
<file path=[Content_Types].xml><?xml version="1.0" encoding="utf-8"?>
<Types xmlns="http://schemas.openxmlformats.org/package/2006/content-types">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16.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4.xml"/>
  <Override ContentType="application/vnd.openxmlformats-officedocument.presentationml.slideLayout+xml" PartName="/ppt/slideLayouts/slideLayout5.xml"/>
  <Override ContentType="application/vnd.openxmlformats-officedocument.presentationml.slideLayout+xml" PartName="/ppt/slideLayouts/slideLayout2.xml"/>
  <Override ContentType="application/vnd.openxmlformats-officedocument.presentationml.slideLayout+xml" PartName="/ppt/slideLayouts/slideLayout11.xml"/>
  <Override ContentType="application/vnd.openxmlformats-officedocument.presentationml.slideLayout+xml" PartName="/ppt/slideLayouts/slideLayout1.xml"/>
  <Override ContentType="application/vnd.openxmlformats-officedocument.presentationml.slideLayout+xml" PartName="/ppt/slideLayouts/slideLayout10.xml"/>
  <Override ContentType="application/vnd.openxmlformats-officedocument.presentationml.slideLayout+xml" PartName="/ppt/slideLayouts/slideLayout7.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Layout+xml" PartName="/ppt/slideLayouts/slideLayout9.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59" r:id="rId4"/>
  </p:sldMasterIdLst>
  <p:notesMasterIdLst>
    <p:notesMasterId r:id="rId5"/>
  </p:notesMasterIdLst>
  <p:sldIdLst>
    <p:sldId id="256" r:id="rId6"/>
    <p:sldId id="257" r:id="rId7"/>
    <p:sldId id="258" r:id="rId8"/>
    <p:sldId id="259" r:id="rId9"/>
    <p:sldId id="260" r:id="rId10"/>
    <p:sldId id="261" r:id="rId11"/>
    <p:sldId id="262" r:id="rId12"/>
    <p:sldId id="263" r:id="rId13"/>
    <p:sldId id="264" r:id="rId14"/>
    <p:sldId id="265" r:id="rId15"/>
    <p:sldId id="266" r:id="rId16"/>
    <p:sldId id="267" r:id="rId17"/>
    <p:sldId id="268" r:id="rId18"/>
    <p:sldId id="269" r:id="rId19"/>
    <p:sldId id="270" r:id="rId20"/>
    <p:sldId id="271" r:id="rId21"/>
  </p:sldIdLst>
  <p:sldSz cy="5143500" cx="9144000"/>
  <p:notesSz cx="6858000" cy="9144000"/>
  <p:embeddedFontLst>
    <p:embeddedFont>
      <p:font typeface="Bebas Neue"/>
      <p:regular r:id="rId22"/>
    </p:embeddedFont>
    <p:embeddedFont>
      <p:font typeface="Kirang Haerang"/>
      <p:regular r:id="rId23"/>
    </p:embeddedFont>
    <p:embeddedFont>
      <p:font typeface="Quattrocento Sans"/>
      <p:regular r:id="rId24"/>
      <p:bold r:id="rId25"/>
      <p:italic r:id="rId26"/>
      <p:boldItalic r:id="rId2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1FECC178-6D20-445F-B233-C873ADB1B07A}">
  <a:tblStyle styleId="{1FECC178-6D20-445F-B233-C873ADB1B07A}"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20" Type="http://schemas.openxmlformats.org/officeDocument/2006/relationships/slide" Target="slides/slide15.xml"/><Relationship Id="rId22" Type="http://schemas.openxmlformats.org/officeDocument/2006/relationships/font" Target="fonts/BebasNeue-regular.fntdata"/><Relationship Id="rId21" Type="http://schemas.openxmlformats.org/officeDocument/2006/relationships/slide" Target="slides/slide16.xml"/><Relationship Id="rId24" Type="http://schemas.openxmlformats.org/officeDocument/2006/relationships/font" Target="fonts/QuattrocentoSans-regular.fntdata"/><Relationship Id="rId23" Type="http://schemas.openxmlformats.org/officeDocument/2006/relationships/font" Target="fonts/KirangHaerang-regular.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4.xml"/><Relationship Id="rId26" Type="http://schemas.openxmlformats.org/officeDocument/2006/relationships/font" Target="fonts/QuattrocentoSans-italic.fntdata"/><Relationship Id="rId25" Type="http://schemas.openxmlformats.org/officeDocument/2006/relationships/font" Target="fonts/QuattrocentoSans-bold.fntdata"/><Relationship Id="rId27" Type="http://schemas.openxmlformats.org/officeDocument/2006/relationships/font" Target="fonts/QuattrocentoSans-boldItalic.fntdata"/><Relationship Id="rId5" Type="http://schemas.openxmlformats.org/officeDocument/2006/relationships/notesMaster" Target="notesMasters/notesMaster1.xml"/><Relationship Id="rId6" Type="http://schemas.openxmlformats.org/officeDocument/2006/relationships/slide" Target="slides/slide1.xml"/><Relationship Id="rId7" Type="http://schemas.openxmlformats.org/officeDocument/2006/relationships/slide" Target="slides/slide2.xml"/><Relationship Id="rId8" Type="http://schemas.openxmlformats.org/officeDocument/2006/relationships/slide" Target="slides/slide3.xml"/><Relationship Id="rId11" Type="http://schemas.openxmlformats.org/officeDocument/2006/relationships/slide" Target="slides/slide6.xml"/><Relationship Id="rId10" Type="http://schemas.openxmlformats.org/officeDocument/2006/relationships/slide" Target="slides/slide5.xml"/><Relationship Id="rId13" Type="http://schemas.openxmlformats.org/officeDocument/2006/relationships/slide" Target="slides/slide8.xml"/><Relationship Id="rId12" Type="http://schemas.openxmlformats.org/officeDocument/2006/relationships/slide" Target="slides/slide7.xml"/><Relationship Id="rId15" Type="http://schemas.openxmlformats.org/officeDocument/2006/relationships/slide" Target="slides/slide10.xml"/><Relationship Id="rId14" Type="http://schemas.openxmlformats.org/officeDocument/2006/relationships/slide" Target="slides/slide9.xml"/><Relationship Id="rId17" Type="http://schemas.openxmlformats.org/officeDocument/2006/relationships/slide" Target="slides/slide12.xml"/><Relationship Id="rId16" Type="http://schemas.openxmlformats.org/officeDocument/2006/relationships/slide" Target="slides/slide11.xml"/><Relationship Id="rId19" Type="http://schemas.openxmlformats.org/officeDocument/2006/relationships/slide" Target="slides/slide14.xml"/><Relationship Id="rId18" Type="http://schemas.openxmlformats.org/officeDocument/2006/relationships/slide" Target="slides/slide1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558" name="Shape 21558"/>
        <p:cNvGrpSpPr/>
        <p:nvPr/>
      </p:nvGrpSpPr>
      <p:grpSpPr>
        <a:xfrm>
          <a:off x="0" y="0"/>
          <a:ext cx="0" cy="0"/>
          <a:chOff x="0" y="0"/>
          <a:chExt cx="0" cy="0"/>
        </a:xfrm>
      </p:grpSpPr>
      <p:sp>
        <p:nvSpPr>
          <p:cNvPr id="21559" name="Google Shape;21559;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21560" name="Google Shape;21560;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78" name="Shape 21678"/>
        <p:cNvGrpSpPr/>
        <p:nvPr/>
      </p:nvGrpSpPr>
      <p:grpSpPr>
        <a:xfrm>
          <a:off x="0" y="0"/>
          <a:ext cx="0" cy="0"/>
          <a:chOff x="0" y="0"/>
          <a:chExt cx="0" cy="0"/>
        </a:xfrm>
      </p:grpSpPr>
      <p:sp>
        <p:nvSpPr>
          <p:cNvPr id="21679" name="Google Shape;21679;g1435a3a4b00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680" name="Google Shape;21680;g1435a3a4b00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86" name="Shape 21686"/>
        <p:cNvGrpSpPr/>
        <p:nvPr/>
      </p:nvGrpSpPr>
      <p:grpSpPr>
        <a:xfrm>
          <a:off x="0" y="0"/>
          <a:ext cx="0" cy="0"/>
          <a:chOff x="0" y="0"/>
          <a:chExt cx="0" cy="0"/>
        </a:xfrm>
      </p:grpSpPr>
      <p:sp>
        <p:nvSpPr>
          <p:cNvPr id="21687" name="Google Shape;21687;g1435a3a4b00_0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688" name="Google Shape;21688;g1435a3a4b00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93" name="Shape 21693"/>
        <p:cNvGrpSpPr/>
        <p:nvPr/>
      </p:nvGrpSpPr>
      <p:grpSpPr>
        <a:xfrm>
          <a:off x="0" y="0"/>
          <a:ext cx="0" cy="0"/>
          <a:chOff x="0" y="0"/>
          <a:chExt cx="0" cy="0"/>
        </a:xfrm>
      </p:grpSpPr>
      <p:sp>
        <p:nvSpPr>
          <p:cNvPr id="21694" name="Google Shape;21694;g1435a3a4b00_0_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695" name="Google Shape;21695;g1435a3a4b00_0_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701" name="Shape 21701"/>
        <p:cNvGrpSpPr/>
        <p:nvPr/>
      </p:nvGrpSpPr>
      <p:grpSpPr>
        <a:xfrm>
          <a:off x="0" y="0"/>
          <a:ext cx="0" cy="0"/>
          <a:chOff x="0" y="0"/>
          <a:chExt cx="0" cy="0"/>
        </a:xfrm>
      </p:grpSpPr>
      <p:sp>
        <p:nvSpPr>
          <p:cNvPr id="21702" name="Google Shape;21702;g14536202faf_0_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703" name="Google Shape;21703;g14536202faf_0_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708" name="Shape 21708"/>
        <p:cNvGrpSpPr/>
        <p:nvPr/>
      </p:nvGrpSpPr>
      <p:grpSpPr>
        <a:xfrm>
          <a:off x="0" y="0"/>
          <a:ext cx="0" cy="0"/>
          <a:chOff x="0" y="0"/>
          <a:chExt cx="0" cy="0"/>
        </a:xfrm>
      </p:grpSpPr>
      <p:sp>
        <p:nvSpPr>
          <p:cNvPr id="21709" name="Google Shape;21709;g1435a3a4b00_0_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710" name="Google Shape;21710;g1435a3a4b00_0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717" name="Shape 21717"/>
        <p:cNvGrpSpPr/>
        <p:nvPr/>
      </p:nvGrpSpPr>
      <p:grpSpPr>
        <a:xfrm>
          <a:off x="0" y="0"/>
          <a:ext cx="0" cy="0"/>
          <a:chOff x="0" y="0"/>
          <a:chExt cx="0" cy="0"/>
        </a:xfrm>
      </p:grpSpPr>
      <p:sp>
        <p:nvSpPr>
          <p:cNvPr id="21718" name="Google Shape;21718;g1435a3a4b00_0_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719" name="Google Shape;21719;g1435a3a4b00_0_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724" name="Shape 21724"/>
        <p:cNvGrpSpPr/>
        <p:nvPr/>
      </p:nvGrpSpPr>
      <p:grpSpPr>
        <a:xfrm>
          <a:off x="0" y="0"/>
          <a:ext cx="0" cy="0"/>
          <a:chOff x="0" y="0"/>
          <a:chExt cx="0" cy="0"/>
        </a:xfrm>
      </p:grpSpPr>
      <p:sp>
        <p:nvSpPr>
          <p:cNvPr id="21725" name="Google Shape;21725;g2555cb6ab8e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726" name="Google Shape;21726;g2555cb6ab8e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19" name="Shape 21619"/>
        <p:cNvGrpSpPr/>
        <p:nvPr/>
      </p:nvGrpSpPr>
      <p:grpSpPr>
        <a:xfrm>
          <a:off x="0" y="0"/>
          <a:ext cx="0" cy="0"/>
          <a:chOff x="0" y="0"/>
          <a:chExt cx="0" cy="0"/>
        </a:xfrm>
      </p:grpSpPr>
      <p:sp>
        <p:nvSpPr>
          <p:cNvPr id="21620" name="Google Shape;21620;g11af05639aa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621" name="Google Shape;21621;g11af05639aa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26" name="Shape 21626"/>
        <p:cNvGrpSpPr/>
        <p:nvPr/>
      </p:nvGrpSpPr>
      <p:grpSpPr>
        <a:xfrm>
          <a:off x="0" y="0"/>
          <a:ext cx="0" cy="0"/>
          <a:chOff x="0" y="0"/>
          <a:chExt cx="0" cy="0"/>
        </a:xfrm>
      </p:grpSpPr>
      <p:sp>
        <p:nvSpPr>
          <p:cNvPr id="21627" name="Google Shape;21627;g1432620c426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628" name="Google Shape;21628;g1432620c426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36" name="Shape 21636"/>
        <p:cNvGrpSpPr/>
        <p:nvPr/>
      </p:nvGrpSpPr>
      <p:grpSpPr>
        <a:xfrm>
          <a:off x="0" y="0"/>
          <a:ext cx="0" cy="0"/>
          <a:chOff x="0" y="0"/>
          <a:chExt cx="0" cy="0"/>
        </a:xfrm>
      </p:grpSpPr>
      <p:sp>
        <p:nvSpPr>
          <p:cNvPr id="21637" name="Google Shape;21637;g1432620c426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638" name="Google Shape;21638;g1432620c426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43" name="Shape 21643"/>
        <p:cNvGrpSpPr/>
        <p:nvPr/>
      </p:nvGrpSpPr>
      <p:grpSpPr>
        <a:xfrm>
          <a:off x="0" y="0"/>
          <a:ext cx="0" cy="0"/>
          <a:chOff x="0" y="0"/>
          <a:chExt cx="0" cy="0"/>
        </a:xfrm>
      </p:grpSpPr>
      <p:sp>
        <p:nvSpPr>
          <p:cNvPr id="21644" name="Google Shape;21644;g1432620c426_0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645" name="Google Shape;21645;g1432620c426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50" name="Shape 21650"/>
        <p:cNvGrpSpPr/>
        <p:nvPr/>
      </p:nvGrpSpPr>
      <p:grpSpPr>
        <a:xfrm>
          <a:off x="0" y="0"/>
          <a:ext cx="0" cy="0"/>
          <a:chOff x="0" y="0"/>
          <a:chExt cx="0" cy="0"/>
        </a:xfrm>
      </p:grpSpPr>
      <p:sp>
        <p:nvSpPr>
          <p:cNvPr id="21651" name="Google Shape;21651;g23bd2f4af0c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652" name="Google Shape;21652;g23bd2f4af0c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56" name="Shape 21656"/>
        <p:cNvGrpSpPr/>
        <p:nvPr/>
      </p:nvGrpSpPr>
      <p:grpSpPr>
        <a:xfrm>
          <a:off x="0" y="0"/>
          <a:ext cx="0" cy="0"/>
          <a:chOff x="0" y="0"/>
          <a:chExt cx="0" cy="0"/>
        </a:xfrm>
      </p:grpSpPr>
      <p:sp>
        <p:nvSpPr>
          <p:cNvPr id="21657" name="Google Shape;21657;g23bd2f4af0c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658" name="Google Shape;21658;g23bd2f4af0c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62" name="Shape 21662"/>
        <p:cNvGrpSpPr/>
        <p:nvPr/>
      </p:nvGrpSpPr>
      <p:grpSpPr>
        <a:xfrm>
          <a:off x="0" y="0"/>
          <a:ext cx="0" cy="0"/>
          <a:chOff x="0" y="0"/>
          <a:chExt cx="0" cy="0"/>
        </a:xfrm>
      </p:grpSpPr>
      <p:sp>
        <p:nvSpPr>
          <p:cNvPr id="21663" name="Google Shape;21663;g14536202faf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664" name="Google Shape;21664;g14536202faf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70" name="Shape 21670"/>
        <p:cNvGrpSpPr/>
        <p:nvPr/>
      </p:nvGrpSpPr>
      <p:grpSpPr>
        <a:xfrm>
          <a:off x="0" y="0"/>
          <a:ext cx="0" cy="0"/>
          <a:chOff x="0" y="0"/>
          <a:chExt cx="0" cy="0"/>
        </a:xfrm>
      </p:grpSpPr>
      <p:sp>
        <p:nvSpPr>
          <p:cNvPr id="21671" name="Google Shape;21671;g1435a3a4b00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672" name="Google Shape;21672;g1435a3a4b00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a:off x="0" y="0"/>
            <a:ext cx="9144000" cy="5143500"/>
            <a:chOff x="0" y="0"/>
            <a:chExt cx="9144000" cy="5143500"/>
          </a:xfrm>
        </p:grpSpPr>
        <p:sp>
          <p:nvSpPr>
            <p:cNvPr id="10" name="Google Shape;10;p2"/>
            <p:cNvSpPr/>
            <p:nvPr/>
          </p:nvSpPr>
          <p:spPr>
            <a:xfrm>
              <a:off x="8724086" y="797635"/>
              <a:ext cx="13777" cy="6715"/>
            </a:xfrm>
            <a:custGeom>
              <a:rect b="b" l="l" r="r" t="t"/>
              <a:pathLst>
                <a:path extrusionOk="0" h="223" w="386">
                  <a:moveTo>
                    <a:pt x="386" y="110"/>
                  </a:moveTo>
                  <a:cubicBezTo>
                    <a:pt x="344" y="1"/>
                    <a:pt x="173" y="54"/>
                    <a:pt x="1" y="110"/>
                  </a:cubicBezTo>
                  <a:cubicBezTo>
                    <a:pt x="2" y="199"/>
                    <a:pt x="338" y="223"/>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8121679" y="800164"/>
              <a:ext cx="14063" cy="4215"/>
            </a:xfrm>
            <a:custGeom>
              <a:rect b="b" l="l" r="r" t="t"/>
              <a:pathLst>
                <a:path extrusionOk="0" h="140" w="394">
                  <a:moveTo>
                    <a:pt x="100" y="115"/>
                  </a:moveTo>
                  <a:cubicBezTo>
                    <a:pt x="154" y="140"/>
                    <a:pt x="394" y="72"/>
                    <a:pt x="292" y="24"/>
                  </a:cubicBezTo>
                  <a:cubicBezTo>
                    <a:pt x="242"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3299282" y="798207"/>
              <a:ext cx="21630" cy="6353"/>
            </a:xfrm>
            <a:custGeom>
              <a:rect b="b" l="l" r="r" t="t"/>
              <a:pathLst>
                <a:path extrusionOk="0" h="211" w="606">
                  <a:moveTo>
                    <a:pt x="606" y="0"/>
                  </a:moveTo>
                  <a:lnTo>
                    <a:pt x="26" y="0"/>
                  </a:lnTo>
                  <a:cubicBezTo>
                    <a:pt x="0" y="161"/>
                    <a:pt x="219" y="210"/>
                    <a:pt x="606" y="1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168430" y="798026"/>
              <a:ext cx="23950" cy="5962"/>
            </a:xfrm>
            <a:custGeom>
              <a:rect b="b" l="l" r="r" t="t"/>
              <a:pathLst>
                <a:path extrusionOk="0" h="198" w="671">
                  <a:moveTo>
                    <a:pt x="580" y="6"/>
                  </a:moveTo>
                  <a:cubicBezTo>
                    <a:pt x="247" y="1"/>
                    <a:pt x="84" y="74"/>
                    <a:pt x="0" y="186"/>
                  </a:cubicBezTo>
                  <a:cubicBezTo>
                    <a:pt x="302" y="178"/>
                    <a:pt x="670" y="198"/>
                    <a:pt x="580"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2725286" y="797394"/>
              <a:ext cx="14134" cy="4276"/>
            </a:xfrm>
            <a:custGeom>
              <a:rect b="b" l="l" r="r" t="t"/>
              <a:pathLst>
                <a:path extrusionOk="0" h="142" w="396">
                  <a:moveTo>
                    <a:pt x="293" y="27"/>
                  </a:moveTo>
                  <a:cubicBezTo>
                    <a:pt x="242" y="1"/>
                    <a:pt x="0" y="69"/>
                    <a:pt x="103" y="116"/>
                  </a:cubicBezTo>
                  <a:cubicBezTo>
                    <a:pt x="156" y="142"/>
                    <a:pt x="396" y="73"/>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6944704" y="794654"/>
              <a:ext cx="14134" cy="4276"/>
            </a:xfrm>
            <a:custGeom>
              <a:rect b="b" l="l" r="r" t="t"/>
              <a:pathLst>
                <a:path extrusionOk="0" h="142" w="396">
                  <a:moveTo>
                    <a:pt x="99" y="118"/>
                  </a:moveTo>
                  <a:cubicBezTo>
                    <a:pt x="155" y="142"/>
                    <a:pt x="396" y="74"/>
                    <a:pt x="293" y="24"/>
                  </a:cubicBezTo>
                  <a:cubicBezTo>
                    <a:pt x="239" y="1"/>
                    <a:pt x="0" y="70"/>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5251376" y="794684"/>
              <a:ext cx="14099" cy="4246"/>
            </a:xfrm>
            <a:custGeom>
              <a:rect b="b" l="l" r="r" t="t"/>
              <a:pathLst>
                <a:path extrusionOk="0" h="141" w="395">
                  <a:moveTo>
                    <a:pt x="294" y="26"/>
                  </a:moveTo>
                  <a:cubicBezTo>
                    <a:pt x="241" y="1"/>
                    <a:pt x="1" y="69"/>
                    <a:pt x="102" y="118"/>
                  </a:cubicBezTo>
                  <a:cubicBezTo>
                    <a:pt x="155" y="141"/>
                    <a:pt x="395"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1882281" y="781768"/>
              <a:ext cx="39797" cy="13700"/>
            </a:xfrm>
            <a:custGeom>
              <a:rect b="b" l="l" r="r" t="t"/>
              <a:pathLst>
                <a:path extrusionOk="0" h="455" w="1115">
                  <a:moveTo>
                    <a:pt x="579" y="0"/>
                  </a:moveTo>
                  <a:cubicBezTo>
                    <a:pt x="405" y="161"/>
                    <a:pt x="112" y="265"/>
                    <a:pt x="1" y="455"/>
                  </a:cubicBezTo>
                  <a:cubicBezTo>
                    <a:pt x="388" y="448"/>
                    <a:pt x="1114" y="141"/>
                    <a:pt x="5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1720382" y="791945"/>
              <a:ext cx="14170" cy="4306"/>
            </a:xfrm>
            <a:custGeom>
              <a:rect b="b" l="l" r="r" t="t"/>
              <a:pathLst>
                <a:path extrusionOk="0" h="143" w="397">
                  <a:moveTo>
                    <a:pt x="101" y="117"/>
                  </a:moveTo>
                  <a:cubicBezTo>
                    <a:pt x="155" y="143"/>
                    <a:pt x="396" y="74"/>
                    <a:pt x="292" y="27"/>
                  </a:cubicBezTo>
                  <a:cubicBezTo>
                    <a:pt x="241" y="0"/>
                    <a:pt x="1" y="68"/>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1142210" y="789205"/>
              <a:ext cx="14134" cy="4215"/>
            </a:xfrm>
            <a:custGeom>
              <a:rect b="b" l="l" r="r" t="t"/>
              <a:pathLst>
                <a:path extrusionOk="0" h="140" w="396">
                  <a:moveTo>
                    <a:pt x="102" y="116"/>
                  </a:moveTo>
                  <a:cubicBezTo>
                    <a:pt x="153" y="140"/>
                    <a:pt x="396" y="72"/>
                    <a:pt x="291" y="26"/>
                  </a:cubicBezTo>
                  <a:cubicBezTo>
                    <a:pt x="240" y="0"/>
                    <a:pt x="0" y="71"/>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2787390" y="786495"/>
              <a:ext cx="13884" cy="4246"/>
            </a:xfrm>
            <a:custGeom>
              <a:rect b="b" l="l" r="r" t="t"/>
              <a:pathLst>
                <a:path extrusionOk="0" h="141" w="389">
                  <a:moveTo>
                    <a:pt x="98" y="116"/>
                  </a:moveTo>
                  <a:cubicBezTo>
                    <a:pt x="150" y="141"/>
                    <a:pt x="388" y="72"/>
                    <a:pt x="291" y="25"/>
                  </a:cubicBezTo>
                  <a:cubicBezTo>
                    <a:pt x="237" y="0"/>
                    <a:pt x="0"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2921663" y="781768"/>
              <a:ext cx="13813" cy="5480"/>
            </a:xfrm>
            <a:custGeom>
              <a:rect b="b" l="l" r="r" t="t"/>
              <a:pathLst>
                <a:path extrusionOk="0" h="182" w="387">
                  <a:moveTo>
                    <a:pt x="387" y="0"/>
                  </a:moveTo>
                  <a:lnTo>
                    <a:pt x="0" y="0"/>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6610914" y="778667"/>
              <a:ext cx="6996" cy="6233"/>
            </a:xfrm>
            <a:custGeom>
              <a:rect b="b" l="l" r="r" t="t"/>
              <a:pathLst>
                <a:path extrusionOk="0" h="207" w="196">
                  <a:moveTo>
                    <a:pt x="195" y="103"/>
                  </a:moveTo>
                  <a:cubicBezTo>
                    <a:pt x="195" y="52"/>
                    <a:pt x="39" y="0"/>
                    <a:pt x="3" y="103"/>
                  </a:cubicBezTo>
                  <a:cubicBezTo>
                    <a:pt x="1" y="154"/>
                    <a:pt x="160" y="207"/>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4277596" y="778667"/>
              <a:ext cx="6889" cy="6233"/>
            </a:xfrm>
            <a:custGeom>
              <a:rect b="b" l="l" r="r" t="t"/>
              <a:pathLst>
                <a:path extrusionOk="0" h="207" w="193">
                  <a:moveTo>
                    <a:pt x="193" y="103"/>
                  </a:moveTo>
                  <a:cubicBezTo>
                    <a:pt x="193" y="52"/>
                    <a:pt x="39" y="0"/>
                    <a:pt x="1" y="103"/>
                  </a:cubicBezTo>
                  <a:cubicBezTo>
                    <a:pt x="1" y="154"/>
                    <a:pt x="156" y="207"/>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591664" y="780985"/>
              <a:ext cx="13991" cy="4306"/>
            </a:xfrm>
            <a:custGeom>
              <a:rect b="b" l="l" r="r" t="t"/>
              <a:pathLst>
                <a:path extrusionOk="0" h="143" w="392">
                  <a:moveTo>
                    <a:pt x="293" y="26"/>
                  </a:moveTo>
                  <a:cubicBezTo>
                    <a:pt x="238" y="0"/>
                    <a:pt x="0" y="69"/>
                    <a:pt x="99" y="116"/>
                  </a:cubicBezTo>
                  <a:cubicBezTo>
                    <a:pt x="152" y="143"/>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5530380" y="773548"/>
              <a:ext cx="20666" cy="8250"/>
            </a:xfrm>
            <a:custGeom>
              <a:rect b="b" l="l" r="r" t="t"/>
              <a:pathLst>
                <a:path extrusionOk="0" h="274" w="579">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4899633" y="773127"/>
              <a:ext cx="33480" cy="15868"/>
            </a:xfrm>
            <a:custGeom>
              <a:rect b="b" l="l" r="r" t="t"/>
              <a:pathLst>
                <a:path extrusionOk="0" h="527" w="938">
                  <a:moveTo>
                    <a:pt x="893" y="196"/>
                  </a:moveTo>
                  <a:cubicBezTo>
                    <a:pt x="938" y="141"/>
                    <a:pt x="601" y="0"/>
                    <a:pt x="509" y="15"/>
                  </a:cubicBezTo>
                  <a:cubicBezTo>
                    <a:pt x="0" y="89"/>
                    <a:pt x="632" y="526"/>
                    <a:pt x="893" y="1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471275" y="764787"/>
              <a:ext cx="40333" cy="14664"/>
            </a:xfrm>
            <a:custGeom>
              <a:rect b="b" l="l" r="r" t="t"/>
              <a:pathLst>
                <a:path extrusionOk="0" h="487" w="1130">
                  <a:moveTo>
                    <a:pt x="770" y="383"/>
                  </a:moveTo>
                  <a:cubicBezTo>
                    <a:pt x="1129" y="80"/>
                    <a:pt x="78" y="0"/>
                    <a:pt x="0" y="200"/>
                  </a:cubicBezTo>
                  <a:cubicBezTo>
                    <a:pt x="302" y="239"/>
                    <a:pt x="165" y="486"/>
                    <a:pt x="770" y="3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877448" y="754399"/>
              <a:ext cx="50398" cy="17494"/>
            </a:xfrm>
            <a:custGeom>
              <a:rect b="b" l="l" r="r" t="t"/>
              <a:pathLst>
                <a:path extrusionOk="0" h="581" w="1412">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1244325" y="751689"/>
              <a:ext cx="72027" cy="13941"/>
            </a:xfrm>
            <a:custGeom>
              <a:rect b="b" l="l" r="r" t="t"/>
              <a:pathLst>
                <a:path extrusionOk="0" h="463" w="2018">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6745044" y="759126"/>
              <a:ext cx="14027" cy="4246"/>
            </a:xfrm>
            <a:custGeom>
              <a:rect b="b" l="l" r="r" t="t"/>
              <a:pathLst>
                <a:path extrusionOk="0" h="141" w="393">
                  <a:moveTo>
                    <a:pt x="99" y="117"/>
                  </a:moveTo>
                  <a:cubicBezTo>
                    <a:pt x="155" y="140"/>
                    <a:pt x="392" y="72"/>
                    <a:pt x="292" y="27"/>
                  </a:cubicBezTo>
                  <a:cubicBezTo>
                    <a:pt x="242" y="1"/>
                    <a:pt x="1" y="71"/>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6665987" y="754399"/>
              <a:ext cx="13884" cy="5540"/>
            </a:xfrm>
            <a:custGeom>
              <a:rect b="b" l="l" r="r" t="t"/>
              <a:pathLst>
                <a:path extrusionOk="0" h="184" w="389">
                  <a:moveTo>
                    <a:pt x="1" y="184"/>
                  </a:moveTo>
                  <a:lnTo>
                    <a:pt x="388" y="184"/>
                  </a:lnTo>
                  <a:lnTo>
                    <a:pt x="388"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5289353" y="753857"/>
              <a:ext cx="13813" cy="6745"/>
            </a:xfrm>
            <a:custGeom>
              <a:rect b="b" l="l" r="r" t="t"/>
              <a:pathLst>
                <a:path extrusionOk="0" h="224" w="387">
                  <a:moveTo>
                    <a:pt x="387" y="110"/>
                  </a:moveTo>
                  <a:cubicBezTo>
                    <a:pt x="346" y="1"/>
                    <a:pt x="174" y="54"/>
                    <a:pt x="1" y="110"/>
                  </a:cubicBezTo>
                  <a:cubicBezTo>
                    <a:pt x="6" y="202"/>
                    <a:pt x="341"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8061217" y="743470"/>
              <a:ext cx="44687" cy="16470"/>
            </a:xfrm>
            <a:custGeom>
              <a:rect b="b" l="l" r="r" t="t"/>
              <a:pathLst>
                <a:path extrusionOk="0" h="547" w="1252">
                  <a:moveTo>
                    <a:pt x="638" y="1"/>
                  </a:moveTo>
                  <a:cubicBezTo>
                    <a:pt x="615" y="173"/>
                    <a:pt x="1" y="65"/>
                    <a:pt x="59" y="274"/>
                  </a:cubicBezTo>
                  <a:cubicBezTo>
                    <a:pt x="396" y="547"/>
                    <a:pt x="1251" y="143"/>
                    <a:pt x="6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6738263" y="750907"/>
              <a:ext cx="13956" cy="4306"/>
            </a:xfrm>
            <a:custGeom>
              <a:rect b="b" l="l" r="r" t="t"/>
              <a:pathLst>
                <a:path extrusionOk="0" h="143" w="391">
                  <a:moveTo>
                    <a:pt x="289" y="27"/>
                  </a:moveTo>
                  <a:cubicBezTo>
                    <a:pt x="238" y="1"/>
                    <a:pt x="0" y="70"/>
                    <a:pt x="99" y="117"/>
                  </a:cubicBezTo>
                  <a:cubicBezTo>
                    <a:pt x="150" y="143"/>
                    <a:pt x="390" y="74"/>
                    <a:pt x="289"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9130223" y="746240"/>
              <a:ext cx="13777" cy="5480"/>
            </a:xfrm>
            <a:custGeom>
              <a:rect b="b" l="l" r="r" t="t"/>
              <a:pathLst>
                <a:path extrusionOk="0" h="182" w="386">
                  <a:moveTo>
                    <a:pt x="386" y="0"/>
                  </a:moveTo>
                  <a:lnTo>
                    <a:pt x="0" y="0"/>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5896614" y="736364"/>
              <a:ext cx="22165" cy="16199"/>
            </a:xfrm>
            <a:custGeom>
              <a:rect b="b" l="l" r="r" t="t"/>
              <a:pathLst>
                <a:path extrusionOk="0" h="538" w="621">
                  <a:moveTo>
                    <a:pt x="345" y="510"/>
                  </a:moveTo>
                  <a:cubicBezTo>
                    <a:pt x="404" y="387"/>
                    <a:pt x="620" y="335"/>
                    <a:pt x="537" y="146"/>
                  </a:cubicBezTo>
                  <a:cubicBezTo>
                    <a:pt x="0" y="1"/>
                    <a:pt x="4" y="537"/>
                    <a:pt x="345" y="5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5464814" y="745457"/>
              <a:ext cx="14134" cy="4306"/>
            </a:xfrm>
            <a:custGeom>
              <a:rect b="b" l="l" r="r" t="t"/>
              <a:pathLst>
                <a:path extrusionOk="0" h="143" w="396">
                  <a:moveTo>
                    <a:pt x="293" y="26"/>
                  </a:moveTo>
                  <a:cubicBezTo>
                    <a:pt x="239" y="0"/>
                    <a:pt x="0" y="71"/>
                    <a:pt x="101" y="116"/>
                  </a:cubicBezTo>
                  <a:cubicBezTo>
                    <a:pt x="151" y="143"/>
                    <a:pt x="396"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2591620" y="736334"/>
              <a:ext cx="47792" cy="17464"/>
            </a:xfrm>
            <a:custGeom>
              <a:rect b="b" l="l" r="r" t="t"/>
              <a:pathLst>
                <a:path extrusionOk="0" h="580" w="1339">
                  <a:moveTo>
                    <a:pt x="182" y="329"/>
                  </a:moveTo>
                  <a:cubicBezTo>
                    <a:pt x="479" y="580"/>
                    <a:pt x="1315" y="325"/>
                    <a:pt x="1338" y="147"/>
                  </a:cubicBezTo>
                  <a:cubicBezTo>
                    <a:pt x="943" y="203"/>
                    <a:pt x="0" y="0"/>
                    <a:pt x="182" y="3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1494988" y="731306"/>
              <a:ext cx="26484" cy="12195"/>
            </a:xfrm>
            <a:custGeom>
              <a:rect b="b" l="l" r="r" t="t"/>
              <a:pathLst>
                <a:path extrusionOk="0" h="405" w="742">
                  <a:moveTo>
                    <a:pt x="438" y="405"/>
                  </a:moveTo>
                  <a:cubicBezTo>
                    <a:pt x="742" y="269"/>
                    <a:pt x="652" y="0"/>
                    <a:pt x="53" y="41"/>
                  </a:cubicBezTo>
                  <a:cubicBezTo>
                    <a:pt x="0" y="248"/>
                    <a:pt x="100" y="383"/>
                    <a:pt x="438" y="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8940771" y="737267"/>
              <a:ext cx="14063" cy="4246"/>
            </a:xfrm>
            <a:custGeom>
              <a:rect b="b" l="l" r="r" t="t"/>
              <a:pathLst>
                <a:path extrusionOk="0" h="141" w="394">
                  <a:moveTo>
                    <a:pt x="100" y="114"/>
                  </a:moveTo>
                  <a:cubicBezTo>
                    <a:pt x="154" y="140"/>
                    <a:pt x="394" y="73"/>
                    <a:pt x="295" y="24"/>
                  </a:cubicBezTo>
                  <a:cubicBezTo>
                    <a:pt x="242" y="1"/>
                    <a:pt x="1" y="69"/>
                    <a:pt x="100"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8995808" y="734558"/>
              <a:ext cx="14063" cy="4246"/>
            </a:xfrm>
            <a:custGeom>
              <a:rect b="b" l="l" r="r" t="t"/>
              <a:pathLst>
                <a:path extrusionOk="0" h="141" w="394">
                  <a:moveTo>
                    <a:pt x="294" y="25"/>
                  </a:moveTo>
                  <a:cubicBezTo>
                    <a:pt x="239" y="1"/>
                    <a:pt x="1" y="69"/>
                    <a:pt x="100" y="117"/>
                  </a:cubicBezTo>
                  <a:cubicBezTo>
                    <a:pt x="155" y="140"/>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6961944" y="724923"/>
              <a:ext cx="26591" cy="15266"/>
            </a:xfrm>
            <a:custGeom>
              <a:rect b="b" l="l" r="r" t="t"/>
              <a:pathLst>
                <a:path extrusionOk="0" h="507" w="745">
                  <a:moveTo>
                    <a:pt x="0" y="434"/>
                  </a:moveTo>
                  <a:cubicBezTo>
                    <a:pt x="744" y="506"/>
                    <a:pt x="744" y="1"/>
                    <a:pt x="0" y="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2673854" y="731848"/>
              <a:ext cx="13706" cy="7467"/>
            </a:xfrm>
            <a:custGeom>
              <a:rect b="b" l="l" r="r" t="t"/>
              <a:pathLst>
                <a:path extrusionOk="0" h="248" w="384">
                  <a:moveTo>
                    <a:pt x="384" y="115"/>
                  </a:moveTo>
                  <a:cubicBezTo>
                    <a:pt x="383" y="24"/>
                    <a:pt x="47" y="1"/>
                    <a:pt x="0" y="115"/>
                  </a:cubicBezTo>
                  <a:cubicBezTo>
                    <a:pt x="216" y="105"/>
                    <a:pt x="299" y="247"/>
                    <a:pt x="384"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920207" y="716131"/>
              <a:ext cx="41725" cy="18819"/>
            </a:xfrm>
            <a:custGeom>
              <a:rect b="b" l="l" r="r" t="t"/>
              <a:pathLst>
                <a:path extrusionOk="0" h="625" w="1169">
                  <a:moveTo>
                    <a:pt x="727" y="546"/>
                  </a:moveTo>
                  <a:cubicBezTo>
                    <a:pt x="1169" y="340"/>
                    <a:pt x="598" y="145"/>
                    <a:pt x="342" y="0"/>
                  </a:cubicBezTo>
                  <a:cubicBezTo>
                    <a:pt x="46" y="138"/>
                    <a:pt x="0" y="624"/>
                    <a:pt x="727"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6187502" y="723568"/>
              <a:ext cx="14063" cy="4306"/>
            </a:xfrm>
            <a:custGeom>
              <a:rect b="b" l="l" r="r" t="t"/>
              <a:pathLst>
                <a:path extrusionOk="0" h="143" w="394">
                  <a:moveTo>
                    <a:pt x="296" y="26"/>
                  </a:moveTo>
                  <a:cubicBezTo>
                    <a:pt x="240" y="0"/>
                    <a:pt x="1" y="68"/>
                    <a:pt x="101" y="116"/>
                  </a:cubicBezTo>
                  <a:cubicBezTo>
                    <a:pt x="152" y="142"/>
                    <a:pt x="394" y="72"/>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6107624" y="721581"/>
              <a:ext cx="21594" cy="6474"/>
            </a:xfrm>
            <a:custGeom>
              <a:rect b="b" l="l" r="r" t="t"/>
              <a:pathLst>
                <a:path extrusionOk="0" h="215" w="605">
                  <a:moveTo>
                    <a:pt x="605" y="182"/>
                  </a:moveTo>
                  <a:lnTo>
                    <a:pt x="605" y="1"/>
                  </a:lnTo>
                  <a:lnTo>
                    <a:pt x="28" y="1"/>
                  </a:lnTo>
                  <a:cubicBezTo>
                    <a:pt x="0" y="164"/>
                    <a:pt x="217" y="215"/>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1442165" y="711856"/>
              <a:ext cx="20273" cy="13580"/>
            </a:xfrm>
            <a:custGeom>
              <a:rect b="b" l="l" r="r" t="t"/>
              <a:pathLst>
                <a:path extrusionOk="0" h="451" w="568">
                  <a:moveTo>
                    <a:pt x="375" y="415"/>
                  </a:moveTo>
                  <a:cubicBezTo>
                    <a:pt x="386" y="359"/>
                    <a:pt x="402" y="306"/>
                    <a:pt x="568" y="324"/>
                  </a:cubicBezTo>
                  <a:lnTo>
                    <a:pt x="568" y="142"/>
                  </a:lnTo>
                  <a:cubicBezTo>
                    <a:pt x="94" y="0"/>
                    <a:pt x="0" y="451"/>
                    <a:pt x="375" y="4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5299596" y="718149"/>
              <a:ext cx="14063" cy="4276"/>
            </a:xfrm>
            <a:custGeom>
              <a:rect b="b" l="l" r="r" t="t"/>
              <a:pathLst>
                <a:path extrusionOk="0" h="142" w="394">
                  <a:moveTo>
                    <a:pt x="294" y="25"/>
                  </a:moveTo>
                  <a:cubicBezTo>
                    <a:pt x="241" y="0"/>
                    <a:pt x="1" y="69"/>
                    <a:pt x="100" y="116"/>
                  </a:cubicBezTo>
                  <a:cubicBezTo>
                    <a:pt x="156" y="141"/>
                    <a:pt x="394"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138877" y="713331"/>
              <a:ext cx="22629" cy="8280"/>
            </a:xfrm>
            <a:custGeom>
              <a:rect b="b" l="l" r="r" t="t"/>
              <a:pathLst>
                <a:path extrusionOk="0" h="275" w="634">
                  <a:moveTo>
                    <a:pt x="634" y="275"/>
                  </a:moveTo>
                  <a:lnTo>
                    <a:pt x="634" y="1"/>
                  </a:lnTo>
                  <a:lnTo>
                    <a:pt x="248" y="1"/>
                  </a:lnTo>
                  <a:cubicBezTo>
                    <a:pt x="240" y="118"/>
                    <a:pt x="1" y="127"/>
                    <a:pt x="57"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8483130" y="713030"/>
              <a:ext cx="6996" cy="6233"/>
            </a:xfrm>
            <a:custGeom>
              <a:rect b="b" l="l" r="r" t="t"/>
              <a:pathLst>
                <a:path extrusionOk="0" h="207" w="196">
                  <a:moveTo>
                    <a:pt x="194" y="103"/>
                  </a:moveTo>
                  <a:cubicBezTo>
                    <a:pt x="195" y="53"/>
                    <a:pt x="39" y="0"/>
                    <a:pt x="1" y="103"/>
                  </a:cubicBezTo>
                  <a:cubicBezTo>
                    <a:pt x="1" y="154"/>
                    <a:pt x="157" y="207"/>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5337537" y="708002"/>
              <a:ext cx="22665" cy="13670"/>
            </a:xfrm>
            <a:custGeom>
              <a:rect b="b" l="l" r="r" t="t"/>
              <a:pathLst>
                <a:path extrusionOk="0" h="454" w="635">
                  <a:moveTo>
                    <a:pt x="581" y="362"/>
                  </a:moveTo>
                  <a:cubicBezTo>
                    <a:pt x="635" y="154"/>
                    <a:pt x="535" y="21"/>
                    <a:pt x="196" y="0"/>
                  </a:cubicBezTo>
                  <a:cubicBezTo>
                    <a:pt x="240" y="160"/>
                    <a:pt x="0" y="453"/>
                    <a:pt x="581"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4020400" y="697042"/>
              <a:ext cx="57322" cy="21860"/>
            </a:xfrm>
            <a:custGeom>
              <a:rect b="b" l="l" r="r" t="t"/>
              <a:pathLst>
                <a:path extrusionOk="0" h="726" w="1606">
                  <a:moveTo>
                    <a:pt x="1035" y="726"/>
                  </a:moveTo>
                  <a:cubicBezTo>
                    <a:pt x="1606" y="368"/>
                    <a:pt x="631" y="111"/>
                    <a:pt x="72" y="0"/>
                  </a:cubicBezTo>
                  <a:cubicBezTo>
                    <a:pt x="0" y="427"/>
                    <a:pt x="418" y="623"/>
                    <a:pt x="1035" y="7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8507222" y="709959"/>
              <a:ext cx="14027" cy="4246"/>
            </a:xfrm>
            <a:custGeom>
              <a:rect b="b" l="l" r="r" t="t"/>
              <a:pathLst>
                <a:path extrusionOk="0" h="141" w="393">
                  <a:moveTo>
                    <a:pt x="100" y="114"/>
                  </a:moveTo>
                  <a:cubicBezTo>
                    <a:pt x="153" y="140"/>
                    <a:pt x="392" y="70"/>
                    <a:pt x="292" y="24"/>
                  </a:cubicBezTo>
                  <a:cubicBezTo>
                    <a:pt x="237" y="1"/>
                    <a:pt x="1" y="67"/>
                    <a:pt x="100"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632888" y="709959"/>
              <a:ext cx="14099" cy="4246"/>
            </a:xfrm>
            <a:custGeom>
              <a:rect b="b" l="l" r="r" t="t"/>
              <a:pathLst>
                <a:path extrusionOk="0" h="141" w="395">
                  <a:moveTo>
                    <a:pt x="101" y="114"/>
                  </a:moveTo>
                  <a:cubicBezTo>
                    <a:pt x="154" y="140"/>
                    <a:pt x="395" y="70"/>
                    <a:pt x="295" y="24"/>
                  </a:cubicBezTo>
                  <a:cubicBezTo>
                    <a:pt x="242" y="1"/>
                    <a:pt x="0" y="67"/>
                    <a:pt x="101"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5251376" y="707129"/>
              <a:ext cx="14099" cy="4306"/>
            </a:xfrm>
            <a:custGeom>
              <a:rect b="b" l="l" r="r" t="t"/>
              <a:pathLst>
                <a:path extrusionOk="0" h="143" w="395">
                  <a:moveTo>
                    <a:pt x="294" y="27"/>
                  </a:moveTo>
                  <a:cubicBezTo>
                    <a:pt x="241" y="1"/>
                    <a:pt x="1" y="71"/>
                    <a:pt x="102" y="117"/>
                  </a:cubicBezTo>
                  <a:cubicBezTo>
                    <a:pt x="155" y="143"/>
                    <a:pt x="395" y="75"/>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1710139" y="698548"/>
              <a:ext cx="34943" cy="15266"/>
            </a:xfrm>
            <a:custGeom>
              <a:rect b="b" l="l" r="r" t="t"/>
              <a:pathLst>
                <a:path extrusionOk="0" h="507" w="979">
                  <a:moveTo>
                    <a:pt x="774" y="403"/>
                  </a:moveTo>
                  <a:cubicBezTo>
                    <a:pt x="978" y="173"/>
                    <a:pt x="123" y="1"/>
                    <a:pt x="0" y="220"/>
                  </a:cubicBezTo>
                  <a:cubicBezTo>
                    <a:pt x="306" y="259"/>
                    <a:pt x="167" y="506"/>
                    <a:pt x="774" y="4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378441" y="704841"/>
              <a:ext cx="23950" cy="5871"/>
            </a:xfrm>
            <a:custGeom>
              <a:rect b="b" l="l" r="r" t="t"/>
              <a:pathLst>
                <a:path extrusionOk="0" h="195" w="671">
                  <a:moveTo>
                    <a:pt x="479" y="194"/>
                  </a:moveTo>
                  <a:cubicBezTo>
                    <a:pt x="479" y="103"/>
                    <a:pt x="634" y="87"/>
                    <a:pt x="671" y="11"/>
                  </a:cubicBezTo>
                  <a:cubicBezTo>
                    <a:pt x="368" y="22"/>
                    <a:pt x="1" y="1"/>
                    <a:pt x="92"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2618818" y="705172"/>
              <a:ext cx="13777" cy="2770"/>
            </a:xfrm>
            <a:custGeom>
              <a:rect b="b" l="l" r="r" t="t"/>
              <a:pathLst>
                <a:path extrusionOk="0" h="92" w="386">
                  <a:moveTo>
                    <a:pt x="1" y="92"/>
                  </a:moveTo>
                  <a:cubicBezTo>
                    <a:pt x="148" y="71"/>
                    <a:pt x="378" y="89"/>
                    <a:pt x="386" y="0"/>
                  </a:cubicBezTo>
                  <a:cubicBezTo>
                    <a:pt x="237" y="22"/>
                    <a:pt x="3" y="4"/>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1988821" y="704449"/>
              <a:ext cx="14134" cy="4276"/>
            </a:xfrm>
            <a:custGeom>
              <a:rect b="b" l="l" r="r" t="t"/>
              <a:pathLst>
                <a:path extrusionOk="0" h="142" w="396">
                  <a:moveTo>
                    <a:pt x="295" y="24"/>
                  </a:moveTo>
                  <a:cubicBezTo>
                    <a:pt x="240" y="1"/>
                    <a:pt x="1" y="69"/>
                    <a:pt x="101" y="116"/>
                  </a:cubicBezTo>
                  <a:cubicBezTo>
                    <a:pt x="154" y="142"/>
                    <a:pt x="395" y="73"/>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7068591" y="693490"/>
              <a:ext cx="13991" cy="4306"/>
            </a:xfrm>
            <a:custGeom>
              <a:rect b="b" l="l" r="r" t="t"/>
              <a:pathLst>
                <a:path extrusionOk="0" h="143" w="392">
                  <a:moveTo>
                    <a:pt x="99" y="117"/>
                  </a:moveTo>
                  <a:cubicBezTo>
                    <a:pt x="153" y="143"/>
                    <a:pt x="392" y="72"/>
                    <a:pt x="294" y="25"/>
                  </a:cubicBezTo>
                  <a:cubicBezTo>
                    <a:pt x="242" y="1"/>
                    <a:pt x="0" y="71"/>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5557791" y="686053"/>
              <a:ext cx="33729" cy="17343"/>
            </a:xfrm>
            <a:custGeom>
              <a:rect b="b" l="l" r="r" t="t"/>
              <a:pathLst>
                <a:path extrusionOk="0" h="576" w="945">
                  <a:moveTo>
                    <a:pt x="1" y="91"/>
                  </a:moveTo>
                  <a:lnTo>
                    <a:pt x="1" y="272"/>
                  </a:lnTo>
                  <a:cubicBezTo>
                    <a:pt x="359" y="575"/>
                    <a:pt x="945" y="1"/>
                    <a:pt x="1"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4508058" y="693520"/>
              <a:ext cx="14134" cy="4276"/>
            </a:xfrm>
            <a:custGeom>
              <a:rect b="b" l="l" r="r" t="t"/>
              <a:pathLst>
                <a:path extrusionOk="0" h="142" w="396">
                  <a:moveTo>
                    <a:pt x="295" y="26"/>
                  </a:moveTo>
                  <a:cubicBezTo>
                    <a:pt x="242" y="1"/>
                    <a:pt x="0" y="70"/>
                    <a:pt x="99" y="117"/>
                  </a:cubicBezTo>
                  <a:cubicBezTo>
                    <a:pt x="155" y="142"/>
                    <a:pt x="396" y="71"/>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2549040" y="688763"/>
              <a:ext cx="21630" cy="9515"/>
            </a:xfrm>
            <a:custGeom>
              <a:rect b="b" l="l" r="r" t="t"/>
              <a:pathLst>
                <a:path extrusionOk="0" h="316" w="606">
                  <a:moveTo>
                    <a:pt x="413" y="274"/>
                  </a:moveTo>
                  <a:cubicBezTo>
                    <a:pt x="406" y="147"/>
                    <a:pt x="504" y="74"/>
                    <a:pt x="606" y="1"/>
                  </a:cubicBezTo>
                  <a:lnTo>
                    <a:pt x="28" y="1"/>
                  </a:lnTo>
                  <a:cubicBezTo>
                    <a:pt x="42" y="145"/>
                    <a:pt x="0" y="316"/>
                    <a:pt x="41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5299596" y="690780"/>
              <a:ext cx="14063" cy="4276"/>
            </a:xfrm>
            <a:custGeom>
              <a:rect b="b" l="l" r="r" t="t"/>
              <a:pathLst>
                <a:path extrusionOk="0" h="142" w="394">
                  <a:moveTo>
                    <a:pt x="294" y="25"/>
                  </a:moveTo>
                  <a:cubicBezTo>
                    <a:pt x="241" y="1"/>
                    <a:pt x="1" y="70"/>
                    <a:pt x="100" y="117"/>
                  </a:cubicBezTo>
                  <a:cubicBezTo>
                    <a:pt x="156" y="142"/>
                    <a:pt x="394"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3128140" y="688070"/>
              <a:ext cx="13813" cy="7467"/>
            </a:xfrm>
            <a:custGeom>
              <a:rect b="b" l="l" r="r" t="t"/>
              <a:pathLst>
                <a:path extrusionOk="0" h="248" w="387">
                  <a:moveTo>
                    <a:pt x="387" y="115"/>
                  </a:moveTo>
                  <a:cubicBezTo>
                    <a:pt x="384" y="24"/>
                    <a:pt x="48" y="0"/>
                    <a:pt x="1" y="115"/>
                  </a:cubicBezTo>
                  <a:cubicBezTo>
                    <a:pt x="215" y="105"/>
                    <a:pt x="302" y="247"/>
                    <a:pt x="387"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3045585" y="688823"/>
              <a:ext cx="13742" cy="5480"/>
            </a:xfrm>
            <a:custGeom>
              <a:rect b="b" l="l" r="r" t="t"/>
              <a:pathLst>
                <a:path extrusionOk="0" h="182" w="385">
                  <a:moveTo>
                    <a:pt x="1" y="182"/>
                  </a:moveTo>
                  <a:lnTo>
                    <a:pt x="384" y="182"/>
                  </a:lnTo>
                  <a:lnTo>
                    <a:pt x="384"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2576237" y="686053"/>
              <a:ext cx="21880" cy="8732"/>
            </a:xfrm>
            <a:custGeom>
              <a:rect b="b" l="l" r="r" t="t"/>
              <a:pathLst>
                <a:path extrusionOk="0" h="290" w="613">
                  <a:moveTo>
                    <a:pt x="613" y="274"/>
                  </a:moveTo>
                  <a:lnTo>
                    <a:pt x="613" y="1"/>
                  </a:lnTo>
                  <a:lnTo>
                    <a:pt x="36" y="1"/>
                  </a:lnTo>
                  <a:cubicBezTo>
                    <a:pt x="1" y="198"/>
                    <a:pt x="194" y="289"/>
                    <a:pt x="61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1957983" y="685661"/>
              <a:ext cx="6996" cy="6293"/>
            </a:xfrm>
            <a:custGeom>
              <a:rect b="b" l="l" r="r" t="t"/>
              <a:pathLst>
                <a:path extrusionOk="0" h="209" w="196">
                  <a:moveTo>
                    <a:pt x="195" y="104"/>
                  </a:moveTo>
                  <a:cubicBezTo>
                    <a:pt x="195" y="53"/>
                    <a:pt x="39" y="1"/>
                    <a:pt x="3" y="104"/>
                  </a:cubicBezTo>
                  <a:cubicBezTo>
                    <a:pt x="1" y="155"/>
                    <a:pt x="156" y="208"/>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8868638" y="683313"/>
              <a:ext cx="13813" cy="5480"/>
            </a:xfrm>
            <a:custGeom>
              <a:rect b="b" l="l" r="r" t="t"/>
              <a:pathLst>
                <a:path extrusionOk="0" h="182" w="387">
                  <a:moveTo>
                    <a:pt x="0" y="182"/>
                  </a:moveTo>
                  <a:lnTo>
                    <a:pt x="386" y="182"/>
                  </a:lnTo>
                  <a:lnTo>
                    <a:pt x="386"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5664402" y="679881"/>
              <a:ext cx="14063" cy="4215"/>
            </a:xfrm>
            <a:custGeom>
              <a:rect b="b" l="l" r="r" t="t"/>
              <a:pathLst>
                <a:path extrusionOk="0" h="140" w="394">
                  <a:moveTo>
                    <a:pt x="294" y="24"/>
                  </a:moveTo>
                  <a:cubicBezTo>
                    <a:pt x="239" y="1"/>
                    <a:pt x="0" y="69"/>
                    <a:pt x="102" y="116"/>
                  </a:cubicBezTo>
                  <a:cubicBezTo>
                    <a:pt x="155" y="139"/>
                    <a:pt x="393" y="73"/>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2563674" y="675093"/>
              <a:ext cx="20702" cy="8250"/>
            </a:xfrm>
            <a:custGeom>
              <a:rect b="b" l="l" r="r" t="t"/>
              <a:pathLst>
                <a:path extrusionOk="0" h="274" w="58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1861579" y="668379"/>
              <a:ext cx="28982" cy="16982"/>
            </a:xfrm>
            <a:custGeom>
              <a:rect b="b" l="l" r="r" t="t"/>
              <a:pathLst>
                <a:path extrusionOk="0" h="564" w="812">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8865068" y="677141"/>
              <a:ext cx="14027" cy="4246"/>
            </a:xfrm>
            <a:custGeom>
              <a:rect b="b" l="l" r="r" t="t"/>
              <a:pathLst>
                <a:path extrusionOk="0" h="141" w="393">
                  <a:moveTo>
                    <a:pt x="291" y="24"/>
                  </a:moveTo>
                  <a:cubicBezTo>
                    <a:pt x="241" y="1"/>
                    <a:pt x="1" y="68"/>
                    <a:pt x="99" y="115"/>
                  </a:cubicBezTo>
                  <a:cubicBezTo>
                    <a:pt x="156" y="140"/>
                    <a:pt x="392" y="72"/>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8651703" y="677141"/>
              <a:ext cx="14063" cy="4246"/>
            </a:xfrm>
            <a:custGeom>
              <a:rect b="b" l="l" r="r" t="t"/>
              <a:pathLst>
                <a:path extrusionOk="0" h="141" w="394">
                  <a:moveTo>
                    <a:pt x="100" y="115"/>
                  </a:moveTo>
                  <a:cubicBezTo>
                    <a:pt x="153" y="140"/>
                    <a:pt x="393" y="72"/>
                    <a:pt x="293" y="24"/>
                  </a:cubicBezTo>
                  <a:cubicBezTo>
                    <a:pt x="241" y="1"/>
                    <a:pt x="0"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5426980" y="674792"/>
              <a:ext cx="7031" cy="6233"/>
            </a:xfrm>
            <a:custGeom>
              <a:rect b="b" l="l" r="r" t="t"/>
              <a:pathLst>
                <a:path extrusionOk="0" h="207" w="197">
                  <a:moveTo>
                    <a:pt x="3" y="102"/>
                  </a:moveTo>
                  <a:cubicBezTo>
                    <a:pt x="0" y="153"/>
                    <a:pt x="158" y="206"/>
                    <a:pt x="196" y="102"/>
                  </a:cubicBezTo>
                  <a:cubicBezTo>
                    <a:pt x="196" y="52"/>
                    <a:pt x="40" y="0"/>
                    <a:pt x="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3259236" y="665429"/>
              <a:ext cx="20309" cy="13549"/>
            </a:xfrm>
            <a:custGeom>
              <a:rect b="b" l="l" r="r" t="t"/>
              <a:pathLst>
                <a:path extrusionOk="0" h="450" w="569">
                  <a:moveTo>
                    <a:pt x="377" y="413"/>
                  </a:moveTo>
                  <a:cubicBezTo>
                    <a:pt x="388" y="358"/>
                    <a:pt x="403" y="307"/>
                    <a:pt x="569" y="324"/>
                  </a:cubicBezTo>
                  <a:lnTo>
                    <a:pt x="569" y="143"/>
                  </a:lnTo>
                  <a:cubicBezTo>
                    <a:pt x="96" y="1"/>
                    <a:pt x="1" y="450"/>
                    <a:pt x="377"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8111471" y="672414"/>
              <a:ext cx="13813" cy="2710"/>
            </a:xfrm>
            <a:custGeom>
              <a:rect b="b" l="l" r="r" t="t"/>
              <a:pathLst>
                <a:path extrusionOk="0" h="90" w="387">
                  <a:moveTo>
                    <a:pt x="386" y="1"/>
                  </a:moveTo>
                  <a:cubicBezTo>
                    <a:pt x="237" y="21"/>
                    <a:pt x="8" y="4"/>
                    <a:pt x="1" y="90"/>
                  </a:cubicBezTo>
                  <a:cubicBezTo>
                    <a:pt x="151" y="70"/>
                    <a:pt x="382" y="87"/>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5544121" y="666573"/>
              <a:ext cx="6924" cy="6203"/>
            </a:xfrm>
            <a:custGeom>
              <a:rect b="b" l="l" r="r" t="t"/>
              <a:pathLst>
                <a:path extrusionOk="0" h="206" w="194">
                  <a:moveTo>
                    <a:pt x="193" y="104"/>
                  </a:moveTo>
                  <a:cubicBezTo>
                    <a:pt x="193" y="53"/>
                    <a:pt x="37" y="0"/>
                    <a:pt x="0" y="104"/>
                  </a:cubicBezTo>
                  <a:cubicBezTo>
                    <a:pt x="0" y="153"/>
                    <a:pt x="155" y="205"/>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1507374" y="664164"/>
              <a:ext cx="23878" cy="10328"/>
            </a:xfrm>
            <a:custGeom>
              <a:rect b="b" l="l" r="r" t="t"/>
              <a:pathLst>
                <a:path extrusionOk="0" h="343" w="669">
                  <a:moveTo>
                    <a:pt x="669" y="92"/>
                  </a:moveTo>
                  <a:cubicBezTo>
                    <a:pt x="403" y="95"/>
                    <a:pt x="247" y="49"/>
                    <a:pt x="91" y="1"/>
                  </a:cubicBezTo>
                  <a:cubicBezTo>
                    <a:pt x="1" y="283"/>
                    <a:pt x="610" y="343"/>
                    <a:pt x="669"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4260321" y="666181"/>
              <a:ext cx="13920" cy="4246"/>
            </a:xfrm>
            <a:custGeom>
              <a:rect b="b" l="l" r="r" t="t"/>
              <a:pathLst>
                <a:path extrusionOk="0" h="141" w="390">
                  <a:moveTo>
                    <a:pt x="290" y="25"/>
                  </a:moveTo>
                  <a:cubicBezTo>
                    <a:pt x="237" y="0"/>
                    <a:pt x="1" y="68"/>
                    <a:pt x="100" y="117"/>
                  </a:cubicBezTo>
                  <a:cubicBezTo>
                    <a:pt x="152" y="140"/>
                    <a:pt x="390"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1577258" y="648538"/>
              <a:ext cx="50434" cy="18488"/>
            </a:xfrm>
            <a:custGeom>
              <a:rect b="b" l="l" r="r" t="t"/>
              <a:pathLst>
                <a:path extrusionOk="0" h="614" w="1413">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2075017" y="655613"/>
              <a:ext cx="6889" cy="6233"/>
            </a:xfrm>
            <a:custGeom>
              <a:rect b="b" l="l" r="r" t="t"/>
              <a:pathLst>
                <a:path extrusionOk="0" h="207" w="193">
                  <a:moveTo>
                    <a:pt x="193" y="103"/>
                  </a:moveTo>
                  <a:cubicBezTo>
                    <a:pt x="193" y="52"/>
                    <a:pt x="40" y="0"/>
                    <a:pt x="2" y="103"/>
                  </a:cubicBezTo>
                  <a:cubicBezTo>
                    <a:pt x="1" y="154"/>
                    <a:pt x="155"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4917800" y="656005"/>
              <a:ext cx="13742" cy="2770"/>
            </a:xfrm>
            <a:custGeom>
              <a:rect b="b" l="l" r="r" t="t"/>
              <a:pathLst>
                <a:path extrusionOk="0" h="92" w="385">
                  <a:moveTo>
                    <a:pt x="384" y="0"/>
                  </a:moveTo>
                  <a:cubicBezTo>
                    <a:pt x="234" y="21"/>
                    <a:pt x="4" y="4"/>
                    <a:pt x="0" y="92"/>
                  </a:cubicBezTo>
                  <a:cubicBezTo>
                    <a:pt x="149" y="71"/>
                    <a:pt x="379" y="89"/>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2171385" y="652903"/>
              <a:ext cx="6924" cy="6233"/>
            </a:xfrm>
            <a:custGeom>
              <a:rect b="b" l="l" r="r" t="t"/>
              <a:pathLst>
                <a:path extrusionOk="0" h="207" w="194">
                  <a:moveTo>
                    <a:pt x="193" y="103"/>
                  </a:moveTo>
                  <a:cubicBezTo>
                    <a:pt x="193" y="52"/>
                    <a:pt x="38" y="0"/>
                    <a:pt x="3" y="103"/>
                  </a:cubicBezTo>
                  <a:cubicBezTo>
                    <a:pt x="0" y="153"/>
                    <a:pt x="156"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1761749" y="655252"/>
              <a:ext cx="13956" cy="4276"/>
            </a:xfrm>
            <a:custGeom>
              <a:rect b="b" l="l" r="r" t="t"/>
              <a:pathLst>
                <a:path extrusionOk="0" h="142" w="391">
                  <a:moveTo>
                    <a:pt x="100" y="115"/>
                  </a:moveTo>
                  <a:cubicBezTo>
                    <a:pt x="151" y="141"/>
                    <a:pt x="391" y="71"/>
                    <a:pt x="293" y="24"/>
                  </a:cubicBezTo>
                  <a:cubicBezTo>
                    <a:pt x="238" y="1"/>
                    <a:pt x="1" y="70"/>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5082019" y="647755"/>
              <a:ext cx="21665" cy="6474"/>
            </a:xfrm>
            <a:custGeom>
              <a:rect b="b" l="l" r="r" t="t"/>
              <a:pathLst>
                <a:path extrusionOk="0" h="215" w="607">
                  <a:moveTo>
                    <a:pt x="606" y="183"/>
                  </a:moveTo>
                  <a:lnTo>
                    <a:pt x="606" y="0"/>
                  </a:lnTo>
                  <a:lnTo>
                    <a:pt x="27" y="0"/>
                  </a:lnTo>
                  <a:cubicBezTo>
                    <a:pt x="1" y="165"/>
                    <a:pt x="217" y="214"/>
                    <a:pt x="606"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4029859" y="650495"/>
              <a:ext cx="13777" cy="2770"/>
            </a:xfrm>
            <a:custGeom>
              <a:rect b="b" l="l" r="r" t="t"/>
              <a:pathLst>
                <a:path extrusionOk="0" h="92" w="386">
                  <a:moveTo>
                    <a:pt x="0" y="92"/>
                  </a:moveTo>
                  <a:cubicBezTo>
                    <a:pt x="150" y="71"/>
                    <a:pt x="381" y="89"/>
                    <a:pt x="385" y="1"/>
                  </a:cubicBezTo>
                  <a:cubicBezTo>
                    <a:pt x="235" y="21"/>
                    <a:pt x="5" y="4"/>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2271036" y="649742"/>
              <a:ext cx="14063" cy="4276"/>
            </a:xfrm>
            <a:custGeom>
              <a:rect b="b" l="l" r="r" t="t"/>
              <a:pathLst>
                <a:path extrusionOk="0" h="142" w="394">
                  <a:moveTo>
                    <a:pt x="102" y="117"/>
                  </a:moveTo>
                  <a:cubicBezTo>
                    <a:pt x="156" y="142"/>
                    <a:pt x="393" y="73"/>
                    <a:pt x="294" y="26"/>
                  </a:cubicBezTo>
                  <a:cubicBezTo>
                    <a:pt x="239" y="1"/>
                    <a:pt x="0"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8586458" y="647785"/>
              <a:ext cx="13777" cy="2770"/>
            </a:xfrm>
            <a:custGeom>
              <a:rect b="b" l="l" r="r" t="t"/>
              <a:pathLst>
                <a:path extrusionOk="0" h="92" w="386">
                  <a:moveTo>
                    <a:pt x="386" y="0"/>
                  </a:moveTo>
                  <a:cubicBezTo>
                    <a:pt x="236" y="23"/>
                    <a:pt x="4" y="4"/>
                    <a:pt x="1" y="92"/>
                  </a:cubicBezTo>
                  <a:cubicBezTo>
                    <a:pt x="151" y="71"/>
                    <a:pt x="381" y="89"/>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5592234" y="639174"/>
              <a:ext cx="7031" cy="6293"/>
            </a:xfrm>
            <a:custGeom>
              <a:rect b="b" l="l" r="r" t="t"/>
              <a:pathLst>
                <a:path extrusionOk="0" h="209" w="197">
                  <a:moveTo>
                    <a:pt x="195" y="104"/>
                  </a:moveTo>
                  <a:cubicBezTo>
                    <a:pt x="196" y="55"/>
                    <a:pt x="40" y="1"/>
                    <a:pt x="3" y="104"/>
                  </a:cubicBezTo>
                  <a:cubicBezTo>
                    <a:pt x="1" y="156"/>
                    <a:pt x="160" y="208"/>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2130089" y="639595"/>
              <a:ext cx="13849" cy="2710"/>
            </a:xfrm>
            <a:custGeom>
              <a:rect b="b" l="l" r="r" t="t"/>
              <a:pathLst>
                <a:path extrusionOk="0" h="90" w="388">
                  <a:moveTo>
                    <a:pt x="387" y="1"/>
                  </a:moveTo>
                  <a:cubicBezTo>
                    <a:pt x="236" y="19"/>
                    <a:pt x="6" y="2"/>
                    <a:pt x="1" y="90"/>
                  </a:cubicBezTo>
                  <a:cubicBezTo>
                    <a:pt x="149" y="73"/>
                    <a:pt x="381" y="88"/>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1551810" y="636464"/>
              <a:ext cx="7067" cy="6233"/>
            </a:xfrm>
            <a:custGeom>
              <a:rect b="b" l="l" r="r" t="t"/>
              <a:pathLst>
                <a:path extrusionOk="0" h="207" w="198">
                  <a:moveTo>
                    <a:pt x="198" y="105"/>
                  </a:moveTo>
                  <a:cubicBezTo>
                    <a:pt x="198" y="54"/>
                    <a:pt x="40" y="1"/>
                    <a:pt x="5" y="105"/>
                  </a:cubicBezTo>
                  <a:cubicBezTo>
                    <a:pt x="1" y="153"/>
                    <a:pt x="159" y="207"/>
                    <a:pt x="198"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4411726" y="636103"/>
              <a:ext cx="14027" cy="4246"/>
            </a:xfrm>
            <a:custGeom>
              <a:rect b="b" l="l" r="r" t="t"/>
              <a:pathLst>
                <a:path extrusionOk="0" h="141" w="393">
                  <a:moveTo>
                    <a:pt x="295" y="26"/>
                  </a:moveTo>
                  <a:cubicBezTo>
                    <a:pt x="240" y="1"/>
                    <a:pt x="1" y="69"/>
                    <a:pt x="101" y="117"/>
                  </a:cubicBezTo>
                  <a:cubicBezTo>
                    <a:pt x="152" y="140"/>
                    <a:pt x="393"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2543615" y="627341"/>
              <a:ext cx="20166" cy="16259"/>
            </a:xfrm>
            <a:custGeom>
              <a:rect b="b" l="l" r="r" t="t"/>
              <a:pathLst>
                <a:path extrusionOk="0" h="540" w="565">
                  <a:moveTo>
                    <a:pt x="565" y="135"/>
                  </a:moveTo>
                  <a:cubicBezTo>
                    <a:pt x="1" y="1"/>
                    <a:pt x="1" y="540"/>
                    <a:pt x="565" y="4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6655601" y="633363"/>
              <a:ext cx="14027" cy="4306"/>
            </a:xfrm>
            <a:custGeom>
              <a:rect b="b" l="l" r="r" t="t"/>
              <a:pathLst>
                <a:path extrusionOk="0" h="143" w="393">
                  <a:moveTo>
                    <a:pt x="292" y="27"/>
                  </a:moveTo>
                  <a:cubicBezTo>
                    <a:pt x="237" y="0"/>
                    <a:pt x="1" y="68"/>
                    <a:pt x="98" y="117"/>
                  </a:cubicBezTo>
                  <a:cubicBezTo>
                    <a:pt x="155" y="143"/>
                    <a:pt x="392" y="74"/>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6304536" y="633363"/>
              <a:ext cx="14027" cy="4306"/>
            </a:xfrm>
            <a:custGeom>
              <a:rect b="b" l="l" r="r" t="t"/>
              <a:pathLst>
                <a:path extrusionOk="0" h="143" w="393">
                  <a:moveTo>
                    <a:pt x="293" y="27"/>
                  </a:moveTo>
                  <a:cubicBezTo>
                    <a:pt x="241" y="0"/>
                    <a:pt x="1" y="68"/>
                    <a:pt x="103" y="117"/>
                  </a:cubicBezTo>
                  <a:cubicBezTo>
                    <a:pt x="155" y="143"/>
                    <a:pt x="392"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2325966" y="625926"/>
              <a:ext cx="25663" cy="8250"/>
            </a:xfrm>
            <a:custGeom>
              <a:rect b="b" l="l" r="r" t="t"/>
              <a:pathLst>
                <a:path extrusionOk="0" h="274" w="719">
                  <a:moveTo>
                    <a:pt x="105" y="274"/>
                  </a:moveTo>
                  <a:lnTo>
                    <a:pt x="682" y="274"/>
                  </a:lnTo>
                  <a:cubicBezTo>
                    <a:pt x="653" y="165"/>
                    <a:pt x="718" y="14"/>
                    <a:pt x="490" y="1"/>
                  </a:cubicBezTo>
                  <a:cubicBezTo>
                    <a:pt x="474" y="143"/>
                    <a:pt x="0" y="71"/>
                    <a:pt x="105"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2725286" y="627883"/>
              <a:ext cx="14134" cy="4276"/>
            </a:xfrm>
            <a:custGeom>
              <a:rect b="b" l="l" r="r" t="t"/>
              <a:pathLst>
                <a:path extrusionOk="0" h="142" w="396">
                  <a:moveTo>
                    <a:pt x="293" y="26"/>
                  </a:moveTo>
                  <a:cubicBezTo>
                    <a:pt x="242" y="1"/>
                    <a:pt x="0" y="70"/>
                    <a:pt x="103" y="117"/>
                  </a:cubicBezTo>
                  <a:cubicBezTo>
                    <a:pt x="156" y="142"/>
                    <a:pt x="396" y="74"/>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4371822" y="617104"/>
              <a:ext cx="29625" cy="12345"/>
            </a:xfrm>
            <a:custGeom>
              <a:rect b="b" l="l" r="r" t="t"/>
              <a:pathLst>
                <a:path extrusionOk="0" h="410" w="830">
                  <a:moveTo>
                    <a:pt x="829" y="384"/>
                  </a:moveTo>
                  <a:lnTo>
                    <a:pt x="829" y="21"/>
                  </a:lnTo>
                  <a:cubicBezTo>
                    <a:pt x="466" y="0"/>
                    <a:pt x="407" y="123"/>
                    <a:pt x="59" y="111"/>
                  </a:cubicBezTo>
                  <a:cubicBezTo>
                    <a:pt x="0" y="351"/>
                    <a:pt x="329" y="410"/>
                    <a:pt x="829" y="3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1469362" y="619453"/>
              <a:ext cx="27519" cy="11231"/>
            </a:xfrm>
            <a:custGeom>
              <a:rect b="b" l="l" r="r" t="t"/>
              <a:pathLst>
                <a:path extrusionOk="0" h="373" w="771">
                  <a:moveTo>
                    <a:pt x="771" y="306"/>
                  </a:moveTo>
                  <a:lnTo>
                    <a:pt x="771" y="33"/>
                  </a:lnTo>
                  <a:cubicBezTo>
                    <a:pt x="481" y="50"/>
                    <a:pt x="56" y="0"/>
                    <a:pt x="0" y="124"/>
                  </a:cubicBezTo>
                  <a:cubicBezTo>
                    <a:pt x="382" y="126"/>
                    <a:pt x="244" y="372"/>
                    <a:pt x="771"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1909763" y="608945"/>
              <a:ext cx="41403" cy="17012"/>
            </a:xfrm>
            <a:custGeom>
              <a:rect b="b" l="l" r="r" t="t"/>
              <a:pathLst>
                <a:path extrusionOk="0" h="565" w="1160">
                  <a:moveTo>
                    <a:pt x="1" y="201"/>
                  </a:moveTo>
                  <a:cubicBezTo>
                    <a:pt x="212" y="405"/>
                    <a:pt x="525" y="559"/>
                    <a:pt x="1160" y="565"/>
                  </a:cubicBezTo>
                  <a:lnTo>
                    <a:pt x="1160" y="112"/>
                  </a:lnTo>
                  <a:cubicBezTo>
                    <a:pt x="820" y="164"/>
                    <a:pt x="26" y="1"/>
                    <a:pt x="1" y="2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911712" y="609547"/>
              <a:ext cx="45901" cy="16771"/>
            </a:xfrm>
            <a:custGeom>
              <a:rect b="b" l="l" r="r" t="t"/>
              <a:pathLst>
                <a:path extrusionOk="0" h="557" w="1286">
                  <a:moveTo>
                    <a:pt x="965" y="0"/>
                  </a:moveTo>
                  <a:cubicBezTo>
                    <a:pt x="361" y="17"/>
                    <a:pt x="39" y="167"/>
                    <a:pt x="1" y="453"/>
                  </a:cubicBezTo>
                  <a:cubicBezTo>
                    <a:pt x="365" y="434"/>
                    <a:pt x="426" y="556"/>
                    <a:pt x="774" y="545"/>
                  </a:cubicBezTo>
                  <a:cubicBezTo>
                    <a:pt x="901" y="354"/>
                    <a:pt x="1285" y="140"/>
                    <a:pt x="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5668043" y="614967"/>
              <a:ext cx="14919" cy="9214"/>
            </a:xfrm>
            <a:custGeom>
              <a:rect b="b" l="l" r="r" t="t"/>
              <a:pathLst>
                <a:path extrusionOk="0" h="306" w="418">
                  <a:moveTo>
                    <a:pt x="383" y="273"/>
                  </a:moveTo>
                  <a:cubicBezTo>
                    <a:pt x="354" y="166"/>
                    <a:pt x="418" y="16"/>
                    <a:pt x="192" y="1"/>
                  </a:cubicBezTo>
                  <a:cubicBezTo>
                    <a:pt x="179" y="57"/>
                    <a:pt x="163" y="109"/>
                    <a:pt x="0" y="92"/>
                  </a:cubicBezTo>
                  <a:cubicBezTo>
                    <a:pt x="21" y="202"/>
                    <a:pt x="56" y="306"/>
                    <a:pt x="383"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2532550" y="619694"/>
              <a:ext cx="14134" cy="4306"/>
            </a:xfrm>
            <a:custGeom>
              <a:rect b="b" l="l" r="r" t="t"/>
              <a:pathLst>
                <a:path extrusionOk="0" h="143" w="396">
                  <a:moveTo>
                    <a:pt x="295" y="25"/>
                  </a:moveTo>
                  <a:cubicBezTo>
                    <a:pt x="243" y="0"/>
                    <a:pt x="0" y="68"/>
                    <a:pt x="102" y="116"/>
                  </a:cubicBezTo>
                  <a:cubicBezTo>
                    <a:pt x="157" y="142"/>
                    <a:pt x="396"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4174411" y="614575"/>
              <a:ext cx="6889" cy="6293"/>
            </a:xfrm>
            <a:custGeom>
              <a:rect b="b" l="l" r="r" t="t"/>
              <a:pathLst>
                <a:path extrusionOk="0" h="209" w="193">
                  <a:moveTo>
                    <a:pt x="192" y="105"/>
                  </a:moveTo>
                  <a:cubicBezTo>
                    <a:pt x="192" y="53"/>
                    <a:pt x="38" y="0"/>
                    <a:pt x="1" y="105"/>
                  </a:cubicBezTo>
                  <a:cubicBezTo>
                    <a:pt x="1" y="155"/>
                    <a:pt x="156" y="208"/>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2319256" y="614274"/>
              <a:ext cx="14063" cy="4215"/>
            </a:xfrm>
            <a:custGeom>
              <a:rect b="b" l="l" r="r" t="t"/>
              <a:pathLst>
                <a:path extrusionOk="0" h="140" w="394">
                  <a:moveTo>
                    <a:pt x="293" y="24"/>
                  </a:moveTo>
                  <a:cubicBezTo>
                    <a:pt x="241" y="0"/>
                    <a:pt x="0" y="68"/>
                    <a:pt x="102" y="115"/>
                  </a:cubicBezTo>
                  <a:cubicBezTo>
                    <a:pt x="152" y="140"/>
                    <a:pt x="393"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3761349" y="612227"/>
              <a:ext cx="13777" cy="2770"/>
            </a:xfrm>
            <a:custGeom>
              <a:rect b="b" l="l" r="r" t="t"/>
              <a:pathLst>
                <a:path extrusionOk="0" h="92" w="386">
                  <a:moveTo>
                    <a:pt x="385" y="0"/>
                  </a:moveTo>
                  <a:cubicBezTo>
                    <a:pt x="238" y="20"/>
                    <a:pt x="4" y="4"/>
                    <a:pt x="0" y="92"/>
                  </a:cubicBezTo>
                  <a:cubicBezTo>
                    <a:pt x="153" y="71"/>
                    <a:pt x="380" y="90"/>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4556278" y="608764"/>
              <a:ext cx="13991" cy="4215"/>
            </a:xfrm>
            <a:custGeom>
              <a:rect b="b" l="l" r="r" t="t"/>
              <a:pathLst>
                <a:path extrusionOk="0" h="140" w="392">
                  <a:moveTo>
                    <a:pt x="99" y="115"/>
                  </a:moveTo>
                  <a:cubicBezTo>
                    <a:pt x="154" y="140"/>
                    <a:pt x="392" y="73"/>
                    <a:pt x="292" y="26"/>
                  </a:cubicBezTo>
                  <a:cubicBezTo>
                    <a:pt x="239" y="0"/>
                    <a:pt x="0" y="69"/>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3468747" y="608764"/>
              <a:ext cx="14027" cy="4215"/>
            </a:xfrm>
            <a:custGeom>
              <a:rect b="b" l="l" r="r" t="t"/>
              <a:pathLst>
                <a:path extrusionOk="0" h="140" w="393">
                  <a:moveTo>
                    <a:pt x="292" y="26"/>
                  </a:moveTo>
                  <a:cubicBezTo>
                    <a:pt x="238" y="0"/>
                    <a:pt x="1" y="69"/>
                    <a:pt x="100" y="115"/>
                  </a:cubicBezTo>
                  <a:cubicBezTo>
                    <a:pt x="154" y="140"/>
                    <a:pt x="392"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7137476" y="603285"/>
              <a:ext cx="13920" cy="4336"/>
            </a:xfrm>
            <a:custGeom>
              <a:rect b="b" l="l" r="r" t="t"/>
              <a:pathLst>
                <a:path extrusionOk="0" h="144" w="390">
                  <a:moveTo>
                    <a:pt x="289" y="27"/>
                  </a:moveTo>
                  <a:cubicBezTo>
                    <a:pt x="238" y="1"/>
                    <a:pt x="1" y="71"/>
                    <a:pt x="100" y="117"/>
                  </a:cubicBezTo>
                  <a:cubicBezTo>
                    <a:pt x="152" y="143"/>
                    <a:pt x="390" y="74"/>
                    <a:pt x="289"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2511956" y="603285"/>
              <a:ext cx="14099" cy="4336"/>
            </a:xfrm>
            <a:custGeom>
              <a:rect b="b" l="l" r="r" t="t"/>
              <a:pathLst>
                <a:path extrusionOk="0" h="144" w="395">
                  <a:moveTo>
                    <a:pt x="293" y="27"/>
                  </a:moveTo>
                  <a:cubicBezTo>
                    <a:pt x="239" y="1"/>
                    <a:pt x="0" y="71"/>
                    <a:pt x="101" y="117"/>
                  </a:cubicBezTo>
                  <a:cubicBezTo>
                    <a:pt x="153" y="143"/>
                    <a:pt x="394"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5695419" y="598588"/>
              <a:ext cx="13920" cy="5510"/>
            </a:xfrm>
            <a:custGeom>
              <a:rect b="b" l="l" r="r" t="t"/>
              <a:pathLst>
                <a:path extrusionOk="0" h="183" w="390">
                  <a:moveTo>
                    <a:pt x="1" y="183"/>
                  </a:moveTo>
                  <a:lnTo>
                    <a:pt x="390" y="183"/>
                  </a:lnTo>
                  <a:lnTo>
                    <a:pt x="390"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4542037" y="587658"/>
              <a:ext cx="26555" cy="12195"/>
            </a:xfrm>
            <a:custGeom>
              <a:rect b="b" l="l" r="r" t="t"/>
              <a:pathLst>
                <a:path extrusionOk="0" h="405" w="744">
                  <a:moveTo>
                    <a:pt x="306" y="0"/>
                  </a:moveTo>
                  <a:cubicBezTo>
                    <a:pt x="1" y="136"/>
                    <a:pt x="90" y="405"/>
                    <a:pt x="693" y="363"/>
                  </a:cubicBezTo>
                  <a:cubicBezTo>
                    <a:pt x="744" y="156"/>
                    <a:pt x="646" y="23"/>
                    <a:pt x="3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3406786" y="595095"/>
              <a:ext cx="14027" cy="4306"/>
            </a:xfrm>
            <a:custGeom>
              <a:rect b="b" l="l" r="r" t="t"/>
              <a:pathLst>
                <a:path extrusionOk="0" h="143" w="393">
                  <a:moveTo>
                    <a:pt x="100" y="116"/>
                  </a:moveTo>
                  <a:cubicBezTo>
                    <a:pt x="151" y="142"/>
                    <a:pt x="392" y="72"/>
                    <a:pt x="292" y="26"/>
                  </a:cubicBezTo>
                  <a:cubicBezTo>
                    <a:pt x="242" y="0"/>
                    <a:pt x="1"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7898854" y="577331"/>
              <a:ext cx="35478" cy="19120"/>
            </a:xfrm>
            <a:custGeom>
              <a:rect b="b" l="l" r="r" t="t"/>
              <a:pathLst>
                <a:path extrusionOk="0" h="635" w="994">
                  <a:moveTo>
                    <a:pt x="557" y="615"/>
                  </a:moveTo>
                  <a:cubicBezTo>
                    <a:pt x="507" y="349"/>
                    <a:pt x="994" y="335"/>
                    <a:pt x="944" y="69"/>
                  </a:cubicBezTo>
                  <a:cubicBezTo>
                    <a:pt x="0" y="0"/>
                    <a:pt x="77" y="634"/>
                    <a:pt x="557" y="6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2732211" y="592355"/>
              <a:ext cx="14063" cy="4276"/>
            </a:xfrm>
            <a:custGeom>
              <a:rect b="b" l="l" r="r" t="t"/>
              <a:pathLst>
                <a:path extrusionOk="0" h="142" w="394">
                  <a:moveTo>
                    <a:pt x="99" y="116"/>
                  </a:moveTo>
                  <a:cubicBezTo>
                    <a:pt x="155" y="142"/>
                    <a:pt x="394" y="71"/>
                    <a:pt x="295" y="24"/>
                  </a:cubicBezTo>
                  <a:cubicBezTo>
                    <a:pt x="242" y="1"/>
                    <a:pt x="1" y="69"/>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1926860" y="592355"/>
              <a:ext cx="14099" cy="4276"/>
            </a:xfrm>
            <a:custGeom>
              <a:rect b="b" l="l" r="r" t="t"/>
              <a:pathLst>
                <a:path extrusionOk="0" h="142" w="395">
                  <a:moveTo>
                    <a:pt x="294" y="26"/>
                  </a:moveTo>
                  <a:cubicBezTo>
                    <a:pt x="242" y="1"/>
                    <a:pt x="1" y="70"/>
                    <a:pt x="103" y="117"/>
                  </a:cubicBezTo>
                  <a:cubicBezTo>
                    <a:pt x="157" y="142"/>
                    <a:pt x="395"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a:off x="4975336" y="576729"/>
              <a:ext cx="34086" cy="17193"/>
            </a:xfrm>
            <a:custGeom>
              <a:rect b="b" l="l" r="r" t="t"/>
              <a:pathLst>
                <a:path extrusionOk="0" h="571" w="955">
                  <a:moveTo>
                    <a:pt x="700" y="545"/>
                  </a:moveTo>
                  <a:cubicBezTo>
                    <a:pt x="862" y="440"/>
                    <a:pt x="955" y="302"/>
                    <a:pt x="893" y="92"/>
                  </a:cubicBezTo>
                  <a:cubicBezTo>
                    <a:pt x="626" y="94"/>
                    <a:pt x="467" y="47"/>
                    <a:pt x="313" y="0"/>
                  </a:cubicBezTo>
                  <a:cubicBezTo>
                    <a:pt x="1" y="147"/>
                    <a:pt x="83" y="571"/>
                    <a:pt x="700"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2770829" y="580884"/>
              <a:ext cx="20095" cy="16320"/>
            </a:xfrm>
            <a:custGeom>
              <a:rect b="b" l="l" r="r" t="t"/>
              <a:pathLst>
                <a:path extrusionOk="0" h="542" w="563">
                  <a:moveTo>
                    <a:pt x="562" y="407"/>
                  </a:moveTo>
                  <a:lnTo>
                    <a:pt x="562" y="134"/>
                  </a:lnTo>
                  <a:cubicBezTo>
                    <a:pt x="1" y="1"/>
                    <a:pt x="1" y="541"/>
                    <a:pt x="562" y="4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6573045" y="586936"/>
              <a:ext cx="13920" cy="4215"/>
            </a:xfrm>
            <a:custGeom>
              <a:rect b="b" l="l" r="r" t="t"/>
              <a:pathLst>
                <a:path extrusionOk="0" h="140" w="390">
                  <a:moveTo>
                    <a:pt x="292" y="24"/>
                  </a:moveTo>
                  <a:cubicBezTo>
                    <a:pt x="237" y="1"/>
                    <a:pt x="0" y="69"/>
                    <a:pt x="101" y="116"/>
                  </a:cubicBezTo>
                  <a:cubicBezTo>
                    <a:pt x="151" y="139"/>
                    <a:pt x="389" y="70"/>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2686382" y="582148"/>
              <a:ext cx="21915" cy="8762"/>
            </a:xfrm>
            <a:custGeom>
              <a:rect b="b" l="l" r="r" t="t"/>
              <a:pathLst>
                <a:path extrusionOk="0" h="291" w="614">
                  <a:moveTo>
                    <a:pt x="614" y="273"/>
                  </a:moveTo>
                  <a:lnTo>
                    <a:pt x="614" y="1"/>
                  </a:lnTo>
                  <a:lnTo>
                    <a:pt x="33" y="1"/>
                  </a:lnTo>
                  <a:cubicBezTo>
                    <a:pt x="0" y="200"/>
                    <a:pt x="191" y="290"/>
                    <a:pt x="614"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1888277" y="579469"/>
              <a:ext cx="14670" cy="9515"/>
            </a:xfrm>
            <a:custGeom>
              <a:rect b="b" l="l" r="r" t="t"/>
              <a:pathLst>
                <a:path extrusionOk="0" h="316" w="411">
                  <a:moveTo>
                    <a:pt x="411" y="272"/>
                  </a:moveTo>
                  <a:lnTo>
                    <a:pt x="411" y="90"/>
                  </a:lnTo>
                  <a:cubicBezTo>
                    <a:pt x="220" y="90"/>
                    <a:pt x="184" y="16"/>
                    <a:pt x="26" y="1"/>
                  </a:cubicBezTo>
                  <a:cubicBezTo>
                    <a:pt x="45" y="142"/>
                    <a:pt x="1" y="315"/>
                    <a:pt x="411"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1655173" y="584888"/>
              <a:ext cx="13777" cy="2800"/>
            </a:xfrm>
            <a:custGeom>
              <a:rect b="b" l="l" r="r" t="t"/>
              <a:pathLst>
                <a:path extrusionOk="0" h="93" w="386">
                  <a:moveTo>
                    <a:pt x="0" y="92"/>
                  </a:moveTo>
                  <a:cubicBezTo>
                    <a:pt x="149" y="71"/>
                    <a:pt x="381" y="91"/>
                    <a:pt x="385" y="1"/>
                  </a:cubicBezTo>
                  <a:cubicBezTo>
                    <a:pt x="235" y="21"/>
                    <a:pt x="5" y="4"/>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8435017" y="579077"/>
              <a:ext cx="6924" cy="6203"/>
            </a:xfrm>
            <a:custGeom>
              <a:rect b="b" l="l" r="r" t="t"/>
              <a:pathLst>
                <a:path extrusionOk="0" h="206" w="194">
                  <a:moveTo>
                    <a:pt x="192" y="103"/>
                  </a:moveTo>
                  <a:cubicBezTo>
                    <a:pt x="193" y="53"/>
                    <a:pt x="37" y="1"/>
                    <a:pt x="0" y="103"/>
                  </a:cubicBezTo>
                  <a:cubicBezTo>
                    <a:pt x="0" y="153"/>
                    <a:pt x="158" y="206"/>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7502282" y="581456"/>
              <a:ext cx="13920" cy="4215"/>
            </a:xfrm>
            <a:custGeom>
              <a:rect b="b" l="l" r="r" t="t"/>
              <a:pathLst>
                <a:path extrusionOk="0" h="140" w="390">
                  <a:moveTo>
                    <a:pt x="291" y="24"/>
                  </a:moveTo>
                  <a:cubicBezTo>
                    <a:pt x="238" y="0"/>
                    <a:pt x="0" y="68"/>
                    <a:pt x="98" y="115"/>
                  </a:cubicBezTo>
                  <a:cubicBezTo>
                    <a:pt x="152" y="140"/>
                    <a:pt x="389" y="72"/>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2343419" y="579288"/>
              <a:ext cx="20737" cy="5841"/>
            </a:xfrm>
            <a:custGeom>
              <a:rect b="b" l="l" r="r" t="t"/>
              <a:pathLst>
                <a:path extrusionOk="0" h="194" w="581">
                  <a:moveTo>
                    <a:pt x="1" y="187"/>
                  </a:moveTo>
                  <a:cubicBezTo>
                    <a:pt x="334" y="193"/>
                    <a:pt x="497" y="119"/>
                    <a:pt x="580" y="7"/>
                  </a:cubicBezTo>
                  <a:cubicBezTo>
                    <a:pt x="250" y="0"/>
                    <a:pt x="87" y="75"/>
                    <a:pt x="1" y="1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2708261" y="573989"/>
              <a:ext cx="20737" cy="8160"/>
            </a:xfrm>
            <a:custGeom>
              <a:rect b="b" l="l" r="r" t="t"/>
              <a:pathLst>
                <a:path extrusionOk="0" h="271" w="581">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6184611" y="566522"/>
              <a:ext cx="26555" cy="15266"/>
            </a:xfrm>
            <a:custGeom>
              <a:rect b="b" l="l" r="r" t="t"/>
              <a:pathLst>
                <a:path extrusionOk="0" h="507" w="744">
                  <a:moveTo>
                    <a:pt x="1" y="72"/>
                  </a:moveTo>
                  <a:lnTo>
                    <a:pt x="1" y="435"/>
                  </a:lnTo>
                  <a:cubicBezTo>
                    <a:pt x="744" y="507"/>
                    <a:pt x="744" y="0"/>
                    <a:pt x="1" y="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5555185" y="563060"/>
              <a:ext cx="35228" cy="16440"/>
            </a:xfrm>
            <a:custGeom>
              <a:rect b="b" l="l" r="r" t="t"/>
              <a:pathLst>
                <a:path extrusionOk="0" h="546" w="987">
                  <a:moveTo>
                    <a:pt x="847" y="0"/>
                  </a:moveTo>
                  <a:lnTo>
                    <a:pt x="75" y="0"/>
                  </a:lnTo>
                  <a:cubicBezTo>
                    <a:pt x="1" y="307"/>
                    <a:pt x="409" y="387"/>
                    <a:pt x="653" y="546"/>
                  </a:cubicBezTo>
                  <a:cubicBezTo>
                    <a:pt x="651" y="332"/>
                    <a:pt x="986" y="278"/>
                    <a:pt x="8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2959425" y="570526"/>
              <a:ext cx="13920" cy="4276"/>
            </a:xfrm>
            <a:custGeom>
              <a:rect b="b" l="l" r="r" t="t"/>
              <a:pathLst>
                <a:path extrusionOk="0" h="142" w="390">
                  <a:moveTo>
                    <a:pt x="293" y="25"/>
                  </a:moveTo>
                  <a:cubicBezTo>
                    <a:pt x="239" y="0"/>
                    <a:pt x="1" y="69"/>
                    <a:pt x="99" y="116"/>
                  </a:cubicBezTo>
                  <a:cubicBezTo>
                    <a:pt x="151" y="141"/>
                    <a:pt x="390"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7643444" y="563060"/>
              <a:ext cx="20773" cy="8220"/>
            </a:xfrm>
            <a:custGeom>
              <a:rect b="b" l="l" r="r" t="t"/>
              <a:pathLst>
                <a:path extrusionOk="0" h="273" w="582">
                  <a:moveTo>
                    <a:pt x="581" y="0"/>
                  </a:moveTo>
                  <a:lnTo>
                    <a:pt x="1" y="0"/>
                  </a:lnTo>
                  <a:lnTo>
                    <a:pt x="1" y="273"/>
                  </a:lnTo>
                  <a:lnTo>
                    <a:pt x="581"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8324872" y="562668"/>
              <a:ext cx="7031" cy="6263"/>
            </a:xfrm>
            <a:custGeom>
              <a:rect b="b" l="l" r="r" t="t"/>
              <a:pathLst>
                <a:path extrusionOk="0" h="208" w="197">
                  <a:moveTo>
                    <a:pt x="195" y="103"/>
                  </a:moveTo>
                  <a:cubicBezTo>
                    <a:pt x="196" y="52"/>
                    <a:pt x="38" y="0"/>
                    <a:pt x="0" y="103"/>
                  </a:cubicBezTo>
                  <a:cubicBezTo>
                    <a:pt x="0" y="154"/>
                    <a:pt x="156" y="208"/>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5134343" y="559537"/>
              <a:ext cx="14063" cy="4336"/>
            </a:xfrm>
            <a:custGeom>
              <a:rect b="b" l="l" r="r" t="t"/>
              <a:pathLst>
                <a:path extrusionOk="0" h="144" w="394">
                  <a:moveTo>
                    <a:pt x="102" y="117"/>
                  </a:moveTo>
                  <a:cubicBezTo>
                    <a:pt x="155" y="143"/>
                    <a:pt x="394" y="73"/>
                    <a:pt x="296" y="27"/>
                  </a:cubicBezTo>
                  <a:cubicBezTo>
                    <a:pt x="243" y="1"/>
                    <a:pt x="1"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1391232" y="537076"/>
              <a:ext cx="52290" cy="28002"/>
            </a:xfrm>
            <a:custGeom>
              <a:rect b="b" l="l" r="r" t="t"/>
              <a:pathLst>
                <a:path extrusionOk="0" h="930" w="1465">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7058312" y="554840"/>
              <a:ext cx="13849" cy="5480"/>
            </a:xfrm>
            <a:custGeom>
              <a:rect b="b" l="l" r="r" t="t"/>
              <a:pathLst>
                <a:path extrusionOk="0" h="182" w="388">
                  <a:moveTo>
                    <a:pt x="1" y="182"/>
                  </a:moveTo>
                  <a:lnTo>
                    <a:pt x="387" y="182"/>
                  </a:lnTo>
                  <a:lnTo>
                    <a:pt x="387"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2972631" y="552070"/>
              <a:ext cx="29482" cy="9876"/>
            </a:xfrm>
            <a:custGeom>
              <a:rect b="b" l="l" r="r" t="t"/>
              <a:pathLst>
                <a:path extrusionOk="0" h="328" w="826">
                  <a:moveTo>
                    <a:pt x="693" y="274"/>
                  </a:moveTo>
                  <a:cubicBezTo>
                    <a:pt x="825" y="30"/>
                    <a:pt x="295" y="98"/>
                    <a:pt x="114" y="1"/>
                  </a:cubicBezTo>
                  <a:cubicBezTo>
                    <a:pt x="0" y="239"/>
                    <a:pt x="191" y="327"/>
                    <a:pt x="69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1665346" y="556797"/>
              <a:ext cx="13991" cy="4276"/>
            </a:xfrm>
            <a:custGeom>
              <a:rect b="b" l="l" r="r" t="t"/>
              <a:pathLst>
                <a:path extrusionOk="0" h="142" w="392">
                  <a:moveTo>
                    <a:pt x="100" y="117"/>
                  </a:moveTo>
                  <a:cubicBezTo>
                    <a:pt x="151" y="142"/>
                    <a:pt x="391" y="72"/>
                    <a:pt x="293" y="25"/>
                  </a:cubicBezTo>
                  <a:cubicBezTo>
                    <a:pt x="240" y="1"/>
                    <a:pt x="1"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2873479" y="551739"/>
              <a:ext cx="6996" cy="6203"/>
            </a:xfrm>
            <a:custGeom>
              <a:rect b="b" l="l" r="r" t="t"/>
              <a:pathLst>
                <a:path extrusionOk="0" h="206" w="196">
                  <a:moveTo>
                    <a:pt x="192" y="103"/>
                  </a:moveTo>
                  <a:cubicBezTo>
                    <a:pt x="195" y="54"/>
                    <a:pt x="37" y="0"/>
                    <a:pt x="1" y="103"/>
                  </a:cubicBezTo>
                  <a:cubicBezTo>
                    <a:pt x="1" y="154"/>
                    <a:pt x="155" y="205"/>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1059655" y="554057"/>
              <a:ext cx="14063" cy="4306"/>
            </a:xfrm>
            <a:custGeom>
              <a:rect b="b" l="l" r="r" t="t"/>
              <a:pathLst>
                <a:path extrusionOk="0" h="143" w="394">
                  <a:moveTo>
                    <a:pt x="295" y="26"/>
                  </a:moveTo>
                  <a:cubicBezTo>
                    <a:pt x="238" y="0"/>
                    <a:pt x="0" y="71"/>
                    <a:pt x="101" y="116"/>
                  </a:cubicBezTo>
                  <a:cubicBezTo>
                    <a:pt x="152" y="143"/>
                    <a:pt x="393" y="75"/>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715550" y="554057"/>
              <a:ext cx="13991" cy="4276"/>
            </a:xfrm>
            <a:custGeom>
              <a:rect b="b" l="l" r="r" t="t"/>
              <a:pathLst>
                <a:path extrusionOk="0" h="142" w="392">
                  <a:moveTo>
                    <a:pt x="98" y="116"/>
                  </a:moveTo>
                  <a:cubicBezTo>
                    <a:pt x="151" y="141"/>
                    <a:pt x="392" y="72"/>
                    <a:pt x="291" y="26"/>
                  </a:cubicBezTo>
                  <a:cubicBezTo>
                    <a:pt x="239" y="0"/>
                    <a:pt x="0" y="71"/>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a:off x="546977" y="545868"/>
              <a:ext cx="28411" cy="11713"/>
            </a:xfrm>
            <a:custGeom>
              <a:rect b="b" l="l" r="r" t="t"/>
              <a:pathLst>
                <a:path extrusionOk="0" h="389" w="796">
                  <a:moveTo>
                    <a:pt x="770" y="24"/>
                  </a:moveTo>
                  <a:cubicBezTo>
                    <a:pt x="333" y="1"/>
                    <a:pt x="47" y="48"/>
                    <a:pt x="0" y="207"/>
                  </a:cubicBezTo>
                  <a:cubicBezTo>
                    <a:pt x="277" y="229"/>
                    <a:pt x="325" y="357"/>
                    <a:pt x="580" y="388"/>
                  </a:cubicBezTo>
                  <a:cubicBezTo>
                    <a:pt x="536" y="219"/>
                    <a:pt x="795" y="187"/>
                    <a:pt x="770"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a:off x="2143902" y="544573"/>
              <a:ext cx="38798" cy="12616"/>
            </a:xfrm>
            <a:custGeom>
              <a:rect b="b" l="l" r="r" t="t"/>
              <a:pathLst>
                <a:path extrusionOk="0" h="419" w="1087">
                  <a:moveTo>
                    <a:pt x="963" y="341"/>
                  </a:moveTo>
                  <a:cubicBezTo>
                    <a:pt x="1086" y="122"/>
                    <a:pt x="44" y="1"/>
                    <a:pt x="0" y="159"/>
                  </a:cubicBezTo>
                  <a:cubicBezTo>
                    <a:pt x="368" y="198"/>
                    <a:pt x="349" y="418"/>
                    <a:pt x="963" y="3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8717161" y="549330"/>
              <a:ext cx="13813" cy="2770"/>
            </a:xfrm>
            <a:custGeom>
              <a:rect b="b" l="l" r="r" t="t"/>
              <a:pathLst>
                <a:path extrusionOk="0" h="92" w="387">
                  <a:moveTo>
                    <a:pt x="387" y="1"/>
                  </a:moveTo>
                  <a:cubicBezTo>
                    <a:pt x="237" y="23"/>
                    <a:pt x="7" y="5"/>
                    <a:pt x="0" y="92"/>
                  </a:cubicBezTo>
                  <a:cubicBezTo>
                    <a:pt x="152" y="71"/>
                    <a:pt x="382" y="91"/>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270687" y="546590"/>
              <a:ext cx="21665" cy="6444"/>
            </a:xfrm>
            <a:custGeom>
              <a:rect b="b" l="l" r="r" t="t"/>
              <a:pathLst>
                <a:path extrusionOk="0" h="214" w="607">
                  <a:moveTo>
                    <a:pt x="606" y="0"/>
                  </a:moveTo>
                  <a:lnTo>
                    <a:pt x="27" y="0"/>
                  </a:lnTo>
                  <a:cubicBezTo>
                    <a:pt x="1" y="163"/>
                    <a:pt x="217" y="213"/>
                    <a:pt x="606"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a:off x="5640453" y="540809"/>
              <a:ext cx="6924" cy="6263"/>
            </a:xfrm>
            <a:custGeom>
              <a:rect b="b" l="l" r="r" t="t"/>
              <a:pathLst>
                <a:path extrusionOk="0" h="208" w="194">
                  <a:moveTo>
                    <a:pt x="194" y="103"/>
                  </a:moveTo>
                  <a:cubicBezTo>
                    <a:pt x="194" y="53"/>
                    <a:pt x="37" y="0"/>
                    <a:pt x="1" y="103"/>
                  </a:cubicBezTo>
                  <a:cubicBezTo>
                    <a:pt x="1" y="153"/>
                    <a:pt x="156" y="208"/>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a:off x="4766253" y="541201"/>
              <a:ext cx="13849" cy="5480"/>
            </a:xfrm>
            <a:custGeom>
              <a:rect b="b" l="l" r="r" t="t"/>
              <a:pathLst>
                <a:path extrusionOk="0" h="182" w="388">
                  <a:moveTo>
                    <a:pt x="388" y="0"/>
                  </a:moveTo>
                  <a:lnTo>
                    <a:pt x="0" y="0"/>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a:off x="2491184" y="527682"/>
              <a:ext cx="40404" cy="18488"/>
            </a:xfrm>
            <a:custGeom>
              <a:rect b="b" l="l" r="r" t="t"/>
              <a:pathLst>
                <a:path extrusionOk="0" h="614" w="1132">
                  <a:moveTo>
                    <a:pt x="1069" y="449"/>
                  </a:moveTo>
                  <a:cubicBezTo>
                    <a:pt x="1132" y="0"/>
                    <a:pt x="0" y="211"/>
                    <a:pt x="103" y="539"/>
                  </a:cubicBezTo>
                  <a:cubicBezTo>
                    <a:pt x="647" y="614"/>
                    <a:pt x="602" y="410"/>
                    <a:pt x="1069" y="4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151012" y="540418"/>
              <a:ext cx="14134" cy="4306"/>
            </a:xfrm>
            <a:custGeom>
              <a:rect b="b" l="l" r="r" t="t"/>
              <a:pathLst>
                <a:path extrusionOk="0" h="143" w="396">
                  <a:moveTo>
                    <a:pt x="294" y="26"/>
                  </a:moveTo>
                  <a:cubicBezTo>
                    <a:pt x="240" y="0"/>
                    <a:pt x="0" y="71"/>
                    <a:pt x="102" y="116"/>
                  </a:cubicBezTo>
                  <a:cubicBezTo>
                    <a:pt x="156" y="143"/>
                    <a:pt x="396" y="72"/>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7719075" y="535691"/>
              <a:ext cx="13849" cy="5540"/>
            </a:xfrm>
            <a:custGeom>
              <a:rect b="b" l="l" r="r" t="t"/>
              <a:pathLst>
                <a:path extrusionOk="0" h="184" w="388">
                  <a:moveTo>
                    <a:pt x="388" y="1"/>
                  </a:moveTo>
                  <a:lnTo>
                    <a:pt x="0" y="1"/>
                  </a:lnTo>
                  <a:lnTo>
                    <a:pt x="0" y="183"/>
                  </a:lnTo>
                  <a:lnTo>
                    <a:pt x="388"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a:off x="5279002" y="537708"/>
              <a:ext cx="13920" cy="4276"/>
            </a:xfrm>
            <a:custGeom>
              <a:rect b="b" l="l" r="r" t="t"/>
              <a:pathLst>
                <a:path extrusionOk="0" h="142" w="390">
                  <a:moveTo>
                    <a:pt x="291" y="25"/>
                  </a:moveTo>
                  <a:cubicBezTo>
                    <a:pt x="238" y="0"/>
                    <a:pt x="1" y="69"/>
                    <a:pt x="100" y="116"/>
                  </a:cubicBezTo>
                  <a:cubicBezTo>
                    <a:pt x="152" y="141"/>
                    <a:pt x="390"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4700580" y="527531"/>
              <a:ext cx="28161" cy="13700"/>
            </a:xfrm>
            <a:custGeom>
              <a:rect b="b" l="l" r="r" t="t"/>
              <a:pathLst>
                <a:path extrusionOk="0" h="455" w="789">
                  <a:moveTo>
                    <a:pt x="489" y="454"/>
                  </a:moveTo>
                  <a:cubicBezTo>
                    <a:pt x="754" y="338"/>
                    <a:pt x="788" y="9"/>
                    <a:pt x="297" y="0"/>
                  </a:cubicBezTo>
                  <a:cubicBezTo>
                    <a:pt x="35" y="115"/>
                    <a:pt x="1" y="444"/>
                    <a:pt x="489"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7268215" y="526688"/>
              <a:ext cx="14063" cy="4366"/>
            </a:xfrm>
            <a:custGeom>
              <a:rect b="b" l="l" r="r" t="t"/>
              <a:pathLst>
                <a:path extrusionOk="0" h="145" w="394">
                  <a:moveTo>
                    <a:pt x="98" y="118"/>
                  </a:moveTo>
                  <a:cubicBezTo>
                    <a:pt x="152" y="144"/>
                    <a:pt x="393" y="74"/>
                    <a:pt x="293" y="28"/>
                  </a:cubicBezTo>
                  <a:cubicBezTo>
                    <a:pt x="238" y="1"/>
                    <a:pt x="0" y="70"/>
                    <a:pt x="98"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3417280" y="521992"/>
              <a:ext cx="34408" cy="9063"/>
            </a:xfrm>
            <a:custGeom>
              <a:rect b="b" l="l" r="r" t="t"/>
              <a:pathLst>
                <a:path extrusionOk="0" h="301" w="964">
                  <a:moveTo>
                    <a:pt x="192" y="274"/>
                  </a:moveTo>
                  <a:cubicBezTo>
                    <a:pt x="631" y="300"/>
                    <a:pt x="918" y="253"/>
                    <a:pt x="964" y="93"/>
                  </a:cubicBezTo>
                  <a:cubicBezTo>
                    <a:pt x="621" y="112"/>
                    <a:pt x="0" y="0"/>
                    <a:pt x="192"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2484473" y="526688"/>
              <a:ext cx="13991" cy="4366"/>
            </a:xfrm>
            <a:custGeom>
              <a:rect b="b" l="l" r="r" t="t"/>
              <a:pathLst>
                <a:path extrusionOk="0" h="145" w="392">
                  <a:moveTo>
                    <a:pt x="291" y="27"/>
                  </a:moveTo>
                  <a:cubicBezTo>
                    <a:pt x="238" y="1"/>
                    <a:pt x="0" y="70"/>
                    <a:pt x="98" y="117"/>
                  </a:cubicBezTo>
                  <a:cubicBezTo>
                    <a:pt x="153" y="144"/>
                    <a:pt x="392" y="74"/>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1868539" y="524370"/>
              <a:ext cx="6924" cy="6203"/>
            </a:xfrm>
            <a:custGeom>
              <a:rect b="b" l="l" r="r" t="t"/>
              <a:pathLst>
                <a:path extrusionOk="0" h="206" w="194">
                  <a:moveTo>
                    <a:pt x="3" y="104"/>
                  </a:moveTo>
                  <a:cubicBezTo>
                    <a:pt x="0" y="153"/>
                    <a:pt x="157" y="206"/>
                    <a:pt x="194" y="104"/>
                  </a:cubicBezTo>
                  <a:cubicBezTo>
                    <a:pt x="194" y="53"/>
                    <a:pt x="38" y="1"/>
                    <a:pt x="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6504231" y="523949"/>
              <a:ext cx="13956" cy="4336"/>
            </a:xfrm>
            <a:custGeom>
              <a:rect b="b" l="l" r="r" t="t"/>
              <a:pathLst>
                <a:path extrusionOk="0" h="144" w="391">
                  <a:moveTo>
                    <a:pt x="293" y="26"/>
                  </a:moveTo>
                  <a:cubicBezTo>
                    <a:pt x="239" y="0"/>
                    <a:pt x="0" y="70"/>
                    <a:pt x="101" y="118"/>
                  </a:cubicBezTo>
                  <a:cubicBezTo>
                    <a:pt x="153" y="144"/>
                    <a:pt x="391"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5921634" y="517656"/>
              <a:ext cx="8959" cy="11472"/>
            </a:xfrm>
            <a:custGeom>
              <a:rect b="b" l="l" r="r" t="t"/>
              <a:pathLst>
                <a:path extrusionOk="0" h="381" w="251">
                  <a:moveTo>
                    <a:pt x="222" y="235"/>
                  </a:moveTo>
                  <a:cubicBezTo>
                    <a:pt x="251" y="141"/>
                    <a:pt x="72" y="1"/>
                    <a:pt x="29" y="144"/>
                  </a:cubicBezTo>
                  <a:cubicBezTo>
                    <a:pt x="0" y="241"/>
                    <a:pt x="180" y="380"/>
                    <a:pt x="222" y="2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54644" y="521299"/>
              <a:ext cx="14134" cy="4246"/>
            </a:xfrm>
            <a:custGeom>
              <a:rect b="b" l="l" r="r" t="t"/>
              <a:pathLst>
                <a:path extrusionOk="0" h="141" w="396">
                  <a:moveTo>
                    <a:pt x="295" y="24"/>
                  </a:moveTo>
                  <a:cubicBezTo>
                    <a:pt x="242" y="1"/>
                    <a:pt x="1" y="69"/>
                    <a:pt x="103" y="116"/>
                  </a:cubicBezTo>
                  <a:cubicBezTo>
                    <a:pt x="157" y="141"/>
                    <a:pt x="395" y="73"/>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4532257" y="519282"/>
              <a:ext cx="13777" cy="2770"/>
            </a:xfrm>
            <a:custGeom>
              <a:rect b="b" l="l" r="r" t="t"/>
              <a:pathLst>
                <a:path extrusionOk="0" h="92" w="386">
                  <a:moveTo>
                    <a:pt x="386" y="0"/>
                  </a:moveTo>
                  <a:cubicBezTo>
                    <a:pt x="237" y="22"/>
                    <a:pt x="7" y="4"/>
                    <a:pt x="1" y="91"/>
                  </a:cubicBezTo>
                  <a:cubicBezTo>
                    <a:pt x="150" y="71"/>
                    <a:pt x="383" y="89"/>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6700358" y="510731"/>
              <a:ext cx="6996" cy="6203"/>
            </a:xfrm>
            <a:custGeom>
              <a:rect b="b" l="l" r="r" t="t"/>
              <a:pathLst>
                <a:path extrusionOk="0" h="206" w="196">
                  <a:moveTo>
                    <a:pt x="195" y="104"/>
                  </a:moveTo>
                  <a:cubicBezTo>
                    <a:pt x="195" y="53"/>
                    <a:pt x="40" y="1"/>
                    <a:pt x="4" y="104"/>
                  </a:cubicBezTo>
                  <a:cubicBezTo>
                    <a:pt x="1" y="153"/>
                    <a:pt x="160" y="206"/>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4645722" y="513110"/>
              <a:ext cx="13991" cy="4215"/>
            </a:xfrm>
            <a:custGeom>
              <a:rect b="b" l="l" r="r" t="t"/>
              <a:pathLst>
                <a:path extrusionOk="0" h="140" w="392">
                  <a:moveTo>
                    <a:pt x="294" y="25"/>
                  </a:moveTo>
                  <a:cubicBezTo>
                    <a:pt x="240" y="0"/>
                    <a:pt x="0" y="68"/>
                    <a:pt x="102" y="114"/>
                  </a:cubicBezTo>
                  <a:cubicBezTo>
                    <a:pt x="154" y="140"/>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2680707" y="508352"/>
              <a:ext cx="15027" cy="9244"/>
            </a:xfrm>
            <a:custGeom>
              <a:rect b="b" l="l" r="r" t="t"/>
              <a:pathLst>
                <a:path extrusionOk="0" h="307" w="421">
                  <a:moveTo>
                    <a:pt x="387" y="272"/>
                  </a:moveTo>
                  <a:cubicBezTo>
                    <a:pt x="355" y="165"/>
                    <a:pt x="420" y="14"/>
                    <a:pt x="192" y="0"/>
                  </a:cubicBezTo>
                  <a:cubicBezTo>
                    <a:pt x="183" y="55"/>
                    <a:pt x="165" y="107"/>
                    <a:pt x="0" y="92"/>
                  </a:cubicBezTo>
                  <a:cubicBezTo>
                    <a:pt x="24" y="202"/>
                    <a:pt x="59" y="307"/>
                    <a:pt x="387"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2611822" y="513832"/>
              <a:ext cx="13777" cy="2710"/>
            </a:xfrm>
            <a:custGeom>
              <a:rect b="b" l="l" r="r" t="t"/>
              <a:pathLst>
                <a:path extrusionOk="0" h="90" w="386">
                  <a:moveTo>
                    <a:pt x="386" y="1"/>
                  </a:moveTo>
                  <a:cubicBezTo>
                    <a:pt x="240" y="19"/>
                    <a:pt x="6" y="3"/>
                    <a:pt x="1" y="90"/>
                  </a:cubicBezTo>
                  <a:cubicBezTo>
                    <a:pt x="152" y="70"/>
                    <a:pt x="383"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2570598" y="502090"/>
              <a:ext cx="30517" cy="11713"/>
            </a:xfrm>
            <a:custGeom>
              <a:rect b="b" l="l" r="r" t="t"/>
              <a:pathLst>
                <a:path extrusionOk="0" h="389" w="855">
                  <a:moveTo>
                    <a:pt x="771" y="27"/>
                  </a:moveTo>
                  <a:cubicBezTo>
                    <a:pt x="333" y="1"/>
                    <a:pt x="48" y="48"/>
                    <a:pt x="1" y="208"/>
                  </a:cubicBezTo>
                  <a:cubicBezTo>
                    <a:pt x="275" y="229"/>
                    <a:pt x="326" y="358"/>
                    <a:pt x="579" y="388"/>
                  </a:cubicBezTo>
                  <a:cubicBezTo>
                    <a:pt x="639" y="268"/>
                    <a:pt x="854" y="217"/>
                    <a:pt x="77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4074474" y="502120"/>
              <a:ext cx="13956" cy="4276"/>
            </a:xfrm>
            <a:custGeom>
              <a:rect b="b" l="l" r="r" t="t"/>
              <a:pathLst>
                <a:path extrusionOk="0" h="142" w="391">
                  <a:moveTo>
                    <a:pt x="98" y="116"/>
                  </a:moveTo>
                  <a:cubicBezTo>
                    <a:pt x="152" y="142"/>
                    <a:pt x="391" y="71"/>
                    <a:pt x="293" y="26"/>
                  </a:cubicBezTo>
                  <a:cubicBezTo>
                    <a:pt x="241" y="1"/>
                    <a:pt x="1" y="70"/>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7264896" y="496821"/>
              <a:ext cx="13777" cy="6835"/>
            </a:xfrm>
            <a:custGeom>
              <a:rect b="b" l="l" r="r" t="t"/>
              <a:pathLst>
                <a:path extrusionOk="0" h="227" w="386">
                  <a:moveTo>
                    <a:pt x="386" y="112"/>
                  </a:moveTo>
                  <a:cubicBezTo>
                    <a:pt x="344" y="1"/>
                    <a:pt x="172" y="57"/>
                    <a:pt x="1" y="112"/>
                  </a:cubicBezTo>
                  <a:cubicBezTo>
                    <a:pt x="2" y="203"/>
                    <a:pt x="340" y="227"/>
                    <a:pt x="386"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5987913" y="496670"/>
              <a:ext cx="14063" cy="4276"/>
            </a:xfrm>
            <a:custGeom>
              <a:rect b="b" l="l" r="r" t="t"/>
              <a:pathLst>
                <a:path extrusionOk="0" h="142" w="394">
                  <a:moveTo>
                    <a:pt x="293" y="25"/>
                  </a:moveTo>
                  <a:cubicBezTo>
                    <a:pt x="238" y="0"/>
                    <a:pt x="1" y="70"/>
                    <a:pt x="101" y="117"/>
                  </a:cubicBezTo>
                  <a:cubicBezTo>
                    <a:pt x="153" y="141"/>
                    <a:pt x="394"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a:off x="2952037" y="489203"/>
              <a:ext cx="26698" cy="12285"/>
            </a:xfrm>
            <a:custGeom>
              <a:rect b="b" l="l" r="r" t="t"/>
              <a:pathLst>
                <a:path extrusionOk="0" h="408" w="748">
                  <a:moveTo>
                    <a:pt x="691" y="365"/>
                  </a:moveTo>
                  <a:cubicBezTo>
                    <a:pt x="747" y="157"/>
                    <a:pt x="645" y="23"/>
                    <a:pt x="306" y="0"/>
                  </a:cubicBezTo>
                  <a:cubicBezTo>
                    <a:pt x="0" y="136"/>
                    <a:pt x="89" y="408"/>
                    <a:pt x="691"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a:off x="2170992" y="483784"/>
              <a:ext cx="38584" cy="16410"/>
            </a:xfrm>
            <a:custGeom>
              <a:rect b="b" l="l" r="r" t="t"/>
              <a:pathLst>
                <a:path extrusionOk="0" h="545" w="1081">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6862042" y="493930"/>
              <a:ext cx="14099" cy="4276"/>
            </a:xfrm>
            <a:custGeom>
              <a:rect b="b" l="l" r="r" t="t"/>
              <a:pathLst>
                <a:path extrusionOk="0" h="142" w="395">
                  <a:moveTo>
                    <a:pt x="293" y="25"/>
                  </a:moveTo>
                  <a:cubicBezTo>
                    <a:pt x="241" y="0"/>
                    <a:pt x="0" y="69"/>
                    <a:pt x="102" y="116"/>
                  </a:cubicBezTo>
                  <a:cubicBezTo>
                    <a:pt x="154" y="141"/>
                    <a:pt x="395"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8424524" y="491160"/>
              <a:ext cx="14063" cy="4276"/>
            </a:xfrm>
            <a:custGeom>
              <a:rect b="b" l="l" r="r" t="t"/>
              <a:pathLst>
                <a:path extrusionOk="0" h="142" w="394">
                  <a:moveTo>
                    <a:pt x="100" y="117"/>
                  </a:moveTo>
                  <a:cubicBezTo>
                    <a:pt x="153" y="142"/>
                    <a:pt x="393" y="73"/>
                    <a:pt x="292" y="26"/>
                  </a:cubicBezTo>
                  <a:cubicBezTo>
                    <a:pt x="239" y="1"/>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7395742" y="480502"/>
              <a:ext cx="28661" cy="14182"/>
            </a:xfrm>
            <a:custGeom>
              <a:rect b="b" l="l" r="r" t="t"/>
              <a:pathLst>
                <a:path extrusionOk="0" h="471" w="803">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5026803" y="484868"/>
              <a:ext cx="8959" cy="11442"/>
            </a:xfrm>
            <a:custGeom>
              <a:rect b="b" l="l" r="r" t="t"/>
              <a:pathLst>
                <a:path extrusionOk="0" h="380" w="251">
                  <a:moveTo>
                    <a:pt x="224" y="235"/>
                  </a:moveTo>
                  <a:cubicBezTo>
                    <a:pt x="250" y="141"/>
                    <a:pt x="74" y="1"/>
                    <a:pt x="28" y="144"/>
                  </a:cubicBezTo>
                  <a:cubicBezTo>
                    <a:pt x="1" y="240"/>
                    <a:pt x="178" y="379"/>
                    <a:pt x="224" y="2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2388141" y="485771"/>
              <a:ext cx="13884" cy="4246"/>
            </a:xfrm>
            <a:custGeom>
              <a:rect b="b" l="l" r="r" t="t"/>
              <a:pathLst>
                <a:path extrusionOk="0" h="141" w="389">
                  <a:moveTo>
                    <a:pt x="291" y="26"/>
                  </a:moveTo>
                  <a:cubicBezTo>
                    <a:pt x="237" y="1"/>
                    <a:pt x="1" y="69"/>
                    <a:pt x="100" y="117"/>
                  </a:cubicBezTo>
                  <a:cubicBezTo>
                    <a:pt x="151" y="141"/>
                    <a:pt x="389" y="71"/>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2116312" y="483784"/>
              <a:ext cx="13813" cy="5540"/>
            </a:xfrm>
            <a:custGeom>
              <a:rect b="b" l="l" r="r" t="t"/>
              <a:pathLst>
                <a:path extrusionOk="0" h="184" w="387">
                  <a:moveTo>
                    <a:pt x="387" y="0"/>
                  </a:moveTo>
                  <a:lnTo>
                    <a:pt x="0" y="0"/>
                  </a:lnTo>
                  <a:lnTo>
                    <a:pt x="0"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6266809" y="475173"/>
              <a:ext cx="6960" cy="6203"/>
            </a:xfrm>
            <a:custGeom>
              <a:rect b="b" l="l" r="r" t="t"/>
              <a:pathLst>
                <a:path extrusionOk="0" h="206" w="195">
                  <a:moveTo>
                    <a:pt x="194" y="104"/>
                  </a:moveTo>
                  <a:cubicBezTo>
                    <a:pt x="195" y="53"/>
                    <a:pt x="37" y="0"/>
                    <a:pt x="2" y="104"/>
                  </a:cubicBezTo>
                  <a:cubicBezTo>
                    <a:pt x="0" y="153"/>
                    <a:pt x="156" y="205"/>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a:off x="3268659" y="463611"/>
              <a:ext cx="52254" cy="22763"/>
            </a:xfrm>
            <a:custGeom>
              <a:rect b="b" l="l" r="r" t="t"/>
              <a:pathLst>
                <a:path extrusionOk="0" h="756" w="1464">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a:off x="7825722" y="472072"/>
              <a:ext cx="13991" cy="4276"/>
            </a:xfrm>
            <a:custGeom>
              <a:rect b="b" l="l" r="r" t="t"/>
              <a:pathLst>
                <a:path extrusionOk="0" h="142" w="392">
                  <a:moveTo>
                    <a:pt x="294" y="25"/>
                  </a:moveTo>
                  <a:cubicBezTo>
                    <a:pt x="240" y="0"/>
                    <a:pt x="0" y="68"/>
                    <a:pt x="99" y="115"/>
                  </a:cubicBezTo>
                  <a:cubicBezTo>
                    <a:pt x="154" y="141"/>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3334617" y="470054"/>
              <a:ext cx="13777" cy="5540"/>
            </a:xfrm>
            <a:custGeom>
              <a:rect b="b" l="l" r="r" t="t"/>
              <a:pathLst>
                <a:path extrusionOk="0" h="184" w="386">
                  <a:moveTo>
                    <a:pt x="1" y="183"/>
                  </a:moveTo>
                  <a:lnTo>
                    <a:pt x="386" y="183"/>
                  </a:lnTo>
                  <a:lnTo>
                    <a:pt x="386"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1896129" y="472824"/>
              <a:ext cx="13670" cy="2740"/>
            </a:xfrm>
            <a:custGeom>
              <a:rect b="b" l="l" r="r" t="t"/>
              <a:pathLst>
                <a:path extrusionOk="0" h="91" w="383">
                  <a:moveTo>
                    <a:pt x="383" y="0"/>
                  </a:moveTo>
                  <a:cubicBezTo>
                    <a:pt x="235" y="20"/>
                    <a:pt x="4" y="3"/>
                    <a:pt x="0" y="90"/>
                  </a:cubicBezTo>
                  <a:cubicBezTo>
                    <a:pt x="148" y="72"/>
                    <a:pt x="379" y="88"/>
                    <a:pt x="3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6467041" y="459125"/>
              <a:ext cx="29018" cy="10960"/>
            </a:xfrm>
            <a:custGeom>
              <a:rect b="b" l="l" r="r" t="t"/>
              <a:pathLst>
                <a:path extrusionOk="0" h="364" w="813">
                  <a:moveTo>
                    <a:pt x="562" y="364"/>
                  </a:moveTo>
                  <a:cubicBezTo>
                    <a:pt x="813" y="245"/>
                    <a:pt x="681" y="90"/>
                    <a:pt x="370" y="1"/>
                  </a:cubicBezTo>
                  <a:cubicBezTo>
                    <a:pt x="344" y="228"/>
                    <a:pt x="1" y="285"/>
                    <a:pt x="562"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130454" y="466592"/>
              <a:ext cx="14027" cy="4276"/>
            </a:xfrm>
            <a:custGeom>
              <a:rect b="b" l="l" r="r" t="t"/>
              <a:pathLst>
                <a:path extrusionOk="0" h="142" w="393">
                  <a:moveTo>
                    <a:pt x="293" y="26"/>
                  </a:moveTo>
                  <a:cubicBezTo>
                    <a:pt x="241" y="1"/>
                    <a:pt x="1" y="70"/>
                    <a:pt x="99" y="116"/>
                  </a:cubicBezTo>
                  <a:cubicBezTo>
                    <a:pt x="152" y="142"/>
                    <a:pt x="392" y="71"/>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8390081" y="463852"/>
              <a:ext cx="14063" cy="4276"/>
            </a:xfrm>
            <a:custGeom>
              <a:rect b="b" l="l" r="r" t="t"/>
              <a:pathLst>
                <a:path extrusionOk="0" h="142" w="394">
                  <a:moveTo>
                    <a:pt x="295" y="25"/>
                  </a:moveTo>
                  <a:cubicBezTo>
                    <a:pt x="238" y="0"/>
                    <a:pt x="1" y="70"/>
                    <a:pt x="101" y="117"/>
                  </a:cubicBezTo>
                  <a:cubicBezTo>
                    <a:pt x="154" y="141"/>
                    <a:pt x="394"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4552923" y="464605"/>
              <a:ext cx="13813" cy="2770"/>
            </a:xfrm>
            <a:custGeom>
              <a:rect b="b" l="l" r="r" t="t"/>
              <a:pathLst>
                <a:path extrusionOk="0" h="92" w="387">
                  <a:moveTo>
                    <a:pt x="386" y="0"/>
                  </a:moveTo>
                  <a:cubicBezTo>
                    <a:pt x="236" y="20"/>
                    <a:pt x="7" y="4"/>
                    <a:pt x="0" y="92"/>
                  </a:cubicBezTo>
                  <a:cubicBezTo>
                    <a:pt x="151" y="72"/>
                    <a:pt x="383" y="9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8655200" y="458463"/>
              <a:ext cx="13849" cy="7377"/>
            </a:xfrm>
            <a:custGeom>
              <a:rect b="b" l="l" r="r" t="t"/>
              <a:pathLst>
                <a:path extrusionOk="0" h="245" w="388">
                  <a:moveTo>
                    <a:pt x="388" y="114"/>
                  </a:moveTo>
                  <a:cubicBezTo>
                    <a:pt x="384" y="23"/>
                    <a:pt x="49" y="1"/>
                    <a:pt x="0" y="114"/>
                  </a:cubicBezTo>
                  <a:cubicBezTo>
                    <a:pt x="217" y="105"/>
                    <a:pt x="303" y="245"/>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8928636" y="450966"/>
              <a:ext cx="25556" cy="10960"/>
            </a:xfrm>
            <a:custGeom>
              <a:rect b="b" l="l" r="r" t="t"/>
              <a:pathLst>
                <a:path extrusionOk="0" h="364" w="716">
                  <a:moveTo>
                    <a:pt x="440" y="363"/>
                  </a:moveTo>
                  <a:cubicBezTo>
                    <a:pt x="500" y="242"/>
                    <a:pt x="716" y="191"/>
                    <a:pt x="635" y="0"/>
                  </a:cubicBezTo>
                  <a:lnTo>
                    <a:pt x="56" y="0"/>
                  </a:lnTo>
                  <a:cubicBezTo>
                    <a:pt x="0" y="207"/>
                    <a:pt x="102" y="341"/>
                    <a:pt x="440"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6300966" y="452923"/>
              <a:ext cx="20987" cy="9003"/>
            </a:xfrm>
            <a:custGeom>
              <a:rect b="b" l="l" r="r" t="t"/>
              <a:pathLst>
                <a:path extrusionOk="0" h="299" w="588">
                  <a:moveTo>
                    <a:pt x="393" y="298"/>
                  </a:moveTo>
                  <a:cubicBezTo>
                    <a:pt x="393" y="207"/>
                    <a:pt x="550" y="191"/>
                    <a:pt x="588" y="115"/>
                  </a:cubicBezTo>
                  <a:cubicBezTo>
                    <a:pt x="338" y="112"/>
                    <a:pt x="320" y="1"/>
                    <a:pt x="9" y="27"/>
                  </a:cubicBezTo>
                  <a:cubicBezTo>
                    <a:pt x="0" y="183"/>
                    <a:pt x="154" y="258"/>
                    <a:pt x="393" y="2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8624220" y="455662"/>
              <a:ext cx="14063" cy="4246"/>
            </a:xfrm>
            <a:custGeom>
              <a:rect b="b" l="l" r="r" t="t"/>
              <a:pathLst>
                <a:path extrusionOk="0" h="141" w="394">
                  <a:moveTo>
                    <a:pt x="98" y="116"/>
                  </a:moveTo>
                  <a:cubicBezTo>
                    <a:pt x="153" y="141"/>
                    <a:pt x="393" y="73"/>
                    <a:pt x="293" y="24"/>
                  </a:cubicBezTo>
                  <a:cubicBezTo>
                    <a:pt x="238" y="1"/>
                    <a:pt x="0"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5011670" y="447262"/>
              <a:ext cx="39797" cy="15808"/>
            </a:xfrm>
            <a:custGeom>
              <a:rect b="b" l="l" r="r" t="t"/>
              <a:pathLst>
                <a:path extrusionOk="0" h="525" w="1115">
                  <a:moveTo>
                    <a:pt x="648" y="303"/>
                  </a:moveTo>
                  <a:cubicBezTo>
                    <a:pt x="1114" y="1"/>
                    <a:pt x="1" y="524"/>
                    <a:pt x="648" y="3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a:off x="2798205" y="444522"/>
              <a:ext cx="36264" cy="19060"/>
            </a:xfrm>
            <a:custGeom>
              <a:rect b="b" l="l" r="r" t="t"/>
              <a:pathLst>
                <a:path extrusionOk="0" h="633" w="1016">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3948624" y="440006"/>
              <a:ext cx="37870" cy="18759"/>
            </a:xfrm>
            <a:custGeom>
              <a:rect b="b" l="l" r="r" t="t"/>
              <a:pathLst>
                <a:path extrusionOk="0" h="623" w="1061">
                  <a:moveTo>
                    <a:pt x="732" y="544"/>
                  </a:moveTo>
                  <a:cubicBezTo>
                    <a:pt x="1061" y="392"/>
                    <a:pt x="618" y="137"/>
                    <a:pt x="345" y="0"/>
                  </a:cubicBezTo>
                  <a:cubicBezTo>
                    <a:pt x="49" y="139"/>
                    <a:pt x="1" y="623"/>
                    <a:pt x="732" y="5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2838965" y="447864"/>
              <a:ext cx="7067" cy="6203"/>
            </a:xfrm>
            <a:custGeom>
              <a:rect b="b" l="l" r="r" t="t"/>
              <a:pathLst>
                <a:path extrusionOk="0" h="206" w="198">
                  <a:moveTo>
                    <a:pt x="2" y="103"/>
                  </a:moveTo>
                  <a:cubicBezTo>
                    <a:pt x="0" y="153"/>
                    <a:pt x="158" y="205"/>
                    <a:pt x="196" y="103"/>
                  </a:cubicBezTo>
                  <a:cubicBezTo>
                    <a:pt x="197" y="52"/>
                    <a:pt x="40" y="0"/>
                    <a:pt x="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387114" y="437236"/>
              <a:ext cx="56680" cy="22613"/>
            </a:xfrm>
            <a:custGeom>
              <a:rect b="b" l="l" r="r" t="t"/>
              <a:pathLst>
                <a:path extrusionOk="0" h="751" w="1588">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3331084" y="447473"/>
              <a:ext cx="14027" cy="4306"/>
            </a:xfrm>
            <a:custGeom>
              <a:rect b="b" l="l" r="r" t="t"/>
              <a:pathLst>
                <a:path extrusionOk="0" h="143" w="393">
                  <a:moveTo>
                    <a:pt x="296" y="25"/>
                  </a:moveTo>
                  <a:cubicBezTo>
                    <a:pt x="238" y="0"/>
                    <a:pt x="1" y="67"/>
                    <a:pt x="100" y="116"/>
                  </a:cubicBezTo>
                  <a:cubicBezTo>
                    <a:pt x="153" y="142"/>
                    <a:pt x="392" y="72"/>
                    <a:pt x="296"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a:off x="2150790" y="444884"/>
              <a:ext cx="13706" cy="6775"/>
            </a:xfrm>
            <a:custGeom>
              <a:rect b="b" l="l" r="r" t="t"/>
              <a:pathLst>
                <a:path extrusionOk="0" h="225" w="384">
                  <a:moveTo>
                    <a:pt x="384" y="111"/>
                  </a:moveTo>
                  <a:cubicBezTo>
                    <a:pt x="345" y="0"/>
                    <a:pt x="171" y="55"/>
                    <a:pt x="0" y="111"/>
                  </a:cubicBezTo>
                  <a:cubicBezTo>
                    <a:pt x="2" y="202"/>
                    <a:pt x="338" y="225"/>
                    <a:pt x="384"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a:off x="3035091" y="441993"/>
              <a:ext cx="14027" cy="4276"/>
            </a:xfrm>
            <a:custGeom>
              <a:rect b="b" l="l" r="r" t="t"/>
              <a:pathLst>
                <a:path extrusionOk="0" h="142" w="393">
                  <a:moveTo>
                    <a:pt x="295" y="26"/>
                  </a:moveTo>
                  <a:cubicBezTo>
                    <a:pt x="241" y="1"/>
                    <a:pt x="1" y="70"/>
                    <a:pt x="100" y="117"/>
                  </a:cubicBezTo>
                  <a:cubicBezTo>
                    <a:pt x="155" y="142"/>
                    <a:pt x="392"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a:off x="5681677" y="439554"/>
              <a:ext cx="20773" cy="3643"/>
            </a:xfrm>
            <a:custGeom>
              <a:rect b="b" l="l" r="r" t="t"/>
              <a:pathLst>
                <a:path extrusionOk="0" h="121" w="582">
                  <a:moveTo>
                    <a:pt x="582" y="15"/>
                  </a:moveTo>
                  <a:cubicBezTo>
                    <a:pt x="356" y="28"/>
                    <a:pt x="36" y="1"/>
                    <a:pt x="1" y="107"/>
                  </a:cubicBezTo>
                  <a:cubicBezTo>
                    <a:pt x="228" y="92"/>
                    <a:pt x="552" y="121"/>
                    <a:pt x="582"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a:off x="2949146" y="437296"/>
              <a:ext cx="13813" cy="2740"/>
            </a:xfrm>
            <a:custGeom>
              <a:rect b="b" l="l" r="r" t="t"/>
              <a:pathLst>
                <a:path extrusionOk="0" h="91" w="387">
                  <a:moveTo>
                    <a:pt x="387" y="0"/>
                  </a:moveTo>
                  <a:cubicBezTo>
                    <a:pt x="239" y="20"/>
                    <a:pt x="7" y="1"/>
                    <a:pt x="0" y="90"/>
                  </a:cubicBezTo>
                  <a:cubicBezTo>
                    <a:pt x="149" y="71"/>
                    <a:pt x="383" y="89"/>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a:off x="8936595" y="426277"/>
              <a:ext cx="14670" cy="9575"/>
            </a:xfrm>
            <a:custGeom>
              <a:rect b="b" l="l" r="r" t="t"/>
              <a:pathLst>
                <a:path extrusionOk="0" h="318" w="411">
                  <a:moveTo>
                    <a:pt x="410" y="275"/>
                  </a:moveTo>
                  <a:lnTo>
                    <a:pt x="410" y="92"/>
                  </a:lnTo>
                  <a:cubicBezTo>
                    <a:pt x="216" y="92"/>
                    <a:pt x="179" y="19"/>
                    <a:pt x="23" y="1"/>
                  </a:cubicBezTo>
                  <a:cubicBezTo>
                    <a:pt x="42" y="145"/>
                    <a:pt x="1" y="318"/>
                    <a:pt x="410"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5561146" y="431004"/>
              <a:ext cx="14063" cy="4336"/>
            </a:xfrm>
            <a:custGeom>
              <a:rect b="b" l="l" r="r" t="t"/>
              <a:pathLst>
                <a:path extrusionOk="0" h="144" w="394">
                  <a:moveTo>
                    <a:pt x="295" y="26"/>
                  </a:moveTo>
                  <a:cubicBezTo>
                    <a:pt x="241" y="0"/>
                    <a:pt x="1" y="71"/>
                    <a:pt x="101" y="118"/>
                  </a:cubicBezTo>
                  <a:cubicBezTo>
                    <a:pt x="156" y="144"/>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2160392" y="426307"/>
              <a:ext cx="29518" cy="9876"/>
            </a:xfrm>
            <a:custGeom>
              <a:rect b="b" l="l" r="r" t="t"/>
              <a:pathLst>
                <a:path extrusionOk="0" h="328" w="827">
                  <a:moveTo>
                    <a:pt x="693" y="274"/>
                  </a:moveTo>
                  <a:cubicBezTo>
                    <a:pt x="826" y="31"/>
                    <a:pt x="294" y="99"/>
                    <a:pt x="115" y="1"/>
                  </a:cubicBezTo>
                  <a:cubicBezTo>
                    <a:pt x="0" y="238"/>
                    <a:pt x="193" y="327"/>
                    <a:pt x="69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a:off x="8620758" y="423657"/>
              <a:ext cx="34515" cy="8943"/>
            </a:xfrm>
            <a:custGeom>
              <a:rect b="b" l="l" r="r" t="t"/>
              <a:pathLst>
                <a:path extrusionOk="0" h="297" w="967">
                  <a:moveTo>
                    <a:pt x="195" y="270"/>
                  </a:moveTo>
                  <a:cubicBezTo>
                    <a:pt x="635" y="296"/>
                    <a:pt x="921" y="249"/>
                    <a:pt x="967" y="88"/>
                  </a:cubicBezTo>
                  <a:cubicBezTo>
                    <a:pt x="627" y="108"/>
                    <a:pt x="1" y="0"/>
                    <a:pt x="195" y="2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a:off x="2713151" y="420827"/>
              <a:ext cx="17739" cy="10990"/>
            </a:xfrm>
            <a:custGeom>
              <a:rect b="b" l="l" r="r" t="t"/>
              <a:pathLst>
                <a:path extrusionOk="0" h="365" w="497">
                  <a:moveTo>
                    <a:pt x="443" y="364"/>
                  </a:moveTo>
                  <a:cubicBezTo>
                    <a:pt x="497" y="157"/>
                    <a:pt x="394" y="24"/>
                    <a:pt x="57" y="0"/>
                  </a:cubicBezTo>
                  <a:cubicBezTo>
                    <a:pt x="1" y="208"/>
                    <a:pt x="104" y="343"/>
                    <a:pt x="443"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a:off x="7054814" y="425614"/>
              <a:ext cx="14027" cy="4246"/>
            </a:xfrm>
            <a:custGeom>
              <a:rect b="b" l="l" r="r" t="t"/>
              <a:pathLst>
                <a:path extrusionOk="0" h="141" w="393">
                  <a:moveTo>
                    <a:pt x="99" y="114"/>
                  </a:moveTo>
                  <a:cubicBezTo>
                    <a:pt x="154" y="140"/>
                    <a:pt x="393" y="70"/>
                    <a:pt x="293" y="23"/>
                  </a:cubicBezTo>
                  <a:cubicBezTo>
                    <a:pt x="239" y="0"/>
                    <a:pt x="1" y="68"/>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a:off x="2339779" y="425524"/>
              <a:ext cx="14170" cy="4336"/>
            </a:xfrm>
            <a:custGeom>
              <a:rect b="b" l="l" r="r" t="t"/>
              <a:pathLst>
                <a:path extrusionOk="0" h="144" w="397">
                  <a:moveTo>
                    <a:pt x="295" y="26"/>
                  </a:moveTo>
                  <a:cubicBezTo>
                    <a:pt x="242" y="1"/>
                    <a:pt x="1" y="70"/>
                    <a:pt x="103" y="117"/>
                  </a:cubicBezTo>
                  <a:cubicBezTo>
                    <a:pt x="158" y="143"/>
                    <a:pt x="396" y="75"/>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
            <p:cNvSpPr/>
            <p:nvPr/>
          </p:nvSpPr>
          <p:spPr>
            <a:xfrm>
              <a:off x="7422297" y="415437"/>
              <a:ext cx="23521" cy="8250"/>
            </a:xfrm>
            <a:custGeom>
              <a:rect b="b" l="l" r="r" t="t"/>
              <a:pathLst>
                <a:path extrusionOk="0" h="274" w="659">
                  <a:moveTo>
                    <a:pt x="411" y="273"/>
                  </a:moveTo>
                  <a:cubicBezTo>
                    <a:pt x="422" y="157"/>
                    <a:pt x="658" y="145"/>
                    <a:pt x="605" y="0"/>
                  </a:cubicBezTo>
                  <a:lnTo>
                    <a:pt x="217" y="0"/>
                  </a:lnTo>
                  <a:cubicBezTo>
                    <a:pt x="0" y="131"/>
                    <a:pt x="9" y="221"/>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
            <p:cNvSpPr/>
            <p:nvPr/>
          </p:nvSpPr>
          <p:spPr>
            <a:xfrm>
              <a:off x="2008273" y="406194"/>
              <a:ext cx="46436" cy="9274"/>
            </a:xfrm>
            <a:custGeom>
              <a:rect b="b" l="l" r="r" t="t"/>
              <a:pathLst>
                <a:path extrusionOk="0" h="308" w="1301">
                  <a:moveTo>
                    <a:pt x="713" y="307"/>
                  </a:moveTo>
                  <a:cubicBezTo>
                    <a:pt x="1300" y="1"/>
                    <a:pt x="0" y="32"/>
                    <a:pt x="713"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
            <p:cNvSpPr/>
            <p:nvPr/>
          </p:nvSpPr>
          <p:spPr>
            <a:xfrm>
              <a:off x="8948801" y="398035"/>
              <a:ext cx="39761" cy="15808"/>
            </a:xfrm>
            <a:custGeom>
              <a:rect b="b" l="l" r="r" t="t"/>
              <a:pathLst>
                <a:path extrusionOk="0" h="525" w="1114">
                  <a:moveTo>
                    <a:pt x="647" y="304"/>
                  </a:moveTo>
                  <a:cubicBezTo>
                    <a:pt x="1114" y="0"/>
                    <a:pt x="0" y="525"/>
                    <a:pt x="647"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
            <p:cNvSpPr/>
            <p:nvPr/>
          </p:nvSpPr>
          <p:spPr>
            <a:xfrm>
              <a:off x="8073459" y="406435"/>
              <a:ext cx="14063" cy="4276"/>
            </a:xfrm>
            <a:custGeom>
              <a:rect b="b" l="l" r="r" t="t"/>
              <a:pathLst>
                <a:path extrusionOk="0" h="142" w="394">
                  <a:moveTo>
                    <a:pt x="100" y="117"/>
                  </a:moveTo>
                  <a:cubicBezTo>
                    <a:pt x="154" y="141"/>
                    <a:pt x="394" y="72"/>
                    <a:pt x="292" y="25"/>
                  </a:cubicBezTo>
                  <a:cubicBezTo>
                    <a:pt x="244" y="0"/>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
            <p:cNvSpPr/>
            <p:nvPr/>
          </p:nvSpPr>
          <p:spPr>
            <a:xfrm>
              <a:off x="5069170" y="404478"/>
              <a:ext cx="13884" cy="5480"/>
            </a:xfrm>
            <a:custGeom>
              <a:rect b="b" l="l" r="r" t="t"/>
              <a:pathLst>
                <a:path extrusionOk="0" h="182" w="389">
                  <a:moveTo>
                    <a:pt x="1" y="182"/>
                  </a:moveTo>
                  <a:lnTo>
                    <a:pt x="388" y="182"/>
                  </a:lnTo>
                  <a:lnTo>
                    <a:pt x="388"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
            <p:cNvSpPr/>
            <p:nvPr/>
          </p:nvSpPr>
          <p:spPr>
            <a:xfrm>
              <a:off x="2928551" y="403876"/>
              <a:ext cx="13813" cy="6715"/>
            </a:xfrm>
            <a:custGeom>
              <a:rect b="b" l="l" r="r" t="t"/>
              <a:pathLst>
                <a:path extrusionOk="0" h="223" w="387">
                  <a:moveTo>
                    <a:pt x="1" y="110"/>
                  </a:moveTo>
                  <a:cubicBezTo>
                    <a:pt x="2" y="202"/>
                    <a:pt x="337" y="222"/>
                    <a:pt x="387" y="110"/>
                  </a:cubicBezTo>
                  <a:cubicBezTo>
                    <a:pt x="344" y="1"/>
                    <a:pt x="172" y="57"/>
                    <a:pt x="1"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
            <p:cNvSpPr/>
            <p:nvPr/>
          </p:nvSpPr>
          <p:spPr>
            <a:xfrm>
              <a:off x="6818570" y="394091"/>
              <a:ext cx="26412" cy="15266"/>
            </a:xfrm>
            <a:custGeom>
              <a:rect b="b" l="l" r="r" t="t"/>
              <a:pathLst>
                <a:path extrusionOk="0" h="507" w="740">
                  <a:moveTo>
                    <a:pt x="739" y="435"/>
                  </a:moveTo>
                  <a:lnTo>
                    <a:pt x="739" y="72"/>
                  </a:lnTo>
                  <a:cubicBezTo>
                    <a:pt x="1" y="1"/>
                    <a:pt x="1" y="507"/>
                    <a:pt x="739" y="4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
            <p:cNvSpPr/>
            <p:nvPr/>
          </p:nvSpPr>
          <p:spPr>
            <a:xfrm>
              <a:off x="2783928" y="401317"/>
              <a:ext cx="6996" cy="6293"/>
            </a:xfrm>
            <a:custGeom>
              <a:rect b="b" l="l" r="r" t="t"/>
              <a:pathLst>
                <a:path extrusionOk="0" h="209" w="196">
                  <a:moveTo>
                    <a:pt x="195" y="105"/>
                  </a:moveTo>
                  <a:cubicBezTo>
                    <a:pt x="195" y="54"/>
                    <a:pt x="36" y="1"/>
                    <a:pt x="1" y="105"/>
                  </a:cubicBezTo>
                  <a:cubicBezTo>
                    <a:pt x="1" y="156"/>
                    <a:pt x="157" y="208"/>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
            <p:cNvSpPr/>
            <p:nvPr/>
          </p:nvSpPr>
          <p:spPr>
            <a:xfrm>
              <a:off x="4181264" y="398577"/>
              <a:ext cx="6924" cy="6263"/>
            </a:xfrm>
            <a:custGeom>
              <a:rect b="b" l="l" r="r" t="t"/>
              <a:pathLst>
                <a:path extrusionOk="0" h="208" w="194">
                  <a:moveTo>
                    <a:pt x="192" y="105"/>
                  </a:moveTo>
                  <a:cubicBezTo>
                    <a:pt x="194" y="54"/>
                    <a:pt x="37" y="0"/>
                    <a:pt x="0" y="105"/>
                  </a:cubicBezTo>
                  <a:cubicBezTo>
                    <a:pt x="0" y="156"/>
                    <a:pt x="156" y="208"/>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
            <p:cNvSpPr/>
            <p:nvPr/>
          </p:nvSpPr>
          <p:spPr>
            <a:xfrm>
              <a:off x="2715114" y="393488"/>
              <a:ext cx="22629" cy="11743"/>
            </a:xfrm>
            <a:custGeom>
              <a:rect b="b" l="l" r="r" t="t"/>
              <a:pathLst>
                <a:path extrusionOk="0" h="390" w="634">
                  <a:moveTo>
                    <a:pt x="194" y="1"/>
                  </a:moveTo>
                  <a:cubicBezTo>
                    <a:pt x="204" y="128"/>
                    <a:pt x="104" y="201"/>
                    <a:pt x="1" y="274"/>
                  </a:cubicBezTo>
                  <a:cubicBezTo>
                    <a:pt x="246" y="278"/>
                    <a:pt x="267" y="390"/>
                    <a:pt x="578" y="365"/>
                  </a:cubicBezTo>
                  <a:cubicBezTo>
                    <a:pt x="634" y="158"/>
                    <a:pt x="533" y="24"/>
                    <a:pt x="1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
            <p:cNvSpPr/>
            <p:nvPr/>
          </p:nvSpPr>
          <p:spPr>
            <a:xfrm>
              <a:off x="2601507" y="398306"/>
              <a:ext cx="13956" cy="4215"/>
            </a:xfrm>
            <a:custGeom>
              <a:rect b="b" l="l" r="r" t="t"/>
              <a:pathLst>
                <a:path extrusionOk="0" h="140" w="391">
                  <a:moveTo>
                    <a:pt x="291" y="24"/>
                  </a:moveTo>
                  <a:cubicBezTo>
                    <a:pt x="239" y="0"/>
                    <a:pt x="0" y="67"/>
                    <a:pt x="99" y="115"/>
                  </a:cubicBezTo>
                  <a:cubicBezTo>
                    <a:pt x="153" y="140"/>
                    <a:pt x="390" y="72"/>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
            <p:cNvSpPr/>
            <p:nvPr/>
          </p:nvSpPr>
          <p:spPr>
            <a:xfrm>
              <a:off x="1923648" y="390748"/>
              <a:ext cx="20630" cy="8250"/>
            </a:xfrm>
            <a:custGeom>
              <a:rect b="b" l="l" r="r" t="t"/>
              <a:pathLst>
                <a:path extrusionOk="0" h="274" w="578">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
            <p:cNvSpPr/>
            <p:nvPr/>
          </p:nvSpPr>
          <p:spPr>
            <a:xfrm>
              <a:off x="4503882" y="388069"/>
              <a:ext cx="23521" cy="8220"/>
            </a:xfrm>
            <a:custGeom>
              <a:rect b="b" l="l" r="r" t="t"/>
              <a:pathLst>
                <a:path extrusionOk="0" h="273" w="659">
                  <a:moveTo>
                    <a:pt x="412" y="272"/>
                  </a:moveTo>
                  <a:cubicBezTo>
                    <a:pt x="422" y="157"/>
                    <a:pt x="659" y="147"/>
                    <a:pt x="607" y="1"/>
                  </a:cubicBezTo>
                  <a:lnTo>
                    <a:pt x="219" y="1"/>
                  </a:lnTo>
                  <a:cubicBezTo>
                    <a:pt x="1" y="131"/>
                    <a:pt x="10" y="220"/>
                    <a:pt x="412"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
            <p:cNvSpPr/>
            <p:nvPr/>
          </p:nvSpPr>
          <p:spPr>
            <a:xfrm>
              <a:off x="2763298" y="390447"/>
              <a:ext cx="6924" cy="6233"/>
            </a:xfrm>
            <a:custGeom>
              <a:rect b="b" l="l" r="r" t="t"/>
              <a:pathLst>
                <a:path extrusionOk="0" h="207" w="194">
                  <a:moveTo>
                    <a:pt x="194" y="102"/>
                  </a:moveTo>
                  <a:cubicBezTo>
                    <a:pt x="194" y="52"/>
                    <a:pt x="37" y="0"/>
                    <a:pt x="0" y="102"/>
                  </a:cubicBezTo>
                  <a:cubicBezTo>
                    <a:pt x="2" y="153"/>
                    <a:pt x="157" y="206"/>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
            <p:cNvSpPr/>
            <p:nvPr/>
          </p:nvSpPr>
          <p:spPr>
            <a:xfrm>
              <a:off x="2605040" y="390447"/>
              <a:ext cx="6889" cy="6233"/>
            </a:xfrm>
            <a:custGeom>
              <a:rect b="b" l="l" r="r" t="t"/>
              <a:pathLst>
                <a:path extrusionOk="0" h="207" w="193">
                  <a:moveTo>
                    <a:pt x="192" y="102"/>
                  </a:moveTo>
                  <a:cubicBezTo>
                    <a:pt x="192" y="52"/>
                    <a:pt x="35" y="0"/>
                    <a:pt x="0" y="102"/>
                  </a:cubicBezTo>
                  <a:cubicBezTo>
                    <a:pt x="0" y="153"/>
                    <a:pt x="153" y="206"/>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
            <p:cNvSpPr/>
            <p:nvPr/>
          </p:nvSpPr>
          <p:spPr>
            <a:xfrm>
              <a:off x="8717161" y="388069"/>
              <a:ext cx="13813" cy="5450"/>
            </a:xfrm>
            <a:custGeom>
              <a:rect b="b" l="l" r="r" t="t"/>
              <a:pathLst>
                <a:path extrusionOk="0" h="181" w="387">
                  <a:moveTo>
                    <a:pt x="387" y="1"/>
                  </a:moveTo>
                  <a:lnTo>
                    <a:pt x="0" y="1"/>
                  </a:lnTo>
                  <a:lnTo>
                    <a:pt x="0" y="181"/>
                  </a:lnTo>
                  <a:lnTo>
                    <a:pt x="387" y="1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
            <p:cNvSpPr/>
            <p:nvPr/>
          </p:nvSpPr>
          <p:spPr>
            <a:xfrm>
              <a:off x="2887184" y="372232"/>
              <a:ext cx="26627" cy="15296"/>
            </a:xfrm>
            <a:custGeom>
              <a:rect b="b" l="l" r="r" t="t"/>
              <a:pathLst>
                <a:path extrusionOk="0" h="508" w="746">
                  <a:moveTo>
                    <a:pt x="0" y="73"/>
                  </a:moveTo>
                  <a:lnTo>
                    <a:pt x="0" y="435"/>
                  </a:lnTo>
                  <a:cubicBezTo>
                    <a:pt x="746" y="507"/>
                    <a:pt x="746" y="1"/>
                    <a:pt x="0" y="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
            <p:cNvSpPr/>
            <p:nvPr/>
          </p:nvSpPr>
          <p:spPr>
            <a:xfrm>
              <a:off x="2967491" y="364012"/>
              <a:ext cx="37120" cy="15868"/>
            </a:xfrm>
            <a:custGeom>
              <a:rect b="b" l="l" r="r" t="t"/>
              <a:pathLst>
                <a:path extrusionOk="0" h="527" w="1040">
                  <a:moveTo>
                    <a:pt x="837" y="527"/>
                  </a:moveTo>
                  <a:cubicBezTo>
                    <a:pt x="1040" y="1"/>
                    <a:pt x="1" y="489"/>
                    <a:pt x="837" y="5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
            <p:cNvSpPr/>
            <p:nvPr/>
          </p:nvSpPr>
          <p:spPr>
            <a:xfrm>
              <a:off x="7925623" y="361634"/>
              <a:ext cx="34443" cy="16290"/>
            </a:xfrm>
            <a:custGeom>
              <a:rect b="b" l="l" r="r" t="t"/>
              <a:pathLst>
                <a:path extrusionOk="0" h="541" w="965">
                  <a:moveTo>
                    <a:pt x="1" y="425"/>
                  </a:moveTo>
                  <a:cubicBezTo>
                    <a:pt x="253" y="541"/>
                    <a:pt x="711" y="541"/>
                    <a:pt x="964" y="425"/>
                  </a:cubicBezTo>
                  <a:cubicBezTo>
                    <a:pt x="962" y="0"/>
                    <a:pt x="5" y="0"/>
                    <a:pt x="1" y="4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
            <p:cNvSpPr/>
            <p:nvPr/>
          </p:nvSpPr>
          <p:spPr>
            <a:xfrm>
              <a:off x="7788031" y="374400"/>
              <a:ext cx="13706" cy="2740"/>
            </a:xfrm>
            <a:custGeom>
              <a:rect b="b" l="l" r="r" t="t"/>
              <a:pathLst>
                <a:path extrusionOk="0" h="91" w="384">
                  <a:moveTo>
                    <a:pt x="384" y="1"/>
                  </a:moveTo>
                  <a:cubicBezTo>
                    <a:pt x="234" y="21"/>
                    <a:pt x="4" y="2"/>
                    <a:pt x="0" y="91"/>
                  </a:cubicBezTo>
                  <a:cubicBezTo>
                    <a:pt x="146" y="71"/>
                    <a:pt x="381" y="89"/>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
            <p:cNvSpPr/>
            <p:nvPr/>
          </p:nvSpPr>
          <p:spPr>
            <a:xfrm>
              <a:off x="8509863" y="368950"/>
              <a:ext cx="21523" cy="6413"/>
            </a:xfrm>
            <a:custGeom>
              <a:rect b="b" l="l" r="r" t="t"/>
              <a:pathLst>
                <a:path extrusionOk="0" h="213" w="603">
                  <a:moveTo>
                    <a:pt x="603" y="182"/>
                  </a:moveTo>
                  <a:lnTo>
                    <a:pt x="603" y="0"/>
                  </a:lnTo>
                  <a:lnTo>
                    <a:pt x="26" y="0"/>
                  </a:lnTo>
                  <a:cubicBezTo>
                    <a:pt x="1" y="163"/>
                    <a:pt x="215" y="213"/>
                    <a:pt x="603"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
            <p:cNvSpPr/>
            <p:nvPr/>
          </p:nvSpPr>
          <p:spPr>
            <a:xfrm>
              <a:off x="8593311" y="362206"/>
              <a:ext cx="13777" cy="7467"/>
            </a:xfrm>
            <a:custGeom>
              <a:rect b="b" l="l" r="r" t="t"/>
              <a:pathLst>
                <a:path extrusionOk="0" h="248" w="386">
                  <a:moveTo>
                    <a:pt x="386" y="133"/>
                  </a:moveTo>
                  <a:cubicBezTo>
                    <a:pt x="169" y="143"/>
                    <a:pt x="86" y="1"/>
                    <a:pt x="1" y="133"/>
                  </a:cubicBezTo>
                  <a:cubicBezTo>
                    <a:pt x="3" y="224"/>
                    <a:pt x="339" y="248"/>
                    <a:pt x="386" y="1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
            <p:cNvSpPr/>
            <p:nvPr/>
          </p:nvSpPr>
          <p:spPr>
            <a:xfrm>
              <a:off x="3778588" y="362717"/>
              <a:ext cx="13884" cy="4276"/>
            </a:xfrm>
            <a:custGeom>
              <a:rect b="b" l="l" r="r" t="t"/>
              <a:pathLst>
                <a:path extrusionOk="0" h="142" w="389">
                  <a:moveTo>
                    <a:pt x="289" y="24"/>
                  </a:moveTo>
                  <a:cubicBezTo>
                    <a:pt x="238" y="1"/>
                    <a:pt x="0" y="69"/>
                    <a:pt x="98" y="114"/>
                  </a:cubicBezTo>
                  <a:cubicBezTo>
                    <a:pt x="150" y="142"/>
                    <a:pt x="388" y="73"/>
                    <a:pt x="289"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
            <p:cNvSpPr/>
            <p:nvPr/>
          </p:nvSpPr>
          <p:spPr>
            <a:xfrm>
              <a:off x="7911846" y="355251"/>
              <a:ext cx="13813" cy="5450"/>
            </a:xfrm>
            <a:custGeom>
              <a:rect b="b" l="l" r="r" t="t"/>
              <a:pathLst>
                <a:path extrusionOk="0" h="181" w="387">
                  <a:moveTo>
                    <a:pt x="387" y="1"/>
                  </a:moveTo>
                  <a:lnTo>
                    <a:pt x="1" y="1"/>
                  </a:lnTo>
                  <a:lnTo>
                    <a:pt x="1" y="181"/>
                  </a:lnTo>
                  <a:lnTo>
                    <a:pt x="387" y="1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
            <p:cNvSpPr/>
            <p:nvPr/>
          </p:nvSpPr>
          <p:spPr>
            <a:xfrm>
              <a:off x="8062395" y="352511"/>
              <a:ext cx="21594" cy="6444"/>
            </a:xfrm>
            <a:custGeom>
              <a:rect b="b" l="l" r="r" t="t"/>
              <a:pathLst>
                <a:path extrusionOk="0" h="214" w="605">
                  <a:moveTo>
                    <a:pt x="605" y="181"/>
                  </a:moveTo>
                  <a:lnTo>
                    <a:pt x="605" y="0"/>
                  </a:lnTo>
                  <a:lnTo>
                    <a:pt x="26" y="0"/>
                  </a:lnTo>
                  <a:cubicBezTo>
                    <a:pt x="0" y="164"/>
                    <a:pt x="217" y="213"/>
                    <a:pt x="605"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
            <p:cNvSpPr/>
            <p:nvPr/>
          </p:nvSpPr>
          <p:spPr>
            <a:xfrm>
              <a:off x="7760477" y="347061"/>
              <a:ext cx="20666" cy="8220"/>
            </a:xfrm>
            <a:custGeom>
              <a:rect b="b" l="l" r="r" t="t"/>
              <a:pathLst>
                <a:path extrusionOk="0" h="273" w="579">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
            <p:cNvSpPr/>
            <p:nvPr/>
          </p:nvSpPr>
          <p:spPr>
            <a:xfrm>
              <a:off x="7626205" y="351788"/>
              <a:ext cx="13920" cy="4215"/>
            </a:xfrm>
            <a:custGeom>
              <a:rect b="b" l="l" r="r" t="t"/>
              <a:pathLst>
                <a:path extrusionOk="0" h="140" w="390">
                  <a:moveTo>
                    <a:pt x="290" y="26"/>
                  </a:moveTo>
                  <a:cubicBezTo>
                    <a:pt x="238" y="1"/>
                    <a:pt x="1" y="70"/>
                    <a:pt x="98" y="117"/>
                  </a:cubicBezTo>
                  <a:cubicBezTo>
                    <a:pt x="151" y="139"/>
                    <a:pt x="390" y="71"/>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
            <p:cNvSpPr/>
            <p:nvPr/>
          </p:nvSpPr>
          <p:spPr>
            <a:xfrm>
              <a:off x="6758536" y="340377"/>
              <a:ext cx="31481" cy="13941"/>
            </a:xfrm>
            <a:custGeom>
              <a:rect b="b" l="l" r="r" t="t"/>
              <a:pathLst>
                <a:path extrusionOk="0" h="463" w="882">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
            <p:cNvSpPr/>
            <p:nvPr/>
          </p:nvSpPr>
          <p:spPr>
            <a:xfrm>
              <a:off x="7571382" y="338480"/>
              <a:ext cx="23914" cy="5841"/>
            </a:xfrm>
            <a:custGeom>
              <a:rect b="b" l="l" r="r" t="t"/>
              <a:pathLst>
                <a:path extrusionOk="0" h="194" w="670">
                  <a:moveTo>
                    <a:pt x="475" y="194"/>
                  </a:moveTo>
                  <a:cubicBezTo>
                    <a:pt x="475" y="102"/>
                    <a:pt x="633" y="85"/>
                    <a:pt x="670" y="12"/>
                  </a:cubicBezTo>
                  <a:cubicBezTo>
                    <a:pt x="366" y="20"/>
                    <a:pt x="0" y="0"/>
                    <a:pt x="90"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
            <p:cNvSpPr/>
            <p:nvPr/>
          </p:nvSpPr>
          <p:spPr>
            <a:xfrm>
              <a:off x="2694484" y="338480"/>
              <a:ext cx="7031" cy="6233"/>
            </a:xfrm>
            <a:custGeom>
              <a:rect b="b" l="l" r="r" t="t"/>
              <a:pathLst>
                <a:path extrusionOk="0" h="207" w="197">
                  <a:moveTo>
                    <a:pt x="192" y="104"/>
                  </a:moveTo>
                  <a:cubicBezTo>
                    <a:pt x="196" y="53"/>
                    <a:pt x="40" y="0"/>
                    <a:pt x="1" y="104"/>
                  </a:cubicBezTo>
                  <a:cubicBezTo>
                    <a:pt x="1" y="154"/>
                    <a:pt x="158"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
            <p:cNvSpPr/>
            <p:nvPr/>
          </p:nvSpPr>
          <p:spPr>
            <a:xfrm>
              <a:off x="8779158" y="316230"/>
              <a:ext cx="56216" cy="27942"/>
            </a:xfrm>
            <a:custGeom>
              <a:rect b="b" l="l" r="r" t="t"/>
              <a:pathLst>
                <a:path extrusionOk="0" h="928" w="1575">
                  <a:moveTo>
                    <a:pt x="1352" y="25"/>
                  </a:moveTo>
                  <a:cubicBezTo>
                    <a:pt x="338" y="1"/>
                    <a:pt x="143" y="364"/>
                    <a:pt x="1" y="751"/>
                  </a:cubicBezTo>
                  <a:cubicBezTo>
                    <a:pt x="818" y="927"/>
                    <a:pt x="1575" y="606"/>
                    <a:pt x="135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
            <p:cNvSpPr/>
            <p:nvPr/>
          </p:nvSpPr>
          <p:spPr>
            <a:xfrm>
              <a:off x="7918699" y="338841"/>
              <a:ext cx="13884" cy="2770"/>
            </a:xfrm>
            <a:custGeom>
              <a:rect b="b" l="l" r="r" t="t"/>
              <a:pathLst>
                <a:path extrusionOk="0" h="92" w="389">
                  <a:moveTo>
                    <a:pt x="388" y="0"/>
                  </a:moveTo>
                  <a:cubicBezTo>
                    <a:pt x="238" y="21"/>
                    <a:pt x="7" y="4"/>
                    <a:pt x="1" y="92"/>
                  </a:cubicBezTo>
                  <a:cubicBezTo>
                    <a:pt x="153" y="71"/>
                    <a:pt x="383" y="89"/>
                    <a:pt x="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
            <p:cNvSpPr/>
            <p:nvPr/>
          </p:nvSpPr>
          <p:spPr>
            <a:xfrm>
              <a:off x="2804629" y="316983"/>
              <a:ext cx="51147" cy="19120"/>
            </a:xfrm>
            <a:custGeom>
              <a:rect b="b" l="l" r="r" t="t"/>
              <a:pathLst>
                <a:path extrusionOk="0" h="635" w="1433">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
            <p:cNvSpPr/>
            <p:nvPr/>
          </p:nvSpPr>
          <p:spPr>
            <a:xfrm>
              <a:off x="2053494" y="327882"/>
              <a:ext cx="23486" cy="8220"/>
            </a:xfrm>
            <a:custGeom>
              <a:rect b="b" l="l" r="r" t="t"/>
              <a:pathLst>
                <a:path extrusionOk="0" h="273" w="658">
                  <a:moveTo>
                    <a:pt x="411" y="273"/>
                  </a:moveTo>
                  <a:cubicBezTo>
                    <a:pt x="421" y="157"/>
                    <a:pt x="657" y="148"/>
                    <a:pt x="604" y="0"/>
                  </a:cubicBezTo>
                  <a:lnTo>
                    <a:pt x="219" y="0"/>
                  </a:lnTo>
                  <a:cubicBezTo>
                    <a:pt x="1" y="133"/>
                    <a:pt x="10" y="225"/>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
            <p:cNvSpPr/>
            <p:nvPr/>
          </p:nvSpPr>
          <p:spPr>
            <a:xfrm>
              <a:off x="5588700" y="321710"/>
              <a:ext cx="14063" cy="4215"/>
            </a:xfrm>
            <a:custGeom>
              <a:rect b="b" l="l" r="r" t="t"/>
              <a:pathLst>
                <a:path extrusionOk="0" h="140" w="394">
                  <a:moveTo>
                    <a:pt x="100" y="116"/>
                  </a:moveTo>
                  <a:cubicBezTo>
                    <a:pt x="153" y="140"/>
                    <a:pt x="393" y="72"/>
                    <a:pt x="293" y="25"/>
                  </a:cubicBezTo>
                  <a:cubicBezTo>
                    <a:pt x="240" y="0"/>
                    <a:pt x="0" y="68"/>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
            <p:cNvSpPr/>
            <p:nvPr/>
          </p:nvSpPr>
          <p:spPr>
            <a:xfrm>
              <a:off x="1658564" y="321710"/>
              <a:ext cx="13884" cy="4215"/>
            </a:xfrm>
            <a:custGeom>
              <a:rect b="b" l="l" r="r" t="t"/>
              <a:pathLst>
                <a:path extrusionOk="0" h="140" w="389">
                  <a:moveTo>
                    <a:pt x="97" y="116"/>
                  </a:moveTo>
                  <a:cubicBezTo>
                    <a:pt x="152" y="140"/>
                    <a:pt x="388" y="72"/>
                    <a:pt x="290" y="25"/>
                  </a:cubicBezTo>
                  <a:cubicBezTo>
                    <a:pt x="238" y="0"/>
                    <a:pt x="0" y="68"/>
                    <a:pt x="97"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
            <p:cNvSpPr/>
            <p:nvPr/>
          </p:nvSpPr>
          <p:spPr>
            <a:xfrm>
              <a:off x="7825722" y="313490"/>
              <a:ext cx="13991" cy="4306"/>
            </a:xfrm>
            <a:custGeom>
              <a:rect b="b" l="l" r="r" t="t"/>
              <a:pathLst>
                <a:path extrusionOk="0" h="143" w="392">
                  <a:moveTo>
                    <a:pt x="294" y="25"/>
                  </a:moveTo>
                  <a:cubicBezTo>
                    <a:pt x="240" y="0"/>
                    <a:pt x="0" y="69"/>
                    <a:pt x="99" y="116"/>
                  </a:cubicBezTo>
                  <a:cubicBezTo>
                    <a:pt x="154" y="143"/>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
            <p:cNvSpPr/>
            <p:nvPr/>
          </p:nvSpPr>
          <p:spPr>
            <a:xfrm>
              <a:off x="4288982" y="305060"/>
              <a:ext cx="39726" cy="15838"/>
            </a:xfrm>
            <a:custGeom>
              <a:rect b="b" l="l" r="r" t="t"/>
              <a:pathLst>
                <a:path extrusionOk="0" h="526" w="1113">
                  <a:moveTo>
                    <a:pt x="648" y="305"/>
                  </a:moveTo>
                  <a:cubicBezTo>
                    <a:pt x="1112" y="1"/>
                    <a:pt x="0" y="526"/>
                    <a:pt x="648"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
            <p:cNvSpPr/>
            <p:nvPr/>
          </p:nvSpPr>
          <p:spPr>
            <a:xfrm>
              <a:off x="998337" y="302049"/>
              <a:ext cx="31802" cy="16139"/>
            </a:xfrm>
            <a:custGeom>
              <a:rect b="b" l="l" r="r" t="t"/>
              <a:pathLst>
                <a:path extrusionOk="0" h="536" w="891">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
            <p:cNvSpPr/>
            <p:nvPr/>
          </p:nvSpPr>
          <p:spPr>
            <a:xfrm>
              <a:off x="925561" y="300543"/>
              <a:ext cx="13777" cy="5510"/>
            </a:xfrm>
            <a:custGeom>
              <a:rect b="b" l="l" r="r" t="t"/>
              <a:pathLst>
                <a:path extrusionOk="0" h="183" w="386">
                  <a:moveTo>
                    <a:pt x="0" y="182"/>
                  </a:moveTo>
                  <a:lnTo>
                    <a:pt x="386" y="182"/>
                  </a:lnTo>
                  <a:lnTo>
                    <a:pt x="386"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
            <p:cNvSpPr/>
            <p:nvPr/>
          </p:nvSpPr>
          <p:spPr>
            <a:xfrm>
              <a:off x="8421205" y="292384"/>
              <a:ext cx="22558" cy="11743"/>
            </a:xfrm>
            <a:custGeom>
              <a:rect b="b" l="l" r="r" t="t"/>
              <a:pathLst>
                <a:path extrusionOk="0" h="390" w="632">
                  <a:moveTo>
                    <a:pt x="193" y="0"/>
                  </a:moveTo>
                  <a:cubicBezTo>
                    <a:pt x="202" y="126"/>
                    <a:pt x="103" y="199"/>
                    <a:pt x="1" y="272"/>
                  </a:cubicBezTo>
                  <a:cubicBezTo>
                    <a:pt x="248" y="277"/>
                    <a:pt x="268" y="389"/>
                    <a:pt x="578" y="363"/>
                  </a:cubicBezTo>
                  <a:cubicBezTo>
                    <a:pt x="631" y="157"/>
                    <a:pt x="533" y="22"/>
                    <a:pt x="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
            <p:cNvSpPr/>
            <p:nvPr/>
          </p:nvSpPr>
          <p:spPr>
            <a:xfrm>
              <a:off x="7240340" y="292384"/>
              <a:ext cx="31409" cy="13459"/>
            </a:xfrm>
            <a:custGeom>
              <a:rect b="b" l="l" r="r" t="t"/>
              <a:pathLst>
                <a:path extrusionOk="0" h="447" w="88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
            <p:cNvSpPr/>
            <p:nvPr/>
          </p:nvSpPr>
          <p:spPr>
            <a:xfrm>
              <a:off x="3802680" y="297472"/>
              <a:ext cx="7031" cy="6263"/>
            </a:xfrm>
            <a:custGeom>
              <a:rect b="b" l="l" r="r" t="t"/>
              <a:pathLst>
                <a:path extrusionOk="0" h="208" w="197">
                  <a:moveTo>
                    <a:pt x="193" y="103"/>
                  </a:moveTo>
                  <a:cubicBezTo>
                    <a:pt x="196" y="53"/>
                    <a:pt x="38" y="1"/>
                    <a:pt x="2" y="103"/>
                  </a:cubicBezTo>
                  <a:cubicBezTo>
                    <a:pt x="0" y="154"/>
                    <a:pt x="157" y="207"/>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
            <p:cNvSpPr/>
            <p:nvPr/>
          </p:nvSpPr>
          <p:spPr>
            <a:xfrm>
              <a:off x="3385835" y="285700"/>
              <a:ext cx="31374" cy="13911"/>
            </a:xfrm>
            <a:custGeom>
              <a:rect b="b" l="l" r="r" t="t"/>
              <a:pathLst>
                <a:path extrusionOk="0" h="462" w="879">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
            <p:cNvSpPr/>
            <p:nvPr/>
          </p:nvSpPr>
          <p:spPr>
            <a:xfrm>
              <a:off x="4883286" y="286904"/>
              <a:ext cx="13813" cy="5510"/>
            </a:xfrm>
            <a:custGeom>
              <a:rect b="b" l="l" r="r" t="t"/>
              <a:pathLst>
                <a:path extrusionOk="0" h="183" w="387">
                  <a:moveTo>
                    <a:pt x="387" y="1"/>
                  </a:moveTo>
                  <a:lnTo>
                    <a:pt x="0" y="1"/>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
            <p:cNvSpPr/>
            <p:nvPr/>
          </p:nvSpPr>
          <p:spPr>
            <a:xfrm>
              <a:off x="3947161" y="283803"/>
              <a:ext cx="6960" cy="6233"/>
            </a:xfrm>
            <a:custGeom>
              <a:rect b="b" l="l" r="r" t="t"/>
              <a:pathLst>
                <a:path extrusionOk="0" h="207" w="195">
                  <a:moveTo>
                    <a:pt x="195" y="104"/>
                  </a:moveTo>
                  <a:cubicBezTo>
                    <a:pt x="195" y="53"/>
                    <a:pt x="39" y="1"/>
                    <a:pt x="3" y="104"/>
                  </a:cubicBezTo>
                  <a:cubicBezTo>
                    <a:pt x="0" y="152"/>
                    <a:pt x="159"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
            <p:cNvSpPr/>
            <p:nvPr/>
          </p:nvSpPr>
          <p:spPr>
            <a:xfrm>
              <a:off x="2439823" y="286904"/>
              <a:ext cx="13813" cy="2740"/>
            </a:xfrm>
            <a:custGeom>
              <a:rect b="b" l="l" r="r" t="t"/>
              <a:pathLst>
                <a:path extrusionOk="0" h="91" w="387">
                  <a:moveTo>
                    <a:pt x="387" y="1"/>
                  </a:moveTo>
                  <a:cubicBezTo>
                    <a:pt x="237" y="22"/>
                    <a:pt x="4" y="2"/>
                    <a:pt x="1" y="91"/>
                  </a:cubicBezTo>
                  <a:cubicBezTo>
                    <a:pt x="151" y="71"/>
                    <a:pt x="380" y="88"/>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
            <p:cNvSpPr/>
            <p:nvPr/>
          </p:nvSpPr>
          <p:spPr>
            <a:xfrm>
              <a:off x="5519886" y="283412"/>
              <a:ext cx="14063" cy="4276"/>
            </a:xfrm>
            <a:custGeom>
              <a:rect b="b" l="l" r="r" t="t"/>
              <a:pathLst>
                <a:path extrusionOk="0" h="142" w="394">
                  <a:moveTo>
                    <a:pt x="291" y="25"/>
                  </a:moveTo>
                  <a:cubicBezTo>
                    <a:pt x="238" y="1"/>
                    <a:pt x="0" y="69"/>
                    <a:pt x="100" y="117"/>
                  </a:cubicBezTo>
                  <a:cubicBezTo>
                    <a:pt x="154" y="142"/>
                    <a:pt x="393"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
            <p:cNvSpPr/>
            <p:nvPr/>
          </p:nvSpPr>
          <p:spPr>
            <a:xfrm>
              <a:off x="6741796" y="281455"/>
              <a:ext cx="13742" cy="2770"/>
            </a:xfrm>
            <a:custGeom>
              <a:rect b="b" l="l" r="r" t="t"/>
              <a:pathLst>
                <a:path extrusionOk="0" h="92" w="385">
                  <a:moveTo>
                    <a:pt x="384" y="0"/>
                  </a:moveTo>
                  <a:cubicBezTo>
                    <a:pt x="235" y="21"/>
                    <a:pt x="6" y="2"/>
                    <a:pt x="0" y="92"/>
                  </a:cubicBezTo>
                  <a:cubicBezTo>
                    <a:pt x="149" y="70"/>
                    <a:pt x="378" y="89"/>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
            <p:cNvSpPr/>
            <p:nvPr/>
          </p:nvSpPr>
          <p:spPr>
            <a:xfrm>
              <a:off x="2543115" y="281033"/>
              <a:ext cx="20666" cy="3643"/>
            </a:xfrm>
            <a:custGeom>
              <a:rect b="b" l="l" r="r" t="t"/>
              <a:pathLst>
                <a:path extrusionOk="0" h="121" w="579">
                  <a:moveTo>
                    <a:pt x="579" y="14"/>
                  </a:moveTo>
                  <a:cubicBezTo>
                    <a:pt x="352" y="29"/>
                    <a:pt x="32" y="0"/>
                    <a:pt x="0" y="106"/>
                  </a:cubicBezTo>
                  <a:cubicBezTo>
                    <a:pt x="226" y="91"/>
                    <a:pt x="546" y="120"/>
                    <a:pt x="579" y="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
            <p:cNvSpPr/>
            <p:nvPr/>
          </p:nvSpPr>
          <p:spPr>
            <a:xfrm>
              <a:off x="2456919" y="280702"/>
              <a:ext cx="14027" cy="4246"/>
            </a:xfrm>
            <a:custGeom>
              <a:rect b="b" l="l" r="r" t="t"/>
              <a:pathLst>
                <a:path extrusionOk="0" h="141" w="393">
                  <a:moveTo>
                    <a:pt x="293" y="25"/>
                  </a:moveTo>
                  <a:cubicBezTo>
                    <a:pt x="239" y="1"/>
                    <a:pt x="1" y="70"/>
                    <a:pt x="100" y="117"/>
                  </a:cubicBezTo>
                  <a:cubicBezTo>
                    <a:pt x="155" y="140"/>
                    <a:pt x="392" y="71"/>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
            <p:cNvSpPr/>
            <p:nvPr/>
          </p:nvSpPr>
          <p:spPr>
            <a:xfrm>
              <a:off x="1455478" y="278353"/>
              <a:ext cx="7031" cy="6233"/>
            </a:xfrm>
            <a:custGeom>
              <a:rect b="b" l="l" r="r" t="t"/>
              <a:pathLst>
                <a:path extrusionOk="0" h="207" w="197">
                  <a:moveTo>
                    <a:pt x="195" y="103"/>
                  </a:moveTo>
                  <a:cubicBezTo>
                    <a:pt x="196" y="53"/>
                    <a:pt x="40" y="0"/>
                    <a:pt x="2" y="103"/>
                  </a:cubicBezTo>
                  <a:cubicBezTo>
                    <a:pt x="0" y="154"/>
                    <a:pt x="158" y="207"/>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
            <p:cNvSpPr/>
            <p:nvPr/>
          </p:nvSpPr>
          <p:spPr>
            <a:xfrm>
              <a:off x="5530380" y="273235"/>
              <a:ext cx="14991" cy="9244"/>
            </a:xfrm>
            <a:custGeom>
              <a:rect b="b" l="l" r="r" t="t"/>
              <a:pathLst>
                <a:path extrusionOk="0" h="307" w="420">
                  <a:moveTo>
                    <a:pt x="385" y="273"/>
                  </a:moveTo>
                  <a:cubicBezTo>
                    <a:pt x="355" y="166"/>
                    <a:pt x="419" y="15"/>
                    <a:pt x="193" y="1"/>
                  </a:cubicBezTo>
                  <a:cubicBezTo>
                    <a:pt x="180" y="57"/>
                    <a:pt x="165" y="109"/>
                    <a:pt x="0" y="92"/>
                  </a:cubicBezTo>
                  <a:cubicBezTo>
                    <a:pt x="21" y="202"/>
                    <a:pt x="56" y="306"/>
                    <a:pt x="38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
            <p:cNvSpPr/>
            <p:nvPr/>
          </p:nvSpPr>
          <p:spPr>
            <a:xfrm>
              <a:off x="5328257" y="269501"/>
              <a:ext cx="39833" cy="15868"/>
            </a:xfrm>
            <a:custGeom>
              <a:rect b="b" l="l" r="r" t="t"/>
              <a:pathLst>
                <a:path extrusionOk="0" h="527" w="1116">
                  <a:moveTo>
                    <a:pt x="648" y="306"/>
                  </a:moveTo>
                  <a:cubicBezTo>
                    <a:pt x="1115" y="1"/>
                    <a:pt x="0" y="527"/>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
            <p:cNvSpPr/>
            <p:nvPr/>
          </p:nvSpPr>
          <p:spPr>
            <a:xfrm>
              <a:off x="7797989" y="264985"/>
              <a:ext cx="28161" cy="13760"/>
            </a:xfrm>
            <a:custGeom>
              <a:rect b="b" l="l" r="r" t="t"/>
              <a:pathLst>
                <a:path extrusionOk="0" h="457" w="789">
                  <a:moveTo>
                    <a:pt x="491" y="456"/>
                  </a:moveTo>
                  <a:cubicBezTo>
                    <a:pt x="752" y="340"/>
                    <a:pt x="789" y="11"/>
                    <a:pt x="299" y="0"/>
                  </a:cubicBezTo>
                  <a:cubicBezTo>
                    <a:pt x="38" y="118"/>
                    <a:pt x="0" y="448"/>
                    <a:pt x="491"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
            <p:cNvSpPr/>
            <p:nvPr/>
          </p:nvSpPr>
          <p:spPr>
            <a:xfrm>
              <a:off x="6872464" y="273205"/>
              <a:ext cx="13777" cy="2770"/>
            </a:xfrm>
            <a:custGeom>
              <a:rect b="b" l="l" r="r" t="t"/>
              <a:pathLst>
                <a:path extrusionOk="0" h="92" w="386">
                  <a:moveTo>
                    <a:pt x="1" y="92"/>
                  </a:moveTo>
                  <a:cubicBezTo>
                    <a:pt x="151" y="71"/>
                    <a:pt x="383" y="89"/>
                    <a:pt x="386" y="0"/>
                  </a:cubicBezTo>
                  <a:cubicBezTo>
                    <a:pt x="240" y="21"/>
                    <a:pt x="7" y="4"/>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
            <p:cNvSpPr/>
            <p:nvPr/>
          </p:nvSpPr>
          <p:spPr>
            <a:xfrm>
              <a:off x="5857567" y="270104"/>
              <a:ext cx="23807" cy="5871"/>
            </a:xfrm>
            <a:custGeom>
              <a:rect b="b" l="l" r="r" t="t"/>
              <a:pathLst>
                <a:path extrusionOk="0" h="195" w="667">
                  <a:moveTo>
                    <a:pt x="87" y="195"/>
                  </a:moveTo>
                  <a:lnTo>
                    <a:pt x="473" y="195"/>
                  </a:lnTo>
                  <a:cubicBezTo>
                    <a:pt x="473" y="103"/>
                    <a:pt x="631" y="85"/>
                    <a:pt x="666" y="13"/>
                  </a:cubicBezTo>
                  <a:cubicBezTo>
                    <a:pt x="365" y="22"/>
                    <a:pt x="0" y="0"/>
                    <a:pt x="87"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
            <p:cNvSpPr/>
            <p:nvPr/>
          </p:nvSpPr>
          <p:spPr>
            <a:xfrm>
              <a:off x="8259699" y="267424"/>
              <a:ext cx="23985" cy="5841"/>
            </a:xfrm>
            <a:custGeom>
              <a:rect b="b" l="l" r="r" t="t"/>
              <a:pathLst>
                <a:path extrusionOk="0" h="194" w="672">
                  <a:moveTo>
                    <a:pt x="477" y="194"/>
                  </a:moveTo>
                  <a:cubicBezTo>
                    <a:pt x="475" y="102"/>
                    <a:pt x="633" y="87"/>
                    <a:pt x="671" y="11"/>
                  </a:cubicBezTo>
                  <a:cubicBezTo>
                    <a:pt x="366" y="20"/>
                    <a:pt x="0" y="0"/>
                    <a:pt x="90"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
            <p:cNvSpPr/>
            <p:nvPr/>
          </p:nvSpPr>
          <p:spPr>
            <a:xfrm>
              <a:off x="8305777" y="255170"/>
              <a:ext cx="21987" cy="16199"/>
            </a:xfrm>
            <a:custGeom>
              <a:rect b="b" l="l" r="r" t="t"/>
              <a:pathLst>
                <a:path extrusionOk="0" h="538" w="616">
                  <a:moveTo>
                    <a:pt x="342" y="509"/>
                  </a:moveTo>
                  <a:cubicBezTo>
                    <a:pt x="404" y="388"/>
                    <a:pt x="615" y="337"/>
                    <a:pt x="535" y="146"/>
                  </a:cubicBezTo>
                  <a:cubicBezTo>
                    <a:pt x="0" y="0"/>
                    <a:pt x="3" y="538"/>
                    <a:pt x="342" y="5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
            <p:cNvSpPr/>
            <p:nvPr/>
          </p:nvSpPr>
          <p:spPr>
            <a:xfrm>
              <a:off x="8214727" y="265075"/>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
            <p:cNvSpPr/>
            <p:nvPr/>
          </p:nvSpPr>
          <p:spPr>
            <a:xfrm>
              <a:off x="8617260" y="264323"/>
              <a:ext cx="14027" cy="4215"/>
            </a:xfrm>
            <a:custGeom>
              <a:rect b="b" l="l" r="r" t="t"/>
              <a:pathLst>
                <a:path extrusionOk="0" h="140" w="393">
                  <a:moveTo>
                    <a:pt x="293" y="25"/>
                  </a:moveTo>
                  <a:cubicBezTo>
                    <a:pt x="240" y="0"/>
                    <a:pt x="1" y="68"/>
                    <a:pt x="100" y="116"/>
                  </a:cubicBezTo>
                  <a:cubicBezTo>
                    <a:pt x="155" y="140"/>
                    <a:pt x="392" y="71"/>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
            <p:cNvSpPr/>
            <p:nvPr/>
          </p:nvSpPr>
          <p:spPr>
            <a:xfrm>
              <a:off x="6383879" y="259415"/>
              <a:ext cx="23843" cy="5992"/>
            </a:xfrm>
            <a:custGeom>
              <a:rect b="b" l="l" r="r" t="t"/>
              <a:pathLst>
                <a:path extrusionOk="0" h="199" w="668">
                  <a:moveTo>
                    <a:pt x="578" y="5"/>
                  </a:moveTo>
                  <a:cubicBezTo>
                    <a:pt x="246" y="0"/>
                    <a:pt x="83" y="75"/>
                    <a:pt x="1" y="185"/>
                  </a:cubicBezTo>
                  <a:cubicBezTo>
                    <a:pt x="304" y="179"/>
                    <a:pt x="668" y="199"/>
                    <a:pt x="578" y="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
            <p:cNvSpPr/>
            <p:nvPr/>
          </p:nvSpPr>
          <p:spPr>
            <a:xfrm>
              <a:off x="5753846" y="261553"/>
              <a:ext cx="14170" cy="4246"/>
            </a:xfrm>
            <a:custGeom>
              <a:rect b="b" l="l" r="r" t="t"/>
              <a:pathLst>
                <a:path extrusionOk="0" h="141" w="397">
                  <a:moveTo>
                    <a:pt x="294" y="26"/>
                  </a:moveTo>
                  <a:cubicBezTo>
                    <a:pt x="241" y="1"/>
                    <a:pt x="1" y="69"/>
                    <a:pt x="100" y="117"/>
                  </a:cubicBezTo>
                  <a:cubicBezTo>
                    <a:pt x="156" y="141"/>
                    <a:pt x="396"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
            <p:cNvSpPr/>
            <p:nvPr/>
          </p:nvSpPr>
          <p:spPr>
            <a:xfrm>
              <a:off x="3819705" y="261553"/>
              <a:ext cx="14134" cy="4246"/>
            </a:xfrm>
            <a:custGeom>
              <a:rect b="b" l="l" r="r" t="t"/>
              <a:pathLst>
                <a:path extrusionOk="0" h="141" w="396">
                  <a:moveTo>
                    <a:pt x="297" y="26"/>
                  </a:moveTo>
                  <a:cubicBezTo>
                    <a:pt x="242" y="1"/>
                    <a:pt x="1" y="69"/>
                    <a:pt x="101" y="117"/>
                  </a:cubicBezTo>
                  <a:cubicBezTo>
                    <a:pt x="155" y="141"/>
                    <a:pt x="395" y="73"/>
                    <a:pt x="297"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
            <p:cNvSpPr/>
            <p:nvPr/>
          </p:nvSpPr>
          <p:spPr>
            <a:xfrm>
              <a:off x="8097729" y="256254"/>
              <a:ext cx="13777" cy="6745"/>
            </a:xfrm>
            <a:custGeom>
              <a:rect b="b" l="l" r="r" t="t"/>
              <a:pathLst>
                <a:path extrusionOk="0" h="224" w="386">
                  <a:moveTo>
                    <a:pt x="386" y="110"/>
                  </a:moveTo>
                  <a:cubicBezTo>
                    <a:pt x="346" y="1"/>
                    <a:pt x="172" y="54"/>
                    <a:pt x="1" y="110"/>
                  </a:cubicBezTo>
                  <a:cubicBezTo>
                    <a:pt x="2" y="202"/>
                    <a:pt x="339" y="224"/>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
            <p:cNvSpPr/>
            <p:nvPr/>
          </p:nvSpPr>
          <p:spPr>
            <a:xfrm>
              <a:off x="6873606" y="249419"/>
              <a:ext cx="65210" cy="12917"/>
            </a:xfrm>
            <a:custGeom>
              <a:rect b="b" l="l" r="r" t="t"/>
              <a:pathLst>
                <a:path extrusionOk="0" h="429" w="1827">
                  <a:moveTo>
                    <a:pt x="1128" y="429"/>
                  </a:moveTo>
                  <a:cubicBezTo>
                    <a:pt x="1826" y="1"/>
                    <a:pt x="0" y="307"/>
                    <a:pt x="1128" y="4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
            <p:cNvSpPr/>
            <p:nvPr/>
          </p:nvSpPr>
          <p:spPr>
            <a:xfrm>
              <a:off x="8156086" y="253363"/>
              <a:ext cx="14134" cy="4276"/>
            </a:xfrm>
            <a:custGeom>
              <a:rect b="b" l="l" r="r" t="t"/>
              <a:pathLst>
                <a:path extrusionOk="0" h="142" w="396">
                  <a:moveTo>
                    <a:pt x="293" y="25"/>
                  </a:moveTo>
                  <a:cubicBezTo>
                    <a:pt x="239" y="0"/>
                    <a:pt x="0" y="69"/>
                    <a:pt x="101" y="116"/>
                  </a:cubicBezTo>
                  <a:cubicBezTo>
                    <a:pt x="154" y="141"/>
                    <a:pt x="396"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
            <p:cNvSpPr/>
            <p:nvPr/>
          </p:nvSpPr>
          <p:spPr>
            <a:xfrm>
              <a:off x="5186167" y="248636"/>
              <a:ext cx="13777" cy="5480"/>
            </a:xfrm>
            <a:custGeom>
              <a:rect b="b" l="l" r="r" t="t"/>
              <a:pathLst>
                <a:path extrusionOk="0" h="182" w="386">
                  <a:moveTo>
                    <a:pt x="385" y="0"/>
                  </a:moveTo>
                  <a:lnTo>
                    <a:pt x="0" y="0"/>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
            <p:cNvSpPr/>
            <p:nvPr/>
          </p:nvSpPr>
          <p:spPr>
            <a:xfrm>
              <a:off x="102935" y="250593"/>
              <a:ext cx="13991" cy="4276"/>
            </a:xfrm>
            <a:custGeom>
              <a:rect b="b" l="l" r="r" t="t"/>
              <a:pathLst>
                <a:path extrusionOk="0" h="142" w="392">
                  <a:moveTo>
                    <a:pt x="290" y="27"/>
                  </a:moveTo>
                  <a:cubicBezTo>
                    <a:pt x="238" y="1"/>
                    <a:pt x="0" y="71"/>
                    <a:pt x="99" y="117"/>
                  </a:cubicBezTo>
                  <a:cubicBezTo>
                    <a:pt x="153" y="142"/>
                    <a:pt x="392" y="73"/>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
            <p:cNvSpPr/>
            <p:nvPr/>
          </p:nvSpPr>
          <p:spPr>
            <a:xfrm>
              <a:off x="1198996" y="237737"/>
              <a:ext cx="24414" cy="11321"/>
            </a:xfrm>
            <a:custGeom>
              <a:rect b="b" l="l" r="r" t="t"/>
              <a:pathLst>
                <a:path extrusionOk="0" h="376" w="684">
                  <a:moveTo>
                    <a:pt x="631" y="362"/>
                  </a:moveTo>
                  <a:cubicBezTo>
                    <a:pt x="683" y="155"/>
                    <a:pt x="585" y="20"/>
                    <a:pt x="246" y="1"/>
                  </a:cubicBezTo>
                  <a:cubicBezTo>
                    <a:pt x="1" y="107"/>
                    <a:pt x="92" y="376"/>
                    <a:pt x="631"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
            <p:cNvSpPr/>
            <p:nvPr/>
          </p:nvSpPr>
          <p:spPr>
            <a:xfrm>
              <a:off x="5433976" y="228584"/>
              <a:ext cx="27555" cy="17343"/>
            </a:xfrm>
            <a:custGeom>
              <a:rect b="b" l="l" r="r" t="t"/>
              <a:pathLst>
                <a:path extrusionOk="0" h="576" w="772">
                  <a:moveTo>
                    <a:pt x="772" y="575"/>
                  </a:moveTo>
                  <a:lnTo>
                    <a:pt x="772" y="31"/>
                  </a:lnTo>
                  <a:cubicBezTo>
                    <a:pt x="62" y="1"/>
                    <a:pt x="188" y="361"/>
                    <a:pt x="0" y="5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
            <p:cNvSpPr/>
            <p:nvPr/>
          </p:nvSpPr>
          <p:spPr>
            <a:xfrm>
              <a:off x="4054950" y="234003"/>
              <a:ext cx="39690" cy="15808"/>
            </a:xfrm>
            <a:custGeom>
              <a:rect b="b" l="l" r="r" t="t"/>
              <a:pathLst>
                <a:path extrusionOk="0" h="525" w="1112">
                  <a:moveTo>
                    <a:pt x="645" y="305"/>
                  </a:moveTo>
                  <a:cubicBezTo>
                    <a:pt x="1111" y="1"/>
                    <a:pt x="1" y="524"/>
                    <a:pt x="645"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
            <p:cNvSpPr/>
            <p:nvPr/>
          </p:nvSpPr>
          <p:spPr>
            <a:xfrm>
              <a:off x="907572" y="229487"/>
              <a:ext cx="43973" cy="19030"/>
            </a:xfrm>
            <a:custGeom>
              <a:rect b="b" l="l" r="r" t="t"/>
              <a:pathLst>
                <a:path extrusionOk="0" h="632" w="1232">
                  <a:moveTo>
                    <a:pt x="696" y="545"/>
                  </a:moveTo>
                  <a:cubicBezTo>
                    <a:pt x="567" y="207"/>
                    <a:pt x="1232" y="14"/>
                    <a:pt x="313" y="1"/>
                  </a:cubicBezTo>
                  <a:cubicBezTo>
                    <a:pt x="429" y="187"/>
                    <a:pt x="1" y="631"/>
                    <a:pt x="696"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
            <p:cNvSpPr/>
            <p:nvPr/>
          </p:nvSpPr>
          <p:spPr>
            <a:xfrm>
              <a:off x="3158942" y="239724"/>
              <a:ext cx="14063" cy="4215"/>
            </a:xfrm>
            <a:custGeom>
              <a:rect b="b" l="l" r="r" t="t"/>
              <a:pathLst>
                <a:path extrusionOk="0" h="140" w="394">
                  <a:moveTo>
                    <a:pt x="101" y="115"/>
                  </a:moveTo>
                  <a:cubicBezTo>
                    <a:pt x="154" y="140"/>
                    <a:pt x="393" y="72"/>
                    <a:pt x="294" y="24"/>
                  </a:cubicBezTo>
                  <a:cubicBezTo>
                    <a:pt x="243" y="0"/>
                    <a:pt x="0" y="67"/>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
            <p:cNvSpPr/>
            <p:nvPr/>
          </p:nvSpPr>
          <p:spPr>
            <a:xfrm>
              <a:off x="763663" y="239724"/>
              <a:ext cx="14027" cy="4215"/>
            </a:xfrm>
            <a:custGeom>
              <a:rect b="b" l="l" r="r" t="t"/>
              <a:pathLst>
                <a:path extrusionOk="0" h="140" w="393">
                  <a:moveTo>
                    <a:pt x="294" y="24"/>
                  </a:moveTo>
                  <a:cubicBezTo>
                    <a:pt x="241" y="0"/>
                    <a:pt x="0" y="68"/>
                    <a:pt x="101" y="115"/>
                  </a:cubicBezTo>
                  <a:cubicBezTo>
                    <a:pt x="153" y="140"/>
                    <a:pt x="392"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
            <p:cNvSpPr/>
            <p:nvPr/>
          </p:nvSpPr>
          <p:spPr>
            <a:xfrm>
              <a:off x="4026254" y="234214"/>
              <a:ext cx="14063" cy="4246"/>
            </a:xfrm>
            <a:custGeom>
              <a:rect b="b" l="l" r="r" t="t"/>
              <a:pathLst>
                <a:path extrusionOk="0" h="141" w="394">
                  <a:moveTo>
                    <a:pt x="294" y="24"/>
                  </a:moveTo>
                  <a:cubicBezTo>
                    <a:pt x="241" y="0"/>
                    <a:pt x="1" y="68"/>
                    <a:pt x="101" y="115"/>
                  </a:cubicBezTo>
                  <a:cubicBezTo>
                    <a:pt x="153" y="140"/>
                    <a:pt x="393" y="73"/>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
            <p:cNvSpPr/>
            <p:nvPr/>
          </p:nvSpPr>
          <p:spPr>
            <a:xfrm>
              <a:off x="364378" y="234214"/>
              <a:ext cx="14170" cy="4246"/>
            </a:xfrm>
            <a:custGeom>
              <a:rect b="b" l="l" r="r" t="t"/>
              <a:pathLst>
                <a:path extrusionOk="0" h="141" w="397">
                  <a:moveTo>
                    <a:pt x="297" y="24"/>
                  </a:moveTo>
                  <a:cubicBezTo>
                    <a:pt x="242" y="0"/>
                    <a:pt x="1" y="68"/>
                    <a:pt x="104" y="115"/>
                  </a:cubicBezTo>
                  <a:cubicBezTo>
                    <a:pt x="156" y="140"/>
                    <a:pt x="396" y="73"/>
                    <a:pt x="297"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
            <p:cNvSpPr/>
            <p:nvPr/>
          </p:nvSpPr>
          <p:spPr>
            <a:xfrm>
              <a:off x="6084317" y="231474"/>
              <a:ext cx="14063" cy="4246"/>
            </a:xfrm>
            <a:custGeom>
              <a:rect b="b" l="l" r="r" t="t"/>
              <a:pathLst>
                <a:path extrusionOk="0" h="141" w="394">
                  <a:moveTo>
                    <a:pt x="100" y="115"/>
                  </a:moveTo>
                  <a:cubicBezTo>
                    <a:pt x="155" y="141"/>
                    <a:pt x="393" y="72"/>
                    <a:pt x="294" y="26"/>
                  </a:cubicBezTo>
                  <a:cubicBezTo>
                    <a:pt x="239" y="0"/>
                    <a:pt x="0"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
            <p:cNvSpPr/>
            <p:nvPr/>
          </p:nvSpPr>
          <p:spPr>
            <a:xfrm>
              <a:off x="3416031" y="223255"/>
              <a:ext cx="35657" cy="11773"/>
            </a:xfrm>
            <a:custGeom>
              <a:rect b="b" l="l" r="r" t="t"/>
              <a:pathLst>
                <a:path extrusionOk="0" h="391" w="999">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
            <p:cNvSpPr/>
            <p:nvPr/>
          </p:nvSpPr>
          <p:spPr>
            <a:xfrm>
              <a:off x="690387" y="224038"/>
              <a:ext cx="31624" cy="10900"/>
            </a:xfrm>
            <a:custGeom>
              <a:rect b="b" l="l" r="r" t="t"/>
              <a:pathLst>
                <a:path extrusionOk="0" h="362" w="886">
                  <a:moveTo>
                    <a:pt x="611" y="362"/>
                  </a:moveTo>
                  <a:cubicBezTo>
                    <a:pt x="670" y="241"/>
                    <a:pt x="885" y="190"/>
                    <a:pt x="804" y="0"/>
                  </a:cubicBezTo>
                  <a:lnTo>
                    <a:pt x="34" y="0"/>
                  </a:lnTo>
                  <a:cubicBezTo>
                    <a:pt x="0" y="227"/>
                    <a:pt x="328" y="284"/>
                    <a:pt x="611"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
            <p:cNvSpPr/>
            <p:nvPr/>
          </p:nvSpPr>
          <p:spPr>
            <a:xfrm>
              <a:off x="2253976" y="223044"/>
              <a:ext cx="32659" cy="9244"/>
            </a:xfrm>
            <a:custGeom>
              <a:rect b="b" l="l" r="r" t="t"/>
              <a:pathLst>
                <a:path extrusionOk="0" h="307" w="915">
                  <a:moveTo>
                    <a:pt x="387" y="306"/>
                  </a:moveTo>
                  <a:cubicBezTo>
                    <a:pt x="914" y="159"/>
                    <a:pt x="104" y="1"/>
                    <a:pt x="1" y="215"/>
                  </a:cubicBezTo>
                  <a:cubicBezTo>
                    <a:pt x="192" y="215"/>
                    <a:pt x="229" y="288"/>
                    <a:pt x="387"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
            <p:cNvSpPr/>
            <p:nvPr/>
          </p:nvSpPr>
          <p:spPr>
            <a:xfrm>
              <a:off x="1545064" y="229487"/>
              <a:ext cx="13813" cy="2800"/>
            </a:xfrm>
            <a:custGeom>
              <a:rect b="b" l="l" r="r" t="t"/>
              <a:pathLst>
                <a:path extrusionOk="0" h="93" w="387">
                  <a:moveTo>
                    <a:pt x="1" y="92"/>
                  </a:moveTo>
                  <a:cubicBezTo>
                    <a:pt x="151" y="70"/>
                    <a:pt x="380" y="88"/>
                    <a:pt x="387" y="1"/>
                  </a:cubicBezTo>
                  <a:cubicBezTo>
                    <a:pt x="236" y="22"/>
                    <a:pt x="4" y="2"/>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
            <p:cNvSpPr/>
            <p:nvPr/>
          </p:nvSpPr>
          <p:spPr>
            <a:xfrm>
              <a:off x="311911" y="222412"/>
              <a:ext cx="8959" cy="11442"/>
            </a:xfrm>
            <a:custGeom>
              <a:rect b="b" l="l" r="r" t="t"/>
              <a:pathLst>
                <a:path extrusionOk="0" h="380" w="251">
                  <a:moveTo>
                    <a:pt x="28" y="146"/>
                  </a:moveTo>
                  <a:cubicBezTo>
                    <a:pt x="1" y="240"/>
                    <a:pt x="178" y="379"/>
                    <a:pt x="221" y="236"/>
                  </a:cubicBezTo>
                  <a:cubicBezTo>
                    <a:pt x="250" y="140"/>
                    <a:pt x="73" y="1"/>
                    <a:pt x="28" y="1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
            <p:cNvSpPr/>
            <p:nvPr/>
          </p:nvSpPr>
          <p:spPr>
            <a:xfrm>
              <a:off x="3303601" y="225995"/>
              <a:ext cx="14063" cy="4246"/>
            </a:xfrm>
            <a:custGeom>
              <a:rect b="b" l="l" r="r" t="t"/>
              <a:pathLst>
                <a:path extrusionOk="0" h="141" w="394">
                  <a:moveTo>
                    <a:pt x="289" y="27"/>
                  </a:moveTo>
                  <a:cubicBezTo>
                    <a:pt x="238" y="1"/>
                    <a:pt x="0" y="71"/>
                    <a:pt x="100" y="117"/>
                  </a:cubicBezTo>
                  <a:cubicBezTo>
                    <a:pt x="152" y="140"/>
                    <a:pt x="393" y="72"/>
                    <a:pt x="289"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
            <p:cNvSpPr/>
            <p:nvPr/>
          </p:nvSpPr>
          <p:spPr>
            <a:xfrm>
              <a:off x="7591762" y="223255"/>
              <a:ext cx="13991" cy="4306"/>
            </a:xfrm>
            <a:custGeom>
              <a:rect b="b" l="l" r="r" t="t"/>
              <a:pathLst>
                <a:path extrusionOk="0" h="143" w="392">
                  <a:moveTo>
                    <a:pt x="99" y="118"/>
                  </a:moveTo>
                  <a:cubicBezTo>
                    <a:pt x="151" y="142"/>
                    <a:pt x="391" y="73"/>
                    <a:pt x="291" y="26"/>
                  </a:cubicBezTo>
                  <a:cubicBezTo>
                    <a:pt x="239" y="0"/>
                    <a:pt x="1" y="68"/>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
            <p:cNvSpPr/>
            <p:nvPr/>
          </p:nvSpPr>
          <p:spPr>
            <a:xfrm>
              <a:off x="5413917" y="217715"/>
              <a:ext cx="31552" cy="9635"/>
            </a:xfrm>
            <a:custGeom>
              <a:rect b="b" l="l" r="r" t="t"/>
              <a:pathLst>
                <a:path extrusionOk="0" h="320" w="884">
                  <a:moveTo>
                    <a:pt x="754" y="210"/>
                  </a:moveTo>
                  <a:cubicBezTo>
                    <a:pt x="883" y="0"/>
                    <a:pt x="1" y="15"/>
                    <a:pt x="176" y="210"/>
                  </a:cubicBezTo>
                  <a:cubicBezTo>
                    <a:pt x="242" y="283"/>
                    <a:pt x="688" y="320"/>
                    <a:pt x="754" y="2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
            <p:cNvSpPr/>
            <p:nvPr/>
          </p:nvSpPr>
          <p:spPr>
            <a:xfrm>
              <a:off x="5343212" y="210278"/>
              <a:ext cx="24342" cy="16530"/>
            </a:xfrm>
            <a:custGeom>
              <a:rect b="b" l="l" r="r" t="t"/>
              <a:pathLst>
                <a:path extrusionOk="0" h="549" w="682">
                  <a:moveTo>
                    <a:pt x="422" y="549"/>
                  </a:moveTo>
                  <a:cubicBezTo>
                    <a:pt x="337" y="378"/>
                    <a:pt x="682" y="0"/>
                    <a:pt x="37" y="93"/>
                  </a:cubicBezTo>
                  <a:cubicBezTo>
                    <a:pt x="6" y="319"/>
                    <a:pt x="0" y="534"/>
                    <a:pt x="422"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
            <p:cNvSpPr/>
            <p:nvPr/>
          </p:nvSpPr>
          <p:spPr>
            <a:xfrm>
              <a:off x="7729318" y="217775"/>
              <a:ext cx="13991" cy="4336"/>
            </a:xfrm>
            <a:custGeom>
              <a:rect b="b" l="l" r="r" t="t"/>
              <a:pathLst>
                <a:path extrusionOk="0" h="144" w="392">
                  <a:moveTo>
                    <a:pt x="101" y="117"/>
                  </a:moveTo>
                  <a:cubicBezTo>
                    <a:pt x="154" y="143"/>
                    <a:pt x="392" y="73"/>
                    <a:pt x="294" y="26"/>
                  </a:cubicBezTo>
                  <a:cubicBezTo>
                    <a:pt x="240" y="1"/>
                    <a:pt x="0"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
            <p:cNvSpPr/>
            <p:nvPr/>
          </p:nvSpPr>
          <p:spPr>
            <a:xfrm>
              <a:off x="8754888" y="212325"/>
              <a:ext cx="14099" cy="4306"/>
            </a:xfrm>
            <a:custGeom>
              <a:rect b="b" l="l" r="r" t="t"/>
              <a:pathLst>
                <a:path extrusionOk="0" h="143" w="395">
                  <a:moveTo>
                    <a:pt x="101" y="117"/>
                  </a:moveTo>
                  <a:cubicBezTo>
                    <a:pt x="153" y="143"/>
                    <a:pt x="395" y="72"/>
                    <a:pt x="293" y="25"/>
                  </a:cubicBezTo>
                  <a:cubicBezTo>
                    <a:pt x="241" y="0"/>
                    <a:pt x="1"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
            <p:cNvSpPr/>
            <p:nvPr/>
          </p:nvSpPr>
          <p:spPr>
            <a:xfrm>
              <a:off x="7164959" y="209555"/>
              <a:ext cx="14063" cy="4336"/>
            </a:xfrm>
            <a:custGeom>
              <a:rect b="b" l="l" r="r" t="t"/>
              <a:pathLst>
                <a:path extrusionOk="0" h="144" w="394">
                  <a:moveTo>
                    <a:pt x="294" y="27"/>
                  </a:moveTo>
                  <a:cubicBezTo>
                    <a:pt x="240" y="1"/>
                    <a:pt x="1" y="71"/>
                    <a:pt x="101" y="117"/>
                  </a:cubicBezTo>
                  <a:cubicBezTo>
                    <a:pt x="153" y="143"/>
                    <a:pt x="394" y="73"/>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
            <p:cNvSpPr/>
            <p:nvPr/>
          </p:nvSpPr>
          <p:spPr>
            <a:xfrm>
              <a:off x="1603456" y="209555"/>
              <a:ext cx="14099" cy="4336"/>
            </a:xfrm>
            <a:custGeom>
              <a:rect b="b" l="l" r="r" t="t"/>
              <a:pathLst>
                <a:path extrusionOk="0" h="144" w="395">
                  <a:moveTo>
                    <a:pt x="290" y="27"/>
                  </a:moveTo>
                  <a:cubicBezTo>
                    <a:pt x="238" y="1"/>
                    <a:pt x="0" y="71"/>
                    <a:pt x="97" y="117"/>
                  </a:cubicBezTo>
                  <a:cubicBezTo>
                    <a:pt x="154" y="143"/>
                    <a:pt x="394" y="73"/>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
            <p:cNvSpPr/>
            <p:nvPr/>
          </p:nvSpPr>
          <p:spPr>
            <a:xfrm>
              <a:off x="4484038" y="201396"/>
              <a:ext cx="27590" cy="9394"/>
            </a:xfrm>
            <a:custGeom>
              <a:rect b="b" l="l" r="r" t="t"/>
              <a:pathLst>
                <a:path extrusionOk="0" h="312" w="773">
                  <a:moveTo>
                    <a:pt x="772" y="27"/>
                  </a:moveTo>
                  <a:cubicBezTo>
                    <a:pt x="334" y="0"/>
                    <a:pt x="50" y="47"/>
                    <a:pt x="1" y="209"/>
                  </a:cubicBezTo>
                  <a:cubicBezTo>
                    <a:pt x="368" y="187"/>
                    <a:pt x="426" y="311"/>
                    <a:pt x="772" y="2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
            <p:cNvSpPr/>
            <p:nvPr/>
          </p:nvSpPr>
          <p:spPr>
            <a:xfrm>
              <a:off x="4036747" y="204527"/>
              <a:ext cx="6889" cy="6203"/>
            </a:xfrm>
            <a:custGeom>
              <a:rect b="b" l="l" r="r" t="t"/>
              <a:pathLst>
                <a:path extrusionOk="0" h="206" w="193">
                  <a:moveTo>
                    <a:pt x="192" y="103"/>
                  </a:moveTo>
                  <a:cubicBezTo>
                    <a:pt x="192" y="53"/>
                    <a:pt x="38" y="1"/>
                    <a:pt x="2" y="103"/>
                  </a:cubicBezTo>
                  <a:cubicBezTo>
                    <a:pt x="0" y="154"/>
                    <a:pt x="153" y="206"/>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
            <p:cNvSpPr/>
            <p:nvPr/>
          </p:nvSpPr>
          <p:spPr>
            <a:xfrm>
              <a:off x="1651569" y="206815"/>
              <a:ext cx="14063" cy="4306"/>
            </a:xfrm>
            <a:custGeom>
              <a:rect b="b" l="l" r="r" t="t"/>
              <a:pathLst>
                <a:path extrusionOk="0" h="143" w="394">
                  <a:moveTo>
                    <a:pt x="293" y="27"/>
                  </a:moveTo>
                  <a:cubicBezTo>
                    <a:pt x="241" y="1"/>
                    <a:pt x="1" y="71"/>
                    <a:pt x="101" y="117"/>
                  </a:cubicBezTo>
                  <a:cubicBezTo>
                    <a:pt x="156" y="143"/>
                    <a:pt x="393" y="75"/>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
            <p:cNvSpPr/>
            <p:nvPr/>
          </p:nvSpPr>
          <p:spPr>
            <a:xfrm>
              <a:off x="581384" y="198686"/>
              <a:ext cx="29696" cy="11893"/>
            </a:xfrm>
            <a:custGeom>
              <a:rect b="b" l="l" r="r" t="t"/>
              <a:pathLst>
                <a:path extrusionOk="0" h="395" w="832">
                  <a:moveTo>
                    <a:pt x="1" y="388"/>
                  </a:moveTo>
                  <a:cubicBezTo>
                    <a:pt x="336" y="395"/>
                    <a:pt x="601" y="368"/>
                    <a:pt x="771" y="299"/>
                  </a:cubicBezTo>
                  <a:cubicBezTo>
                    <a:pt x="831" y="59"/>
                    <a:pt x="504" y="0"/>
                    <a:pt x="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
            <p:cNvSpPr/>
            <p:nvPr/>
          </p:nvSpPr>
          <p:spPr>
            <a:xfrm>
              <a:off x="8985707" y="201787"/>
              <a:ext cx="6889" cy="6233"/>
            </a:xfrm>
            <a:custGeom>
              <a:rect b="b" l="l" r="r" t="t"/>
              <a:pathLst>
                <a:path extrusionOk="0" h="207" w="193">
                  <a:moveTo>
                    <a:pt x="192" y="102"/>
                  </a:moveTo>
                  <a:cubicBezTo>
                    <a:pt x="192" y="54"/>
                    <a:pt x="34" y="0"/>
                    <a:pt x="0" y="102"/>
                  </a:cubicBezTo>
                  <a:cubicBezTo>
                    <a:pt x="0" y="153"/>
                    <a:pt x="154" y="207"/>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
            <p:cNvSpPr/>
            <p:nvPr/>
          </p:nvSpPr>
          <p:spPr>
            <a:xfrm>
              <a:off x="3396578" y="196729"/>
              <a:ext cx="41332" cy="13670"/>
            </a:xfrm>
            <a:custGeom>
              <a:rect b="b" l="l" r="r" t="t"/>
              <a:pathLst>
                <a:path extrusionOk="0" h="454" w="1158">
                  <a:moveTo>
                    <a:pt x="1157" y="0"/>
                  </a:moveTo>
                  <a:lnTo>
                    <a:pt x="193" y="0"/>
                  </a:lnTo>
                  <a:cubicBezTo>
                    <a:pt x="210" y="157"/>
                    <a:pt x="151" y="282"/>
                    <a:pt x="1" y="364"/>
                  </a:cubicBezTo>
                  <a:cubicBezTo>
                    <a:pt x="839" y="453"/>
                    <a:pt x="861" y="162"/>
                    <a:pt x="11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
            <p:cNvSpPr/>
            <p:nvPr/>
          </p:nvSpPr>
          <p:spPr>
            <a:xfrm>
              <a:off x="2032865" y="202088"/>
              <a:ext cx="21558" cy="6504"/>
            </a:xfrm>
            <a:custGeom>
              <a:rect b="b" l="l" r="r" t="t"/>
              <a:pathLst>
                <a:path extrusionOk="0" h="216" w="604">
                  <a:moveTo>
                    <a:pt x="603" y="184"/>
                  </a:moveTo>
                  <a:lnTo>
                    <a:pt x="603" y="1"/>
                  </a:lnTo>
                  <a:lnTo>
                    <a:pt x="24" y="1"/>
                  </a:lnTo>
                  <a:cubicBezTo>
                    <a:pt x="0" y="167"/>
                    <a:pt x="217" y="215"/>
                    <a:pt x="603" y="1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
            <p:cNvSpPr/>
            <p:nvPr/>
          </p:nvSpPr>
          <p:spPr>
            <a:xfrm>
              <a:off x="1958911" y="191219"/>
              <a:ext cx="45258" cy="14573"/>
            </a:xfrm>
            <a:custGeom>
              <a:rect b="b" l="l" r="r" t="t"/>
              <a:pathLst>
                <a:path extrusionOk="0" h="484" w="1268">
                  <a:moveTo>
                    <a:pt x="362" y="453"/>
                  </a:moveTo>
                  <a:cubicBezTo>
                    <a:pt x="1267" y="483"/>
                    <a:pt x="878" y="34"/>
                    <a:pt x="362" y="0"/>
                  </a:cubicBezTo>
                  <a:cubicBezTo>
                    <a:pt x="1" y="173"/>
                    <a:pt x="476" y="165"/>
                    <a:pt x="362" y="4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
            <p:cNvSpPr/>
            <p:nvPr/>
          </p:nvSpPr>
          <p:spPr>
            <a:xfrm>
              <a:off x="4619774" y="193959"/>
              <a:ext cx="22665" cy="8250"/>
            </a:xfrm>
            <a:custGeom>
              <a:rect b="b" l="l" r="r" t="t"/>
              <a:pathLst>
                <a:path extrusionOk="0" h="274" w="635">
                  <a:moveTo>
                    <a:pt x="635" y="1"/>
                  </a:moveTo>
                  <a:lnTo>
                    <a:pt x="248" y="1"/>
                  </a:lnTo>
                  <a:cubicBezTo>
                    <a:pt x="236" y="117"/>
                    <a:pt x="0" y="126"/>
                    <a:pt x="56" y="274"/>
                  </a:cubicBezTo>
                  <a:lnTo>
                    <a:pt x="635" y="2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
            <p:cNvSpPr/>
            <p:nvPr/>
          </p:nvSpPr>
          <p:spPr>
            <a:xfrm>
              <a:off x="1868646" y="199439"/>
              <a:ext cx="13670" cy="2770"/>
            </a:xfrm>
            <a:custGeom>
              <a:rect b="b" l="l" r="r" t="t"/>
              <a:pathLst>
                <a:path extrusionOk="0" h="92" w="383">
                  <a:moveTo>
                    <a:pt x="383" y="0"/>
                  </a:moveTo>
                  <a:cubicBezTo>
                    <a:pt x="232" y="21"/>
                    <a:pt x="3" y="3"/>
                    <a:pt x="0" y="92"/>
                  </a:cubicBezTo>
                  <a:cubicBezTo>
                    <a:pt x="148" y="69"/>
                    <a:pt x="379" y="88"/>
                    <a:pt x="3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
            <p:cNvSpPr/>
            <p:nvPr/>
          </p:nvSpPr>
          <p:spPr>
            <a:xfrm>
              <a:off x="1111765" y="186974"/>
              <a:ext cx="20309" cy="13550"/>
            </a:xfrm>
            <a:custGeom>
              <a:rect b="b" l="l" r="r" t="t"/>
              <a:pathLst>
                <a:path extrusionOk="0" h="450" w="569">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
            <p:cNvSpPr/>
            <p:nvPr/>
          </p:nvSpPr>
          <p:spPr>
            <a:xfrm>
              <a:off x="7047854" y="193206"/>
              <a:ext cx="14099" cy="4276"/>
            </a:xfrm>
            <a:custGeom>
              <a:rect b="b" l="l" r="r" t="t"/>
              <a:pathLst>
                <a:path extrusionOk="0" h="142" w="395">
                  <a:moveTo>
                    <a:pt x="294" y="26"/>
                  </a:moveTo>
                  <a:cubicBezTo>
                    <a:pt x="242" y="1"/>
                    <a:pt x="0" y="70"/>
                    <a:pt x="102" y="117"/>
                  </a:cubicBezTo>
                  <a:cubicBezTo>
                    <a:pt x="157" y="142"/>
                    <a:pt x="394"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
            <p:cNvSpPr/>
            <p:nvPr/>
          </p:nvSpPr>
          <p:spPr>
            <a:xfrm>
              <a:off x="6949309" y="183782"/>
              <a:ext cx="65246" cy="12977"/>
            </a:xfrm>
            <a:custGeom>
              <a:rect b="b" l="l" r="r" t="t"/>
              <a:pathLst>
                <a:path extrusionOk="0" h="431" w="1828">
                  <a:moveTo>
                    <a:pt x="1128" y="430"/>
                  </a:moveTo>
                  <a:cubicBezTo>
                    <a:pt x="1828" y="1"/>
                    <a:pt x="0" y="307"/>
                    <a:pt x="1128"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
            <p:cNvSpPr/>
            <p:nvPr/>
          </p:nvSpPr>
          <p:spPr>
            <a:xfrm>
              <a:off x="5853105" y="188509"/>
              <a:ext cx="23307" cy="8250"/>
            </a:xfrm>
            <a:custGeom>
              <a:rect b="b" l="l" r="r" t="t"/>
              <a:pathLst>
                <a:path extrusionOk="0" h="274" w="653">
                  <a:moveTo>
                    <a:pt x="405" y="273"/>
                  </a:moveTo>
                  <a:cubicBezTo>
                    <a:pt x="417" y="156"/>
                    <a:pt x="653" y="148"/>
                    <a:pt x="598" y="0"/>
                  </a:cubicBezTo>
                  <a:lnTo>
                    <a:pt x="212" y="0"/>
                  </a:lnTo>
                  <a:cubicBezTo>
                    <a:pt x="0" y="130"/>
                    <a:pt x="8" y="221"/>
                    <a:pt x="40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
            <p:cNvSpPr/>
            <p:nvPr/>
          </p:nvSpPr>
          <p:spPr>
            <a:xfrm>
              <a:off x="175318" y="187486"/>
              <a:ext cx="32659" cy="9274"/>
            </a:xfrm>
            <a:custGeom>
              <a:rect b="b" l="l" r="r" t="t"/>
              <a:pathLst>
                <a:path extrusionOk="0" h="308" w="915">
                  <a:moveTo>
                    <a:pt x="1" y="216"/>
                  </a:moveTo>
                  <a:cubicBezTo>
                    <a:pt x="193" y="216"/>
                    <a:pt x="230" y="289"/>
                    <a:pt x="387" y="307"/>
                  </a:cubicBezTo>
                  <a:cubicBezTo>
                    <a:pt x="914" y="160"/>
                    <a:pt x="102" y="0"/>
                    <a:pt x="1" y="2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
            <p:cNvSpPr/>
            <p:nvPr/>
          </p:nvSpPr>
          <p:spPr>
            <a:xfrm>
              <a:off x="7226920" y="190467"/>
              <a:ext cx="14027" cy="4276"/>
            </a:xfrm>
            <a:custGeom>
              <a:rect b="b" l="l" r="r" t="t"/>
              <a:pathLst>
                <a:path extrusionOk="0" h="142" w="393">
                  <a:moveTo>
                    <a:pt x="291" y="25"/>
                  </a:moveTo>
                  <a:cubicBezTo>
                    <a:pt x="237" y="1"/>
                    <a:pt x="1" y="70"/>
                    <a:pt x="100" y="117"/>
                  </a:cubicBezTo>
                  <a:cubicBezTo>
                    <a:pt x="152" y="142"/>
                    <a:pt x="392"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
            <p:cNvSpPr/>
            <p:nvPr/>
          </p:nvSpPr>
          <p:spPr>
            <a:xfrm>
              <a:off x="5967248" y="190467"/>
              <a:ext cx="14134" cy="4276"/>
            </a:xfrm>
            <a:custGeom>
              <a:rect b="b" l="l" r="r" t="t"/>
              <a:pathLst>
                <a:path extrusionOk="0" h="142" w="396">
                  <a:moveTo>
                    <a:pt x="294" y="25"/>
                  </a:moveTo>
                  <a:cubicBezTo>
                    <a:pt x="240" y="1"/>
                    <a:pt x="0" y="70"/>
                    <a:pt x="102" y="117"/>
                  </a:cubicBezTo>
                  <a:cubicBezTo>
                    <a:pt x="154" y="142"/>
                    <a:pt x="396"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
            <p:cNvSpPr/>
            <p:nvPr/>
          </p:nvSpPr>
          <p:spPr>
            <a:xfrm>
              <a:off x="2546363" y="190467"/>
              <a:ext cx="14063" cy="4276"/>
            </a:xfrm>
            <a:custGeom>
              <a:rect b="b" l="l" r="r" t="t"/>
              <a:pathLst>
                <a:path extrusionOk="0" h="142" w="394">
                  <a:moveTo>
                    <a:pt x="295" y="25"/>
                  </a:moveTo>
                  <a:cubicBezTo>
                    <a:pt x="240" y="1"/>
                    <a:pt x="1" y="70"/>
                    <a:pt x="103" y="117"/>
                  </a:cubicBezTo>
                  <a:cubicBezTo>
                    <a:pt x="155" y="142"/>
                    <a:pt x="394"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
            <p:cNvSpPr/>
            <p:nvPr/>
          </p:nvSpPr>
          <p:spPr>
            <a:xfrm>
              <a:off x="7069697" y="179266"/>
              <a:ext cx="39761" cy="15868"/>
            </a:xfrm>
            <a:custGeom>
              <a:rect b="b" l="l" r="r" t="t"/>
              <a:pathLst>
                <a:path extrusionOk="0" h="527" w="1114">
                  <a:moveTo>
                    <a:pt x="646" y="307"/>
                  </a:moveTo>
                  <a:cubicBezTo>
                    <a:pt x="1114" y="1"/>
                    <a:pt x="0" y="527"/>
                    <a:pt x="646"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
            <p:cNvSpPr/>
            <p:nvPr/>
          </p:nvSpPr>
          <p:spPr>
            <a:xfrm>
              <a:off x="4903952" y="185077"/>
              <a:ext cx="13884" cy="7437"/>
            </a:xfrm>
            <a:custGeom>
              <a:rect b="b" l="l" r="r" t="t"/>
              <a:pathLst>
                <a:path extrusionOk="0" h="247" w="389">
                  <a:moveTo>
                    <a:pt x="388" y="114"/>
                  </a:moveTo>
                  <a:cubicBezTo>
                    <a:pt x="385" y="23"/>
                    <a:pt x="48" y="1"/>
                    <a:pt x="1" y="114"/>
                  </a:cubicBezTo>
                  <a:cubicBezTo>
                    <a:pt x="219" y="103"/>
                    <a:pt x="301" y="246"/>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
            <p:cNvSpPr/>
            <p:nvPr/>
          </p:nvSpPr>
          <p:spPr>
            <a:xfrm>
              <a:off x="4645722" y="187727"/>
              <a:ext cx="13956" cy="4276"/>
            </a:xfrm>
            <a:custGeom>
              <a:rect b="b" l="l" r="r" t="t"/>
              <a:pathLst>
                <a:path extrusionOk="0" h="142" w="391">
                  <a:moveTo>
                    <a:pt x="100" y="116"/>
                  </a:moveTo>
                  <a:cubicBezTo>
                    <a:pt x="154" y="141"/>
                    <a:pt x="391" y="72"/>
                    <a:pt x="293" y="26"/>
                  </a:cubicBezTo>
                  <a:cubicBezTo>
                    <a:pt x="240" y="0"/>
                    <a:pt x="0"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
            <p:cNvSpPr/>
            <p:nvPr/>
          </p:nvSpPr>
          <p:spPr>
            <a:xfrm>
              <a:off x="251021" y="188509"/>
              <a:ext cx="13849" cy="2740"/>
            </a:xfrm>
            <a:custGeom>
              <a:rect b="b" l="l" r="r" t="t"/>
              <a:pathLst>
                <a:path extrusionOk="0" h="91" w="388">
                  <a:moveTo>
                    <a:pt x="387" y="0"/>
                  </a:moveTo>
                  <a:cubicBezTo>
                    <a:pt x="236" y="20"/>
                    <a:pt x="3" y="2"/>
                    <a:pt x="1" y="90"/>
                  </a:cubicBezTo>
                  <a:cubicBezTo>
                    <a:pt x="151" y="71"/>
                    <a:pt x="381" y="89"/>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
            <p:cNvSpPr/>
            <p:nvPr/>
          </p:nvSpPr>
          <p:spPr>
            <a:xfrm>
              <a:off x="7353555" y="180290"/>
              <a:ext cx="23486" cy="8250"/>
            </a:xfrm>
            <a:custGeom>
              <a:rect b="b" l="l" r="r" t="t"/>
              <a:pathLst>
                <a:path extrusionOk="0" h="274" w="658">
                  <a:moveTo>
                    <a:pt x="409" y="273"/>
                  </a:moveTo>
                  <a:cubicBezTo>
                    <a:pt x="418" y="156"/>
                    <a:pt x="657" y="147"/>
                    <a:pt x="601" y="0"/>
                  </a:cubicBezTo>
                  <a:lnTo>
                    <a:pt x="214" y="0"/>
                  </a:lnTo>
                  <a:cubicBezTo>
                    <a:pt x="1" y="131"/>
                    <a:pt x="6" y="221"/>
                    <a:pt x="409"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
            <p:cNvSpPr/>
            <p:nvPr/>
          </p:nvSpPr>
          <p:spPr>
            <a:xfrm>
              <a:off x="2202258" y="184957"/>
              <a:ext cx="14027" cy="4276"/>
            </a:xfrm>
            <a:custGeom>
              <a:rect b="b" l="l" r="r" t="t"/>
              <a:pathLst>
                <a:path extrusionOk="0" h="142" w="393">
                  <a:moveTo>
                    <a:pt x="293" y="26"/>
                  </a:moveTo>
                  <a:cubicBezTo>
                    <a:pt x="238" y="1"/>
                    <a:pt x="1" y="70"/>
                    <a:pt x="99" y="117"/>
                  </a:cubicBezTo>
                  <a:cubicBezTo>
                    <a:pt x="153" y="142"/>
                    <a:pt x="392" y="74"/>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
            <p:cNvSpPr/>
            <p:nvPr/>
          </p:nvSpPr>
          <p:spPr>
            <a:xfrm>
              <a:off x="1865006" y="182217"/>
              <a:ext cx="13956" cy="4366"/>
            </a:xfrm>
            <a:custGeom>
              <a:rect b="b" l="l" r="r" t="t"/>
              <a:pathLst>
                <a:path extrusionOk="0" h="145" w="391">
                  <a:moveTo>
                    <a:pt x="293" y="27"/>
                  </a:moveTo>
                  <a:cubicBezTo>
                    <a:pt x="238" y="0"/>
                    <a:pt x="0" y="71"/>
                    <a:pt x="102" y="117"/>
                  </a:cubicBezTo>
                  <a:cubicBezTo>
                    <a:pt x="152" y="144"/>
                    <a:pt x="391"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
            <p:cNvSpPr/>
            <p:nvPr/>
          </p:nvSpPr>
          <p:spPr>
            <a:xfrm>
              <a:off x="1510586" y="179025"/>
              <a:ext cx="13813" cy="7467"/>
            </a:xfrm>
            <a:custGeom>
              <a:rect b="b" l="l" r="r" t="t"/>
              <a:pathLst>
                <a:path extrusionOk="0" h="248" w="387">
                  <a:moveTo>
                    <a:pt x="387" y="133"/>
                  </a:moveTo>
                  <a:cubicBezTo>
                    <a:pt x="172" y="140"/>
                    <a:pt x="87" y="1"/>
                    <a:pt x="1" y="133"/>
                  </a:cubicBezTo>
                  <a:cubicBezTo>
                    <a:pt x="3" y="224"/>
                    <a:pt x="340" y="247"/>
                    <a:pt x="387" y="1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
            <p:cNvSpPr/>
            <p:nvPr/>
          </p:nvSpPr>
          <p:spPr>
            <a:xfrm>
              <a:off x="4339557" y="177550"/>
              <a:ext cx="13849" cy="5510"/>
            </a:xfrm>
            <a:custGeom>
              <a:rect b="b" l="l" r="r" t="t"/>
              <a:pathLst>
                <a:path extrusionOk="0" h="183" w="388">
                  <a:moveTo>
                    <a:pt x="387" y="0"/>
                  </a:moveTo>
                  <a:lnTo>
                    <a:pt x="1" y="0"/>
                  </a:lnTo>
                  <a:lnTo>
                    <a:pt x="1"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
            <p:cNvSpPr/>
            <p:nvPr/>
          </p:nvSpPr>
          <p:spPr>
            <a:xfrm>
              <a:off x="1579435" y="177550"/>
              <a:ext cx="13884" cy="5510"/>
            </a:xfrm>
            <a:custGeom>
              <a:rect b="b" l="l" r="r" t="t"/>
              <a:pathLst>
                <a:path extrusionOk="0" h="183" w="389">
                  <a:moveTo>
                    <a:pt x="389" y="0"/>
                  </a:moveTo>
                  <a:lnTo>
                    <a:pt x="1" y="0"/>
                  </a:lnTo>
                  <a:lnTo>
                    <a:pt x="1" y="183"/>
                  </a:lnTo>
                  <a:lnTo>
                    <a:pt x="389"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
            <p:cNvSpPr/>
            <p:nvPr/>
          </p:nvSpPr>
          <p:spPr>
            <a:xfrm>
              <a:off x="7987549" y="177098"/>
              <a:ext cx="20773" cy="3643"/>
            </a:xfrm>
            <a:custGeom>
              <a:rect b="b" l="l" r="r" t="t"/>
              <a:pathLst>
                <a:path extrusionOk="0" h="121" w="582">
                  <a:moveTo>
                    <a:pt x="582" y="15"/>
                  </a:moveTo>
                  <a:cubicBezTo>
                    <a:pt x="353" y="31"/>
                    <a:pt x="35" y="1"/>
                    <a:pt x="1" y="106"/>
                  </a:cubicBezTo>
                  <a:cubicBezTo>
                    <a:pt x="229" y="92"/>
                    <a:pt x="548" y="121"/>
                    <a:pt x="582"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
            <p:cNvSpPr/>
            <p:nvPr/>
          </p:nvSpPr>
          <p:spPr>
            <a:xfrm>
              <a:off x="4525333" y="174389"/>
              <a:ext cx="7031" cy="6293"/>
            </a:xfrm>
            <a:custGeom>
              <a:rect b="b" l="l" r="r" t="t"/>
              <a:pathLst>
                <a:path extrusionOk="0" h="209" w="197">
                  <a:moveTo>
                    <a:pt x="4" y="105"/>
                  </a:moveTo>
                  <a:cubicBezTo>
                    <a:pt x="0" y="156"/>
                    <a:pt x="157" y="208"/>
                    <a:pt x="194" y="105"/>
                  </a:cubicBezTo>
                  <a:cubicBezTo>
                    <a:pt x="196" y="55"/>
                    <a:pt x="39" y="1"/>
                    <a:pt x="4"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
            <p:cNvSpPr/>
            <p:nvPr/>
          </p:nvSpPr>
          <p:spPr>
            <a:xfrm>
              <a:off x="684641" y="170806"/>
              <a:ext cx="13813" cy="7467"/>
            </a:xfrm>
            <a:custGeom>
              <a:rect b="b" l="l" r="r" t="t"/>
              <a:pathLst>
                <a:path extrusionOk="0" h="248" w="387">
                  <a:moveTo>
                    <a:pt x="387" y="133"/>
                  </a:moveTo>
                  <a:cubicBezTo>
                    <a:pt x="169" y="143"/>
                    <a:pt x="85" y="1"/>
                    <a:pt x="1" y="133"/>
                  </a:cubicBezTo>
                  <a:cubicBezTo>
                    <a:pt x="2" y="224"/>
                    <a:pt x="339" y="248"/>
                    <a:pt x="387" y="1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
            <p:cNvSpPr/>
            <p:nvPr/>
          </p:nvSpPr>
          <p:spPr>
            <a:xfrm>
              <a:off x="1235259" y="168999"/>
              <a:ext cx="6996" cy="6203"/>
            </a:xfrm>
            <a:custGeom>
              <a:rect b="b" l="l" r="r" t="t"/>
              <a:pathLst>
                <a:path extrusionOk="0" h="206" w="196">
                  <a:moveTo>
                    <a:pt x="196" y="101"/>
                  </a:moveTo>
                  <a:cubicBezTo>
                    <a:pt x="196" y="53"/>
                    <a:pt x="35" y="1"/>
                    <a:pt x="0" y="101"/>
                  </a:cubicBezTo>
                  <a:cubicBezTo>
                    <a:pt x="1" y="154"/>
                    <a:pt x="157" y="206"/>
                    <a:pt x="196"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
            <p:cNvSpPr/>
            <p:nvPr/>
          </p:nvSpPr>
          <p:spPr>
            <a:xfrm>
              <a:off x="3589243" y="166259"/>
              <a:ext cx="7031" cy="6203"/>
            </a:xfrm>
            <a:custGeom>
              <a:rect b="b" l="l" r="r" t="t"/>
              <a:pathLst>
                <a:path extrusionOk="0" h="206" w="197">
                  <a:moveTo>
                    <a:pt x="196" y="104"/>
                  </a:moveTo>
                  <a:cubicBezTo>
                    <a:pt x="196" y="53"/>
                    <a:pt x="38" y="0"/>
                    <a:pt x="3" y="104"/>
                  </a:cubicBezTo>
                  <a:cubicBezTo>
                    <a:pt x="0" y="153"/>
                    <a:pt x="160" y="205"/>
                    <a:pt x="196"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
            <p:cNvSpPr/>
            <p:nvPr/>
          </p:nvSpPr>
          <p:spPr>
            <a:xfrm>
              <a:off x="7588335" y="163309"/>
              <a:ext cx="13813" cy="6805"/>
            </a:xfrm>
            <a:custGeom>
              <a:rect b="b" l="l" r="r" t="t"/>
              <a:pathLst>
                <a:path extrusionOk="0" h="226" w="387">
                  <a:moveTo>
                    <a:pt x="387" y="112"/>
                  </a:moveTo>
                  <a:cubicBezTo>
                    <a:pt x="345" y="1"/>
                    <a:pt x="170" y="55"/>
                    <a:pt x="0" y="112"/>
                  </a:cubicBezTo>
                  <a:cubicBezTo>
                    <a:pt x="0" y="202"/>
                    <a:pt x="340" y="225"/>
                    <a:pt x="387"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
            <p:cNvSpPr/>
            <p:nvPr/>
          </p:nvSpPr>
          <p:spPr>
            <a:xfrm>
              <a:off x="4277596" y="163851"/>
              <a:ext cx="13777" cy="5540"/>
            </a:xfrm>
            <a:custGeom>
              <a:rect b="b" l="l" r="r" t="t"/>
              <a:pathLst>
                <a:path extrusionOk="0" h="184" w="386">
                  <a:moveTo>
                    <a:pt x="386" y="1"/>
                  </a:moveTo>
                  <a:lnTo>
                    <a:pt x="1" y="1"/>
                  </a:lnTo>
                  <a:lnTo>
                    <a:pt x="1" y="184"/>
                  </a:lnTo>
                  <a:lnTo>
                    <a:pt x="386"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
            <p:cNvSpPr/>
            <p:nvPr/>
          </p:nvSpPr>
          <p:spPr>
            <a:xfrm>
              <a:off x="2835503" y="165868"/>
              <a:ext cx="13991" cy="4246"/>
            </a:xfrm>
            <a:custGeom>
              <a:rect b="b" l="l" r="r" t="t"/>
              <a:pathLst>
                <a:path extrusionOk="0" h="141" w="392">
                  <a:moveTo>
                    <a:pt x="99" y="117"/>
                  </a:moveTo>
                  <a:cubicBezTo>
                    <a:pt x="153" y="140"/>
                    <a:pt x="391" y="72"/>
                    <a:pt x="293" y="27"/>
                  </a:cubicBezTo>
                  <a:cubicBezTo>
                    <a:pt x="240" y="0"/>
                    <a:pt x="1"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
            <p:cNvSpPr/>
            <p:nvPr/>
          </p:nvSpPr>
          <p:spPr>
            <a:xfrm>
              <a:off x="2556856" y="163519"/>
              <a:ext cx="6924" cy="6263"/>
            </a:xfrm>
            <a:custGeom>
              <a:rect b="b" l="l" r="r" t="t"/>
              <a:pathLst>
                <a:path extrusionOk="0" h="208" w="194">
                  <a:moveTo>
                    <a:pt x="1" y="105"/>
                  </a:moveTo>
                  <a:cubicBezTo>
                    <a:pt x="1" y="153"/>
                    <a:pt x="155" y="208"/>
                    <a:pt x="191" y="105"/>
                  </a:cubicBezTo>
                  <a:cubicBezTo>
                    <a:pt x="194" y="54"/>
                    <a:pt x="34" y="0"/>
                    <a:pt x="1"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
            <p:cNvSpPr/>
            <p:nvPr/>
          </p:nvSpPr>
          <p:spPr>
            <a:xfrm>
              <a:off x="1923505" y="163519"/>
              <a:ext cx="7031" cy="6203"/>
            </a:xfrm>
            <a:custGeom>
              <a:rect b="b" l="l" r="r" t="t"/>
              <a:pathLst>
                <a:path extrusionOk="0" h="206" w="197">
                  <a:moveTo>
                    <a:pt x="197" y="105"/>
                  </a:moveTo>
                  <a:cubicBezTo>
                    <a:pt x="197" y="54"/>
                    <a:pt x="39" y="0"/>
                    <a:pt x="5" y="105"/>
                  </a:cubicBezTo>
                  <a:cubicBezTo>
                    <a:pt x="1" y="153"/>
                    <a:pt x="160" y="205"/>
                    <a:pt x="197"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
            <p:cNvSpPr/>
            <p:nvPr/>
          </p:nvSpPr>
          <p:spPr>
            <a:xfrm>
              <a:off x="567643" y="166651"/>
              <a:ext cx="13777" cy="2740"/>
            </a:xfrm>
            <a:custGeom>
              <a:rect b="b" l="l" r="r" t="t"/>
              <a:pathLst>
                <a:path extrusionOk="0" h="91" w="386">
                  <a:moveTo>
                    <a:pt x="386" y="1"/>
                  </a:moveTo>
                  <a:cubicBezTo>
                    <a:pt x="236" y="20"/>
                    <a:pt x="3" y="2"/>
                    <a:pt x="1" y="91"/>
                  </a:cubicBezTo>
                  <a:cubicBezTo>
                    <a:pt x="150" y="71"/>
                    <a:pt x="381" y="87"/>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
            <p:cNvSpPr/>
            <p:nvPr/>
          </p:nvSpPr>
          <p:spPr>
            <a:xfrm>
              <a:off x="6721095" y="157859"/>
              <a:ext cx="13777" cy="6745"/>
            </a:xfrm>
            <a:custGeom>
              <a:rect b="b" l="l" r="r" t="t"/>
              <a:pathLst>
                <a:path extrusionOk="0" h="224" w="386">
                  <a:moveTo>
                    <a:pt x="386" y="110"/>
                  </a:moveTo>
                  <a:cubicBezTo>
                    <a:pt x="345" y="0"/>
                    <a:pt x="173" y="52"/>
                    <a:pt x="1" y="110"/>
                  </a:cubicBezTo>
                  <a:cubicBezTo>
                    <a:pt x="3" y="201"/>
                    <a:pt x="339" y="223"/>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
            <p:cNvSpPr/>
            <p:nvPr/>
          </p:nvSpPr>
          <p:spPr>
            <a:xfrm>
              <a:off x="6166908" y="160388"/>
              <a:ext cx="14027" cy="4276"/>
            </a:xfrm>
            <a:custGeom>
              <a:rect b="b" l="l" r="r" t="t"/>
              <a:pathLst>
                <a:path extrusionOk="0" h="142" w="393">
                  <a:moveTo>
                    <a:pt x="292" y="26"/>
                  </a:moveTo>
                  <a:cubicBezTo>
                    <a:pt x="238" y="1"/>
                    <a:pt x="1" y="70"/>
                    <a:pt x="99" y="116"/>
                  </a:cubicBezTo>
                  <a:cubicBezTo>
                    <a:pt x="154" y="142"/>
                    <a:pt x="392"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
            <p:cNvSpPr/>
            <p:nvPr/>
          </p:nvSpPr>
          <p:spPr>
            <a:xfrm>
              <a:off x="5048540" y="155691"/>
              <a:ext cx="20666" cy="8943"/>
            </a:xfrm>
            <a:custGeom>
              <a:rect b="b" l="l" r="r" t="t"/>
              <a:pathLst>
                <a:path extrusionOk="0" h="297" w="579">
                  <a:moveTo>
                    <a:pt x="579" y="0"/>
                  </a:moveTo>
                  <a:lnTo>
                    <a:pt x="193" y="0"/>
                  </a:lnTo>
                  <a:cubicBezTo>
                    <a:pt x="193" y="90"/>
                    <a:pt x="38" y="107"/>
                    <a:pt x="0" y="182"/>
                  </a:cubicBezTo>
                  <a:cubicBezTo>
                    <a:pt x="246" y="188"/>
                    <a:pt x="267" y="297"/>
                    <a:pt x="579" y="2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
            <p:cNvSpPr/>
            <p:nvPr/>
          </p:nvSpPr>
          <p:spPr>
            <a:xfrm>
              <a:off x="2822083" y="155330"/>
              <a:ext cx="23914" cy="5841"/>
            </a:xfrm>
            <a:custGeom>
              <a:rect b="b" l="l" r="r" t="t"/>
              <a:pathLst>
                <a:path extrusionOk="0" h="194" w="670">
                  <a:moveTo>
                    <a:pt x="475" y="194"/>
                  </a:moveTo>
                  <a:cubicBezTo>
                    <a:pt x="473" y="102"/>
                    <a:pt x="631" y="85"/>
                    <a:pt x="669" y="12"/>
                  </a:cubicBezTo>
                  <a:cubicBezTo>
                    <a:pt x="364" y="20"/>
                    <a:pt x="1" y="1"/>
                    <a:pt x="88"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
            <p:cNvSpPr/>
            <p:nvPr/>
          </p:nvSpPr>
          <p:spPr>
            <a:xfrm>
              <a:off x="6937852" y="154938"/>
              <a:ext cx="13920" cy="4276"/>
            </a:xfrm>
            <a:custGeom>
              <a:rect b="b" l="l" r="r" t="t"/>
              <a:pathLst>
                <a:path extrusionOk="0" h="142" w="390">
                  <a:moveTo>
                    <a:pt x="291" y="25"/>
                  </a:moveTo>
                  <a:cubicBezTo>
                    <a:pt x="238" y="1"/>
                    <a:pt x="0" y="67"/>
                    <a:pt x="99" y="115"/>
                  </a:cubicBezTo>
                  <a:cubicBezTo>
                    <a:pt x="152" y="142"/>
                    <a:pt x="389" y="71"/>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
            <p:cNvSpPr/>
            <p:nvPr/>
          </p:nvSpPr>
          <p:spPr>
            <a:xfrm>
              <a:off x="4515304" y="144732"/>
              <a:ext cx="40440" cy="13700"/>
            </a:xfrm>
            <a:custGeom>
              <a:rect b="b" l="l" r="r" t="t"/>
              <a:pathLst>
                <a:path extrusionOk="0" h="455" w="1133">
                  <a:moveTo>
                    <a:pt x="285" y="454"/>
                  </a:moveTo>
                  <a:lnTo>
                    <a:pt x="1054" y="454"/>
                  </a:lnTo>
                  <a:cubicBezTo>
                    <a:pt x="1132" y="235"/>
                    <a:pt x="699" y="257"/>
                    <a:pt x="860" y="0"/>
                  </a:cubicBezTo>
                  <a:cubicBezTo>
                    <a:pt x="1" y="39"/>
                    <a:pt x="575" y="193"/>
                    <a:pt x="285"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
            <p:cNvSpPr/>
            <p:nvPr/>
          </p:nvSpPr>
          <p:spPr>
            <a:xfrm>
              <a:off x="2553287" y="154938"/>
              <a:ext cx="13991" cy="4276"/>
            </a:xfrm>
            <a:custGeom>
              <a:rect b="b" l="l" r="r" t="t"/>
              <a:pathLst>
                <a:path extrusionOk="0" h="142" w="392">
                  <a:moveTo>
                    <a:pt x="294" y="25"/>
                  </a:moveTo>
                  <a:cubicBezTo>
                    <a:pt x="242" y="1"/>
                    <a:pt x="0" y="67"/>
                    <a:pt x="102" y="115"/>
                  </a:cubicBezTo>
                  <a:cubicBezTo>
                    <a:pt x="154" y="142"/>
                    <a:pt x="392"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
            <p:cNvSpPr/>
            <p:nvPr/>
          </p:nvSpPr>
          <p:spPr>
            <a:xfrm>
              <a:off x="1920007" y="154938"/>
              <a:ext cx="14134" cy="4276"/>
            </a:xfrm>
            <a:custGeom>
              <a:rect b="b" l="l" r="r" t="t"/>
              <a:pathLst>
                <a:path extrusionOk="0" h="142" w="396">
                  <a:moveTo>
                    <a:pt x="103" y="115"/>
                  </a:moveTo>
                  <a:cubicBezTo>
                    <a:pt x="154" y="142"/>
                    <a:pt x="395" y="71"/>
                    <a:pt x="295" y="25"/>
                  </a:cubicBezTo>
                  <a:cubicBezTo>
                    <a:pt x="238" y="1"/>
                    <a:pt x="1" y="68"/>
                    <a:pt x="103"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
            <p:cNvSpPr/>
            <p:nvPr/>
          </p:nvSpPr>
          <p:spPr>
            <a:xfrm>
              <a:off x="225465" y="142323"/>
              <a:ext cx="46257" cy="18728"/>
            </a:xfrm>
            <a:custGeom>
              <a:rect b="b" l="l" r="r" t="t"/>
              <a:pathLst>
                <a:path extrusionOk="0" h="622" w="1296">
                  <a:moveTo>
                    <a:pt x="1295" y="353"/>
                  </a:moveTo>
                  <a:cubicBezTo>
                    <a:pt x="924" y="315"/>
                    <a:pt x="1144" y="1"/>
                    <a:pt x="524" y="80"/>
                  </a:cubicBezTo>
                  <a:cubicBezTo>
                    <a:pt x="0" y="224"/>
                    <a:pt x="999" y="622"/>
                    <a:pt x="1295" y="3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
            <p:cNvSpPr/>
            <p:nvPr/>
          </p:nvSpPr>
          <p:spPr>
            <a:xfrm>
              <a:off x="8631001" y="149429"/>
              <a:ext cx="14063" cy="4276"/>
            </a:xfrm>
            <a:custGeom>
              <a:rect b="b" l="l" r="r" t="t"/>
              <a:pathLst>
                <a:path extrusionOk="0" h="142" w="394">
                  <a:moveTo>
                    <a:pt x="294" y="26"/>
                  </a:moveTo>
                  <a:cubicBezTo>
                    <a:pt x="240" y="1"/>
                    <a:pt x="1" y="70"/>
                    <a:pt x="100" y="117"/>
                  </a:cubicBezTo>
                  <a:cubicBezTo>
                    <a:pt x="155" y="142"/>
                    <a:pt x="394"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
            <p:cNvSpPr/>
            <p:nvPr/>
          </p:nvSpPr>
          <p:spPr>
            <a:xfrm>
              <a:off x="7141010" y="150181"/>
              <a:ext cx="13742" cy="2770"/>
            </a:xfrm>
            <a:custGeom>
              <a:rect b="b" l="l" r="r" t="t"/>
              <a:pathLst>
                <a:path extrusionOk="0" h="92" w="385">
                  <a:moveTo>
                    <a:pt x="385" y="1"/>
                  </a:moveTo>
                  <a:cubicBezTo>
                    <a:pt x="233" y="21"/>
                    <a:pt x="3" y="3"/>
                    <a:pt x="1" y="92"/>
                  </a:cubicBezTo>
                  <a:cubicBezTo>
                    <a:pt x="150" y="71"/>
                    <a:pt x="379" y="89"/>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
            <p:cNvSpPr/>
            <p:nvPr/>
          </p:nvSpPr>
          <p:spPr>
            <a:xfrm>
              <a:off x="4269886" y="142052"/>
              <a:ext cx="21487" cy="6383"/>
            </a:xfrm>
            <a:custGeom>
              <a:rect b="b" l="l" r="r" t="t"/>
              <a:pathLst>
                <a:path extrusionOk="0" h="212" w="602">
                  <a:moveTo>
                    <a:pt x="602" y="181"/>
                  </a:moveTo>
                  <a:lnTo>
                    <a:pt x="602" y="0"/>
                  </a:lnTo>
                  <a:lnTo>
                    <a:pt x="22" y="0"/>
                  </a:lnTo>
                  <a:cubicBezTo>
                    <a:pt x="0" y="161"/>
                    <a:pt x="217" y="212"/>
                    <a:pt x="602"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
            <p:cNvSpPr/>
            <p:nvPr/>
          </p:nvSpPr>
          <p:spPr>
            <a:xfrm>
              <a:off x="3103977" y="143949"/>
              <a:ext cx="13920" cy="4306"/>
            </a:xfrm>
            <a:custGeom>
              <a:rect b="b" l="l" r="r" t="t"/>
              <a:pathLst>
                <a:path extrusionOk="0" h="143" w="390">
                  <a:moveTo>
                    <a:pt x="291" y="26"/>
                  </a:moveTo>
                  <a:cubicBezTo>
                    <a:pt x="238" y="0"/>
                    <a:pt x="0" y="71"/>
                    <a:pt x="99" y="118"/>
                  </a:cubicBezTo>
                  <a:cubicBezTo>
                    <a:pt x="152" y="142"/>
                    <a:pt x="389" y="74"/>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
            <p:cNvSpPr/>
            <p:nvPr/>
          </p:nvSpPr>
          <p:spPr>
            <a:xfrm>
              <a:off x="1438203" y="143949"/>
              <a:ext cx="14063" cy="4306"/>
            </a:xfrm>
            <a:custGeom>
              <a:rect b="b" l="l" r="r" t="t"/>
              <a:pathLst>
                <a:path extrusionOk="0" h="143" w="394">
                  <a:moveTo>
                    <a:pt x="295" y="26"/>
                  </a:moveTo>
                  <a:cubicBezTo>
                    <a:pt x="242" y="0"/>
                    <a:pt x="0" y="71"/>
                    <a:pt x="101" y="118"/>
                  </a:cubicBezTo>
                  <a:cubicBezTo>
                    <a:pt x="157" y="142"/>
                    <a:pt x="393" y="74"/>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
            <p:cNvSpPr/>
            <p:nvPr/>
          </p:nvSpPr>
          <p:spPr>
            <a:xfrm>
              <a:off x="309377" y="143949"/>
              <a:ext cx="14099" cy="4306"/>
            </a:xfrm>
            <a:custGeom>
              <a:rect b="b" l="l" r="r" t="t"/>
              <a:pathLst>
                <a:path extrusionOk="0" h="143" w="395">
                  <a:moveTo>
                    <a:pt x="292" y="26"/>
                  </a:moveTo>
                  <a:cubicBezTo>
                    <a:pt x="240" y="0"/>
                    <a:pt x="0" y="71"/>
                    <a:pt x="99" y="118"/>
                  </a:cubicBezTo>
                  <a:cubicBezTo>
                    <a:pt x="154" y="142"/>
                    <a:pt x="394" y="74"/>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
            <p:cNvSpPr/>
            <p:nvPr/>
          </p:nvSpPr>
          <p:spPr>
            <a:xfrm>
              <a:off x="4583796" y="141269"/>
              <a:ext cx="14027" cy="4215"/>
            </a:xfrm>
            <a:custGeom>
              <a:rect b="b" l="l" r="r" t="t"/>
              <a:pathLst>
                <a:path extrusionOk="0" h="140" w="393">
                  <a:moveTo>
                    <a:pt x="292" y="24"/>
                  </a:moveTo>
                  <a:cubicBezTo>
                    <a:pt x="238" y="0"/>
                    <a:pt x="1" y="68"/>
                    <a:pt x="98" y="115"/>
                  </a:cubicBezTo>
                  <a:cubicBezTo>
                    <a:pt x="153" y="140"/>
                    <a:pt x="392" y="71"/>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
            <p:cNvSpPr/>
            <p:nvPr/>
          </p:nvSpPr>
          <p:spPr>
            <a:xfrm>
              <a:off x="2198939" y="135639"/>
              <a:ext cx="27626" cy="9966"/>
            </a:xfrm>
            <a:custGeom>
              <a:rect b="b" l="l" r="r" t="t"/>
              <a:pathLst>
                <a:path extrusionOk="0" h="331" w="774">
                  <a:moveTo>
                    <a:pt x="1" y="211"/>
                  </a:moveTo>
                  <a:cubicBezTo>
                    <a:pt x="258" y="328"/>
                    <a:pt x="716" y="331"/>
                    <a:pt x="774" y="122"/>
                  </a:cubicBezTo>
                  <a:cubicBezTo>
                    <a:pt x="517" y="2"/>
                    <a:pt x="54" y="1"/>
                    <a:pt x="1" y="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
            <p:cNvSpPr/>
            <p:nvPr/>
          </p:nvSpPr>
          <p:spPr>
            <a:xfrm>
              <a:off x="8497014" y="136000"/>
              <a:ext cx="13777" cy="6745"/>
            </a:xfrm>
            <a:custGeom>
              <a:rect b="b" l="l" r="r" t="t"/>
              <a:pathLst>
                <a:path extrusionOk="0" h="224" w="386">
                  <a:moveTo>
                    <a:pt x="386" y="110"/>
                  </a:moveTo>
                  <a:cubicBezTo>
                    <a:pt x="345" y="0"/>
                    <a:pt x="170" y="54"/>
                    <a:pt x="1" y="110"/>
                  </a:cubicBezTo>
                  <a:cubicBezTo>
                    <a:pt x="1" y="201"/>
                    <a:pt x="335" y="224"/>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
            <p:cNvSpPr/>
            <p:nvPr/>
          </p:nvSpPr>
          <p:spPr>
            <a:xfrm>
              <a:off x="7801701" y="136151"/>
              <a:ext cx="6996" cy="6233"/>
            </a:xfrm>
            <a:custGeom>
              <a:rect b="b" l="l" r="r" t="t"/>
              <a:pathLst>
                <a:path extrusionOk="0" h="207" w="196">
                  <a:moveTo>
                    <a:pt x="195" y="105"/>
                  </a:moveTo>
                  <a:cubicBezTo>
                    <a:pt x="195" y="54"/>
                    <a:pt x="37" y="1"/>
                    <a:pt x="1" y="105"/>
                  </a:cubicBezTo>
                  <a:cubicBezTo>
                    <a:pt x="1" y="153"/>
                    <a:pt x="157" y="207"/>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
            <p:cNvSpPr/>
            <p:nvPr/>
          </p:nvSpPr>
          <p:spPr>
            <a:xfrm>
              <a:off x="4642438" y="136512"/>
              <a:ext cx="13777" cy="5540"/>
            </a:xfrm>
            <a:custGeom>
              <a:rect b="b" l="l" r="r" t="t"/>
              <a:pathLst>
                <a:path extrusionOk="0" h="184"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
            <p:cNvSpPr/>
            <p:nvPr/>
          </p:nvSpPr>
          <p:spPr>
            <a:xfrm>
              <a:off x="1438203" y="138499"/>
              <a:ext cx="14063" cy="4276"/>
            </a:xfrm>
            <a:custGeom>
              <a:rect b="b" l="l" r="r" t="t"/>
              <a:pathLst>
                <a:path extrusionOk="0" h="142" w="394">
                  <a:moveTo>
                    <a:pt x="295" y="27"/>
                  </a:moveTo>
                  <a:cubicBezTo>
                    <a:pt x="242" y="1"/>
                    <a:pt x="0" y="70"/>
                    <a:pt x="101" y="116"/>
                  </a:cubicBezTo>
                  <a:cubicBezTo>
                    <a:pt x="157" y="142"/>
                    <a:pt x="393" y="73"/>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
            <p:cNvSpPr/>
            <p:nvPr/>
          </p:nvSpPr>
          <p:spPr>
            <a:xfrm>
              <a:off x="1407258" y="136392"/>
              <a:ext cx="23985" cy="5992"/>
            </a:xfrm>
            <a:custGeom>
              <a:rect b="b" l="l" r="r" t="t"/>
              <a:pathLst>
                <a:path extrusionOk="0" h="199" w="672">
                  <a:moveTo>
                    <a:pt x="580" y="4"/>
                  </a:moveTo>
                  <a:cubicBezTo>
                    <a:pt x="248" y="0"/>
                    <a:pt x="87" y="75"/>
                    <a:pt x="0" y="187"/>
                  </a:cubicBezTo>
                  <a:cubicBezTo>
                    <a:pt x="307" y="178"/>
                    <a:pt x="671" y="199"/>
                    <a:pt x="580" y="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
            <p:cNvSpPr/>
            <p:nvPr/>
          </p:nvSpPr>
          <p:spPr>
            <a:xfrm>
              <a:off x="226857" y="138499"/>
              <a:ext cx="13991" cy="4276"/>
            </a:xfrm>
            <a:custGeom>
              <a:rect b="b" l="l" r="r" t="t"/>
              <a:pathLst>
                <a:path extrusionOk="0" h="142" w="392">
                  <a:moveTo>
                    <a:pt x="293" y="27"/>
                  </a:moveTo>
                  <a:cubicBezTo>
                    <a:pt x="238" y="1"/>
                    <a:pt x="0" y="70"/>
                    <a:pt x="100" y="116"/>
                  </a:cubicBezTo>
                  <a:cubicBezTo>
                    <a:pt x="150" y="142"/>
                    <a:pt x="392" y="73"/>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
            <p:cNvSpPr/>
            <p:nvPr/>
          </p:nvSpPr>
          <p:spPr>
            <a:xfrm>
              <a:off x="8648419" y="130310"/>
              <a:ext cx="27555" cy="10147"/>
            </a:xfrm>
            <a:custGeom>
              <a:rect b="b" l="l" r="r" t="t"/>
              <a:pathLst>
                <a:path extrusionOk="0" h="337" w="772">
                  <a:moveTo>
                    <a:pt x="771" y="299"/>
                  </a:moveTo>
                  <a:lnTo>
                    <a:pt x="771" y="26"/>
                  </a:lnTo>
                  <a:cubicBezTo>
                    <a:pt x="330" y="0"/>
                    <a:pt x="47" y="47"/>
                    <a:pt x="1" y="208"/>
                  </a:cubicBezTo>
                  <a:cubicBezTo>
                    <a:pt x="258" y="236"/>
                    <a:pt x="366" y="337"/>
                    <a:pt x="771"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
            <p:cNvSpPr/>
            <p:nvPr/>
          </p:nvSpPr>
          <p:spPr>
            <a:xfrm>
              <a:off x="8022027" y="133441"/>
              <a:ext cx="6889" cy="6203"/>
            </a:xfrm>
            <a:custGeom>
              <a:rect b="b" l="l" r="r" t="t"/>
              <a:pathLst>
                <a:path extrusionOk="0" h="206" w="193">
                  <a:moveTo>
                    <a:pt x="193" y="102"/>
                  </a:moveTo>
                  <a:cubicBezTo>
                    <a:pt x="193" y="53"/>
                    <a:pt x="39" y="1"/>
                    <a:pt x="1" y="102"/>
                  </a:cubicBezTo>
                  <a:cubicBezTo>
                    <a:pt x="1" y="153"/>
                    <a:pt x="156"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
            <p:cNvSpPr/>
            <p:nvPr/>
          </p:nvSpPr>
          <p:spPr>
            <a:xfrm>
              <a:off x="7719075" y="125583"/>
              <a:ext cx="29946" cy="13760"/>
            </a:xfrm>
            <a:custGeom>
              <a:rect b="b" l="l" r="r" t="t"/>
              <a:pathLst>
                <a:path extrusionOk="0" h="457" w="839">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
            <p:cNvSpPr/>
            <p:nvPr/>
          </p:nvSpPr>
          <p:spPr>
            <a:xfrm>
              <a:off x="7650297" y="130701"/>
              <a:ext cx="7031" cy="6263"/>
            </a:xfrm>
            <a:custGeom>
              <a:rect b="b" l="l" r="r" t="t"/>
              <a:pathLst>
                <a:path extrusionOk="0" h="208" w="197">
                  <a:moveTo>
                    <a:pt x="195" y="103"/>
                  </a:moveTo>
                  <a:cubicBezTo>
                    <a:pt x="196" y="52"/>
                    <a:pt x="40" y="0"/>
                    <a:pt x="0" y="103"/>
                  </a:cubicBezTo>
                  <a:cubicBezTo>
                    <a:pt x="0" y="153"/>
                    <a:pt x="157" y="208"/>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
            <p:cNvSpPr/>
            <p:nvPr/>
          </p:nvSpPr>
          <p:spPr>
            <a:xfrm>
              <a:off x="4329313" y="123746"/>
              <a:ext cx="58857" cy="12797"/>
            </a:xfrm>
            <a:custGeom>
              <a:rect b="b" l="l" r="r" t="t"/>
              <a:pathLst>
                <a:path extrusionOk="0" h="425" w="1649">
                  <a:moveTo>
                    <a:pt x="674" y="424"/>
                  </a:moveTo>
                  <a:cubicBezTo>
                    <a:pt x="1648" y="60"/>
                    <a:pt x="1" y="0"/>
                    <a:pt x="674" y="4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
            <p:cNvSpPr/>
            <p:nvPr/>
          </p:nvSpPr>
          <p:spPr>
            <a:xfrm>
              <a:off x="4669956" y="131093"/>
              <a:ext cx="13777" cy="2770"/>
            </a:xfrm>
            <a:custGeom>
              <a:rect b="b" l="l" r="r" t="t"/>
              <a:pathLst>
                <a:path extrusionOk="0" h="92" w="386">
                  <a:moveTo>
                    <a:pt x="385" y="0"/>
                  </a:moveTo>
                  <a:cubicBezTo>
                    <a:pt x="235" y="20"/>
                    <a:pt x="5" y="1"/>
                    <a:pt x="0" y="92"/>
                  </a:cubicBezTo>
                  <a:cubicBezTo>
                    <a:pt x="149" y="71"/>
                    <a:pt x="379" y="88"/>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
            <p:cNvSpPr/>
            <p:nvPr/>
          </p:nvSpPr>
          <p:spPr>
            <a:xfrm>
              <a:off x="4133115" y="128323"/>
              <a:ext cx="13813" cy="5510"/>
            </a:xfrm>
            <a:custGeom>
              <a:rect b="b" l="l" r="r" t="t"/>
              <a:pathLst>
                <a:path extrusionOk="0" h="183" w="387">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
            <p:cNvSpPr/>
            <p:nvPr/>
          </p:nvSpPr>
          <p:spPr>
            <a:xfrm>
              <a:off x="3114292" y="127991"/>
              <a:ext cx="7031" cy="6142"/>
            </a:xfrm>
            <a:custGeom>
              <a:rect b="b" l="l" r="r" t="t"/>
              <a:pathLst>
                <a:path extrusionOk="0" h="204" w="197">
                  <a:moveTo>
                    <a:pt x="197" y="103"/>
                  </a:moveTo>
                  <a:cubicBezTo>
                    <a:pt x="197" y="52"/>
                    <a:pt x="40" y="0"/>
                    <a:pt x="2" y="103"/>
                  </a:cubicBezTo>
                  <a:cubicBezTo>
                    <a:pt x="1" y="153"/>
                    <a:pt x="159" y="204"/>
                    <a:pt x="197"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
            <p:cNvSpPr/>
            <p:nvPr/>
          </p:nvSpPr>
          <p:spPr>
            <a:xfrm>
              <a:off x="1407294" y="125221"/>
              <a:ext cx="6996" cy="6233"/>
            </a:xfrm>
            <a:custGeom>
              <a:rect b="b" l="l" r="r" t="t"/>
              <a:pathLst>
                <a:path extrusionOk="0" h="207" w="196">
                  <a:moveTo>
                    <a:pt x="194" y="104"/>
                  </a:moveTo>
                  <a:cubicBezTo>
                    <a:pt x="195" y="53"/>
                    <a:pt x="39" y="1"/>
                    <a:pt x="1" y="104"/>
                  </a:cubicBezTo>
                  <a:cubicBezTo>
                    <a:pt x="1" y="155"/>
                    <a:pt x="157"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
            <p:cNvSpPr/>
            <p:nvPr/>
          </p:nvSpPr>
          <p:spPr>
            <a:xfrm>
              <a:off x="8841083" y="116821"/>
              <a:ext cx="27804" cy="18427"/>
            </a:xfrm>
            <a:custGeom>
              <a:rect b="b" l="l" r="r" t="t"/>
              <a:pathLst>
                <a:path extrusionOk="0" h="612" w="779">
                  <a:moveTo>
                    <a:pt x="1" y="291"/>
                  </a:moveTo>
                  <a:cubicBezTo>
                    <a:pt x="779" y="611"/>
                    <a:pt x="456" y="0"/>
                    <a:pt x="1" y="2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
            <p:cNvSpPr/>
            <p:nvPr/>
          </p:nvSpPr>
          <p:spPr>
            <a:xfrm>
              <a:off x="6562802" y="122481"/>
              <a:ext cx="6924" cy="6263"/>
            </a:xfrm>
            <a:custGeom>
              <a:rect b="b" l="l" r="r" t="t"/>
              <a:pathLst>
                <a:path extrusionOk="0" h="208" w="194">
                  <a:moveTo>
                    <a:pt x="192" y="103"/>
                  </a:moveTo>
                  <a:cubicBezTo>
                    <a:pt x="193" y="54"/>
                    <a:pt x="39" y="0"/>
                    <a:pt x="2" y="103"/>
                  </a:cubicBezTo>
                  <a:cubicBezTo>
                    <a:pt x="0" y="154"/>
                    <a:pt x="157" y="208"/>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
            <p:cNvSpPr/>
            <p:nvPr/>
          </p:nvSpPr>
          <p:spPr>
            <a:xfrm>
              <a:off x="8810067" y="122090"/>
              <a:ext cx="13991" cy="4276"/>
            </a:xfrm>
            <a:custGeom>
              <a:rect b="b" l="l" r="r" t="t"/>
              <a:pathLst>
                <a:path extrusionOk="0" h="142" w="392">
                  <a:moveTo>
                    <a:pt x="99" y="116"/>
                  </a:moveTo>
                  <a:cubicBezTo>
                    <a:pt x="153" y="141"/>
                    <a:pt x="392" y="72"/>
                    <a:pt x="291" y="25"/>
                  </a:cubicBezTo>
                  <a:cubicBezTo>
                    <a:pt x="238" y="0"/>
                    <a:pt x="0" y="71"/>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
            <p:cNvSpPr/>
            <p:nvPr/>
          </p:nvSpPr>
          <p:spPr>
            <a:xfrm>
              <a:off x="2243482" y="122090"/>
              <a:ext cx="14134" cy="4306"/>
            </a:xfrm>
            <a:custGeom>
              <a:rect b="b" l="l" r="r" t="t"/>
              <a:pathLst>
                <a:path extrusionOk="0" h="143" w="396">
                  <a:moveTo>
                    <a:pt x="295" y="26"/>
                  </a:moveTo>
                  <a:cubicBezTo>
                    <a:pt x="240" y="0"/>
                    <a:pt x="1" y="71"/>
                    <a:pt x="104" y="118"/>
                  </a:cubicBezTo>
                  <a:cubicBezTo>
                    <a:pt x="156" y="143"/>
                    <a:pt x="395"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
            <p:cNvSpPr/>
            <p:nvPr/>
          </p:nvSpPr>
          <p:spPr>
            <a:xfrm>
              <a:off x="1166516" y="122873"/>
              <a:ext cx="13777" cy="2770"/>
            </a:xfrm>
            <a:custGeom>
              <a:rect b="b" l="l" r="r" t="t"/>
              <a:pathLst>
                <a:path extrusionOk="0" h="92" w="386">
                  <a:moveTo>
                    <a:pt x="386" y="0"/>
                  </a:moveTo>
                  <a:cubicBezTo>
                    <a:pt x="236" y="21"/>
                    <a:pt x="5" y="2"/>
                    <a:pt x="1" y="92"/>
                  </a:cubicBezTo>
                  <a:cubicBezTo>
                    <a:pt x="151" y="71"/>
                    <a:pt x="379" y="89"/>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
            <p:cNvSpPr/>
            <p:nvPr/>
          </p:nvSpPr>
          <p:spPr>
            <a:xfrm>
              <a:off x="853106" y="122090"/>
              <a:ext cx="14027" cy="4276"/>
            </a:xfrm>
            <a:custGeom>
              <a:rect b="b" l="l" r="r" t="t"/>
              <a:pathLst>
                <a:path extrusionOk="0" h="142" w="393">
                  <a:moveTo>
                    <a:pt x="102" y="116"/>
                  </a:moveTo>
                  <a:cubicBezTo>
                    <a:pt x="155" y="141"/>
                    <a:pt x="392" y="72"/>
                    <a:pt x="292" y="25"/>
                  </a:cubicBezTo>
                  <a:cubicBezTo>
                    <a:pt x="242" y="0"/>
                    <a:pt x="1" y="71"/>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
            <p:cNvSpPr/>
            <p:nvPr/>
          </p:nvSpPr>
          <p:spPr>
            <a:xfrm>
              <a:off x="8944269" y="114503"/>
              <a:ext cx="23914" cy="5992"/>
            </a:xfrm>
            <a:custGeom>
              <a:rect b="b" l="l" r="r" t="t"/>
              <a:pathLst>
                <a:path extrusionOk="0" h="199" w="670">
                  <a:moveTo>
                    <a:pt x="582" y="6"/>
                  </a:moveTo>
                  <a:cubicBezTo>
                    <a:pt x="249" y="0"/>
                    <a:pt x="87" y="76"/>
                    <a:pt x="1" y="187"/>
                  </a:cubicBezTo>
                  <a:cubicBezTo>
                    <a:pt x="304" y="179"/>
                    <a:pt x="669" y="199"/>
                    <a:pt x="582"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
            <p:cNvSpPr/>
            <p:nvPr/>
          </p:nvSpPr>
          <p:spPr>
            <a:xfrm>
              <a:off x="8824166" y="114352"/>
              <a:ext cx="23914" cy="5781"/>
            </a:xfrm>
            <a:custGeom>
              <a:rect b="b" l="l" r="r" t="t"/>
              <a:pathLst>
                <a:path extrusionOk="0" h="192" w="670">
                  <a:moveTo>
                    <a:pt x="475" y="192"/>
                  </a:moveTo>
                  <a:cubicBezTo>
                    <a:pt x="475" y="101"/>
                    <a:pt x="633" y="85"/>
                    <a:pt x="669" y="11"/>
                  </a:cubicBezTo>
                  <a:cubicBezTo>
                    <a:pt x="365" y="21"/>
                    <a:pt x="1" y="0"/>
                    <a:pt x="91"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
            <p:cNvSpPr/>
            <p:nvPr/>
          </p:nvSpPr>
          <p:spPr>
            <a:xfrm>
              <a:off x="2949146" y="109234"/>
              <a:ext cx="13813" cy="10900"/>
            </a:xfrm>
            <a:custGeom>
              <a:rect b="b" l="l" r="r" t="t"/>
              <a:pathLst>
                <a:path extrusionOk="0" h="362" w="387">
                  <a:moveTo>
                    <a:pt x="387" y="0"/>
                  </a:moveTo>
                  <a:lnTo>
                    <a:pt x="0" y="0"/>
                  </a:lnTo>
                  <a:lnTo>
                    <a:pt x="0" y="362"/>
                  </a:lnTo>
                  <a:lnTo>
                    <a:pt x="387" y="3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
            <p:cNvSpPr/>
            <p:nvPr/>
          </p:nvSpPr>
          <p:spPr>
            <a:xfrm>
              <a:off x="6793264" y="113901"/>
              <a:ext cx="14027" cy="4276"/>
            </a:xfrm>
            <a:custGeom>
              <a:rect b="b" l="l" r="r" t="t"/>
              <a:pathLst>
                <a:path extrusionOk="0" h="142" w="393">
                  <a:moveTo>
                    <a:pt x="293" y="26"/>
                  </a:moveTo>
                  <a:cubicBezTo>
                    <a:pt x="240" y="1"/>
                    <a:pt x="1" y="70"/>
                    <a:pt x="97" y="117"/>
                  </a:cubicBezTo>
                  <a:cubicBezTo>
                    <a:pt x="155" y="142"/>
                    <a:pt x="392" y="71"/>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
            <p:cNvSpPr/>
            <p:nvPr/>
          </p:nvSpPr>
          <p:spPr>
            <a:xfrm>
              <a:off x="8276688" y="111913"/>
              <a:ext cx="13777" cy="2770"/>
            </a:xfrm>
            <a:custGeom>
              <a:rect b="b" l="l" r="r" t="t"/>
              <a:pathLst>
                <a:path extrusionOk="0" h="92" w="386">
                  <a:moveTo>
                    <a:pt x="386" y="0"/>
                  </a:moveTo>
                  <a:cubicBezTo>
                    <a:pt x="237" y="22"/>
                    <a:pt x="7" y="4"/>
                    <a:pt x="1" y="92"/>
                  </a:cubicBezTo>
                  <a:cubicBezTo>
                    <a:pt x="150" y="71"/>
                    <a:pt x="383" y="9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
            <p:cNvSpPr/>
            <p:nvPr/>
          </p:nvSpPr>
          <p:spPr>
            <a:xfrm>
              <a:off x="6576615" y="111462"/>
              <a:ext cx="20595" cy="3704"/>
            </a:xfrm>
            <a:custGeom>
              <a:rect b="b" l="l" r="r" t="t"/>
              <a:pathLst>
                <a:path extrusionOk="0" h="123" w="577">
                  <a:moveTo>
                    <a:pt x="577" y="15"/>
                  </a:moveTo>
                  <a:cubicBezTo>
                    <a:pt x="351" y="28"/>
                    <a:pt x="28" y="1"/>
                    <a:pt x="1" y="107"/>
                  </a:cubicBezTo>
                  <a:cubicBezTo>
                    <a:pt x="227" y="92"/>
                    <a:pt x="547" y="122"/>
                    <a:pt x="577"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2"/>
            <p:cNvSpPr/>
            <p:nvPr/>
          </p:nvSpPr>
          <p:spPr>
            <a:xfrm>
              <a:off x="8896156" y="106133"/>
              <a:ext cx="6924" cy="6203"/>
            </a:xfrm>
            <a:custGeom>
              <a:rect b="b" l="l" r="r" t="t"/>
              <a:pathLst>
                <a:path extrusionOk="0" h="206" w="194">
                  <a:moveTo>
                    <a:pt x="194" y="103"/>
                  </a:moveTo>
                  <a:cubicBezTo>
                    <a:pt x="194" y="53"/>
                    <a:pt x="38" y="0"/>
                    <a:pt x="0" y="103"/>
                  </a:cubicBezTo>
                  <a:cubicBezTo>
                    <a:pt x="0" y="153"/>
                    <a:pt x="156" y="205"/>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
            <p:cNvSpPr/>
            <p:nvPr/>
          </p:nvSpPr>
          <p:spPr>
            <a:xfrm>
              <a:off x="8743823" y="106404"/>
              <a:ext cx="21558" cy="6504"/>
            </a:xfrm>
            <a:custGeom>
              <a:rect b="b" l="l" r="r" t="t"/>
              <a:pathLst>
                <a:path extrusionOk="0" h="216" w="604">
                  <a:moveTo>
                    <a:pt x="603" y="183"/>
                  </a:moveTo>
                  <a:lnTo>
                    <a:pt x="603" y="0"/>
                  </a:lnTo>
                  <a:lnTo>
                    <a:pt x="26" y="0"/>
                  </a:lnTo>
                  <a:cubicBezTo>
                    <a:pt x="0" y="166"/>
                    <a:pt x="219" y="216"/>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
            <p:cNvSpPr/>
            <p:nvPr/>
          </p:nvSpPr>
          <p:spPr>
            <a:xfrm>
              <a:off x="1453300" y="93367"/>
              <a:ext cx="37049" cy="15898"/>
            </a:xfrm>
            <a:custGeom>
              <a:rect b="b" l="l" r="r" t="t"/>
              <a:pathLst>
                <a:path extrusionOk="0" h="528" w="1038">
                  <a:moveTo>
                    <a:pt x="835" y="527"/>
                  </a:moveTo>
                  <a:cubicBezTo>
                    <a:pt x="1038" y="0"/>
                    <a:pt x="0" y="487"/>
                    <a:pt x="835" y="5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
            <p:cNvSpPr/>
            <p:nvPr/>
          </p:nvSpPr>
          <p:spPr>
            <a:xfrm>
              <a:off x="8214763" y="95504"/>
              <a:ext cx="30017" cy="11020"/>
            </a:xfrm>
            <a:custGeom>
              <a:rect b="b" l="l" r="r" t="t"/>
              <a:pathLst>
                <a:path extrusionOk="0" h="366" w="841">
                  <a:moveTo>
                    <a:pt x="578" y="1"/>
                  </a:moveTo>
                  <a:cubicBezTo>
                    <a:pt x="748" y="293"/>
                    <a:pt x="79" y="188"/>
                    <a:pt x="1" y="365"/>
                  </a:cubicBezTo>
                  <a:lnTo>
                    <a:pt x="771" y="365"/>
                  </a:lnTo>
                  <a:cubicBezTo>
                    <a:pt x="738" y="229"/>
                    <a:pt x="840" y="30"/>
                    <a:pt x="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
            <p:cNvSpPr/>
            <p:nvPr/>
          </p:nvSpPr>
          <p:spPr>
            <a:xfrm>
              <a:off x="6590249" y="103724"/>
              <a:ext cx="13849" cy="2710"/>
            </a:xfrm>
            <a:custGeom>
              <a:rect b="b" l="l" r="r" t="t"/>
              <a:pathLst>
                <a:path extrusionOk="0" h="90" w="388">
                  <a:moveTo>
                    <a:pt x="388" y="1"/>
                  </a:moveTo>
                  <a:cubicBezTo>
                    <a:pt x="239" y="20"/>
                    <a:pt x="8" y="3"/>
                    <a:pt x="0" y="89"/>
                  </a:cubicBezTo>
                  <a:cubicBezTo>
                    <a:pt x="153" y="70"/>
                    <a:pt x="384" y="88"/>
                    <a:pt x="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
            <p:cNvSpPr/>
            <p:nvPr/>
          </p:nvSpPr>
          <p:spPr>
            <a:xfrm>
              <a:off x="5127490" y="102971"/>
              <a:ext cx="14099" cy="4336"/>
            </a:xfrm>
            <a:custGeom>
              <a:rect b="b" l="l" r="r" t="t"/>
              <a:pathLst>
                <a:path extrusionOk="0" h="144" w="395">
                  <a:moveTo>
                    <a:pt x="294" y="26"/>
                  </a:moveTo>
                  <a:cubicBezTo>
                    <a:pt x="241" y="1"/>
                    <a:pt x="1" y="69"/>
                    <a:pt x="103" y="114"/>
                  </a:cubicBezTo>
                  <a:cubicBezTo>
                    <a:pt x="156" y="143"/>
                    <a:pt x="395"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
            <p:cNvSpPr/>
            <p:nvPr/>
          </p:nvSpPr>
          <p:spPr>
            <a:xfrm>
              <a:off x="2191979" y="98274"/>
              <a:ext cx="22665" cy="8250"/>
            </a:xfrm>
            <a:custGeom>
              <a:rect b="b" l="l" r="r" t="t"/>
              <a:pathLst>
                <a:path extrusionOk="0" h="274" w="635">
                  <a:moveTo>
                    <a:pt x="1" y="273"/>
                  </a:moveTo>
                  <a:lnTo>
                    <a:pt x="385" y="273"/>
                  </a:lnTo>
                  <a:cubicBezTo>
                    <a:pt x="400" y="157"/>
                    <a:pt x="635" y="146"/>
                    <a:pt x="578" y="0"/>
                  </a:cubicBezTo>
                  <a:lnTo>
                    <a:pt x="0" y="0"/>
                  </a:lnTo>
                  <a:cubicBezTo>
                    <a:pt x="1" y="92"/>
                    <a:pt x="1" y="182"/>
                    <a:pt x="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
            <p:cNvSpPr/>
            <p:nvPr/>
          </p:nvSpPr>
          <p:spPr>
            <a:xfrm>
              <a:off x="8803072" y="100231"/>
              <a:ext cx="14099" cy="4246"/>
            </a:xfrm>
            <a:custGeom>
              <a:rect b="b" l="l" r="r" t="t"/>
              <a:pathLst>
                <a:path extrusionOk="0" h="141" w="395">
                  <a:moveTo>
                    <a:pt x="102" y="117"/>
                  </a:moveTo>
                  <a:cubicBezTo>
                    <a:pt x="157" y="140"/>
                    <a:pt x="395" y="72"/>
                    <a:pt x="295" y="25"/>
                  </a:cubicBezTo>
                  <a:cubicBezTo>
                    <a:pt x="242" y="0"/>
                    <a:pt x="0" y="71"/>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
            <p:cNvSpPr/>
            <p:nvPr/>
          </p:nvSpPr>
          <p:spPr>
            <a:xfrm>
              <a:off x="6934854" y="91259"/>
              <a:ext cx="20309" cy="13550"/>
            </a:xfrm>
            <a:custGeom>
              <a:rect b="b" l="l" r="r" t="t"/>
              <a:pathLst>
                <a:path extrusionOk="0" h="450" w="569">
                  <a:moveTo>
                    <a:pt x="375" y="415"/>
                  </a:moveTo>
                  <a:cubicBezTo>
                    <a:pt x="387" y="359"/>
                    <a:pt x="405" y="306"/>
                    <a:pt x="569" y="323"/>
                  </a:cubicBezTo>
                  <a:lnTo>
                    <a:pt x="569" y="142"/>
                  </a:lnTo>
                  <a:cubicBezTo>
                    <a:pt x="95" y="1"/>
                    <a:pt x="1" y="450"/>
                    <a:pt x="375" y="4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
            <p:cNvSpPr/>
            <p:nvPr/>
          </p:nvSpPr>
          <p:spPr>
            <a:xfrm>
              <a:off x="6136034" y="98124"/>
              <a:ext cx="23950" cy="5992"/>
            </a:xfrm>
            <a:custGeom>
              <a:rect b="b" l="l" r="r" t="t"/>
              <a:pathLst>
                <a:path extrusionOk="0" h="199" w="671">
                  <a:moveTo>
                    <a:pt x="579" y="5"/>
                  </a:moveTo>
                  <a:cubicBezTo>
                    <a:pt x="248" y="0"/>
                    <a:pt x="83" y="76"/>
                    <a:pt x="0" y="187"/>
                  </a:cubicBezTo>
                  <a:cubicBezTo>
                    <a:pt x="303" y="178"/>
                    <a:pt x="670" y="198"/>
                    <a:pt x="579" y="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
            <p:cNvSpPr/>
            <p:nvPr/>
          </p:nvSpPr>
          <p:spPr>
            <a:xfrm>
              <a:off x="7863662" y="90055"/>
              <a:ext cx="33587" cy="17313"/>
            </a:xfrm>
            <a:custGeom>
              <a:rect b="b" l="l" r="r" t="t"/>
              <a:pathLst>
                <a:path extrusionOk="0" h="575" w="941">
                  <a:moveTo>
                    <a:pt x="1" y="92"/>
                  </a:moveTo>
                  <a:lnTo>
                    <a:pt x="1" y="275"/>
                  </a:lnTo>
                  <a:cubicBezTo>
                    <a:pt x="357" y="575"/>
                    <a:pt x="941" y="0"/>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
            <p:cNvSpPr/>
            <p:nvPr/>
          </p:nvSpPr>
          <p:spPr>
            <a:xfrm>
              <a:off x="6552344" y="97491"/>
              <a:ext cx="14063" cy="4306"/>
            </a:xfrm>
            <a:custGeom>
              <a:rect b="b" l="l" r="r" t="t"/>
              <a:pathLst>
                <a:path extrusionOk="0" h="143" w="394">
                  <a:moveTo>
                    <a:pt x="293" y="26"/>
                  </a:moveTo>
                  <a:cubicBezTo>
                    <a:pt x="238" y="0"/>
                    <a:pt x="1" y="71"/>
                    <a:pt x="100" y="116"/>
                  </a:cubicBezTo>
                  <a:cubicBezTo>
                    <a:pt x="154" y="142"/>
                    <a:pt x="394"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
            <p:cNvSpPr/>
            <p:nvPr/>
          </p:nvSpPr>
          <p:spPr>
            <a:xfrm>
              <a:off x="4370609" y="79005"/>
              <a:ext cx="37763" cy="26828"/>
            </a:xfrm>
            <a:custGeom>
              <a:rect b="b" l="l" r="r" t="t"/>
              <a:pathLst>
                <a:path extrusionOk="0" h="891" w="1058">
                  <a:moveTo>
                    <a:pt x="1058" y="549"/>
                  </a:moveTo>
                  <a:lnTo>
                    <a:pt x="1058" y="367"/>
                  </a:lnTo>
                  <a:cubicBezTo>
                    <a:pt x="280" y="1"/>
                    <a:pt x="0" y="891"/>
                    <a:pt x="1058"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
            <p:cNvSpPr/>
            <p:nvPr/>
          </p:nvSpPr>
          <p:spPr>
            <a:xfrm>
              <a:off x="9080076" y="87315"/>
              <a:ext cx="22700" cy="8220"/>
            </a:xfrm>
            <a:custGeom>
              <a:rect b="b" l="l" r="r" t="t"/>
              <a:pathLst>
                <a:path extrusionOk="0" h="273" w="636">
                  <a:moveTo>
                    <a:pt x="634" y="0"/>
                  </a:moveTo>
                  <a:lnTo>
                    <a:pt x="249" y="0"/>
                  </a:lnTo>
                  <a:cubicBezTo>
                    <a:pt x="236" y="116"/>
                    <a:pt x="1" y="125"/>
                    <a:pt x="54" y="273"/>
                  </a:cubicBezTo>
                  <a:lnTo>
                    <a:pt x="635" y="273"/>
                  </a:lnTo>
                  <a:cubicBezTo>
                    <a:pt x="634" y="183"/>
                    <a:pt x="634" y="91"/>
                    <a:pt x="6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
            <p:cNvSpPr/>
            <p:nvPr/>
          </p:nvSpPr>
          <p:spPr>
            <a:xfrm>
              <a:off x="72026" y="89693"/>
              <a:ext cx="6924" cy="6233"/>
            </a:xfrm>
            <a:custGeom>
              <a:rect b="b" l="l" r="r" t="t"/>
              <a:pathLst>
                <a:path extrusionOk="0" h="207" w="194">
                  <a:moveTo>
                    <a:pt x="194" y="104"/>
                  </a:moveTo>
                  <a:cubicBezTo>
                    <a:pt x="194" y="53"/>
                    <a:pt x="39" y="1"/>
                    <a:pt x="1" y="104"/>
                  </a:cubicBezTo>
                  <a:cubicBezTo>
                    <a:pt x="1" y="152"/>
                    <a:pt x="157"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
            <p:cNvSpPr/>
            <p:nvPr/>
          </p:nvSpPr>
          <p:spPr>
            <a:xfrm>
              <a:off x="8724086" y="86953"/>
              <a:ext cx="6960" cy="6233"/>
            </a:xfrm>
            <a:custGeom>
              <a:rect b="b" l="l" r="r" t="t"/>
              <a:pathLst>
                <a:path extrusionOk="0" h="207" w="195">
                  <a:moveTo>
                    <a:pt x="193" y="103"/>
                  </a:moveTo>
                  <a:cubicBezTo>
                    <a:pt x="194" y="53"/>
                    <a:pt x="37" y="0"/>
                    <a:pt x="1" y="103"/>
                  </a:cubicBezTo>
                  <a:cubicBezTo>
                    <a:pt x="1" y="154"/>
                    <a:pt x="159" y="207"/>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
            <p:cNvSpPr/>
            <p:nvPr/>
          </p:nvSpPr>
          <p:spPr>
            <a:xfrm>
              <a:off x="8373378" y="79125"/>
              <a:ext cx="39583" cy="16801"/>
            </a:xfrm>
            <a:custGeom>
              <a:rect b="b" l="l" r="r" t="t"/>
              <a:pathLst>
                <a:path extrusionOk="0" h="558" w="1109">
                  <a:moveTo>
                    <a:pt x="954" y="455"/>
                  </a:moveTo>
                  <a:cubicBezTo>
                    <a:pt x="1109" y="142"/>
                    <a:pt x="776" y="57"/>
                    <a:pt x="378" y="1"/>
                  </a:cubicBezTo>
                  <a:cubicBezTo>
                    <a:pt x="0" y="174"/>
                    <a:pt x="175" y="558"/>
                    <a:pt x="954"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
            <p:cNvSpPr/>
            <p:nvPr/>
          </p:nvSpPr>
          <p:spPr>
            <a:xfrm>
              <a:off x="5719368" y="89302"/>
              <a:ext cx="14170" cy="4276"/>
            </a:xfrm>
            <a:custGeom>
              <a:rect b="b" l="l" r="r" t="t"/>
              <a:pathLst>
                <a:path extrusionOk="0" h="142" w="397">
                  <a:moveTo>
                    <a:pt x="294" y="25"/>
                  </a:moveTo>
                  <a:cubicBezTo>
                    <a:pt x="242" y="1"/>
                    <a:pt x="1" y="70"/>
                    <a:pt x="104" y="115"/>
                  </a:cubicBezTo>
                  <a:cubicBezTo>
                    <a:pt x="157" y="142"/>
                    <a:pt x="396"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
            <p:cNvSpPr/>
            <p:nvPr/>
          </p:nvSpPr>
          <p:spPr>
            <a:xfrm>
              <a:off x="749886" y="89302"/>
              <a:ext cx="14027" cy="4276"/>
            </a:xfrm>
            <a:custGeom>
              <a:rect b="b" l="l" r="r" t="t"/>
              <a:pathLst>
                <a:path extrusionOk="0" h="142" w="393">
                  <a:moveTo>
                    <a:pt x="294" y="25"/>
                  </a:moveTo>
                  <a:cubicBezTo>
                    <a:pt x="240" y="1"/>
                    <a:pt x="0" y="70"/>
                    <a:pt x="98" y="115"/>
                  </a:cubicBezTo>
                  <a:cubicBezTo>
                    <a:pt x="155" y="142"/>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
            <p:cNvSpPr/>
            <p:nvPr/>
          </p:nvSpPr>
          <p:spPr>
            <a:xfrm>
              <a:off x="8799859" y="87315"/>
              <a:ext cx="13777" cy="2770"/>
            </a:xfrm>
            <a:custGeom>
              <a:rect b="b" l="l" r="r" t="t"/>
              <a:pathLst>
                <a:path extrusionOk="0" h="92" w="386">
                  <a:moveTo>
                    <a:pt x="385" y="0"/>
                  </a:moveTo>
                  <a:cubicBezTo>
                    <a:pt x="235" y="21"/>
                    <a:pt x="3" y="1"/>
                    <a:pt x="0" y="91"/>
                  </a:cubicBezTo>
                  <a:cubicBezTo>
                    <a:pt x="149" y="72"/>
                    <a:pt x="379"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
            <p:cNvSpPr/>
            <p:nvPr/>
          </p:nvSpPr>
          <p:spPr>
            <a:xfrm>
              <a:off x="6459581" y="65606"/>
              <a:ext cx="52754" cy="24479"/>
            </a:xfrm>
            <a:custGeom>
              <a:rect b="b" l="l" r="r" t="t"/>
              <a:pathLst>
                <a:path extrusionOk="0" h="813" w="1478">
                  <a:moveTo>
                    <a:pt x="1" y="812"/>
                  </a:moveTo>
                  <a:cubicBezTo>
                    <a:pt x="1477" y="679"/>
                    <a:pt x="31" y="0"/>
                    <a:pt x="1" y="8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
            <p:cNvSpPr/>
            <p:nvPr/>
          </p:nvSpPr>
          <p:spPr>
            <a:xfrm>
              <a:off x="729291" y="86562"/>
              <a:ext cx="13991" cy="4306"/>
            </a:xfrm>
            <a:custGeom>
              <a:rect b="b" l="l" r="r" t="t"/>
              <a:pathLst>
                <a:path extrusionOk="0" h="143" w="392">
                  <a:moveTo>
                    <a:pt x="291" y="25"/>
                  </a:moveTo>
                  <a:cubicBezTo>
                    <a:pt x="242" y="0"/>
                    <a:pt x="0" y="69"/>
                    <a:pt x="99" y="116"/>
                  </a:cubicBezTo>
                  <a:cubicBezTo>
                    <a:pt x="153" y="143"/>
                    <a:pt x="392"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
            <p:cNvSpPr/>
            <p:nvPr/>
          </p:nvSpPr>
          <p:spPr>
            <a:xfrm>
              <a:off x="3272656" y="78764"/>
              <a:ext cx="7031" cy="6203"/>
            </a:xfrm>
            <a:custGeom>
              <a:rect b="b" l="l" r="r" t="t"/>
              <a:pathLst>
                <a:path extrusionOk="0" h="206" w="197">
                  <a:moveTo>
                    <a:pt x="195" y="101"/>
                  </a:moveTo>
                  <a:cubicBezTo>
                    <a:pt x="197" y="53"/>
                    <a:pt x="40" y="1"/>
                    <a:pt x="2" y="101"/>
                  </a:cubicBezTo>
                  <a:cubicBezTo>
                    <a:pt x="1" y="154"/>
                    <a:pt x="159" y="206"/>
                    <a:pt x="195"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
            <p:cNvSpPr/>
            <p:nvPr/>
          </p:nvSpPr>
          <p:spPr>
            <a:xfrm>
              <a:off x="7017123" y="73615"/>
              <a:ext cx="22558" cy="8220"/>
            </a:xfrm>
            <a:custGeom>
              <a:rect b="b" l="l" r="r" t="t"/>
              <a:pathLst>
                <a:path extrusionOk="0" h="273" w="632">
                  <a:moveTo>
                    <a:pt x="577" y="1"/>
                  </a:moveTo>
                  <a:lnTo>
                    <a:pt x="1" y="1"/>
                  </a:lnTo>
                  <a:lnTo>
                    <a:pt x="1" y="272"/>
                  </a:lnTo>
                  <a:lnTo>
                    <a:pt x="386" y="272"/>
                  </a:lnTo>
                  <a:cubicBezTo>
                    <a:pt x="396" y="159"/>
                    <a:pt x="631" y="148"/>
                    <a:pt x="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
            <p:cNvSpPr/>
            <p:nvPr/>
          </p:nvSpPr>
          <p:spPr>
            <a:xfrm>
              <a:off x="6700465" y="73676"/>
              <a:ext cx="20666" cy="8190"/>
            </a:xfrm>
            <a:custGeom>
              <a:rect b="b" l="l" r="r" t="t"/>
              <a:pathLst>
                <a:path extrusionOk="0" h="272" w="579">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
            <p:cNvSpPr/>
            <p:nvPr/>
          </p:nvSpPr>
          <p:spPr>
            <a:xfrm>
              <a:off x="3668300" y="78372"/>
              <a:ext cx="14099" cy="4246"/>
            </a:xfrm>
            <a:custGeom>
              <a:rect b="b" l="l" r="r" t="t"/>
              <a:pathLst>
                <a:path extrusionOk="0" h="141" w="395">
                  <a:moveTo>
                    <a:pt x="293" y="27"/>
                  </a:moveTo>
                  <a:cubicBezTo>
                    <a:pt x="240" y="1"/>
                    <a:pt x="1" y="70"/>
                    <a:pt x="102" y="116"/>
                  </a:cubicBezTo>
                  <a:cubicBezTo>
                    <a:pt x="153" y="140"/>
                    <a:pt x="395" y="71"/>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
            <p:cNvSpPr/>
            <p:nvPr/>
          </p:nvSpPr>
          <p:spPr>
            <a:xfrm>
              <a:off x="2267753" y="76054"/>
              <a:ext cx="6996" cy="6203"/>
            </a:xfrm>
            <a:custGeom>
              <a:rect b="b" l="l" r="r" t="t"/>
              <a:pathLst>
                <a:path extrusionOk="0" h="206" w="196">
                  <a:moveTo>
                    <a:pt x="194" y="104"/>
                  </a:moveTo>
                  <a:cubicBezTo>
                    <a:pt x="195" y="53"/>
                    <a:pt x="39" y="1"/>
                    <a:pt x="2" y="104"/>
                  </a:cubicBezTo>
                  <a:cubicBezTo>
                    <a:pt x="1" y="152"/>
                    <a:pt x="156" y="206"/>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
            <p:cNvSpPr/>
            <p:nvPr/>
          </p:nvSpPr>
          <p:spPr>
            <a:xfrm>
              <a:off x="8169898" y="75663"/>
              <a:ext cx="14027" cy="4246"/>
            </a:xfrm>
            <a:custGeom>
              <a:rect b="b" l="l" r="r" t="t"/>
              <a:pathLst>
                <a:path extrusionOk="0" h="141" w="393">
                  <a:moveTo>
                    <a:pt x="295" y="25"/>
                  </a:moveTo>
                  <a:cubicBezTo>
                    <a:pt x="240" y="1"/>
                    <a:pt x="1" y="69"/>
                    <a:pt x="101" y="117"/>
                  </a:cubicBezTo>
                  <a:cubicBezTo>
                    <a:pt x="154" y="140"/>
                    <a:pt x="392"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
            <p:cNvSpPr/>
            <p:nvPr/>
          </p:nvSpPr>
          <p:spPr>
            <a:xfrm>
              <a:off x="330042" y="75663"/>
              <a:ext cx="14027" cy="4246"/>
            </a:xfrm>
            <a:custGeom>
              <a:rect b="b" l="l" r="r" t="t"/>
              <a:pathLst>
                <a:path extrusionOk="0" h="141" w="393">
                  <a:moveTo>
                    <a:pt x="294" y="25"/>
                  </a:moveTo>
                  <a:cubicBezTo>
                    <a:pt x="241" y="1"/>
                    <a:pt x="1" y="69"/>
                    <a:pt x="100" y="117"/>
                  </a:cubicBezTo>
                  <a:cubicBezTo>
                    <a:pt x="153" y="140"/>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
            <p:cNvSpPr/>
            <p:nvPr/>
          </p:nvSpPr>
          <p:spPr>
            <a:xfrm>
              <a:off x="6855189" y="72923"/>
              <a:ext cx="14027" cy="4215"/>
            </a:xfrm>
            <a:custGeom>
              <a:rect b="b" l="l" r="r" t="t"/>
              <a:pathLst>
                <a:path extrusionOk="0" h="140" w="393">
                  <a:moveTo>
                    <a:pt x="294" y="24"/>
                  </a:moveTo>
                  <a:cubicBezTo>
                    <a:pt x="241" y="0"/>
                    <a:pt x="1" y="68"/>
                    <a:pt x="101" y="115"/>
                  </a:cubicBezTo>
                  <a:cubicBezTo>
                    <a:pt x="153" y="140"/>
                    <a:pt x="392"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
            <p:cNvSpPr/>
            <p:nvPr/>
          </p:nvSpPr>
          <p:spPr>
            <a:xfrm>
              <a:off x="6593925" y="67804"/>
              <a:ext cx="23914" cy="5841"/>
            </a:xfrm>
            <a:custGeom>
              <a:rect b="b" l="l" r="r" t="t"/>
              <a:pathLst>
                <a:path extrusionOk="0" h="194" w="670">
                  <a:moveTo>
                    <a:pt x="477" y="194"/>
                  </a:moveTo>
                  <a:cubicBezTo>
                    <a:pt x="477" y="104"/>
                    <a:pt x="633" y="87"/>
                    <a:pt x="670" y="12"/>
                  </a:cubicBezTo>
                  <a:cubicBezTo>
                    <a:pt x="370" y="20"/>
                    <a:pt x="0" y="1"/>
                    <a:pt x="92"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
            <p:cNvSpPr/>
            <p:nvPr/>
          </p:nvSpPr>
          <p:spPr>
            <a:xfrm>
              <a:off x="6080926" y="65095"/>
              <a:ext cx="6996" cy="6233"/>
            </a:xfrm>
            <a:custGeom>
              <a:rect b="b" l="l" r="r" t="t"/>
              <a:pathLst>
                <a:path extrusionOk="0" h="207" w="196">
                  <a:moveTo>
                    <a:pt x="195" y="104"/>
                  </a:moveTo>
                  <a:cubicBezTo>
                    <a:pt x="196" y="54"/>
                    <a:pt x="39" y="1"/>
                    <a:pt x="4" y="104"/>
                  </a:cubicBezTo>
                  <a:cubicBezTo>
                    <a:pt x="0" y="153"/>
                    <a:pt x="157"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
            <p:cNvSpPr/>
            <p:nvPr/>
          </p:nvSpPr>
          <p:spPr>
            <a:xfrm>
              <a:off x="5578492" y="62746"/>
              <a:ext cx="13777" cy="5480"/>
            </a:xfrm>
            <a:custGeom>
              <a:rect b="b" l="l" r="r" t="t"/>
              <a:pathLst>
                <a:path extrusionOk="0" h="182" w="386">
                  <a:moveTo>
                    <a:pt x="386" y="0"/>
                  </a:moveTo>
                  <a:lnTo>
                    <a:pt x="0" y="0"/>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
            <p:cNvSpPr/>
            <p:nvPr/>
          </p:nvSpPr>
          <p:spPr>
            <a:xfrm>
              <a:off x="2188517" y="64703"/>
              <a:ext cx="13956" cy="4276"/>
            </a:xfrm>
            <a:custGeom>
              <a:rect b="b" l="l" r="r" t="t"/>
              <a:pathLst>
                <a:path extrusionOk="0" h="142" w="391">
                  <a:moveTo>
                    <a:pt x="98" y="117"/>
                  </a:moveTo>
                  <a:cubicBezTo>
                    <a:pt x="152" y="141"/>
                    <a:pt x="391" y="74"/>
                    <a:pt x="290" y="27"/>
                  </a:cubicBezTo>
                  <a:cubicBezTo>
                    <a:pt x="238" y="0"/>
                    <a:pt x="1" y="68"/>
                    <a:pt x="98"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
            <p:cNvSpPr/>
            <p:nvPr/>
          </p:nvSpPr>
          <p:spPr>
            <a:xfrm>
              <a:off x="614899" y="59976"/>
              <a:ext cx="21594" cy="6444"/>
            </a:xfrm>
            <a:custGeom>
              <a:rect b="b" l="l" r="r" t="t"/>
              <a:pathLst>
                <a:path extrusionOk="0" h="214" w="605">
                  <a:moveTo>
                    <a:pt x="605" y="182"/>
                  </a:moveTo>
                  <a:lnTo>
                    <a:pt x="605" y="1"/>
                  </a:lnTo>
                  <a:lnTo>
                    <a:pt x="27" y="1"/>
                  </a:lnTo>
                  <a:cubicBezTo>
                    <a:pt x="0" y="164"/>
                    <a:pt x="217" y="214"/>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
            <p:cNvSpPr/>
            <p:nvPr/>
          </p:nvSpPr>
          <p:spPr>
            <a:xfrm>
              <a:off x="5279002" y="56484"/>
              <a:ext cx="13920" cy="4276"/>
            </a:xfrm>
            <a:custGeom>
              <a:rect b="b" l="l" r="r" t="t"/>
              <a:pathLst>
                <a:path extrusionOk="0" h="142" w="390">
                  <a:moveTo>
                    <a:pt x="291" y="25"/>
                  </a:moveTo>
                  <a:cubicBezTo>
                    <a:pt x="238" y="1"/>
                    <a:pt x="1" y="70"/>
                    <a:pt x="100" y="117"/>
                  </a:cubicBezTo>
                  <a:cubicBezTo>
                    <a:pt x="152" y="142"/>
                    <a:pt x="390"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
            <p:cNvSpPr/>
            <p:nvPr/>
          </p:nvSpPr>
          <p:spPr>
            <a:xfrm>
              <a:off x="2031009" y="51937"/>
              <a:ext cx="34086" cy="8822"/>
            </a:xfrm>
            <a:custGeom>
              <a:rect b="b" l="l" r="r" t="t"/>
              <a:pathLst>
                <a:path extrusionOk="0" h="293" w="955">
                  <a:moveTo>
                    <a:pt x="76" y="176"/>
                  </a:moveTo>
                  <a:cubicBezTo>
                    <a:pt x="323" y="182"/>
                    <a:pt x="346" y="293"/>
                    <a:pt x="655" y="268"/>
                  </a:cubicBezTo>
                  <a:cubicBezTo>
                    <a:pt x="954" y="45"/>
                    <a:pt x="0" y="0"/>
                    <a:pt x="76" y="1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
            <p:cNvSpPr/>
            <p:nvPr/>
          </p:nvSpPr>
          <p:spPr>
            <a:xfrm>
              <a:off x="4728348" y="53744"/>
              <a:ext cx="14063" cy="4276"/>
            </a:xfrm>
            <a:custGeom>
              <a:rect b="b" l="l" r="r" t="t"/>
              <a:pathLst>
                <a:path extrusionOk="0" h="142" w="394">
                  <a:moveTo>
                    <a:pt x="101" y="116"/>
                  </a:moveTo>
                  <a:cubicBezTo>
                    <a:pt x="154" y="141"/>
                    <a:pt x="394" y="72"/>
                    <a:pt x="293" y="25"/>
                  </a:cubicBezTo>
                  <a:cubicBezTo>
                    <a:pt x="241" y="0"/>
                    <a:pt x="1"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
            <p:cNvSpPr/>
            <p:nvPr/>
          </p:nvSpPr>
          <p:spPr>
            <a:xfrm>
              <a:off x="4105561" y="51184"/>
              <a:ext cx="13777" cy="6835"/>
            </a:xfrm>
            <a:custGeom>
              <a:rect b="b" l="l" r="r" t="t"/>
              <a:pathLst>
                <a:path extrusionOk="0" h="227" w="386">
                  <a:moveTo>
                    <a:pt x="385" y="110"/>
                  </a:moveTo>
                  <a:cubicBezTo>
                    <a:pt x="346" y="0"/>
                    <a:pt x="174" y="54"/>
                    <a:pt x="0" y="110"/>
                  </a:cubicBezTo>
                  <a:cubicBezTo>
                    <a:pt x="3" y="201"/>
                    <a:pt x="338" y="226"/>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
            <p:cNvSpPr/>
            <p:nvPr/>
          </p:nvSpPr>
          <p:spPr>
            <a:xfrm>
              <a:off x="1283479" y="51787"/>
              <a:ext cx="13777" cy="2740"/>
            </a:xfrm>
            <a:custGeom>
              <a:rect b="b" l="l" r="r" t="t"/>
              <a:pathLst>
                <a:path extrusionOk="0" h="91" w="386">
                  <a:moveTo>
                    <a:pt x="385" y="0"/>
                  </a:moveTo>
                  <a:cubicBezTo>
                    <a:pt x="235" y="20"/>
                    <a:pt x="4" y="1"/>
                    <a:pt x="0" y="90"/>
                  </a:cubicBezTo>
                  <a:cubicBezTo>
                    <a:pt x="151" y="72"/>
                    <a:pt x="380"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
            <p:cNvSpPr/>
            <p:nvPr/>
          </p:nvSpPr>
          <p:spPr>
            <a:xfrm>
              <a:off x="762021" y="43597"/>
              <a:ext cx="27198" cy="10930"/>
            </a:xfrm>
            <a:custGeom>
              <a:rect b="b" l="l" r="r" t="t"/>
              <a:pathLst>
                <a:path extrusionOk="0" h="363" w="762">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
            <p:cNvSpPr/>
            <p:nvPr/>
          </p:nvSpPr>
          <p:spPr>
            <a:xfrm>
              <a:off x="4511592" y="45614"/>
              <a:ext cx="13920" cy="7407"/>
            </a:xfrm>
            <a:custGeom>
              <a:rect b="b" l="l" r="r" t="t"/>
              <a:pathLst>
                <a:path extrusionOk="0" h="246" w="390">
                  <a:moveTo>
                    <a:pt x="389" y="114"/>
                  </a:moveTo>
                  <a:cubicBezTo>
                    <a:pt x="384" y="21"/>
                    <a:pt x="50" y="0"/>
                    <a:pt x="0" y="114"/>
                  </a:cubicBezTo>
                  <a:cubicBezTo>
                    <a:pt x="220" y="106"/>
                    <a:pt x="303" y="245"/>
                    <a:pt x="38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
            <p:cNvSpPr/>
            <p:nvPr/>
          </p:nvSpPr>
          <p:spPr>
            <a:xfrm>
              <a:off x="874486" y="40797"/>
              <a:ext cx="25592" cy="11020"/>
            </a:xfrm>
            <a:custGeom>
              <a:rect b="b" l="l" r="r" t="t"/>
              <a:pathLst>
                <a:path extrusionOk="0" h="366" w="717">
                  <a:moveTo>
                    <a:pt x="83" y="365"/>
                  </a:moveTo>
                  <a:lnTo>
                    <a:pt x="660" y="365"/>
                  </a:lnTo>
                  <a:cubicBezTo>
                    <a:pt x="716" y="159"/>
                    <a:pt x="614" y="23"/>
                    <a:pt x="275" y="1"/>
                  </a:cubicBezTo>
                  <a:cubicBezTo>
                    <a:pt x="215" y="126"/>
                    <a:pt x="1" y="174"/>
                    <a:pt x="83"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
            <p:cNvSpPr/>
            <p:nvPr/>
          </p:nvSpPr>
          <p:spPr>
            <a:xfrm>
              <a:off x="4619595" y="35739"/>
              <a:ext cx="36621" cy="17946"/>
            </a:xfrm>
            <a:custGeom>
              <a:rect b="b" l="l" r="r" t="t"/>
              <a:pathLst>
                <a:path extrusionOk="0" h="596" w="1026">
                  <a:moveTo>
                    <a:pt x="1026" y="170"/>
                  </a:moveTo>
                  <a:cubicBezTo>
                    <a:pt x="411" y="224"/>
                    <a:pt x="429" y="0"/>
                    <a:pt x="61" y="170"/>
                  </a:cubicBezTo>
                  <a:cubicBezTo>
                    <a:pt x="0" y="596"/>
                    <a:pt x="953" y="413"/>
                    <a:pt x="1026" y="1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
            <p:cNvSpPr/>
            <p:nvPr/>
          </p:nvSpPr>
          <p:spPr>
            <a:xfrm>
              <a:off x="1214593" y="43236"/>
              <a:ext cx="7031" cy="6203"/>
            </a:xfrm>
            <a:custGeom>
              <a:rect b="b" l="l" r="r" t="t"/>
              <a:pathLst>
                <a:path extrusionOk="0" h="206" w="197">
                  <a:moveTo>
                    <a:pt x="194" y="104"/>
                  </a:moveTo>
                  <a:cubicBezTo>
                    <a:pt x="197" y="54"/>
                    <a:pt x="39" y="1"/>
                    <a:pt x="1" y="104"/>
                  </a:cubicBezTo>
                  <a:cubicBezTo>
                    <a:pt x="1" y="152"/>
                    <a:pt x="159" y="206"/>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
            <p:cNvSpPr/>
            <p:nvPr/>
          </p:nvSpPr>
          <p:spPr>
            <a:xfrm>
              <a:off x="5826301" y="38148"/>
              <a:ext cx="20737" cy="8220"/>
            </a:xfrm>
            <a:custGeom>
              <a:rect b="b" l="l" r="r" t="t"/>
              <a:pathLst>
                <a:path extrusionOk="0" h="273" w="581">
                  <a:moveTo>
                    <a:pt x="580" y="0"/>
                  </a:moveTo>
                  <a:lnTo>
                    <a:pt x="1" y="0"/>
                  </a:lnTo>
                  <a:lnTo>
                    <a:pt x="1" y="273"/>
                  </a:lnTo>
                  <a:lnTo>
                    <a:pt x="580"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
            <p:cNvSpPr/>
            <p:nvPr/>
          </p:nvSpPr>
          <p:spPr>
            <a:xfrm>
              <a:off x="4717177" y="38178"/>
              <a:ext cx="14812" cy="9455"/>
            </a:xfrm>
            <a:custGeom>
              <a:rect b="b" l="l" r="r" t="t"/>
              <a:pathLst>
                <a:path extrusionOk="0" h="314" w="415">
                  <a:moveTo>
                    <a:pt x="414" y="272"/>
                  </a:moveTo>
                  <a:lnTo>
                    <a:pt x="414" y="90"/>
                  </a:lnTo>
                  <a:cubicBezTo>
                    <a:pt x="219" y="90"/>
                    <a:pt x="185" y="17"/>
                    <a:pt x="27" y="0"/>
                  </a:cubicBezTo>
                  <a:cubicBezTo>
                    <a:pt x="46" y="141"/>
                    <a:pt x="1" y="314"/>
                    <a:pt x="414"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
            <p:cNvSpPr/>
            <p:nvPr/>
          </p:nvSpPr>
          <p:spPr>
            <a:xfrm>
              <a:off x="860066" y="40105"/>
              <a:ext cx="13991" cy="4215"/>
            </a:xfrm>
            <a:custGeom>
              <a:rect b="b" l="l" r="r" t="t"/>
              <a:pathLst>
                <a:path extrusionOk="0" h="140" w="392">
                  <a:moveTo>
                    <a:pt x="294" y="25"/>
                  </a:moveTo>
                  <a:cubicBezTo>
                    <a:pt x="240" y="0"/>
                    <a:pt x="0" y="68"/>
                    <a:pt x="98" y="117"/>
                  </a:cubicBezTo>
                  <a:cubicBezTo>
                    <a:pt x="154" y="140"/>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
            <p:cNvSpPr/>
            <p:nvPr/>
          </p:nvSpPr>
          <p:spPr>
            <a:xfrm>
              <a:off x="8834195" y="34836"/>
              <a:ext cx="13884" cy="6715"/>
            </a:xfrm>
            <a:custGeom>
              <a:rect b="b" l="l" r="r" t="t"/>
              <a:pathLst>
                <a:path extrusionOk="0" h="223" w="389">
                  <a:moveTo>
                    <a:pt x="388" y="110"/>
                  </a:moveTo>
                  <a:cubicBezTo>
                    <a:pt x="346" y="0"/>
                    <a:pt x="173" y="54"/>
                    <a:pt x="0" y="110"/>
                  </a:cubicBezTo>
                  <a:cubicBezTo>
                    <a:pt x="6" y="200"/>
                    <a:pt x="337" y="222"/>
                    <a:pt x="388"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
            <p:cNvSpPr/>
            <p:nvPr/>
          </p:nvSpPr>
          <p:spPr>
            <a:xfrm>
              <a:off x="9050916" y="31885"/>
              <a:ext cx="14063" cy="4306"/>
            </a:xfrm>
            <a:custGeom>
              <a:rect b="b" l="l" r="r" t="t"/>
              <a:pathLst>
                <a:path extrusionOk="0" h="143" w="394">
                  <a:moveTo>
                    <a:pt x="292" y="25"/>
                  </a:moveTo>
                  <a:cubicBezTo>
                    <a:pt x="240" y="1"/>
                    <a:pt x="1" y="68"/>
                    <a:pt x="100" y="117"/>
                  </a:cubicBezTo>
                  <a:cubicBezTo>
                    <a:pt x="152" y="143"/>
                    <a:pt x="394"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
            <p:cNvSpPr/>
            <p:nvPr/>
          </p:nvSpPr>
          <p:spPr>
            <a:xfrm>
              <a:off x="8968289" y="31885"/>
              <a:ext cx="14063" cy="4306"/>
            </a:xfrm>
            <a:custGeom>
              <a:rect b="b" l="l" r="r" t="t"/>
              <a:pathLst>
                <a:path extrusionOk="0" h="143" w="394">
                  <a:moveTo>
                    <a:pt x="295" y="25"/>
                  </a:moveTo>
                  <a:cubicBezTo>
                    <a:pt x="242" y="1"/>
                    <a:pt x="0" y="68"/>
                    <a:pt x="103" y="117"/>
                  </a:cubicBezTo>
                  <a:cubicBezTo>
                    <a:pt x="155" y="143"/>
                    <a:pt x="393"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
            <p:cNvSpPr/>
            <p:nvPr/>
          </p:nvSpPr>
          <p:spPr>
            <a:xfrm>
              <a:off x="8625790" y="20895"/>
              <a:ext cx="22665" cy="11773"/>
            </a:xfrm>
            <a:custGeom>
              <a:rect b="b" l="l" r="r" t="t"/>
              <a:pathLst>
                <a:path extrusionOk="0" h="391" w="635">
                  <a:moveTo>
                    <a:pt x="635" y="390"/>
                  </a:moveTo>
                  <a:lnTo>
                    <a:pt x="635" y="27"/>
                  </a:lnTo>
                  <a:cubicBezTo>
                    <a:pt x="125" y="0"/>
                    <a:pt x="1" y="153"/>
                    <a:pt x="54" y="3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
            <p:cNvSpPr/>
            <p:nvPr/>
          </p:nvSpPr>
          <p:spPr>
            <a:xfrm>
              <a:off x="1768602" y="29175"/>
              <a:ext cx="14099" cy="4276"/>
            </a:xfrm>
            <a:custGeom>
              <a:rect b="b" l="l" r="r" t="t"/>
              <a:pathLst>
                <a:path extrusionOk="0" h="142" w="395">
                  <a:moveTo>
                    <a:pt x="293" y="25"/>
                  </a:moveTo>
                  <a:cubicBezTo>
                    <a:pt x="239" y="0"/>
                    <a:pt x="1" y="70"/>
                    <a:pt x="100" y="117"/>
                  </a:cubicBezTo>
                  <a:cubicBezTo>
                    <a:pt x="153" y="141"/>
                    <a:pt x="395"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
            <p:cNvSpPr/>
            <p:nvPr/>
          </p:nvSpPr>
          <p:spPr>
            <a:xfrm>
              <a:off x="1744689" y="16289"/>
              <a:ext cx="22986" cy="13670"/>
            </a:xfrm>
            <a:custGeom>
              <a:rect b="b" l="l" r="r" t="t"/>
              <a:pathLst>
                <a:path extrusionOk="0" h="454" w="644">
                  <a:moveTo>
                    <a:pt x="1" y="89"/>
                  </a:moveTo>
                  <a:lnTo>
                    <a:pt x="1" y="453"/>
                  </a:lnTo>
                  <a:lnTo>
                    <a:pt x="578" y="453"/>
                  </a:lnTo>
                  <a:cubicBezTo>
                    <a:pt x="629" y="217"/>
                    <a:pt x="643" y="0"/>
                    <a:pt x="1" y="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
            <p:cNvSpPr/>
            <p:nvPr/>
          </p:nvSpPr>
          <p:spPr>
            <a:xfrm>
              <a:off x="8118324" y="16289"/>
              <a:ext cx="26948" cy="13008"/>
            </a:xfrm>
            <a:custGeom>
              <a:rect b="b" l="l" r="r" t="t"/>
              <a:pathLst>
                <a:path extrusionOk="0" h="432" w="755">
                  <a:moveTo>
                    <a:pt x="194" y="0"/>
                  </a:moveTo>
                  <a:cubicBezTo>
                    <a:pt x="212" y="158"/>
                    <a:pt x="154" y="282"/>
                    <a:pt x="1" y="362"/>
                  </a:cubicBezTo>
                  <a:cubicBezTo>
                    <a:pt x="660" y="431"/>
                    <a:pt x="754" y="16"/>
                    <a:pt x="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
            <p:cNvSpPr/>
            <p:nvPr/>
          </p:nvSpPr>
          <p:spPr>
            <a:xfrm>
              <a:off x="3905901" y="21046"/>
              <a:ext cx="13777" cy="7377"/>
            </a:xfrm>
            <a:custGeom>
              <a:rect b="b" l="l" r="r" t="t"/>
              <a:pathLst>
                <a:path extrusionOk="0" h="245" w="386">
                  <a:moveTo>
                    <a:pt x="386" y="113"/>
                  </a:moveTo>
                  <a:cubicBezTo>
                    <a:pt x="383" y="21"/>
                    <a:pt x="49" y="0"/>
                    <a:pt x="1" y="113"/>
                  </a:cubicBezTo>
                  <a:cubicBezTo>
                    <a:pt x="216" y="103"/>
                    <a:pt x="304" y="244"/>
                    <a:pt x="386"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
            <p:cNvSpPr/>
            <p:nvPr/>
          </p:nvSpPr>
          <p:spPr>
            <a:xfrm>
              <a:off x="1541388" y="23665"/>
              <a:ext cx="14099" cy="4306"/>
            </a:xfrm>
            <a:custGeom>
              <a:rect b="b" l="l" r="r" t="t"/>
              <a:pathLst>
                <a:path extrusionOk="0" h="143" w="395">
                  <a:moveTo>
                    <a:pt x="295" y="26"/>
                  </a:moveTo>
                  <a:cubicBezTo>
                    <a:pt x="242" y="1"/>
                    <a:pt x="0" y="70"/>
                    <a:pt x="102" y="117"/>
                  </a:cubicBezTo>
                  <a:cubicBezTo>
                    <a:pt x="157" y="143"/>
                    <a:pt x="395" y="72"/>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
            <p:cNvSpPr/>
            <p:nvPr/>
          </p:nvSpPr>
          <p:spPr>
            <a:xfrm>
              <a:off x="560719" y="21317"/>
              <a:ext cx="6960" cy="6263"/>
            </a:xfrm>
            <a:custGeom>
              <a:rect b="b" l="l" r="r" t="t"/>
              <a:pathLst>
                <a:path extrusionOk="0" h="208" w="195">
                  <a:moveTo>
                    <a:pt x="195" y="104"/>
                  </a:moveTo>
                  <a:cubicBezTo>
                    <a:pt x="195" y="55"/>
                    <a:pt x="34" y="0"/>
                    <a:pt x="0" y="104"/>
                  </a:cubicBezTo>
                  <a:cubicBezTo>
                    <a:pt x="0" y="154"/>
                    <a:pt x="158" y="208"/>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
            <p:cNvSpPr/>
            <p:nvPr/>
          </p:nvSpPr>
          <p:spPr>
            <a:xfrm>
              <a:off x="271615" y="18125"/>
              <a:ext cx="27662" cy="9966"/>
            </a:xfrm>
            <a:custGeom>
              <a:rect b="b" l="l" r="r" t="t"/>
              <a:pathLst>
                <a:path extrusionOk="0" h="331" w="775">
                  <a:moveTo>
                    <a:pt x="775" y="119"/>
                  </a:moveTo>
                  <a:cubicBezTo>
                    <a:pt x="515" y="2"/>
                    <a:pt x="54" y="1"/>
                    <a:pt x="1" y="210"/>
                  </a:cubicBezTo>
                  <a:cubicBezTo>
                    <a:pt x="257" y="328"/>
                    <a:pt x="719" y="331"/>
                    <a:pt x="775" y="1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
            <p:cNvSpPr/>
            <p:nvPr/>
          </p:nvSpPr>
          <p:spPr>
            <a:xfrm>
              <a:off x="4135935" y="7858"/>
              <a:ext cx="37120" cy="16591"/>
            </a:xfrm>
            <a:custGeom>
              <a:rect b="b" l="l" r="r" t="t"/>
              <a:pathLst>
                <a:path extrusionOk="0" h="551" w="1040">
                  <a:moveTo>
                    <a:pt x="884" y="551"/>
                  </a:moveTo>
                  <a:cubicBezTo>
                    <a:pt x="1039" y="1"/>
                    <a:pt x="0" y="490"/>
                    <a:pt x="884" y="5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
            <p:cNvSpPr/>
            <p:nvPr/>
          </p:nvSpPr>
          <p:spPr>
            <a:xfrm>
              <a:off x="860887" y="16409"/>
              <a:ext cx="34086" cy="8822"/>
            </a:xfrm>
            <a:custGeom>
              <a:rect b="b" l="l" r="r" t="t"/>
              <a:pathLst>
                <a:path extrusionOk="0" h="293" w="955">
                  <a:moveTo>
                    <a:pt x="75" y="176"/>
                  </a:moveTo>
                  <a:cubicBezTo>
                    <a:pt x="322" y="182"/>
                    <a:pt x="344" y="293"/>
                    <a:pt x="656" y="267"/>
                  </a:cubicBezTo>
                  <a:cubicBezTo>
                    <a:pt x="955" y="45"/>
                    <a:pt x="1" y="0"/>
                    <a:pt x="75" y="1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
            <p:cNvSpPr/>
            <p:nvPr/>
          </p:nvSpPr>
          <p:spPr>
            <a:xfrm>
              <a:off x="6958482" y="18246"/>
              <a:ext cx="13956" cy="4246"/>
            </a:xfrm>
            <a:custGeom>
              <a:rect b="b" l="l" r="r" t="t"/>
              <a:pathLst>
                <a:path extrusionOk="0" h="141" w="391">
                  <a:moveTo>
                    <a:pt x="293" y="24"/>
                  </a:moveTo>
                  <a:cubicBezTo>
                    <a:pt x="239" y="1"/>
                    <a:pt x="1" y="68"/>
                    <a:pt x="97" y="115"/>
                  </a:cubicBezTo>
                  <a:cubicBezTo>
                    <a:pt x="153" y="140"/>
                    <a:pt x="391"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
            <p:cNvSpPr/>
            <p:nvPr/>
          </p:nvSpPr>
          <p:spPr>
            <a:xfrm>
              <a:off x="5981739" y="10749"/>
              <a:ext cx="25556" cy="10990"/>
            </a:xfrm>
            <a:custGeom>
              <a:rect b="b" l="l" r="r" t="t"/>
              <a:pathLst>
                <a:path extrusionOk="0" h="365" w="716">
                  <a:moveTo>
                    <a:pt x="662" y="364"/>
                  </a:moveTo>
                  <a:cubicBezTo>
                    <a:pt x="715" y="158"/>
                    <a:pt x="612" y="22"/>
                    <a:pt x="277" y="0"/>
                  </a:cubicBezTo>
                  <a:cubicBezTo>
                    <a:pt x="214" y="123"/>
                    <a:pt x="0" y="174"/>
                    <a:pt x="84"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
            <p:cNvSpPr/>
            <p:nvPr/>
          </p:nvSpPr>
          <p:spPr>
            <a:xfrm>
              <a:off x="2912347" y="7076"/>
              <a:ext cx="39726" cy="15808"/>
            </a:xfrm>
            <a:custGeom>
              <a:rect b="b" l="l" r="r" t="t"/>
              <a:pathLst>
                <a:path extrusionOk="0" h="525" w="1113">
                  <a:moveTo>
                    <a:pt x="648" y="306"/>
                  </a:moveTo>
                  <a:cubicBezTo>
                    <a:pt x="1112" y="1"/>
                    <a:pt x="0" y="524"/>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
            <p:cNvSpPr/>
            <p:nvPr/>
          </p:nvSpPr>
          <p:spPr>
            <a:xfrm>
              <a:off x="2177345" y="8069"/>
              <a:ext cx="14705" cy="9455"/>
            </a:xfrm>
            <a:custGeom>
              <a:rect b="b" l="l" r="r" t="t"/>
              <a:pathLst>
                <a:path extrusionOk="0" h="314" w="412">
                  <a:moveTo>
                    <a:pt x="411" y="273"/>
                  </a:moveTo>
                  <a:lnTo>
                    <a:pt x="411" y="92"/>
                  </a:lnTo>
                  <a:cubicBezTo>
                    <a:pt x="218" y="92"/>
                    <a:pt x="182" y="19"/>
                    <a:pt x="26" y="0"/>
                  </a:cubicBezTo>
                  <a:cubicBezTo>
                    <a:pt x="46" y="143"/>
                    <a:pt x="0" y="314"/>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
            <p:cNvSpPr/>
            <p:nvPr/>
          </p:nvSpPr>
          <p:spPr>
            <a:xfrm>
              <a:off x="1909763" y="13519"/>
              <a:ext cx="13920" cy="2710"/>
            </a:xfrm>
            <a:custGeom>
              <a:rect b="b" l="l" r="r" t="t"/>
              <a:pathLst>
                <a:path extrusionOk="0" h="90" w="390">
                  <a:moveTo>
                    <a:pt x="390" y="1"/>
                  </a:moveTo>
                  <a:cubicBezTo>
                    <a:pt x="240" y="21"/>
                    <a:pt x="6" y="2"/>
                    <a:pt x="1" y="90"/>
                  </a:cubicBezTo>
                  <a:cubicBezTo>
                    <a:pt x="153" y="70"/>
                    <a:pt x="384" y="88"/>
                    <a:pt x="3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
            <p:cNvSpPr/>
            <p:nvPr/>
          </p:nvSpPr>
          <p:spPr>
            <a:xfrm>
              <a:off x="3998736" y="9996"/>
              <a:ext cx="13991" cy="4276"/>
            </a:xfrm>
            <a:custGeom>
              <a:rect b="b" l="l" r="r" t="t"/>
              <a:pathLst>
                <a:path extrusionOk="0" h="142" w="392">
                  <a:moveTo>
                    <a:pt x="291" y="25"/>
                  </a:moveTo>
                  <a:cubicBezTo>
                    <a:pt x="242" y="0"/>
                    <a:pt x="0" y="68"/>
                    <a:pt x="99" y="117"/>
                  </a:cubicBezTo>
                  <a:cubicBezTo>
                    <a:pt x="153" y="141"/>
                    <a:pt x="392" y="74"/>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
            <p:cNvSpPr/>
            <p:nvPr/>
          </p:nvSpPr>
          <p:spPr>
            <a:xfrm>
              <a:off x="804994" y="9996"/>
              <a:ext cx="13991" cy="4276"/>
            </a:xfrm>
            <a:custGeom>
              <a:rect b="b" l="l" r="r" t="t"/>
              <a:pathLst>
                <a:path extrusionOk="0" h="142" w="392">
                  <a:moveTo>
                    <a:pt x="291" y="25"/>
                  </a:moveTo>
                  <a:cubicBezTo>
                    <a:pt x="238" y="0"/>
                    <a:pt x="0" y="68"/>
                    <a:pt x="99" y="117"/>
                  </a:cubicBezTo>
                  <a:cubicBezTo>
                    <a:pt x="153" y="141"/>
                    <a:pt x="392" y="74"/>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
            <p:cNvSpPr/>
            <p:nvPr/>
          </p:nvSpPr>
          <p:spPr>
            <a:xfrm>
              <a:off x="6982645" y="5329"/>
              <a:ext cx="13849" cy="5450"/>
            </a:xfrm>
            <a:custGeom>
              <a:rect b="b" l="l" r="r" t="t"/>
              <a:pathLst>
                <a:path extrusionOk="0" h="181" w="388">
                  <a:moveTo>
                    <a:pt x="387" y="0"/>
                  </a:moveTo>
                  <a:lnTo>
                    <a:pt x="1" y="0"/>
                  </a:lnTo>
                  <a:lnTo>
                    <a:pt x="1" y="180"/>
                  </a:lnTo>
                  <a:lnTo>
                    <a:pt x="387" y="1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
            <p:cNvSpPr/>
            <p:nvPr/>
          </p:nvSpPr>
          <p:spPr>
            <a:xfrm>
              <a:off x="3155694" y="2559"/>
              <a:ext cx="13813" cy="5510"/>
            </a:xfrm>
            <a:custGeom>
              <a:rect b="b" l="l" r="r" t="t"/>
              <a:pathLst>
                <a:path extrusionOk="0" h="183" w="387">
                  <a:moveTo>
                    <a:pt x="386" y="1"/>
                  </a:moveTo>
                  <a:lnTo>
                    <a:pt x="0" y="1"/>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
            <p:cNvSpPr/>
            <p:nvPr/>
          </p:nvSpPr>
          <p:spPr>
            <a:xfrm>
              <a:off x="2086081" y="0"/>
              <a:ext cx="34086" cy="8792"/>
            </a:xfrm>
            <a:custGeom>
              <a:rect b="b" l="l" r="r" t="t"/>
              <a:pathLst>
                <a:path extrusionOk="0" h="292" w="955">
                  <a:moveTo>
                    <a:pt x="76" y="177"/>
                  </a:moveTo>
                  <a:cubicBezTo>
                    <a:pt x="321" y="182"/>
                    <a:pt x="341" y="292"/>
                    <a:pt x="654" y="268"/>
                  </a:cubicBezTo>
                  <a:cubicBezTo>
                    <a:pt x="954" y="45"/>
                    <a:pt x="0" y="1"/>
                    <a:pt x="76"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
            <p:cNvSpPr/>
            <p:nvPr/>
          </p:nvSpPr>
          <p:spPr>
            <a:xfrm>
              <a:off x="3138455" y="1776"/>
              <a:ext cx="13920" cy="4306"/>
            </a:xfrm>
            <a:custGeom>
              <a:rect b="b" l="l" r="r" t="t"/>
              <a:pathLst>
                <a:path extrusionOk="0" h="143" w="390">
                  <a:moveTo>
                    <a:pt x="290" y="27"/>
                  </a:moveTo>
                  <a:cubicBezTo>
                    <a:pt x="236" y="1"/>
                    <a:pt x="0" y="70"/>
                    <a:pt x="98" y="118"/>
                  </a:cubicBezTo>
                  <a:cubicBezTo>
                    <a:pt x="151" y="143"/>
                    <a:pt x="389" y="74"/>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
            <p:cNvSpPr/>
            <p:nvPr/>
          </p:nvSpPr>
          <p:spPr>
            <a:xfrm>
              <a:off x="2226528" y="2559"/>
              <a:ext cx="13742" cy="2800"/>
            </a:xfrm>
            <a:custGeom>
              <a:rect b="b" l="l" r="r" t="t"/>
              <a:pathLst>
                <a:path extrusionOk="0" h="93" w="385">
                  <a:moveTo>
                    <a:pt x="384" y="1"/>
                  </a:moveTo>
                  <a:cubicBezTo>
                    <a:pt x="236" y="20"/>
                    <a:pt x="2" y="2"/>
                    <a:pt x="1" y="92"/>
                  </a:cubicBezTo>
                  <a:cubicBezTo>
                    <a:pt x="148" y="73"/>
                    <a:pt x="377" y="88"/>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
            <p:cNvSpPr/>
            <p:nvPr/>
          </p:nvSpPr>
          <p:spPr>
            <a:xfrm>
              <a:off x="2081869" y="669674"/>
              <a:ext cx="50648" cy="16410"/>
            </a:xfrm>
            <a:custGeom>
              <a:rect b="b" l="l" r="r" t="t"/>
              <a:pathLst>
                <a:path extrusionOk="0" h="545" w="1419">
                  <a:moveTo>
                    <a:pt x="194" y="545"/>
                  </a:moveTo>
                  <a:cubicBezTo>
                    <a:pt x="1418" y="478"/>
                    <a:pt x="207" y="1"/>
                    <a:pt x="1" y="271"/>
                  </a:cubicBezTo>
                  <a:cubicBezTo>
                    <a:pt x="228" y="289"/>
                    <a:pt x="209" y="416"/>
                    <a:pt x="19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
            <p:cNvSpPr/>
            <p:nvPr/>
          </p:nvSpPr>
          <p:spPr>
            <a:xfrm>
              <a:off x="8772305" y="379849"/>
              <a:ext cx="34443" cy="11020"/>
            </a:xfrm>
            <a:custGeom>
              <a:rect b="b" l="l" r="r" t="t"/>
              <a:pathLst>
                <a:path extrusionOk="0" h="366" w="965">
                  <a:moveTo>
                    <a:pt x="964" y="365"/>
                  </a:moveTo>
                  <a:cubicBezTo>
                    <a:pt x="898" y="124"/>
                    <a:pt x="459" y="58"/>
                    <a:pt x="1" y="1"/>
                  </a:cubicBezTo>
                  <a:cubicBezTo>
                    <a:pt x="79" y="237"/>
                    <a:pt x="601" y="263"/>
                    <a:pt x="964"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
            <p:cNvSpPr/>
            <p:nvPr/>
          </p:nvSpPr>
          <p:spPr>
            <a:xfrm>
              <a:off x="9095424" y="152981"/>
              <a:ext cx="36728" cy="16290"/>
            </a:xfrm>
            <a:custGeom>
              <a:rect b="b" l="l" r="r" t="t"/>
              <a:pathLst>
                <a:path extrusionOk="0" h="541" w="1029">
                  <a:moveTo>
                    <a:pt x="204" y="455"/>
                  </a:moveTo>
                  <a:cubicBezTo>
                    <a:pt x="793" y="541"/>
                    <a:pt x="1029" y="8"/>
                    <a:pt x="780" y="0"/>
                  </a:cubicBezTo>
                  <a:cubicBezTo>
                    <a:pt x="610" y="161"/>
                    <a:pt x="0" y="115"/>
                    <a:pt x="204"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
            <p:cNvSpPr/>
            <p:nvPr/>
          </p:nvSpPr>
          <p:spPr>
            <a:xfrm>
              <a:off x="835332" y="80570"/>
              <a:ext cx="35193" cy="10087"/>
            </a:xfrm>
            <a:custGeom>
              <a:rect b="b" l="l" r="r" t="t"/>
              <a:pathLst>
                <a:path extrusionOk="0" h="335" w="986">
                  <a:moveTo>
                    <a:pt x="406" y="315"/>
                  </a:moveTo>
                  <a:cubicBezTo>
                    <a:pt x="484" y="160"/>
                    <a:pt x="655" y="335"/>
                    <a:pt x="986" y="315"/>
                  </a:cubicBezTo>
                  <a:lnTo>
                    <a:pt x="986" y="41"/>
                  </a:lnTo>
                  <a:cubicBezTo>
                    <a:pt x="612" y="1"/>
                    <a:pt x="0" y="288"/>
                    <a:pt x="406" y="3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
            <p:cNvSpPr/>
            <p:nvPr/>
          </p:nvSpPr>
          <p:spPr>
            <a:xfrm>
              <a:off x="808813" y="16951"/>
              <a:ext cx="37549" cy="11141"/>
            </a:xfrm>
            <a:custGeom>
              <a:rect b="b" l="l" r="r" t="t"/>
              <a:pathLst>
                <a:path extrusionOk="0" h="370" w="1052">
                  <a:moveTo>
                    <a:pt x="960" y="249"/>
                  </a:moveTo>
                  <a:cubicBezTo>
                    <a:pt x="573" y="249"/>
                    <a:pt x="713" y="0"/>
                    <a:pt x="187" y="67"/>
                  </a:cubicBezTo>
                  <a:cubicBezTo>
                    <a:pt x="0" y="289"/>
                    <a:pt x="1051" y="370"/>
                    <a:pt x="960" y="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
            <p:cNvSpPr/>
            <p:nvPr/>
          </p:nvSpPr>
          <p:spPr>
            <a:xfrm>
              <a:off x="8669406" y="1705467"/>
              <a:ext cx="13777" cy="6745"/>
            </a:xfrm>
            <a:custGeom>
              <a:rect b="b" l="l" r="r" t="t"/>
              <a:pathLst>
                <a:path extrusionOk="0" h="224" w="386">
                  <a:moveTo>
                    <a:pt x="385" y="109"/>
                  </a:moveTo>
                  <a:cubicBezTo>
                    <a:pt x="345" y="1"/>
                    <a:pt x="171" y="54"/>
                    <a:pt x="0" y="109"/>
                  </a:cubicBezTo>
                  <a:cubicBezTo>
                    <a:pt x="3" y="200"/>
                    <a:pt x="338" y="224"/>
                    <a:pt x="385" y="1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
            <p:cNvSpPr/>
            <p:nvPr/>
          </p:nvSpPr>
          <p:spPr>
            <a:xfrm>
              <a:off x="8066999" y="1708027"/>
              <a:ext cx="14063" cy="4246"/>
            </a:xfrm>
            <a:custGeom>
              <a:rect b="b" l="l" r="r" t="t"/>
              <a:pathLst>
                <a:path extrusionOk="0" h="141" w="394">
                  <a:moveTo>
                    <a:pt x="100" y="115"/>
                  </a:moveTo>
                  <a:cubicBezTo>
                    <a:pt x="156" y="140"/>
                    <a:pt x="393" y="72"/>
                    <a:pt x="294" y="24"/>
                  </a:cubicBezTo>
                  <a:cubicBezTo>
                    <a:pt x="242" y="1"/>
                    <a:pt x="0"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
            <p:cNvSpPr/>
            <p:nvPr/>
          </p:nvSpPr>
          <p:spPr>
            <a:xfrm>
              <a:off x="3244567" y="1706070"/>
              <a:ext cx="21665" cy="6353"/>
            </a:xfrm>
            <a:custGeom>
              <a:rect b="b" l="l" r="r" t="t"/>
              <a:pathLst>
                <a:path extrusionOk="0" h="211" w="607">
                  <a:moveTo>
                    <a:pt x="606" y="0"/>
                  </a:moveTo>
                  <a:lnTo>
                    <a:pt x="29" y="0"/>
                  </a:lnTo>
                  <a:cubicBezTo>
                    <a:pt x="1" y="161"/>
                    <a:pt x="221" y="211"/>
                    <a:pt x="606" y="1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2"/>
            <p:cNvSpPr/>
            <p:nvPr/>
          </p:nvSpPr>
          <p:spPr>
            <a:xfrm>
              <a:off x="113821" y="1705919"/>
              <a:ext cx="23843" cy="5962"/>
            </a:xfrm>
            <a:custGeom>
              <a:rect b="b" l="l" r="r" t="t"/>
              <a:pathLst>
                <a:path extrusionOk="0" h="198" w="668">
                  <a:moveTo>
                    <a:pt x="579" y="5"/>
                  </a:moveTo>
                  <a:cubicBezTo>
                    <a:pt x="246" y="0"/>
                    <a:pt x="83" y="73"/>
                    <a:pt x="1" y="185"/>
                  </a:cubicBezTo>
                  <a:cubicBezTo>
                    <a:pt x="302" y="176"/>
                    <a:pt x="668" y="197"/>
                    <a:pt x="579" y="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
            <p:cNvSpPr/>
            <p:nvPr/>
          </p:nvSpPr>
          <p:spPr>
            <a:xfrm>
              <a:off x="2670678" y="1705287"/>
              <a:ext cx="14099" cy="4215"/>
            </a:xfrm>
            <a:custGeom>
              <a:rect b="b" l="l" r="r" t="t"/>
              <a:pathLst>
                <a:path extrusionOk="0" h="140" w="395">
                  <a:moveTo>
                    <a:pt x="292" y="26"/>
                  </a:moveTo>
                  <a:cubicBezTo>
                    <a:pt x="242" y="0"/>
                    <a:pt x="0" y="68"/>
                    <a:pt x="102" y="115"/>
                  </a:cubicBezTo>
                  <a:cubicBezTo>
                    <a:pt x="155" y="140"/>
                    <a:pt x="395" y="72"/>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
            <p:cNvSpPr/>
            <p:nvPr/>
          </p:nvSpPr>
          <p:spPr>
            <a:xfrm>
              <a:off x="6889989" y="1702517"/>
              <a:ext cx="14170" cy="4276"/>
            </a:xfrm>
            <a:custGeom>
              <a:rect b="b" l="l" r="r" t="t"/>
              <a:pathLst>
                <a:path extrusionOk="0" h="142" w="397">
                  <a:moveTo>
                    <a:pt x="101" y="118"/>
                  </a:moveTo>
                  <a:cubicBezTo>
                    <a:pt x="155" y="142"/>
                    <a:pt x="396" y="74"/>
                    <a:pt x="293" y="27"/>
                  </a:cubicBezTo>
                  <a:cubicBezTo>
                    <a:pt x="240" y="1"/>
                    <a:pt x="1" y="69"/>
                    <a:pt x="101"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
            <p:cNvSpPr/>
            <p:nvPr/>
          </p:nvSpPr>
          <p:spPr>
            <a:xfrm>
              <a:off x="5196732" y="1702517"/>
              <a:ext cx="14099" cy="4246"/>
            </a:xfrm>
            <a:custGeom>
              <a:rect b="b" l="l" r="r" t="t"/>
              <a:pathLst>
                <a:path extrusionOk="0" h="141" w="395">
                  <a:moveTo>
                    <a:pt x="294" y="24"/>
                  </a:moveTo>
                  <a:cubicBezTo>
                    <a:pt x="241" y="1"/>
                    <a:pt x="1" y="69"/>
                    <a:pt x="102" y="116"/>
                  </a:cubicBezTo>
                  <a:cubicBezTo>
                    <a:pt x="155" y="141"/>
                    <a:pt x="395" y="74"/>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
            <p:cNvSpPr/>
            <p:nvPr/>
          </p:nvSpPr>
          <p:spPr>
            <a:xfrm>
              <a:off x="1827636" y="1689600"/>
              <a:ext cx="39761" cy="13670"/>
            </a:xfrm>
            <a:custGeom>
              <a:rect b="b" l="l" r="r" t="t"/>
              <a:pathLst>
                <a:path extrusionOk="0" h="454" w="1114">
                  <a:moveTo>
                    <a:pt x="577" y="0"/>
                  </a:moveTo>
                  <a:cubicBezTo>
                    <a:pt x="405" y="160"/>
                    <a:pt x="113" y="264"/>
                    <a:pt x="0" y="453"/>
                  </a:cubicBezTo>
                  <a:cubicBezTo>
                    <a:pt x="388" y="447"/>
                    <a:pt x="1114" y="143"/>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
            <p:cNvSpPr/>
            <p:nvPr/>
          </p:nvSpPr>
          <p:spPr>
            <a:xfrm>
              <a:off x="1665738" y="1699807"/>
              <a:ext cx="14134" cy="4215"/>
            </a:xfrm>
            <a:custGeom>
              <a:rect b="b" l="l" r="r" t="t"/>
              <a:pathLst>
                <a:path extrusionOk="0" h="140" w="396">
                  <a:moveTo>
                    <a:pt x="101" y="114"/>
                  </a:moveTo>
                  <a:cubicBezTo>
                    <a:pt x="154" y="139"/>
                    <a:pt x="396" y="73"/>
                    <a:pt x="291" y="26"/>
                  </a:cubicBezTo>
                  <a:cubicBezTo>
                    <a:pt x="239" y="1"/>
                    <a:pt x="0" y="69"/>
                    <a:pt x="101"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
            <p:cNvSpPr/>
            <p:nvPr/>
          </p:nvSpPr>
          <p:spPr>
            <a:xfrm>
              <a:off x="1087602" y="1697067"/>
              <a:ext cx="14063" cy="4246"/>
            </a:xfrm>
            <a:custGeom>
              <a:rect b="b" l="l" r="r" t="t"/>
              <a:pathLst>
                <a:path extrusionOk="0" h="141" w="394">
                  <a:moveTo>
                    <a:pt x="100" y="117"/>
                  </a:moveTo>
                  <a:cubicBezTo>
                    <a:pt x="151" y="140"/>
                    <a:pt x="393" y="72"/>
                    <a:pt x="290" y="27"/>
                  </a:cubicBezTo>
                  <a:cubicBezTo>
                    <a:pt x="241" y="0"/>
                    <a:pt x="0"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
            <p:cNvSpPr/>
            <p:nvPr/>
          </p:nvSpPr>
          <p:spPr>
            <a:xfrm>
              <a:off x="2732675" y="1694327"/>
              <a:ext cx="13991" cy="4306"/>
            </a:xfrm>
            <a:custGeom>
              <a:rect b="b" l="l" r="r" t="t"/>
              <a:pathLst>
                <a:path extrusionOk="0" h="143" w="392">
                  <a:moveTo>
                    <a:pt x="100" y="118"/>
                  </a:moveTo>
                  <a:cubicBezTo>
                    <a:pt x="152" y="142"/>
                    <a:pt x="391" y="73"/>
                    <a:pt x="295" y="26"/>
                  </a:cubicBezTo>
                  <a:cubicBezTo>
                    <a:pt x="237" y="0"/>
                    <a:pt x="1" y="71"/>
                    <a:pt x="100"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
            <p:cNvSpPr/>
            <p:nvPr/>
          </p:nvSpPr>
          <p:spPr>
            <a:xfrm>
              <a:off x="2867019" y="1689600"/>
              <a:ext cx="13813" cy="5540"/>
            </a:xfrm>
            <a:custGeom>
              <a:rect b="b" l="l" r="r" t="t"/>
              <a:pathLst>
                <a:path extrusionOk="0" h="184" w="387">
                  <a:moveTo>
                    <a:pt x="387" y="0"/>
                  </a:moveTo>
                  <a:lnTo>
                    <a:pt x="0" y="0"/>
                  </a:lnTo>
                  <a:lnTo>
                    <a:pt x="0"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
            <p:cNvSpPr/>
            <p:nvPr/>
          </p:nvSpPr>
          <p:spPr>
            <a:xfrm>
              <a:off x="6556306" y="1686499"/>
              <a:ext cx="6889" cy="6263"/>
            </a:xfrm>
            <a:custGeom>
              <a:rect b="b" l="l" r="r" t="t"/>
              <a:pathLst>
                <a:path extrusionOk="0" h="208" w="193">
                  <a:moveTo>
                    <a:pt x="193" y="103"/>
                  </a:moveTo>
                  <a:cubicBezTo>
                    <a:pt x="193" y="53"/>
                    <a:pt x="36" y="0"/>
                    <a:pt x="1" y="103"/>
                  </a:cubicBezTo>
                  <a:cubicBezTo>
                    <a:pt x="1" y="156"/>
                    <a:pt x="157" y="208"/>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
            <p:cNvSpPr/>
            <p:nvPr/>
          </p:nvSpPr>
          <p:spPr>
            <a:xfrm>
              <a:off x="4222952" y="1686499"/>
              <a:ext cx="6924" cy="6263"/>
            </a:xfrm>
            <a:custGeom>
              <a:rect b="b" l="l" r="r" t="t"/>
              <a:pathLst>
                <a:path extrusionOk="0" h="208" w="194">
                  <a:moveTo>
                    <a:pt x="194" y="103"/>
                  </a:moveTo>
                  <a:cubicBezTo>
                    <a:pt x="194" y="53"/>
                    <a:pt x="37" y="0"/>
                    <a:pt x="1" y="103"/>
                  </a:cubicBezTo>
                  <a:cubicBezTo>
                    <a:pt x="1" y="156"/>
                    <a:pt x="155" y="208"/>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
            <p:cNvSpPr/>
            <p:nvPr/>
          </p:nvSpPr>
          <p:spPr>
            <a:xfrm>
              <a:off x="536948" y="1688817"/>
              <a:ext cx="14063" cy="4306"/>
            </a:xfrm>
            <a:custGeom>
              <a:rect b="b" l="l" r="r" t="t"/>
              <a:pathLst>
                <a:path extrusionOk="0" h="143" w="394">
                  <a:moveTo>
                    <a:pt x="293" y="26"/>
                  </a:moveTo>
                  <a:cubicBezTo>
                    <a:pt x="237" y="0"/>
                    <a:pt x="1" y="68"/>
                    <a:pt x="100" y="116"/>
                  </a:cubicBezTo>
                  <a:cubicBezTo>
                    <a:pt x="152" y="143"/>
                    <a:pt x="394"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
            <p:cNvSpPr/>
            <p:nvPr/>
          </p:nvSpPr>
          <p:spPr>
            <a:xfrm>
              <a:off x="5475664" y="1681381"/>
              <a:ext cx="20737" cy="8250"/>
            </a:xfrm>
            <a:custGeom>
              <a:rect b="b" l="l" r="r" t="t"/>
              <a:pathLst>
                <a:path extrusionOk="0" h="274" w="581">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
            <p:cNvSpPr/>
            <p:nvPr/>
          </p:nvSpPr>
          <p:spPr>
            <a:xfrm>
              <a:off x="4844918" y="1680989"/>
              <a:ext cx="33551" cy="15778"/>
            </a:xfrm>
            <a:custGeom>
              <a:rect b="b" l="l" r="r" t="t"/>
              <a:pathLst>
                <a:path extrusionOk="0" h="524" w="940">
                  <a:moveTo>
                    <a:pt x="895" y="196"/>
                  </a:moveTo>
                  <a:cubicBezTo>
                    <a:pt x="939" y="139"/>
                    <a:pt x="604" y="1"/>
                    <a:pt x="510" y="15"/>
                  </a:cubicBezTo>
                  <a:cubicBezTo>
                    <a:pt x="1" y="87"/>
                    <a:pt x="633" y="524"/>
                    <a:pt x="895" y="1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
            <p:cNvSpPr/>
            <p:nvPr/>
          </p:nvSpPr>
          <p:spPr>
            <a:xfrm>
              <a:off x="416667" y="1672589"/>
              <a:ext cx="40333" cy="14724"/>
            </a:xfrm>
            <a:custGeom>
              <a:rect b="b" l="l" r="r" t="t"/>
              <a:pathLst>
                <a:path extrusionOk="0" h="489" w="1130">
                  <a:moveTo>
                    <a:pt x="770" y="384"/>
                  </a:moveTo>
                  <a:cubicBezTo>
                    <a:pt x="1129" y="80"/>
                    <a:pt x="79" y="0"/>
                    <a:pt x="0" y="201"/>
                  </a:cubicBezTo>
                  <a:cubicBezTo>
                    <a:pt x="302" y="242"/>
                    <a:pt x="165" y="488"/>
                    <a:pt x="770" y="3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
            <p:cNvSpPr/>
            <p:nvPr/>
          </p:nvSpPr>
          <p:spPr>
            <a:xfrm>
              <a:off x="822733" y="1662292"/>
              <a:ext cx="50398" cy="17404"/>
            </a:xfrm>
            <a:custGeom>
              <a:rect b="b" l="l" r="r" t="t"/>
              <a:pathLst>
                <a:path extrusionOk="0" h="578" w="1412">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
            <p:cNvSpPr/>
            <p:nvPr/>
          </p:nvSpPr>
          <p:spPr>
            <a:xfrm>
              <a:off x="1189645" y="1659582"/>
              <a:ext cx="71992" cy="13941"/>
            </a:xfrm>
            <a:custGeom>
              <a:rect b="b" l="l" r="r" t="t"/>
              <a:pathLst>
                <a:path extrusionOk="0" h="463" w="2017">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
            <p:cNvSpPr/>
            <p:nvPr/>
          </p:nvSpPr>
          <p:spPr>
            <a:xfrm>
              <a:off x="6690364" y="1666989"/>
              <a:ext cx="14099" cy="4246"/>
            </a:xfrm>
            <a:custGeom>
              <a:rect b="b" l="l" r="r" t="t"/>
              <a:pathLst>
                <a:path extrusionOk="0" h="141" w="395">
                  <a:moveTo>
                    <a:pt x="101" y="117"/>
                  </a:moveTo>
                  <a:cubicBezTo>
                    <a:pt x="156" y="141"/>
                    <a:pt x="395" y="73"/>
                    <a:pt x="293" y="27"/>
                  </a:cubicBezTo>
                  <a:cubicBezTo>
                    <a:pt x="244" y="1"/>
                    <a:pt x="0" y="69"/>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
            <p:cNvSpPr/>
            <p:nvPr/>
          </p:nvSpPr>
          <p:spPr>
            <a:xfrm>
              <a:off x="6611343" y="1662232"/>
              <a:ext cx="13813" cy="5540"/>
            </a:xfrm>
            <a:custGeom>
              <a:rect b="b" l="l" r="r" t="t"/>
              <a:pathLst>
                <a:path extrusionOk="0" h="184" w="387">
                  <a:moveTo>
                    <a:pt x="0" y="184"/>
                  </a:moveTo>
                  <a:lnTo>
                    <a:pt x="387" y="184"/>
                  </a:lnTo>
                  <a:lnTo>
                    <a:pt x="387"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
            <p:cNvSpPr/>
            <p:nvPr/>
          </p:nvSpPr>
          <p:spPr>
            <a:xfrm>
              <a:off x="5234673" y="1661690"/>
              <a:ext cx="13777" cy="6805"/>
            </a:xfrm>
            <a:custGeom>
              <a:rect b="b" l="l" r="r" t="t"/>
              <a:pathLst>
                <a:path extrusionOk="0" h="226" w="386">
                  <a:moveTo>
                    <a:pt x="385" y="110"/>
                  </a:moveTo>
                  <a:cubicBezTo>
                    <a:pt x="346" y="1"/>
                    <a:pt x="174" y="54"/>
                    <a:pt x="0" y="110"/>
                  </a:cubicBezTo>
                  <a:cubicBezTo>
                    <a:pt x="5" y="203"/>
                    <a:pt x="341" y="225"/>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
            <p:cNvSpPr/>
            <p:nvPr/>
          </p:nvSpPr>
          <p:spPr>
            <a:xfrm>
              <a:off x="8006537" y="1651332"/>
              <a:ext cx="44687" cy="16440"/>
            </a:xfrm>
            <a:custGeom>
              <a:rect b="b" l="l" r="r" t="t"/>
              <a:pathLst>
                <a:path extrusionOk="0" h="546" w="1252">
                  <a:moveTo>
                    <a:pt x="638" y="0"/>
                  </a:moveTo>
                  <a:cubicBezTo>
                    <a:pt x="616" y="171"/>
                    <a:pt x="0" y="64"/>
                    <a:pt x="59" y="273"/>
                  </a:cubicBezTo>
                  <a:cubicBezTo>
                    <a:pt x="397" y="546"/>
                    <a:pt x="1252" y="144"/>
                    <a:pt x="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
            <p:cNvSpPr/>
            <p:nvPr/>
          </p:nvSpPr>
          <p:spPr>
            <a:xfrm>
              <a:off x="6683547" y="1658799"/>
              <a:ext cx="14027" cy="4246"/>
            </a:xfrm>
            <a:custGeom>
              <a:rect b="b" l="l" r="r" t="t"/>
              <a:pathLst>
                <a:path extrusionOk="0" h="141" w="393">
                  <a:moveTo>
                    <a:pt x="292" y="26"/>
                  </a:moveTo>
                  <a:cubicBezTo>
                    <a:pt x="242" y="0"/>
                    <a:pt x="1" y="69"/>
                    <a:pt x="103" y="116"/>
                  </a:cubicBezTo>
                  <a:cubicBezTo>
                    <a:pt x="152" y="141"/>
                    <a:pt x="392" y="72"/>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
            <p:cNvSpPr/>
            <p:nvPr/>
          </p:nvSpPr>
          <p:spPr>
            <a:xfrm>
              <a:off x="9075543" y="1654072"/>
              <a:ext cx="13777" cy="5480"/>
            </a:xfrm>
            <a:custGeom>
              <a:rect b="b" l="l" r="r" t="t"/>
              <a:pathLst>
                <a:path extrusionOk="0" h="182" w="386">
                  <a:moveTo>
                    <a:pt x="385" y="0"/>
                  </a:moveTo>
                  <a:lnTo>
                    <a:pt x="0" y="0"/>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
            <p:cNvSpPr/>
            <p:nvPr/>
          </p:nvSpPr>
          <p:spPr>
            <a:xfrm>
              <a:off x="5841969" y="1644197"/>
              <a:ext cx="22165" cy="16199"/>
            </a:xfrm>
            <a:custGeom>
              <a:rect b="b" l="l" r="r" t="t"/>
              <a:pathLst>
                <a:path extrusionOk="0" h="538" w="621">
                  <a:moveTo>
                    <a:pt x="343" y="511"/>
                  </a:moveTo>
                  <a:cubicBezTo>
                    <a:pt x="403" y="387"/>
                    <a:pt x="620" y="336"/>
                    <a:pt x="538" y="147"/>
                  </a:cubicBezTo>
                  <a:cubicBezTo>
                    <a:pt x="0" y="1"/>
                    <a:pt x="4" y="537"/>
                    <a:pt x="343" y="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
            <p:cNvSpPr/>
            <p:nvPr/>
          </p:nvSpPr>
          <p:spPr>
            <a:xfrm>
              <a:off x="5410169" y="1653289"/>
              <a:ext cx="14099" cy="4306"/>
            </a:xfrm>
            <a:custGeom>
              <a:rect b="b" l="l" r="r" t="t"/>
              <a:pathLst>
                <a:path extrusionOk="0" h="143" w="395">
                  <a:moveTo>
                    <a:pt x="291" y="26"/>
                  </a:moveTo>
                  <a:cubicBezTo>
                    <a:pt x="238" y="0"/>
                    <a:pt x="0" y="71"/>
                    <a:pt x="98" y="118"/>
                  </a:cubicBezTo>
                  <a:cubicBezTo>
                    <a:pt x="150" y="143"/>
                    <a:pt x="394"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
            <p:cNvSpPr/>
            <p:nvPr/>
          </p:nvSpPr>
          <p:spPr>
            <a:xfrm>
              <a:off x="2537012" y="1644197"/>
              <a:ext cx="47757" cy="17404"/>
            </a:xfrm>
            <a:custGeom>
              <a:rect b="b" l="l" r="r" t="t"/>
              <a:pathLst>
                <a:path extrusionOk="0" h="578" w="1338">
                  <a:moveTo>
                    <a:pt x="182" y="328"/>
                  </a:moveTo>
                  <a:cubicBezTo>
                    <a:pt x="478" y="578"/>
                    <a:pt x="1314" y="323"/>
                    <a:pt x="1337" y="146"/>
                  </a:cubicBezTo>
                  <a:cubicBezTo>
                    <a:pt x="940" y="203"/>
                    <a:pt x="0" y="1"/>
                    <a:pt x="182"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
            <p:cNvSpPr/>
            <p:nvPr/>
          </p:nvSpPr>
          <p:spPr>
            <a:xfrm>
              <a:off x="1440273" y="1639108"/>
              <a:ext cx="26591" cy="12255"/>
            </a:xfrm>
            <a:custGeom>
              <a:rect b="b" l="l" r="r" t="t"/>
              <a:pathLst>
                <a:path extrusionOk="0" h="407" w="745">
                  <a:moveTo>
                    <a:pt x="439" y="406"/>
                  </a:moveTo>
                  <a:cubicBezTo>
                    <a:pt x="745" y="270"/>
                    <a:pt x="655" y="0"/>
                    <a:pt x="54" y="42"/>
                  </a:cubicBezTo>
                  <a:cubicBezTo>
                    <a:pt x="1" y="251"/>
                    <a:pt x="100" y="385"/>
                    <a:pt x="439" y="4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
            <p:cNvSpPr/>
            <p:nvPr/>
          </p:nvSpPr>
          <p:spPr>
            <a:xfrm>
              <a:off x="8886091" y="1645160"/>
              <a:ext cx="14170" cy="4215"/>
            </a:xfrm>
            <a:custGeom>
              <a:rect b="b" l="l" r="r" t="t"/>
              <a:pathLst>
                <a:path extrusionOk="0" h="140" w="397">
                  <a:moveTo>
                    <a:pt x="100" y="114"/>
                  </a:moveTo>
                  <a:cubicBezTo>
                    <a:pt x="155" y="140"/>
                    <a:pt x="396" y="72"/>
                    <a:pt x="293" y="24"/>
                  </a:cubicBezTo>
                  <a:cubicBezTo>
                    <a:pt x="242" y="0"/>
                    <a:pt x="1" y="68"/>
                    <a:pt x="100"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
            <p:cNvSpPr/>
            <p:nvPr/>
          </p:nvSpPr>
          <p:spPr>
            <a:xfrm>
              <a:off x="8941270" y="1642390"/>
              <a:ext cx="13956" cy="4246"/>
            </a:xfrm>
            <a:custGeom>
              <a:rect b="b" l="l" r="r" t="t"/>
              <a:pathLst>
                <a:path extrusionOk="0" h="141" w="391">
                  <a:moveTo>
                    <a:pt x="292" y="24"/>
                  </a:moveTo>
                  <a:cubicBezTo>
                    <a:pt x="236" y="1"/>
                    <a:pt x="0" y="69"/>
                    <a:pt x="98" y="116"/>
                  </a:cubicBezTo>
                  <a:cubicBezTo>
                    <a:pt x="151" y="140"/>
                    <a:pt x="390" y="72"/>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
            <p:cNvSpPr/>
            <p:nvPr/>
          </p:nvSpPr>
          <p:spPr>
            <a:xfrm>
              <a:off x="6907335" y="1632816"/>
              <a:ext cx="26591" cy="15236"/>
            </a:xfrm>
            <a:custGeom>
              <a:rect b="b" l="l" r="r" t="t"/>
              <a:pathLst>
                <a:path extrusionOk="0" h="506" w="745">
                  <a:moveTo>
                    <a:pt x="0" y="434"/>
                  </a:moveTo>
                  <a:cubicBezTo>
                    <a:pt x="744" y="505"/>
                    <a:pt x="744" y="0"/>
                    <a:pt x="0" y="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
            <p:cNvSpPr/>
            <p:nvPr/>
          </p:nvSpPr>
          <p:spPr>
            <a:xfrm>
              <a:off x="2619139" y="1639680"/>
              <a:ext cx="13777" cy="7467"/>
            </a:xfrm>
            <a:custGeom>
              <a:rect b="b" l="l" r="r" t="t"/>
              <a:pathLst>
                <a:path extrusionOk="0" h="248" w="386">
                  <a:moveTo>
                    <a:pt x="386" y="114"/>
                  </a:moveTo>
                  <a:cubicBezTo>
                    <a:pt x="385" y="23"/>
                    <a:pt x="50" y="1"/>
                    <a:pt x="1" y="114"/>
                  </a:cubicBezTo>
                  <a:cubicBezTo>
                    <a:pt x="217" y="105"/>
                    <a:pt x="300" y="247"/>
                    <a:pt x="386"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
            <p:cNvSpPr/>
            <p:nvPr/>
          </p:nvSpPr>
          <p:spPr>
            <a:xfrm>
              <a:off x="865599" y="1623994"/>
              <a:ext cx="41653" cy="18759"/>
            </a:xfrm>
            <a:custGeom>
              <a:rect b="b" l="l" r="r" t="t"/>
              <a:pathLst>
                <a:path extrusionOk="0" h="623" w="1167">
                  <a:moveTo>
                    <a:pt x="725" y="546"/>
                  </a:moveTo>
                  <a:cubicBezTo>
                    <a:pt x="1166" y="340"/>
                    <a:pt x="596" y="146"/>
                    <a:pt x="340" y="1"/>
                  </a:cubicBezTo>
                  <a:cubicBezTo>
                    <a:pt x="45" y="138"/>
                    <a:pt x="1" y="622"/>
                    <a:pt x="725"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
            <p:cNvSpPr/>
            <p:nvPr/>
          </p:nvSpPr>
          <p:spPr>
            <a:xfrm>
              <a:off x="6132858" y="1631431"/>
              <a:ext cx="14170" cy="4306"/>
            </a:xfrm>
            <a:custGeom>
              <a:rect b="b" l="l" r="r" t="t"/>
              <a:pathLst>
                <a:path extrusionOk="0" h="143" w="397">
                  <a:moveTo>
                    <a:pt x="296" y="27"/>
                  </a:moveTo>
                  <a:cubicBezTo>
                    <a:pt x="241" y="1"/>
                    <a:pt x="1" y="71"/>
                    <a:pt x="102" y="117"/>
                  </a:cubicBezTo>
                  <a:cubicBezTo>
                    <a:pt x="155" y="143"/>
                    <a:pt x="396" y="72"/>
                    <a:pt x="296"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
            <p:cNvSpPr/>
            <p:nvPr/>
          </p:nvSpPr>
          <p:spPr>
            <a:xfrm>
              <a:off x="6052908" y="1629473"/>
              <a:ext cx="21665" cy="6383"/>
            </a:xfrm>
            <a:custGeom>
              <a:rect b="b" l="l" r="r" t="t"/>
              <a:pathLst>
                <a:path extrusionOk="0" h="212" w="607">
                  <a:moveTo>
                    <a:pt x="606" y="182"/>
                  </a:moveTo>
                  <a:lnTo>
                    <a:pt x="606" y="0"/>
                  </a:lnTo>
                  <a:lnTo>
                    <a:pt x="27" y="0"/>
                  </a:lnTo>
                  <a:cubicBezTo>
                    <a:pt x="1" y="163"/>
                    <a:pt x="217" y="212"/>
                    <a:pt x="606"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
            <p:cNvSpPr/>
            <p:nvPr/>
          </p:nvSpPr>
          <p:spPr>
            <a:xfrm>
              <a:off x="1387485" y="1619718"/>
              <a:ext cx="20238" cy="13580"/>
            </a:xfrm>
            <a:custGeom>
              <a:rect b="b" l="l" r="r" t="t"/>
              <a:pathLst>
                <a:path extrusionOk="0" h="451" w="567">
                  <a:moveTo>
                    <a:pt x="376" y="416"/>
                  </a:moveTo>
                  <a:cubicBezTo>
                    <a:pt x="386" y="359"/>
                    <a:pt x="403" y="306"/>
                    <a:pt x="566" y="324"/>
                  </a:cubicBezTo>
                  <a:lnTo>
                    <a:pt x="566" y="143"/>
                  </a:lnTo>
                  <a:cubicBezTo>
                    <a:pt x="95" y="1"/>
                    <a:pt x="1" y="451"/>
                    <a:pt x="376" y="4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
            <p:cNvSpPr/>
            <p:nvPr/>
          </p:nvSpPr>
          <p:spPr>
            <a:xfrm>
              <a:off x="5244988" y="1626011"/>
              <a:ext cx="14063" cy="4276"/>
            </a:xfrm>
            <a:custGeom>
              <a:rect b="b" l="l" r="r" t="t"/>
              <a:pathLst>
                <a:path extrusionOk="0" h="142" w="394">
                  <a:moveTo>
                    <a:pt x="295" y="25"/>
                  </a:moveTo>
                  <a:cubicBezTo>
                    <a:pt x="240" y="0"/>
                    <a:pt x="1" y="70"/>
                    <a:pt x="96" y="115"/>
                  </a:cubicBezTo>
                  <a:cubicBezTo>
                    <a:pt x="154" y="141"/>
                    <a:pt x="394" y="71"/>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
            <p:cNvSpPr/>
            <p:nvPr/>
          </p:nvSpPr>
          <p:spPr>
            <a:xfrm>
              <a:off x="84304" y="1621224"/>
              <a:ext cx="22629" cy="8280"/>
            </a:xfrm>
            <a:custGeom>
              <a:rect b="b" l="l" r="r" t="t"/>
              <a:pathLst>
                <a:path extrusionOk="0" h="275" w="634">
                  <a:moveTo>
                    <a:pt x="633" y="274"/>
                  </a:moveTo>
                  <a:lnTo>
                    <a:pt x="633" y="0"/>
                  </a:lnTo>
                  <a:lnTo>
                    <a:pt x="247" y="0"/>
                  </a:lnTo>
                  <a:cubicBezTo>
                    <a:pt x="236" y="118"/>
                    <a:pt x="0" y="127"/>
                    <a:pt x="55"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
            <p:cNvSpPr/>
            <p:nvPr/>
          </p:nvSpPr>
          <p:spPr>
            <a:xfrm>
              <a:off x="8428486" y="1620893"/>
              <a:ext cx="6924" cy="6233"/>
            </a:xfrm>
            <a:custGeom>
              <a:rect b="b" l="l" r="r" t="t"/>
              <a:pathLst>
                <a:path extrusionOk="0" h="207" w="194">
                  <a:moveTo>
                    <a:pt x="192" y="104"/>
                  </a:moveTo>
                  <a:cubicBezTo>
                    <a:pt x="194" y="53"/>
                    <a:pt x="37" y="1"/>
                    <a:pt x="0" y="104"/>
                  </a:cubicBezTo>
                  <a:cubicBezTo>
                    <a:pt x="0" y="153"/>
                    <a:pt x="157"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
            <p:cNvSpPr/>
            <p:nvPr/>
          </p:nvSpPr>
          <p:spPr>
            <a:xfrm>
              <a:off x="5282892" y="1615864"/>
              <a:ext cx="22629" cy="13640"/>
            </a:xfrm>
            <a:custGeom>
              <a:rect b="b" l="l" r="r" t="t"/>
              <a:pathLst>
                <a:path extrusionOk="0" h="453" w="634">
                  <a:moveTo>
                    <a:pt x="580" y="362"/>
                  </a:moveTo>
                  <a:cubicBezTo>
                    <a:pt x="633" y="155"/>
                    <a:pt x="534" y="21"/>
                    <a:pt x="195" y="1"/>
                  </a:cubicBezTo>
                  <a:cubicBezTo>
                    <a:pt x="239" y="160"/>
                    <a:pt x="0" y="452"/>
                    <a:pt x="580"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
            <p:cNvSpPr/>
            <p:nvPr/>
          </p:nvSpPr>
          <p:spPr>
            <a:xfrm>
              <a:off x="3965685" y="1604875"/>
              <a:ext cx="57358" cy="21920"/>
            </a:xfrm>
            <a:custGeom>
              <a:rect b="b" l="l" r="r" t="t"/>
              <a:pathLst>
                <a:path extrusionOk="0" h="728" w="1607">
                  <a:moveTo>
                    <a:pt x="1037" y="727"/>
                  </a:moveTo>
                  <a:cubicBezTo>
                    <a:pt x="1606" y="370"/>
                    <a:pt x="632" y="112"/>
                    <a:pt x="72" y="0"/>
                  </a:cubicBezTo>
                  <a:cubicBezTo>
                    <a:pt x="1" y="428"/>
                    <a:pt x="418" y="624"/>
                    <a:pt x="1037" y="7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
            <p:cNvSpPr/>
            <p:nvPr/>
          </p:nvSpPr>
          <p:spPr>
            <a:xfrm>
              <a:off x="8452542" y="1617761"/>
              <a:ext cx="14027" cy="4276"/>
            </a:xfrm>
            <a:custGeom>
              <a:rect b="b" l="l" r="r" t="t"/>
              <a:pathLst>
                <a:path extrusionOk="0" h="142" w="393">
                  <a:moveTo>
                    <a:pt x="99" y="115"/>
                  </a:moveTo>
                  <a:cubicBezTo>
                    <a:pt x="153" y="141"/>
                    <a:pt x="393" y="71"/>
                    <a:pt x="292" y="25"/>
                  </a:cubicBezTo>
                  <a:cubicBezTo>
                    <a:pt x="238" y="0"/>
                    <a:pt x="0" y="69"/>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
            <p:cNvSpPr/>
            <p:nvPr/>
          </p:nvSpPr>
          <p:spPr>
            <a:xfrm>
              <a:off x="578244" y="1617761"/>
              <a:ext cx="14099" cy="4276"/>
            </a:xfrm>
            <a:custGeom>
              <a:rect b="b" l="l" r="r" t="t"/>
              <a:pathLst>
                <a:path extrusionOk="0" h="142" w="395">
                  <a:moveTo>
                    <a:pt x="101" y="115"/>
                  </a:moveTo>
                  <a:cubicBezTo>
                    <a:pt x="154" y="141"/>
                    <a:pt x="394" y="71"/>
                    <a:pt x="294" y="25"/>
                  </a:cubicBezTo>
                  <a:cubicBezTo>
                    <a:pt x="240" y="0"/>
                    <a:pt x="0" y="69"/>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
            <p:cNvSpPr/>
            <p:nvPr/>
          </p:nvSpPr>
          <p:spPr>
            <a:xfrm>
              <a:off x="5196732" y="1614991"/>
              <a:ext cx="14099" cy="4336"/>
            </a:xfrm>
            <a:custGeom>
              <a:rect b="b" l="l" r="r" t="t"/>
              <a:pathLst>
                <a:path extrusionOk="0" h="144" w="395">
                  <a:moveTo>
                    <a:pt x="294" y="27"/>
                  </a:moveTo>
                  <a:cubicBezTo>
                    <a:pt x="241" y="1"/>
                    <a:pt x="1" y="71"/>
                    <a:pt x="102" y="117"/>
                  </a:cubicBezTo>
                  <a:cubicBezTo>
                    <a:pt x="155" y="143"/>
                    <a:pt x="395" y="75"/>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
            <p:cNvSpPr/>
            <p:nvPr/>
          </p:nvSpPr>
          <p:spPr>
            <a:xfrm>
              <a:off x="1655495" y="1606350"/>
              <a:ext cx="34872" cy="15326"/>
            </a:xfrm>
            <a:custGeom>
              <a:rect b="b" l="l" r="r" t="t"/>
              <a:pathLst>
                <a:path extrusionOk="0" h="509" w="977">
                  <a:moveTo>
                    <a:pt x="773" y="404"/>
                  </a:moveTo>
                  <a:cubicBezTo>
                    <a:pt x="977" y="174"/>
                    <a:pt x="122" y="1"/>
                    <a:pt x="0" y="221"/>
                  </a:cubicBezTo>
                  <a:cubicBezTo>
                    <a:pt x="307" y="262"/>
                    <a:pt x="166" y="508"/>
                    <a:pt x="773" y="4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
            <p:cNvSpPr/>
            <p:nvPr/>
          </p:nvSpPr>
          <p:spPr>
            <a:xfrm>
              <a:off x="323796" y="1612643"/>
              <a:ext cx="23985" cy="5902"/>
            </a:xfrm>
            <a:custGeom>
              <a:rect b="b" l="l" r="r" t="t"/>
              <a:pathLst>
                <a:path extrusionOk="0" h="196" w="672">
                  <a:moveTo>
                    <a:pt x="479" y="195"/>
                  </a:moveTo>
                  <a:cubicBezTo>
                    <a:pt x="479" y="104"/>
                    <a:pt x="634" y="88"/>
                    <a:pt x="672" y="12"/>
                  </a:cubicBezTo>
                  <a:cubicBezTo>
                    <a:pt x="368" y="23"/>
                    <a:pt x="1" y="1"/>
                    <a:pt x="92"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
            <p:cNvSpPr/>
            <p:nvPr/>
          </p:nvSpPr>
          <p:spPr>
            <a:xfrm>
              <a:off x="2564138" y="1613034"/>
              <a:ext cx="13777" cy="2770"/>
            </a:xfrm>
            <a:custGeom>
              <a:rect b="b" l="l" r="r" t="t"/>
              <a:pathLst>
                <a:path extrusionOk="0" h="92" w="386">
                  <a:moveTo>
                    <a:pt x="0" y="92"/>
                  </a:moveTo>
                  <a:cubicBezTo>
                    <a:pt x="149" y="71"/>
                    <a:pt x="379" y="89"/>
                    <a:pt x="385" y="1"/>
                  </a:cubicBezTo>
                  <a:cubicBezTo>
                    <a:pt x="238" y="23"/>
                    <a:pt x="5" y="5"/>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
            <p:cNvSpPr/>
            <p:nvPr/>
          </p:nvSpPr>
          <p:spPr>
            <a:xfrm>
              <a:off x="1934177" y="1612342"/>
              <a:ext cx="14170" cy="4215"/>
            </a:xfrm>
            <a:custGeom>
              <a:rect b="b" l="l" r="r" t="t"/>
              <a:pathLst>
                <a:path extrusionOk="0" h="140" w="397">
                  <a:moveTo>
                    <a:pt x="294" y="24"/>
                  </a:moveTo>
                  <a:cubicBezTo>
                    <a:pt x="240" y="0"/>
                    <a:pt x="1" y="68"/>
                    <a:pt x="103" y="115"/>
                  </a:cubicBezTo>
                  <a:cubicBezTo>
                    <a:pt x="155" y="140"/>
                    <a:pt x="396"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
            <p:cNvSpPr/>
            <p:nvPr/>
          </p:nvSpPr>
          <p:spPr>
            <a:xfrm>
              <a:off x="7013875" y="1601352"/>
              <a:ext cx="14063" cy="4246"/>
            </a:xfrm>
            <a:custGeom>
              <a:rect b="b" l="l" r="r" t="t"/>
              <a:pathLst>
                <a:path extrusionOk="0" h="141" w="394">
                  <a:moveTo>
                    <a:pt x="102" y="117"/>
                  </a:moveTo>
                  <a:cubicBezTo>
                    <a:pt x="157" y="141"/>
                    <a:pt x="393" y="73"/>
                    <a:pt x="296" y="27"/>
                  </a:cubicBezTo>
                  <a:cubicBezTo>
                    <a:pt x="242" y="1"/>
                    <a:pt x="1" y="69"/>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
            <p:cNvSpPr/>
            <p:nvPr/>
          </p:nvSpPr>
          <p:spPr>
            <a:xfrm>
              <a:off x="5503218" y="1593885"/>
              <a:ext cx="33622" cy="17343"/>
            </a:xfrm>
            <a:custGeom>
              <a:rect b="b" l="l" r="r" t="t"/>
              <a:pathLst>
                <a:path extrusionOk="0" h="576" w="942">
                  <a:moveTo>
                    <a:pt x="0" y="92"/>
                  </a:moveTo>
                  <a:lnTo>
                    <a:pt x="0" y="275"/>
                  </a:lnTo>
                  <a:cubicBezTo>
                    <a:pt x="355" y="575"/>
                    <a:pt x="941" y="1"/>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
            <p:cNvSpPr/>
            <p:nvPr/>
          </p:nvSpPr>
          <p:spPr>
            <a:xfrm>
              <a:off x="4453450" y="1601352"/>
              <a:ext cx="14063" cy="4246"/>
            </a:xfrm>
            <a:custGeom>
              <a:rect b="b" l="l" r="r" t="t"/>
              <a:pathLst>
                <a:path extrusionOk="0" h="141" w="394">
                  <a:moveTo>
                    <a:pt x="294" y="27"/>
                  </a:moveTo>
                  <a:cubicBezTo>
                    <a:pt x="239" y="1"/>
                    <a:pt x="0" y="71"/>
                    <a:pt x="98" y="117"/>
                  </a:cubicBezTo>
                  <a:cubicBezTo>
                    <a:pt x="154" y="141"/>
                    <a:pt x="393" y="73"/>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
            <p:cNvSpPr/>
            <p:nvPr/>
          </p:nvSpPr>
          <p:spPr>
            <a:xfrm>
              <a:off x="2494396" y="1596655"/>
              <a:ext cx="21594" cy="9485"/>
            </a:xfrm>
            <a:custGeom>
              <a:rect b="b" l="l" r="r" t="t"/>
              <a:pathLst>
                <a:path extrusionOk="0" h="315" w="605">
                  <a:moveTo>
                    <a:pt x="411" y="273"/>
                  </a:moveTo>
                  <a:cubicBezTo>
                    <a:pt x="405" y="146"/>
                    <a:pt x="503" y="73"/>
                    <a:pt x="604" y="0"/>
                  </a:cubicBezTo>
                  <a:lnTo>
                    <a:pt x="26" y="0"/>
                  </a:lnTo>
                  <a:cubicBezTo>
                    <a:pt x="42" y="144"/>
                    <a:pt x="0" y="315"/>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
            <p:cNvSpPr/>
            <p:nvPr/>
          </p:nvSpPr>
          <p:spPr>
            <a:xfrm>
              <a:off x="5244988" y="1598612"/>
              <a:ext cx="14063" cy="4306"/>
            </a:xfrm>
            <a:custGeom>
              <a:rect b="b" l="l" r="r" t="t"/>
              <a:pathLst>
                <a:path extrusionOk="0" h="143" w="394">
                  <a:moveTo>
                    <a:pt x="295" y="25"/>
                  </a:moveTo>
                  <a:cubicBezTo>
                    <a:pt x="240" y="1"/>
                    <a:pt x="1" y="68"/>
                    <a:pt x="96" y="117"/>
                  </a:cubicBezTo>
                  <a:cubicBezTo>
                    <a:pt x="154" y="143"/>
                    <a:pt x="394" y="74"/>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
            <p:cNvSpPr/>
            <p:nvPr/>
          </p:nvSpPr>
          <p:spPr>
            <a:xfrm>
              <a:off x="3073496" y="1595902"/>
              <a:ext cx="13777" cy="7497"/>
            </a:xfrm>
            <a:custGeom>
              <a:rect b="b" l="l" r="r" t="t"/>
              <a:pathLst>
                <a:path extrusionOk="0" h="249" w="386">
                  <a:moveTo>
                    <a:pt x="385" y="115"/>
                  </a:moveTo>
                  <a:cubicBezTo>
                    <a:pt x="384" y="24"/>
                    <a:pt x="46" y="0"/>
                    <a:pt x="0" y="115"/>
                  </a:cubicBezTo>
                  <a:cubicBezTo>
                    <a:pt x="216" y="106"/>
                    <a:pt x="302" y="249"/>
                    <a:pt x="385"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
            <p:cNvSpPr/>
            <p:nvPr/>
          </p:nvSpPr>
          <p:spPr>
            <a:xfrm>
              <a:off x="2990905" y="1596655"/>
              <a:ext cx="13706" cy="5540"/>
            </a:xfrm>
            <a:custGeom>
              <a:rect b="b" l="l" r="r" t="t"/>
              <a:pathLst>
                <a:path extrusionOk="0" h="184" w="384">
                  <a:moveTo>
                    <a:pt x="0" y="183"/>
                  </a:moveTo>
                  <a:lnTo>
                    <a:pt x="384" y="183"/>
                  </a:lnTo>
                  <a:lnTo>
                    <a:pt x="384"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
            <p:cNvSpPr/>
            <p:nvPr/>
          </p:nvSpPr>
          <p:spPr>
            <a:xfrm>
              <a:off x="2521593" y="1593945"/>
              <a:ext cx="21915" cy="8702"/>
            </a:xfrm>
            <a:custGeom>
              <a:rect b="b" l="l" r="r" t="t"/>
              <a:pathLst>
                <a:path extrusionOk="0" h="289" w="614">
                  <a:moveTo>
                    <a:pt x="614" y="273"/>
                  </a:moveTo>
                  <a:lnTo>
                    <a:pt x="614" y="0"/>
                  </a:lnTo>
                  <a:lnTo>
                    <a:pt x="34" y="0"/>
                  </a:lnTo>
                  <a:cubicBezTo>
                    <a:pt x="0" y="197"/>
                    <a:pt x="192" y="289"/>
                    <a:pt x="614"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
            <p:cNvSpPr/>
            <p:nvPr/>
          </p:nvSpPr>
          <p:spPr>
            <a:xfrm>
              <a:off x="1903339" y="1593554"/>
              <a:ext cx="6924" cy="6233"/>
            </a:xfrm>
            <a:custGeom>
              <a:rect b="b" l="l" r="r" t="t"/>
              <a:pathLst>
                <a:path extrusionOk="0" h="207" w="194">
                  <a:moveTo>
                    <a:pt x="194" y="103"/>
                  </a:moveTo>
                  <a:cubicBezTo>
                    <a:pt x="194" y="52"/>
                    <a:pt x="37" y="0"/>
                    <a:pt x="2" y="103"/>
                  </a:cubicBezTo>
                  <a:cubicBezTo>
                    <a:pt x="1" y="154"/>
                    <a:pt x="157" y="206"/>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
            <p:cNvSpPr/>
            <p:nvPr/>
          </p:nvSpPr>
          <p:spPr>
            <a:xfrm>
              <a:off x="8813922" y="1591175"/>
              <a:ext cx="13920" cy="5510"/>
            </a:xfrm>
            <a:custGeom>
              <a:rect b="b" l="l" r="r" t="t"/>
              <a:pathLst>
                <a:path extrusionOk="0" h="183" w="390">
                  <a:moveTo>
                    <a:pt x="1" y="182"/>
                  </a:moveTo>
                  <a:lnTo>
                    <a:pt x="390" y="182"/>
                  </a:lnTo>
                  <a:lnTo>
                    <a:pt x="390"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
            <p:cNvSpPr/>
            <p:nvPr/>
          </p:nvSpPr>
          <p:spPr>
            <a:xfrm>
              <a:off x="5609794" y="1587653"/>
              <a:ext cx="14063" cy="4306"/>
            </a:xfrm>
            <a:custGeom>
              <a:rect b="b" l="l" r="r" t="t"/>
              <a:pathLst>
                <a:path extrusionOk="0" h="143" w="394">
                  <a:moveTo>
                    <a:pt x="294" y="26"/>
                  </a:moveTo>
                  <a:cubicBezTo>
                    <a:pt x="240" y="0"/>
                    <a:pt x="1" y="71"/>
                    <a:pt x="101" y="117"/>
                  </a:cubicBezTo>
                  <a:cubicBezTo>
                    <a:pt x="153" y="143"/>
                    <a:pt x="394"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
            <p:cNvSpPr/>
            <p:nvPr/>
          </p:nvSpPr>
          <p:spPr>
            <a:xfrm>
              <a:off x="2509065" y="1582986"/>
              <a:ext cx="20630" cy="8220"/>
            </a:xfrm>
            <a:custGeom>
              <a:rect b="b" l="l" r="r" t="t"/>
              <a:pathLst>
                <a:path extrusionOk="0" h="273" w="578">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
            <p:cNvSpPr/>
            <p:nvPr/>
          </p:nvSpPr>
          <p:spPr>
            <a:xfrm>
              <a:off x="1807007" y="1576242"/>
              <a:ext cx="28911" cy="16952"/>
            </a:xfrm>
            <a:custGeom>
              <a:rect b="b" l="l" r="r" t="t"/>
              <a:pathLst>
                <a:path extrusionOk="0" h="563" w="81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
            <p:cNvSpPr/>
            <p:nvPr/>
          </p:nvSpPr>
          <p:spPr>
            <a:xfrm>
              <a:off x="8810531" y="1584943"/>
              <a:ext cx="13849" cy="4306"/>
            </a:xfrm>
            <a:custGeom>
              <a:rect b="b" l="l" r="r" t="t"/>
              <a:pathLst>
                <a:path extrusionOk="0" h="143" w="388">
                  <a:moveTo>
                    <a:pt x="289" y="25"/>
                  </a:moveTo>
                  <a:cubicBezTo>
                    <a:pt x="239" y="0"/>
                    <a:pt x="0" y="69"/>
                    <a:pt x="96" y="116"/>
                  </a:cubicBezTo>
                  <a:cubicBezTo>
                    <a:pt x="152" y="143"/>
                    <a:pt x="388" y="72"/>
                    <a:pt x="289"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
            <p:cNvSpPr/>
            <p:nvPr/>
          </p:nvSpPr>
          <p:spPr>
            <a:xfrm>
              <a:off x="8597058" y="1584943"/>
              <a:ext cx="13991" cy="4276"/>
            </a:xfrm>
            <a:custGeom>
              <a:rect b="b" l="l" r="r" t="t"/>
              <a:pathLst>
                <a:path extrusionOk="0" h="142" w="392">
                  <a:moveTo>
                    <a:pt x="98" y="116"/>
                  </a:moveTo>
                  <a:cubicBezTo>
                    <a:pt x="153" y="141"/>
                    <a:pt x="392" y="72"/>
                    <a:pt x="291" y="25"/>
                  </a:cubicBezTo>
                  <a:cubicBezTo>
                    <a:pt x="239" y="0"/>
                    <a:pt x="0"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
            <p:cNvSpPr/>
            <p:nvPr/>
          </p:nvSpPr>
          <p:spPr>
            <a:xfrm>
              <a:off x="5372336" y="1582655"/>
              <a:ext cx="7031" cy="6203"/>
            </a:xfrm>
            <a:custGeom>
              <a:rect b="b" l="l" r="r" t="t"/>
              <a:pathLst>
                <a:path extrusionOk="0" h="206" w="197">
                  <a:moveTo>
                    <a:pt x="3" y="101"/>
                  </a:moveTo>
                  <a:cubicBezTo>
                    <a:pt x="0" y="152"/>
                    <a:pt x="157" y="206"/>
                    <a:pt x="195" y="101"/>
                  </a:cubicBezTo>
                  <a:cubicBezTo>
                    <a:pt x="196" y="53"/>
                    <a:pt x="38" y="1"/>
                    <a:pt x="3"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
            <p:cNvSpPr/>
            <p:nvPr/>
          </p:nvSpPr>
          <p:spPr>
            <a:xfrm>
              <a:off x="3204628" y="1573261"/>
              <a:ext cx="20309" cy="13580"/>
            </a:xfrm>
            <a:custGeom>
              <a:rect b="b" l="l" r="r" t="t"/>
              <a:pathLst>
                <a:path extrusionOk="0" h="451" w="569">
                  <a:moveTo>
                    <a:pt x="376" y="413"/>
                  </a:moveTo>
                  <a:cubicBezTo>
                    <a:pt x="387" y="358"/>
                    <a:pt x="402" y="307"/>
                    <a:pt x="569" y="323"/>
                  </a:cubicBezTo>
                  <a:lnTo>
                    <a:pt x="569" y="143"/>
                  </a:lnTo>
                  <a:cubicBezTo>
                    <a:pt x="95" y="1"/>
                    <a:pt x="1" y="451"/>
                    <a:pt x="376"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
            <p:cNvSpPr/>
            <p:nvPr/>
          </p:nvSpPr>
          <p:spPr>
            <a:xfrm>
              <a:off x="8056827" y="1580216"/>
              <a:ext cx="13742" cy="2740"/>
            </a:xfrm>
            <a:custGeom>
              <a:rect b="b" l="l" r="r" t="t"/>
              <a:pathLst>
                <a:path extrusionOk="0" h="91" w="385">
                  <a:moveTo>
                    <a:pt x="385" y="1"/>
                  </a:moveTo>
                  <a:cubicBezTo>
                    <a:pt x="236" y="20"/>
                    <a:pt x="6" y="5"/>
                    <a:pt x="1" y="91"/>
                  </a:cubicBezTo>
                  <a:cubicBezTo>
                    <a:pt x="151" y="72"/>
                    <a:pt x="382" y="89"/>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
            <p:cNvSpPr/>
            <p:nvPr/>
          </p:nvSpPr>
          <p:spPr>
            <a:xfrm>
              <a:off x="5489441" y="1574405"/>
              <a:ext cx="6960" cy="6233"/>
            </a:xfrm>
            <a:custGeom>
              <a:rect b="b" l="l" r="r" t="t"/>
              <a:pathLst>
                <a:path extrusionOk="0" h="207" w="195">
                  <a:moveTo>
                    <a:pt x="194" y="102"/>
                  </a:moveTo>
                  <a:cubicBezTo>
                    <a:pt x="194" y="54"/>
                    <a:pt x="37" y="0"/>
                    <a:pt x="1" y="102"/>
                  </a:cubicBezTo>
                  <a:cubicBezTo>
                    <a:pt x="1" y="154"/>
                    <a:pt x="156" y="207"/>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
            <p:cNvSpPr/>
            <p:nvPr/>
          </p:nvSpPr>
          <p:spPr>
            <a:xfrm>
              <a:off x="1452729" y="1572057"/>
              <a:ext cx="23914" cy="10268"/>
            </a:xfrm>
            <a:custGeom>
              <a:rect b="b" l="l" r="r" t="t"/>
              <a:pathLst>
                <a:path extrusionOk="0" h="341" w="670">
                  <a:moveTo>
                    <a:pt x="670" y="92"/>
                  </a:moveTo>
                  <a:cubicBezTo>
                    <a:pt x="404" y="94"/>
                    <a:pt x="247" y="48"/>
                    <a:pt x="90" y="0"/>
                  </a:cubicBezTo>
                  <a:cubicBezTo>
                    <a:pt x="0" y="282"/>
                    <a:pt x="610" y="341"/>
                    <a:pt x="67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
            <p:cNvSpPr/>
            <p:nvPr/>
          </p:nvSpPr>
          <p:spPr>
            <a:xfrm>
              <a:off x="4205677" y="1574014"/>
              <a:ext cx="13956" cy="4276"/>
            </a:xfrm>
            <a:custGeom>
              <a:rect b="b" l="l" r="r" t="t"/>
              <a:pathLst>
                <a:path extrusionOk="0" h="142" w="391">
                  <a:moveTo>
                    <a:pt x="291" y="27"/>
                  </a:moveTo>
                  <a:cubicBezTo>
                    <a:pt x="237" y="0"/>
                    <a:pt x="0" y="70"/>
                    <a:pt x="98" y="118"/>
                  </a:cubicBezTo>
                  <a:cubicBezTo>
                    <a:pt x="152" y="141"/>
                    <a:pt x="391" y="74"/>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
            <p:cNvSpPr/>
            <p:nvPr/>
          </p:nvSpPr>
          <p:spPr>
            <a:xfrm>
              <a:off x="1522614" y="1556370"/>
              <a:ext cx="50434" cy="18548"/>
            </a:xfrm>
            <a:custGeom>
              <a:rect b="b" l="l" r="r" t="t"/>
              <a:pathLst>
                <a:path extrusionOk="0" h="616" w="1413">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
            <p:cNvSpPr/>
            <p:nvPr/>
          </p:nvSpPr>
          <p:spPr>
            <a:xfrm>
              <a:off x="2020337" y="1563476"/>
              <a:ext cx="6889" cy="6233"/>
            </a:xfrm>
            <a:custGeom>
              <a:rect b="b" l="l" r="r" t="t"/>
              <a:pathLst>
                <a:path extrusionOk="0" h="207" w="193">
                  <a:moveTo>
                    <a:pt x="192" y="104"/>
                  </a:moveTo>
                  <a:cubicBezTo>
                    <a:pt x="192" y="53"/>
                    <a:pt x="39" y="1"/>
                    <a:pt x="2" y="104"/>
                  </a:cubicBezTo>
                  <a:cubicBezTo>
                    <a:pt x="0" y="155"/>
                    <a:pt x="157"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
            <p:cNvSpPr/>
            <p:nvPr/>
          </p:nvSpPr>
          <p:spPr>
            <a:xfrm>
              <a:off x="4863121" y="1563837"/>
              <a:ext cx="13777" cy="2770"/>
            </a:xfrm>
            <a:custGeom>
              <a:rect b="b" l="l" r="r" t="t"/>
              <a:pathLst>
                <a:path extrusionOk="0" h="92" w="386">
                  <a:moveTo>
                    <a:pt x="385" y="0"/>
                  </a:moveTo>
                  <a:cubicBezTo>
                    <a:pt x="235" y="21"/>
                    <a:pt x="5" y="3"/>
                    <a:pt x="0" y="92"/>
                  </a:cubicBezTo>
                  <a:cubicBezTo>
                    <a:pt x="149" y="71"/>
                    <a:pt x="379" y="90"/>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
            <p:cNvSpPr/>
            <p:nvPr/>
          </p:nvSpPr>
          <p:spPr>
            <a:xfrm>
              <a:off x="2116740" y="1560736"/>
              <a:ext cx="6924" cy="6263"/>
            </a:xfrm>
            <a:custGeom>
              <a:rect b="b" l="l" r="r" t="t"/>
              <a:pathLst>
                <a:path extrusionOk="0" h="208" w="194">
                  <a:moveTo>
                    <a:pt x="193" y="103"/>
                  </a:moveTo>
                  <a:cubicBezTo>
                    <a:pt x="193" y="54"/>
                    <a:pt x="37" y="0"/>
                    <a:pt x="1" y="103"/>
                  </a:cubicBezTo>
                  <a:cubicBezTo>
                    <a:pt x="0" y="154"/>
                    <a:pt x="154" y="208"/>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
            <p:cNvSpPr/>
            <p:nvPr/>
          </p:nvSpPr>
          <p:spPr>
            <a:xfrm>
              <a:off x="1707105" y="1563084"/>
              <a:ext cx="13956" cy="4306"/>
            </a:xfrm>
            <a:custGeom>
              <a:rect b="b" l="l" r="r" t="t"/>
              <a:pathLst>
                <a:path extrusionOk="0" h="143" w="391">
                  <a:moveTo>
                    <a:pt x="101" y="117"/>
                  </a:moveTo>
                  <a:cubicBezTo>
                    <a:pt x="151" y="143"/>
                    <a:pt x="391" y="72"/>
                    <a:pt x="293" y="25"/>
                  </a:cubicBezTo>
                  <a:cubicBezTo>
                    <a:pt x="239" y="1"/>
                    <a:pt x="1"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
            <p:cNvSpPr/>
            <p:nvPr/>
          </p:nvSpPr>
          <p:spPr>
            <a:xfrm>
              <a:off x="5027339" y="1555617"/>
              <a:ext cx="21630" cy="6474"/>
            </a:xfrm>
            <a:custGeom>
              <a:rect b="b" l="l" r="r" t="t"/>
              <a:pathLst>
                <a:path extrusionOk="0" h="215" w="606">
                  <a:moveTo>
                    <a:pt x="606" y="183"/>
                  </a:moveTo>
                  <a:lnTo>
                    <a:pt x="606" y="1"/>
                  </a:lnTo>
                  <a:lnTo>
                    <a:pt x="26" y="1"/>
                  </a:lnTo>
                  <a:cubicBezTo>
                    <a:pt x="0" y="165"/>
                    <a:pt x="218" y="215"/>
                    <a:pt x="606"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
            <p:cNvSpPr/>
            <p:nvPr/>
          </p:nvSpPr>
          <p:spPr>
            <a:xfrm>
              <a:off x="3975179" y="1558357"/>
              <a:ext cx="13706" cy="2800"/>
            </a:xfrm>
            <a:custGeom>
              <a:rect b="b" l="l" r="r" t="t"/>
              <a:pathLst>
                <a:path extrusionOk="0" h="93" w="384">
                  <a:moveTo>
                    <a:pt x="1" y="92"/>
                  </a:moveTo>
                  <a:cubicBezTo>
                    <a:pt x="151" y="71"/>
                    <a:pt x="379" y="90"/>
                    <a:pt x="383" y="1"/>
                  </a:cubicBezTo>
                  <a:cubicBezTo>
                    <a:pt x="236" y="20"/>
                    <a:pt x="7" y="5"/>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
            <p:cNvSpPr/>
            <p:nvPr/>
          </p:nvSpPr>
          <p:spPr>
            <a:xfrm>
              <a:off x="2216428" y="1557635"/>
              <a:ext cx="14027" cy="4276"/>
            </a:xfrm>
            <a:custGeom>
              <a:rect b="b" l="l" r="r" t="t"/>
              <a:pathLst>
                <a:path extrusionOk="0" h="142" w="393">
                  <a:moveTo>
                    <a:pt x="100" y="116"/>
                  </a:moveTo>
                  <a:cubicBezTo>
                    <a:pt x="153" y="141"/>
                    <a:pt x="392" y="72"/>
                    <a:pt x="292" y="25"/>
                  </a:cubicBezTo>
                  <a:cubicBezTo>
                    <a:pt x="238" y="0"/>
                    <a:pt x="0"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
            <p:cNvSpPr/>
            <p:nvPr/>
          </p:nvSpPr>
          <p:spPr>
            <a:xfrm>
              <a:off x="8531814" y="1555617"/>
              <a:ext cx="13777" cy="2770"/>
            </a:xfrm>
            <a:custGeom>
              <a:rect b="b" l="l" r="r" t="t"/>
              <a:pathLst>
                <a:path extrusionOk="0" h="92" w="386">
                  <a:moveTo>
                    <a:pt x="386" y="1"/>
                  </a:moveTo>
                  <a:cubicBezTo>
                    <a:pt x="236" y="21"/>
                    <a:pt x="5" y="4"/>
                    <a:pt x="1" y="92"/>
                  </a:cubicBezTo>
                  <a:cubicBezTo>
                    <a:pt x="150" y="72"/>
                    <a:pt x="379" y="9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
            <p:cNvSpPr/>
            <p:nvPr/>
          </p:nvSpPr>
          <p:spPr>
            <a:xfrm>
              <a:off x="5537625" y="1547097"/>
              <a:ext cx="6996" cy="6203"/>
            </a:xfrm>
            <a:custGeom>
              <a:rect b="b" l="l" r="r" t="t"/>
              <a:pathLst>
                <a:path extrusionOk="0" h="206" w="196">
                  <a:moveTo>
                    <a:pt x="193" y="102"/>
                  </a:moveTo>
                  <a:cubicBezTo>
                    <a:pt x="195" y="54"/>
                    <a:pt x="39" y="0"/>
                    <a:pt x="1" y="102"/>
                  </a:cubicBezTo>
                  <a:cubicBezTo>
                    <a:pt x="1" y="153"/>
                    <a:pt x="156"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
            <p:cNvSpPr/>
            <p:nvPr/>
          </p:nvSpPr>
          <p:spPr>
            <a:xfrm>
              <a:off x="2075409" y="1547488"/>
              <a:ext cx="13849" cy="2710"/>
            </a:xfrm>
            <a:custGeom>
              <a:rect b="b" l="l" r="r" t="t"/>
              <a:pathLst>
                <a:path extrusionOk="0" h="90" w="388">
                  <a:moveTo>
                    <a:pt x="388" y="0"/>
                  </a:moveTo>
                  <a:cubicBezTo>
                    <a:pt x="235" y="20"/>
                    <a:pt x="5" y="2"/>
                    <a:pt x="0" y="89"/>
                  </a:cubicBezTo>
                  <a:cubicBezTo>
                    <a:pt x="149" y="69"/>
                    <a:pt x="383" y="88"/>
                    <a:pt x="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
            <p:cNvSpPr/>
            <p:nvPr/>
          </p:nvSpPr>
          <p:spPr>
            <a:xfrm>
              <a:off x="1497166" y="1544327"/>
              <a:ext cx="7031" cy="6263"/>
            </a:xfrm>
            <a:custGeom>
              <a:rect b="b" l="l" r="r" t="t"/>
              <a:pathLst>
                <a:path extrusionOk="0" h="208" w="197">
                  <a:moveTo>
                    <a:pt x="196" y="105"/>
                  </a:moveTo>
                  <a:cubicBezTo>
                    <a:pt x="196" y="54"/>
                    <a:pt x="39" y="1"/>
                    <a:pt x="3" y="105"/>
                  </a:cubicBezTo>
                  <a:cubicBezTo>
                    <a:pt x="1" y="154"/>
                    <a:pt x="159" y="207"/>
                    <a:pt x="196"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
            <p:cNvSpPr/>
            <p:nvPr/>
          </p:nvSpPr>
          <p:spPr>
            <a:xfrm>
              <a:off x="4357046" y="1543935"/>
              <a:ext cx="14063" cy="4276"/>
            </a:xfrm>
            <a:custGeom>
              <a:rect b="b" l="l" r="r" t="t"/>
              <a:pathLst>
                <a:path extrusionOk="0" h="142" w="394">
                  <a:moveTo>
                    <a:pt x="294" y="24"/>
                  </a:moveTo>
                  <a:cubicBezTo>
                    <a:pt x="241" y="1"/>
                    <a:pt x="0" y="69"/>
                    <a:pt x="101" y="116"/>
                  </a:cubicBezTo>
                  <a:cubicBezTo>
                    <a:pt x="153" y="142"/>
                    <a:pt x="393" y="74"/>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
            <p:cNvSpPr/>
            <p:nvPr/>
          </p:nvSpPr>
          <p:spPr>
            <a:xfrm>
              <a:off x="2488971" y="1535234"/>
              <a:ext cx="20131" cy="16259"/>
            </a:xfrm>
            <a:custGeom>
              <a:rect b="b" l="l" r="r" t="t"/>
              <a:pathLst>
                <a:path extrusionOk="0" h="540" w="564">
                  <a:moveTo>
                    <a:pt x="563" y="134"/>
                  </a:moveTo>
                  <a:cubicBezTo>
                    <a:pt x="1" y="0"/>
                    <a:pt x="1" y="539"/>
                    <a:pt x="563" y="4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
            <p:cNvSpPr/>
            <p:nvPr/>
          </p:nvSpPr>
          <p:spPr>
            <a:xfrm>
              <a:off x="6600921" y="1541225"/>
              <a:ext cx="13991" cy="4336"/>
            </a:xfrm>
            <a:custGeom>
              <a:rect b="b" l="l" r="r" t="t"/>
              <a:pathLst>
                <a:path extrusionOk="0" h="144" w="392">
                  <a:moveTo>
                    <a:pt x="292" y="27"/>
                  </a:moveTo>
                  <a:cubicBezTo>
                    <a:pt x="239" y="1"/>
                    <a:pt x="0" y="69"/>
                    <a:pt x="98" y="117"/>
                  </a:cubicBezTo>
                  <a:cubicBezTo>
                    <a:pt x="154" y="143"/>
                    <a:pt x="392" y="73"/>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
            <p:cNvSpPr/>
            <p:nvPr/>
          </p:nvSpPr>
          <p:spPr>
            <a:xfrm>
              <a:off x="6249856" y="1541225"/>
              <a:ext cx="14099" cy="4336"/>
            </a:xfrm>
            <a:custGeom>
              <a:rect b="b" l="l" r="r" t="t"/>
              <a:pathLst>
                <a:path extrusionOk="0" h="144" w="395">
                  <a:moveTo>
                    <a:pt x="293" y="27"/>
                  </a:moveTo>
                  <a:cubicBezTo>
                    <a:pt x="241" y="1"/>
                    <a:pt x="0" y="69"/>
                    <a:pt x="102" y="117"/>
                  </a:cubicBezTo>
                  <a:cubicBezTo>
                    <a:pt x="156" y="143"/>
                    <a:pt x="395" y="73"/>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2"/>
            <p:cNvSpPr/>
            <p:nvPr/>
          </p:nvSpPr>
          <p:spPr>
            <a:xfrm>
              <a:off x="2271250" y="1533819"/>
              <a:ext cx="25734" cy="8220"/>
            </a:xfrm>
            <a:custGeom>
              <a:rect b="b" l="l" r="r" t="t"/>
              <a:pathLst>
                <a:path extrusionOk="0" h="273" w="721">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
            <p:cNvSpPr/>
            <p:nvPr/>
          </p:nvSpPr>
          <p:spPr>
            <a:xfrm>
              <a:off x="2670678" y="1535776"/>
              <a:ext cx="14099" cy="4276"/>
            </a:xfrm>
            <a:custGeom>
              <a:rect b="b" l="l" r="r" t="t"/>
              <a:pathLst>
                <a:path extrusionOk="0" h="142" w="395">
                  <a:moveTo>
                    <a:pt x="292" y="25"/>
                  </a:moveTo>
                  <a:cubicBezTo>
                    <a:pt x="242" y="0"/>
                    <a:pt x="0" y="70"/>
                    <a:pt x="102" y="116"/>
                  </a:cubicBezTo>
                  <a:cubicBezTo>
                    <a:pt x="155" y="141"/>
                    <a:pt x="395"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
            <p:cNvSpPr/>
            <p:nvPr/>
          </p:nvSpPr>
          <p:spPr>
            <a:xfrm>
              <a:off x="4317214" y="1524967"/>
              <a:ext cx="29625" cy="12375"/>
            </a:xfrm>
            <a:custGeom>
              <a:rect b="b" l="l" r="r" t="t"/>
              <a:pathLst>
                <a:path extrusionOk="0" h="411" w="830">
                  <a:moveTo>
                    <a:pt x="829" y="384"/>
                  </a:moveTo>
                  <a:lnTo>
                    <a:pt x="829" y="21"/>
                  </a:lnTo>
                  <a:cubicBezTo>
                    <a:pt x="465" y="0"/>
                    <a:pt x="405" y="123"/>
                    <a:pt x="59" y="111"/>
                  </a:cubicBezTo>
                  <a:cubicBezTo>
                    <a:pt x="0" y="351"/>
                    <a:pt x="327" y="410"/>
                    <a:pt x="829" y="3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
            <p:cNvSpPr/>
            <p:nvPr/>
          </p:nvSpPr>
          <p:spPr>
            <a:xfrm>
              <a:off x="1414718" y="1527315"/>
              <a:ext cx="27519" cy="11231"/>
            </a:xfrm>
            <a:custGeom>
              <a:rect b="b" l="l" r="r" t="t"/>
              <a:pathLst>
                <a:path extrusionOk="0" h="373" w="771">
                  <a:moveTo>
                    <a:pt x="770" y="306"/>
                  </a:moveTo>
                  <a:lnTo>
                    <a:pt x="770" y="33"/>
                  </a:lnTo>
                  <a:cubicBezTo>
                    <a:pt x="483" y="50"/>
                    <a:pt x="58" y="1"/>
                    <a:pt x="0" y="125"/>
                  </a:cubicBezTo>
                  <a:cubicBezTo>
                    <a:pt x="383" y="126"/>
                    <a:pt x="243" y="373"/>
                    <a:pt x="770"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
            <p:cNvSpPr/>
            <p:nvPr/>
          </p:nvSpPr>
          <p:spPr>
            <a:xfrm>
              <a:off x="1855119" y="1516837"/>
              <a:ext cx="41332" cy="16952"/>
            </a:xfrm>
            <a:custGeom>
              <a:rect b="b" l="l" r="r" t="t"/>
              <a:pathLst>
                <a:path extrusionOk="0" h="563" w="1158">
                  <a:moveTo>
                    <a:pt x="1" y="199"/>
                  </a:moveTo>
                  <a:cubicBezTo>
                    <a:pt x="211" y="402"/>
                    <a:pt x="524" y="559"/>
                    <a:pt x="1157" y="563"/>
                  </a:cubicBezTo>
                  <a:lnTo>
                    <a:pt x="1157" y="108"/>
                  </a:lnTo>
                  <a:cubicBezTo>
                    <a:pt x="819" y="161"/>
                    <a:pt x="27" y="0"/>
                    <a:pt x="1" y="1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
            <p:cNvSpPr/>
            <p:nvPr/>
          </p:nvSpPr>
          <p:spPr>
            <a:xfrm>
              <a:off x="857033" y="1517349"/>
              <a:ext cx="45865" cy="16711"/>
            </a:xfrm>
            <a:custGeom>
              <a:rect b="b" l="l" r="r" t="t"/>
              <a:pathLst>
                <a:path extrusionOk="0" h="555" w="1285">
                  <a:moveTo>
                    <a:pt x="965" y="0"/>
                  </a:moveTo>
                  <a:cubicBezTo>
                    <a:pt x="361" y="18"/>
                    <a:pt x="38" y="170"/>
                    <a:pt x="0" y="454"/>
                  </a:cubicBezTo>
                  <a:cubicBezTo>
                    <a:pt x="365" y="433"/>
                    <a:pt x="426" y="555"/>
                    <a:pt x="776" y="546"/>
                  </a:cubicBezTo>
                  <a:cubicBezTo>
                    <a:pt x="901" y="355"/>
                    <a:pt x="1285" y="142"/>
                    <a:pt x="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
            <p:cNvSpPr/>
            <p:nvPr/>
          </p:nvSpPr>
          <p:spPr>
            <a:xfrm>
              <a:off x="5613399" y="1522829"/>
              <a:ext cx="14919" cy="9244"/>
            </a:xfrm>
            <a:custGeom>
              <a:rect b="b" l="l" r="r" t="t"/>
              <a:pathLst>
                <a:path extrusionOk="0" h="307" w="418">
                  <a:moveTo>
                    <a:pt x="383" y="274"/>
                  </a:moveTo>
                  <a:cubicBezTo>
                    <a:pt x="357" y="167"/>
                    <a:pt x="418" y="17"/>
                    <a:pt x="193" y="1"/>
                  </a:cubicBezTo>
                  <a:cubicBezTo>
                    <a:pt x="180" y="57"/>
                    <a:pt x="163" y="109"/>
                    <a:pt x="0" y="95"/>
                  </a:cubicBezTo>
                  <a:cubicBezTo>
                    <a:pt x="21" y="202"/>
                    <a:pt x="56" y="306"/>
                    <a:pt x="38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
            <p:cNvSpPr/>
            <p:nvPr/>
          </p:nvSpPr>
          <p:spPr>
            <a:xfrm>
              <a:off x="2477942" y="1527556"/>
              <a:ext cx="14063" cy="4276"/>
            </a:xfrm>
            <a:custGeom>
              <a:rect b="b" l="l" r="r" t="t"/>
              <a:pathLst>
                <a:path extrusionOk="0" h="142" w="394">
                  <a:moveTo>
                    <a:pt x="294" y="25"/>
                  </a:moveTo>
                  <a:cubicBezTo>
                    <a:pt x="240" y="1"/>
                    <a:pt x="0" y="70"/>
                    <a:pt x="102" y="117"/>
                  </a:cubicBezTo>
                  <a:cubicBezTo>
                    <a:pt x="154" y="141"/>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
            <p:cNvSpPr/>
            <p:nvPr/>
          </p:nvSpPr>
          <p:spPr>
            <a:xfrm>
              <a:off x="4119731" y="1522438"/>
              <a:ext cx="6924" cy="6293"/>
            </a:xfrm>
            <a:custGeom>
              <a:rect b="b" l="l" r="r" t="t"/>
              <a:pathLst>
                <a:path extrusionOk="0" h="209" w="194">
                  <a:moveTo>
                    <a:pt x="193" y="105"/>
                  </a:moveTo>
                  <a:cubicBezTo>
                    <a:pt x="193" y="53"/>
                    <a:pt x="38" y="1"/>
                    <a:pt x="0" y="105"/>
                  </a:cubicBezTo>
                  <a:cubicBezTo>
                    <a:pt x="0" y="155"/>
                    <a:pt x="157" y="208"/>
                    <a:pt x="193"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
            <p:cNvSpPr/>
            <p:nvPr/>
          </p:nvSpPr>
          <p:spPr>
            <a:xfrm>
              <a:off x="2264540" y="1522046"/>
              <a:ext cx="14134" cy="4336"/>
            </a:xfrm>
            <a:custGeom>
              <a:rect b="b" l="l" r="r" t="t"/>
              <a:pathLst>
                <a:path extrusionOk="0" h="144" w="396">
                  <a:moveTo>
                    <a:pt x="293" y="26"/>
                  </a:moveTo>
                  <a:cubicBezTo>
                    <a:pt x="241" y="1"/>
                    <a:pt x="1" y="70"/>
                    <a:pt x="104" y="118"/>
                  </a:cubicBezTo>
                  <a:cubicBezTo>
                    <a:pt x="155" y="143"/>
                    <a:pt x="395" y="75"/>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
            <p:cNvSpPr/>
            <p:nvPr/>
          </p:nvSpPr>
          <p:spPr>
            <a:xfrm>
              <a:off x="3706633" y="1520089"/>
              <a:ext cx="13849" cy="2740"/>
            </a:xfrm>
            <a:custGeom>
              <a:rect b="b" l="l" r="r" t="t"/>
              <a:pathLst>
                <a:path extrusionOk="0" h="91" w="388">
                  <a:moveTo>
                    <a:pt x="387" y="0"/>
                  </a:moveTo>
                  <a:cubicBezTo>
                    <a:pt x="241" y="20"/>
                    <a:pt x="7" y="4"/>
                    <a:pt x="1" y="91"/>
                  </a:cubicBezTo>
                  <a:cubicBezTo>
                    <a:pt x="154" y="71"/>
                    <a:pt x="382" y="89"/>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
            <p:cNvSpPr/>
            <p:nvPr/>
          </p:nvSpPr>
          <p:spPr>
            <a:xfrm>
              <a:off x="4501669" y="1516627"/>
              <a:ext cx="13991" cy="4246"/>
            </a:xfrm>
            <a:custGeom>
              <a:rect b="b" l="l" r="r" t="t"/>
              <a:pathLst>
                <a:path extrusionOk="0" h="141" w="392">
                  <a:moveTo>
                    <a:pt x="99" y="115"/>
                  </a:moveTo>
                  <a:cubicBezTo>
                    <a:pt x="153" y="140"/>
                    <a:pt x="392" y="74"/>
                    <a:pt x="291" y="24"/>
                  </a:cubicBezTo>
                  <a:cubicBezTo>
                    <a:pt x="238" y="1"/>
                    <a:pt x="0" y="68"/>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
            <p:cNvSpPr/>
            <p:nvPr/>
          </p:nvSpPr>
          <p:spPr>
            <a:xfrm>
              <a:off x="3414103" y="1516627"/>
              <a:ext cx="14027" cy="4246"/>
            </a:xfrm>
            <a:custGeom>
              <a:rect b="b" l="l" r="r" t="t"/>
              <a:pathLst>
                <a:path extrusionOk="0" h="141" w="393">
                  <a:moveTo>
                    <a:pt x="293" y="24"/>
                  </a:moveTo>
                  <a:cubicBezTo>
                    <a:pt x="241" y="1"/>
                    <a:pt x="1" y="68"/>
                    <a:pt x="100" y="115"/>
                  </a:cubicBezTo>
                  <a:cubicBezTo>
                    <a:pt x="152" y="140"/>
                    <a:pt x="392" y="74"/>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
            <p:cNvSpPr/>
            <p:nvPr/>
          </p:nvSpPr>
          <p:spPr>
            <a:xfrm>
              <a:off x="7082796" y="1511117"/>
              <a:ext cx="13991" cy="4276"/>
            </a:xfrm>
            <a:custGeom>
              <a:rect b="b" l="l" r="r" t="t"/>
              <a:pathLst>
                <a:path extrusionOk="0" h="142" w="392">
                  <a:moveTo>
                    <a:pt x="290" y="27"/>
                  </a:moveTo>
                  <a:cubicBezTo>
                    <a:pt x="238" y="1"/>
                    <a:pt x="0" y="70"/>
                    <a:pt x="99" y="118"/>
                  </a:cubicBezTo>
                  <a:cubicBezTo>
                    <a:pt x="153" y="142"/>
                    <a:pt x="392" y="74"/>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
            <p:cNvSpPr/>
            <p:nvPr/>
          </p:nvSpPr>
          <p:spPr>
            <a:xfrm>
              <a:off x="2457348" y="1511117"/>
              <a:ext cx="13991" cy="4276"/>
            </a:xfrm>
            <a:custGeom>
              <a:rect b="b" l="l" r="r" t="t"/>
              <a:pathLst>
                <a:path extrusionOk="0" h="142" w="392">
                  <a:moveTo>
                    <a:pt x="293" y="27"/>
                  </a:moveTo>
                  <a:cubicBezTo>
                    <a:pt x="238" y="1"/>
                    <a:pt x="0" y="70"/>
                    <a:pt x="100" y="118"/>
                  </a:cubicBezTo>
                  <a:cubicBezTo>
                    <a:pt x="152" y="142"/>
                    <a:pt x="392"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
            <p:cNvSpPr/>
            <p:nvPr/>
          </p:nvSpPr>
          <p:spPr>
            <a:xfrm>
              <a:off x="5640810" y="1506420"/>
              <a:ext cx="13884" cy="5510"/>
            </a:xfrm>
            <a:custGeom>
              <a:rect b="b" l="l" r="r" t="t"/>
              <a:pathLst>
                <a:path extrusionOk="0" h="183" w="389">
                  <a:moveTo>
                    <a:pt x="1" y="183"/>
                  </a:moveTo>
                  <a:lnTo>
                    <a:pt x="389" y="183"/>
                  </a:lnTo>
                  <a:lnTo>
                    <a:pt x="389"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
            <p:cNvSpPr/>
            <p:nvPr/>
          </p:nvSpPr>
          <p:spPr>
            <a:xfrm>
              <a:off x="4487357" y="1495491"/>
              <a:ext cx="26591" cy="12255"/>
            </a:xfrm>
            <a:custGeom>
              <a:rect b="b" l="l" r="r" t="t"/>
              <a:pathLst>
                <a:path extrusionOk="0" h="407" w="745">
                  <a:moveTo>
                    <a:pt x="306" y="0"/>
                  </a:moveTo>
                  <a:cubicBezTo>
                    <a:pt x="0" y="136"/>
                    <a:pt x="89" y="406"/>
                    <a:pt x="692" y="363"/>
                  </a:cubicBezTo>
                  <a:cubicBezTo>
                    <a:pt x="745" y="157"/>
                    <a:pt x="647" y="21"/>
                    <a:pt x="3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
            <p:cNvSpPr/>
            <p:nvPr/>
          </p:nvSpPr>
          <p:spPr>
            <a:xfrm>
              <a:off x="3352142" y="1502957"/>
              <a:ext cx="14027" cy="4306"/>
            </a:xfrm>
            <a:custGeom>
              <a:rect b="b" l="l" r="r" t="t"/>
              <a:pathLst>
                <a:path extrusionOk="0" h="143" w="393">
                  <a:moveTo>
                    <a:pt x="100" y="117"/>
                  </a:moveTo>
                  <a:cubicBezTo>
                    <a:pt x="151" y="143"/>
                    <a:pt x="392" y="72"/>
                    <a:pt x="293" y="26"/>
                  </a:cubicBezTo>
                  <a:cubicBezTo>
                    <a:pt x="242" y="0"/>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
            <p:cNvSpPr/>
            <p:nvPr/>
          </p:nvSpPr>
          <p:spPr>
            <a:xfrm>
              <a:off x="7844246" y="1485193"/>
              <a:ext cx="35478" cy="19090"/>
            </a:xfrm>
            <a:custGeom>
              <a:rect b="b" l="l" r="r" t="t"/>
              <a:pathLst>
                <a:path extrusionOk="0" h="634" w="994">
                  <a:moveTo>
                    <a:pt x="558" y="615"/>
                  </a:moveTo>
                  <a:cubicBezTo>
                    <a:pt x="506" y="349"/>
                    <a:pt x="994" y="336"/>
                    <a:pt x="943" y="70"/>
                  </a:cubicBezTo>
                  <a:cubicBezTo>
                    <a:pt x="1" y="0"/>
                    <a:pt x="75" y="633"/>
                    <a:pt x="558" y="6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
            <p:cNvSpPr/>
            <p:nvPr/>
          </p:nvSpPr>
          <p:spPr>
            <a:xfrm>
              <a:off x="2677566" y="1500248"/>
              <a:ext cx="14099" cy="4276"/>
            </a:xfrm>
            <a:custGeom>
              <a:rect b="b" l="l" r="r" t="t"/>
              <a:pathLst>
                <a:path extrusionOk="0" h="142" w="395">
                  <a:moveTo>
                    <a:pt x="99" y="115"/>
                  </a:moveTo>
                  <a:cubicBezTo>
                    <a:pt x="156" y="141"/>
                    <a:pt x="395" y="71"/>
                    <a:pt x="294" y="24"/>
                  </a:cubicBezTo>
                  <a:cubicBezTo>
                    <a:pt x="242" y="0"/>
                    <a:pt x="1" y="68"/>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
            <p:cNvSpPr/>
            <p:nvPr/>
          </p:nvSpPr>
          <p:spPr>
            <a:xfrm>
              <a:off x="1872216" y="1500187"/>
              <a:ext cx="14170" cy="4336"/>
            </a:xfrm>
            <a:custGeom>
              <a:rect b="b" l="l" r="r" t="t"/>
              <a:pathLst>
                <a:path extrusionOk="0" h="144" w="397">
                  <a:moveTo>
                    <a:pt x="294" y="26"/>
                  </a:moveTo>
                  <a:cubicBezTo>
                    <a:pt x="242" y="1"/>
                    <a:pt x="1" y="70"/>
                    <a:pt x="104" y="117"/>
                  </a:cubicBezTo>
                  <a:cubicBezTo>
                    <a:pt x="157" y="143"/>
                    <a:pt x="396"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
            <p:cNvSpPr/>
            <p:nvPr/>
          </p:nvSpPr>
          <p:spPr>
            <a:xfrm>
              <a:off x="4920656" y="1484531"/>
              <a:ext cx="34229" cy="17223"/>
            </a:xfrm>
            <a:custGeom>
              <a:rect b="b" l="l" r="r" t="t"/>
              <a:pathLst>
                <a:path extrusionOk="0" h="572" w="959">
                  <a:moveTo>
                    <a:pt x="704" y="546"/>
                  </a:moveTo>
                  <a:cubicBezTo>
                    <a:pt x="863" y="441"/>
                    <a:pt x="958" y="303"/>
                    <a:pt x="894" y="92"/>
                  </a:cubicBezTo>
                  <a:cubicBezTo>
                    <a:pt x="627" y="95"/>
                    <a:pt x="469" y="48"/>
                    <a:pt x="313" y="0"/>
                  </a:cubicBezTo>
                  <a:cubicBezTo>
                    <a:pt x="0" y="149"/>
                    <a:pt x="82" y="572"/>
                    <a:pt x="704"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2"/>
            <p:cNvSpPr/>
            <p:nvPr/>
          </p:nvSpPr>
          <p:spPr>
            <a:xfrm>
              <a:off x="2716149" y="1488776"/>
              <a:ext cx="20131" cy="16199"/>
            </a:xfrm>
            <a:custGeom>
              <a:rect b="b" l="l" r="r" t="t"/>
              <a:pathLst>
                <a:path extrusionOk="0" h="538" w="564">
                  <a:moveTo>
                    <a:pt x="563" y="405"/>
                  </a:moveTo>
                  <a:lnTo>
                    <a:pt x="563" y="132"/>
                  </a:lnTo>
                  <a:cubicBezTo>
                    <a:pt x="0" y="0"/>
                    <a:pt x="0" y="538"/>
                    <a:pt x="563" y="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2"/>
            <p:cNvSpPr/>
            <p:nvPr/>
          </p:nvSpPr>
          <p:spPr>
            <a:xfrm>
              <a:off x="6518365" y="1494708"/>
              <a:ext cx="13991" cy="4306"/>
            </a:xfrm>
            <a:custGeom>
              <a:rect b="b" l="l" r="r" t="t"/>
              <a:pathLst>
                <a:path extrusionOk="0" h="143" w="392">
                  <a:moveTo>
                    <a:pt x="294" y="26"/>
                  </a:moveTo>
                  <a:cubicBezTo>
                    <a:pt x="236" y="0"/>
                    <a:pt x="0" y="71"/>
                    <a:pt x="101" y="118"/>
                  </a:cubicBezTo>
                  <a:cubicBezTo>
                    <a:pt x="151" y="143"/>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
            <p:cNvSpPr/>
            <p:nvPr/>
          </p:nvSpPr>
          <p:spPr>
            <a:xfrm>
              <a:off x="2631667" y="1490011"/>
              <a:ext cx="21951" cy="8762"/>
            </a:xfrm>
            <a:custGeom>
              <a:rect b="b" l="l" r="r" t="t"/>
              <a:pathLst>
                <a:path extrusionOk="0" h="291" w="615">
                  <a:moveTo>
                    <a:pt x="614" y="274"/>
                  </a:moveTo>
                  <a:lnTo>
                    <a:pt x="614" y="1"/>
                  </a:lnTo>
                  <a:lnTo>
                    <a:pt x="34" y="1"/>
                  </a:lnTo>
                  <a:cubicBezTo>
                    <a:pt x="1" y="201"/>
                    <a:pt x="194" y="291"/>
                    <a:pt x="614"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2"/>
            <p:cNvSpPr/>
            <p:nvPr/>
          </p:nvSpPr>
          <p:spPr>
            <a:xfrm>
              <a:off x="1833597" y="1487271"/>
              <a:ext cx="14670" cy="9545"/>
            </a:xfrm>
            <a:custGeom>
              <a:rect b="b" l="l" r="r" t="t"/>
              <a:pathLst>
                <a:path extrusionOk="0" h="317" w="411">
                  <a:moveTo>
                    <a:pt x="410" y="273"/>
                  </a:moveTo>
                  <a:lnTo>
                    <a:pt x="410" y="91"/>
                  </a:lnTo>
                  <a:cubicBezTo>
                    <a:pt x="220" y="91"/>
                    <a:pt x="182" y="17"/>
                    <a:pt x="25" y="1"/>
                  </a:cubicBezTo>
                  <a:cubicBezTo>
                    <a:pt x="45" y="144"/>
                    <a:pt x="0" y="316"/>
                    <a:pt x="410"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2"/>
            <p:cNvSpPr/>
            <p:nvPr/>
          </p:nvSpPr>
          <p:spPr>
            <a:xfrm>
              <a:off x="1600565" y="1492721"/>
              <a:ext cx="13777" cy="2800"/>
            </a:xfrm>
            <a:custGeom>
              <a:rect b="b" l="l" r="r" t="t"/>
              <a:pathLst>
                <a:path extrusionOk="0" h="93" w="386">
                  <a:moveTo>
                    <a:pt x="0" y="92"/>
                  </a:moveTo>
                  <a:cubicBezTo>
                    <a:pt x="149" y="71"/>
                    <a:pt x="380" y="90"/>
                    <a:pt x="385" y="1"/>
                  </a:cubicBezTo>
                  <a:cubicBezTo>
                    <a:pt x="235" y="22"/>
                    <a:pt x="5" y="5"/>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
            <p:cNvSpPr/>
            <p:nvPr/>
          </p:nvSpPr>
          <p:spPr>
            <a:xfrm>
              <a:off x="8380302" y="1486970"/>
              <a:ext cx="6996" cy="6203"/>
            </a:xfrm>
            <a:custGeom>
              <a:rect b="b" l="l" r="r" t="t"/>
              <a:pathLst>
                <a:path extrusionOk="0" h="206" w="196">
                  <a:moveTo>
                    <a:pt x="193" y="102"/>
                  </a:moveTo>
                  <a:cubicBezTo>
                    <a:pt x="195" y="52"/>
                    <a:pt x="39" y="0"/>
                    <a:pt x="1" y="102"/>
                  </a:cubicBezTo>
                  <a:cubicBezTo>
                    <a:pt x="1" y="153"/>
                    <a:pt x="159"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
            <p:cNvSpPr/>
            <p:nvPr/>
          </p:nvSpPr>
          <p:spPr>
            <a:xfrm>
              <a:off x="7447531" y="1489228"/>
              <a:ext cx="14063" cy="4276"/>
            </a:xfrm>
            <a:custGeom>
              <a:rect b="b" l="l" r="r" t="t"/>
              <a:pathLst>
                <a:path extrusionOk="0" h="142" w="394">
                  <a:moveTo>
                    <a:pt x="294" y="27"/>
                  </a:moveTo>
                  <a:cubicBezTo>
                    <a:pt x="240" y="1"/>
                    <a:pt x="1" y="71"/>
                    <a:pt x="100" y="117"/>
                  </a:cubicBezTo>
                  <a:cubicBezTo>
                    <a:pt x="153" y="142"/>
                    <a:pt x="394" y="73"/>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
            <p:cNvSpPr/>
            <p:nvPr/>
          </p:nvSpPr>
          <p:spPr>
            <a:xfrm>
              <a:off x="2288775" y="1487150"/>
              <a:ext cx="20737" cy="5781"/>
            </a:xfrm>
            <a:custGeom>
              <a:rect b="b" l="l" r="r" t="t"/>
              <a:pathLst>
                <a:path extrusionOk="0" h="192" w="581">
                  <a:moveTo>
                    <a:pt x="1" y="186"/>
                  </a:moveTo>
                  <a:cubicBezTo>
                    <a:pt x="333" y="191"/>
                    <a:pt x="497" y="118"/>
                    <a:pt x="580" y="5"/>
                  </a:cubicBezTo>
                  <a:cubicBezTo>
                    <a:pt x="249" y="1"/>
                    <a:pt x="85" y="75"/>
                    <a:pt x="1" y="1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
            <p:cNvSpPr/>
            <p:nvPr/>
          </p:nvSpPr>
          <p:spPr>
            <a:xfrm>
              <a:off x="2653688" y="1481851"/>
              <a:ext cx="20666" cy="8160"/>
            </a:xfrm>
            <a:custGeom>
              <a:rect b="b" l="l" r="r" t="t"/>
              <a:pathLst>
                <a:path extrusionOk="0" h="271" w="579">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
            <p:cNvSpPr/>
            <p:nvPr/>
          </p:nvSpPr>
          <p:spPr>
            <a:xfrm>
              <a:off x="6129967" y="1474384"/>
              <a:ext cx="26520" cy="15236"/>
            </a:xfrm>
            <a:custGeom>
              <a:rect b="b" l="l" r="r" t="t"/>
              <a:pathLst>
                <a:path extrusionOk="0" h="506" w="743">
                  <a:moveTo>
                    <a:pt x="1" y="72"/>
                  </a:moveTo>
                  <a:lnTo>
                    <a:pt x="1" y="435"/>
                  </a:lnTo>
                  <a:cubicBezTo>
                    <a:pt x="742" y="506"/>
                    <a:pt x="742" y="0"/>
                    <a:pt x="1" y="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2"/>
            <p:cNvSpPr/>
            <p:nvPr/>
          </p:nvSpPr>
          <p:spPr>
            <a:xfrm>
              <a:off x="5500577" y="1470892"/>
              <a:ext cx="35086" cy="16410"/>
            </a:xfrm>
            <a:custGeom>
              <a:rect b="b" l="l" r="r" t="t"/>
              <a:pathLst>
                <a:path extrusionOk="0" h="545" w="983">
                  <a:moveTo>
                    <a:pt x="844" y="0"/>
                  </a:moveTo>
                  <a:lnTo>
                    <a:pt x="74" y="0"/>
                  </a:lnTo>
                  <a:cubicBezTo>
                    <a:pt x="1" y="307"/>
                    <a:pt x="408" y="387"/>
                    <a:pt x="654" y="545"/>
                  </a:cubicBezTo>
                  <a:cubicBezTo>
                    <a:pt x="647" y="332"/>
                    <a:pt x="983" y="280"/>
                    <a:pt x="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2"/>
            <p:cNvSpPr/>
            <p:nvPr/>
          </p:nvSpPr>
          <p:spPr>
            <a:xfrm>
              <a:off x="2904781" y="1478299"/>
              <a:ext cx="13920" cy="4276"/>
            </a:xfrm>
            <a:custGeom>
              <a:rect b="b" l="l" r="r" t="t"/>
              <a:pathLst>
                <a:path extrusionOk="0" h="142" w="390">
                  <a:moveTo>
                    <a:pt x="292" y="27"/>
                  </a:moveTo>
                  <a:cubicBezTo>
                    <a:pt x="237" y="1"/>
                    <a:pt x="1" y="70"/>
                    <a:pt x="99" y="118"/>
                  </a:cubicBezTo>
                  <a:cubicBezTo>
                    <a:pt x="152" y="142"/>
                    <a:pt x="390" y="74"/>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2"/>
            <p:cNvSpPr/>
            <p:nvPr/>
          </p:nvSpPr>
          <p:spPr>
            <a:xfrm>
              <a:off x="7588799" y="1470892"/>
              <a:ext cx="20773" cy="8250"/>
            </a:xfrm>
            <a:custGeom>
              <a:rect b="b" l="l" r="r" t="t"/>
              <a:pathLst>
                <a:path extrusionOk="0" h="274" w="582">
                  <a:moveTo>
                    <a:pt x="581" y="0"/>
                  </a:moveTo>
                  <a:lnTo>
                    <a:pt x="0" y="0"/>
                  </a:lnTo>
                  <a:lnTo>
                    <a:pt x="0" y="273"/>
                  </a:lnTo>
                  <a:lnTo>
                    <a:pt x="581"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2"/>
            <p:cNvSpPr/>
            <p:nvPr/>
          </p:nvSpPr>
          <p:spPr>
            <a:xfrm>
              <a:off x="8270157" y="1470500"/>
              <a:ext cx="7031" cy="6263"/>
            </a:xfrm>
            <a:custGeom>
              <a:rect b="b" l="l" r="r" t="t"/>
              <a:pathLst>
                <a:path extrusionOk="0" h="208" w="197">
                  <a:moveTo>
                    <a:pt x="195" y="105"/>
                  </a:moveTo>
                  <a:cubicBezTo>
                    <a:pt x="197" y="54"/>
                    <a:pt x="39" y="0"/>
                    <a:pt x="1" y="105"/>
                  </a:cubicBezTo>
                  <a:cubicBezTo>
                    <a:pt x="1" y="155"/>
                    <a:pt x="158" y="208"/>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
            <p:cNvSpPr/>
            <p:nvPr/>
          </p:nvSpPr>
          <p:spPr>
            <a:xfrm>
              <a:off x="5079699" y="1467399"/>
              <a:ext cx="14063" cy="4246"/>
            </a:xfrm>
            <a:custGeom>
              <a:rect b="b" l="l" r="r" t="t"/>
              <a:pathLst>
                <a:path extrusionOk="0" h="141" w="394">
                  <a:moveTo>
                    <a:pt x="104" y="116"/>
                  </a:moveTo>
                  <a:cubicBezTo>
                    <a:pt x="157" y="141"/>
                    <a:pt x="393" y="72"/>
                    <a:pt x="296" y="25"/>
                  </a:cubicBezTo>
                  <a:cubicBezTo>
                    <a:pt x="242" y="0"/>
                    <a:pt x="1" y="68"/>
                    <a:pt x="104"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
            <p:cNvSpPr/>
            <p:nvPr/>
          </p:nvSpPr>
          <p:spPr>
            <a:xfrm>
              <a:off x="1336624" y="1444908"/>
              <a:ext cx="52218" cy="28002"/>
            </a:xfrm>
            <a:custGeom>
              <a:rect b="b" l="l" r="r" t="t"/>
              <a:pathLst>
                <a:path extrusionOk="0" h="930" w="1463">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
            <p:cNvSpPr/>
            <p:nvPr/>
          </p:nvSpPr>
          <p:spPr>
            <a:xfrm>
              <a:off x="7003667" y="1462702"/>
              <a:ext cx="13884" cy="5510"/>
            </a:xfrm>
            <a:custGeom>
              <a:rect b="b" l="l" r="r" t="t"/>
              <a:pathLst>
                <a:path extrusionOk="0" h="183" w="389">
                  <a:moveTo>
                    <a:pt x="1" y="182"/>
                  </a:moveTo>
                  <a:lnTo>
                    <a:pt x="388" y="182"/>
                  </a:lnTo>
                  <a:lnTo>
                    <a:pt x="388"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
            <p:cNvSpPr/>
            <p:nvPr/>
          </p:nvSpPr>
          <p:spPr>
            <a:xfrm>
              <a:off x="2917987" y="1459962"/>
              <a:ext cx="29482" cy="9846"/>
            </a:xfrm>
            <a:custGeom>
              <a:rect b="b" l="l" r="r" t="t"/>
              <a:pathLst>
                <a:path extrusionOk="0" h="327" w="826">
                  <a:moveTo>
                    <a:pt x="692" y="273"/>
                  </a:moveTo>
                  <a:cubicBezTo>
                    <a:pt x="825" y="29"/>
                    <a:pt x="294" y="97"/>
                    <a:pt x="115" y="0"/>
                  </a:cubicBezTo>
                  <a:cubicBezTo>
                    <a:pt x="0" y="235"/>
                    <a:pt x="192" y="327"/>
                    <a:pt x="69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
            <p:cNvSpPr/>
            <p:nvPr/>
          </p:nvSpPr>
          <p:spPr>
            <a:xfrm>
              <a:off x="1610666" y="1464659"/>
              <a:ext cx="14027" cy="4276"/>
            </a:xfrm>
            <a:custGeom>
              <a:rect b="b" l="l" r="r" t="t"/>
              <a:pathLst>
                <a:path extrusionOk="0" h="142" w="393">
                  <a:moveTo>
                    <a:pt x="102" y="117"/>
                  </a:moveTo>
                  <a:cubicBezTo>
                    <a:pt x="153" y="142"/>
                    <a:pt x="392" y="73"/>
                    <a:pt x="294" y="26"/>
                  </a:cubicBezTo>
                  <a:cubicBezTo>
                    <a:pt x="239" y="1"/>
                    <a:pt x="0"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
            <p:cNvSpPr/>
            <p:nvPr/>
          </p:nvSpPr>
          <p:spPr>
            <a:xfrm>
              <a:off x="2818835" y="1459571"/>
              <a:ext cx="6924" cy="6233"/>
            </a:xfrm>
            <a:custGeom>
              <a:rect b="b" l="l" r="r" t="t"/>
              <a:pathLst>
                <a:path extrusionOk="0" h="207" w="194">
                  <a:moveTo>
                    <a:pt x="191" y="103"/>
                  </a:moveTo>
                  <a:cubicBezTo>
                    <a:pt x="194" y="52"/>
                    <a:pt x="36" y="0"/>
                    <a:pt x="0" y="103"/>
                  </a:cubicBezTo>
                  <a:cubicBezTo>
                    <a:pt x="0" y="156"/>
                    <a:pt x="154" y="207"/>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
            <p:cNvSpPr/>
            <p:nvPr/>
          </p:nvSpPr>
          <p:spPr>
            <a:xfrm>
              <a:off x="1004940" y="1461889"/>
              <a:ext cx="14063" cy="4306"/>
            </a:xfrm>
            <a:custGeom>
              <a:rect b="b" l="l" r="r" t="t"/>
              <a:pathLst>
                <a:path extrusionOk="0" h="143" w="394">
                  <a:moveTo>
                    <a:pt x="296" y="26"/>
                  </a:moveTo>
                  <a:cubicBezTo>
                    <a:pt x="240" y="0"/>
                    <a:pt x="1" y="71"/>
                    <a:pt x="101" y="118"/>
                  </a:cubicBezTo>
                  <a:cubicBezTo>
                    <a:pt x="152" y="143"/>
                    <a:pt x="394" y="73"/>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
            <p:cNvSpPr/>
            <p:nvPr/>
          </p:nvSpPr>
          <p:spPr>
            <a:xfrm>
              <a:off x="660834" y="1461920"/>
              <a:ext cx="14063" cy="4276"/>
            </a:xfrm>
            <a:custGeom>
              <a:rect b="b" l="l" r="r" t="t"/>
              <a:pathLst>
                <a:path extrusionOk="0" h="142" w="394">
                  <a:moveTo>
                    <a:pt x="100" y="117"/>
                  </a:moveTo>
                  <a:cubicBezTo>
                    <a:pt x="156" y="142"/>
                    <a:pt x="393" y="72"/>
                    <a:pt x="294" y="25"/>
                  </a:cubicBezTo>
                  <a:cubicBezTo>
                    <a:pt x="242" y="1"/>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
            <p:cNvSpPr/>
            <p:nvPr/>
          </p:nvSpPr>
          <p:spPr>
            <a:xfrm>
              <a:off x="492262" y="1453700"/>
              <a:ext cx="28483" cy="11743"/>
            </a:xfrm>
            <a:custGeom>
              <a:rect b="b" l="l" r="r" t="t"/>
              <a:pathLst>
                <a:path extrusionOk="0" h="390" w="798">
                  <a:moveTo>
                    <a:pt x="771" y="26"/>
                  </a:moveTo>
                  <a:cubicBezTo>
                    <a:pt x="336" y="1"/>
                    <a:pt x="49" y="49"/>
                    <a:pt x="1" y="208"/>
                  </a:cubicBezTo>
                  <a:cubicBezTo>
                    <a:pt x="279" y="229"/>
                    <a:pt x="326" y="358"/>
                    <a:pt x="580" y="390"/>
                  </a:cubicBezTo>
                  <a:cubicBezTo>
                    <a:pt x="539" y="219"/>
                    <a:pt x="797" y="189"/>
                    <a:pt x="77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
            <p:cNvSpPr/>
            <p:nvPr/>
          </p:nvSpPr>
          <p:spPr>
            <a:xfrm>
              <a:off x="2089293" y="1452405"/>
              <a:ext cx="38726" cy="12646"/>
            </a:xfrm>
            <a:custGeom>
              <a:rect b="b" l="l" r="r" t="t"/>
              <a:pathLst>
                <a:path extrusionOk="0" h="420" w="1085">
                  <a:moveTo>
                    <a:pt x="962" y="341"/>
                  </a:moveTo>
                  <a:cubicBezTo>
                    <a:pt x="1085" y="121"/>
                    <a:pt x="42" y="1"/>
                    <a:pt x="0" y="159"/>
                  </a:cubicBezTo>
                  <a:cubicBezTo>
                    <a:pt x="366" y="199"/>
                    <a:pt x="347" y="420"/>
                    <a:pt x="962" y="3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
            <p:cNvSpPr/>
            <p:nvPr/>
          </p:nvSpPr>
          <p:spPr>
            <a:xfrm>
              <a:off x="8662517" y="1457192"/>
              <a:ext cx="13777" cy="2800"/>
            </a:xfrm>
            <a:custGeom>
              <a:rect b="b" l="l" r="r" t="t"/>
              <a:pathLst>
                <a:path extrusionOk="0" h="93" w="386">
                  <a:moveTo>
                    <a:pt x="385" y="1"/>
                  </a:moveTo>
                  <a:cubicBezTo>
                    <a:pt x="238" y="23"/>
                    <a:pt x="5" y="5"/>
                    <a:pt x="0" y="92"/>
                  </a:cubicBezTo>
                  <a:cubicBezTo>
                    <a:pt x="150" y="71"/>
                    <a:pt x="381" y="90"/>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
            <p:cNvSpPr/>
            <p:nvPr/>
          </p:nvSpPr>
          <p:spPr>
            <a:xfrm>
              <a:off x="216150" y="1454453"/>
              <a:ext cx="21558" cy="6444"/>
            </a:xfrm>
            <a:custGeom>
              <a:rect b="b" l="l" r="r" t="t"/>
              <a:pathLst>
                <a:path extrusionOk="0" h="214" w="604">
                  <a:moveTo>
                    <a:pt x="603" y="1"/>
                  </a:moveTo>
                  <a:lnTo>
                    <a:pt x="25" y="1"/>
                  </a:lnTo>
                  <a:cubicBezTo>
                    <a:pt x="0" y="164"/>
                    <a:pt x="216" y="213"/>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
            <p:cNvSpPr/>
            <p:nvPr/>
          </p:nvSpPr>
          <p:spPr>
            <a:xfrm>
              <a:off x="5585845" y="1448672"/>
              <a:ext cx="6853" cy="6203"/>
            </a:xfrm>
            <a:custGeom>
              <a:rect b="b" l="l" r="r" t="t"/>
              <a:pathLst>
                <a:path extrusionOk="0" h="206" w="192">
                  <a:moveTo>
                    <a:pt x="191" y="103"/>
                  </a:moveTo>
                  <a:cubicBezTo>
                    <a:pt x="191" y="53"/>
                    <a:pt x="36" y="1"/>
                    <a:pt x="1" y="103"/>
                  </a:cubicBezTo>
                  <a:cubicBezTo>
                    <a:pt x="1" y="153"/>
                    <a:pt x="156" y="206"/>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
            <p:cNvSpPr/>
            <p:nvPr/>
          </p:nvSpPr>
          <p:spPr>
            <a:xfrm>
              <a:off x="4711609" y="1449033"/>
              <a:ext cx="13849" cy="5450"/>
            </a:xfrm>
            <a:custGeom>
              <a:rect b="b" l="l" r="r" t="t"/>
              <a:pathLst>
                <a:path extrusionOk="0" h="181" w="388">
                  <a:moveTo>
                    <a:pt x="388" y="0"/>
                  </a:moveTo>
                  <a:lnTo>
                    <a:pt x="0" y="0"/>
                  </a:lnTo>
                  <a:lnTo>
                    <a:pt x="0" y="181"/>
                  </a:lnTo>
                  <a:lnTo>
                    <a:pt x="388" y="1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
            <p:cNvSpPr/>
            <p:nvPr/>
          </p:nvSpPr>
          <p:spPr>
            <a:xfrm>
              <a:off x="2436575" y="1435514"/>
              <a:ext cx="40404" cy="18548"/>
            </a:xfrm>
            <a:custGeom>
              <a:rect b="b" l="l" r="r" t="t"/>
              <a:pathLst>
                <a:path extrusionOk="0" h="616" w="1132">
                  <a:moveTo>
                    <a:pt x="1068" y="449"/>
                  </a:moveTo>
                  <a:cubicBezTo>
                    <a:pt x="1132" y="0"/>
                    <a:pt x="0" y="212"/>
                    <a:pt x="102" y="538"/>
                  </a:cubicBezTo>
                  <a:cubicBezTo>
                    <a:pt x="648" y="615"/>
                    <a:pt x="601" y="412"/>
                    <a:pt x="1068" y="4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
            <p:cNvSpPr/>
            <p:nvPr/>
          </p:nvSpPr>
          <p:spPr>
            <a:xfrm>
              <a:off x="96404" y="1448250"/>
              <a:ext cx="14063" cy="4276"/>
            </a:xfrm>
            <a:custGeom>
              <a:rect b="b" l="l" r="r" t="t"/>
              <a:pathLst>
                <a:path extrusionOk="0" h="142" w="394">
                  <a:moveTo>
                    <a:pt x="294" y="26"/>
                  </a:moveTo>
                  <a:cubicBezTo>
                    <a:pt x="239" y="0"/>
                    <a:pt x="0" y="70"/>
                    <a:pt x="101" y="115"/>
                  </a:cubicBezTo>
                  <a:cubicBezTo>
                    <a:pt x="154" y="141"/>
                    <a:pt x="393"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
            <p:cNvSpPr/>
            <p:nvPr/>
          </p:nvSpPr>
          <p:spPr>
            <a:xfrm>
              <a:off x="7664466" y="1443553"/>
              <a:ext cx="13813" cy="5540"/>
            </a:xfrm>
            <a:custGeom>
              <a:rect b="b" l="l" r="r" t="t"/>
              <a:pathLst>
                <a:path extrusionOk="0" h="184" w="387">
                  <a:moveTo>
                    <a:pt x="387" y="1"/>
                  </a:moveTo>
                  <a:lnTo>
                    <a:pt x="0" y="1"/>
                  </a:lnTo>
                  <a:lnTo>
                    <a:pt x="0" y="184"/>
                  </a:lnTo>
                  <a:lnTo>
                    <a:pt x="387"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
            <p:cNvSpPr/>
            <p:nvPr/>
          </p:nvSpPr>
          <p:spPr>
            <a:xfrm>
              <a:off x="5224358" y="1445540"/>
              <a:ext cx="13956" cy="4276"/>
            </a:xfrm>
            <a:custGeom>
              <a:rect b="b" l="l" r="r" t="t"/>
              <a:pathLst>
                <a:path extrusionOk="0" h="142" w="391">
                  <a:moveTo>
                    <a:pt x="292" y="25"/>
                  </a:moveTo>
                  <a:cubicBezTo>
                    <a:pt x="238" y="0"/>
                    <a:pt x="1" y="68"/>
                    <a:pt x="100" y="116"/>
                  </a:cubicBezTo>
                  <a:cubicBezTo>
                    <a:pt x="152" y="141"/>
                    <a:pt x="391"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
            <p:cNvSpPr/>
            <p:nvPr/>
          </p:nvSpPr>
          <p:spPr>
            <a:xfrm>
              <a:off x="4645900" y="1435364"/>
              <a:ext cx="28268" cy="13700"/>
            </a:xfrm>
            <a:custGeom>
              <a:rect b="b" l="l" r="r" t="t"/>
              <a:pathLst>
                <a:path extrusionOk="0" h="455" w="792">
                  <a:moveTo>
                    <a:pt x="493" y="454"/>
                  </a:moveTo>
                  <a:cubicBezTo>
                    <a:pt x="758" y="338"/>
                    <a:pt x="792" y="8"/>
                    <a:pt x="301" y="0"/>
                  </a:cubicBezTo>
                  <a:cubicBezTo>
                    <a:pt x="36" y="116"/>
                    <a:pt x="1" y="445"/>
                    <a:pt x="493"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
            <p:cNvSpPr/>
            <p:nvPr/>
          </p:nvSpPr>
          <p:spPr>
            <a:xfrm>
              <a:off x="7213500" y="1434581"/>
              <a:ext cx="14063" cy="4306"/>
            </a:xfrm>
            <a:custGeom>
              <a:rect b="b" l="l" r="r" t="t"/>
              <a:pathLst>
                <a:path extrusionOk="0" h="143" w="394">
                  <a:moveTo>
                    <a:pt x="100" y="116"/>
                  </a:moveTo>
                  <a:cubicBezTo>
                    <a:pt x="155" y="142"/>
                    <a:pt x="394" y="72"/>
                    <a:pt x="295" y="26"/>
                  </a:cubicBezTo>
                  <a:cubicBezTo>
                    <a:pt x="240" y="0"/>
                    <a:pt x="1"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
            <p:cNvSpPr/>
            <p:nvPr/>
          </p:nvSpPr>
          <p:spPr>
            <a:xfrm>
              <a:off x="3362600" y="1429854"/>
              <a:ext cx="34443" cy="9033"/>
            </a:xfrm>
            <a:custGeom>
              <a:rect b="b" l="l" r="r" t="t"/>
              <a:pathLst>
                <a:path extrusionOk="0" h="300" w="965">
                  <a:moveTo>
                    <a:pt x="192" y="273"/>
                  </a:moveTo>
                  <a:cubicBezTo>
                    <a:pt x="632" y="299"/>
                    <a:pt x="919" y="252"/>
                    <a:pt x="965" y="92"/>
                  </a:cubicBezTo>
                  <a:cubicBezTo>
                    <a:pt x="621" y="113"/>
                    <a:pt x="0" y="0"/>
                    <a:pt x="19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
            <p:cNvSpPr/>
            <p:nvPr/>
          </p:nvSpPr>
          <p:spPr>
            <a:xfrm>
              <a:off x="2429865" y="1434581"/>
              <a:ext cx="13991" cy="4306"/>
            </a:xfrm>
            <a:custGeom>
              <a:rect b="b" l="l" r="r" t="t"/>
              <a:pathLst>
                <a:path extrusionOk="0" h="143" w="392">
                  <a:moveTo>
                    <a:pt x="290" y="26"/>
                  </a:moveTo>
                  <a:cubicBezTo>
                    <a:pt x="236" y="0"/>
                    <a:pt x="0" y="69"/>
                    <a:pt x="98" y="116"/>
                  </a:cubicBezTo>
                  <a:cubicBezTo>
                    <a:pt x="150" y="142"/>
                    <a:pt x="392" y="73"/>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
            <p:cNvSpPr/>
            <p:nvPr/>
          </p:nvSpPr>
          <p:spPr>
            <a:xfrm>
              <a:off x="1813895" y="1432263"/>
              <a:ext cx="6889" cy="6173"/>
            </a:xfrm>
            <a:custGeom>
              <a:rect b="b" l="l" r="r" t="t"/>
              <a:pathLst>
                <a:path extrusionOk="0" h="205" w="193">
                  <a:moveTo>
                    <a:pt x="2" y="103"/>
                  </a:moveTo>
                  <a:cubicBezTo>
                    <a:pt x="0" y="153"/>
                    <a:pt x="157" y="205"/>
                    <a:pt x="192" y="103"/>
                  </a:cubicBezTo>
                  <a:cubicBezTo>
                    <a:pt x="192" y="52"/>
                    <a:pt x="37" y="0"/>
                    <a:pt x="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
            <p:cNvSpPr/>
            <p:nvPr/>
          </p:nvSpPr>
          <p:spPr>
            <a:xfrm>
              <a:off x="6449480" y="1431811"/>
              <a:ext cx="14099" cy="4306"/>
            </a:xfrm>
            <a:custGeom>
              <a:rect b="b" l="l" r="r" t="t"/>
              <a:pathLst>
                <a:path extrusionOk="0" h="143" w="395">
                  <a:moveTo>
                    <a:pt x="294" y="27"/>
                  </a:moveTo>
                  <a:cubicBezTo>
                    <a:pt x="241" y="1"/>
                    <a:pt x="1" y="70"/>
                    <a:pt x="103" y="118"/>
                  </a:cubicBezTo>
                  <a:cubicBezTo>
                    <a:pt x="155" y="143"/>
                    <a:pt x="395" y="74"/>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
            <p:cNvSpPr/>
            <p:nvPr/>
          </p:nvSpPr>
          <p:spPr>
            <a:xfrm>
              <a:off x="5866989" y="1425518"/>
              <a:ext cx="8959" cy="11442"/>
            </a:xfrm>
            <a:custGeom>
              <a:rect b="b" l="l" r="r" t="t"/>
              <a:pathLst>
                <a:path extrusionOk="0" h="380" w="251">
                  <a:moveTo>
                    <a:pt x="223" y="236"/>
                  </a:moveTo>
                  <a:cubicBezTo>
                    <a:pt x="251" y="141"/>
                    <a:pt x="72" y="1"/>
                    <a:pt x="29" y="144"/>
                  </a:cubicBezTo>
                  <a:cubicBezTo>
                    <a:pt x="0" y="241"/>
                    <a:pt x="179" y="379"/>
                    <a:pt x="223" y="2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
            <p:cNvSpPr/>
            <p:nvPr/>
          </p:nvSpPr>
          <p:spPr>
            <a:xfrm>
              <a:off x="0" y="1429101"/>
              <a:ext cx="14170" cy="4276"/>
            </a:xfrm>
            <a:custGeom>
              <a:rect b="b" l="l" r="r" t="t"/>
              <a:pathLst>
                <a:path extrusionOk="0" h="142" w="397">
                  <a:moveTo>
                    <a:pt x="294" y="25"/>
                  </a:moveTo>
                  <a:cubicBezTo>
                    <a:pt x="242" y="1"/>
                    <a:pt x="1" y="70"/>
                    <a:pt x="102" y="117"/>
                  </a:cubicBezTo>
                  <a:cubicBezTo>
                    <a:pt x="157" y="142"/>
                    <a:pt x="396" y="75"/>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
            <p:cNvSpPr/>
            <p:nvPr/>
          </p:nvSpPr>
          <p:spPr>
            <a:xfrm>
              <a:off x="4477577" y="1427114"/>
              <a:ext cx="13777" cy="2770"/>
            </a:xfrm>
            <a:custGeom>
              <a:rect b="b" l="l" r="r" t="t"/>
              <a:pathLst>
                <a:path extrusionOk="0" h="92" w="386">
                  <a:moveTo>
                    <a:pt x="385" y="0"/>
                  </a:moveTo>
                  <a:cubicBezTo>
                    <a:pt x="238" y="21"/>
                    <a:pt x="7" y="3"/>
                    <a:pt x="0" y="91"/>
                  </a:cubicBezTo>
                  <a:cubicBezTo>
                    <a:pt x="150" y="72"/>
                    <a:pt x="383" y="90"/>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
            <p:cNvSpPr/>
            <p:nvPr/>
          </p:nvSpPr>
          <p:spPr>
            <a:xfrm>
              <a:off x="6645785" y="1418623"/>
              <a:ext cx="6960" cy="6142"/>
            </a:xfrm>
            <a:custGeom>
              <a:rect b="b" l="l" r="r" t="t"/>
              <a:pathLst>
                <a:path extrusionOk="0" h="204" w="195">
                  <a:moveTo>
                    <a:pt x="195" y="103"/>
                  </a:moveTo>
                  <a:cubicBezTo>
                    <a:pt x="195" y="52"/>
                    <a:pt x="39" y="0"/>
                    <a:pt x="1" y="103"/>
                  </a:cubicBezTo>
                  <a:cubicBezTo>
                    <a:pt x="0" y="152"/>
                    <a:pt x="157" y="204"/>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2"/>
            <p:cNvSpPr/>
            <p:nvPr/>
          </p:nvSpPr>
          <p:spPr>
            <a:xfrm>
              <a:off x="4591006" y="1420972"/>
              <a:ext cx="14134" cy="4185"/>
            </a:xfrm>
            <a:custGeom>
              <a:rect b="b" l="l" r="r" t="t"/>
              <a:pathLst>
                <a:path extrusionOk="0" h="139" w="396">
                  <a:moveTo>
                    <a:pt x="295" y="25"/>
                  </a:moveTo>
                  <a:cubicBezTo>
                    <a:pt x="241" y="0"/>
                    <a:pt x="1" y="68"/>
                    <a:pt x="103" y="114"/>
                  </a:cubicBezTo>
                  <a:cubicBezTo>
                    <a:pt x="156" y="139"/>
                    <a:pt x="395" y="71"/>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2"/>
            <p:cNvSpPr/>
            <p:nvPr/>
          </p:nvSpPr>
          <p:spPr>
            <a:xfrm>
              <a:off x="2626027" y="1416215"/>
              <a:ext cx="15134" cy="9184"/>
            </a:xfrm>
            <a:custGeom>
              <a:rect b="b" l="l" r="r" t="t"/>
              <a:pathLst>
                <a:path extrusionOk="0" h="305" w="424">
                  <a:moveTo>
                    <a:pt x="387" y="272"/>
                  </a:moveTo>
                  <a:cubicBezTo>
                    <a:pt x="357" y="165"/>
                    <a:pt x="424" y="15"/>
                    <a:pt x="194" y="0"/>
                  </a:cubicBezTo>
                  <a:cubicBezTo>
                    <a:pt x="184" y="55"/>
                    <a:pt x="165" y="108"/>
                    <a:pt x="1" y="92"/>
                  </a:cubicBezTo>
                  <a:cubicBezTo>
                    <a:pt x="24" y="201"/>
                    <a:pt x="58" y="305"/>
                    <a:pt x="387"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2"/>
            <p:cNvSpPr/>
            <p:nvPr/>
          </p:nvSpPr>
          <p:spPr>
            <a:xfrm>
              <a:off x="2557178" y="1421725"/>
              <a:ext cx="13849" cy="2680"/>
            </a:xfrm>
            <a:custGeom>
              <a:rect b="b" l="l" r="r" t="t"/>
              <a:pathLst>
                <a:path extrusionOk="0" h="89" w="388">
                  <a:moveTo>
                    <a:pt x="387" y="0"/>
                  </a:moveTo>
                  <a:cubicBezTo>
                    <a:pt x="238" y="18"/>
                    <a:pt x="6" y="3"/>
                    <a:pt x="1" y="89"/>
                  </a:cubicBezTo>
                  <a:cubicBezTo>
                    <a:pt x="152" y="68"/>
                    <a:pt x="383"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
            <p:cNvSpPr/>
            <p:nvPr/>
          </p:nvSpPr>
          <p:spPr>
            <a:xfrm>
              <a:off x="2515989" y="1409952"/>
              <a:ext cx="30410" cy="11803"/>
            </a:xfrm>
            <a:custGeom>
              <a:rect b="b" l="l" r="r" t="t"/>
              <a:pathLst>
                <a:path extrusionOk="0" h="392" w="852">
                  <a:moveTo>
                    <a:pt x="771" y="27"/>
                  </a:moveTo>
                  <a:cubicBezTo>
                    <a:pt x="334" y="1"/>
                    <a:pt x="48" y="48"/>
                    <a:pt x="1" y="208"/>
                  </a:cubicBezTo>
                  <a:cubicBezTo>
                    <a:pt x="275" y="231"/>
                    <a:pt x="324" y="359"/>
                    <a:pt x="578" y="391"/>
                  </a:cubicBezTo>
                  <a:cubicBezTo>
                    <a:pt x="638" y="267"/>
                    <a:pt x="852" y="216"/>
                    <a:pt x="77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2"/>
            <p:cNvSpPr/>
            <p:nvPr/>
          </p:nvSpPr>
          <p:spPr>
            <a:xfrm>
              <a:off x="4019794" y="1409952"/>
              <a:ext cx="13991" cy="4246"/>
            </a:xfrm>
            <a:custGeom>
              <a:rect b="b" l="l" r="r" t="t"/>
              <a:pathLst>
                <a:path extrusionOk="0" h="141" w="392">
                  <a:moveTo>
                    <a:pt x="99" y="116"/>
                  </a:moveTo>
                  <a:cubicBezTo>
                    <a:pt x="154" y="141"/>
                    <a:pt x="392" y="73"/>
                    <a:pt x="293" y="24"/>
                  </a:cubicBezTo>
                  <a:cubicBezTo>
                    <a:pt x="240" y="1"/>
                    <a:pt x="0" y="71"/>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
            <p:cNvSpPr/>
            <p:nvPr/>
          </p:nvSpPr>
          <p:spPr>
            <a:xfrm>
              <a:off x="7210252" y="1404713"/>
              <a:ext cx="13777" cy="6745"/>
            </a:xfrm>
            <a:custGeom>
              <a:rect b="b" l="l" r="r" t="t"/>
              <a:pathLst>
                <a:path extrusionOk="0" h="224" w="386">
                  <a:moveTo>
                    <a:pt x="386" y="110"/>
                  </a:moveTo>
                  <a:cubicBezTo>
                    <a:pt x="345" y="0"/>
                    <a:pt x="170" y="54"/>
                    <a:pt x="1" y="110"/>
                  </a:cubicBezTo>
                  <a:cubicBezTo>
                    <a:pt x="1" y="202"/>
                    <a:pt x="339" y="223"/>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
            <p:cNvSpPr/>
            <p:nvPr/>
          </p:nvSpPr>
          <p:spPr>
            <a:xfrm>
              <a:off x="5933233" y="1404503"/>
              <a:ext cx="14063" cy="4306"/>
            </a:xfrm>
            <a:custGeom>
              <a:rect b="b" l="l" r="r" t="t"/>
              <a:pathLst>
                <a:path extrusionOk="0" h="143" w="394">
                  <a:moveTo>
                    <a:pt x="294" y="25"/>
                  </a:moveTo>
                  <a:cubicBezTo>
                    <a:pt x="239" y="0"/>
                    <a:pt x="0" y="68"/>
                    <a:pt x="102" y="117"/>
                  </a:cubicBezTo>
                  <a:cubicBezTo>
                    <a:pt x="153" y="143"/>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
            <p:cNvSpPr/>
            <p:nvPr/>
          </p:nvSpPr>
          <p:spPr>
            <a:xfrm>
              <a:off x="2897428" y="1397036"/>
              <a:ext cx="26591" cy="12345"/>
            </a:xfrm>
            <a:custGeom>
              <a:rect b="b" l="l" r="r" t="t"/>
              <a:pathLst>
                <a:path extrusionOk="0" h="410" w="745">
                  <a:moveTo>
                    <a:pt x="690" y="365"/>
                  </a:moveTo>
                  <a:cubicBezTo>
                    <a:pt x="745" y="157"/>
                    <a:pt x="644" y="21"/>
                    <a:pt x="305" y="0"/>
                  </a:cubicBezTo>
                  <a:cubicBezTo>
                    <a:pt x="1" y="136"/>
                    <a:pt x="89" y="409"/>
                    <a:pt x="690"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
            <p:cNvSpPr/>
            <p:nvPr/>
          </p:nvSpPr>
          <p:spPr>
            <a:xfrm>
              <a:off x="2116348" y="1391586"/>
              <a:ext cx="38619" cy="16440"/>
            </a:xfrm>
            <a:custGeom>
              <a:rect b="b" l="l" r="r" t="t"/>
              <a:pathLst>
                <a:path extrusionOk="0" h="546" w="1082">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
            <p:cNvSpPr/>
            <p:nvPr/>
          </p:nvSpPr>
          <p:spPr>
            <a:xfrm>
              <a:off x="6807469" y="1401793"/>
              <a:ext cx="13991" cy="4276"/>
            </a:xfrm>
            <a:custGeom>
              <a:rect b="b" l="l" r="r" t="t"/>
              <a:pathLst>
                <a:path extrusionOk="0" h="142" w="392">
                  <a:moveTo>
                    <a:pt x="292" y="25"/>
                  </a:moveTo>
                  <a:cubicBezTo>
                    <a:pt x="237" y="0"/>
                    <a:pt x="1" y="70"/>
                    <a:pt x="100" y="115"/>
                  </a:cubicBezTo>
                  <a:cubicBezTo>
                    <a:pt x="152" y="141"/>
                    <a:pt x="391"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
            <p:cNvSpPr/>
            <p:nvPr/>
          </p:nvSpPr>
          <p:spPr>
            <a:xfrm>
              <a:off x="8369880" y="1399053"/>
              <a:ext cx="14063" cy="4276"/>
            </a:xfrm>
            <a:custGeom>
              <a:rect b="b" l="l" r="r" t="t"/>
              <a:pathLst>
                <a:path extrusionOk="0" h="142" w="394">
                  <a:moveTo>
                    <a:pt x="100" y="116"/>
                  </a:moveTo>
                  <a:cubicBezTo>
                    <a:pt x="156" y="141"/>
                    <a:pt x="393" y="72"/>
                    <a:pt x="293" y="25"/>
                  </a:cubicBezTo>
                  <a:cubicBezTo>
                    <a:pt x="241" y="0"/>
                    <a:pt x="0"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
            <p:cNvSpPr/>
            <p:nvPr/>
          </p:nvSpPr>
          <p:spPr>
            <a:xfrm>
              <a:off x="7341062" y="1388394"/>
              <a:ext cx="28661" cy="14182"/>
            </a:xfrm>
            <a:custGeom>
              <a:rect b="b" l="l" r="r" t="t"/>
              <a:pathLst>
                <a:path extrusionOk="0" h="471" w="803">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
            <p:cNvSpPr/>
            <p:nvPr/>
          </p:nvSpPr>
          <p:spPr>
            <a:xfrm>
              <a:off x="4972123" y="1392760"/>
              <a:ext cx="9030" cy="11412"/>
            </a:xfrm>
            <a:custGeom>
              <a:rect b="b" l="l" r="r" t="t"/>
              <a:pathLst>
                <a:path extrusionOk="0" h="379" w="253">
                  <a:moveTo>
                    <a:pt x="224" y="234"/>
                  </a:moveTo>
                  <a:cubicBezTo>
                    <a:pt x="252" y="140"/>
                    <a:pt x="74" y="0"/>
                    <a:pt x="31" y="144"/>
                  </a:cubicBezTo>
                  <a:cubicBezTo>
                    <a:pt x="0" y="239"/>
                    <a:pt x="181" y="379"/>
                    <a:pt x="224" y="2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
            <p:cNvSpPr/>
            <p:nvPr/>
          </p:nvSpPr>
          <p:spPr>
            <a:xfrm>
              <a:off x="2333461" y="1393603"/>
              <a:ext cx="13956" cy="4246"/>
            </a:xfrm>
            <a:custGeom>
              <a:rect b="b" l="l" r="r" t="t"/>
              <a:pathLst>
                <a:path extrusionOk="0" h="141" w="391">
                  <a:moveTo>
                    <a:pt x="292" y="24"/>
                  </a:moveTo>
                  <a:cubicBezTo>
                    <a:pt x="237" y="1"/>
                    <a:pt x="0" y="69"/>
                    <a:pt x="100" y="116"/>
                  </a:cubicBezTo>
                  <a:cubicBezTo>
                    <a:pt x="152" y="141"/>
                    <a:pt x="391" y="71"/>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
            <p:cNvSpPr/>
            <p:nvPr/>
          </p:nvSpPr>
          <p:spPr>
            <a:xfrm>
              <a:off x="2061668" y="1391586"/>
              <a:ext cx="13777" cy="5510"/>
            </a:xfrm>
            <a:custGeom>
              <a:rect b="b" l="l" r="r" t="t"/>
              <a:pathLst>
                <a:path extrusionOk="0" h="183" w="386">
                  <a:moveTo>
                    <a:pt x="385" y="0"/>
                  </a:moveTo>
                  <a:lnTo>
                    <a:pt x="0" y="0"/>
                  </a:lnTo>
                  <a:lnTo>
                    <a:pt x="0" y="183"/>
                  </a:lnTo>
                  <a:lnTo>
                    <a:pt x="385"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
            <p:cNvSpPr/>
            <p:nvPr/>
          </p:nvSpPr>
          <p:spPr>
            <a:xfrm>
              <a:off x="6212129" y="1383035"/>
              <a:ext cx="6960" cy="6203"/>
            </a:xfrm>
            <a:custGeom>
              <a:rect b="b" l="l" r="r" t="t"/>
              <a:pathLst>
                <a:path extrusionOk="0" h="206" w="195">
                  <a:moveTo>
                    <a:pt x="193" y="104"/>
                  </a:moveTo>
                  <a:cubicBezTo>
                    <a:pt x="195" y="54"/>
                    <a:pt x="37" y="1"/>
                    <a:pt x="3" y="104"/>
                  </a:cubicBezTo>
                  <a:cubicBezTo>
                    <a:pt x="0" y="153"/>
                    <a:pt x="157" y="206"/>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
            <p:cNvSpPr/>
            <p:nvPr/>
          </p:nvSpPr>
          <p:spPr>
            <a:xfrm>
              <a:off x="3214015" y="1371413"/>
              <a:ext cx="52218" cy="22823"/>
            </a:xfrm>
            <a:custGeom>
              <a:rect b="b" l="l" r="r" t="t"/>
              <a:pathLst>
                <a:path extrusionOk="0" h="758" w="1463">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
            <p:cNvSpPr/>
            <p:nvPr/>
          </p:nvSpPr>
          <p:spPr>
            <a:xfrm>
              <a:off x="7770971" y="1379934"/>
              <a:ext cx="14063" cy="4276"/>
            </a:xfrm>
            <a:custGeom>
              <a:rect b="b" l="l" r="r" t="t"/>
              <a:pathLst>
                <a:path extrusionOk="0" h="142" w="394">
                  <a:moveTo>
                    <a:pt x="294" y="25"/>
                  </a:moveTo>
                  <a:cubicBezTo>
                    <a:pt x="240" y="1"/>
                    <a:pt x="0" y="69"/>
                    <a:pt x="102" y="116"/>
                  </a:cubicBezTo>
                  <a:cubicBezTo>
                    <a:pt x="156" y="142"/>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
            <p:cNvSpPr/>
            <p:nvPr/>
          </p:nvSpPr>
          <p:spPr>
            <a:xfrm>
              <a:off x="3279973" y="1377887"/>
              <a:ext cx="13777" cy="5540"/>
            </a:xfrm>
            <a:custGeom>
              <a:rect b="b" l="l" r="r" t="t"/>
              <a:pathLst>
                <a:path extrusionOk="0" h="184" w="386">
                  <a:moveTo>
                    <a:pt x="1" y="184"/>
                  </a:moveTo>
                  <a:lnTo>
                    <a:pt x="386" y="184"/>
                  </a:lnTo>
                  <a:lnTo>
                    <a:pt x="386"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
            <p:cNvSpPr/>
            <p:nvPr/>
          </p:nvSpPr>
          <p:spPr>
            <a:xfrm>
              <a:off x="1841414" y="1380687"/>
              <a:ext cx="13742" cy="2740"/>
            </a:xfrm>
            <a:custGeom>
              <a:rect b="b" l="l" r="r" t="t"/>
              <a:pathLst>
                <a:path extrusionOk="0" h="91" w="385">
                  <a:moveTo>
                    <a:pt x="385" y="0"/>
                  </a:moveTo>
                  <a:cubicBezTo>
                    <a:pt x="236" y="20"/>
                    <a:pt x="6" y="3"/>
                    <a:pt x="1" y="91"/>
                  </a:cubicBezTo>
                  <a:cubicBezTo>
                    <a:pt x="150" y="71"/>
                    <a:pt x="379" y="88"/>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
            <p:cNvSpPr/>
            <p:nvPr/>
          </p:nvSpPr>
          <p:spPr>
            <a:xfrm>
              <a:off x="6412361" y="1367017"/>
              <a:ext cx="29018" cy="10960"/>
            </a:xfrm>
            <a:custGeom>
              <a:rect b="b" l="l" r="r" t="t"/>
              <a:pathLst>
                <a:path extrusionOk="0" h="364" w="813">
                  <a:moveTo>
                    <a:pt x="563" y="363"/>
                  </a:moveTo>
                  <a:cubicBezTo>
                    <a:pt x="812" y="244"/>
                    <a:pt x="682" y="90"/>
                    <a:pt x="371" y="0"/>
                  </a:cubicBezTo>
                  <a:cubicBezTo>
                    <a:pt x="346" y="227"/>
                    <a:pt x="0" y="283"/>
                    <a:pt x="563"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
            <p:cNvSpPr/>
            <p:nvPr/>
          </p:nvSpPr>
          <p:spPr>
            <a:xfrm>
              <a:off x="75774" y="1374424"/>
              <a:ext cx="14099" cy="4276"/>
            </a:xfrm>
            <a:custGeom>
              <a:rect b="b" l="l" r="r" t="t"/>
              <a:pathLst>
                <a:path extrusionOk="0" h="142" w="395">
                  <a:moveTo>
                    <a:pt x="293" y="26"/>
                  </a:moveTo>
                  <a:cubicBezTo>
                    <a:pt x="240" y="1"/>
                    <a:pt x="0" y="70"/>
                    <a:pt x="98" y="116"/>
                  </a:cubicBezTo>
                  <a:cubicBezTo>
                    <a:pt x="153" y="142"/>
                    <a:pt x="394"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
            <p:cNvSpPr/>
            <p:nvPr/>
          </p:nvSpPr>
          <p:spPr>
            <a:xfrm>
              <a:off x="8335437" y="1371714"/>
              <a:ext cx="14027" cy="4246"/>
            </a:xfrm>
            <a:custGeom>
              <a:rect b="b" l="l" r="r" t="t"/>
              <a:pathLst>
                <a:path extrusionOk="0" h="141" w="393">
                  <a:moveTo>
                    <a:pt x="294" y="26"/>
                  </a:moveTo>
                  <a:cubicBezTo>
                    <a:pt x="240" y="1"/>
                    <a:pt x="1" y="70"/>
                    <a:pt x="103" y="117"/>
                  </a:cubicBezTo>
                  <a:cubicBezTo>
                    <a:pt x="153" y="141"/>
                    <a:pt x="392" y="71"/>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
            <p:cNvSpPr/>
            <p:nvPr/>
          </p:nvSpPr>
          <p:spPr>
            <a:xfrm>
              <a:off x="4498243" y="1372467"/>
              <a:ext cx="13849" cy="2770"/>
            </a:xfrm>
            <a:custGeom>
              <a:rect b="b" l="l" r="r" t="t"/>
              <a:pathLst>
                <a:path extrusionOk="0" h="92" w="388">
                  <a:moveTo>
                    <a:pt x="387" y="1"/>
                  </a:moveTo>
                  <a:cubicBezTo>
                    <a:pt x="237" y="22"/>
                    <a:pt x="7" y="5"/>
                    <a:pt x="1" y="92"/>
                  </a:cubicBezTo>
                  <a:cubicBezTo>
                    <a:pt x="151" y="71"/>
                    <a:pt x="383" y="88"/>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
            <p:cNvSpPr/>
            <p:nvPr/>
          </p:nvSpPr>
          <p:spPr>
            <a:xfrm>
              <a:off x="8600556" y="1366265"/>
              <a:ext cx="13849" cy="7467"/>
            </a:xfrm>
            <a:custGeom>
              <a:rect b="b" l="l" r="r" t="t"/>
              <a:pathLst>
                <a:path extrusionOk="0" h="248" w="388">
                  <a:moveTo>
                    <a:pt x="388" y="115"/>
                  </a:moveTo>
                  <a:cubicBezTo>
                    <a:pt x="384" y="24"/>
                    <a:pt x="50" y="0"/>
                    <a:pt x="0" y="115"/>
                  </a:cubicBezTo>
                  <a:cubicBezTo>
                    <a:pt x="215" y="107"/>
                    <a:pt x="303" y="247"/>
                    <a:pt x="388"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
            <p:cNvSpPr/>
            <p:nvPr/>
          </p:nvSpPr>
          <p:spPr>
            <a:xfrm>
              <a:off x="8873991" y="1358768"/>
              <a:ext cx="25556" cy="10990"/>
            </a:xfrm>
            <a:custGeom>
              <a:rect b="b" l="l" r="r" t="t"/>
              <a:pathLst>
                <a:path extrusionOk="0" h="365" w="716">
                  <a:moveTo>
                    <a:pt x="439" y="364"/>
                  </a:moveTo>
                  <a:cubicBezTo>
                    <a:pt x="500" y="242"/>
                    <a:pt x="715" y="191"/>
                    <a:pt x="632" y="0"/>
                  </a:cubicBezTo>
                  <a:lnTo>
                    <a:pt x="54" y="0"/>
                  </a:lnTo>
                  <a:cubicBezTo>
                    <a:pt x="0" y="209"/>
                    <a:pt x="102" y="343"/>
                    <a:pt x="439"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
            <p:cNvSpPr/>
            <p:nvPr/>
          </p:nvSpPr>
          <p:spPr>
            <a:xfrm>
              <a:off x="6246251" y="1360725"/>
              <a:ext cx="21023" cy="9033"/>
            </a:xfrm>
            <a:custGeom>
              <a:rect b="b" l="l" r="r" t="t"/>
              <a:pathLst>
                <a:path extrusionOk="0" h="300" w="589">
                  <a:moveTo>
                    <a:pt x="394" y="299"/>
                  </a:moveTo>
                  <a:cubicBezTo>
                    <a:pt x="394" y="208"/>
                    <a:pt x="549" y="191"/>
                    <a:pt x="588" y="117"/>
                  </a:cubicBezTo>
                  <a:cubicBezTo>
                    <a:pt x="339" y="111"/>
                    <a:pt x="321" y="0"/>
                    <a:pt x="9" y="25"/>
                  </a:cubicBezTo>
                  <a:cubicBezTo>
                    <a:pt x="1" y="183"/>
                    <a:pt x="157" y="260"/>
                    <a:pt x="394"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
            <p:cNvSpPr/>
            <p:nvPr/>
          </p:nvSpPr>
          <p:spPr>
            <a:xfrm>
              <a:off x="8569504" y="1363465"/>
              <a:ext cx="14063" cy="4306"/>
            </a:xfrm>
            <a:custGeom>
              <a:rect b="b" l="l" r="r" t="t"/>
              <a:pathLst>
                <a:path extrusionOk="0" h="143" w="394">
                  <a:moveTo>
                    <a:pt x="99" y="118"/>
                  </a:moveTo>
                  <a:cubicBezTo>
                    <a:pt x="155" y="143"/>
                    <a:pt x="394" y="75"/>
                    <a:pt x="293" y="27"/>
                  </a:cubicBezTo>
                  <a:cubicBezTo>
                    <a:pt x="240" y="1"/>
                    <a:pt x="1" y="71"/>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
            <p:cNvSpPr/>
            <p:nvPr/>
          </p:nvSpPr>
          <p:spPr>
            <a:xfrm>
              <a:off x="4956990" y="1355094"/>
              <a:ext cx="39761" cy="15838"/>
            </a:xfrm>
            <a:custGeom>
              <a:rect b="b" l="l" r="r" t="t"/>
              <a:pathLst>
                <a:path extrusionOk="0" h="526" w="1114">
                  <a:moveTo>
                    <a:pt x="648" y="305"/>
                  </a:moveTo>
                  <a:cubicBezTo>
                    <a:pt x="1114" y="1"/>
                    <a:pt x="0" y="525"/>
                    <a:pt x="648"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
            <p:cNvSpPr/>
            <p:nvPr/>
          </p:nvSpPr>
          <p:spPr>
            <a:xfrm>
              <a:off x="2743489" y="1352355"/>
              <a:ext cx="36335" cy="19090"/>
            </a:xfrm>
            <a:custGeom>
              <a:rect b="b" l="l" r="r" t="t"/>
              <a:pathLst>
                <a:path extrusionOk="0" h="634" w="1018">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
            <p:cNvSpPr/>
            <p:nvPr/>
          </p:nvSpPr>
          <p:spPr>
            <a:xfrm>
              <a:off x="3893980" y="1347868"/>
              <a:ext cx="37905" cy="18789"/>
            </a:xfrm>
            <a:custGeom>
              <a:rect b="b" l="l" r="r" t="t"/>
              <a:pathLst>
                <a:path extrusionOk="0" h="624" w="1062">
                  <a:moveTo>
                    <a:pt x="732" y="545"/>
                  </a:moveTo>
                  <a:cubicBezTo>
                    <a:pt x="1062" y="392"/>
                    <a:pt x="619" y="138"/>
                    <a:pt x="347" y="0"/>
                  </a:cubicBezTo>
                  <a:cubicBezTo>
                    <a:pt x="48" y="139"/>
                    <a:pt x="1" y="623"/>
                    <a:pt x="732"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
            <p:cNvSpPr/>
            <p:nvPr/>
          </p:nvSpPr>
          <p:spPr>
            <a:xfrm>
              <a:off x="2784249" y="1355697"/>
              <a:ext cx="7067" cy="6233"/>
            </a:xfrm>
            <a:custGeom>
              <a:rect b="b" l="l" r="r" t="t"/>
              <a:pathLst>
                <a:path extrusionOk="0" h="207" w="198">
                  <a:moveTo>
                    <a:pt x="5" y="105"/>
                  </a:moveTo>
                  <a:cubicBezTo>
                    <a:pt x="1" y="154"/>
                    <a:pt x="161" y="206"/>
                    <a:pt x="198" y="105"/>
                  </a:cubicBezTo>
                  <a:cubicBezTo>
                    <a:pt x="198" y="54"/>
                    <a:pt x="40" y="0"/>
                    <a:pt x="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
            <p:cNvSpPr/>
            <p:nvPr/>
          </p:nvSpPr>
          <p:spPr>
            <a:xfrm>
              <a:off x="332362" y="1345129"/>
              <a:ext cx="56751" cy="22583"/>
            </a:xfrm>
            <a:custGeom>
              <a:rect b="b" l="l" r="r" t="t"/>
              <a:pathLst>
                <a:path extrusionOk="0" h="750" w="159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
            <p:cNvSpPr/>
            <p:nvPr/>
          </p:nvSpPr>
          <p:spPr>
            <a:xfrm>
              <a:off x="3276404" y="1355335"/>
              <a:ext cx="13991" cy="4246"/>
            </a:xfrm>
            <a:custGeom>
              <a:rect b="b" l="l" r="r" t="t"/>
              <a:pathLst>
                <a:path extrusionOk="0" h="141" w="392">
                  <a:moveTo>
                    <a:pt x="295" y="25"/>
                  </a:moveTo>
                  <a:cubicBezTo>
                    <a:pt x="238" y="1"/>
                    <a:pt x="0" y="67"/>
                    <a:pt x="99" y="117"/>
                  </a:cubicBezTo>
                  <a:cubicBezTo>
                    <a:pt x="153" y="140"/>
                    <a:pt x="392"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
            <p:cNvSpPr/>
            <p:nvPr/>
          </p:nvSpPr>
          <p:spPr>
            <a:xfrm>
              <a:off x="2096075" y="1352746"/>
              <a:ext cx="13742" cy="6745"/>
            </a:xfrm>
            <a:custGeom>
              <a:rect b="b" l="l" r="r" t="t"/>
              <a:pathLst>
                <a:path extrusionOk="0" h="224" w="385">
                  <a:moveTo>
                    <a:pt x="385" y="111"/>
                  </a:moveTo>
                  <a:cubicBezTo>
                    <a:pt x="345" y="0"/>
                    <a:pt x="172" y="55"/>
                    <a:pt x="1" y="111"/>
                  </a:cubicBezTo>
                  <a:cubicBezTo>
                    <a:pt x="2" y="203"/>
                    <a:pt x="339" y="224"/>
                    <a:pt x="385"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
            <p:cNvSpPr/>
            <p:nvPr/>
          </p:nvSpPr>
          <p:spPr>
            <a:xfrm>
              <a:off x="2980412" y="1349886"/>
              <a:ext cx="13991" cy="4276"/>
            </a:xfrm>
            <a:custGeom>
              <a:rect b="b" l="l" r="r" t="t"/>
              <a:pathLst>
                <a:path extrusionOk="0" h="142" w="392">
                  <a:moveTo>
                    <a:pt x="294" y="25"/>
                  </a:moveTo>
                  <a:cubicBezTo>
                    <a:pt x="241" y="0"/>
                    <a:pt x="0" y="69"/>
                    <a:pt x="101" y="116"/>
                  </a:cubicBezTo>
                  <a:cubicBezTo>
                    <a:pt x="154" y="141"/>
                    <a:pt x="392"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
            <p:cNvSpPr/>
            <p:nvPr/>
          </p:nvSpPr>
          <p:spPr>
            <a:xfrm>
              <a:off x="5627033" y="1347447"/>
              <a:ext cx="20773" cy="3643"/>
            </a:xfrm>
            <a:custGeom>
              <a:rect b="b" l="l" r="r" t="t"/>
              <a:pathLst>
                <a:path extrusionOk="0" h="121" w="582">
                  <a:moveTo>
                    <a:pt x="581" y="14"/>
                  </a:moveTo>
                  <a:cubicBezTo>
                    <a:pt x="354" y="29"/>
                    <a:pt x="35" y="0"/>
                    <a:pt x="1" y="106"/>
                  </a:cubicBezTo>
                  <a:cubicBezTo>
                    <a:pt x="229" y="92"/>
                    <a:pt x="550" y="120"/>
                    <a:pt x="581" y="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
            <p:cNvSpPr/>
            <p:nvPr/>
          </p:nvSpPr>
          <p:spPr>
            <a:xfrm>
              <a:off x="2894501" y="1345129"/>
              <a:ext cx="13813" cy="2770"/>
            </a:xfrm>
            <a:custGeom>
              <a:rect b="b" l="l" r="r" t="t"/>
              <a:pathLst>
                <a:path extrusionOk="0" h="92" w="387">
                  <a:moveTo>
                    <a:pt x="387" y="0"/>
                  </a:moveTo>
                  <a:cubicBezTo>
                    <a:pt x="238" y="21"/>
                    <a:pt x="8" y="3"/>
                    <a:pt x="0" y="91"/>
                  </a:cubicBezTo>
                  <a:cubicBezTo>
                    <a:pt x="149" y="72"/>
                    <a:pt x="381" y="9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
            <p:cNvSpPr/>
            <p:nvPr/>
          </p:nvSpPr>
          <p:spPr>
            <a:xfrm>
              <a:off x="8881915" y="1334139"/>
              <a:ext cx="14634" cy="9515"/>
            </a:xfrm>
            <a:custGeom>
              <a:rect b="b" l="l" r="r" t="t"/>
              <a:pathLst>
                <a:path extrusionOk="0" h="316" w="410">
                  <a:moveTo>
                    <a:pt x="410" y="275"/>
                  </a:moveTo>
                  <a:lnTo>
                    <a:pt x="410" y="92"/>
                  </a:lnTo>
                  <a:cubicBezTo>
                    <a:pt x="217" y="92"/>
                    <a:pt x="181" y="19"/>
                    <a:pt x="25" y="1"/>
                  </a:cubicBezTo>
                  <a:cubicBezTo>
                    <a:pt x="44" y="146"/>
                    <a:pt x="0" y="316"/>
                    <a:pt x="410"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
            <p:cNvSpPr/>
            <p:nvPr/>
          </p:nvSpPr>
          <p:spPr>
            <a:xfrm>
              <a:off x="5506609" y="1338896"/>
              <a:ext cx="13920" cy="4276"/>
            </a:xfrm>
            <a:custGeom>
              <a:rect b="b" l="l" r="r" t="t"/>
              <a:pathLst>
                <a:path extrusionOk="0" h="142" w="390">
                  <a:moveTo>
                    <a:pt x="291" y="26"/>
                  </a:moveTo>
                  <a:cubicBezTo>
                    <a:pt x="238" y="1"/>
                    <a:pt x="0" y="70"/>
                    <a:pt x="98" y="117"/>
                  </a:cubicBezTo>
                  <a:cubicBezTo>
                    <a:pt x="152" y="142"/>
                    <a:pt x="389"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
            <p:cNvSpPr/>
            <p:nvPr/>
          </p:nvSpPr>
          <p:spPr>
            <a:xfrm>
              <a:off x="2105676" y="1334199"/>
              <a:ext cx="29518" cy="9846"/>
            </a:xfrm>
            <a:custGeom>
              <a:rect b="b" l="l" r="r" t="t"/>
              <a:pathLst>
                <a:path extrusionOk="0" h="327" w="827">
                  <a:moveTo>
                    <a:pt x="695" y="273"/>
                  </a:moveTo>
                  <a:cubicBezTo>
                    <a:pt x="827" y="30"/>
                    <a:pt x="294" y="98"/>
                    <a:pt x="116" y="0"/>
                  </a:cubicBezTo>
                  <a:cubicBezTo>
                    <a:pt x="1" y="238"/>
                    <a:pt x="195" y="327"/>
                    <a:pt x="69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
            <p:cNvSpPr/>
            <p:nvPr/>
          </p:nvSpPr>
          <p:spPr>
            <a:xfrm>
              <a:off x="8566149" y="1331519"/>
              <a:ext cx="34443" cy="8913"/>
            </a:xfrm>
            <a:custGeom>
              <a:rect b="b" l="l" r="r" t="t"/>
              <a:pathLst>
                <a:path extrusionOk="0" h="296" w="965">
                  <a:moveTo>
                    <a:pt x="193" y="271"/>
                  </a:moveTo>
                  <a:cubicBezTo>
                    <a:pt x="634" y="295"/>
                    <a:pt x="918" y="250"/>
                    <a:pt x="964" y="88"/>
                  </a:cubicBezTo>
                  <a:cubicBezTo>
                    <a:pt x="625" y="109"/>
                    <a:pt x="1" y="0"/>
                    <a:pt x="193" y="2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
            <p:cNvSpPr/>
            <p:nvPr/>
          </p:nvSpPr>
          <p:spPr>
            <a:xfrm>
              <a:off x="2658507" y="1328689"/>
              <a:ext cx="17703" cy="10990"/>
            </a:xfrm>
            <a:custGeom>
              <a:rect b="b" l="l" r="r" t="t"/>
              <a:pathLst>
                <a:path extrusionOk="0" h="365" w="496">
                  <a:moveTo>
                    <a:pt x="443" y="365"/>
                  </a:moveTo>
                  <a:cubicBezTo>
                    <a:pt x="496" y="157"/>
                    <a:pt x="395" y="24"/>
                    <a:pt x="57" y="0"/>
                  </a:cubicBezTo>
                  <a:cubicBezTo>
                    <a:pt x="1" y="208"/>
                    <a:pt x="103" y="344"/>
                    <a:pt x="443"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
            <p:cNvSpPr/>
            <p:nvPr/>
          </p:nvSpPr>
          <p:spPr>
            <a:xfrm>
              <a:off x="7000170" y="1333477"/>
              <a:ext cx="14027" cy="4246"/>
            </a:xfrm>
            <a:custGeom>
              <a:rect b="b" l="l" r="r" t="t"/>
              <a:pathLst>
                <a:path extrusionOk="0" h="141" w="393">
                  <a:moveTo>
                    <a:pt x="99" y="114"/>
                  </a:moveTo>
                  <a:cubicBezTo>
                    <a:pt x="155" y="140"/>
                    <a:pt x="392" y="70"/>
                    <a:pt x="293" y="23"/>
                  </a:cubicBezTo>
                  <a:cubicBezTo>
                    <a:pt x="238" y="1"/>
                    <a:pt x="1" y="69"/>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
            <p:cNvSpPr/>
            <p:nvPr/>
          </p:nvSpPr>
          <p:spPr>
            <a:xfrm>
              <a:off x="2285206" y="1333416"/>
              <a:ext cx="14063" cy="4306"/>
            </a:xfrm>
            <a:custGeom>
              <a:rect b="b" l="l" r="r" t="t"/>
              <a:pathLst>
                <a:path extrusionOk="0" h="143" w="394">
                  <a:moveTo>
                    <a:pt x="294" y="25"/>
                  </a:moveTo>
                  <a:cubicBezTo>
                    <a:pt x="242" y="0"/>
                    <a:pt x="0" y="69"/>
                    <a:pt x="101" y="116"/>
                  </a:cubicBezTo>
                  <a:cubicBezTo>
                    <a:pt x="155" y="142"/>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
            <p:cNvSpPr/>
            <p:nvPr/>
          </p:nvSpPr>
          <p:spPr>
            <a:xfrm>
              <a:off x="7367689" y="1323300"/>
              <a:ext cx="23414" cy="8250"/>
            </a:xfrm>
            <a:custGeom>
              <a:rect b="b" l="l" r="r" t="t"/>
              <a:pathLst>
                <a:path extrusionOk="0" h="274" w="656">
                  <a:moveTo>
                    <a:pt x="410" y="273"/>
                  </a:moveTo>
                  <a:cubicBezTo>
                    <a:pt x="421" y="157"/>
                    <a:pt x="656" y="146"/>
                    <a:pt x="602" y="1"/>
                  </a:cubicBezTo>
                  <a:lnTo>
                    <a:pt x="217" y="1"/>
                  </a:lnTo>
                  <a:cubicBezTo>
                    <a:pt x="0" y="130"/>
                    <a:pt x="7" y="220"/>
                    <a:pt x="410"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
            <p:cNvSpPr/>
            <p:nvPr/>
          </p:nvSpPr>
          <p:spPr>
            <a:xfrm>
              <a:off x="1953664" y="1314026"/>
              <a:ext cx="46400" cy="9274"/>
            </a:xfrm>
            <a:custGeom>
              <a:rect b="b" l="l" r="r" t="t"/>
              <a:pathLst>
                <a:path extrusionOk="0" h="308" w="1300">
                  <a:moveTo>
                    <a:pt x="712" y="307"/>
                  </a:moveTo>
                  <a:cubicBezTo>
                    <a:pt x="1299" y="1"/>
                    <a:pt x="0" y="31"/>
                    <a:pt x="712"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2"/>
            <p:cNvSpPr/>
            <p:nvPr/>
          </p:nvSpPr>
          <p:spPr>
            <a:xfrm>
              <a:off x="8894157" y="1305897"/>
              <a:ext cx="39761" cy="15838"/>
            </a:xfrm>
            <a:custGeom>
              <a:rect b="b" l="l" r="r" t="t"/>
              <a:pathLst>
                <a:path extrusionOk="0" h="526" w="1114">
                  <a:moveTo>
                    <a:pt x="648" y="305"/>
                  </a:moveTo>
                  <a:cubicBezTo>
                    <a:pt x="1114" y="0"/>
                    <a:pt x="0" y="525"/>
                    <a:pt x="648"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
            <p:cNvSpPr/>
            <p:nvPr/>
          </p:nvSpPr>
          <p:spPr>
            <a:xfrm>
              <a:off x="8018815" y="1314297"/>
              <a:ext cx="14063" cy="4276"/>
            </a:xfrm>
            <a:custGeom>
              <a:rect b="b" l="l" r="r" t="t"/>
              <a:pathLst>
                <a:path extrusionOk="0" h="142" w="394">
                  <a:moveTo>
                    <a:pt x="102" y="117"/>
                  </a:moveTo>
                  <a:cubicBezTo>
                    <a:pt x="157" y="142"/>
                    <a:pt x="394" y="73"/>
                    <a:pt x="294" y="26"/>
                  </a:cubicBezTo>
                  <a:cubicBezTo>
                    <a:pt x="242" y="1"/>
                    <a:pt x="1"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
            <p:cNvSpPr/>
            <p:nvPr/>
          </p:nvSpPr>
          <p:spPr>
            <a:xfrm>
              <a:off x="5014490" y="1312340"/>
              <a:ext cx="13849" cy="5480"/>
            </a:xfrm>
            <a:custGeom>
              <a:rect b="b" l="l" r="r" t="t"/>
              <a:pathLst>
                <a:path extrusionOk="0" h="182" w="388">
                  <a:moveTo>
                    <a:pt x="0" y="182"/>
                  </a:moveTo>
                  <a:lnTo>
                    <a:pt x="388" y="182"/>
                  </a:lnTo>
                  <a:lnTo>
                    <a:pt x="388"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2"/>
            <p:cNvSpPr/>
            <p:nvPr/>
          </p:nvSpPr>
          <p:spPr>
            <a:xfrm>
              <a:off x="2873907" y="1311738"/>
              <a:ext cx="13813" cy="6775"/>
            </a:xfrm>
            <a:custGeom>
              <a:rect b="b" l="l" r="r" t="t"/>
              <a:pathLst>
                <a:path extrusionOk="0" h="225" w="387">
                  <a:moveTo>
                    <a:pt x="0" y="111"/>
                  </a:moveTo>
                  <a:cubicBezTo>
                    <a:pt x="2" y="202"/>
                    <a:pt x="338" y="224"/>
                    <a:pt x="387" y="111"/>
                  </a:cubicBezTo>
                  <a:cubicBezTo>
                    <a:pt x="344" y="1"/>
                    <a:pt x="171" y="54"/>
                    <a:pt x="0"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2"/>
            <p:cNvSpPr/>
            <p:nvPr/>
          </p:nvSpPr>
          <p:spPr>
            <a:xfrm>
              <a:off x="6763890" y="1301923"/>
              <a:ext cx="26448" cy="15326"/>
            </a:xfrm>
            <a:custGeom>
              <a:rect b="b" l="l" r="r" t="t"/>
              <a:pathLst>
                <a:path extrusionOk="0" h="509" w="741">
                  <a:moveTo>
                    <a:pt x="740" y="437"/>
                  </a:moveTo>
                  <a:lnTo>
                    <a:pt x="740" y="74"/>
                  </a:lnTo>
                  <a:cubicBezTo>
                    <a:pt x="0" y="1"/>
                    <a:pt x="0" y="508"/>
                    <a:pt x="740" y="4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2"/>
            <p:cNvSpPr/>
            <p:nvPr/>
          </p:nvSpPr>
          <p:spPr>
            <a:xfrm>
              <a:off x="2729284" y="1309149"/>
              <a:ext cx="6996" cy="6293"/>
            </a:xfrm>
            <a:custGeom>
              <a:rect b="b" l="l" r="r" t="t"/>
              <a:pathLst>
                <a:path extrusionOk="0" h="209" w="196">
                  <a:moveTo>
                    <a:pt x="195" y="105"/>
                  </a:moveTo>
                  <a:cubicBezTo>
                    <a:pt x="195" y="54"/>
                    <a:pt x="37" y="1"/>
                    <a:pt x="1" y="105"/>
                  </a:cubicBezTo>
                  <a:cubicBezTo>
                    <a:pt x="1" y="157"/>
                    <a:pt x="157" y="208"/>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2"/>
            <p:cNvSpPr/>
            <p:nvPr/>
          </p:nvSpPr>
          <p:spPr>
            <a:xfrm>
              <a:off x="4126619" y="1306439"/>
              <a:ext cx="6924" cy="6293"/>
            </a:xfrm>
            <a:custGeom>
              <a:rect b="b" l="l" r="r" t="t"/>
              <a:pathLst>
                <a:path extrusionOk="0" h="209" w="194">
                  <a:moveTo>
                    <a:pt x="192" y="105"/>
                  </a:moveTo>
                  <a:cubicBezTo>
                    <a:pt x="193" y="54"/>
                    <a:pt x="37" y="1"/>
                    <a:pt x="2" y="105"/>
                  </a:cubicBezTo>
                  <a:cubicBezTo>
                    <a:pt x="0" y="156"/>
                    <a:pt x="154" y="208"/>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2"/>
            <p:cNvSpPr/>
            <p:nvPr/>
          </p:nvSpPr>
          <p:spPr>
            <a:xfrm>
              <a:off x="2660506" y="1301381"/>
              <a:ext cx="22629" cy="11743"/>
            </a:xfrm>
            <a:custGeom>
              <a:rect b="b" l="l" r="r" t="t"/>
              <a:pathLst>
                <a:path extrusionOk="0" h="390" w="634">
                  <a:moveTo>
                    <a:pt x="194" y="0"/>
                  </a:moveTo>
                  <a:cubicBezTo>
                    <a:pt x="203" y="127"/>
                    <a:pt x="104" y="200"/>
                    <a:pt x="1" y="273"/>
                  </a:cubicBezTo>
                  <a:cubicBezTo>
                    <a:pt x="246" y="277"/>
                    <a:pt x="267" y="389"/>
                    <a:pt x="577" y="363"/>
                  </a:cubicBezTo>
                  <a:cubicBezTo>
                    <a:pt x="634" y="156"/>
                    <a:pt x="531" y="22"/>
                    <a:pt x="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
            <p:cNvSpPr/>
            <p:nvPr/>
          </p:nvSpPr>
          <p:spPr>
            <a:xfrm>
              <a:off x="2546791" y="1306078"/>
              <a:ext cx="14063" cy="4276"/>
            </a:xfrm>
            <a:custGeom>
              <a:rect b="b" l="l" r="r" t="t"/>
              <a:pathLst>
                <a:path extrusionOk="0" h="142" w="394">
                  <a:moveTo>
                    <a:pt x="292" y="26"/>
                  </a:moveTo>
                  <a:cubicBezTo>
                    <a:pt x="241" y="1"/>
                    <a:pt x="1" y="70"/>
                    <a:pt x="100" y="117"/>
                  </a:cubicBezTo>
                  <a:cubicBezTo>
                    <a:pt x="153" y="142"/>
                    <a:pt x="393"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2"/>
            <p:cNvSpPr/>
            <p:nvPr/>
          </p:nvSpPr>
          <p:spPr>
            <a:xfrm>
              <a:off x="1869003" y="1298671"/>
              <a:ext cx="20666" cy="8190"/>
            </a:xfrm>
            <a:custGeom>
              <a:rect b="b" l="l" r="r" t="t"/>
              <a:pathLst>
                <a:path extrusionOk="0" h="272" w="579">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2"/>
            <p:cNvSpPr/>
            <p:nvPr/>
          </p:nvSpPr>
          <p:spPr>
            <a:xfrm>
              <a:off x="4449238" y="1295961"/>
              <a:ext cx="23486" cy="8190"/>
            </a:xfrm>
            <a:custGeom>
              <a:rect b="b" l="l" r="r" t="t"/>
              <a:pathLst>
                <a:path extrusionOk="0" h="272" w="658">
                  <a:moveTo>
                    <a:pt x="412" y="272"/>
                  </a:moveTo>
                  <a:cubicBezTo>
                    <a:pt x="422" y="155"/>
                    <a:pt x="657" y="146"/>
                    <a:pt x="604" y="0"/>
                  </a:cubicBezTo>
                  <a:lnTo>
                    <a:pt x="216" y="0"/>
                  </a:lnTo>
                  <a:cubicBezTo>
                    <a:pt x="1" y="131"/>
                    <a:pt x="10" y="219"/>
                    <a:pt x="412"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
            <p:cNvSpPr/>
            <p:nvPr/>
          </p:nvSpPr>
          <p:spPr>
            <a:xfrm>
              <a:off x="2708690" y="1298310"/>
              <a:ext cx="6889" cy="6203"/>
            </a:xfrm>
            <a:custGeom>
              <a:rect b="b" l="l" r="r" t="t"/>
              <a:pathLst>
                <a:path extrusionOk="0" h="206" w="193">
                  <a:moveTo>
                    <a:pt x="193" y="102"/>
                  </a:moveTo>
                  <a:cubicBezTo>
                    <a:pt x="193" y="53"/>
                    <a:pt x="36" y="0"/>
                    <a:pt x="1" y="102"/>
                  </a:cubicBezTo>
                  <a:cubicBezTo>
                    <a:pt x="1" y="153"/>
                    <a:pt x="156"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
            <p:cNvSpPr/>
            <p:nvPr/>
          </p:nvSpPr>
          <p:spPr>
            <a:xfrm>
              <a:off x="2550325" y="1298310"/>
              <a:ext cx="6889" cy="6203"/>
            </a:xfrm>
            <a:custGeom>
              <a:rect b="b" l="l" r="r" t="t"/>
              <a:pathLst>
                <a:path extrusionOk="0" h="206" w="193">
                  <a:moveTo>
                    <a:pt x="193" y="102"/>
                  </a:moveTo>
                  <a:cubicBezTo>
                    <a:pt x="193" y="53"/>
                    <a:pt x="36" y="0"/>
                    <a:pt x="1" y="102"/>
                  </a:cubicBezTo>
                  <a:cubicBezTo>
                    <a:pt x="1" y="153"/>
                    <a:pt x="156"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2"/>
            <p:cNvSpPr/>
            <p:nvPr/>
          </p:nvSpPr>
          <p:spPr>
            <a:xfrm>
              <a:off x="8662517" y="1295961"/>
              <a:ext cx="13777" cy="5450"/>
            </a:xfrm>
            <a:custGeom>
              <a:rect b="b" l="l" r="r" t="t"/>
              <a:pathLst>
                <a:path extrusionOk="0" h="181" w="386">
                  <a:moveTo>
                    <a:pt x="385" y="0"/>
                  </a:moveTo>
                  <a:lnTo>
                    <a:pt x="0" y="0"/>
                  </a:lnTo>
                  <a:lnTo>
                    <a:pt x="0" y="180"/>
                  </a:lnTo>
                  <a:lnTo>
                    <a:pt x="385" y="1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2"/>
            <p:cNvSpPr/>
            <p:nvPr/>
          </p:nvSpPr>
          <p:spPr>
            <a:xfrm>
              <a:off x="2832576" y="1280124"/>
              <a:ext cx="26591" cy="15266"/>
            </a:xfrm>
            <a:custGeom>
              <a:rect b="b" l="l" r="r" t="t"/>
              <a:pathLst>
                <a:path extrusionOk="0" h="507" w="745">
                  <a:moveTo>
                    <a:pt x="1" y="71"/>
                  </a:moveTo>
                  <a:lnTo>
                    <a:pt x="1" y="432"/>
                  </a:lnTo>
                  <a:cubicBezTo>
                    <a:pt x="745" y="507"/>
                    <a:pt x="745" y="0"/>
                    <a:pt x="1" y="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
            <p:cNvSpPr/>
            <p:nvPr/>
          </p:nvSpPr>
          <p:spPr>
            <a:xfrm>
              <a:off x="2912847" y="1271844"/>
              <a:ext cx="37156" cy="15928"/>
            </a:xfrm>
            <a:custGeom>
              <a:rect b="b" l="l" r="r" t="t"/>
              <a:pathLst>
                <a:path extrusionOk="0" h="529" w="1041">
                  <a:moveTo>
                    <a:pt x="836" y="528"/>
                  </a:moveTo>
                  <a:cubicBezTo>
                    <a:pt x="1041" y="1"/>
                    <a:pt x="1" y="489"/>
                    <a:pt x="836" y="5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
            <p:cNvSpPr/>
            <p:nvPr/>
          </p:nvSpPr>
          <p:spPr>
            <a:xfrm>
              <a:off x="7871051" y="1269496"/>
              <a:ext cx="34372" cy="16259"/>
            </a:xfrm>
            <a:custGeom>
              <a:rect b="b" l="l" r="r" t="t"/>
              <a:pathLst>
                <a:path extrusionOk="0" h="540" w="963">
                  <a:moveTo>
                    <a:pt x="0" y="424"/>
                  </a:moveTo>
                  <a:cubicBezTo>
                    <a:pt x="251" y="540"/>
                    <a:pt x="709" y="540"/>
                    <a:pt x="962" y="424"/>
                  </a:cubicBezTo>
                  <a:cubicBezTo>
                    <a:pt x="960" y="1"/>
                    <a:pt x="3" y="1"/>
                    <a:pt x="0" y="4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
            <p:cNvSpPr/>
            <p:nvPr/>
          </p:nvSpPr>
          <p:spPr>
            <a:xfrm>
              <a:off x="7733351" y="1282232"/>
              <a:ext cx="13777" cy="2740"/>
            </a:xfrm>
            <a:custGeom>
              <a:rect b="b" l="l" r="r" t="t"/>
              <a:pathLst>
                <a:path extrusionOk="0" h="91" w="386">
                  <a:moveTo>
                    <a:pt x="386" y="1"/>
                  </a:moveTo>
                  <a:cubicBezTo>
                    <a:pt x="236" y="21"/>
                    <a:pt x="5" y="2"/>
                    <a:pt x="1" y="91"/>
                  </a:cubicBezTo>
                  <a:cubicBezTo>
                    <a:pt x="148" y="72"/>
                    <a:pt x="381" y="9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
            <p:cNvSpPr/>
            <p:nvPr/>
          </p:nvSpPr>
          <p:spPr>
            <a:xfrm>
              <a:off x="8455183" y="1276782"/>
              <a:ext cx="21558" cy="6413"/>
            </a:xfrm>
            <a:custGeom>
              <a:rect b="b" l="l" r="r" t="t"/>
              <a:pathLst>
                <a:path extrusionOk="0" h="213" w="604">
                  <a:moveTo>
                    <a:pt x="604" y="182"/>
                  </a:moveTo>
                  <a:lnTo>
                    <a:pt x="604" y="0"/>
                  </a:lnTo>
                  <a:lnTo>
                    <a:pt x="25" y="0"/>
                  </a:lnTo>
                  <a:cubicBezTo>
                    <a:pt x="0" y="163"/>
                    <a:pt x="215" y="213"/>
                    <a:pt x="604"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
            <p:cNvSpPr/>
            <p:nvPr/>
          </p:nvSpPr>
          <p:spPr>
            <a:xfrm>
              <a:off x="8538666" y="1270098"/>
              <a:ext cx="13813" cy="7437"/>
            </a:xfrm>
            <a:custGeom>
              <a:rect b="b" l="l" r="r" t="t"/>
              <a:pathLst>
                <a:path extrusionOk="0" h="247" w="387">
                  <a:moveTo>
                    <a:pt x="387" y="132"/>
                  </a:moveTo>
                  <a:cubicBezTo>
                    <a:pt x="170" y="143"/>
                    <a:pt x="88" y="0"/>
                    <a:pt x="2" y="132"/>
                  </a:cubicBezTo>
                  <a:cubicBezTo>
                    <a:pt x="1" y="223"/>
                    <a:pt x="337" y="247"/>
                    <a:pt x="387"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
            <p:cNvSpPr/>
            <p:nvPr/>
          </p:nvSpPr>
          <p:spPr>
            <a:xfrm>
              <a:off x="3723873" y="1270610"/>
              <a:ext cx="13884" cy="4215"/>
            </a:xfrm>
            <a:custGeom>
              <a:rect b="b" l="l" r="r" t="t"/>
              <a:pathLst>
                <a:path extrusionOk="0" h="140" w="389">
                  <a:moveTo>
                    <a:pt x="289" y="24"/>
                  </a:moveTo>
                  <a:cubicBezTo>
                    <a:pt x="238" y="0"/>
                    <a:pt x="1" y="68"/>
                    <a:pt x="99" y="115"/>
                  </a:cubicBezTo>
                  <a:cubicBezTo>
                    <a:pt x="151" y="140"/>
                    <a:pt x="389" y="69"/>
                    <a:pt x="289"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
            <p:cNvSpPr/>
            <p:nvPr/>
          </p:nvSpPr>
          <p:spPr>
            <a:xfrm>
              <a:off x="7857202" y="1263083"/>
              <a:ext cx="13884" cy="5510"/>
            </a:xfrm>
            <a:custGeom>
              <a:rect b="b" l="l" r="r" t="t"/>
              <a:pathLst>
                <a:path extrusionOk="0" h="183" w="389">
                  <a:moveTo>
                    <a:pt x="388" y="1"/>
                  </a:moveTo>
                  <a:lnTo>
                    <a:pt x="0" y="1"/>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
            <p:cNvSpPr/>
            <p:nvPr/>
          </p:nvSpPr>
          <p:spPr>
            <a:xfrm>
              <a:off x="8007786" y="1260343"/>
              <a:ext cx="21558" cy="6444"/>
            </a:xfrm>
            <a:custGeom>
              <a:rect b="b" l="l" r="r" t="t"/>
              <a:pathLst>
                <a:path extrusionOk="0" h="214" w="604">
                  <a:moveTo>
                    <a:pt x="603" y="182"/>
                  </a:moveTo>
                  <a:lnTo>
                    <a:pt x="603" y="1"/>
                  </a:lnTo>
                  <a:lnTo>
                    <a:pt x="24" y="1"/>
                  </a:lnTo>
                  <a:cubicBezTo>
                    <a:pt x="0" y="165"/>
                    <a:pt x="217" y="213"/>
                    <a:pt x="603"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
            <p:cNvSpPr/>
            <p:nvPr/>
          </p:nvSpPr>
          <p:spPr>
            <a:xfrm>
              <a:off x="7705797" y="1254923"/>
              <a:ext cx="20666" cy="8250"/>
            </a:xfrm>
            <a:custGeom>
              <a:rect b="b" l="l" r="r" t="t"/>
              <a:pathLst>
                <a:path extrusionOk="0" h="274" w="579">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
            <p:cNvSpPr/>
            <p:nvPr/>
          </p:nvSpPr>
          <p:spPr>
            <a:xfrm>
              <a:off x="7571525" y="1259650"/>
              <a:ext cx="13991" cy="4215"/>
            </a:xfrm>
            <a:custGeom>
              <a:rect b="b" l="l" r="r" t="t"/>
              <a:pathLst>
                <a:path extrusionOk="0" h="140" w="392">
                  <a:moveTo>
                    <a:pt x="290" y="25"/>
                  </a:moveTo>
                  <a:cubicBezTo>
                    <a:pt x="238" y="0"/>
                    <a:pt x="0" y="68"/>
                    <a:pt x="99" y="116"/>
                  </a:cubicBezTo>
                  <a:cubicBezTo>
                    <a:pt x="152" y="140"/>
                    <a:pt x="392"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
            <p:cNvSpPr/>
            <p:nvPr/>
          </p:nvSpPr>
          <p:spPr>
            <a:xfrm>
              <a:off x="6703856" y="1248239"/>
              <a:ext cx="31481" cy="13851"/>
            </a:xfrm>
            <a:custGeom>
              <a:rect b="b" l="l" r="r" t="t"/>
              <a:pathLst>
                <a:path extrusionOk="0" h="460" w="882">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
            <p:cNvSpPr/>
            <p:nvPr/>
          </p:nvSpPr>
          <p:spPr>
            <a:xfrm>
              <a:off x="7516773" y="1246342"/>
              <a:ext cx="23878" cy="5841"/>
            </a:xfrm>
            <a:custGeom>
              <a:rect b="b" l="l" r="r" t="t"/>
              <a:pathLst>
                <a:path extrusionOk="0" h="194" w="669">
                  <a:moveTo>
                    <a:pt x="477" y="194"/>
                  </a:moveTo>
                  <a:cubicBezTo>
                    <a:pt x="476" y="103"/>
                    <a:pt x="633" y="86"/>
                    <a:pt x="669" y="13"/>
                  </a:cubicBezTo>
                  <a:cubicBezTo>
                    <a:pt x="366" y="20"/>
                    <a:pt x="0" y="1"/>
                    <a:pt x="92"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
            <p:cNvSpPr/>
            <p:nvPr/>
          </p:nvSpPr>
          <p:spPr>
            <a:xfrm>
              <a:off x="2639840" y="1246342"/>
              <a:ext cx="7031" cy="6203"/>
            </a:xfrm>
            <a:custGeom>
              <a:rect b="b" l="l" r="r" t="t"/>
              <a:pathLst>
                <a:path extrusionOk="0" h="206" w="197">
                  <a:moveTo>
                    <a:pt x="192" y="104"/>
                  </a:moveTo>
                  <a:cubicBezTo>
                    <a:pt x="196" y="53"/>
                    <a:pt x="38" y="1"/>
                    <a:pt x="0" y="104"/>
                  </a:cubicBezTo>
                  <a:cubicBezTo>
                    <a:pt x="0" y="154"/>
                    <a:pt x="160" y="206"/>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
            <p:cNvSpPr/>
            <p:nvPr/>
          </p:nvSpPr>
          <p:spPr>
            <a:xfrm>
              <a:off x="8724478" y="1224092"/>
              <a:ext cx="56251" cy="27942"/>
            </a:xfrm>
            <a:custGeom>
              <a:rect b="b" l="l" r="r" t="t"/>
              <a:pathLst>
                <a:path extrusionOk="0" h="928" w="1576">
                  <a:moveTo>
                    <a:pt x="1350" y="26"/>
                  </a:moveTo>
                  <a:cubicBezTo>
                    <a:pt x="337" y="1"/>
                    <a:pt x="143" y="365"/>
                    <a:pt x="0" y="752"/>
                  </a:cubicBezTo>
                  <a:cubicBezTo>
                    <a:pt x="819" y="928"/>
                    <a:pt x="1576" y="607"/>
                    <a:pt x="135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
            <p:cNvSpPr/>
            <p:nvPr/>
          </p:nvSpPr>
          <p:spPr>
            <a:xfrm>
              <a:off x="7864126" y="1246704"/>
              <a:ext cx="13813" cy="2770"/>
            </a:xfrm>
            <a:custGeom>
              <a:rect b="b" l="l" r="r" t="t"/>
              <a:pathLst>
                <a:path extrusionOk="0" h="92" w="387">
                  <a:moveTo>
                    <a:pt x="386" y="1"/>
                  </a:moveTo>
                  <a:cubicBezTo>
                    <a:pt x="236" y="21"/>
                    <a:pt x="6" y="4"/>
                    <a:pt x="1" y="92"/>
                  </a:cubicBezTo>
                  <a:cubicBezTo>
                    <a:pt x="150" y="71"/>
                    <a:pt x="379"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
            <p:cNvSpPr/>
            <p:nvPr/>
          </p:nvSpPr>
          <p:spPr>
            <a:xfrm>
              <a:off x="2749985" y="1224845"/>
              <a:ext cx="51183" cy="19150"/>
            </a:xfrm>
            <a:custGeom>
              <a:rect b="b" l="l" r="r" t="t"/>
              <a:pathLst>
                <a:path extrusionOk="0" h="636" w="1434">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
            <p:cNvSpPr/>
            <p:nvPr/>
          </p:nvSpPr>
          <p:spPr>
            <a:xfrm>
              <a:off x="1998886" y="1235744"/>
              <a:ext cx="23450" cy="8250"/>
            </a:xfrm>
            <a:custGeom>
              <a:rect b="b" l="l" r="r" t="t"/>
              <a:pathLst>
                <a:path extrusionOk="0" h="274" w="657">
                  <a:moveTo>
                    <a:pt x="411" y="273"/>
                  </a:moveTo>
                  <a:cubicBezTo>
                    <a:pt x="420" y="157"/>
                    <a:pt x="656" y="148"/>
                    <a:pt x="603" y="0"/>
                  </a:cubicBezTo>
                  <a:lnTo>
                    <a:pt x="218" y="0"/>
                  </a:lnTo>
                  <a:cubicBezTo>
                    <a:pt x="1" y="131"/>
                    <a:pt x="9" y="222"/>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
            <p:cNvSpPr/>
            <p:nvPr/>
          </p:nvSpPr>
          <p:spPr>
            <a:xfrm>
              <a:off x="5533984" y="1229572"/>
              <a:ext cx="14206" cy="4246"/>
            </a:xfrm>
            <a:custGeom>
              <a:rect b="b" l="l" r="r" t="t"/>
              <a:pathLst>
                <a:path extrusionOk="0" h="141" w="398">
                  <a:moveTo>
                    <a:pt x="103" y="117"/>
                  </a:moveTo>
                  <a:cubicBezTo>
                    <a:pt x="156" y="140"/>
                    <a:pt x="398" y="72"/>
                    <a:pt x="295" y="24"/>
                  </a:cubicBezTo>
                  <a:cubicBezTo>
                    <a:pt x="242" y="0"/>
                    <a:pt x="1" y="68"/>
                    <a:pt x="103"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
            <p:cNvSpPr/>
            <p:nvPr/>
          </p:nvSpPr>
          <p:spPr>
            <a:xfrm>
              <a:off x="1603849" y="1229572"/>
              <a:ext cx="13991" cy="4246"/>
            </a:xfrm>
            <a:custGeom>
              <a:rect b="b" l="l" r="r" t="t"/>
              <a:pathLst>
                <a:path extrusionOk="0" h="141" w="392">
                  <a:moveTo>
                    <a:pt x="99" y="117"/>
                  </a:moveTo>
                  <a:cubicBezTo>
                    <a:pt x="155" y="140"/>
                    <a:pt x="391" y="72"/>
                    <a:pt x="293" y="24"/>
                  </a:cubicBezTo>
                  <a:cubicBezTo>
                    <a:pt x="240" y="0"/>
                    <a:pt x="1" y="68"/>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
            <p:cNvSpPr/>
            <p:nvPr/>
          </p:nvSpPr>
          <p:spPr>
            <a:xfrm>
              <a:off x="7770971" y="1221352"/>
              <a:ext cx="14063" cy="4276"/>
            </a:xfrm>
            <a:custGeom>
              <a:rect b="b" l="l" r="r" t="t"/>
              <a:pathLst>
                <a:path extrusionOk="0" h="142" w="394">
                  <a:moveTo>
                    <a:pt x="294" y="25"/>
                  </a:moveTo>
                  <a:cubicBezTo>
                    <a:pt x="240" y="1"/>
                    <a:pt x="0" y="68"/>
                    <a:pt x="102" y="117"/>
                  </a:cubicBezTo>
                  <a:cubicBezTo>
                    <a:pt x="156" y="142"/>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
            <p:cNvSpPr/>
            <p:nvPr/>
          </p:nvSpPr>
          <p:spPr>
            <a:xfrm>
              <a:off x="4234266" y="1212892"/>
              <a:ext cx="39761" cy="15838"/>
            </a:xfrm>
            <a:custGeom>
              <a:rect b="b" l="l" r="r" t="t"/>
              <a:pathLst>
                <a:path extrusionOk="0" h="526" w="1114">
                  <a:moveTo>
                    <a:pt x="650" y="306"/>
                  </a:moveTo>
                  <a:cubicBezTo>
                    <a:pt x="1113" y="1"/>
                    <a:pt x="1" y="526"/>
                    <a:pt x="650"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2"/>
            <p:cNvSpPr/>
            <p:nvPr/>
          </p:nvSpPr>
          <p:spPr>
            <a:xfrm>
              <a:off x="943728" y="1209911"/>
              <a:ext cx="31802" cy="16109"/>
            </a:xfrm>
            <a:custGeom>
              <a:rect b="b" l="l" r="r" t="t"/>
              <a:pathLst>
                <a:path extrusionOk="0" h="535" w="891">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2"/>
            <p:cNvSpPr/>
            <p:nvPr/>
          </p:nvSpPr>
          <p:spPr>
            <a:xfrm>
              <a:off x="870952" y="1208436"/>
              <a:ext cx="13777" cy="5480"/>
            </a:xfrm>
            <a:custGeom>
              <a:rect b="b" l="l" r="r" t="t"/>
              <a:pathLst>
                <a:path extrusionOk="0" h="182" w="386">
                  <a:moveTo>
                    <a:pt x="1" y="182"/>
                  </a:moveTo>
                  <a:lnTo>
                    <a:pt x="386" y="182"/>
                  </a:lnTo>
                  <a:lnTo>
                    <a:pt x="386"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
            <p:cNvSpPr/>
            <p:nvPr/>
          </p:nvSpPr>
          <p:spPr>
            <a:xfrm>
              <a:off x="8366560" y="1200216"/>
              <a:ext cx="22593" cy="11773"/>
            </a:xfrm>
            <a:custGeom>
              <a:rect b="b" l="l" r="r" t="t"/>
              <a:pathLst>
                <a:path extrusionOk="0" h="391" w="633">
                  <a:moveTo>
                    <a:pt x="193" y="0"/>
                  </a:moveTo>
                  <a:cubicBezTo>
                    <a:pt x="203" y="126"/>
                    <a:pt x="104" y="200"/>
                    <a:pt x="1" y="273"/>
                  </a:cubicBezTo>
                  <a:cubicBezTo>
                    <a:pt x="249" y="278"/>
                    <a:pt x="270" y="391"/>
                    <a:pt x="578" y="365"/>
                  </a:cubicBezTo>
                  <a:cubicBezTo>
                    <a:pt x="632" y="158"/>
                    <a:pt x="532" y="23"/>
                    <a:pt x="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
            <p:cNvSpPr/>
            <p:nvPr/>
          </p:nvSpPr>
          <p:spPr>
            <a:xfrm>
              <a:off x="7185731" y="1200216"/>
              <a:ext cx="31374" cy="13459"/>
            </a:xfrm>
            <a:custGeom>
              <a:rect b="b" l="l" r="r" t="t"/>
              <a:pathLst>
                <a:path extrusionOk="0" h="447" w="879">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
            <p:cNvSpPr/>
            <p:nvPr/>
          </p:nvSpPr>
          <p:spPr>
            <a:xfrm>
              <a:off x="3747965" y="1205365"/>
              <a:ext cx="7031" cy="6203"/>
            </a:xfrm>
            <a:custGeom>
              <a:rect b="b" l="l" r="r" t="t"/>
              <a:pathLst>
                <a:path extrusionOk="0" h="206" w="197">
                  <a:moveTo>
                    <a:pt x="194" y="102"/>
                  </a:moveTo>
                  <a:cubicBezTo>
                    <a:pt x="197" y="53"/>
                    <a:pt x="39" y="0"/>
                    <a:pt x="5" y="102"/>
                  </a:cubicBezTo>
                  <a:cubicBezTo>
                    <a:pt x="1" y="152"/>
                    <a:pt x="160" y="205"/>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
            <p:cNvSpPr/>
            <p:nvPr/>
          </p:nvSpPr>
          <p:spPr>
            <a:xfrm>
              <a:off x="3331191" y="1193502"/>
              <a:ext cx="31445" cy="13941"/>
            </a:xfrm>
            <a:custGeom>
              <a:rect b="b" l="l" r="r" t="t"/>
              <a:pathLst>
                <a:path extrusionOk="0" h="463" w="881">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
            <p:cNvSpPr/>
            <p:nvPr/>
          </p:nvSpPr>
          <p:spPr>
            <a:xfrm>
              <a:off x="4828642" y="1194736"/>
              <a:ext cx="13777" cy="5480"/>
            </a:xfrm>
            <a:custGeom>
              <a:rect b="b" l="l" r="r" t="t"/>
              <a:pathLst>
                <a:path extrusionOk="0" h="182" w="386">
                  <a:moveTo>
                    <a:pt x="385" y="1"/>
                  </a:moveTo>
                  <a:lnTo>
                    <a:pt x="0" y="1"/>
                  </a:lnTo>
                  <a:lnTo>
                    <a:pt x="0" y="181"/>
                  </a:lnTo>
                  <a:lnTo>
                    <a:pt x="385" y="1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
            <p:cNvSpPr/>
            <p:nvPr/>
          </p:nvSpPr>
          <p:spPr>
            <a:xfrm>
              <a:off x="3892552" y="1191635"/>
              <a:ext cx="6889" cy="6293"/>
            </a:xfrm>
            <a:custGeom>
              <a:rect b="b" l="l" r="r" t="t"/>
              <a:pathLst>
                <a:path extrusionOk="0" h="209" w="193">
                  <a:moveTo>
                    <a:pt x="192" y="104"/>
                  </a:moveTo>
                  <a:cubicBezTo>
                    <a:pt x="192" y="53"/>
                    <a:pt x="38" y="1"/>
                    <a:pt x="0" y="104"/>
                  </a:cubicBezTo>
                  <a:cubicBezTo>
                    <a:pt x="0" y="153"/>
                    <a:pt x="158" y="208"/>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2"/>
            <p:cNvSpPr/>
            <p:nvPr/>
          </p:nvSpPr>
          <p:spPr>
            <a:xfrm>
              <a:off x="2385179" y="1194736"/>
              <a:ext cx="13813" cy="2710"/>
            </a:xfrm>
            <a:custGeom>
              <a:rect b="b" l="l" r="r" t="t"/>
              <a:pathLst>
                <a:path extrusionOk="0" h="90" w="387">
                  <a:moveTo>
                    <a:pt x="387" y="1"/>
                  </a:moveTo>
                  <a:cubicBezTo>
                    <a:pt x="237" y="22"/>
                    <a:pt x="6" y="2"/>
                    <a:pt x="0" y="90"/>
                  </a:cubicBezTo>
                  <a:cubicBezTo>
                    <a:pt x="149" y="70"/>
                    <a:pt x="379" y="90"/>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2"/>
            <p:cNvSpPr/>
            <p:nvPr/>
          </p:nvSpPr>
          <p:spPr>
            <a:xfrm>
              <a:off x="5465171" y="1191304"/>
              <a:ext cx="14134" cy="4246"/>
            </a:xfrm>
            <a:custGeom>
              <a:rect b="b" l="l" r="r" t="t"/>
              <a:pathLst>
                <a:path extrusionOk="0" h="141" w="396">
                  <a:moveTo>
                    <a:pt x="293" y="25"/>
                  </a:moveTo>
                  <a:cubicBezTo>
                    <a:pt x="238" y="0"/>
                    <a:pt x="1" y="68"/>
                    <a:pt x="101" y="115"/>
                  </a:cubicBezTo>
                  <a:cubicBezTo>
                    <a:pt x="156" y="141"/>
                    <a:pt x="395"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
            <p:cNvSpPr/>
            <p:nvPr/>
          </p:nvSpPr>
          <p:spPr>
            <a:xfrm>
              <a:off x="6687081" y="1189287"/>
              <a:ext cx="13742" cy="2770"/>
            </a:xfrm>
            <a:custGeom>
              <a:rect b="b" l="l" r="r" t="t"/>
              <a:pathLst>
                <a:path extrusionOk="0" h="92" w="385">
                  <a:moveTo>
                    <a:pt x="385" y="0"/>
                  </a:moveTo>
                  <a:cubicBezTo>
                    <a:pt x="236" y="21"/>
                    <a:pt x="6" y="3"/>
                    <a:pt x="1" y="92"/>
                  </a:cubicBezTo>
                  <a:cubicBezTo>
                    <a:pt x="151" y="70"/>
                    <a:pt x="379" y="88"/>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
            <p:cNvSpPr/>
            <p:nvPr/>
          </p:nvSpPr>
          <p:spPr>
            <a:xfrm>
              <a:off x="2488400" y="1188865"/>
              <a:ext cx="20702" cy="3643"/>
            </a:xfrm>
            <a:custGeom>
              <a:rect b="b" l="l" r="r" t="t"/>
              <a:pathLst>
                <a:path extrusionOk="0" h="121" w="580">
                  <a:moveTo>
                    <a:pt x="579" y="14"/>
                  </a:moveTo>
                  <a:cubicBezTo>
                    <a:pt x="352" y="29"/>
                    <a:pt x="32" y="0"/>
                    <a:pt x="1" y="106"/>
                  </a:cubicBezTo>
                  <a:cubicBezTo>
                    <a:pt x="227" y="91"/>
                    <a:pt x="547" y="120"/>
                    <a:pt x="579" y="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
            <p:cNvSpPr/>
            <p:nvPr/>
          </p:nvSpPr>
          <p:spPr>
            <a:xfrm>
              <a:off x="2402311" y="1188504"/>
              <a:ext cx="13991" cy="4306"/>
            </a:xfrm>
            <a:custGeom>
              <a:rect b="b" l="l" r="r" t="t"/>
              <a:pathLst>
                <a:path extrusionOk="0" h="143" w="392">
                  <a:moveTo>
                    <a:pt x="292" y="26"/>
                  </a:moveTo>
                  <a:cubicBezTo>
                    <a:pt x="238" y="0"/>
                    <a:pt x="1" y="71"/>
                    <a:pt x="100" y="118"/>
                  </a:cubicBezTo>
                  <a:cubicBezTo>
                    <a:pt x="152" y="143"/>
                    <a:pt x="391"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
            <p:cNvSpPr/>
            <p:nvPr/>
          </p:nvSpPr>
          <p:spPr>
            <a:xfrm>
              <a:off x="1400762" y="1186186"/>
              <a:ext cx="7031" cy="6203"/>
            </a:xfrm>
            <a:custGeom>
              <a:rect b="b" l="l" r="r" t="t"/>
              <a:pathLst>
                <a:path extrusionOk="0" h="206" w="197">
                  <a:moveTo>
                    <a:pt x="195" y="103"/>
                  </a:moveTo>
                  <a:cubicBezTo>
                    <a:pt x="197" y="53"/>
                    <a:pt x="40" y="0"/>
                    <a:pt x="5" y="103"/>
                  </a:cubicBezTo>
                  <a:cubicBezTo>
                    <a:pt x="1" y="154"/>
                    <a:pt x="160" y="205"/>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2"/>
            <p:cNvSpPr/>
            <p:nvPr/>
          </p:nvSpPr>
          <p:spPr>
            <a:xfrm>
              <a:off x="5475664" y="1181067"/>
              <a:ext cx="14991" cy="9274"/>
            </a:xfrm>
            <a:custGeom>
              <a:rect b="b" l="l" r="r" t="t"/>
              <a:pathLst>
                <a:path extrusionOk="0" h="308" w="420">
                  <a:moveTo>
                    <a:pt x="387" y="273"/>
                  </a:moveTo>
                  <a:cubicBezTo>
                    <a:pt x="358" y="165"/>
                    <a:pt x="420" y="15"/>
                    <a:pt x="195" y="1"/>
                  </a:cubicBezTo>
                  <a:cubicBezTo>
                    <a:pt x="182" y="57"/>
                    <a:pt x="165" y="109"/>
                    <a:pt x="1" y="91"/>
                  </a:cubicBezTo>
                  <a:cubicBezTo>
                    <a:pt x="23" y="203"/>
                    <a:pt x="61" y="307"/>
                    <a:pt x="387"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
            <p:cNvSpPr/>
            <p:nvPr/>
          </p:nvSpPr>
          <p:spPr>
            <a:xfrm>
              <a:off x="5273612" y="1177364"/>
              <a:ext cx="39761" cy="15838"/>
            </a:xfrm>
            <a:custGeom>
              <a:rect b="b" l="l" r="r" t="t"/>
              <a:pathLst>
                <a:path extrusionOk="0" h="526" w="1114">
                  <a:moveTo>
                    <a:pt x="648" y="306"/>
                  </a:moveTo>
                  <a:cubicBezTo>
                    <a:pt x="1114" y="1"/>
                    <a:pt x="0" y="526"/>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
            <p:cNvSpPr/>
            <p:nvPr/>
          </p:nvSpPr>
          <p:spPr>
            <a:xfrm>
              <a:off x="7743274" y="1172848"/>
              <a:ext cx="28233" cy="13760"/>
            </a:xfrm>
            <a:custGeom>
              <a:rect b="b" l="l" r="r" t="t"/>
              <a:pathLst>
                <a:path extrusionOk="0" h="457" w="791">
                  <a:moveTo>
                    <a:pt x="494" y="456"/>
                  </a:moveTo>
                  <a:cubicBezTo>
                    <a:pt x="755" y="340"/>
                    <a:pt x="791" y="11"/>
                    <a:pt x="301" y="1"/>
                  </a:cubicBezTo>
                  <a:cubicBezTo>
                    <a:pt x="39" y="117"/>
                    <a:pt x="1" y="447"/>
                    <a:pt x="494"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
            <p:cNvSpPr/>
            <p:nvPr/>
          </p:nvSpPr>
          <p:spPr>
            <a:xfrm>
              <a:off x="6817891" y="1181097"/>
              <a:ext cx="13777" cy="2740"/>
            </a:xfrm>
            <a:custGeom>
              <a:rect b="b" l="l" r="r" t="t"/>
              <a:pathLst>
                <a:path extrusionOk="0" h="91" w="386">
                  <a:moveTo>
                    <a:pt x="0" y="91"/>
                  </a:moveTo>
                  <a:cubicBezTo>
                    <a:pt x="150" y="71"/>
                    <a:pt x="382" y="88"/>
                    <a:pt x="385" y="1"/>
                  </a:cubicBezTo>
                  <a:cubicBezTo>
                    <a:pt x="236" y="21"/>
                    <a:pt x="8" y="1"/>
                    <a:pt x="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
            <p:cNvSpPr/>
            <p:nvPr/>
          </p:nvSpPr>
          <p:spPr>
            <a:xfrm>
              <a:off x="5802922" y="1177966"/>
              <a:ext cx="23843" cy="5871"/>
            </a:xfrm>
            <a:custGeom>
              <a:rect b="b" l="l" r="r" t="t"/>
              <a:pathLst>
                <a:path extrusionOk="0" h="195" w="668">
                  <a:moveTo>
                    <a:pt x="88" y="195"/>
                  </a:moveTo>
                  <a:lnTo>
                    <a:pt x="473" y="195"/>
                  </a:lnTo>
                  <a:cubicBezTo>
                    <a:pt x="473" y="104"/>
                    <a:pt x="631" y="87"/>
                    <a:pt x="667" y="14"/>
                  </a:cubicBezTo>
                  <a:cubicBezTo>
                    <a:pt x="363" y="21"/>
                    <a:pt x="0" y="1"/>
                    <a:pt x="88"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
            <p:cNvSpPr/>
            <p:nvPr/>
          </p:nvSpPr>
          <p:spPr>
            <a:xfrm>
              <a:off x="8204983" y="1175226"/>
              <a:ext cx="23985" cy="5871"/>
            </a:xfrm>
            <a:custGeom>
              <a:rect b="b" l="l" r="r" t="t"/>
              <a:pathLst>
                <a:path extrusionOk="0" h="195" w="672">
                  <a:moveTo>
                    <a:pt x="477" y="195"/>
                  </a:moveTo>
                  <a:cubicBezTo>
                    <a:pt x="476" y="103"/>
                    <a:pt x="634" y="86"/>
                    <a:pt x="672" y="12"/>
                  </a:cubicBezTo>
                  <a:cubicBezTo>
                    <a:pt x="366" y="20"/>
                    <a:pt x="1" y="0"/>
                    <a:pt x="91"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
            <p:cNvSpPr/>
            <p:nvPr/>
          </p:nvSpPr>
          <p:spPr>
            <a:xfrm>
              <a:off x="8251062" y="1163032"/>
              <a:ext cx="21987" cy="16229"/>
            </a:xfrm>
            <a:custGeom>
              <a:rect b="b" l="l" r="r" t="t"/>
              <a:pathLst>
                <a:path extrusionOk="0" h="539" w="616">
                  <a:moveTo>
                    <a:pt x="344" y="510"/>
                  </a:moveTo>
                  <a:cubicBezTo>
                    <a:pt x="404" y="387"/>
                    <a:pt x="616" y="337"/>
                    <a:pt x="536" y="145"/>
                  </a:cubicBezTo>
                  <a:cubicBezTo>
                    <a:pt x="1" y="0"/>
                    <a:pt x="6" y="538"/>
                    <a:pt x="344" y="5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
            <p:cNvSpPr/>
            <p:nvPr/>
          </p:nvSpPr>
          <p:spPr>
            <a:xfrm>
              <a:off x="8160119" y="1172848"/>
              <a:ext cx="13777" cy="5540"/>
            </a:xfrm>
            <a:custGeom>
              <a:rect b="b" l="l" r="r" t="t"/>
              <a:pathLst>
                <a:path extrusionOk="0" h="184" w="386">
                  <a:moveTo>
                    <a:pt x="386" y="1"/>
                  </a:moveTo>
                  <a:lnTo>
                    <a:pt x="1" y="1"/>
                  </a:lnTo>
                  <a:lnTo>
                    <a:pt x="1" y="184"/>
                  </a:lnTo>
                  <a:lnTo>
                    <a:pt x="386"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
            <p:cNvSpPr/>
            <p:nvPr/>
          </p:nvSpPr>
          <p:spPr>
            <a:xfrm>
              <a:off x="8562580" y="1172155"/>
              <a:ext cx="14099" cy="4215"/>
            </a:xfrm>
            <a:custGeom>
              <a:rect b="b" l="l" r="r" t="t"/>
              <a:pathLst>
                <a:path extrusionOk="0" h="140" w="395">
                  <a:moveTo>
                    <a:pt x="293" y="24"/>
                  </a:moveTo>
                  <a:cubicBezTo>
                    <a:pt x="239" y="0"/>
                    <a:pt x="0" y="68"/>
                    <a:pt x="101" y="115"/>
                  </a:cubicBezTo>
                  <a:cubicBezTo>
                    <a:pt x="154" y="140"/>
                    <a:pt x="394"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2"/>
            <p:cNvSpPr/>
            <p:nvPr/>
          </p:nvSpPr>
          <p:spPr>
            <a:xfrm>
              <a:off x="6329234" y="1167247"/>
              <a:ext cx="23807" cy="6022"/>
            </a:xfrm>
            <a:custGeom>
              <a:rect b="b" l="l" r="r" t="t"/>
              <a:pathLst>
                <a:path extrusionOk="0" h="200" w="667">
                  <a:moveTo>
                    <a:pt x="576" y="7"/>
                  </a:moveTo>
                  <a:cubicBezTo>
                    <a:pt x="246" y="0"/>
                    <a:pt x="84" y="76"/>
                    <a:pt x="1" y="187"/>
                  </a:cubicBezTo>
                  <a:cubicBezTo>
                    <a:pt x="302" y="179"/>
                    <a:pt x="666" y="200"/>
                    <a:pt x="576" y="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
            <p:cNvSpPr/>
            <p:nvPr/>
          </p:nvSpPr>
          <p:spPr>
            <a:xfrm>
              <a:off x="5699238" y="1169385"/>
              <a:ext cx="14063" cy="4276"/>
            </a:xfrm>
            <a:custGeom>
              <a:rect b="b" l="l" r="r" t="t"/>
              <a:pathLst>
                <a:path extrusionOk="0" h="142" w="394">
                  <a:moveTo>
                    <a:pt x="295" y="24"/>
                  </a:moveTo>
                  <a:cubicBezTo>
                    <a:pt x="242" y="1"/>
                    <a:pt x="1" y="69"/>
                    <a:pt x="101" y="116"/>
                  </a:cubicBezTo>
                  <a:cubicBezTo>
                    <a:pt x="154" y="142"/>
                    <a:pt x="394" y="74"/>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
            <p:cNvSpPr/>
            <p:nvPr/>
          </p:nvSpPr>
          <p:spPr>
            <a:xfrm>
              <a:off x="3765061" y="1169385"/>
              <a:ext cx="14134" cy="4276"/>
            </a:xfrm>
            <a:custGeom>
              <a:rect b="b" l="l" r="r" t="t"/>
              <a:pathLst>
                <a:path extrusionOk="0" h="142" w="396">
                  <a:moveTo>
                    <a:pt x="296" y="24"/>
                  </a:moveTo>
                  <a:cubicBezTo>
                    <a:pt x="242" y="1"/>
                    <a:pt x="1" y="69"/>
                    <a:pt x="100" y="116"/>
                  </a:cubicBezTo>
                  <a:cubicBezTo>
                    <a:pt x="154" y="142"/>
                    <a:pt x="395" y="74"/>
                    <a:pt x="296"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
            <p:cNvSpPr/>
            <p:nvPr/>
          </p:nvSpPr>
          <p:spPr>
            <a:xfrm>
              <a:off x="8043050" y="1164146"/>
              <a:ext cx="13813" cy="6745"/>
            </a:xfrm>
            <a:custGeom>
              <a:rect b="b" l="l" r="r" t="t"/>
              <a:pathLst>
                <a:path extrusionOk="0" h="224" w="387">
                  <a:moveTo>
                    <a:pt x="387" y="110"/>
                  </a:moveTo>
                  <a:cubicBezTo>
                    <a:pt x="346" y="0"/>
                    <a:pt x="174" y="54"/>
                    <a:pt x="0" y="110"/>
                  </a:cubicBezTo>
                  <a:cubicBezTo>
                    <a:pt x="2" y="201"/>
                    <a:pt x="339" y="223"/>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
            <p:cNvSpPr/>
            <p:nvPr/>
          </p:nvSpPr>
          <p:spPr>
            <a:xfrm>
              <a:off x="6818891" y="1157251"/>
              <a:ext cx="65282" cy="12887"/>
            </a:xfrm>
            <a:custGeom>
              <a:rect b="b" l="l" r="r" t="t"/>
              <a:pathLst>
                <a:path extrusionOk="0" h="428" w="1829">
                  <a:moveTo>
                    <a:pt x="1129" y="427"/>
                  </a:moveTo>
                  <a:cubicBezTo>
                    <a:pt x="1828" y="1"/>
                    <a:pt x="1" y="307"/>
                    <a:pt x="1129" y="4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
            <p:cNvSpPr/>
            <p:nvPr/>
          </p:nvSpPr>
          <p:spPr>
            <a:xfrm>
              <a:off x="8101477" y="1161196"/>
              <a:ext cx="14063" cy="4306"/>
            </a:xfrm>
            <a:custGeom>
              <a:rect b="b" l="l" r="r" t="t"/>
              <a:pathLst>
                <a:path extrusionOk="0" h="143" w="394">
                  <a:moveTo>
                    <a:pt x="293" y="24"/>
                  </a:moveTo>
                  <a:cubicBezTo>
                    <a:pt x="238" y="0"/>
                    <a:pt x="0" y="68"/>
                    <a:pt x="98" y="116"/>
                  </a:cubicBezTo>
                  <a:cubicBezTo>
                    <a:pt x="153" y="142"/>
                    <a:pt x="393"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
            <p:cNvSpPr/>
            <p:nvPr/>
          </p:nvSpPr>
          <p:spPr>
            <a:xfrm>
              <a:off x="5131452" y="1156499"/>
              <a:ext cx="13777" cy="5510"/>
            </a:xfrm>
            <a:custGeom>
              <a:rect b="b" l="l" r="r" t="t"/>
              <a:pathLst>
                <a:path extrusionOk="0" h="183"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
            <p:cNvSpPr/>
            <p:nvPr/>
          </p:nvSpPr>
          <p:spPr>
            <a:xfrm>
              <a:off x="48255" y="1158426"/>
              <a:ext cx="13991" cy="4336"/>
            </a:xfrm>
            <a:custGeom>
              <a:rect b="b" l="l" r="r" t="t"/>
              <a:pathLst>
                <a:path extrusionOk="0" h="144" w="392">
                  <a:moveTo>
                    <a:pt x="292" y="27"/>
                  </a:moveTo>
                  <a:cubicBezTo>
                    <a:pt x="240" y="1"/>
                    <a:pt x="1" y="70"/>
                    <a:pt x="102" y="116"/>
                  </a:cubicBezTo>
                  <a:cubicBezTo>
                    <a:pt x="154" y="143"/>
                    <a:pt x="391" y="74"/>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
            <p:cNvSpPr/>
            <p:nvPr/>
          </p:nvSpPr>
          <p:spPr>
            <a:xfrm>
              <a:off x="1144388" y="1145629"/>
              <a:ext cx="24378" cy="11291"/>
            </a:xfrm>
            <a:custGeom>
              <a:rect b="b" l="l" r="r" t="t"/>
              <a:pathLst>
                <a:path extrusionOk="0" h="375" w="683">
                  <a:moveTo>
                    <a:pt x="630" y="362"/>
                  </a:moveTo>
                  <a:cubicBezTo>
                    <a:pt x="682" y="154"/>
                    <a:pt x="584" y="18"/>
                    <a:pt x="245" y="0"/>
                  </a:cubicBezTo>
                  <a:cubicBezTo>
                    <a:pt x="1" y="105"/>
                    <a:pt x="89" y="375"/>
                    <a:pt x="630"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
            <p:cNvSpPr/>
            <p:nvPr/>
          </p:nvSpPr>
          <p:spPr>
            <a:xfrm>
              <a:off x="5379332" y="1136476"/>
              <a:ext cx="27590" cy="17313"/>
            </a:xfrm>
            <a:custGeom>
              <a:rect b="b" l="l" r="r" t="t"/>
              <a:pathLst>
                <a:path extrusionOk="0" h="575" w="773">
                  <a:moveTo>
                    <a:pt x="773" y="574"/>
                  </a:moveTo>
                  <a:lnTo>
                    <a:pt x="773" y="30"/>
                  </a:lnTo>
                  <a:cubicBezTo>
                    <a:pt x="63" y="0"/>
                    <a:pt x="188" y="360"/>
                    <a:pt x="0" y="5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2"/>
            <p:cNvSpPr/>
            <p:nvPr/>
          </p:nvSpPr>
          <p:spPr>
            <a:xfrm>
              <a:off x="4000270" y="1141806"/>
              <a:ext cx="39761" cy="15838"/>
            </a:xfrm>
            <a:custGeom>
              <a:rect b="b" l="l" r="r" t="t"/>
              <a:pathLst>
                <a:path extrusionOk="0" h="526" w="1114">
                  <a:moveTo>
                    <a:pt x="646" y="306"/>
                  </a:moveTo>
                  <a:cubicBezTo>
                    <a:pt x="1114" y="1"/>
                    <a:pt x="0" y="525"/>
                    <a:pt x="646"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2"/>
            <p:cNvSpPr/>
            <p:nvPr/>
          </p:nvSpPr>
          <p:spPr>
            <a:xfrm>
              <a:off x="852892" y="1137380"/>
              <a:ext cx="43973" cy="18969"/>
            </a:xfrm>
            <a:custGeom>
              <a:rect b="b" l="l" r="r" t="t"/>
              <a:pathLst>
                <a:path extrusionOk="0" h="630" w="1232">
                  <a:moveTo>
                    <a:pt x="696" y="544"/>
                  </a:moveTo>
                  <a:cubicBezTo>
                    <a:pt x="567" y="206"/>
                    <a:pt x="1231" y="13"/>
                    <a:pt x="312" y="0"/>
                  </a:cubicBezTo>
                  <a:cubicBezTo>
                    <a:pt x="430" y="185"/>
                    <a:pt x="0" y="629"/>
                    <a:pt x="696" y="5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2"/>
            <p:cNvSpPr/>
            <p:nvPr/>
          </p:nvSpPr>
          <p:spPr>
            <a:xfrm>
              <a:off x="3104298" y="1147496"/>
              <a:ext cx="14063" cy="4276"/>
            </a:xfrm>
            <a:custGeom>
              <a:rect b="b" l="l" r="r" t="t"/>
              <a:pathLst>
                <a:path extrusionOk="0" h="142" w="394">
                  <a:moveTo>
                    <a:pt x="102" y="117"/>
                  </a:moveTo>
                  <a:cubicBezTo>
                    <a:pt x="156" y="142"/>
                    <a:pt x="393" y="73"/>
                    <a:pt x="294" y="26"/>
                  </a:cubicBezTo>
                  <a:cubicBezTo>
                    <a:pt x="242" y="1"/>
                    <a:pt x="0"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2"/>
            <p:cNvSpPr/>
            <p:nvPr/>
          </p:nvSpPr>
          <p:spPr>
            <a:xfrm>
              <a:off x="709018" y="1147496"/>
              <a:ext cx="13991" cy="4276"/>
            </a:xfrm>
            <a:custGeom>
              <a:rect b="b" l="l" r="r" t="t"/>
              <a:pathLst>
                <a:path extrusionOk="0" h="142" w="392">
                  <a:moveTo>
                    <a:pt x="294" y="26"/>
                  </a:moveTo>
                  <a:cubicBezTo>
                    <a:pt x="239" y="1"/>
                    <a:pt x="0" y="69"/>
                    <a:pt x="99" y="117"/>
                  </a:cubicBezTo>
                  <a:cubicBezTo>
                    <a:pt x="152" y="142"/>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2"/>
            <p:cNvSpPr/>
            <p:nvPr/>
          </p:nvSpPr>
          <p:spPr>
            <a:xfrm>
              <a:off x="3971574" y="1142077"/>
              <a:ext cx="14027" cy="4246"/>
            </a:xfrm>
            <a:custGeom>
              <a:rect b="b" l="l" r="r" t="t"/>
              <a:pathLst>
                <a:path extrusionOk="0" h="141" w="393">
                  <a:moveTo>
                    <a:pt x="294" y="24"/>
                  </a:moveTo>
                  <a:cubicBezTo>
                    <a:pt x="240" y="1"/>
                    <a:pt x="0" y="69"/>
                    <a:pt x="102" y="116"/>
                  </a:cubicBezTo>
                  <a:cubicBezTo>
                    <a:pt x="154" y="140"/>
                    <a:pt x="393" y="71"/>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2"/>
            <p:cNvSpPr/>
            <p:nvPr/>
          </p:nvSpPr>
          <p:spPr>
            <a:xfrm>
              <a:off x="309769" y="1142077"/>
              <a:ext cx="14063" cy="4246"/>
            </a:xfrm>
            <a:custGeom>
              <a:rect b="b" l="l" r="r" t="t"/>
              <a:pathLst>
                <a:path extrusionOk="0" h="141" w="394">
                  <a:moveTo>
                    <a:pt x="295" y="24"/>
                  </a:moveTo>
                  <a:cubicBezTo>
                    <a:pt x="241" y="1"/>
                    <a:pt x="1" y="69"/>
                    <a:pt x="101" y="116"/>
                  </a:cubicBezTo>
                  <a:cubicBezTo>
                    <a:pt x="154" y="140"/>
                    <a:pt x="394" y="71"/>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2"/>
            <p:cNvSpPr/>
            <p:nvPr/>
          </p:nvSpPr>
          <p:spPr>
            <a:xfrm>
              <a:off x="6029637" y="1139307"/>
              <a:ext cx="14099" cy="4306"/>
            </a:xfrm>
            <a:custGeom>
              <a:rect b="b" l="l" r="r" t="t"/>
              <a:pathLst>
                <a:path extrusionOk="0" h="143" w="395">
                  <a:moveTo>
                    <a:pt x="101" y="116"/>
                  </a:moveTo>
                  <a:cubicBezTo>
                    <a:pt x="153" y="142"/>
                    <a:pt x="394" y="73"/>
                    <a:pt x="294" y="25"/>
                  </a:cubicBezTo>
                  <a:cubicBezTo>
                    <a:pt x="242" y="0"/>
                    <a:pt x="0"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2"/>
            <p:cNvSpPr/>
            <p:nvPr/>
          </p:nvSpPr>
          <p:spPr>
            <a:xfrm>
              <a:off x="3361386" y="1131087"/>
              <a:ext cx="35657" cy="11743"/>
            </a:xfrm>
            <a:custGeom>
              <a:rect b="b" l="l" r="r" t="t"/>
              <a:pathLst>
                <a:path extrusionOk="0" h="390" w="999">
                  <a:moveTo>
                    <a:pt x="34" y="118"/>
                  </a:moveTo>
                  <a:cubicBezTo>
                    <a:pt x="63" y="225"/>
                    <a:pt x="0" y="375"/>
                    <a:pt x="226" y="389"/>
                  </a:cubicBezTo>
                  <a:cubicBezTo>
                    <a:pt x="245" y="157"/>
                    <a:pt x="979" y="261"/>
                    <a:pt x="999" y="28"/>
                  </a:cubicBezTo>
                  <a:cubicBezTo>
                    <a:pt x="393" y="128"/>
                    <a:pt x="487" y="0"/>
                    <a:pt x="34"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
            <p:cNvSpPr/>
            <p:nvPr/>
          </p:nvSpPr>
          <p:spPr>
            <a:xfrm>
              <a:off x="635672" y="1131900"/>
              <a:ext cx="31659" cy="10930"/>
            </a:xfrm>
            <a:custGeom>
              <a:rect b="b" l="l" r="r" t="t"/>
              <a:pathLst>
                <a:path extrusionOk="0" h="363" w="887">
                  <a:moveTo>
                    <a:pt x="613" y="362"/>
                  </a:moveTo>
                  <a:cubicBezTo>
                    <a:pt x="672" y="241"/>
                    <a:pt x="887" y="190"/>
                    <a:pt x="803" y="1"/>
                  </a:cubicBezTo>
                  <a:lnTo>
                    <a:pt x="33" y="1"/>
                  </a:lnTo>
                  <a:cubicBezTo>
                    <a:pt x="1" y="228"/>
                    <a:pt x="328" y="284"/>
                    <a:pt x="613"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2"/>
            <p:cNvSpPr/>
            <p:nvPr/>
          </p:nvSpPr>
          <p:spPr>
            <a:xfrm>
              <a:off x="2199331" y="1130936"/>
              <a:ext cx="32587" cy="9214"/>
            </a:xfrm>
            <a:custGeom>
              <a:rect b="b" l="l" r="r" t="t"/>
              <a:pathLst>
                <a:path extrusionOk="0" h="306" w="913">
                  <a:moveTo>
                    <a:pt x="388" y="305"/>
                  </a:moveTo>
                  <a:cubicBezTo>
                    <a:pt x="913" y="158"/>
                    <a:pt x="104" y="0"/>
                    <a:pt x="0" y="213"/>
                  </a:cubicBezTo>
                  <a:cubicBezTo>
                    <a:pt x="194" y="213"/>
                    <a:pt x="228" y="287"/>
                    <a:pt x="388"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
            <p:cNvSpPr/>
            <p:nvPr/>
          </p:nvSpPr>
          <p:spPr>
            <a:xfrm>
              <a:off x="1490384" y="1137319"/>
              <a:ext cx="13813" cy="2830"/>
            </a:xfrm>
            <a:custGeom>
              <a:rect b="b" l="l" r="r" t="t"/>
              <a:pathLst>
                <a:path extrusionOk="0" h="94" w="387">
                  <a:moveTo>
                    <a:pt x="0" y="93"/>
                  </a:moveTo>
                  <a:cubicBezTo>
                    <a:pt x="150" y="71"/>
                    <a:pt x="380" y="90"/>
                    <a:pt x="386" y="1"/>
                  </a:cubicBezTo>
                  <a:cubicBezTo>
                    <a:pt x="236" y="22"/>
                    <a:pt x="7" y="3"/>
                    <a:pt x="0" y="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
            <p:cNvSpPr/>
            <p:nvPr/>
          </p:nvSpPr>
          <p:spPr>
            <a:xfrm>
              <a:off x="257267" y="1130304"/>
              <a:ext cx="8995" cy="11412"/>
            </a:xfrm>
            <a:custGeom>
              <a:rect b="b" l="l" r="r" t="t"/>
              <a:pathLst>
                <a:path extrusionOk="0" h="379" w="252">
                  <a:moveTo>
                    <a:pt x="29" y="144"/>
                  </a:moveTo>
                  <a:cubicBezTo>
                    <a:pt x="1" y="238"/>
                    <a:pt x="180" y="379"/>
                    <a:pt x="221" y="235"/>
                  </a:cubicBezTo>
                  <a:cubicBezTo>
                    <a:pt x="251" y="138"/>
                    <a:pt x="71" y="0"/>
                    <a:pt x="29"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
            <p:cNvSpPr/>
            <p:nvPr/>
          </p:nvSpPr>
          <p:spPr>
            <a:xfrm>
              <a:off x="3248921" y="1133827"/>
              <a:ext cx="14027" cy="4276"/>
            </a:xfrm>
            <a:custGeom>
              <a:rect b="b" l="l" r="r" t="t"/>
              <a:pathLst>
                <a:path extrusionOk="0" h="142" w="393">
                  <a:moveTo>
                    <a:pt x="288" y="27"/>
                  </a:moveTo>
                  <a:cubicBezTo>
                    <a:pt x="238" y="1"/>
                    <a:pt x="0" y="70"/>
                    <a:pt x="98" y="118"/>
                  </a:cubicBezTo>
                  <a:cubicBezTo>
                    <a:pt x="153" y="142"/>
                    <a:pt x="393" y="74"/>
                    <a:pt x="288"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2"/>
            <p:cNvSpPr/>
            <p:nvPr/>
          </p:nvSpPr>
          <p:spPr>
            <a:xfrm>
              <a:off x="7537118" y="1131117"/>
              <a:ext cx="13991" cy="4246"/>
            </a:xfrm>
            <a:custGeom>
              <a:rect b="b" l="l" r="r" t="t"/>
              <a:pathLst>
                <a:path extrusionOk="0" h="141" w="392">
                  <a:moveTo>
                    <a:pt x="99" y="117"/>
                  </a:moveTo>
                  <a:cubicBezTo>
                    <a:pt x="150" y="140"/>
                    <a:pt x="391" y="72"/>
                    <a:pt x="292" y="27"/>
                  </a:cubicBezTo>
                  <a:cubicBezTo>
                    <a:pt x="238" y="1"/>
                    <a:pt x="1" y="68"/>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2"/>
            <p:cNvSpPr/>
            <p:nvPr/>
          </p:nvSpPr>
          <p:spPr>
            <a:xfrm>
              <a:off x="5359273" y="1125577"/>
              <a:ext cx="31481" cy="9665"/>
            </a:xfrm>
            <a:custGeom>
              <a:rect b="b" l="l" r="r" t="t"/>
              <a:pathLst>
                <a:path extrusionOk="0" h="321" w="882">
                  <a:moveTo>
                    <a:pt x="755" y="211"/>
                  </a:moveTo>
                  <a:cubicBezTo>
                    <a:pt x="882" y="0"/>
                    <a:pt x="1" y="15"/>
                    <a:pt x="174" y="211"/>
                  </a:cubicBezTo>
                  <a:cubicBezTo>
                    <a:pt x="240" y="282"/>
                    <a:pt x="689" y="320"/>
                    <a:pt x="755" y="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
            <p:cNvSpPr/>
            <p:nvPr/>
          </p:nvSpPr>
          <p:spPr>
            <a:xfrm>
              <a:off x="5288603" y="1118110"/>
              <a:ext cx="24307" cy="16530"/>
            </a:xfrm>
            <a:custGeom>
              <a:rect b="b" l="l" r="r" t="t"/>
              <a:pathLst>
                <a:path extrusionOk="0" h="549" w="681">
                  <a:moveTo>
                    <a:pt x="420" y="549"/>
                  </a:moveTo>
                  <a:cubicBezTo>
                    <a:pt x="335" y="376"/>
                    <a:pt x="681" y="0"/>
                    <a:pt x="35" y="93"/>
                  </a:cubicBezTo>
                  <a:cubicBezTo>
                    <a:pt x="5" y="320"/>
                    <a:pt x="1" y="536"/>
                    <a:pt x="420"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
            <p:cNvSpPr/>
            <p:nvPr/>
          </p:nvSpPr>
          <p:spPr>
            <a:xfrm>
              <a:off x="7674674" y="1125667"/>
              <a:ext cx="14063" cy="4306"/>
            </a:xfrm>
            <a:custGeom>
              <a:rect b="b" l="l" r="r" t="t"/>
              <a:pathLst>
                <a:path extrusionOk="0" h="143" w="394">
                  <a:moveTo>
                    <a:pt x="101" y="116"/>
                  </a:moveTo>
                  <a:cubicBezTo>
                    <a:pt x="154" y="142"/>
                    <a:pt x="393" y="72"/>
                    <a:pt x="295" y="25"/>
                  </a:cubicBezTo>
                  <a:cubicBezTo>
                    <a:pt x="239" y="0"/>
                    <a:pt x="0"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
            <p:cNvSpPr/>
            <p:nvPr/>
          </p:nvSpPr>
          <p:spPr>
            <a:xfrm>
              <a:off x="8700243" y="1120188"/>
              <a:ext cx="14170" cy="4276"/>
            </a:xfrm>
            <a:custGeom>
              <a:rect b="b" l="l" r="r" t="t"/>
              <a:pathLst>
                <a:path extrusionOk="0" h="142" w="397">
                  <a:moveTo>
                    <a:pt x="101" y="117"/>
                  </a:moveTo>
                  <a:cubicBezTo>
                    <a:pt x="153" y="142"/>
                    <a:pt x="396" y="72"/>
                    <a:pt x="293" y="25"/>
                  </a:cubicBezTo>
                  <a:cubicBezTo>
                    <a:pt x="241" y="1"/>
                    <a:pt x="1" y="69"/>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2"/>
            <p:cNvSpPr/>
            <p:nvPr/>
          </p:nvSpPr>
          <p:spPr>
            <a:xfrm>
              <a:off x="7110279" y="1117448"/>
              <a:ext cx="14063" cy="4276"/>
            </a:xfrm>
            <a:custGeom>
              <a:rect b="b" l="l" r="r" t="t"/>
              <a:pathLst>
                <a:path extrusionOk="0" h="142" w="394">
                  <a:moveTo>
                    <a:pt x="294" y="26"/>
                  </a:moveTo>
                  <a:cubicBezTo>
                    <a:pt x="240" y="0"/>
                    <a:pt x="0" y="71"/>
                    <a:pt x="101" y="116"/>
                  </a:cubicBezTo>
                  <a:cubicBezTo>
                    <a:pt x="152" y="141"/>
                    <a:pt x="393" y="72"/>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2"/>
            <p:cNvSpPr/>
            <p:nvPr/>
          </p:nvSpPr>
          <p:spPr>
            <a:xfrm>
              <a:off x="1548776" y="1117448"/>
              <a:ext cx="14063" cy="4276"/>
            </a:xfrm>
            <a:custGeom>
              <a:rect b="b" l="l" r="r" t="t"/>
              <a:pathLst>
                <a:path extrusionOk="0" h="142" w="394">
                  <a:moveTo>
                    <a:pt x="291" y="26"/>
                  </a:moveTo>
                  <a:cubicBezTo>
                    <a:pt x="239" y="0"/>
                    <a:pt x="1" y="71"/>
                    <a:pt x="99" y="116"/>
                  </a:cubicBezTo>
                  <a:cubicBezTo>
                    <a:pt x="154" y="141"/>
                    <a:pt x="394" y="72"/>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
            <p:cNvSpPr/>
            <p:nvPr/>
          </p:nvSpPr>
          <p:spPr>
            <a:xfrm>
              <a:off x="4429358" y="1109258"/>
              <a:ext cx="27626" cy="9364"/>
            </a:xfrm>
            <a:custGeom>
              <a:rect b="b" l="l" r="r" t="t"/>
              <a:pathLst>
                <a:path extrusionOk="0" h="311" w="774">
                  <a:moveTo>
                    <a:pt x="773" y="27"/>
                  </a:moveTo>
                  <a:cubicBezTo>
                    <a:pt x="333" y="1"/>
                    <a:pt x="49" y="48"/>
                    <a:pt x="0" y="207"/>
                  </a:cubicBezTo>
                  <a:cubicBezTo>
                    <a:pt x="368" y="186"/>
                    <a:pt x="427" y="310"/>
                    <a:pt x="773" y="2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
            <p:cNvSpPr/>
            <p:nvPr/>
          </p:nvSpPr>
          <p:spPr>
            <a:xfrm>
              <a:off x="3982032" y="1112360"/>
              <a:ext cx="6924" cy="6263"/>
            </a:xfrm>
            <a:custGeom>
              <a:rect b="b" l="l" r="r" t="t"/>
              <a:pathLst>
                <a:path extrusionOk="0" h="208" w="194">
                  <a:moveTo>
                    <a:pt x="194" y="104"/>
                  </a:moveTo>
                  <a:cubicBezTo>
                    <a:pt x="194" y="53"/>
                    <a:pt x="40" y="1"/>
                    <a:pt x="2" y="104"/>
                  </a:cubicBezTo>
                  <a:cubicBezTo>
                    <a:pt x="1" y="154"/>
                    <a:pt x="155"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
            <p:cNvSpPr/>
            <p:nvPr/>
          </p:nvSpPr>
          <p:spPr>
            <a:xfrm>
              <a:off x="1596924" y="1114678"/>
              <a:ext cx="13991" cy="4336"/>
            </a:xfrm>
            <a:custGeom>
              <a:rect b="b" l="l" r="r" t="t"/>
              <a:pathLst>
                <a:path extrusionOk="0" h="144" w="392">
                  <a:moveTo>
                    <a:pt x="293" y="27"/>
                  </a:moveTo>
                  <a:cubicBezTo>
                    <a:pt x="241" y="1"/>
                    <a:pt x="0" y="71"/>
                    <a:pt x="102" y="118"/>
                  </a:cubicBezTo>
                  <a:cubicBezTo>
                    <a:pt x="154" y="143"/>
                    <a:pt x="392" y="75"/>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2"/>
            <p:cNvSpPr/>
            <p:nvPr/>
          </p:nvSpPr>
          <p:spPr>
            <a:xfrm>
              <a:off x="526740" y="1106488"/>
              <a:ext cx="29732" cy="11954"/>
            </a:xfrm>
            <a:custGeom>
              <a:rect b="b" l="l" r="r" t="t"/>
              <a:pathLst>
                <a:path extrusionOk="0" h="397" w="833">
                  <a:moveTo>
                    <a:pt x="1" y="390"/>
                  </a:moveTo>
                  <a:cubicBezTo>
                    <a:pt x="338" y="397"/>
                    <a:pt x="601" y="370"/>
                    <a:pt x="771" y="299"/>
                  </a:cubicBezTo>
                  <a:cubicBezTo>
                    <a:pt x="832" y="60"/>
                    <a:pt x="503" y="0"/>
                    <a:pt x="1"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2"/>
            <p:cNvSpPr/>
            <p:nvPr/>
          </p:nvSpPr>
          <p:spPr>
            <a:xfrm>
              <a:off x="8930991" y="1109650"/>
              <a:ext cx="6889" cy="6203"/>
            </a:xfrm>
            <a:custGeom>
              <a:rect b="b" l="l" r="r" t="t"/>
              <a:pathLst>
                <a:path extrusionOk="0" h="206" w="193">
                  <a:moveTo>
                    <a:pt x="193" y="103"/>
                  </a:moveTo>
                  <a:cubicBezTo>
                    <a:pt x="193" y="53"/>
                    <a:pt x="36" y="1"/>
                    <a:pt x="1" y="103"/>
                  </a:cubicBezTo>
                  <a:cubicBezTo>
                    <a:pt x="1" y="154"/>
                    <a:pt x="158"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2"/>
            <p:cNvSpPr/>
            <p:nvPr/>
          </p:nvSpPr>
          <p:spPr>
            <a:xfrm>
              <a:off x="3341934" y="1104561"/>
              <a:ext cx="41368" cy="13700"/>
            </a:xfrm>
            <a:custGeom>
              <a:rect b="b" l="l" r="r" t="t"/>
              <a:pathLst>
                <a:path extrusionOk="0" h="455" w="1159">
                  <a:moveTo>
                    <a:pt x="1159" y="0"/>
                  </a:moveTo>
                  <a:lnTo>
                    <a:pt x="194" y="0"/>
                  </a:lnTo>
                  <a:cubicBezTo>
                    <a:pt x="210" y="158"/>
                    <a:pt x="151" y="282"/>
                    <a:pt x="1" y="363"/>
                  </a:cubicBezTo>
                  <a:cubicBezTo>
                    <a:pt x="839" y="454"/>
                    <a:pt x="860" y="163"/>
                    <a:pt x="11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2"/>
            <p:cNvSpPr/>
            <p:nvPr/>
          </p:nvSpPr>
          <p:spPr>
            <a:xfrm>
              <a:off x="1978220" y="1110011"/>
              <a:ext cx="21594" cy="6444"/>
            </a:xfrm>
            <a:custGeom>
              <a:rect b="b" l="l" r="r" t="t"/>
              <a:pathLst>
                <a:path extrusionOk="0" h="214" w="605">
                  <a:moveTo>
                    <a:pt x="605" y="182"/>
                  </a:moveTo>
                  <a:lnTo>
                    <a:pt x="605" y="1"/>
                  </a:lnTo>
                  <a:lnTo>
                    <a:pt x="24" y="1"/>
                  </a:lnTo>
                  <a:cubicBezTo>
                    <a:pt x="0" y="162"/>
                    <a:pt x="216" y="213"/>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2"/>
            <p:cNvSpPr/>
            <p:nvPr/>
          </p:nvSpPr>
          <p:spPr>
            <a:xfrm>
              <a:off x="1904267" y="1099082"/>
              <a:ext cx="45222" cy="14573"/>
            </a:xfrm>
            <a:custGeom>
              <a:rect b="b" l="l" r="r" t="t"/>
              <a:pathLst>
                <a:path extrusionOk="0" h="484" w="1267">
                  <a:moveTo>
                    <a:pt x="361" y="454"/>
                  </a:moveTo>
                  <a:cubicBezTo>
                    <a:pt x="1267" y="484"/>
                    <a:pt x="877" y="35"/>
                    <a:pt x="361" y="1"/>
                  </a:cubicBezTo>
                  <a:cubicBezTo>
                    <a:pt x="1" y="173"/>
                    <a:pt x="475" y="165"/>
                    <a:pt x="361"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
            <p:cNvSpPr/>
            <p:nvPr/>
          </p:nvSpPr>
          <p:spPr>
            <a:xfrm>
              <a:off x="4565129" y="1101852"/>
              <a:ext cx="22665" cy="8220"/>
            </a:xfrm>
            <a:custGeom>
              <a:rect b="b" l="l" r="r" t="t"/>
              <a:pathLst>
                <a:path extrusionOk="0" h="273" w="635">
                  <a:moveTo>
                    <a:pt x="634" y="0"/>
                  </a:moveTo>
                  <a:lnTo>
                    <a:pt x="248" y="0"/>
                  </a:lnTo>
                  <a:cubicBezTo>
                    <a:pt x="239" y="116"/>
                    <a:pt x="0" y="125"/>
                    <a:pt x="58" y="273"/>
                  </a:cubicBezTo>
                  <a:lnTo>
                    <a:pt x="634"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
            <p:cNvSpPr/>
            <p:nvPr/>
          </p:nvSpPr>
          <p:spPr>
            <a:xfrm>
              <a:off x="1813931" y="1107211"/>
              <a:ext cx="13742" cy="2800"/>
            </a:xfrm>
            <a:custGeom>
              <a:rect b="b" l="l" r="r" t="t"/>
              <a:pathLst>
                <a:path extrusionOk="0" h="93" w="385">
                  <a:moveTo>
                    <a:pt x="384" y="1"/>
                  </a:moveTo>
                  <a:cubicBezTo>
                    <a:pt x="234" y="23"/>
                    <a:pt x="3" y="5"/>
                    <a:pt x="1" y="92"/>
                  </a:cubicBezTo>
                  <a:cubicBezTo>
                    <a:pt x="149" y="73"/>
                    <a:pt x="379" y="91"/>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2"/>
            <p:cNvSpPr/>
            <p:nvPr/>
          </p:nvSpPr>
          <p:spPr>
            <a:xfrm>
              <a:off x="1057121" y="1094806"/>
              <a:ext cx="20309" cy="13580"/>
            </a:xfrm>
            <a:custGeom>
              <a:rect b="b" l="l" r="r" t="t"/>
              <a:pathLst>
                <a:path extrusionOk="0" h="451" w="569">
                  <a:moveTo>
                    <a:pt x="374" y="413"/>
                  </a:moveTo>
                  <a:cubicBezTo>
                    <a:pt x="386" y="358"/>
                    <a:pt x="404" y="306"/>
                    <a:pt x="569" y="324"/>
                  </a:cubicBezTo>
                  <a:lnTo>
                    <a:pt x="569" y="143"/>
                  </a:lnTo>
                  <a:cubicBezTo>
                    <a:pt x="93" y="0"/>
                    <a:pt x="1" y="451"/>
                    <a:pt x="374"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2"/>
            <p:cNvSpPr/>
            <p:nvPr/>
          </p:nvSpPr>
          <p:spPr>
            <a:xfrm>
              <a:off x="6993281" y="1101099"/>
              <a:ext cx="14027" cy="4185"/>
            </a:xfrm>
            <a:custGeom>
              <a:rect b="b" l="l" r="r" t="t"/>
              <a:pathLst>
                <a:path extrusionOk="0" h="139" w="393">
                  <a:moveTo>
                    <a:pt x="292" y="25"/>
                  </a:moveTo>
                  <a:cubicBezTo>
                    <a:pt x="239" y="0"/>
                    <a:pt x="1" y="69"/>
                    <a:pt x="101" y="116"/>
                  </a:cubicBezTo>
                  <a:cubicBezTo>
                    <a:pt x="153" y="139"/>
                    <a:pt x="392" y="71"/>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2"/>
            <p:cNvSpPr/>
            <p:nvPr/>
          </p:nvSpPr>
          <p:spPr>
            <a:xfrm>
              <a:off x="6894593" y="1091615"/>
              <a:ext cx="65282" cy="12977"/>
            </a:xfrm>
            <a:custGeom>
              <a:rect b="b" l="l" r="r" t="t"/>
              <a:pathLst>
                <a:path extrusionOk="0" h="431" w="1829">
                  <a:moveTo>
                    <a:pt x="1130" y="430"/>
                  </a:moveTo>
                  <a:cubicBezTo>
                    <a:pt x="1828" y="1"/>
                    <a:pt x="1" y="309"/>
                    <a:pt x="1130"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2"/>
            <p:cNvSpPr/>
            <p:nvPr/>
          </p:nvSpPr>
          <p:spPr>
            <a:xfrm>
              <a:off x="5798390" y="1096342"/>
              <a:ext cx="23414" cy="8250"/>
            </a:xfrm>
            <a:custGeom>
              <a:rect b="b" l="l" r="r" t="t"/>
              <a:pathLst>
                <a:path extrusionOk="0" h="274" w="656">
                  <a:moveTo>
                    <a:pt x="407" y="273"/>
                  </a:moveTo>
                  <a:cubicBezTo>
                    <a:pt x="418" y="157"/>
                    <a:pt x="656" y="147"/>
                    <a:pt x="600" y="0"/>
                  </a:cubicBezTo>
                  <a:lnTo>
                    <a:pt x="215" y="0"/>
                  </a:lnTo>
                  <a:cubicBezTo>
                    <a:pt x="1" y="131"/>
                    <a:pt x="10" y="222"/>
                    <a:pt x="407"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2"/>
            <p:cNvSpPr/>
            <p:nvPr/>
          </p:nvSpPr>
          <p:spPr>
            <a:xfrm>
              <a:off x="120638" y="1095348"/>
              <a:ext cx="32623" cy="9274"/>
            </a:xfrm>
            <a:custGeom>
              <a:rect b="b" l="l" r="r" t="t"/>
              <a:pathLst>
                <a:path extrusionOk="0" h="308" w="914">
                  <a:moveTo>
                    <a:pt x="0" y="216"/>
                  </a:moveTo>
                  <a:cubicBezTo>
                    <a:pt x="192" y="216"/>
                    <a:pt x="230" y="289"/>
                    <a:pt x="388" y="307"/>
                  </a:cubicBezTo>
                  <a:cubicBezTo>
                    <a:pt x="914" y="159"/>
                    <a:pt x="103" y="1"/>
                    <a:pt x="0" y="2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2"/>
            <p:cNvSpPr/>
            <p:nvPr/>
          </p:nvSpPr>
          <p:spPr>
            <a:xfrm>
              <a:off x="7172240" y="1098329"/>
              <a:ext cx="14099" cy="4276"/>
            </a:xfrm>
            <a:custGeom>
              <a:rect b="b" l="l" r="r" t="t"/>
              <a:pathLst>
                <a:path extrusionOk="0" h="142" w="395">
                  <a:moveTo>
                    <a:pt x="293" y="26"/>
                  </a:moveTo>
                  <a:cubicBezTo>
                    <a:pt x="238" y="1"/>
                    <a:pt x="0" y="70"/>
                    <a:pt x="100" y="117"/>
                  </a:cubicBezTo>
                  <a:cubicBezTo>
                    <a:pt x="153" y="142"/>
                    <a:pt x="395"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2"/>
            <p:cNvSpPr/>
            <p:nvPr/>
          </p:nvSpPr>
          <p:spPr>
            <a:xfrm>
              <a:off x="5912675" y="1098329"/>
              <a:ext cx="14027" cy="4276"/>
            </a:xfrm>
            <a:custGeom>
              <a:rect b="b" l="l" r="r" t="t"/>
              <a:pathLst>
                <a:path extrusionOk="0" h="142" w="393">
                  <a:moveTo>
                    <a:pt x="293" y="26"/>
                  </a:moveTo>
                  <a:cubicBezTo>
                    <a:pt x="240" y="1"/>
                    <a:pt x="1" y="70"/>
                    <a:pt x="100" y="117"/>
                  </a:cubicBezTo>
                  <a:cubicBezTo>
                    <a:pt x="152" y="142"/>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2"/>
            <p:cNvSpPr/>
            <p:nvPr/>
          </p:nvSpPr>
          <p:spPr>
            <a:xfrm>
              <a:off x="2491755" y="1098329"/>
              <a:ext cx="14063" cy="4276"/>
            </a:xfrm>
            <a:custGeom>
              <a:rect b="b" l="l" r="r" t="t"/>
              <a:pathLst>
                <a:path extrusionOk="0" h="142" w="394">
                  <a:moveTo>
                    <a:pt x="295" y="26"/>
                  </a:moveTo>
                  <a:cubicBezTo>
                    <a:pt x="239" y="1"/>
                    <a:pt x="1" y="70"/>
                    <a:pt x="101" y="117"/>
                  </a:cubicBezTo>
                  <a:cubicBezTo>
                    <a:pt x="154" y="142"/>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2"/>
            <p:cNvSpPr/>
            <p:nvPr/>
          </p:nvSpPr>
          <p:spPr>
            <a:xfrm>
              <a:off x="7014982" y="1087129"/>
              <a:ext cx="39869" cy="15838"/>
            </a:xfrm>
            <a:custGeom>
              <a:rect b="b" l="l" r="r" t="t"/>
              <a:pathLst>
                <a:path extrusionOk="0" h="526" w="1117">
                  <a:moveTo>
                    <a:pt x="648" y="306"/>
                  </a:moveTo>
                  <a:cubicBezTo>
                    <a:pt x="1117" y="1"/>
                    <a:pt x="1" y="526"/>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2"/>
            <p:cNvSpPr/>
            <p:nvPr/>
          </p:nvSpPr>
          <p:spPr>
            <a:xfrm>
              <a:off x="4849272" y="1092879"/>
              <a:ext cx="13849" cy="7467"/>
            </a:xfrm>
            <a:custGeom>
              <a:rect b="b" l="l" r="r" t="t"/>
              <a:pathLst>
                <a:path extrusionOk="0" h="248" w="388">
                  <a:moveTo>
                    <a:pt x="388" y="115"/>
                  </a:moveTo>
                  <a:cubicBezTo>
                    <a:pt x="387" y="24"/>
                    <a:pt x="47" y="0"/>
                    <a:pt x="0" y="115"/>
                  </a:cubicBezTo>
                  <a:cubicBezTo>
                    <a:pt x="221" y="105"/>
                    <a:pt x="301" y="247"/>
                    <a:pt x="388"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2"/>
            <p:cNvSpPr/>
            <p:nvPr/>
          </p:nvSpPr>
          <p:spPr>
            <a:xfrm>
              <a:off x="4591113" y="1095559"/>
              <a:ext cx="13920" cy="4306"/>
            </a:xfrm>
            <a:custGeom>
              <a:rect b="b" l="l" r="r" t="t"/>
              <a:pathLst>
                <a:path extrusionOk="0" h="143" w="390">
                  <a:moveTo>
                    <a:pt x="100" y="118"/>
                  </a:moveTo>
                  <a:cubicBezTo>
                    <a:pt x="153" y="142"/>
                    <a:pt x="389" y="73"/>
                    <a:pt x="292" y="26"/>
                  </a:cubicBezTo>
                  <a:cubicBezTo>
                    <a:pt x="238" y="0"/>
                    <a:pt x="0" y="71"/>
                    <a:pt x="100"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2"/>
            <p:cNvSpPr/>
            <p:nvPr/>
          </p:nvSpPr>
          <p:spPr>
            <a:xfrm>
              <a:off x="196377" y="1096342"/>
              <a:ext cx="13849" cy="2770"/>
            </a:xfrm>
            <a:custGeom>
              <a:rect b="b" l="l" r="r" t="t"/>
              <a:pathLst>
                <a:path extrusionOk="0" h="92" w="388">
                  <a:moveTo>
                    <a:pt x="387" y="0"/>
                  </a:moveTo>
                  <a:cubicBezTo>
                    <a:pt x="236" y="20"/>
                    <a:pt x="5" y="2"/>
                    <a:pt x="1" y="92"/>
                  </a:cubicBezTo>
                  <a:cubicBezTo>
                    <a:pt x="149" y="71"/>
                    <a:pt x="381"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2"/>
            <p:cNvSpPr/>
            <p:nvPr/>
          </p:nvSpPr>
          <p:spPr>
            <a:xfrm>
              <a:off x="7298910" y="1088122"/>
              <a:ext cx="23414" cy="8250"/>
            </a:xfrm>
            <a:custGeom>
              <a:rect b="b" l="l" r="r" t="t"/>
              <a:pathLst>
                <a:path extrusionOk="0" h="274" w="656">
                  <a:moveTo>
                    <a:pt x="409" y="273"/>
                  </a:moveTo>
                  <a:cubicBezTo>
                    <a:pt x="418" y="157"/>
                    <a:pt x="656" y="145"/>
                    <a:pt x="602" y="1"/>
                  </a:cubicBezTo>
                  <a:lnTo>
                    <a:pt x="213" y="1"/>
                  </a:lnTo>
                  <a:cubicBezTo>
                    <a:pt x="1" y="131"/>
                    <a:pt x="8" y="222"/>
                    <a:pt x="409"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2"/>
            <p:cNvSpPr/>
            <p:nvPr/>
          </p:nvSpPr>
          <p:spPr>
            <a:xfrm>
              <a:off x="2147578" y="1092849"/>
              <a:ext cx="13991" cy="4215"/>
            </a:xfrm>
            <a:custGeom>
              <a:rect b="b" l="l" r="r" t="t"/>
              <a:pathLst>
                <a:path extrusionOk="0" h="140" w="392">
                  <a:moveTo>
                    <a:pt x="293" y="25"/>
                  </a:moveTo>
                  <a:cubicBezTo>
                    <a:pt x="239" y="0"/>
                    <a:pt x="0" y="69"/>
                    <a:pt x="98" y="116"/>
                  </a:cubicBezTo>
                  <a:cubicBezTo>
                    <a:pt x="154" y="140"/>
                    <a:pt x="392" y="73"/>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2"/>
            <p:cNvSpPr/>
            <p:nvPr/>
          </p:nvSpPr>
          <p:spPr>
            <a:xfrm>
              <a:off x="1810290" y="1090079"/>
              <a:ext cx="13991" cy="4336"/>
            </a:xfrm>
            <a:custGeom>
              <a:rect b="b" l="l" r="r" t="t"/>
              <a:pathLst>
                <a:path extrusionOk="0" h="144" w="392">
                  <a:moveTo>
                    <a:pt x="293" y="27"/>
                  </a:moveTo>
                  <a:cubicBezTo>
                    <a:pt x="240" y="1"/>
                    <a:pt x="1" y="71"/>
                    <a:pt x="103" y="117"/>
                  </a:cubicBezTo>
                  <a:cubicBezTo>
                    <a:pt x="155" y="143"/>
                    <a:pt x="391" y="73"/>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2"/>
            <p:cNvSpPr/>
            <p:nvPr/>
          </p:nvSpPr>
          <p:spPr>
            <a:xfrm>
              <a:off x="1455942" y="1086918"/>
              <a:ext cx="13813" cy="7377"/>
            </a:xfrm>
            <a:custGeom>
              <a:rect b="b" l="l" r="r" t="t"/>
              <a:pathLst>
                <a:path extrusionOk="0" h="245" w="387">
                  <a:moveTo>
                    <a:pt x="387" y="132"/>
                  </a:moveTo>
                  <a:cubicBezTo>
                    <a:pt x="171" y="140"/>
                    <a:pt x="87" y="0"/>
                    <a:pt x="0" y="132"/>
                  </a:cubicBezTo>
                  <a:cubicBezTo>
                    <a:pt x="2" y="223"/>
                    <a:pt x="340" y="244"/>
                    <a:pt x="387"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2"/>
            <p:cNvSpPr/>
            <p:nvPr/>
          </p:nvSpPr>
          <p:spPr>
            <a:xfrm>
              <a:off x="4284913" y="1085382"/>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2"/>
            <p:cNvSpPr/>
            <p:nvPr/>
          </p:nvSpPr>
          <p:spPr>
            <a:xfrm>
              <a:off x="1524791" y="1085382"/>
              <a:ext cx="13849" cy="5510"/>
            </a:xfrm>
            <a:custGeom>
              <a:rect b="b" l="l" r="r" t="t"/>
              <a:pathLst>
                <a:path extrusionOk="0" h="183" w="388">
                  <a:moveTo>
                    <a:pt x="387" y="0"/>
                  </a:moveTo>
                  <a:lnTo>
                    <a:pt x="1" y="0"/>
                  </a:lnTo>
                  <a:lnTo>
                    <a:pt x="1"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2"/>
            <p:cNvSpPr/>
            <p:nvPr/>
          </p:nvSpPr>
          <p:spPr>
            <a:xfrm>
              <a:off x="7932869" y="1084931"/>
              <a:ext cx="20702" cy="3734"/>
            </a:xfrm>
            <a:custGeom>
              <a:rect b="b" l="l" r="r" t="t"/>
              <a:pathLst>
                <a:path extrusionOk="0" h="124" w="580">
                  <a:moveTo>
                    <a:pt x="580" y="15"/>
                  </a:moveTo>
                  <a:cubicBezTo>
                    <a:pt x="353" y="29"/>
                    <a:pt x="34" y="1"/>
                    <a:pt x="0" y="107"/>
                  </a:cubicBezTo>
                  <a:cubicBezTo>
                    <a:pt x="229" y="93"/>
                    <a:pt x="549" y="123"/>
                    <a:pt x="580"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
            <p:cNvSpPr/>
            <p:nvPr/>
          </p:nvSpPr>
          <p:spPr>
            <a:xfrm>
              <a:off x="4470689" y="1082281"/>
              <a:ext cx="6996" cy="6233"/>
            </a:xfrm>
            <a:custGeom>
              <a:rect b="b" l="l" r="r" t="t"/>
              <a:pathLst>
                <a:path extrusionOk="0" h="207" w="196">
                  <a:moveTo>
                    <a:pt x="3" y="103"/>
                  </a:moveTo>
                  <a:cubicBezTo>
                    <a:pt x="0" y="154"/>
                    <a:pt x="157" y="206"/>
                    <a:pt x="193" y="103"/>
                  </a:cubicBezTo>
                  <a:cubicBezTo>
                    <a:pt x="196" y="55"/>
                    <a:pt x="41" y="0"/>
                    <a:pt x="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
            <p:cNvSpPr/>
            <p:nvPr/>
          </p:nvSpPr>
          <p:spPr>
            <a:xfrm>
              <a:off x="630032" y="1078698"/>
              <a:ext cx="13849" cy="7437"/>
            </a:xfrm>
            <a:custGeom>
              <a:rect b="b" l="l" r="r" t="t"/>
              <a:pathLst>
                <a:path extrusionOk="0" h="247" w="388">
                  <a:moveTo>
                    <a:pt x="387" y="132"/>
                  </a:moveTo>
                  <a:cubicBezTo>
                    <a:pt x="168" y="143"/>
                    <a:pt x="86" y="0"/>
                    <a:pt x="1" y="132"/>
                  </a:cubicBezTo>
                  <a:cubicBezTo>
                    <a:pt x="2" y="223"/>
                    <a:pt x="336" y="247"/>
                    <a:pt x="387"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
            <p:cNvSpPr/>
            <p:nvPr/>
          </p:nvSpPr>
          <p:spPr>
            <a:xfrm>
              <a:off x="1180579" y="1076892"/>
              <a:ext cx="7031" cy="6142"/>
            </a:xfrm>
            <a:custGeom>
              <a:rect b="b" l="l" r="r" t="t"/>
              <a:pathLst>
                <a:path extrusionOk="0" h="204" w="197">
                  <a:moveTo>
                    <a:pt x="197" y="101"/>
                  </a:moveTo>
                  <a:cubicBezTo>
                    <a:pt x="197" y="52"/>
                    <a:pt x="36" y="0"/>
                    <a:pt x="2" y="101"/>
                  </a:cubicBezTo>
                  <a:cubicBezTo>
                    <a:pt x="1" y="152"/>
                    <a:pt x="156" y="204"/>
                    <a:pt x="197"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2"/>
            <p:cNvSpPr/>
            <p:nvPr/>
          </p:nvSpPr>
          <p:spPr>
            <a:xfrm>
              <a:off x="3534563" y="1074122"/>
              <a:ext cx="6996" cy="6203"/>
            </a:xfrm>
            <a:custGeom>
              <a:rect b="b" l="l" r="r" t="t"/>
              <a:pathLst>
                <a:path extrusionOk="0" h="206" w="196">
                  <a:moveTo>
                    <a:pt x="196" y="104"/>
                  </a:moveTo>
                  <a:cubicBezTo>
                    <a:pt x="196" y="53"/>
                    <a:pt x="38" y="1"/>
                    <a:pt x="4" y="104"/>
                  </a:cubicBezTo>
                  <a:cubicBezTo>
                    <a:pt x="0" y="154"/>
                    <a:pt x="162" y="206"/>
                    <a:pt x="196"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2"/>
            <p:cNvSpPr/>
            <p:nvPr/>
          </p:nvSpPr>
          <p:spPr>
            <a:xfrm>
              <a:off x="7533763" y="1071111"/>
              <a:ext cx="13777" cy="6835"/>
            </a:xfrm>
            <a:custGeom>
              <a:rect b="b" l="l" r="r" t="t"/>
              <a:pathLst>
                <a:path extrusionOk="0" h="227" w="386">
                  <a:moveTo>
                    <a:pt x="386" y="111"/>
                  </a:moveTo>
                  <a:cubicBezTo>
                    <a:pt x="342" y="0"/>
                    <a:pt x="171" y="56"/>
                    <a:pt x="1" y="111"/>
                  </a:cubicBezTo>
                  <a:cubicBezTo>
                    <a:pt x="1" y="204"/>
                    <a:pt x="336" y="226"/>
                    <a:pt x="386"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2"/>
            <p:cNvSpPr/>
            <p:nvPr/>
          </p:nvSpPr>
          <p:spPr>
            <a:xfrm>
              <a:off x="4222952" y="1071743"/>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2"/>
            <p:cNvSpPr/>
            <p:nvPr/>
          </p:nvSpPr>
          <p:spPr>
            <a:xfrm>
              <a:off x="2780823" y="1073700"/>
              <a:ext cx="13991" cy="4276"/>
            </a:xfrm>
            <a:custGeom>
              <a:rect b="b" l="l" r="r" t="t"/>
              <a:pathLst>
                <a:path extrusionOk="0" h="142" w="392">
                  <a:moveTo>
                    <a:pt x="101" y="118"/>
                  </a:moveTo>
                  <a:cubicBezTo>
                    <a:pt x="154" y="141"/>
                    <a:pt x="392" y="74"/>
                    <a:pt x="294" y="25"/>
                  </a:cubicBezTo>
                  <a:cubicBezTo>
                    <a:pt x="240" y="0"/>
                    <a:pt x="0" y="70"/>
                    <a:pt x="101"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
            <p:cNvSpPr/>
            <p:nvPr/>
          </p:nvSpPr>
          <p:spPr>
            <a:xfrm>
              <a:off x="2502248" y="1071382"/>
              <a:ext cx="6853" cy="6203"/>
            </a:xfrm>
            <a:custGeom>
              <a:rect b="b" l="l" r="r" t="t"/>
              <a:pathLst>
                <a:path extrusionOk="0" h="206" w="192">
                  <a:moveTo>
                    <a:pt x="1" y="102"/>
                  </a:moveTo>
                  <a:cubicBezTo>
                    <a:pt x="1" y="152"/>
                    <a:pt x="155" y="205"/>
                    <a:pt x="191" y="102"/>
                  </a:cubicBezTo>
                  <a:cubicBezTo>
                    <a:pt x="191" y="53"/>
                    <a:pt x="35" y="0"/>
                    <a:pt x="1"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2"/>
            <p:cNvSpPr/>
            <p:nvPr/>
          </p:nvSpPr>
          <p:spPr>
            <a:xfrm>
              <a:off x="1868896" y="1071352"/>
              <a:ext cx="7031" cy="6233"/>
            </a:xfrm>
            <a:custGeom>
              <a:rect b="b" l="l" r="r" t="t"/>
              <a:pathLst>
                <a:path extrusionOk="0" h="207" w="197">
                  <a:moveTo>
                    <a:pt x="197" y="103"/>
                  </a:moveTo>
                  <a:cubicBezTo>
                    <a:pt x="197" y="54"/>
                    <a:pt x="40" y="0"/>
                    <a:pt x="4" y="103"/>
                  </a:cubicBezTo>
                  <a:cubicBezTo>
                    <a:pt x="1" y="153"/>
                    <a:pt x="158" y="206"/>
                    <a:pt x="197"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2"/>
            <p:cNvSpPr/>
            <p:nvPr/>
          </p:nvSpPr>
          <p:spPr>
            <a:xfrm>
              <a:off x="512999" y="1074453"/>
              <a:ext cx="13777" cy="2800"/>
            </a:xfrm>
            <a:custGeom>
              <a:rect b="b" l="l" r="r" t="t"/>
              <a:pathLst>
                <a:path extrusionOk="0" h="93" w="386">
                  <a:moveTo>
                    <a:pt x="386" y="0"/>
                  </a:moveTo>
                  <a:cubicBezTo>
                    <a:pt x="236" y="20"/>
                    <a:pt x="5" y="3"/>
                    <a:pt x="1" y="93"/>
                  </a:cubicBezTo>
                  <a:cubicBezTo>
                    <a:pt x="150" y="73"/>
                    <a:pt x="379" y="89"/>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2"/>
            <p:cNvSpPr/>
            <p:nvPr/>
          </p:nvSpPr>
          <p:spPr>
            <a:xfrm>
              <a:off x="6666451" y="1065721"/>
              <a:ext cx="13849" cy="6745"/>
            </a:xfrm>
            <a:custGeom>
              <a:rect b="b" l="l" r="r" t="t"/>
              <a:pathLst>
                <a:path extrusionOk="0" h="224" w="388">
                  <a:moveTo>
                    <a:pt x="387" y="110"/>
                  </a:moveTo>
                  <a:cubicBezTo>
                    <a:pt x="347" y="0"/>
                    <a:pt x="173" y="53"/>
                    <a:pt x="1" y="110"/>
                  </a:cubicBezTo>
                  <a:cubicBezTo>
                    <a:pt x="2" y="200"/>
                    <a:pt x="336"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
            <p:cNvSpPr/>
            <p:nvPr/>
          </p:nvSpPr>
          <p:spPr>
            <a:xfrm>
              <a:off x="6112264" y="1068281"/>
              <a:ext cx="14027" cy="4215"/>
            </a:xfrm>
            <a:custGeom>
              <a:rect b="b" l="l" r="r" t="t"/>
              <a:pathLst>
                <a:path extrusionOk="0" h="140" w="393">
                  <a:moveTo>
                    <a:pt x="290" y="25"/>
                  </a:moveTo>
                  <a:cubicBezTo>
                    <a:pt x="238" y="0"/>
                    <a:pt x="1" y="69"/>
                    <a:pt x="100" y="115"/>
                  </a:cubicBezTo>
                  <a:cubicBezTo>
                    <a:pt x="153" y="140"/>
                    <a:pt x="392" y="71"/>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
            <p:cNvSpPr/>
            <p:nvPr/>
          </p:nvSpPr>
          <p:spPr>
            <a:xfrm>
              <a:off x="4993931" y="1063523"/>
              <a:ext cx="20595" cy="8943"/>
            </a:xfrm>
            <a:custGeom>
              <a:rect b="b" l="l" r="r" t="t"/>
              <a:pathLst>
                <a:path extrusionOk="0" h="297" w="577">
                  <a:moveTo>
                    <a:pt x="576" y="0"/>
                  </a:moveTo>
                  <a:lnTo>
                    <a:pt x="192" y="0"/>
                  </a:lnTo>
                  <a:cubicBezTo>
                    <a:pt x="192" y="90"/>
                    <a:pt x="37" y="107"/>
                    <a:pt x="0" y="182"/>
                  </a:cubicBezTo>
                  <a:cubicBezTo>
                    <a:pt x="243" y="186"/>
                    <a:pt x="265" y="297"/>
                    <a:pt x="576" y="2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2"/>
            <p:cNvSpPr/>
            <p:nvPr/>
          </p:nvSpPr>
          <p:spPr>
            <a:xfrm>
              <a:off x="2767438" y="1063162"/>
              <a:ext cx="23878" cy="5902"/>
            </a:xfrm>
            <a:custGeom>
              <a:rect b="b" l="l" r="r" t="t"/>
              <a:pathLst>
                <a:path extrusionOk="0" h="196" w="669">
                  <a:moveTo>
                    <a:pt x="476" y="195"/>
                  </a:moveTo>
                  <a:cubicBezTo>
                    <a:pt x="472" y="104"/>
                    <a:pt x="632" y="87"/>
                    <a:pt x="669" y="14"/>
                  </a:cubicBezTo>
                  <a:cubicBezTo>
                    <a:pt x="365" y="22"/>
                    <a:pt x="1" y="1"/>
                    <a:pt x="88"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
            <p:cNvSpPr/>
            <p:nvPr/>
          </p:nvSpPr>
          <p:spPr>
            <a:xfrm>
              <a:off x="6883136" y="1062771"/>
              <a:ext cx="14027" cy="4306"/>
            </a:xfrm>
            <a:custGeom>
              <a:rect b="b" l="l" r="r" t="t"/>
              <a:pathLst>
                <a:path extrusionOk="0" h="143" w="393">
                  <a:moveTo>
                    <a:pt x="293" y="25"/>
                  </a:moveTo>
                  <a:cubicBezTo>
                    <a:pt x="238" y="1"/>
                    <a:pt x="1" y="70"/>
                    <a:pt x="100" y="115"/>
                  </a:cubicBezTo>
                  <a:cubicBezTo>
                    <a:pt x="154" y="143"/>
                    <a:pt x="392"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2"/>
            <p:cNvSpPr/>
            <p:nvPr/>
          </p:nvSpPr>
          <p:spPr>
            <a:xfrm>
              <a:off x="4460659" y="1052594"/>
              <a:ext cx="40368" cy="13700"/>
            </a:xfrm>
            <a:custGeom>
              <a:rect b="b" l="l" r="r" t="t"/>
              <a:pathLst>
                <a:path extrusionOk="0" h="455" w="1131">
                  <a:moveTo>
                    <a:pt x="284" y="455"/>
                  </a:moveTo>
                  <a:lnTo>
                    <a:pt x="1054" y="455"/>
                  </a:lnTo>
                  <a:cubicBezTo>
                    <a:pt x="1131" y="235"/>
                    <a:pt x="700" y="259"/>
                    <a:pt x="859" y="0"/>
                  </a:cubicBezTo>
                  <a:cubicBezTo>
                    <a:pt x="1" y="40"/>
                    <a:pt x="576" y="192"/>
                    <a:pt x="284"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2"/>
            <p:cNvSpPr/>
            <p:nvPr/>
          </p:nvSpPr>
          <p:spPr>
            <a:xfrm>
              <a:off x="2498572" y="1062771"/>
              <a:ext cx="14063" cy="4306"/>
            </a:xfrm>
            <a:custGeom>
              <a:rect b="b" l="l" r="r" t="t"/>
              <a:pathLst>
                <a:path extrusionOk="0" h="143" w="394">
                  <a:moveTo>
                    <a:pt x="294" y="25"/>
                  </a:moveTo>
                  <a:cubicBezTo>
                    <a:pt x="242" y="1"/>
                    <a:pt x="1" y="70"/>
                    <a:pt x="104" y="115"/>
                  </a:cubicBezTo>
                  <a:cubicBezTo>
                    <a:pt x="156" y="143"/>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2"/>
            <p:cNvSpPr/>
            <p:nvPr/>
          </p:nvSpPr>
          <p:spPr>
            <a:xfrm>
              <a:off x="1865363" y="1062771"/>
              <a:ext cx="14099" cy="4306"/>
            </a:xfrm>
            <a:custGeom>
              <a:rect b="b" l="l" r="r" t="t"/>
              <a:pathLst>
                <a:path extrusionOk="0" h="143" w="395">
                  <a:moveTo>
                    <a:pt x="103" y="117"/>
                  </a:moveTo>
                  <a:cubicBezTo>
                    <a:pt x="153" y="143"/>
                    <a:pt x="395" y="74"/>
                    <a:pt x="296" y="27"/>
                  </a:cubicBezTo>
                  <a:cubicBezTo>
                    <a:pt x="237" y="1"/>
                    <a:pt x="1" y="70"/>
                    <a:pt x="103"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2"/>
            <p:cNvSpPr/>
            <p:nvPr/>
          </p:nvSpPr>
          <p:spPr>
            <a:xfrm>
              <a:off x="170750" y="1050185"/>
              <a:ext cx="46293" cy="18759"/>
            </a:xfrm>
            <a:custGeom>
              <a:rect b="b" l="l" r="r" t="t"/>
              <a:pathLst>
                <a:path extrusionOk="0" h="623" w="1297">
                  <a:moveTo>
                    <a:pt x="1297" y="353"/>
                  </a:moveTo>
                  <a:cubicBezTo>
                    <a:pt x="926" y="315"/>
                    <a:pt x="1144" y="1"/>
                    <a:pt x="524" y="80"/>
                  </a:cubicBezTo>
                  <a:cubicBezTo>
                    <a:pt x="1" y="224"/>
                    <a:pt x="1001" y="622"/>
                    <a:pt x="1297" y="3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2"/>
            <p:cNvSpPr/>
            <p:nvPr/>
          </p:nvSpPr>
          <p:spPr>
            <a:xfrm>
              <a:off x="8576393" y="1057321"/>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2"/>
            <p:cNvSpPr/>
            <p:nvPr/>
          </p:nvSpPr>
          <p:spPr>
            <a:xfrm>
              <a:off x="7086330" y="1058044"/>
              <a:ext cx="13742" cy="2800"/>
            </a:xfrm>
            <a:custGeom>
              <a:rect b="b" l="l" r="r" t="t"/>
              <a:pathLst>
                <a:path extrusionOk="0" h="93" w="385">
                  <a:moveTo>
                    <a:pt x="384" y="1"/>
                  </a:moveTo>
                  <a:cubicBezTo>
                    <a:pt x="234" y="22"/>
                    <a:pt x="4" y="5"/>
                    <a:pt x="0" y="92"/>
                  </a:cubicBezTo>
                  <a:cubicBezTo>
                    <a:pt x="149" y="71"/>
                    <a:pt x="380" y="88"/>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2"/>
            <p:cNvSpPr/>
            <p:nvPr/>
          </p:nvSpPr>
          <p:spPr>
            <a:xfrm>
              <a:off x="4215171" y="1049854"/>
              <a:ext cx="21558" cy="6413"/>
            </a:xfrm>
            <a:custGeom>
              <a:rect b="b" l="l" r="r" t="t"/>
              <a:pathLst>
                <a:path extrusionOk="0" h="213" w="604">
                  <a:moveTo>
                    <a:pt x="604" y="182"/>
                  </a:moveTo>
                  <a:lnTo>
                    <a:pt x="604" y="0"/>
                  </a:lnTo>
                  <a:lnTo>
                    <a:pt x="25" y="0"/>
                  </a:lnTo>
                  <a:cubicBezTo>
                    <a:pt x="1" y="163"/>
                    <a:pt x="219" y="213"/>
                    <a:pt x="604"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2"/>
            <p:cNvSpPr/>
            <p:nvPr/>
          </p:nvSpPr>
          <p:spPr>
            <a:xfrm>
              <a:off x="3049297" y="1051811"/>
              <a:ext cx="13920" cy="4306"/>
            </a:xfrm>
            <a:custGeom>
              <a:rect b="b" l="l" r="r" t="t"/>
              <a:pathLst>
                <a:path extrusionOk="0" h="143" w="390">
                  <a:moveTo>
                    <a:pt x="293" y="26"/>
                  </a:moveTo>
                  <a:cubicBezTo>
                    <a:pt x="240" y="0"/>
                    <a:pt x="1" y="71"/>
                    <a:pt x="100" y="117"/>
                  </a:cubicBezTo>
                  <a:cubicBezTo>
                    <a:pt x="151" y="143"/>
                    <a:pt x="390" y="75"/>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2"/>
            <p:cNvSpPr/>
            <p:nvPr/>
          </p:nvSpPr>
          <p:spPr>
            <a:xfrm>
              <a:off x="1383487" y="1051811"/>
              <a:ext cx="14063" cy="4306"/>
            </a:xfrm>
            <a:custGeom>
              <a:rect b="b" l="l" r="r" t="t"/>
              <a:pathLst>
                <a:path extrusionOk="0" h="143" w="394">
                  <a:moveTo>
                    <a:pt x="296" y="26"/>
                  </a:moveTo>
                  <a:cubicBezTo>
                    <a:pt x="241" y="0"/>
                    <a:pt x="1" y="71"/>
                    <a:pt x="101" y="117"/>
                  </a:cubicBezTo>
                  <a:cubicBezTo>
                    <a:pt x="157" y="143"/>
                    <a:pt x="394" y="75"/>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2"/>
            <p:cNvSpPr/>
            <p:nvPr/>
          </p:nvSpPr>
          <p:spPr>
            <a:xfrm>
              <a:off x="254768" y="1051811"/>
              <a:ext cx="14063" cy="4306"/>
            </a:xfrm>
            <a:custGeom>
              <a:rect b="b" l="l" r="r" t="t"/>
              <a:pathLst>
                <a:path extrusionOk="0" h="143" w="394">
                  <a:moveTo>
                    <a:pt x="291" y="26"/>
                  </a:moveTo>
                  <a:cubicBezTo>
                    <a:pt x="238" y="0"/>
                    <a:pt x="0" y="71"/>
                    <a:pt x="99" y="117"/>
                  </a:cubicBezTo>
                  <a:cubicBezTo>
                    <a:pt x="152" y="143"/>
                    <a:pt x="393" y="75"/>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2"/>
            <p:cNvSpPr/>
            <p:nvPr/>
          </p:nvSpPr>
          <p:spPr>
            <a:xfrm>
              <a:off x="4529188" y="1049132"/>
              <a:ext cx="13956" cy="4246"/>
            </a:xfrm>
            <a:custGeom>
              <a:rect b="b" l="l" r="r" t="t"/>
              <a:pathLst>
                <a:path extrusionOk="0" h="141" w="391">
                  <a:moveTo>
                    <a:pt x="290" y="24"/>
                  </a:moveTo>
                  <a:cubicBezTo>
                    <a:pt x="237" y="1"/>
                    <a:pt x="1" y="68"/>
                    <a:pt x="99" y="115"/>
                  </a:cubicBezTo>
                  <a:cubicBezTo>
                    <a:pt x="151" y="140"/>
                    <a:pt x="391" y="72"/>
                    <a:pt x="290"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2"/>
            <p:cNvSpPr/>
            <p:nvPr/>
          </p:nvSpPr>
          <p:spPr>
            <a:xfrm>
              <a:off x="2144259" y="1043501"/>
              <a:ext cx="27626" cy="9997"/>
            </a:xfrm>
            <a:custGeom>
              <a:rect b="b" l="l" r="r" t="t"/>
              <a:pathLst>
                <a:path extrusionOk="0" h="332" w="774">
                  <a:moveTo>
                    <a:pt x="0" y="211"/>
                  </a:moveTo>
                  <a:cubicBezTo>
                    <a:pt x="258" y="329"/>
                    <a:pt x="717" y="331"/>
                    <a:pt x="773" y="122"/>
                  </a:cubicBezTo>
                  <a:cubicBezTo>
                    <a:pt x="516" y="2"/>
                    <a:pt x="54" y="1"/>
                    <a:pt x="0" y="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2"/>
            <p:cNvSpPr/>
            <p:nvPr/>
          </p:nvSpPr>
          <p:spPr>
            <a:xfrm>
              <a:off x="8442263" y="1043863"/>
              <a:ext cx="13849" cy="6745"/>
            </a:xfrm>
            <a:custGeom>
              <a:rect b="b" l="l" r="r" t="t"/>
              <a:pathLst>
                <a:path extrusionOk="0" h="224" w="388">
                  <a:moveTo>
                    <a:pt x="387" y="110"/>
                  </a:moveTo>
                  <a:cubicBezTo>
                    <a:pt x="347" y="1"/>
                    <a:pt x="173" y="54"/>
                    <a:pt x="1" y="110"/>
                  </a:cubicBezTo>
                  <a:cubicBezTo>
                    <a:pt x="3" y="200"/>
                    <a:pt x="339"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2"/>
            <p:cNvSpPr/>
            <p:nvPr/>
          </p:nvSpPr>
          <p:spPr>
            <a:xfrm>
              <a:off x="7747093" y="1044013"/>
              <a:ext cx="6960" cy="6203"/>
            </a:xfrm>
            <a:custGeom>
              <a:rect b="b" l="l" r="r" t="t"/>
              <a:pathLst>
                <a:path extrusionOk="0" h="206" w="195">
                  <a:moveTo>
                    <a:pt x="194" y="105"/>
                  </a:moveTo>
                  <a:cubicBezTo>
                    <a:pt x="194" y="54"/>
                    <a:pt x="36" y="1"/>
                    <a:pt x="1" y="105"/>
                  </a:cubicBezTo>
                  <a:cubicBezTo>
                    <a:pt x="1" y="154"/>
                    <a:pt x="155" y="206"/>
                    <a:pt x="194"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2"/>
            <p:cNvSpPr/>
            <p:nvPr/>
          </p:nvSpPr>
          <p:spPr>
            <a:xfrm>
              <a:off x="4587758" y="1044344"/>
              <a:ext cx="13777" cy="5540"/>
            </a:xfrm>
            <a:custGeom>
              <a:rect b="b" l="l" r="r" t="t"/>
              <a:pathLst>
                <a:path extrusionOk="0" h="184" w="386">
                  <a:moveTo>
                    <a:pt x="386" y="0"/>
                  </a:moveTo>
                  <a:lnTo>
                    <a:pt x="0" y="0"/>
                  </a:lnTo>
                  <a:lnTo>
                    <a:pt x="0"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2"/>
            <p:cNvSpPr/>
            <p:nvPr/>
          </p:nvSpPr>
          <p:spPr>
            <a:xfrm>
              <a:off x="1383487" y="1046392"/>
              <a:ext cx="14063" cy="4276"/>
            </a:xfrm>
            <a:custGeom>
              <a:rect b="b" l="l" r="r" t="t"/>
              <a:pathLst>
                <a:path extrusionOk="0" h="142" w="394">
                  <a:moveTo>
                    <a:pt x="296" y="26"/>
                  </a:moveTo>
                  <a:cubicBezTo>
                    <a:pt x="241" y="0"/>
                    <a:pt x="1" y="69"/>
                    <a:pt x="101" y="115"/>
                  </a:cubicBezTo>
                  <a:cubicBezTo>
                    <a:pt x="157" y="141"/>
                    <a:pt x="394" y="72"/>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2"/>
            <p:cNvSpPr/>
            <p:nvPr/>
          </p:nvSpPr>
          <p:spPr>
            <a:xfrm>
              <a:off x="1352685" y="1044224"/>
              <a:ext cx="23914" cy="5992"/>
            </a:xfrm>
            <a:custGeom>
              <a:rect b="b" l="l" r="r" t="t"/>
              <a:pathLst>
                <a:path extrusionOk="0" h="199" w="670">
                  <a:moveTo>
                    <a:pt x="578" y="4"/>
                  </a:moveTo>
                  <a:cubicBezTo>
                    <a:pt x="246" y="0"/>
                    <a:pt x="86" y="75"/>
                    <a:pt x="1" y="187"/>
                  </a:cubicBezTo>
                  <a:cubicBezTo>
                    <a:pt x="304" y="179"/>
                    <a:pt x="669" y="199"/>
                    <a:pt x="578" y="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2"/>
            <p:cNvSpPr/>
            <p:nvPr/>
          </p:nvSpPr>
          <p:spPr>
            <a:xfrm>
              <a:off x="172142" y="1046392"/>
              <a:ext cx="14063" cy="4276"/>
            </a:xfrm>
            <a:custGeom>
              <a:rect b="b" l="l" r="r" t="t"/>
              <a:pathLst>
                <a:path extrusionOk="0" h="142" w="394">
                  <a:moveTo>
                    <a:pt x="293" y="26"/>
                  </a:moveTo>
                  <a:cubicBezTo>
                    <a:pt x="240" y="0"/>
                    <a:pt x="1" y="69"/>
                    <a:pt x="100" y="115"/>
                  </a:cubicBezTo>
                  <a:cubicBezTo>
                    <a:pt x="152" y="141"/>
                    <a:pt x="394"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2"/>
            <p:cNvSpPr/>
            <p:nvPr/>
          </p:nvSpPr>
          <p:spPr>
            <a:xfrm>
              <a:off x="8593739" y="1038172"/>
              <a:ext cx="27555" cy="10117"/>
            </a:xfrm>
            <a:custGeom>
              <a:rect b="b" l="l" r="r" t="t"/>
              <a:pathLst>
                <a:path extrusionOk="0" h="336" w="772">
                  <a:moveTo>
                    <a:pt x="772" y="299"/>
                  </a:moveTo>
                  <a:lnTo>
                    <a:pt x="772" y="27"/>
                  </a:lnTo>
                  <a:cubicBezTo>
                    <a:pt x="332" y="0"/>
                    <a:pt x="48" y="47"/>
                    <a:pt x="1" y="208"/>
                  </a:cubicBezTo>
                  <a:cubicBezTo>
                    <a:pt x="260" y="235"/>
                    <a:pt x="367" y="336"/>
                    <a:pt x="772"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2"/>
            <p:cNvSpPr/>
            <p:nvPr/>
          </p:nvSpPr>
          <p:spPr>
            <a:xfrm>
              <a:off x="7967347" y="1041273"/>
              <a:ext cx="6924" cy="6233"/>
            </a:xfrm>
            <a:custGeom>
              <a:rect b="b" l="l" r="r" t="t"/>
              <a:pathLst>
                <a:path extrusionOk="0" h="207" w="194">
                  <a:moveTo>
                    <a:pt x="193" y="102"/>
                  </a:moveTo>
                  <a:cubicBezTo>
                    <a:pt x="193" y="53"/>
                    <a:pt x="38" y="1"/>
                    <a:pt x="0" y="102"/>
                  </a:cubicBezTo>
                  <a:cubicBezTo>
                    <a:pt x="0" y="155"/>
                    <a:pt x="156" y="207"/>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2"/>
            <p:cNvSpPr/>
            <p:nvPr/>
          </p:nvSpPr>
          <p:spPr>
            <a:xfrm>
              <a:off x="7664395" y="1033445"/>
              <a:ext cx="29910" cy="13760"/>
            </a:xfrm>
            <a:custGeom>
              <a:rect b="b" l="l" r="r" t="t"/>
              <a:pathLst>
                <a:path extrusionOk="0" h="457" w="838">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2"/>
            <p:cNvSpPr/>
            <p:nvPr/>
          </p:nvSpPr>
          <p:spPr>
            <a:xfrm>
              <a:off x="7595581" y="1038564"/>
              <a:ext cx="7031" cy="6203"/>
            </a:xfrm>
            <a:custGeom>
              <a:rect b="b" l="l" r="r" t="t"/>
              <a:pathLst>
                <a:path extrusionOk="0" h="206" w="197">
                  <a:moveTo>
                    <a:pt x="195" y="104"/>
                  </a:moveTo>
                  <a:cubicBezTo>
                    <a:pt x="197" y="53"/>
                    <a:pt x="39" y="0"/>
                    <a:pt x="1" y="104"/>
                  </a:cubicBezTo>
                  <a:cubicBezTo>
                    <a:pt x="4" y="153"/>
                    <a:pt x="160" y="205"/>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2"/>
            <p:cNvSpPr/>
            <p:nvPr/>
          </p:nvSpPr>
          <p:spPr>
            <a:xfrm>
              <a:off x="4274669" y="1031639"/>
              <a:ext cx="58821" cy="12737"/>
            </a:xfrm>
            <a:custGeom>
              <a:rect b="b" l="l" r="r" t="t"/>
              <a:pathLst>
                <a:path extrusionOk="0" h="423" w="1648">
                  <a:moveTo>
                    <a:pt x="673" y="422"/>
                  </a:moveTo>
                  <a:cubicBezTo>
                    <a:pt x="1648" y="59"/>
                    <a:pt x="1" y="1"/>
                    <a:pt x="673" y="4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
            <p:cNvSpPr/>
            <p:nvPr/>
          </p:nvSpPr>
          <p:spPr>
            <a:xfrm>
              <a:off x="4615241" y="1038955"/>
              <a:ext cx="13777" cy="2740"/>
            </a:xfrm>
            <a:custGeom>
              <a:rect b="b" l="l" r="r" t="t"/>
              <a:pathLst>
                <a:path extrusionOk="0" h="91" w="386">
                  <a:moveTo>
                    <a:pt x="386" y="1"/>
                  </a:moveTo>
                  <a:cubicBezTo>
                    <a:pt x="236" y="20"/>
                    <a:pt x="6" y="2"/>
                    <a:pt x="1" y="91"/>
                  </a:cubicBezTo>
                  <a:cubicBezTo>
                    <a:pt x="151" y="70"/>
                    <a:pt x="382" y="87"/>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
            <p:cNvSpPr/>
            <p:nvPr/>
          </p:nvSpPr>
          <p:spPr>
            <a:xfrm>
              <a:off x="4078435" y="1036215"/>
              <a:ext cx="13777" cy="5480"/>
            </a:xfrm>
            <a:custGeom>
              <a:rect b="b" l="l" r="r" t="t"/>
              <a:pathLst>
                <a:path extrusionOk="0" h="182" w="386">
                  <a:moveTo>
                    <a:pt x="386" y="0"/>
                  </a:moveTo>
                  <a:lnTo>
                    <a:pt x="1" y="0"/>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2"/>
            <p:cNvSpPr/>
            <p:nvPr/>
          </p:nvSpPr>
          <p:spPr>
            <a:xfrm>
              <a:off x="3059719" y="1035854"/>
              <a:ext cx="6924" cy="6173"/>
            </a:xfrm>
            <a:custGeom>
              <a:rect b="b" l="l" r="r" t="t"/>
              <a:pathLst>
                <a:path extrusionOk="0" h="205" w="194">
                  <a:moveTo>
                    <a:pt x="193" y="104"/>
                  </a:moveTo>
                  <a:cubicBezTo>
                    <a:pt x="193" y="53"/>
                    <a:pt x="37" y="0"/>
                    <a:pt x="0" y="104"/>
                  </a:cubicBezTo>
                  <a:cubicBezTo>
                    <a:pt x="0" y="152"/>
                    <a:pt x="158" y="204"/>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2"/>
            <p:cNvSpPr/>
            <p:nvPr/>
          </p:nvSpPr>
          <p:spPr>
            <a:xfrm>
              <a:off x="1352649" y="1033114"/>
              <a:ext cx="7031" cy="6233"/>
            </a:xfrm>
            <a:custGeom>
              <a:rect b="b" l="l" r="r" t="t"/>
              <a:pathLst>
                <a:path extrusionOk="0" h="207" w="197">
                  <a:moveTo>
                    <a:pt x="194" y="103"/>
                  </a:moveTo>
                  <a:cubicBezTo>
                    <a:pt x="196" y="52"/>
                    <a:pt x="40" y="0"/>
                    <a:pt x="2" y="103"/>
                  </a:cubicBezTo>
                  <a:cubicBezTo>
                    <a:pt x="1" y="154"/>
                    <a:pt x="157" y="206"/>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2"/>
            <p:cNvSpPr/>
            <p:nvPr/>
          </p:nvSpPr>
          <p:spPr>
            <a:xfrm>
              <a:off x="8786439" y="1024653"/>
              <a:ext cx="27840" cy="18457"/>
            </a:xfrm>
            <a:custGeom>
              <a:rect b="b" l="l" r="r" t="t"/>
              <a:pathLst>
                <a:path extrusionOk="0" h="613" w="780">
                  <a:moveTo>
                    <a:pt x="0" y="293"/>
                  </a:moveTo>
                  <a:cubicBezTo>
                    <a:pt x="780" y="613"/>
                    <a:pt x="455" y="0"/>
                    <a:pt x="0" y="2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2"/>
            <p:cNvSpPr/>
            <p:nvPr/>
          </p:nvSpPr>
          <p:spPr>
            <a:xfrm>
              <a:off x="6508158" y="1030344"/>
              <a:ext cx="6924" cy="6233"/>
            </a:xfrm>
            <a:custGeom>
              <a:rect b="b" l="l" r="r" t="t"/>
              <a:pathLst>
                <a:path extrusionOk="0" h="207" w="194">
                  <a:moveTo>
                    <a:pt x="191" y="104"/>
                  </a:moveTo>
                  <a:cubicBezTo>
                    <a:pt x="193" y="54"/>
                    <a:pt x="38" y="1"/>
                    <a:pt x="0" y="104"/>
                  </a:cubicBezTo>
                  <a:cubicBezTo>
                    <a:pt x="0" y="155"/>
                    <a:pt x="158" y="207"/>
                    <a:pt x="191"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2"/>
            <p:cNvSpPr/>
            <p:nvPr/>
          </p:nvSpPr>
          <p:spPr>
            <a:xfrm>
              <a:off x="8755352" y="1029952"/>
              <a:ext cx="14027" cy="4246"/>
            </a:xfrm>
            <a:custGeom>
              <a:rect b="b" l="l" r="r" t="t"/>
              <a:pathLst>
                <a:path extrusionOk="0" h="141" w="393">
                  <a:moveTo>
                    <a:pt x="100" y="117"/>
                  </a:moveTo>
                  <a:cubicBezTo>
                    <a:pt x="153" y="140"/>
                    <a:pt x="392" y="74"/>
                    <a:pt x="293" y="27"/>
                  </a:cubicBezTo>
                  <a:cubicBezTo>
                    <a:pt x="241" y="1"/>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2"/>
            <p:cNvSpPr/>
            <p:nvPr/>
          </p:nvSpPr>
          <p:spPr>
            <a:xfrm>
              <a:off x="2188838" y="1029922"/>
              <a:ext cx="14099" cy="4276"/>
            </a:xfrm>
            <a:custGeom>
              <a:rect b="b" l="l" r="r" t="t"/>
              <a:pathLst>
                <a:path extrusionOk="0" h="142" w="395">
                  <a:moveTo>
                    <a:pt x="294" y="26"/>
                  </a:moveTo>
                  <a:cubicBezTo>
                    <a:pt x="241" y="0"/>
                    <a:pt x="1" y="71"/>
                    <a:pt x="104" y="116"/>
                  </a:cubicBezTo>
                  <a:cubicBezTo>
                    <a:pt x="155" y="141"/>
                    <a:pt x="395"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2"/>
            <p:cNvSpPr/>
            <p:nvPr/>
          </p:nvSpPr>
          <p:spPr>
            <a:xfrm>
              <a:off x="1111837" y="1030705"/>
              <a:ext cx="13777" cy="2740"/>
            </a:xfrm>
            <a:custGeom>
              <a:rect b="b" l="l" r="r" t="t"/>
              <a:pathLst>
                <a:path extrusionOk="0" h="91" w="386">
                  <a:moveTo>
                    <a:pt x="385" y="0"/>
                  </a:moveTo>
                  <a:cubicBezTo>
                    <a:pt x="235" y="21"/>
                    <a:pt x="5" y="2"/>
                    <a:pt x="0" y="90"/>
                  </a:cubicBezTo>
                  <a:cubicBezTo>
                    <a:pt x="150" y="72"/>
                    <a:pt x="379" y="90"/>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2"/>
            <p:cNvSpPr/>
            <p:nvPr/>
          </p:nvSpPr>
          <p:spPr>
            <a:xfrm>
              <a:off x="798462" y="1029952"/>
              <a:ext cx="14063" cy="4246"/>
            </a:xfrm>
            <a:custGeom>
              <a:rect b="b" l="l" r="r" t="t"/>
              <a:pathLst>
                <a:path extrusionOk="0" h="141" w="394">
                  <a:moveTo>
                    <a:pt x="102" y="117"/>
                  </a:moveTo>
                  <a:cubicBezTo>
                    <a:pt x="155" y="140"/>
                    <a:pt x="393" y="74"/>
                    <a:pt x="294" y="27"/>
                  </a:cubicBezTo>
                  <a:cubicBezTo>
                    <a:pt x="242" y="1"/>
                    <a:pt x="1"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2"/>
            <p:cNvSpPr/>
            <p:nvPr/>
          </p:nvSpPr>
          <p:spPr>
            <a:xfrm>
              <a:off x="8889624" y="1022335"/>
              <a:ext cx="23950" cy="6052"/>
            </a:xfrm>
            <a:custGeom>
              <a:rect b="b" l="l" r="r" t="t"/>
              <a:pathLst>
                <a:path extrusionOk="0" h="201" w="671">
                  <a:moveTo>
                    <a:pt x="582" y="6"/>
                  </a:moveTo>
                  <a:cubicBezTo>
                    <a:pt x="249" y="0"/>
                    <a:pt x="88" y="76"/>
                    <a:pt x="1" y="187"/>
                  </a:cubicBezTo>
                  <a:cubicBezTo>
                    <a:pt x="305" y="181"/>
                    <a:pt x="670" y="200"/>
                    <a:pt x="582"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2"/>
            <p:cNvSpPr/>
            <p:nvPr/>
          </p:nvSpPr>
          <p:spPr>
            <a:xfrm>
              <a:off x="8769521" y="1022215"/>
              <a:ext cx="23878" cy="5811"/>
            </a:xfrm>
            <a:custGeom>
              <a:rect b="b" l="l" r="r" t="t"/>
              <a:pathLst>
                <a:path extrusionOk="0" h="193" w="669">
                  <a:moveTo>
                    <a:pt x="474" y="192"/>
                  </a:moveTo>
                  <a:cubicBezTo>
                    <a:pt x="474" y="102"/>
                    <a:pt x="630" y="85"/>
                    <a:pt x="669" y="11"/>
                  </a:cubicBezTo>
                  <a:cubicBezTo>
                    <a:pt x="363" y="21"/>
                    <a:pt x="1" y="0"/>
                    <a:pt x="88"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2"/>
            <p:cNvSpPr/>
            <p:nvPr/>
          </p:nvSpPr>
          <p:spPr>
            <a:xfrm>
              <a:off x="2894501" y="1017036"/>
              <a:ext cx="13813" cy="10960"/>
            </a:xfrm>
            <a:custGeom>
              <a:rect b="b" l="l" r="r" t="t"/>
              <a:pathLst>
                <a:path extrusionOk="0" h="364" w="387">
                  <a:moveTo>
                    <a:pt x="387" y="0"/>
                  </a:moveTo>
                  <a:lnTo>
                    <a:pt x="0" y="0"/>
                  </a:lnTo>
                  <a:lnTo>
                    <a:pt x="0" y="363"/>
                  </a:lnTo>
                  <a:lnTo>
                    <a:pt x="387" y="36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2"/>
            <p:cNvSpPr/>
            <p:nvPr/>
          </p:nvSpPr>
          <p:spPr>
            <a:xfrm>
              <a:off x="6738584" y="1021733"/>
              <a:ext cx="14099" cy="4336"/>
            </a:xfrm>
            <a:custGeom>
              <a:rect b="b" l="l" r="r" t="t"/>
              <a:pathLst>
                <a:path extrusionOk="0" h="144" w="395">
                  <a:moveTo>
                    <a:pt x="294" y="26"/>
                  </a:moveTo>
                  <a:cubicBezTo>
                    <a:pt x="241" y="1"/>
                    <a:pt x="0" y="70"/>
                    <a:pt x="98" y="117"/>
                  </a:cubicBezTo>
                  <a:cubicBezTo>
                    <a:pt x="154" y="143"/>
                    <a:pt x="395"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2"/>
            <p:cNvSpPr/>
            <p:nvPr/>
          </p:nvSpPr>
          <p:spPr>
            <a:xfrm>
              <a:off x="8222008" y="1019776"/>
              <a:ext cx="13777" cy="2770"/>
            </a:xfrm>
            <a:custGeom>
              <a:rect b="b" l="l" r="r" t="t"/>
              <a:pathLst>
                <a:path extrusionOk="0" h="92" w="386">
                  <a:moveTo>
                    <a:pt x="385" y="1"/>
                  </a:moveTo>
                  <a:cubicBezTo>
                    <a:pt x="238" y="23"/>
                    <a:pt x="7" y="4"/>
                    <a:pt x="0" y="92"/>
                  </a:cubicBezTo>
                  <a:cubicBezTo>
                    <a:pt x="149" y="71"/>
                    <a:pt x="383" y="89"/>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2"/>
            <p:cNvSpPr/>
            <p:nvPr/>
          </p:nvSpPr>
          <p:spPr>
            <a:xfrm>
              <a:off x="6521935" y="1019294"/>
              <a:ext cx="20666" cy="3734"/>
            </a:xfrm>
            <a:custGeom>
              <a:rect b="b" l="l" r="r" t="t"/>
              <a:pathLst>
                <a:path extrusionOk="0" h="124" w="579">
                  <a:moveTo>
                    <a:pt x="579" y="17"/>
                  </a:moveTo>
                  <a:cubicBezTo>
                    <a:pt x="352" y="30"/>
                    <a:pt x="31" y="1"/>
                    <a:pt x="1" y="108"/>
                  </a:cubicBezTo>
                  <a:cubicBezTo>
                    <a:pt x="226" y="94"/>
                    <a:pt x="547" y="124"/>
                    <a:pt x="579" y="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2"/>
            <p:cNvSpPr/>
            <p:nvPr/>
          </p:nvSpPr>
          <p:spPr>
            <a:xfrm>
              <a:off x="8841547" y="1013875"/>
              <a:ext cx="6889" cy="6293"/>
            </a:xfrm>
            <a:custGeom>
              <a:rect b="b" l="l" r="r" t="t"/>
              <a:pathLst>
                <a:path extrusionOk="0" h="209" w="193">
                  <a:moveTo>
                    <a:pt x="192" y="105"/>
                  </a:moveTo>
                  <a:cubicBezTo>
                    <a:pt x="192" y="54"/>
                    <a:pt x="38" y="1"/>
                    <a:pt x="1" y="105"/>
                  </a:cubicBezTo>
                  <a:cubicBezTo>
                    <a:pt x="1" y="156"/>
                    <a:pt x="153" y="208"/>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2"/>
            <p:cNvSpPr/>
            <p:nvPr/>
          </p:nvSpPr>
          <p:spPr>
            <a:xfrm>
              <a:off x="8689143" y="1014266"/>
              <a:ext cx="21523" cy="6474"/>
            </a:xfrm>
            <a:custGeom>
              <a:rect b="b" l="l" r="r" t="t"/>
              <a:pathLst>
                <a:path extrusionOk="0" h="215" w="603">
                  <a:moveTo>
                    <a:pt x="603" y="184"/>
                  </a:moveTo>
                  <a:lnTo>
                    <a:pt x="603" y="1"/>
                  </a:lnTo>
                  <a:lnTo>
                    <a:pt x="27" y="1"/>
                  </a:lnTo>
                  <a:cubicBezTo>
                    <a:pt x="1" y="164"/>
                    <a:pt x="219" y="215"/>
                    <a:pt x="603" y="1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2"/>
            <p:cNvSpPr/>
            <p:nvPr/>
          </p:nvSpPr>
          <p:spPr>
            <a:xfrm>
              <a:off x="1398585" y="1001199"/>
              <a:ext cx="37120" cy="15868"/>
            </a:xfrm>
            <a:custGeom>
              <a:rect b="b" l="l" r="r" t="t"/>
              <a:pathLst>
                <a:path extrusionOk="0" h="527" w="1040">
                  <a:moveTo>
                    <a:pt x="837" y="526"/>
                  </a:moveTo>
                  <a:cubicBezTo>
                    <a:pt x="1040" y="0"/>
                    <a:pt x="1" y="490"/>
                    <a:pt x="837" y="5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2"/>
            <p:cNvSpPr/>
            <p:nvPr/>
          </p:nvSpPr>
          <p:spPr>
            <a:xfrm>
              <a:off x="8160190" y="1003397"/>
              <a:ext cx="29946" cy="10990"/>
            </a:xfrm>
            <a:custGeom>
              <a:rect b="b" l="l" r="r" t="t"/>
              <a:pathLst>
                <a:path extrusionOk="0" h="365" w="839">
                  <a:moveTo>
                    <a:pt x="576" y="0"/>
                  </a:moveTo>
                  <a:cubicBezTo>
                    <a:pt x="744" y="291"/>
                    <a:pt x="77" y="188"/>
                    <a:pt x="0" y="364"/>
                  </a:cubicBezTo>
                  <a:lnTo>
                    <a:pt x="770" y="364"/>
                  </a:lnTo>
                  <a:cubicBezTo>
                    <a:pt x="736" y="229"/>
                    <a:pt x="838" y="28"/>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2"/>
            <p:cNvSpPr/>
            <p:nvPr/>
          </p:nvSpPr>
          <p:spPr>
            <a:xfrm>
              <a:off x="6535676" y="1011556"/>
              <a:ext cx="13777" cy="2740"/>
            </a:xfrm>
            <a:custGeom>
              <a:rect b="b" l="l" r="r" t="t"/>
              <a:pathLst>
                <a:path extrusionOk="0" h="91" w="386">
                  <a:moveTo>
                    <a:pt x="386" y="1"/>
                  </a:moveTo>
                  <a:cubicBezTo>
                    <a:pt x="238" y="20"/>
                    <a:pt x="6" y="5"/>
                    <a:pt x="1" y="91"/>
                  </a:cubicBezTo>
                  <a:cubicBezTo>
                    <a:pt x="149" y="71"/>
                    <a:pt x="383" y="89"/>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2"/>
            <p:cNvSpPr/>
            <p:nvPr/>
          </p:nvSpPr>
          <p:spPr>
            <a:xfrm>
              <a:off x="5072882" y="1010864"/>
              <a:ext cx="14027" cy="4215"/>
            </a:xfrm>
            <a:custGeom>
              <a:rect b="b" l="l" r="r" t="t"/>
              <a:pathLst>
                <a:path extrusionOk="0" h="140" w="393">
                  <a:moveTo>
                    <a:pt x="295" y="24"/>
                  </a:moveTo>
                  <a:cubicBezTo>
                    <a:pt x="242" y="0"/>
                    <a:pt x="1" y="68"/>
                    <a:pt x="101" y="114"/>
                  </a:cubicBezTo>
                  <a:cubicBezTo>
                    <a:pt x="154" y="140"/>
                    <a:pt x="393" y="72"/>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2"/>
            <p:cNvSpPr/>
            <p:nvPr/>
          </p:nvSpPr>
          <p:spPr>
            <a:xfrm>
              <a:off x="2137299" y="1006107"/>
              <a:ext cx="22700" cy="8190"/>
            </a:xfrm>
            <a:custGeom>
              <a:rect b="b" l="l" r="r" t="t"/>
              <a:pathLst>
                <a:path extrusionOk="0" h="272" w="636">
                  <a:moveTo>
                    <a:pt x="2" y="272"/>
                  </a:moveTo>
                  <a:lnTo>
                    <a:pt x="386" y="272"/>
                  </a:lnTo>
                  <a:cubicBezTo>
                    <a:pt x="399" y="156"/>
                    <a:pt x="635" y="146"/>
                    <a:pt x="581" y="0"/>
                  </a:cubicBezTo>
                  <a:lnTo>
                    <a:pt x="1" y="0"/>
                  </a:lnTo>
                  <a:cubicBezTo>
                    <a:pt x="2" y="92"/>
                    <a:pt x="2" y="182"/>
                    <a:pt x="2"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2"/>
            <p:cNvSpPr/>
            <p:nvPr/>
          </p:nvSpPr>
          <p:spPr>
            <a:xfrm>
              <a:off x="8748427" y="1008094"/>
              <a:ext cx="14063" cy="4246"/>
            </a:xfrm>
            <a:custGeom>
              <a:rect b="b" l="l" r="r" t="t"/>
              <a:pathLst>
                <a:path extrusionOk="0" h="141" w="394">
                  <a:moveTo>
                    <a:pt x="102" y="116"/>
                  </a:moveTo>
                  <a:cubicBezTo>
                    <a:pt x="156" y="141"/>
                    <a:pt x="393" y="73"/>
                    <a:pt x="294" y="24"/>
                  </a:cubicBezTo>
                  <a:cubicBezTo>
                    <a:pt x="240" y="1"/>
                    <a:pt x="0" y="69"/>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2"/>
            <p:cNvSpPr/>
            <p:nvPr/>
          </p:nvSpPr>
          <p:spPr>
            <a:xfrm>
              <a:off x="6880209" y="999151"/>
              <a:ext cx="20273" cy="13550"/>
            </a:xfrm>
            <a:custGeom>
              <a:rect b="b" l="l" r="r" t="t"/>
              <a:pathLst>
                <a:path extrusionOk="0" h="450" w="568">
                  <a:moveTo>
                    <a:pt x="375" y="413"/>
                  </a:moveTo>
                  <a:cubicBezTo>
                    <a:pt x="386" y="358"/>
                    <a:pt x="404" y="306"/>
                    <a:pt x="567" y="321"/>
                  </a:cubicBezTo>
                  <a:lnTo>
                    <a:pt x="567" y="139"/>
                  </a:lnTo>
                  <a:cubicBezTo>
                    <a:pt x="92" y="0"/>
                    <a:pt x="1" y="449"/>
                    <a:pt x="375"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2"/>
            <p:cNvSpPr/>
            <p:nvPr/>
          </p:nvSpPr>
          <p:spPr>
            <a:xfrm>
              <a:off x="6081319" y="1005986"/>
              <a:ext cx="23985" cy="6052"/>
            </a:xfrm>
            <a:custGeom>
              <a:rect b="b" l="l" r="r" t="t"/>
              <a:pathLst>
                <a:path extrusionOk="0" h="201" w="672">
                  <a:moveTo>
                    <a:pt x="582" y="6"/>
                  </a:moveTo>
                  <a:cubicBezTo>
                    <a:pt x="250" y="0"/>
                    <a:pt x="84" y="76"/>
                    <a:pt x="1" y="187"/>
                  </a:cubicBezTo>
                  <a:cubicBezTo>
                    <a:pt x="306" y="178"/>
                    <a:pt x="672" y="200"/>
                    <a:pt x="582"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2"/>
            <p:cNvSpPr/>
            <p:nvPr/>
          </p:nvSpPr>
          <p:spPr>
            <a:xfrm>
              <a:off x="7809090" y="997917"/>
              <a:ext cx="33551" cy="17283"/>
            </a:xfrm>
            <a:custGeom>
              <a:rect b="b" l="l" r="r" t="t"/>
              <a:pathLst>
                <a:path extrusionOk="0" h="574" w="940">
                  <a:moveTo>
                    <a:pt x="0" y="91"/>
                  </a:moveTo>
                  <a:lnTo>
                    <a:pt x="0" y="274"/>
                  </a:lnTo>
                  <a:cubicBezTo>
                    <a:pt x="354" y="574"/>
                    <a:pt x="940" y="1"/>
                    <a:pt x="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2"/>
            <p:cNvSpPr/>
            <p:nvPr/>
          </p:nvSpPr>
          <p:spPr>
            <a:xfrm>
              <a:off x="6497700" y="1005384"/>
              <a:ext cx="14027" cy="4246"/>
            </a:xfrm>
            <a:custGeom>
              <a:rect b="b" l="l" r="r" t="t"/>
              <a:pathLst>
                <a:path extrusionOk="0" h="141" w="393">
                  <a:moveTo>
                    <a:pt x="293" y="26"/>
                  </a:moveTo>
                  <a:cubicBezTo>
                    <a:pt x="240" y="1"/>
                    <a:pt x="1" y="70"/>
                    <a:pt x="101" y="117"/>
                  </a:cubicBezTo>
                  <a:cubicBezTo>
                    <a:pt x="153" y="140"/>
                    <a:pt x="392" y="71"/>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2"/>
            <p:cNvSpPr/>
            <p:nvPr/>
          </p:nvSpPr>
          <p:spPr>
            <a:xfrm>
              <a:off x="4315893" y="986867"/>
              <a:ext cx="37870" cy="26858"/>
            </a:xfrm>
            <a:custGeom>
              <a:rect b="b" l="l" r="r" t="t"/>
              <a:pathLst>
                <a:path extrusionOk="0" h="892" w="1061">
                  <a:moveTo>
                    <a:pt x="1061" y="549"/>
                  </a:moveTo>
                  <a:lnTo>
                    <a:pt x="1061" y="368"/>
                  </a:lnTo>
                  <a:cubicBezTo>
                    <a:pt x="280" y="1"/>
                    <a:pt x="1" y="891"/>
                    <a:pt x="1061"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2"/>
            <p:cNvSpPr/>
            <p:nvPr/>
          </p:nvSpPr>
          <p:spPr>
            <a:xfrm>
              <a:off x="9025396" y="995177"/>
              <a:ext cx="22629" cy="8250"/>
            </a:xfrm>
            <a:custGeom>
              <a:rect b="b" l="l" r="r" t="t"/>
              <a:pathLst>
                <a:path extrusionOk="0" h="274" w="634">
                  <a:moveTo>
                    <a:pt x="634" y="0"/>
                  </a:moveTo>
                  <a:lnTo>
                    <a:pt x="248" y="0"/>
                  </a:lnTo>
                  <a:cubicBezTo>
                    <a:pt x="235" y="117"/>
                    <a:pt x="0" y="126"/>
                    <a:pt x="54" y="273"/>
                  </a:cubicBezTo>
                  <a:lnTo>
                    <a:pt x="634"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2"/>
            <p:cNvSpPr/>
            <p:nvPr/>
          </p:nvSpPr>
          <p:spPr>
            <a:xfrm>
              <a:off x="17418" y="997526"/>
              <a:ext cx="6889" cy="6203"/>
            </a:xfrm>
            <a:custGeom>
              <a:rect b="b" l="l" r="r" t="t"/>
              <a:pathLst>
                <a:path extrusionOk="0" h="206" w="193">
                  <a:moveTo>
                    <a:pt x="193" y="104"/>
                  </a:moveTo>
                  <a:cubicBezTo>
                    <a:pt x="193" y="53"/>
                    <a:pt x="39" y="1"/>
                    <a:pt x="1" y="104"/>
                  </a:cubicBezTo>
                  <a:cubicBezTo>
                    <a:pt x="1" y="155"/>
                    <a:pt x="156" y="206"/>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2"/>
            <p:cNvSpPr/>
            <p:nvPr/>
          </p:nvSpPr>
          <p:spPr>
            <a:xfrm>
              <a:off x="8669441" y="994816"/>
              <a:ext cx="6924" cy="6233"/>
            </a:xfrm>
            <a:custGeom>
              <a:rect b="b" l="l" r="r" t="t"/>
              <a:pathLst>
                <a:path extrusionOk="0" h="207" w="194">
                  <a:moveTo>
                    <a:pt x="191" y="104"/>
                  </a:moveTo>
                  <a:cubicBezTo>
                    <a:pt x="194" y="53"/>
                    <a:pt x="37" y="1"/>
                    <a:pt x="1" y="104"/>
                  </a:cubicBezTo>
                  <a:cubicBezTo>
                    <a:pt x="1" y="155"/>
                    <a:pt x="157" y="207"/>
                    <a:pt x="191"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2"/>
            <p:cNvSpPr/>
            <p:nvPr/>
          </p:nvSpPr>
          <p:spPr>
            <a:xfrm>
              <a:off x="8318769" y="986958"/>
              <a:ext cx="39547" cy="16771"/>
            </a:xfrm>
            <a:custGeom>
              <a:rect b="b" l="l" r="r" t="t"/>
              <a:pathLst>
                <a:path extrusionOk="0" h="557" w="1108">
                  <a:moveTo>
                    <a:pt x="955" y="455"/>
                  </a:moveTo>
                  <a:cubicBezTo>
                    <a:pt x="1107" y="143"/>
                    <a:pt x="774" y="57"/>
                    <a:pt x="375" y="1"/>
                  </a:cubicBezTo>
                  <a:cubicBezTo>
                    <a:pt x="0" y="175"/>
                    <a:pt x="173" y="557"/>
                    <a:pt x="955"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2"/>
            <p:cNvSpPr/>
            <p:nvPr/>
          </p:nvSpPr>
          <p:spPr>
            <a:xfrm>
              <a:off x="5664759" y="997164"/>
              <a:ext cx="14063" cy="4276"/>
            </a:xfrm>
            <a:custGeom>
              <a:rect b="b" l="l" r="r" t="t"/>
              <a:pathLst>
                <a:path extrusionOk="0" h="142" w="394">
                  <a:moveTo>
                    <a:pt x="295" y="26"/>
                  </a:moveTo>
                  <a:cubicBezTo>
                    <a:pt x="244" y="1"/>
                    <a:pt x="1" y="70"/>
                    <a:pt x="103" y="116"/>
                  </a:cubicBezTo>
                  <a:cubicBezTo>
                    <a:pt x="158" y="142"/>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2"/>
            <p:cNvSpPr/>
            <p:nvPr/>
          </p:nvSpPr>
          <p:spPr>
            <a:xfrm>
              <a:off x="695313" y="997164"/>
              <a:ext cx="13956" cy="4276"/>
            </a:xfrm>
            <a:custGeom>
              <a:rect b="b" l="l" r="r" t="t"/>
              <a:pathLst>
                <a:path extrusionOk="0" h="142" w="391">
                  <a:moveTo>
                    <a:pt x="293" y="26"/>
                  </a:moveTo>
                  <a:cubicBezTo>
                    <a:pt x="238" y="1"/>
                    <a:pt x="1" y="70"/>
                    <a:pt x="97" y="116"/>
                  </a:cubicBezTo>
                  <a:cubicBezTo>
                    <a:pt x="153" y="142"/>
                    <a:pt x="391"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2"/>
            <p:cNvSpPr/>
            <p:nvPr/>
          </p:nvSpPr>
          <p:spPr>
            <a:xfrm>
              <a:off x="8745108" y="995177"/>
              <a:ext cx="13813" cy="2740"/>
            </a:xfrm>
            <a:custGeom>
              <a:rect b="b" l="l" r="r" t="t"/>
              <a:pathLst>
                <a:path extrusionOk="0" h="91" w="387">
                  <a:moveTo>
                    <a:pt x="387" y="0"/>
                  </a:moveTo>
                  <a:cubicBezTo>
                    <a:pt x="237" y="21"/>
                    <a:pt x="7" y="2"/>
                    <a:pt x="1" y="90"/>
                  </a:cubicBezTo>
                  <a:cubicBezTo>
                    <a:pt x="151" y="71"/>
                    <a:pt x="382"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2"/>
            <p:cNvSpPr/>
            <p:nvPr/>
          </p:nvSpPr>
          <p:spPr>
            <a:xfrm>
              <a:off x="6404865" y="973409"/>
              <a:ext cx="52754" cy="24540"/>
            </a:xfrm>
            <a:custGeom>
              <a:rect b="b" l="l" r="r" t="t"/>
              <a:pathLst>
                <a:path extrusionOk="0" h="815" w="1478">
                  <a:moveTo>
                    <a:pt x="0" y="815"/>
                  </a:moveTo>
                  <a:cubicBezTo>
                    <a:pt x="1478" y="680"/>
                    <a:pt x="33" y="0"/>
                    <a:pt x="0" y="8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2"/>
            <p:cNvSpPr/>
            <p:nvPr/>
          </p:nvSpPr>
          <p:spPr>
            <a:xfrm>
              <a:off x="674576" y="994424"/>
              <a:ext cx="14063" cy="4306"/>
            </a:xfrm>
            <a:custGeom>
              <a:rect b="b" l="l" r="r" t="t"/>
              <a:pathLst>
                <a:path extrusionOk="0" h="143" w="394">
                  <a:moveTo>
                    <a:pt x="292" y="25"/>
                  </a:moveTo>
                  <a:cubicBezTo>
                    <a:pt x="242" y="1"/>
                    <a:pt x="1" y="70"/>
                    <a:pt x="100" y="115"/>
                  </a:cubicBezTo>
                  <a:cubicBezTo>
                    <a:pt x="156" y="143"/>
                    <a:pt x="394"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2"/>
            <p:cNvSpPr/>
            <p:nvPr/>
          </p:nvSpPr>
          <p:spPr>
            <a:xfrm>
              <a:off x="3218012" y="986656"/>
              <a:ext cx="7031" cy="6203"/>
            </a:xfrm>
            <a:custGeom>
              <a:rect b="b" l="l" r="r" t="t"/>
              <a:pathLst>
                <a:path extrusionOk="0" h="206" w="197">
                  <a:moveTo>
                    <a:pt x="194" y="101"/>
                  </a:moveTo>
                  <a:cubicBezTo>
                    <a:pt x="196" y="52"/>
                    <a:pt x="38" y="0"/>
                    <a:pt x="1" y="101"/>
                  </a:cubicBezTo>
                  <a:cubicBezTo>
                    <a:pt x="1" y="153"/>
                    <a:pt x="160" y="205"/>
                    <a:pt x="194"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2"/>
            <p:cNvSpPr/>
            <p:nvPr/>
          </p:nvSpPr>
          <p:spPr>
            <a:xfrm>
              <a:off x="6962443" y="981538"/>
              <a:ext cx="22522" cy="8160"/>
            </a:xfrm>
            <a:custGeom>
              <a:rect b="b" l="l" r="r" t="t"/>
              <a:pathLst>
                <a:path extrusionOk="0" h="271" w="631">
                  <a:moveTo>
                    <a:pt x="577" y="0"/>
                  </a:moveTo>
                  <a:lnTo>
                    <a:pt x="0" y="0"/>
                  </a:lnTo>
                  <a:lnTo>
                    <a:pt x="0" y="271"/>
                  </a:lnTo>
                  <a:lnTo>
                    <a:pt x="384" y="271"/>
                  </a:lnTo>
                  <a:cubicBezTo>
                    <a:pt x="396" y="157"/>
                    <a:pt x="631" y="147"/>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2"/>
            <p:cNvSpPr/>
            <p:nvPr/>
          </p:nvSpPr>
          <p:spPr>
            <a:xfrm>
              <a:off x="6645821" y="981448"/>
              <a:ext cx="20666" cy="8220"/>
            </a:xfrm>
            <a:custGeom>
              <a:rect b="b" l="l" r="r" t="t"/>
              <a:pathLst>
                <a:path extrusionOk="0" h="273" w="579">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2"/>
            <p:cNvSpPr/>
            <p:nvPr/>
          </p:nvSpPr>
          <p:spPr>
            <a:xfrm>
              <a:off x="3613656" y="986175"/>
              <a:ext cx="14099" cy="4306"/>
            </a:xfrm>
            <a:custGeom>
              <a:rect b="b" l="l" r="r" t="t"/>
              <a:pathLst>
                <a:path extrusionOk="0" h="143" w="395">
                  <a:moveTo>
                    <a:pt x="292" y="27"/>
                  </a:moveTo>
                  <a:cubicBezTo>
                    <a:pt x="238" y="0"/>
                    <a:pt x="0" y="71"/>
                    <a:pt x="102" y="117"/>
                  </a:cubicBezTo>
                  <a:cubicBezTo>
                    <a:pt x="153" y="143"/>
                    <a:pt x="395" y="75"/>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2"/>
            <p:cNvSpPr/>
            <p:nvPr/>
          </p:nvSpPr>
          <p:spPr>
            <a:xfrm>
              <a:off x="2213180" y="983886"/>
              <a:ext cx="6853" cy="6203"/>
            </a:xfrm>
            <a:custGeom>
              <a:rect b="b" l="l" r="r" t="t"/>
              <a:pathLst>
                <a:path extrusionOk="0" h="206" w="192">
                  <a:moveTo>
                    <a:pt x="191" y="103"/>
                  </a:moveTo>
                  <a:cubicBezTo>
                    <a:pt x="192" y="53"/>
                    <a:pt x="35" y="1"/>
                    <a:pt x="0" y="103"/>
                  </a:cubicBezTo>
                  <a:cubicBezTo>
                    <a:pt x="0" y="153"/>
                    <a:pt x="154" y="206"/>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2"/>
            <p:cNvSpPr/>
            <p:nvPr/>
          </p:nvSpPr>
          <p:spPr>
            <a:xfrm>
              <a:off x="8115218" y="983495"/>
              <a:ext cx="14063" cy="4276"/>
            </a:xfrm>
            <a:custGeom>
              <a:rect b="b" l="l" r="r" t="t"/>
              <a:pathLst>
                <a:path extrusionOk="0" h="142" w="394">
                  <a:moveTo>
                    <a:pt x="294" y="24"/>
                  </a:moveTo>
                  <a:cubicBezTo>
                    <a:pt x="242" y="1"/>
                    <a:pt x="0" y="69"/>
                    <a:pt x="101" y="116"/>
                  </a:cubicBezTo>
                  <a:cubicBezTo>
                    <a:pt x="156" y="142"/>
                    <a:pt x="393"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2"/>
            <p:cNvSpPr/>
            <p:nvPr/>
          </p:nvSpPr>
          <p:spPr>
            <a:xfrm>
              <a:off x="275363" y="983495"/>
              <a:ext cx="13991" cy="4276"/>
            </a:xfrm>
            <a:custGeom>
              <a:rect b="b" l="l" r="r" t="t"/>
              <a:pathLst>
                <a:path extrusionOk="0" h="142" w="392">
                  <a:moveTo>
                    <a:pt x="294" y="24"/>
                  </a:moveTo>
                  <a:cubicBezTo>
                    <a:pt x="240" y="1"/>
                    <a:pt x="0" y="69"/>
                    <a:pt x="99" y="116"/>
                  </a:cubicBezTo>
                  <a:cubicBezTo>
                    <a:pt x="154" y="142"/>
                    <a:pt x="392"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2"/>
            <p:cNvSpPr/>
            <p:nvPr/>
          </p:nvSpPr>
          <p:spPr>
            <a:xfrm>
              <a:off x="6800509" y="980725"/>
              <a:ext cx="14063" cy="4306"/>
            </a:xfrm>
            <a:custGeom>
              <a:rect b="b" l="l" r="r" t="t"/>
              <a:pathLst>
                <a:path extrusionOk="0" h="143" w="394">
                  <a:moveTo>
                    <a:pt x="295" y="27"/>
                  </a:moveTo>
                  <a:cubicBezTo>
                    <a:pt x="240" y="0"/>
                    <a:pt x="0" y="71"/>
                    <a:pt x="102" y="119"/>
                  </a:cubicBezTo>
                  <a:cubicBezTo>
                    <a:pt x="154" y="142"/>
                    <a:pt x="393" y="74"/>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2"/>
            <p:cNvSpPr/>
            <p:nvPr/>
          </p:nvSpPr>
          <p:spPr>
            <a:xfrm>
              <a:off x="6539352" y="975667"/>
              <a:ext cx="23843" cy="5902"/>
            </a:xfrm>
            <a:custGeom>
              <a:rect b="b" l="l" r="r" t="t"/>
              <a:pathLst>
                <a:path extrusionOk="0" h="196" w="668">
                  <a:moveTo>
                    <a:pt x="476" y="195"/>
                  </a:moveTo>
                  <a:cubicBezTo>
                    <a:pt x="476" y="103"/>
                    <a:pt x="632" y="87"/>
                    <a:pt x="668" y="14"/>
                  </a:cubicBezTo>
                  <a:cubicBezTo>
                    <a:pt x="368" y="22"/>
                    <a:pt x="1" y="1"/>
                    <a:pt x="91"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2"/>
            <p:cNvSpPr/>
            <p:nvPr/>
          </p:nvSpPr>
          <p:spPr>
            <a:xfrm>
              <a:off x="6026211" y="972897"/>
              <a:ext cx="7139" cy="6263"/>
            </a:xfrm>
            <a:custGeom>
              <a:rect b="b" l="l" r="r" t="t"/>
              <a:pathLst>
                <a:path extrusionOk="0" h="208" w="200">
                  <a:moveTo>
                    <a:pt x="197" y="105"/>
                  </a:moveTo>
                  <a:cubicBezTo>
                    <a:pt x="199" y="54"/>
                    <a:pt x="40" y="0"/>
                    <a:pt x="5" y="105"/>
                  </a:cubicBezTo>
                  <a:cubicBezTo>
                    <a:pt x="1" y="157"/>
                    <a:pt x="157" y="208"/>
                    <a:pt x="197"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2"/>
            <p:cNvSpPr/>
            <p:nvPr/>
          </p:nvSpPr>
          <p:spPr>
            <a:xfrm>
              <a:off x="5523884" y="970578"/>
              <a:ext cx="13777" cy="5480"/>
            </a:xfrm>
            <a:custGeom>
              <a:rect b="b" l="l" r="r" t="t"/>
              <a:pathLst>
                <a:path extrusionOk="0" h="182" w="386">
                  <a:moveTo>
                    <a:pt x="386" y="0"/>
                  </a:moveTo>
                  <a:lnTo>
                    <a:pt x="1" y="0"/>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2"/>
            <p:cNvSpPr/>
            <p:nvPr/>
          </p:nvSpPr>
          <p:spPr>
            <a:xfrm>
              <a:off x="2133837" y="972536"/>
              <a:ext cx="13991" cy="4246"/>
            </a:xfrm>
            <a:custGeom>
              <a:rect b="b" l="l" r="r" t="t"/>
              <a:pathLst>
                <a:path extrusionOk="0" h="141" w="392">
                  <a:moveTo>
                    <a:pt x="99" y="117"/>
                  </a:moveTo>
                  <a:cubicBezTo>
                    <a:pt x="154" y="140"/>
                    <a:pt x="392" y="72"/>
                    <a:pt x="292" y="24"/>
                  </a:cubicBezTo>
                  <a:cubicBezTo>
                    <a:pt x="240" y="1"/>
                    <a:pt x="0" y="71"/>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2"/>
            <p:cNvSpPr/>
            <p:nvPr/>
          </p:nvSpPr>
          <p:spPr>
            <a:xfrm>
              <a:off x="560255" y="967869"/>
              <a:ext cx="21594" cy="6383"/>
            </a:xfrm>
            <a:custGeom>
              <a:rect b="b" l="l" r="r" t="t"/>
              <a:pathLst>
                <a:path extrusionOk="0" h="212" w="605">
                  <a:moveTo>
                    <a:pt x="605" y="182"/>
                  </a:moveTo>
                  <a:lnTo>
                    <a:pt x="605" y="0"/>
                  </a:lnTo>
                  <a:lnTo>
                    <a:pt x="25" y="0"/>
                  </a:lnTo>
                  <a:cubicBezTo>
                    <a:pt x="0" y="162"/>
                    <a:pt x="217" y="212"/>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2"/>
            <p:cNvSpPr/>
            <p:nvPr/>
          </p:nvSpPr>
          <p:spPr>
            <a:xfrm>
              <a:off x="5224358" y="964346"/>
              <a:ext cx="13956" cy="4276"/>
            </a:xfrm>
            <a:custGeom>
              <a:rect b="b" l="l" r="r" t="t"/>
              <a:pathLst>
                <a:path extrusionOk="0" h="142" w="391">
                  <a:moveTo>
                    <a:pt x="292" y="26"/>
                  </a:moveTo>
                  <a:cubicBezTo>
                    <a:pt x="238" y="1"/>
                    <a:pt x="1" y="70"/>
                    <a:pt x="100" y="117"/>
                  </a:cubicBezTo>
                  <a:cubicBezTo>
                    <a:pt x="152" y="142"/>
                    <a:pt x="391" y="71"/>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2"/>
            <p:cNvSpPr/>
            <p:nvPr/>
          </p:nvSpPr>
          <p:spPr>
            <a:xfrm>
              <a:off x="1976293" y="959800"/>
              <a:ext cx="34158" cy="8822"/>
            </a:xfrm>
            <a:custGeom>
              <a:rect b="b" l="l" r="r" t="t"/>
              <a:pathLst>
                <a:path extrusionOk="0" h="293" w="957">
                  <a:moveTo>
                    <a:pt x="78" y="177"/>
                  </a:moveTo>
                  <a:cubicBezTo>
                    <a:pt x="323" y="182"/>
                    <a:pt x="347" y="293"/>
                    <a:pt x="659" y="268"/>
                  </a:cubicBezTo>
                  <a:cubicBezTo>
                    <a:pt x="956" y="45"/>
                    <a:pt x="1" y="1"/>
                    <a:pt x="78"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2"/>
            <p:cNvSpPr/>
            <p:nvPr/>
          </p:nvSpPr>
          <p:spPr>
            <a:xfrm>
              <a:off x="4673704" y="961606"/>
              <a:ext cx="13991" cy="4276"/>
            </a:xfrm>
            <a:custGeom>
              <a:rect b="b" l="l" r="r" t="t"/>
              <a:pathLst>
                <a:path extrusionOk="0" h="142" w="392">
                  <a:moveTo>
                    <a:pt x="99" y="117"/>
                  </a:moveTo>
                  <a:cubicBezTo>
                    <a:pt x="154" y="142"/>
                    <a:pt x="391" y="72"/>
                    <a:pt x="292" y="25"/>
                  </a:cubicBezTo>
                  <a:cubicBezTo>
                    <a:pt x="240" y="1"/>
                    <a:pt x="1"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2"/>
            <p:cNvSpPr/>
            <p:nvPr/>
          </p:nvSpPr>
          <p:spPr>
            <a:xfrm>
              <a:off x="4050953" y="959047"/>
              <a:ext cx="13777" cy="6805"/>
            </a:xfrm>
            <a:custGeom>
              <a:rect b="b" l="l" r="r" t="t"/>
              <a:pathLst>
                <a:path extrusionOk="0" h="226" w="386">
                  <a:moveTo>
                    <a:pt x="385" y="110"/>
                  </a:moveTo>
                  <a:cubicBezTo>
                    <a:pt x="345" y="1"/>
                    <a:pt x="171" y="56"/>
                    <a:pt x="0" y="110"/>
                  </a:cubicBezTo>
                  <a:cubicBezTo>
                    <a:pt x="0" y="202"/>
                    <a:pt x="336" y="225"/>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
            <p:cNvSpPr/>
            <p:nvPr/>
          </p:nvSpPr>
          <p:spPr>
            <a:xfrm>
              <a:off x="1228799" y="959649"/>
              <a:ext cx="13777" cy="2740"/>
            </a:xfrm>
            <a:custGeom>
              <a:rect b="b" l="l" r="r" t="t"/>
              <a:pathLst>
                <a:path extrusionOk="0" h="91" w="386">
                  <a:moveTo>
                    <a:pt x="386" y="0"/>
                  </a:moveTo>
                  <a:cubicBezTo>
                    <a:pt x="236" y="20"/>
                    <a:pt x="6" y="3"/>
                    <a:pt x="1" y="90"/>
                  </a:cubicBezTo>
                  <a:cubicBezTo>
                    <a:pt x="151" y="71"/>
                    <a:pt x="381" y="89"/>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2"/>
            <p:cNvSpPr/>
            <p:nvPr/>
          </p:nvSpPr>
          <p:spPr>
            <a:xfrm>
              <a:off x="707377" y="951460"/>
              <a:ext cx="27162" cy="10930"/>
            </a:xfrm>
            <a:custGeom>
              <a:rect b="b" l="l" r="r" t="t"/>
              <a:pathLst>
                <a:path extrusionOk="0" h="363" w="761">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2"/>
            <p:cNvSpPr/>
            <p:nvPr/>
          </p:nvSpPr>
          <p:spPr>
            <a:xfrm>
              <a:off x="4456947" y="953477"/>
              <a:ext cx="13849" cy="7467"/>
            </a:xfrm>
            <a:custGeom>
              <a:rect b="b" l="l" r="r" t="t"/>
              <a:pathLst>
                <a:path extrusionOk="0" h="248" w="388">
                  <a:moveTo>
                    <a:pt x="388" y="114"/>
                  </a:moveTo>
                  <a:cubicBezTo>
                    <a:pt x="385" y="21"/>
                    <a:pt x="48" y="0"/>
                    <a:pt x="0" y="114"/>
                  </a:cubicBezTo>
                  <a:cubicBezTo>
                    <a:pt x="219" y="105"/>
                    <a:pt x="303" y="247"/>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2"/>
            <p:cNvSpPr/>
            <p:nvPr/>
          </p:nvSpPr>
          <p:spPr>
            <a:xfrm>
              <a:off x="819806" y="948690"/>
              <a:ext cx="25556" cy="10990"/>
            </a:xfrm>
            <a:custGeom>
              <a:rect b="b" l="l" r="r" t="t"/>
              <a:pathLst>
                <a:path extrusionOk="0" h="365" w="716">
                  <a:moveTo>
                    <a:pt x="83" y="364"/>
                  </a:moveTo>
                  <a:lnTo>
                    <a:pt x="660" y="364"/>
                  </a:lnTo>
                  <a:cubicBezTo>
                    <a:pt x="716" y="158"/>
                    <a:pt x="614" y="22"/>
                    <a:pt x="274" y="0"/>
                  </a:cubicBezTo>
                  <a:cubicBezTo>
                    <a:pt x="214" y="123"/>
                    <a:pt x="0" y="174"/>
                    <a:pt x="83"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2"/>
            <p:cNvSpPr/>
            <p:nvPr/>
          </p:nvSpPr>
          <p:spPr>
            <a:xfrm>
              <a:off x="4564915" y="943601"/>
              <a:ext cx="36621" cy="17976"/>
            </a:xfrm>
            <a:custGeom>
              <a:rect b="b" l="l" r="r" t="t"/>
              <a:pathLst>
                <a:path extrusionOk="0" h="597" w="1026">
                  <a:moveTo>
                    <a:pt x="1026" y="169"/>
                  </a:moveTo>
                  <a:cubicBezTo>
                    <a:pt x="411" y="225"/>
                    <a:pt x="429" y="1"/>
                    <a:pt x="64" y="169"/>
                  </a:cubicBezTo>
                  <a:cubicBezTo>
                    <a:pt x="1" y="596"/>
                    <a:pt x="954" y="413"/>
                    <a:pt x="1026" y="1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2"/>
            <p:cNvSpPr/>
            <p:nvPr/>
          </p:nvSpPr>
          <p:spPr>
            <a:xfrm>
              <a:off x="1159949" y="951068"/>
              <a:ext cx="7031" cy="6263"/>
            </a:xfrm>
            <a:custGeom>
              <a:rect b="b" l="l" r="r" t="t"/>
              <a:pathLst>
                <a:path extrusionOk="0" h="208" w="197">
                  <a:moveTo>
                    <a:pt x="194" y="103"/>
                  </a:moveTo>
                  <a:cubicBezTo>
                    <a:pt x="196" y="52"/>
                    <a:pt x="38" y="1"/>
                    <a:pt x="1" y="103"/>
                  </a:cubicBezTo>
                  <a:cubicBezTo>
                    <a:pt x="1" y="154"/>
                    <a:pt x="160" y="207"/>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2"/>
            <p:cNvSpPr/>
            <p:nvPr/>
          </p:nvSpPr>
          <p:spPr>
            <a:xfrm>
              <a:off x="5771549" y="946010"/>
              <a:ext cx="20737" cy="8190"/>
            </a:xfrm>
            <a:custGeom>
              <a:rect b="b" l="l" r="r" t="t"/>
              <a:pathLst>
                <a:path extrusionOk="0" h="272" w="581">
                  <a:moveTo>
                    <a:pt x="580" y="0"/>
                  </a:moveTo>
                  <a:lnTo>
                    <a:pt x="1" y="0"/>
                  </a:lnTo>
                  <a:lnTo>
                    <a:pt x="1" y="272"/>
                  </a:lnTo>
                  <a:lnTo>
                    <a:pt x="580" y="27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2"/>
            <p:cNvSpPr/>
            <p:nvPr/>
          </p:nvSpPr>
          <p:spPr>
            <a:xfrm>
              <a:off x="4662532" y="945980"/>
              <a:ext cx="14705" cy="9485"/>
            </a:xfrm>
            <a:custGeom>
              <a:rect b="b" l="l" r="r" t="t"/>
              <a:pathLst>
                <a:path extrusionOk="0" h="315" w="412">
                  <a:moveTo>
                    <a:pt x="412" y="272"/>
                  </a:moveTo>
                  <a:lnTo>
                    <a:pt x="412" y="89"/>
                  </a:lnTo>
                  <a:cubicBezTo>
                    <a:pt x="219" y="89"/>
                    <a:pt x="183" y="16"/>
                    <a:pt x="25" y="0"/>
                  </a:cubicBezTo>
                  <a:cubicBezTo>
                    <a:pt x="45" y="144"/>
                    <a:pt x="1" y="315"/>
                    <a:pt x="412"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2"/>
            <p:cNvSpPr/>
            <p:nvPr/>
          </p:nvSpPr>
          <p:spPr>
            <a:xfrm>
              <a:off x="805351" y="947967"/>
              <a:ext cx="14027" cy="4246"/>
            </a:xfrm>
            <a:custGeom>
              <a:rect b="b" l="l" r="r" t="t"/>
              <a:pathLst>
                <a:path extrusionOk="0" h="141" w="393">
                  <a:moveTo>
                    <a:pt x="294" y="24"/>
                  </a:moveTo>
                  <a:cubicBezTo>
                    <a:pt x="241" y="1"/>
                    <a:pt x="1" y="69"/>
                    <a:pt x="99" y="117"/>
                  </a:cubicBezTo>
                  <a:cubicBezTo>
                    <a:pt x="156" y="140"/>
                    <a:pt x="392"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2"/>
            <p:cNvSpPr/>
            <p:nvPr/>
          </p:nvSpPr>
          <p:spPr>
            <a:xfrm>
              <a:off x="8779551" y="942668"/>
              <a:ext cx="13849" cy="6745"/>
            </a:xfrm>
            <a:custGeom>
              <a:rect b="b" l="l" r="r" t="t"/>
              <a:pathLst>
                <a:path extrusionOk="0" h="224" w="388">
                  <a:moveTo>
                    <a:pt x="388" y="111"/>
                  </a:moveTo>
                  <a:cubicBezTo>
                    <a:pt x="346" y="0"/>
                    <a:pt x="171" y="55"/>
                    <a:pt x="0" y="111"/>
                  </a:cubicBezTo>
                  <a:cubicBezTo>
                    <a:pt x="4" y="200"/>
                    <a:pt x="336" y="224"/>
                    <a:pt x="388"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2"/>
            <p:cNvSpPr/>
            <p:nvPr/>
          </p:nvSpPr>
          <p:spPr>
            <a:xfrm>
              <a:off x="8996236" y="939747"/>
              <a:ext cx="14063" cy="4276"/>
            </a:xfrm>
            <a:custGeom>
              <a:rect b="b" l="l" r="r" t="t"/>
              <a:pathLst>
                <a:path extrusionOk="0" h="142" w="394">
                  <a:moveTo>
                    <a:pt x="294" y="26"/>
                  </a:moveTo>
                  <a:cubicBezTo>
                    <a:pt x="238" y="1"/>
                    <a:pt x="0" y="69"/>
                    <a:pt x="100" y="117"/>
                  </a:cubicBezTo>
                  <a:cubicBezTo>
                    <a:pt x="152" y="142"/>
                    <a:pt x="393"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2"/>
            <p:cNvSpPr/>
            <p:nvPr/>
          </p:nvSpPr>
          <p:spPr>
            <a:xfrm>
              <a:off x="8913574" y="939747"/>
              <a:ext cx="14170" cy="4276"/>
            </a:xfrm>
            <a:custGeom>
              <a:rect b="b" l="l" r="r" t="t"/>
              <a:pathLst>
                <a:path extrusionOk="0" h="142" w="397">
                  <a:moveTo>
                    <a:pt x="296" y="26"/>
                  </a:moveTo>
                  <a:cubicBezTo>
                    <a:pt x="242" y="1"/>
                    <a:pt x="1" y="69"/>
                    <a:pt x="104" y="117"/>
                  </a:cubicBezTo>
                  <a:cubicBezTo>
                    <a:pt x="157" y="142"/>
                    <a:pt x="396" y="73"/>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2"/>
            <p:cNvSpPr/>
            <p:nvPr/>
          </p:nvSpPr>
          <p:spPr>
            <a:xfrm>
              <a:off x="8571146" y="928758"/>
              <a:ext cx="22629" cy="11773"/>
            </a:xfrm>
            <a:custGeom>
              <a:rect b="b" l="l" r="r" t="t"/>
              <a:pathLst>
                <a:path extrusionOk="0" h="391" w="634">
                  <a:moveTo>
                    <a:pt x="634" y="391"/>
                  </a:moveTo>
                  <a:lnTo>
                    <a:pt x="634" y="28"/>
                  </a:lnTo>
                  <a:cubicBezTo>
                    <a:pt x="124" y="0"/>
                    <a:pt x="0" y="154"/>
                    <a:pt x="54" y="3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2"/>
            <p:cNvSpPr/>
            <p:nvPr/>
          </p:nvSpPr>
          <p:spPr>
            <a:xfrm>
              <a:off x="1713958" y="937007"/>
              <a:ext cx="14063" cy="4276"/>
            </a:xfrm>
            <a:custGeom>
              <a:rect b="b" l="l" r="r" t="t"/>
              <a:pathLst>
                <a:path extrusionOk="0" h="142" w="394">
                  <a:moveTo>
                    <a:pt x="291" y="25"/>
                  </a:moveTo>
                  <a:cubicBezTo>
                    <a:pt x="238" y="0"/>
                    <a:pt x="0" y="70"/>
                    <a:pt x="101" y="117"/>
                  </a:cubicBezTo>
                  <a:cubicBezTo>
                    <a:pt x="152" y="141"/>
                    <a:pt x="393"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2"/>
            <p:cNvSpPr/>
            <p:nvPr/>
          </p:nvSpPr>
          <p:spPr>
            <a:xfrm>
              <a:off x="1690009" y="924091"/>
              <a:ext cx="22950" cy="13730"/>
            </a:xfrm>
            <a:custGeom>
              <a:rect b="b" l="l" r="r" t="t"/>
              <a:pathLst>
                <a:path extrusionOk="0" h="456" w="643">
                  <a:moveTo>
                    <a:pt x="0" y="91"/>
                  </a:moveTo>
                  <a:lnTo>
                    <a:pt x="0" y="456"/>
                  </a:lnTo>
                  <a:lnTo>
                    <a:pt x="580" y="456"/>
                  </a:lnTo>
                  <a:cubicBezTo>
                    <a:pt x="630" y="218"/>
                    <a:pt x="643" y="0"/>
                    <a:pt x="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2"/>
            <p:cNvSpPr/>
            <p:nvPr/>
          </p:nvSpPr>
          <p:spPr>
            <a:xfrm>
              <a:off x="8063751" y="924091"/>
              <a:ext cx="26841" cy="13068"/>
            </a:xfrm>
            <a:custGeom>
              <a:rect b="b" l="l" r="r" t="t"/>
              <a:pathLst>
                <a:path extrusionOk="0" h="434" w="752">
                  <a:moveTo>
                    <a:pt x="191" y="0"/>
                  </a:moveTo>
                  <a:cubicBezTo>
                    <a:pt x="209" y="159"/>
                    <a:pt x="150" y="283"/>
                    <a:pt x="0" y="363"/>
                  </a:cubicBezTo>
                  <a:cubicBezTo>
                    <a:pt x="658" y="433"/>
                    <a:pt x="752" y="17"/>
                    <a:pt x="1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2"/>
            <p:cNvSpPr/>
            <p:nvPr/>
          </p:nvSpPr>
          <p:spPr>
            <a:xfrm>
              <a:off x="3851185" y="928878"/>
              <a:ext cx="13849" cy="7407"/>
            </a:xfrm>
            <a:custGeom>
              <a:rect b="b" l="l" r="r" t="t"/>
              <a:pathLst>
                <a:path extrusionOk="0" h="246" w="388">
                  <a:moveTo>
                    <a:pt x="388" y="114"/>
                  </a:moveTo>
                  <a:cubicBezTo>
                    <a:pt x="385" y="22"/>
                    <a:pt x="50" y="0"/>
                    <a:pt x="0" y="114"/>
                  </a:cubicBezTo>
                  <a:cubicBezTo>
                    <a:pt x="219" y="103"/>
                    <a:pt x="304" y="246"/>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2"/>
            <p:cNvSpPr/>
            <p:nvPr/>
          </p:nvSpPr>
          <p:spPr>
            <a:xfrm>
              <a:off x="1486672" y="931558"/>
              <a:ext cx="14206" cy="4306"/>
            </a:xfrm>
            <a:custGeom>
              <a:rect b="b" l="l" r="r" t="t"/>
              <a:pathLst>
                <a:path extrusionOk="0" h="143" w="398">
                  <a:moveTo>
                    <a:pt x="296" y="25"/>
                  </a:moveTo>
                  <a:cubicBezTo>
                    <a:pt x="242" y="0"/>
                    <a:pt x="1" y="69"/>
                    <a:pt x="104" y="115"/>
                  </a:cubicBezTo>
                  <a:cubicBezTo>
                    <a:pt x="158" y="142"/>
                    <a:pt x="398" y="72"/>
                    <a:pt x="296"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2"/>
            <p:cNvSpPr/>
            <p:nvPr/>
          </p:nvSpPr>
          <p:spPr>
            <a:xfrm>
              <a:off x="506003" y="929179"/>
              <a:ext cx="7031" cy="6293"/>
            </a:xfrm>
            <a:custGeom>
              <a:rect b="b" l="l" r="r" t="t"/>
              <a:pathLst>
                <a:path extrusionOk="0" h="209" w="197">
                  <a:moveTo>
                    <a:pt x="197" y="104"/>
                  </a:moveTo>
                  <a:cubicBezTo>
                    <a:pt x="197" y="53"/>
                    <a:pt x="37" y="1"/>
                    <a:pt x="4" y="104"/>
                  </a:cubicBezTo>
                  <a:cubicBezTo>
                    <a:pt x="1" y="155"/>
                    <a:pt x="160" y="208"/>
                    <a:pt x="197"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2"/>
            <p:cNvSpPr/>
            <p:nvPr/>
          </p:nvSpPr>
          <p:spPr>
            <a:xfrm>
              <a:off x="217006" y="925988"/>
              <a:ext cx="27626" cy="9906"/>
            </a:xfrm>
            <a:custGeom>
              <a:rect b="b" l="l" r="r" t="t"/>
              <a:pathLst>
                <a:path extrusionOk="0" h="329" w="774">
                  <a:moveTo>
                    <a:pt x="774" y="120"/>
                  </a:moveTo>
                  <a:cubicBezTo>
                    <a:pt x="514" y="2"/>
                    <a:pt x="54" y="1"/>
                    <a:pt x="1" y="210"/>
                  </a:cubicBezTo>
                  <a:cubicBezTo>
                    <a:pt x="257" y="327"/>
                    <a:pt x="719" y="329"/>
                    <a:pt x="774" y="1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2"/>
            <p:cNvSpPr/>
            <p:nvPr/>
          </p:nvSpPr>
          <p:spPr>
            <a:xfrm>
              <a:off x="4081219" y="915751"/>
              <a:ext cx="37120" cy="16560"/>
            </a:xfrm>
            <a:custGeom>
              <a:rect b="b" l="l" r="r" t="t"/>
              <a:pathLst>
                <a:path extrusionOk="0" h="550" w="1040">
                  <a:moveTo>
                    <a:pt x="887" y="550"/>
                  </a:moveTo>
                  <a:cubicBezTo>
                    <a:pt x="1040" y="0"/>
                    <a:pt x="1" y="490"/>
                    <a:pt x="887" y="5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2"/>
            <p:cNvSpPr/>
            <p:nvPr/>
          </p:nvSpPr>
          <p:spPr>
            <a:xfrm>
              <a:off x="806207" y="924272"/>
              <a:ext cx="34086" cy="8822"/>
            </a:xfrm>
            <a:custGeom>
              <a:rect b="b" l="l" r="r" t="t"/>
              <a:pathLst>
                <a:path extrusionOk="0" h="293" w="955">
                  <a:moveTo>
                    <a:pt x="75" y="177"/>
                  </a:moveTo>
                  <a:cubicBezTo>
                    <a:pt x="321" y="182"/>
                    <a:pt x="345" y="293"/>
                    <a:pt x="655" y="267"/>
                  </a:cubicBezTo>
                  <a:cubicBezTo>
                    <a:pt x="954" y="44"/>
                    <a:pt x="0" y="1"/>
                    <a:pt x="75"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2"/>
            <p:cNvSpPr/>
            <p:nvPr/>
          </p:nvSpPr>
          <p:spPr>
            <a:xfrm>
              <a:off x="6903837" y="926078"/>
              <a:ext cx="13991" cy="4276"/>
            </a:xfrm>
            <a:custGeom>
              <a:rect b="b" l="l" r="r" t="t"/>
              <a:pathLst>
                <a:path extrusionOk="0" h="142" w="392">
                  <a:moveTo>
                    <a:pt x="294" y="25"/>
                  </a:moveTo>
                  <a:cubicBezTo>
                    <a:pt x="239" y="1"/>
                    <a:pt x="0" y="70"/>
                    <a:pt x="98" y="117"/>
                  </a:cubicBezTo>
                  <a:cubicBezTo>
                    <a:pt x="153" y="142"/>
                    <a:pt x="392"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2"/>
            <p:cNvSpPr/>
            <p:nvPr/>
          </p:nvSpPr>
          <p:spPr>
            <a:xfrm>
              <a:off x="5927023" y="918641"/>
              <a:ext cx="25556" cy="10960"/>
            </a:xfrm>
            <a:custGeom>
              <a:rect b="b" l="l" r="r" t="t"/>
              <a:pathLst>
                <a:path extrusionOk="0" h="364" w="716">
                  <a:moveTo>
                    <a:pt x="662" y="364"/>
                  </a:moveTo>
                  <a:cubicBezTo>
                    <a:pt x="716" y="158"/>
                    <a:pt x="613" y="22"/>
                    <a:pt x="275" y="1"/>
                  </a:cubicBezTo>
                  <a:cubicBezTo>
                    <a:pt x="215" y="122"/>
                    <a:pt x="1" y="173"/>
                    <a:pt x="84"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2"/>
            <p:cNvSpPr/>
            <p:nvPr/>
          </p:nvSpPr>
          <p:spPr>
            <a:xfrm>
              <a:off x="2857632" y="914908"/>
              <a:ext cx="39833" cy="15838"/>
            </a:xfrm>
            <a:custGeom>
              <a:rect b="b" l="l" r="r" t="t"/>
              <a:pathLst>
                <a:path extrusionOk="0" h="526" w="1116">
                  <a:moveTo>
                    <a:pt x="650" y="305"/>
                  </a:moveTo>
                  <a:cubicBezTo>
                    <a:pt x="1116" y="1"/>
                    <a:pt x="1" y="526"/>
                    <a:pt x="650"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2"/>
            <p:cNvSpPr/>
            <p:nvPr/>
          </p:nvSpPr>
          <p:spPr>
            <a:xfrm>
              <a:off x="2122701" y="915871"/>
              <a:ext cx="14705" cy="9545"/>
            </a:xfrm>
            <a:custGeom>
              <a:rect b="b" l="l" r="r" t="t"/>
              <a:pathLst>
                <a:path extrusionOk="0" h="317" w="412">
                  <a:moveTo>
                    <a:pt x="411" y="273"/>
                  </a:moveTo>
                  <a:lnTo>
                    <a:pt x="411" y="93"/>
                  </a:lnTo>
                  <a:cubicBezTo>
                    <a:pt x="219" y="93"/>
                    <a:pt x="182" y="18"/>
                    <a:pt x="26" y="0"/>
                  </a:cubicBezTo>
                  <a:cubicBezTo>
                    <a:pt x="46" y="144"/>
                    <a:pt x="0" y="316"/>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2"/>
            <p:cNvSpPr/>
            <p:nvPr/>
          </p:nvSpPr>
          <p:spPr>
            <a:xfrm>
              <a:off x="1855155" y="921411"/>
              <a:ext cx="13884" cy="2710"/>
            </a:xfrm>
            <a:custGeom>
              <a:rect b="b" l="l" r="r" t="t"/>
              <a:pathLst>
                <a:path extrusionOk="0" h="90" w="389">
                  <a:moveTo>
                    <a:pt x="389" y="0"/>
                  </a:moveTo>
                  <a:cubicBezTo>
                    <a:pt x="238" y="20"/>
                    <a:pt x="6" y="2"/>
                    <a:pt x="1" y="89"/>
                  </a:cubicBezTo>
                  <a:cubicBezTo>
                    <a:pt x="152" y="69"/>
                    <a:pt x="382" y="86"/>
                    <a:pt x="3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2"/>
            <p:cNvSpPr/>
            <p:nvPr/>
          </p:nvSpPr>
          <p:spPr>
            <a:xfrm>
              <a:off x="3944056" y="917828"/>
              <a:ext cx="13991" cy="4306"/>
            </a:xfrm>
            <a:custGeom>
              <a:rect b="b" l="l" r="r" t="t"/>
              <a:pathLst>
                <a:path extrusionOk="0" h="143" w="392">
                  <a:moveTo>
                    <a:pt x="293" y="28"/>
                  </a:moveTo>
                  <a:cubicBezTo>
                    <a:pt x="242" y="0"/>
                    <a:pt x="1" y="70"/>
                    <a:pt x="100" y="119"/>
                  </a:cubicBezTo>
                  <a:cubicBezTo>
                    <a:pt x="155" y="143"/>
                    <a:pt x="391" y="74"/>
                    <a:pt x="293"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2"/>
            <p:cNvSpPr/>
            <p:nvPr/>
          </p:nvSpPr>
          <p:spPr>
            <a:xfrm>
              <a:off x="750350" y="917828"/>
              <a:ext cx="13956" cy="4306"/>
            </a:xfrm>
            <a:custGeom>
              <a:rect b="b" l="l" r="r" t="t"/>
              <a:pathLst>
                <a:path extrusionOk="0" h="143" w="391">
                  <a:moveTo>
                    <a:pt x="293" y="28"/>
                  </a:moveTo>
                  <a:cubicBezTo>
                    <a:pt x="239" y="0"/>
                    <a:pt x="0" y="70"/>
                    <a:pt x="99" y="119"/>
                  </a:cubicBezTo>
                  <a:cubicBezTo>
                    <a:pt x="152" y="143"/>
                    <a:pt x="390" y="74"/>
                    <a:pt x="293"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2"/>
            <p:cNvSpPr/>
            <p:nvPr/>
          </p:nvSpPr>
          <p:spPr>
            <a:xfrm>
              <a:off x="6928108" y="913162"/>
              <a:ext cx="13777" cy="5510"/>
            </a:xfrm>
            <a:custGeom>
              <a:rect b="b" l="l" r="r" t="t"/>
              <a:pathLst>
                <a:path extrusionOk="0" h="183" w="386">
                  <a:moveTo>
                    <a:pt x="386" y="0"/>
                  </a:moveTo>
                  <a:lnTo>
                    <a:pt x="0" y="0"/>
                  </a:lnTo>
                  <a:lnTo>
                    <a:pt x="0"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2"/>
            <p:cNvSpPr/>
            <p:nvPr/>
          </p:nvSpPr>
          <p:spPr>
            <a:xfrm>
              <a:off x="3101014" y="910452"/>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2"/>
            <p:cNvSpPr/>
            <p:nvPr/>
          </p:nvSpPr>
          <p:spPr>
            <a:xfrm>
              <a:off x="2031473" y="907832"/>
              <a:ext cx="34051" cy="8882"/>
            </a:xfrm>
            <a:custGeom>
              <a:rect b="b" l="l" r="r" t="t"/>
              <a:pathLst>
                <a:path extrusionOk="0" h="295" w="954">
                  <a:moveTo>
                    <a:pt x="75" y="177"/>
                  </a:moveTo>
                  <a:cubicBezTo>
                    <a:pt x="321" y="181"/>
                    <a:pt x="341" y="295"/>
                    <a:pt x="654" y="269"/>
                  </a:cubicBezTo>
                  <a:cubicBezTo>
                    <a:pt x="953" y="44"/>
                    <a:pt x="0" y="1"/>
                    <a:pt x="75"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2"/>
            <p:cNvSpPr/>
            <p:nvPr/>
          </p:nvSpPr>
          <p:spPr>
            <a:xfrm>
              <a:off x="3083739" y="909699"/>
              <a:ext cx="13956" cy="4276"/>
            </a:xfrm>
            <a:custGeom>
              <a:rect b="b" l="l" r="r" t="t"/>
              <a:pathLst>
                <a:path extrusionOk="0" h="142" w="391">
                  <a:moveTo>
                    <a:pt x="290" y="25"/>
                  </a:moveTo>
                  <a:cubicBezTo>
                    <a:pt x="237" y="0"/>
                    <a:pt x="1" y="69"/>
                    <a:pt x="98" y="115"/>
                  </a:cubicBezTo>
                  <a:cubicBezTo>
                    <a:pt x="152" y="141"/>
                    <a:pt x="391" y="71"/>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2"/>
            <p:cNvSpPr/>
            <p:nvPr/>
          </p:nvSpPr>
          <p:spPr>
            <a:xfrm>
              <a:off x="2171849" y="910452"/>
              <a:ext cx="13706" cy="2740"/>
            </a:xfrm>
            <a:custGeom>
              <a:rect b="b" l="l" r="r" t="t"/>
              <a:pathLst>
                <a:path extrusionOk="0" h="91" w="384">
                  <a:moveTo>
                    <a:pt x="384" y="0"/>
                  </a:moveTo>
                  <a:cubicBezTo>
                    <a:pt x="235" y="20"/>
                    <a:pt x="3" y="3"/>
                    <a:pt x="0" y="90"/>
                  </a:cubicBezTo>
                  <a:cubicBezTo>
                    <a:pt x="149" y="71"/>
                    <a:pt x="377" y="88"/>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2"/>
            <p:cNvSpPr/>
            <p:nvPr/>
          </p:nvSpPr>
          <p:spPr>
            <a:xfrm>
              <a:off x="2027225" y="1577536"/>
              <a:ext cx="50683" cy="16440"/>
            </a:xfrm>
            <a:custGeom>
              <a:rect b="b" l="l" r="r" t="t"/>
              <a:pathLst>
                <a:path extrusionOk="0" h="546" w="1420">
                  <a:moveTo>
                    <a:pt x="194" y="545"/>
                  </a:moveTo>
                  <a:cubicBezTo>
                    <a:pt x="1419" y="480"/>
                    <a:pt x="207" y="1"/>
                    <a:pt x="0" y="271"/>
                  </a:cubicBezTo>
                  <a:cubicBezTo>
                    <a:pt x="226" y="288"/>
                    <a:pt x="211" y="416"/>
                    <a:pt x="19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2"/>
            <p:cNvSpPr/>
            <p:nvPr/>
          </p:nvSpPr>
          <p:spPr>
            <a:xfrm>
              <a:off x="8717625" y="1287651"/>
              <a:ext cx="34479" cy="10990"/>
            </a:xfrm>
            <a:custGeom>
              <a:rect b="b" l="l" r="r" t="t"/>
              <a:pathLst>
                <a:path extrusionOk="0" h="365" w="966">
                  <a:moveTo>
                    <a:pt x="965" y="365"/>
                  </a:moveTo>
                  <a:cubicBezTo>
                    <a:pt x="897" y="123"/>
                    <a:pt x="459" y="58"/>
                    <a:pt x="0" y="1"/>
                  </a:cubicBezTo>
                  <a:cubicBezTo>
                    <a:pt x="79" y="238"/>
                    <a:pt x="601" y="264"/>
                    <a:pt x="965"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2"/>
            <p:cNvSpPr/>
            <p:nvPr/>
          </p:nvSpPr>
          <p:spPr>
            <a:xfrm>
              <a:off x="9040779" y="1060814"/>
              <a:ext cx="36799" cy="16290"/>
            </a:xfrm>
            <a:custGeom>
              <a:rect b="b" l="l" r="r" t="t"/>
              <a:pathLst>
                <a:path extrusionOk="0" h="541" w="1031">
                  <a:moveTo>
                    <a:pt x="203" y="453"/>
                  </a:moveTo>
                  <a:cubicBezTo>
                    <a:pt x="791" y="541"/>
                    <a:pt x="1030" y="8"/>
                    <a:pt x="781" y="0"/>
                  </a:cubicBezTo>
                  <a:cubicBezTo>
                    <a:pt x="609" y="160"/>
                    <a:pt x="0" y="115"/>
                    <a:pt x="203" y="4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2"/>
            <p:cNvSpPr/>
            <p:nvPr/>
          </p:nvSpPr>
          <p:spPr>
            <a:xfrm>
              <a:off x="780616" y="988403"/>
              <a:ext cx="35264" cy="10147"/>
            </a:xfrm>
            <a:custGeom>
              <a:rect b="b" l="l" r="r" t="t"/>
              <a:pathLst>
                <a:path extrusionOk="0" h="337" w="988">
                  <a:moveTo>
                    <a:pt x="409" y="317"/>
                  </a:moveTo>
                  <a:cubicBezTo>
                    <a:pt x="487" y="161"/>
                    <a:pt x="658" y="336"/>
                    <a:pt x="987" y="317"/>
                  </a:cubicBezTo>
                  <a:lnTo>
                    <a:pt x="987" y="43"/>
                  </a:lnTo>
                  <a:cubicBezTo>
                    <a:pt x="613" y="1"/>
                    <a:pt x="1" y="289"/>
                    <a:pt x="409" y="3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2"/>
            <p:cNvSpPr/>
            <p:nvPr/>
          </p:nvSpPr>
          <p:spPr>
            <a:xfrm>
              <a:off x="754097" y="924814"/>
              <a:ext cx="37656" cy="11080"/>
            </a:xfrm>
            <a:custGeom>
              <a:rect b="b" l="l" r="r" t="t"/>
              <a:pathLst>
                <a:path extrusionOk="0" h="368" w="1055">
                  <a:moveTo>
                    <a:pt x="960" y="249"/>
                  </a:moveTo>
                  <a:cubicBezTo>
                    <a:pt x="574" y="248"/>
                    <a:pt x="715" y="1"/>
                    <a:pt x="188" y="67"/>
                  </a:cubicBezTo>
                  <a:cubicBezTo>
                    <a:pt x="1" y="288"/>
                    <a:pt x="1054" y="368"/>
                    <a:pt x="960" y="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2"/>
            <p:cNvSpPr/>
            <p:nvPr/>
          </p:nvSpPr>
          <p:spPr>
            <a:xfrm>
              <a:off x="8724086" y="2513159"/>
              <a:ext cx="13777" cy="6775"/>
            </a:xfrm>
            <a:custGeom>
              <a:rect b="b" l="l" r="r" t="t"/>
              <a:pathLst>
                <a:path extrusionOk="0" h="225" w="386">
                  <a:moveTo>
                    <a:pt x="386" y="110"/>
                  </a:moveTo>
                  <a:cubicBezTo>
                    <a:pt x="344" y="1"/>
                    <a:pt x="173" y="54"/>
                    <a:pt x="1" y="110"/>
                  </a:cubicBezTo>
                  <a:cubicBezTo>
                    <a:pt x="2" y="202"/>
                    <a:pt x="338" y="224"/>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2"/>
            <p:cNvSpPr/>
            <p:nvPr/>
          </p:nvSpPr>
          <p:spPr>
            <a:xfrm>
              <a:off x="8121679" y="2515718"/>
              <a:ext cx="14063" cy="4246"/>
            </a:xfrm>
            <a:custGeom>
              <a:rect b="b" l="l" r="r" t="t"/>
              <a:pathLst>
                <a:path extrusionOk="0" h="141" w="394">
                  <a:moveTo>
                    <a:pt x="100" y="117"/>
                  </a:moveTo>
                  <a:cubicBezTo>
                    <a:pt x="154" y="140"/>
                    <a:pt x="394" y="72"/>
                    <a:pt x="292" y="25"/>
                  </a:cubicBezTo>
                  <a:cubicBezTo>
                    <a:pt x="242" y="1"/>
                    <a:pt x="1" y="69"/>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2"/>
            <p:cNvSpPr/>
            <p:nvPr/>
          </p:nvSpPr>
          <p:spPr>
            <a:xfrm>
              <a:off x="3299282" y="2513761"/>
              <a:ext cx="21630" cy="6353"/>
            </a:xfrm>
            <a:custGeom>
              <a:rect b="b" l="l" r="r" t="t"/>
              <a:pathLst>
                <a:path extrusionOk="0" h="211" w="606">
                  <a:moveTo>
                    <a:pt x="606" y="0"/>
                  </a:moveTo>
                  <a:lnTo>
                    <a:pt x="26" y="0"/>
                  </a:lnTo>
                  <a:cubicBezTo>
                    <a:pt x="0" y="162"/>
                    <a:pt x="219" y="211"/>
                    <a:pt x="606"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2"/>
            <p:cNvSpPr/>
            <p:nvPr/>
          </p:nvSpPr>
          <p:spPr>
            <a:xfrm>
              <a:off x="168430" y="2513610"/>
              <a:ext cx="23950" cy="5962"/>
            </a:xfrm>
            <a:custGeom>
              <a:rect b="b" l="l" r="r" t="t"/>
              <a:pathLst>
                <a:path extrusionOk="0" h="198" w="671">
                  <a:moveTo>
                    <a:pt x="580" y="5"/>
                  </a:moveTo>
                  <a:cubicBezTo>
                    <a:pt x="247" y="0"/>
                    <a:pt x="84" y="73"/>
                    <a:pt x="0" y="187"/>
                  </a:cubicBezTo>
                  <a:cubicBezTo>
                    <a:pt x="302" y="176"/>
                    <a:pt x="670" y="197"/>
                    <a:pt x="580" y="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2"/>
            <p:cNvSpPr/>
            <p:nvPr/>
          </p:nvSpPr>
          <p:spPr>
            <a:xfrm>
              <a:off x="2725286" y="2512978"/>
              <a:ext cx="14134" cy="4215"/>
            </a:xfrm>
            <a:custGeom>
              <a:rect b="b" l="l" r="r" t="t"/>
              <a:pathLst>
                <a:path extrusionOk="0" h="140" w="396">
                  <a:moveTo>
                    <a:pt x="293" y="26"/>
                  </a:moveTo>
                  <a:cubicBezTo>
                    <a:pt x="242" y="0"/>
                    <a:pt x="0" y="68"/>
                    <a:pt x="103" y="116"/>
                  </a:cubicBezTo>
                  <a:cubicBezTo>
                    <a:pt x="156" y="140"/>
                    <a:pt x="396"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2"/>
            <p:cNvSpPr/>
            <p:nvPr/>
          </p:nvSpPr>
          <p:spPr>
            <a:xfrm>
              <a:off x="6944704" y="2510208"/>
              <a:ext cx="14134" cy="4336"/>
            </a:xfrm>
            <a:custGeom>
              <a:rect b="b" l="l" r="r" t="t"/>
              <a:pathLst>
                <a:path extrusionOk="0" h="144" w="396">
                  <a:moveTo>
                    <a:pt x="99" y="118"/>
                  </a:moveTo>
                  <a:cubicBezTo>
                    <a:pt x="155" y="143"/>
                    <a:pt x="396" y="74"/>
                    <a:pt x="293" y="26"/>
                  </a:cubicBezTo>
                  <a:cubicBezTo>
                    <a:pt x="239" y="1"/>
                    <a:pt x="0" y="69"/>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2"/>
            <p:cNvSpPr/>
            <p:nvPr/>
          </p:nvSpPr>
          <p:spPr>
            <a:xfrm>
              <a:off x="5251376" y="2510208"/>
              <a:ext cx="14099" cy="4246"/>
            </a:xfrm>
            <a:custGeom>
              <a:rect b="b" l="l" r="r" t="t"/>
              <a:pathLst>
                <a:path extrusionOk="0" h="141" w="395">
                  <a:moveTo>
                    <a:pt x="294" y="26"/>
                  </a:moveTo>
                  <a:cubicBezTo>
                    <a:pt x="241" y="1"/>
                    <a:pt x="1" y="69"/>
                    <a:pt x="102" y="118"/>
                  </a:cubicBezTo>
                  <a:cubicBezTo>
                    <a:pt x="155" y="141"/>
                    <a:pt x="395" y="74"/>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2"/>
            <p:cNvSpPr/>
            <p:nvPr/>
          </p:nvSpPr>
          <p:spPr>
            <a:xfrm>
              <a:off x="1882281" y="2497322"/>
              <a:ext cx="39797" cy="13670"/>
            </a:xfrm>
            <a:custGeom>
              <a:rect b="b" l="l" r="r" t="t"/>
              <a:pathLst>
                <a:path extrusionOk="0" h="454" w="1115">
                  <a:moveTo>
                    <a:pt x="579" y="1"/>
                  </a:moveTo>
                  <a:cubicBezTo>
                    <a:pt x="405" y="161"/>
                    <a:pt x="112" y="266"/>
                    <a:pt x="1" y="454"/>
                  </a:cubicBezTo>
                  <a:cubicBezTo>
                    <a:pt x="388" y="447"/>
                    <a:pt x="1114" y="142"/>
                    <a:pt x="5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2"/>
            <p:cNvSpPr/>
            <p:nvPr/>
          </p:nvSpPr>
          <p:spPr>
            <a:xfrm>
              <a:off x="1720382" y="2507498"/>
              <a:ext cx="14170" cy="4276"/>
            </a:xfrm>
            <a:custGeom>
              <a:rect b="b" l="l" r="r" t="t"/>
              <a:pathLst>
                <a:path extrusionOk="0" h="142" w="397">
                  <a:moveTo>
                    <a:pt x="101" y="116"/>
                  </a:moveTo>
                  <a:cubicBezTo>
                    <a:pt x="155" y="142"/>
                    <a:pt x="396" y="73"/>
                    <a:pt x="292" y="26"/>
                  </a:cubicBezTo>
                  <a:cubicBezTo>
                    <a:pt x="241" y="1"/>
                    <a:pt x="1" y="70"/>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2"/>
            <p:cNvSpPr/>
            <p:nvPr/>
          </p:nvSpPr>
          <p:spPr>
            <a:xfrm>
              <a:off x="1142210" y="2504758"/>
              <a:ext cx="14134" cy="4276"/>
            </a:xfrm>
            <a:custGeom>
              <a:rect b="b" l="l" r="r" t="t"/>
              <a:pathLst>
                <a:path extrusionOk="0" h="142" w="396">
                  <a:moveTo>
                    <a:pt x="102" y="117"/>
                  </a:moveTo>
                  <a:cubicBezTo>
                    <a:pt x="153" y="141"/>
                    <a:pt x="396" y="72"/>
                    <a:pt x="291" y="27"/>
                  </a:cubicBezTo>
                  <a:cubicBezTo>
                    <a:pt x="240" y="0"/>
                    <a:pt x="0" y="71"/>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2"/>
            <p:cNvSpPr/>
            <p:nvPr/>
          </p:nvSpPr>
          <p:spPr>
            <a:xfrm>
              <a:off x="2787390" y="2502019"/>
              <a:ext cx="13884" cy="4306"/>
            </a:xfrm>
            <a:custGeom>
              <a:rect b="b" l="l" r="r" t="t"/>
              <a:pathLst>
                <a:path extrusionOk="0" h="143" w="389">
                  <a:moveTo>
                    <a:pt x="98" y="118"/>
                  </a:moveTo>
                  <a:cubicBezTo>
                    <a:pt x="150" y="142"/>
                    <a:pt x="388" y="73"/>
                    <a:pt x="291" y="26"/>
                  </a:cubicBezTo>
                  <a:cubicBezTo>
                    <a:pt x="237" y="0"/>
                    <a:pt x="0" y="71"/>
                    <a:pt x="98"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2"/>
            <p:cNvSpPr/>
            <p:nvPr/>
          </p:nvSpPr>
          <p:spPr>
            <a:xfrm>
              <a:off x="2921663" y="2497322"/>
              <a:ext cx="13813" cy="5510"/>
            </a:xfrm>
            <a:custGeom>
              <a:rect b="b" l="l" r="r" t="t"/>
              <a:pathLst>
                <a:path extrusionOk="0" h="183" w="387">
                  <a:moveTo>
                    <a:pt x="387" y="1"/>
                  </a:moveTo>
                  <a:lnTo>
                    <a:pt x="0" y="1"/>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2"/>
            <p:cNvSpPr/>
            <p:nvPr/>
          </p:nvSpPr>
          <p:spPr>
            <a:xfrm>
              <a:off x="6610914" y="2494251"/>
              <a:ext cx="6996" cy="6203"/>
            </a:xfrm>
            <a:custGeom>
              <a:rect b="b" l="l" r="r" t="t"/>
              <a:pathLst>
                <a:path extrusionOk="0" h="206" w="196">
                  <a:moveTo>
                    <a:pt x="195" y="103"/>
                  </a:moveTo>
                  <a:cubicBezTo>
                    <a:pt x="195" y="53"/>
                    <a:pt x="39" y="1"/>
                    <a:pt x="3" y="103"/>
                  </a:cubicBezTo>
                  <a:cubicBezTo>
                    <a:pt x="1" y="154"/>
                    <a:pt x="160" y="206"/>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2"/>
            <p:cNvSpPr/>
            <p:nvPr/>
          </p:nvSpPr>
          <p:spPr>
            <a:xfrm>
              <a:off x="4277596" y="2494251"/>
              <a:ext cx="6889" cy="6203"/>
            </a:xfrm>
            <a:custGeom>
              <a:rect b="b" l="l" r="r" t="t"/>
              <a:pathLst>
                <a:path extrusionOk="0" h="206" w="193">
                  <a:moveTo>
                    <a:pt x="193" y="103"/>
                  </a:moveTo>
                  <a:cubicBezTo>
                    <a:pt x="193" y="53"/>
                    <a:pt x="39" y="1"/>
                    <a:pt x="1" y="103"/>
                  </a:cubicBezTo>
                  <a:cubicBezTo>
                    <a:pt x="1" y="154"/>
                    <a:pt x="156"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2"/>
            <p:cNvSpPr/>
            <p:nvPr/>
          </p:nvSpPr>
          <p:spPr>
            <a:xfrm>
              <a:off x="591664" y="2496539"/>
              <a:ext cx="13991" cy="4276"/>
            </a:xfrm>
            <a:custGeom>
              <a:rect b="b" l="l" r="r" t="t"/>
              <a:pathLst>
                <a:path extrusionOk="0" h="142" w="392">
                  <a:moveTo>
                    <a:pt x="293" y="27"/>
                  </a:moveTo>
                  <a:cubicBezTo>
                    <a:pt x="238" y="1"/>
                    <a:pt x="0" y="70"/>
                    <a:pt x="99" y="117"/>
                  </a:cubicBezTo>
                  <a:cubicBezTo>
                    <a:pt x="152" y="142"/>
                    <a:pt x="392" y="72"/>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2"/>
            <p:cNvSpPr/>
            <p:nvPr/>
          </p:nvSpPr>
          <p:spPr>
            <a:xfrm>
              <a:off x="5530380" y="2489072"/>
              <a:ext cx="20666" cy="8250"/>
            </a:xfrm>
            <a:custGeom>
              <a:rect b="b" l="l" r="r" t="t"/>
              <a:pathLst>
                <a:path extrusionOk="0" h="274" w="579">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2"/>
            <p:cNvSpPr/>
            <p:nvPr/>
          </p:nvSpPr>
          <p:spPr>
            <a:xfrm>
              <a:off x="4899633" y="2488680"/>
              <a:ext cx="33480" cy="15838"/>
            </a:xfrm>
            <a:custGeom>
              <a:rect b="b" l="l" r="r" t="t"/>
              <a:pathLst>
                <a:path extrusionOk="0" h="526" w="938">
                  <a:moveTo>
                    <a:pt x="893" y="196"/>
                  </a:moveTo>
                  <a:cubicBezTo>
                    <a:pt x="938" y="142"/>
                    <a:pt x="601" y="1"/>
                    <a:pt x="509" y="16"/>
                  </a:cubicBezTo>
                  <a:cubicBezTo>
                    <a:pt x="0" y="89"/>
                    <a:pt x="632" y="525"/>
                    <a:pt x="893" y="1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2"/>
            <p:cNvSpPr/>
            <p:nvPr/>
          </p:nvSpPr>
          <p:spPr>
            <a:xfrm>
              <a:off x="471275" y="2480310"/>
              <a:ext cx="40333" cy="14694"/>
            </a:xfrm>
            <a:custGeom>
              <a:rect b="b" l="l" r="r" t="t"/>
              <a:pathLst>
                <a:path extrusionOk="0" h="488" w="1130">
                  <a:moveTo>
                    <a:pt x="770" y="383"/>
                  </a:moveTo>
                  <a:cubicBezTo>
                    <a:pt x="1129" y="80"/>
                    <a:pt x="78" y="1"/>
                    <a:pt x="0" y="200"/>
                  </a:cubicBezTo>
                  <a:cubicBezTo>
                    <a:pt x="302" y="242"/>
                    <a:pt x="165" y="487"/>
                    <a:pt x="770" y="3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2"/>
            <p:cNvSpPr/>
            <p:nvPr/>
          </p:nvSpPr>
          <p:spPr>
            <a:xfrm>
              <a:off x="877448" y="2469923"/>
              <a:ext cx="50398" cy="17494"/>
            </a:xfrm>
            <a:custGeom>
              <a:rect b="b" l="l" r="r" t="t"/>
              <a:pathLst>
                <a:path extrusionOk="0" h="581" w="1412">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2"/>
            <p:cNvSpPr/>
            <p:nvPr/>
          </p:nvSpPr>
          <p:spPr>
            <a:xfrm>
              <a:off x="1244325" y="2467273"/>
              <a:ext cx="72027" cy="13941"/>
            </a:xfrm>
            <a:custGeom>
              <a:rect b="b" l="l" r="r" t="t"/>
              <a:pathLst>
                <a:path extrusionOk="0" h="463" w="2018">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2"/>
            <p:cNvSpPr/>
            <p:nvPr/>
          </p:nvSpPr>
          <p:spPr>
            <a:xfrm>
              <a:off x="6745044" y="2474680"/>
              <a:ext cx="14027" cy="4276"/>
            </a:xfrm>
            <a:custGeom>
              <a:rect b="b" l="l" r="r" t="t"/>
              <a:pathLst>
                <a:path extrusionOk="0" h="142" w="393">
                  <a:moveTo>
                    <a:pt x="99" y="117"/>
                  </a:moveTo>
                  <a:cubicBezTo>
                    <a:pt x="155" y="142"/>
                    <a:pt x="392" y="73"/>
                    <a:pt x="292" y="27"/>
                  </a:cubicBezTo>
                  <a:cubicBezTo>
                    <a:pt x="242" y="1"/>
                    <a:pt x="1"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2"/>
            <p:cNvSpPr/>
            <p:nvPr/>
          </p:nvSpPr>
          <p:spPr>
            <a:xfrm>
              <a:off x="6665987" y="2469923"/>
              <a:ext cx="13884" cy="5540"/>
            </a:xfrm>
            <a:custGeom>
              <a:rect b="b" l="l" r="r" t="t"/>
              <a:pathLst>
                <a:path extrusionOk="0" h="184" w="389">
                  <a:moveTo>
                    <a:pt x="1" y="184"/>
                  </a:moveTo>
                  <a:lnTo>
                    <a:pt x="388" y="184"/>
                  </a:lnTo>
                  <a:lnTo>
                    <a:pt x="388"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2"/>
            <p:cNvSpPr/>
            <p:nvPr/>
          </p:nvSpPr>
          <p:spPr>
            <a:xfrm>
              <a:off x="5289353" y="2469381"/>
              <a:ext cx="13813" cy="6745"/>
            </a:xfrm>
            <a:custGeom>
              <a:rect b="b" l="l" r="r" t="t"/>
              <a:pathLst>
                <a:path extrusionOk="0" h="224" w="387">
                  <a:moveTo>
                    <a:pt x="387" y="110"/>
                  </a:moveTo>
                  <a:cubicBezTo>
                    <a:pt x="346" y="1"/>
                    <a:pt x="174" y="54"/>
                    <a:pt x="1" y="110"/>
                  </a:cubicBezTo>
                  <a:cubicBezTo>
                    <a:pt x="6" y="203"/>
                    <a:pt x="341"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2"/>
            <p:cNvSpPr/>
            <p:nvPr/>
          </p:nvSpPr>
          <p:spPr>
            <a:xfrm>
              <a:off x="8061217" y="2459024"/>
              <a:ext cx="44687" cy="16440"/>
            </a:xfrm>
            <a:custGeom>
              <a:rect b="b" l="l" r="r" t="t"/>
              <a:pathLst>
                <a:path extrusionOk="0" h="546" w="1252">
                  <a:moveTo>
                    <a:pt x="638" y="0"/>
                  </a:moveTo>
                  <a:cubicBezTo>
                    <a:pt x="615" y="172"/>
                    <a:pt x="1" y="64"/>
                    <a:pt x="59" y="273"/>
                  </a:cubicBezTo>
                  <a:cubicBezTo>
                    <a:pt x="396" y="546"/>
                    <a:pt x="1251" y="144"/>
                    <a:pt x="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2"/>
            <p:cNvSpPr/>
            <p:nvPr/>
          </p:nvSpPr>
          <p:spPr>
            <a:xfrm>
              <a:off x="6738263" y="2466430"/>
              <a:ext cx="13956" cy="4336"/>
            </a:xfrm>
            <a:custGeom>
              <a:rect b="b" l="l" r="r" t="t"/>
              <a:pathLst>
                <a:path extrusionOk="0" h="144" w="391">
                  <a:moveTo>
                    <a:pt x="289" y="27"/>
                  </a:moveTo>
                  <a:cubicBezTo>
                    <a:pt x="238" y="1"/>
                    <a:pt x="0" y="71"/>
                    <a:pt x="99" y="117"/>
                  </a:cubicBezTo>
                  <a:cubicBezTo>
                    <a:pt x="150" y="143"/>
                    <a:pt x="390" y="74"/>
                    <a:pt x="289"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2"/>
            <p:cNvSpPr/>
            <p:nvPr/>
          </p:nvSpPr>
          <p:spPr>
            <a:xfrm>
              <a:off x="9130223" y="2461763"/>
              <a:ext cx="13777" cy="5480"/>
            </a:xfrm>
            <a:custGeom>
              <a:rect b="b" l="l" r="r" t="t"/>
              <a:pathLst>
                <a:path extrusionOk="0" h="182" w="386">
                  <a:moveTo>
                    <a:pt x="386" y="0"/>
                  </a:moveTo>
                  <a:lnTo>
                    <a:pt x="0" y="0"/>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2"/>
            <p:cNvSpPr/>
            <p:nvPr/>
          </p:nvSpPr>
          <p:spPr>
            <a:xfrm>
              <a:off x="5896614" y="2451888"/>
              <a:ext cx="22165" cy="16199"/>
            </a:xfrm>
            <a:custGeom>
              <a:rect b="b" l="l" r="r" t="t"/>
              <a:pathLst>
                <a:path extrusionOk="0" h="538" w="621">
                  <a:moveTo>
                    <a:pt x="345" y="510"/>
                  </a:moveTo>
                  <a:cubicBezTo>
                    <a:pt x="404" y="387"/>
                    <a:pt x="620" y="335"/>
                    <a:pt x="537" y="146"/>
                  </a:cubicBezTo>
                  <a:cubicBezTo>
                    <a:pt x="0" y="1"/>
                    <a:pt x="4" y="537"/>
                    <a:pt x="345" y="5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2"/>
            <p:cNvSpPr/>
            <p:nvPr/>
          </p:nvSpPr>
          <p:spPr>
            <a:xfrm>
              <a:off x="5464814" y="2460981"/>
              <a:ext cx="14134" cy="4306"/>
            </a:xfrm>
            <a:custGeom>
              <a:rect b="b" l="l" r="r" t="t"/>
              <a:pathLst>
                <a:path extrusionOk="0" h="143" w="396">
                  <a:moveTo>
                    <a:pt x="293" y="26"/>
                  </a:moveTo>
                  <a:cubicBezTo>
                    <a:pt x="239" y="0"/>
                    <a:pt x="0" y="71"/>
                    <a:pt x="101" y="116"/>
                  </a:cubicBezTo>
                  <a:cubicBezTo>
                    <a:pt x="151" y="143"/>
                    <a:pt x="396" y="75"/>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2"/>
            <p:cNvSpPr/>
            <p:nvPr/>
          </p:nvSpPr>
          <p:spPr>
            <a:xfrm>
              <a:off x="2591620" y="2451888"/>
              <a:ext cx="47792" cy="17464"/>
            </a:xfrm>
            <a:custGeom>
              <a:rect b="b" l="l" r="r" t="t"/>
              <a:pathLst>
                <a:path extrusionOk="0" h="580" w="1339">
                  <a:moveTo>
                    <a:pt x="182" y="328"/>
                  </a:moveTo>
                  <a:cubicBezTo>
                    <a:pt x="479" y="579"/>
                    <a:pt x="1315" y="324"/>
                    <a:pt x="1338" y="146"/>
                  </a:cubicBezTo>
                  <a:cubicBezTo>
                    <a:pt x="943" y="202"/>
                    <a:pt x="0" y="1"/>
                    <a:pt x="182"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2"/>
            <p:cNvSpPr/>
            <p:nvPr/>
          </p:nvSpPr>
          <p:spPr>
            <a:xfrm>
              <a:off x="1494988" y="2446830"/>
              <a:ext cx="26484" cy="12225"/>
            </a:xfrm>
            <a:custGeom>
              <a:rect b="b" l="l" r="r" t="t"/>
              <a:pathLst>
                <a:path extrusionOk="0" h="406" w="742">
                  <a:moveTo>
                    <a:pt x="438" y="405"/>
                  </a:moveTo>
                  <a:cubicBezTo>
                    <a:pt x="742" y="271"/>
                    <a:pt x="652" y="0"/>
                    <a:pt x="53" y="42"/>
                  </a:cubicBezTo>
                  <a:cubicBezTo>
                    <a:pt x="0" y="251"/>
                    <a:pt x="100" y="384"/>
                    <a:pt x="438" y="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2"/>
            <p:cNvSpPr/>
            <p:nvPr/>
          </p:nvSpPr>
          <p:spPr>
            <a:xfrm>
              <a:off x="8940771" y="2452851"/>
              <a:ext cx="14063" cy="4215"/>
            </a:xfrm>
            <a:custGeom>
              <a:rect b="b" l="l" r="r" t="t"/>
              <a:pathLst>
                <a:path extrusionOk="0" h="140" w="394">
                  <a:moveTo>
                    <a:pt x="100" y="114"/>
                  </a:moveTo>
                  <a:cubicBezTo>
                    <a:pt x="154" y="140"/>
                    <a:pt x="394" y="72"/>
                    <a:pt x="295" y="25"/>
                  </a:cubicBezTo>
                  <a:cubicBezTo>
                    <a:pt x="242" y="0"/>
                    <a:pt x="1" y="68"/>
                    <a:pt x="100"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2"/>
            <p:cNvSpPr/>
            <p:nvPr/>
          </p:nvSpPr>
          <p:spPr>
            <a:xfrm>
              <a:off x="8995808" y="2450081"/>
              <a:ext cx="14063" cy="4246"/>
            </a:xfrm>
            <a:custGeom>
              <a:rect b="b" l="l" r="r" t="t"/>
              <a:pathLst>
                <a:path extrusionOk="0" h="141" w="394">
                  <a:moveTo>
                    <a:pt x="294" y="26"/>
                  </a:moveTo>
                  <a:cubicBezTo>
                    <a:pt x="239" y="1"/>
                    <a:pt x="1" y="69"/>
                    <a:pt x="100" y="117"/>
                  </a:cubicBezTo>
                  <a:cubicBezTo>
                    <a:pt x="155" y="140"/>
                    <a:pt x="393"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2"/>
            <p:cNvSpPr/>
            <p:nvPr/>
          </p:nvSpPr>
          <p:spPr>
            <a:xfrm>
              <a:off x="6961944" y="2440507"/>
              <a:ext cx="26591" cy="15266"/>
            </a:xfrm>
            <a:custGeom>
              <a:rect b="b" l="l" r="r" t="t"/>
              <a:pathLst>
                <a:path extrusionOk="0" h="507" w="745">
                  <a:moveTo>
                    <a:pt x="0" y="435"/>
                  </a:moveTo>
                  <a:cubicBezTo>
                    <a:pt x="744" y="507"/>
                    <a:pt x="744" y="0"/>
                    <a:pt x="0" y="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2"/>
            <p:cNvSpPr/>
            <p:nvPr/>
          </p:nvSpPr>
          <p:spPr>
            <a:xfrm>
              <a:off x="2673854" y="2447372"/>
              <a:ext cx="13706" cy="7467"/>
            </a:xfrm>
            <a:custGeom>
              <a:rect b="b" l="l" r="r" t="t"/>
              <a:pathLst>
                <a:path extrusionOk="0" h="248" w="384">
                  <a:moveTo>
                    <a:pt x="384" y="116"/>
                  </a:moveTo>
                  <a:cubicBezTo>
                    <a:pt x="383" y="24"/>
                    <a:pt x="47" y="1"/>
                    <a:pt x="0" y="116"/>
                  </a:cubicBezTo>
                  <a:cubicBezTo>
                    <a:pt x="216" y="106"/>
                    <a:pt x="299" y="247"/>
                    <a:pt x="384"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2"/>
            <p:cNvSpPr/>
            <p:nvPr/>
          </p:nvSpPr>
          <p:spPr>
            <a:xfrm>
              <a:off x="920207" y="2431685"/>
              <a:ext cx="41725" cy="18789"/>
            </a:xfrm>
            <a:custGeom>
              <a:rect b="b" l="l" r="r" t="t"/>
              <a:pathLst>
                <a:path extrusionOk="0" h="624" w="1169">
                  <a:moveTo>
                    <a:pt x="727" y="546"/>
                  </a:moveTo>
                  <a:cubicBezTo>
                    <a:pt x="1169" y="340"/>
                    <a:pt x="598" y="147"/>
                    <a:pt x="342" y="1"/>
                  </a:cubicBezTo>
                  <a:cubicBezTo>
                    <a:pt x="46" y="138"/>
                    <a:pt x="0" y="623"/>
                    <a:pt x="727"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2"/>
            <p:cNvSpPr/>
            <p:nvPr/>
          </p:nvSpPr>
          <p:spPr>
            <a:xfrm>
              <a:off x="6187502" y="2439122"/>
              <a:ext cx="14063" cy="4306"/>
            </a:xfrm>
            <a:custGeom>
              <a:rect b="b" l="l" r="r" t="t"/>
              <a:pathLst>
                <a:path extrusionOk="0" h="143" w="394">
                  <a:moveTo>
                    <a:pt x="296" y="27"/>
                  </a:moveTo>
                  <a:cubicBezTo>
                    <a:pt x="240" y="1"/>
                    <a:pt x="1" y="70"/>
                    <a:pt x="101" y="117"/>
                  </a:cubicBezTo>
                  <a:cubicBezTo>
                    <a:pt x="152" y="143"/>
                    <a:pt x="394" y="72"/>
                    <a:pt x="296"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2"/>
            <p:cNvSpPr/>
            <p:nvPr/>
          </p:nvSpPr>
          <p:spPr>
            <a:xfrm>
              <a:off x="6107624" y="2437165"/>
              <a:ext cx="21594" cy="6444"/>
            </a:xfrm>
            <a:custGeom>
              <a:rect b="b" l="l" r="r" t="t"/>
              <a:pathLst>
                <a:path extrusionOk="0" h="214" w="605">
                  <a:moveTo>
                    <a:pt x="605" y="182"/>
                  </a:moveTo>
                  <a:lnTo>
                    <a:pt x="605" y="0"/>
                  </a:lnTo>
                  <a:lnTo>
                    <a:pt x="28" y="0"/>
                  </a:lnTo>
                  <a:cubicBezTo>
                    <a:pt x="0" y="163"/>
                    <a:pt x="217" y="213"/>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2"/>
            <p:cNvSpPr/>
            <p:nvPr/>
          </p:nvSpPr>
          <p:spPr>
            <a:xfrm>
              <a:off x="1442165" y="2427440"/>
              <a:ext cx="20273" cy="13610"/>
            </a:xfrm>
            <a:custGeom>
              <a:rect b="b" l="l" r="r" t="t"/>
              <a:pathLst>
                <a:path extrusionOk="0" h="452" w="568">
                  <a:moveTo>
                    <a:pt x="375" y="415"/>
                  </a:moveTo>
                  <a:cubicBezTo>
                    <a:pt x="386" y="360"/>
                    <a:pt x="402" y="305"/>
                    <a:pt x="568" y="323"/>
                  </a:cubicBezTo>
                  <a:lnTo>
                    <a:pt x="568" y="142"/>
                  </a:lnTo>
                  <a:cubicBezTo>
                    <a:pt x="94" y="1"/>
                    <a:pt x="0" y="451"/>
                    <a:pt x="375" y="4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2"/>
            <p:cNvSpPr/>
            <p:nvPr/>
          </p:nvSpPr>
          <p:spPr>
            <a:xfrm>
              <a:off x="5299596" y="2433672"/>
              <a:ext cx="14063" cy="4276"/>
            </a:xfrm>
            <a:custGeom>
              <a:rect b="b" l="l" r="r" t="t"/>
              <a:pathLst>
                <a:path extrusionOk="0" h="142" w="394">
                  <a:moveTo>
                    <a:pt x="294" y="25"/>
                  </a:moveTo>
                  <a:cubicBezTo>
                    <a:pt x="241" y="0"/>
                    <a:pt x="1" y="69"/>
                    <a:pt x="100" y="116"/>
                  </a:cubicBezTo>
                  <a:cubicBezTo>
                    <a:pt x="156" y="141"/>
                    <a:pt x="394"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2"/>
            <p:cNvSpPr/>
            <p:nvPr/>
          </p:nvSpPr>
          <p:spPr>
            <a:xfrm>
              <a:off x="138877" y="2428915"/>
              <a:ext cx="22629" cy="8280"/>
            </a:xfrm>
            <a:custGeom>
              <a:rect b="b" l="l" r="r" t="t"/>
              <a:pathLst>
                <a:path extrusionOk="0" h="275" w="634">
                  <a:moveTo>
                    <a:pt x="634" y="274"/>
                  </a:moveTo>
                  <a:lnTo>
                    <a:pt x="634" y="0"/>
                  </a:lnTo>
                  <a:lnTo>
                    <a:pt x="248" y="0"/>
                  </a:lnTo>
                  <a:cubicBezTo>
                    <a:pt x="240" y="118"/>
                    <a:pt x="1" y="128"/>
                    <a:pt x="57"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2"/>
            <p:cNvSpPr/>
            <p:nvPr/>
          </p:nvSpPr>
          <p:spPr>
            <a:xfrm>
              <a:off x="8483130" y="2428644"/>
              <a:ext cx="6996" cy="6173"/>
            </a:xfrm>
            <a:custGeom>
              <a:rect b="b" l="l" r="r" t="t"/>
              <a:pathLst>
                <a:path extrusionOk="0" h="205" w="196">
                  <a:moveTo>
                    <a:pt x="194" y="102"/>
                  </a:moveTo>
                  <a:cubicBezTo>
                    <a:pt x="195" y="52"/>
                    <a:pt x="39" y="0"/>
                    <a:pt x="1" y="102"/>
                  </a:cubicBezTo>
                  <a:cubicBezTo>
                    <a:pt x="1" y="151"/>
                    <a:pt x="157" y="205"/>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2"/>
            <p:cNvSpPr/>
            <p:nvPr/>
          </p:nvSpPr>
          <p:spPr>
            <a:xfrm>
              <a:off x="5337537" y="2423526"/>
              <a:ext cx="22665" cy="13670"/>
            </a:xfrm>
            <a:custGeom>
              <a:rect b="b" l="l" r="r" t="t"/>
              <a:pathLst>
                <a:path extrusionOk="0" h="454" w="635">
                  <a:moveTo>
                    <a:pt x="581" y="362"/>
                  </a:moveTo>
                  <a:cubicBezTo>
                    <a:pt x="635" y="154"/>
                    <a:pt x="535" y="21"/>
                    <a:pt x="196" y="0"/>
                  </a:cubicBezTo>
                  <a:cubicBezTo>
                    <a:pt x="240" y="160"/>
                    <a:pt x="0" y="453"/>
                    <a:pt x="581"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2"/>
            <p:cNvSpPr/>
            <p:nvPr/>
          </p:nvSpPr>
          <p:spPr>
            <a:xfrm>
              <a:off x="4020400" y="2412566"/>
              <a:ext cx="57322" cy="21860"/>
            </a:xfrm>
            <a:custGeom>
              <a:rect b="b" l="l" r="r" t="t"/>
              <a:pathLst>
                <a:path extrusionOk="0" h="726" w="1606">
                  <a:moveTo>
                    <a:pt x="1035" y="726"/>
                  </a:moveTo>
                  <a:cubicBezTo>
                    <a:pt x="1606" y="368"/>
                    <a:pt x="631" y="111"/>
                    <a:pt x="72" y="0"/>
                  </a:cubicBezTo>
                  <a:cubicBezTo>
                    <a:pt x="0" y="430"/>
                    <a:pt x="418" y="625"/>
                    <a:pt x="1035" y="7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2"/>
            <p:cNvSpPr/>
            <p:nvPr/>
          </p:nvSpPr>
          <p:spPr>
            <a:xfrm>
              <a:off x="8507222" y="2425483"/>
              <a:ext cx="14027" cy="4246"/>
            </a:xfrm>
            <a:custGeom>
              <a:rect b="b" l="l" r="r" t="t"/>
              <a:pathLst>
                <a:path extrusionOk="0" h="141" w="393">
                  <a:moveTo>
                    <a:pt x="100" y="114"/>
                  </a:moveTo>
                  <a:cubicBezTo>
                    <a:pt x="153" y="140"/>
                    <a:pt x="392" y="70"/>
                    <a:pt x="292" y="24"/>
                  </a:cubicBezTo>
                  <a:cubicBezTo>
                    <a:pt x="237" y="1"/>
                    <a:pt x="1" y="68"/>
                    <a:pt x="100"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2"/>
            <p:cNvSpPr/>
            <p:nvPr/>
          </p:nvSpPr>
          <p:spPr>
            <a:xfrm>
              <a:off x="632888" y="2425483"/>
              <a:ext cx="14099" cy="4246"/>
            </a:xfrm>
            <a:custGeom>
              <a:rect b="b" l="l" r="r" t="t"/>
              <a:pathLst>
                <a:path extrusionOk="0" h="141" w="395">
                  <a:moveTo>
                    <a:pt x="101" y="114"/>
                  </a:moveTo>
                  <a:cubicBezTo>
                    <a:pt x="154" y="140"/>
                    <a:pt x="395" y="70"/>
                    <a:pt x="295" y="24"/>
                  </a:cubicBezTo>
                  <a:cubicBezTo>
                    <a:pt x="242" y="1"/>
                    <a:pt x="0" y="68"/>
                    <a:pt x="101"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2"/>
            <p:cNvSpPr/>
            <p:nvPr/>
          </p:nvSpPr>
          <p:spPr>
            <a:xfrm>
              <a:off x="5251376" y="2422683"/>
              <a:ext cx="14099" cy="4336"/>
            </a:xfrm>
            <a:custGeom>
              <a:rect b="b" l="l" r="r" t="t"/>
              <a:pathLst>
                <a:path extrusionOk="0" h="144" w="395">
                  <a:moveTo>
                    <a:pt x="294" y="28"/>
                  </a:moveTo>
                  <a:cubicBezTo>
                    <a:pt x="241" y="1"/>
                    <a:pt x="1" y="71"/>
                    <a:pt x="102" y="117"/>
                  </a:cubicBezTo>
                  <a:cubicBezTo>
                    <a:pt x="155" y="143"/>
                    <a:pt x="395" y="75"/>
                    <a:pt x="294"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2"/>
            <p:cNvSpPr/>
            <p:nvPr/>
          </p:nvSpPr>
          <p:spPr>
            <a:xfrm>
              <a:off x="1710139" y="2414102"/>
              <a:ext cx="34943" cy="15266"/>
            </a:xfrm>
            <a:custGeom>
              <a:rect b="b" l="l" r="r" t="t"/>
              <a:pathLst>
                <a:path extrusionOk="0" h="507" w="979">
                  <a:moveTo>
                    <a:pt x="774" y="402"/>
                  </a:moveTo>
                  <a:cubicBezTo>
                    <a:pt x="978" y="172"/>
                    <a:pt x="123" y="0"/>
                    <a:pt x="0" y="219"/>
                  </a:cubicBezTo>
                  <a:cubicBezTo>
                    <a:pt x="306" y="261"/>
                    <a:pt x="167" y="507"/>
                    <a:pt x="774" y="4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2"/>
            <p:cNvSpPr/>
            <p:nvPr/>
          </p:nvSpPr>
          <p:spPr>
            <a:xfrm>
              <a:off x="378441" y="2420364"/>
              <a:ext cx="23950" cy="5871"/>
            </a:xfrm>
            <a:custGeom>
              <a:rect b="b" l="l" r="r" t="t"/>
              <a:pathLst>
                <a:path extrusionOk="0" h="195" w="671">
                  <a:moveTo>
                    <a:pt x="479" y="194"/>
                  </a:moveTo>
                  <a:cubicBezTo>
                    <a:pt x="479" y="103"/>
                    <a:pt x="634" y="87"/>
                    <a:pt x="671" y="11"/>
                  </a:cubicBezTo>
                  <a:cubicBezTo>
                    <a:pt x="368" y="22"/>
                    <a:pt x="1" y="1"/>
                    <a:pt x="92"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2"/>
            <p:cNvSpPr/>
            <p:nvPr/>
          </p:nvSpPr>
          <p:spPr>
            <a:xfrm>
              <a:off x="2618818" y="2420726"/>
              <a:ext cx="13777" cy="2830"/>
            </a:xfrm>
            <a:custGeom>
              <a:rect b="b" l="l" r="r" t="t"/>
              <a:pathLst>
                <a:path extrusionOk="0" h="94" w="386">
                  <a:moveTo>
                    <a:pt x="1" y="93"/>
                  </a:moveTo>
                  <a:cubicBezTo>
                    <a:pt x="148" y="71"/>
                    <a:pt x="378" y="89"/>
                    <a:pt x="386" y="1"/>
                  </a:cubicBezTo>
                  <a:cubicBezTo>
                    <a:pt x="237" y="23"/>
                    <a:pt x="3" y="5"/>
                    <a:pt x="1" y="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2"/>
            <p:cNvSpPr/>
            <p:nvPr/>
          </p:nvSpPr>
          <p:spPr>
            <a:xfrm>
              <a:off x="1988821" y="2420033"/>
              <a:ext cx="14134" cy="4215"/>
            </a:xfrm>
            <a:custGeom>
              <a:rect b="b" l="l" r="r" t="t"/>
              <a:pathLst>
                <a:path extrusionOk="0" h="140" w="396">
                  <a:moveTo>
                    <a:pt x="295" y="25"/>
                  </a:moveTo>
                  <a:cubicBezTo>
                    <a:pt x="240" y="0"/>
                    <a:pt x="1" y="68"/>
                    <a:pt x="101" y="116"/>
                  </a:cubicBezTo>
                  <a:cubicBezTo>
                    <a:pt x="154" y="140"/>
                    <a:pt x="395"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2"/>
            <p:cNvSpPr/>
            <p:nvPr/>
          </p:nvSpPr>
          <p:spPr>
            <a:xfrm>
              <a:off x="7068591" y="2409043"/>
              <a:ext cx="13991" cy="4276"/>
            </a:xfrm>
            <a:custGeom>
              <a:rect b="b" l="l" r="r" t="t"/>
              <a:pathLst>
                <a:path extrusionOk="0" h="142" w="392">
                  <a:moveTo>
                    <a:pt x="99" y="117"/>
                  </a:moveTo>
                  <a:cubicBezTo>
                    <a:pt x="153" y="142"/>
                    <a:pt x="392" y="73"/>
                    <a:pt x="294" y="26"/>
                  </a:cubicBezTo>
                  <a:cubicBezTo>
                    <a:pt x="242" y="1"/>
                    <a:pt x="0"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2"/>
            <p:cNvSpPr/>
            <p:nvPr/>
          </p:nvSpPr>
          <p:spPr>
            <a:xfrm>
              <a:off x="5557791" y="2401577"/>
              <a:ext cx="33729" cy="17343"/>
            </a:xfrm>
            <a:custGeom>
              <a:rect b="b" l="l" r="r" t="t"/>
              <a:pathLst>
                <a:path extrusionOk="0" h="576" w="945">
                  <a:moveTo>
                    <a:pt x="1" y="92"/>
                  </a:moveTo>
                  <a:lnTo>
                    <a:pt x="1" y="274"/>
                  </a:lnTo>
                  <a:cubicBezTo>
                    <a:pt x="359" y="575"/>
                    <a:pt x="945" y="1"/>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2"/>
            <p:cNvSpPr/>
            <p:nvPr/>
          </p:nvSpPr>
          <p:spPr>
            <a:xfrm>
              <a:off x="4508058" y="2409043"/>
              <a:ext cx="14134" cy="4276"/>
            </a:xfrm>
            <a:custGeom>
              <a:rect b="b" l="l" r="r" t="t"/>
              <a:pathLst>
                <a:path extrusionOk="0" h="142" w="396">
                  <a:moveTo>
                    <a:pt x="295" y="26"/>
                  </a:moveTo>
                  <a:cubicBezTo>
                    <a:pt x="242" y="1"/>
                    <a:pt x="0" y="70"/>
                    <a:pt x="99" y="117"/>
                  </a:cubicBezTo>
                  <a:cubicBezTo>
                    <a:pt x="155" y="142"/>
                    <a:pt x="396"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2"/>
            <p:cNvSpPr/>
            <p:nvPr/>
          </p:nvSpPr>
          <p:spPr>
            <a:xfrm>
              <a:off x="2549040" y="2404346"/>
              <a:ext cx="21630" cy="9485"/>
            </a:xfrm>
            <a:custGeom>
              <a:rect b="b" l="l" r="r" t="t"/>
              <a:pathLst>
                <a:path extrusionOk="0" h="315" w="606">
                  <a:moveTo>
                    <a:pt x="413" y="273"/>
                  </a:moveTo>
                  <a:cubicBezTo>
                    <a:pt x="406" y="148"/>
                    <a:pt x="504" y="73"/>
                    <a:pt x="606" y="0"/>
                  </a:cubicBezTo>
                  <a:lnTo>
                    <a:pt x="28" y="0"/>
                  </a:lnTo>
                  <a:cubicBezTo>
                    <a:pt x="42" y="144"/>
                    <a:pt x="0" y="315"/>
                    <a:pt x="413"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2"/>
            <p:cNvSpPr/>
            <p:nvPr/>
          </p:nvSpPr>
          <p:spPr>
            <a:xfrm>
              <a:off x="5299596" y="2406334"/>
              <a:ext cx="14063" cy="4276"/>
            </a:xfrm>
            <a:custGeom>
              <a:rect b="b" l="l" r="r" t="t"/>
              <a:pathLst>
                <a:path extrusionOk="0" h="142" w="394">
                  <a:moveTo>
                    <a:pt x="294" y="26"/>
                  </a:moveTo>
                  <a:cubicBezTo>
                    <a:pt x="241" y="1"/>
                    <a:pt x="1" y="70"/>
                    <a:pt x="100" y="117"/>
                  </a:cubicBezTo>
                  <a:cubicBezTo>
                    <a:pt x="156" y="142"/>
                    <a:pt x="394"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2"/>
            <p:cNvSpPr/>
            <p:nvPr/>
          </p:nvSpPr>
          <p:spPr>
            <a:xfrm>
              <a:off x="3128140" y="2403684"/>
              <a:ext cx="13813" cy="7407"/>
            </a:xfrm>
            <a:custGeom>
              <a:rect b="b" l="l" r="r" t="t"/>
              <a:pathLst>
                <a:path extrusionOk="0" h="246" w="387">
                  <a:moveTo>
                    <a:pt x="387" y="114"/>
                  </a:moveTo>
                  <a:cubicBezTo>
                    <a:pt x="384" y="22"/>
                    <a:pt x="48" y="0"/>
                    <a:pt x="1" y="114"/>
                  </a:cubicBezTo>
                  <a:cubicBezTo>
                    <a:pt x="215" y="105"/>
                    <a:pt x="302" y="246"/>
                    <a:pt x="387"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2"/>
            <p:cNvSpPr/>
            <p:nvPr/>
          </p:nvSpPr>
          <p:spPr>
            <a:xfrm>
              <a:off x="3045585" y="2404346"/>
              <a:ext cx="13742" cy="5480"/>
            </a:xfrm>
            <a:custGeom>
              <a:rect b="b" l="l" r="r" t="t"/>
              <a:pathLst>
                <a:path extrusionOk="0" h="182" w="385">
                  <a:moveTo>
                    <a:pt x="1" y="182"/>
                  </a:moveTo>
                  <a:lnTo>
                    <a:pt x="384" y="182"/>
                  </a:lnTo>
                  <a:lnTo>
                    <a:pt x="384"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2"/>
            <p:cNvSpPr/>
            <p:nvPr/>
          </p:nvSpPr>
          <p:spPr>
            <a:xfrm>
              <a:off x="2576237" y="2401577"/>
              <a:ext cx="21880" cy="8822"/>
            </a:xfrm>
            <a:custGeom>
              <a:rect b="b" l="l" r="r" t="t"/>
              <a:pathLst>
                <a:path extrusionOk="0" h="293" w="613">
                  <a:moveTo>
                    <a:pt x="613" y="274"/>
                  </a:moveTo>
                  <a:lnTo>
                    <a:pt x="613" y="1"/>
                  </a:lnTo>
                  <a:lnTo>
                    <a:pt x="36" y="1"/>
                  </a:lnTo>
                  <a:cubicBezTo>
                    <a:pt x="1" y="201"/>
                    <a:pt x="194" y="292"/>
                    <a:pt x="61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2"/>
            <p:cNvSpPr/>
            <p:nvPr/>
          </p:nvSpPr>
          <p:spPr>
            <a:xfrm>
              <a:off x="1957983" y="2401245"/>
              <a:ext cx="6996" cy="6233"/>
            </a:xfrm>
            <a:custGeom>
              <a:rect b="b" l="l" r="r" t="t"/>
              <a:pathLst>
                <a:path extrusionOk="0" h="207" w="196">
                  <a:moveTo>
                    <a:pt x="195" y="103"/>
                  </a:moveTo>
                  <a:cubicBezTo>
                    <a:pt x="195" y="52"/>
                    <a:pt x="39" y="0"/>
                    <a:pt x="3" y="103"/>
                  </a:cubicBezTo>
                  <a:cubicBezTo>
                    <a:pt x="1" y="154"/>
                    <a:pt x="156" y="206"/>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2"/>
            <p:cNvSpPr/>
            <p:nvPr/>
          </p:nvSpPr>
          <p:spPr>
            <a:xfrm>
              <a:off x="8868638" y="2398867"/>
              <a:ext cx="13813" cy="5510"/>
            </a:xfrm>
            <a:custGeom>
              <a:rect b="b" l="l" r="r" t="t"/>
              <a:pathLst>
                <a:path extrusionOk="0" h="183" w="387">
                  <a:moveTo>
                    <a:pt x="0" y="182"/>
                  </a:moveTo>
                  <a:lnTo>
                    <a:pt x="386" y="182"/>
                  </a:lnTo>
                  <a:lnTo>
                    <a:pt x="386"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2"/>
            <p:cNvSpPr/>
            <p:nvPr/>
          </p:nvSpPr>
          <p:spPr>
            <a:xfrm>
              <a:off x="5664402" y="2395404"/>
              <a:ext cx="14063" cy="4246"/>
            </a:xfrm>
            <a:custGeom>
              <a:rect b="b" l="l" r="r" t="t"/>
              <a:pathLst>
                <a:path extrusionOk="0" h="141" w="394">
                  <a:moveTo>
                    <a:pt x="294" y="24"/>
                  </a:moveTo>
                  <a:cubicBezTo>
                    <a:pt x="239" y="1"/>
                    <a:pt x="0" y="69"/>
                    <a:pt x="102" y="116"/>
                  </a:cubicBezTo>
                  <a:cubicBezTo>
                    <a:pt x="155" y="141"/>
                    <a:pt x="393" y="73"/>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2"/>
            <p:cNvSpPr/>
            <p:nvPr/>
          </p:nvSpPr>
          <p:spPr>
            <a:xfrm>
              <a:off x="2563674" y="2390707"/>
              <a:ext cx="20702" cy="8190"/>
            </a:xfrm>
            <a:custGeom>
              <a:rect b="b" l="l" r="r" t="t"/>
              <a:pathLst>
                <a:path extrusionOk="0" h="272" w="58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2"/>
            <p:cNvSpPr/>
            <p:nvPr/>
          </p:nvSpPr>
          <p:spPr>
            <a:xfrm>
              <a:off x="1861579" y="2383933"/>
              <a:ext cx="28982" cy="16952"/>
            </a:xfrm>
            <a:custGeom>
              <a:rect b="b" l="l" r="r" t="t"/>
              <a:pathLst>
                <a:path extrusionOk="0" h="563" w="812">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2"/>
            <p:cNvSpPr/>
            <p:nvPr/>
          </p:nvSpPr>
          <p:spPr>
            <a:xfrm>
              <a:off x="8865068" y="2392664"/>
              <a:ext cx="14027" cy="4276"/>
            </a:xfrm>
            <a:custGeom>
              <a:rect b="b" l="l" r="r" t="t"/>
              <a:pathLst>
                <a:path extrusionOk="0" h="142" w="393">
                  <a:moveTo>
                    <a:pt x="291" y="24"/>
                  </a:moveTo>
                  <a:cubicBezTo>
                    <a:pt x="241" y="1"/>
                    <a:pt x="1" y="69"/>
                    <a:pt x="99" y="115"/>
                  </a:cubicBezTo>
                  <a:cubicBezTo>
                    <a:pt x="156" y="142"/>
                    <a:pt x="392" y="72"/>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2"/>
            <p:cNvSpPr/>
            <p:nvPr/>
          </p:nvSpPr>
          <p:spPr>
            <a:xfrm>
              <a:off x="8651703" y="2392664"/>
              <a:ext cx="14063" cy="4246"/>
            </a:xfrm>
            <a:custGeom>
              <a:rect b="b" l="l" r="r" t="t"/>
              <a:pathLst>
                <a:path extrusionOk="0" h="141" w="394">
                  <a:moveTo>
                    <a:pt x="100" y="115"/>
                  </a:moveTo>
                  <a:cubicBezTo>
                    <a:pt x="153" y="140"/>
                    <a:pt x="393" y="72"/>
                    <a:pt x="293" y="24"/>
                  </a:cubicBezTo>
                  <a:cubicBezTo>
                    <a:pt x="241" y="1"/>
                    <a:pt x="0" y="69"/>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2"/>
            <p:cNvSpPr/>
            <p:nvPr/>
          </p:nvSpPr>
          <p:spPr>
            <a:xfrm>
              <a:off x="5426980" y="2390346"/>
              <a:ext cx="7031" cy="6203"/>
            </a:xfrm>
            <a:custGeom>
              <a:rect b="b" l="l" r="r" t="t"/>
              <a:pathLst>
                <a:path extrusionOk="0" h="206" w="197">
                  <a:moveTo>
                    <a:pt x="3" y="101"/>
                  </a:moveTo>
                  <a:cubicBezTo>
                    <a:pt x="0" y="152"/>
                    <a:pt x="158" y="206"/>
                    <a:pt x="196" y="101"/>
                  </a:cubicBezTo>
                  <a:cubicBezTo>
                    <a:pt x="196" y="53"/>
                    <a:pt x="40" y="1"/>
                    <a:pt x="3"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2"/>
            <p:cNvSpPr/>
            <p:nvPr/>
          </p:nvSpPr>
          <p:spPr>
            <a:xfrm>
              <a:off x="3259236" y="2380952"/>
              <a:ext cx="20309" cy="13580"/>
            </a:xfrm>
            <a:custGeom>
              <a:rect b="b" l="l" r="r" t="t"/>
              <a:pathLst>
                <a:path extrusionOk="0" h="451" w="569">
                  <a:moveTo>
                    <a:pt x="377" y="413"/>
                  </a:moveTo>
                  <a:cubicBezTo>
                    <a:pt x="388" y="358"/>
                    <a:pt x="403" y="307"/>
                    <a:pt x="569" y="324"/>
                  </a:cubicBezTo>
                  <a:lnTo>
                    <a:pt x="569" y="143"/>
                  </a:lnTo>
                  <a:cubicBezTo>
                    <a:pt x="96" y="1"/>
                    <a:pt x="1" y="451"/>
                    <a:pt x="377"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2"/>
            <p:cNvSpPr/>
            <p:nvPr/>
          </p:nvSpPr>
          <p:spPr>
            <a:xfrm>
              <a:off x="8111471" y="2387937"/>
              <a:ext cx="13813" cy="2710"/>
            </a:xfrm>
            <a:custGeom>
              <a:rect b="b" l="l" r="r" t="t"/>
              <a:pathLst>
                <a:path extrusionOk="0" h="90" w="387">
                  <a:moveTo>
                    <a:pt x="386" y="1"/>
                  </a:moveTo>
                  <a:cubicBezTo>
                    <a:pt x="237" y="21"/>
                    <a:pt x="8" y="4"/>
                    <a:pt x="1" y="90"/>
                  </a:cubicBezTo>
                  <a:cubicBezTo>
                    <a:pt x="151" y="73"/>
                    <a:pt x="382"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2"/>
            <p:cNvSpPr/>
            <p:nvPr/>
          </p:nvSpPr>
          <p:spPr>
            <a:xfrm>
              <a:off x="5544121" y="2382126"/>
              <a:ext cx="6924" cy="6263"/>
            </a:xfrm>
            <a:custGeom>
              <a:rect b="b" l="l" r="r" t="t"/>
              <a:pathLst>
                <a:path extrusionOk="0" h="208" w="194">
                  <a:moveTo>
                    <a:pt x="193" y="104"/>
                  </a:moveTo>
                  <a:cubicBezTo>
                    <a:pt x="193" y="53"/>
                    <a:pt x="37" y="1"/>
                    <a:pt x="0" y="104"/>
                  </a:cubicBezTo>
                  <a:cubicBezTo>
                    <a:pt x="0" y="155"/>
                    <a:pt x="155" y="207"/>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2"/>
            <p:cNvSpPr/>
            <p:nvPr/>
          </p:nvSpPr>
          <p:spPr>
            <a:xfrm>
              <a:off x="1507374" y="2379748"/>
              <a:ext cx="23878" cy="10328"/>
            </a:xfrm>
            <a:custGeom>
              <a:rect b="b" l="l" r="r" t="t"/>
              <a:pathLst>
                <a:path extrusionOk="0" h="343" w="669">
                  <a:moveTo>
                    <a:pt x="669" y="92"/>
                  </a:moveTo>
                  <a:cubicBezTo>
                    <a:pt x="403" y="94"/>
                    <a:pt x="247" y="48"/>
                    <a:pt x="91" y="0"/>
                  </a:cubicBezTo>
                  <a:cubicBezTo>
                    <a:pt x="1" y="282"/>
                    <a:pt x="610" y="342"/>
                    <a:pt x="669"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2"/>
            <p:cNvSpPr/>
            <p:nvPr/>
          </p:nvSpPr>
          <p:spPr>
            <a:xfrm>
              <a:off x="4260321" y="2381705"/>
              <a:ext cx="13920" cy="4306"/>
            </a:xfrm>
            <a:custGeom>
              <a:rect b="b" l="l" r="r" t="t"/>
              <a:pathLst>
                <a:path extrusionOk="0" h="143" w="390">
                  <a:moveTo>
                    <a:pt x="290" y="27"/>
                  </a:moveTo>
                  <a:cubicBezTo>
                    <a:pt x="237" y="0"/>
                    <a:pt x="1" y="71"/>
                    <a:pt x="100" y="118"/>
                  </a:cubicBezTo>
                  <a:cubicBezTo>
                    <a:pt x="152" y="143"/>
                    <a:pt x="390" y="72"/>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2"/>
            <p:cNvSpPr/>
            <p:nvPr/>
          </p:nvSpPr>
          <p:spPr>
            <a:xfrm>
              <a:off x="1577258" y="2364091"/>
              <a:ext cx="50434" cy="18518"/>
            </a:xfrm>
            <a:custGeom>
              <a:rect b="b" l="l" r="r" t="t"/>
              <a:pathLst>
                <a:path extrusionOk="0" h="615" w="1413">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2"/>
            <p:cNvSpPr/>
            <p:nvPr/>
          </p:nvSpPr>
          <p:spPr>
            <a:xfrm>
              <a:off x="2075017" y="2371167"/>
              <a:ext cx="6889" cy="6233"/>
            </a:xfrm>
            <a:custGeom>
              <a:rect b="b" l="l" r="r" t="t"/>
              <a:pathLst>
                <a:path extrusionOk="0" h="207" w="193">
                  <a:moveTo>
                    <a:pt x="193" y="104"/>
                  </a:moveTo>
                  <a:cubicBezTo>
                    <a:pt x="193" y="53"/>
                    <a:pt x="40" y="1"/>
                    <a:pt x="2" y="104"/>
                  </a:cubicBezTo>
                  <a:cubicBezTo>
                    <a:pt x="1" y="155"/>
                    <a:pt x="155" y="207"/>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2"/>
            <p:cNvSpPr/>
            <p:nvPr/>
          </p:nvSpPr>
          <p:spPr>
            <a:xfrm>
              <a:off x="4917800" y="2371528"/>
              <a:ext cx="13742" cy="2770"/>
            </a:xfrm>
            <a:custGeom>
              <a:rect b="b" l="l" r="r" t="t"/>
              <a:pathLst>
                <a:path extrusionOk="0" h="92" w="385">
                  <a:moveTo>
                    <a:pt x="384" y="0"/>
                  </a:moveTo>
                  <a:cubicBezTo>
                    <a:pt x="234" y="21"/>
                    <a:pt x="4" y="4"/>
                    <a:pt x="0" y="92"/>
                  </a:cubicBezTo>
                  <a:cubicBezTo>
                    <a:pt x="149" y="71"/>
                    <a:pt x="379" y="90"/>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2"/>
            <p:cNvSpPr/>
            <p:nvPr/>
          </p:nvSpPr>
          <p:spPr>
            <a:xfrm>
              <a:off x="2171385" y="2368427"/>
              <a:ext cx="6924" cy="6263"/>
            </a:xfrm>
            <a:custGeom>
              <a:rect b="b" l="l" r="r" t="t"/>
              <a:pathLst>
                <a:path extrusionOk="0" h="208" w="194">
                  <a:moveTo>
                    <a:pt x="193" y="103"/>
                  </a:moveTo>
                  <a:cubicBezTo>
                    <a:pt x="193" y="52"/>
                    <a:pt x="38" y="0"/>
                    <a:pt x="3" y="103"/>
                  </a:cubicBezTo>
                  <a:cubicBezTo>
                    <a:pt x="0" y="154"/>
                    <a:pt x="156" y="208"/>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2"/>
            <p:cNvSpPr/>
            <p:nvPr/>
          </p:nvSpPr>
          <p:spPr>
            <a:xfrm>
              <a:off x="1761749" y="2370775"/>
              <a:ext cx="13956" cy="4306"/>
            </a:xfrm>
            <a:custGeom>
              <a:rect b="b" l="l" r="r" t="t"/>
              <a:pathLst>
                <a:path extrusionOk="0" h="143" w="391">
                  <a:moveTo>
                    <a:pt x="100" y="117"/>
                  </a:moveTo>
                  <a:cubicBezTo>
                    <a:pt x="151" y="143"/>
                    <a:pt x="391" y="72"/>
                    <a:pt x="293" y="25"/>
                  </a:cubicBezTo>
                  <a:cubicBezTo>
                    <a:pt x="238" y="1"/>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2"/>
            <p:cNvSpPr/>
            <p:nvPr/>
          </p:nvSpPr>
          <p:spPr>
            <a:xfrm>
              <a:off x="5082019" y="2363309"/>
              <a:ext cx="21665" cy="6474"/>
            </a:xfrm>
            <a:custGeom>
              <a:rect b="b" l="l" r="r" t="t"/>
              <a:pathLst>
                <a:path extrusionOk="0" h="215" w="607">
                  <a:moveTo>
                    <a:pt x="606" y="183"/>
                  </a:moveTo>
                  <a:lnTo>
                    <a:pt x="606" y="1"/>
                  </a:lnTo>
                  <a:lnTo>
                    <a:pt x="27" y="1"/>
                  </a:lnTo>
                  <a:cubicBezTo>
                    <a:pt x="1" y="164"/>
                    <a:pt x="217" y="215"/>
                    <a:pt x="606"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2"/>
            <p:cNvSpPr/>
            <p:nvPr/>
          </p:nvSpPr>
          <p:spPr>
            <a:xfrm>
              <a:off x="4029859" y="2366048"/>
              <a:ext cx="13777" cy="2800"/>
            </a:xfrm>
            <a:custGeom>
              <a:rect b="b" l="l" r="r" t="t"/>
              <a:pathLst>
                <a:path extrusionOk="0" h="93" w="386">
                  <a:moveTo>
                    <a:pt x="0" y="92"/>
                  </a:moveTo>
                  <a:cubicBezTo>
                    <a:pt x="150" y="71"/>
                    <a:pt x="381" y="90"/>
                    <a:pt x="385" y="1"/>
                  </a:cubicBezTo>
                  <a:cubicBezTo>
                    <a:pt x="235" y="20"/>
                    <a:pt x="5" y="5"/>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2"/>
            <p:cNvSpPr/>
            <p:nvPr/>
          </p:nvSpPr>
          <p:spPr>
            <a:xfrm>
              <a:off x="2271036" y="2365356"/>
              <a:ext cx="14063" cy="4246"/>
            </a:xfrm>
            <a:custGeom>
              <a:rect b="b" l="l" r="r" t="t"/>
              <a:pathLst>
                <a:path extrusionOk="0" h="141" w="394">
                  <a:moveTo>
                    <a:pt x="102" y="115"/>
                  </a:moveTo>
                  <a:cubicBezTo>
                    <a:pt x="156" y="140"/>
                    <a:pt x="393" y="72"/>
                    <a:pt x="294" y="24"/>
                  </a:cubicBezTo>
                  <a:cubicBezTo>
                    <a:pt x="239" y="0"/>
                    <a:pt x="0" y="68"/>
                    <a:pt x="102"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2"/>
            <p:cNvSpPr/>
            <p:nvPr/>
          </p:nvSpPr>
          <p:spPr>
            <a:xfrm>
              <a:off x="8586458" y="2363309"/>
              <a:ext cx="13777" cy="2770"/>
            </a:xfrm>
            <a:custGeom>
              <a:rect b="b" l="l" r="r" t="t"/>
              <a:pathLst>
                <a:path extrusionOk="0" h="92" w="386">
                  <a:moveTo>
                    <a:pt x="386" y="1"/>
                  </a:moveTo>
                  <a:cubicBezTo>
                    <a:pt x="236" y="23"/>
                    <a:pt x="4" y="4"/>
                    <a:pt x="1" y="92"/>
                  </a:cubicBezTo>
                  <a:cubicBezTo>
                    <a:pt x="151" y="72"/>
                    <a:pt x="381" y="89"/>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2"/>
            <p:cNvSpPr/>
            <p:nvPr/>
          </p:nvSpPr>
          <p:spPr>
            <a:xfrm>
              <a:off x="5592234" y="2354788"/>
              <a:ext cx="7031" cy="6263"/>
            </a:xfrm>
            <a:custGeom>
              <a:rect b="b" l="l" r="r" t="t"/>
              <a:pathLst>
                <a:path extrusionOk="0" h="208" w="197">
                  <a:moveTo>
                    <a:pt x="195" y="103"/>
                  </a:moveTo>
                  <a:cubicBezTo>
                    <a:pt x="196" y="54"/>
                    <a:pt x="40" y="0"/>
                    <a:pt x="3" y="103"/>
                  </a:cubicBezTo>
                  <a:cubicBezTo>
                    <a:pt x="1" y="153"/>
                    <a:pt x="160" y="208"/>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2"/>
            <p:cNvSpPr/>
            <p:nvPr/>
          </p:nvSpPr>
          <p:spPr>
            <a:xfrm>
              <a:off x="2130089" y="2355179"/>
              <a:ext cx="13849" cy="2740"/>
            </a:xfrm>
            <a:custGeom>
              <a:rect b="b" l="l" r="r" t="t"/>
              <a:pathLst>
                <a:path extrusionOk="0" h="91" w="388">
                  <a:moveTo>
                    <a:pt x="387" y="0"/>
                  </a:moveTo>
                  <a:cubicBezTo>
                    <a:pt x="236" y="20"/>
                    <a:pt x="6" y="2"/>
                    <a:pt x="1" y="90"/>
                  </a:cubicBezTo>
                  <a:cubicBezTo>
                    <a:pt x="149" y="71"/>
                    <a:pt x="381"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2"/>
            <p:cNvSpPr/>
            <p:nvPr/>
          </p:nvSpPr>
          <p:spPr>
            <a:xfrm>
              <a:off x="1551810" y="2352018"/>
              <a:ext cx="7067" cy="6293"/>
            </a:xfrm>
            <a:custGeom>
              <a:rect b="b" l="l" r="r" t="t"/>
              <a:pathLst>
                <a:path extrusionOk="0" h="209" w="198">
                  <a:moveTo>
                    <a:pt x="198" y="105"/>
                  </a:moveTo>
                  <a:cubicBezTo>
                    <a:pt x="198" y="54"/>
                    <a:pt x="40" y="1"/>
                    <a:pt x="5" y="105"/>
                  </a:cubicBezTo>
                  <a:cubicBezTo>
                    <a:pt x="1" y="154"/>
                    <a:pt x="159" y="208"/>
                    <a:pt x="198"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2"/>
            <p:cNvSpPr/>
            <p:nvPr/>
          </p:nvSpPr>
          <p:spPr>
            <a:xfrm>
              <a:off x="4411726" y="2351687"/>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2"/>
            <p:cNvSpPr/>
            <p:nvPr/>
          </p:nvSpPr>
          <p:spPr>
            <a:xfrm>
              <a:off x="2543615" y="2342955"/>
              <a:ext cx="20166" cy="16229"/>
            </a:xfrm>
            <a:custGeom>
              <a:rect b="b" l="l" r="r" t="t"/>
              <a:pathLst>
                <a:path extrusionOk="0" h="539" w="565">
                  <a:moveTo>
                    <a:pt x="565" y="134"/>
                  </a:moveTo>
                  <a:cubicBezTo>
                    <a:pt x="1" y="0"/>
                    <a:pt x="1" y="538"/>
                    <a:pt x="565" y="4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2"/>
            <p:cNvSpPr/>
            <p:nvPr/>
          </p:nvSpPr>
          <p:spPr>
            <a:xfrm>
              <a:off x="6655601" y="2348917"/>
              <a:ext cx="14027" cy="4336"/>
            </a:xfrm>
            <a:custGeom>
              <a:rect b="b" l="l" r="r" t="t"/>
              <a:pathLst>
                <a:path extrusionOk="0" h="144" w="393">
                  <a:moveTo>
                    <a:pt x="292" y="27"/>
                  </a:moveTo>
                  <a:cubicBezTo>
                    <a:pt x="237" y="1"/>
                    <a:pt x="1" y="70"/>
                    <a:pt x="98" y="117"/>
                  </a:cubicBezTo>
                  <a:cubicBezTo>
                    <a:pt x="155" y="143"/>
                    <a:pt x="392" y="73"/>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2"/>
            <p:cNvSpPr/>
            <p:nvPr/>
          </p:nvSpPr>
          <p:spPr>
            <a:xfrm>
              <a:off x="6304536" y="2348917"/>
              <a:ext cx="14027" cy="4336"/>
            </a:xfrm>
            <a:custGeom>
              <a:rect b="b" l="l" r="r" t="t"/>
              <a:pathLst>
                <a:path extrusionOk="0" h="144" w="393">
                  <a:moveTo>
                    <a:pt x="293" y="27"/>
                  </a:moveTo>
                  <a:cubicBezTo>
                    <a:pt x="241" y="1"/>
                    <a:pt x="1" y="70"/>
                    <a:pt x="103" y="117"/>
                  </a:cubicBezTo>
                  <a:cubicBezTo>
                    <a:pt x="155" y="143"/>
                    <a:pt x="392" y="73"/>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2"/>
            <p:cNvSpPr/>
            <p:nvPr/>
          </p:nvSpPr>
          <p:spPr>
            <a:xfrm>
              <a:off x="2325966" y="2341450"/>
              <a:ext cx="25663" cy="8280"/>
            </a:xfrm>
            <a:custGeom>
              <a:rect b="b" l="l" r="r" t="t"/>
              <a:pathLst>
                <a:path extrusionOk="0" h="275" w="719">
                  <a:moveTo>
                    <a:pt x="105" y="275"/>
                  </a:moveTo>
                  <a:lnTo>
                    <a:pt x="682" y="275"/>
                  </a:lnTo>
                  <a:cubicBezTo>
                    <a:pt x="653" y="168"/>
                    <a:pt x="718" y="15"/>
                    <a:pt x="490" y="1"/>
                  </a:cubicBezTo>
                  <a:cubicBezTo>
                    <a:pt x="474" y="144"/>
                    <a:pt x="0" y="73"/>
                    <a:pt x="105"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2"/>
            <p:cNvSpPr/>
            <p:nvPr/>
          </p:nvSpPr>
          <p:spPr>
            <a:xfrm>
              <a:off x="2725286" y="2343467"/>
              <a:ext cx="14134" cy="4276"/>
            </a:xfrm>
            <a:custGeom>
              <a:rect b="b" l="l" r="r" t="t"/>
              <a:pathLst>
                <a:path extrusionOk="0" h="142" w="396">
                  <a:moveTo>
                    <a:pt x="293" y="25"/>
                  </a:moveTo>
                  <a:cubicBezTo>
                    <a:pt x="242" y="0"/>
                    <a:pt x="0" y="70"/>
                    <a:pt x="103" y="117"/>
                  </a:cubicBezTo>
                  <a:cubicBezTo>
                    <a:pt x="156" y="141"/>
                    <a:pt x="396"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2"/>
            <p:cNvSpPr/>
            <p:nvPr/>
          </p:nvSpPr>
          <p:spPr>
            <a:xfrm>
              <a:off x="4371822" y="2332658"/>
              <a:ext cx="29625" cy="12375"/>
            </a:xfrm>
            <a:custGeom>
              <a:rect b="b" l="l" r="r" t="t"/>
              <a:pathLst>
                <a:path extrusionOk="0" h="411" w="830">
                  <a:moveTo>
                    <a:pt x="829" y="384"/>
                  </a:moveTo>
                  <a:lnTo>
                    <a:pt x="829" y="23"/>
                  </a:lnTo>
                  <a:cubicBezTo>
                    <a:pt x="466" y="0"/>
                    <a:pt x="407" y="123"/>
                    <a:pt x="59" y="111"/>
                  </a:cubicBezTo>
                  <a:cubicBezTo>
                    <a:pt x="0" y="352"/>
                    <a:pt x="329" y="410"/>
                    <a:pt x="829" y="3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2"/>
            <p:cNvSpPr/>
            <p:nvPr/>
          </p:nvSpPr>
          <p:spPr>
            <a:xfrm>
              <a:off x="1469362" y="2335007"/>
              <a:ext cx="27519" cy="11201"/>
            </a:xfrm>
            <a:custGeom>
              <a:rect b="b" l="l" r="r" t="t"/>
              <a:pathLst>
                <a:path extrusionOk="0" h="372" w="771">
                  <a:moveTo>
                    <a:pt x="771" y="306"/>
                  </a:moveTo>
                  <a:lnTo>
                    <a:pt x="771" y="33"/>
                  </a:lnTo>
                  <a:cubicBezTo>
                    <a:pt x="481" y="50"/>
                    <a:pt x="56" y="1"/>
                    <a:pt x="0" y="125"/>
                  </a:cubicBezTo>
                  <a:cubicBezTo>
                    <a:pt x="382" y="127"/>
                    <a:pt x="244" y="371"/>
                    <a:pt x="771"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2"/>
            <p:cNvSpPr/>
            <p:nvPr/>
          </p:nvSpPr>
          <p:spPr>
            <a:xfrm>
              <a:off x="1909763" y="2324529"/>
              <a:ext cx="41403" cy="16952"/>
            </a:xfrm>
            <a:custGeom>
              <a:rect b="b" l="l" r="r" t="t"/>
              <a:pathLst>
                <a:path extrusionOk="0" h="563" w="1160">
                  <a:moveTo>
                    <a:pt x="1" y="199"/>
                  </a:moveTo>
                  <a:cubicBezTo>
                    <a:pt x="212" y="404"/>
                    <a:pt x="525" y="558"/>
                    <a:pt x="1160" y="563"/>
                  </a:cubicBezTo>
                  <a:lnTo>
                    <a:pt x="1160" y="110"/>
                  </a:lnTo>
                  <a:cubicBezTo>
                    <a:pt x="820" y="162"/>
                    <a:pt x="26" y="0"/>
                    <a:pt x="1" y="1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2"/>
            <p:cNvSpPr/>
            <p:nvPr/>
          </p:nvSpPr>
          <p:spPr>
            <a:xfrm>
              <a:off x="911712" y="2325071"/>
              <a:ext cx="45901" cy="16741"/>
            </a:xfrm>
            <a:custGeom>
              <a:rect b="b" l="l" r="r" t="t"/>
              <a:pathLst>
                <a:path extrusionOk="0" h="556" w="1286">
                  <a:moveTo>
                    <a:pt x="965" y="0"/>
                  </a:moveTo>
                  <a:cubicBezTo>
                    <a:pt x="361" y="16"/>
                    <a:pt x="39" y="168"/>
                    <a:pt x="1" y="453"/>
                  </a:cubicBezTo>
                  <a:cubicBezTo>
                    <a:pt x="365" y="434"/>
                    <a:pt x="426" y="555"/>
                    <a:pt x="774" y="545"/>
                  </a:cubicBezTo>
                  <a:cubicBezTo>
                    <a:pt x="901" y="354"/>
                    <a:pt x="1285" y="141"/>
                    <a:pt x="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2"/>
            <p:cNvSpPr/>
            <p:nvPr/>
          </p:nvSpPr>
          <p:spPr>
            <a:xfrm>
              <a:off x="5668043" y="2330581"/>
              <a:ext cx="14919" cy="9184"/>
            </a:xfrm>
            <a:custGeom>
              <a:rect b="b" l="l" r="r" t="t"/>
              <a:pathLst>
                <a:path extrusionOk="0" h="305" w="418">
                  <a:moveTo>
                    <a:pt x="383" y="272"/>
                  </a:moveTo>
                  <a:cubicBezTo>
                    <a:pt x="354" y="165"/>
                    <a:pt x="418" y="15"/>
                    <a:pt x="192" y="0"/>
                  </a:cubicBezTo>
                  <a:cubicBezTo>
                    <a:pt x="179" y="55"/>
                    <a:pt x="163" y="107"/>
                    <a:pt x="0" y="92"/>
                  </a:cubicBezTo>
                  <a:cubicBezTo>
                    <a:pt x="21" y="200"/>
                    <a:pt x="56" y="304"/>
                    <a:pt x="383"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2"/>
            <p:cNvSpPr/>
            <p:nvPr/>
          </p:nvSpPr>
          <p:spPr>
            <a:xfrm>
              <a:off x="2532550" y="2335278"/>
              <a:ext cx="14134" cy="4246"/>
            </a:xfrm>
            <a:custGeom>
              <a:rect b="b" l="l" r="r" t="t"/>
              <a:pathLst>
                <a:path extrusionOk="0" h="141" w="396">
                  <a:moveTo>
                    <a:pt x="295" y="24"/>
                  </a:moveTo>
                  <a:cubicBezTo>
                    <a:pt x="243" y="1"/>
                    <a:pt x="0" y="67"/>
                    <a:pt x="102" y="116"/>
                  </a:cubicBezTo>
                  <a:cubicBezTo>
                    <a:pt x="157" y="141"/>
                    <a:pt x="396" y="73"/>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2"/>
            <p:cNvSpPr/>
            <p:nvPr/>
          </p:nvSpPr>
          <p:spPr>
            <a:xfrm>
              <a:off x="4174411" y="2330189"/>
              <a:ext cx="6889" cy="6233"/>
            </a:xfrm>
            <a:custGeom>
              <a:rect b="b" l="l" r="r" t="t"/>
              <a:pathLst>
                <a:path extrusionOk="0" h="207" w="193">
                  <a:moveTo>
                    <a:pt x="192" y="105"/>
                  </a:moveTo>
                  <a:cubicBezTo>
                    <a:pt x="192" y="52"/>
                    <a:pt x="38" y="0"/>
                    <a:pt x="1" y="105"/>
                  </a:cubicBezTo>
                  <a:cubicBezTo>
                    <a:pt x="1" y="153"/>
                    <a:pt x="156" y="206"/>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2"/>
            <p:cNvSpPr/>
            <p:nvPr/>
          </p:nvSpPr>
          <p:spPr>
            <a:xfrm>
              <a:off x="2319256" y="2329798"/>
              <a:ext cx="14063" cy="4276"/>
            </a:xfrm>
            <a:custGeom>
              <a:rect b="b" l="l" r="r" t="t"/>
              <a:pathLst>
                <a:path extrusionOk="0" h="142" w="394">
                  <a:moveTo>
                    <a:pt x="293" y="24"/>
                  </a:moveTo>
                  <a:cubicBezTo>
                    <a:pt x="241" y="0"/>
                    <a:pt x="0" y="68"/>
                    <a:pt x="102" y="115"/>
                  </a:cubicBezTo>
                  <a:cubicBezTo>
                    <a:pt x="152" y="141"/>
                    <a:pt x="393" y="73"/>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2"/>
            <p:cNvSpPr/>
            <p:nvPr/>
          </p:nvSpPr>
          <p:spPr>
            <a:xfrm>
              <a:off x="3761349" y="2327811"/>
              <a:ext cx="13777" cy="2800"/>
            </a:xfrm>
            <a:custGeom>
              <a:rect b="b" l="l" r="r" t="t"/>
              <a:pathLst>
                <a:path extrusionOk="0" h="93" w="386">
                  <a:moveTo>
                    <a:pt x="385" y="1"/>
                  </a:moveTo>
                  <a:cubicBezTo>
                    <a:pt x="238" y="20"/>
                    <a:pt x="4" y="3"/>
                    <a:pt x="0" y="92"/>
                  </a:cubicBezTo>
                  <a:cubicBezTo>
                    <a:pt x="153" y="70"/>
                    <a:pt x="380" y="88"/>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2"/>
            <p:cNvSpPr/>
            <p:nvPr/>
          </p:nvSpPr>
          <p:spPr>
            <a:xfrm>
              <a:off x="4556278" y="2324318"/>
              <a:ext cx="13991" cy="4246"/>
            </a:xfrm>
            <a:custGeom>
              <a:rect b="b" l="l" r="r" t="t"/>
              <a:pathLst>
                <a:path extrusionOk="0" h="141" w="392">
                  <a:moveTo>
                    <a:pt x="99" y="117"/>
                  </a:moveTo>
                  <a:cubicBezTo>
                    <a:pt x="154" y="140"/>
                    <a:pt x="392" y="74"/>
                    <a:pt x="292" y="27"/>
                  </a:cubicBezTo>
                  <a:cubicBezTo>
                    <a:pt x="239" y="1"/>
                    <a:pt x="0" y="69"/>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2"/>
            <p:cNvSpPr/>
            <p:nvPr/>
          </p:nvSpPr>
          <p:spPr>
            <a:xfrm>
              <a:off x="3468747" y="2324288"/>
              <a:ext cx="14027" cy="4276"/>
            </a:xfrm>
            <a:custGeom>
              <a:rect b="b" l="l" r="r" t="t"/>
              <a:pathLst>
                <a:path extrusionOk="0" h="142" w="393">
                  <a:moveTo>
                    <a:pt x="292" y="26"/>
                  </a:moveTo>
                  <a:cubicBezTo>
                    <a:pt x="238" y="0"/>
                    <a:pt x="1" y="70"/>
                    <a:pt x="100" y="115"/>
                  </a:cubicBezTo>
                  <a:cubicBezTo>
                    <a:pt x="154" y="141"/>
                    <a:pt x="392" y="75"/>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2"/>
            <p:cNvSpPr/>
            <p:nvPr/>
          </p:nvSpPr>
          <p:spPr>
            <a:xfrm>
              <a:off x="7137476" y="2318808"/>
              <a:ext cx="13920" cy="4336"/>
            </a:xfrm>
            <a:custGeom>
              <a:rect b="b" l="l" r="r" t="t"/>
              <a:pathLst>
                <a:path extrusionOk="0" h="144" w="390">
                  <a:moveTo>
                    <a:pt x="289" y="27"/>
                  </a:moveTo>
                  <a:cubicBezTo>
                    <a:pt x="238" y="1"/>
                    <a:pt x="1" y="71"/>
                    <a:pt x="100" y="117"/>
                  </a:cubicBezTo>
                  <a:cubicBezTo>
                    <a:pt x="152" y="143"/>
                    <a:pt x="390" y="74"/>
                    <a:pt x="289"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2"/>
            <p:cNvSpPr/>
            <p:nvPr/>
          </p:nvSpPr>
          <p:spPr>
            <a:xfrm>
              <a:off x="2511956" y="2318808"/>
              <a:ext cx="14099" cy="4336"/>
            </a:xfrm>
            <a:custGeom>
              <a:rect b="b" l="l" r="r" t="t"/>
              <a:pathLst>
                <a:path extrusionOk="0" h="144" w="395">
                  <a:moveTo>
                    <a:pt x="293" y="27"/>
                  </a:moveTo>
                  <a:cubicBezTo>
                    <a:pt x="239" y="1"/>
                    <a:pt x="0" y="71"/>
                    <a:pt x="101" y="117"/>
                  </a:cubicBezTo>
                  <a:cubicBezTo>
                    <a:pt x="153" y="143"/>
                    <a:pt x="394"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2"/>
            <p:cNvSpPr/>
            <p:nvPr/>
          </p:nvSpPr>
          <p:spPr>
            <a:xfrm>
              <a:off x="5695419" y="2314111"/>
              <a:ext cx="13920" cy="5510"/>
            </a:xfrm>
            <a:custGeom>
              <a:rect b="b" l="l" r="r" t="t"/>
              <a:pathLst>
                <a:path extrusionOk="0" h="183" w="390">
                  <a:moveTo>
                    <a:pt x="1" y="183"/>
                  </a:moveTo>
                  <a:lnTo>
                    <a:pt x="390" y="183"/>
                  </a:lnTo>
                  <a:lnTo>
                    <a:pt x="390"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2"/>
            <p:cNvSpPr/>
            <p:nvPr/>
          </p:nvSpPr>
          <p:spPr>
            <a:xfrm>
              <a:off x="4542037" y="2303182"/>
              <a:ext cx="26555" cy="12225"/>
            </a:xfrm>
            <a:custGeom>
              <a:rect b="b" l="l" r="r" t="t"/>
              <a:pathLst>
                <a:path extrusionOk="0" h="406" w="744">
                  <a:moveTo>
                    <a:pt x="306" y="0"/>
                  </a:moveTo>
                  <a:cubicBezTo>
                    <a:pt x="1" y="136"/>
                    <a:pt x="90" y="405"/>
                    <a:pt x="693" y="363"/>
                  </a:cubicBezTo>
                  <a:cubicBezTo>
                    <a:pt x="744" y="157"/>
                    <a:pt x="646" y="23"/>
                    <a:pt x="3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2"/>
            <p:cNvSpPr/>
            <p:nvPr/>
          </p:nvSpPr>
          <p:spPr>
            <a:xfrm>
              <a:off x="3406786" y="2310619"/>
              <a:ext cx="14027" cy="4336"/>
            </a:xfrm>
            <a:custGeom>
              <a:rect b="b" l="l" r="r" t="t"/>
              <a:pathLst>
                <a:path extrusionOk="0" h="144" w="393">
                  <a:moveTo>
                    <a:pt x="100" y="118"/>
                  </a:moveTo>
                  <a:cubicBezTo>
                    <a:pt x="151" y="144"/>
                    <a:pt x="392" y="73"/>
                    <a:pt x="292" y="26"/>
                  </a:cubicBezTo>
                  <a:cubicBezTo>
                    <a:pt x="242" y="0"/>
                    <a:pt x="1" y="71"/>
                    <a:pt x="100"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2"/>
            <p:cNvSpPr/>
            <p:nvPr/>
          </p:nvSpPr>
          <p:spPr>
            <a:xfrm>
              <a:off x="7898854" y="2292885"/>
              <a:ext cx="35478" cy="19090"/>
            </a:xfrm>
            <a:custGeom>
              <a:rect b="b" l="l" r="r" t="t"/>
              <a:pathLst>
                <a:path extrusionOk="0" h="634" w="994">
                  <a:moveTo>
                    <a:pt x="557" y="615"/>
                  </a:moveTo>
                  <a:cubicBezTo>
                    <a:pt x="507" y="349"/>
                    <a:pt x="994" y="336"/>
                    <a:pt x="944" y="71"/>
                  </a:cubicBezTo>
                  <a:cubicBezTo>
                    <a:pt x="0" y="0"/>
                    <a:pt x="77" y="633"/>
                    <a:pt x="557" y="6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2"/>
            <p:cNvSpPr/>
            <p:nvPr/>
          </p:nvSpPr>
          <p:spPr>
            <a:xfrm>
              <a:off x="2732211" y="2307969"/>
              <a:ext cx="14063" cy="4246"/>
            </a:xfrm>
            <a:custGeom>
              <a:rect b="b" l="l" r="r" t="t"/>
              <a:pathLst>
                <a:path extrusionOk="0" h="141" w="394">
                  <a:moveTo>
                    <a:pt x="99" y="114"/>
                  </a:moveTo>
                  <a:cubicBezTo>
                    <a:pt x="155" y="140"/>
                    <a:pt x="394" y="72"/>
                    <a:pt x="295" y="23"/>
                  </a:cubicBezTo>
                  <a:cubicBezTo>
                    <a:pt x="242" y="1"/>
                    <a:pt x="1" y="67"/>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2"/>
            <p:cNvSpPr/>
            <p:nvPr/>
          </p:nvSpPr>
          <p:spPr>
            <a:xfrm>
              <a:off x="1926860" y="2307909"/>
              <a:ext cx="14099" cy="4306"/>
            </a:xfrm>
            <a:custGeom>
              <a:rect b="b" l="l" r="r" t="t"/>
              <a:pathLst>
                <a:path extrusionOk="0" h="143" w="395">
                  <a:moveTo>
                    <a:pt x="294" y="25"/>
                  </a:moveTo>
                  <a:cubicBezTo>
                    <a:pt x="242" y="0"/>
                    <a:pt x="1" y="69"/>
                    <a:pt x="103" y="116"/>
                  </a:cubicBezTo>
                  <a:cubicBezTo>
                    <a:pt x="157" y="142"/>
                    <a:pt x="395" y="74"/>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2"/>
            <p:cNvSpPr/>
            <p:nvPr/>
          </p:nvSpPr>
          <p:spPr>
            <a:xfrm>
              <a:off x="4975336" y="2292252"/>
              <a:ext cx="34086" cy="17193"/>
            </a:xfrm>
            <a:custGeom>
              <a:rect b="b" l="l" r="r" t="t"/>
              <a:pathLst>
                <a:path extrusionOk="0" h="571" w="955">
                  <a:moveTo>
                    <a:pt x="700" y="545"/>
                  </a:moveTo>
                  <a:cubicBezTo>
                    <a:pt x="862" y="440"/>
                    <a:pt x="955" y="302"/>
                    <a:pt x="893" y="92"/>
                  </a:cubicBezTo>
                  <a:cubicBezTo>
                    <a:pt x="626" y="94"/>
                    <a:pt x="467" y="47"/>
                    <a:pt x="313" y="0"/>
                  </a:cubicBezTo>
                  <a:cubicBezTo>
                    <a:pt x="1" y="148"/>
                    <a:pt x="83" y="571"/>
                    <a:pt x="700"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2"/>
            <p:cNvSpPr/>
            <p:nvPr/>
          </p:nvSpPr>
          <p:spPr>
            <a:xfrm>
              <a:off x="2770829" y="2296468"/>
              <a:ext cx="20095" cy="16259"/>
            </a:xfrm>
            <a:custGeom>
              <a:rect b="b" l="l" r="r" t="t"/>
              <a:pathLst>
                <a:path extrusionOk="0" h="540" w="563">
                  <a:moveTo>
                    <a:pt x="562" y="405"/>
                  </a:moveTo>
                  <a:lnTo>
                    <a:pt x="562" y="132"/>
                  </a:lnTo>
                  <a:cubicBezTo>
                    <a:pt x="1" y="0"/>
                    <a:pt x="1" y="539"/>
                    <a:pt x="562" y="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2"/>
            <p:cNvSpPr/>
            <p:nvPr/>
          </p:nvSpPr>
          <p:spPr>
            <a:xfrm>
              <a:off x="6573045" y="2302399"/>
              <a:ext cx="13920" cy="4306"/>
            </a:xfrm>
            <a:custGeom>
              <a:rect b="b" l="l" r="r" t="t"/>
              <a:pathLst>
                <a:path extrusionOk="0" h="143" w="390">
                  <a:moveTo>
                    <a:pt x="292" y="26"/>
                  </a:moveTo>
                  <a:cubicBezTo>
                    <a:pt x="237" y="0"/>
                    <a:pt x="0" y="71"/>
                    <a:pt x="101" y="118"/>
                  </a:cubicBezTo>
                  <a:cubicBezTo>
                    <a:pt x="151" y="143"/>
                    <a:pt x="389" y="75"/>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2"/>
            <p:cNvSpPr/>
            <p:nvPr/>
          </p:nvSpPr>
          <p:spPr>
            <a:xfrm>
              <a:off x="2686382" y="2297762"/>
              <a:ext cx="21915" cy="8702"/>
            </a:xfrm>
            <a:custGeom>
              <a:rect b="b" l="l" r="r" t="t"/>
              <a:pathLst>
                <a:path extrusionOk="0" h="289" w="614">
                  <a:moveTo>
                    <a:pt x="614" y="272"/>
                  </a:moveTo>
                  <a:lnTo>
                    <a:pt x="614" y="0"/>
                  </a:lnTo>
                  <a:lnTo>
                    <a:pt x="33" y="0"/>
                  </a:lnTo>
                  <a:cubicBezTo>
                    <a:pt x="0" y="199"/>
                    <a:pt x="191" y="289"/>
                    <a:pt x="614"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2"/>
            <p:cNvSpPr/>
            <p:nvPr/>
          </p:nvSpPr>
          <p:spPr>
            <a:xfrm>
              <a:off x="1888277" y="2294992"/>
              <a:ext cx="14670" cy="9545"/>
            </a:xfrm>
            <a:custGeom>
              <a:rect b="b" l="l" r="r" t="t"/>
              <a:pathLst>
                <a:path extrusionOk="0" h="317" w="411">
                  <a:moveTo>
                    <a:pt x="411" y="272"/>
                  </a:moveTo>
                  <a:lnTo>
                    <a:pt x="411" y="90"/>
                  </a:lnTo>
                  <a:cubicBezTo>
                    <a:pt x="220" y="90"/>
                    <a:pt x="184" y="17"/>
                    <a:pt x="26" y="1"/>
                  </a:cubicBezTo>
                  <a:cubicBezTo>
                    <a:pt x="45" y="144"/>
                    <a:pt x="1" y="317"/>
                    <a:pt x="411"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2"/>
            <p:cNvSpPr/>
            <p:nvPr/>
          </p:nvSpPr>
          <p:spPr>
            <a:xfrm>
              <a:off x="1655173" y="2300412"/>
              <a:ext cx="13777" cy="2800"/>
            </a:xfrm>
            <a:custGeom>
              <a:rect b="b" l="l" r="r" t="t"/>
              <a:pathLst>
                <a:path extrusionOk="0" h="93" w="386">
                  <a:moveTo>
                    <a:pt x="0" y="92"/>
                  </a:moveTo>
                  <a:cubicBezTo>
                    <a:pt x="149" y="71"/>
                    <a:pt x="381" y="90"/>
                    <a:pt x="385" y="1"/>
                  </a:cubicBezTo>
                  <a:cubicBezTo>
                    <a:pt x="235" y="23"/>
                    <a:pt x="5" y="5"/>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2"/>
            <p:cNvSpPr/>
            <p:nvPr/>
          </p:nvSpPr>
          <p:spPr>
            <a:xfrm>
              <a:off x="8435017" y="2294661"/>
              <a:ext cx="6924" cy="6203"/>
            </a:xfrm>
            <a:custGeom>
              <a:rect b="b" l="l" r="r" t="t"/>
              <a:pathLst>
                <a:path extrusionOk="0" h="206" w="194">
                  <a:moveTo>
                    <a:pt x="192" y="103"/>
                  </a:moveTo>
                  <a:cubicBezTo>
                    <a:pt x="193" y="52"/>
                    <a:pt x="37" y="0"/>
                    <a:pt x="0" y="103"/>
                  </a:cubicBezTo>
                  <a:cubicBezTo>
                    <a:pt x="0" y="153"/>
                    <a:pt x="158" y="205"/>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2"/>
            <p:cNvSpPr/>
            <p:nvPr/>
          </p:nvSpPr>
          <p:spPr>
            <a:xfrm>
              <a:off x="7502282" y="2296919"/>
              <a:ext cx="13920" cy="4276"/>
            </a:xfrm>
            <a:custGeom>
              <a:rect b="b" l="l" r="r" t="t"/>
              <a:pathLst>
                <a:path extrusionOk="0" h="142" w="390">
                  <a:moveTo>
                    <a:pt x="291" y="28"/>
                  </a:moveTo>
                  <a:cubicBezTo>
                    <a:pt x="238" y="1"/>
                    <a:pt x="0" y="71"/>
                    <a:pt x="98" y="117"/>
                  </a:cubicBezTo>
                  <a:cubicBezTo>
                    <a:pt x="152" y="142"/>
                    <a:pt x="389" y="74"/>
                    <a:pt x="291"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2"/>
            <p:cNvSpPr/>
            <p:nvPr/>
          </p:nvSpPr>
          <p:spPr>
            <a:xfrm>
              <a:off x="2343419" y="2294842"/>
              <a:ext cx="20737" cy="5811"/>
            </a:xfrm>
            <a:custGeom>
              <a:rect b="b" l="l" r="r" t="t"/>
              <a:pathLst>
                <a:path extrusionOk="0" h="193" w="581">
                  <a:moveTo>
                    <a:pt x="1" y="186"/>
                  </a:moveTo>
                  <a:cubicBezTo>
                    <a:pt x="334" y="193"/>
                    <a:pt x="497" y="118"/>
                    <a:pt x="580" y="5"/>
                  </a:cubicBezTo>
                  <a:cubicBezTo>
                    <a:pt x="250" y="1"/>
                    <a:pt x="87" y="75"/>
                    <a:pt x="1" y="1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2"/>
            <p:cNvSpPr/>
            <p:nvPr/>
          </p:nvSpPr>
          <p:spPr>
            <a:xfrm>
              <a:off x="2708261" y="2289543"/>
              <a:ext cx="20737" cy="8160"/>
            </a:xfrm>
            <a:custGeom>
              <a:rect b="b" l="l" r="r" t="t"/>
              <a:pathLst>
                <a:path extrusionOk="0" h="271" w="581">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2"/>
            <p:cNvSpPr/>
            <p:nvPr/>
          </p:nvSpPr>
          <p:spPr>
            <a:xfrm>
              <a:off x="6184611" y="2282046"/>
              <a:ext cx="26555" cy="15266"/>
            </a:xfrm>
            <a:custGeom>
              <a:rect b="b" l="l" r="r" t="t"/>
              <a:pathLst>
                <a:path extrusionOk="0" h="507" w="744">
                  <a:moveTo>
                    <a:pt x="1" y="73"/>
                  </a:moveTo>
                  <a:lnTo>
                    <a:pt x="1" y="437"/>
                  </a:lnTo>
                  <a:cubicBezTo>
                    <a:pt x="744" y="507"/>
                    <a:pt x="744" y="0"/>
                    <a:pt x="1" y="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2"/>
            <p:cNvSpPr/>
            <p:nvPr/>
          </p:nvSpPr>
          <p:spPr>
            <a:xfrm>
              <a:off x="5555185" y="2278583"/>
              <a:ext cx="35228" cy="16410"/>
            </a:xfrm>
            <a:custGeom>
              <a:rect b="b" l="l" r="r" t="t"/>
              <a:pathLst>
                <a:path extrusionOk="0" h="545" w="987">
                  <a:moveTo>
                    <a:pt x="847" y="0"/>
                  </a:moveTo>
                  <a:lnTo>
                    <a:pt x="75" y="0"/>
                  </a:lnTo>
                  <a:cubicBezTo>
                    <a:pt x="1" y="307"/>
                    <a:pt x="409" y="387"/>
                    <a:pt x="653" y="545"/>
                  </a:cubicBezTo>
                  <a:cubicBezTo>
                    <a:pt x="651" y="332"/>
                    <a:pt x="986" y="278"/>
                    <a:pt x="8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2"/>
            <p:cNvSpPr/>
            <p:nvPr/>
          </p:nvSpPr>
          <p:spPr>
            <a:xfrm>
              <a:off x="2959425" y="2286050"/>
              <a:ext cx="13920" cy="4276"/>
            </a:xfrm>
            <a:custGeom>
              <a:rect b="b" l="l" r="r" t="t"/>
              <a:pathLst>
                <a:path extrusionOk="0" h="142" w="390">
                  <a:moveTo>
                    <a:pt x="293" y="25"/>
                  </a:moveTo>
                  <a:cubicBezTo>
                    <a:pt x="239" y="0"/>
                    <a:pt x="1" y="69"/>
                    <a:pt x="99" y="116"/>
                  </a:cubicBezTo>
                  <a:cubicBezTo>
                    <a:pt x="151" y="141"/>
                    <a:pt x="390"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2"/>
            <p:cNvSpPr/>
            <p:nvPr/>
          </p:nvSpPr>
          <p:spPr>
            <a:xfrm>
              <a:off x="7643444" y="2278583"/>
              <a:ext cx="20773" cy="8250"/>
            </a:xfrm>
            <a:custGeom>
              <a:rect b="b" l="l" r="r" t="t"/>
              <a:pathLst>
                <a:path extrusionOk="0" h="274" w="582">
                  <a:moveTo>
                    <a:pt x="581" y="0"/>
                  </a:moveTo>
                  <a:lnTo>
                    <a:pt x="1" y="0"/>
                  </a:lnTo>
                  <a:lnTo>
                    <a:pt x="1" y="273"/>
                  </a:lnTo>
                  <a:lnTo>
                    <a:pt x="581"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2"/>
            <p:cNvSpPr/>
            <p:nvPr/>
          </p:nvSpPr>
          <p:spPr>
            <a:xfrm>
              <a:off x="8324872" y="2278222"/>
              <a:ext cx="7031" cy="6293"/>
            </a:xfrm>
            <a:custGeom>
              <a:rect b="b" l="l" r="r" t="t"/>
              <a:pathLst>
                <a:path extrusionOk="0" h="209" w="197">
                  <a:moveTo>
                    <a:pt x="195" y="104"/>
                  </a:moveTo>
                  <a:cubicBezTo>
                    <a:pt x="196" y="53"/>
                    <a:pt x="38" y="0"/>
                    <a:pt x="0" y="104"/>
                  </a:cubicBezTo>
                  <a:cubicBezTo>
                    <a:pt x="0" y="155"/>
                    <a:pt x="156" y="208"/>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2"/>
            <p:cNvSpPr/>
            <p:nvPr/>
          </p:nvSpPr>
          <p:spPr>
            <a:xfrm>
              <a:off x="5134343" y="2275091"/>
              <a:ext cx="14063" cy="4306"/>
            </a:xfrm>
            <a:custGeom>
              <a:rect b="b" l="l" r="r" t="t"/>
              <a:pathLst>
                <a:path extrusionOk="0" h="143" w="394">
                  <a:moveTo>
                    <a:pt x="102" y="116"/>
                  </a:moveTo>
                  <a:cubicBezTo>
                    <a:pt x="155" y="142"/>
                    <a:pt x="394" y="72"/>
                    <a:pt x="296" y="26"/>
                  </a:cubicBezTo>
                  <a:cubicBezTo>
                    <a:pt x="243" y="0"/>
                    <a:pt x="1" y="71"/>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2"/>
            <p:cNvSpPr/>
            <p:nvPr/>
          </p:nvSpPr>
          <p:spPr>
            <a:xfrm>
              <a:off x="1391232" y="2252630"/>
              <a:ext cx="52290" cy="28063"/>
            </a:xfrm>
            <a:custGeom>
              <a:rect b="b" l="l" r="r" t="t"/>
              <a:pathLst>
                <a:path extrusionOk="0" h="932" w="1465">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2"/>
            <p:cNvSpPr/>
            <p:nvPr/>
          </p:nvSpPr>
          <p:spPr>
            <a:xfrm>
              <a:off x="7058312" y="2270394"/>
              <a:ext cx="13849" cy="5510"/>
            </a:xfrm>
            <a:custGeom>
              <a:rect b="b" l="l" r="r" t="t"/>
              <a:pathLst>
                <a:path extrusionOk="0" h="183" w="388">
                  <a:moveTo>
                    <a:pt x="1" y="182"/>
                  </a:moveTo>
                  <a:lnTo>
                    <a:pt x="387" y="182"/>
                  </a:lnTo>
                  <a:lnTo>
                    <a:pt x="387"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2"/>
            <p:cNvSpPr/>
            <p:nvPr/>
          </p:nvSpPr>
          <p:spPr>
            <a:xfrm>
              <a:off x="2972631" y="2267684"/>
              <a:ext cx="29482" cy="9846"/>
            </a:xfrm>
            <a:custGeom>
              <a:rect b="b" l="l" r="r" t="t"/>
              <a:pathLst>
                <a:path extrusionOk="0" h="327" w="826">
                  <a:moveTo>
                    <a:pt x="693" y="272"/>
                  </a:moveTo>
                  <a:cubicBezTo>
                    <a:pt x="825" y="28"/>
                    <a:pt x="295" y="96"/>
                    <a:pt x="114" y="1"/>
                  </a:cubicBezTo>
                  <a:cubicBezTo>
                    <a:pt x="0" y="236"/>
                    <a:pt x="191" y="327"/>
                    <a:pt x="693"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2"/>
            <p:cNvSpPr/>
            <p:nvPr/>
          </p:nvSpPr>
          <p:spPr>
            <a:xfrm>
              <a:off x="1665346" y="2272411"/>
              <a:ext cx="13991" cy="4215"/>
            </a:xfrm>
            <a:custGeom>
              <a:rect b="b" l="l" r="r" t="t"/>
              <a:pathLst>
                <a:path extrusionOk="0" h="140" w="392">
                  <a:moveTo>
                    <a:pt x="100" y="115"/>
                  </a:moveTo>
                  <a:cubicBezTo>
                    <a:pt x="151" y="140"/>
                    <a:pt x="391" y="72"/>
                    <a:pt x="293" y="24"/>
                  </a:cubicBezTo>
                  <a:cubicBezTo>
                    <a:pt x="240"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2"/>
            <p:cNvSpPr/>
            <p:nvPr/>
          </p:nvSpPr>
          <p:spPr>
            <a:xfrm>
              <a:off x="2873479" y="2267323"/>
              <a:ext cx="6996" cy="6173"/>
            </a:xfrm>
            <a:custGeom>
              <a:rect b="b" l="l" r="r" t="t"/>
              <a:pathLst>
                <a:path extrusionOk="0" h="205" w="196">
                  <a:moveTo>
                    <a:pt x="192" y="104"/>
                  </a:moveTo>
                  <a:cubicBezTo>
                    <a:pt x="195" y="53"/>
                    <a:pt x="37" y="1"/>
                    <a:pt x="1" y="104"/>
                  </a:cubicBezTo>
                  <a:cubicBezTo>
                    <a:pt x="1" y="152"/>
                    <a:pt x="155" y="205"/>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2"/>
            <p:cNvSpPr/>
            <p:nvPr/>
          </p:nvSpPr>
          <p:spPr>
            <a:xfrm>
              <a:off x="1059655" y="2269641"/>
              <a:ext cx="14063" cy="4246"/>
            </a:xfrm>
            <a:custGeom>
              <a:rect b="b" l="l" r="r" t="t"/>
              <a:pathLst>
                <a:path extrusionOk="0" h="141" w="394">
                  <a:moveTo>
                    <a:pt x="295" y="27"/>
                  </a:moveTo>
                  <a:cubicBezTo>
                    <a:pt x="238" y="1"/>
                    <a:pt x="0" y="70"/>
                    <a:pt x="101" y="116"/>
                  </a:cubicBezTo>
                  <a:cubicBezTo>
                    <a:pt x="152" y="141"/>
                    <a:pt x="393" y="73"/>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2"/>
            <p:cNvSpPr/>
            <p:nvPr/>
          </p:nvSpPr>
          <p:spPr>
            <a:xfrm>
              <a:off x="715550" y="2269641"/>
              <a:ext cx="13991" cy="4246"/>
            </a:xfrm>
            <a:custGeom>
              <a:rect b="b" l="l" r="r" t="t"/>
              <a:pathLst>
                <a:path extrusionOk="0" h="141" w="392">
                  <a:moveTo>
                    <a:pt x="98" y="116"/>
                  </a:moveTo>
                  <a:cubicBezTo>
                    <a:pt x="151" y="141"/>
                    <a:pt x="392" y="73"/>
                    <a:pt x="291" y="27"/>
                  </a:cubicBezTo>
                  <a:cubicBezTo>
                    <a:pt x="239" y="1"/>
                    <a:pt x="0"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2"/>
            <p:cNvSpPr/>
            <p:nvPr/>
          </p:nvSpPr>
          <p:spPr>
            <a:xfrm>
              <a:off x="546977" y="2261451"/>
              <a:ext cx="28411" cy="11683"/>
            </a:xfrm>
            <a:custGeom>
              <a:rect b="b" l="l" r="r" t="t"/>
              <a:pathLst>
                <a:path extrusionOk="0" h="388" w="796">
                  <a:moveTo>
                    <a:pt x="770" y="25"/>
                  </a:moveTo>
                  <a:cubicBezTo>
                    <a:pt x="333" y="0"/>
                    <a:pt x="47" y="46"/>
                    <a:pt x="0" y="208"/>
                  </a:cubicBezTo>
                  <a:cubicBezTo>
                    <a:pt x="277" y="229"/>
                    <a:pt x="325" y="355"/>
                    <a:pt x="580" y="388"/>
                  </a:cubicBezTo>
                  <a:cubicBezTo>
                    <a:pt x="536" y="217"/>
                    <a:pt x="795" y="188"/>
                    <a:pt x="77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2"/>
            <p:cNvSpPr/>
            <p:nvPr/>
          </p:nvSpPr>
          <p:spPr>
            <a:xfrm>
              <a:off x="2143902" y="2260157"/>
              <a:ext cx="38798" cy="12586"/>
            </a:xfrm>
            <a:custGeom>
              <a:rect b="b" l="l" r="r" t="t"/>
              <a:pathLst>
                <a:path extrusionOk="0" h="418" w="1087">
                  <a:moveTo>
                    <a:pt x="963" y="342"/>
                  </a:moveTo>
                  <a:cubicBezTo>
                    <a:pt x="1086" y="121"/>
                    <a:pt x="44" y="0"/>
                    <a:pt x="0" y="159"/>
                  </a:cubicBezTo>
                  <a:cubicBezTo>
                    <a:pt x="368" y="196"/>
                    <a:pt x="349" y="418"/>
                    <a:pt x="963" y="3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2"/>
            <p:cNvSpPr/>
            <p:nvPr/>
          </p:nvSpPr>
          <p:spPr>
            <a:xfrm>
              <a:off x="8717161" y="2264944"/>
              <a:ext cx="13813" cy="2770"/>
            </a:xfrm>
            <a:custGeom>
              <a:rect b="b" l="l" r="r" t="t"/>
              <a:pathLst>
                <a:path extrusionOk="0" h="92" w="387">
                  <a:moveTo>
                    <a:pt x="387" y="0"/>
                  </a:moveTo>
                  <a:cubicBezTo>
                    <a:pt x="237" y="21"/>
                    <a:pt x="7" y="3"/>
                    <a:pt x="0" y="92"/>
                  </a:cubicBezTo>
                  <a:cubicBezTo>
                    <a:pt x="152" y="69"/>
                    <a:pt x="382"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2"/>
            <p:cNvSpPr/>
            <p:nvPr/>
          </p:nvSpPr>
          <p:spPr>
            <a:xfrm>
              <a:off x="270687" y="2262174"/>
              <a:ext cx="21665" cy="6413"/>
            </a:xfrm>
            <a:custGeom>
              <a:rect b="b" l="l" r="r" t="t"/>
              <a:pathLst>
                <a:path extrusionOk="0" h="213" w="607">
                  <a:moveTo>
                    <a:pt x="606" y="1"/>
                  </a:moveTo>
                  <a:lnTo>
                    <a:pt x="27" y="1"/>
                  </a:lnTo>
                  <a:cubicBezTo>
                    <a:pt x="1" y="164"/>
                    <a:pt x="217" y="212"/>
                    <a:pt x="606" y="1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2"/>
            <p:cNvSpPr/>
            <p:nvPr/>
          </p:nvSpPr>
          <p:spPr>
            <a:xfrm>
              <a:off x="5640453" y="2256333"/>
              <a:ext cx="6924" cy="6263"/>
            </a:xfrm>
            <a:custGeom>
              <a:rect b="b" l="l" r="r" t="t"/>
              <a:pathLst>
                <a:path extrusionOk="0" h="208" w="194">
                  <a:moveTo>
                    <a:pt x="194" y="104"/>
                  </a:moveTo>
                  <a:cubicBezTo>
                    <a:pt x="194" y="53"/>
                    <a:pt x="37" y="0"/>
                    <a:pt x="1" y="104"/>
                  </a:cubicBezTo>
                  <a:cubicBezTo>
                    <a:pt x="1" y="156"/>
                    <a:pt x="156" y="208"/>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2"/>
            <p:cNvSpPr/>
            <p:nvPr/>
          </p:nvSpPr>
          <p:spPr>
            <a:xfrm>
              <a:off x="4766253" y="2256724"/>
              <a:ext cx="13849" cy="5480"/>
            </a:xfrm>
            <a:custGeom>
              <a:rect b="b" l="l" r="r" t="t"/>
              <a:pathLst>
                <a:path extrusionOk="0" h="182" w="388">
                  <a:moveTo>
                    <a:pt x="388" y="0"/>
                  </a:moveTo>
                  <a:lnTo>
                    <a:pt x="0" y="0"/>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2"/>
            <p:cNvSpPr/>
            <p:nvPr/>
          </p:nvSpPr>
          <p:spPr>
            <a:xfrm>
              <a:off x="2491184" y="2243206"/>
              <a:ext cx="40404" cy="18548"/>
            </a:xfrm>
            <a:custGeom>
              <a:rect b="b" l="l" r="r" t="t"/>
              <a:pathLst>
                <a:path extrusionOk="0" h="616" w="1132">
                  <a:moveTo>
                    <a:pt x="1069" y="449"/>
                  </a:moveTo>
                  <a:cubicBezTo>
                    <a:pt x="1132" y="0"/>
                    <a:pt x="0" y="211"/>
                    <a:pt x="103" y="540"/>
                  </a:cubicBezTo>
                  <a:cubicBezTo>
                    <a:pt x="647" y="615"/>
                    <a:pt x="602" y="412"/>
                    <a:pt x="1069" y="4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2"/>
            <p:cNvSpPr/>
            <p:nvPr/>
          </p:nvSpPr>
          <p:spPr>
            <a:xfrm>
              <a:off x="151012" y="2255942"/>
              <a:ext cx="14134" cy="4306"/>
            </a:xfrm>
            <a:custGeom>
              <a:rect b="b" l="l" r="r" t="t"/>
              <a:pathLst>
                <a:path extrusionOk="0" h="143" w="396">
                  <a:moveTo>
                    <a:pt x="294" y="26"/>
                  </a:moveTo>
                  <a:cubicBezTo>
                    <a:pt x="240" y="0"/>
                    <a:pt x="0" y="71"/>
                    <a:pt x="102" y="117"/>
                  </a:cubicBezTo>
                  <a:cubicBezTo>
                    <a:pt x="156" y="143"/>
                    <a:pt x="396"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2"/>
            <p:cNvSpPr/>
            <p:nvPr/>
          </p:nvSpPr>
          <p:spPr>
            <a:xfrm>
              <a:off x="7719075" y="2251275"/>
              <a:ext cx="13849" cy="5480"/>
            </a:xfrm>
            <a:custGeom>
              <a:rect b="b" l="l" r="r" t="t"/>
              <a:pathLst>
                <a:path extrusionOk="0" h="182" w="388">
                  <a:moveTo>
                    <a:pt x="388" y="0"/>
                  </a:moveTo>
                  <a:lnTo>
                    <a:pt x="0" y="0"/>
                  </a:lnTo>
                  <a:lnTo>
                    <a:pt x="0" y="181"/>
                  </a:lnTo>
                  <a:lnTo>
                    <a:pt x="388" y="1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2"/>
            <p:cNvSpPr/>
            <p:nvPr/>
          </p:nvSpPr>
          <p:spPr>
            <a:xfrm>
              <a:off x="5279002" y="2253232"/>
              <a:ext cx="13920" cy="4306"/>
            </a:xfrm>
            <a:custGeom>
              <a:rect b="b" l="l" r="r" t="t"/>
              <a:pathLst>
                <a:path extrusionOk="0" h="143" w="390">
                  <a:moveTo>
                    <a:pt x="291" y="25"/>
                  </a:moveTo>
                  <a:cubicBezTo>
                    <a:pt x="238" y="0"/>
                    <a:pt x="1" y="69"/>
                    <a:pt x="100" y="116"/>
                  </a:cubicBezTo>
                  <a:cubicBezTo>
                    <a:pt x="152" y="143"/>
                    <a:pt x="390"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2"/>
            <p:cNvSpPr/>
            <p:nvPr/>
          </p:nvSpPr>
          <p:spPr>
            <a:xfrm>
              <a:off x="4700580" y="2243055"/>
              <a:ext cx="28161" cy="13700"/>
            </a:xfrm>
            <a:custGeom>
              <a:rect b="b" l="l" r="r" t="t"/>
              <a:pathLst>
                <a:path extrusionOk="0" h="455" w="789">
                  <a:moveTo>
                    <a:pt x="489" y="454"/>
                  </a:moveTo>
                  <a:cubicBezTo>
                    <a:pt x="754" y="338"/>
                    <a:pt x="788" y="9"/>
                    <a:pt x="297" y="0"/>
                  </a:cubicBezTo>
                  <a:cubicBezTo>
                    <a:pt x="35" y="116"/>
                    <a:pt x="1" y="447"/>
                    <a:pt x="489"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2"/>
            <p:cNvSpPr/>
            <p:nvPr/>
          </p:nvSpPr>
          <p:spPr>
            <a:xfrm>
              <a:off x="7268215" y="2242272"/>
              <a:ext cx="14063" cy="4306"/>
            </a:xfrm>
            <a:custGeom>
              <a:rect b="b" l="l" r="r" t="t"/>
              <a:pathLst>
                <a:path extrusionOk="0" h="143" w="394">
                  <a:moveTo>
                    <a:pt x="98" y="116"/>
                  </a:moveTo>
                  <a:cubicBezTo>
                    <a:pt x="152" y="142"/>
                    <a:pt x="393" y="72"/>
                    <a:pt x="293" y="26"/>
                  </a:cubicBezTo>
                  <a:cubicBezTo>
                    <a:pt x="238" y="0"/>
                    <a:pt x="0"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2"/>
            <p:cNvSpPr/>
            <p:nvPr/>
          </p:nvSpPr>
          <p:spPr>
            <a:xfrm>
              <a:off x="3417280" y="2237545"/>
              <a:ext cx="34408" cy="9033"/>
            </a:xfrm>
            <a:custGeom>
              <a:rect b="b" l="l" r="r" t="t"/>
              <a:pathLst>
                <a:path extrusionOk="0" h="300" w="964">
                  <a:moveTo>
                    <a:pt x="192" y="273"/>
                  </a:moveTo>
                  <a:cubicBezTo>
                    <a:pt x="631" y="299"/>
                    <a:pt x="918" y="252"/>
                    <a:pt x="964" y="92"/>
                  </a:cubicBezTo>
                  <a:cubicBezTo>
                    <a:pt x="621" y="114"/>
                    <a:pt x="0" y="0"/>
                    <a:pt x="19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2"/>
            <p:cNvSpPr/>
            <p:nvPr/>
          </p:nvSpPr>
          <p:spPr>
            <a:xfrm>
              <a:off x="2484473" y="2242272"/>
              <a:ext cx="13991" cy="4306"/>
            </a:xfrm>
            <a:custGeom>
              <a:rect b="b" l="l" r="r" t="t"/>
              <a:pathLst>
                <a:path extrusionOk="0" h="143" w="392">
                  <a:moveTo>
                    <a:pt x="291" y="26"/>
                  </a:moveTo>
                  <a:cubicBezTo>
                    <a:pt x="238" y="0"/>
                    <a:pt x="0" y="69"/>
                    <a:pt x="98" y="116"/>
                  </a:cubicBezTo>
                  <a:cubicBezTo>
                    <a:pt x="153" y="142"/>
                    <a:pt x="392" y="74"/>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2"/>
            <p:cNvSpPr/>
            <p:nvPr/>
          </p:nvSpPr>
          <p:spPr>
            <a:xfrm>
              <a:off x="1868539" y="2239984"/>
              <a:ext cx="6924" cy="6203"/>
            </a:xfrm>
            <a:custGeom>
              <a:rect b="b" l="l" r="r" t="t"/>
              <a:pathLst>
                <a:path extrusionOk="0" h="206" w="194">
                  <a:moveTo>
                    <a:pt x="3" y="102"/>
                  </a:moveTo>
                  <a:cubicBezTo>
                    <a:pt x="0" y="152"/>
                    <a:pt x="157" y="205"/>
                    <a:pt x="194" y="102"/>
                  </a:cubicBezTo>
                  <a:cubicBezTo>
                    <a:pt x="194" y="53"/>
                    <a:pt x="38" y="0"/>
                    <a:pt x="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2"/>
            <p:cNvSpPr/>
            <p:nvPr/>
          </p:nvSpPr>
          <p:spPr>
            <a:xfrm>
              <a:off x="6504231" y="2239502"/>
              <a:ext cx="13956" cy="4306"/>
            </a:xfrm>
            <a:custGeom>
              <a:rect b="b" l="l" r="r" t="t"/>
              <a:pathLst>
                <a:path extrusionOk="0" h="143" w="391">
                  <a:moveTo>
                    <a:pt x="293" y="27"/>
                  </a:moveTo>
                  <a:cubicBezTo>
                    <a:pt x="239" y="1"/>
                    <a:pt x="0" y="70"/>
                    <a:pt x="101" y="118"/>
                  </a:cubicBezTo>
                  <a:cubicBezTo>
                    <a:pt x="153" y="143"/>
                    <a:pt x="391" y="75"/>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2"/>
            <p:cNvSpPr/>
            <p:nvPr/>
          </p:nvSpPr>
          <p:spPr>
            <a:xfrm>
              <a:off x="5921634" y="2233210"/>
              <a:ext cx="8959" cy="11442"/>
            </a:xfrm>
            <a:custGeom>
              <a:rect b="b" l="l" r="r" t="t"/>
              <a:pathLst>
                <a:path extrusionOk="0" h="380" w="251">
                  <a:moveTo>
                    <a:pt x="222" y="236"/>
                  </a:moveTo>
                  <a:cubicBezTo>
                    <a:pt x="251" y="142"/>
                    <a:pt x="72" y="1"/>
                    <a:pt x="29" y="144"/>
                  </a:cubicBezTo>
                  <a:cubicBezTo>
                    <a:pt x="0" y="241"/>
                    <a:pt x="180" y="379"/>
                    <a:pt x="222" y="2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2"/>
            <p:cNvSpPr/>
            <p:nvPr/>
          </p:nvSpPr>
          <p:spPr>
            <a:xfrm>
              <a:off x="54644" y="2236823"/>
              <a:ext cx="14134" cy="4246"/>
            </a:xfrm>
            <a:custGeom>
              <a:rect b="b" l="l" r="r" t="t"/>
              <a:pathLst>
                <a:path extrusionOk="0" h="141" w="396">
                  <a:moveTo>
                    <a:pt x="295" y="24"/>
                  </a:moveTo>
                  <a:cubicBezTo>
                    <a:pt x="242" y="1"/>
                    <a:pt x="1" y="69"/>
                    <a:pt x="103" y="116"/>
                  </a:cubicBezTo>
                  <a:cubicBezTo>
                    <a:pt x="157" y="141"/>
                    <a:pt x="395" y="73"/>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2"/>
            <p:cNvSpPr/>
            <p:nvPr/>
          </p:nvSpPr>
          <p:spPr>
            <a:xfrm>
              <a:off x="4532257" y="2234866"/>
              <a:ext cx="13777" cy="2800"/>
            </a:xfrm>
            <a:custGeom>
              <a:rect b="b" l="l" r="r" t="t"/>
              <a:pathLst>
                <a:path extrusionOk="0" h="93" w="386">
                  <a:moveTo>
                    <a:pt x="386" y="1"/>
                  </a:moveTo>
                  <a:cubicBezTo>
                    <a:pt x="237" y="22"/>
                    <a:pt x="7" y="3"/>
                    <a:pt x="1" y="92"/>
                  </a:cubicBezTo>
                  <a:cubicBezTo>
                    <a:pt x="150" y="70"/>
                    <a:pt x="383"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2"/>
            <p:cNvSpPr/>
            <p:nvPr/>
          </p:nvSpPr>
          <p:spPr>
            <a:xfrm>
              <a:off x="6700358" y="2226315"/>
              <a:ext cx="6996" cy="6142"/>
            </a:xfrm>
            <a:custGeom>
              <a:rect b="b" l="l" r="r" t="t"/>
              <a:pathLst>
                <a:path extrusionOk="0" h="204" w="196">
                  <a:moveTo>
                    <a:pt x="195" y="103"/>
                  </a:moveTo>
                  <a:cubicBezTo>
                    <a:pt x="195" y="52"/>
                    <a:pt x="40" y="0"/>
                    <a:pt x="4" y="103"/>
                  </a:cubicBezTo>
                  <a:cubicBezTo>
                    <a:pt x="1" y="152"/>
                    <a:pt x="160" y="204"/>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2"/>
            <p:cNvSpPr/>
            <p:nvPr/>
          </p:nvSpPr>
          <p:spPr>
            <a:xfrm>
              <a:off x="4645722" y="2228663"/>
              <a:ext cx="13991" cy="4185"/>
            </a:xfrm>
            <a:custGeom>
              <a:rect b="b" l="l" r="r" t="t"/>
              <a:pathLst>
                <a:path extrusionOk="0" h="139" w="392">
                  <a:moveTo>
                    <a:pt x="294" y="25"/>
                  </a:moveTo>
                  <a:cubicBezTo>
                    <a:pt x="240" y="0"/>
                    <a:pt x="0" y="70"/>
                    <a:pt x="102" y="115"/>
                  </a:cubicBezTo>
                  <a:cubicBezTo>
                    <a:pt x="154" y="139"/>
                    <a:pt x="392"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2"/>
            <p:cNvSpPr/>
            <p:nvPr/>
          </p:nvSpPr>
          <p:spPr>
            <a:xfrm>
              <a:off x="2680707" y="2223906"/>
              <a:ext cx="15027" cy="9274"/>
            </a:xfrm>
            <a:custGeom>
              <a:rect b="b" l="l" r="r" t="t"/>
              <a:pathLst>
                <a:path extrusionOk="0" h="308" w="421">
                  <a:moveTo>
                    <a:pt x="387" y="273"/>
                  </a:moveTo>
                  <a:cubicBezTo>
                    <a:pt x="355" y="165"/>
                    <a:pt x="420" y="15"/>
                    <a:pt x="192" y="0"/>
                  </a:cubicBezTo>
                  <a:cubicBezTo>
                    <a:pt x="183" y="55"/>
                    <a:pt x="165" y="108"/>
                    <a:pt x="0" y="92"/>
                  </a:cubicBezTo>
                  <a:cubicBezTo>
                    <a:pt x="24" y="203"/>
                    <a:pt x="59" y="307"/>
                    <a:pt x="387"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2"/>
            <p:cNvSpPr/>
            <p:nvPr/>
          </p:nvSpPr>
          <p:spPr>
            <a:xfrm>
              <a:off x="2611822" y="2229416"/>
              <a:ext cx="13777" cy="2740"/>
            </a:xfrm>
            <a:custGeom>
              <a:rect b="b" l="l" r="r" t="t"/>
              <a:pathLst>
                <a:path extrusionOk="0" h="91" w="386">
                  <a:moveTo>
                    <a:pt x="386" y="0"/>
                  </a:moveTo>
                  <a:cubicBezTo>
                    <a:pt x="240" y="20"/>
                    <a:pt x="6" y="3"/>
                    <a:pt x="1" y="90"/>
                  </a:cubicBezTo>
                  <a:cubicBezTo>
                    <a:pt x="152" y="71"/>
                    <a:pt x="383"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2"/>
            <p:cNvSpPr/>
            <p:nvPr/>
          </p:nvSpPr>
          <p:spPr>
            <a:xfrm>
              <a:off x="2570598" y="2217644"/>
              <a:ext cx="30517" cy="11803"/>
            </a:xfrm>
            <a:custGeom>
              <a:rect b="b" l="l" r="r" t="t"/>
              <a:pathLst>
                <a:path extrusionOk="0" h="392" w="855">
                  <a:moveTo>
                    <a:pt x="771" y="27"/>
                  </a:moveTo>
                  <a:cubicBezTo>
                    <a:pt x="333" y="1"/>
                    <a:pt x="48" y="48"/>
                    <a:pt x="1" y="208"/>
                  </a:cubicBezTo>
                  <a:cubicBezTo>
                    <a:pt x="275" y="229"/>
                    <a:pt x="326" y="359"/>
                    <a:pt x="579" y="391"/>
                  </a:cubicBezTo>
                  <a:cubicBezTo>
                    <a:pt x="639" y="269"/>
                    <a:pt x="854" y="216"/>
                    <a:pt x="77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2"/>
            <p:cNvSpPr/>
            <p:nvPr/>
          </p:nvSpPr>
          <p:spPr>
            <a:xfrm>
              <a:off x="4074474" y="2217704"/>
              <a:ext cx="13956" cy="4276"/>
            </a:xfrm>
            <a:custGeom>
              <a:rect b="b" l="l" r="r" t="t"/>
              <a:pathLst>
                <a:path extrusionOk="0" h="142" w="391">
                  <a:moveTo>
                    <a:pt x="98" y="115"/>
                  </a:moveTo>
                  <a:cubicBezTo>
                    <a:pt x="152" y="141"/>
                    <a:pt x="391" y="71"/>
                    <a:pt x="293" y="25"/>
                  </a:cubicBezTo>
                  <a:cubicBezTo>
                    <a:pt x="241" y="0"/>
                    <a:pt x="1" y="69"/>
                    <a:pt x="98"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2"/>
            <p:cNvSpPr/>
            <p:nvPr/>
          </p:nvSpPr>
          <p:spPr>
            <a:xfrm>
              <a:off x="7264896" y="2212344"/>
              <a:ext cx="13777" cy="6835"/>
            </a:xfrm>
            <a:custGeom>
              <a:rect b="b" l="l" r="r" t="t"/>
              <a:pathLst>
                <a:path extrusionOk="0" h="227" w="386">
                  <a:moveTo>
                    <a:pt x="386" y="112"/>
                  </a:moveTo>
                  <a:cubicBezTo>
                    <a:pt x="344" y="1"/>
                    <a:pt x="172" y="57"/>
                    <a:pt x="1" y="112"/>
                  </a:cubicBezTo>
                  <a:cubicBezTo>
                    <a:pt x="2" y="203"/>
                    <a:pt x="340" y="227"/>
                    <a:pt x="386"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2"/>
            <p:cNvSpPr/>
            <p:nvPr/>
          </p:nvSpPr>
          <p:spPr>
            <a:xfrm>
              <a:off x="5987913" y="2212284"/>
              <a:ext cx="14063" cy="4215"/>
            </a:xfrm>
            <a:custGeom>
              <a:rect b="b" l="l" r="r" t="t"/>
              <a:pathLst>
                <a:path extrusionOk="0" h="140" w="394">
                  <a:moveTo>
                    <a:pt x="293" y="24"/>
                  </a:moveTo>
                  <a:cubicBezTo>
                    <a:pt x="238" y="0"/>
                    <a:pt x="1" y="68"/>
                    <a:pt x="101" y="115"/>
                  </a:cubicBezTo>
                  <a:cubicBezTo>
                    <a:pt x="153" y="140"/>
                    <a:pt x="394" y="69"/>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2"/>
            <p:cNvSpPr/>
            <p:nvPr/>
          </p:nvSpPr>
          <p:spPr>
            <a:xfrm>
              <a:off x="2952037" y="2204727"/>
              <a:ext cx="26698" cy="12285"/>
            </a:xfrm>
            <a:custGeom>
              <a:rect b="b" l="l" r="r" t="t"/>
              <a:pathLst>
                <a:path extrusionOk="0" h="408" w="748">
                  <a:moveTo>
                    <a:pt x="691" y="365"/>
                  </a:moveTo>
                  <a:cubicBezTo>
                    <a:pt x="747" y="157"/>
                    <a:pt x="645" y="24"/>
                    <a:pt x="306" y="0"/>
                  </a:cubicBezTo>
                  <a:cubicBezTo>
                    <a:pt x="0" y="136"/>
                    <a:pt x="89" y="408"/>
                    <a:pt x="691"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2"/>
            <p:cNvSpPr/>
            <p:nvPr/>
          </p:nvSpPr>
          <p:spPr>
            <a:xfrm>
              <a:off x="2170992" y="2199277"/>
              <a:ext cx="38584" cy="16440"/>
            </a:xfrm>
            <a:custGeom>
              <a:rect b="b" l="l" r="r" t="t"/>
              <a:pathLst>
                <a:path extrusionOk="0" h="546" w="1081">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2"/>
            <p:cNvSpPr/>
            <p:nvPr/>
          </p:nvSpPr>
          <p:spPr>
            <a:xfrm>
              <a:off x="6862042" y="2209514"/>
              <a:ext cx="14099" cy="4246"/>
            </a:xfrm>
            <a:custGeom>
              <a:rect b="b" l="l" r="r" t="t"/>
              <a:pathLst>
                <a:path extrusionOk="0" h="141" w="395">
                  <a:moveTo>
                    <a:pt x="293" y="24"/>
                  </a:moveTo>
                  <a:cubicBezTo>
                    <a:pt x="241" y="1"/>
                    <a:pt x="0" y="69"/>
                    <a:pt x="102" y="116"/>
                  </a:cubicBezTo>
                  <a:cubicBezTo>
                    <a:pt x="154" y="140"/>
                    <a:pt x="395" y="70"/>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2"/>
            <p:cNvSpPr/>
            <p:nvPr/>
          </p:nvSpPr>
          <p:spPr>
            <a:xfrm>
              <a:off x="8424524" y="2206774"/>
              <a:ext cx="14063" cy="4246"/>
            </a:xfrm>
            <a:custGeom>
              <a:rect b="b" l="l" r="r" t="t"/>
              <a:pathLst>
                <a:path extrusionOk="0" h="141" w="394">
                  <a:moveTo>
                    <a:pt x="100" y="115"/>
                  </a:moveTo>
                  <a:cubicBezTo>
                    <a:pt x="153" y="140"/>
                    <a:pt x="393" y="72"/>
                    <a:pt x="292" y="24"/>
                  </a:cubicBezTo>
                  <a:cubicBezTo>
                    <a:pt x="239"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2"/>
            <p:cNvSpPr/>
            <p:nvPr/>
          </p:nvSpPr>
          <p:spPr>
            <a:xfrm>
              <a:off x="7395742" y="2196086"/>
              <a:ext cx="28661" cy="14182"/>
            </a:xfrm>
            <a:custGeom>
              <a:rect b="b" l="l" r="r" t="t"/>
              <a:pathLst>
                <a:path extrusionOk="0" h="471" w="803">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2"/>
            <p:cNvSpPr/>
            <p:nvPr/>
          </p:nvSpPr>
          <p:spPr>
            <a:xfrm>
              <a:off x="5026803" y="2200482"/>
              <a:ext cx="8959" cy="11442"/>
            </a:xfrm>
            <a:custGeom>
              <a:rect b="b" l="l" r="r" t="t"/>
              <a:pathLst>
                <a:path extrusionOk="0" h="380" w="251">
                  <a:moveTo>
                    <a:pt x="224" y="233"/>
                  </a:moveTo>
                  <a:cubicBezTo>
                    <a:pt x="250" y="139"/>
                    <a:pt x="74" y="1"/>
                    <a:pt x="28" y="144"/>
                  </a:cubicBezTo>
                  <a:cubicBezTo>
                    <a:pt x="1" y="238"/>
                    <a:pt x="178" y="379"/>
                    <a:pt x="224" y="2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2"/>
            <p:cNvSpPr/>
            <p:nvPr/>
          </p:nvSpPr>
          <p:spPr>
            <a:xfrm>
              <a:off x="2388141" y="2201295"/>
              <a:ext cx="13884" cy="4246"/>
            </a:xfrm>
            <a:custGeom>
              <a:rect b="b" l="l" r="r" t="t"/>
              <a:pathLst>
                <a:path extrusionOk="0" h="141" w="389">
                  <a:moveTo>
                    <a:pt x="291" y="26"/>
                  </a:moveTo>
                  <a:cubicBezTo>
                    <a:pt x="237" y="1"/>
                    <a:pt x="1" y="69"/>
                    <a:pt x="100" y="117"/>
                  </a:cubicBezTo>
                  <a:cubicBezTo>
                    <a:pt x="151" y="141"/>
                    <a:pt x="389"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2"/>
            <p:cNvSpPr/>
            <p:nvPr/>
          </p:nvSpPr>
          <p:spPr>
            <a:xfrm>
              <a:off x="2116312" y="2199307"/>
              <a:ext cx="13813" cy="5540"/>
            </a:xfrm>
            <a:custGeom>
              <a:rect b="b" l="l" r="r" t="t"/>
              <a:pathLst>
                <a:path extrusionOk="0" h="184" w="387">
                  <a:moveTo>
                    <a:pt x="387" y="0"/>
                  </a:moveTo>
                  <a:lnTo>
                    <a:pt x="0" y="0"/>
                  </a:lnTo>
                  <a:lnTo>
                    <a:pt x="0"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2"/>
            <p:cNvSpPr/>
            <p:nvPr/>
          </p:nvSpPr>
          <p:spPr>
            <a:xfrm>
              <a:off x="6266809" y="2190727"/>
              <a:ext cx="6960" cy="6263"/>
            </a:xfrm>
            <a:custGeom>
              <a:rect b="b" l="l" r="r" t="t"/>
              <a:pathLst>
                <a:path extrusionOk="0" h="208" w="195">
                  <a:moveTo>
                    <a:pt x="194" y="104"/>
                  </a:moveTo>
                  <a:cubicBezTo>
                    <a:pt x="195" y="53"/>
                    <a:pt x="37" y="1"/>
                    <a:pt x="2" y="104"/>
                  </a:cubicBezTo>
                  <a:cubicBezTo>
                    <a:pt x="0" y="155"/>
                    <a:pt x="156"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2"/>
            <p:cNvSpPr/>
            <p:nvPr/>
          </p:nvSpPr>
          <p:spPr>
            <a:xfrm>
              <a:off x="3268659" y="2179135"/>
              <a:ext cx="52254" cy="22793"/>
            </a:xfrm>
            <a:custGeom>
              <a:rect b="b" l="l" r="r" t="t"/>
              <a:pathLst>
                <a:path extrusionOk="0" h="757" w="1464">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2"/>
            <p:cNvSpPr/>
            <p:nvPr/>
          </p:nvSpPr>
          <p:spPr>
            <a:xfrm>
              <a:off x="7825722" y="2187625"/>
              <a:ext cx="13991" cy="4276"/>
            </a:xfrm>
            <a:custGeom>
              <a:rect b="b" l="l" r="r" t="t"/>
              <a:pathLst>
                <a:path extrusionOk="0" h="142" w="392">
                  <a:moveTo>
                    <a:pt x="294" y="25"/>
                  </a:moveTo>
                  <a:cubicBezTo>
                    <a:pt x="240" y="1"/>
                    <a:pt x="0" y="70"/>
                    <a:pt x="99" y="116"/>
                  </a:cubicBezTo>
                  <a:cubicBezTo>
                    <a:pt x="154" y="142"/>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2"/>
            <p:cNvSpPr/>
            <p:nvPr/>
          </p:nvSpPr>
          <p:spPr>
            <a:xfrm>
              <a:off x="3334617" y="2185578"/>
              <a:ext cx="13777" cy="5540"/>
            </a:xfrm>
            <a:custGeom>
              <a:rect b="b" l="l" r="r" t="t"/>
              <a:pathLst>
                <a:path extrusionOk="0" h="184" w="386">
                  <a:moveTo>
                    <a:pt x="1" y="184"/>
                  </a:moveTo>
                  <a:lnTo>
                    <a:pt x="386" y="184"/>
                  </a:lnTo>
                  <a:lnTo>
                    <a:pt x="386"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2"/>
            <p:cNvSpPr/>
            <p:nvPr/>
          </p:nvSpPr>
          <p:spPr>
            <a:xfrm>
              <a:off x="1896129" y="2188378"/>
              <a:ext cx="13670" cy="2740"/>
            </a:xfrm>
            <a:custGeom>
              <a:rect b="b" l="l" r="r" t="t"/>
              <a:pathLst>
                <a:path extrusionOk="0" h="91" w="383">
                  <a:moveTo>
                    <a:pt x="383" y="0"/>
                  </a:moveTo>
                  <a:cubicBezTo>
                    <a:pt x="235" y="20"/>
                    <a:pt x="4" y="2"/>
                    <a:pt x="0" y="91"/>
                  </a:cubicBezTo>
                  <a:cubicBezTo>
                    <a:pt x="148" y="71"/>
                    <a:pt x="379" y="89"/>
                    <a:pt x="3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2"/>
            <p:cNvSpPr/>
            <p:nvPr/>
          </p:nvSpPr>
          <p:spPr>
            <a:xfrm>
              <a:off x="6467041" y="2174649"/>
              <a:ext cx="29018" cy="10960"/>
            </a:xfrm>
            <a:custGeom>
              <a:rect b="b" l="l" r="r" t="t"/>
              <a:pathLst>
                <a:path extrusionOk="0" h="364" w="813">
                  <a:moveTo>
                    <a:pt x="562" y="364"/>
                  </a:moveTo>
                  <a:cubicBezTo>
                    <a:pt x="813" y="245"/>
                    <a:pt x="681" y="91"/>
                    <a:pt x="370" y="1"/>
                  </a:cubicBezTo>
                  <a:cubicBezTo>
                    <a:pt x="344" y="228"/>
                    <a:pt x="1" y="285"/>
                    <a:pt x="562"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2"/>
            <p:cNvSpPr/>
            <p:nvPr/>
          </p:nvSpPr>
          <p:spPr>
            <a:xfrm>
              <a:off x="130454" y="2182115"/>
              <a:ext cx="14027" cy="4336"/>
            </a:xfrm>
            <a:custGeom>
              <a:rect b="b" l="l" r="r" t="t"/>
              <a:pathLst>
                <a:path extrusionOk="0" h="144" w="393">
                  <a:moveTo>
                    <a:pt x="293" y="26"/>
                  </a:moveTo>
                  <a:cubicBezTo>
                    <a:pt x="241" y="1"/>
                    <a:pt x="1" y="70"/>
                    <a:pt x="99" y="116"/>
                  </a:cubicBezTo>
                  <a:cubicBezTo>
                    <a:pt x="152" y="143"/>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2"/>
            <p:cNvSpPr/>
            <p:nvPr/>
          </p:nvSpPr>
          <p:spPr>
            <a:xfrm>
              <a:off x="8390081" y="2179466"/>
              <a:ext cx="14063" cy="4185"/>
            </a:xfrm>
            <a:custGeom>
              <a:rect b="b" l="l" r="r" t="t"/>
              <a:pathLst>
                <a:path extrusionOk="0" h="139" w="394">
                  <a:moveTo>
                    <a:pt x="295" y="24"/>
                  </a:moveTo>
                  <a:cubicBezTo>
                    <a:pt x="238" y="0"/>
                    <a:pt x="1" y="68"/>
                    <a:pt x="101" y="115"/>
                  </a:cubicBezTo>
                  <a:cubicBezTo>
                    <a:pt x="154" y="139"/>
                    <a:pt x="394" y="69"/>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2"/>
            <p:cNvSpPr/>
            <p:nvPr/>
          </p:nvSpPr>
          <p:spPr>
            <a:xfrm>
              <a:off x="4552923" y="2180158"/>
              <a:ext cx="13813" cy="2800"/>
            </a:xfrm>
            <a:custGeom>
              <a:rect b="b" l="l" r="r" t="t"/>
              <a:pathLst>
                <a:path extrusionOk="0" h="93" w="387">
                  <a:moveTo>
                    <a:pt x="386" y="1"/>
                  </a:moveTo>
                  <a:cubicBezTo>
                    <a:pt x="236" y="20"/>
                    <a:pt x="7" y="5"/>
                    <a:pt x="0" y="92"/>
                  </a:cubicBezTo>
                  <a:cubicBezTo>
                    <a:pt x="151" y="71"/>
                    <a:pt x="383" y="89"/>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2"/>
            <p:cNvSpPr/>
            <p:nvPr/>
          </p:nvSpPr>
          <p:spPr>
            <a:xfrm>
              <a:off x="8655200" y="2173986"/>
              <a:ext cx="13849" cy="7467"/>
            </a:xfrm>
            <a:custGeom>
              <a:rect b="b" l="l" r="r" t="t"/>
              <a:pathLst>
                <a:path extrusionOk="0" h="248" w="388">
                  <a:moveTo>
                    <a:pt x="388" y="114"/>
                  </a:moveTo>
                  <a:cubicBezTo>
                    <a:pt x="384" y="23"/>
                    <a:pt x="49" y="1"/>
                    <a:pt x="0" y="114"/>
                  </a:cubicBezTo>
                  <a:cubicBezTo>
                    <a:pt x="217" y="105"/>
                    <a:pt x="303" y="247"/>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2"/>
            <p:cNvSpPr/>
            <p:nvPr/>
          </p:nvSpPr>
          <p:spPr>
            <a:xfrm>
              <a:off x="8928636" y="2166489"/>
              <a:ext cx="25556" cy="10960"/>
            </a:xfrm>
            <a:custGeom>
              <a:rect b="b" l="l" r="r" t="t"/>
              <a:pathLst>
                <a:path extrusionOk="0" h="364" w="716">
                  <a:moveTo>
                    <a:pt x="440" y="363"/>
                  </a:moveTo>
                  <a:cubicBezTo>
                    <a:pt x="500" y="242"/>
                    <a:pt x="716" y="191"/>
                    <a:pt x="635" y="0"/>
                  </a:cubicBezTo>
                  <a:lnTo>
                    <a:pt x="56" y="0"/>
                  </a:lnTo>
                  <a:cubicBezTo>
                    <a:pt x="0" y="209"/>
                    <a:pt x="102" y="342"/>
                    <a:pt x="440"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2"/>
            <p:cNvSpPr/>
            <p:nvPr/>
          </p:nvSpPr>
          <p:spPr>
            <a:xfrm>
              <a:off x="6300966" y="2168446"/>
              <a:ext cx="20987" cy="9003"/>
            </a:xfrm>
            <a:custGeom>
              <a:rect b="b" l="l" r="r" t="t"/>
              <a:pathLst>
                <a:path extrusionOk="0" h="299" w="588">
                  <a:moveTo>
                    <a:pt x="393" y="298"/>
                  </a:moveTo>
                  <a:cubicBezTo>
                    <a:pt x="393" y="210"/>
                    <a:pt x="550" y="191"/>
                    <a:pt x="588" y="116"/>
                  </a:cubicBezTo>
                  <a:cubicBezTo>
                    <a:pt x="338" y="112"/>
                    <a:pt x="320" y="1"/>
                    <a:pt x="9" y="27"/>
                  </a:cubicBezTo>
                  <a:cubicBezTo>
                    <a:pt x="0" y="183"/>
                    <a:pt x="154" y="259"/>
                    <a:pt x="393" y="2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2"/>
            <p:cNvSpPr/>
            <p:nvPr/>
          </p:nvSpPr>
          <p:spPr>
            <a:xfrm>
              <a:off x="8624220" y="2171216"/>
              <a:ext cx="14063" cy="4276"/>
            </a:xfrm>
            <a:custGeom>
              <a:rect b="b" l="l" r="r" t="t"/>
              <a:pathLst>
                <a:path extrusionOk="0" h="142" w="394">
                  <a:moveTo>
                    <a:pt x="98" y="118"/>
                  </a:moveTo>
                  <a:cubicBezTo>
                    <a:pt x="153" y="141"/>
                    <a:pt x="393" y="73"/>
                    <a:pt x="293" y="26"/>
                  </a:cubicBezTo>
                  <a:cubicBezTo>
                    <a:pt x="238" y="0"/>
                    <a:pt x="0" y="69"/>
                    <a:pt x="98"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2"/>
            <p:cNvSpPr/>
            <p:nvPr/>
          </p:nvSpPr>
          <p:spPr>
            <a:xfrm>
              <a:off x="5011670" y="2162786"/>
              <a:ext cx="39797" cy="15838"/>
            </a:xfrm>
            <a:custGeom>
              <a:rect b="b" l="l" r="r" t="t"/>
              <a:pathLst>
                <a:path extrusionOk="0" h="526" w="1115">
                  <a:moveTo>
                    <a:pt x="648" y="304"/>
                  </a:moveTo>
                  <a:cubicBezTo>
                    <a:pt x="1114" y="1"/>
                    <a:pt x="1" y="525"/>
                    <a:pt x="648"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2"/>
            <p:cNvSpPr/>
            <p:nvPr/>
          </p:nvSpPr>
          <p:spPr>
            <a:xfrm>
              <a:off x="2798205" y="2160076"/>
              <a:ext cx="36264" cy="19060"/>
            </a:xfrm>
            <a:custGeom>
              <a:rect b="b" l="l" r="r" t="t"/>
              <a:pathLst>
                <a:path extrusionOk="0" h="633" w="1016">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2"/>
            <p:cNvSpPr/>
            <p:nvPr/>
          </p:nvSpPr>
          <p:spPr>
            <a:xfrm>
              <a:off x="3948624" y="2155530"/>
              <a:ext cx="37870" cy="18849"/>
            </a:xfrm>
            <a:custGeom>
              <a:rect b="b" l="l" r="r" t="t"/>
              <a:pathLst>
                <a:path extrusionOk="0" h="626" w="1061">
                  <a:moveTo>
                    <a:pt x="732" y="545"/>
                  </a:moveTo>
                  <a:cubicBezTo>
                    <a:pt x="1061" y="392"/>
                    <a:pt x="618" y="137"/>
                    <a:pt x="345" y="0"/>
                  </a:cubicBezTo>
                  <a:cubicBezTo>
                    <a:pt x="49" y="140"/>
                    <a:pt x="1" y="625"/>
                    <a:pt x="732"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2"/>
            <p:cNvSpPr/>
            <p:nvPr/>
          </p:nvSpPr>
          <p:spPr>
            <a:xfrm>
              <a:off x="2838965" y="2163418"/>
              <a:ext cx="7067" cy="6233"/>
            </a:xfrm>
            <a:custGeom>
              <a:rect b="b" l="l" r="r" t="t"/>
              <a:pathLst>
                <a:path extrusionOk="0" h="207" w="198">
                  <a:moveTo>
                    <a:pt x="2" y="104"/>
                  </a:moveTo>
                  <a:cubicBezTo>
                    <a:pt x="0" y="155"/>
                    <a:pt x="158" y="207"/>
                    <a:pt x="196" y="104"/>
                  </a:cubicBezTo>
                  <a:cubicBezTo>
                    <a:pt x="197" y="53"/>
                    <a:pt x="40" y="1"/>
                    <a:pt x="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2"/>
            <p:cNvSpPr/>
            <p:nvPr/>
          </p:nvSpPr>
          <p:spPr>
            <a:xfrm>
              <a:off x="387114" y="2152820"/>
              <a:ext cx="56680" cy="22583"/>
            </a:xfrm>
            <a:custGeom>
              <a:rect b="b" l="l" r="r" t="t"/>
              <a:pathLst>
                <a:path extrusionOk="0" h="750" w="1588">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2"/>
            <p:cNvSpPr/>
            <p:nvPr/>
          </p:nvSpPr>
          <p:spPr>
            <a:xfrm>
              <a:off x="3331084" y="2163027"/>
              <a:ext cx="14027" cy="4276"/>
            </a:xfrm>
            <a:custGeom>
              <a:rect b="b" l="l" r="r" t="t"/>
              <a:pathLst>
                <a:path extrusionOk="0" h="142" w="393">
                  <a:moveTo>
                    <a:pt x="296" y="25"/>
                  </a:moveTo>
                  <a:cubicBezTo>
                    <a:pt x="238" y="1"/>
                    <a:pt x="1" y="67"/>
                    <a:pt x="100" y="117"/>
                  </a:cubicBezTo>
                  <a:cubicBezTo>
                    <a:pt x="153" y="142"/>
                    <a:pt x="392" y="72"/>
                    <a:pt x="296"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2"/>
            <p:cNvSpPr/>
            <p:nvPr/>
          </p:nvSpPr>
          <p:spPr>
            <a:xfrm>
              <a:off x="2150790" y="2160437"/>
              <a:ext cx="13706" cy="6745"/>
            </a:xfrm>
            <a:custGeom>
              <a:rect b="b" l="l" r="r" t="t"/>
              <a:pathLst>
                <a:path extrusionOk="0" h="224" w="384">
                  <a:moveTo>
                    <a:pt x="384" y="111"/>
                  </a:moveTo>
                  <a:cubicBezTo>
                    <a:pt x="345" y="0"/>
                    <a:pt x="171" y="55"/>
                    <a:pt x="0" y="111"/>
                  </a:cubicBezTo>
                  <a:cubicBezTo>
                    <a:pt x="2" y="203"/>
                    <a:pt x="338" y="224"/>
                    <a:pt x="384"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2"/>
            <p:cNvSpPr/>
            <p:nvPr/>
          </p:nvSpPr>
          <p:spPr>
            <a:xfrm>
              <a:off x="3035091" y="2157577"/>
              <a:ext cx="14027" cy="4276"/>
            </a:xfrm>
            <a:custGeom>
              <a:rect b="b" l="l" r="r" t="t"/>
              <a:pathLst>
                <a:path extrusionOk="0" h="142" w="393">
                  <a:moveTo>
                    <a:pt x="295" y="25"/>
                  </a:moveTo>
                  <a:cubicBezTo>
                    <a:pt x="241" y="0"/>
                    <a:pt x="1" y="69"/>
                    <a:pt x="100" y="116"/>
                  </a:cubicBezTo>
                  <a:cubicBezTo>
                    <a:pt x="155" y="141"/>
                    <a:pt x="392" y="71"/>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2"/>
            <p:cNvSpPr/>
            <p:nvPr/>
          </p:nvSpPr>
          <p:spPr>
            <a:xfrm>
              <a:off x="5681677" y="2155138"/>
              <a:ext cx="20773" cy="3643"/>
            </a:xfrm>
            <a:custGeom>
              <a:rect b="b" l="l" r="r" t="t"/>
              <a:pathLst>
                <a:path extrusionOk="0" h="121" w="582">
                  <a:moveTo>
                    <a:pt x="582" y="15"/>
                  </a:moveTo>
                  <a:cubicBezTo>
                    <a:pt x="356" y="28"/>
                    <a:pt x="36" y="0"/>
                    <a:pt x="1" y="106"/>
                  </a:cubicBezTo>
                  <a:cubicBezTo>
                    <a:pt x="228" y="92"/>
                    <a:pt x="552" y="120"/>
                    <a:pt x="582"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2"/>
            <p:cNvSpPr/>
            <p:nvPr/>
          </p:nvSpPr>
          <p:spPr>
            <a:xfrm>
              <a:off x="2949146" y="2152820"/>
              <a:ext cx="13813" cy="2740"/>
            </a:xfrm>
            <a:custGeom>
              <a:rect b="b" l="l" r="r" t="t"/>
              <a:pathLst>
                <a:path extrusionOk="0" h="91" w="387">
                  <a:moveTo>
                    <a:pt x="387" y="0"/>
                  </a:moveTo>
                  <a:cubicBezTo>
                    <a:pt x="239" y="20"/>
                    <a:pt x="7" y="1"/>
                    <a:pt x="0" y="90"/>
                  </a:cubicBezTo>
                  <a:cubicBezTo>
                    <a:pt x="149" y="72"/>
                    <a:pt x="383" y="9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2"/>
            <p:cNvSpPr/>
            <p:nvPr/>
          </p:nvSpPr>
          <p:spPr>
            <a:xfrm>
              <a:off x="8936595" y="2141830"/>
              <a:ext cx="14670" cy="9545"/>
            </a:xfrm>
            <a:custGeom>
              <a:rect b="b" l="l" r="r" t="t"/>
              <a:pathLst>
                <a:path extrusionOk="0" h="317" w="411">
                  <a:moveTo>
                    <a:pt x="410" y="275"/>
                  </a:moveTo>
                  <a:lnTo>
                    <a:pt x="410" y="92"/>
                  </a:lnTo>
                  <a:cubicBezTo>
                    <a:pt x="216" y="92"/>
                    <a:pt x="179" y="19"/>
                    <a:pt x="23" y="1"/>
                  </a:cubicBezTo>
                  <a:cubicBezTo>
                    <a:pt x="42" y="147"/>
                    <a:pt x="1" y="317"/>
                    <a:pt x="410"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2"/>
            <p:cNvSpPr/>
            <p:nvPr/>
          </p:nvSpPr>
          <p:spPr>
            <a:xfrm>
              <a:off x="5561146" y="2146557"/>
              <a:ext cx="14063" cy="4306"/>
            </a:xfrm>
            <a:custGeom>
              <a:rect b="b" l="l" r="r" t="t"/>
              <a:pathLst>
                <a:path extrusionOk="0" h="143" w="394">
                  <a:moveTo>
                    <a:pt x="295" y="27"/>
                  </a:moveTo>
                  <a:cubicBezTo>
                    <a:pt x="241" y="1"/>
                    <a:pt x="1" y="71"/>
                    <a:pt x="101" y="118"/>
                  </a:cubicBezTo>
                  <a:cubicBezTo>
                    <a:pt x="156" y="143"/>
                    <a:pt x="394" y="75"/>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2"/>
            <p:cNvSpPr/>
            <p:nvPr/>
          </p:nvSpPr>
          <p:spPr>
            <a:xfrm>
              <a:off x="2160392" y="2141921"/>
              <a:ext cx="29518" cy="9846"/>
            </a:xfrm>
            <a:custGeom>
              <a:rect b="b" l="l" r="r" t="t"/>
              <a:pathLst>
                <a:path extrusionOk="0" h="327" w="827">
                  <a:moveTo>
                    <a:pt x="693" y="272"/>
                  </a:moveTo>
                  <a:cubicBezTo>
                    <a:pt x="826" y="29"/>
                    <a:pt x="294" y="98"/>
                    <a:pt x="115" y="1"/>
                  </a:cubicBezTo>
                  <a:cubicBezTo>
                    <a:pt x="0" y="237"/>
                    <a:pt x="193" y="327"/>
                    <a:pt x="693"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2"/>
            <p:cNvSpPr/>
            <p:nvPr/>
          </p:nvSpPr>
          <p:spPr>
            <a:xfrm>
              <a:off x="8620758" y="2139181"/>
              <a:ext cx="34515" cy="8943"/>
            </a:xfrm>
            <a:custGeom>
              <a:rect b="b" l="l" r="r" t="t"/>
              <a:pathLst>
                <a:path extrusionOk="0" h="297" w="967">
                  <a:moveTo>
                    <a:pt x="195" y="272"/>
                  </a:moveTo>
                  <a:cubicBezTo>
                    <a:pt x="635" y="297"/>
                    <a:pt x="921" y="250"/>
                    <a:pt x="967" y="89"/>
                  </a:cubicBezTo>
                  <a:cubicBezTo>
                    <a:pt x="627" y="111"/>
                    <a:pt x="1" y="0"/>
                    <a:pt x="195"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2"/>
            <p:cNvSpPr/>
            <p:nvPr/>
          </p:nvSpPr>
          <p:spPr>
            <a:xfrm>
              <a:off x="2713151" y="2136411"/>
              <a:ext cx="17739" cy="10960"/>
            </a:xfrm>
            <a:custGeom>
              <a:rect b="b" l="l" r="r" t="t"/>
              <a:pathLst>
                <a:path extrusionOk="0" h="364" w="497">
                  <a:moveTo>
                    <a:pt x="443" y="364"/>
                  </a:moveTo>
                  <a:cubicBezTo>
                    <a:pt x="497" y="157"/>
                    <a:pt x="394" y="23"/>
                    <a:pt x="57" y="1"/>
                  </a:cubicBezTo>
                  <a:cubicBezTo>
                    <a:pt x="1" y="207"/>
                    <a:pt x="104" y="343"/>
                    <a:pt x="443"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2"/>
            <p:cNvSpPr/>
            <p:nvPr/>
          </p:nvSpPr>
          <p:spPr>
            <a:xfrm>
              <a:off x="7054814" y="2141168"/>
              <a:ext cx="14027" cy="4246"/>
            </a:xfrm>
            <a:custGeom>
              <a:rect b="b" l="l" r="r" t="t"/>
              <a:pathLst>
                <a:path extrusionOk="0" h="141" w="393">
                  <a:moveTo>
                    <a:pt x="99" y="114"/>
                  </a:moveTo>
                  <a:cubicBezTo>
                    <a:pt x="154" y="140"/>
                    <a:pt x="393" y="71"/>
                    <a:pt x="293" y="23"/>
                  </a:cubicBezTo>
                  <a:cubicBezTo>
                    <a:pt x="239" y="1"/>
                    <a:pt x="1" y="69"/>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2"/>
            <p:cNvSpPr/>
            <p:nvPr/>
          </p:nvSpPr>
          <p:spPr>
            <a:xfrm>
              <a:off x="2339779" y="2141138"/>
              <a:ext cx="14170" cy="4276"/>
            </a:xfrm>
            <a:custGeom>
              <a:rect b="b" l="l" r="r" t="t"/>
              <a:pathLst>
                <a:path extrusionOk="0" h="142" w="397">
                  <a:moveTo>
                    <a:pt x="295" y="24"/>
                  </a:moveTo>
                  <a:cubicBezTo>
                    <a:pt x="242" y="0"/>
                    <a:pt x="1" y="68"/>
                    <a:pt x="103" y="115"/>
                  </a:cubicBezTo>
                  <a:cubicBezTo>
                    <a:pt x="158" y="141"/>
                    <a:pt x="396" y="72"/>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2"/>
            <p:cNvSpPr/>
            <p:nvPr/>
          </p:nvSpPr>
          <p:spPr>
            <a:xfrm>
              <a:off x="7422297" y="2130961"/>
              <a:ext cx="23521" cy="8250"/>
            </a:xfrm>
            <a:custGeom>
              <a:rect b="b" l="l" r="r" t="t"/>
              <a:pathLst>
                <a:path extrusionOk="0" h="274" w="659">
                  <a:moveTo>
                    <a:pt x="411" y="273"/>
                  </a:moveTo>
                  <a:cubicBezTo>
                    <a:pt x="422" y="157"/>
                    <a:pt x="658" y="145"/>
                    <a:pt x="605" y="0"/>
                  </a:cubicBezTo>
                  <a:lnTo>
                    <a:pt x="217" y="0"/>
                  </a:lnTo>
                  <a:cubicBezTo>
                    <a:pt x="0" y="131"/>
                    <a:pt x="9" y="222"/>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2"/>
            <p:cNvSpPr/>
            <p:nvPr/>
          </p:nvSpPr>
          <p:spPr>
            <a:xfrm>
              <a:off x="2008273" y="2121748"/>
              <a:ext cx="46436" cy="9244"/>
            </a:xfrm>
            <a:custGeom>
              <a:rect b="b" l="l" r="r" t="t"/>
              <a:pathLst>
                <a:path extrusionOk="0" h="307" w="1301">
                  <a:moveTo>
                    <a:pt x="713" y="306"/>
                  </a:moveTo>
                  <a:cubicBezTo>
                    <a:pt x="1300" y="1"/>
                    <a:pt x="0" y="31"/>
                    <a:pt x="713"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2"/>
            <p:cNvSpPr/>
            <p:nvPr/>
          </p:nvSpPr>
          <p:spPr>
            <a:xfrm>
              <a:off x="8948801" y="2113619"/>
              <a:ext cx="39761" cy="15808"/>
            </a:xfrm>
            <a:custGeom>
              <a:rect b="b" l="l" r="r" t="t"/>
              <a:pathLst>
                <a:path extrusionOk="0" h="525" w="1114">
                  <a:moveTo>
                    <a:pt x="647" y="304"/>
                  </a:moveTo>
                  <a:cubicBezTo>
                    <a:pt x="1114" y="1"/>
                    <a:pt x="0" y="524"/>
                    <a:pt x="647"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2"/>
            <p:cNvSpPr/>
            <p:nvPr/>
          </p:nvSpPr>
          <p:spPr>
            <a:xfrm>
              <a:off x="8073459" y="2121989"/>
              <a:ext cx="14063" cy="4276"/>
            </a:xfrm>
            <a:custGeom>
              <a:rect b="b" l="l" r="r" t="t"/>
              <a:pathLst>
                <a:path extrusionOk="0" h="142" w="394">
                  <a:moveTo>
                    <a:pt x="100" y="117"/>
                  </a:moveTo>
                  <a:cubicBezTo>
                    <a:pt x="154" y="142"/>
                    <a:pt x="394" y="73"/>
                    <a:pt x="292" y="26"/>
                  </a:cubicBezTo>
                  <a:cubicBezTo>
                    <a:pt x="244" y="1"/>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2"/>
            <p:cNvSpPr/>
            <p:nvPr/>
          </p:nvSpPr>
          <p:spPr>
            <a:xfrm>
              <a:off x="5069170" y="2120032"/>
              <a:ext cx="13884" cy="5480"/>
            </a:xfrm>
            <a:custGeom>
              <a:rect b="b" l="l" r="r" t="t"/>
              <a:pathLst>
                <a:path extrusionOk="0" h="182" w="389">
                  <a:moveTo>
                    <a:pt x="1" y="182"/>
                  </a:moveTo>
                  <a:lnTo>
                    <a:pt x="388" y="182"/>
                  </a:lnTo>
                  <a:lnTo>
                    <a:pt x="388"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2"/>
            <p:cNvSpPr/>
            <p:nvPr/>
          </p:nvSpPr>
          <p:spPr>
            <a:xfrm>
              <a:off x="2928551" y="2119430"/>
              <a:ext cx="13813" cy="6715"/>
            </a:xfrm>
            <a:custGeom>
              <a:rect b="b" l="l" r="r" t="t"/>
              <a:pathLst>
                <a:path extrusionOk="0" h="223" w="387">
                  <a:moveTo>
                    <a:pt x="1" y="111"/>
                  </a:moveTo>
                  <a:cubicBezTo>
                    <a:pt x="2" y="202"/>
                    <a:pt x="337" y="223"/>
                    <a:pt x="387" y="111"/>
                  </a:cubicBezTo>
                  <a:cubicBezTo>
                    <a:pt x="344" y="1"/>
                    <a:pt x="172" y="56"/>
                    <a:pt x="1"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2"/>
            <p:cNvSpPr/>
            <p:nvPr/>
          </p:nvSpPr>
          <p:spPr>
            <a:xfrm>
              <a:off x="6818570" y="2109614"/>
              <a:ext cx="26412" cy="15326"/>
            </a:xfrm>
            <a:custGeom>
              <a:rect b="b" l="l" r="r" t="t"/>
              <a:pathLst>
                <a:path extrusionOk="0" h="509" w="740">
                  <a:moveTo>
                    <a:pt x="739" y="437"/>
                  </a:moveTo>
                  <a:lnTo>
                    <a:pt x="739" y="75"/>
                  </a:lnTo>
                  <a:cubicBezTo>
                    <a:pt x="1" y="1"/>
                    <a:pt x="1" y="508"/>
                    <a:pt x="739" y="4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2"/>
            <p:cNvSpPr/>
            <p:nvPr/>
          </p:nvSpPr>
          <p:spPr>
            <a:xfrm>
              <a:off x="2783928" y="2116900"/>
              <a:ext cx="6996" cy="6233"/>
            </a:xfrm>
            <a:custGeom>
              <a:rect b="b" l="l" r="r" t="t"/>
              <a:pathLst>
                <a:path extrusionOk="0" h="207" w="196">
                  <a:moveTo>
                    <a:pt x="195" y="104"/>
                  </a:moveTo>
                  <a:cubicBezTo>
                    <a:pt x="195" y="55"/>
                    <a:pt x="36" y="0"/>
                    <a:pt x="1" y="104"/>
                  </a:cubicBezTo>
                  <a:cubicBezTo>
                    <a:pt x="1" y="154"/>
                    <a:pt x="157" y="206"/>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2"/>
            <p:cNvSpPr/>
            <p:nvPr/>
          </p:nvSpPr>
          <p:spPr>
            <a:xfrm>
              <a:off x="4181264" y="2114130"/>
              <a:ext cx="6924" cy="6293"/>
            </a:xfrm>
            <a:custGeom>
              <a:rect b="b" l="l" r="r" t="t"/>
              <a:pathLst>
                <a:path extrusionOk="0" h="209" w="194">
                  <a:moveTo>
                    <a:pt x="192" y="105"/>
                  </a:moveTo>
                  <a:cubicBezTo>
                    <a:pt x="194" y="56"/>
                    <a:pt x="37" y="1"/>
                    <a:pt x="0" y="105"/>
                  </a:cubicBezTo>
                  <a:cubicBezTo>
                    <a:pt x="0" y="155"/>
                    <a:pt x="156" y="208"/>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2"/>
            <p:cNvSpPr/>
            <p:nvPr/>
          </p:nvSpPr>
          <p:spPr>
            <a:xfrm>
              <a:off x="2715114" y="2109102"/>
              <a:ext cx="22629" cy="11713"/>
            </a:xfrm>
            <a:custGeom>
              <a:rect b="b" l="l" r="r" t="t"/>
              <a:pathLst>
                <a:path extrusionOk="0" h="389" w="634">
                  <a:moveTo>
                    <a:pt x="194" y="1"/>
                  </a:moveTo>
                  <a:cubicBezTo>
                    <a:pt x="204" y="126"/>
                    <a:pt x="104" y="199"/>
                    <a:pt x="1" y="272"/>
                  </a:cubicBezTo>
                  <a:cubicBezTo>
                    <a:pt x="246" y="276"/>
                    <a:pt x="267" y="388"/>
                    <a:pt x="578" y="363"/>
                  </a:cubicBezTo>
                  <a:cubicBezTo>
                    <a:pt x="634" y="157"/>
                    <a:pt x="533" y="21"/>
                    <a:pt x="1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2"/>
            <p:cNvSpPr/>
            <p:nvPr/>
          </p:nvSpPr>
          <p:spPr>
            <a:xfrm>
              <a:off x="2601507" y="2113829"/>
              <a:ext cx="13956" cy="4215"/>
            </a:xfrm>
            <a:custGeom>
              <a:rect b="b" l="l" r="r" t="t"/>
              <a:pathLst>
                <a:path extrusionOk="0" h="140" w="391">
                  <a:moveTo>
                    <a:pt x="291" y="24"/>
                  </a:moveTo>
                  <a:cubicBezTo>
                    <a:pt x="239" y="0"/>
                    <a:pt x="0" y="68"/>
                    <a:pt x="99" y="115"/>
                  </a:cubicBezTo>
                  <a:cubicBezTo>
                    <a:pt x="153" y="140"/>
                    <a:pt x="390" y="72"/>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2"/>
            <p:cNvSpPr/>
            <p:nvPr/>
          </p:nvSpPr>
          <p:spPr>
            <a:xfrm>
              <a:off x="1923648" y="2106393"/>
              <a:ext cx="20630" cy="8160"/>
            </a:xfrm>
            <a:custGeom>
              <a:rect b="b" l="l" r="r" t="t"/>
              <a:pathLst>
                <a:path extrusionOk="0" h="271" w="578">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2"/>
            <p:cNvSpPr/>
            <p:nvPr/>
          </p:nvSpPr>
          <p:spPr>
            <a:xfrm>
              <a:off x="4503882" y="2103653"/>
              <a:ext cx="23521" cy="8220"/>
            </a:xfrm>
            <a:custGeom>
              <a:rect b="b" l="l" r="r" t="t"/>
              <a:pathLst>
                <a:path extrusionOk="0" h="273" w="659">
                  <a:moveTo>
                    <a:pt x="412" y="273"/>
                  </a:moveTo>
                  <a:cubicBezTo>
                    <a:pt x="422" y="157"/>
                    <a:pt x="659" y="146"/>
                    <a:pt x="607" y="0"/>
                  </a:cubicBezTo>
                  <a:lnTo>
                    <a:pt x="219" y="0"/>
                  </a:lnTo>
                  <a:cubicBezTo>
                    <a:pt x="1" y="131"/>
                    <a:pt x="10" y="221"/>
                    <a:pt x="41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2"/>
            <p:cNvSpPr/>
            <p:nvPr/>
          </p:nvSpPr>
          <p:spPr>
            <a:xfrm>
              <a:off x="2763298" y="2106001"/>
              <a:ext cx="6924" cy="6203"/>
            </a:xfrm>
            <a:custGeom>
              <a:rect b="b" l="l" r="r" t="t"/>
              <a:pathLst>
                <a:path extrusionOk="0" h="206" w="194">
                  <a:moveTo>
                    <a:pt x="194" y="104"/>
                  </a:moveTo>
                  <a:cubicBezTo>
                    <a:pt x="194" y="53"/>
                    <a:pt x="37" y="0"/>
                    <a:pt x="0" y="104"/>
                  </a:cubicBezTo>
                  <a:cubicBezTo>
                    <a:pt x="2" y="153"/>
                    <a:pt x="157" y="205"/>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2"/>
            <p:cNvSpPr/>
            <p:nvPr/>
          </p:nvSpPr>
          <p:spPr>
            <a:xfrm>
              <a:off x="2605040" y="2106001"/>
              <a:ext cx="6889" cy="6203"/>
            </a:xfrm>
            <a:custGeom>
              <a:rect b="b" l="l" r="r" t="t"/>
              <a:pathLst>
                <a:path extrusionOk="0" h="206" w="193">
                  <a:moveTo>
                    <a:pt x="192" y="104"/>
                  </a:moveTo>
                  <a:cubicBezTo>
                    <a:pt x="192" y="53"/>
                    <a:pt x="35" y="0"/>
                    <a:pt x="0" y="104"/>
                  </a:cubicBezTo>
                  <a:cubicBezTo>
                    <a:pt x="0" y="153"/>
                    <a:pt x="153" y="205"/>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2"/>
            <p:cNvSpPr/>
            <p:nvPr/>
          </p:nvSpPr>
          <p:spPr>
            <a:xfrm>
              <a:off x="8717161" y="2103653"/>
              <a:ext cx="13813" cy="5480"/>
            </a:xfrm>
            <a:custGeom>
              <a:rect b="b" l="l" r="r" t="t"/>
              <a:pathLst>
                <a:path extrusionOk="0" h="182" w="387">
                  <a:moveTo>
                    <a:pt x="387" y="0"/>
                  </a:moveTo>
                  <a:lnTo>
                    <a:pt x="0" y="0"/>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2"/>
            <p:cNvSpPr/>
            <p:nvPr/>
          </p:nvSpPr>
          <p:spPr>
            <a:xfrm>
              <a:off x="2887184" y="2087816"/>
              <a:ext cx="26627" cy="15266"/>
            </a:xfrm>
            <a:custGeom>
              <a:rect b="b" l="l" r="r" t="t"/>
              <a:pathLst>
                <a:path extrusionOk="0" h="507" w="746">
                  <a:moveTo>
                    <a:pt x="0" y="72"/>
                  </a:moveTo>
                  <a:lnTo>
                    <a:pt x="0" y="435"/>
                  </a:lnTo>
                  <a:cubicBezTo>
                    <a:pt x="746" y="507"/>
                    <a:pt x="746" y="0"/>
                    <a:pt x="0" y="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2"/>
            <p:cNvSpPr/>
            <p:nvPr/>
          </p:nvSpPr>
          <p:spPr>
            <a:xfrm>
              <a:off x="2967491" y="2079536"/>
              <a:ext cx="37120" cy="15928"/>
            </a:xfrm>
            <a:custGeom>
              <a:rect b="b" l="l" r="r" t="t"/>
              <a:pathLst>
                <a:path extrusionOk="0" h="529" w="1040">
                  <a:moveTo>
                    <a:pt x="837" y="528"/>
                  </a:moveTo>
                  <a:cubicBezTo>
                    <a:pt x="1040" y="1"/>
                    <a:pt x="1" y="489"/>
                    <a:pt x="837" y="5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2"/>
            <p:cNvSpPr/>
            <p:nvPr/>
          </p:nvSpPr>
          <p:spPr>
            <a:xfrm>
              <a:off x="7925623" y="2077187"/>
              <a:ext cx="34443" cy="16320"/>
            </a:xfrm>
            <a:custGeom>
              <a:rect b="b" l="l" r="r" t="t"/>
              <a:pathLst>
                <a:path extrusionOk="0" h="542" w="965">
                  <a:moveTo>
                    <a:pt x="1" y="425"/>
                  </a:moveTo>
                  <a:cubicBezTo>
                    <a:pt x="253" y="541"/>
                    <a:pt x="711" y="541"/>
                    <a:pt x="964" y="425"/>
                  </a:cubicBezTo>
                  <a:cubicBezTo>
                    <a:pt x="962" y="1"/>
                    <a:pt x="5" y="1"/>
                    <a:pt x="1" y="4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2"/>
            <p:cNvSpPr/>
            <p:nvPr/>
          </p:nvSpPr>
          <p:spPr>
            <a:xfrm>
              <a:off x="7788031" y="2089953"/>
              <a:ext cx="13706" cy="2740"/>
            </a:xfrm>
            <a:custGeom>
              <a:rect b="b" l="l" r="r" t="t"/>
              <a:pathLst>
                <a:path extrusionOk="0" h="91" w="384">
                  <a:moveTo>
                    <a:pt x="384" y="1"/>
                  </a:moveTo>
                  <a:cubicBezTo>
                    <a:pt x="234" y="23"/>
                    <a:pt x="4" y="4"/>
                    <a:pt x="0" y="91"/>
                  </a:cubicBezTo>
                  <a:cubicBezTo>
                    <a:pt x="146" y="71"/>
                    <a:pt x="381" y="90"/>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2"/>
            <p:cNvSpPr/>
            <p:nvPr/>
          </p:nvSpPr>
          <p:spPr>
            <a:xfrm>
              <a:off x="8509863" y="2084534"/>
              <a:ext cx="21523" cy="6353"/>
            </a:xfrm>
            <a:custGeom>
              <a:rect b="b" l="l" r="r" t="t"/>
              <a:pathLst>
                <a:path extrusionOk="0" h="211" w="603">
                  <a:moveTo>
                    <a:pt x="603" y="181"/>
                  </a:moveTo>
                  <a:lnTo>
                    <a:pt x="603" y="1"/>
                  </a:lnTo>
                  <a:lnTo>
                    <a:pt x="26" y="1"/>
                  </a:lnTo>
                  <a:cubicBezTo>
                    <a:pt x="1" y="161"/>
                    <a:pt x="215" y="211"/>
                    <a:pt x="603"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2"/>
            <p:cNvSpPr/>
            <p:nvPr/>
          </p:nvSpPr>
          <p:spPr>
            <a:xfrm>
              <a:off x="8593311" y="2077729"/>
              <a:ext cx="13777" cy="7497"/>
            </a:xfrm>
            <a:custGeom>
              <a:rect b="b" l="l" r="r" t="t"/>
              <a:pathLst>
                <a:path extrusionOk="0" h="249" w="386">
                  <a:moveTo>
                    <a:pt x="386" y="133"/>
                  </a:moveTo>
                  <a:cubicBezTo>
                    <a:pt x="169" y="143"/>
                    <a:pt x="86" y="1"/>
                    <a:pt x="1" y="133"/>
                  </a:cubicBezTo>
                  <a:cubicBezTo>
                    <a:pt x="3" y="227"/>
                    <a:pt x="339" y="249"/>
                    <a:pt x="386" y="1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2"/>
            <p:cNvSpPr/>
            <p:nvPr/>
          </p:nvSpPr>
          <p:spPr>
            <a:xfrm>
              <a:off x="3778588" y="2078301"/>
              <a:ext cx="13884" cy="4215"/>
            </a:xfrm>
            <a:custGeom>
              <a:rect b="b" l="l" r="r" t="t"/>
              <a:pathLst>
                <a:path extrusionOk="0" h="140" w="389">
                  <a:moveTo>
                    <a:pt x="289" y="25"/>
                  </a:moveTo>
                  <a:cubicBezTo>
                    <a:pt x="238" y="0"/>
                    <a:pt x="0" y="68"/>
                    <a:pt x="98" y="116"/>
                  </a:cubicBezTo>
                  <a:cubicBezTo>
                    <a:pt x="150" y="140"/>
                    <a:pt x="388" y="71"/>
                    <a:pt x="289"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2"/>
            <p:cNvSpPr/>
            <p:nvPr/>
          </p:nvSpPr>
          <p:spPr>
            <a:xfrm>
              <a:off x="7911846" y="2070834"/>
              <a:ext cx="13813" cy="5480"/>
            </a:xfrm>
            <a:custGeom>
              <a:rect b="b" l="l" r="r" t="t"/>
              <a:pathLst>
                <a:path extrusionOk="0" h="182" w="387">
                  <a:moveTo>
                    <a:pt x="387" y="0"/>
                  </a:moveTo>
                  <a:lnTo>
                    <a:pt x="1" y="0"/>
                  </a:lnTo>
                  <a:lnTo>
                    <a:pt x="1"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2"/>
            <p:cNvSpPr/>
            <p:nvPr/>
          </p:nvSpPr>
          <p:spPr>
            <a:xfrm>
              <a:off x="8062395" y="2068064"/>
              <a:ext cx="21594" cy="6413"/>
            </a:xfrm>
            <a:custGeom>
              <a:rect b="b" l="l" r="r" t="t"/>
              <a:pathLst>
                <a:path extrusionOk="0" h="213" w="605">
                  <a:moveTo>
                    <a:pt x="605" y="182"/>
                  </a:moveTo>
                  <a:lnTo>
                    <a:pt x="605" y="1"/>
                  </a:lnTo>
                  <a:lnTo>
                    <a:pt x="26" y="1"/>
                  </a:lnTo>
                  <a:cubicBezTo>
                    <a:pt x="0" y="163"/>
                    <a:pt x="217" y="212"/>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2"/>
            <p:cNvSpPr/>
            <p:nvPr/>
          </p:nvSpPr>
          <p:spPr>
            <a:xfrm>
              <a:off x="7760477" y="2062585"/>
              <a:ext cx="20666" cy="8220"/>
            </a:xfrm>
            <a:custGeom>
              <a:rect b="b" l="l" r="r" t="t"/>
              <a:pathLst>
                <a:path extrusionOk="0" h="273" w="579">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2"/>
            <p:cNvSpPr/>
            <p:nvPr/>
          </p:nvSpPr>
          <p:spPr>
            <a:xfrm>
              <a:off x="7626205" y="2067342"/>
              <a:ext cx="13920" cy="4246"/>
            </a:xfrm>
            <a:custGeom>
              <a:rect b="b" l="l" r="r" t="t"/>
              <a:pathLst>
                <a:path extrusionOk="0" h="141" w="390">
                  <a:moveTo>
                    <a:pt x="290" y="25"/>
                  </a:moveTo>
                  <a:cubicBezTo>
                    <a:pt x="238" y="0"/>
                    <a:pt x="1" y="69"/>
                    <a:pt x="98" y="116"/>
                  </a:cubicBezTo>
                  <a:cubicBezTo>
                    <a:pt x="151" y="141"/>
                    <a:pt x="390"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2"/>
            <p:cNvSpPr/>
            <p:nvPr/>
          </p:nvSpPr>
          <p:spPr>
            <a:xfrm>
              <a:off x="6758536" y="2055931"/>
              <a:ext cx="31481" cy="13911"/>
            </a:xfrm>
            <a:custGeom>
              <a:rect b="b" l="l" r="r" t="t"/>
              <a:pathLst>
                <a:path extrusionOk="0" h="462" w="882">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2"/>
            <p:cNvSpPr/>
            <p:nvPr/>
          </p:nvSpPr>
          <p:spPr>
            <a:xfrm>
              <a:off x="7571382" y="2054094"/>
              <a:ext cx="23914" cy="5811"/>
            </a:xfrm>
            <a:custGeom>
              <a:rect b="b" l="l" r="r" t="t"/>
              <a:pathLst>
                <a:path extrusionOk="0" h="193" w="670">
                  <a:moveTo>
                    <a:pt x="475" y="192"/>
                  </a:moveTo>
                  <a:cubicBezTo>
                    <a:pt x="475" y="101"/>
                    <a:pt x="633" y="85"/>
                    <a:pt x="670" y="11"/>
                  </a:cubicBezTo>
                  <a:cubicBezTo>
                    <a:pt x="366" y="20"/>
                    <a:pt x="0" y="0"/>
                    <a:pt x="90"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2"/>
            <p:cNvSpPr/>
            <p:nvPr/>
          </p:nvSpPr>
          <p:spPr>
            <a:xfrm>
              <a:off x="2694484" y="2054094"/>
              <a:ext cx="7031" cy="6142"/>
            </a:xfrm>
            <a:custGeom>
              <a:rect b="b" l="l" r="r" t="t"/>
              <a:pathLst>
                <a:path extrusionOk="0" h="204" w="197">
                  <a:moveTo>
                    <a:pt x="192" y="102"/>
                  </a:moveTo>
                  <a:cubicBezTo>
                    <a:pt x="196" y="52"/>
                    <a:pt x="40" y="0"/>
                    <a:pt x="1" y="102"/>
                  </a:cubicBezTo>
                  <a:cubicBezTo>
                    <a:pt x="1" y="152"/>
                    <a:pt x="158" y="204"/>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2"/>
            <p:cNvSpPr/>
            <p:nvPr/>
          </p:nvSpPr>
          <p:spPr>
            <a:xfrm>
              <a:off x="8779158" y="2031814"/>
              <a:ext cx="56216" cy="27912"/>
            </a:xfrm>
            <a:custGeom>
              <a:rect b="b" l="l" r="r" t="t"/>
              <a:pathLst>
                <a:path extrusionOk="0" h="927" w="1575">
                  <a:moveTo>
                    <a:pt x="1352" y="25"/>
                  </a:moveTo>
                  <a:cubicBezTo>
                    <a:pt x="338" y="0"/>
                    <a:pt x="143" y="363"/>
                    <a:pt x="1" y="751"/>
                  </a:cubicBezTo>
                  <a:cubicBezTo>
                    <a:pt x="818" y="927"/>
                    <a:pt x="1575" y="604"/>
                    <a:pt x="135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2"/>
            <p:cNvSpPr/>
            <p:nvPr/>
          </p:nvSpPr>
          <p:spPr>
            <a:xfrm>
              <a:off x="7918699" y="2054395"/>
              <a:ext cx="13884" cy="2770"/>
            </a:xfrm>
            <a:custGeom>
              <a:rect b="b" l="l" r="r" t="t"/>
              <a:pathLst>
                <a:path extrusionOk="0" h="92" w="389">
                  <a:moveTo>
                    <a:pt x="388" y="1"/>
                  </a:moveTo>
                  <a:cubicBezTo>
                    <a:pt x="238" y="23"/>
                    <a:pt x="7" y="4"/>
                    <a:pt x="1" y="92"/>
                  </a:cubicBezTo>
                  <a:cubicBezTo>
                    <a:pt x="153" y="71"/>
                    <a:pt x="383" y="89"/>
                    <a:pt x="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2"/>
            <p:cNvSpPr/>
            <p:nvPr/>
          </p:nvSpPr>
          <p:spPr>
            <a:xfrm>
              <a:off x="2804629" y="2032536"/>
              <a:ext cx="51147" cy="19150"/>
            </a:xfrm>
            <a:custGeom>
              <a:rect b="b" l="l" r="r" t="t"/>
              <a:pathLst>
                <a:path extrusionOk="0" h="636" w="1433">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2"/>
            <p:cNvSpPr/>
            <p:nvPr/>
          </p:nvSpPr>
          <p:spPr>
            <a:xfrm>
              <a:off x="2053494" y="2043496"/>
              <a:ext cx="23486" cy="8190"/>
            </a:xfrm>
            <a:custGeom>
              <a:rect b="b" l="l" r="r" t="t"/>
              <a:pathLst>
                <a:path extrusionOk="0" h="272" w="658">
                  <a:moveTo>
                    <a:pt x="411" y="271"/>
                  </a:moveTo>
                  <a:cubicBezTo>
                    <a:pt x="421" y="156"/>
                    <a:pt x="657" y="146"/>
                    <a:pt x="604" y="1"/>
                  </a:cubicBezTo>
                  <a:lnTo>
                    <a:pt x="219" y="1"/>
                  </a:lnTo>
                  <a:cubicBezTo>
                    <a:pt x="1" y="130"/>
                    <a:pt x="10" y="222"/>
                    <a:pt x="411" y="2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2"/>
            <p:cNvSpPr/>
            <p:nvPr/>
          </p:nvSpPr>
          <p:spPr>
            <a:xfrm>
              <a:off x="5588700" y="2037263"/>
              <a:ext cx="14063" cy="4185"/>
            </a:xfrm>
            <a:custGeom>
              <a:rect b="b" l="l" r="r" t="t"/>
              <a:pathLst>
                <a:path extrusionOk="0" h="139" w="394">
                  <a:moveTo>
                    <a:pt x="100" y="115"/>
                  </a:moveTo>
                  <a:cubicBezTo>
                    <a:pt x="153" y="139"/>
                    <a:pt x="393" y="71"/>
                    <a:pt x="293" y="24"/>
                  </a:cubicBezTo>
                  <a:cubicBezTo>
                    <a:pt x="240" y="0"/>
                    <a:pt x="0" y="70"/>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2"/>
            <p:cNvSpPr/>
            <p:nvPr/>
          </p:nvSpPr>
          <p:spPr>
            <a:xfrm>
              <a:off x="1658564" y="2037263"/>
              <a:ext cx="13884" cy="4185"/>
            </a:xfrm>
            <a:custGeom>
              <a:rect b="b" l="l" r="r" t="t"/>
              <a:pathLst>
                <a:path extrusionOk="0" h="139" w="389">
                  <a:moveTo>
                    <a:pt x="97" y="115"/>
                  </a:moveTo>
                  <a:cubicBezTo>
                    <a:pt x="152" y="139"/>
                    <a:pt x="388" y="71"/>
                    <a:pt x="290" y="24"/>
                  </a:cubicBezTo>
                  <a:cubicBezTo>
                    <a:pt x="238" y="0"/>
                    <a:pt x="0" y="70"/>
                    <a:pt x="97"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2"/>
            <p:cNvSpPr/>
            <p:nvPr/>
          </p:nvSpPr>
          <p:spPr>
            <a:xfrm>
              <a:off x="7825722" y="2029044"/>
              <a:ext cx="13991" cy="4276"/>
            </a:xfrm>
            <a:custGeom>
              <a:rect b="b" l="l" r="r" t="t"/>
              <a:pathLst>
                <a:path extrusionOk="0" h="142" w="392">
                  <a:moveTo>
                    <a:pt x="294" y="25"/>
                  </a:moveTo>
                  <a:cubicBezTo>
                    <a:pt x="240" y="1"/>
                    <a:pt x="0" y="70"/>
                    <a:pt x="99" y="117"/>
                  </a:cubicBezTo>
                  <a:cubicBezTo>
                    <a:pt x="154" y="142"/>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2"/>
            <p:cNvSpPr/>
            <p:nvPr/>
          </p:nvSpPr>
          <p:spPr>
            <a:xfrm>
              <a:off x="4288982" y="2020583"/>
              <a:ext cx="39726" cy="15898"/>
            </a:xfrm>
            <a:custGeom>
              <a:rect b="b" l="l" r="r" t="t"/>
              <a:pathLst>
                <a:path extrusionOk="0" h="528" w="1113">
                  <a:moveTo>
                    <a:pt x="648" y="306"/>
                  </a:moveTo>
                  <a:cubicBezTo>
                    <a:pt x="1112" y="1"/>
                    <a:pt x="0" y="527"/>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2"/>
            <p:cNvSpPr/>
            <p:nvPr/>
          </p:nvSpPr>
          <p:spPr>
            <a:xfrm>
              <a:off x="998337" y="2017602"/>
              <a:ext cx="31802" cy="16109"/>
            </a:xfrm>
            <a:custGeom>
              <a:rect b="b" l="l" r="r" t="t"/>
              <a:pathLst>
                <a:path extrusionOk="0" h="535" w="891">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2"/>
            <p:cNvSpPr/>
            <p:nvPr/>
          </p:nvSpPr>
          <p:spPr>
            <a:xfrm>
              <a:off x="925561" y="2016157"/>
              <a:ext cx="13777" cy="5450"/>
            </a:xfrm>
            <a:custGeom>
              <a:rect b="b" l="l" r="r" t="t"/>
              <a:pathLst>
                <a:path extrusionOk="0" h="181" w="386">
                  <a:moveTo>
                    <a:pt x="0" y="181"/>
                  </a:moveTo>
                  <a:lnTo>
                    <a:pt x="386" y="181"/>
                  </a:lnTo>
                  <a:lnTo>
                    <a:pt x="386"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2"/>
            <p:cNvSpPr/>
            <p:nvPr/>
          </p:nvSpPr>
          <p:spPr>
            <a:xfrm>
              <a:off x="8421205" y="2007938"/>
              <a:ext cx="22558" cy="11713"/>
            </a:xfrm>
            <a:custGeom>
              <a:rect b="b" l="l" r="r" t="t"/>
              <a:pathLst>
                <a:path extrusionOk="0" h="389" w="632">
                  <a:moveTo>
                    <a:pt x="193" y="1"/>
                  </a:moveTo>
                  <a:cubicBezTo>
                    <a:pt x="202" y="126"/>
                    <a:pt x="103" y="199"/>
                    <a:pt x="1" y="273"/>
                  </a:cubicBezTo>
                  <a:cubicBezTo>
                    <a:pt x="248" y="277"/>
                    <a:pt x="268" y="388"/>
                    <a:pt x="578" y="365"/>
                  </a:cubicBezTo>
                  <a:cubicBezTo>
                    <a:pt x="631" y="157"/>
                    <a:pt x="533" y="22"/>
                    <a:pt x="1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2"/>
            <p:cNvSpPr/>
            <p:nvPr/>
          </p:nvSpPr>
          <p:spPr>
            <a:xfrm>
              <a:off x="7240340" y="2007938"/>
              <a:ext cx="31409" cy="13429"/>
            </a:xfrm>
            <a:custGeom>
              <a:rect b="b" l="l" r="r" t="t"/>
              <a:pathLst>
                <a:path extrusionOk="0" h="446" w="88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2"/>
            <p:cNvSpPr/>
            <p:nvPr/>
          </p:nvSpPr>
          <p:spPr>
            <a:xfrm>
              <a:off x="3802680" y="2013056"/>
              <a:ext cx="7031" cy="6203"/>
            </a:xfrm>
            <a:custGeom>
              <a:rect b="b" l="l" r="r" t="t"/>
              <a:pathLst>
                <a:path extrusionOk="0" h="206" w="197">
                  <a:moveTo>
                    <a:pt x="193" y="103"/>
                  </a:moveTo>
                  <a:cubicBezTo>
                    <a:pt x="196" y="53"/>
                    <a:pt x="38" y="0"/>
                    <a:pt x="2" y="103"/>
                  </a:cubicBezTo>
                  <a:cubicBezTo>
                    <a:pt x="0" y="152"/>
                    <a:pt x="157" y="205"/>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2"/>
            <p:cNvSpPr/>
            <p:nvPr/>
          </p:nvSpPr>
          <p:spPr>
            <a:xfrm>
              <a:off x="3385835" y="2001223"/>
              <a:ext cx="31374" cy="13911"/>
            </a:xfrm>
            <a:custGeom>
              <a:rect b="b" l="l" r="r" t="t"/>
              <a:pathLst>
                <a:path extrusionOk="0" h="462" w="879">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2"/>
            <p:cNvSpPr/>
            <p:nvPr/>
          </p:nvSpPr>
          <p:spPr>
            <a:xfrm>
              <a:off x="4883286" y="2002488"/>
              <a:ext cx="13813" cy="5480"/>
            </a:xfrm>
            <a:custGeom>
              <a:rect b="b" l="l" r="r" t="t"/>
              <a:pathLst>
                <a:path extrusionOk="0" h="182" w="387">
                  <a:moveTo>
                    <a:pt x="387" y="0"/>
                  </a:moveTo>
                  <a:lnTo>
                    <a:pt x="0" y="0"/>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2"/>
            <p:cNvSpPr/>
            <p:nvPr/>
          </p:nvSpPr>
          <p:spPr>
            <a:xfrm>
              <a:off x="3947161" y="1999387"/>
              <a:ext cx="6960" cy="6233"/>
            </a:xfrm>
            <a:custGeom>
              <a:rect b="b" l="l" r="r" t="t"/>
              <a:pathLst>
                <a:path extrusionOk="0" h="207" w="195">
                  <a:moveTo>
                    <a:pt x="195" y="103"/>
                  </a:moveTo>
                  <a:cubicBezTo>
                    <a:pt x="195" y="52"/>
                    <a:pt x="39" y="0"/>
                    <a:pt x="3" y="103"/>
                  </a:cubicBezTo>
                  <a:cubicBezTo>
                    <a:pt x="0" y="153"/>
                    <a:pt x="159" y="206"/>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2"/>
            <p:cNvSpPr/>
            <p:nvPr/>
          </p:nvSpPr>
          <p:spPr>
            <a:xfrm>
              <a:off x="2439823" y="2002488"/>
              <a:ext cx="13813" cy="2740"/>
            </a:xfrm>
            <a:custGeom>
              <a:rect b="b" l="l" r="r" t="t"/>
              <a:pathLst>
                <a:path extrusionOk="0" h="91" w="387">
                  <a:moveTo>
                    <a:pt x="387" y="0"/>
                  </a:moveTo>
                  <a:cubicBezTo>
                    <a:pt x="237" y="21"/>
                    <a:pt x="4" y="2"/>
                    <a:pt x="1" y="90"/>
                  </a:cubicBezTo>
                  <a:cubicBezTo>
                    <a:pt x="151" y="71"/>
                    <a:pt x="380" y="89"/>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2"/>
            <p:cNvSpPr/>
            <p:nvPr/>
          </p:nvSpPr>
          <p:spPr>
            <a:xfrm>
              <a:off x="5519886" y="1998995"/>
              <a:ext cx="14063" cy="4276"/>
            </a:xfrm>
            <a:custGeom>
              <a:rect b="b" l="l" r="r" t="t"/>
              <a:pathLst>
                <a:path extrusionOk="0" h="142" w="394">
                  <a:moveTo>
                    <a:pt x="291" y="25"/>
                  </a:moveTo>
                  <a:cubicBezTo>
                    <a:pt x="238" y="0"/>
                    <a:pt x="0" y="69"/>
                    <a:pt x="100" y="116"/>
                  </a:cubicBezTo>
                  <a:cubicBezTo>
                    <a:pt x="154" y="141"/>
                    <a:pt x="393"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2"/>
            <p:cNvSpPr/>
            <p:nvPr/>
          </p:nvSpPr>
          <p:spPr>
            <a:xfrm>
              <a:off x="6741796" y="1996978"/>
              <a:ext cx="13742" cy="2770"/>
            </a:xfrm>
            <a:custGeom>
              <a:rect b="b" l="l" r="r" t="t"/>
              <a:pathLst>
                <a:path extrusionOk="0" h="92" w="385">
                  <a:moveTo>
                    <a:pt x="384" y="0"/>
                  </a:moveTo>
                  <a:cubicBezTo>
                    <a:pt x="235" y="21"/>
                    <a:pt x="6" y="2"/>
                    <a:pt x="0" y="92"/>
                  </a:cubicBezTo>
                  <a:cubicBezTo>
                    <a:pt x="149" y="71"/>
                    <a:pt x="378" y="89"/>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2"/>
            <p:cNvSpPr/>
            <p:nvPr/>
          </p:nvSpPr>
          <p:spPr>
            <a:xfrm>
              <a:off x="2543115" y="1996557"/>
              <a:ext cx="20666" cy="3643"/>
            </a:xfrm>
            <a:custGeom>
              <a:rect b="b" l="l" r="r" t="t"/>
              <a:pathLst>
                <a:path extrusionOk="0" h="121" w="579">
                  <a:moveTo>
                    <a:pt x="579" y="14"/>
                  </a:moveTo>
                  <a:cubicBezTo>
                    <a:pt x="352" y="29"/>
                    <a:pt x="32" y="0"/>
                    <a:pt x="0" y="106"/>
                  </a:cubicBezTo>
                  <a:cubicBezTo>
                    <a:pt x="226" y="91"/>
                    <a:pt x="546" y="120"/>
                    <a:pt x="579" y="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2"/>
            <p:cNvSpPr/>
            <p:nvPr/>
          </p:nvSpPr>
          <p:spPr>
            <a:xfrm>
              <a:off x="2456919" y="1996225"/>
              <a:ext cx="14027" cy="4276"/>
            </a:xfrm>
            <a:custGeom>
              <a:rect b="b" l="l" r="r" t="t"/>
              <a:pathLst>
                <a:path extrusionOk="0" h="142" w="393">
                  <a:moveTo>
                    <a:pt x="293" y="25"/>
                  </a:moveTo>
                  <a:cubicBezTo>
                    <a:pt x="239" y="1"/>
                    <a:pt x="1" y="70"/>
                    <a:pt x="100" y="117"/>
                  </a:cubicBezTo>
                  <a:cubicBezTo>
                    <a:pt x="155" y="142"/>
                    <a:pt x="392"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2"/>
            <p:cNvSpPr/>
            <p:nvPr/>
          </p:nvSpPr>
          <p:spPr>
            <a:xfrm>
              <a:off x="1455478" y="1993877"/>
              <a:ext cx="7031" cy="6233"/>
            </a:xfrm>
            <a:custGeom>
              <a:rect b="b" l="l" r="r" t="t"/>
              <a:pathLst>
                <a:path extrusionOk="0" h="207" w="197">
                  <a:moveTo>
                    <a:pt x="195" y="103"/>
                  </a:moveTo>
                  <a:cubicBezTo>
                    <a:pt x="196" y="53"/>
                    <a:pt x="40" y="0"/>
                    <a:pt x="2" y="103"/>
                  </a:cubicBezTo>
                  <a:cubicBezTo>
                    <a:pt x="0" y="154"/>
                    <a:pt x="158" y="207"/>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2"/>
            <p:cNvSpPr/>
            <p:nvPr/>
          </p:nvSpPr>
          <p:spPr>
            <a:xfrm>
              <a:off x="5530380" y="1988759"/>
              <a:ext cx="14991" cy="9274"/>
            </a:xfrm>
            <a:custGeom>
              <a:rect b="b" l="l" r="r" t="t"/>
              <a:pathLst>
                <a:path extrusionOk="0" h="308" w="420">
                  <a:moveTo>
                    <a:pt x="385" y="273"/>
                  </a:moveTo>
                  <a:cubicBezTo>
                    <a:pt x="355" y="166"/>
                    <a:pt x="419" y="16"/>
                    <a:pt x="193" y="1"/>
                  </a:cubicBezTo>
                  <a:cubicBezTo>
                    <a:pt x="180" y="57"/>
                    <a:pt x="165" y="109"/>
                    <a:pt x="0" y="92"/>
                  </a:cubicBezTo>
                  <a:cubicBezTo>
                    <a:pt x="21" y="203"/>
                    <a:pt x="56" y="307"/>
                    <a:pt x="38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2"/>
            <p:cNvSpPr/>
            <p:nvPr/>
          </p:nvSpPr>
          <p:spPr>
            <a:xfrm>
              <a:off x="5328257" y="1985115"/>
              <a:ext cx="39833" cy="15778"/>
            </a:xfrm>
            <a:custGeom>
              <a:rect b="b" l="l" r="r" t="t"/>
              <a:pathLst>
                <a:path extrusionOk="0" h="524" w="1116">
                  <a:moveTo>
                    <a:pt x="648" y="304"/>
                  </a:moveTo>
                  <a:cubicBezTo>
                    <a:pt x="1115" y="0"/>
                    <a:pt x="0" y="524"/>
                    <a:pt x="648"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2"/>
            <p:cNvSpPr/>
            <p:nvPr/>
          </p:nvSpPr>
          <p:spPr>
            <a:xfrm>
              <a:off x="7797989" y="1980599"/>
              <a:ext cx="28161" cy="13700"/>
            </a:xfrm>
            <a:custGeom>
              <a:rect b="b" l="l" r="r" t="t"/>
              <a:pathLst>
                <a:path extrusionOk="0" h="455" w="789">
                  <a:moveTo>
                    <a:pt x="491" y="454"/>
                  </a:moveTo>
                  <a:cubicBezTo>
                    <a:pt x="752" y="340"/>
                    <a:pt x="789" y="9"/>
                    <a:pt x="299" y="0"/>
                  </a:cubicBezTo>
                  <a:cubicBezTo>
                    <a:pt x="38" y="115"/>
                    <a:pt x="0" y="445"/>
                    <a:pt x="491"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2"/>
            <p:cNvSpPr/>
            <p:nvPr/>
          </p:nvSpPr>
          <p:spPr>
            <a:xfrm>
              <a:off x="6872464" y="1988759"/>
              <a:ext cx="13777" cy="2800"/>
            </a:xfrm>
            <a:custGeom>
              <a:rect b="b" l="l" r="r" t="t"/>
              <a:pathLst>
                <a:path extrusionOk="0" h="93" w="386">
                  <a:moveTo>
                    <a:pt x="1" y="92"/>
                  </a:moveTo>
                  <a:cubicBezTo>
                    <a:pt x="151" y="72"/>
                    <a:pt x="383" y="89"/>
                    <a:pt x="386" y="1"/>
                  </a:cubicBezTo>
                  <a:cubicBezTo>
                    <a:pt x="240" y="23"/>
                    <a:pt x="7" y="3"/>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2"/>
            <p:cNvSpPr/>
            <p:nvPr/>
          </p:nvSpPr>
          <p:spPr>
            <a:xfrm>
              <a:off x="5857567" y="1985687"/>
              <a:ext cx="23807" cy="5871"/>
            </a:xfrm>
            <a:custGeom>
              <a:rect b="b" l="l" r="r" t="t"/>
              <a:pathLst>
                <a:path extrusionOk="0" h="195" w="667">
                  <a:moveTo>
                    <a:pt x="87" y="194"/>
                  </a:moveTo>
                  <a:lnTo>
                    <a:pt x="473" y="194"/>
                  </a:lnTo>
                  <a:cubicBezTo>
                    <a:pt x="473" y="103"/>
                    <a:pt x="631" y="87"/>
                    <a:pt x="666" y="14"/>
                  </a:cubicBezTo>
                  <a:cubicBezTo>
                    <a:pt x="365" y="22"/>
                    <a:pt x="0" y="1"/>
                    <a:pt x="87"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2"/>
            <p:cNvSpPr/>
            <p:nvPr/>
          </p:nvSpPr>
          <p:spPr>
            <a:xfrm>
              <a:off x="8259699" y="1982948"/>
              <a:ext cx="23985" cy="5841"/>
            </a:xfrm>
            <a:custGeom>
              <a:rect b="b" l="l" r="r" t="t"/>
              <a:pathLst>
                <a:path extrusionOk="0" h="194" w="672">
                  <a:moveTo>
                    <a:pt x="477" y="194"/>
                  </a:moveTo>
                  <a:cubicBezTo>
                    <a:pt x="475" y="102"/>
                    <a:pt x="633" y="87"/>
                    <a:pt x="671" y="11"/>
                  </a:cubicBezTo>
                  <a:cubicBezTo>
                    <a:pt x="366" y="20"/>
                    <a:pt x="0" y="0"/>
                    <a:pt x="90"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2"/>
            <p:cNvSpPr/>
            <p:nvPr/>
          </p:nvSpPr>
          <p:spPr>
            <a:xfrm>
              <a:off x="8305777" y="1970754"/>
              <a:ext cx="21987" cy="16199"/>
            </a:xfrm>
            <a:custGeom>
              <a:rect b="b" l="l" r="r" t="t"/>
              <a:pathLst>
                <a:path extrusionOk="0" h="538" w="616">
                  <a:moveTo>
                    <a:pt x="342" y="510"/>
                  </a:moveTo>
                  <a:cubicBezTo>
                    <a:pt x="404" y="387"/>
                    <a:pt x="615" y="336"/>
                    <a:pt x="535" y="146"/>
                  </a:cubicBezTo>
                  <a:cubicBezTo>
                    <a:pt x="0" y="1"/>
                    <a:pt x="3" y="537"/>
                    <a:pt x="342" y="5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2"/>
            <p:cNvSpPr/>
            <p:nvPr/>
          </p:nvSpPr>
          <p:spPr>
            <a:xfrm>
              <a:off x="8214727" y="1980599"/>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2"/>
            <p:cNvSpPr/>
            <p:nvPr/>
          </p:nvSpPr>
          <p:spPr>
            <a:xfrm>
              <a:off x="8617260" y="1979846"/>
              <a:ext cx="14027" cy="4246"/>
            </a:xfrm>
            <a:custGeom>
              <a:rect b="b" l="l" r="r" t="t"/>
              <a:pathLst>
                <a:path extrusionOk="0" h="141" w="393">
                  <a:moveTo>
                    <a:pt x="293" y="25"/>
                  </a:moveTo>
                  <a:cubicBezTo>
                    <a:pt x="240" y="0"/>
                    <a:pt x="1" y="68"/>
                    <a:pt x="100" y="117"/>
                  </a:cubicBezTo>
                  <a:cubicBezTo>
                    <a:pt x="155" y="140"/>
                    <a:pt x="392"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2"/>
            <p:cNvSpPr/>
            <p:nvPr/>
          </p:nvSpPr>
          <p:spPr>
            <a:xfrm>
              <a:off x="6383879" y="1974969"/>
              <a:ext cx="23843" cy="6052"/>
            </a:xfrm>
            <a:custGeom>
              <a:rect b="b" l="l" r="r" t="t"/>
              <a:pathLst>
                <a:path extrusionOk="0" h="201" w="668">
                  <a:moveTo>
                    <a:pt x="578" y="6"/>
                  </a:moveTo>
                  <a:cubicBezTo>
                    <a:pt x="246" y="0"/>
                    <a:pt x="83" y="76"/>
                    <a:pt x="1" y="187"/>
                  </a:cubicBezTo>
                  <a:cubicBezTo>
                    <a:pt x="304" y="178"/>
                    <a:pt x="668" y="200"/>
                    <a:pt x="578"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2"/>
            <p:cNvSpPr/>
            <p:nvPr/>
          </p:nvSpPr>
          <p:spPr>
            <a:xfrm>
              <a:off x="5753846" y="1977076"/>
              <a:ext cx="14170" cy="4336"/>
            </a:xfrm>
            <a:custGeom>
              <a:rect b="b" l="l" r="r" t="t"/>
              <a:pathLst>
                <a:path extrusionOk="0" h="144" w="397">
                  <a:moveTo>
                    <a:pt x="294" y="26"/>
                  </a:moveTo>
                  <a:cubicBezTo>
                    <a:pt x="241" y="1"/>
                    <a:pt x="1" y="69"/>
                    <a:pt x="100" y="117"/>
                  </a:cubicBezTo>
                  <a:cubicBezTo>
                    <a:pt x="156" y="143"/>
                    <a:pt x="396" y="74"/>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2"/>
            <p:cNvSpPr/>
            <p:nvPr/>
          </p:nvSpPr>
          <p:spPr>
            <a:xfrm>
              <a:off x="3819705" y="1977076"/>
              <a:ext cx="14134" cy="4336"/>
            </a:xfrm>
            <a:custGeom>
              <a:rect b="b" l="l" r="r" t="t"/>
              <a:pathLst>
                <a:path extrusionOk="0" h="144" w="396">
                  <a:moveTo>
                    <a:pt x="297" y="26"/>
                  </a:moveTo>
                  <a:cubicBezTo>
                    <a:pt x="242" y="1"/>
                    <a:pt x="1" y="69"/>
                    <a:pt x="101" y="117"/>
                  </a:cubicBezTo>
                  <a:cubicBezTo>
                    <a:pt x="155" y="143"/>
                    <a:pt x="395" y="74"/>
                    <a:pt x="297"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2"/>
            <p:cNvSpPr/>
            <p:nvPr/>
          </p:nvSpPr>
          <p:spPr>
            <a:xfrm>
              <a:off x="8097729" y="1971838"/>
              <a:ext cx="13777" cy="6745"/>
            </a:xfrm>
            <a:custGeom>
              <a:rect b="b" l="l" r="r" t="t"/>
              <a:pathLst>
                <a:path extrusionOk="0" h="224" w="386">
                  <a:moveTo>
                    <a:pt x="386" y="110"/>
                  </a:moveTo>
                  <a:cubicBezTo>
                    <a:pt x="346" y="0"/>
                    <a:pt x="172" y="54"/>
                    <a:pt x="1" y="110"/>
                  </a:cubicBezTo>
                  <a:cubicBezTo>
                    <a:pt x="2" y="201"/>
                    <a:pt x="339" y="223"/>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2"/>
            <p:cNvSpPr/>
            <p:nvPr/>
          </p:nvSpPr>
          <p:spPr>
            <a:xfrm>
              <a:off x="6873606" y="1964943"/>
              <a:ext cx="65210" cy="12917"/>
            </a:xfrm>
            <a:custGeom>
              <a:rect b="b" l="l" r="r" t="t"/>
              <a:pathLst>
                <a:path extrusionOk="0" h="429" w="1827">
                  <a:moveTo>
                    <a:pt x="1128" y="429"/>
                  </a:moveTo>
                  <a:cubicBezTo>
                    <a:pt x="1826" y="1"/>
                    <a:pt x="0" y="309"/>
                    <a:pt x="1128" y="4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2"/>
            <p:cNvSpPr/>
            <p:nvPr/>
          </p:nvSpPr>
          <p:spPr>
            <a:xfrm>
              <a:off x="8156086" y="1968917"/>
              <a:ext cx="14134" cy="4276"/>
            </a:xfrm>
            <a:custGeom>
              <a:rect b="b" l="l" r="r" t="t"/>
              <a:pathLst>
                <a:path extrusionOk="0" h="142" w="396">
                  <a:moveTo>
                    <a:pt x="293" y="25"/>
                  </a:moveTo>
                  <a:cubicBezTo>
                    <a:pt x="239" y="0"/>
                    <a:pt x="0" y="70"/>
                    <a:pt x="101" y="117"/>
                  </a:cubicBezTo>
                  <a:cubicBezTo>
                    <a:pt x="154" y="141"/>
                    <a:pt x="396" y="71"/>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2"/>
            <p:cNvSpPr/>
            <p:nvPr/>
          </p:nvSpPr>
          <p:spPr>
            <a:xfrm>
              <a:off x="5186167" y="1964160"/>
              <a:ext cx="13777" cy="5480"/>
            </a:xfrm>
            <a:custGeom>
              <a:rect b="b" l="l" r="r" t="t"/>
              <a:pathLst>
                <a:path extrusionOk="0" h="182" w="386">
                  <a:moveTo>
                    <a:pt x="385" y="1"/>
                  </a:moveTo>
                  <a:lnTo>
                    <a:pt x="0" y="1"/>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2"/>
            <p:cNvSpPr/>
            <p:nvPr/>
          </p:nvSpPr>
          <p:spPr>
            <a:xfrm>
              <a:off x="102935" y="1966117"/>
              <a:ext cx="13991" cy="4336"/>
            </a:xfrm>
            <a:custGeom>
              <a:rect b="b" l="l" r="r" t="t"/>
              <a:pathLst>
                <a:path extrusionOk="0" h="144" w="392">
                  <a:moveTo>
                    <a:pt x="290" y="27"/>
                  </a:moveTo>
                  <a:cubicBezTo>
                    <a:pt x="238" y="1"/>
                    <a:pt x="0" y="70"/>
                    <a:pt x="99" y="117"/>
                  </a:cubicBezTo>
                  <a:cubicBezTo>
                    <a:pt x="153" y="143"/>
                    <a:pt x="392" y="74"/>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2"/>
            <p:cNvSpPr/>
            <p:nvPr/>
          </p:nvSpPr>
          <p:spPr>
            <a:xfrm>
              <a:off x="1198996" y="1953261"/>
              <a:ext cx="24414" cy="11351"/>
            </a:xfrm>
            <a:custGeom>
              <a:rect b="b" l="l" r="r" t="t"/>
              <a:pathLst>
                <a:path extrusionOk="0" h="377" w="684">
                  <a:moveTo>
                    <a:pt x="631" y="363"/>
                  </a:moveTo>
                  <a:cubicBezTo>
                    <a:pt x="683" y="155"/>
                    <a:pt x="585" y="22"/>
                    <a:pt x="246" y="1"/>
                  </a:cubicBezTo>
                  <a:cubicBezTo>
                    <a:pt x="1" y="107"/>
                    <a:pt x="92" y="377"/>
                    <a:pt x="631"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2"/>
            <p:cNvSpPr/>
            <p:nvPr/>
          </p:nvSpPr>
          <p:spPr>
            <a:xfrm>
              <a:off x="5433976" y="1944108"/>
              <a:ext cx="27555" cy="17343"/>
            </a:xfrm>
            <a:custGeom>
              <a:rect b="b" l="l" r="r" t="t"/>
              <a:pathLst>
                <a:path extrusionOk="0" h="576" w="772">
                  <a:moveTo>
                    <a:pt x="772" y="575"/>
                  </a:moveTo>
                  <a:lnTo>
                    <a:pt x="772" y="31"/>
                  </a:lnTo>
                  <a:cubicBezTo>
                    <a:pt x="62" y="1"/>
                    <a:pt x="188" y="361"/>
                    <a:pt x="0" y="5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2"/>
            <p:cNvSpPr/>
            <p:nvPr/>
          </p:nvSpPr>
          <p:spPr>
            <a:xfrm>
              <a:off x="4054950" y="1949527"/>
              <a:ext cx="39690" cy="15838"/>
            </a:xfrm>
            <a:custGeom>
              <a:rect b="b" l="l" r="r" t="t"/>
              <a:pathLst>
                <a:path extrusionOk="0" h="526" w="1112">
                  <a:moveTo>
                    <a:pt x="645" y="305"/>
                  </a:moveTo>
                  <a:cubicBezTo>
                    <a:pt x="1111" y="1"/>
                    <a:pt x="1" y="526"/>
                    <a:pt x="645"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2"/>
            <p:cNvSpPr/>
            <p:nvPr/>
          </p:nvSpPr>
          <p:spPr>
            <a:xfrm>
              <a:off x="907572" y="1945011"/>
              <a:ext cx="43973" cy="19030"/>
            </a:xfrm>
            <a:custGeom>
              <a:rect b="b" l="l" r="r" t="t"/>
              <a:pathLst>
                <a:path extrusionOk="0" h="632" w="1232">
                  <a:moveTo>
                    <a:pt x="696" y="545"/>
                  </a:moveTo>
                  <a:cubicBezTo>
                    <a:pt x="567" y="207"/>
                    <a:pt x="1232" y="14"/>
                    <a:pt x="313" y="1"/>
                  </a:cubicBezTo>
                  <a:cubicBezTo>
                    <a:pt x="429" y="190"/>
                    <a:pt x="1" y="631"/>
                    <a:pt x="696"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2"/>
            <p:cNvSpPr/>
            <p:nvPr/>
          </p:nvSpPr>
          <p:spPr>
            <a:xfrm>
              <a:off x="3158942" y="1955248"/>
              <a:ext cx="14063" cy="4215"/>
            </a:xfrm>
            <a:custGeom>
              <a:rect b="b" l="l" r="r" t="t"/>
              <a:pathLst>
                <a:path extrusionOk="0" h="140" w="394">
                  <a:moveTo>
                    <a:pt x="101" y="115"/>
                  </a:moveTo>
                  <a:cubicBezTo>
                    <a:pt x="154" y="140"/>
                    <a:pt x="393" y="72"/>
                    <a:pt x="294" y="24"/>
                  </a:cubicBezTo>
                  <a:cubicBezTo>
                    <a:pt x="243" y="0"/>
                    <a:pt x="0" y="68"/>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2"/>
            <p:cNvSpPr/>
            <p:nvPr/>
          </p:nvSpPr>
          <p:spPr>
            <a:xfrm>
              <a:off x="763663" y="1955248"/>
              <a:ext cx="14027" cy="4215"/>
            </a:xfrm>
            <a:custGeom>
              <a:rect b="b" l="l" r="r" t="t"/>
              <a:pathLst>
                <a:path extrusionOk="0" h="140" w="393">
                  <a:moveTo>
                    <a:pt x="294" y="24"/>
                  </a:moveTo>
                  <a:cubicBezTo>
                    <a:pt x="241" y="0"/>
                    <a:pt x="0" y="68"/>
                    <a:pt x="101" y="115"/>
                  </a:cubicBezTo>
                  <a:cubicBezTo>
                    <a:pt x="153" y="140"/>
                    <a:pt x="392"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2"/>
            <p:cNvSpPr/>
            <p:nvPr/>
          </p:nvSpPr>
          <p:spPr>
            <a:xfrm>
              <a:off x="4026254" y="1949768"/>
              <a:ext cx="14063" cy="4246"/>
            </a:xfrm>
            <a:custGeom>
              <a:rect b="b" l="l" r="r" t="t"/>
              <a:pathLst>
                <a:path extrusionOk="0" h="141" w="394">
                  <a:moveTo>
                    <a:pt x="294" y="26"/>
                  </a:moveTo>
                  <a:cubicBezTo>
                    <a:pt x="241" y="1"/>
                    <a:pt x="1" y="69"/>
                    <a:pt x="101" y="117"/>
                  </a:cubicBezTo>
                  <a:cubicBezTo>
                    <a:pt x="153" y="140"/>
                    <a:pt x="393"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2"/>
            <p:cNvSpPr/>
            <p:nvPr/>
          </p:nvSpPr>
          <p:spPr>
            <a:xfrm>
              <a:off x="364378" y="1949768"/>
              <a:ext cx="14170" cy="4246"/>
            </a:xfrm>
            <a:custGeom>
              <a:rect b="b" l="l" r="r" t="t"/>
              <a:pathLst>
                <a:path extrusionOk="0" h="141" w="397">
                  <a:moveTo>
                    <a:pt x="297" y="26"/>
                  </a:moveTo>
                  <a:cubicBezTo>
                    <a:pt x="242" y="1"/>
                    <a:pt x="1" y="69"/>
                    <a:pt x="104" y="117"/>
                  </a:cubicBezTo>
                  <a:cubicBezTo>
                    <a:pt x="156" y="140"/>
                    <a:pt x="396" y="73"/>
                    <a:pt x="297"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2"/>
            <p:cNvSpPr/>
            <p:nvPr/>
          </p:nvSpPr>
          <p:spPr>
            <a:xfrm>
              <a:off x="6084317" y="1947028"/>
              <a:ext cx="14063" cy="4306"/>
            </a:xfrm>
            <a:custGeom>
              <a:rect b="b" l="l" r="r" t="t"/>
              <a:pathLst>
                <a:path extrusionOk="0" h="143" w="394">
                  <a:moveTo>
                    <a:pt x="100" y="117"/>
                  </a:moveTo>
                  <a:cubicBezTo>
                    <a:pt x="155" y="143"/>
                    <a:pt x="393" y="72"/>
                    <a:pt x="294" y="26"/>
                  </a:cubicBezTo>
                  <a:cubicBezTo>
                    <a:pt x="239" y="0"/>
                    <a:pt x="0" y="68"/>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2"/>
            <p:cNvSpPr/>
            <p:nvPr/>
          </p:nvSpPr>
          <p:spPr>
            <a:xfrm>
              <a:off x="3416031" y="1938778"/>
              <a:ext cx="35657" cy="11773"/>
            </a:xfrm>
            <a:custGeom>
              <a:rect b="b" l="l" r="r" t="t"/>
              <a:pathLst>
                <a:path extrusionOk="0" h="391" w="999">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
            <p:cNvSpPr/>
            <p:nvPr/>
          </p:nvSpPr>
          <p:spPr>
            <a:xfrm>
              <a:off x="690387" y="1939591"/>
              <a:ext cx="31624" cy="10960"/>
            </a:xfrm>
            <a:custGeom>
              <a:rect b="b" l="l" r="r" t="t"/>
              <a:pathLst>
                <a:path extrusionOk="0" h="364" w="886">
                  <a:moveTo>
                    <a:pt x="611" y="364"/>
                  </a:moveTo>
                  <a:cubicBezTo>
                    <a:pt x="670" y="241"/>
                    <a:pt x="885" y="190"/>
                    <a:pt x="804" y="1"/>
                  </a:cubicBezTo>
                  <a:lnTo>
                    <a:pt x="34" y="1"/>
                  </a:lnTo>
                  <a:cubicBezTo>
                    <a:pt x="0" y="228"/>
                    <a:pt x="328" y="285"/>
                    <a:pt x="611"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2"/>
            <p:cNvSpPr/>
            <p:nvPr/>
          </p:nvSpPr>
          <p:spPr>
            <a:xfrm>
              <a:off x="2253976" y="1938628"/>
              <a:ext cx="32659" cy="9214"/>
            </a:xfrm>
            <a:custGeom>
              <a:rect b="b" l="l" r="r" t="t"/>
              <a:pathLst>
                <a:path extrusionOk="0" h="306" w="915">
                  <a:moveTo>
                    <a:pt x="387" y="305"/>
                  </a:moveTo>
                  <a:cubicBezTo>
                    <a:pt x="914" y="158"/>
                    <a:pt x="104" y="0"/>
                    <a:pt x="1" y="214"/>
                  </a:cubicBezTo>
                  <a:cubicBezTo>
                    <a:pt x="192" y="214"/>
                    <a:pt x="229" y="287"/>
                    <a:pt x="387"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2"/>
            <p:cNvSpPr/>
            <p:nvPr/>
          </p:nvSpPr>
          <p:spPr>
            <a:xfrm>
              <a:off x="1545064" y="1945071"/>
              <a:ext cx="13813" cy="2770"/>
            </a:xfrm>
            <a:custGeom>
              <a:rect b="b" l="l" r="r" t="t"/>
              <a:pathLst>
                <a:path extrusionOk="0" h="92" w="387">
                  <a:moveTo>
                    <a:pt x="1" y="91"/>
                  </a:moveTo>
                  <a:cubicBezTo>
                    <a:pt x="151" y="71"/>
                    <a:pt x="380" y="88"/>
                    <a:pt x="387" y="0"/>
                  </a:cubicBezTo>
                  <a:cubicBezTo>
                    <a:pt x="236" y="20"/>
                    <a:pt x="4" y="1"/>
                    <a:pt x="1"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2"/>
            <p:cNvSpPr/>
            <p:nvPr/>
          </p:nvSpPr>
          <p:spPr>
            <a:xfrm>
              <a:off x="311911" y="1937996"/>
              <a:ext cx="8959" cy="11382"/>
            </a:xfrm>
            <a:custGeom>
              <a:rect b="b" l="l" r="r" t="t"/>
              <a:pathLst>
                <a:path extrusionOk="0" h="378" w="251">
                  <a:moveTo>
                    <a:pt x="28" y="144"/>
                  </a:moveTo>
                  <a:cubicBezTo>
                    <a:pt x="1" y="238"/>
                    <a:pt x="178" y="377"/>
                    <a:pt x="221" y="234"/>
                  </a:cubicBezTo>
                  <a:cubicBezTo>
                    <a:pt x="250" y="139"/>
                    <a:pt x="73" y="0"/>
                    <a:pt x="28"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2"/>
            <p:cNvSpPr/>
            <p:nvPr/>
          </p:nvSpPr>
          <p:spPr>
            <a:xfrm>
              <a:off x="3303601" y="1941518"/>
              <a:ext cx="14063" cy="4306"/>
            </a:xfrm>
            <a:custGeom>
              <a:rect b="b" l="l" r="r" t="t"/>
              <a:pathLst>
                <a:path extrusionOk="0" h="143" w="394">
                  <a:moveTo>
                    <a:pt x="289" y="27"/>
                  </a:moveTo>
                  <a:cubicBezTo>
                    <a:pt x="238" y="1"/>
                    <a:pt x="0" y="71"/>
                    <a:pt x="100" y="117"/>
                  </a:cubicBezTo>
                  <a:cubicBezTo>
                    <a:pt x="152" y="143"/>
                    <a:pt x="393" y="74"/>
                    <a:pt x="289"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2"/>
            <p:cNvSpPr/>
            <p:nvPr/>
          </p:nvSpPr>
          <p:spPr>
            <a:xfrm>
              <a:off x="7591762" y="1938808"/>
              <a:ext cx="13991" cy="4276"/>
            </a:xfrm>
            <a:custGeom>
              <a:rect b="b" l="l" r="r" t="t"/>
              <a:pathLst>
                <a:path extrusionOk="0" h="142" w="392">
                  <a:moveTo>
                    <a:pt x="99" y="117"/>
                  </a:moveTo>
                  <a:cubicBezTo>
                    <a:pt x="151" y="142"/>
                    <a:pt x="391" y="72"/>
                    <a:pt x="291" y="25"/>
                  </a:cubicBezTo>
                  <a:cubicBezTo>
                    <a:pt x="239" y="1"/>
                    <a:pt x="1"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2"/>
            <p:cNvSpPr/>
            <p:nvPr/>
          </p:nvSpPr>
          <p:spPr>
            <a:xfrm>
              <a:off x="5413917" y="1933268"/>
              <a:ext cx="31552" cy="9665"/>
            </a:xfrm>
            <a:custGeom>
              <a:rect b="b" l="l" r="r" t="t"/>
              <a:pathLst>
                <a:path extrusionOk="0" h="321" w="884">
                  <a:moveTo>
                    <a:pt x="754" y="211"/>
                  </a:moveTo>
                  <a:cubicBezTo>
                    <a:pt x="883" y="1"/>
                    <a:pt x="1" y="15"/>
                    <a:pt x="176" y="211"/>
                  </a:cubicBezTo>
                  <a:cubicBezTo>
                    <a:pt x="242" y="284"/>
                    <a:pt x="688" y="320"/>
                    <a:pt x="754" y="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2"/>
            <p:cNvSpPr/>
            <p:nvPr/>
          </p:nvSpPr>
          <p:spPr>
            <a:xfrm>
              <a:off x="5343212" y="1925802"/>
              <a:ext cx="24342" cy="16530"/>
            </a:xfrm>
            <a:custGeom>
              <a:rect b="b" l="l" r="r" t="t"/>
              <a:pathLst>
                <a:path extrusionOk="0" h="549" w="682">
                  <a:moveTo>
                    <a:pt x="422" y="549"/>
                  </a:moveTo>
                  <a:cubicBezTo>
                    <a:pt x="337" y="378"/>
                    <a:pt x="682" y="1"/>
                    <a:pt x="37" y="93"/>
                  </a:cubicBezTo>
                  <a:cubicBezTo>
                    <a:pt x="6" y="320"/>
                    <a:pt x="0" y="536"/>
                    <a:pt x="422"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2"/>
            <p:cNvSpPr/>
            <p:nvPr/>
          </p:nvSpPr>
          <p:spPr>
            <a:xfrm>
              <a:off x="7729318" y="1933359"/>
              <a:ext cx="13991" cy="4306"/>
            </a:xfrm>
            <a:custGeom>
              <a:rect b="b" l="l" r="r" t="t"/>
              <a:pathLst>
                <a:path extrusionOk="0" h="143" w="392">
                  <a:moveTo>
                    <a:pt x="101" y="116"/>
                  </a:moveTo>
                  <a:cubicBezTo>
                    <a:pt x="154" y="142"/>
                    <a:pt x="392" y="72"/>
                    <a:pt x="294" y="25"/>
                  </a:cubicBezTo>
                  <a:cubicBezTo>
                    <a:pt x="240" y="0"/>
                    <a:pt x="0"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2"/>
            <p:cNvSpPr/>
            <p:nvPr/>
          </p:nvSpPr>
          <p:spPr>
            <a:xfrm>
              <a:off x="8754888" y="1927909"/>
              <a:ext cx="14099" cy="4246"/>
            </a:xfrm>
            <a:custGeom>
              <a:rect b="b" l="l" r="r" t="t"/>
              <a:pathLst>
                <a:path extrusionOk="0" h="141" w="395">
                  <a:moveTo>
                    <a:pt x="101" y="115"/>
                  </a:moveTo>
                  <a:cubicBezTo>
                    <a:pt x="153" y="141"/>
                    <a:pt x="395" y="70"/>
                    <a:pt x="293" y="23"/>
                  </a:cubicBezTo>
                  <a:cubicBezTo>
                    <a:pt x="241" y="1"/>
                    <a:pt x="1" y="68"/>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2"/>
            <p:cNvSpPr/>
            <p:nvPr/>
          </p:nvSpPr>
          <p:spPr>
            <a:xfrm>
              <a:off x="7164959" y="1925109"/>
              <a:ext cx="14063" cy="4306"/>
            </a:xfrm>
            <a:custGeom>
              <a:rect b="b" l="l" r="r" t="t"/>
              <a:pathLst>
                <a:path extrusionOk="0" h="143" w="394">
                  <a:moveTo>
                    <a:pt x="294" y="26"/>
                  </a:moveTo>
                  <a:cubicBezTo>
                    <a:pt x="240" y="0"/>
                    <a:pt x="1" y="70"/>
                    <a:pt x="101" y="116"/>
                  </a:cubicBezTo>
                  <a:cubicBezTo>
                    <a:pt x="153" y="142"/>
                    <a:pt x="394" y="74"/>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2"/>
            <p:cNvSpPr/>
            <p:nvPr/>
          </p:nvSpPr>
          <p:spPr>
            <a:xfrm>
              <a:off x="1603456" y="1925109"/>
              <a:ext cx="14099" cy="4306"/>
            </a:xfrm>
            <a:custGeom>
              <a:rect b="b" l="l" r="r" t="t"/>
              <a:pathLst>
                <a:path extrusionOk="0" h="143" w="395">
                  <a:moveTo>
                    <a:pt x="290" y="26"/>
                  </a:moveTo>
                  <a:cubicBezTo>
                    <a:pt x="238" y="0"/>
                    <a:pt x="0" y="70"/>
                    <a:pt x="97" y="116"/>
                  </a:cubicBezTo>
                  <a:cubicBezTo>
                    <a:pt x="154" y="142"/>
                    <a:pt x="394" y="74"/>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2"/>
            <p:cNvSpPr/>
            <p:nvPr/>
          </p:nvSpPr>
          <p:spPr>
            <a:xfrm>
              <a:off x="4484038" y="1916920"/>
              <a:ext cx="27590" cy="9394"/>
            </a:xfrm>
            <a:custGeom>
              <a:rect b="b" l="l" r="r" t="t"/>
              <a:pathLst>
                <a:path extrusionOk="0" h="312" w="773">
                  <a:moveTo>
                    <a:pt x="772" y="27"/>
                  </a:moveTo>
                  <a:cubicBezTo>
                    <a:pt x="334" y="0"/>
                    <a:pt x="50" y="47"/>
                    <a:pt x="1" y="209"/>
                  </a:cubicBezTo>
                  <a:cubicBezTo>
                    <a:pt x="368" y="187"/>
                    <a:pt x="426" y="311"/>
                    <a:pt x="772" y="2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2"/>
            <p:cNvSpPr/>
            <p:nvPr/>
          </p:nvSpPr>
          <p:spPr>
            <a:xfrm>
              <a:off x="4036747" y="1920111"/>
              <a:ext cx="6889" cy="6203"/>
            </a:xfrm>
            <a:custGeom>
              <a:rect b="b" l="l" r="r" t="t"/>
              <a:pathLst>
                <a:path extrusionOk="0" h="206" w="193">
                  <a:moveTo>
                    <a:pt x="192" y="103"/>
                  </a:moveTo>
                  <a:cubicBezTo>
                    <a:pt x="192" y="52"/>
                    <a:pt x="38" y="0"/>
                    <a:pt x="2" y="103"/>
                  </a:cubicBezTo>
                  <a:cubicBezTo>
                    <a:pt x="0" y="152"/>
                    <a:pt x="153" y="205"/>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2"/>
            <p:cNvSpPr/>
            <p:nvPr/>
          </p:nvSpPr>
          <p:spPr>
            <a:xfrm>
              <a:off x="1651569" y="1922429"/>
              <a:ext cx="14063" cy="4276"/>
            </a:xfrm>
            <a:custGeom>
              <a:rect b="b" l="l" r="r" t="t"/>
              <a:pathLst>
                <a:path extrusionOk="0" h="142" w="394">
                  <a:moveTo>
                    <a:pt x="293" y="26"/>
                  </a:moveTo>
                  <a:cubicBezTo>
                    <a:pt x="241" y="0"/>
                    <a:pt x="1" y="69"/>
                    <a:pt x="101" y="115"/>
                  </a:cubicBezTo>
                  <a:cubicBezTo>
                    <a:pt x="156" y="141"/>
                    <a:pt x="393"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2"/>
            <p:cNvSpPr/>
            <p:nvPr/>
          </p:nvSpPr>
          <p:spPr>
            <a:xfrm>
              <a:off x="581384" y="1914210"/>
              <a:ext cx="29696" cy="11893"/>
            </a:xfrm>
            <a:custGeom>
              <a:rect b="b" l="l" r="r" t="t"/>
              <a:pathLst>
                <a:path extrusionOk="0" h="395" w="832">
                  <a:moveTo>
                    <a:pt x="1" y="388"/>
                  </a:moveTo>
                  <a:cubicBezTo>
                    <a:pt x="336" y="395"/>
                    <a:pt x="601" y="369"/>
                    <a:pt x="771" y="299"/>
                  </a:cubicBezTo>
                  <a:cubicBezTo>
                    <a:pt x="831" y="59"/>
                    <a:pt x="504" y="0"/>
                    <a:pt x="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2"/>
            <p:cNvSpPr/>
            <p:nvPr/>
          </p:nvSpPr>
          <p:spPr>
            <a:xfrm>
              <a:off x="8985707" y="1917341"/>
              <a:ext cx="6889" cy="6203"/>
            </a:xfrm>
            <a:custGeom>
              <a:rect b="b" l="l" r="r" t="t"/>
              <a:pathLst>
                <a:path extrusionOk="0" h="206" w="193">
                  <a:moveTo>
                    <a:pt x="192" y="104"/>
                  </a:moveTo>
                  <a:cubicBezTo>
                    <a:pt x="192" y="54"/>
                    <a:pt x="34" y="1"/>
                    <a:pt x="0" y="104"/>
                  </a:cubicBezTo>
                  <a:cubicBezTo>
                    <a:pt x="0" y="154"/>
                    <a:pt x="154" y="206"/>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2"/>
            <p:cNvSpPr/>
            <p:nvPr/>
          </p:nvSpPr>
          <p:spPr>
            <a:xfrm>
              <a:off x="3396578" y="1912253"/>
              <a:ext cx="41332" cy="13730"/>
            </a:xfrm>
            <a:custGeom>
              <a:rect b="b" l="l" r="r" t="t"/>
              <a:pathLst>
                <a:path extrusionOk="0" h="456" w="1158">
                  <a:moveTo>
                    <a:pt x="1157" y="0"/>
                  </a:moveTo>
                  <a:lnTo>
                    <a:pt x="193" y="0"/>
                  </a:lnTo>
                  <a:cubicBezTo>
                    <a:pt x="210" y="157"/>
                    <a:pt x="151" y="282"/>
                    <a:pt x="1" y="364"/>
                  </a:cubicBezTo>
                  <a:cubicBezTo>
                    <a:pt x="839" y="456"/>
                    <a:pt x="861" y="163"/>
                    <a:pt x="11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2"/>
            <p:cNvSpPr/>
            <p:nvPr/>
          </p:nvSpPr>
          <p:spPr>
            <a:xfrm>
              <a:off x="2032865" y="1917702"/>
              <a:ext cx="21558" cy="6413"/>
            </a:xfrm>
            <a:custGeom>
              <a:rect b="b" l="l" r="r" t="t"/>
              <a:pathLst>
                <a:path extrusionOk="0" h="213" w="604">
                  <a:moveTo>
                    <a:pt x="603" y="183"/>
                  </a:moveTo>
                  <a:lnTo>
                    <a:pt x="603" y="1"/>
                  </a:lnTo>
                  <a:lnTo>
                    <a:pt x="24" y="1"/>
                  </a:lnTo>
                  <a:cubicBezTo>
                    <a:pt x="0" y="164"/>
                    <a:pt x="217" y="212"/>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2"/>
            <p:cNvSpPr/>
            <p:nvPr/>
          </p:nvSpPr>
          <p:spPr>
            <a:xfrm>
              <a:off x="1958911" y="1906773"/>
              <a:ext cx="45258" cy="14573"/>
            </a:xfrm>
            <a:custGeom>
              <a:rect b="b" l="l" r="r" t="t"/>
              <a:pathLst>
                <a:path extrusionOk="0" h="484" w="1268">
                  <a:moveTo>
                    <a:pt x="362" y="455"/>
                  </a:moveTo>
                  <a:cubicBezTo>
                    <a:pt x="1267" y="484"/>
                    <a:pt x="878" y="35"/>
                    <a:pt x="362" y="1"/>
                  </a:cubicBezTo>
                  <a:cubicBezTo>
                    <a:pt x="1" y="174"/>
                    <a:pt x="476" y="165"/>
                    <a:pt x="362"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2"/>
            <p:cNvSpPr/>
            <p:nvPr/>
          </p:nvSpPr>
          <p:spPr>
            <a:xfrm>
              <a:off x="4619774" y="1909543"/>
              <a:ext cx="22665" cy="8220"/>
            </a:xfrm>
            <a:custGeom>
              <a:rect b="b" l="l" r="r" t="t"/>
              <a:pathLst>
                <a:path extrusionOk="0" h="273" w="635">
                  <a:moveTo>
                    <a:pt x="635" y="0"/>
                  </a:moveTo>
                  <a:lnTo>
                    <a:pt x="248" y="0"/>
                  </a:lnTo>
                  <a:cubicBezTo>
                    <a:pt x="236" y="116"/>
                    <a:pt x="0" y="125"/>
                    <a:pt x="56" y="273"/>
                  </a:cubicBezTo>
                  <a:lnTo>
                    <a:pt x="635"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2"/>
            <p:cNvSpPr/>
            <p:nvPr/>
          </p:nvSpPr>
          <p:spPr>
            <a:xfrm>
              <a:off x="1868646" y="1914963"/>
              <a:ext cx="13670" cy="2770"/>
            </a:xfrm>
            <a:custGeom>
              <a:rect b="b" l="l" r="r" t="t"/>
              <a:pathLst>
                <a:path extrusionOk="0" h="92" w="383">
                  <a:moveTo>
                    <a:pt x="383" y="0"/>
                  </a:moveTo>
                  <a:cubicBezTo>
                    <a:pt x="232" y="21"/>
                    <a:pt x="3" y="3"/>
                    <a:pt x="0" y="92"/>
                  </a:cubicBezTo>
                  <a:cubicBezTo>
                    <a:pt x="148" y="72"/>
                    <a:pt x="379" y="88"/>
                    <a:pt x="3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2"/>
            <p:cNvSpPr/>
            <p:nvPr/>
          </p:nvSpPr>
          <p:spPr>
            <a:xfrm>
              <a:off x="1111765" y="1902498"/>
              <a:ext cx="20309" cy="13549"/>
            </a:xfrm>
            <a:custGeom>
              <a:rect b="b" l="l" r="r" t="t"/>
              <a:pathLst>
                <a:path extrusionOk="0" h="450" w="569">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2"/>
            <p:cNvSpPr/>
            <p:nvPr/>
          </p:nvSpPr>
          <p:spPr>
            <a:xfrm>
              <a:off x="7047854" y="1908790"/>
              <a:ext cx="14099" cy="4215"/>
            </a:xfrm>
            <a:custGeom>
              <a:rect b="b" l="l" r="r" t="t"/>
              <a:pathLst>
                <a:path extrusionOk="0" h="140" w="395">
                  <a:moveTo>
                    <a:pt x="294" y="25"/>
                  </a:moveTo>
                  <a:cubicBezTo>
                    <a:pt x="242" y="0"/>
                    <a:pt x="0" y="69"/>
                    <a:pt x="102" y="116"/>
                  </a:cubicBezTo>
                  <a:cubicBezTo>
                    <a:pt x="157" y="140"/>
                    <a:pt x="394"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2"/>
            <p:cNvSpPr/>
            <p:nvPr/>
          </p:nvSpPr>
          <p:spPr>
            <a:xfrm>
              <a:off x="6949309" y="1899306"/>
              <a:ext cx="65246" cy="12977"/>
            </a:xfrm>
            <a:custGeom>
              <a:rect b="b" l="l" r="r" t="t"/>
              <a:pathLst>
                <a:path extrusionOk="0" h="431" w="1828">
                  <a:moveTo>
                    <a:pt x="1128" y="430"/>
                  </a:moveTo>
                  <a:cubicBezTo>
                    <a:pt x="1828" y="1"/>
                    <a:pt x="0" y="309"/>
                    <a:pt x="1128"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2"/>
            <p:cNvSpPr/>
            <p:nvPr/>
          </p:nvSpPr>
          <p:spPr>
            <a:xfrm>
              <a:off x="5853105" y="1904033"/>
              <a:ext cx="23307" cy="8250"/>
            </a:xfrm>
            <a:custGeom>
              <a:rect b="b" l="l" r="r" t="t"/>
              <a:pathLst>
                <a:path extrusionOk="0" h="274" w="653">
                  <a:moveTo>
                    <a:pt x="405" y="273"/>
                  </a:moveTo>
                  <a:cubicBezTo>
                    <a:pt x="417" y="156"/>
                    <a:pt x="653" y="148"/>
                    <a:pt x="598" y="0"/>
                  </a:cubicBezTo>
                  <a:lnTo>
                    <a:pt x="212" y="0"/>
                  </a:lnTo>
                  <a:cubicBezTo>
                    <a:pt x="0" y="131"/>
                    <a:pt x="8" y="221"/>
                    <a:pt x="40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2"/>
            <p:cNvSpPr/>
            <p:nvPr/>
          </p:nvSpPr>
          <p:spPr>
            <a:xfrm>
              <a:off x="175318" y="1903040"/>
              <a:ext cx="32659" cy="9274"/>
            </a:xfrm>
            <a:custGeom>
              <a:rect b="b" l="l" r="r" t="t"/>
              <a:pathLst>
                <a:path extrusionOk="0" h="308" w="915">
                  <a:moveTo>
                    <a:pt x="1" y="216"/>
                  </a:moveTo>
                  <a:cubicBezTo>
                    <a:pt x="193" y="216"/>
                    <a:pt x="230" y="289"/>
                    <a:pt x="387" y="307"/>
                  </a:cubicBezTo>
                  <a:cubicBezTo>
                    <a:pt x="914" y="159"/>
                    <a:pt x="102" y="1"/>
                    <a:pt x="1" y="2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2"/>
            <p:cNvSpPr/>
            <p:nvPr/>
          </p:nvSpPr>
          <p:spPr>
            <a:xfrm>
              <a:off x="7226920" y="1906020"/>
              <a:ext cx="14027" cy="4276"/>
            </a:xfrm>
            <a:custGeom>
              <a:rect b="b" l="l" r="r" t="t"/>
              <a:pathLst>
                <a:path extrusionOk="0" h="142" w="393">
                  <a:moveTo>
                    <a:pt x="291" y="26"/>
                  </a:moveTo>
                  <a:cubicBezTo>
                    <a:pt x="237" y="1"/>
                    <a:pt x="1" y="70"/>
                    <a:pt x="100" y="117"/>
                  </a:cubicBezTo>
                  <a:cubicBezTo>
                    <a:pt x="152" y="142"/>
                    <a:pt x="392"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2"/>
            <p:cNvSpPr/>
            <p:nvPr/>
          </p:nvSpPr>
          <p:spPr>
            <a:xfrm>
              <a:off x="5967248" y="1906020"/>
              <a:ext cx="14134" cy="4276"/>
            </a:xfrm>
            <a:custGeom>
              <a:rect b="b" l="l" r="r" t="t"/>
              <a:pathLst>
                <a:path extrusionOk="0" h="142" w="396">
                  <a:moveTo>
                    <a:pt x="294" y="26"/>
                  </a:moveTo>
                  <a:cubicBezTo>
                    <a:pt x="240" y="1"/>
                    <a:pt x="0" y="70"/>
                    <a:pt x="102" y="117"/>
                  </a:cubicBezTo>
                  <a:cubicBezTo>
                    <a:pt x="154" y="142"/>
                    <a:pt x="396"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2"/>
            <p:cNvSpPr/>
            <p:nvPr/>
          </p:nvSpPr>
          <p:spPr>
            <a:xfrm>
              <a:off x="2546363" y="1906020"/>
              <a:ext cx="14063" cy="4276"/>
            </a:xfrm>
            <a:custGeom>
              <a:rect b="b" l="l" r="r" t="t"/>
              <a:pathLst>
                <a:path extrusionOk="0" h="142" w="394">
                  <a:moveTo>
                    <a:pt x="295" y="26"/>
                  </a:moveTo>
                  <a:cubicBezTo>
                    <a:pt x="240" y="1"/>
                    <a:pt x="1" y="70"/>
                    <a:pt x="103" y="117"/>
                  </a:cubicBezTo>
                  <a:cubicBezTo>
                    <a:pt x="155" y="142"/>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2"/>
            <p:cNvSpPr/>
            <p:nvPr/>
          </p:nvSpPr>
          <p:spPr>
            <a:xfrm>
              <a:off x="7069697" y="1894820"/>
              <a:ext cx="39761" cy="15868"/>
            </a:xfrm>
            <a:custGeom>
              <a:rect b="b" l="l" r="r" t="t"/>
              <a:pathLst>
                <a:path extrusionOk="0" h="527" w="1114">
                  <a:moveTo>
                    <a:pt x="646" y="306"/>
                  </a:moveTo>
                  <a:cubicBezTo>
                    <a:pt x="1114" y="1"/>
                    <a:pt x="0" y="527"/>
                    <a:pt x="646"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2"/>
            <p:cNvSpPr/>
            <p:nvPr/>
          </p:nvSpPr>
          <p:spPr>
            <a:xfrm>
              <a:off x="4903952" y="1900601"/>
              <a:ext cx="13884" cy="7437"/>
            </a:xfrm>
            <a:custGeom>
              <a:rect b="b" l="l" r="r" t="t"/>
              <a:pathLst>
                <a:path extrusionOk="0" h="247" w="389">
                  <a:moveTo>
                    <a:pt x="388" y="114"/>
                  </a:moveTo>
                  <a:cubicBezTo>
                    <a:pt x="385" y="23"/>
                    <a:pt x="48" y="1"/>
                    <a:pt x="1" y="114"/>
                  </a:cubicBezTo>
                  <a:cubicBezTo>
                    <a:pt x="219" y="105"/>
                    <a:pt x="301" y="246"/>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2"/>
            <p:cNvSpPr/>
            <p:nvPr/>
          </p:nvSpPr>
          <p:spPr>
            <a:xfrm>
              <a:off x="4645722" y="1903250"/>
              <a:ext cx="13956" cy="4306"/>
            </a:xfrm>
            <a:custGeom>
              <a:rect b="b" l="l" r="r" t="t"/>
              <a:pathLst>
                <a:path extrusionOk="0" h="143" w="391">
                  <a:moveTo>
                    <a:pt x="100" y="118"/>
                  </a:moveTo>
                  <a:cubicBezTo>
                    <a:pt x="154" y="143"/>
                    <a:pt x="391" y="73"/>
                    <a:pt x="293" y="28"/>
                  </a:cubicBezTo>
                  <a:cubicBezTo>
                    <a:pt x="240" y="0"/>
                    <a:pt x="0" y="71"/>
                    <a:pt x="100"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2"/>
            <p:cNvSpPr/>
            <p:nvPr/>
          </p:nvSpPr>
          <p:spPr>
            <a:xfrm>
              <a:off x="251021" y="1904033"/>
              <a:ext cx="13849" cy="2740"/>
            </a:xfrm>
            <a:custGeom>
              <a:rect b="b" l="l" r="r" t="t"/>
              <a:pathLst>
                <a:path extrusionOk="0" h="91" w="388">
                  <a:moveTo>
                    <a:pt x="387" y="0"/>
                  </a:moveTo>
                  <a:cubicBezTo>
                    <a:pt x="236" y="20"/>
                    <a:pt x="3" y="2"/>
                    <a:pt x="1" y="90"/>
                  </a:cubicBezTo>
                  <a:cubicBezTo>
                    <a:pt x="151" y="71"/>
                    <a:pt x="381" y="89"/>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2"/>
            <p:cNvSpPr/>
            <p:nvPr/>
          </p:nvSpPr>
          <p:spPr>
            <a:xfrm>
              <a:off x="7353555" y="1895813"/>
              <a:ext cx="23486" cy="8250"/>
            </a:xfrm>
            <a:custGeom>
              <a:rect b="b" l="l" r="r" t="t"/>
              <a:pathLst>
                <a:path extrusionOk="0" h="274" w="658">
                  <a:moveTo>
                    <a:pt x="409" y="273"/>
                  </a:moveTo>
                  <a:cubicBezTo>
                    <a:pt x="418" y="156"/>
                    <a:pt x="657" y="147"/>
                    <a:pt x="601" y="1"/>
                  </a:cubicBezTo>
                  <a:lnTo>
                    <a:pt x="214" y="1"/>
                  </a:lnTo>
                  <a:cubicBezTo>
                    <a:pt x="1" y="131"/>
                    <a:pt x="6" y="222"/>
                    <a:pt x="409"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2"/>
            <p:cNvSpPr/>
            <p:nvPr/>
          </p:nvSpPr>
          <p:spPr>
            <a:xfrm>
              <a:off x="2202258" y="1900541"/>
              <a:ext cx="14027" cy="4276"/>
            </a:xfrm>
            <a:custGeom>
              <a:rect b="b" l="l" r="r" t="t"/>
              <a:pathLst>
                <a:path extrusionOk="0" h="142" w="393">
                  <a:moveTo>
                    <a:pt x="293" y="25"/>
                  </a:moveTo>
                  <a:cubicBezTo>
                    <a:pt x="238" y="0"/>
                    <a:pt x="1" y="69"/>
                    <a:pt x="99" y="116"/>
                  </a:cubicBezTo>
                  <a:cubicBezTo>
                    <a:pt x="153" y="141"/>
                    <a:pt x="392" y="75"/>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2"/>
            <p:cNvSpPr/>
            <p:nvPr/>
          </p:nvSpPr>
          <p:spPr>
            <a:xfrm>
              <a:off x="1865006" y="1897771"/>
              <a:ext cx="13956" cy="4336"/>
            </a:xfrm>
            <a:custGeom>
              <a:rect b="b" l="l" r="r" t="t"/>
              <a:pathLst>
                <a:path extrusionOk="0" h="144" w="391">
                  <a:moveTo>
                    <a:pt x="293" y="27"/>
                  </a:moveTo>
                  <a:cubicBezTo>
                    <a:pt x="238" y="1"/>
                    <a:pt x="0" y="71"/>
                    <a:pt x="102" y="117"/>
                  </a:cubicBezTo>
                  <a:cubicBezTo>
                    <a:pt x="152" y="143"/>
                    <a:pt x="391" y="73"/>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2"/>
            <p:cNvSpPr/>
            <p:nvPr/>
          </p:nvSpPr>
          <p:spPr>
            <a:xfrm>
              <a:off x="1510586" y="1894609"/>
              <a:ext cx="13813" cy="7407"/>
            </a:xfrm>
            <a:custGeom>
              <a:rect b="b" l="l" r="r" t="t"/>
              <a:pathLst>
                <a:path extrusionOk="0" h="246" w="387">
                  <a:moveTo>
                    <a:pt x="387" y="132"/>
                  </a:moveTo>
                  <a:cubicBezTo>
                    <a:pt x="172" y="141"/>
                    <a:pt x="87" y="0"/>
                    <a:pt x="1" y="132"/>
                  </a:cubicBezTo>
                  <a:cubicBezTo>
                    <a:pt x="3" y="223"/>
                    <a:pt x="340" y="245"/>
                    <a:pt x="387"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2"/>
            <p:cNvSpPr/>
            <p:nvPr/>
          </p:nvSpPr>
          <p:spPr>
            <a:xfrm>
              <a:off x="4339557" y="1893074"/>
              <a:ext cx="13849" cy="5480"/>
            </a:xfrm>
            <a:custGeom>
              <a:rect b="b" l="l" r="r" t="t"/>
              <a:pathLst>
                <a:path extrusionOk="0" h="182" w="388">
                  <a:moveTo>
                    <a:pt x="387" y="0"/>
                  </a:moveTo>
                  <a:lnTo>
                    <a:pt x="1" y="0"/>
                  </a:lnTo>
                  <a:lnTo>
                    <a:pt x="1"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2"/>
            <p:cNvSpPr/>
            <p:nvPr/>
          </p:nvSpPr>
          <p:spPr>
            <a:xfrm>
              <a:off x="1579435" y="1893074"/>
              <a:ext cx="13884" cy="5480"/>
            </a:xfrm>
            <a:custGeom>
              <a:rect b="b" l="l" r="r" t="t"/>
              <a:pathLst>
                <a:path extrusionOk="0" h="182" w="389">
                  <a:moveTo>
                    <a:pt x="389" y="0"/>
                  </a:moveTo>
                  <a:lnTo>
                    <a:pt x="1" y="0"/>
                  </a:lnTo>
                  <a:lnTo>
                    <a:pt x="1" y="182"/>
                  </a:lnTo>
                  <a:lnTo>
                    <a:pt x="389"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2"/>
            <p:cNvSpPr/>
            <p:nvPr/>
          </p:nvSpPr>
          <p:spPr>
            <a:xfrm>
              <a:off x="7987549" y="1892622"/>
              <a:ext cx="20773" cy="3734"/>
            </a:xfrm>
            <a:custGeom>
              <a:rect b="b" l="l" r="r" t="t"/>
              <a:pathLst>
                <a:path extrusionOk="0" h="124" w="582">
                  <a:moveTo>
                    <a:pt x="582" y="15"/>
                  </a:moveTo>
                  <a:cubicBezTo>
                    <a:pt x="353" y="31"/>
                    <a:pt x="35" y="1"/>
                    <a:pt x="1" y="107"/>
                  </a:cubicBezTo>
                  <a:cubicBezTo>
                    <a:pt x="229" y="92"/>
                    <a:pt x="548" y="123"/>
                    <a:pt x="582"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2"/>
            <p:cNvSpPr/>
            <p:nvPr/>
          </p:nvSpPr>
          <p:spPr>
            <a:xfrm>
              <a:off x="4525333" y="1890003"/>
              <a:ext cx="7031" cy="6203"/>
            </a:xfrm>
            <a:custGeom>
              <a:rect b="b" l="l" r="r" t="t"/>
              <a:pathLst>
                <a:path extrusionOk="0" h="206" w="197">
                  <a:moveTo>
                    <a:pt x="4" y="102"/>
                  </a:moveTo>
                  <a:cubicBezTo>
                    <a:pt x="0" y="153"/>
                    <a:pt x="157" y="205"/>
                    <a:pt x="194" y="102"/>
                  </a:cubicBezTo>
                  <a:cubicBezTo>
                    <a:pt x="196" y="54"/>
                    <a:pt x="39" y="0"/>
                    <a:pt x="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2"/>
            <p:cNvSpPr/>
            <p:nvPr/>
          </p:nvSpPr>
          <p:spPr>
            <a:xfrm>
              <a:off x="684641" y="1886390"/>
              <a:ext cx="13813" cy="7437"/>
            </a:xfrm>
            <a:custGeom>
              <a:rect b="b" l="l" r="r" t="t"/>
              <a:pathLst>
                <a:path extrusionOk="0" h="247" w="387">
                  <a:moveTo>
                    <a:pt x="387" y="133"/>
                  </a:moveTo>
                  <a:cubicBezTo>
                    <a:pt x="169" y="143"/>
                    <a:pt x="85" y="0"/>
                    <a:pt x="1" y="133"/>
                  </a:cubicBezTo>
                  <a:cubicBezTo>
                    <a:pt x="2" y="225"/>
                    <a:pt x="339" y="247"/>
                    <a:pt x="387" y="1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2"/>
            <p:cNvSpPr/>
            <p:nvPr/>
          </p:nvSpPr>
          <p:spPr>
            <a:xfrm>
              <a:off x="1235259" y="1884583"/>
              <a:ext cx="6996" cy="6142"/>
            </a:xfrm>
            <a:custGeom>
              <a:rect b="b" l="l" r="r" t="t"/>
              <a:pathLst>
                <a:path extrusionOk="0" h="204" w="196">
                  <a:moveTo>
                    <a:pt x="196" y="102"/>
                  </a:moveTo>
                  <a:cubicBezTo>
                    <a:pt x="196" y="52"/>
                    <a:pt x="35" y="0"/>
                    <a:pt x="0" y="102"/>
                  </a:cubicBezTo>
                  <a:cubicBezTo>
                    <a:pt x="1" y="152"/>
                    <a:pt x="157" y="204"/>
                    <a:pt x="196"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2"/>
            <p:cNvSpPr/>
            <p:nvPr/>
          </p:nvSpPr>
          <p:spPr>
            <a:xfrm>
              <a:off x="3589243" y="1881813"/>
              <a:ext cx="7031" cy="6263"/>
            </a:xfrm>
            <a:custGeom>
              <a:rect b="b" l="l" r="r" t="t"/>
              <a:pathLst>
                <a:path extrusionOk="0" h="208" w="197">
                  <a:moveTo>
                    <a:pt x="196" y="104"/>
                  </a:moveTo>
                  <a:cubicBezTo>
                    <a:pt x="196" y="53"/>
                    <a:pt x="38" y="1"/>
                    <a:pt x="3" y="104"/>
                  </a:cubicBezTo>
                  <a:cubicBezTo>
                    <a:pt x="0" y="155"/>
                    <a:pt x="160" y="207"/>
                    <a:pt x="196"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2"/>
            <p:cNvSpPr/>
            <p:nvPr/>
          </p:nvSpPr>
          <p:spPr>
            <a:xfrm>
              <a:off x="7588335" y="1878832"/>
              <a:ext cx="13813" cy="6805"/>
            </a:xfrm>
            <a:custGeom>
              <a:rect b="b" l="l" r="r" t="t"/>
              <a:pathLst>
                <a:path extrusionOk="0" h="226" w="387">
                  <a:moveTo>
                    <a:pt x="387" y="112"/>
                  </a:moveTo>
                  <a:cubicBezTo>
                    <a:pt x="345" y="1"/>
                    <a:pt x="170" y="55"/>
                    <a:pt x="0" y="112"/>
                  </a:cubicBezTo>
                  <a:cubicBezTo>
                    <a:pt x="0" y="203"/>
                    <a:pt x="340" y="225"/>
                    <a:pt x="387"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2"/>
            <p:cNvSpPr/>
            <p:nvPr/>
          </p:nvSpPr>
          <p:spPr>
            <a:xfrm>
              <a:off x="4277596" y="1879434"/>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2"/>
            <p:cNvSpPr/>
            <p:nvPr/>
          </p:nvSpPr>
          <p:spPr>
            <a:xfrm>
              <a:off x="2835503" y="1881392"/>
              <a:ext cx="13991" cy="4306"/>
            </a:xfrm>
            <a:custGeom>
              <a:rect b="b" l="l" r="r" t="t"/>
              <a:pathLst>
                <a:path extrusionOk="0" h="143" w="392">
                  <a:moveTo>
                    <a:pt x="99" y="118"/>
                  </a:moveTo>
                  <a:cubicBezTo>
                    <a:pt x="153" y="143"/>
                    <a:pt x="391" y="75"/>
                    <a:pt x="293" y="27"/>
                  </a:cubicBezTo>
                  <a:cubicBezTo>
                    <a:pt x="240" y="0"/>
                    <a:pt x="1" y="71"/>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2"/>
            <p:cNvSpPr/>
            <p:nvPr/>
          </p:nvSpPr>
          <p:spPr>
            <a:xfrm>
              <a:off x="2556856" y="1879073"/>
              <a:ext cx="6924" cy="6233"/>
            </a:xfrm>
            <a:custGeom>
              <a:rect b="b" l="l" r="r" t="t"/>
              <a:pathLst>
                <a:path extrusionOk="0" h="207" w="194">
                  <a:moveTo>
                    <a:pt x="1" y="104"/>
                  </a:moveTo>
                  <a:cubicBezTo>
                    <a:pt x="1" y="152"/>
                    <a:pt x="155" y="207"/>
                    <a:pt x="191" y="104"/>
                  </a:cubicBezTo>
                  <a:cubicBezTo>
                    <a:pt x="194" y="53"/>
                    <a:pt x="34" y="0"/>
                    <a:pt x="1"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2"/>
            <p:cNvSpPr/>
            <p:nvPr/>
          </p:nvSpPr>
          <p:spPr>
            <a:xfrm>
              <a:off x="1923505" y="1879073"/>
              <a:ext cx="7031" cy="6233"/>
            </a:xfrm>
            <a:custGeom>
              <a:rect b="b" l="l" r="r" t="t"/>
              <a:pathLst>
                <a:path extrusionOk="0" h="207" w="197">
                  <a:moveTo>
                    <a:pt x="197" y="104"/>
                  </a:moveTo>
                  <a:cubicBezTo>
                    <a:pt x="197" y="53"/>
                    <a:pt x="39" y="0"/>
                    <a:pt x="5" y="104"/>
                  </a:cubicBezTo>
                  <a:cubicBezTo>
                    <a:pt x="1" y="152"/>
                    <a:pt x="160" y="207"/>
                    <a:pt x="197"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2"/>
            <p:cNvSpPr/>
            <p:nvPr/>
          </p:nvSpPr>
          <p:spPr>
            <a:xfrm>
              <a:off x="567643" y="1882174"/>
              <a:ext cx="13777" cy="2770"/>
            </a:xfrm>
            <a:custGeom>
              <a:rect b="b" l="l" r="r" t="t"/>
              <a:pathLst>
                <a:path extrusionOk="0" h="92" w="386">
                  <a:moveTo>
                    <a:pt x="386" y="1"/>
                  </a:moveTo>
                  <a:cubicBezTo>
                    <a:pt x="236" y="20"/>
                    <a:pt x="3" y="2"/>
                    <a:pt x="1" y="92"/>
                  </a:cubicBezTo>
                  <a:cubicBezTo>
                    <a:pt x="150" y="71"/>
                    <a:pt x="381"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2"/>
            <p:cNvSpPr/>
            <p:nvPr/>
          </p:nvSpPr>
          <p:spPr>
            <a:xfrm>
              <a:off x="6721095" y="1873383"/>
              <a:ext cx="13777" cy="6805"/>
            </a:xfrm>
            <a:custGeom>
              <a:rect b="b" l="l" r="r" t="t"/>
              <a:pathLst>
                <a:path extrusionOk="0" h="226" w="386">
                  <a:moveTo>
                    <a:pt x="386" y="110"/>
                  </a:moveTo>
                  <a:cubicBezTo>
                    <a:pt x="345" y="0"/>
                    <a:pt x="173" y="52"/>
                    <a:pt x="1" y="110"/>
                  </a:cubicBezTo>
                  <a:cubicBezTo>
                    <a:pt x="3" y="203"/>
                    <a:pt x="339" y="226"/>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2"/>
            <p:cNvSpPr/>
            <p:nvPr/>
          </p:nvSpPr>
          <p:spPr>
            <a:xfrm>
              <a:off x="6166908" y="1875942"/>
              <a:ext cx="14027" cy="4306"/>
            </a:xfrm>
            <a:custGeom>
              <a:rect b="b" l="l" r="r" t="t"/>
              <a:pathLst>
                <a:path extrusionOk="0" h="143" w="393">
                  <a:moveTo>
                    <a:pt x="292" y="25"/>
                  </a:moveTo>
                  <a:cubicBezTo>
                    <a:pt x="238" y="0"/>
                    <a:pt x="1" y="69"/>
                    <a:pt x="99" y="115"/>
                  </a:cubicBezTo>
                  <a:cubicBezTo>
                    <a:pt x="154" y="142"/>
                    <a:pt x="392" y="73"/>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2"/>
            <p:cNvSpPr/>
            <p:nvPr/>
          </p:nvSpPr>
          <p:spPr>
            <a:xfrm>
              <a:off x="5048540" y="1871215"/>
              <a:ext cx="20666" cy="8973"/>
            </a:xfrm>
            <a:custGeom>
              <a:rect b="b" l="l" r="r" t="t"/>
              <a:pathLst>
                <a:path extrusionOk="0" h="298" w="579">
                  <a:moveTo>
                    <a:pt x="579" y="0"/>
                  </a:moveTo>
                  <a:lnTo>
                    <a:pt x="193" y="0"/>
                  </a:lnTo>
                  <a:cubicBezTo>
                    <a:pt x="193" y="90"/>
                    <a:pt x="38" y="109"/>
                    <a:pt x="0" y="182"/>
                  </a:cubicBezTo>
                  <a:cubicBezTo>
                    <a:pt x="246" y="188"/>
                    <a:pt x="267" y="298"/>
                    <a:pt x="579"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2"/>
            <p:cNvSpPr/>
            <p:nvPr/>
          </p:nvSpPr>
          <p:spPr>
            <a:xfrm>
              <a:off x="2822083" y="1870854"/>
              <a:ext cx="23914" cy="5841"/>
            </a:xfrm>
            <a:custGeom>
              <a:rect b="b" l="l" r="r" t="t"/>
              <a:pathLst>
                <a:path extrusionOk="0" h="194" w="670">
                  <a:moveTo>
                    <a:pt x="475" y="194"/>
                  </a:moveTo>
                  <a:cubicBezTo>
                    <a:pt x="473" y="102"/>
                    <a:pt x="631" y="85"/>
                    <a:pt x="669" y="12"/>
                  </a:cubicBezTo>
                  <a:cubicBezTo>
                    <a:pt x="364" y="20"/>
                    <a:pt x="1" y="1"/>
                    <a:pt x="88"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2"/>
            <p:cNvSpPr/>
            <p:nvPr/>
          </p:nvSpPr>
          <p:spPr>
            <a:xfrm>
              <a:off x="6937852" y="1870462"/>
              <a:ext cx="13920" cy="4276"/>
            </a:xfrm>
            <a:custGeom>
              <a:rect b="b" l="l" r="r" t="t"/>
              <a:pathLst>
                <a:path extrusionOk="0" h="142" w="390">
                  <a:moveTo>
                    <a:pt x="291" y="25"/>
                  </a:moveTo>
                  <a:cubicBezTo>
                    <a:pt x="238" y="1"/>
                    <a:pt x="0" y="68"/>
                    <a:pt x="99" y="115"/>
                  </a:cubicBezTo>
                  <a:cubicBezTo>
                    <a:pt x="152" y="142"/>
                    <a:pt x="389"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2"/>
            <p:cNvSpPr/>
            <p:nvPr/>
          </p:nvSpPr>
          <p:spPr>
            <a:xfrm>
              <a:off x="4515304" y="1860316"/>
              <a:ext cx="40440" cy="13670"/>
            </a:xfrm>
            <a:custGeom>
              <a:rect b="b" l="l" r="r" t="t"/>
              <a:pathLst>
                <a:path extrusionOk="0" h="454" w="1133">
                  <a:moveTo>
                    <a:pt x="285" y="454"/>
                  </a:moveTo>
                  <a:lnTo>
                    <a:pt x="1054" y="454"/>
                  </a:lnTo>
                  <a:cubicBezTo>
                    <a:pt x="1132" y="237"/>
                    <a:pt x="699" y="258"/>
                    <a:pt x="860" y="1"/>
                  </a:cubicBezTo>
                  <a:cubicBezTo>
                    <a:pt x="1" y="40"/>
                    <a:pt x="575" y="191"/>
                    <a:pt x="285"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2"/>
            <p:cNvSpPr/>
            <p:nvPr/>
          </p:nvSpPr>
          <p:spPr>
            <a:xfrm>
              <a:off x="2553287" y="1870462"/>
              <a:ext cx="13991" cy="4276"/>
            </a:xfrm>
            <a:custGeom>
              <a:rect b="b" l="l" r="r" t="t"/>
              <a:pathLst>
                <a:path extrusionOk="0" h="142" w="392">
                  <a:moveTo>
                    <a:pt x="294" y="25"/>
                  </a:moveTo>
                  <a:cubicBezTo>
                    <a:pt x="242" y="1"/>
                    <a:pt x="0" y="68"/>
                    <a:pt x="102" y="115"/>
                  </a:cubicBezTo>
                  <a:cubicBezTo>
                    <a:pt x="154" y="142"/>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2"/>
            <p:cNvSpPr/>
            <p:nvPr/>
          </p:nvSpPr>
          <p:spPr>
            <a:xfrm>
              <a:off x="1920007" y="1870462"/>
              <a:ext cx="14134" cy="4306"/>
            </a:xfrm>
            <a:custGeom>
              <a:rect b="b" l="l" r="r" t="t"/>
              <a:pathLst>
                <a:path extrusionOk="0" h="143" w="396">
                  <a:moveTo>
                    <a:pt x="103" y="117"/>
                  </a:moveTo>
                  <a:cubicBezTo>
                    <a:pt x="154" y="143"/>
                    <a:pt x="395" y="72"/>
                    <a:pt x="295" y="27"/>
                  </a:cubicBezTo>
                  <a:cubicBezTo>
                    <a:pt x="238" y="1"/>
                    <a:pt x="1" y="70"/>
                    <a:pt x="103"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2"/>
            <p:cNvSpPr/>
            <p:nvPr/>
          </p:nvSpPr>
          <p:spPr>
            <a:xfrm>
              <a:off x="225465" y="1857877"/>
              <a:ext cx="46257" cy="18789"/>
            </a:xfrm>
            <a:custGeom>
              <a:rect b="b" l="l" r="r" t="t"/>
              <a:pathLst>
                <a:path extrusionOk="0" h="624" w="1296">
                  <a:moveTo>
                    <a:pt x="1295" y="353"/>
                  </a:moveTo>
                  <a:cubicBezTo>
                    <a:pt x="924" y="317"/>
                    <a:pt x="1144" y="1"/>
                    <a:pt x="524" y="82"/>
                  </a:cubicBezTo>
                  <a:cubicBezTo>
                    <a:pt x="0" y="223"/>
                    <a:pt x="999" y="624"/>
                    <a:pt x="1295" y="3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2"/>
            <p:cNvSpPr/>
            <p:nvPr/>
          </p:nvSpPr>
          <p:spPr>
            <a:xfrm>
              <a:off x="8631001" y="1865043"/>
              <a:ext cx="14063" cy="4246"/>
            </a:xfrm>
            <a:custGeom>
              <a:rect b="b" l="l" r="r" t="t"/>
              <a:pathLst>
                <a:path extrusionOk="0" h="141" w="394">
                  <a:moveTo>
                    <a:pt x="294" y="24"/>
                  </a:moveTo>
                  <a:cubicBezTo>
                    <a:pt x="240" y="0"/>
                    <a:pt x="1" y="68"/>
                    <a:pt x="100" y="115"/>
                  </a:cubicBezTo>
                  <a:cubicBezTo>
                    <a:pt x="155" y="140"/>
                    <a:pt x="394"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2"/>
            <p:cNvSpPr/>
            <p:nvPr/>
          </p:nvSpPr>
          <p:spPr>
            <a:xfrm>
              <a:off x="7141010" y="1865735"/>
              <a:ext cx="13742" cy="2800"/>
            </a:xfrm>
            <a:custGeom>
              <a:rect b="b" l="l" r="r" t="t"/>
              <a:pathLst>
                <a:path extrusionOk="0" h="93" w="385">
                  <a:moveTo>
                    <a:pt x="385" y="1"/>
                  </a:moveTo>
                  <a:cubicBezTo>
                    <a:pt x="233" y="23"/>
                    <a:pt x="3" y="5"/>
                    <a:pt x="1" y="92"/>
                  </a:cubicBezTo>
                  <a:cubicBezTo>
                    <a:pt x="150" y="71"/>
                    <a:pt x="379" y="90"/>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2"/>
            <p:cNvSpPr/>
            <p:nvPr/>
          </p:nvSpPr>
          <p:spPr>
            <a:xfrm>
              <a:off x="4269886" y="1857576"/>
              <a:ext cx="21487" cy="6383"/>
            </a:xfrm>
            <a:custGeom>
              <a:rect b="b" l="l" r="r" t="t"/>
              <a:pathLst>
                <a:path extrusionOk="0" h="212" w="602">
                  <a:moveTo>
                    <a:pt x="602" y="181"/>
                  </a:moveTo>
                  <a:lnTo>
                    <a:pt x="602" y="0"/>
                  </a:lnTo>
                  <a:lnTo>
                    <a:pt x="22" y="0"/>
                  </a:lnTo>
                  <a:cubicBezTo>
                    <a:pt x="0" y="164"/>
                    <a:pt x="217" y="212"/>
                    <a:pt x="602"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2"/>
            <p:cNvSpPr/>
            <p:nvPr/>
          </p:nvSpPr>
          <p:spPr>
            <a:xfrm>
              <a:off x="3103977" y="1859533"/>
              <a:ext cx="13920" cy="4276"/>
            </a:xfrm>
            <a:custGeom>
              <a:rect b="b" l="l" r="r" t="t"/>
              <a:pathLst>
                <a:path extrusionOk="0" h="142" w="390">
                  <a:moveTo>
                    <a:pt x="291" y="27"/>
                  </a:moveTo>
                  <a:cubicBezTo>
                    <a:pt x="238" y="1"/>
                    <a:pt x="0" y="70"/>
                    <a:pt x="99" y="116"/>
                  </a:cubicBezTo>
                  <a:cubicBezTo>
                    <a:pt x="152" y="142"/>
                    <a:pt x="389" y="74"/>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2"/>
            <p:cNvSpPr/>
            <p:nvPr/>
          </p:nvSpPr>
          <p:spPr>
            <a:xfrm>
              <a:off x="1438203" y="1859533"/>
              <a:ext cx="14063" cy="4276"/>
            </a:xfrm>
            <a:custGeom>
              <a:rect b="b" l="l" r="r" t="t"/>
              <a:pathLst>
                <a:path extrusionOk="0" h="142" w="394">
                  <a:moveTo>
                    <a:pt x="295" y="27"/>
                  </a:moveTo>
                  <a:cubicBezTo>
                    <a:pt x="242" y="1"/>
                    <a:pt x="0" y="70"/>
                    <a:pt x="101" y="116"/>
                  </a:cubicBezTo>
                  <a:cubicBezTo>
                    <a:pt x="157" y="142"/>
                    <a:pt x="393" y="74"/>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2"/>
            <p:cNvSpPr/>
            <p:nvPr/>
          </p:nvSpPr>
          <p:spPr>
            <a:xfrm>
              <a:off x="309377" y="1859533"/>
              <a:ext cx="14099" cy="4276"/>
            </a:xfrm>
            <a:custGeom>
              <a:rect b="b" l="l" r="r" t="t"/>
              <a:pathLst>
                <a:path extrusionOk="0" h="142" w="395">
                  <a:moveTo>
                    <a:pt x="292" y="27"/>
                  </a:moveTo>
                  <a:cubicBezTo>
                    <a:pt x="240" y="1"/>
                    <a:pt x="0" y="70"/>
                    <a:pt x="99" y="116"/>
                  </a:cubicBezTo>
                  <a:cubicBezTo>
                    <a:pt x="154" y="142"/>
                    <a:pt x="394" y="74"/>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2"/>
            <p:cNvSpPr/>
            <p:nvPr/>
          </p:nvSpPr>
          <p:spPr>
            <a:xfrm>
              <a:off x="4583796" y="1856823"/>
              <a:ext cx="14027" cy="4246"/>
            </a:xfrm>
            <a:custGeom>
              <a:rect b="b" l="l" r="r" t="t"/>
              <a:pathLst>
                <a:path extrusionOk="0" h="141" w="393">
                  <a:moveTo>
                    <a:pt x="292" y="25"/>
                  </a:moveTo>
                  <a:cubicBezTo>
                    <a:pt x="238" y="1"/>
                    <a:pt x="1" y="69"/>
                    <a:pt x="98" y="117"/>
                  </a:cubicBezTo>
                  <a:cubicBezTo>
                    <a:pt x="153" y="140"/>
                    <a:pt x="392"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2"/>
            <p:cNvSpPr/>
            <p:nvPr/>
          </p:nvSpPr>
          <p:spPr>
            <a:xfrm>
              <a:off x="2198939" y="1851193"/>
              <a:ext cx="27626" cy="9997"/>
            </a:xfrm>
            <a:custGeom>
              <a:rect b="b" l="l" r="r" t="t"/>
              <a:pathLst>
                <a:path extrusionOk="0" h="332" w="774">
                  <a:moveTo>
                    <a:pt x="1" y="212"/>
                  </a:moveTo>
                  <a:cubicBezTo>
                    <a:pt x="258" y="330"/>
                    <a:pt x="716" y="331"/>
                    <a:pt x="774" y="122"/>
                  </a:cubicBezTo>
                  <a:cubicBezTo>
                    <a:pt x="517" y="4"/>
                    <a:pt x="54" y="1"/>
                    <a:pt x="1" y="2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2"/>
            <p:cNvSpPr/>
            <p:nvPr/>
          </p:nvSpPr>
          <p:spPr>
            <a:xfrm>
              <a:off x="8497014" y="1851554"/>
              <a:ext cx="13777" cy="6715"/>
            </a:xfrm>
            <a:custGeom>
              <a:rect b="b" l="l" r="r" t="t"/>
              <a:pathLst>
                <a:path extrusionOk="0" h="223" w="386">
                  <a:moveTo>
                    <a:pt x="386" y="110"/>
                  </a:moveTo>
                  <a:cubicBezTo>
                    <a:pt x="345" y="1"/>
                    <a:pt x="170" y="54"/>
                    <a:pt x="1" y="110"/>
                  </a:cubicBezTo>
                  <a:cubicBezTo>
                    <a:pt x="1" y="202"/>
                    <a:pt x="335" y="223"/>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2"/>
            <p:cNvSpPr/>
            <p:nvPr/>
          </p:nvSpPr>
          <p:spPr>
            <a:xfrm>
              <a:off x="7801701" y="1851704"/>
              <a:ext cx="6996" cy="6293"/>
            </a:xfrm>
            <a:custGeom>
              <a:rect b="b" l="l" r="r" t="t"/>
              <a:pathLst>
                <a:path extrusionOk="0" h="209" w="196">
                  <a:moveTo>
                    <a:pt x="195" y="105"/>
                  </a:moveTo>
                  <a:cubicBezTo>
                    <a:pt x="195" y="54"/>
                    <a:pt x="37" y="1"/>
                    <a:pt x="1" y="105"/>
                  </a:cubicBezTo>
                  <a:cubicBezTo>
                    <a:pt x="1" y="154"/>
                    <a:pt x="157" y="208"/>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2"/>
            <p:cNvSpPr/>
            <p:nvPr/>
          </p:nvSpPr>
          <p:spPr>
            <a:xfrm>
              <a:off x="4642438" y="1852096"/>
              <a:ext cx="13777" cy="5540"/>
            </a:xfrm>
            <a:custGeom>
              <a:rect b="b" l="l" r="r" t="t"/>
              <a:pathLst>
                <a:path extrusionOk="0" h="184" w="386">
                  <a:moveTo>
                    <a:pt x="386" y="1"/>
                  </a:moveTo>
                  <a:lnTo>
                    <a:pt x="1" y="1"/>
                  </a:lnTo>
                  <a:lnTo>
                    <a:pt x="1" y="184"/>
                  </a:lnTo>
                  <a:lnTo>
                    <a:pt x="386"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2"/>
            <p:cNvSpPr/>
            <p:nvPr/>
          </p:nvSpPr>
          <p:spPr>
            <a:xfrm>
              <a:off x="1438203" y="1854083"/>
              <a:ext cx="14063" cy="4306"/>
            </a:xfrm>
            <a:custGeom>
              <a:rect b="b" l="l" r="r" t="t"/>
              <a:pathLst>
                <a:path extrusionOk="0" h="143" w="394">
                  <a:moveTo>
                    <a:pt x="295" y="26"/>
                  </a:moveTo>
                  <a:cubicBezTo>
                    <a:pt x="242" y="0"/>
                    <a:pt x="0" y="71"/>
                    <a:pt x="101" y="116"/>
                  </a:cubicBezTo>
                  <a:cubicBezTo>
                    <a:pt x="157" y="143"/>
                    <a:pt x="393" y="72"/>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2"/>
            <p:cNvSpPr/>
            <p:nvPr/>
          </p:nvSpPr>
          <p:spPr>
            <a:xfrm>
              <a:off x="1407258" y="1851945"/>
              <a:ext cx="23985" cy="6052"/>
            </a:xfrm>
            <a:custGeom>
              <a:rect b="b" l="l" r="r" t="t"/>
              <a:pathLst>
                <a:path extrusionOk="0" h="201" w="672">
                  <a:moveTo>
                    <a:pt x="580" y="6"/>
                  </a:moveTo>
                  <a:cubicBezTo>
                    <a:pt x="248" y="1"/>
                    <a:pt x="87" y="76"/>
                    <a:pt x="0" y="189"/>
                  </a:cubicBezTo>
                  <a:cubicBezTo>
                    <a:pt x="307" y="178"/>
                    <a:pt x="671" y="200"/>
                    <a:pt x="580"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2"/>
            <p:cNvSpPr/>
            <p:nvPr/>
          </p:nvSpPr>
          <p:spPr>
            <a:xfrm>
              <a:off x="226857" y="1854083"/>
              <a:ext cx="13991" cy="4306"/>
            </a:xfrm>
            <a:custGeom>
              <a:rect b="b" l="l" r="r" t="t"/>
              <a:pathLst>
                <a:path extrusionOk="0" h="143" w="392">
                  <a:moveTo>
                    <a:pt x="293" y="26"/>
                  </a:moveTo>
                  <a:cubicBezTo>
                    <a:pt x="238" y="0"/>
                    <a:pt x="0" y="71"/>
                    <a:pt x="100" y="116"/>
                  </a:cubicBezTo>
                  <a:cubicBezTo>
                    <a:pt x="150" y="143"/>
                    <a:pt x="392"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2"/>
            <p:cNvSpPr/>
            <p:nvPr/>
          </p:nvSpPr>
          <p:spPr>
            <a:xfrm>
              <a:off x="8648419" y="1845863"/>
              <a:ext cx="27555" cy="10177"/>
            </a:xfrm>
            <a:custGeom>
              <a:rect b="b" l="l" r="r" t="t"/>
              <a:pathLst>
                <a:path extrusionOk="0" h="338" w="772">
                  <a:moveTo>
                    <a:pt x="771" y="299"/>
                  </a:moveTo>
                  <a:lnTo>
                    <a:pt x="771" y="27"/>
                  </a:lnTo>
                  <a:cubicBezTo>
                    <a:pt x="330" y="0"/>
                    <a:pt x="47" y="47"/>
                    <a:pt x="1" y="208"/>
                  </a:cubicBezTo>
                  <a:cubicBezTo>
                    <a:pt x="258" y="235"/>
                    <a:pt x="366" y="337"/>
                    <a:pt x="771"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2"/>
            <p:cNvSpPr/>
            <p:nvPr/>
          </p:nvSpPr>
          <p:spPr>
            <a:xfrm>
              <a:off x="8022027" y="1848995"/>
              <a:ext cx="6889" cy="6263"/>
            </a:xfrm>
            <a:custGeom>
              <a:rect b="b" l="l" r="r" t="t"/>
              <a:pathLst>
                <a:path extrusionOk="0" h="208" w="193">
                  <a:moveTo>
                    <a:pt x="193" y="104"/>
                  </a:moveTo>
                  <a:cubicBezTo>
                    <a:pt x="193" y="53"/>
                    <a:pt x="39" y="1"/>
                    <a:pt x="1" y="104"/>
                  </a:cubicBezTo>
                  <a:cubicBezTo>
                    <a:pt x="1" y="155"/>
                    <a:pt x="156" y="207"/>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2"/>
            <p:cNvSpPr/>
            <p:nvPr/>
          </p:nvSpPr>
          <p:spPr>
            <a:xfrm>
              <a:off x="7719075" y="1841136"/>
              <a:ext cx="29946" cy="13760"/>
            </a:xfrm>
            <a:custGeom>
              <a:rect b="b" l="l" r="r" t="t"/>
              <a:pathLst>
                <a:path extrusionOk="0" h="457" w="839">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2"/>
            <p:cNvSpPr/>
            <p:nvPr/>
          </p:nvSpPr>
          <p:spPr>
            <a:xfrm>
              <a:off x="7650297" y="1846255"/>
              <a:ext cx="7031" cy="6233"/>
            </a:xfrm>
            <a:custGeom>
              <a:rect b="b" l="l" r="r" t="t"/>
              <a:pathLst>
                <a:path extrusionOk="0" h="207" w="197">
                  <a:moveTo>
                    <a:pt x="195" y="104"/>
                  </a:moveTo>
                  <a:cubicBezTo>
                    <a:pt x="196" y="53"/>
                    <a:pt x="40" y="0"/>
                    <a:pt x="0" y="104"/>
                  </a:cubicBezTo>
                  <a:cubicBezTo>
                    <a:pt x="0" y="155"/>
                    <a:pt x="157"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2"/>
            <p:cNvSpPr/>
            <p:nvPr/>
          </p:nvSpPr>
          <p:spPr>
            <a:xfrm>
              <a:off x="4329313" y="1839300"/>
              <a:ext cx="58857" cy="12827"/>
            </a:xfrm>
            <a:custGeom>
              <a:rect b="b" l="l" r="r" t="t"/>
              <a:pathLst>
                <a:path extrusionOk="0" h="426" w="1649">
                  <a:moveTo>
                    <a:pt x="674" y="426"/>
                  </a:moveTo>
                  <a:cubicBezTo>
                    <a:pt x="1648" y="60"/>
                    <a:pt x="1" y="0"/>
                    <a:pt x="674" y="4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2"/>
            <p:cNvSpPr/>
            <p:nvPr/>
          </p:nvSpPr>
          <p:spPr>
            <a:xfrm>
              <a:off x="4669956" y="1846646"/>
              <a:ext cx="13777" cy="2770"/>
            </a:xfrm>
            <a:custGeom>
              <a:rect b="b" l="l" r="r" t="t"/>
              <a:pathLst>
                <a:path extrusionOk="0" h="92" w="386">
                  <a:moveTo>
                    <a:pt x="385" y="1"/>
                  </a:moveTo>
                  <a:cubicBezTo>
                    <a:pt x="235" y="20"/>
                    <a:pt x="5" y="2"/>
                    <a:pt x="0" y="92"/>
                  </a:cubicBezTo>
                  <a:cubicBezTo>
                    <a:pt x="149" y="71"/>
                    <a:pt x="379" y="89"/>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2"/>
            <p:cNvSpPr/>
            <p:nvPr/>
          </p:nvSpPr>
          <p:spPr>
            <a:xfrm>
              <a:off x="4133115" y="1843906"/>
              <a:ext cx="13813" cy="5480"/>
            </a:xfrm>
            <a:custGeom>
              <a:rect b="b" l="l" r="r" t="t"/>
              <a:pathLst>
                <a:path extrusionOk="0" h="182" w="387">
                  <a:moveTo>
                    <a:pt x="386" y="0"/>
                  </a:moveTo>
                  <a:lnTo>
                    <a:pt x="1" y="0"/>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2"/>
            <p:cNvSpPr/>
            <p:nvPr/>
          </p:nvSpPr>
          <p:spPr>
            <a:xfrm>
              <a:off x="3114292" y="1843545"/>
              <a:ext cx="7031" cy="6203"/>
            </a:xfrm>
            <a:custGeom>
              <a:rect b="b" l="l" r="r" t="t"/>
              <a:pathLst>
                <a:path extrusionOk="0" h="206" w="197">
                  <a:moveTo>
                    <a:pt x="197" y="104"/>
                  </a:moveTo>
                  <a:cubicBezTo>
                    <a:pt x="197" y="53"/>
                    <a:pt x="40" y="0"/>
                    <a:pt x="2" y="104"/>
                  </a:cubicBezTo>
                  <a:cubicBezTo>
                    <a:pt x="1" y="153"/>
                    <a:pt x="159" y="205"/>
                    <a:pt x="197"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2"/>
            <p:cNvSpPr/>
            <p:nvPr/>
          </p:nvSpPr>
          <p:spPr>
            <a:xfrm>
              <a:off x="1407294" y="1840805"/>
              <a:ext cx="6996" cy="6233"/>
            </a:xfrm>
            <a:custGeom>
              <a:rect b="b" l="l" r="r" t="t"/>
              <a:pathLst>
                <a:path extrusionOk="0" h="207" w="196">
                  <a:moveTo>
                    <a:pt x="194" y="103"/>
                  </a:moveTo>
                  <a:cubicBezTo>
                    <a:pt x="195" y="52"/>
                    <a:pt x="39" y="0"/>
                    <a:pt x="1" y="103"/>
                  </a:cubicBezTo>
                  <a:cubicBezTo>
                    <a:pt x="1" y="154"/>
                    <a:pt x="157" y="206"/>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2"/>
            <p:cNvSpPr/>
            <p:nvPr/>
          </p:nvSpPr>
          <p:spPr>
            <a:xfrm>
              <a:off x="8841083" y="1832345"/>
              <a:ext cx="27804" cy="18457"/>
            </a:xfrm>
            <a:custGeom>
              <a:rect b="b" l="l" r="r" t="t"/>
              <a:pathLst>
                <a:path extrusionOk="0" h="613" w="779">
                  <a:moveTo>
                    <a:pt x="1" y="293"/>
                  </a:moveTo>
                  <a:cubicBezTo>
                    <a:pt x="779" y="613"/>
                    <a:pt x="456" y="0"/>
                    <a:pt x="1" y="2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2"/>
            <p:cNvSpPr/>
            <p:nvPr/>
          </p:nvSpPr>
          <p:spPr>
            <a:xfrm>
              <a:off x="6562802" y="1838035"/>
              <a:ext cx="6924" cy="6233"/>
            </a:xfrm>
            <a:custGeom>
              <a:rect b="b" l="l" r="r" t="t"/>
              <a:pathLst>
                <a:path extrusionOk="0" h="207" w="194">
                  <a:moveTo>
                    <a:pt x="192" y="104"/>
                  </a:moveTo>
                  <a:cubicBezTo>
                    <a:pt x="193" y="56"/>
                    <a:pt x="39" y="1"/>
                    <a:pt x="2" y="104"/>
                  </a:cubicBezTo>
                  <a:cubicBezTo>
                    <a:pt x="0" y="155"/>
                    <a:pt x="157"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2"/>
            <p:cNvSpPr/>
            <p:nvPr/>
          </p:nvSpPr>
          <p:spPr>
            <a:xfrm>
              <a:off x="8810067" y="1837644"/>
              <a:ext cx="13991" cy="4276"/>
            </a:xfrm>
            <a:custGeom>
              <a:rect b="b" l="l" r="r" t="t"/>
              <a:pathLst>
                <a:path extrusionOk="0" h="142" w="392">
                  <a:moveTo>
                    <a:pt x="99" y="117"/>
                  </a:moveTo>
                  <a:cubicBezTo>
                    <a:pt x="153" y="142"/>
                    <a:pt x="392" y="72"/>
                    <a:pt x="291" y="27"/>
                  </a:cubicBezTo>
                  <a:cubicBezTo>
                    <a:pt x="238" y="1"/>
                    <a:pt x="0"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2"/>
            <p:cNvSpPr/>
            <p:nvPr/>
          </p:nvSpPr>
          <p:spPr>
            <a:xfrm>
              <a:off x="2243482" y="1837614"/>
              <a:ext cx="14134" cy="4306"/>
            </a:xfrm>
            <a:custGeom>
              <a:rect b="b" l="l" r="r" t="t"/>
              <a:pathLst>
                <a:path extrusionOk="0" h="143" w="396">
                  <a:moveTo>
                    <a:pt x="295" y="26"/>
                  </a:moveTo>
                  <a:cubicBezTo>
                    <a:pt x="240" y="0"/>
                    <a:pt x="1" y="71"/>
                    <a:pt x="104" y="116"/>
                  </a:cubicBezTo>
                  <a:cubicBezTo>
                    <a:pt x="156" y="143"/>
                    <a:pt x="395"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2"/>
            <p:cNvSpPr/>
            <p:nvPr/>
          </p:nvSpPr>
          <p:spPr>
            <a:xfrm>
              <a:off x="1166516" y="1838397"/>
              <a:ext cx="13777" cy="2740"/>
            </a:xfrm>
            <a:custGeom>
              <a:rect b="b" l="l" r="r" t="t"/>
              <a:pathLst>
                <a:path extrusionOk="0" h="91" w="386">
                  <a:moveTo>
                    <a:pt x="386" y="0"/>
                  </a:moveTo>
                  <a:cubicBezTo>
                    <a:pt x="236" y="21"/>
                    <a:pt x="5" y="2"/>
                    <a:pt x="1" y="90"/>
                  </a:cubicBezTo>
                  <a:cubicBezTo>
                    <a:pt x="151" y="72"/>
                    <a:pt x="379" y="9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2"/>
            <p:cNvSpPr/>
            <p:nvPr/>
          </p:nvSpPr>
          <p:spPr>
            <a:xfrm>
              <a:off x="853106" y="1837644"/>
              <a:ext cx="14027" cy="4276"/>
            </a:xfrm>
            <a:custGeom>
              <a:rect b="b" l="l" r="r" t="t"/>
              <a:pathLst>
                <a:path extrusionOk="0" h="142" w="393">
                  <a:moveTo>
                    <a:pt x="102" y="117"/>
                  </a:moveTo>
                  <a:cubicBezTo>
                    <a:pt x="155" y="142"/>
                    <a:pt x="392" y="72"/>
                    <a:pt x="292" y="27"/>
                  </a:cubicBezTo>
                  <a:cubicBezTo>
                    <a:pt x="242" y="1"/>
                    <a:pt x="1"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2"/>
            <p:cNvSpPr/>
            <p:nvPr/>
          </p:nvSpPr>
          <p:spPr>
            <a:xfrm>
              <a:off x="8944269" y="1830117"/>
              <a:ext cx="23914" cy="5962"/>
            </a:xfrm>
            <a:custGeom>
              <a:rect b="b" l="l" r="r" t="t"/>
              <a:pathLst>
                <a:path extrusionOk="0" h="198" w="670">
                  <a:moveTo>
                    <a:pt x="582" y="5"/>
                  </a:moveTo>
                  <a:cubicBezTo>
                    <a:pt x="249" y="0"/>
                    <a:pt x="87" y="74"/>
                    <a:pt x="1" y="185"/>
                  </a:cubicBezTo>
                  <a:cubicBezTo>
                    <a:pt x="304" y="178"/>
                    <a:pt x="669" y="197"/>
                    <a:pt x="582" y="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2"/>
            <p:cNvSpPr/>
            <p:nvPr/>
          </p:nvSpPr>
          <p:spPr>
            <a:xfrm>
              <a:off x="8824166" y="1829906"/>
              <a:ext cx="23914" cy="5811"/>
            </a:xfrm>
            <a:custGeom>
              <a:rect b="b" l="l" r="r" t="t"/>
              <a:pathLst>
                <a:path extrusionOk="0" h="193" w="670">
                  <a:moveTo>
                    <a:pt x="475" y="192"/>
                  </a:moveTo>
                  <a:cubicBezTo>
                    <a:pt x="475" y="101"/>
                    <a:pt x="633" y="85"/>
                    <a:pt x="669" y="11"/>
                  </a:cubicBezTo>
                  <a:cubicBezTo>
                    <a:pt x="365" y="21"/>
                    <a:pt x="1" y="0"/>
                    <a:pt x="91"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2"/>
            <p:cNvSpPr/>
            <p:nvPr/>
          </p:nvSpPr>
          <p:spPr>
            <a:xfrm>
              <a:off x="2949146" y="1824787"/>
              <a:ext cx="13813" cy="10930"/>
            </a:xfrm>
            <a:custGeom>
              <a:rect b="b" l="l" r="r" t="t"/>
              <a:pathLst>
                <a:path extrusionOk="0" h="363" w="387">
                  <a:moveTo>
                    <a:pt x="387" y="1"/>
                  </a:moveTo>
                  <a:lnTo>
                    <a:pt x="0" y="1"/>
                  </a:lnTo>
                  <a:lnTo>
                    <a:pt x="0" y="362"/>
                  </a:lnTo>
                  <a:lnTo>
                    <a:pt x="387" y="3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2"/>
            <p:cNvSpPr/>
            <p:nvPr/>
          </p:nvSpPr>
          <p:spPr>
            <a:xfrm>
              <a:off x="6793264" y="1829515"/>
              <a:ext cx="14027" cy="4246"/>
            </a:xfrm>
            <a:custGeom>
              <a:rect b="b" l="l" r="r" t="t"/>
              <a:pathLst>
                <a:path extrusionOk="0" h="141" w="393">
                  <a:moveTo>
                    <a:pt x="293" y="25"/>
                  </a:moveTo>
                  <a:cubicBezTo>
                    <a:pt x="240" y="0"/>
                    <a:pt x="1" y="68"/>
                    <a:pt x="97" y="117"/>
                  </a:cubicBezTo>
                  <a:cubicBezTo>
                    <a:pt x="155" y="140"/>
                    <a:pt x="392" y="71"/>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2"/>
            <p:cNvSpPr/>
            <p:nvPr/>
          </p:nvSpPr>
          <p:spPr>
            <a:xfrm>
              <a:off x="8276688" y="1827497"/>
              <a:ext cx="13777" cy="2800"/>
            </a:xfrm>
            <a:custGeom>
              <a:rect b="b" l="l" r="r" t="t"/>
              <a:pathLst>
                <a:path extrusionOk="0" h="93" w="386">
                  <a:moveTo>
                    <a:pt x="386" y="1"/>
                  </a:moveTo>
                  <a:cubicBezTo>
                    <a:pt x="237" y="22"/>
                    <a:pt x="7" y="3"/>
                    <a:pt x="1" y="92"/>
                  </a:cubicBezTo>
                  <a:cubicBezTo>
                    <a:pt x="150" y="70"/>
                    <a:pt x="383"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2"/>
            <p:cNvSpPr/>
            <p:nvPr/>
          </p:nvSpPr>
          <p:spPr>
            <a:xfrm>
              <a:off x="6576615" y="1826985"/>
              <a:ext cx="20595" cy="3734"/>
            </a:xfrm>
            <a:custGeom>
              <a:rect b="b" l="l" r="r" t="t"/>
              <a:pathLst>
                <a:path extrusionOk="0" h="124" w="577">
                  <a:moveTo>
                    <a:pt x="577" y="18"/>
                  </a:moveTo>
                  <a:cubicBezTo>
                    <a:pt x="351" y="31"/>
                    <a:pt x="28" y="1"/>
                    <a:pt x="1" y="109"/>
                  </a:cubicBezTo>
                  <a:cubicBezTo>
                    <a:pt x="227" y="94"/>
                    <a:pt x="547" y="124"/>
                    <a:pt x="577" y="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2"/>
            <p:cNvSpPr/>
            <p:nvPr/>
          </p:nvSpPr>
          <p:spPr>
            <a:xfrm>
              <a:off x="8896156" y="1821656"/>
              <a:ext cx="6924" cy="6203"/>
            </a:xfrm>
            <a:custGeom>
              <a:rect b="b" l="l" r="r" t="t"/>
              <a:pathLst>
                <a:path extrusionOk="0" h="206" w="194">
                  <a:moveTo>
                    <a:pt x="194" y="105"/>
                  </a:moveTo>
                  <a:cubicBezTo>
                    <a:pt x="194" y="54"/>
                    <a:pt x="38" y="0"/>
                    <a:pt x="0" y="105"/>
                  </a:cubicBezTo>
                  <a:cubicBezTo>
                    <a:pt x="0" y="153"/>
                    <a:pt x="156" y="205"/>
                    <a:pt x="194"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2"/>
            <p:cNvSpPr/>
            <p:nvPr/>
          </p:nvSpPr>
          <p:spPr>
            <a:xfrm>
              <a:off x="8743823" y="1822017"/>
              <a:ext cx="21558" cy="6413"/>
            </a:xfrm>
            <a:custGeom>
              <a:rect b="b" l="l" r="r" t="t"/>
              <a:pathLst>
                <a:path extrusionOk="0" h="213" w="604">
                  <a:moveTo>
                    <a:pt x="603" y="183"/>
                  </a:moveTo>
                  <a:lnTo>
                    <a:pt x="603" y="0"/>
                  </a:lnTo>
                  <a:lnTo>
                    <a:pt x="26" y="0"/>
                  </a:lnTo>
                  <a:cubicBezTo>
                    <a:pt x="0" y="163"/>
                    <a:pt x="219" y="213"/>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2"/>
            <p:cNvSpPr/>
            <p:nvPr/>
          </p:nvSpPr>
          <p:spPr>
            <a:xfrm>
              <a:off x="1453300" y="1808890"/>
              <a:ext cx="37049" cy="15928"/>
            </a:xfrm>
            <a:custGeom>
              <a:rect b="b" l="l" r="r" t="t"/>
              <a:pathLst>
                <a:path extrusionOk="0" h="529" w="1038">
                  <a:moveTo>
                    <a:pt x="835" y="529"/>
                  </a:moveTo>
                  <a:cubicBezTo>
                    <a:pt x="1038" y="0"/>
                    <a:pt x="0" y="490"/>
                    <a:pt x="835" y="5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2"/>
            <p:cNvSpPr/>
            <p:nvPr/>
          </p:nvSpPr>
          <p:spPr>
            <a:xfrm>
              <a:off x="8214763" y="1811088"/>
              <a:ext cx="30017" cy="10960"/>
            </a:xfrm>
            <a:custGeom>
              <a:rect b="b" l="l" r="r" t="t"/>
              <a:pathLst>
                <a:path extrusionOk="0" h="364" w="841">
                  <a:moveTo>
                    <a:pt x="578" y="0"/>
                  </a:moveTo>
                  <a:cubicBezTo>
                    <a:pt x="748" y="293"/>
                    <a:pt x="79" y="188"/>
                    <a:pt x="1" y="363"/>
                  </a:cubicBezTo>
                  <a:lnTo>
                    <a:pt x="771" y="363"/>
                  </a:lnTo>
                  <a:cubicBezTo>
                    <a:pt x="738" y="227"/>
                    <a:pt x="840" y="28"/>
                    <a:pt x="5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2"/>
            <p:cNvSpPr/>
            <p:nvPr/>
          </p:nvSpPr>
          <p:spPr>
            <a:xfrm>
              <a:off x="6590249" y="1819308"/>
              <a:ext cx="13849" cy="2740"/>
            </a:xfrm>
            <a:custGeom>
              <a:rect b="b" l="l" r="r" t="t"/>
              <a:pathLst>
                <a:path extrusionOk="0" h="91" w="388">
                  <a:moveTo>
                    <a:pt x="388" y="0"/>
                  </a:moveTo>
                  <a:cubicBezTo>
                    <a:pt x="239" y="20"/>
                    <a:pt x="8" y="3"/>
                    <a:pt x="0" y="90"/>
                  </a:cubicBezTo>
                  <a:cubicBezTo>
                    <a:pt x="153" y="71"/>
                    <a:pt x="384" y="87"/>
                    <a:pt x="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2"/>
            <p:cNvSpPr/>
            <p:nvPr/>
          </p:nvSpPr>
          <p:spPr>
            <a:xfrm>
              <a:off x="5127490" y="1818555"/>
              <a:ext cx="14099" cy="4276"/>
            </a:xfrm>
            <a:custGeom>
              <a:rect b="b" l="l" r="r" t="t"/>
              <a:pathLst>
                <a:path extrusionOk="0" h="142" w="395">
                  <a:moveTo>
                    <a:pt x="294" y="25"/>
                  </a:moveTo>
                  <a:cubicBezTo>
                    <a:pt x="241" y="0"/>
                    <a:pt x="1" y="69"/>
                    <a:pt x="103" y="115"/>
                  </a:cubicBezTo>
                  <a:cubicBezTo>
                    <a:pt x="156" y="141"/>
                    <a:pt x="395"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2"/>
            <p:cNvSpPr/>
            <p:nvPr/>
          </p:nvSpPr>
          <p:spPr>
            <a:xfrm>
              <a:off x="2191979" y="1813798"/>
              <a:ext cx="22665" cy="8250"/>
            </a:xfrm>
            <a:custGeom>
              <a:rect b="b" l="l" r="r" t="t"/>
              <a:pathLst>
                <a:path extrusionOk="0" h="274" w="635">
                  <a:moveTo>
                    <a:pt x="1" y="273"/>
                  </a:moveTo>
                  <a:lnTo>
                    <a:pt x="385" y="273"/>
                  </a:lnTo>
                  <a:cubicBezTo>
                    <a:pt x="400" y="157"/>
                    <a:pt x="635" y="146"/>
                    <a:pt x="578" y="0"/>
                  </a:cubicBezTo>
                  <a:lnTo>
                    <a:pt x="0" y="0"/>
                  </a:lnTo>
                  <a:cubicBezTo>
                    <a:pt x="1" y="92"/>
                    <a:pt x="1" y="183"/>
                    <a:pt x="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2"/>
            <p:cNvSpPr/>
            <p:nvPr/>
          </p:nvSpPr>
          <p:spPr>
            <a:xfrm>
              <a:off x="8803072" y="1815785"/>
              <a:ext cx="14099" cy="4276"/>
            </a:xfrm>
            <a:custGeom>
              <a:rect b="b" l="l" r="r" t="t"/>
              <a:pathLst>
                <a:path extrusionOk="0" h="142" w="395">
                  <a:moveTo>
                    <a:pt x="102" y="117"/>
                  </a:moveTo>
                  <a:cubicBezTo>
                    <a:pt x="157" y="142"/>
                    <a:pt x="395" y="73"/>
                    <a:pt x="295" y="26"/>
                  </a:cubicBezTo>
                  <a:cubicBezTo>
                    <a:pt x="242" y="1"/>
                    <a:pt x="0"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2"/>
            <p:cNvSpPr/>
            <p:nvPr/>
          </p:nvSpPr>
          <p:spPr>
            <a:xfrm>
              <a:off x="6934854" y="1806783"/>
              <a:ext cx="20309" cy="13610"/>
            </a:xfrm>
            <a:custGeom>
              <a:rect b="b" l="l" r="r" t="t"/>
              <a:pathLst>
                <a:path extrusionOk="0" h="452" w="569">
                  <a:moveTo>
                    <a:pt x="375" y="416"/>
                  </a:moveTo>
                  <a:cubicBezTo>
                    <a:pt x="387" y="360"/>
                    <a:pt x="405" y="308"/>
                    <a:pt x="569" y="325"/>
                  </a:cubicBezTo>
                  <a:lnTo>
                    <a:pt x="569" y="143"/>
                  </a:lnTo>
                  <a:cubicBezTo>
                    <a:pt x="95" y="1"/>
                    <a:pt x="1" y="451"/>
                    <a:pt x="375" y="4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2"/>
            <p:cNvSpPr/>
            <p:nvPr/>
          </p:nvSpPr>
          <p:spPr>
            <a:xfrm>
              <a:off x="6136034" y="1813677"/>
              <a:ext cx="23950" cy="6052"/>
            </a:xfrm>
            <a:custGeom>
              <a:rect b="b" l="l" r="r" t="t"/>
              <a:pathLst>
                <a:path extrusionOk="0" h="201" w="671">
                  <a:moveTo>
                    <a:pt x="579" y="6"/>
                  </a:moveTo>
                  <a:cubicBezTo>
                    <a:pt x="248" y="0"/>
                    <a:pt x="83" y="76"/>
                    <a:pt x="0" y="187"/>
                  </a:cubicBezTo>
                  <a:cubicBezTo>
                    <a:pt x="303" y="179"/>
                    <a:pt x="670" y="200"/>
                    <a:pt x="579"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2"/>
            <p:cNvSpPr/>
            <p:nvPr/>
          </p:nvSpPr>
          <p:spPr>
            <a:xfrm>
              <a:off x="7863662" y="1805608"/>
              <a:ext cx="33587" cy="17283"/>
            </a:xfrm>
            <a:custGeom>
              <a:rect b="b" l="l" r="r" t="t"/>
              <a:pathLst>
                <a:path extrusionOk="0" h="574" w="941">
                  <a:moveTo>
                    <a:pt x="1" y="91"/>
                  </a:moveTo>
                  <a:lnTo>
                    <a:pt x="1" y="274"/>
                  </a:lnTo>
                  <a:cubicBezTo>
                    <a:pt x="357" y="574"/>
                    <a:pt x="941" y="1"/>
                    <a:pt x="1"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2"/>
            <p:cNvSpPr/>
            <p:nvPr/>
          </p:nvSpPr>
          <p:spPr>
            <a:xfrm>
              <a:off x="6552344" y="1813075"/>
              <a:ext cx="14063" cy="4246"/>
            </a:xfrm>
            <a:custGeom>
              <a:rect b="b" l="l" r="r" t="t"/>
              <a:pathLst>
                <a:path extrusionOk="0" h="141" w="394">
                  <a:moveTo>
                    <a:pt x="293" y="26"/>
                  </a:moveTo>
                  <a:cubicBezTo>
                    <a:pt x="238" y="1"/>
                    <a:pt x="1" y="70"/>
                    <a:pt x="100" y="116"/>
                  </a:cubicBezTo>
                  <a:cubicBezTo>
                    <a:pt x="154" y="140"/>
                    <a:pt x="394" y="71"/>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2"/>
            <p:cNvSpPr/>
            <p:nvPr/>
          </p:nvSpPr>
          <p:spPr>
            <a:xfrm>
              <a:off x="4370609" y="1794559"/>
              <a:ext cx="37763" cy="26888"/>
            </a:xfrm>
            <a:custGeom>
              <a:rect b="b" l="l" r="r" t="t"/>
              <a:pathLst>
                <a:path extrusionOk="0" h="893" w="1058">
                  <a:moveTo>
                    <a:pt x="1058" y="549"/>
                  </a:moveTo>
                  <a:lnTo>
                    <a:pt x="1058" y="368"/>
                  </a:lnTo>
                  <a:cubicBezTo>
                    <a:pt x="280" y="1"/>
                    <a:pt x="0" y="893"/>
                    <a:pt x="1058"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2"/>
            <p:cNvSpPr/>
            <p:nvPr/>
          </p:nvSpPr>
          <p:spPr>
            <a:xfrm>
              <a:off x="9080076" y="1802868"/>
              <a:ext cx="22700" cy="8250"/>
            </a:xfrm>
            <a:custGeom>
              <a:rect b="b" l="l" r="r" t="t"/>
              <a:pathLst>
                <a:path extrusionOk="0" h="274" w="636">
                  <a:moveTo>
                    <a:pt x="634" y="0"/>
                  </a:moveTo>
                  <a:lnTo>
                    <a:pt x="249" y="0"/>
                  </a:lnTo>
                  <a:cubicBezTo>
                    <a:pt x="236" y="117"/>
                    <a:pt x="1" y="127"/>
                    <a:pt x="54" y="273"/>
                  </a:cubicBezTo>
                  <a:lnTo>
                    <a:pt x="635" y="273"/>
                  </a:lnTo>
                  <a:cubicBezTo>
                    <a:pt x="634" y="182"/>
                    <a:pt x="634" y="92"/>
                    <a:pt x="6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2"/>
            <p:cNvSpPr/>
            <p:nvPr/>
          </p:nvSpPr>
          <p:spPr>
            <a:xfrm>
              <a:off x="72026" y="1805217"/>
              <a:ext cx="6924" cy="6233"/>
            </a:xfrm>
            <a:custGeom>
              <a:rect b="b" l="l" r="r" t="t"/>
              <a:pathLst>
                <a:path extrusionOk="0" h="207" w="194">
                  <a:moveTo>
                    <a:pt x="194" y="104"/>
                  </a:moveTo>
                  <a:cubicBezTo>
                    <a:pt x="194" y="53"/>
                    <a:pt x="39" y="1"/>
                    <a:pt x="1" y="104"/>
                  </a:cubicBezTo>
                  <a:cubicBezTo>
                    <a:pt x="1" y="155"/>
                    <a:pt x="157"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2"/>
            <p:cNvSpPr/>
            <p:nvPr/>
          </p:nvSpPr>
          <p:spPr>
            <a:xfrm>
              <a:off x="8724086" y="1802537"/>
              <a:ext cx="6960" cy="6203"/>
            </a:xfrm>
            <a:custGeom>
              <a:rect b="b" l="l" r="r" t="t"/>
              <a:pathLst>
                <a:path extrusionOk="0" h="206" w="195">
                  <a:moveTo>
                    <a:pt x="193" y="103"/>
                  </a:moveTo>
                  <a:cubicBezTo>
                    <a:pt x="194" y="53"/>
                    <a:pt x="37" y="1"/>
                    <a:pt x="1" y="103"/>
                  </a:cubicBezTo>
                  <a:cubicBezTo>
                    <a:pt x="1" y="154"/>
                    <a:pt x="159"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2"/>
            <p:cNvSpPr/>
            <p:nvPr/>
          </p:nvSpPr>
          <p:spPr>
            <a:xfrm>
              <a:off x="8373378" y="1794679"/>
              <a:ext cx="39583" cy="16771"/>
            </a:xfrm>
            <a:custGeom>
              <a:rect b="b" l="l" r="r" t="t"/>
              <a:pathLst>
                <a:path extrusionOk="0" h="557" w="1109">
                  <a:moveTo>
                    <a:pt x="954" y="454"/>
                  </a:moveTo>
                  <a:cubicBezTo>
                    <a:pt x="1109" y="141"/>
                    <a:pt x="776" y="56"/>
                    <a:pt x="378" y="1"/>
                  </a:cubicBezTo>
                  <a:cubicBezTo>
                    <a:pt x="0" y="175"/>
                    <a:pt x="175" y="557"/>
                    <a:pt x="954"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2"/>
            <p:cNvSpPr/>
            <p:nvPr/>
          </p:nvSpPr>
          <p:spPr>
            <a:xfrm>
              <a:off x="5719368" y="1804916"/>
              <a:ext cx="14170" cy="4215"/>
            </a:xfrm>
            <a:custGeom>
              <a:rect b="b" l="l" r="r" t="t"/>
              <a:pathLst>
                <a:path extrusionOk="0" h="140" w="397">
                  <a:moveTo>
                    <a:pt x="294" y="24"/>
                  </a:moveTo>
                  <a:cubicBezTo>
                    <a:pt x="242" y="0"/>
                    <a:pt x="1" y="68"/>
                    <a:pt x="104" y="114"/>
                  </a:cubicBezTo>
                  <a:cubicBezTo>
                    <a:pt x="157" y="140"/>
                    <a:pt x="396" y="69"/>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2"/>
            <p:cNvSpPr/>
            <p:nvPr/>
          </p:nvSpPr>
          <p:spPr>
            <a:xfrm>
              <a:off x="749886" y="1804916"/>
              <a:ext cx="14027" cy="4215"/>
            </a:xfrm>
            <a:custGeom>
              <a:rect b="b" l="l" r="r" t="t"/>
              <a:pathLst>
                <a:path extrusionOk="0" h="140" w="393">
                  <a:moveTo>
                    <a:pt x="294" y="24"/>
                  </a:moveTo>
                  <a:cubicBezTo>
                    <a:pt x="240" y="0"/>
                    <a:pt x="0" y="68"/>
                    <a:pt x="98" y="114"/>
                  </a:cubicBezTo>
                  <a:cubicBezTo>
                    <a:pt x="155" y="140"/>
                    <a:pt x="393" y="69"/>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2"/>
            <p:cNvSpPr/>
            <p:nvPr/>
          </p:nvSpPr>
          <p:spPr>
            <a:xfrm>
              <a:off x="8799859" y="1802868"/>
              <a:ext cx="13777" cy="2770"/>
            </a:xfrm>
            <a:custGeom>
              <a:rect b="b" l="l" r="r" t="t"/>
              <a:pathLst>
                <a:path extrusionOk="0" h="92" w="386">
                  <a:moveTo>
                    <a:pt x="385" y="0"/>
                  </a:moveTo>
                  <a:cubicBezTo>
                    <a:pt x="235" y="23"/>
                    <a:pt x="3" y="3"/>
                    <a:pt x="0" y="92"/>
                  </a:cubicBezTo>
                  <a:cubicBezTo>
                    <a:pt x="149" y="71"/>
                    <a:pt x="379"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2"/>
            <p:cNvSpPr/>
            <p:nvPr/>
          </p:nvSpPr>
          <p:spPr>
            <a:xfrm>
              <a:off x="6459581" y="1781130"/>
              <a:ext cx="52754" cy="24510"/>
            </a:xfrm>
            <a:custGeom>
              <a:rect b="b" l="l" r="r" t="t"/>
              <a:pathLst>
                <a:path extrusionOk="0" h="814" w="1478">
                  <a:moveTo>
                    <a:pt x="1" y="814"/>
                  </a:moveTo>
                  <a:cubicBezTo>
                    <a:pt x="1477" y="681"/>
                    <a:pt x="31" y="1"/>
                    <a:pt x="1" y="8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2"/>
            <p:cNvSpPr/>
            <p:nvPr/>
          </p:nvSpPr>
          <p:spPr>
            <a:xfrm>
              <a:off x="729291" y="1802146"/>
              <a:ext cx="13991" cy="4246"/>
            </a:xfrm>
            <a:custGeom>
              <a:rect b="b" l="l" r="r" t="t"/>
              <a:pathLst>
                <a:path extrusionOk="0" h="141" w="392">
                  <a:moveTo>
                    <a:pt x="291" y="24"/>
                  </a:moveTo>
                  <a:cubicBezTo>
                    <a:pt x="242" y="1"/>
                    <a:pt x="0" y="69"/>
                    <a:pt x="99" y="116"/>
                  </a:cubicBezTo>
                  <a:cubicBezTo>
                    <a:pt x="153" y="141"/>
                    <a:pt x="392" y="73"/>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2"/>
            <p:cNvSpPr/>
            <p:nvPr/>
          </p:nvSpPr>
          <p:spPr>
            <a:xfrm>
              <a:off x="3272656" y="1794348"/>
              <a:ext cx="7031" cy="6203"/>
            </a:xfrm>
            <a:custGeom>
              <a:rect b="b" l="l" r="r" t="t"/>
              <a:pathLst>
                <a:path extrusionOk="0" h="206" w="197">
                  <a:moveTo>
                    <a:pt x="195" y="101"/>
                  </a:moveTo>
                  <a:cubicBezTo>
                    <a:pt x="197" y="52"/>
                    <a:pt x="40" y="0"/>
                    <a:pt x="2" y="101"/>
                  </a:cubicBezTo>
                  <a:cubicBezTo>
                    <a:pt x="1" y="153"/>
                    <a:pt x="159" y="205"/>
                    <a:pt x="195"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2"/>
            <p:cNvSpPr/>
            <p:nvPr/>
          </p:nvSpPr>
          <p:spPr>
            <a:xfrm>
              <a:off x="7017123" y="1789229"/>
              <a:ext cx="22558" cy="8160"/>
            </a:xfrm>
            <a:custGeom>
              <a:rect b="b" l="l" r="r" t="t"/>
              <a:pathLst>
                <a:path extrusionOk="0" h="271" w="632">
                  <a:moveTo>
                    <a:pt x="577" y="0"/>
                  </a:moveTo>
                  <a:lnTo>
                    <a:pt x="1" y="0"/>
                  </a:lnTo>
                  <a:lnTo>
                    <a:pt x="1" y="271"/>
                  </a:lnTo>
                  <a:lnTo>
                    <a:pt x="386" y="271"/>
                  </a:lnTo>
                  <a:cubicBezTo>
                    <a:pt x="396" y="156"/>
                    <a:pt x="631" y="147"/>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2"/>
            <p:cNvSpPr/>
            <p:nvPr/>
          </p:nvSpPr>
          <p:spPr>
            <a:xfrm>
              <a:off x="6700465" y="1789199"/>
              <a:ext cx="20666" cy="8190"/>
            </a:xfrm>
            <a:custGeom>
              <a:rect b="b" l="l" r="r" t="t"/>
              <a:pathLst>
                <a:path extrusionOk="0" h="272" w="579">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2"/>
            <p:cNvSpPr/>
            <p:nvPr/>
          </p:nvSpPr>
          <p:spPr>
            <a:xfrm>
              <a:off x="3668300" y="1793866"/>
              <a:ext cx="14099" cy="4306"/>
            </a:xfrm>
            <a:custGeom>
              <a:rect b="b" l="l" r="r" t="t"/>
              <a:pathLst>
                <a:path extrusionOk="0" h="143" w="395">
                  <a:moveTo>
                    <a:pt x="293" y="28"/>
                  </a:moveTo>
                  <a:cubicBezTo>
                    <a:pt x="240" y="0"/>
                    <a:pt x="1" y="71"/>
                    <a:pt x="102" y="117"/>
                  </a:cubicBezTo>
                  <a:cubicBezTo>
                    <a:pt x="153" y="143"/>
                    <a:pt x="395" y="75"/>
                    <a:pt x="293"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2"/>
            <p:cNvSpPr/>
            <p:nvPr/>
          </p:nvSpPr>
          <p:spPr>
            <a:xfrm>
              <a:off x="2267753" y="1791578"/>
              <a:ext cx="6996" cy="6203"/>
            </a:xfrm>
            <a:custGeom>
              <a:rect b="b" l="l" r="r" t="t"/>
              <a:pathLst>
                <a:path extrusionOk="0" h="206" w="196">
                  <a:moveTo>
                    <a:pt x="194" y="104"/>
                  </a:moveTo>
                  <a:cubicBezTo>
                    <a:pt x="195" y="53"/>
                    <a:pt x="39" y="1"/>
                    <a:pt x="2" y="104"/>
                  </a:cubicBezTo>
                  <a:cubicBezTo>
                    <a:pt x="1" y="153"/>
                    <a:pt x="156" y="206"/>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2"/>
            <p:cNvSpPr/>
            <p:nvPr/>
          </p:nvSpPr>
          <p:spPr>
            <a:xfrm>
              <a:off x="8169898" y="1791186"/>
              <a:ext cx="14027" cy="4306"/>
            </a:xfrm>
            <a:custGeom>
              <a:rect b="b" l="l" r="r" t="t"/>
              <a:pathLst>
                <a:path extrusionOk="0" h="143" w="393">
                  <a:moveTo>
                    <a:pt x="295" y="26"/>
                  </a:moveTo>
                  <a:cubicBezTo>
                    <a:pt x="240" y="1"/>
                    <a:pt x="1" y="69"/>
                    <a:pt x="101" y="117"/>
                  </a:cubicBezTo>
                  <a:cubicBezTo>
                    <a:pt x="154" y="143"/>
                    <a:pt x="392"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2"/>
            <p:cNvSpPr/>
            <p:nvPr/>
          </p:nvSpPr>
          <p:spPr>
            <a:xfrm>
              <a:off x="330042" y="1791186"/>
              <a:ext cx="14027" cy="4306"/>
            </a:xfrm>
            <a:custGeom>
              <a:rect b="b" l="l" r="r" t="t"/>
              <a:pathLst>
                <a:path extrusionOk="0" h="143" w="393">
                  <a:moveTo>
                    <a:pt x="294" y="26"/>
                  </a:moveTo>
                  <a:cubicBezTo>
                    <a:pt x="241" y="1"/>
                    <a:pt x="1" y="69"/>
                    <a:pt x="100" y="117"/>
                  </a:cubicBezTo>
                  <a:cubicBezTo>
                    <a:pt x="153" y="143"/>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2"/>
            <p:cNvSpPr/>
            <p:nvPr/>
          </p:nvSpPr>
          <p:spPr>
            <a:xfrm>
              <a:off x="6855189" y="1788446"/>
              <a:ext cx="14027" cy="4306"/>
            </a:xfrm>
            <a:custGeom>
              <a:rect b="b" l="l" r="r" t="t"/>
              <a:pathLst>
                <a:path extrusionOk="0" h="143" w="393">
                  <a:moveTo>
                    <a:pt x="294" y="26"/>
                  </a:moveTo>
                  <a:cubicBezTo>
                    <a:pt x="241" y="0"/>
                    <a:pt x="1" y="71"/>
                    <a:pt x="101" y="118"/>
                  </a:cubicBezTo>
                  <a:cubicBezTo>
                    <a:pt x="153" y="143"/>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2"/>
            <p:cNvSpPr/>
            <p:nvPr/>
          </p:nvSpPr>
          <p:spPr>
            <a:xfrm>
              <a:off x="6593925" y="1783418"/>
              <a:ext cx="23914" cy="5841"/>
            </a:xfrm>
            <a:custGeom>
              <a:rect b="b" l="l" r="r" t="t"/>
              <a:pathLst>
                <a:path extrusionOk="0" h="194" w="670">
                  <a:moveTo>
                    <a:pt x="477" y="193"/>
                  </a:moveTo>
                  <a:cubicBezTo>
                    <a:pt x="477" y="102"/>
                    <a:pt x="633" y="85"/>
                    <a:pt x="670" y="12"/>
                  </a:cubicBezTo>
                  <a:cubicBezTo>
                    <a:pt x="370" y="20"/>
                    <a:pt x="0" y="0"/>
                    <a:pt x="92" y="1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2"/>
            <p:cNvSpPr/>
            <p:nvPr/>
          </p:nvSpPr>
          <p:spPr>
            <a:xfrm>
              <a:off x="6080926" y="1780618"/>
              <a:ext cx="6996" cy="6293"/>
            </a:xfrm>
            <a:custGeom>
              <a:rect b="b" l="l" r="r" t="t"/>
              <a:pathLst>
                <a:path extrusionOk="0" h="209" w="196">
                  <a:moveTo>
                    <a:pt x="195" y="104"/>
                  </a:moveTo>
                  <a:cubicBezTo>
                    <a:pt x="196" y="54"/>
                    <a:pt x="39" y="1"/>
                    <a:pt x="4" y="104"/>
                  </a:cubicBezTo>
                  <a:cubicBezTo>
                    <a:pt x="0" y="156"/>
                    <a:pt x="157" y="208"/>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2"/>
            <p:cNvSpPr/>
            <p:nvPr/>
          </p:nvSpPr>
          <p:spPr>
            <a:xfrm>
              <a:off x="5578492" y="1778270"/>
              <a:ext cx="13777" cy="5480"/>
            </a:xfrm>
            <a:custGeom>
              <a:rect b="b" l="l" r="r" t="t"/>
              <a:pathLst>
                <a:path extrusionOk="0" h="182" w="386">
                  <a:moveTo>
                    <a:pt x="386" y="0"/>
                  </a:moveTo>
                  <a:lnTo>
                    <a:pt x="0" y="0"/>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2"/>
            <p:cNvSpPr/>
            <p:nvPr/>
          </p:nvSpPr>
          <p:spPr>
            <a:xfrm>
              <a:off x="2188517" y="1780257"/>
              <a:ext cx="13956" cy="4246"/>
            </a:xfrm>
            <a:custGeom>
              <a:rect b="b" l="l" r="r" t="t"/>
              <a:pathLst>
                <a:path extrusionOk="0" h="141" w="391">
                  <a:moveTo>
                    <a:pt x="98" y="116"/>
                  </a:moveTo>
                  <a:cubicBezTo>
                    <a:pt x="152" y="141"/>
                    <a:pt x="391" y="71"/>
                    <a:pt x="290" y="24"/>
                  </a:cubicBezTo>
                  <a:cubicBezTo>
                    <a:pt x="238" y="1"/>
                    <a:pt x="1"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2"/>
            <p:cNvSpPr/>
            <p:nvPr/>
          </p:nvSpPr>
          <p:spPr>
            <a:xfrm>
              <a:off x="614899" y="1775560"/>
              <a:ext cx="21594" cy="6413"/>
            </a:xfrm>
            <a:custGeom>
              <a:rect b="b" l="l" r="r" t="t"/>
              <a:pathLst>
                <a:path extrusionOk="0" h="213" w="605">
                  <a:moveTo>
                    <a:pt x="605" y="182"/>
                  </a:moveTo>
                  <a:lnTo>
                    <a:pt x="605" y="0"/>
                  </a:lnTo>
                  <a:lnTo>
                    <a:pt x="27" y="0"/>
                  </a:lnTo>
                  <a:cubicBezTo>
                    <a:pt x="0" y="163"/>
                    <a:pt x="217" y="213"/>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2"/>
            <p:cNvSpPr/>
            <p:nvPr/>
          </p:nvSpPr>
          <p:spPr>
            <a:xfrm>
              <a:off x="5279002" y="1772098"/>
              <a:ext cx="13920" cy="4215"/>
            </a:xfrm>
            <a:custGeom>
              <a:rect b="b" l="l" r="r" t="t"/>
              <a:pathLst>
                <a:path extrusionOk="0" h="140" w="390">
                  <a:moveTo>
                    <a:pt x="291" y="24"/>
                  </a:moveTo>
                  <a:cubicBezTo>
                    <a:pt x="238" y="0"/>
                    <a:pt x="1" y="68"/>
                    <a:pt x="100" y="115"/>
                  </a:cubicBezTo>
                  <a:cubicBezTo>
                    <a:pt x="152" y="140"/>
                    <a:pt x="390" y="70"/>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2"/>
            <p:cNvSpPr/>
            <p:nvPr/>
          </p:nvSpPr>
          <p:spPr>
            <a:xfrm>
              <a:off x="2031009" y="1767491"/>
              <a:ext cx="34086" cy="8822"/>
            </a:xfrm>
            <a:custGeom>
              <a:rect b="b" l="l" r="r" t="t"/>
              <a:pathLst>
                <a:path extrusionOk="0" h="293" w="955">
                  <a:moveTo>
                    <a:pt x="76" y="177"/>
                  </a:moveTo>
                  <a:cubicBezTo>
                    <a:pt x="323" y="182"/>
                    <a:pt x="346" y="293"/>
                    <a:pt x="655" y="268"/>
                  </a:cubicBezTo>
                  <a:cubicBezTo>
                    <a:pt x="954" y="45"/>
                    <a:pt x="0" y="1"/>
                    <a:pt x="76"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2"/>
            <p:cNvSpPr/>
            <p:nvPr/>
          </p:nvSpPr>
          <p:spPr>
            <a:xfrm>
              <a:off x="4728348" y="1769328"/>
              <a:ext cx="14063" cy="4246"/>
            </a:xfrm>
            <a:custGeom>
              <a:rect b="b" l="l" r="r" t="t"/>
              <a:pathLst>
                <a:path extrusionOk="0" h="141" w="394">
                  <a:moveTo>
                    <a:pt x="101" y="116"/>
                  </a:moveTo>
                  <a:cubicBezTo>
                    <a:pt x="154" y="141"/>
                    <a:pt x="394" y="73"/>
                    <a:pt x="293" y="24"/>
                  </a:cubicBezTo>
                  <a:cubicBezTo>
                    <a:pt x="241" y="1"/>
                    <a:pt x="1"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2"/>
            <p:cNvSpPr/>
            <p:nvPr/>
          </p:nvSpPr>
          <p:spPr>
            <a:xfrm>
              <a:off x="4105561" y="1766798"/>
              <a:ext cx="13777" cy="6745"/>
            </a:xfrm>
            <a:custGeom>
              <a:rect b="b" l="l" r="r" t="t"/>
              <a:pathLst>
                <a:path extrusionOk="0" h="224" w="386">
                  <a:moveTo>
                    <a:pt x="385" y="108"/>
                  </a:moveTo>
                  <a:cubicBezTo>
                    <a:pt x="346" y="0"/>
                    <a:pt x="174" y="54"/>
                    <a:pt x="0" y="108"/>
                  </a:cubicBezTo>
                  <a:cubicBezTo>
                    <a:pt x="3" y="200"/>
                    <a:pt x="338" y="223"/>
                    <a:pt x="385" y="1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2"/>
            <p:cNvSpPr/>
            <p:nvPr/>
          </p:nvSpPr>
          <p:spPr>
            <a:xfrm>
              <a:off x="1283479" y="1767371"/>
              <a:ext cx="13777" cy="2710"/>
            </a:xfrm>
            <a:custGeom>
              <a:rect b="b" l="l" r="r" t="t"/>
              <a:pathLst>
                <a:path extrusionOk="0" h="90" w="386">
                  <a:moveTo>
                    <a:pt x="385" y="1"/>
                  </a:moveTo>
                  <a:cubicBezTo>
                    <a:pt x="235" y="20"/>
                    <a:pt x="4" y="2"/>
                    <a:pt x="0" y="89"/>
                  </a:cubicBezTo>
                  <a:cubicBezTo>
                    <a:pt x="151" y="70"/>
                    <a:pt x="380" y="88"/>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2"/>
            <p:cNvSpPr/>
            <p:nvPr/>
          </p:nvSpPr>
          <p:spPr>
            <a:xfrm>
              <a:off x="762021" y="1759151"/>
              <a:ext cx="27198" cy="10930"/>
            </a:xfrm>
            <a:custGeom>
              <a:rect b="b" l="l" r="r" t="t"/>
              <a:pathLst>
                <a:path extrusionOk="0" h="363" w="762">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2"/>
            <p:cNvSpPr/>
            <p:nvPr/>
          </p:nvSpPr>
          <p:spPr>
            <a:xfrm>
              <a:off x="4511592" y="1761168"/>
              <a:ext cx="13920" cy="7467"/>
            </a:xfrm>
            <a:custGeom>
              <a:rect b="b" l="l" r="r" t="t"/>
              <a:pathLst>
                <a:path extrusionOk="0" h="248" w="390">
                  <a:moveTo>
                    <a:pt x="389" y="115"/>
                  </a:moveTo>
                  <a:cubicBezTo>
                    <a:pt x="384" y="21"/>
                    <a:pt x="50" y="0"/>
                    <a:pt x="0" y="115"/>
                  </a:cubicBezTo>
                  <a:cubicBezTo>
                    <a:pt x="220" y="105"/>
                    <a:pt x="303" y="247"/>
                    <a:pt x="38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2"/>
            <p:cNvSpPr/>
            <p:nvPr/>
          </p:nvSpPr>
          <p:spPr>
            <a:xfrm>
              <a:off x="874486" y="1756411"/>
              <a:ext cx="25592" cy="10990"/>
            </a:xfrm>
            <a:custGeom>
              <a:rect b="b" l="l" r="r" t="t"/>
              <a:pathLst>
                <a:path extrusionOk="0" h="365" w="717">
                  <a:moveTo>
                    <a:pt x="83" y="365"/>
                  </a:moveTo>
                  <a:lnTo>
                    <a:pt x="660" y="365"/>
                  </a:lnTo>
                  <a:cubicBezTo>
                    <a:pt x="716" y="157"/>
                    <a:pt x="614" y="21"/>
                    <a:pt x="275" y="0"/>
                  </a:cubicBezTo>
                  <a:cubicBezTo>
                    <a:pt x="215" y="123"/>
                    <a:pt x="1" y="173"/>
                    <a:pt x="83"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2"/>
            <p:cNvSpPr/>
            <p:nvPr/>
          </p:nvSpPr>
          <p:spPr>
            <a:xfrm>
              <a:off x="4619595" y="1751293"/>
              <a:ext cx="36621" cy="17976"/>
            </a:xfrm>
            <a:custGeom>
              <a:rect b="b" l="l" r="r" t="t"/>
              <a:pathLst>
                <a:path extrusionOk="0" h="597" w="1026">
                  <a:moveTo>
                    <a:pt x="1026" y="170"/>
                  </a:moveTo>
                  <a:cubicBezTo>
                    <a:pt x="411" y="225"/>
                    <a:pt x="429" y="1"/>
                    <a:pt x="61" y="170"/>
                  </a:cubicBezTo>
                  <a:cubicBezTo>
                    <a:pt x="0" y="596"/>
                    <a:pt x="953" y="413"/>
                    <a:pt x="1026" y="1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2"/>
            <p:cNvSpPr/>
            <p:nvPr/>
          </p:nvSpPr>
          <p:spPr>
            <a:xfrm>
              <a:off x="1214593" y="1758759"/>
              <a:ext cx="7031" cy="6203"/>
            </a:xfrm>
            <a:custGeom>
              <a:rect b="b" l="l" r="r" t="t"/>
              <a:pathLst>
                <a:path extrusionOk="0" h="206" w="197">
                  <a:moveTo>
                    <a:pt x="194" y="104"/>
                  </a:moveTo>
                  <a:cubicBezTo>
                    <a:pt x="197" y="54"/>
                    <a:pt x="39" y="1"/>
                    <a:pt x="1" y="104"/>
                  </a:cubicBezTo>
                  <a:cubicBezTo>
                    <a:pt x="1" y="154"/>
                    <a:pt x="159" y="206"/>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2"/>
            <p:cNvSpPr/>
            <p:nvPr/>
          </p:nvSpPr>
          <p:spPr>
            <a:xfrm>
              <a:off x="5826301" y="1753671"/>
              <a:ext cx="20737" cy="8220"/>
            </a:xfrm>
            <a:custGeom>
              <a:rect b="b" l="l" r="r" t="t"/>
              <a:pathLst>
                <a:path extrusionOk="0" h="273" w="581">
                  <a:moveTo>
                    <a:pt x="580" y="0"/>
                  </a:moveTo>
                  <a:lnTo>
                    <a:pt x="1" y="0"/>
                  </a:lnTo>
                  <a:lnTo>
                    <a:pt x="1" y="273"/>
                  </a:lnTo>
                  <a:lnTo>
                    <a:pt x="580"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2"/>
            <p:cNvSpPr/>
            <p:nvPr/>
          </p:nvSpPr>
          <p:spPr>
            <a:xfrm>
              <a:off x="4717177" y="1753671"/>
              <a:ext cx="14812" cy="9485"/>
            </a:xfrm>
            <a:custGeom>
              <a:rect b="b" l="l" r="r" t="t"/>
              <a:pathLst>
                <a:path extrusionOk="0" h="315" w="415">
                  <a:moveTo>
                    <a:pt x="414" y="273"/>
                  </a:moveTo>
                  <a:lnTo>
                    <a:pt x="414" y="90"/>
                  </a:lnTo>
                  <a:cubicBezTo>
                    <a:pt x="219" y="90"/>
                    <a:pt x="185" y="16"/>
                    <a:pt x="27" y="0"/>
                  </a:cubicBezTo>
                  <a:cubicBezTo>
                    <a:pt x="46" y="144"/>
                    <a:pt x="1" y="315"/>
                    <a:pt x="414"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2"/>
            <p:cNvSpPr/>
            <p:nvPr/>
          </p:nvSpPr>
          <p:spPr>
            <a:xfrm>
              <a:off x="860066" y="1755658"/>
              <a:ext cx="13991" cy="4276"/>
            </a:xfrm>
            <a:custGeom>
              <a:rect b="b" l="l" r="r" t="t"/>
              <a:pathLst>
                <a:path extrusionOk="0" h="142" w="392">
                  <a:moveTo>
                    <a:pt x="294" y="25"/>
                  </a:moveTo>
                  <a:cubicBezTo>
                    <a:pt x="240" y="1"/>
                    <a:pt x="0" y="70"/>
                    <a:pt x="98" y="117"/>
                  </a:cubicBezTo>
                  <a:cubicBezTo>
                    <a:pt x="154" y="142"/>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2"/>
            <p:cNvSpPr/>
            <p:nvPr/>
          </p:nvSpPr>
          <p:spPr>
            <a:xfrm>
              <a:off x="8834195" y="1750359"/>
              <a:ext cx="13884" cy="6745"/>
            </a:xfrm>
            <a:custGeom>
              <a:rect b="b" l="l" r="r" t="t"/>
              <a:pathLst>
                <a:path extrusionOk="0" h="224" w="389">
                  <a:moveTo>
                    <a:pt x="388" y="110"/>
                  </a:moveTo>
                  <a:cubicBezTo>
                    <a:pt x="346" y="0"/>
                    <a:pt x="173" y="54"/>
                    <a:pt x="0" y="110"/>
                  </a:cubicBezTo>
                  <a:cubicBezTo>
                    <a:pt x="6" y="201"/>
                    <a:pt x="337" y="224"/>
                    <a:pt x="388"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2"/>
            <p:cNvSpPr/>
            <p:nvPr/>
          </p:nvSpPr>
          <p:spPr>
            <a:xfrm>
              <a:off x="9050916" y="1747439"/>
              <a:ext cx="14063" cy="4276"/>
            </a:xfrm>
            <a:custGeom>
              <a:rect b="b" l="l" r="r" t="t"/>
              <a:pathLst>
                <a:path extrusionOk="0" h="142" w="394">
                  <a:moveTo>
                    <a:pt x="292" y="26"/>
                  </a:moveTo>
                  <a:cubicBezTo>
                    <a:pt x="240" y="1"/>
                    <a:pt x="1" y="70"/>
                    <a:pt x="100" y="117"/>
                  </a:cubicBezTo>
                  <a:cubicBezTo>
                    <a:pt x="152" y="142"/>
                    <a:pt x="394"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2"/>
            <p:cNvSpPr/>
            <p:nvPr/>
          </p:nvSpPr>
          <p:spPr>
            <a:xfrm>
              <a:off x="8968289" y="1747439"/>
              <a:ext cx="14063" cy="4276"/>
            </a:xfrm>
            <a:custGeom>
              <a:rect b="b" l="l" r="r" t="t"/>
              <a:pathLst>
                <a:path extrusionOk="0" h="142" w="394">
                  <a:moveTo>
                    <a:pt x="295" y="26"/>
                  </a:moveTo>
                  <a:cubicBezTo>
                    <a:pt x="242" y="1"/>
                    <a:pt x="0" y="70"/>
                    <a:pt x="103" y="117"/>
                  </a:cubicBezTo>
                  <a:cubicBezTo>
                    <a:pt x="155" y="142"/>
                    <a:pt x="393"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2"/>
            <p:cNvSpPr/>
            <p:nvPr/>
          </p:nvSpPr>
          <p:spPr>
            <a:xfrm>
              <a:off x="8625790" y="1736449"/>
              <a:ext cx="22665" cy="11773"/>
            </a:xfrm>
            <a:custGeom>
              <a:rect b="b" l="l" r="r" t="t"/>
              <a:pathLst>
                <a:path extrusionOk="0" h="391" w="635">
                  <a:moveTo>
                    <a:pt x="635" y="391"/>
                  </a:moveTo>
                  <a:lnTo>
                    <a:pt x="635" y="29"/>
                  </a:lnTo>
                  <a:cubicBezTo>
                    <a:pt x="125" y="0"/>
                    <a:pt x="1" y="154"/>
                    <a:pt x="54" y="3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2"/>
            <p:cNvSpPr/>
            <p:nvPr/>
          </p:nvSpPr>
          <p:spPr>
            <a:xfrm>
              <a:off x="1768602" y="1744699"/>
              <a:ext cx="14099" cy="4276"/>
            </a:xfrm>
            <a:custGeom>
              <a:rect b="b" l="l" r="r" t="t"/>
              <a:pathLst>
                <a:path extrusionOk="0" h="142" w="395">
                  <a:moveTo>
                    <a:pt x="293" y="25"/>
                  </a:moveTo>
                  <a:cubicBezTo>
                    <a:pt x="239" y="0"/>
                    <a:pt x="1" y="70"/>
                    <a:pt x="100" y="117"/>
                  </a:cubicBezTo>
                  <a:cubicBezTo>
                    <a:pt x="153" y="141"/>
                    <a:pt x="395"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2"/>
            <p:cNvSpPr/>
            <p:nvPr/>
          </p:nvSpPr>
          <p:spPr>
            <a:xfrm>
              <a:off x="1744689" y="1731812"/>
              <a:ext cx="22986" cy="13700"/>
            </a:xfrm>
            <a:custGeom>
              <a:rect b="b" l="l" r="r" t="t"/>
              <a:pathLst>
                <a:path extrusionOk="0" h="455" w="644">
                  <a:moveTo>
                    <a:pt x="1" y="92"/>
                  </a:moveTo>
                  <a:lnTo>
                    <a:pt x="1" y="455"/>
                  </a:lnTo>
                  <a:lnTo>
                    <a:pt x="578" y="455"/>
                  </a:lnTo>
                  <a:cubicBezTo>
                    <a:pt x="629" y="217"/>
                    <a:pt x="643" y="0"/>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2"/>
            <p:cNvSpPr/>
            <p:nvPr/>
          </p:nvSpPr>
          <p:spPr>
            <a:xfrm>
              <a:off x="8118324" y="1731812"/>
              <a:ext cx="26948" cy="13038"/>
            </a:xfrm>
            <a:custGeom>
              <a:rect b="b" l="l" r="r" t="t"/>
              <a:pathLst>
                <a:path extrusionOk="0" h="433" w="755">
                  <a:moveTo>
                    <a:pt x="194" y="0"/>
                  </a:moveTo>
                  <a:cubicBezTo>
                    <a:pt x="212" y="158"/>
                    <a:pt x="154" y="282"/>
                    <a:pt x="1" y="362"/>
                  </a:cubicBezTo>
                  <a:cubicBezTo>
                    <a:pt x="660" y="432"/>
                    <a:pt x="754" y="16"/>
                    <a:pt x="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2"/>
            <p:cNvSpPr/>
            <p:nvPr/>
          </p:nvSpPr>
          <p:spPr>
            <a:xfrm>
              <a:off x="3905901" y="1736600"/>
              <a:ext cx="13777" cy="7407"/>
            </a:xfrm>
            <a:custGeom>
              <a:rect b="b" l="l" r="r" t="t"/>
              <a:pathLst>
                <a:path extrusionOk="0" h="246" w="386">
                  <a:moveTo>
                    <a:pt x="386" y="113"/>
                  </a:moveTo>
                  <a:cubicBezTo>
                    <a:pt x="383" y="21"/>
                    <a:pt x="49" y="1"/>
                    <a:pt x="1" y="113"/>
                  </a:cubicBezTo>
                  <a:cubicBezTo>
                    <a:pt x="216" y="104"/>
                    <a:pt x="304" y="246"/>
                    <a:pt x="386"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2"/>
            <p:cNvSpPr/>
            <p:nvPr/>
          </p:nvSpPr>
          <p:spPr>
            <a:xfrm>
              <a:off x="1541388" y="1739279"/>
              <a:ext cx="14099" cy="4276"/>
            </a:xfrm>
            <a:custGeom>
              <a:rect b="b" l="l" r="r" t="t"/>
              <a:pathLst>
                <a:path extrusionOk="0" h="142" w="395">
                  <a:moveTo>
                    <a:pt x="295" y="24"/>
                  </a:moveTo>
                  <a:cubicBezTo>
                    <a:pt x="242" y="0"/>
                    <a:pt x="0" y="68"/>
                    <a:pt x="102" y="115"/>
                  </a:cubicBezTo>
                  <a:cubicBezTo>
                    <a:pt x="157" y="141"/>
                    <a:pt x="395" y="72"/>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2"/>
            <p:cNvSpPr/>
            <p:nvPr/>
          </p:nvSpPr>
          <p:spPr>
            <a:xfrm>
              <a:off x="560719" y="1736931"/>
              <a:ext cx="6960" cy="6233"/>
            </a:xfrm>
            <a:custGeom>
              <a:rect b="b" l="l" r="r" t="t"/>
              <a:pathLst>
                <a:path extrusionOk="0" h="207" w="195">
                  <a:moveTo>
                    <a:pt x="195" y="102"/>
                  </a:moveTo>
                  <a:cubicBezTo>
                    <a:pt x="195" y="54"/>
                    <a:pt x="34" y="0"/>
                    <a:pt x="0" y="102"/>
                  </a:cubicBezTo>
                  <a:cubicBezTo>
                    <a:pt x="0" y="153"/>
                    <a:pt x="158" y="206"/>
                    <a:pt x="195"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2"/>
            <p:cNvSpPr/>
            <p:nvPr/>
          </p:nvSpPr>
          <p:spPr>
            <a:xfrm>
              <a:off x="271615" y="1733649"/>
              <a:ext cx="27662" cy="9966"/>
            </a:xfrm>
            <a:custGeom>
              <a:rect b="b" l="l" r="r" t="t"/>
              <a:pathLst>
                <a:path extrusionOk="0" h="331" w="775">
                  <a:moveTo>
                    <a:pt x="775" y="122"/>
                  </a:moveTo>
                  <a:cubicBezTo>
                    <a:pt x="515" y="2"/>
                    <a:pt x="54" y="1"/>
                    <a:pt x="1" y="211"/>
                  </a:cubicBezTo>
                  <a:cubicBezTo>
                    <a:pt x="257" y="328"/>
                    <a:pt x="719" y="331"/>
                    <a:pt x="775" y="1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2"/>
            <p:cNvSpPr/>
            <p:nvPr/>
          </p:nvSpPr>
          <p:spPr>
            <a:xfrm>
              <a:off x="4135935" y="1723442"/>
              <a:ext cx="37120" cy="16560"/>
            </a:xfrm>
            <a:custGeom>
              <a:rect b="b" l="l" r="r" t="t"/>
              <a:pathLst>
                <a:path extrusionOk="0" h="550" w="1040">
                  <a:moveTo>
                    <a:pt x="884" y="550"/>
                  </a:moveTo>
                  <a:cubicBezTo>
                    <a:pt x="1039" y="0"/>
                    <a:pt x="0" y="490"/>
                    <a:pt x="884" y="5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2"/>
            <p:cNvSpPr/>
            <p:nvPr/>
          </p:nvSpPr>
          <p:spPr>
            <a:xfrm>
              <a:off x="860887" y="1731993"/>
              <a:ext cx="34086" cy="8792"/>
            </a:xfrm>
            <a:custGeom>
              <a:rect b="b" l="l" r="r" t="t"/>
              <a:pathLst>
                <a:path extrusionOk="0" h="292" w="955">
                  <a:moveTo>
                    <a:pt x="75" y="177"/>
                  </a:moveTo>
                  <a:cubicBezTo>
                    <a:pt x="322" y="181"/>
                    <a:pt x="344" y="292"/>
                    <a:pt x="656" y="266"/>
                  </a:cubicBezTo>
                  <a:cubicBezTo>
                    <a:pt x="955" y="44"/>
                    <a:pt x="1" y="1"/>
                    <a:pt x="75"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2"/>
            <p:cNvSpPr/>
            <p:nvPr/>
          </p:nvSpPr>
          <p:spPr>
            <a:xfrm>
              <a:off x="6958482" y="1733800"/>
              <a:ext cx="13956" cy="4246"/>
            </a:xfrm>
            <a:custGeom>
              <a:rect b="b" l="l" r="r" t="t"/>
              <a:pathLst>
                <a:path extrusionOk="0" h="141" w="391">
                  <a:moveTo>
                    <a:pt x="293" y="26"/>
                  </a:moveTo>
                  <a:cubicBezTo>
                    <a:pt x="239" y="1"/>
                    <a:pt x="1" y="69"/>
                    <a:pt x="97" y="117"/>
                  </a:cubicBezTo>
                  <a:cubicBezTo>
                    <a:pt x="153" y="141"/>
                    <a:pt x="391" y="71"/>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2"/>
            <p:cNvSpPr/>
            <p:nvPr/>
          </p:nvSpPr>
          <p:spPr>
            <a:xfrm>
              <a:off x="5981739" y="1726333"/>
              <a:ext cx="25556" cy="11020"/>
            </a:xfrm>
            <a:custGeom>
              <a:rect b="b" l="l" r="r" t="t"/>
              <a:pathLst>
                <a:path extrusionOk="0" h="366" w="716">
                  <a:moveTo>
                    <a:pt x="662" y="365"/>
                  </a:moveTo>
                  <a:cubicBezTo>
                    <a:pt x="715" y="158"/>
                    <a:pt x="612" y="22"/>
                    <a:pt x="277" y="1"/>
                  </a:cubicBezTo>
                  <a:cubicBezTo>
                    <a:pt x="214" y="124"/>
                    <a:pt x="0" y="173"/>
                    <a:pt x="84"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2"/>
            <p:cNvSpPr/>
            <p:nvPr/>
          </p:nvSpPr>
          <p:spPr>
            <a:xfrm>
              <a:off x="2912347" y="1722599"/>
              <a:ext cx="39726" cy="15808"/>
            </a:xfrm>
            <a:custGeom>
              <a:rect b="b" l="l" r="r" t="t"/>
              <a:pathLst>
                <a:path extrusionOk="0" h="525" w="1113">
                  <a:moveTo>
                    <a:pt x="648" y="306"/>
                  </a:moveTo>
                  <a:cubicBezTo>
                    <a:pt x="1112" y="1"/>
                    <a:pt x="0" y="524"/>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2"/>
            <p:cNvSpPr/>
            <p:nvPr/>
          </p:nvSpPr>
          <p:spPr>
            <a:xfrm>
              <a:off x="2177345" y="1723593"/>
              <a:ext cx="14705" cy="9515"/>
            </a:xfrm>
            <a:custGeom>
              <a:rect b="b" l="l" r="r" t="t"/>
              <a:pathLst>
                <a:path extrusionOk="0" h="316" w="412">
                  <a:moveTo>
                    <a:pt x="411" y="273"/>
                  </a:moveTo>
                  <a:lnTo>
                    <a:pt x="411" y="92"/>
                  </a:lnTo>
                  <a:cubicBezTo>
                    <a:pt x="218" y="92"/>
                    <a:pt x="182" y="18"/>
                    <a:pt x="26" y="1"/>
                  </a:cubicBezTo>
                  <a:cubicBezTo>
                    <a:pt x="46" y="144"/>
                    <a:pt x="0" y="315"/>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2"/>
            <p:cNvSpPr/>
            <p:nvPr/>
          </p:nvSpPr>
          <p:spPr>
            <a:xfrm>
              <a:off x="1909763" y="1729103"/>
              <a:ext cx="13920" cy="2740"/>
            </a:xfrm>
            <a:custGeom>
              <a:rect b="b" l="l" r="r" t="t"/>
              <a:pathLst>
                <a:path extrusionOk="0" h="91" w="390">
                  <a:moveTo>
                    <a:pt x="390" y="0"/>
                  </a:moveTo>
                  <a:cubicBezTo>
                    <a:pt x="240" y="20"/>
                    <a:pt x="6" y="2"/>
                    <a:pt x="1" y="90"/>
                  </a:cubicBezTo>
                  <a:cubicBezTo>
                    <a:pt x="153" y="71"/>
                    <a:pt x="384" y="88"/>
                    <a:pt x="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2"/>
            <p:cNvSpPr/>
            <p:nvPr/>
          </p:nvSpPr>
          <p:spPr>
            <a:xfrm>
              <a:off x="3998736" y="1725550"/>
              <a:ext cx="13991" cy="4336"/>
            </a:xfrm>
            <a:custGeom>
              <a:rect b="b" l="l" r="r" t="t"/>
              <a:pathLst>
                <a:path extrusionOk="0" h="144" w="392">
                  <a:moveTo>
                    <a:pt x="291" y="27"/>
                  </a:moveTo>
                  <a:cubicBezTo>
                    <a:pt x="242" y="1"/>
                    <a:pt x="0" y="69"/>
                    <a:pt x="99" y="118"/>
                  </a:cubicBezTo>
                  <a:cubicBezTo>
                    <a:pt x="153" y="143"/>
                    <a:pt x="392" y="73"/>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2"/>
            <p:cNvSpPr/>
            <p:nvPr/>
          </p:nvSpPr>
          <p:spPr>
            <a:xfrm>
              <a:off x="804994" y="1725550"/>
              <a:ext cx="13991" cy="4336"/>
            </a:xfrm>
            <a:custGeom>
              <a:rect b="b" l="l" r="r" t="t"/>
              <a:pathLst>
                <a:path extrusionOk="0" h="144" w="392">
                  <a:moveTo>
                    <a:pt x="291" y="27"/>
                  </a:moveTo>
                  <a:cubicBezTo>
                    <a:pt x="238" y="1"/>
                    <a:pt x="0" y="69"/>
                    <a:pt x="99" y="118"/>
                  </a:cubicBezTo>
                  <a:cubicBezTo>
                    <a:pt x="153" y="143"/>
                    <a:pt x="392" y="73"/>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2"/>
            <p:cNvSpPr/>
            <p:nvPr/>
          </p:nvSpPr>
          <p:spPr>
            <a:xfrm>
              <a:off x="6982645" y="1720853"/>
              <a:ext cx="13849" cy="5510"/>
            </a:xfrm>
            <a:custGeom>
              <a:rect b="b" l="l" r="r" t="t"/>
              <a:pathLst>
                <a:path extrusionOk="0" h="183" w="388">
                  <a:moveTo>
                    <a:pt x="387" y="0"/>
                  </a:moveTo>
                  <a:lnTo>
                    <a:pt x="1" y="0"/>
                  </a:lnTo>
                  <a:lnTo>
                    <a:pt x="1"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2"/>
            <p:cNvSpPr/>
            <p:nvPr/>
          </p:nvSpPr>
          <p:spPr>
            <a:xfrm>
              <a:off x="3155694" y="1718143"/>
              <a:ext cx="13813" cy="5480"/>
            </a:xfrm>
            <a:custGeom>
              <a:rect b="b" l="l" r="r" t="t"/>
              <a:pathLst>
                <a:path extrusionOk="0" h="182" w="387">
                  <a:moveTo>
                    <a:pt x="386" y="0"/>
                  </a:moveTo>
                  <a:lnTo>
                    <a:pt x="0" y="0"/>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2"/>
            <p:cNvSpPr/>
            <p:nvPr/>
          </p:nvSpPr>
          <p:spPr>
            <a:xfrm>
              <a:off x="2086081" y="1715524"/>
              <a:ext cx="34086" cy="8852"/>
            </a:xfrm>
            <a:custGeom>
              <a:rect b="b" l="l" r="r" t="t"/>
              <a:pathLst>
                <a:path extrusionOk="0" h="294" w="955">
                  <a:moveTo>
                    <a:pt x="76" y="177"/>
                  </a:moveTo>
                  <a:cubicBezTo>
                    <a:pt x="321" y="182"/>
                    <a:pt x="341" y="293"/>
                    <a:pt x="654" y="269"/>
                  </a:cubicBezTo>
                  <a:cubicBezTo>
                    <a:pt x="954" y="45"/>
                    <a:pt x="0" y="1"/>
                    <a:pt x="76"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2"/>
            <p:cNvSpPr/>
            <p:nvPr/>
          </p:nvSpPr>
          <p:spPr>
            <a:xfrm>
              <a:off x="3138455" y="1717330"/>
              <a:ext cx="13920" cy="4336"/>
            </a:xfrm>
            <a:custGeom>
              <a:rect b="b" l="l" r="r" t="t"/>
              <a:pathLst>
                <a:path extrusionOk="0" h="144" w="390">
                  <a:moveTo>
                    <a:pt x="290" y="27"/>
                  </a:moveTo>
                  <a:cubicBezTo>
                    <a:pt x="236" y="1"/>
                    <a:pt x="0" y="71"/>
                    <a:pt x="98" y="117"/>
                  </a:cubicBezTo>
                  <a:cubicBezTo>
                    <a:pt x="151" y="143"/>
                    <a:pt x="389" y="73"/>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2"/>
            <p:cNvSpPr/>
            <p:nvPr/>
          </p:nvSpPr>
          <p:spPr>
            <a:xfrm>
              <a:off x="2226528" y="1718143"/>
              <a:ext cx="13742" cy="2740"/>
            </a:xfrm>
            <a:custGeom>
              <a:rect b="b" l="l" r="r" t="t"/>
              <a:pathLst>
                <a:path extrusionOk="0" h="91" w="385">
                  <a:moveTo>
                    <a:pt x="384" y="0"/>
                  </a:moveTo>
                  <a:cubicBezTo>
                    <a:pt x="236" y="20"/>
                    <a:pt x="2" y="1"/>
                    <a:pt x="1" y="90"/>
                  </a:cubicBezTo>
                  <a:cubicBezTo>
                    <a:pt x="148" y="71"/>
                    <a:pt x="377" y="89"/>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2"/>
            <p:cNvSpPr/>
            <p:nvPr/>
          </p:nvSpPr>
          <p:spPr>
            <a:xfrm>
              <a:off x="2081869" y="2385228"/>
              <a:ext cx="50648" cy="16440"/>
            </a:xfrm>
            <a:custGeom>
              <a:rect b="b" l="l" r="r" t="t"/>
              <a:pathLst>
                <a:path extrusionOk="0" h="546" w="1419">
                  <a:moveTo>
                    <a:pt x="194" y="545"/>
                  </a:moveTo>
                  <a:cubicBezTo>
                    <a:pt x="1418" y="479"/>
                    <a:pt x="207" y="1"/>
                    <a:pt x="1" y="271"/>
                  </a:cubicBezTo>
                  <a:cubicBezTo>
                    <a:pt x="228" y="288"/>
                    <a:pt x="209" y="417"/>
                    <a:pt x="19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2"/>
            <p:cNvSpPr/>
            <p:nvPr/>
          </p:nvSpPr>
          <p:spPr>
            <a:xfrm>
              <a:off x="8772305" y="2095403"/>
              <a:ext cx="34443" cy="10990"/>
            </a:xfrm>
            <a:custGeom>
              <a:rect b="b" l="l" r="r" t="t"/>
              <a:pathLst>
                <a:path extrusionOk="0" h="365" w="965">
                  <a:moveTo>
                    <a:pt x="964" y="364"/>
                  </a:moveTo>
                  <a:cubicBezTo>
                    <a:pt x="898" y="123"/>
                    <a:pt x="459" y="57"/>
                    <a:pt x="1" y="0"/>
                  </a:cubicBezTo>
                  <a:cubicBezTo>
                    <a:pt x="79" y="236"/>
                    <a:pt x="601" y="262"/>
                    <a:pt x="964"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2"/>
            <p:cNvSpPr/>
            <p:nvPr/>
          </p:nvSpPr>
          <p:spPr>
            <a:xfrm>
              <a:off x="9095424" y="1868505"/>
              <a:ext cx="36728" cy="16290"/>
            </a:xfrm>
            <a:custGeom>
              <a:rect b="b" l="l" r="r" t="t"/>
              <a:pathLst>
                <a:path extrusionOk="0" h="541" w="1029">
                  <a:moveTo>
                    <a:pt x="204" y="455"/>
                  </a:moveTo>
                  <a:cubicBezTo>
                    <a:pt x="793" y="541"/>
                    <a:pt x="1029" y="9"/>
                    <a:pt x="780" y="0"/>
                  </a:cubicBezTo>
                  <a:cubicBezTo>
                    <a:pt x="610" y="161"/>
                    <a:pt x="0" y="116"/>
                    <a:pt x="204"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2"/>
            <p:cNvSpPr/>
            <p:nvPr/>
          </p:nvSpPr>
          <p:spPr>
            <a:xfrm>
              <a:off x="835332" y="1796094"/>
              <a:ext cx="35193" cy="10147"/>
            </a:xfrm>
            <a:custGeom>
              <a:rect b="b" l="l" r="r" t="t"/>
              <a:pathLst>
                <a:path extrusionOk="0" h="337" w="986">
                  <a:moveTo>
                    <a:pt x="406" y="317"/>
                  </a:moveTo>
                  <a:cubicBezTo>
                    <a:pt x="484" y="163"/>
                    <a:pt x="655" y="336"/>
                    <a:pt x="986" y="317"/>
                  </a:cubicBezTo>
                  <a:lnTo>
                    <a:pt x="986" y="43"/>
                  </a:lnTo>
                  <a:cubicBezTo>
                    <a:pt x="612" y="1"/>
                    <a:pt x="0" y="289"/>
                    <a:pt x="406" y="3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2"/>
            <p:cNvSpPr/>
            <p:nvPr/>
          </p:nvSpPr>
          <p:spPr>
            <a:xfrm>
              <a:off x="808813" y="1732505"/>
              <a:ext cx="37549" cy="11111"/>
            </a:xfrm>
            <a:custGeom>
              <a:rect b="b" l="l" r="r" t="t"/>
              <a:pathLst>
                <a:path extrusionOk="0" h="369" w="1052">
                  <a:moveTo>
                    <a:pt x="960" y="249"/>
                  </a:moveTo>
                  <a:cubicBezTo>
                    <a:pt x="573" y="249"/>
                    <a:pt x="713" y="1"/>
                    <a:pt x="187" y="69"/>
                  </a:cubicBezTo>
                  <a:cubicBezTo>
                    <a:pt x="0" y="291"/>
                    <a:pt x="1051" y="369"/>
                    <a:pt x="960" y="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2"/>
            <p:cNvSpPr/>
            <p:nvPr/>
          </p:nvSpPr>
          <p:spPr>
            <a:xfrm>
              <a:off x="8669406" y="3421051"/>
              <a:ext cx="13777" cy="6745"/>
            </a:xfrm>
            <a:custGeom>
              <a:rect b="b" l="l" r="r" t="t"/>
              <a:pathLst>
                <a:path extrusionOk="0" h="224" w="386">
                  <a:moveTo>
                    <a:pt x="385" y="110"/>
                  </a:moveTo>
                  <a:cubicBezTo>
                    <a:pt x="345" y="0"/>
                    <a:pt x="171" y="54"/>
                    <a:pt x="0" y="110"/>
                  </a:cubicBezTo>
                  <a:cubicBezTo>
                    <a:pt x="3" y="199"/>
                    <a:pt x="338" y="223"/>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2"/>
            <p:cNvSpPr/>
            <p:nvPr/>
          </p:nvSpPr>
          <p:spPr>
            <a:xfrm>
              <a:off x="8066999" y="3423580"/>
              <a:ext cx="14063" cy="4215"/>
            </a:xfrm>
            <a:custGeom>
              <a:rect b="b" l="l" r="r" t="t"/>
              <a:pathLst>
                <a:path extrusionOk="0" h="140" w="394">
                  <a:moveTo>
                    <a:pt x="100" y="115"/>
                  </a:moveTo>
                  <a:cubicBezTo>
                    <a:pt x="156" y="139"/>
                    <a:pt x="393" y="71"/>
                    <a:pt x="294" y="23"/>
                  </a:cubicBezTo>
                  <a:cubicBezTo>
                    <a:pt x="242" y="1"/>
                    <a:pt x="0"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2"/>
            <p:cNvSpPr/>
            <p:nvPr/>
          </p:nvSpPr>
          <p:spPr>
            <a:xfrm>
              <a:off x="3244567" y="3421593"/>
              <a:ext cx="21665" cy="6383"/>
            </a:xfrm>
            <a:custGeom>
              <a:rect b="b" l="l" r="r" t="t"/>
              <a:pathLst>
                <a:path extrusionOk="0" h="212" w="607">
                  <a:moveTo>
                    <a:pt x="606" y="0"/>
                  </a:moveTo>
                  <a:lnTo>
                    <a:pt x="29" y="0"/>
                  </a:lnTo>
                  <a:cubicBezTo>
                    <a:pt x="1" y="161"/>
                    <a:pt x="221" y="212"/>
                    <a:pt x="606"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2"/>
            <p:cNvSpPr/>
            <p:nvPr/>
          </p:nvSpPr>
          <p:spPr>
            <a:xfrm>
              <a:off x="113821" y="3421443"/>
              <a:ext cx="23843" cy="5992"/>
            </a:xfrm>
            <a:custGeom>
              <a:rect b="b" l="l" r="r" t="t"/>
              <a:pathLst>
                <a:path extrusionOk="0" h="199" w="668">
                  <a:moveTo>
                    <a:pt x="579" y="5"/>
                  </a:moveTo>
                  <a:cubicBezTo>
                    <a:pt x="246" y="0"/>
                    <a:pt x="83" y="73"/>
                    <a:pt x="1" y="186"/>
                  </a:cubicBezTo>
                  <a:cubicBezTo>
                    <a:pt x="302" y="178"/>
                    <a:pt x="668" y="199"/>
                    <a:pt x="579" y="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2"/>
            <p:cNvSpPr/>
            <p:nvPr/>
          </p:nvSpPr>
          <p:spPr>
            <a:xfrm>
              <a:off x="2670678" y="3420810"/>
              <a:ext cx="14099" cy="4276"/>
            </a:xfrm>
            <a:custGeom>
              <a:rect b="b" l="l" r="r" t="t"/>
              <a:pathLst>
                <a:path extrusionOk="0" h="142" w="395">
                  <a:moveTo>
                    <a:pt x="292" y="26"/>
                  </a:moveTo>
                  <a:cubicBezTo>
                    <a:pt x="242" y="0"/>
                    <a:pt x="0" y="68"/>
                    <a:pt x="102" y="118"/>
                  </a:cubicBezTo>
                  <a:cubicBezTo>
                    <a:pt x="155" y="141"/>
                    <a:pt x="395"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2"/>
            <p:cNvSpPr/>
            <p:nvPr/>
          </p:nvSpPr>
          <p:spPr>
            <a:xfrm>
              <a:off x="6889989" y="3418101"/>
              <a:ext cx="14170" cy="4215"/>
            </a:xfrm>
            <a:custGeom>
              <a:rect b="b" l="l" r="r" t="t"/>
              <a:pathLst>
                <a:path extrusionOk="0" h="140" w="397">
                  <a:moveTo>
                    <a:pt x="101" y="116"/>
                  </a:moveTo>
                  <a:cubicBezTo>
                    <a:pt x="155" y="140"/>
                    <a:pt x="396" y="72"/>
                    <a:pt x="293" y="25"/>
                  </a:cubicBezTo>
                  <a:cubicBezTo>
                    <a:pt x="240" y="0"/>
                    <a:pt x="1" y="68"/>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2"/>
            <p:cNvSpPr/>
            <p:nvPr/>
          </p:nvSpPr>
          <p:spPr>
            <a:xfrm>
              <a:off x="5196732" y="3418101"/>
              <a:ext cx="14099" cy="4215"/>
            </a:xfrm>
            <a:custGeom>
              <a:rect b="b" l="l" r="r" t="t"/>
              <a:pathLst>
                <a:path extrusionOk="0" h="140" w="395">
                  <a:moveTo>
                    <a:pt x="294" y="25"/>
                  </a:moveTo>
                  <a:cubicBezTo>
                    <a:pt x="241" y="0"/>
                    <a:pt x="1" y="68"/>
                    <a:pt x="102" y="116"/>
                  </a:cubicBezTo>
                  <a:cubicBezTo>
                    <a:pt x="155" y="140"/>
                    <a:pt x="395"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2"/>
            <p:cNvSpPr/>
            <p:nvPr/>
          </p:nvSpPr>
          <p:spPr>
            <a:xfrm>
              <a:off x="1827636" y="3405154"/>
              <a:ext cx="39761" cy="13730"/>
            </a:xfrm>
            <a:custGeom>
              <a:rect b="b" l="l" r="r" t="t"/>
              <a:pathLst>
                <a:path extrusionOk="0" h="456" w="1114">
                  <a:moveTo>
                    <a:pt x="577" y="1"/>
                  </a:moveTo>
                  <a:cubicBezTo>
                    <a:pt x="405" y="161"/>
                    <a:pt x="113" y="266"/>
                    <a:pt x="0" y="455"/>
                  </a:cubicBezTo>
                  <a:cubicBezTo>
                    <a:pt x="388" y="449"/>
                    <a:pt x="1114" y="142"/>
                    <a:pt x="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2"/>
            <p:cNvSpPr/>
            <p:nvPr/>
          </p:nvSpPr>
          <p:spPr>
            <a:xfrm>
              <a:off x="1665738" y="3415331"/>
              <a:ext cx="14134" cy="4246"/>
            </a:xfrm>
            <a:custGeom>
              <a:rect b="b" l="l" r="r" t="t"/>
              <a:pathLst>
                <a:path extrusionOk="0" h="141" w="396">
                  <a:moveTo>
                    <a:pt x="101" y="117"/>
                  </a:moveTo>
                  <a:cubicBezTo>
                    <a:pt x="154" y="141"/>
                    <a:pt x="396" y="73"/>
                    <a:pt x="291" y="24"/>
                  </a:cubicBezTo>
                  <a:cubicBezTo>
                    <a:pt x="239" y="1"/>
                    <a:pt x="0" y="69"/>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2"/>
            <p:cNvSpPr/>
            <p:nvPr/>
          </p:nvSpPr>
          <p:spPr>
            <a:xfrm>
              <a:off x="1087602" y="3412621"/>
              <a:ext cx="14063" cy="4276"/>
            </a:xfrm>
            <a:custGeom>
              <a:rect b="b" l="l" r="r" t="t"/>
              <a:pathLst>
                <a:path extrusionOk="0" h="142" w="394">
                  <a:moveTo>
                    <a:pt x="100" y="117"/>
                  </a:moveTo>
                  <a:cubicBezTo>
                    <a:pt x="151" y="142"/>
                    <a:pt x="393" y="74"/>
                    <a:pt x="290" y="27"/>
                  </a:cubicBezTo>
                  <a:cubicBezTo>
                    <a:pt x="241" y="1"/>
                    <a:pt x="0"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2"/>
            <p:cNvSpPr/>
            <p:nvPr/>
          </p:nvSpPr>
          <p:spPr>
            <a:xfrm>
              <a:off x="2732675" y="3409881"/>
              <a:ext cx="13991" cy="4246"/>
            </a:xfrm>
            <a:custGeom>
              <a:rect b="b" l="l" r="r" t="t"/>
              <a:pathLst>
                <a:path extrusionOk="0" h="141" w="392">
                  <a:moveTo>
                    <a:pt x="100" y="117"/>
                  </a:moveTo>
                  <a:cubicBezTo>
                    <a:pt x="152" y="140"/>
                    <a:pt x="391" y="72"/>
                    <a:pt x="295" y="25"/>
                  </a:cubicBezTo>
                  <a:cubicBezTo>
                    <a:pt x="237" y="0"/>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2"/>
            <p:cNvSpPr/>
            <p:nvPr/>
          </p:nvSpPr>
          <p:spPr>
            <a:xfrm>
              <a:off x="2867019" y="3405154"/>
              <a:ext cx="13813" cy="5510"/>
            </a:xfrm>
            <a:custGeom>
              <a:rect b="b" l="l" r="r" t="t"/>
              <a:pathLst>
                <a:path extrusionOk="0" h="183" w="387">
                  <a:moveTo>
                    <a:pt x="387" y="1"/>
                  </a:moveTo>
                  <a:lnTo>
                    <a:pt x="0" y="1"/>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2"/>
            <p:cNvSpPr/>
            <p:nvPr/>
          </p:nvSpPr>
          <p:spPr>
            <a:xfrm>
              <a:off x="6556306" y="3402053"/>
              <a:ext cx="6889" cy="6233"/>
            </a:xfrm>
            <a:custGeom>
              <a:rect b="b" l="l" r="r" t="t"/>
              <a:pathLst>
                <a:path extrusionOk="0" h="207" w="193">
                  <a:moveTo>
                    <a:pt x="193" y="104"/>
                  </a:moveTo>
                  <a:cubicBezTo>
                    <a:pt x="193" y="53"/>
                    <a:pt x="36" y="1"/>
                    <a:pt x="1" y="104"/>
                  </a:cubicBezTo>
                  <a:cubicBezTo>
                    <a:pt x="1" y="155"/>
                    <a:pt x="157" y="207"/>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2"/>
            <p:cNvSpPr/>
            <p:nvPr/>
          </p:nvSpPr>
          <p:spPr>
            <a:xfrm>
              <a:off x="4222952" y="3402053"/>
              <a:ext cx="6924" cy="6233"/>
            </a:xfrm>
            <a:custGeom>
              <a:rect b="b" l="l" r="r" t="t"/>
              <a:pathLst>
                <a:path extrusionOk="0" h="207" w="194">
                  <a:moveTo>
                    <a:pt x="194" y="104"/>
                  </a:moveTo>
                  <a:cubicBezTo>
                    <a:pt x="194" y="53"/>
                    <a:pt x="37" y="1"/>
                    <a:pt x="1" y="104"/>
                  </a:cubicBezTo>
                  <a:cubicBezTo>
                    <a:pt x="1" y="155"/>
                    <a:pt x="155"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2"/>
            <p:cNvSpPr/>
            <p:nvPr/>
          </p:nvSpPr>
          <p:spPr>
            <a:xfrm>
              <a:off x="536948" y="3404371"/>
              <a:ext cx="14063" cy="4306"/>
            </a:xfrm>
            <a:custGeom>
              <a:rect b="b" l="l" r="r" t="t"/>
              <a:pathLst>
                <a:path extrusionOk="0" h="143" w="394">
                  <a:moveTo>
                    <a:pt x="293" y="27"/>
                  </a:moveTo>
                  <a:cubicBezTo>
                    <a:pt x="237" y="1"/>
                    <a:pt x="1" y="70"/>
                    <a:pt x="100" y="117"/>
                  </a:cubicBezTo>
                  <a:cubicBezTo>
                    <a:pt x="152" y="143"/>
                    <a:pt x="394"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2"/>
            <p:cNvSpPr/>
            <p:nvPr/>
          </p:nvSpPr>
          <p:spPr>
            <a:xfrm>
              <a:off x="5475664" y="3396934"/>
              <a:ext cx="20737" cy="8250"/>
            </a:xfrm>
            <a:custGeom>
              <a:rect b="b" l="l" r="r" t="t"/>
              <a:pathLst>
                <a:path extrusionOk="0" h="274" w="581">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2"/>
            <p:cNvSpPr/>
            <p:nvPr/>
          </p:nvSpPr>
          <p:spPr>
            <a:xfrm>
              <a:off x="4844918" y="3396513"/>
              <a:ext cx="33551" cy="15868"/>
            </a:xfrm>
            <a:custGeom>
              <a:rect b="b" l="l" r="r" t="t"/>
              <a:pathLst>
                <a:path extrusionOk="0" h="527" w="940">
                  <a:moveTo>
                    <a:pt x="895" y="196"/>
                  </a:moveTo>
                  <a:cubicBezTo>
                    <a:pt x="939" y="142"/>
                    <a:pt x="604" y="1"/>
                    <a:pt x="510" y="15"/>
                  </a:cubicBezTo>
                  <a:cubicBezTo>
                    <a:pt x="1" y="89"/>
                    <a:pt x="633" y="527"/>
                    <a:pt x="895" y="1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2"/>
            <p:cNvSpPr/>
            <p:nvPr/>
          </p:nvSpPr>
          <p:spPr>
            <a:xfrm>
              <a:off x="416667" y="3388173"/>
              <a:ext cx="40333" cy="14694"/>
            </a:xfrm>
            <a:custGeom>
              <a:rect b="b" l="l" r="r" t="t"/>
              <a:pathLst>
                <a:path extrusionOk="0" h="488" w="1130">
                  <a:moveTo>
                    <a:pt x="770" y="383"/>
                  </a:moveTo>
                  <a:cubicBezTo>
                    <a:pt x="1129" y="80"/>
                    <a:pt x="79" y="1"/>
                    <a:pt x="0" y="201"/>
                  </a:cubicBezTo>
                  <a:cubicBezTo>
                    <a:pt x="302" y="240"/>
                    <a:pt x="165" y="488"/>
                    <a:pt x="770" y="3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2"/>
            <p:cNvSpPr/>
            <p:nvPr/>
          </p:nvSpPr>
          <p:spPr>
            <a:xfrm>
              <a:off x="822733" y="3377815"/>
              <a:ext cx="50398" cy="17464"/>
            </a:xfrm>
            <a:custGeom>
              <a:rect b="b" l="l" r="r" t="t"/>
              <a:pathLst>
                <a:path extrusionOk="0" h="580" w="1412">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2"/>
            <p:cNvSpPr/>
            <p:nvPr/>
          </p:nvSpPr>
          <p:spPr>
            <a:xfrm>
              <a:off x="1189645" y="3375106"/>
              <a:ext cx="71992" cy="13941"/>
            </a:xfrm>
            <a:custGeom>
              <a:rect b="b" l="l" r="r" t="t"/>
              <a:pathLst>
                <a:path extrusionOk="0" h="463" w="2017">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2"/>
            <p:cNvSpPr/>
            <p:nvPr/>
          </p:nvSpPr>
          <p:spPr>
            <a:xfrm>
              <a:off x="6690364" y="3382512"/>
              <a:ext cx="14099" cy="4246"/>
            </a:xfrm>
            <a:custGeom>
              <a:rect b="b" l="l" r="r" t="t"/>
              <a:pathLst>
                <a:path extrusionOk="0" h="141" w="395">
                  <a:moveTo>
                    <a:pt x="101" y="117"/>
                  </a:moveTo>
                  <a:cubicBezTo>
                    <a:pt x="156" y="141"/>
                    <a:pt x="395" y="73"/>
                    <a:pt x="293" y="26"/>
                  </a:cubicBezTo>
                  <a:cubicBezTo>
                    <a:pt x="244" y="1"/>
                    <a:pt x="0"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2"/>
            <p:cNvSpPr/>
            <p:nvPr/>
          </p:nvSpPr>
          <p:spPr>
            <a:xfrm>
              <a:off x="6611343" y="3377815"/>
              <a:ext cx="13813" cy="5510"/>
            </a:xfrm>
            <a:custGeom>
              <a:rect b="b" l="l" r="r" t="t"/>
              <a:pathLst>
                <a:path extrusionOk="0" h="183" w="387">
                  <a:moveTo>
                    <a:pt x="0" y="183"/>
                  </a:moveTo>
                  <a:lnTo>
                    <a:pt x="387" y="183"/>
                  </a:lnTo>
                  <a:lnTo>
                    <a:pt x="387"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2"/>
            <p:cNvSpPr/>
            <p:nvPr/>
          </p:nvSpPr>
          <p:spPr>
            <a:xfrm>
              <a:off x="5234673" y="3377243"/>
              <a:ext cx="13777" cy="6775"/>
            </a:xfrm>
            <a:custGeom>
              <a:rect b="b" l="l" r="r" t="t"/>
              <a:pathLst>
                <a:path extrusionOk="0" h="225" w="386">
                  <a:moveTo>
                    <a:pt x="385" y="111"/>
                  </a:moveTo>
                  <a:cubicBezTo>
                    <a:pt x="346" y="1"/>
                    <a:pt x="174" y="55"/>
                    <a:pt x="0" y="111"/>
                  </a:cubicBezTo>
                  <a:cubicBezTo>
                    <a:pt x="5" y="202"/>
                    <a:pt x="341" y="224"/>
                    <a:pt x="385"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2"/>
            <p:cNvSpPr/>
            <p:nvPr/>
          </p:nvSpPr>
          <p:spPr>
            <a:xfrm>
              <a:off x="8006537" y="3366886"/>
              <a:ext cx="44687" cy="16440"/>
            </a:xfrm>
            <a:custGeom>
              <a:rect b="b" l="l" r="r" t="t"/>
              <a:pathLst>
                <a:path extrusionOk="0" h="546" w="1252">
                  <a:moveTo>
                    <a:pt x="638" y="0"/>
                  </a:moveTo>
                  <a:cubicBezTo>
                    <a:pt x="616" y="173"/>
                    <a:pt x="0" y="64"/>
                    <a:pt x="59" y="273"/>
                  </a:cubicBezTo>
                  <a:cubicBezTo>
                    <a:pt x="397" y="546"/>
                    <a:pt x="1252" y="143"/>
                    <a:pt x="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2"/>
            <p:cNvSpPr/>
            <p:nvPr/>
          </p:nvSpPr>
          <p:spPr>
            <a:xfrm>
              <a:off x="6683547" y="3374323"/>
              <a:ext cx="14027" cy="4306"/>
            </a:xfrm>
            <a:custGeom>
              <a:rect b="b" l="l" r="r" t="t"/>
              <a:pathLst>
                <a:path extrusionOk="0" h="143" w="393">
                  <a:moveTo>
                    <a:pt x="292" y="26"/>
                  </a:moveTo>
                  <a:cubicBezTo>
                    <a:pt x="242" y="0"/>
                    <a:pt x="1" y="69"/>
                    <a:pt x="103" y="116"/>
                  </a:cubicBezTo>
                  <a:cubicBezTo>
                    <a:pt x="152" y="142"/>
                    <a:pt x="392"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2"/>
            <p:cNvSpPr/>
            <p:nvPr/>
          </p:nvSpPr>
          <p:spPr>
            <a:xfrm>
              <a:off x="9075543" y="3369626"/>
              <a:ext cx="13777" cy="5510"/>
            </a:xfrm>
            <a:custGeom>
              <a:rect b="b" l="l" r="r" t="t"/>
              <a:pathLst>
                <a:path extrusionOk="0" h="183" w="386">
                  <a:moveTo>
                    <a:pt x="385" y="1"/>
                  </a:moveTo>
                  <a:lnTo>
                    <a:pt x="0" y="1"/>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2"/>
            <p:cNvSpPr/>
            <p:nvPr/>
          </p:nvSpPr>
          <p:spPr>
            <a:xfrm>
              <a:off x="5841969" y="3359780"/>
              <a:ext cx="22165" cy="16169"/>
            </a:xfrm>
            <a:custGeom>
              <a:rect b="b" l="l" r="r" t="t"/>
              <a:pathLst>
                <a:path extrusionOk="0" h="537" w="621">
                  <a:moveTo>
                    <a:pt x="343" y="509"/>
                  </a:moveTo>
                  <a:cubicBezTo>
                    <a:pt x="403" y="385"/>
                    <a:pt x="620" y="334"/>
                    <a:pt x="538" y="144"/>
                  </a:cubicBezTo>
                  <a:cubicBezTo>
                    <a:pt x="0" y="0"/>
                    <a:pt x="4" y="537"/>
                    <a:pt x="343" y="5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2"/>
            <p:cNvSpPr/>
            <p:nvPr/>
          </p:nvSpPr>
          <p:spPr>
            <a:xfrm>
              <a:off x="5410169" y="3368843"/>
              <a:ext cx="14099" cy="4306"/>
            </a:xfrm>
            <a:custGeom>
              <a:rect b="b" l="l" r="r" t="t"/>
              <a:pathLst>
                <a:path extrusionOk="0" h="143" w="395">
                  <a:moveTo>
                    <a:pt x="291" y="27"/>
                  </a:moveTo>
                  <a:cubicBezTo>
                    <a:pt x="238" y="1"/>
                    <a:pt x="0" y="71"/>
                    <a:pt x="98" y="117"/>
                  </a:cubicBezTo>
                  <a:cubicBezTo>
                    <a:pt x="150" y="143"/>
                    <a:pt x="394" y="72"/>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2"/>
            <p:cNvSpPr/>
            <p:nvPr/>
          </p:nvSpPr>
          <p:spPr>
            <a:xfrm>
              <a:off x="2537012" y="3359780"/>
              <a:ext cx="47757" cy="17404"/>
            </a:xfrm>
            <a:custGeom>
              <a:rect b="b" l="l" r="r" t="t"/>
              <a:pathLst>
                <a:path extrusionOk="0" h="578" w="1338">
                  <a:moveTo>
                    <a:pt x="182" y="328"/>
                  </a:moveTo>
                  <a:cubicBezTo>
                    <a:pt x="478" y="577"/>
                    <a:pt x="1314" y="324"/>
                    <a:pt x="1337" y="145"/>
                  </a:cubicBezTo>
                  <a:cubicBezTo>
                    <a:pt x="940" y="201"/>
                    <a:pt x="0" y="0"/>
                    <a:pt x="182"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2"/>
            <p:cNvSpPr/>
            <p:nvPr/>
          </p:nvSpPr>
          <p:spPr>
            <a:xfrm>
              <a:off x="1440273" y="3354662"/>
              <a:ext cx="26591" cy="12255"/>
            </a:xfrm>
            <a:custGeom>
              <a:rect b="b" l="l" r="r" t="t"/>
              <a:pathLst>
                <a:path extrusionOk="0" h="407" w="745">
                  <a:moveTo>
                    <a:pt x="439" y="406"/>
                  </a:moveTo>
                  <a:cubicBezTo>
                    <a:pt x="745" y="272"/>
                    <a:pt x="655" y="0"/>
                    <a:pt x="54" y="43"/>
                  </a:cubicBezTo>
                  <a:cubicBezTo>
                    <a:pt x="1" y="250"/>
                    <a:pt x="100" y="384"/>
                    <a:pt x="439" y="4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2"/>
            <p:cNvSpPr/>
            <p:nvPr/>
          </p:nvSpPr>
          <p:spPr>
            <a:xfrm>
              <a:off x="8886091" y="3360684"/>
              <a:ext cx="14170" cy="4276"/>
            </a:xfrm>
            <a:custGeom>
              <a:rect b="b" l="l" r="r" t="t"/>
              <a:pathLst>
                <a:path extrusionOk="0" h="142" w="397">
                  <a:moveTo>
                    <a:pt x="100" y="115"/>
                  </a:moveTo>
                  <a:cubicBezTo>
                    <a:pt x="155" y="141"/>
                    <a:pt x="396" y="73"/>
                    <a:pt x="293" y="26"/>
                  </a:cubicBezTo>
                  <a:cubicBezTo>
                    <a:pt x="242"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2"/>
            <p:cNvSpPr/>
            <p:nvPr/>
          </p:nvSpPr>
          <p:spPr>
            <a:xfrm>
              <a:off x="8941270" y="3357974"/>
              <a:ext cx="13956" cy="4215"/>
            </a:xfrm>
            <a:custGeom>
              <a:rect b="b" l="l" r="r" t="t"/>
              <a:pathLst>
                <a:path extrusionOk="0" h="140" w="391">
                  <a:moveTo>
                    <a:pt x="292" y="25"/>
                  </a:moveTo>
                  <a:cubicBezTo>
                    <a:pt x="236" y="0"/>
                    <a:pt x="0" y="68"/>
                    <a:pt x="98" y="116"/>
                  </a:cubicBezTo>
                  <a:cubicBezTo>
                    <a:pt x="151" y="140"/>
                    <a:pt x="390"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2"/>
            <p:cNvSpPr/>
            <p:nvPr/>
          </p:nvSpPr>
          <p:spPr>
            <a:xfrm>
              <a:off x="6907335" y="3348339"/>
              <a:ext cx="26591" cy="15236"/>
            </a:xfrm>
            <a:custGeom>
              <a:rect b="b" l="l" r="r" t="t"/>
              <a:pathLst>
                <a:path extrusionOk="0" h="506" w="745">
                  <a:moveTo>
                    <a:pt x="0" y="434"/>
                  </a:moveTo>
                  <a:cubicBezTo>
                    <a:pt x="744" y="505"/>
                    <a:pt x="744" y="0"/>
                    <a:pt x="0" y="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2"/>
            <p:cNvSpPr/>
            <p:nvPr/>
          </p:nvSpPr>
          <p:spPr>
            <a:xfrm>
              <a:off x="2619139" y="3355234"/>
              <a:ext cx="13777" cy="7467"/>
            </a:xfrm>
            <a:custGeom>
              <a:rect b="b" l="l" r="r" t="t"/>
              <a:pathLst>
                <a:path extrusionOk="0" h="248" w="386">
                  <a:moveTo>
                    <a:pt x="386" y="116"/>
                  </a:moveTo>
                  <a:cubicBezTo>
                    <a:pt x="385" y="24"/>
                    <a:pt x="50" y="1"/>
                    <a:pt x="1" y="116"/>
                  </a:cubicBezTo>
                  <a:cubicBezTo>
                    <a:pt x="217" y="105"/>
                    <a:pt x="300" y="248"/>
                    <a:pt x="386"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2"/>
            <p:cNvSpPr/>
            <p:nvPr/>
          </p:nvSpPr>
          <p:spPr>
            <a:xfrm>
              <a:off x="865599" y="3339517"/>
              <a:ext cx="41653" cy="18819"/>
            </a:xfrm>
            <a:custGeom>
              <a:rect b="b" l="l" r="r" t="t"/>
              <a:pathLst>
                <a:path extrusionOk="0" h="625" w="1167">
                  <a:moveTo>
                    <a:pt x="725" y="546"/>
                  </a:moveTo>
                  <a:cubicBezTo>
                    <a:pt x="1166" y="340"/>
                    <a:pt x="596" y="146"/>
                    <a:pt x="340" y="1"/>
                  </a:cubicBezTo>
                  <a:cubicBezTo>
                    <a:pt x="45" y="138"/>
                    <a:pt x="1" y="625"/>
                    <a:pt x="725"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2"/>
            <p:cNvSpPr/>
            <p:nvPr/>
          </p:nvSpPr>
          <p:spPr>
            <a:xfrm>
              <a:off x="6132858" y="3347044"/>
              <a:ext cx="14170" cy="4276"/>
            </a:xfrm>
            <a:custGeom>
              <a:rect b="b" l="l" r="r" t="t"/>
              <a:pathLst>
                <a:path extrusionOk="0" h="142" w="397">
                  <a:moveTo>
                    <a:pt x="296" y="25"/>
                  </a:moveTo>
                  <a:cubicBezTo>
                    <a:pt x="241" y="0"/>
                    <a:pt x="1" y="69"/>
                    <a:pt x="102" y="115"/>
                  </a:cubicBezTo>
                  <a:cubicBezTo>
                    <a:pt x="155" y="141"/>
                    <a:pt x="396" y="71"/>
                    <a:pt x="296"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2"/>
            <p:cNvSpPr/>
            <p:nvPr/>
          </p:nvSpPr>
          <p:spPr>
            <a:xfrm>
              <a:off x="6052908" y="3345027"/>
              <a:ext cx="21665" cy="6444"/>
            </a:xfrm>
            <a:custGeom>
              <a:rect b="b" l="l" r="r" t="t"/>
              <a:pathLst>
                <a:path extrusionOk="0" h="214" w="607">
                  <a:moveTo>
                    <a:pt x="606" y="182"/>
                  </a:moveTo>
                  <a:lnTo>
                    <a:pt x="606" y="1"/>
                  </a:lnTo>
                  <a:lnTo>
                    <a:pt x="27" y="1"/>
                  </a:lnTo>
                  <a:cubicBezTo>
                    <a:pt x="1" y="162"/>
                    <a:pt x="217" y="213"/>
                    <a:pt x="606"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2"/>
            <p:cNvSpPr/>
            <p:nvPr/>
          </p:nvSpPr>
          <p:spPr>
            <a:xfrm>
              <a:off x="1387485" y="3335242"/>
              <a:ext cx="20238" cy="13670"/>
            </a:xfrm>
            <a:custGeom>
              <a:rect b="b" l="l" r="r" t="t"/>
              <a:pathLst>
                <a:path extrusionOk="0" h="454" w="567">
                  <a:moveTo>
                    <a:pt x="376" y="417"/>
                  </a:moveTo>
                  <a:cubicBezTo>
                    <a:pt x="386" y="362"/>
                    <a:pt x="403" y="309"/>
                    <a:pt x="566" y="326"/>
                  </a:cubicBezTo>
                  <a:lnTo>
                    <a:pt x="566" y="144"/>
                  </a:lnTo>
                  <a:cubicBezTo>
                    <a:pt x="95" y="1"/>
                    <a:pt x="1" y="454"/>
                    <a:pt x="376" y="4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2"/>
            <p:cNvSpPr/>
            <p:nvPr/>
          </p:nvSpPr>
          <p:spPr>
            <a:xfrm>
              <a:off x="5244988" y="3341535"/>
              <a:ext cx="14063" cy="4276"/>
            </a:xfrm>
            <a:custGeom>
              <a:rect b="b" l="l" r="r" t="t"/>
              <a:pathLst>
                <a:path extrusionOk="0" h="142" w="394">
                  <a:moveTo>
                    <a:pt x="295" y="25"/>
                  </a:moveTo>
                  <a:cubicBezTo>
                    <a:pt x="240" y="0"/>
                    <a:pt x="1" y="70"/>
                    <a:pt x="96" y="117"/>
                  </a:cubicBezTo>
                  <a:cubicBezTo>
                    <a:pt x="154" y="141"/>
                    <a:pt x="394" y="71"/>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2"/>
            <p:cNvSpPr/>
            <p:nvPr/>
          </p:nvSpPr>
          <p:spPr>
            <a:xfrm>
              <a:off x="84304" y="3336777"/>
              <a:ext cx="22629" cy="8280"/>
            </a:xfrm>
            <a:custGeom>
              <a:rect b="b" l="l" r="r" t="t"/>
              <a:pathLst>
                <a:path extrusionOk="0" h="275" w="634">
                  <a:moveTo>
                    <a:pt x="633" y="275"/>
                  </a:moveTo>
                  <a:lnTo>
                    <a:pt x="633" y="0"/>
                  </a:lnTo>
                  <a:lnTo>
                    <a:pt x="247" y="0"/>
                  </a:lnTo>
                  <a:cubicBezTo>
                    <a:pt x="236" y="118"/>
                    <a:pt x="0" y="128"/>
                    <a:pt x="55"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2"/>
            <p:cNvSpPr/>
            <p:nvPr/>
          </p:nvSpPr>
          <p:spPr>
            <a:xfrm>
              <a:off x="8428486" y="3336506"/>
              <a:ext cx="6924" cy="6142"/>
            </a:xfrm>
            <a:custGeom>
              <a:rect b="b" l="l" r="r" t="t"/>
              <a:pathLst>
                <a:path extrusionOk="0" h="204" w="194">
                  <a:moveTo>
                    <a:pt x="192" y="102"/>
                  </a:moveTo>
                  <a:cubicBezTo>
                    <a:pt x="194" y="53"/>
                    <a:pt x="37" y="0"/>
                    <a:pt x="0" y="102"/>
                  </a:cubicBezTo>
                  <a:cubicBezTo>
                    <a:pt x="0" y="152"/>
                    <a:pt x="157" y="204"/>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2"/>
            <p:cNvSpPr/>
            <p:nvPr/>
          </p:nvSpPr>
          <p:spPr>
            <a:xfrm>
              <a:off x="5282892" y="3331388"/>
              <a:ext cx="22629" cy="13670"/>
            </a:xfrm>
            <a:custGeom>
              <a:rect b="b" l="l" r="r" t="t"/>
              <a:pathLst>
                <a:path extrusionOk="0" h="454" w="634">
                  <a:moveTo>
                    <a:pt x="580" y="362"/>
                  </a:moveTo>
                  <a:cubicBezTo>
                    <a:pt x="633" y="155"/>
                    <a:pt x="534" y="22"/>
                    <a:pt x="195" y="1"/>
                  </a:cubicBezTo>
                  <a:cubicBezTo>
                    <a:pt x="239" y="160"/>
                    <a:pt x="0" y="454"/>
                    <a:pt x="580"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2"/>
            <p:cNvSpPr/>
            <p:nvPr/>
          </p:nvSpPr>
          <p:spPr>
            <a:xfrm>
              <a:off x="3965685" y="3320429"/>
              <a:ext cx="57358" cy="21890"/>
            </a:xfrm>
            <a:custGeom>
              <a:rect b="b" l="l" r="r" t="t"/>
              <a:pathLst>
                <a:path extrusionOk="0" h="727" w="1607">
                  <a:moveTo>
                    <a:pt x="1037" y="726"/>
                  </a:moveTo>
                  <a:cubicBezTo>
                    <a:pt x="1606" y="369"/>
                    <a:pt x="632" y="111"/>
                    <a:pt x="72" y="0"/>
                  </a:cubicBezTo>
                  <a:cubicBezTo>
                    <a:pt x="1" y="427"/>
                    <a:pt x="418" y="623"/>
                    <a:pt x="1037" y="7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2"/>
            <p:cNvSpPr/>
            <p:nvPr/>
          </p:nvSpPr>
          <p:spPr>
            <a:xfrm>
              <a:off x="8452542" y="3333345"/>
              <a:ext cx="14027" cy="4246"/>
            </a:xfrm>
            <a:custGeom>
              <a:rect b="b" l="l" r="r" t="t"/>
              <a:pathLst>
                <a:path extrusionOk="0" h="141" w="393">
                  <a:moveTo>
                    <a:pt x="99" y="114"/>
                  </a:moveTo>
                  <a:cubicBezTo>
                    <a:pt x="153" y="141"/>
                    <a:pt x="393" y="70"/>
                    <a:pt x="292" y="24"/>
                  </a:cubicBezTo>
                  <a:cubicBezTo>
                    <a:pt x="238" y="1"/>
                    <a:pt x="0" y="69"/>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2"/>
            <p:cNvSpPr/>
            <p:nvPr/>
          </p:nvSpPr>
          <p:spPr>
            <a:xfrm>
              <a:off x="578244" y="3333345"/>
              <a:ext cx="14099" cy="4246"/>
            </a:xfrm>
            <a:custGeom>
              <a:rect b="b" l="l" r="r" t="t"/>
              <a:pathLst>
                <a:path extrusionOk="0" h="141" w="395">
                  <a:moveTo>
                    <a:pt x="101" y="114"/>
                  </a:moveTo>
                  <a:cubicBezTo>
                    <a:pt x="154" y="141"/>
                    <a:pt x="394" y="70"/>
                    <a:pt x="294" y="24"/>
                  </a:cubicBezTo>
                  <a:cubicBezTo>
                    <a:pt x="240" y="1"/>
                    <a:pt x="0" y="69"/>
                    <a:pt x="101"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2"/>
            <p:cNvSpPr/>
            <p:nvPr/>
          </p:nvSpPr>
          <p:spPr>
            <a:xfrm>
              <a:off x="5196732" y="3330575"/>
              <a:ext cx="14099" cy="4276"/>
            </a:xfrm>
            <a:custGeom>
              <a:rect b="b" l="l" r="r" t="t"/>
              <a:pathLst>
                <a:path extrusionOk="0" h="142" w="395">
                  <a:moveTo>
                    <a:pt x="294" y="28"/>
                  </a:moveTo>
                  <a:cubicBezTo>
                    <a:pt x="241" y="0"/>
                    <a:pt x="1" y="71"/>
                    <a:pt x="102" y="116"/>
                  </a:cubicBezTo>
                  <a:cubicBezTo>
                    <a:pt x="155" y="141"/>
                    <a:pt x="395" y="73"/>
                    <a:pt x="294"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2"/>
            <p:cNvSpPr/>
            <p:nvPr/>
          </p:nvSpPr>
          <p:spPr>
            <a:xfrm>
              <a:off x="1655495" y="3321934"/>
              <a:ext cx="34872" cy="15296"/>
            </a:xfrm>
            <a:custGeom>
              <a:rect b="b" l="l" r="r" t="t"/>
              <a:pathLst>
                <a:path extrusionOk="0" h="508" w="977">
                  <a:moveTo>
                    <a:pt x="773" y="403"/>
                  </a:moveTo>
                  <a:cubicBezTo>
                    <a:pt x="977" y="174"/>
                    <a:pt x="122" y="0"/>
                    <a:pt x="0" y="222"/>
                  </a:cubicBezTo>
                  <a:cubicBezTo>
                    <a:pt x="307" y="260"/>
                    <a:pt x="166" y="508"/>
                    <a:pt x="773" y="4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2"/>
            <p:cNvSpPr/>
            <p:nvPr/>
          </p:nvSpPr>
          <p:spPr>
            <a:xfrm>
              <a:off x="323796" y="3328257"/>
              <a:ext cx="23985" cy="5841"/>
            </a:xfrm>
            <a:custGeom>
              <a:rect b="b" l="l" r="r" t="t"/>
              <a:pathLst>
                <a:path extrusionOk="0" h="194" w="672">
                  <a:moveTo>
                    <a:pt x="479" y="193"/>
                  </a:moveTo>
                  <a:cubicBezTo>
                    <a:pt x="479" y="102"/>
                    <a:pt x="634" y="86"/>
                    <a:pt x="672" y="12"/>
                  </a:cubicBezTo>
                  <a:cubicBezTo>
                    <a:pt x="368" y="22"/>
                    <a:pt x="1" y="0"/>
                    <a:pt x="92" y="1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2"/>
            <p:cNvSpPr/>
            <p:nvPr/>
          </p:nvSpPr>
          <p:spPr>
            <a:xfrm>
              <a:off x="2564138" y="3328588"/>
              <a:ext cx="13777" cy="2830"/>
            </a:xfrm>
            <a:custGeom>
              <a:rect b="b" l="l" r="r" t="t"/>
              <a:pathLst>
                <a:path extrusionOk="0" h="94" w="386">
                  <a:moveTo>
                    <a:pt x="0" y="94"/>
                  </a:moveTo>
                  <a:cubicBezTo>
                    <a:pt x="149" y="71"/>
                    <a:pt x="379" y="90"/>
                    <a:pt x="385" y="1"/>
                  </a:cubicBezTo>
                  <a:cubicBezTo>
                    <a:pt x="238" y="23"/>
                    <a:pt x="5" y="4"/>
                    <a:pt x="0" y="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2"/>
            <p:cNvSpPr/>
            <p:nvPr/>
          </p:nvSpPr>
          <p:spPr>
            <a:xfrm>
              <a:off x="1934177" y="3327865"/>
              <a:ext cx="14170" cy="4276"/>
            </a:xfrm>
            <a:custGeom>
              <a:rect b="b" l="l" r="r" t="t"/>
              <a:pathLst>
                <a:path extrusionOk="0" h="142" w="397">
                  <a:moveTo>
                    <a:pt x="294" y="24"/>
                  </a:moveTo>
                  <a:cubicBezTo>
                    <a:pt x="240" y="0"/>
                    <a:pt x="1" y="68"/>
                    <a:pt x="103" y="115"/>
                  </a:cubicBezTo>
                  <a:cubicBezTo>
                    <a:pt x="155" y="141"/>
                    <a:pt x="396"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2"/>
            <p:cNvSpPr/>
            <p:nvPr/>
          </p:nvSpPr>
          <p:spPr>
            <a:xfrm>
              <a:off x="7013875" y="3316936"/>
              <a:ext cx="14063" cy="4276"/>
            </a:xfrm>
            <a:custGeom>
              <a:rect b="b" l="l" r="r" t="t"/>
              <a:pathLst>
                <a:path extrusionOk="0" h="142" w="394">
                  <a:moveTo>
                    <a:pt x="102" y="116"/>
                  </a:moveTo>
                  <a:cubicBezTo>
                    <a:pt x="157" y="141"/>
                    <a:pt x="393" y="72"/>
                    <a:pt x="296" y="25"/>
                  </a:cubicBezTo>
                  <a:cubicBezTo>
                    <a:pt x="242" y="0"/>
                    <a:pt x="1" y="69"/>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2"/>
            <p:cNvSpPr/>
            <p:nvPr/>
          </p:nvSpPr>
          <p:spPr>
            <a:xfrm>
              <a:off x="5503218" y="3309469"/>
              <a:ext cx="33622" cy="17313"/>
            </a:xfrm>
            <a:custGeom>
              <a:rect b="b" l="l" r="r" t="t"/>
              <a:pathLst>
                <a:path extrusionOk="0" h="575" w="942">
                  <a:moveTo>
                    <a:pt x="0" y="90"/>
                  </a:moveTo>
                  <a:lnTo>
                    <a:pt x="0" y="273"/>
                  </a:lnTo>
                  <a:cubicBezTo>
                    <a:pt x="355" y="575"/>
                    <a:pt x="941" y="0"/>
                    <a:pt x="0" y="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2"/>
            <p:cNvSpPr/>
            <p:nvPr/>
          </p:nvSpPr>
          <p:spPr>
            <a:xfrm>
              <a:off x="4453450" y="3316936"/>
              <a:ext cx="14063" cy="4276"/>
            </a:xfrm>
            <a:custGeom>
              <a:rect b="b" l="l" r="r" t="t"/>
              <a:pathLst>
                <a:path extrusionOk="0" h="142" w="394">
                  <a:moveTo>
                    <a:pt x="294" y="25"/>
                  </a:moveTo>
                  <a:cubicBezTo>
                    <a:pt x="239" y="0"/>
                    <a:pt x="0" y="69"/>
                    <a:pt x="98" y="116"/>
                  </a:cubicBezTo>
                  <a:cubicBezTo>
                    <a:pt x="154" y="141"/>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2"/>
            <p:cNvSpPr/>
            <p:nvPr/>
          </p:nvSpPr>
          <p:spPr>
            <a:xfrm>
              <a:off x="2494396" y="3312209"/>
              <a:ext cx="21594" cy="9515"/>
            </a:xfrm>
            <a:custGeom>
              <a:rect b="b" l="l" r="r" t="t"/>
              <a:pathLst>
                <a:path extrusionOk="0" h="316" w="605">
                  <a:moveTo>
                    <a:pt x="411" y="273"/>
                  </a:moveTo>
                  <a:cubicBezTo>
                    <a:pt x="405" y="148"/>
                    <a:pt x="503" y="74"/>
                    <a:pt x="604" y="1"/>
                  </a:cubicBezTo>
                  <a:lnTo>
                    <a:pt x="26" y="1"/>
                  </a:lnTo>
                  <a:cubicBezTo>
                    <a:pt x="42" y="144"/>
                    <a:pt x="0" y="315"/>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2"/>
            <p:cNvSpPr/>
            <p:nvPr/>
          </p:nvSpPr>
          <p:spPr>
            <a:xfrm>
              <a:off x="5244988" y="3314166"/>
              <a:ext cx="14063" cy="4276"/>
            </a:xfrm>
            <a:custGeom>
              <a:rect b="b" l="l" r="r" t="t"/>
              <a:pathLst>
                <a:path extrusionOk="0" h="142" w="394">
                  <a:moveTo>
                    <a:pt x="295" y="26"/>
                  </a:moveTo>
                  <a:cubicBezTo>
                    <a:pt x="240" y="1"/>
                    <a:pt x="1" y="70"/>
                    <a:pt x="96" y="117"/>
                  </a:cubicBezTo>
                  <a:cubicBezTo>
                    <a:pt x="154" y="142"/>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2"/>
            <p:cNvSpPr/>
            <p:nvPr/>
          </p:nvSpPr>
          <p:spPr>
            <a:xfrm>
              <a:off x="3073496" y="3311456"/>
              <a:ext cx="13777" cy="7497"/>
            </a:xfrm>
            <a:custGeom>
              <a:rect b="b" l="l" r="r" t="t"/>
              <a:pathLst>
                <a:path extrusionOk="0" h="249" w="386">
                  <a:moveTo>
                    <a:pt x="385" y="116"/>
                  </a:moveTo>
                  <a:cubicBezTo>
                    <a:pt x="384" y="24"/>
                    <a:pt x="46" y="1"/>
                    <a:pt x="0" y="116"/>
                  </a:cubicBezTo>
                  <a:cubicBezTo>
                    <a:pt x="216" y="105"/>
                    <a:pt x="302" y="249"/>
                    <a:pt x="385"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2"/>
            <p:cNvSpPr/>
            <p:nvPr/>
          </p:nvSpPr>
          <p:spPr>
            <a:xfrm>
              <a:off x="2990905" y="3312179"/>
              <a:ext cx="13706" cy="5540"/>
            </a:xfrm>
            <a:custGeom>
              <a:rect b="b" l="l" r="r" t="t"/>
              <a:pathLst>
                <a:path extrusionOk="0" h="184" w="384">
                  <a:moveTo>
                    <a:pt x="0" y="183"/>
                  </a:moveTo>
                  <a:lnTo>
                    <a:pt x="384" y="183"/>
                  </a:lnTo>
                  <a:lnTo>
                    <a:pt x="384"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2"/>
            <p:cNvSpPr/>
            <p:nvPr/>
          </p:nvSpPr>
          <p:spPr>
            <a:xfrm>
              <a:off x="2521593" y="3309469"/>
              <a:ext cx="21915" cy="8702"/>
            </a:xfrm>
            <a:custGeom>
              <a:rect b="b" l="l" r="r" t="t"/>
              <a:pathLst>
                <a:path extrusionOk="0" h="289" w="614">
                  <a:moveTo>
                    <a:pt x="614" y="273"/>
                  </a:moveTo>
                  <a:lnTo>
                    <a:pt x="614" y="0"/>
                  </a:lnTo>
                  <a:lnTo>
                    <a:pt x="34" y="0"/>
                  </a:lnTo>
                  <a:cubicBezTo>
                    <a:pt x="0" y="197"/>
                    <a:pt x="192" y="289"/>
                    <a:pt x="614"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2"/>
            <p:cNvSpPr/>
            <p:nvPr/>
          </p:nvSpPr>
          <p:spPr>
            <a:xfrm>
              <a:off x="1903339" y="3309078"/>
              <a:ext cx="6924" cy="6263"/>
            </a:xfrm>
            <a:custGeom>
              <a:rect b="b" l="l" r="r" t="t"/>
              <a:pathLst>
                <a:path extrusionOk="0" h="208" w="194">
                  <a:moveTo>
                    <a:pt x="194" y="103"/>
                  </a:moveTo>
                  <a:cubicBezTo>
                    <a:pt x="194" y="52"/>
                    <a:pt x="37" y="0"/>
                    <a:pt x="2" y="103"/>
                  </a:cubicBezTo>
                  <a:cubicBezTo>
                    <a:pt x="1" y="156"/>
                    <a:pt x="157" y="208"/>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2"/>
            <p:cNvSpPr/>
            <p:nvPr/>
          </p:nvSpPr>
          <p:spPr>
            <a:xfrm>
              <a:off x="8813922" y="3306699"/>
              <a:ext cx="13920" cy="5510"/>
            </a:xfrm>
            <a:custGeom>
              <a:rect b="b" l="l" r="r" t="t"/>
              <a:pathLst>
                <a:path extrusionOk="0" h="183" w="390">
                  <a:moveTo>
                    <a:pt x="1" y="182"/>
                  </a:moveTo>
                  <a:lnTo>
                    <a:pt x="390" y="182"/>
                  </a:lnTo>
                  <a:lnTo>
                    <a:pt x="390"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2"/>
            <p:cNvSpPr/>
            <p:nvPr/>
          </p:nvSpPr>
          <p:spPr>
            <a:xfrm>
              <a:off x="5609794" y="3303206"/>
              <a:ext cx="14063" cy="4306"/>
            </a:xfrm>
            <a:custGeom>
              <a:rect b="b" l="l" r="r" t="t"/>
              <a:pathLst>
                <a:path extrusionOk="0" h="143" w="394">
                  <a:moveTo>
                    <a:pt x="294" y="27"/>
                  </a:moveTo>
                  <a:cubicBezTo>
                    <a:pt x="240" y="1"/>
                    <a:pt x="1" y="71"/>
                    <a:pt x="101" y="118"/>
                  </a:cubicBezTo>
                  <a:cubicBezTo>
                    <a:pt x="153" y="143"/>
                    <a:pt x="394" y="75"/>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2"/>
            <p:cNvSpPr/>
            <p:nvPr/>
          </p:nvSpPr>
          <p:spPr>
            <a:xfrm>
              <a:off x="2509065" y="3298540"/>
              <a:ext cx="20630" cy="8250"/>
            </a:xfrm>
            <a:custGeom>
              <a:rect b="b" l="l" r="r" t="t"/>
              <a:pathLst>
                <a:path extrusionOk="0" h="274" w="578">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2"/>
            <p:cNvSpPr/>
            <p:nvPr/>
          </p:nvSpPr>
          <p:spPr>
            <a:xfrm>
              <a:off x="1807007" y="3291825"/>
              <a:ext cx="28911" cy="16922"/>
            </a:xfrm>
            <a:custGeom>
              <a:rect b="b" l="l" r="r" t="t"/>
              <a:pathLst>
                <a:path extrusionOk="0" h="562" w="81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2"/>
            <p:cNvSpPr/>
            <p:nvPr/>
          </p:nvSpPr>
          <p:spPr>
            <a:xfrm>
              <a:off x="8810531" y="3300527"/>
              <a:ext cx="13849" cy="4246"/>
            </a:xfrm>
            <a:custGeom>
              <a:rect b="b" l="l" r="r" t="t"/>
              <a:pathLst>
                <a:path extrusionOk="0" h="141" w="388">
                  <a:moveTo>
                    <a:pt x="289" y="24"/>
                  </a:moveTo>
                  <a:cubicBezTo>
                    <a:pt x="239" y="1"/>
                    <a:pt x="0" y="69"/>
                    <a:pt x="96" y="116"/>
                  </a:cubicBezTo>
                  <a:cubicBezTo>
                    <a:pt x="152" y="141"/>
                    <a:pt x="388" y="73"/>
                    <a:pt x="289"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2"/>
            <p:cNvSpPr/>
            <p:nvPr/>
          </p:nvSpPr>
          <p:spPr>
            <a:xfrm>
              <a:off x="8597058" y="3300527"/>
              <a:ext cx="13991" cy="4246"/>
            </a:xfrm>
            <a:custGeom>
              <a:rect b="b" l="l" r="r" t="t"/>
              <a:pathLst>
                <a:path extrusionOk="0" h="141" w="392">
                  <a:moveTo>
                    <a:pt x="98" y="116"/>
                  </a:moveTo>
                  <a:cubicBezTo>
                    <a:pt x="153" y="141"/>
                    <a:pt x="392" y="73"/>
                    <a:pt x="291" y="24"/>
                  </a:cubicBezTo>
                  <a:cubicBezTo>
                    <a:pt x="239" y="1"/>
                    <a:pt x="0"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2"/>
            <p:cNvSpPr/>
            <p:nvPr/>
          </p:nvSpPr>
          <p:spPr>
            <a:xfrm>
              <a:off x="5372336" y="3298148"/>
              <a:ext cx="7031" cy="6263"/>
            </a:xfrm>
            <a:custGeom>
              <a:rect b="b" l="l" r="r" t="t"/>
              <a:pathLst>
                <a:path extrusionOk="0" h="208" w="197">
                  <a:moveTo>
                    <a:pt x="3" y="103"/>
                  </a:moveTo>
                  <a:cubicBezTo>
                    <a:pt x="0" y="156"/>
                    <a:pt x="157" y="208"/>
                    <a:pt x="195" y="103"/>
                  </a:cubicBezTo>
                  <a:cubicBezTo>
                    <a:pt x="196" y="54"/>
                    <a:pt x="38" y="0"/>
                    <a:pt x="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2"/>
            <p:cNvSpPr/>
            <p:nvPr/>
          </p:nvSpPr>
          <p:spPr>
            <a:xfrm>
              <a:off x="3204628" y="3288815"/>
              <a:ext cx="20309" cy="13550"/>
            </a:xfrm>
            <a:custGeom>
              <a:rect b="b" l="l" r="r" t="t"/>
              <a:pathLst>
                <a:path extrusionOk="0" h="450" w="569">
                  <a:moveTo>
                    <a:pt x="376" y="413"/>
                  </a:moveTo>
                  <a:cubicBezTo>
                    <a:pt x="387" y="359"/>
                    <a:pt x="402" y="308"/>
                    <a:pt x="569" y="325"/>
                  </a:cubicBezTo>
                  <a:lnTo>
                    <a:pt x="569" y="143"/>
                  </a:lnTo>
                  <a:cubicBezTo>
                    <a:pt x="95" y="1"/>
                    <a:pt x="1" y="450"/>
                    <a:pt x="376"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2"/>
            <p:cNvSpPr/>
            <p:nvPr/>
          </p:nvSpPr>
          <p:spPr>
            <a:xfrm>
              <a:off x="8056827" y="3295830"/>
              <a:ext cx="13742" cy="2710"/>
            </a:xfrm>
            <a:custGeom>
              <a:rect b="b" l="l" r="r" t="t"/>
              <a:pathLst>
                <a:path extrusionOk="0" h="90" w="385">
                  <a:moveTo>
                    <a:pt x="385" y="0"/>
                  </a:moveTo>
                  <a:cubicBezTo>
                    <a:pt x="236" y="20"/>
                    <a:pt x="6" y="2"/>
                    <a:pt x="1" y="89"/>
                  </a:cubicBezTo>
                  <a:cubicBezTo>
                    <a:pt x="151" y="70"/>
                    <a:pt x="382" y="88"/>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2"/>
            <p:cNvSpPr/>
            <p:nvPr/>
          </p:nvSpPr>
          <p:spPr>
            <a:xfrm>
              <a:off x="5489441" y="3289959"/>
              <a:ext cx="6960" cy="6203"/>
            </a:xfrm>
            <a:custGeom>
              <a:rect b="b" l="l" r="r" t="t"/>
              <a:pathLst>
                <a:path extrusionOk="0" h="206" w="195">
                  <a:moveTo>
                    <a:pt x="194" y="104"/>
                  </a:moveTo>
                  <a:cubicBezTo>
                    <a:pt x="194" y="54"/>
                    <a:pt x="37" y="1"/>
                    <a:pt x="1" y="104"/>
                  </a:cubicBezTo>
                  <a:cubicBezTo>
                    <a:pt x="1" y="154"/>
                    <a:pt x="156" y="206"/>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2"/>
            <p:cNvSpPr/>
            <p:nvPr/>
          </p:nvSpPr>
          <p:spPr>
            <a:xfrm>
              <a:off x="1452729" y="3287610"/>
              <a:ext cx="23914" cy="10298"/>
            </a:xfrm>
            <a:custGeom>
              <a:rect b="b" l="l" r="r" t="t"/>
              <a:pathLst>
                <a:path extrusionOk="0" h="342" w="670">
                  <a:moveTo>
                    <a:pt x="670" y="92"/>
                  </a:moveTo>
                  <a:cubicBezTo>
                    <a:pt x="404" y="94"/>
                    <a:pt x="247" y="49"/>
                    <a:pt x="90" y="1"/>
                  </a:cubicBezTo>
                  <a:cubicBezTo>
                    <a:pt x="0" y="282"/>
                    <a:pt x="610" y="341"/>
                    <a:pt x="67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2"/>
            <p:cNvSpPr/>
            <p:nvPr/>
          </p:nvSpPr>
          <p:spPr>
            <a:xfrm>
              <a:off x="4205677" y="3289567"/>
              <a:ext cx="13956" cy="4336"/>
            </a:xfrm>
            <a:custGeom>
              <a:rect b="b" l="l" r="r" t="t"/>
              <a:pathLst>
                <a:path extrusionOk="0" h="144" w="391">
                  <a:moveTo>
                    <a:pt x="291" y="27"/>
                  </a:moveTo>
                  <a:cubicBezTo>
                    <a:pt x="237" y="1"/>
                    <a:pt x="0" y="71"/>
                    <a:pt x="98" y="117"/>
                  </a:cubicBezTo>
                  <a:cubicBezTo>
                    <a:pt x="152" y="143"/>
                    <a:pt x="391" y="73"/>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2"/>
            <p:cNvSpPr/>
            <p:nvPr/>
          </p:nvSpPr>
          <p:spPr>
            <a:xfrm>
              <a:off x="1522614" y="3271954"/>
              <a:ext cx="50434" cy="18518"/>
            </a:xfrm>
            <a:custGeom>
              <a:rect b="b" l="l" r="r" t="t"/>
              <a:pathLst>
                <a:path extrusionOk="0" h="615" w="1413">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2"/>
            <p:cNvSpPr/>
            <p:nvPr/>
          </p:nvSpPr>
          <p:spPr>
            <a:xfrm>
              <a:off x="2020337" y="3279029"/>
              <a:ext cx="6889" cy="6203"/>
            </a:xfrm>
            <a:custGeom>
              <a:rect b="b" l="l" r="r" t="t"/>
              <a:pathLst>
                <a:path extrusionOk="0" h="206" w="193">
                  <a:moveTo>
                    <a:pt x="192" y="104"/>
                  </a:moveTo>
                  <a:cubicBezTo>
                    <a:pt x="192" y="53"/>
                    <a:pt x="39" y="1"/>
                    <a:pt x="2" y="104"/>
                  </a:cubicBezTo>
                  <a:cubicBezTo>
                    <a:pt x="0" y="154"/>
                    <a:pt x="157" y="206"/>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2"/>
            <p:cNvSpPr/>
            <p:nvPr/>
          </p:nvSpPr>
          <p:spPr>
            <a:xfrm>
              <a:off x="4863121" y="3279391"/>
              <a:ext cx="13777" cy="2800"/>
            </a:xfrm>
            <a:custGeom>
              <a:rect b="b" l="l" r="r" t="t"/>
              <a:pathLst>
                <a:path extrusionOk="0" h="93" w="386">
                  <a:moveTo>
                    <a:pt x="385" y="1"/>
                  </a:moveTo>
                  <a:cubicBezTo>
                    <a:pt x="235" y="22"/>
                    <a:pt x="5" y="5"/>
                    <a:pt x="0" y="92"/>
                  </a:cubicBezTo>
                  <a:cubicBezTo>
                    <a:pt x="149" y="71"/>
                    <a:pt x="379" y="89"/>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2"/>
            <p:cNvSpPr/>
            <p:nvPr/>
          </p:nvSpPr>
          <p:spPr>
            <a:xfrm>
              <a:off x="2116740" y="3276289"/>
              <a:ext cx="6924" cy="6293"/>
            </a:xfrm>
            <a:custGeom>
              <a:rect b="b" l="l" r="r" t="t"/>
              <a:pathLst>
                <a:path extrusionOk="0" h="209" w="194">
                  <a:moveTo>
                    <a:pt x="193" y="104"/>
                  </a:moveTo>
                  <a:cubicBezTo>
                    <a:pt x="193" y="53"/>
                    <a:pt x="37" y="1"/>
                    <a:pt x="1" y="104"/>
                  </a:cubicBezTo>
                  <a:cubicBezTo>
                    <a:pt x="0" y="155"/>
                    <a:pt x="154" y="208"/>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2"/>
            <p:cNvSpPr/>
            <p:nvPr/>
          </p:nvSpPr>
          <p:spPr>
            <a:xfrm>
              <a:off x="1707105" y="3278638"/>
              <a:ext cx="13956" cy="4276"/>
            </a:xfrm>
            <a:custGeom>
              <a:rect b="b" l="l" r="r" t="t"/>
              <a:pathLst>
                <a:path extrusionOk="0" h="142" w="391">
                  <a:moveTo>
                    <a:pt x="101" y="117"/>
                  </a:moveTo>
                  <a:cubicBezTo>
                    <a:pt x="151" y="142"/>
                    <a:pt x="391" y="73"/>
                    <a:pt x="293" y="26"/>
                  </a:cubicBezTo>
                  <a:cubicBezTo>
                    <a:pt x="239" y="1"/>
                    <a:pt x="1"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2"/>
            <p:cNvSpPr/>
            <p:nvPr/>
          </p:nvSpPr>
          <p:spPr>
            <a:xfrm>
              <a:off x="5027339" y="3271171"/>
              <a:ext cx="21630" cy="6474"/>
            </a:xfrm>
            <a:custGeom>
              <a:rect b="b" l="l" r="r" t="t"/>
              <a:pathLst>
                <a:path extrusionOk="0" h="215" w="606">
                  <a:moveTo>
                    <a:pt x="606" y="182"/>
                  </a:moveTo>
                  <a:lnTo>
                    <a:pt x="606" y="1"/>
                  </a:lnTo>
                  <a:lnTo>
                    <a:pt x="26" y="1"/>
                  </a:lnTo>
                  <a:cubicBezTo>
                    <a:pt x="0" y="164"/>
                    <a:pt x="218" y="215"/>
                    <a:pt x="606"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2"/>
            <p:cNvSpPr/>
            <p:nvPr/>
          </p:nvSpPr>
          <p:spPr>
            <a:xfrm>
              <a:off x="3975179" y="3273941"/>
              <a:ext cx="13706" cy="2740"/>
            </a:xfrm>
            <a:custGeom>
              <a:rect b="b" l="l" r="r" t="t"/>
              <a:pathLst>
                <a:path extrusionOk="0" h="91" w="384">
                  <a:moveTo>
                    <a:pt x="1" y="90"/>
                  </a:moveTo>
                  <a:cubicBezTo>
                    <a:pt x="151" y="71"/>
                    <a:pt x="379" y="89"/>
                    <a:pt x="383" y="0"/>
                  </a:cubicBezTo>
                  <a:cubicBezTo>
                    <a:pt x="236" y="20"/>
                    <a:pt x="7" y="4"/>
                    <a:pt x="1" y="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2"/>
            <p:cNvSpPr/>
            <p:nvPr/>
          </p:nvSpPr>
          <p:spPr>
            <a:xfrm>
              <a:off x="2216428" y="3273218"/>
              <a:ext cx="14027" cy="4215"/>
            </a:xfrm>
            <a:custGeom>
              <a:rect b="b" l="l" r="r" t="t"/>
              <a:pathLst>
                <a:path extrusionOk="0" h="140" w="393">
                  <a:moveTo>
                    <a:pt x="100" y="114"/>
                  </a:moveTo>
                  <a:cubicBezTo>
                    <a:pt x="153" y="139"/>
                    <a:pt x="392" y="70"/>
                    <a:pt x="292" y="24"/>
                  </a:cubicBezTo>
                  <a:cubicBezTo>
                    <a:pt x="238" y="1"/>
                    <a:pt x="0" y="67"/>
                    <a:pt x="100"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2"/>
            <p:cNvSpPr/>
            <p:nvPr/>
          </p:nvSpPr>
          <p:spPr>
            <a:xfrm>
              <a:off x="8531814" y="3271171"/>
              <a:ext cx="13777" cy="2800"/>
            </a:xfrm>
            <a:custGeom>
              <a:rect b="b" l="l" r="r" t="t"/>
              <a:pathLst>
                <a:path extrusionOk="0" h="93" w="386">
                  <a:moveTo>
                    <a:pt x="386" y="1"/>
                  </a:moveTo>
                  <a:cubicBezTo>
                    <a:pt x="236" y="22"/>
                    <a:pt x="5" y="5"/>
                    <a:pt x="1" y="92"/>
                  </a:cubicBezTo>
                  <a:cubicBezTo>
                    <a:pt x="150" y="71"/>
                    <a:pt x="379" y="90"/>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2"/>
            <p:cNvSpPr/>
            <p:nvPr/>
          </p:nvSpPr>
          <p:spPr>
            <a:xfrm>
              <a:off x="5537625" y="3262650"/>
              <a:ext cx="6996" cy="6203"/>
            </a:xfrm>
            <a:custGeom>
              <a:rect b="b" l="l" r="r" t="t"/>
              <a:pathLst>
                <a:path extrusionOk="0" h="206" w="196">
                  <a:moveTo>
                    <a:pt x="193" y="102"/>
                  </a:moveTo>
                  <a:cubicBezTo>
                    <a:pt x="195" y="54"/>
                    <a:pt x="39" y="1"/>
                    <a:pt x="1" y="102"/>
                  </a:cubicBezTo>
                  <a:cubicBezTo>
                    <a:pt x="1" y="153"/>
                    <a:pt x="156" y="206"/>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2"/>
            <p:cNvSpPr/>
            <p:nvPr/>
          </p:nvSpPr>
          <p:spPr>
            <a:xfrm>
              <a:off x="2075409" y="3263012"/>
              <a:ext cx="13849" cy="2710"/>
            </a:xfrm>
            <a:custGeom>
              <a:rect b="b" l="l" r="r" t="t"/>
              <a:pathLst>
                <a:path extrusionOk="0" h="90" w="388">
                  <a:moveTo>
                    <a:pt x="388" y="0"/>
                  </a:moveTo>
                  <a:cubicBezTo>
                    <a:pt x="235" y="20"/>
                    <a:pt x="5" y="2"/>
                    <a:pt x="0" y="89"/>
                  </a:cubicBezTo>
                  <a:cubicBezTo>
                    <a:pt x="149" y="72"/>
                    <a:pt x="383" y="89"/>
                    <a:pt x="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2"/>
            <p:cNvSpPr/>
            <p:nvPr/>
          </p:nvSpPr>
          <p:spPr>
            <a:xfrm>
              <a:off x="1497166" y="3259850"/>
              <a:ext cx="7031" cy="6263"/>
            </a:xfrm>
            <a:custGeom>
              <a:rect b="b" l="l" r="r" t="t"/>
              <a:pathLst>
                <a:path extrusionOk="0" h="208" w="197">
                  <a:moveTo>
                    <a:pt x="196" y="105"/>
                  </a:moveTo>
                  <a:cubicBezTo>
                    <a:pt x="196" y="54"/>
                    <a:pt x="39" y="1"/>
                    <a:pt x="3" y="105"/>
                  </a:cubicBezTo>
                  <a:cubicBezTo>
                    <a:pt x="1" y="154"/>
                    <a:pt x="159" y="207"/>
                    <a:pt x="196"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2"/>
            <p:cNvSpPr/>
            <p:nvPr/>
          </p:nvSpPr>
          <p:spPr>
            <a:xfrm>
              <a:off x="4357046" y="3259519"/>
              <a:ext cx="14063" cy="4215"/>
            </a:xfrm>
            <a:custGeom>
              <a:rect b="b" l="l" r="r" t="t"/>
              <a:pathLst>
                <a:path extrusionOk="0" h="140" w="394">
                  <a:moveTo>
                    <a:pt x="294" y="25"/>
                  </a:moveTo>
                  <a:cubicBezTo>
                    <a:pt x="241" y="0"/>
                    <a:pt x="0" y="68"/>
                    <a:pt x="101" y="116"/>
                  </a:cubicBezTo>
                  <a:cubicBezTo>
                    <a:pt x="153" y="140"/>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2"/>
            <p:cNvSpPr/>
            <p:nvPr/>
          </p:nvSpPr>
          <p:spPr>
            <a:xfrm>
              <a:off x="2488971" y="3250757"/>
              <a:ext cx="20131" cy="16290"/>
            </a:xfrm>
            <a:custGeom>
              <a:rect b="b" l="l" r="r" t="t"/>
              <a:pathLst>
                <a:path extrusionOk="0" h="541" w="564">
                  <a:moveTo>
                    <a:pt x="563" y="135"/>
                  </a:moveTo>
                  <a:cubicBezTo>
                    <a:pt x="1" y="0"/>
                    <a:pt x="1" y="541"/>
                    <a:pt x="563" y="4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2"/>
            <p:cNvSpPr/>
            <p:nvPr/>
          </p:nvSpPr>
          <p:spPr>
            <a:xfrm>
              <a:off x="6600921" y="3256749"/>
              <a:ext cx="13991" cy="4336"/>
            </a:xfrm>
            <a:custGeom>
              <a:rect b="b" l="l" r="r" t="t"/>
              <a:pathLst>
                <a:path extrusionOk="0" h="144" w="392">
                  <a:moveTo>
                    <a:pt x="292" y="27"/>
                  </a:moveTo>
                  <a:cubicBezTo>
                    <a:pt x="239" y="1"/>
                    <a:pt x="0" y="69"/>
                    <a:pt x="98" y="117"/>
                  </a:cubicBezTo>
                  <a:cubicBezTo>
                    <a:pt x="154" y="143"/>
                    <a:pt x="392" y="74"/>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2"/>
            <p:cNvSpPr/>
            <p:nvPr/>
          </p:nvSpPr>
          <p:spPr>
            <a:xfrm>
              <a:off x="6249856" y="3256749"/>
              <a:ext cx="14099" cy="4336"/>
            </a:xfrm>
            <a:custGeom>
              <a:rect b="b" l="l" r="r" t="t"/>
              <a:pathLst>
                <a:path extrusionOk="0" h="144" w="395">
                  <a:moveTo>
                    <a:pt x="293" y="27"/>
                  </a:moveTo>
                  <a:cubicBezTo>
                    <a:pt x="241" y="1"/>
                    <a:pt x="0" y="69"/>
                    <a:pt x="102" y="117"/>
                  </a:cubicBezTo>
                  <a:cubicBezTo>
                    <a:pt x="156" y="143"/>
                    <a:pt x="395"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2"/>
            <p:cNvSpPr/>
            <p:nvPr/>
          </p:nvSpPr>
          <p:spPr>
            <a:xfrm>
              <a:off x="2271250" y="3249342"/>
              <a:ext cx="25734" cy="8220"/>
            </a:xfrm>
            <a:custGeom>
              <a:rect b="b" l="l" r="r" t="t"/>
              <a:pathLst>
                <a:path extrusionOk="0" h="273" w="721">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2"/>
            <p:cNvSpPr/>
            <p:nvPr/>
          </p:nvSpPr>
          <p:spPr>
            <a:xfrm>
              <a:off x="2670678" y="3251329"/>
              <a:ext cx="14099" cy="4276"/>
            </a:xfrm>
            <a:custGeom>
              <a:rect b="b" l="l" r="r" t="t"/>
              <a:pathLst>
                <a:path extrusionOk="0" h="142" w="395">
                  <a:moveTo>
                    <a:pt x="292" y="25"/>
                  </a:moveTo>
                  <a:cubicBezTo>
                    <a:pt x="242" y="1"/>
                    <a:pt x="0" y="70"/>
                    <a:pt x="102" y="117"/>
                  </a:cubicBezTo>
                  <a:cubicBezTo>
                    <a:pt x="155" y="142"/>
                    <a:pt x="395"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2"/>
            <p:cNvSpPr/>
            <p:nvPr/>
          </p:nvSpPr>
          <p:spPr>
            <a:xfrm>
              <a:off x="4317214" y="3240520"/>
              <a:ext cx="29625" cy="12345"/>
            </a:xfrm>
            <a:custGeom>
              <a:rect b="b" l="l" r="r" t="t"/>
              <a:pathLst>
                <a:path extrusionOk="0" h="410" w="830">
                  <a:moveTo>
                    <a:pt x="829" y="384"/>
                  </a:moveTo>
                  <a:lnTo>
                    <a:pt x="829" y="22"/>
                  </a:lnTo>
                  <a:cubicBezTo>
                    <a:pt x="465" y="1"/>
                    <a:pt x="405" y="123"/>
                    <a:pt x="59" y="112"/>
                  </a:cubicBezTo>
                  <a:cubicBezTo>
                    <a:pt x="0" y="351"/>
                    <a:pt x="327" y="409"/>
                    <a:pt x="829" y="3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2"/>
            <p:cNvSpPr/>
            <p:nvPr/>
          </p:nvSpPr>
          <p:spPr>
            <a:xfrm>
              <a:off x="1414718" y="3242899"/>
              <a:ext cx="27519" cy="11171"/>
            </a:xfrm>
            <a:custGeom>
              <a:rect b="b" l="l" r="r" t="t"/>
              <a:pathLst>
                <a:path extrusionOk="0" h="371" w="771">
                  <a:moveTo>
                    <a:pt x="770" y="305"/>
                  </a:moveTo>
                  <a:lnTo>
                    <a:pt x="770" y="33"/>
                  </a:lnTo>
                  <a:cubicBezTo>
                    <a:pt x="483" y="50"/>
                    <a:pt x="58" y="0"/>
                    <a:pt x="0" y="124"/>
                  </a:cubicBezTo>
                  <a:cubicBezTo>
                    <a:pt x="383" y="124"/>
                    <a:pt x="243" y="371"/>
                    <a:pt x="770"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2"/>
            <p:cNvSpPr/>
            <p:nvPr/>
          </p:nvSpPr>
          <p:spPr>
            <a:xfrm>
              <a:off x="1855119" y="3232391"/>
              <a:ext cx="41332" cy="16982"/>
            </a:xfrm>
            <a:custGeom>
              <a:rect b="b" l="l" r="r" t="t"/>
              <a:pathLst>
                <a:path extrusionOk="0" h="564" w="1158">
                  <a:moveTo>
                    <a:pt x="1" y="199"/>
                  </a:moveTo>
                  <a:cubicBezTo>
                    <a:pt x="211" y="404"/>
                    <a:pt x="524" y="560"/>
                    <a:pt x="1157" y="563"/>
                  </a:cubicBezTo>
                  <a:lnTo>
                    <a:pt x="1157" y="110"/>
                  </a:lnTo>
                  <a:cubicBezTo>
                    <a:pt x="819" y="161"/>
                    <a:pt x="27" y="1"/>
                    <a:pt x="1" y="1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2"/>
            <p:cNvSpPr/>
            <p:nvPr/>
          </p:nvSpPr>
          <p:spPr>
            <a:xfrm>
              <a:off x="857033" y="3232933"/>
              <a:ext cx="45865" cy="16771"/>
            </a:xfrm>
            <a:custGeom>
              <a:rect b="b" l="l" r="r" t="t"/>
              <a:pathLst>
                <a:path extrusionOk="0" h="557" w="1285">
                  <a:moveTo>
                    <a:pt x="965" y="1"/>
                  </a:moveTo>
                  <a:cubicBezTo>
                    <a:pt x="361" y="18"/>
                    <a:pt x="38" y="168"/>
                    <a:pt x="0" y="454"/>
                  </a:cubicBezTo>
                  <a:cubicBezTo>
                    <a:pt x="365" y="434"/>
                    <a:pt x="426" y="557"/>
                    <a:pt x="776" y="545"/>
                  </a:cubicBezTo>
                  <a:cubicBezTo>
                    <a:pt x="901" y="355"/>
                    <a:pt x="1285" y="140"/>
                    <a:pt x="9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2"/>
            <p:cNvSpPr/>
            <p:nvPr/>
          </p:nvSpPr>
          <p:spPr>
            <a:xfrm>
              <a:off x="5613399" y="3238353"/>
              <a:ext cx="14919" cy="9244"/>
            </a:xfrm>
            <a:custGeom>
              <a:rect b="b" l="l" r="r" t="t"/>
              <a:pathLst>
                <a:path extrusionOk="0" h="307" w="418">
                  <a:moveTo>
                    <a:pt x="383" y="274"/>
                  </a:moveTo>
                  <a:cubicBezTo>
                    <a:pt x="357" y="165"/>
                    <a:pt x="418" y="17"/>
                    <a:pt x="193" y="1"/>
                  </a:cubicBezTo>
                  <a:cubicBezTo>
                    <a:pt x="180" y="57"/>
                    <a:pt x="163" y="109"/>
                    <a:pt x="0" y="94"/>
                  </a:cubicBezTo>
                  <a:cubicBezTo>
                    <a:pt x="21" y="203"/>
                    <a:pt x="56" y="306"/>
                    <a:pt x="38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2"/>
            <p:cNvSpPr/>
            <p:nvPr/>
          </p:nvSpPr>
          <p:spPr>
            <a:xfrm>
              <a:off x="2477942" y="3243110"/>
              <a:ext cx="14063" cy="4276"/>
            </a:xfrm>
            <a:custGeom>
              <a:rect b="b" l="l" r="r" t="t"/>
              <a:pathLst>
                <a:path extrusionOk="0" h="142" w="394">
                  <a:moveTo>
                    <a:pt x="294" y="26"/>
                  </a:moveTo>
                  <a:cubicBezTo>
                    <a:pt x="240" y="1"/>
                    <a:pt x="0" y="70"/>
                    <a:pt x="102" y="117"/>
                  </a:cubicBezTo>
                  <a:cubicBezTo>
                    <a:pt x="154" y="142"/>
                    <a:pt x="393" y="71"/>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2"/>
            <p:cNvSpPr/>
            <p:nvPr/>
          </p:nvSpPr>
          <p:spPr>
            <a:xfrm>
              <a:off x="4119731" y="3237961"/>
              <a:ext cx="6924" cy="6293"/>
            </a:xfrm>
            <a:custGeom>
              <a:rect b="b" l="l" r="r" t="t"/>
              <a:pathLst>
                <a:path extrusionOk="0" h="209" w="194">
                  <a:moveTo>
                    <a:pt x="193" y="105"/>
                  </a:moveTo>
                  <a:cubicBezTo>
                    <a:pt x="193" y="53"/>
                    <a:pt x="38" y="1"/>
                    <a:pt x="0" y="105"/>
                  </a:cubicBezTo>
                  <a:cubicBezTo>
                    <a:pt x="0" y="156"/>
                    <a:pt x="157" y="208"/>
                    <a:pt x="193"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2"/>
            <p:cNvSpPr/>
            <p:nvPr/>
          </p:nvSpPr>
          <p:spPr>
            <a:xfrm>
              <a:off x="2264540" y="3237660"/>
              <a:ext cx="14134" cy="4246"/>
            </a:xfrm>
            <a:custGeom>
              <a:rect b="b" l="l" r="r" t="t"/>
              <a:pathLst>
                <a:path extrusionOk="0" h="141" w="396">
                  <a:moveTo>
                    <a:pt x="293" y="24"/>
                  </a:moveTo>
                  <a:cubicBezTo>
                    <a:pt x="241" y="0"/>
                    <a:pt x="1" y="68"/>
                    <a:pt x="104" y="118"/>
                  </a:cubicBezTo>
                  <a:cubicBezTo>
                    <a:pt x="155" y="140"/>
                    <a:pt x="395"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2"/>
            <p:cNvSpPr/>
            <p:nvPr/>
          </p:nvSpPr>
          <p:spPr>
            <a:xfrm>
              <a:off x="3706633" y="3235613"/>
              <a:ext cx="13849" cy="2770"/>
            </a:xfrm>
            <a:custGeom>
              <a:rect b="b" l="l" r="r" t="t"/>
              <a:pathLst>
                <a:path extrusionOk="0" h="92" w="388">
                  <a:moveTo>
                    <a:pt x="387" y="1"/>
                  </a:moveTo>
                  <a:cubicBezTo>
                    <a:pt x="241" y="20"/>
                    <a:pt x="7" y="4"/>
                    <a:pt x="1" y="92"/>
                  </a:cubicBezTo>
                  <a:cubicBezTo>
                    <a:pt x="154" y="72"/>
                    <a:pt x="382" y="91"/>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2"/>
            <p:cNvSpPr/>
            <p:nvPr/>
          </p:nvSpPr>
          <p:spPr>
            <a:xfrm>
              <a:off x="4501669" y="3232180"/>
              <a:ext cx="13991" cy="4215"/>
            </a:xfrm>
            <a:custGeom>
              <a:rect b="b" l="l" r="r" t="t"/>
              <a:pathLst>
                <a:path extrusionOk="0" h="140" w="392">
                  <a:moveTo>
                    <a:pt x="99" y="115"/>
                  </a:moveTo>
                  <a:cubicBezTo>
                    <a:pt x="153" y="139"/>
                    <a:pt x="392" y="73"/>
                    <a:pt x="291" y="26"/>
                  </a:cubicBezTo>
                  <a:cubicBezTo>
                    <a:pt x="238" y="1"/>
                    <a:pt x="0" y="69"/>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2"/>
            <p:cNvSpPr/>
            <p:nvPr/>
          </p:nvSpPr>
          <p:spPr>
            <a:xfrm>
              <a:off x="3414103" y="3232180"/>
              <a:ext cx="14027" cy="4246"/>
            </a:xfrm>
            <a:custGeom>
              <a:rect b="b" l="l" r="r" t="t"/>
              <a:pathLst>
                <a:path extrusionOk="0" h="141" w="393">
                  <a:moveTo>
                    <a:pt x="293" y="26"/>
                  </a:moveTo>
                  <a:cubicBezTo>
                    <a:pt x="241" y="1"/>
                    <a:pt x="1" y="69"/>
                    <a:pt x="100" y="115"/>
                  </a:cubicBezTo>
                  <a:cubicBezTo>
                    <a:pt x="152" y="141"/>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2"/>
            <p:cNvSpPr/>
            <p:nvPr/>
          </p:nvSpPr>
          <p:spPr>
            <a:xfrm>
              <a:off x="7082796" y="3226701"/>
              <a:ext cx="13991" cy="4306"/>
            </a:xfrm>
            <a:custGeom>
              <a:rect b="b" l="l" r="r" t="t"/>
              <a:pathLst>
                <a:path extrusionOk="0" h="143" w="392">
                  <a:moveTo>
                    <a:pt x="290" y="26"/>
                  </a:moveTo>
                  <a:cubicBezTo>
                    <a:pt x="238" y="0"/>
                    <a:pt x="0" y="71"/>
                    <a:pt x="99" y="118"/>
                  </a:cubicBezTo>
                  <a:cubicBezTo>
                    <a:pt x="153" y="143"/>
                    <a:pt x="392" y="73"/>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2"/>
            <p:cNvSpPr/>
            <p:nvPr/>
          </p:nvSpPr>
          <p:spPr>
            <a:xfrm>
              <a:off x="2457348" y="3226701"/>
              <a:ext cx="13991" cy="4306"/>
            </a:xfrm>
            <a:custGeom>
              <a:rect b="b" l="l" r="r" t="t"/>
              <a:pathLst>
                <a:path extrusionOk="0" h="143" w="392">
                  <a:moveTo>
                    <a:pt x="293" y="26"/>
                  </a:moveTo>
                  <a:cubicBezTo>
                    <a:pt x="238" y="0"/>
                    <a:pt x="0" y="71"/>
                    <a:pt x="100" y="118"/>
                  </a:cubicBezTo>
                  <a:cubicBezTo>
                    <a:pt x="152" y="143"/>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2"/>
            <p:cNvSpPr/>
            <p:nvPr/>
          </p:nvSpPr>
          <p:spPr>
            <a:xfrm>
              <a:off x="5640810" y="3221974"/>
              <a:ext cx="13884" cy="5540"/>
            </a:xfrm>
            <a:custGeom>
              <a:rect b="b" l="l" r="r" t="t"/>
              <a:pathLst>
                <a:path extrusionOk="0" h="184" w="389">
                  <a:moveTo>
                    <a:pt x="1" y="183"/>
                  </a:moveTo>
                  <a:lnTo>
                    <a:pt x="389" y="183"/>
                  </a:lnTo>
                  <a:lnTo>
                    <a:pt x="389"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2"/>
            <p:cNvSpPr/>
            <p:nvPr/>
          </p:nvSpPr>
          <p:spPr>
            <a:xfrm>
              <a:off x="4487357" y="3211044"/>
              <a:ext cx="26591" cy="12225"/>
            </a:xfrm>
            <a:custGeom>
              <a:rect b="b" l="l" r="r" t="t"/>
              <a:pathLst>
                <a:path extrusionOk="0" h="406" w="745">
                  <a:moveTo>
                    <a:pt x="306" y="1"/>
                  </a:moveTo>
                  <a:cubicBezTo>
                    <a:pt x="0" y="136"/>
                    <a:pt x="89" y="405"/>
                    <a:pt x="692" y="364"/>
                  </a:cubicBezTo>
                  <a:cubicBezTo>
                    <a:pt x="745" y="156"/>
                    <a:pt x="647" y="22"/>
                    <a:pt x="3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2"/>
            <p:cNvSpPr/>
            <p:nvPr/>
          </p:nvSpPr>
          <p:spPr>
            <a:xfrm>
              <a:off x="3352142" y="3218481"/>
              <a:ext cx="14027" cy="4306"/>
            </a:xfrm>
            <a:custGeom>
              <a:rect b="b" l="l" r="r" t="t"/>
              <a:pathLst>
                <a:path extrusionOk="0" h="143" w="393">
                  <a:moveTo>
                    <a:pt x="100" y="117"/>
                  </a:moveTo>
                  <a:cubicBezTo>
                    <a:pt x="151" y="143"/>
                    <a:pt x="392" y="72"/>
                    <a:pt x="293" y="27"/>
                  </a:cubicBezTo>
                  <a:cubicBezTo>
                    <a:pt x="242" y="0"/>
                    <a:pt x="1"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2"/>
            <p:cNvSpPr/>
            <p:nvPr/>
          </p:nvSpPr>
          <p:spPr>
            <a:xfrm>
              <a:off x="7844246" y="3200717"/>
              <a:ext cx="35478" cy="19120"/>
            </a:xfrm>
            <a:custGeom>
              <a:rect b="b" l="l" r="r" t="t"/>
              <a:pathLst>
                <a:path extrusionOk="0" h="635" w="994">
                  <a:moveTo>
                    <a:pt x="558" y="617"/>
                  </a:moveTo>
                  <a:cubicBezTo>
                    <a:pt x="506" y="350"/>
                    <a:pt x="994" y="337"/>
                    <a:pt x="943" y="72"/>
                  </a:cubicBezTo>
                  <a:cubicBezTo>
                    <a:pt x="1" y="0"/>
                    <a:pt x="75" y="635"/>
                    <a:pt x="558" y="6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2"/>
            <p:cNvSpPr/>
            <p:nvPr/>
          </p:nvSpPr>
          <p:spPr>
            <a:xfrm>
              <a:off x="2677566" y="3215832"/>
              <a:ext cx="14099" cy="4215"/>
            </a:xfrm>
            <a:custGeom>
              <a:rect b="b" l="l" r="r" t="t"/>
              <a:pathLst>
                <a:path extrusionOk="0" h="140" w="395">
                  <a:moveTo>
                    <a:pt x="99" y="115"/>
                  </a:moveTo>
                  <a:cubicBezTo>
                    <a:pt x="156" y="139"/>
                    <a:pt x="395" y="70"/>
                    <a:pt x="294" y="23"/>
                  </a:cubicBezTo>
                  <a:cubicBezTo>
                    <a:pt x="242" y="1"/>
                    <a:pt x="1" y="66"/>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2"/>
            <p:cNvSpPr/>
            <p:nvPr/>
          </p:nvSpPr>
          <p:spPr>
            <a:xfrm>
              <a:off x="1872216" y="3215832"/>
              <a:ext cx="14170" cy="4215"/>
            </a:xfrm>
            <a:custGeom>
              <a:rect b="b" l="l" r="r" t="t"/>
              <a:pathLst>
                <a:path extrusionOk="0" h="140" w="397">
                  <a:moveTo>
                    <a:pt x="294" y="23"/>
                  </a:moveTo>
                  <a:cubicBezTo>
                    <a:pt x="242" y="1"/>
                    <a:pt x="1" y="68"/>
                    <a:pt x="104" y="115"/>
                  </a:cubicBezTo>
                  <a:cubicBezTo>
                    <a:pt x="157" y="139"/>
                    <a:pt x="396" y="70"/>
                    <a:pt x="294" y="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2"/>
            <p:cNvSpPr/>
            <p:nvPr/>
          </p:nvSpPr>
          <p:spPr>
            <a:xfrm>
              <a:off x="4920656" y="3200115"/>
              <a:ext cx="34229" cy="17223"/>
            </a:xfrm>
            <a:custGeom>
              <a:rect b="b" l="l" r="r" t="t"/>
              <a:pathLst>
                <a:path extrusionOk="0" h="572" w="959">
                  <a:moveTo>
                    <a:pt x="704" y="545"/>
                  </a:moveTo>
                  <a:cubicBezTo>
                    <a:pt x="863" y="441"/>
                    <a:pt x="958" y="302"/>
                    <a:pt x="894" y="92"/>
                  </a:cubicBezTo>
                  <a:cubicBezTo>
                    <a:pt x="627" y="95"/>
                    <a:pt x="469" y="48"/>
                    <a:pt x="313" y="1"/>
                  </a:cubicBezTo>
                  <a:cubicBezTo>
                    <a:pt x="0" y="147"/>
                    <a:pt x="82" y="571"/>
                    <a:pt x="70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2"/>
            <p:cNvSpPr/>
            <p:nvPr/>
          </p:nvSpPr>
          <p:spPr>
            <a:xfrm>
              <a:off x="2716149" y="3204300"/>
              <a:ext cx="20131" cy="16259"/>
            </a:xfrm>
            <a:custGeom>
              <a:rect b="b" l="l" r="r" t="t"/>
              <a:pathLst>
                <a:path extrusionOk="0" h="540" w="564">
                  <a:moveTo>
                    <a:pt x="563" y="406"/>
                  </a:moveTo>
                  <a:lnTo>
                    <a:pt x="563" y="133"/>
                  </a:lnTo>
                  <a:cubicBezTo>
                    <a:pt x="0" y="0"/>
                    <a:pt x="0" y="539"/>
                    <a:pt x="563" y="4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2"/>
            <p:cNvSpPr/>
            <p:nvPr/>
          </p:nvSpPr>
          <p:spPr>
            <a:xfrm>
              <a:off x="6518365" y="3210261"/>
              <a:ext cx="13991" cy="4306"/>
            </a:xfrm>
            <a:custGeom>
              <a:rect b="b" l="l" r="r" t="t"/>
              <a:pathLst>
                <a:path extrusionOk="0" h="143" w="392">
                  <a:moveTo>
                    <a:pt x="294" y="27"/>
                  </a:moveTo>
                  <a:cubicBezTo>
                    <a:pt x="236" y="1"/>
                    <a:pt x="0" y="71"/>
                    <a:pt x="101" y="118"/>
                  </a:cubicBezTo>
                  <a:cubicBezTo>
                    <a:pt x="151" y="143"/>
                    <a:pt x="392" y="72"/>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2"/>
            <p:cNvSpPr/>
            <p:nvPr/>
          </p:nvSpPr>
          <p:spPr>
            <a:xfrm>
              <a:off x="2631667" y="3205534"/>
              <a:ext cx="21951" cy="8762"/>
            </a:xfrm>
            <a:custGeom>
              <a:rect b="b" l="l" r="r" t="t"/>
              <a:pathLst>
                <a:path extrusionOk="0" h="291" w="615">
                  <a:moveTo>
                    <a:pt x="614" y="274"/>
                  </a:moveTo>
                  <a:lnTo>
                    <a:pt x="614" y="1"/>
                  </a:lnTo>
                  <a:lnTo>
                    <a:pt x="34" y="1"/>
                  </a:lnTo>
                  <a:cubicBezTo>
                    <a:pt x="1" y="201"/>
                    <a:pt x="194" y="291"/>
                    <a:pt x="614"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2"/>
            <p:cNvSpPr/>
            <p:nvPr/>
          </p:nvSpPr>
          <p:spPr>
            <a:xfrm>
              <a:off x="1833597" y="3202915"/>
              <a:ext cx="14670" cy="9455"/>
            </a:xfrm>
            <a:custGeom>
              <a:rect b="b" l="l" r="r" t="t"/>
              <a:pathLst>
                <a:path extrusionOk="0" h="314" w="411">
                  <a:moveTo>
                    <a:pt x="410" y="271"/>
                  </a:moveTo>
                  <a:lnTo>
                    <a:pt x="410" y="91"/>
                  </a:lnTo>
                  <a:cubicBezTo>
                    <a:pt x="220" y="91"/>
                    <a:pt x="182" y="16"/>
                    <a:pt x="25" y="1"/>
                  </a:cubicBezTo>
                  <a:cubicBezTo>
                    <a:pt x="45" y="140"/>
                    <a:pt x="0" y="314"/>
                    <a:pt x="410" y="2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2"/>
            <p:cNvSpPr/>
            <p:nvPr/>
          </p:nvSpPr>
          <p:spPr>
            <a:xfrm>
              <a:off x="1600565" y="3208304"/>
              <a:ext cx="13777" cy="2770"/>
            </a:xfrm>
            <a:custGeom>
              <a:rect b="b" l="l" r="r" t="t"/>
              <a:pathLst>
                <a:path extrusionOk="0" h="92" w="386">
                  <a:moveTo>
                    <a:pt x="0" y="92"/>
                  </a:moveTo>
                  <a:cubicBezTo>
                    <a:pt x="149" y="71"/>
                    <a:pt x="380" y="89"/>
                    <a:pt x="385" y="0"/>
                  </a:cubicBezTo>
                  <a:cubicBezTo>
                    <a:pt x="235" y="23"/>
                    <a:pt x="5" y="4"/>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2"/>
            <p:cNvSpPr/>
            <p:nvPr/>
          </p:nvSpPr>
          <p:spPr>
            <a:xfrm>
              <a:off x="8380302" y="3202493"/>
              <a:ext cx="6996" cy="6203"/>
            </a:xfrm>
            <a:custGeom>
              <a:rect b="b" l="l" r="r" t="t"/>
              <a:pathLst>
                <a:path extrusionOk="0" h="206" w="196">
                  <a:moveTo>
                    <a:pt x="193" y="102"/>
                  </a:moveTo>
                  <a:cubicBezTo>
                    <a:pt x="195" y="51"/>
                    <a:pt x="39" y="0"/>
                    <a:pt x="1" y="102"/>
                  </a:cubicBezTo>
                  <a:cubicBezTo>
                    <a:pt x="1" y="153"/>
                    <a:pt x="159"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2"/>
            <p:cNvSpPr/>
            <p:nvPr/>
          </p:nvSpPr>
          <p:spPr>
            <a:xfrm>
              <a:off x="7447531" y="3204752"/>
              <a:ext cx="14063" cy="4336"/>
            </a:xfrm>
            <a:custGeom>
              <a:rect b="b" l="l" r="r" t="t"/>
              <a:pathLst>
                <a:path extrusionOk="0" h="144" w="394">
                  <a:moveTo>
                    <a:pt x="294" y="27"/>
                  </a:moveTo>
                  <a:cubicBezTo>
                    <a:pt x="240" y="1"/>
                    <a:pt x="1" y="71"/>
                    <a:pt x="100" y="118"/>
                  </a:cubicBezTo>
                  <a:cubicBezTo>
                    <a:pt x="153" y="143"/>
                    <a:pt x="394" y="75"/>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2"/>
            <p:cNvSpPr/>
            <p:nvPr/>
          </p:nvSpPr>
          <p:spPr>
            <a:xfrm>
              <a:off x="2288775" y="3202704"/>
              <a:ext cx="20737" cy="5781"/>
            </a:xfrm>
            <a:custGeom>
              <a:rect b="b" l="l" r="r" t="t"/>
              <a:pathLst>
                <a:path extrusionOk="0" h="192" w="581">
                  <a:moveTo>
                    <a:pt x="1" y="186"/>
                  </a:moveTo>
                  <a:cubicBezTo>
                    <a:pt x="333" y="192"/>
                    <a:pt x="497" y="118"/>
                    <a:pt x="580" y="5"/>
                  </a:cubicBezTo>
                  <a:cubicBezTo>
                    <a:pt x="249" y="1"/>
                    <a:pt x="85" y="75"/>
                    <a:pt x="1" y="1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2"/>
            <p:cNvSpPr/>
            <p:nvPr/>
          </p:nvSpPr>
          <p:spPr>
            <a:xfrm>
              <a:off x="2653688" y="3197375"/>
              <a:ext cx="20666" cy="8190"/>
            </a:xfrm>
            <a:custGeom>
              <a:rect b="b" l="l" r="r" t="t"/>
              <a:pathLst>
                <a:path extrusionOk="0" h="272" w="579">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2"/>
            <p:cNvSpPr/>
            <p:nvPr/>
          </p:nvSpPr>
          <p:spPr>
            <a:xfrm>
              <a:off x="6129967" y="3189908"/>
              <a:ext cx="26520" cy="15266"/>
            </a:xfrm>
            <a:custGeom>
              <a:rect b="b" l="l" r="r" t="t"/>
              <a:pathLst>
                <a:path extrusionOk="0" h="507" w="743">
                  <a:moveTo>
                    <a:pt x="1" y="74"/>
                  </a:moveTo>
                  <a:lnTo>
                    <a:pt x="1" y="435"/>
                  </a:lnTo>
                  <a:cubicBezTo>
                    <a:pt x="742" y="507"/>
                    <a:pt x="742" y="0"/>
                    <a:pt x="1" y="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2"/>
            <p:cNvSpPr/>
            <p:nvPr/>
          </p:nvSpPr>
          <p:spPr>
            <a:xfrm>
              <a:off x="5500577" y="3186446"/>
              <a:ext cx="35086" cy="16410"/>
            </a:xfrm>
            <a:custGeom>
              <a:rect b="b" l="l" r="r" t="t"/>
              <a:pathLst>
                <a:path extrusionOk="0" h="545" w="983">
                  <a:moveTo>
                    <a:pt x="844" y="1"/>
                  </a:moveTo>
                  <a:lnTo>
                    <a:pt x="74" y="1"/>
                  </a:lnTo>
                  <a:cubicBezTo>
                    <a:pt x="1" y="307"/>
                    <a:pt x="408" y="387"/>
                    <a:pt x="654" y="545"/>
                  </a:cubicBezTo>
                  <a:cubicBezTo>
                    <a:pt x="647" y="332"/>
                    <a:pt x="983" y="279"/>
                    <a:pt x="8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2"/>
            <p:cNvSpPr/>
            <p:nvPr/>
          </p:nvSpPr>
          <p:spPr>
            <a:xfrm>
              <a:off x="2904781" y="3193913"/>
              <a:ext cx="13920" cy="4276"/>
            </a:xfrm>
            <a:custGeom>
              <a:rect b="b" l="l" r="r" t="t"/>
              <a:pathLst>
                <a:path extrusionOk="0" h="142" w="390">
                  <a:moveTo>
                    <a:pt x="292" y="25"/>
                  </a:moveTo>
                  <a:cubicBezTo>
                    <a:pt x="237" y="1"/>
                    <a:pt x="1" y="67"/>
                    <a:pt x="99" y="115"/>
                  </a:cubicBezTo>
                  <a:cubicBezTo>
                    <a:pt x="152" y="142"/>
                    <a:pt x="390"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2"/>
            <p:cNvSpPr/>
            <p:nvPr/>
          </p:nvSpPr>
          <p:spPr>
            <a:xfrm>
              <a:off x="7588799" y="3186446"/>
              <a:ext cx="20773" cy="8250"/>
            </a:xfrm>
            <a:custGeom>
              <a:rect b="b" l="l" r="r" t="t"/>
              <a:pathLst>
                <a:path extrusionOk="0" h="274" w="582">
                  <a:moveTo>
                    <a:pt x="581" y="1"/>
                  </a:moveTo>
                  <a:lnTo>
                    <a:pt x="0" y="1"/>
                  </a:lnTo>
                  <a:lnTo>
                    <a:pt x="0" y="273"/>
                  </a:lnTo>
                  <a:lnTo>
                    <a:pt x="581"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2"/>
            <p:cNvSpPr/>
            <p:nvPr/>
          </p:nvSpPr>
          <p:spPr>
            <a:xfrm>
              <a:off x="8270157" y="3186054"/>
              <a:ext cx="7031" cy="6293"/>
            </a:xfrm>
            <a:custGeom>
              <a:rect b="b" l="l" r="r" t="t"/>
              <a:pathLst>
                <a:path extrusionOk="0" h="209" w="197">
                  <a:moveTo>
                    <a:pt x="195" y="104"/>
                  </a:moveTo>
                  <a:cubicBezTo>
                    <a:pt x="197" y="53"/>
                    <a:pt x="39" y="1"/>
                    <a:pt x="1" y="104"/>
                  </a:cubicBezTo>
                  <a:cubicBezTo>
                    <a:pt x="1" y="156"/>
                    <a:pt x="158" y="208"/>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2"/>
            <p:cNvSpPr/>
            <p:nvPr/>
          </p:nvSpPr>
          <p:spPr>
            <a:xfrm>
              <a:off x="5079699" y="3182953"/>
              <a:ext cx="14063" cy="4276"/>
            </a:xfrm>
            <a:custGeom>
              <a:rect b="b" l="l" r="r" t="t"/>
              <a:pathLst>
                <a:path extrusionOk="0" h="142" w="394">
                  <a:moveTo>
                    <a:pt x="104" y="117"/>
                  </a:moveTo>
                  <a:cubicBezTo>
                    <a:pt x="157" y="141"/>
                    <a:pt x="393" y="72"/>
                    <a:pt x="296" y="26"/>
                  </a:cubicBezTo>
                  <a:cubicBezTo>
                    <a:pt x="242" y="0"/>
                    <a:pt x="1" y="70"/>
                    <a:pt x="104"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2"/>
            <p:cNvSpPr/>
            <p:nvPr/>
          </p:nvSpPr>
          <p:spPr>
            <a:xfrm>
              <a:off x="1336624" y="3160462"/>
              <a:ext cx="52218" cy="28032"/>
            </a:xfrm>
            <a:custGeom>
              <a:rect b="b" l="l" r="r" t="t"/>
              <a:pathLst>
                <a:path extrusionOk="0" h="931" w="1463">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2"/>
            <p:cNvSpPr/>
            <p:nvPr/>
          </p:nvSpPr>
          <p:spPr>
            <a:xfrm>
              <a:off x="7003667" y="3178286"/>
              <a:ext cx="13884" cy="5480"/>
            </a:xfrm>
            <a:custGeom>
              <a:rect b="b" l="l" r="r" t="t"/>
              <a:pathLst>
                <a:path extrusionOk="0" h="182" w="389">
                  <a:moveTo>
                    <a:pt x="1" y="181"/>
                  </a:moveTo>
                  <a:lnTo>
                    <a:pt x="388" y="181"/>
                  </a:lnTo>
                  <a:lnTo>
                    <a:pt x="388"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2"/>
            <p:cNvSpPr/>
            <p:nvPr/>
          </p:nvSpPr>
          <p:spPr>
            <a:xfrm>
              <a:off x="2917987" y="3175516"/>
              <a:ext cx="29482" cy="9906"/>
            </a:xfrm>
            <a:custGeom>
              <a:rect b="b" l="l" r="r" t="t"/>
              <a:pathLst>
                <a:path extrusionOk="0" h="329" w="826">
                  <a:moveTo>
                    <a:pt x="692" y="273"/>
                  </a:moveTo>
                  <a:cubicBezTo>
                    <a:pt x="825" y="29"/>
                    <a:pt x="294" y="97"/>
                    <a:pt x="115" y="1"/>
                  </a:cubicBezTo>
                  <a:cubicBezTo>
                    <a:pt x="0" y="237"/>
                    <a:pt x="192" y="328"/>
                    <a:pt x="69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2"/>
            <p:cNvSpPr/>
            <p:nvPr/>
          </p:nvSpPr>
          <p:spPr>
            <a:xfrm>
              <a:off x="1610666" y="3180213"/>
              <a:ext cx="14027" cy="4306"/>
            </a:xfrm>
            <a:custGeom>
              <a:rect b="b" l="l" r="r" t="t"/>
              <a:pathLst>
                <a:path extrusionOk="0" h="143" w="393">
                  <a:moveTo>
                    <a:pt x="102" y="117"/>
                  </a:moveTo>
                  <a:cubicBezTo>
                    <a:pt x="153" y="142"/>
                    <a:pt x="392" y="73"/>
                    <a:pt x="294" y="26"/>
                  </a:cubicBezTo>
                  <a:cubicBezTo>
                    <a:pt x="239" y="0"/>
                    <a:pt x="0" y="71"/>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2"/>
            <p:cNvSpPr/>
            <p:nvPr/>
          </p:nvSpPr>
          <p:spPr>
            <a:xfrm>
              <a:off x="2818835" y="3175155"/>
              <a:ext cx="6924" cy="6203"/>
            </a:xfrm>
            <a:custGeom>
              <a:rect b="b" l="l" r="r" t="t"/>
              <a:pathLst>
                <a:path extrusionOk="0" h="206" w="194">
                  <a:moveTo>
                    <a:pt x="191" y="103"/>
                  </a:moveTo>
                  <a:cubicBezTo>
                    <a:pt x="194" y="53"/>
                    <a:pt x="36" y="1"/>
                    <a:pt x="0" y="103"/>
                  </a:cubicBezTo>
                  <a:cubicBezTo>
                    <a:pt x="0" y="154"/>
                    <a:pt x="154" y="206"/>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2"/>
            <p:cNvSpPr/>
            <p:nvPr/>
          </p:nvSpPr>
          <p:spPr>
            <a:xfrm>
              <a:off x="1004940" y="3177443"/>
              <a:ext cx="14063" cy="4306"/>
            </a:xfrm>
            <a:custGeom>
              <a:rect b="b" l="l" r="r" t="t"/>
              <a:pathLst>
                <a:path extrusionOk="0" h="143" w="394">
                  <a:moveTo>
                    <a:pt x="296" y="27"/>
                  </a:moveTo>
                  <a:cubicBezTo>
                    <a:pt x="240" y="1"/>
                    <a:pt x="1" y="71"/>
                    <a:pt x="101" y="117"/>
                  </a:cubicBezTo>
                  <a:cubicBezTo>
                    <a:pt x="152" y="143"/>
                    <a:pt x="394" y="75"/>
                    <a:pt x="296"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2"/>
            <p:cNvSpPr/>
            <p:nvPr/>
          </p:nvSpPr>
          <p:spPr>
            <a:xfrm>
              <a:off x="660834" y="3177533"/>
              <a:ext cx="14063" cy="4215"/>
            </a:xfrm>
            <a:custGeom>
              <a:rect b="b" l="l" r="r" t="t"/>
              <a:pathLst>
                <a:path extrusionOk="0" h="140" w="394">
                  <a:moveTo>
                    <a:pt x="100" y="115"/>
                  </a:moveTo>
                  <a:cubicBezTo>
                    <a:pt x="156" y="140"/>
                    <a:pt x="393" y="71"/>
                    <a:pt x="294" y="25"/>
                  </a:cubicBezTo>
                  <a:cubicBezTo>
                    <a:pt x="242"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2"/>
            <p:cNvSpPr/>
            <p:nvPr/>
          </p:nvSpPr>
          <p:spPr>
            <a:xfrm>
              <a:off x="492262" y="3169314"/>
              <a:ext cx="28483" cy="11713"/>
            </a:xfrm>
            <a:custGeom>
              <a:rect b="b" l="l" r="r" t="t"/>
              <a:pathLst>
                <a:path extrusionOk="0" h="389" w="798">
                  <a:moveTo>
                    <a:pt x="771" y="25"/>
                  </a:moveTo>
                  <a:cubicBezTo>
                    <a:pt x="336" y="0"/>
                    <a:pt x="49" y="46"/>
                    <a:pt x="1" y="208"/>
                  </a:cubicBezTo>
                  <a:cubicBezTo>
                    <a:pt x="279" y="229"/>
                    <a:pt x="326" y="358"/>
                    <a:pt x="580" y="388"/>
                  </a:cubicBezTo>
                  <a:cubicBezTo>
                    <a:pt x="539" y="217"/>
                    <a:pt x="797" y="188"/>
                    <a:pt x="77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2"/>
            <p:cNvSpPr/>
            <p:nvPr/>
          </p:nvSpPr>
          <p:spPr>
            <a:xfrm>
              <a:off x="2089293" y="3167989"/>
              <a:ext cx="38726" cy="12646"/>
            </a:xfrm>
            <a:custGeom>
              <a:rect b="b" l="l" r="r" t="t"/>
              <a:pathLst>
                <a:path extrusionOk="0" h="420" w="1085">
                  <a:moveTo>
                    <a:pt x="962" y="341"/>
                  </a:moveTo>
                  <a:cubicBezTo>
                    <a:pt x="1085" y="121"/>
                    <a:pt x="42" y="0"/>
                    <a:pt x="0" y="158"/>
                  </a:cubicBezTo>
                  <a:cubicBezTo>
                    <a:pt x="366" y="197"/>
                    <a:pt x="347" y="419"/>
                    <a:pt x="962" y="3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2"/>
            <p:cNvSpPr/>
            <p:nvPr/>
          </p:nvSpPr>
          <p:spPr>
            <a:xfrm>
              <a:off x="8662517" y="3172716"/>
              <a:ext cx="13777" cy="2800"/>
            </a:xfrm>
            <a:custGeom>
              <a:rect b="b" l="l" r="r" t="t"/>
              <a:pathLst>
                <a:path extrusionOk="0" h="93" w="386">
                  <a:moveTo>
                    <a:pt x="385" y="1"/>
                  </a:moveTo>
                  <a:cubicBezTo>
                    <a:pt x="238" y="22"/>
                    <a:pt x="5" y="5"/>
                    <a:pt x="0" y="92"/>
                  </a:cubicBezTo>
                  <a:cubicBezTo>
                    <a:pt x="150" y="73"/>
                    <a:pt x="381" y="91"/>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2"/>
            <p:cNvSpPr/>
            <p:nvPr/>
          </p:nvSpPr>
          <p:spPr>
            <a:xfrm>
              <a:off x="216150" y="3170067"/>
              <a:ext cx="21558" cy="6413"/>
            </a:xfrm>
            <a:custGeom>
              <a:rect b="b" l="l" r="r" t="t"/>
              <a:pathLst>
                <a:path extrusionOk="0" h="213" w="604">
                  <a:moveTo>
                    <a:pt x="603" y="0"/>
                  </a:moveTo>
                  <a:lnTo>
                    <a:pt x="25" y="0"/>
                  </a:lnTo>
                  <a:cubicBezTo>
                    <a:pt x="0" y="163"/>
                    <a:pt x="216" y="213"/>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2"/>
            <p:cNvSpPr/>
            <p:nvPr/>
          </p:nvSpPr>
          <p:spPr>
            <a:xfrm>
              <a:off x="5585845" y="3164195"/>
              <a:ext cx="6853" cy="6233"/>
            </a:xfrm>
            <a:custGeom>
              <a:rect b="b" l="l" r="r" t="t"/>
              <a:pathLst>
                <a:path extrusionOk="0" h="207" w="192">
                  <a:moveTo>
                    <a:pt x="191" y="104"/>
                  </a:moveTo>
                  <a:cubicBezTo>
                    <a:pt x="191" y="53"/>
                    <a:pt x="36" y="1"/>
                    <a:pt x="1" y="104"/>
                  </a:cubicBezTo>
                  <a:cubicBezTo>
                    <a:pt x="1" y="153"/>
                    <a:pt x="156" y="207"/>
                    <a:pt x="191"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2"/>
            <p:cNvSpPr/>
            <p:nvPr/>
          </p:nvSpPr>
          <p:spPr>
            <a:xfrm>
              <a:off x="4711609" y="3164587"/>
              <a:ext cx="13849" cy="5510"/>
            </a:xfrm>
            <a:custGeom>
              <a:rect b="b" l="l" r="r" t="t"/>
              <a:pathLst>
                <a:path extrusionOk="0" h="183" w="388">
                  <a:moveTo>
                    <a:pt x="388" y="1"/>
                  </a:moveTo>
                  <a:lnTo>
                    <a:pt x="0" y="1"/>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2"/>
            <p:cNvSpPr/>
            <p:nvPr/>
          </p:nvSpPr>
          <p:spPr>
            <a:xfrm>
              <a:off x="2436575" y="3151068"/>
              <a:ext cx="40404" cy="18518"/>
            </a:xfrm>
            <a:custGeom>
              <a:rect b="b" l="l" r="r" t="t"/>
              <a:pathLst>
                <a:path extrusionOk="0" h="615" w="1132">
                  <a:moveTo>
                    <a:pt x="1068" y="450"/>
                  </a:moveTo>
                  <a:cubicBezTo>
                    <a:pt x="1132" y="1"/>
                    <a:pt x="0" y="211"/>
                    <a:pt x="102" y="540"/>
                  </a:cubicBezTo>
                  <a:cubicBezTo>
                    <a:pt x="648" y="614"/>
                    <a:pt x="601" y="412"/>
                    <a:pt x="1068"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2"/>
            <p:cNvSpPr/>
            <p:nvPr/>
          </p:nvSpPr>
          <p:spPr>
            <a:xfrm>
              <a:off x="96404" y="3163804"/>
              <a:ext cx="14063" cy="4306"/>
            </a:xfrm>
            <a:custGeom>
              <a:rect b="b" l="l" r="r" t="t"/>
              <a:pathLst>
                <a:path extrusionOk="0" h="143" w="394">
                  <a:moveTo>
                    <a:pt x="294" y="27"/>
                  </a:moveTo>
                  <a:cubicBezTo>
                    <a:pt x="239" y="1"/>
                    <a:pt x="0" y="71"/>
                    <a:pt x="101" y="117"/>
                  </a:cubicBezTo>
                  <a:cubicBezTo>
                    <a:pt x="154" y="143"/>
                    <a:pt x="393" y="72"/>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2"/>
            <p:cNvSpPr/>
            <p:nvPr/>
          </p:nvSpPr>
          <p:spPr>
            <a:xfrm>
              <a:off x="7664466" y="3159107"/>
              <a:ext cx="13813" cy="5480"/>
            </a:xfrm>
            <a:custGeom>
              <a:rect b="b" l="l" r="r" t="t"/>
              <a:pathLst>
                <a:path extrusionOk="0" h="182" w="387">
                  <a:moveTo>
                    <a:pt x="387" y="0"/>
                  </a:moveTo>
                  <a:lnTo>
                    <a:pt x="0" y="0"/>
                  </a:lnTo>
                  <a:lnTo>
                    <a:pt x="0" y="181"/>
                  </a:lnTo>
                  <a:lnTo>
                    <a:pt x="387" y="1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2"/>
            <p:cNvSpPr/>
            <p:nvPr/>
          </p:nvSpPr>
          <p:spPr>
            <a:xfrm>
              <a:off x="5224358" y="3161094"/>
              <a:ext cx="13956" cy="4276"/>
            </a:xfrm>
            <a:custGeom>
              <a:rect b="b" l="l" r="r" t="t"/>
              <a:pathLst>
                <a:path extrusionOk="0" h="142" w="391">
                  <a:moveTo>
                    <a:pt x="292" y="25"/>
                  </a:moveTo>
                  <a:cubicBezTo>
                    <a:pt x="238" y="1"/>
                    <a:pt x="1" y="70"/>
                    <a:pt x="100" y="117"/>
                  </a:cubicBezTo>
                  <a:cubicBezTo>
                    <a:pt x="152" y="142"/>
                    <a:pt x="391"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2"/>
            <p:cNvSpPr/>
            <p:nvPr/>
          </p:nvSpPr>
          <p:spPr>
            <a:xfrm>
              <a:off x="4645900" y="3150918"/>
              <a:ext cx="28268" cy="13700"/>
            </a:xfrm>
            <a:custGeom>
              <a:rect b="b" l="l" r="r" t="t"/>
              <a:pathLst>
                <a:path extrusionOk="0" h="455" w="792">
                  <a:moveTo>
                    <a:pt x="493" y="455"/>
                  </a:moveTo>
                  <a:cubicBezTo>
                    <a:pt x="758" y="339"/>
                    <a:pt x="792" y="10"/>
                    <a:pt x="301" y="1"/>
                  </a:cubicBezTo>
                  <a:cubicBezTo>
                    <a:pt x="36" y="115"/>
                    <a:pt x="1" y="444"/>
                    <a:pt x="493"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2"/>
            <p:cNvSpPr/>
            <p:nvPr/>
          </p:nvSpPr>
          <p:spPr>
            <a:xfrm>
              <a:off x="7213500" y="3150105"/>
              <a:ext cx="14063" cy="4336"/>
            </a:xfrm>
            <a:custGeom>
              <a:rect b="b" l="l" r="r" t="t"/>
              <a:pathLst>
                <a:path extrusionOk="0" h="144" w="394">
                  <a:moveTo>
                    <a:pt x="100" y="118"/>
                  </a:moveTo>
                  <a:cubicBezTo>
                    <a:pt x="155" y="144"/>
                    <a:pt x="394" y="73"/>
                    <a:pt x="295" y="28"/>
                  </a:cubicBezTo>
                  <a:cubicBezTo>
                    <a:pt x="240" y="0"/>
                    <a:pt x="1" y="71"/>
                    <a:pt x="100"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2"/>
            <p:cNvSpPr/>
            <p:nvPr/>
          </p:nvSpPr>
          <p:spPr>
            <a:xfrm>
              <a:off x="3362600" y="3145408"/>
              <a:ext cx="34443" cy="9033"/>
            </a:xfrm>
            <a:custGeom>
              <a:rect b="b" l="l" r="r" t="t"/>
              <a:pathLst>
                <a:path extrusionOk="0" h="300" w="965">
                  <a:moveTo>
                    <a:pt x="192" y="274"/>
                  </a:moveTo>
                  <a:cubicBezTo>
                    <a:pt x="632" y="300"/>
                    <a:pt x="919" y="253"/>
                    <a:pt x="965" y="92"/>
                  </a:cubicBezTo>
                  <a:cubicBezTo>
                    <a:pt x="621" y="112"/>
                    <a:pt x="0" y="1"/>
                    <a:pt x="192"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2"/>
            <p:cNvSpPr/>
            <p:nvPr/>
          </p:nvSpPr>
          <p:spPr>
            <a:xfrm>
              <a:off x="2429865" y="3150135"/>
              <a:ext cx="13991" cy="4306"/>
            </a:xfrm>
            <a:custGeom>
              <a:rect b="b" l="l" r="r" t="t"/>
              <a:pathLst>
                <a:path extrusionOk="0" h="143" w="392">
                  <a:moveTo>
                    <a:pt x="290" y="27"/>
                  </a:moveTo>
                  <a:cubicBezTo>
                    <a:pt x="236" y="0"/>
                    <a:pt x="0" y="70"/>
                    <a:pt x="98" y="117"/>
                  </a:cubicBezTo>
                  <a:cubicBezTo>
                    <a:pt x="150" y="143"/>
                    <a:pt x="392" y="72"/>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2"/>
            <p:cNvSpPr/>
            <p:nvPr/>
          </p:nvSpPr>
          <p:spPr>
            <a:xfrm>
              <a:off x="1813895" y="3147786"/>
              <a:ext cx="6889" cy="6263"/>
            </a:xfrm>
            <a:custGeom>
              <a:rect b="b" l="l" r="r" t="t"/>
              <a:pathLst>
                <a:path extrusionOk="0" h="208" w="193">
                  <a:moveTo>
                    <a:pt x="2" y="105"/>
                  </a:moveTo>
                  <a:cubicBezTo>
                    <a:pt x="0" y="155"/>
                    <a:pt x="157" y="208"/>
                    <a:pt x="192" y="105"/>
                  </a:cubicBezTo>
                  <a:cubicBezTo>
                    <a:pt x="192" y="52"/>
                    <a:pt x="37" y="0"/>
                    <a:pt x="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2"/>
            <p:cNvSpPr/>
            <p:nvPr/>
          </p:nvSpPr>
          <p:spPr>
            <a:xfrm>
              <a:off x="6449480" y="3147395"/>
              <a:ext cx="14099" cy="4306"/>
            </a:xfrm>
            <a:custGeom>
              <a:rect b="b" l="l" r="r" t="t"/>
              <a:pathLst>
                <a:path extrusionOk="0" h="143" w="395">
                  <a:moveTo>
                    <a:pt x="294" y="25"/>
                  </a:moveTo>
                  <a:cubicBezTo>
                    <a:pt x="241" y="0"/>
                    <a:pt x="1" y="68"/>
                    <a:pt x="103" y="116"/>
                  </a:cubicBezTo>
                  <a:cubicBezTo>
                    <a:pt x="155" y="142"/>
                    <a:pt x="395" y="74"/>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2"/>
            <p:cNvSpPr/>
            <p:nvPr/>
          </p:nvSpPr>
          <p:spPr>
            <a:xfrm>
              <a:off x="5866989" y="3141042"/>
              <a:ext cx="8959" cy="11472"/>
            </a:xfrm>
            <a:custGeom>
              <a:rect b="b" l="l" r="r" t="t"/>
              <a:pathLst>
                <a:path extrusionOk="0" h="381" w="251">
                  <a:moveTo>
                    <a:pt x="223" y="236"/>
                  </a:moveTo>
                  <a:cubicBezTo>
                    <a:pt x="251" y="142"/>
                    <a:pt x="72" y="1"/>
                    <a:pt x="29" y="146"/>
                  </a:cubicBezTo>
                  <a:cubicBezTo>
                    <a:pt x="0" y="241"/>
                    <a:pt x="179" y="381"/>
                    <a:pt x="223" y="2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2"/>
            <p:cNvSpPr/>
            <p:nvPr/>
          </p:nvSpPr>
          <p:spPr>
            <a:xfrm>
              <a:off x="0" y="3144715"/>
              <a:ext cx="14170" cy="4215"/>
            </a:xfrm>
            <a:custGeom>
              <a:rect b="b" l="l" r="r" t="t"/>
              <a:pathLst>
                <a:path extrusionOk="0" h="140" w="397">
                  <a:moveTo>
                    <a:pt x="294" y="24"/>
                  </a:moveTo>
                  <a:cubicBezTo>
                    <a:pt x="242" y="0"/>
                    <a:pt x="1" y="68"/>
                    <a:pt x="102" y="114"/>
                  </a:cubicBezTo>
                  <a:cubicBezTo>
                    <a:pt x="157" y="140"/>
                    <a:pt x="396" y="71"/>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2"/>
            <p:cNvSpPr/>
            <p:nvPr/>
          </p:nvSpPr>
          <p:spPr>
            <a:xfrm>
              <a:off x="4477577" y="3142668"/>
              <a:ext cx="13777" cy="2770"/>
            </a:xfrm>
            <a:custGeom>
              <a:rect b="b" l="l" r="r" t="t"/>
              <a:pathLst>
                <a:path extrusionOk="0" h="92" w="386">
                  <a:moveTo>
                    <a:pt x="385" y="0"/>
                  </a:moveTo>
                  <a:cubicBezTo>
                    <a:pt x="238" y="21"/>
                    <a:pt x="7" y="4"/>
                    <a:pt x="0" y="92"/>
                  </a:cubicBezTo>
                  <a:cubicBezTo>
                    <a:pt x="150" y="71"/>
                    <a:pt x="383"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2"/>
            <p:cNvSpPr/>
            <p:nvPr/>
          </p:nvSpPr>
          <p:spPr>
            <a:xfrm>
              <a:off x="6645785" y="3134147"/>
              <a:ext cx="6960" cy="6203"/>
            </a:xfrm>
            <a:custGeom>
              <a:rect b="b" l="l" r="r" t="t"/>
              <a:pathLst>
                <a:path extrusionOk="0" h="206" w="195">
                  <a:moveTo>
                    <a:pt x="195" y="103"/>
                  </a:moveTo>
                  <a:cubicBezTo>
                    <a:pt x="195" y="52"/>
                    <a:pt x="39" y="0"/>
                    <a:pt x="1" y="103"/>
                  </a:cubicBezTo>
                  <a:cubicBezTo>
                    <a:pt x="0" y="153"/>
                    <a:pt x="157" y="205"/>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2"/>
            <p:cNvSpPr/>
            <p:nvPr/>
          </p:nvSpPr>
          <p:spPr>
            <a:xfrm>
              <a:off x="4591006" y="3136496"/>
              <a:ext cx="14134" cy="4246"/>
            </a:xfrm>
            <a:custGeom>
              <a:rect b="b" l="l" r="r" t="t"/>
              <a:pathLst>
                <a:path extrusionOk="0" h="141" w="396">
                  <a:moveTo>
                    <a:pt x="295" y="25"/>
                  </a:moveTo>
                  <a:cubicBezTo>
                    <a:pt x="241" y="0"/>
                    <a:pt x="1" y="68"/>
                    <a:pt x="103" y="114"/>
                  </a:cubicBezTo>
                  <a:cubicBezTo>
                    <a:pt x="156" y="140"/>
                    <a:pt x="395"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2"/>
            <p:cNvSpPr/>
            <p:nvPr/>
          </p:nvSpPr>
          <p:spPr>
            <a:xfrm>
              <a:off x="2626027" y="3131769"/>
              <a:ext cx="15134" cy="9184"/>
            </a:xfrm>
            <a:custGeom>
              <a:rect b="b" l="l" r="r" t="t"/>
              <a:pathLst>
                <a:path extrusionOk="0" h="305" w="424">
                  <a:moveTo>
                    <a:pt x="387" y="272"/>
                  </a:moveTo>
                  <a:cubicBezTo>
                    <a:pt x="357" y="165"/>
                    <a:pt x="424" y="15"/>
                    <a:pt x="194" y="1"/>
                  </a:cubicBezTo>
                  <a:cubicBezTo>
                    <a:pt x="184" y="56"/>
                    <a:pt x="165" y="108"/>
                    <a:pt x="1" y="92"/>
                  </a:cubicBezTo>
                  <a:cubicBezTo>
                    <a:pt x="24" y="202"/>
                    <a:pt x="58" y="305"/>
                    <a:pt x="387"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2"/>
            <p:cNvSpPr/>
            <p:nvPr/>
          </p:nvSpPr>
          <p:spPr>
            <a:xfrm>
              <a:off x="2557178" y="3137248"/>
              <a:ext cx="13849" cy="2710"/>
            </a:xfrm>
            <a:custGeom>
              <a:rect b="b" l="l" r="r" t="t"/>
              <a:pathLst>
                <a:path extrusionOk="0" h="90" w="388">
                  <a:moveTo>
                    <a:pt x="387" y="0"/>
                  </a:moveTo>
                  <a:cubicBezTo>
                    <a:pt x="238" y="20"/>
                    <a:pt x="6" y="3"/>
                    <a:pt x="1" y="89"/>
                  </a:cubicBezTo>
                  <a:cubicBezTo>
                    <a:pt x="152" y="69"/>
                    <a:pt x="383"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2"/>
            <p:cNvSpPr/>
            <p:nvPr/>
          </p:nvSpPr>
          <p:spPr>
            <a:xfrm>
              <a:off x="2515989" y="3125536"/>
              <a:ext cx="30410" cy="11743"/>
            </a:xfrm>
            <a:custGeom>
              <a:rect b="b" l="l" r="r" t="t"/>
              <a:pathLst>
                <a:path extrusionOk="0" h="390" w="852">
                  <a:moveTo>
                    <a:pt x="771" y="25"/>
                  </a:moveTo>
                  <a:cubicBezTo>
                    <a:pt x="334" y="0"/>
                    <a:pt x="48" y="46"/>
                    <a:pt x="1" y="207"/>
                  </a:cubicBezTo>
                  <a:cubicBezTo>
                    <a:pt x="275" y="229"/>
                    <a:pt x="324" y="357"/>
                    <a:pt x="578" y="389"/>
                  </a:cubicBezTo>
                  <a:cubicBezTo>
                    <a:pt x="638" y="267"/>
                    <a:pt x="852" y="216"/>
                    <a:pt x="77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2"/>
            <p:cNvSpPr/>
            <p:nvPr/>
          </p:nvSpPr>
          <p:spPr>
            <a:xfrm>
              <a:off x="4019794" y="3125536"/>
              <a:ext cx="13991" cy="4276"/>
            </a:xfrm>
            <a:custGeom>
              <a:rect b="b" l="l" r="r" t="t"/>
              <a:pathLst>
                <a:path extrusionOk="0" h="142" w="392">
                  <a:moveTo>
                    <a:pt x="99" y="116"/>
                  </a:moveTo>
                  <a:cubicBezTo>
                    <a:pt x="154" y="141"/>
                    <a:pt x="392" y="72"/>
                    <a:pt x="293" y="25"/>
                  </a:cubicBezTo>
                  <a:cubicBezTo>
                    <a:pt x="240" y="0"/>
                    <a:pt x="0" y="69"/>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2"/>
            <p:cNvSpPr/>
            <p:nvPr/>
          </p:nvSpPr>
          <p:spPr>
            <a:xfrm>
              <a:off x="7210252" y="3120267"/>
              <a:ext cx="13777" cy="6775"/>
            </a:xfrm>
            <a:custGeom>
              <a:rect b="b" l="l" r="r" t="t"/>
              <a:pathLst>
                <a:path extrusionOk="0" h="225" w="386">
                  <a:moveTo>
                    <a:pt x="386" y="110"/>
                  </a:moveTo>
                  <a:cubicBezTo>
                    <a:pt x="345" y="0"/>
                    <a:pt x="170" y="55"/>
                    <a:pt x="1" y="110"/>
                  </a:cubicBezTo>
                  <a:cubicBezTo>
                    <a:pt x="1" y="201"/>
                    <a:pt x="339" y="225"/>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2"/>
            <p:cNvSpPr/>
            <p:nvPr/>
          </p:nvSpPr>
          <p:spPr>
            <a:xfrm>
              <a:off x="5933233" y="3120056"/>
              <a:ext cx="14063" cy="4276"/>
            </a:xfrm>
            <a:custGeom>
              <a:rect b="b" l="l" r="r" t="t"/>
              <a:pathLst>
                <a:path extrusionOk="0" h="142" w="394">
                  <a:moveTo>
                    <a:pt x="294" y="26"/>
                  </a:moveTo>
                  <a:cubicBezTo>
                    <a:pt x="239" y="1"/>
                    <a:pt x="0" y="70"/>
                    <a:pt x="102" y="117"/>
                  </a:cubicBezTo>
                  <a:cubicBezTo>
                    <a:pt x="153" y="142"/>
                    <a:pt x="393"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2"/>
            <p:cNvSpPr/>
            <p:nvPr/>
          </p:nvSpPr>
          <p:spPr>
            <a:xfrm>
              <a:off x="2897428" y="3112589"/>
              <a:ext cx="26591" cy="12315"/>
            </a:xfrm>
            <a:custGeom>
              <a:rect b="b" l="l" r="r" t="t"/>
              <a:pathLst>
                <a:path extrusionOk="0" h="409" w="745">
                  <a:moveTo>
                    <a:pt x="690" y="365"/>
                  </a:moveTo>
                  <a:cubicBezTo>
                    <a:pt x="745" y="157"/>
                    <a:pt x="644" y="24"/>
                    <a:pt x="305" y="1"/>
                  </a:cubicBezTo>
                  <a:cubicBezTo>
                    <a:pt x="1" y="137"/>
                    <a:pt x="89" y="408"/>
                    <a:pt x="690"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2"/>
            <p:cNvSpPr/>
            <p:nvPr/>
          </p:nvSpPr>
          <p:spPr>
            <a:xfrm>
              <a:off x="2116348" y="3107140"/>
              <a:ext cx="38619" cy="16470"/>
            </a:xfrm>
            <a:custGeom>
              <a:rect b="b" l="l" r="r" t="t"/>
              <a:pathLst>
                <a:path extrusionOk="0" h="547" w="1082">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2"/>
            <p:cNvSpPr/>
            <p:nvPr/>
          </p:nvSpPr>
          <p:spPr>
            <a:xfrm>
              <a:off x="6807469" y="3117347"/>
              <a:ext cx="13991" cy="4276"/>
            </a:xfrm>
            <a:custGeom>
              <a:rect b="b" l="l" r="r" t="t"/>
              <a:pathLst>
                <a:path extrusionOk="0" h="142" w="392">
                  <a:moveTo>
                    <a:pt x="292" y="26"/>
                  </a:moveTo>
                  <a:cubicBezTo>
                    <a:pt x="237" y="1"/>
                    <a:pt x="1" y="70"/>
                    <a:pt x="100" y="117"/>
                  </a:cubicBezTo>
                  <a:cubicBezTo>
                    <a:pt x="152" y="142"/>
                    <a:pt x="391" y="71"/>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2"/>
            <p:cNvSpPr/>
            <p:nvPr/>
          </p:nvSpPr>
          <p:spPr>
            <a:xfrm>
              <a:off x="8369880" y="3114577"/>
              <a:ext cx="14063" cy="4306"/>
            </a:xfrm>
            <a:custGeom>
              <a:rect b="b" l="l" r="r" t="t"/>
              <a:pathLst>
                <a:path extrusionOk="0" h="143" w="394">
                  <a:moveTo>
                    <a:pt x="100" y="118"/>
                  </a:moveTo>
                  <a:cubicBezTo>
                    <a:pt x="156" y="142"/>
                    <a:pt x="393" y="73"/>
                    <a:pt x="293" y="26"/>
                  </a:cubicBezTo>
                  <a:cubicBezTo>
                    <a:pt x="241" y="0"/>
                    <a:pt x="0" y="71"/>
                    <a:pt x="100"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2"/>
            <p:cNvSpPr/>
            <p:nvPr/>
          </p:nvSpPr>
          <p:spPr>
            <a:xfrm>
              <a:off x="7341062" y="3103948"/>
              <a:ext cx="28661" cy="14182"/>
            </a:xfrm>
            <a:custGeom>
              <a:rect b="b" l="l" r="r" t="t"/>
              <a:pathLst>
                <a:path extrusionOk="0" h="471" w="803">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2"/>
            <p:cNvSpPr/>
            <p:nvPr/>
          </p:nvSpPr>
          <p:spPr>
            <a:xfrm>
              <a:off x="4972123" y="3108344"/>
              <a:ext cx="9030" cy="11351"/>
            </a:xfrm>
            <a:custGeom>
              <a:rect b="b" l="l" r="r" t="t"/>
              <a:pathLst>
                <a:path extrusionOk="0" h="377" w="253">
                  <a:moveTo>
                    <a:pt x="224" y="233"/>
                  </a:moveTo>
                  <a:cubicBezTo>
                    <a:pt x="252" y="139"/>
                    <a:pt x="74" y="1"/>
                    <a:pt x="31" y="144"/>
                  </a:cubicBezTo>
                  <a:cubicBezTo>
                    <a:pt x="0" y="238"/>
                    <a:pt x="181" y="377"/>
                    <a:pt x="224" y="2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2"/>
            <p:cNvSpPr/>
            <p:nvPr/>
          </p:nvSpPr>
          <p:spPr>
            <a:xfrm>
              <a:off x="2333461" y="3109187"/>
              <a:ext cx="13956" cy="4215"/>
            </a:xfrm>
            <a:custGeom>
              <a:rect b="b" l="l" r="r" t="t"/>
              <a:pathLst>
                <a:path extrusionOk="0" h="140" w="391">
                  <a:moveTo>
                    <a:pt x="292" y="25"/>
                  </a:moveTo>
                  <a:cubicBezTo>
                    <a:pt x="237" y="0"/>
                    <a:pt x="0" y="68"/>
                    <a:pt x="100" y="116"/>
                  </a:cubicBezTo>
                  <a:cubicBezTo>
                    <a:pt x="152" y="140"/>
                    <a:pt x="391" y="71"/>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2"/>
            <p:cNvSpPr/>
            <p:nvPr/>
          </p:nvSpPr>
          <p:spPr>
            <a:xfrm>
              <a:off x="2061668" y="3107170"/>
              <a:ext cx="13777" cy="5540"/>
            </a:xfrm>
            <a:custGeom>
              <a:rect b="b" l="l" r="r" t="t"/>
              <a:pathLst>
                <a:path extrusionOk="0" h="184" w="386">
                  <a:moveTo>
                    <a:pt x="385" y="1"/>
                  </a:moveTo>
                  <a:lnTo>
                    <a:pt x="0" y="1"/>
                  </a:lnTo>
                  <a:lnTo>
                    <a:pt x="0" y="183"/>
                  </a:lnTo>
                  <a:lnTo>
                    <a:pt x="385"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2"/>
            <p:cNvSpPr/>
            <p:nvPr/>
          </p:nvSpPr>
          <p:spPr>
            <a:xfrm>
              <a:off x="6212129" y="3098619"/>
              <a:ext cx="6960" cy="6233"/>
            </a:xfrm>
            <a:custGeom>
              <a:rect b="b" l="l" r="r" t="t"/>
              <a:pathLst>
                <a:path extrusionOk="0" h="207" w="195">
                  <a:moveTo>
                    <a:pt x="193" y="103"/>
                  </a:moveTo>
                  <a:cubicBezTo>
                    <a:pt x="195" y="52"/>
                    <a:pt x="37" y="0"/>
                    <a:pt x="3" y="103"/>
                  </a:cubicBezTo>
                  <a:cubicBezTo>
                    <a:pt x="0" y="152"/>
                    <a:pt x="157"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2"/>
            <p:cNvSpPr/>
            <p:nvPr/>
          </p:nvSpPr>
          <p:spPr>
            <a:xfrm>
              <a:off x="3214015" y="3087057"/>
              <a:ext cx="52218" cy="22703"/>
            </a:xfrm>
            <a:custGeom>
              <a:rect b="b" l="l" r="r" t="t"/>
              <a:pathLst>
                <a:path extrusionOk="0" h="754" w="1463">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2"/>
            <p:cNvSpPr/>
            <p:nvPr/>
          </p:nvSpPr>
          <p:spPr>
            <a:xfrm>
              <a:off x="7770971" y="3095458"/>
              <a:ext cx="14063" cy="4306"/>
            </a:xfrm>
            <a:custGeom>
              <a:rect b="b" l="l" r="r" t="t"/>
              <a:pathLst>
                <a:path extrusionOk="0" h="143" w="394">
                  <a:moveTo>
                    <a:pt x="294" y="26"/>
                  </a:moveTo>
                  <a:cubicBezTo>
                    <a:pt x="240" y="1"/>
                    <a:pt x="0" y="70"/>
                    <a:pt x="102" y="116"/>
                  </a:cubicBezTo>
                  <a:cubicBezTo>
                    <a:pt x="156" y="143"/>
                    <a:pt x="393" y="74"/>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2"/>
            <p:cNvSpPr/>
            <p:nvPr/>
          </p:nvSpPr>
          <p:spPr>
            <a:xfrm>
              <a:off x="3279973" y="3093501"/>
              <a:ext cx="13777" cy="5480"/>
            </a:xfrm>
            <a:custGeom>
              <a:rect b="b" l="l" r="r" t="t"/>
              <a:pathLst>
                <a:path extrusionOk="0" h="182" w="386">
                  <a:moveTo>
                    <a:pt x="1" y="182"/>
                  </a:moveTo>
                  <a:lnTo>
                    <a:pt x="386" y="182"/>
                  </a:lnTo>
                  <a:lnTo>
                    <a:pt x="386"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2"/>
            <p:cNvSpPr/>
            <p:nvPr/>
          </p:nvSpPr>
          <p:spPr>
            <a:xfrm>
              <a:off x="1841414" y="3096210"/>
              <a:ext cx="13742" cy="2740"/>
            </a:xfrm>
            <a:custGeom>
              <a:rect b="b" l="l" r="r" t="t"/>
              <a:pathLst>
                <a:path extrusionOk="0" h="91" w="385">
                  <a:moveTo>
                    <a:pt x="385" y="1"/>
                  </a:moveTo>
                  <a:cubicBezTo>
                    <a:pt x="236" y="20"/>
                    <a:pt x="6" y="3"/>
                    <a:pt x="1" y="91"/>
                  </a:cubicBezTo>
                  <a:cubicBezTo>
                    <a:pt x="150" y="72"/>
                    <a:pt x="379" y="91"/>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2"/>
            <p:cNvSpPr/>
            <p:nvPr/>
          </p:nvSpPr>
          <p:spPr>
            <a:xfrm>
              <a:off x="6412361" y="3082601"/>
              <a:ext cx="29018" cy="10900"/>
            </a:xfrm>
            <a:custGeom>
              <a:rect b="b" l="l" r="r" t="t"/>
              <a:pathLst>
                <a:path extrusionOk="0" h="362" w="813">
                  <a:moveTo>
                    <a:pt x="563" y="361"/>
                  </a:moveTo>
                  <a:cubicBezTo>
                    <a:pt x="812" y="242"/>
                    <a:pt x="682" y="88"/>
                    <a:pt x="371" y="1"/>
                  </a:cubicBezTo>
                  <a:cubicBezTo>
                    <a:pt x="346" y="225"/>
                    <a:pt x="0" y="283"/>
                    <a:pt x="563" y="3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2"/>
            <p:cNvSpPr/>
            <p:nvPr/>
          </p:nvSpPr>
          <p:spPr>
            <a:xfrm>
              <a:off x="75774" y="3090008"/>
              <a:ext cx="14099" cy="4276"/>
            </a:xfrm>
            <a:custGeom>
              <a:rect b="b" l="l" r="r" t="t"/>
              <a:pathLst>
                <a:path extrusionOk="0" h="142" w="395">
                  <a:moveTo>
                    <a:pt x="293" y="25"/>
                  </a:moveTo>
                  <a:cubicBezTo>
                    <a:pt x="240" y="0"/>
                    <a:pt x="0" y="69"/>
                    <a:pt x="98" y="115"/>
                  </a:cubicBezTo>
                  <a:cubicBezTo>
                    <a:pt x="153" y="141"/>
                    <a:pt x="394"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2"/>
            <p:cNvSpPr/>
            <p:nvPr/>
          </p:nvSpPr>
          <p:spPr>
            <a:xfrm>
              <a:off x="8335437" y="3087238"/>
              <a:ext cx="14027" cy="4276"/>
            </a:xfrm>
            <a:custGeom>
              <a:rect b="b" l="l" r="r" t="t"/>
              <a:pathLst>
                <a:path extrusionOk="0" h="142" w="393">
                  <a:moveTo>
                    <a:pt x="294" y="26"/>
                  </a:moveTo>
                  <a:cubicBezTo>
                    <a:pt x="240" y="1"/>
                    <a:pt x="1" y="70"/>
                    <a:pt x="103" y="117"/>
                  </a:cubicBezTo>
                  <a:cubicBezTo>
                    <a:pt x="153" y="142"/>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2"/>
            <p:cNvSpPr/>
            <p:nvPr/>
          </p:nvSpPr>
          <p:spPr>
            <a:xfrm>
              <a:off x="4498243" y="3087991"/>
              <a:ext cx="13849" cy="2800"/>
            </a:xfrm>
            <a:custGeom>
              <a:rect b="b" l="l" r="r" t="t"/>
              <a:pathLst>
                <a:path extrusionOk="0" h="93" w="388">
                  <a:moveTo>
                    <a:pt x="387" y="1"/>
                  </a:moveTo>
                  <a:cubicBezTo>
                    <a:pt x="237" y="22"/>
                    <a:pt x="7" y="5"/>
                    <a:pt x="1" y="92"/>
                  </a:cubicBezTo>
                  <a:cubicBezTo>
                    <a:pt x="151" y="72"/>
                    <a:pt x="383" y="91"/>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2"/>
            <p:cNvSpPr/>
            <p:nvPr/>
          </p:nvSpPr>
          <p:spPr>
            <a:xfrm>
              <a:off x="8600556" y="3081879"/>
              <a:ext cx="13849" cy="7437"/>
            </a:xfrm>
            <a:custGeom>
              <a:rect b="b" l="l" r="r" t="t"/>
              <a:pathLst>
                <a:path extrusionOk="0" h="247" w="388">
                  <a:moveTo>
                    <a:pt x="388" y="114"/>
                  </a:moveTo>
                  <a:cubicBezTo>
                    <a:pt x="384" y="22"/>
                    <a:pt x="50" y="0"/>
                    <a:pt x="0" y="114"/>
                  </a:cubicBezTo>
                  <a:cubicBezTo>
                    <a:pt x="215" y="104"/>
                    <a:pt x="303" y="247"/>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2"/>
            <p:cNvSpPr/>
            <p:nvPr/>
          </p:nvSpPr>
          <p:spPr>
            <a:xfrm>
              <a:off x="8873991" y="3074352"/>
              <a:ext cx="25556" cy="10960"/>
            </a:xfrm>
            <a:custGeom>
              <a:rect b="b" l="l" r="r" t="t"/>
              <a:pathLst>
                <a:path extrusionOk="0" h="364" w="716">
                  <a:moveTo>
                    <a:pt x="439" y="364"/>
                  </a:moveTo>
                  <a:cubicBezTo>
                    <a:pt x="500" y="240"/>
                    <a:pt x="715" y="191"/>
                    <a:pt x="632" y="1"/>
                  </a:cubicBezTo>
                  <a:lnTo>
                    <a:pt x="54" y="1"/>
                  </a:lnTo>
                  <a:cubicBezTo>
                    <a:pt x="0" y="207"/>
                    <a:pt x="102" y="341"/>
                    <a:pt x="439"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2"/>
            <p:cNvSpPr/>
            <p:nvPr/>
          </p:nvSpPr>
          <p:spPr>
            <a:xfrm>
              <a:off x="6246251" y="3076278"/>
              <a:ext cx="21023" cy="9033"/>
            </a:xfrm>
            <a:custGeom>
              <a:rect b="b" l="l" r="r" t="t"/>
              <a:pathLst>
                <a:path extrusionOk="0" h="300" w="589">
                  <a:moveTo>
                    <a:pt x="394" y="300"/>
                  </a:moveTo>
                  <a:cubicBezTo>
                    <a:pt x="394" y="208"/>
                    <a:pt x="549" y="193"/>
                    <a:pt x="588" y="117"/>
                  </a:cubicBezTo>
                  <a:cubicBezTo>
                    <a:pt x="339" y="113"/>
                    <a:pt x="321" y="1"/>
                    <a:pt x="9" y="25"/>
                  </a:cubicBezTo>
                  <a:cubicBezTo>
                    <a:pt x="1" y="185"/>
                    <a:pt x="157" y="259"/>
                    <a:pt x="394" y="3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2"/>
            <p:cNvSpPr/>
            <p:nvPr/>
          </p:nvSpPr>
          <p:spPr>
            <a:xfrm>
              <a:off x="8569504" y="3079048"/>
              <a:ext cx="14063" cy="4276"/>
            </a:xfrm>
            <a:custGeom>
              <a:rect b="b" l="l" r="r" t="t"/>
              <a:pathLst>
                <a:path extrusionOk="0" h="142" w="394">
                  <a:moveTo>
                    <a:pt x="99" y="119"/>
                  </a:moveTo>
                  <a:cubicBezTo>
                    <a:pt x="155" y="141"/>
                    <a:pt x="394" y="74"/>
                    <a:pt x="293" y="27"/>
                  </a:cubicBezTo>
                  <a:cubicBezTo>
                    <a:pt x="240" y="0"/>
                    <a:pt x="1" y="69"/>
                    <a:pt x="99" y="1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2"/>
            <p:cNvSpPr/>
            <p:nvPr/>
          </p:nvSpPr>
          <p:spPr>
            <a:xfrm>
              <a:off x="4956990" y="3070678"/>
              <a:ext cx="39761" cy="15778"/>
            </a:xfrm>
            <a:custGeom>
              <a:rect b="b" l="l" r="r" t="t"/>
              <a:pathLst>
                <a:path extrusionOk="0" h="524" w="1114">
                  <a:moveTo>
                    <a:pt x="648" y="303"/>
                  </a:moveTo>
                  <a:cubicBezTo>
                    <a:pt x="1114" y="0"/>
                    <a:pt x="0" y="523"/>
                    <a:pt x="648" y="3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2"/>
            <p:cNvSpPr/>
            <p:nvPr/>
          </p:nvSpPr>
          <p:spPr>
            <a:xfrm>
              <a:off x="2743489" y="3067908"/>
              <a:ext cx="36335" cy="19030"/>
            </a:xfrm>
            <a:custGeom>
              <a:rect b="b" l="l" r="r" t="t"/>
              <a:pathLst>
                <a:path extrusionOk="0" h="632" w="1018">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2"/>
            <p:cNvSpPr/>
            <p:nvPr/>
          </p:nvSpPr>
          <p:spPr>
            <a:xfrm>
              <a:off x="3893980" y="3063392"/>
              <a:ext cx="37905" cy="18849"/>
            </a:xfrm>
            <a:custGeom>
              <a:rect b="b" l="l" r="r" t="t"/>
              <a:pathLst>
                <a:path extrusionOk="0" h="626" w="1062">
                  <a:moveTo>
                    <a:pt x="732" y="545"/>
                  </a:moveTo>
                  <a:cubicBezTo>
                    <a:pt x="1062" y="392"/>
                    <a:pt x="619" y="138"/>
                    <a:pt x="347" y="1"/>
                  </a:cubicBezTo>
                  <a:cubicBezTo>
                    <a:pt x="48" y="140"/>
                    <a:pt x="1" y="626"/>
                    <a:pt x="732"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2"/>
            <p:cNvSpPr/>
            <p:nvPr/>
          </p:nvSpPr>
          <p:spPr>
            <a:xfrm>
              <a:off x="2784249" y="3071250"/>
              <a:ext cx="7067" cy="6203"/>
            </a:xfrm>
            <a:custGeom>
              <a:rect b="b" l="l" r="r" t="t"/>
              <a:pathLst>
                <a:path extrusionOk="0" h="206" w="198">
                  <a:moveTo>
                    <a:pt x="5" y="104"/>
                  </a:moveTo>
                  <a:cubicBezTo>
                    <a:pt x="1" y="153"/>
                    <a:pt x="161" y="206"/>
                    <a:pt x="198" y="104"/>
                  </a:cubicBezTo>
                  <a:cubicBezTo>
                    <a:pt x="198" y="53"/>
                    <a:pt x="40" y="1"/>
                    <a:pt x="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2"/>
            <p:cNvSpPr/>
            <p:nvPr/>
          </p:nvSpPr>
          <p:spPr>
            <a:xfrm>
              <a:off x="332362" y="3060682"/>
              <a:ext cx="56751" cy="22552"/>
            </a:xfrm>
            <a:custGeom>
              <a:rect b="b" l="l" r="r" t="t"/>
              <a:pathLst>
                <a:path extrusionOk="0" h="749" w="159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2"/>
            <p:cNvSpPr/>
            <p:nvPr/>
          </p:nvSpPr>
          <p:spPr>
            <a:xfrm>
              <a:off x="3276404" y="3070889"/>
              <a:ext cx="13991" cy="4246"/>
            </a:xfrm>
            <a:custGeom>
              <a:rect b="b" l="l" r="r" t="t"/>
              <a:pathLst>
                <a:path extrusionOk="0" h="141" w="392">
                  <a:moveTo>
                    <a:pt x="295" y="26"/>
                  </a:moveTo>
                  <a:cubicBezTo>
                    <a:pt x="238" y="1"/>
                    <a:pt x="0" y="67"/>
                    <a:pt x="99" y="117"/>
                  </a:cubicBezTo>
                  <a:cubicBezTo>
                    <a:pt x="153" y="141"/>
                    <a:pt x="392"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2"/>
            <p:cNvSpPr/>
            <p:nvPr/>
          </p:nvSpPr>
          <p:spPr>
            <a:xfrm>
              <a:off x="2096075" y="3068360"/>
              <a:ext cx="13742" cy="6684"/>
            </a:xfrm>
            <a:custGeom>
              <a:rect b="b" l="l" r="r" t="t"/>
              <a:pathLst>
                <a:path extrusionOk="0" h="222" w="385">
                  <a:moveTo>
                    <a:pt x="385" y="110"/>
                  </a:moveTo>
                  <a:cubicBezTo>
                    <a:pt x="345" y="0"/>
                    <a:pt x="172" y="54"/>
                    <a:pt x="1" y="110"/>
                  </a:cubicBezTo>
                  <a:cubicBezTo>
                    <a:pt x="2" y="201"/>
                    <a:pt x="339" y="222"/>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2"/>
            <p:cNvSpPr/>
            <p:nvPr/>
          </p:nvSpPr>
          <p:spPr>
            <a:xfrm>
              <a:off x="2980412" y="3065409"/>
              <a:ext cx="13991" cy="4276"/>
            </a:xfrm>
            <a:custGeom>
              <a:rect b="b" l="l" r="r" t="t"/>
              <a:pathLst>
                <a:path extrusionOk="0" h="142" w="392">
                  <a:moveTo>
                    <a:pt x="294" y="25"/>
                  </a:moveTo>
                  <a:cubicBezTo>
                    <a:pt x="241" y="0"/>
                    <a:pt x="0" y="69"/>
                    <a:pt x="101" y="116"/>
                  </a:cubicBezTo>
                  <a:cubicBezTo>
                    <a:pt x="154" y="141"/>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2"/>
            <p:cNvSpPr/>
            <p:nvPr/>
          </p:nvSpPr>
          <p:spPr>
            <a:xfrm>
              <a:off x="5627033" y="3062971"/>
              <a:ext cx="20773" cy="3673"/>
            </a:xfrm>
            <a:custGeom>
              <a:rect b="b" l="l" r="r" t="t"/>
              <a:pathLst>
                <a:path extrusionOk="0" h="122" w="582">
                  <a:moveTo>
                    <a:pt x="581" y="15"/>
                  </a:moveTo>
                  <a:cubicBezTo>
                    <a:pt x="354" y="28"/>
                    <a:pt x="35" y="0"/>
                    <a:pt x="1" y="106"/>
                  </a:cubicBezTo>
                  <a:cubicBezTo>
                    <a:pt x="229" y="93"/>
                    <a:pt x="550" y="122"/>
                    <a:pt x="581"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2"/>
            <p:cNvSpPr/>
            <p:nvPr/>
          </p:nvSpPr>
          <p:spPr>
            <a:xfrm>
              <a:off x="2894501" y="3060682"/>
              <a:ext cx="13813" cy="2770"/>
            </a:xfrm>
            <a:custGeom>
              <a:rect b="b" l="l" r="r" t="t"/>
              <a:pathLst>
                <a:path extrusionOk="0" h="92" w="387">
                  <a:moveTo>
                    <a:pt x="387" y="0"/>
                  </a:moveTo>
                  <a:cubicBezTo>
                    <a:pt x="238" y="20"/>
                    <a:pt x="8" y="4"/>
                    <a:pt x="0" y="92"/>
                  </a:cubicBezTo>
                  <a:cubicBezTo>
                    <a:pt x="149" y="71"/>
                    <a:pt x="381"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2"/>
            <p:cNvSpPr/>
            <p:nvPr/>
          </p:nvSpPr>
          <p:spPr>
            <a:xfrm>
              <a:off x="8881915" y="3049663"/>
              <a:ext cx="14634" cy="9605"/>
            </a:xfrm>
            <a:custGeom>
              <a:rect b="b" l="l" r="r" t="t"/>
              <a:pathLst>
                <a:path extrusionOk="0" h="319" w="410">
                  <a:moveTo>
                    <a:pt x="410" y="275"/>
                  </a:moveTo>
                  <a:lnTo>
                    <a:pt x="410" y="92"/>
                  </a:lnTo>
                  <a:cubicBezTo>
                    <a:pt x="217" y="92"/>
                    <a:pt x="181" y="19"/>
                    <a:pt x="25" y="1"/>
                  </a:cubicBezTo>
                  <a:cubicBezTo>
                    <a:pt x="44" y="146"/>
                    <a:pt x="0" y="318"/>
                    <a:pt x="410"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2"/>
            <p:cNvSpPr/>
            <p:nvPr/>
          </p:nvSpPr>
          <p:spPr>
            <a:xfrm>
              <a:off x="5506609" y="3054420"/>
              <a:ext cx="13920" cy="4336"/>
            </a:xfrm>
            <a:custGeom>
              <a:rect b="b" l="l" r="r" t="t"/>
              <a:pathLst>
                <a:path extrusionOk="0" h="144" w="390">
                  <a:moveTo>
                    <a:pt x="291" y="27"/>
                  </a:moveTo>
                  <a:cubicBezTo>
                    <a:pt x="238" y="1"/>
                    <a:pt x="0" y="71"/>
                    <a:pt x="98" y="117"/>
                  </a:cubicBezTo>
                  <a:cubicBezTo>
                    <a:pt x="152" y="143"/>
                    <a:pt x="389" y="75"/>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2"/>
            <p:cNvSpPr/>
            <p:nvPr/>
          </p:nvSpPr>
          <p:spPr>
            <a:xfrm>
              <a:off x="2105676" y="3049723"/>
              <a:ext cx="29518" cy="9846"/>
            </a:xfrm>
            <a:custGeom>
              <a:rect b="b" l="l" r="r" t="t"/>
              <a:pathLst>
                <a:path extrusionOk="0" h="327" w="827">
                  <a:moveTo>
                    <a:pt x="695" y="273"/>
                  </a:moveTo>
                  <a:cubicBezTo>
                    <a:pt x="827" y="28"/>
                    <a:pt x="294" y="98"/>
                    <a:pt x="116" y="0"/>
                  </a:cubicBezTo>
                  <a:cubicBezTo>
                    <a:pt x="1" y="238"/>
                    <a:pt x="195" y="327"/>
                    <a:pt x="69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2"/>
            <p:cNvSpPr/>
            <p:nvPr/>
          </p:nvSpPr>
          <p:spPr>
            <a:xfrm>
              <a:off x="8566149" y="3047043"/>
              <a:ext cx="34443" cy="8943"/>
            </a:xfrm>
            <a:custGeom>
              <a:rect b="b" l="l" r="r" t="t"/>
              <a:pathLst>
                <a:path extrusionOk="0" h="297" w="965">
                  <a:moveTo>
                    <a:pt x="193" y="272"/>
                  </a:moveTo>
                  <a:cubicBezTo>
                    <a:pt x="634" y="297"/>
                    <a:pt x="918" y="250"/>
                    <a:pt x="964" y="89"/>
                  </a:cubicBezTo>
                  <a:cubicBezTo>
                    <a:pt x="625" y="109"/>
                    <a:pt x="1" y="1"/>
                    <a:pt x="193"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2"/>
            <p:cNvSpPr/>
            <p:nvPr/>
          </p:nvSpPr>
          <p:spPr>
            <a:xfrm>
              <a:off x="2658507" y="3044303"/>
              <a:ext cx="17703" cy="10960"/>
            </a:xfrm>
            <a:custGeom>
              <a:rect b="b" l="l" r="r" t="t"/>
              <a:pathLst>
                <a:path extrusionOk="0" h="364" w="496">
                  <a:moveTo>
                    <a:pt x="443" y="363"/>
                  </a:moveTo>
                  <a:cubicBezTo>
                    <a:pt x="496" y="155"/>
                    <a:pt x="395" y="22"/>
                    <a:pt x="57" y="0"/>
                  </a:cubicBezTo>
                  <a:cubicBezTo>
                    <a:pt x="1" y="205"/>
                    <a:pt x="103" y="341"/>
                    <a:pt x="443"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2"/>
            <p:cNvSpPr/>
            <p:nvPr/>
          </p:nvSpPr>
          <p:spPr>
            <a:xfrm>
              <a:off x="7000170" y="3049000"/>
              <a:ext cx="14027" cy="4276"/>
            </a:xfrm>
            <a:custGeom>
              <a:rect b="b" l="l" r="r" t="t"/>
              <a:pathLst>
                <a:path extrusionOk="0" h="142" w="393">
                  <a:moveTo>
                    <a:pt x="99" y="116"/>
                  </a:moveTo>
                  <a:cubicBezTo>
                    <a:pt x="155" y="142"/>
                    <a:pt x="392" y="73"/>
                    <a:pt x="293" y="24"/>
                  </a:cubicBezTo>
                  <a:cubicBezTo>
                    <a:pt x="238" y="1"/>
                    <a:pt x="1" y="69"/>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2"/>
            <p:cNvSpPr/>
            <p:nvPr/>
          </p:nvSpPr>
          <p:spPr>
            <a:xfrm>
              <a:off x="2285206" y="3049060"/>
              <a:ext cx="14063" cy="4215"/>
            </a:xfrm>
            <a:custGeom>
              <a:rect b="b" l="l" r="r" t="t"/>
              <a:pathLst>
                <a:path extrusionOk="0" h="140" w="394">
                  <a:moveTo>
                    <a:pt x="294" y="22"/>
                  </a:moveTo>
                  <a:cubicBezTo>
                    <a:pt x="242" y="0"/>
                    <a:pt x="0" y="68"/>
                    <a:pt x="101" y="114"/>
                  </a:cubicBezTo>
                  <a:cubicBezTo>
                    <a:pt x="155" y="140"/>
                    <a:pt x="393" y="71"/>
                    <a:pt x="294" y="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2"/>
            <p:cNvSpPr/>
            <p:nvPr/>
          </p:nvSpPr>
          <p:spPr>
            <a:xfrm>
              <a:off x="7367689" y="3038823"/>
              <a:ext cx="23414" cy="8250"/>
            </a:xfrm>
            <a:custGeom>
              <a:rect b="b" l="l" r="r" t="t"/>
              <a:pathLst>
                <a:path extrusionOk="0" h="274" w="656">
                  <a:moveTo>
                    <a:pt x="410" y="274"/>
                  </a:moveTo>
                  <a:cubicBezTo>
                    <a:pt x="421" y="157"/>
                    <a:pt x="656" y="146"/>
                    <a:pt x="602" y="1"/>
                  </a:cubicBezTo>
                  <a:lnTo>
                    <a:pt x="217" y="1"/>
                  </a:lnTo>
                  <a:cubicBezTo>
                    <a:pt x="0" y="131"/>
                    <a:pt x="7" y="221"/>
                    <a:pt x="410"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2"/>
            <p:cNvSpPr/>
            <p:nvPr/>
          </p:nvSpPr>
          <p:spPr>
            <a:xfrm>
              <a:off x="1953664" y="3029580"/>
              <a:ext cx="46400" cy="9274"/>
            </a:xfrm>
            <a:custGeom>
              <a:rect b="b" l="l" r="r" t="t"/>
              <a:pathLst>
                <a:path extrusionOk="0" h="308" w="1300">
                  <a:moveTo>
                    <a:pt x="712" y="308"/>
                  </a:moveTo>
                  <a:cubicBezTo>
                    <a:pt x="1299" y="1"/>
                    <a:pt x="0" y="32"/>
                    <a:pt x="712" y="3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2"/>
            <p:cNvSpPr/>
            <p:nvPr/>
          </p:nvSpPr>
          <p:spPr>
            <a:xfrm>
              <a:off x="8894157" y="3021421"/>
              <a:ext cx="39761" cy="15838"/>
            </a:xfrm>
            <a:custGeom>
              <a:rect b="b" l="l" r="r" t="t"/>
              <a:pathLst>
                <a:path extrusionOk="0" h="526" w="1114">
                  <a:moveTo>
                    <a:pt x="648" y="306"/>
                  </a:moveTo>
                  <a:cubicBezTo>
                    <a:pt x="1114" y="0"/>
                    <a:pt x="0" y="525"/>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2"/>
            <p:cNvSpPr/>
            <p:nvPr/>
          </p:nvSpPr>
          <p:spPr>
            <a:xfrm>
              <a:off x="8018815" y="3029881"/>
              <a:ext cx="14063" cy="4215"/>
            </a:xfrm>
            <a:custGeom>
              <a:rect b="b" l="l" r="r" t="t"/>
              <a:pathLst>
                <a:path extrusionOk="0" h="140" w="394">
                  <a:moveTo>
                    <a:pt x="102" y="115"/>
                  </a:moveTo>
                  <a:cubicBezTo>
                    <a:pt x="157" y="140"/>
                    <a:pt x="394" y="71"/>
                    <a:pt x="294" y="24"/>
                  </a:cubicBezTo>
                  <a:cubicBezTo>
                    <a:pt x="242" y="0"/>
                    <a:pt x="1" y="67"/>
                    <a:pt x="102"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2"/>
            <p:cNvSpPr/>
            <p:nvPr/>
          </p:nvSpPr>
          <p:spPr>
            <a:xfrm>
              <a:off x="5014490" y="3027864"/>
              <a:ext cx="13849" cy="5480"/>
            </a:xfrm>
            <a:custGeom>
              <a:rect b="b" l="l" r="r" t="t"/>
              <a:pathLst>
                <a:path extrusionOk="0" h="182" w="388">
                  <a:moveTo>
                    <a:pt x="0" y="182"/>
                  </a:moveTo>
                  <a:lnTo>
                    <a:pt x="388" y="182"/>
                  </a:lnTo>
                  <a:lnTo>
                    <a:pt x="388"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2"/>
            <p:cNvSpPr/>
            <p:nvPr/>
          </p:nvSpPr>
          <p:spPr>
            <a:xfrm>
              <a:off x="2873907" y="3027262"/>
              <a:ext cx="13813" cy="6835"/>
            </a:xfrm>
            <a:custGeom>
              <a:rect b="b" l="l" r="r" t="t"/>
              <a:pathLst>
                <a:path extrusionOk="0" h="227" w="387">
                  <a:moveTo>
                    <a:pt x="0" y="112"/>
                  </a:moveTo>
                  <a:cubicBezTo>
                    <a:pt x="2" y="203"/>
                    <a:pt x="338" y="227"/>
                    <a:pt x="387" y="112"/>
                  </a:cubicBezTo>
                  <a:cubicBezTo>
                    <a:pt x="344" y="1"/>
                    <a:pt x="171" y="56"/>
                    <a:pt x="0"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2"/>
            <p:cNvSpPr/>
            <p:nvPr/>
          </p:nvSpPr>
          <p:spPr>
            <a:xfrm>
              <a:off x="6763890" y="3017477"/>
              <a:ext cx="26448" cy="15296"/>
            </a:xfrm>
            <a:custGeom>
              <a:rect b="b" l="l" r="r" t="t"/>
              <a:pathLst>
                <a:path extrusionOk="0" h="508" w="741">
                  <a:moveTo>
                    <a:pt x="740" y="437"/>
                  </a:moveTo>
                  <a:lnTo>
                    <a:pt x="740" y="75"/>
                  </a:lnTo>
                  <a:cubicBezTo>
                    <a:pt x="0" y="1"/>
                    <a:pt x="0" y="507"/>
                    <a:pt x="740" y="4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2"/>
            <p:cNvSpPr/>
            <p:nvPr/>
          </p:nvSpPr>
          <p:spPr>
            <a:xfrm>
              <a:off x="2729284" y="3024763"/>
              <a:ext cx="6996" cy="6233"/>
            </a:xfrm>
            <a:custGeom>
              <a:rect b="b" l="l" r="r" t="t"/>
              <a:pathLst>
                <a:path extrusionOk="0" h="207" w="196">
                  <a:moveTo>
                    <a:pt x="195" y="104"/>
                  </a:moveTo>
                  <a:cubicBezTo>
                    <a:pt x="195" y="53"/>
                    <a:pt x="37" y="0"/>
                    <a:pt x="1" y="104"/>
                  </a:cubicBezTo>
                  <a:cubicBezTo>
                    <a:pt x="1" y="154"/>
                    <a:pt x="157"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2"/>
            <p:cNvSpPr/>
            <p:nvPr/>
          </p:nvSpPr>
          <p:spPr>
            <a:xfrm>
              <a:off x="4126619" y="3022023"/>
              <a:ext cx="6924" cy="6263"/>
            </a:xfrm>
            <a:custGeom>
              <a:rect b="b" l="l" r="r" t="t"/>
              <a:pathLst>
                <a:path extrusionOk="0" h="208" w="194">
                  <a:moveTo>
                    <a:pt x="192" y="104"/>
                  </a:moveTo>
                  <a:cubicBezTo>
                    <a:pt x="193" y="55"/>
                    <a:pt x="37" y="0"/>
                    <a:pt x="2" y="104"/>
                  </a:cubicBezTo>
                  <a:cubicBezTo>
                    <a:pt x="0" y="154"/>
                    <a:pt x="154" y="208"/>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2"/>
            <p:cNvSpPr/>
            <p:nvPr/>
          </p:nvSpPr>
          <p:spPr>
            <a:xfrm>
              <a:off x="2660506" y="3016904"/>
              <a:ext cx="22629" cy="11743"/>
            </a:xfrm>
            <a:custGeom>
              <a:rect b="b" l="l" r="r" t="t"/>
              <a:pathLst>
                <a:path extrusionOk="0" h="390" w="634">
                  <a:moveTo>
                    <a:pt x="194" y="0"/>
                  </a:moveTo>
                  <a:cubicBezTo>
                    <a:pt x="203" y="127"/>
                    <a:pt x="104" y="201"/>
                    <a:pt x="1" y="273"/>
                  </a:cubicBezTo>
                  <a:cubicBezTo>
                    <a:pt x="246" y="277"/>
                    <a:pt x="267" y="389"/>
                    <a:pt x="577" y="363"/>
                  </a:cubicBezTo>
                  <a:cubicBezTo>
                    <a:pt x="634" y="157"/>
                    <a:pt x="531" y="24"/>
                    <a:pt x="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2"/>
            <p:cNvSpPr/>
            <p:nvPr/>
          </p:nvSpPr>
          <p:spPr>
            <a:xfrm>
              <a:off x="2546791" y="3021692"/>
              <a:ext cx="14063" cy="4246"/>
            </a:xfrm>
            <a:custGeom>
              <a:rect b="b" l="l" r="r" t="t"/>
              <a:pathLst>
                <a:path extrusionOk="0" h="141" w="394">
                  <a:moveTo>
                    <a:pt x="292" y="24"/>
                  </a:moveTo>
                  <a:cubicBezTo>
                    <a:pt x="241" y="1"/>
                    <a:pt x="1" y="68"/>
                    <a:pt x="100" y="115"/>
                  </a:cubicBezTo>
                  <a:cubicBezTo>
                    <a:pt x="153" y="140"/>
                    <a:pt x="393" y="72"/>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2"/>
            <p:cNvSpPr/>
            <p:nvPr/>
          </p:nvSpPr>
          <p:spPr>
            <a:xfrm>
              <a:off x="1869003" y="3014255"/>
              <a:ext cx="20666" cy="8190"/>
            </a:xfrm>
            <a:custGeom>
              <a:rect b="b" l="l" r="r" t="t"/>
              <a:pathLst>
                <a:path extrusionOk="0" h="272" w="579">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2"/>
            <p:cNvSpPr/>
            <p:nvPr/>
          </p:nvSpPr>
          <p:spPr>
            <a:xfrm>
              <a:off x="4449238" y="3011515"/>
              <a:ext cx="23486" cy="8250"/>
            </a:xfrm>
            <a:custGeom>
              <a:rect b="b" l="l" r="r" t="t"/>
              <a:pathLst>
                <a:path extrusionOk="0" h="274" w="658">
                  <a:moveTo>
                    <a:pt x="412" y="273"/>
                  </a:moveTo>
                  <a:cubicBezTo>
                    <a:pt x="422" y="155"/>
                    <a:pt x="657" y="145"/>
                    <a:pt x="604" y="0"/>
                  </a:cubicBezTo>
                  <a:lnTo>
                    <a:pt x="216" y="0"/>
                  </a:lnTo>
                  <a:cubicBezTo>
                    <a:pt x="1" y="131"/>
                    <a:pt x="10" y="220"/>
                    <a:pt x="41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2"/>
            <p:cNvSpPr/>
            <p:nvPr/>
          </p:nvSpPr>
          <p:spPr>
            <a:xfrm>
              <a:off x="2708690" y="3013833"/>
              <a:ext cx="6889" cy="6233"/>
            </a:xfrm>
            <a:custGeom>
              <a:rect b="b" l="l" r="r" t="t"/>
              <a:pathLst>
                <a:path extrusionOk="0" h="207" w="193">
                  <a:moveTo>
                    <a:pt x="193" y="102"/>
                  </a:moveTo>
                  <a:cubicBezTo>
                    <a:pt x="193" y="51"/>
                    <a:pt x="36" y="1"/>
                    <a:pt x="1" y="102"/>
                  </a:cubicBezTo>
                  <a:cubicBezTo>
                    <a:pt x="1" y="153"/>
                    <a:pt x="156" y="207"/>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2"/>
            <p:cNvSpPr/>
            <p:nvPr/>
          </p:nvSpPr>
          <p:spPr>
            <a:xfrm>
              <a:off x="2550325" y="3013833"/>
              <a:ext cx="6889" cy="6233"/>
            </a:xfrm>
            <a:custGeom>
              <a:rect b="b" l="l" r="r" t="t"/>
              <a:pathLst>
                <a:path extrusionOk="0" h="207" w="193">
                  <a:moveTo>
                    <a:pt x="193" y="102"/>
                  </a:moveTo>
                  <a:cubicBezTo>
                    <a:pt x="193" y="51"/>
                    <a:pt x="36" y="1"/>
                    <a:pt x="1" y="102"/>
                  </a:cubicBezTo>
                  <a:cubicBezTo>
                    <a:pt x="1" y="153"/>
                    <a:pt x="156" y="207"/>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2"/>
            <p:cNvSpPr/>
            <p:nvPr/>
          </p:nvSpPr>
          <p:spPr>
            <a:xfrm>
              <a:off x="8662517" y="3011485"/>
              <a:ext cx="13777" cy="5450"/>
            </a:xfrm>
            <a:custGeom>
              <a:rect b="b" l="l" r="r" t="t"/>
              <a:pathLst>
                <a:path extrusionOk="0" h="181" w="386">
                  <a:moveTo>
                    <a:pt x="385" y="0"/>
                  </a:moveTo>
                  <a:lnTo>
                    <a:pt x="0" y="0"/>
                  </a:lnTo>
                  <a:lnTo>
                    <a:pt x="0" y="180"/>
                  </a:lnTo>
                  <a:lnTo>
                    <a:pt x="385" y="1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2"/>
            <p:cNvSpPr/>
            <p:nvPr/>
          </p:nvSpPr>
          <p:spPr>
            <a:xfrm>
              <a:off x="2832576" y="2995678"/>
              <a:ext cx="26591" cy="15236"/>
            </a:xfrm>
            <a:custGeom>
              <a:rect b="b" l="l" r="r" t="t"/>
              <a:pathLst>
                <a:path extrusionOk="0" h="506" w="745">
                  <a:moveTo>
                    <a:pt x="1" y="71"/>
                  </a:moveTo>
                  <a:lnTo>
                    <a:pt x="1" y="434"/>
                  </a:lnTo>
                  <a:cubicBezTo>
                    <a:pt x="745" y="506"/>
                    <a:pt x="745" y="0"/>
                    <a:pt x="1" y="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2"/>
            <p:cNvSpPr/>
            <p:nvPr/>
          </p:nvSpPr>
          <p:spPr>
            <a:xfrm>
              <a:off x="2912847" y="2987428"/>
              <a:ext cx="37156" cy="15868"/>
            </a:xfrm>
            <a:custGeom>
              <a:rect b="b" l="l" r="r" t="t"/>
              <a:pathLst>
                <a:path extrusionOk="0" h="527" w="1041">
                  <a:moveTo>
                    <a:pt x="836" y="526"/>
                  </a:moveTo>
                  <a:cubicBezTo>
                    <a:pt x="1041" y="0"/>
                    <a:pt x="1" y="489"/>
                    <a:pt x="836" y="5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2"/>
            <p:cNvSpPr/>
            <p:nvPr/>
          </p:nvSpPr>
          <p:spPr>
            <a:xfrm>
              <a:off x="7871051" y="2985080"/>
              <a:ext cx="34372" cy="16259"/>
            </a:xfrm>
            <a:custGeom>
              <a:rect b="b" l="l" r="r" t="t"/>
              <a:pathLst>
                <a:path extrusionOk="0" h="540" w="963">
                  <a:moveTo>
                    <a:pt x="0" y="423"/>
                  </a:moveTo>
                  <a:cubicBezTo>
                    <a:pt x="251" y="539"/>
                    <a:pt x="709" y="539"/>
                    <a:pt x="962" y="423"/>
                  </a:cubicBezTo>
                  <a:cubicBezTo>
                    <a:pt x="960" y="0"/>
                    <a:pt x="3" y="0"/>
                    <a:pt x="0" y="4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2"/>
            <p:cNvSpPr/>
            <p:nvPr/>
          </p:nvSpPr>
          <p:spPr>
            <a:xfrm>
              <a:off x="7733351" y="2997786"/>
              <a:ext cx="13777" cy="2740"/>
            </a:xfrm>
            <a:custGeom>
              <a:rect b="b" l="l" r="r" t="t"/>
              <a:pathLst>
                <a:path extrusionOk="0" h="91" w="386">
                  <a:moveTo>
                    <a:pt x="386" y="1"/>
                  </a:moveTo>
                  <a:cubicBezTo>
                    <a:pt x="236" y="22"/>
                    <a:pt x="5" y="2"/>
                    <a:pt x="1" y="91"/>
                  </a:cubicBezTo>
                  <a:cubicBezTo>
                    <a:pt x="148" y="73"/>
                    <a:pt x="381"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2"/>
            <p:cNvSpPr/>
            <p:nvPr/>
          </p:nvSpPr>
          <p:spPr>
            <a:xfrm>
              <a:off x="8455183" y="2992336"/>
              <a:ext cx="21558" cy="6444"/>
            </a:xfrm>
            <a:custGeom>
              <a:rect b="b" l="l" r="r" t="t"/>
              <a:pathLst>
                <a:path extrusionOk="0" h="214" w="604">
                  <a:moveTo>
                    <a:pt x="604" y="182"/>
                  </a:moveTo>
                  <a:lnTo>
                    <a:pt x="604" y="0"/>
                  </a:lnTo>
                  <a:lnTo>
                    <a:pt x="25" y="0"/>
                  </a:lnTo>
                  <a:cubicBezTo>
                    <a:pt x="0" y="164"/>
                    <a:pt x="215" y="213"/>
                    <a:pt x="604"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2"/>
            <p:cNvSpPr/>
            <p:nvPr/>
          </p:nvSpPr>
          <p:spPr>
            <a:xfrm>
              <a:off x="8538666" y="2985622"/>
              <a:ext cx="13813" cy="7437"/>
            </a:xfrm>
            <a:custGeom>
              <a:rect b="b" l="l" r="r" t="t"/>
              <a:pathLst>
                <a:path extrusionOk="0" h="247" w="387">
                  <a:moveTo>
                    <a:pt x="387" y="132"/>
                  </a:moveTo>
                  <a:cubicBezTo>
                    <a:pt x="170" y="143"/>
                    <a:pt x="88" y="0"/>
                    <a:pt x="2" y="132"/>
                  </a:cubicBezTo>
                  <a:cubicBezTo>
                    <a:pt x="1" y="223"/>
                    <a:pt x="337" y="247"/>
                    <a:pt x="387"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2"/>
            <p:cNvSpPr/>
            <p:nvPr/>
          </p:nvSpPr>
          <p:spPr>
            <a:xfrm>
              <a:off x="3723873" y="2986134"/>
              <a:ext cx="13884" cy="4276"/>
            </a:xfrm>
            <a:custGeom>
              <a:rect b="b" l="l" r="r" t="t"/>
              <a:pathLst>
                <a:path extrusionOk="0" h="142" w="389">
                  <a:moveTo>
                    <a:pt x="289" y="24"/>
                  </a:moveTo>
                  <a:cubicBezTo>
                    <a:pt x="238" y="0"/>
                    <a:pt x="1" y="68"/>
                    <a:pt x="99" y="115"/>
                  </a:cubicBezTo>
                  <a:cubicBezTo>
                    <a:pt x="151" y="141"/>
                    <a:pt x="389" y="72"/>
                    <a:pt x="289"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2"/>
            <p:cNvSpPr/>
            <p:nvPr/>
          </p:nvSpPr>
          <p:spPr>
            <a:xfrm>
              <a:off x="7857202" y="2978697"/>
              <a:ext cx="13884" cy="5480"/>
            </a:xfrm>
            <a:custGeom>
              <a:rect b="b" l="l" r="r" t="t"/>
              <a:pathLst>
                <a:path extrusionOk="0" h="182" w="389">
                  <a:moveTo>
                    <a:pt x="388" y="1"/>
                  </a:moveTo>
                  <a:lnTo>
                    <a:pt x="0" y="1"/>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2"/>
            <p:cNvSpPr/>
            <p:nvPr/>
          </p:nvSpPr>
          <p:spPr>
            <a:xfrm>
              <a:off x="8007786" y="2975957"/>
              <a:ext cx="21558" cy="6383"/>
            </a:xfrm>
            <a:custGeom>
              <a:rect b="b" l="l" r="r" t="t"/>
              <a:pathLst>
                <a:path extrusionOk="0" h="212" w="604">
                  <a:moveTo>
                    <a:pt x="603" y="182"/>
                  </a:moveTo>
                  <a:lnTo>
                    <a:pt x="603" y="0"/>
                  </a:lnTo>
                  <a:lnTo>
                    <a:pt x="24" y="0"/>
                  </a:lnTo>
                  <a:cubicBezTo>
                    <a:pt x="0" y="161"/>
                    <a:pt x="217" y="212"/>
                    <a:pt x="603"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2"/>
            <p:cNvSpPr/>
            <p:nvPr/>
          </p:nvSpPr>
          <p:spPr>
            <a:xfrm>
              <a:off x="7705797" y="2970447"/>
              <a:ext cx="20666" cy="8250"/>
            </a:xfrm>
            <a:custGeom>
              <a:rect b="b" l="l" r="r" t="t"/>
              <a:pathLst>
                <a:path extrusionOk="0" h="274" w="579">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2"/>
            <p:cNvSpPr/>
            <p:nvPr/>
          </p:nvSpPr>
          <p:spPr>
            <a:xfrm>
              <a:off x="7571525" y="2975174"/>
              <a:ext cx="13991" cy="4306"/>
            </a:xfrm>
            <a:custGeom>
              <a:rect b="b" l="l" r="r" t="t"/>
              <a:pathLst>
                <a:path extrusionOk="0" h="143" w="392">
                  <a:moveTo>
                    <a:pt x="290" y="24"/>
                  </a:moveTo>
                  <a:cubicBezTo>
                    <a:pt x="238" y="0"/>
                    <a:pt x="0" y="68"/>
                    <a:pt x="99" y="116"/>
                  </a:cubicBezTo>
                  <a:cubicBezTo>
                    <a:pt x="152" y="142"/>
                    <a:pt x="392" y="73"/>
                    <a:pt x="290"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2"/>
            <p:cNvSpPr/>
            <p:nvPr/>
          </p:nvSpPr>
          <p:spPr>
            <a:xfrm>
              <a:off x="6703856" y="2963763"/>
              <a:ext cx="31481" cy="13941"/>
            </a:xfrm>
            <a:custGeom>
              <a:rect b="b" l="l" r="r" t="t"/>
              <a:pathLst>
                <a:path extrusionOk="0" h="463" w="882">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2"/>
            <p:cNvSpPr/>
            <p:nvPr/>
          </p:nvSpPr>
          <p:spPr>
            <a:xfrm>
              <a:off x="7516773" y="2961956"/>
              <a:ext cx="23878" cy="5811"/>
            </a:xfrm>
            <a:custGeom>
              <a:rect b="b" l="l" r="r" t="t"/>
              <a:pathLst>
                <a:path extrusionOk="0" h="193" w="669">
                  <a:moveTo>
                    <a:pt x="477" y="192"/>
                  </a:moveTo>
                  <a:cubicBezTo>
                    <a:pt x="476" y="101"/>
                    <a:pt x="633" y="85"/>
                    <a:pt x="669" y="11"/>
                  </a:cubicBezTo>
                  <a:cubicBezTo>
                    <a:pt x="366" y="21"/>
                    <a:pt x="0" y="0"/>
                    <a:pt x="92"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2"/>
            <p:cNvSpPr/>
            <p:nvPr/>
          </p:nvSpPr>
          <p:spPr>
            <a:xfrm>
              <a:off x="2639840" y="2961866"/>
              <a:ext cx="7031" cy="6263"/>
            </a:xfrm>
            <a:custGeom>
              <a:rect b="b" l="l" r="r" t="t"/>
              <a:pathLst>
                <a:path extrusionOk="0" h="208" w="197">
                  <a:moveTo>
                    <a:pt x="192" y="104"/>
                  </a:moveTo>
                  <a:cubicBezTo>
                    <a:pt x="196" y="53"/>
                    <a:pt x="38" y="1"/>
                    <a:pt x="0" y="104"/>
                  </a:cubicBezTo>
                  <a:cubicBezTo>
                    <a:pt x="0" y="155"/>
                    <a:pt x="160"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2"/>
            <p:cNvSpPr/>
            <p:nvPr/>
          </p:nvSpPr>
          <p:spPr>
            <a:xfrm>
              <a:off x="8724478" y="2939646"/>
              <a:ext cx="56251" cy="27972"/>
            </a:xfrm>
            <a:custGeom>
              <a:rect b="b" l="l" r="r" t="t"/>
              <a:pathLst>
                <a:path extrusionOk="0" h="929" w="1576">
                  <a:moveTo>
                    <a:pt x="1350" y="25"/>
                  </a:moveTo>
                  <a:cubicBezTo>
                    <a:pt x="337" y="0"/>
                    <a:pt x="143" y="364"/>
                    <a:pt x="0" y="751"/>
                  </a:cubicBezTo>
                  <a:cubicBezTo>
                    <a:pt x="819" y="928"/>
                    <a:pt x="1576" y="606"/>
                    <a:pt x="135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2"/>
            <p:cNvSpPr/>
            <p:nvPr/>
          </p:nvSpPr>
          <p:spPr>
            <a:xfrm>
              <a:off x="7864126" y="2962227"/>
              <a:ext cx="13813" cy="2770"/>
            </a:xfrm>
            <a:custGeom>
              <a:rect b="b" l="l" r="r" t="t"/>
              <a:pathLst>
                <a:path extrusionOk="0" h="92" w="387">
                  <a:moveTo>
                    <a:pt x="386" y="1"/>
                  </a:moveTo>
                  <a:cubicBezTo>
                    <a:pt x="236" y="21"/>
                    <a:pt x="6" y="5"/>
                    <a:pt x="1" y="92"/>
                  </a:cubicBezTo>
                  <a:cubicBezTo>
                    <a:pt x="150" y="72"/>
                    <a:pt x="379" y="89"/>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2"/>
            <p:cNvSpPr/>
            <p:nvPr/>
          </p:nvSpPr>
          <p:spPr>
            <a:xfrm>
              <a:off x="2749985" y="2940369"/>
              <a:ext cx="51183" cy="19180"/>
            </a:xfrm>
            <a:custGeom>
              <a:rect b="b" l="l" r="r" t="t"/>
              <a:pathLst>
                <a:path extrusionOk="0" h="637" w="1434">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2"/>
            <p:cNvSpPr/>
            <p:nvPr/>
          </p:nvSpPr>
          <p:spPr>
            <a:xfrm>
              <a:off x="1998886" y="2951298"/>
              <a:ext cx="23450" cy="8250"/>
            </a:xfrm>
            <a:custGeom>
              <a:rect b="b" l="l" r="r" t="t"/>
              <a:pathLst>
                <a:path extrusionOk="0" h="274" w="657">
                  <a:moveTo>
                    <a:pt x="411" y="274"/>
                  </a:moveTo>
                  <a:cubicBezTo>
                    <a:pt x="420" y="159"/>
                    <a:pt x="656" y="148"/>
                    <a:pt x="603" y="1"/>
                  </a:cubicBezTo>
                  <a:lnTo>
                    <a:pt x="218" y="1"/>
                  </a:lnTo>
                  <a:cubicBezTo>
                    <a:pt x="1" y="131"/>
                    <a:pt x="9" y="224"/>
                    <a:pt x="411"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2"/>
            <p:cNvSpPr/>
            <p:nvPr/>
          </p:nvSpPr>
          <p:spPr>
            <a:xfrm>
              <a:off x="5533984" y="2945096"/>
              <a:ext cx="14206" cy="4246"/>
            </a:xfrm>
            <a:custGeom>
              <a:rect b="b" l="l" r="r" t="t"/>
              <a:pathLst>
                <a:path extrusionOk="0" h="141" w="398">
                  <a:moveTo>
                    <a:pt x="103" y="117"/>
                  </a:moveTo>
                  <a:cubicBezTo>
                    <a:pt x="156" y="140"/>
                    <a:pt x="398" y="72"/>
                    <a:pt x="295" y="25"/>
                  </a:cubicBezTo>
                  <a:cubicBezTo>
                    <a:pt x="242" y="0"/>
                    <a:pt x="1" y="68"/>
                    <a:pt x="103"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2"/>
            <p:cNvSpPr/>
            <p:nvPr/>
          </p:nvSpPr>
          <p:spPr>
            <a:xfrm>
              <a:off x="1603849" y="2945096"/>
              <a:ext cx="13991" cy="4246"/>
            </a:xfrm>
            <a:custGeom>
              <a:rect b="b" l="l" r="r" t="t"/>
              <a:pathLst>
                <a:path extrusionOk="0" h="141" w="392">
                  <a:moveTo>
                    <a:pt x="99" y="117"/>
                  </a:moveTo>
                  <a:cubicBezTo>
                    <a:pt x="155" y="140"/>
                    <a:pt x="391" y="72"/>
                    <a:pt x="293" y="25"/>
                  </a:cubicBezTo>
                  <a:cubicBezTo>
                    <a:pt x="240" y="0"/>
                    <a:pt x="1" y="68"/>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2"/>
            <p:cNvSpPr/>
            <p:nvPr/>
          </p:nvSpPr>
          <p:spPr>
            <a:xfrm>
              <a:off x="7770971" y="2936906"/>
              <a:ext cx="14063" cy="4276"/>
            </a:xfrm>
            <a:custGeom>
              <a:rect b="b" l="l" r="r" t="t"/>
              <a:pathLst>
                <a:path extrusionOk="0" h="142" w="394">
                  <a:moveTo>
                    <a:pt x="294" y="26"/>
                  </a:moveTo>
                  <a:cubicBezTo>
                    <a:pt x="240" y="1"/>
                    <a:pt x="0" y="70"/>
                    <a:pt x="102" y="117"/>
                  </a:cubicBezTo>
                  <a:cubicBezTo>
                    <a:pt x="156" y="142"/>
                    <a:pt x="393" y="71"/>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2"/>
            <p:cNvSpPr/>
            <p:nvPr/>
          </p:nvSpPr>
          <p:spPr>
            <a:xfrm>
              <a:off x="4234266" y="2928476"/>
              <a:ext cx="39761" cy="15868"/>
            </a:xfrm>
            <a:custGeom>
              <a:rect b="b" l="l" r="r" t="t"/>
              <a:pathLst>
                <a:path extrusionOk="0" h="527" w="1114">
                  <a:moveTo>
                    <a:pt x="650" y="306"/>
                  </a:moveTo>
                  <a:cubicBezTo>
                    <a:pt x="1113" y="0"/>
                    <a:pt x="1" y="526"/>
                    <a:pt x="650"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2"/>
            <p:cNvSpPr/>
            <p:nvPr/>
          </p:nvSpPr>
          <p:spPr>
            <a:xfrm>
              <a:off x="943728" y="2925435"/>
              <a:ext cx="31802" cy="16139"/>
            </a:xfrm>
            <a:custGeom>
              <a:rect b="b" l="l" r="r" t="t"/>
              <a:pathLst>
                <a:path extrusionOk="0" h="536" w="891">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2"/>
            <p:cNvSpPr/>
            <p:nvPr/>
          </p:nvSpPr>
          <p:spPr>
            <a:xfrm>
              <a:off x="870952" y="2923990"/>
              <a:ext cx="13777" cy="5480"/>
            </a:xfrm>
            <a:custGeom>
              <a:rect b="b" l="l" r="r" t="t"/>
              <a:pathLst>
                <a:path extrusionOk="0" h="182" w="386">
                  <a:moveTo>
                    <a:pt x="1" y="182"/>
                  </a:moveTo>
                  <a:lnTo>
                    <a:pt x="386" y="182"/>
                  </a:lnTo>
                  <a:lnTo>
                    <a:pt x="386"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2"/>
            <p:cNvSpPr/>
            <p:nvPr/>
          </p:nvSpPr>
          <p:spPr>
            <a:xfrm>
              <a:off x="8366560" y="2915770"/>
              <a:ext cx="22593" cy="11713"/>
            </a:xfrm>
            <a:custGeom>
              <a:rect b="b" l="l" r="r" t="t"/>
              <a:pathLst>
                <a:path extrusionOk="0" h="389" w="633">
                  <a:moveTo>
                    <a:pt x="193" y="1"/>
                  </a:moveTo>
                  <a:cubicBezTo>
                    <a:pt x="203" y="125"/>
                    <a:pt x="104" y="199"/>
                    <a:pt x="1" y="272"/>
                  </a:cubicBezTo>
                  <a:cubicBezTo>
                    <a:pt x="249" y="277"/>
                    <a:pt x="270" y="388"/>
                    <a:pt x="578" y="364"/>
                  </a:cubicBezTo>
                  <a:cubicBezTo>
                    <a:pt x="632" y="159"/>
                    <a:pt x="532" y="23"/>
                    <a:pt x="1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2"/>
            <p:cNvSpPr/>
            <p:nvPr/>
          </p:nvSpPr>
          <p:spPr>
            <a:xfrm>
              <a:off x="7185731" y="2915770"/>
              <a:ext cx="31374" cy="13489"/>
            </a:xfrm>
            <a:custGeom>
              <a:rect b="b" l="l" r="r" t="t"/>
              <a:pathLst>
                <a:path extrusionOk="0" h="448" w="879">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2"/>
            <p:cNvSpPr/>
            <p:nvPr/>
          </p:nvSpPr>
          <p:spPr>
            <a:xfrm>
              <a:off x="3747965" y="2920888"/>
              <a:ext cx="7031" cy="6233"/>
            </a:xfrm>
            <a:custGeom>
              <a:rect b="b" l="l" r="r" t="t"/>
              <a:pathLst>
                <a:path extrusionOk="0" h="207" w="197">
                  <a:moveTo>
                    <a:pt x="194" y="102"/>
                  </a:moveTo>
                  <a:cubicBezTo>
                    <a:pt x="197" y="53"/>
                    <a:pt x="39" y="0"/>
                    <a:pt x="5" y="102"/>
                  </a:cubicBezTo>
                  <a:cubicBezTo>
                    <a:pt x="1" y="153"/>
                    <a:pt x="160" y="207"/>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2"/>
            <p:cNvSpPr/>
            <p:nvPr/>
          </p:nvSpPr>
          <p:spPr>
            <a:xfrm>
              <a:off x="3331191" y="2909086"/>
              <a:ext cx="31445" cy="13911"/>
            </a:xfrm>
            <a:custGeom>
              <a:rect b="b" l="l" r="r" t="t"/>
              <a:pathLst>
                <a:path extrusionOk="0" h="462" w="881">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2"/>
            <p:cNvSpPr/>
            <p:nvPr/>
          </p:nvSpPr>
          <p:spPr>
            <a:xfrm>
              <a:off x="4828642" y="2910320"/>
              <a:ext cx="13777" cy="5480"/>
            </a:xfrm>
            <a:custGeom>
              <a:rect b="b" l="l" r="r" t="t"/>
              <a:pathLst>
                <a:path extrusionOk="0" h="182" w="386">
                  <a:moveTo>
                    <a:pt x="385" y="0"/>
                  </a:moveTo>
                  <a:lnTo>
                    <a:pt x="0" y="0"/>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2"/>
            <p:cNvSpPr/>
            <p:nvPr/>
          </p:nvSpPr>
          <p:spPr>
            <a:xfrm>
              <a:off x="3892552" y="2907219"/>
              <a:ext cx="6889" cy="6233"/>
            </a:xfrm>
            <a:custGeom>
              <a:rect b="b" l="l" r="r" t="t"/>
              <a:pathLst>
                <a:path extrusionOk="0" h="207" w="193">
                  <a:moveTo>
                    <a:pt x="192" y="103"/>
                  </a:moveTo>
                  <a:cubicBezTo>
                    <a:pt x="192" y="52"/>
                    <a:pt x="38" y="0"/>
                    <a:pt x="0" y="103"/>
                  </a:cubicBezTo>
                  <a:cubicBezTo>
                    <a:pt x="0" y="154"/>
                    <a:pt x="158" y="206"/>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2"/>
            <p:cNvSpPr/>
            <p:nvPr/>
          </p:nvSpPr>
          <p:spPr>
            <a:xfrm>
              <a:off x="2385179" y="2910320"/>
              <a:ext cx="13813" cy="2740"/>
            </a:xfrm>
            <a:custGeom>
              <a:rect b="b" l="l" r="r" t="t"/>
              <a:pathLst>
                <a:path extrusionOk="0" h="91" w="387">
                  <a:moveTo>
                    <a:pt x="387" y="0"/>
                  </a:moveTo>
                  <a:cubicBezTo>
                    <a:pt x="237" y="21"/>
                    <a:pt x="6" y="2"/>
                    <a:pt x="0" y="90"/>
                  </a:cubicBezTo>
                  <a:cubicBezTo>
                    <a:pt x="149" y="71"/>
                    <a:pt x="379"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2"/>
            <p:cNvSpPr/>
            <p:nvPr/>
          </p:nvSpPr>
          <p:spPr>
            <a:xfrm>
              <a:off x="5465171" y="2906828"/>
              <a:ext cx="14134" cy="4276"/>
            </a:xfrm>
            <a:custGeom>
              <a:rect b="b" l="l" r="r" t="t"/>
              <a:pathLst>
                <a:path extrusionOk="0" h="142" w="396">
                  <a:moveTo>
                    <a:pt x="293" y="25"/>
                  </a:moveTo>
                  <a:cubicBezTo>
                    <a:pt x="238" y="0"/>
                    <a:pt x="1" y="69"/>
                    <a:pt x="101" y="116"/>
                  </a:cubicBezTo>
                  <a:cubicBezTo>
                    <a:pt x="156" y="141"/>
                    <a:pt x="395" y="73"/>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2"/>
            <p:cNvSpPr/>
            <p:nvPr/>
          </p:nvSpPr>
          <p:spPr>
            <a:xfrm>
              <a:off x="6687081" y="2904841"/>
              <a:ext cx="13742" cy="2800"/>
            </a:xfrm>
            <a:custGeom>
              <a:rect b="b" l="l" r="r" t="t"/>
              <a:pathLst>
                <a:path extrusionOk="0" h="93" w="385">
                  <a:moveTo>
                    <a:pt x="385" y="1"/>
                  </a:moveTo>
                  <a:cubicBezTo>
                    <a:pt x="236" y="22"/>
                    <a:pt x="6" y="2"/>
                    <a:pt x="1" y="92"/>
                  </a:cubicBezTo>
                  <a:cubicBezTo>
                    <a:pt x="151" y="71"/>
                    <a:pt x="379" y="90"/>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2"/>
            <p:cNvSpPr/>
            <p:nvPr/>
          </p:nvSpPr>
          <p:spPr>
            <a:xfrm>
              <a:off x="2488400" y="2904419"/>
              <a:ext cx="20702" cy="3643"/>
            </a:xfrm>
            <a:custGeom>
              <a:rect b="b" l="l" r="r" t="t"/>
              <a:pathLst>
                <a:path extrusionOk="0" h="121" w="580">
                  <a:moveTo>
                    <a:pt x="579" y="15"/>
                  </a:moveTo>
                  <a:cubicBezTo>
                    <a:pt x="352" y="29"/>
                    <a:pt x="32" y="0"/>
                    <a:pt x="1" y="106"/>
                  </a:cubicBezTo>
                  <a:cubicBezTo>
                    <a:pt x="227" y="92"/>
                    <a:pt x="547" y="121"/>
                    <a:pt x="579"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2"/>
            <p:cNvSpPr/>
            <p:nvPr/>
          </p:nvSpPr>
          <p:spPr>
            <a:xfrm>
              <a:off x="2402311" y="2904118"/>
              <a:ext cx="13991" cy="4246"/>
            </a:xfrm>
            <a:custGeom>
              <a:rect b="b" l="l" r="r" t="t"/>
              <a:pathLst>
                <a:path extrusionOk="0" h="141" w="392">
                  <a:moveTo>
                    <a:pt x="292" y="25"/>
                  </a:moveTo>
                  <a:cubicBezTo>
                    <a:pt x="238" y="0"/>
                    <a:pt x="1" y="69"/>
                    <a:pt x="100" y="116"/>
                  </a:cubicBezTo>
                  <a:cubicBezTo>
                    <a:pt x="152" y="141"/>
                    <a:pt x="391" y="70"/>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2"/>
            <p:cNvSpPr/>
            <p:nvPr/>
          </p:nvSpPr>
          <p:spPr>
            <a:xfrm>
              <a:off x="1400762" y="2901739"/>
              <a:ext cx="7031" cy="6233"/>
            </a:xfrm>
            <a:custGeom>
              <a:rect b="b" l="l" r="r" t="t"/>
              <a:pathLst>
                <a:path extrusionOk="0" h="207" w="197">
                  <a:moveTo>
                    <a:pt x="195" y="104"/>
                  </a:moveTo>
                  <a:cubicBezTo>
                    <a:pt x="197" y="53"/>
                    <a:pt x="40" y="1"/>
                    <a:pt x="5" y="104"/>
                  </a:cubicBezTo>
                  <a:cubicBezTo>
                    <a:pt x="1" y="155"/>
                    <a:pt x="160"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2"/>
            <p:cNvSpPr/>
            <p:nvPr/>
          </p:nvSpPr>
          <p:spPr>
            <a:xfrm>
              <a:off x="5475664" y="2896621"/>
              <a:ext cx="14991" cy="9244"/>
            </a:xfrm>
            <a:custGeom>
              <a:rect b="b" l="l" r="r" t="t"/>
              <a:pathLst>
                <a:path extrusionOk="0" h="307" w="420">
                  <a:moveTo>
                    <a:pt x="387" y="274"/>
                  </a:moveTo>
                  <a:cubicBezTo>
                    <a:pt x="358" y="167"/>
                    <a:pt x="420" y="17"/>
                    <a:pt x="195" y="1"/>
                  </a:cubicBezTo>
                  <a:cubicBezTo>
                    <a:pt x="182" y="57"/>
                    <a:pt x="165" y="109"/>
                    <a:pt x="1" y="92"/>
                  </a:cubicBezTo>
                  <a:cubicBezTo>
                    <a:pt x="23" y="203"/>
                    <a:pt x="61" y="306"/>
                    <a:pt x="387"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2"/>
            <p:cNvSpPr/>
            <p:nvPr/>
          </p:nvSpPr>
          <p:spPr>
            <a:xfrm>
              <a:off x="5273612" y="2892887"/>
              <a:ext cx="39761" cy="15898"/>
            </a:xfrm>
            <a:custGeom>
              <a:rect b="b" l="l" r="r" t="t"/>
              <a:pathLst>
                <a:path extrusionOk="0" h="528" w="1114">
                  <a:moveTo>
                    <a:pt x="648" y="306"/>
                  </a:moveTo>
                  <a:cubicBezTo>
                    <a:pt x="1114" y="1"/>
                    <a:pt x="0" y="527"/>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2"/>
            <p:cNvSpPr/>
            <p:nvPr/>
          </p:nvSpPr>
          <p:spPr>
            <a:xfrm>
              <a:off x="7743274" y="2888371"/>
              <a:ext cx="28233" cy="13760"/>
            </a:xfrm>
            <a:custGeom>
              <a:rect b="b" l="l" r="r" t="t"/>
              <a:pathLst>
                <a:path extrusionOk="0" h="457" w="791">
                  <a:moveTo>
                    <a:pt x="494" y="456"/>
                  </a:moveTo>
                  <a:cubicBezTo>
                    <a:pt x="755" y="340"/>
                    <a:pt x="791" y="11"/>
                    <a:pt x="301" y="1"/>
                  </a:cubicBezTo>
                  <a:cubicBezTo>
                    <a:pt x="39" y="118"/>
                    <a:pt x="1" y="449"/>
                    <a:pt x="494"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2"/>
            <p:cNvSpPr/>
            <p:nvPr/>
          </p:nvSpPr>
          <p:spPr>
            <a:xfrm>
              <a:off x="6817891" y="2896621"/>
              <a:ext cx="13777" cy="2800"/>
            </a:xfrm>
            <a:custGeom>
              <a:rect b="b" l="l" r="r" t="t"/>
              <a:pathLst>
                <a:path extrusionOk="0" h="93" w="386">
                  <a:moveTo>
                    <a:pt x="0" y="92"/>
                  </a:moveTo>
                  <a:cubicBezTo>
                    <a:pt x="150" y="73"/>
                    <a:pt x="382" y="90"/>
                    <a:pt x="385" y="1"/>
                  </a:cubicBezTo>
                  <a:cubicBezTo>
                    <a:pt x="236" y="21"/>
                    <a:pt x="8" y="4"/>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2"/>
            <p:cNvSpPr/>
            <p:nvPr/>
          </p:nvSpPr>
          <p:spPr>
            <a:xfrm>
              <a:off x="5802922" y="2893490"/>
              <a:ext cx="23843" cy="5932"/>
            </a:xfrm>
            <a:custGeom>
              <a:rect b="b" l="l" r="r" t="t"/>
              <a:pathLst>
                <a:path extrusionOk="0" h="197" w="668">
                  <a:moveTo>
                    <a:pt x="88" y="196"/>
                  </a:moveTo>
                  <a:lnTo>
                    <a:pt x="473" y="196"/>
                  </a:lnTo>
                  <a:cubicBezTo>
                    <a:pt x="473" y="105"/>
                    <a:pt x="631" y="88"/>
                    <a:pt x="667" y="16"/>
                  </a:cubicBezTo>
                  <a:cubicBezTo>
                    <a:pt x="363" y="23"/>
                    <a:pt x="0" y="1"/>
                    <a:pt x="88" y="1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2"/>
            <p:cNvSpPr/>
            <p:nvPr/>
          </p:nvSpPr>
          <p:spPr>
            <a:xfrm>
              <a:off x="8204983" y="2890810"/>
              <a:ext cx="23985" cy="5841"/>
            </a:xfrm>
            <a:custGeom>
              <a:rect b="b" l="l" r="r" t="t"/>
              <a:pathLst>
                <a:path extrusionOk="0" h="194" w="672">
                  <a:moveTo>
                    <a:pt x="477" y="194"/>
                  </a:moveTo>
                  <a:cubicBezTo>
                    <a:pt x="476" y="103"/>
                    <a:pt x="634" y="87"/>
                    <a:pt x="672" y="11"/>
                  </a:cubicBezTo>
                  <a:cubicBezTo>
                    <a:pt x="366" y="20"/>
                    <a:pt x="1" y="1"/>
                    <a:pt x="91"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2"/>
            <p:cNvSpPr/>
            <p:nvPr/>
          </p:nvSpPr>
          <p:spPr>
            <a:xfrm>
              <a:off x="8251062" y="2878556"/>
              <a:ext cx="21987" cy="16259"/>
            </a:xfrm>
            <a:custGeom>
              <a:rect b="b" l="l" r="r" t="t"/>
              <a:pathLst>
                <a:path extrusionOk="0" h="540" w="616">
                  <a:moveTo>
                    <a:pt x="344" y="510"/>
                  </a:moveTo>
                  <a:cubicBezTo>
                    <a:pt x="404" y="388"/>
                    <a:pt x="616" y="337"/>
                    <a:pt x="536" y="147"/>
                  </a:cubicBezTo>
                  <a:cubicBezTo>
                    <a:pt x="1" y="1"/>
                    <a:pt x="6" y="540"/>
                    <a:pt x="344" y="5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2"/>
            <p:cNvSpPr/>
            <p:nvPr/>
          </p:nvSpPr>
          <p:spPr>
            <a:xfrm>
              <a:off x="8160119" y="2888461"/>
              <a:ext cx="13777" cy="5540"/>
            </a:xfrm>
            <a:custGeom>
              <a:rect b="b" l="l" r="r" t="t"/>
              <a:pathLst>
                <a:path extrusionOk="0" h="184"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2"/>
            <p:cNvSpPr/>
            <p:nvPr/>
          </p:nvSpPr>
          <p:spPr>
            <a:xfrm>
              <a:off x="8562580" y="2887709"/>
              <a:ext cx="14099" cy="4246"/>
            </a:xfrm>
            <a:custGeom>
              <a:rect b="b" l="l" r="r" t="t"/>
              <a:pathLst>
                <a:path extrusionOk="0" h="141" w="395">
                  <a:moveTo>
                    <a:pt x="293" y="25"/>
                  </a:moveTo>
                  <a:cubicBezTo>
                    <a:pt x="239" y="1"/>
                    <a:pt x="0" y="69"/>
                    <a:pt x="101" y="117"/>
                  </a:cubicBezTo>
                  <a:cubicBezTo>
                    <a:pt x="154" y="140"/>
                    <a:pt x="394" y="71"/>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2"/>
            <p:cNvSpPr/>
            <p:nvPr/>
          </p:nvSpPr>
          <p:spPr>
            <a:xfrm>
              <a:off x="6329234" y="2882801"/>
              <a:ext cx="23807" cy="6082"/>
            </a:xfrm>
            <a:custGeom>
              <a:rect b="b" l="l" r="r" t="t"/>
              <a:pathLst>
                <a:path extrusionOk="0" h="202" w="667">
                  <a:moveTo>
                    <a:pt x="576" y="7"/>
                  </a:moveTo>
                  <a:cubicBezTo>
                    <a:pt x="246" y="1"/>
                    <a:pt x="84" y="78"/>
                    <a:pt x="1" y="188"/>
                  </a:cubicBezTo>
                  <a:cubicBezTo>
                    <a:pt x="302" y="179"/>
                    <a:pt x="666" y="202"/>
                    <a:pt x="576" y="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2"/>
            <p:cNvSpPr/>
            <p:nvPr/>
          </p:nvSpPr>
          <p:spPr>
            <a:xfrm>
              <a:off x="5699238" y="2884939"/>
              <a:ext cx="14063" cy="4336"/>
            </a:xfrm>
            <a:custGeom>
              <a:rect b="b" l="l" r="r" t="t"/>
              <a:pathLst>
                <a:path extrusionOk="0" h="144" w="394">
                  <a:moveTo>
                    <a:pt x="295" y="26"/>
                  </a:moveTo>
                  <a:cubicBezTo>
                    <a:pt x="242" y="0"/>
                    <a:pt x="1" y="69"/>
                    <a:pt x="101" y="117"/>
                  </a:cubicBezTo>
                  <a:cubicBezTo>
                    <a:pt x="154" y="144"/>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2"/>
            <p:cNvSpPr/>
            <p:nvPr/>
          </p:nvSpPr>
          <p:spPr>
            <a:xfrm>
              <a:off x="3765061" y="2884939"/>
              <a:ext cx="14134" cy="4336"/>
            </a:xfrm>
            <a:custGeom>
              <a:rect b="b" l="l" r="r" t="t"/>
              <a:pathLst>
                <a:path extrusionOk="0" h="144" w="396">
                  <a:moveTo>
                    <a:pt x="296" y="26"/>
                  </a:moveTo>
                  <a:cubicBezTo>
                    <a:pt x="242" y="0"/>
                    <a:pt x="1" y="69"/>
                    <a:pt x="100" y="117"/>
                  </a:cubicBezTo>
                  <a:cubicBezTo>
                    <a:pt x="154" y="144"/>
                    <a:pt x="395" y="73"/>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2"/>
            <p:cNvSpPr/>
            <p:nvPr/>
          </p:nvSpPr>
          <p:spPr>
            <a:xfrm>
              <a:off x="8043050" y="2879700"/>
              <a:ext cx="13813" cy="6745"/>
            </a:xfrm>
            <a:custGeom>
              <a:rect b="b" l="l" r="r" t="t"/>
              <a:pathLst>
                <a:path extrusionOk="0" h="224" w="387">
                  <a:moveTo>
                    <a:pt x="387" y="110"/>
                  </a:moveTo>
                  <a:cubicBezTo>
                    <a:pt x="346" y="0"/>
                    <a:pt x="174" y="54"/>
                    <a:pt x="0" y="110"/>
                  </a:cubicBezTo>
                  <a:cubicBezTo>
                    <a:pt x="2" y="201"/>
                    <a:pt x="339"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2"/>
            <p:cNvSpPr/>
            <p:nvPr/>
          </p:nvSpPr>
          <p:spPr>
            <a:xfrm>
              <a:off x="6818891" y="2872805"/>
              <a:ext cx="65282" cy="12947"/>
            </a:xfrm>
            <a:custGeom>
              <a:rect b="b" l="l" r="r" t="t"/>
              <a:pathLst>
                <a:path extrusionOk="0" h="430" w="1829">
                  <a:moveTo>
                    <a:pt x="1129" y="429"/>
                  </a:moveTo>
                  <a:cubicBezTo>
                    <a:pt x="1828" y="1"/>
                    <a:pt x="1" y="308"/>
                    <a:pt x="1129" y="4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2"/>
            <p:cNvSpPr/>
            <p:nvPr/>
          </p:nvSpPr>
          <p:spPr>
            <a:xfrm>
              <a:off x="8101477" y="2876749"/>
              <a:ext cx="14063" cy="4276"/>
            </a:xfrm>
            <a:custGeom>
              <a:rect b="b" l="l" r="r" t="t"/>
              <a:pathLst>
                <a:path extrusionOk="0" h="142" w="394">
                  <a:moveTo>
                    <a:pt x="293" y="25"/>
                  </a:moveTo>
                  <a:cubicBezTo>
                    <a:pt x="238" y="0"/>
                    <a:pt x="0" y="70"/>
                    <a:pt x="98" y="117"/>
                  </a:cubicBezTo>
                  <a:cubicBezTo>
                    <a:pt x="153" y="141"/>
                    <a:pt x="393"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2"/>
            <p:cNvSpPr/>
            <p:nvPr/>
          </p:nvSpPr>
          <p:spPr>
            <a:xfrm>
              <a:off x="5131452" y="2872022"/>
              <a:ext cx="13777" cy="5510"/>
            </a:xfrm>
            <a:custGeom>
              <a:rect b="b" l="l" r="r" t="t"/>
              <a:pathLst>
                <a:path extrusionOk="0" h="183"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2"/>
            <p:cNvSpPr/>
            <p:nvPr/>
          </p:nvSpPr>
          <p:spPr>
            <a:xfrm>
              <a:off x="48255" y="2874009"/>
              <a:ext cx="13991" cy="4306"/>
            </a:xfrm>
            <a:custGeom>
              <a:rect b="b" l="l" r="r" t="t"/>
              <a:pathLst>
                <a:path extrusionOk="0" h="143" w="392">
                  <a:moveTo>
                    <a:pt x="292" y="26"/>
                  </a:moveTo>
                  <a:cubicBezTo>
                    <a:pt x="240" y="0"/>
                    <a:pt x="1" y="71"/>
                    <a:pt x="102" y="116"/>
                  </a:cubicBezTo>
                  <a:cubicBezTo>
                    <a:pt x="154" y="142"/>
                    <a:pt x="391" y="72"/>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2"/>
            <p:cNvSpPr/>
            <p:nvPr/>
          </p:nvSpPr>
          <p:spPr>
            <a:xfrm>
              <a:off x="1144388" y="2861153"/>
              <a:ext cx="24378" cy="11351"/>
            </a:xfrm>
            <a:custGeom>
              <a:rect b="b" l="l" r="r" t="t"/>
              <a:pathLst>
                <a:path extrusionOk="0" h="377" w="683">
                  <a:moveTo>
                    <a:pt x="630" y="362"/>
                  </a:moveTo>
                  <a:cubicBezTo>
                    <a:pt x="682" y="154"/>
                    <a:pt x="584" y="21"/>
                    <a:pt x="245" y="0"/>
                  </a:cubicBezTo>
                  <a:cubicBezTo>
                    <a:pt x="1" y="106"/>
                    <a:pt x="89" y="376"/>
                    <a:pt x="630"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2"/>
            <p:cNvSpPr/>
            <p:nvPr/>
          </p:nvSpPr>
          <p:spPr>
            <a:xfrm>
              <a:off x="5379332" y="2852000"/>
              <a:ext cx="27590" cy="17313"/>
            </a:xfrm>
            <a:custGeom>
              <a:rect b="b" l="l" r="r" t="t"/>
              <a:pathLst>
                <a:path extrusionOk="0" h="575" w="773">
                  <a:moveTo>
                    <a:pt x="773" y="574"/>
                  </a:moveTo>
                  <a:lnTo>
                    <a:pt x="773" y="30"/>
                  </a:lnTo>
                  <a:cubicBezTo>
                    <a:pt x="63" y="0"/>
                    <a:pt x="188" y="360"/>
                    <a:pt x="0" y="5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2"/>
            <p:cNvSpPr/>
            <p:nvPr/>
          </p:nvSpPr>
          <p:spPr>
            <a:xfrm>
              <a:off x="4000270" y="2857420"/>
              <a:ext cx="39761" cy="15778"/>
            </a:xfrm>
            <a:custGeom>
              <a:rect b="b" l="l" r="r" t="t"/>
              <a:pathLst>
                <a:path extrusionOk="0" h="524" w="1114">
                  <a:moveTo>
                    <a:pt x="646" y="304"/>
                  </a:moveTo>
                  <a:cubicBezTo>
                    <a:pt x="1114" y="0"/>
                    <a:pt x="0" y="524"/>
                    <a:pt x="646"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2"/>
            <p:cNvSpPr/>
            <p:nvPr/>
          </p:nvSpPr>
          <p:spPr>
            <a:xfrm>
              <a:off x="852892" y="2852903"/>
              <a:ext cx="43973" cy="18999"/>
            </a:xfrm>
            <a:custGeom>
              <a:rect b="b" l="l" r="r" t="t"/>
              <a:pathLst>
                <a:path extrusionOk="0" h="631" w="1232">
                  <a:moveTo>
                    <a:pt x="696" y="544"/>
                  </a:moveTo>
                  <a:cubicBezTo>
                    <a:pt x="567" y="206"/>
                    <a:pt x="1231" y="13"/>
                    <a:pt x="312" y="0"/>
                  </a:cubicBezTo>
                  <a:cubicBezTo>
                    <a:pt x="430" y="187"/>
                    <a:pt x="0" y="631"/>
                    <a:pt x="696" y="5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2"/>
            <p:cNvSpPr/>
            <p:nvPr/>
          </p:nvSpPr>
          <p:spPr>
            <a:xfrm>
              <a:off x="3104298" y="2863110"/>
              <a:ext cx="14063" cy="4246"/>
            </a:xfrm>
            <a:custGeom>
              <a:rect b="b" l="l" r="r" t="t"/>
              <a:pathLst>
                <a:path extrusionOk="0" h="141" w="394">
                  <a:moveTo>
                    <a:pt x="102" y="115"/>
                  </a:moveTo>
                  <a:cubicBezTo>
                    <a:pt x="156" y="140"/>
                    <a:pt x="393" y="72"/>
                    <a:pt x="294" y="24"/>
                  </a:cubicBezTo>
                  <a:cubicBezTo>
                    <a:pt x="242" y="1"/>
                    <a:pt x="0" y="68"/>
                    <a:pt x="102"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2"/>
            <p:cNvSpPr/>
            <p:nvPr/>
          </p:nvSpPr>
          <p:spPr>
            <a:xfrm>
              <a:off x="709018" y="2863110"/>
              <a:ext cx="13991" cy="4246"/>
            </a:xfrm>
            <a:custGeom>
              <a:rect b="b" l="l" r="r" t="t"/>
              <a:pathLst>
                <a:path extrusionOk="0" h="141" w="392">
                  <a:moveTo>
                    <a:pt x="294" y="24"/>
                  </a:moveTo>
                  <a:cubicBezTo>
                    <a:pt x="239" y="1"/>
                    <a:pt x="0" y="68"/>
                    <a:pt x="99" y="115"/>
                  </a:cubicBezTo>
                  <a:cubicBezTo>
                    <a:pt x="152" y="140"/>
                    <a:pt x="392"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2"/>
            <p:cNvSpPr/>
            <p:nvPr/>
          </p:nvSpPr>
          <p:spPr>
            <a:xfrm>
              <a:off x="3971574" y="2857660"/>
              <a:ext cx="14027" cy="4215"/>
            </a:xfrm>
            <a:custGeom>
              <a:rect b="b" l="l" r="r" t="t"/>
              <a:pathLst>
                <a:path extrusionOk="0" h="140" w="393">
                  <a:moveTo>
                    <a:pt x="294" y="25"/>
                  </a:moveTo>
                  <a:cubicBezTo>
                    <a:pt x="240" y="0"/>
                    <a:pt x="0" y="68"/>
                    <a:pt x="102" y="116"/>
                  </a:cubicBezTo>
                  <a:cubicBezTo>
                    <a:pt x="154" y="140"/>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2"/>
            <p:cNvSpPr/>
            <p:nvPr/>
          </p:nvSpPr>
          <p:spPr>
            <a:xfrm>
              <a:off x="309769" y="2857660"/>
              <a:ext cx="14063" cy="4215"/>
            </a:xfrm>
            <a:custGeom>
              <a:rect b="b" l="l" r="r" t="t"/>
              <a:pathLst>
                <a:path extrusionOk="0" h="140" w="394">
                  <a:moveTo>
                    <a:pt x="295" y="25"/>
                  </a:moveTo>
                  <a:cubicBezTo>
                    <a:pt x="241" y="0"/>
                    <a:pt x="1" y="68"/>
                    <a:pt x="101" y="116"/>
                  </a:cubicBezTo>
                  <a:cubicBezTo>
                    <a:pt x="154" y="140"/>
                    <a:pt x="394"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2"/>
            <p:cNvSpPr/>
            <p:nvPr/>
          </p:nvSpPr>
          <p:spPr>
            <a:xfrm>
              <a:off x="6029637" y="2854890"/>
              <a:ext cx="14099" cy="4246"/>
            </a:xfrm>
            <a:custGeom>
              <a:rect b="b" l="l" r="r" t="t"/>
              <a:pathLst>
                <a:path extrusionOk="0" h="141" w="395">
                  <a:moveTo>
                    <a:pt x="101" y="117"/>
                  </a:moveTo>
                  <a:cubicBezTo>
                    <a:pt x="153" y="140"/>
                    <a:pt x="394" y="73"/>
                    <a:pt x="294" y="26"/>
                  </a:cubicBezTo>
                  <a:cubicBezTo>
                    <a:pt x="242" y="1"/>
                    <a:pt x="0" y="69"/>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2"/>
            <p:cNvSpPr/>
            <p:nvPr/>
          </p:nvSpPr>
          <p:spPr>
            <a:xfrm>
              <a:off x="3361386" y="2846641"/>
              <a:ext cx="35657" cy="11773"/>
            </a:xfrm>
            <a:custGeom>
              <a:rect b="b" l="l" r="r" t="t"/>
              <a:pathLst>
                <a:path extrusionOk="0" h="391" w="999">
                  <a:moveTo>
                    <a:pt x="34" y="118"/>
                  </a:moveTo>
                  <a:cubicBezTo>
                    <a:pt x="63" y="225"/>
                    <a:pt x="0" y="375"/>
                    <a:pt x="226" y="391"/>
                  </a:cubicBezTo>
                  <a:cubicBezTo>
                    <a:pt x="245" y="157"/>
                    <a:pt x="979" y="262"/>
                    <a:pt x="999" y="28"/>
                  </a:cubicBezTo>
                  <a:cubicBezTo>
                    <a:pt x="393" y="130"/>
                    <a:pt x="487" y="1"/>
                    <a:pt x="34"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2"/>
            <p:cNvSpPr/>
            <p:nvPr/>
          </p:nvSpPr>
          <p:spPr>
            <a:xfrm>
              <a:off x="635672" y="2847484"/>
              <a:ext cx="31659" cy="10930"/>
            </a:xfrm>
            <a:custGeom>
              <a:rect b="b" l="l" r="r" t="t"/>
              <a:pathLst>
                <a:path extrusionOk="0" h="363" w="887">
                  <a:moveTo>
                    <a:pt x="613" y="363"/>
                  </a:moveTo>
                  <a:cubicBezTo>
                    <a:pt x="672" y="240"/>
                    <a:pt x="887" y="189"/>
                    <a:pt x="803" y="0"/>
                  </a:cubicBezTo>
                  <a:lnTo>
                    <a:pt x="33" y="0"/>
                  </a:lnTo>
                  <a:cubicBezTo>
                    <a:pt x="1" y="226"/>
                    <a:pt x="328" y="285"/>
                    <a:pt x="613"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2"/>
            <p:cNvSpPr/>
            <p:nvPr/>
          </p:nvSpPr>
          <p:spPr>
            <a:xfrm>
              <a:off x="2199331" y="2846460"/>
              <a:ext cx="32587" cy="9214"/>
            </a:xfrm>
            <a:custGeom>
              <a:rect b="b" l="l" r="r" t="t"/>
              <a:pathLst>
                <a:path extrusionOk="0" h="306" w="913">
                  <a:moveTo>
                    <a:pt x="388" y="306"/>
                  </a:moveTo>
                  <a:cubicBezTo>
                    <a:pt x="913" y="158"/>
                    <a:pt x="104" y="0"/>
                    <a:pt x="0" y="214"/>
                  </a:cubicBezTo>
                  <a:cubicBezTo>
                    <a:pt x="194" y="214"/>
                    <a:pt x="228" y="287"/>
                    <a:pt x="38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2"/>
            <p:cNvSpPr/>
            <p:nvPr/>
          </p:nvSpPr>
          <p:spPr>
            <a:xfrm>
              <a:off x="1490384" y="2852903"/>
              <a:ext cx="13813" cy="2770"/>
            </a:xfrm>
            <a:custGeom>
              <a:rect b="b" l="l" r="r" t="t"/>
              <a:pathLst>
                <a:path extrusionOk="0" h="92" w="387">
                  <a:moveTo>
                    <a:pt x="0" y="92"/>
                  </a:moveTo>
                  <a:cubicBezTo>
                    <a:pt x="150" y="72"/>
                    <a:pt x="380" y="89"/>
                    <a:pt x="386" y="0"/>
                  </a:cubicBezTo>
                  <a:cubicBezTo>
                    <a:pt x="236" y="21"/>
                    <a:pt x="7" y="3"/>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2"/>
            <p:cNvSpPr/>
            <p:nvPr/>
          </p:nvSpPr>
          <p:spPr>
            <a:xfrm>
              <a:off x="257267" y="2845828"/>
              <a:ext cx="8995" cy="11472"/>
            </a:xfrm>
            <a:custGeom>
              <a:rect b="b" l="l" r="r" t="t"/>
              <a:pathLst>
                <a:path extrusionOk="0" h="381" w="252">
                  <a:moveTo>
                    <a:pt x="29" y="145"/>
                  </a:moveTo>
                  <a:cubicBezTo>
                    <a:pt x="1" y="239"/>
                    <a:pt x="180" y="380"/>
                    <a:pt x="221" y="235"/>
                  </a:cubicBezTo>
                  <a:cubicBezTo>
                    <a:pt x="251" y="140"/>
                    <a:pt x="71" y="0"/>
                    <a:pt x="29" y="1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2"/>
            <p:cNvSpPr/>
            <p:nvPr/>
          </p:nvSpPr>
          <p:spPr>
            <a:xfrm>
              <a:off x="3248921" y="2849381"/>
              <a:ext cx="14027" cy="4336"/>
            </a:xfrm>
            <a:custGeom>
              <a:rect b="b" l="l" r="r" t="t"/>
              <a:pathLst>
                <a:path extrusionOk="0" h="144" w="393">
                  <a:moveTo>
                    <a:pt x="288" y="27"/>
                  </a:moveTo>
                  <a:cubicBezTo>
                    <a:pt x="238" y="1"/>
                    <a:pt x="0" y="71"/>
                    <a:pt x="98" y="117"/>
                  </a:cubicBezTo>
                  <a:cubicBezTo>
                    <a:pt x="153" y="143"/>
                    <a:pt x="393" y="74"/>
                    <a:pt x="288"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2"/>
            <p:cNvSpPr/>
            <p:nvPr/>
          </p:nvSpPr>
          <p:spPr>
            <a:xfrm>
              <a:off x="7537118" y="2846671"/>
              <a:ext cx="13991" cy="4276"/>
            </a:xfrm>
            <a:custGeom>
              <a:rect b="b" l="l" r="r" t="t"/>
              <a:pathLst>
                <a:path extrusionOk="0" h="142" w="392">
                  <a:moveTo>
                    <a:pt x="99" y="117"/>
                  </a:moveTo>
                  <a:cubicBezTo>
                    <a:pt x="150" y="142"/>
                    <a:pt x="391" y="73"/>
                    <a:pt x="292" y="26"/>
                  </a:cubicBezTo>
                  <a:cubicBezTo>
                    <a:pt x="238" y="1"/>
                    <a:pt x="1"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2"/>
            <p:cNvSpPr/>
            <p:nvPr/>
          </p:nvSpPr>
          <p:spPr>
            <a:xfrm>
              <a:off x="5359273" y="2841131"/>
              <a:ext cx="31481" cy="9635"/>
            </a:xfrm>
            <a:custGeom>
              <a:rect b="b" l="l" r="r" t="t"/>
              <a:pathLst>
                <a:path extrusionOk="0" h="320" w="882">
                  <a:moveTo>
                    <a:pt x="755" y="211"/>
                  </a:moveTo>
                  <a:cubicBezTo>
                    <a:pt x="882" y="1"/>
                    <a:pt x="1" y="14"/>
                    <a:pt x="174" y="211"/>
                  </a:cubicBezTo>
                  <a:cubicBezTo>
                    <a:pt x="240" y="283"/>
                    <a:pt x="689" y="319"/>
                    <a:pt x="755" y="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2"/>
            <p:cNvSpPr/>
            <p:nvPr/>
          </p:nvSpPr>
          <p:spPr>
            <a:xfrm>
              <a:off x="5288603" y="2833664"/>
              <a:ext cx="24307" cy="16560"/>
            </a:xfrm>
            <a:custGeom>
              <a:rect b="b" l="l" r="r" t="t"/>
              <a:pathLst>
                <a:path extrusionOk="0" h="550" w="681">
                  <a:moveTo>
                    <a:pt x="420" y="549"/>
                  </a:moveTo>
                  <a:cubicBezTo>
                    <a:pt x="335" y="378"/>
                    <a:pt x="681" y="1"/>
                    <a:pt x="35" y="94"/>
                  </a:cubicBezTo>
                  <a:cubicBezTo>
                    <a:pt x="5" y="319"/>
                    <a:pt x="1" y="536"/>
                    <a:pt x="420"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2"/>
            <p:cNvSpPr/>
            <p:nvPr/>
          </p:nvSpPr>
          <p:spPr>
            <a:xfrm>
              <a:off x="7674674" y="2841191"/>
              <a:ext cx="14063" cy="4306"/>
            </a:xfrm>
            <a:custGeom>
              <a:rect b="b" l="l" r="r" t="t"/>
              <a:pathLst>
                <a:path extrusionOk="0" h="143" w="394">
                  <a:moveTo>
                    <a:pt x="101" y="116"/>
                  </a:moveTo>
                  <a:cubicBezTo>
                    <a:pt x="154" y="142"/>
                    <a:pt x="393" y="72"/>
                    <a:pt x="295" y="25"/>
                  </a:cubicBezTo>
                  <a:cubicBezTo>
                    <a:pt x="239" y="0"/>
                    <a:pt x="0"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2"/>
            <p:cNvSpPr/>
            <p:nvPr/>
          </p:nvSpPr>
          <p:spPr>
            <a:xfrm>
              <a:off x="8700243" y="2835711"/>
              <a:ext cx="14170" cy="4306"/>
            </a:xfrm>
            <a:custGeom>
              <a:rect b="b" l="l" r="r" t="t"/>
              <a:pathLst>
                <a:path extrusionOk="0" h="143" w="397">
                  <a:moveTo>
                    <a:pt x="101" y="117"/>
                  </a:moveTo>
                  <a:cubicBezTo>
                    <a:pt x="153" y="143"/>
                    <a:pt x="396" y="73"/>
                    <a:pt x="293" y="26"/>
                  </a:cubicBezTo>
                  <a:cubicBezTo>
                    <a:pt x="241" y="1"/>
                    <a:pt x="1"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2"/>
            <p:cNvSpPr/>
            <p:nvPr/>
          </p:nvSpPr>
          <p:spPr>
            <a:xfrm>
              <a:off x="7110279" y="2832971"/>
              <a:ext cx="14063" cy="4306"/>
            </a:xfrm>
            <a:custGeom>
              <a:rect b="b" l="l" r="r" t="t"/>
              <a:pathLst>
                <a:path extrusionOk="0" h="143" w="394">
                  <a:moveTo>
                    <a:pt x="294" y="26"/>
                  </a:moveTo>
                  <a:cubicBezTo>
                    <a:pt x="240" y="0"/>
                    <a:pt x="0" y="71"/>
                    <a:pt x="101" y="117"/>
                  </a:cubicBezTo>
                  <a:cubicBezTo>
                    <a:pt x="152" y="143"/>
                    <a:pt x="393" y="75"/>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2"/>
            <p:cNvSpPr/>
            <p:nvPr/>
          </p:nvSpPr>
          <p:spPr>
            <a:xfrm>
              <a:off x="1548776" y="2832971"/>
              <a:ext cx="14063" cy="4306"/>
            </a:xfrm>
            <a:custGeom>
              <a:rect b="b" l="l" r="r" t="t"/>
              <a:pathLst>
                <a:path extrusionOk="0" h="143" w="394">
                  <a:moveTo>
                    <a:pt x="291" y="26"/>
                  </a:moveTo>
                  <a:cubicBezTo>
                    <a:pt x="239" y="0"/>
                    <a:pt x="1" y="71"/>
                    <a:pt x="99" y="117"/>
                  </a:cubicBezTo>
                  <a:cubicBezTo>
                    <a:pt x="154" y="143"/>
                    <a:pt x="394" y="75"/>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2"/>
            <p:cNvSpPr/>
            <p:nvPr/>
          </p:nvSpPr>
          <p:spPr>
            <a:xfrm>
              <a:off x="4429358" y="2824782"/>
              <a:ext cx="27626" cy="9364"/>
            </a:xfrm>
            <a:custGeom>
              <a:rect b="b" l="l" r="r" t="t"/>
              <a:pathLst>
                <a:path extrusionOk="0" h="311" w="774">
                  <a:moveTo>
                    <a:pt x="773" y="27"/>
                  </a:moveTo>
                  <a:cubicBezTo>
                    <a:pt x="333" y="1"/>
                    <a:pt x="49" y="48"/>
                    <a:pt x="0" y="207"/>
                  </a:cubicBezTo>
                  <a:cubicBezTo>
                    <a:pt x="368" y="186"/>
                    <a:pt x="427" y="310"/>
                    <a:pt x="773" y="2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2"/>
            <p:cNvSpPr/>
            <p:nvPr/>
          </p:nvSpPr>
          <p:spPr>
            <a:xfrm>
              <a:off x="3982032" y="2827943"/>
              <a:ext cx="6924" cy="6233"/>
            </a:xfrm>
            <a:custGeom>
              <a:rect b="b" l="l" r="r" t="t"/>
              <a:pathLst>
                <a:path extrusionOk="0" h="207" w="194">
                  <a:moveTo>
                    <a:pt x="194" y="102"/>
                  </a:moveTo>
                  <a:cubicBezTo>
                    <a:pt x="194" y="51"/>
                    <a:pt x="40" y="0"/>
                    <a:pt x="2" y="102"/>
                  </a:cubicBezTo>
                  <a:cubicBezTo>
                    <a:pt x="1" y="153"/>
                    <a:pt x="155" y="207"/>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2"/>
            <p:cNvSpPr/>
            <p:nvPr/>
          </p:nvSpPr>
          <p:spPr>
            <a:xfrm>
              <a:off x="1596924" y="2830201"/>
              <a:ext cx="13991" cy="4336"/>
            </a:xfrm>
            <a:custGeom>
              <a:rect b="b" l="l" r="r" t="t"/>
              <a:pathLst>
                <a:path extrusionOk="0" h="144" w="392">
                  <a:moveTo>
                    <a:pt x="293" y="27"/>
                  </a:moveTo>
                  <a:cubicBezTo>
                    <a:pt x="241" y="1"/>
                    <a:pt x="0" y="71"/>
                    <a:pt x="102" y="118"/>
                  </a:cubicBezTo>
                  <a:cubicBezTo>
                    <a:pt x="154" y="143"/>
                    <a:pt x="392" y="75"/>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2"/>
            <p:cNvSpPr/>
            <p:nvPr/>
          </p:nvSpPr>
          <p:spPr>
            <a:xfrm>
              <a:off x="526740" y="2822042"/>
              <a:ext cx="29732" cy="11924"/>
            </a:xfrm>
            <a:custGeom>
              <a:rect b="b" l="l" r="r" t="t"/>
              <a:pathLst>
                <a:path extrusionOk="0" h="396" w="833">
                  <a:moveTo>
                    <a:pt x="1" y="389"/>
                  </a:moveTo>
                  <a:cubicBezTo>
                    <a:pt x="338" y="396"/>
                    <a:pt x="601" y="369"/>
                    <a:pt x="771" y="298"/>
                  </a:cubicBezTo>
                  <a:cubicBezTo>
                    <a:pt x="832" y="59"/>
                    <a:pt x="503" y="0"/>
                    <a:pt x="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2"/>
            <p:cNvSpPr/>
            <p:nvPr/>
          </p:nvSpPr>
          <p:spPr>
            <a:xfrm>
              <a:off x="8930991" y="2825234"/>
              <a:ext cx="6889" cy="6203"/>
            </a:xfrm>
            <a:custGeom>
              <a:rect b="b" l="l" r="r" t="t"/>
              <a:pathLst>
                <a:path extrusionOk="0" h="206" w="193">
                  <a:moveTo>
                    <a:pt x="193" y="103"/>
                  </a:moveTo>
                  <a:cubicBezTo>
                    <a:pt x="193" y="52"/>
                    <a:pt x="36" y="0"/>
                    <a:pt x="1" y="103"/>
                  </a:cubicBezTo>
                  <a:cubicBezTo>
                    <a:pt x="1" y="153"/>
                    <a:pt x="158" y="205"/>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2"/>
            <p:cNvSpPr/>
            <p:nvPr/>
          </p:nvSpPr>
          <p:spPr>
            <a:xfrm>
              <a:off x="3341934" y="2820115"/>
              <a:ext cx="41368" cy="13760"/>
            </a:xfrm>
            <a:custGeom>
              <a:rect b="b" l="l" r="r" t="t"/>
              <a:pathLst>
                <a:path extrusionOk="0" h="457" w="1159">
                  <a:moveTo>
                    <a:pt x="1159" y="0"/>
                  </a:moveTo>
                  <a:lnTo>
                    <a:pt x="194" y="0"/>
                  </a:lnTo>
                  <a:cubicBezTo>
                    <a:pt x="210" y="157"/>
                    <a:pt x="151" y="282"/>
                    <a:pt x="1" y="362"/>
                  </a:cubicBezTo>
                  <a:cubicBezTo>
                    <a:pt x="839" y="456"/>
                    <a:pt x="860" y="164"/>
                    <a:pt x="11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2"/>
            <p:cNvSpPr/>
            <p:nvPr/>
          </p:nvSpPr>
          <p:spPr>
            <a:xfrm>
              <a:off x="1978220" y="2825535"/>
              <a:ext cx="21594" cy="6444"/>
            </a:xfrm>
            <a:custGeom>
              <a:rect b="b" l="l" r="r" t="t"/>
              <a:pathLst>
                <a:path extrusionOk="0" h="214" w="605">
                  <a:moveTo>
                    <a:pt x="605" y="182"/>
                  </a:moveTo>
                  <a:lnTo>
                    <a:pt x="605" y="1"/>
                  </a:lnTo>
                  <a:lnTo>
                    <a:pt x="24" y="1"/>
                  </a:lnTo>
                  <a:cubicBezTo>
                    <a:pt x="0" y="165"/>
                    <a:pt x="216" y="213"/>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2"/>
            <p:cNvSpPr/>
            <p:nvPr/>
          </p:nvSpPr>
          <p:spPr>
            <a:xfrm>
              <a:off x="1904267" y="2814665"/>
              <a:ext cx="45222" cy="14573"/>
            </a:xfrm>
            <a:custGeom>
              <a:rect b="b" l="l" r="r" t="t"/>
              <a:pathLst>
                <a:path extrusionOk="0" h="484" w="1267">
                  <a:moveTo>
                    <a:pt x="361" y="454"/>
                  </a:moveTo>
                  <a:cubicBezTo>
                    <a:pt x="1267" y="483"/>
                    <a:pt x="877" y="34"/>
                    <a:pt x="361" y="0"/>
                  </a:cubicBezTo>
                  <a:cubicBezTo>
                    <a:pt x="1" y="174"/>
                    <a:pt x="475" y="163"/>
                    <a:pt x="361"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2"/>
            <p:cNvSpPr/>
            <p:nvPr/>
          </p:nvSpPr>
          <p:spPr>
            <a:xfrm>
              <a:off x="4565129" y="2817375"/>
              <a:ext cx="22665" cy="8220"/>
            </a:xfrm>
            <a:custGeom>
              <a:rect b="b" l="l" r="r" t="t"/>
              <a:pathLst>
                <a:path extrusionOk="0" h="273" w="635">
                  <a:moveTo>
                    <a:pt x="634" y="0"/>
                  </a:moveTo>
                  <a:lnTo>
                    <a:pt x="248" y="0"/>
                  </a:lnTo>
                  <a:cubicBezTo>
                    <a:pt x="239" y="116"/>
                    <a:pt x="0" y="125"/>
                    <a:pt x="58" y="273"/>
                  </a:cubicBezTo>
                  <a:lnTo>
                    <a:pt x="634"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2"/>
            <p:cNvSpPr/>
            <p:nvPr/>
          </p:nvSpPr>
          <p:spPr>
            <a:xfrm>
              <a:off x="1813931" y="2822825"/>
              <a:ext cx="13742" cy="2770"/>
            </a:xfrm>
            <a:custGeom>
              <a:rect b="b" l="l" r="r" t="t"/>
              <a:pathLst>
                <a:path extrusionOk="0" h="92" w="385">
                  <a:moveTo>
                    <a:pt x="384" y="1"/>
                  </a:moveTo>
                  <a:cubicBezTo>
                    <a:pt x="234" y="21"/>
                    <a:pt x="3" y="3"/>
                    <a:pt x="1" y="92"/>
                  </a:cubicBezTo>
                  <a:cubicBezTo>
                    <a:pt x="149" y="70"/>
                    <a:pt x="379" y="88"/>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2"/>
            <p:cNvSpPr/>
            <p:nvPr/>
          </p:nvSpPr>
          <p:spPr>
            <a:xfrm>
              <a:off x="1057121" y="2810360"/>
              <a:ext cx="20309" cy="13549"/>
            </a:xfrm>
            <a:custGeom>
              <a:rect b="b" l="l" r="r" t="t"/>
              <a:pathLst>
                <a:path extrusionOk="0" h="450" w="569">
                  <a:moveTo>
                    <a:pt x="374" y="415"/>
                  </a:moveTo>
                  <a:cubicBezTo>
                    <a:pt x="386" y="358"/>
                    <a:pt x="404" y="306"/>
                    <a:pt x="569" y="324"/>
                  </a:cubicBezTo>
                  <a:lnTo>
                    <a:pt x="569" y="142"/>
                  </a:lnTo>
                  <a:cubicBezTo>
                    <a:pt x="93" y="1"/>
                    <a:pt x="1" y="450"/>
                    <a:pt x="374" y="4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2"/>
            <p:cNvSpPr/>
            <p:nvPr/>
          </p:nvSpPr>
          <p:spPr>
            <a:xfrm>
              <a:off x="6993281" y="2816623"/>
              <a:ext cx="14027" cy="4276"/>
            </a:xfrm>
            <a:custGeom>
              <a:rect b="b" l="l" r="r" t="t"/>
              <a:pathLst>
                <a:path extrusionOk="0" h="142" w="393">
                  <a:moveTo>
                    <a:pt x="292" y="25"/>
                  </a:moveTo>
                  <a:cubicBezTo>
                    <a:pt x="239" y="0"/>
                    <a:pt x="1" y="70"/>
                    <a:pt x="101" y="116"/>
                  </a:cubicBezTo>
                  <a:cubicBezTo>
                    <a:pt x="153" y="141"/>
                    <a:pt x="392"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2"/>
            <p:cNvSpPr/>
            <p:nvPr/>
          </p:nvSpPr>
          <p:spPr>
            <a:xfrm>
              <a:off x="6894593" y="2807199"/>
              <a:ext cx="65282" cy="12947"/>
            </a:xfrm>
            <a:custGeom>
              <a:rect b="b" l="l" r="r" t="t"/>
              <a:pathLst>
                <a:path extrusionOk="0" h="430" w="1829">
                  <a:moveTo>
                    <a:pt x="1130" y="429"/>
                  </a:moveTo>
                  <a:cubicBezTo>
                    <a:pt x="1828" y="0"/>
                    <a:pt x="1" y="307"/>
                    <a:pt x="1130" y="4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2"/>
            <p:cNvSpPr/>
            <p:nvPr/>
          </p:nvSpPr>
          <p:spPr>
            <a:xfrm>
              <a:off x="5798390" y="2811896"/>
              <a:ext cx="23414" cy="8250"/>
            </a:xfrm>
            <a:custGeom>
              <a:rect b="b" l="l" r="r" t="t"/>
              <a:pathLst>
                <a:path extrusionOk="0" h="274" w="656">
                  <a:moveTo>
                    <a:pt x="407" y="273"/>
                  </a:moveTo>
                  <a:cubicBezTo>
                    <a:pt x="418" y="157"/>
                    <a:pt x="656" y="148"/>
                    <a:pt x="600" y="1"/>
                  </a:cubicBezTo>
                  <a:lnTo>
                    <a:pt x="215" y="1"/>
                  </a:lnTo>
                  <a:cubicBezTo>
                    <a:pt x="1" y="131"/>
                    <a:pt x="10" y="221"/>
                    <a:pt x="407"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2"/>
            <p:cNvSpPr/>
            <p:nvPr/>
          </p:nvSpPr>
          <p:spPr>
            <a:xfrm>
              <a:off x="120638" y="2810932"/>
              <a:ext cx="32623" cy="9214"/>
            </a:xfrm>
            <a:custGeom>
              <a:rect b="b" l="l" r="r" t="t"/>
              <a:pathLst>
                <a:path extrusionOk="0" h="306" w="914">
                  <a:moveTo>
                    <a:pt x="0" y="214"/>
                  </a:moveTo>
                  <a:cubicBezTo>
                    <a:pt x="192" y="214"/>
                    <a:pt x="230" y="287"/>
                    <a:pt x="388" y="305"/>
                  </a:cubicBezTo>
                  <a:cubicBezTo>
                    <a:pt x="914" y="158"/>
                    <a:pt x="103" y="0"/>
                    <a:pt x="0" y="2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2"/>
            <p:cNvSpPr/>
            <p:nvPr/>
          </p:nvSpPr>
          <p:spPr>
            <a:xfrm>
              <a:off x="7172240" y="2813853"/>
              <a:ext cx="14099" cy="4276"/>
            </a:xfrm>
            <a:custGeom>
              <a:rect b="b" l="l" r="r" t="t"/>
              <a:pathLst>
                <a:path extrusionOk="0" h="142" w="395">
                  <a:moveTo>
                    <a:pt x="293" y="26"/>
                  </a:moveTo>
                  <a:cubicBezTo>
                    <a:pt x="238" y="1"/>
                    <a:pt x="0" y="70"/>
                    <a:pt x="100" y="117"/>
                  </a:cubicBezTo>
                  <a:cubicBezTo>
                    <a:pt x="153" y="142"/>
                    <a:pt x="395"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2"/>
            <p:cNvSpPr/>
            <p:nvPr/>
          </p:nvSpPr>
          <p:spPr>
            <a:xfrm>
              <a:off x="5912675" y="2813853"/>
              <a:ext cx="14027" cy="4276"/>
            </a:xfrm>
            <a:custGeom>
              <a:rect b="b" l="l" r="r" t="t"/>
              <a:pathLst>
                <a:path extrusionOk="0" h="142" w="393">
                  <a:moveTo>
                    <a:pt x="293" y="26"/>
                  </a:moveTo>
                  <a:cubicBezTo>
                    <a:pt x="240" y="1"/>
                    <a:pt x="1" y="70"/>
                    <a:pt x="100" y="117"/>
                  </a:cubicBezTo>
                  <a:cubicBezTo>
                    <a:pt x="152" y="142"/>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2"/>
            <p:cNvSpPr/>
            <p:nvPr/>
          </p:nvSpPr>
          <p:spPr>
            <a:xfrm>
              <a:off x="2491755" y="2813853"/>
              <a:ext cx="14063" cy="4276"/>
            </a:xfrm>
            <a:custGeom>
              <a:rect b="b" l="l" r="r" t="t"/>
              <a:pathLst>
                <a:path extrusionOk="0" h="142" w="394">
                  <a:moveTo>
                    <a:pt x="295" y="26"/>
                  </a:moveTo>
                  <a:cubicBezTo>
                    <a:pt x="239" y="1"/>
                    <a:pt x="1" y="70"/>
                    <a:pt x="101" y="117"/>
                  </a:cubicBezTo>
                  <a:cubicBezTo>
                    <a:pt x="154" y="142"/>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2"/>
            <p:cNvSpPr/>
            <p:nvPr/>
          </p:nvSpPr>
          <p:spPr>
            <a:xfrm>
              <a:off x="7014982" y="2802712"/>
              <a:ext cx="39869" cy="15868"/>
            </a:xfrm>
            <a:custGeom>
              <a:rect b="b" l="l" r="r" t="t"/>
              <a:pathLst>
                <a:path extrusionOk="0" h="527" w="1117">
                  <a:moveTo>
                    <a:pt x="648" y="306"/>
                  </a:moveTo>
                  <a:cubicBezTo>
                    <a:pt x="1117" y="0"/>
                    <a:pt x="1" y="526"/>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2"/>
            <p:cNvSpPr/>
            <p:nvPr/>
          </p:nvSpPr>
          <p:spPr>
            <a:xfrm>
              <a:off x="4849272" y="2808493"/>
              <a:ext cx="13849" cy="7407"/>
            </a:xfrm>
            <a:custGeom>
              <a:rect b="b" l="l" r="r" t="t"/>
              <a:pathLst>
                <a:path extrusionOk="0" h="246" w="388">
                  <a:moveTo>
                    <a:pt x="388" y="114"/>
                  </a:moveTo>
                  <a:cubicBezTo>
                    <a:pt x="387" y="22"/>
                    <a:pt x="47" y="0"/>
                    <a:pt x="0" y="114"/>
                  </a:cubicBezTo>
                  <a:cubicBezTo>
                    <a:pt x="221" y="102"/>
                    <a:pt x="301" y="246"/>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2"/>
            <p:cNvSpPr/>
            <p:nvPr/>
          </p:nvSpPr>
          <p:spPr>
            <a:xfrm>
              <a:off x="4591113" y="2811113"/>
              <a:ext cx="13920" cy="4276"/>
            </a:xfrm>
            <a:custGeom>
              <a:rect b="b" l="l" r="r" t="t"/>
              <a:pathLst>
                <a:path extrusionOk="0" h="142" w="390">
                  <a:moveTo>
                    <a:pt x="100" y="117"/>
                  </a:moveTo>
                  <a:cubicBezTo>
                    <a:pt x="153" y="142"/>
                    <a:pt x="389" y="72"/>
                    <a:pt x="292" y="27"/>
                  </a:cubicBezTo>
                  <a:cubicBezTo>
                    <a:pt x="238" y="1"/>
                    <a:pt x="0"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2"/>
            <p:cNvSpPr/>
            <p:nvPr/>
          </p:nvSpPr>
          <p:spPr>
            <a:xfrm>
              <a:off x="196377" y="2811896"/>
              <a:ext cx="13849" cy="2740"/>
            </a:xfrm>
            <a:custGeom>
              <a:rect b="b" l="l" r="r" t="t"/>
              <a:pathLst>
                <a:path extrusionOk="0" h="91" w="388">
                  <a:moveTo>
                    <a:pt x="387" y="1"/>
                  </a:moveTo>
                  <a:cubicBezTo>
                    <a:pt x="236" y="20"/>
                    <a:pt x="5" y="2"/>
                    <a:pt x="1" y="91"/>
                  </a:cubicBezTo>
                  <a:cubicBezTo>
                    <a:pt x="149" y="71"/>
                    <a:pt x="381" y="89"/>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2"/>
            <p:cNvSpPr/>
            <p:nvPr/>
          </p:nvSpPr>
          <p:spPr>
            <a:xfrm>
              <a:off x="7298910" y="2803676"/>
              <a:ext cx="23414" cy="8250"/>
            </a:xfrm>
            <a:custGeom>
              <a:rect b="b" l="l" r="r" t="t"/>
              <a:pathLst>
                <a:path extrusionOk="0" h="274" w="656">
                  <a:moveTo>
                    <a:pt x="409" y="274"/>
                  </a:moveTo>
                  <a:cubicBezTo>
                    <a:pt x="418" y="156"/>
                    <a:pt x="656" y="147"/>
                    <a:pt x="602" y="1"/>
                  </a:cubicBezTo>
                  <a:lnTo>
                    <a:pt x="213" y="1"/>
                  </a:lnTo>
                  <a:cubicBezTo>
                    <a:pt x="1" y="131"/>
                    <a:pt x="8" y="221"/>
                    <a:pt x="409"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2"/>
            <p:cNvSpPr/>
            <p:nvPr/>
          </p:nvSpPr>
          <p:spPr>
            <a:xfrm>
              <a:off x="2147578" y="2808403"/>
              <a:ext cx="13991" cy="4276"/>
            </a:xfrm>
            <a:custGeom>
              <a:rect b="b" l="l" r="r" t="t"/>
              <a:pathLst>
                <a:path extrusionOk="0" h="142" w="392">
                  <a:moveTo>
                    <a:pt x="293" y="25"/>
                  </a:moveTo>
                  <a:cubicBezTo>
                    <a:pt x="239" y="1"/>
                    <a:pt x="0" y="70"/>
                    <a:pt x="98" y="117"/>
                  </a:cubicBezTo>
                  <a:cubicBezTo>
                    <a:pt x="154" y="141"/>
                    <a:pt x="392"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2"/>
            <p:cNvSpPr/>
            <p:nvPr/>
          </p:nvSpPr>
          <p:spPr>
            <a:xfrm>
              <a:off x="1810290" y="2805663"/>
              <a:ext cx="13991" cy="4306"/>
            </a:xfrm>
            <a:custGeom>
              <a:rect b="b" l="l" r="r" t="t"/>
              <a:pathLst>
                <a:path extrusionOk="0" h="143" w="392">
                  <a:moveTo>
                    <a:pt x="293" y="26"/>
                  </a:moveTo>
                  <a:cubicBezTo>
                    <a:pt x="240" y="0"/>
                    <a:pt x="1" y="71"/>
                    <a:pt x="103" y="116"/>
                  </a:cubicBezTo>
                  <a:cubicBezTo>
                    <a:pt x="155" y="142"/>
                    <a:pt x="391"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2"/>
            <p:cNvSpPr/>
            <p:nvPr/>
          </p:nvSpPr>
          <p:spPr>
            <a:xfrm>
              <a:off x="1455942" y="2802472"/>
              <a:ext cx="13813" cy="7407"/>
            </a:xfrm>
            <a:custGeom>
              <a:rect b="b" l="l" r="r" t="t"/>
              <a:pathLst>
                <a:path extrusionOk="0" h="246" w="387">
                  <a:moveTo>
                    <a:pt x="387" y="132"/>
                  </a:moveTo>
                  <a:cubicBezTo>
                    <a:pt x="171" y="141"/>
                    <a:pt x="87" y="0"/>
                    <a:pt x="0" y="132"/>
                  </a:cubicBezTo>
                  <a:cubicBezTo>
                    <a:pt x="2" y="224"/>
                    <a:pt x="340" y="246"/>
                    <a:pt x="387"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2"/>
            <p:cNvSpPr/>
            <p:nvPr/>
          </p:nvSpPr>
          <p:spPr>
            <a:xfrm>
              <a:off x="4284913" y="2800936"/>
              <a:ext cx="13777" cy="5540"/>
            </a:xfrm>
            <a:custGeom>
              <a:rect b="b" l="l" r="r" t="t"/>
              <a:pathLst>
                <a:path extrusionOk="0" h="184"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2"/>
            <p:cNvSpPr/>
            <p:nvPr/>
          </p:nvSpPr>
          <p:spPr>
            <a:xfrm>
              <a:off x="1524791" y="2800936"/>
              <a:ext cx="13849" cy="5540"/>
            </a:xfrm>
            <a:custGeom>
              <a:rect b="b" l="l" r="r" t="t"/>
              <a:pathLst>
                <a:path extrusionOk="0" h="184" w="388">
                  <a:moveTo>
                    <a:pt x="387" y="0"/>
                  </a:moveTo>
                  <a:lnTo>
                    <a:pt x="1" y="0"/>
                  </a:lnTo>
                  <a:lnTo>
                    <a:pt x="1"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2"/>
            <p:cNvSpPr/>
            <p:nvPr/>
          </p:nvSpPr>
          <p:spPr>
            <a:xfrm>
              <a:off x="7932869" y="2800514"/>
              <a:ext cx="20702" cy="3673"/>
            </a:xfrm>
            <a:custGeom>
              <a:rect b="b" l="l" r="r" t="t"/>
              <a:pathLst>
                <a:path extrusionOk="0" h="122" w="580">
                  <a:moveTo>
                    <a:pt x="580" y="14"/>
                  </a:moveTo>
                  <a:cubicBezTo>
                    <a:pt x="353" y="30"/>
                    <a:pt x="34" y="0"/>
                    <a:pt x="0" y="106"/>
                  </a:cubicBezTo>
                  <a:cubicBezTo>
                    <a:pt x="229" y="92"/>
                    <a:pt x="549" y="122"/>
                    <a:pt x="580" y="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2"/>
            <p:cNvSpPr/>
            <p:nvPr/>
          </p:nvSpPr>
          <p:spPr>
            <a:xfrm>
              <a:off x="4470689" y="2797865"/>
              <a:ext cx="6996" cy="6203"/>
            </a:xfrm>
            <a:custGeom>
              <a:rect b="b" l="l" r="r" t="t"/>
              <a:pathLst>
                <a:path extrusionOk="0" h="206" w="196">
                  <a:moveTo>
                    <a:pt x="3" y="102"/>
                  </a:moveTo>
                  <a:cubicBezTo>
                    <a:pt x="0" y="153"/>
                    <a:pt x="157" y="206"/>
                    <a:pt x="193" y="102"/>
                  </a:cubicBezTo>
                  <a:cubicBezTo>
                    <a:pt x="196" y="53"/>
                    <a:pt x="41" y="1"/>
                    <a:pt x="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2"/>
            <p:cNvSpPr/>
            <p:nvPr/>
          </p:nvSpPr>
          <p:spPr>
            <a:xfrm>
              <a:off x="630032" y="2794252"/>
              <a:ext cx="13849" cy="7467"/>
            </a:xfrm>
            <a:custGeom>
              <a:rect b="b" l="l" r="r" t="t"/>
              <a:pathLst>
                <a:path extrusionOk="0" h="248" w="388">
                  <a:moveTo>
                    <a:pt x="387" y="134"/>
                  </a:moveTo>
                  <a:cubicBezTo>
                    <a:pt x="168" y="143"/>
                    <a:pt x="86" y="1"/>
                    <a:pt x="1" y="134"/>
                  </a:cubicBezTo>
                  <a:cubicBezTo>
                    <a:pt x="2" y="222"/>
                    <a:pt x="336" y="247"/>
                    <a:pt x="387" y="1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2"/>
            <p:cNvSpPr/>
            <p:nvPr/>
          </p:nvSpPr>
          <p:spPr>
            <a:xfrm>
              <a:off x="1180579" y="2792415"/>
              <a:ext cx="7031" cy="6203"/>
            </a:xfrm>
            <a:custGeom>
              <a:rect b="b" l="l" r="r" t="t"/>
              <a:pathLst>
                <a:path extrusionOk="0" h="206" w="197">
                  <a:moveTo>
                    <a:pt x="197" y="101"/>
                  </a:moveTo>
                  <a:cubicBezTo>
                    <a:pt x="197" y="52"/>
                    <a:pt x="36" y="0"/>
                    <a:pt x="2" y="101"/>
                  </a:cubicBezTo>
                  <a:cubicBezTo>
                    <a:pt x="1" y="153"/>
                    <a:pt x="156" y="205"/>
                    <a:pt x="197"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2"/>
            <p:cNvSpPr/>
            <p:nvPr/>
          </p:nvSpPr>
          <p:spPr>
            <a:xfrm>
              <a:off x="3534563" y="2789645"/>
              <a:ext cx="6996" cy="6293"/>
            </a:xfrm>
            <a:custGeom>
              <a:rect b="b" l="l" r="r" t="t"/>
              <a:pathLst>
                <a:path extrusionOk="0" h="209" w="196">
                  <a:moveTo>
                    <a:pt x="196" y="104"/>
                  </a:moveTo>
                  <a:cubicBezTo>
                    <a:pt x="196" y="53"/>
                    <a:pt x="38" y="1"/>
                    <a:pt x="4" y="104"/>
                  </a:cubicBezTo>
                  <a:cubicBezTo>
                    <a:pt x="0" y="154"/>
                    <a:pt x="162" y="208"/>
                    <a:pt x="196"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2"/>
            <p:cNvSpPr/>
            <p:nvPr/>
          </p:nvSpPr>
          <p:spPr>
            <a:xfrm>
              <a:off x="7533763" y="2786695"/>
              <a:ext cx="13777" cy="6805"/>
            </a:xfrm>
            <a:custGeom>
              <a:rect b="b" l="l" r="r" t="t"/>
              <a:pathLst>
                <a:path extrusionOk="0" h="226" w="386">
                  <a:moveTo>
                    <a:pt x="386" y="112"/>
                  </a:moveTo>
                  <a:cubicBezTo>
                    <a:pt x="342" y="1"/>
                    <a:pt x="171" y="56"/>
                    <a:pt x="1" y="112"/>
                  </a:cubicBezTo>
                  <a:cubicBezTo>
                    <a:pt x="1" y="203"/>
                    <a:pt x="336" y="225"/>
                    <a:pt x="386"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2"/>
            <p:cNvSpPr/>
            <p:nvPr/>
          </p:nvSpPr>
          <p:spPr>
            <a:xfrm>
              <a:off x="4222952" y="2787297"/>
              <a:ext cx="13777" cy="5480"/>
            </a:xfrm>
            <a:custGeom>
              <a:rect b="b" l="l" r="r" t="t"/>
              <a:pathLst>
                <a:path extrusionOk="0" h="182"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2"/>
            <p:cNvSpPr/>
            <p:nvPr/>
          </p:nvSpPr>
          <p:spPr>
            <a:xfrm>
              <a:off x="2780823" y="2789254"/>
              <a:ext cx="13991" cy="4246"/>
            </a:xfrm>
            <a:custGeom>
              <a:rect b="b" l="l" r="r" t="t"/>
              <a:pathLst>
                <a:path extrusionOk="0" h="141" w="392">
                  <a:moveTo>
                    <a:pt x="101" y="117"/>
                  </a:moveTo>
                  <a:cubicBezTo>
                    <a:pt x="154" y="140"/>
                    <a:pt x="392" y="73"/>
                    <a:pt x="294" y="27"/>
                  </a:cubicBezTo>
                  <a:cubicBezTo>
                    <a:pt x="240" y="1"/>
                    <a:pt x="0" y="71"/>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2"/>
            <p:cNvSpPr/>
            <p:nvPr/>
          </p:nvSpPr>
          <p:spPr>
            <a:xfrm>
              <a:off x="2502248" y="2786905"/>
              <a:ext cx="6853" cy="6293"/>
            </a:xfrm>
            <a:custGeom>
              <a:rect b="b" l="l" r="r" t="t"/>
              <a:pathLst>
                <a:path extrusionOk="0" h="209" w="192">
                  <a:moveTo>
                    <a:pt x="1" y="105"/>
                  </a:moveTo>
                  <a:cubicBezTo>
                    <a:pt x="1" y="153"/>
                    <a:pt x="155" y="208"/>
                    <a:pt x="191" y="105"/>
                  </a:cubicBezTo>
                  <a:cubicBezTo>
                    <a:pt x="191" y="54"/>
                    <a:pt x="35" y="0"/>
                    <a:pt x="1"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2"/>
            <p:cNvSpPr/>
            <p:nvPr/>
          </p:nvSpPr>
          <p:spPr>
            <a:xfrm>
              <a:off x="1868896" y="2786936"/>
              <a:ext cx="7031" cy="6263"/>
            </a:xfrm>
            <a:custGeom>
              <a:rect b="b" l="l" r="r" t="t"/>
              <a:pathLst>
                <a:path extrusionOk="0" h="208" w="197">
                  <a:moveTo>
                    <a:pt x="197" y="104"/>
                  </a:moveTo>
                  <a:cubicBezTo>
                    <a:pt x="197" y="53"/>
                    <a:pt x="40" y="1"/>
                    <a:pt x="4" y="104"/>
                  </a:cubicBezTo>
                  <a:cubicBezTo>
                    <a:pt x="1" y="152"/>
                    <a:pt x="158" y="207"/>
                    <a:pt x="197"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2"/>
            <p:cNvSpPr/>
            <p:nvPr/>
          </p:nvSpPr>
          <p:spPr>
            <a:xfrm>
              <a:off x="512999" y="2790037"/>
              <a:ext cx="13777" cy="2740"/>
            </a:xfrm>
            <a:custGeom>
              <a:rect b="b" l="l" r="r" t="t"/>
              <a:pathLst>
                <a:path extrusionOk="0" h="91" w="386">
                  <a:moveTo>
                    <a:pt x="386" y="1"/>
                  </a:moveTo>
                  <a:cubicBezTo>
                    <a:pt x="236" y="20"/>
                    <a:pt x="5" y="2"/>
                    <a:pt x="1" y="91"/>
                  </a:cubicBezTo>
                  <a:cubicBezTo>
                    <a:pt x="150" y="71"/>
                    <a:pt x="379" y="87"/>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2"/>
            <p:cNvSpPr/>
            <p:nvPr/>
          </p:nvSpPr>
          <p:spPr>
            <a:xfrm>
              <a:off x="6666451" y="2781245"/>
              <a:ext cx="13849" cy="6745"/>
            </a:xfrm>
            <a:custGeom>
              <a:rect b="b" l="l" r="r" t="t"/>
              <a:pathLst>
                <a:path extrusionOk="0" h="224" w="388">
                  <a:moveTo>
                    <a:pt x="387" y="110"/>
                  </a:moveTo>
                  <a:cubicBezTo>
                    <a:pt x="347" y="1"/>
                    <a:pt x="173" y="53"/>
                    <a:pt x="1" y="110"/>
                  </a:cubicBezTo>
                  <a:cubicBezTo>
                    <a:pt x="2" y="202"/>
                    <a:pt x="336"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2"/>
            <p:cNvSpPr/>
            <p:nvPr/>
          </p:nvSpPr>
          <p:spPr>
            <a:xfrm>
              <a:off x="6112264" y="2783804"/>
              <a:ext cx="14027" cy="4276"/>
            </a:xfrm>
            <a:custGeom>
              <a:rect b="b" l="l" r="r" t="t"/>
              <a:pathLst>
                <a:path extrusionOk="0" h="142" w="393">
                  <a:moveTo>
                    <a:pt x="290" y="25"/>
                  </a:moveTo>
                  <a:cubicBezTo>
                    <a:pt x="238" y="0"/>
                    <a:pt x="1" y="70"/>
                    <a:pt x="100" y="117"/>
                  </a:cubicBezTo>
                  <a:cubicBezTo>
                    <a:pt x="153" y="141"/>
                    <a:pt x="392"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2"/>
            <p:cNvSpPr/>
            <p:nvPr/>
          </p:nvSpPr>
          <p:spPr>
            <a:xfrm>
              <a:off x="4993931" y="2779077"/>
              <a:ext cx="20595" cy="9003"/>
            </a:xfrm>
            <a:custGeom>
              <a:rect b="b" l="l" r="r" t="t"/>
              <a:pathLst>
                <a:path extrusionOk="0" h="299" w="577">
                  <a:moveTo>
                    <a:pt x="576" y="1"/>
                  </a:moveTo>
                  <a:lnTo>
                    <a:pt x="192" y="1"/>
                  </a:lnTo>
                  <a:cubicBezTo>
                    <a:pt x="192" y="91"/>
                    <a:pt x="37" y="109"/>
                    <a:pt x="0" y="182"/>
                  </a:cubicBezTo>
                  <a:cubicBezTo>
                    <a:pt x="243" y="189"/>
                    <a:pt x="265" y="298"/>
                    <a:pt x="576"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2"/>
            <p:cNvSpPr/>
            <p:nvPr/>
          </p:nvSpPr>
          <p:spPr>
            <a:xfrm>
              <a:off x="2767438" y="2778716"/>
              <a:ext cx="23878" cy="5871"/>
            </a:xfrm>
            <a:custGeom>
              <a:rect b="b" l="l" r="r" t="t"/>
              <a:pathLst>
                <a:path extrusionOk="0" h="195" w="669">
                  <a:moveTo>
                    <a:pt x="476" y="194"/>
                  </a:moveTo>
                  <a:cubicBezTo>
                    <a:pt x="472" y="103"/>
                    <a:pt x="632" y="86"/>
                    <a:pt x="669" y="13"/>
                  </a:cubicBezTo>
                  <a:cubicBezTo>
                    <a:pt x="365" y="21"/>
                    <a:pt x="1" y="1"/>
                    <a:pt x="88"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2"/>
            <p:cNvSpPr/>
            <p:nvPr/>
          </p:nvSpPr>
          <p:spPr>
            <a:xfrm>
              <a:off x="6883136" y="2778325"/>
              <a:ext cx="14027" cy="4276"/>
            </a:xfrm>
            <a:custGeom>
              <a:rect b="b" l="l" r="r" t="t"/>
              <a:pathLst>
                <a:path extrusionOk="0" h="142" w="393">
                  <a:moveTo>
                    <a:pt x="293" y="26"/>
                  </a:moveTo>
                  <a:cubicBezTo>
                    <a:pt x="238" y="1"/>
                    <a:pt x="1" y="70"/>
                    <a:pt x="100" y="116"/>
                  </a:cubicBezTo>
                  <a:cubicBezTo>
                    <a:pt x="154" y="142"/>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2"/>
            <p:cNvSpPr/>
            <p:nvPr/>
          </p:nvSpPr>
          <p:spPr>
            <a:xfrm>
              <a:off x="4460659" y="2768118"/>
              <a:ext cx="40368" cy="13700"/>
            </a:xfrm>
            <a:custGeom>
              <a:rect b="b" l="l" r="r" t="t"/>
              <a:pathLst>
                <a:path extrusionOk="0" h="455" w="1131">
                  <a:moveTo>
                    <a:pt x="284" y="455"/>
                  </a:moveTo>
                  <a:lnTo>
                    <a:pt x="1054" y="455"/>
                  </a:lnTo>
                  <a:cubicBezTo>
                    <a:pt x="1131" y="238"/>
                    <a:pt x="700" y="259"/>
                    <a:pt x="859" y="1"/>
                  </a:cubicBezTo>
                  <a:cubicBezTo>
                    <a:pt x="1" y="40"/>
                    <a:pt x="576" y="194"/>
                    <a:pt x="284"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2"/>
            <p:cNvSpPr/>
            <p:nvPr/>
          </p:nvSpPr>
          <p:spPr>
            <a:xfrm>
              <a:off x="2498572" y="2778325"/>
              <a:ext cx="14063" cy="4276"/>
            </a:xfrm>
            <a:custGeom>
              <a:rect b="b" l="l" r="r" t="t"/>
              <a:pathLst>
                <a:path extrusionOk="0" h="142" w="394">
                  <a:moveTo>
                    <a:pt x="294" y="26"/>
                  </a:moveTo>
                  <a:cubicBezTo>
                    <a:pt x="242" y="1"/>
                    <a:pt x="1" y="70"/>
                    <a:pt x="104" y="116"/>
                  </a:cubicBezTo>
                  <a:cubicBezTo>
                    <a:pt x="156" y="142"/>
                    <a:pt x="393"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2"/>
            <p:cNvSpPr/>
            <p:nvPr/>
          </p:nvSpPr>
          <p:spPr>
            <a:xfrm>
              <a:off x="1865363" y="2778325"/>
              <a:ext cx="14099" cy="4276"/>
            </a:xfrm>
            <a:custGeom>
              <a:rect b="b" l="l" r="r" t="t"/>
              <a:pathLst>
                <a:path extrusionOk="0" h="142" w="395">
                  <a:moveTo>
                    <a:pt x="103" y="116"/>
                  </a:moveTo>
                  <a:cubicBezTo>
                    <a:pt x="153" y="142"/>
                    <a:pt x="395" y="73"/>
                    <a:pt x="296" y="26"/>
                  </a:cubicBezTo>
                  <a:cubicBezTo>
                    <a:pt x="237" y="1"/>
                    <a:pt x="1" y="70"/>
                    <a:pt x="103"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2"/>
            <p:cNvSpPr/>
            <p:nvPr/>
          </p:nvSpPr>
          <p:spPr>
            <a:xfrm>
              <a:off x="170750" y="2765709"/>
              <a:ext cx="46293" cy="18759"/>
            </a:xfrm>
            <a:custGeom>
              <a:rect b="b" l="l" r="r" t="t"/>
              <a:pathLst>
                <a:path extrusionOk="0" h="623" w="1297">
                  <a:moveTo>
                    <a:pt x="1297" y="353"/>
                  </a:moveTo>
                  <a:cubicBezTo>
                    <a:pt x="926" y="315"/>
                    <a:pt x="1144" y="1"/>
                    <a:pt x="524" y="81"/>
                  </a:cubicBezTo>
                  <a:cubicBezTo>
                    <a:pt x="1" y="224"/>
                    <a:pt x="1001" y="622"/>
                    <a:pt x="1297" y="3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2"/>
            <p:cNvSpPr/>
            <p:nvPr/>
          </p:nvSpPr>
          <p:spPr>
            <a:xfrm>
              <a:off x="8576393" y="2772845"/>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2"/>
            <p:cNvSpPr/>
            <p:nvPr/>
          </p:nvSpPr>
          <p:spPr>
            <a:xfrm>
              <a:off x="7086330" y="2773567"/>
              <a:ext cx="13742" cy="2800"/>
            </a:xfrm>
            <a:custGeom>
              <a:rect b="b" l="l" r="r" t="t"/>
              <a:pathLst>
                <a:path extrusionOk="0" h="93" w="385">
                  <a:moveTo>
                    <a:pt x="384" y="1"/>
                  </a:moveTo>
                  <a:cubicBezTo>
                    <a:pt x="234" y="22"/>
                    <a:pt x="4" y="5"/>
                    <a:pt x="0" y="92"/>
                  </a:cubicBezTo>
                  <a:cubicBezTo>
                    <a:pt x="149" y="73"/>
                    <a:pt x="380" y="90"/>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2"/>
            <p:cNvSpPr/>
            <p:nvPr/>
          </p:nvSpPr>
          <p:spPr>
            <a:xfrm>
              <a:off x="4215171" y="2765438"/>
              <a:ext cx="21558" cy="6413"/>
            </a:xfrm>
            <a:custGeom>
              <a:rect b="b" l="l" r="r" t="t"/>
              <a:pathLst>
                <a:path extrusionOk="0" h="213" w="604">
                  <a:moveTo>
                    <a:pt x="604" y="181"/>
                  </a:moveTo>
                  <a:lnTo>
                    <a:pt x="604" y="1"/>
                  </a:lnTo>
                  <a:lnTo>
                    <a:pt x="25" y="1"/>
                  </a:lnTo>
                  <a:cubicBezTo>
                    <a:pt x="1" y="164"/>
                    <a:pt x="219" y="212"/>
                    <a:pt x="604"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2"/>
            <p:cNvSpPr/>
            <p:nvPr/>
          </p:nvSpPr>
          <p:spPr>
            <a:xfrm>
              <a:off x="3049297" y="2767335"/>
              <a:ext cx="13920" cy="4306"/>
            </a:xfrm>
            <a:custGeom>
              <a:rect b="b" l="l" r="r" t="t"/>
              <a:pathLst>
                <a:path extrusionOk="0" h="143" w="390">
                  <a:moveTo>
                    <a:pt x="293" y="27"/>
                  </a:moveTo>
                  <a:cubicBezTo>
                    <a:pt x="240" y="0"/>
                    <a:pt x="1" y="71"/>
                    <a:pt x="100" y="118"/>
                  </a:cubicBezTo>
                  <a:cubicBezTo>
                    <a:pt x="151" y="143"/>
                    <a:pt x="390" y="76"/>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2"/>
            <p:cNvSpPr/>
            <p:nvPr/>
          </p:nvSpPr>
          <p:spPr>
            <a:xfrm>
              <a:off x="1383487" y="2767335"/>
              <a:ext cx="14063" cy="4306"/>
            </a:xfrm>
            <a:custGeom>
              <a:rect b="b" l="l" r="r" t="t"/>
              <a:pathLst>
                <a:path extrusionOk="0" h="143" w="394">
                  <a:moveTo>
                    <a:pt x="296" y="27"/>
                  </a:moveTo>
                  <a:cubicBezTo>
                    <a:pt x="241" y="0"/>
                    <a:pt x="1" y="71"/>
                    <a:pt x="101" y="118"/>
                  </a:cubicBezTo>
                  <a:cubicBezTo>
                    <a:pt x="157" y="143"/>
                    <a:pt x="394" y="76"/>
                    <a:pt x="296"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2"/>
            <p:cNvSpPr/>
            <p:nvPr/>
          </p:nvSpPr>
          <p:spPr>
            <a:xfrm>
              <a:off x="254768" y="2767335"/>
              <a:ext cx="14063" cy="4306"/>
            </a:xfrm>
            <a:custGeom>
              <a:rect b="b" l="l" r="r" t="t"/>
              <a:pathLst>
                <a:path extrusionOk="0" h="143" w="394">
                  <a:moveTo>
                    <a:pt x="291" y="27"/>
                  </a:moveTo>
                  <a:cubicBezTo>
                    <a:pt x="238" y="0"/>
                    <a:pt x="0" y="71"/>
                    <a:pt x="99" y="118"/>
                  </a:cubicBezTo>
                  <a:cubicBezTo>
                    <a:pt x="152" y="143"/>
                    <a:pt x="393" y="76"/>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2"/>
            <p:cNvSpPr/>
            <p:nvPr/>
          </p:nvSpPr>
          <p:spPr>
            <a:xfrm>
              <a:off x="4529188" y="2764685"/>
              <a:ext cx="13956" cy="4246"/>
            </a:xfrm>
            <a:custGeom>
              <a:rect b="b" l="l" r="r" t="t"/>
              <a:pathLst>
                <a:path extrusionOk="0" h="141" w="391">
                  <a:moveTo>
                    <a:pt x="290" y="26"/>
                  </a:moveTo>
                  <a:cubicBezTo>
                    <a:pt x="237" y="1"/>
                    <a:pt x="1" y="69"/>
                    <a:pt x="99" y="117"/>
                  </a:cubicBezTo>
                  <a:cubicBezTo>
                    <a:pt x="151" y="141"/>
                    <a:pt x="391" y="71"/>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2"/>
            <p:cNvSpPr/>
            <p:nvPr/>
          </p:nvSpPr>
          <p:spPr>
            <a:xfrm>
              <a:off x="2144259" y="2759085"/>
              <a:ext cx="27626" cy="9997"/>
            </a:xfrm>
            <a:custGeom>
              <a:rect b="b" l="l" r="r" t="t"/>
              <a:pathLst>
                <a:path extrusionOk="0" h="332" w="774">
                  <a:moveTo>
                    <a:pt x="0" y="212"/>
                  </a:moveTo>
                  <a:cubicBezTo>
                    <a:pt x="258" y="329"/>
                    <a:pt x="717" y="332"/>
                    <a:pt x="773" y="122"/>
                  </a:cubicBezTo>
                  <a:cubicBezTo>
                    <a:pt x="516" y="3"/>
                    <a:pt x="54" y="0"/>
                    <a:pt x="0" y="2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2"/>
            <p:cNvSpPr/>
            <p:nvPr/>
          </p:nvSpPr>
          <p:spPr>
            <a:xfrm>
              <a:off x="8442263" y="2759386"/>
              <a:ext cx="13849" cy="6745"/>
            </a:xfrm>
            <a:custGeom>
              <a:rect b="b" l="l" r="r" t="t"/>
              <a:pathLst>
                <a:path extrusionOk="0" h="224" w="388">
                  <a:moveTo>
                    <a:pt x="387" y="110"/>
                  </a:moveTo>
                  <a:cubicBezTo>
                    <a:pt x="347" y="1"/>
                    <a:pt x="173" y="54"/>
                    <a:pt x="1" y="110"/>
                  </a:cubicBezTo>
                  <a:cubicBezTo>
                    <a:pt x="3" y="202"/>
                    <a:pt x="339"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2"/>
            <p:cNvSpPr/>
            <p:nvPr/>
          </p:nvSpPr>
          <p:spPr>
            <a:xfrm>
              <a:off x="7747093" y="2759537"/>
              <a:ext cx="6960" cy="6263"/>
            </a:xfrm>
            <a:custGeom>
              <a:rect b="b" l="l" r="r" t="t"/>
              <a:pathLst>
                <a:path extrusionOk="0" h="208" w="195">
                  <a:moveTo>
                    <a:pt x="194" y="105"/>
                  </a:moveTo>
                  <a:cubicBezTo>
                    <a:pt x="194" y="54"/>
                    <a:pt x="36" y="1"/>
                    <a:pt x="1" y="105"/>
                  </a:cubicBezTo>
                  <a:cubicBezTo>
                    <a:pt x="1" y="155"/>
                    <a:pt x="155" y="207"/>
                    <a:pt x="194"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2"/>
            <p:cNvSpPr/>
            <p:nvPr/>
          </p:nvSpPr>
          <p:spPr>
            <a:xfrm>
              <a:off x="4587758" y="2759958"/>
              <a:ext cx="13777" cy="5450"/>
            </a:xfrm>
            <a:custGeom>
              <a:rect b="b" l="l" r="r" t="t"/>
              <a:pathLst>
                <a:path extrusionOk="0" h="181" w="386">
                  <a:moveTo>
                    <a:pt x="386" y="0"/>
                  </a:moveTo>
                  <a:lnTo>
                    <a:pt x="0" y="0"/>
                  </a:lnTo>
                  <a:lnTo>
                    <a:pt x="0" y="180"/>
                  </a:lnTo>
                  <a:lnTo>
                    <a:pt x="386" y="1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2"/>
            <p:cNvSpPr/>
            <p:nvPr/>
          </p:nvSpPr>
          <p:spPr>
            <a:xfrm>
              <a:off x="1383487" y="2761915"/>
              <a:ext cx="14063" cy="4276"/>
            </a:xfrm>
            <a:custGeom>
              <a:rect b="b" l="l" r="r" t="t"/>
              <a:pathLst>
                <a:path extrusionOk="0" h="142" w="394">
                  <a:moveTo>
                    <a:pt x="296" y="26"/>
                  </a:moveTo>
                  <a:cubicBezTo>
                    <a:pt x="241" y="0"/>
                    <a:pt x="1" y="69"/>
                    <a:pt x="101" y="115"/>
                  </a:cubicBezTo>
                  <a:cubicBezTo>
                    <a:pt x="157" y="141"/>
                    <a:pt x="394" y="73"/>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2"/>
            <p:cNvSpPr/>
            <p:nvPr/>
          </p:nvSpPr>
          <p:spPr>
            <a:xfrm>
              <a:off x="1352685" y="2759778"/>
              <a:ext cx="23914" cy="6022"/>
            </a:xfrm>
            <a:custGeom>
              <a:rect b="b" l="l" r="r" t="t"/>
              <a:pathLst>
                <a:path extrusionOk="0" h="200" w="670">
                  <a:moveTo>
                    <a:pt x="578" y="6"/>
                  </a:moveTo>
                  <a:cubicBezTo>
                    <a:pt x="246" y="1"/>
                    <a:pt x="86" y="75"/>
                    <a:pt x="1" y="186"/>
                  </a:cubicBezTo>
                  <a:cubicBezTo>
                    <a:pt x="304" y="178"/>
                    <a:pt x="669" y="199"/>
                    <a:pt x="578"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2"/>
            <p:cNvSpPr/>
            <p:nvPr/>
          </p:nvSpPr>
          <p:spPr>
            <a:xfrm>
              <a:off x="172142" y="2761915"/>
              <a:ext cx="14063" cy="4276"/>
            </a:xfrm>
            <a:custGeom>
              <a:rect b="b" l="l" r="r" t="t"/>
              <a:pathLst>
                <a:path extrusionOk="0" h="142" w="394">
                  <a:moveTo>
                    <a:pt x="293" y="26"/>
                  </a:moveTo>
                  <a:cubicBezTo>
                    <a:pt x="240" y="0"/>
                    <a:pt x="1" y="69"/>
                    <a:pt x="100" y="115"/>
                  </a:cubicBezTo>
                  <a:cubicBezTo>
                    <a:pt x="152" y="141"/>
                    <a:pt x="394"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2"/>
            <p:cNvSpPr/>
            <p:nvPr/>
          </p:nvSpPr>
          <p:spPr>
            <a:xfrm>
              <a:off x="8593739" y="2753696"/>
              <a:ext cx="27555" cy="10207"/>
            </a:xfrm>
            <a:custGeom>
              <a:rect b="b" l="l" r="r" t="t"/>
              <a:pathLst>
                <a:path extrusionOk="0" h="339" w="772">
                  <a:moveTo>
                    <a:pt x="772" y="299"/>
                  </a:moveTo>
                  <a:lnTo>
                    <a:pt x="772" y="27"/>
                  </a:lnTo>
                  <a:cubicBezTo>
                    <a:pt x="332" y="0"/>
                    <a:pt x="48" y="47"/>
                    <a:pt x="1" y="208"/>
                  </a:cubicBezTo>
                  <a:cubicBezTo>
                    <a:pt x="260" y="237"/>
                    <a:pt x="367" y="339"/>
                    <a:pt x="772"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2"/>
            <p:cNvSpPr/>
            <p:nvPr/>
          </p:nvSpPr>
          <p:spPr>
            <a:xfrm>
              <a:off x="7967347" y="2756827"/>
              <a:ext cx="6924" cy="6293"/>
            </a:xfrm>
            <a:custGeom>
              <a:rect b="b" l="l" r="r" t="t"/>
              <a:pathLst>
                <a:path extrusionOk="0" h="209" w="194">
                  <a:moveTo>
                    <a:pt x="193" y="104"/>
                  </a:moveTo>
                  <a:cubicBezTo>
                    <a:pt x="193" y="53"/>
                    <a:pt x="38" y="1"/>
                    <a:pt x="0" y="104"/>
                  </a:cubicBezTo>
                  <a:cubicBezTo>
                    <a:pt x="0" y="156"/>
                    <a:pt x="156" y="208"/>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2"/>
            <p:cNvSpPr/>
            <p:nvPr/>
          </p:nvSpPr>
          <p:spPr>
            <a:xfrm>
              <a:off x="7664395" y="2748969"/>
              <a:ext cx="29910" cy="13760"/>
            </a:xfrm>
            <a:custGeom>
              <a:rect b="b" l="l" r="r" t="t"/>
              <a:pathLst>
                <a:path extrusionOk="0" h="457" w="838">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2"/>
            <p:cNvSpPr/>
            <p:nvPr/>
          </p:nvSpPr>
          <p:spPr>
            <a:xfrm>
              <a:off x="7595581" y="2754117"/>
              <a:ext cx="7031" cy="6263"/>
            </a:xfrm>
            <a:custGeom>
              <a:rect b="b" l="l" r="r" t="t"/>
              <a:pathLst>
                <a:path extrusionOk="0" h="208" w="197">
                  <a:moveTo>
                    <a:pt x="195" y="104"/>
                  </a:moveTo>
                  <a:cubicBezTo>
                    <a:pt x="197" y="53"/>
                    <a:pt x="39" y="1"/>
                    <a:pt x="1" y="104"/>
                  </a:cubicBezTo>
                  <a:cubicBezTo>
                    <a:pt x="4" y="152"/>
                    <a:pt x="160"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2"/>
            <p:cNvSpPr/>
            <p:nvPr/>
          </p:nvSpPr>
          <p:spPr>
            <a:xfrm>
              <a:off x="4274669" y="2747162"/>
              <a:ext cx="58821" cy="12827"/>
            </a:xfrm>
            <a:custGeom>
              <a:rect b="b" l="l" r="r" t="t"/>
              <a:pathLst>
                <a:path extrusionOk="0" h="426" w="1648">
                  <a:moveTo>
                    <a:pt x="673" y="425"/>
                  </a:moveTo>
                  <a:cubicBezTo>
                    <a:pt x="1648" y="60"/>
                    <a:pt x="1" y="1"/>
                    <a:pt x="673" y="4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2"/>
            <p:cNvSpPr/>
            <p:nvPr/>
          </p:nvSpPr>
          <p:spPr>
            <a:xfrm>
              <a:off x="4615241" y="2754479"/>
              <a:ext cx="13777" cy="2740"/>
            </a:xfrm>
            <a:custGeom>
              <a:rect b="b" l="l" r="r" t="t"/>
              <a:pathLst>
                <a:path extrusionOk="0" h="91" w="386">
                  <a:moveTo>
                    <a:pt x="386" y="1"/>
                  </a:moveTo>
                  <a:cubicBezTo>
                    <a:pt x="236" y="20"/>
                    <a:pt x="6" y="2"/>
                    <a:pt x="1" y="91"/>
                  </a:cubicBezTo>
                  <a:cubicBezTo>
                    <a:pt x="151" y="71"/>
                    <a:pt x="382"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2"/>
            <p:cNvSpPr/>
            <p:nvPr/>
          </p:nvSpPr>
          <p:spPr>
            <a:xfrm>
              <a:off x="4078435" y="2751739"/>
              <a:ext cx="13777" cy="5480"/>
            </a:xfrm>
            <a:custGeom>
              <a:rect b="b" l="l" r="r" t="t"/>
              <a:pathLst>
                <a:path extrusionOk="0" h="182" w="386">
                  <a:moveTo>
                    <a:pt x="386" y="0"/>
                  </a:moveTo>
                  <a:lnTo>
                    <a:pt x="1" y="0"/>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2"/>
            <p:cNvSpPr/>
            <p:nvPr/>
          </p:nvSpPr>
          <p:spPr>
            <a:xfrm>
              <a:off x="3059719" y="2751377"/>
              <a:ext cx="6924" cy="6233"/>
            </a:xfrm>
            <a:custGeom>
              <a:rect b="b" l="l" r="r" t="t"/>
              <a:pathLst>
                <a:path extrusionOk="0" h="207" w="194">
                  <a:moveTo>
                    <a:pt x="193" y="104"/>
                  </a:moveTo>
                  <a:cubicBezTo>
                    <a:pt x="193" y="53"/>
                    <a:pt x="37" y="0"/>
                    <a:pt x="0" y="104"/>
                  </a:cubicBezTo>
                  <a:cubicBezTo>
                    <a:pt x="0" y="154"/>
                    <a:pt x="158" y="207"/>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2"/>
            <p:cNvSpPr/>
            <p:nvPr/>
          </p:nvSpPr>
          <p:spPr>
            <a:xfrm>
              <a:off x="1352649" y="2748638"/>
              <a:ext cx="7031" cy="6263"/>
            </a:xfrm>
            <a:custGeom>
              <a:rect b="b" l="l" r="r" t="t"/>
              <a:pathLst>
                <a:path extrusionOk="0" h="208" w="197">
                  <a:moveTo>
                    <a:pt x="194" y="103"/>
                  </a:moveTo>
                  <a:cubicBezTo>
                    <a:pt x="196" y="52"/>
                    <a:pt x="40" y="0"/>
                    <a:pt x="2" y="103"/>
                  </a:cubicBezTo>
                  <a:cubicBezTo>
                    <a:pt x="1" y="154"/>
                    <a:pt x="157" y="208"/>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2"/>
            <p:cNvSpPr/>
            <p:nvPr/>
          </p:nvSpPr>
          <p:spPr>
            <a:xfrm>
              <a:off x="8786439" y="2740207"/>
              <a:ext cx="27840" cy="18427"/>
            </a:xfrm>
            <a:custGeom>
              <a:rect b="b" l="l" r="r" t="t"/>
              <a:pathLst>
                <a:path extrusionOk="0" h="612" w="780">
                  <a:moveTo>
                    <a:pt x="0" y="292"/>
                  </a:moveTo>
                  <a:cubicBezTo>
                    <a:pt x="780" y="612"/>
                    <a:pt x="455" y="1"/>
                    <a:pt x="0" y="2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2"/>
            <p:cNvSpPr/>
            <p:nvPr/>
          </p:nvSpPr>
          <p:spPr>
            <a:xfrm>
              <a:off x="6508158" y="2745868"/>
              <a:ext cx="6924" cy="6293"/>
            </a:xfrm>
            <a:custGeom>
              <a:rect b="b" l="l" r="r" t="t"/>
              <a:pathLst>
                <a:path extrusionOk="0" h="209" w="194">
                  <a:moveTo>
                    <a:pt x="191" y="104"/>
                  </a:moveTo>
                  <a:cubicBezTo>
                    <a:pt x="193" y="54"/>
                    <a:pt x="38" y="1"/>
                    <a:pt x="0" y="104"/>
                  </a:cubicBezTo>
                  <a:cubicBezTo>
                    <a:pt x="0" y="155"/>
                    <a:pt x="158" y="208"/>
                    <a:pt x="191"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2"/>
            <p:cNvSpPr/>
            <p:nvPr/>
          </p:nvSpPr>
          <p:spPr>
            <a:xfrm>
              <a:off x="8755352" y="2745476"/>
              <a:ext cx="14027" cy="4276"/>
            </a:xfrm>
            <a:custGeom>
              <a:rect b="b" l="l" r="r" t="t"/>
              <a:pathLst>
                <a:path extrusionOk="0" h="142" w="393">
                  <a:moveTo>
                    <a:pt x="100" y="117"/>
                  </a:moveTo>
                  <a:cubicBezTo>
                    <a:pt x="153" y="142"/>
                    <a:pt x="392" y="74"/>
                    <a:pt x="293" y="27"/>
                  </a:cubicBezTo>
                  <a:cubicBezTo>
                    <a:pt x="241" y="1"/>
                    <a:pt x="1"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2"/>
            <p:cNvSpPr/>
            <p:nvPr/>
          </p:nvSpPr>
          <p:spPr>
            <a:xfrm>
              <a:off x="2188838" y="2745476"/>
              <a:ext cx="14099" cy="4306"/>
            </a:xfrm>
            <a:custGeom>
              <a:rect b="b" l="l" r="r" t="t"/>
              <a:pathLst>
                <a:path extrusionOk="0" h="143" w="395">
                  <a:moveTo>
                    <a:pt x="294" y="27"/>
                  </a:moveTo>
                  <a:cubicBezTo>
                    <a:pt x="241" y="1"/>
                    <a:pt x="1" y="71"/>
                    <a:pt x="104" y="117"/>
                  </a:cubicBezTo>
                  <a:cubicBezTo>
                    <a:pt x="155" y="143"/>
                    <a:pt x="395" y="74"/>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2"/>
            <p:cNvSpPr/>
            <p:nvPr/>
          </p:nvSpPr>
          <p:spPr>
            <a:xfrm>
              <a:off x="1111837" y="2746259"/>
              <a:ext cx="13777" cy="2740"/>
            </a:xfrm>
            <a:custGeom>
              <a:rect b="b" l="l" r="r" t="t"/>
              <a:pathLst>
                <a:path extrusionOk="0" h="91" w="386">
                  <a:moveTo>
                    <a:pt x="385" y="1"/>
                  </a:moveTo>
                  <a:cubicBezTo>
                    <a:pt x="235" y="22"/>
                    <a:pt x="5" y="2"/>
                    <a:pt x="0" y="91"/>
                  </a:cubicBezTo>
                  <a:cubicBezTo>
                    <a:pt x="150" y="71"/>
                    <a:pt x="379" y="90"/>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2"/>
            <p:cNvSpPr/>
            <p:nvPr/>
          </p:nvSpPr>
          <p:spPr>
            <a:xfrm>
              <a:off x="798462" y="2745476"/>
              <a:ext cx="14063" cy="4276"/>
            </a:xfrm>
            <a:custGeom>
              <a:rect b="b" l="l" r="r" t="t"/>
              <a:pathLst>
                <a:path extrusionOk="0" h="142" w="394">
                  <a:moveTo>
                    <a:pt x="102" y="117"/>
                  </a:moveTo>
                  <a:cubicBezTo>
                    <a:pt x="155" y="142"/>
                    <a:pt x="393" y="74"/>
                    <a:pt x="294" y="27"/>
                  </a:cubicBezTo>
                  <a:cubicBezTo>
                    <a:pt x="242" y="1"/>
                    <a:pt x="1" y="71"/>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2"/>
            <p:cNvSpPr/>
            <p:nvPr/>
          </p:nvSpPr>
          <p:spPr>
            <a:xfrm>
              <a:off x="8889624" y="2737949"/>
              <a:ext cx="23950" cy="5992"/>
            </a:xfrm>
            <a:custGeom>
              <a:rect b="b" l="l" r="r" t="t"/>
              <a:pathLst>
                <a:path extrusionOk="0" h="199" w="671">
                  <a:moveTo>
                    <a:pt x="582" y="4"/>
                  </a:moveTo>
                  <a:cubicBezTo>
                    <a:pt x="249" y="0"/>
                    <a:pt x="88" y="73"/>
                    <a:pt x="1" y="185"/>
                  </a:cubicBezTo>
                  <a:cubicBezTo>
                    <a:pt x="305" y="178"/>
                    <a:pt x="670" y="198"/>
                    <a:pt x="582" y="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2"/>
            <p:cNvSpPr/>
            <p:nvPr/>
          </p:nvSpPr>
          <p:spPr>
            <a:xfrm>
              <a:off x="8769521" y="2737738"/>
              <a:ext cx="23878" cy="5811"/>
            </a:xfrm>
            <a:custGeom>
              <a:rect b="b" l="l" r="r" t="t"/>
              <a:pathLst>
                <a:path extrusionOk="0" h="193" w="669">
                  <a:moveTo>
                    <a:pt x="474" y="192"/>
                  </a:moveTo>
                  <a:cubicBezTo>
                    <a:pt x="474" y="101"/>
                    <a:pt x="630" y="85"/>
                    <a:pt x="669" y="11"/>
                  </a:cubicBezTo>
                  <a:cubicBezTo>
                    <a:pt x="363" y="21"/>
                    <a:pt x="1" y="1"/>
                    <a:pt x="88"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2"/>
            <p:cNvSpPr/>
            <p:nvPr/>
          </p:nvSpPr>
          <p:spPr>
            <a:xfrm>
              <a:off x="2894501" y="2732620"/>
              <a:ext cx="13813" cy="10930"/>
            </a:xfrm>
            <a:custGeom>
              <a:rect b="b" l="l" r="r" t="t"/>
              <a:pathLst>
                <a:path extrusionOk="0" h="363" w="387">
                  <a:moveTo>
                    <a:pt x="387" y="1"/>
                  </a:moveTo>
                  <a:lnTo>
                    <a:pt x="0" y="1"/>
                  </a:lnTo>
                  <a:lnTo>
                    <a:pt x="0" y="362"/>
                  </a:lnTo>
                  <a:lnTo>
                    <a:pt x="387" y="3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2"/>
            <p:cNvSpPr/>
            <p:nvPr/>
          </p:nvSpPr>
          <p:spPr>
            <a:xfrm>
              <a:off x="6738584" y="2737347"/>
              <a:ext cx="14099" cy="4246"/>
            </a:xfrm>
            <a:custGeom>
              <a:rect b="b" l="l" r="r" t="t"/>
              <a:pathLst>
                <a:path extrusionOk="0" h="141" w="395">
                  <a:moveTo>
                    <a:pt x="294" y="24"/>
                  </a:moveTo>
                  <a:cubicBezTo>
                    <a:pt x="241" y="0"/>
                    <a:pt x="0" y="68"/>
                    <a:pt x="98" y="115"/>
                  </a:cubicBezTo>
                  <a:cubicBezTo>
                    <a:pt x="154" y="140"/>
                    <a:pt x="395"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2"/>
            <p:cNvSpPr/>
            <p:nvPr/>
          </p:nvSpPr>
          <p:spPr>
            <a:xfrm>
              <a:off x="8222008" y="2735299"/>
              <a:ext cx="13777" cy="2770"/>
            </a:xfrm>
            <a:custGeom>
              <a:rect b="b" l="l" r="r" t="t"/>
              <a:pathLst>
                <a:path extrusionOk="0" h="92" w="386">
                  <a:moveTo>
                    <a:pt x="385" y="1"/>
                  </a:moveTo>
                  <a:cubicBezTo>
                    <a:pt x="238" y="23"/>
                    <a:pt x="7" y="4"/>
                    <a:pt x="0" y="92"/>
                  </a:cubicBezTo>
                  <a:cubicBezTo>
                    <a:pt x="149" y="71"/>
                    <a:pt x="383" y="91"/>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2"/>
            <p:cNvSpPr/>
            <p:nvPr/>
          </p:nvSpPr>
          <p:spPr>
            <a:xfrm>
              <a:off x="6521935" y="2734818"/>
              <a:ext cx="20666" cy="3764"/>
            </a:xfrm>
            <a:custGeom>
              <a:rect b="b" l="l" r="r" t="t"/>
              <a:pathLst>
                <a:path extrusionOk="0" h="125" w="579">
                  <a:moveTo>
                    <a:pt x="579" y="17"/>
                  </a:moveTo>
                  <a:cubicBezTo>
                    <a:pt x="352" y="32"/>
                    <a:pt x="31" y="1"/>
                    <a:pt x="1" y="108"/>
                  </a:cubicBezTo>
                  <a:cubicBezTo>
                    <a:pt x="226" y="94"/>
                    <a:pt x="547" y="125"/>
                    <a:pt x="579" y="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2"/>
            <p:cNvSpPr/>
            <p:nvPr/>
          </p:nvSpPr>
          <p:spPr>
            <a:xfrm>
              <a:off x="8841547" y="2729519"/>
              <a:ext cx="6889" cy="6203"/>
            </a:xfrm>
            <a:custGeom>
              <a:rect b="b" l="l" r="r" t="t"/>
              <a:pathLst>
                <a:path extrusionOk="0" h="206" w="193">
                  <a:moveTo>
                    <a:pt x="192" y="104"/>
                  </a:moveTo>
                  <a:cubicBezTo>
                    <a:pt x="192" y="53"/>
                    <a:pt x="38" y="1"/>
                    <a:pt x="1" y="104"/>
                  </a:cubicBezTo>
                  <a:cubicBezTo>
                    <a:pt x="1" y="153"/>
                    <a:pt x="153" y="206"/>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2"/>
            <p:cNvSpPr/>
            <p:nvPr/>
          </p:nvSpPr>
          <p:spPr>
            <a:xfrm>
              <a:off x="8689143" y="2729880"/>
              <a:ext cx="21523" cy="6444"/>
            </a:xfrm>
            <a:custGeom>
              <a:rect b="b" l="l" r="r" t="t"/>
              <a:pathLst>
                <a:path extrusionOk="0" h="214" w="603">
                  <a:moveTo>
                    <a:pt x="603" y="181"/>
                  </a:moveTo>
                  <a:lnTo>
                    <a:pt x="603" y="0"/>
                  </a:lnTo>
                  <a:lnTo>
                    <a:pt x="27" y="0"/>
                  </a:lnTo>
                  <a:cubicBezTo>
                    <a:pt x="1" y="164"/>
                    <a:pt x="219" y="213"/>
                    <a:pt x="603"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2"/>
            <p:cNvSpPr/>
            <p:nvPr/>
          </p:nvSpPr>
          <p:spPr>
            <a:xfrm>
              <a:off x="1398585" y="2716753"/>
              <a:ext cx="37120" cy="15898"/>
            </a:xfrm>
            <a:custGeom>
              <a:rect b="b" l="l" r="r" t="t"/>
              <a:pathLst>
                <a:path extrusionOk="0" h="528" w="1040">
                  <a:moveTo>
                    <a:pt x="837" y="528"/>
                  </a:moveTo>
                  <a:cubicBezTo>
                    <a:pt x="1040" y="0"/>
                    <a:pt x="1" y="490"/>
                    <a:pt x="837" y="5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2"/>
            <p:cNvSpPr/>
            <p:nvPr/>
          </p:nvSpPr>
          <p:spPr>
            <a:xfrm>
              <a:off x="8160190" y="2718950"/>
              <a:ext cx="29946" cy="10990"/>
            </a:xfrm>
            <a:custGeom>
              <a:rect b="b" l="l" r="r" t="t"/>
              <a:pathLst>
                <a:path extrusionOk="0" h="365" w="839">
                  <a:moveTo>
                    <a:pt x="576" y="1"/>
                  </a:moveTo>
                  <a:cubicBezTo>
                    <a:pt x="744" y="292"/>
                    <a:pt x="77" y="189"/>
                    <a:pt x="0" y="365"/>
                  </a:cubicBezTo>
                  <a:lnTo>
                    <a:pt x="770" y="365"/>
                  </a:lnTo>
                  <a:cubicBezTo>
                    <a:pt x="736" y="228"/>
                    <a:pt x="838" y="28"/>
                    <a:pt x="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2"/>
            <p:cNvSpPr/>
            <p:nvPr/>
          </p:nvSpPr>
          <p:spPr>
            <a:xfrm>
              <a:off x="6535676" y="2727170"/>
              <a:ext cx="13777" cy="2770"/>
            </a:xfrm>
            <a:custGeom>
              <a:rect b="b" l="l" r="r" t="t"/>
              <a:pathLst>
                <a:path extrusionOk="0" h="92" w="386">
                  <a:moveTo>
                    <a:pt x="386" y="0"/>
                  </a:moveTo>
                  <a:cubicBezTo>
                    <a:pt x="238" y="20"/>
                    <a:pt x="6" y="3"/>
                    <a:pt x="1" y="92"/>
                  </a:cubicBezTo>
                  <a:cubicBezTo>
                    <a:pt x="149" y="71"/>
                    <a:pt x="383"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2"/>
            <p:cNvSpPr/>
            <p:nvPr/>
          </p:nvSpPr>
          <p:spPr>
            <a:xfrm>
              <a:off x="5072882" y="2726417"/>
              <a:ext cx="14027" cy="4276"/>
            </a:xfrm>
            <a:custGeom>
              <a:rect b="b" l="l" r="r" t="t"/>
              <a:pathLst>
                <a:path extrusionOk="0" h="142" w="393">
                  <a:moveTo>
                    <a:pt x="295" y="25"/>
                  </a:moveTo>
                  <a:cubicBezTo>
                    <a:pt x="242" y="1"/>
                    <a:pt x="1" y="70"/>
                    <a:pt x="101" y="117"/>
                  </a:cubicBezTo>
                  <a:cubicBezTo>
                    <a:pt x="154" y="142"/>
                    <a:pt x="393" y="71"/>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2"/>
            <p:cNvSpPr/>
            <p:nvPr/>
          </p:nvSpPr>
          <p:spPr>
            <a:xfrm>
              <a:off x="2137299" y="2721660"/>
              <a:ext cx="22700" cy="8250"/>
            </a:xfrm>
            <a:custGeom>
              <a:rect b="b" l="l" r="r" t="t"/>
              <a:pathLst>
                <a:path extrusionOk="0" h="274" w="636">
                  <a:moveTo>
                    <a:pt x="2" y="273"/>
                  </a:moveTo>
                  <a:lnTo>
                    <a:pt x="386" y="273"/>
                  </a:lnTo>
                  <a:cubicBezTo>
                    <a:pt x="399" y="157"/>
                    <a:pt x="635" y="147"/>
                    <a:pt x="581" y="1"/>
                  </a:cubicBezTo>
                  <a:lnTo>
                    <a:pt x="1" y="1"/>
                  </a:lnTo>
                  <a:cubicBezTo>
                    <a:pt x="2" y="92"/>
                    <a:pt x="2" y="183"/>
                    <a:pt x="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2"/>
            <p:cNvSpPr/>
            <p:nvPr/>
          </p:nvSpPr>
          <p:spPr>
            <a:xfrm>
              <a:off x="8748427" y="2723678"/>
              <a:ext cx="14063" cy="4276"/>
            </a:xfrm>
            <a:custGeom>
              <a:rect b="b" l="l" r="r" t="t"/>
              <a:pathLst>
                <a:path extrusionOk="0" h="142" w="394">
                  <a:moveTo>
                    <a:pt x="102" y="116"/>
                  </a:moveTo>
                  <a:cubicBezTo>
                    <a:pt x="156" y="141"/>
                    <a:pt x="393" y="72"/>
                    <a:pt x="294" y="25"/>
                  </a:cubicBezTo>
                  <a:cubicBezTo>
                    <a:pt x="240" y="0"/>
                    <a:pt x="0" y="69"/>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2"/>
            <p:cNvSpPr/>
            <p:nvPr/>
          </p:nvSpPr>
          <p:spPr>
            <a:xfrm>
              <a:off x="6880209" y="2714675"/>
              <a:ext cx="20273" cy="13549"/>
            </a:xfrm>
            <a:custGeom>
              <a:rect b="b" l="l" r="r" t="t"/>
              <a:pathLst>
                <a:path extrusionOk="0" h="450" w="568">
                  <a:moveTo>
                    <a:pt x="375" y="415"/>
                  </a:moveTo>
                  <a:cubicBezTo>
                    <a:pt x="386" y="359"/>
                    <a:pt x="404" y="307"/>
                    <a:pt x="567" y="324"/>
                  </a:cubicBezTo>
                  <a:lnTo>
                    <a:pt x="567" y="143"/>
                  </a:lnTo>
                  <a:cubicBezTo>
                    <a:pt x="92" y="0"/>
                    <a:pt x="1" y="449"/>
                    <a:pt x="375" y="4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2"/>
            <p:cNvSpPr/>
            <p:nvPr/>
          </p:nvSpPr>
          <p:spPr>
            <a:xfrm>
              <a:off x="6081319" y="2721510"/>
              <a:ext cx="23985" cy="6052"/>
            </a:xfrm>
            <a:custGeom>
              <a:rect b="b" l="l" r="r" t="t"/>
              <a:pathLst>
                <a:path extrusionOk="0" h="201" w="672">
                  <a:moveTo>
                    <a:pt x="582" y="6"/>
                  </a:moveTo>
                  <a:cubicBezTo>
                    <a:pt x="250" y="0"/>
                    <a:pt x="84" y="76"/>
                    <a:pt x="1" y="187"/>
                  </a:cubicBezTo>
                  <a:cubicBezTo>
                    <a:pt x="306" y="178"/>
                    <a:pt x="672" y="200"/>
                    <a:pt x="582"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2"/>
            <p:cNvSpPr/>
            <p:nvPr/>
          </p:nvSpPr>
          <p:spPr>
            <a:xfrm>
              <a:off x="7809090" y="2713441"/>
              <a:ext cx="33551" cy="17343"/>
            </a:xfrm>
            <a:custGeom>
              <a:rect b="b" l="l" r="r" t="t"/>
              <a:pathLst>
                <a:path extrusionOk="0" h="576" w="940">
                  <a:moveTo>
                    <a:pt x="0" y="91"/>
                  </a:moveTo>
                  <a:lnTo>
                    <a:pt x="0" y="274"/>
                  </a:lnTo>
                  <a:cubicBezTo>
                    <a:pt x="354" y="575"/>
                    <a:pt x="940" y="1"/>
                    <a:pt x="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2"/>
            <p:cNvSpPr/>
            <p:nvPr/>
          </p:nvSpPr>
          <p:spPr>
            <a:xfrm>
              <a:off x="6497700" y="2720908"/>
              <a:ext cx="14027" cy="4276"/>
            </a:xfrm>
            <a:custGeom>
              <a:rect b="b" l="l" r="r" t="t"/>
              <a:pathLst>
                <a:path extrusionOk="0" h="142" w="393">
                  <a:moveTo>
                    <a:pt x="293" y="26"/>
                  </a:moveTo>
                  <a:cubicBezTo>
                    <a:pt x="240" y="1"/>
                    <a:pt x="1" y="70"/>
                    <a:pt x="101" y="117"/>
                  </a:cubicBezTo>
                  <a:cubicBezTo>
                    <a:pt x="153" y="142"/>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2"/>
            <p:cNvSpPr/>
            <p:nvPr/>
          </p:nvSpPr>
          <p:spPr>
            <a:xfrm>
              <a:off x="4315893" y="2702451"/>
              <a:ext cx="37870" cy="26858"/>
            </a:xfrm>
            <a:custGeom>
              <a:rect b="b" l="l" r="r" t="t"/>
              <a:pathLst>
                <a:path extrusionOk="0" h="892" w="1061">
                  <a:moveTo>
                    <a:pt x="1061" y="549"/>
                  </a:moveTo>
                  <a:lnTo>
                    <a:pt x="1061" y="367"/>
                  </a:lnTo>
                  <a:cubicBezTo>
                    <a:pt x="280" y="0"/>
                    <a:pt x="1" y="892"/>
                    <a:pt x="1061"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2"/>
            <p:cNvSpPr/>
            <p:nvPr/>
          </p:nvSpPr>
          <p:spPr>
            <a:xfrm>
              <a:off x="9025396" y="2710731"/>
              <a:ext cx="22629" cy="8250"/>
            </a:xfrm>
            <a:custGeom>
              <a:rect b="b" l="l" r="r" t="t"/>
              <a:pathLst>
                <a:path extrusionOk="0" h="274" w="634">
                  <a:moveTo>
                    <a:pt x="634" y="1"/>
                  </a:moveTo>
                  <a:lnTo>
                    <a:pt x="248" y="1"/>
                  </a:lnTo>
                  <a:cubicBezTo>
                    <a:pt x="235" y="117"/>
                    <a:pt x="0" y="127"/>
                    <a:pt x="54" y="274"/>
                  </a:cubicBezTo>
                  <a:lnTo>
                    <a:pt x="634" y="2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2"/>
            <p:cNvSpPr/>
            <p:nvPr/>
          </p:nvSpPr>
          <p:spPr>
            <a:xfrm>
              <a:off x="17418" y="2713049"/>
              <a:ext cx="6889" cy="6293"/>
            </a:xfrm>
            <a:custGeom>
              <a:rect b="b" l="l" r="r" t="t"/>
              <a:pathLst>
                <a:path extrusionOk="0" h="209" w="193">
                  <a:moveTo>
                    <a:pt x="193" y="104"/>
                  </a:moveTo>
                  <a:cubicBezTo>
                    <a:pt x="193" y="53"/>
                    <a:pt x="39" y="1"/>
                    <a:pt x="1" y="104"/>
                  </a:cubicBezTo>
                  <a:cubicBezTo>
                    <a:pt x="1" y="156"/>
                    <a:pt x="156" y="208"/>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2"/>
            <p:cNvSpPr/>
            <p:nvPr/>
          </p:nvSpPr>
          <p:spPr>
            <a:xfrm>
              <a:off x="8669441" y="2710339"/>
              <a:ext cx="6924" cy="6293"/>
            </a:xfrm>
            <a:custGeom>
              <a:rect b="b" l="l" r="r" t="t"/>
              <a:pathLst>
                <a:path extrusionOk="0" h="209" w="194">
                  <a:moveTo>
                    <a:pt x="191" y="104"/>
                  </a:moveTo>
                  <a:cubicBezTo>
                    <a:pt x="194" y="52"/>
                    <a:pt x="37" y="1"/>
                    <a:pt x="1" y="104"/>
                  </a:cubicBezTo>
                  <a:cubicBezTo>
                    <a:pt x="1" y="155"/>
                    <a:pt x="157" y="208"/>
                    <a:pt x="191"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2"/>
            <p:cNvSpPr/>
            <p:nvPr/>
          </p:nvSpPr>
          <p:spPr>
            <a:xfrm>
              <a:off x="8318769" y="2702481"/>
              <a:ext cx="39547" cy="16862"/>
            </a:xfrm>
            <a:custGeom>
              <a:rect b="b" l="l" r="r" t="t"/>
              <a:pathLst>
                <a:path extrusionOk="0" h="560" w="1108">
                  <a:moveTo>
                    <a:pt x="955" y="455"/>
                  </a:moveTo>
                  <a:cubicBezTo>
                    <a:pt x="1107" y="143"/>
                    <a:pt x="774" y="57"/>
                    <a:pt x="375" y="1"/>
                  </a:cubicBezTo>
                  <a:cubicBezTo>
                    <a:pt x="0" y="177"/>
                    <a:pt x="173" y="559"/>
                    <a:pt x="955"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2"/>
            <p:cNvSpPr/>
            <p:nvPr/>
          </p:nvSpPr>
          <p:spPr>
            <a:xfrm>
              <a:off x="5664759" y="2712718"/>
              <a:ext cx="14063" cy="4246"/>
            </a:xfrm>
            <a:custGeom>
              <a:rect b="b" l="l" r="r" t="t"/>
              <a:pathLst>
                <a:path extrusionOk="0" h="141" w="394">
                  <a:moveTo>
                    <a:pt x="295" y="25"/>
                  </a:moveTo>
                  <a:cubicBezTo>
                    <a:pt x="244" y="0"/>
                    <a:pt x="1" y="68"/>
                    <a:pt x="103" y="115"/>
                  </a:cubicBezTo>
                  <a:cubicBezTo>
                    <a:pt x="158" y="141"/>
                    <a:pt x="394"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2"/>
            <p:cNvSpPr/>
            <p:nvPr/>
          </p:nvSpPr>
          <p:spPr>
            <a:xfrm>
              <a:off x="695313" y="2712718"/>
              <a:ext cx="13956" cy="4246"/>
            </a:xfrm>
            <a:custGeom>
              <a:rect b="b" l="l" r="r" t="t"/>
              <a:pathLst>
                <a:path extrusionOk="0" h="141" w="391">
                  <a:moveTo>
                    <a:pt x="293" y="25"/>
                  </a:moveTo>
                  <a:cubicBezTo>
                    <a:pt x="238" y="0"/>
                    <a:pt x="1" y="68"/>
                    <a:pt x="97" y="115"/>
                  </a:cubicBezTo>
                  <a:cubicBezTo>
                    <a:pt x="153" y="141"/>
                    <a:pt x="391"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2"/>
            <p:cNvSpPr/>
            <p:nvPr/>
          </p:nvSpPr>
          <p:spPr>
            <a:xfrm>
              <a:off x="8745108" y="2710731"/>
              <a:ext cx="13813" cy="2800"/>
            </a:xfrm>
            <a:custGeom>
              <a:rect b="b" l="l" r="r" t="t"/>
              <a:pathLst>
                <a:path extrusionOk="0" h="93" w="387">
                  <a:moveTo>
                    <a:pt x="387" y="1"/>
                  </a:moveTo>
                  <a:cubicBezTo>
                    <a:pt x="237" y="23"/>
                    <a:pt x="7" y="5"/>
                    <a:pt x="1" y="92"/>
                  </a:cubicBezTo>
                  <a:cubicBezTo>
                    <a:pt x="151" y="71"/>
                    <a:pt x="382" y="90"/>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2"/>
            <p:cNvSpPr/>
            <p:nvPr/>
          </p:nvSpPr>
          <p:spPr>
            <a:xfrm>
              <a:off x="6404865" y="2688993"/>
              <a:ext cx="52754" cy="24479"/>
            </a:xfrm>
            <a:custGeom>
              <a:rect b="b" l="l" r="r" t="t"/>
              <a:pathLst>
                <a:path extrusionOk="0" h="813" w="1478">
                  <a:moveTo>
                    <a:pt x="0" y="813"/>
                  </a:moveTo>
                  <a:cubicBezTo>
                    <a:pt x="1478" y="681"/>
                    <a:pt x="33" y="1"/>
                    <a:pt x="0" y="8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2"/>
            <p:cNvSpPr/>
            <p:nvPr/>
          </p:nvSpPr>
          <p:spPr>
            <a:xfrm>
              <a:off x="674576" y="2710038"/>
              <a:ext cx="14063" cy="4215"/>
            </a:xfrm>
            <a:custGeom>
              <a:rect b="b" l="l" r="r" t="t"/>
              <a:pathLst>
                <a:path extrusionOk="0" h="140" w="394">
                  <a:moveTo>
                    <a:pt x="292" y="24"/>
                  </a:moveTo>
                  <a:cubicBezTo>
                    <a:pt x="242" y="0"/>
                    <a:pt x="1" y="68"/>
                    <a:pt x="100" y="115"/>
                  </a:cubicBezTo>
                  <a:cubicBezTo>
                    <a:pt x="156" y="140"/>
                    <a:pt x="394" y="69"/>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2"/>
            <p:cNvSpPr/>
            <p:nvPr/>
          </p:nvSpPr>
          <p:spPr>
            <a:xfrm>
              <a:off x="3218012" y="2702180"/>
              <a:ext cx="7031" cy="6233"/>
            </a:xfrm>
            <a:custGeom>
              <a:rect b="b" l="l" r="r" t="t"/>
              <a:pathLst>
                <a:path extrusionOk="0" h="207" w="197">
                  <a:moveTo>
                    <a:pt x="194" y="102"/>
                  </a:moveTo>
                  <a:cubicBezTo>
                    <a:pt x="196" y="54"/>
                    <a:pt x="38" y="0"/>
                    <a:pt x="1" y="102"/>
                  </a:cubicBezTo>
                  <a:cubicBezTo>
                    <a:pt x="1" y="153"/>
                    <a:pt x="160" y="206"/>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2"/>
            <p:cNvSpPr/>
            <p:nvPr/>
          </p:nvSpPr>
          <p:spPr>
            <a:xfrm>
              <a:off x="6962443" y="2697062"/>
              <a:ext cx="22522" cy="8160"/>
            </a:xfrm>
            <a:custGeom>
              <a:rect b="b" l="l" r="r" t="t"/>
              <a:pathLst>
                <a:path extrusionOk="0" h="271" w="631">
                  <a:moveTo>
                    <a:pt x="577" y="0"/>
                  </a:moveTo>
                  <a:lnTo>
                    <a:pt x="0" y="0"/>
                  </a:lnTo>
                  <a:lnTo>
                    <a:pt x="0" y="271"/>
                  </a:lnTo>
                  <a:lnTo>
                    <a:pt x="384" y="271"/>
                  </a:lnTo>
                  <a:cubicBezTo>
                    <a:pt x="396" y="157"/>
                    <a:pt x="631" y="147"/>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2"/>
            <p:cNvSpPr/>
            <p:nvPr/>
          </p:nvSpPr>
          <p:spPr>
            <a:xfrm>
              <a:off x="6645821" y="2697062"/>
              <a:ext cx="20666" cy="8160"/>
            </a:xfrm>
            <a:custGeom>
              <a:rect b="b" l="l" r="r" t="t"/>
              <a:pathLst>
                <a:path extrusionOk="0" h="271" w="579">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2"/>
            <p:cNvSpPr/>
            <p:nvPr/>
          </p:nvSpPr>
          <p:spPr>
            <a:xfrm>
              <a:off x="3613656" y="2701728"/>
              <a:ext cx="14099" cy="4336"/>
            </a:xfrm>
            <a:custGeom>
              <a:rect b="b" l="l" r="r" t="t"/>
              <a:pathLst>
                <a:path extrusionOk="0" h="144" w="395">
                  <a:moveTo>
                    <a:pt x="292" y="28"/>
                  </a:moveTo>
                  <a:cubicBezTo>
                    <a:pt x="238" y="1"/>
                    <a:pt x="0" y="71"/>
                    <a:pt x="102" y="117"/>
                  </a:cubicBezTo>
                  <a:cubicBezTo>
                    <a:pt x="153" y="143"/>
                    <a:pt x="395" y="75"/>
                    <a:pt x="292"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2"/>
            <p:cNvSpPr/>
            <p:nvPr/>
          </p:nvSpPr>
          <p:spPr>
            <a:xfrm>
              <a:off x="2213180" y="2699470"/>
              <a:ext cx="6853" cy="6203"/>
            </a:xfrm>
            <a:custGeom>
              <a:rect b="b" l="l" r="r" t="t"/>
              <a:pathLst>
                <a:path extrusionOk="0" h="206" w="192">
                  <a:moveTo>
                    <a:pt x="191" y="103"/>
                  </a:moveTo>
                  <a:cubicBezTo>
                    <a:pt x="192" y="52"/>
                    <a:pt x="35" y="0"/>
                    <a:pt x="0" y="103"/>
                  </a:cubicBezTo>
                  <a:cubicBezTo>
                    <a:pt x="0" y="153"/>
                    <a:pt x="154" y="205"/>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2"/>
            <p:cNvSpPr/>
            <p:nvPr/>
          </p:nvSpPr>
          <p:spPr>
            <a:xfrm>
              <a:off x="8115218" y="2699079"/>
              <a:ext cx="14063" cy="4215"/>
            </a:xfrm>
            <a:custGeom>
              <a:rect b="b" l="l" r="r" t="t"/>
              <a:pathLst>
                <a:path extrusionOk="0" h="140" w="394">
                  <a:moveTo>
                    <a:pt x="294" y="25"/>
                  </a:moveTo>
                  <a:cubicBezTo>
                    <a:pt x="242" y="0"/>
                    <a:pt x="0" y="67"/>
                    <a:pt x="101" y="116"/>
                  </a:cubicBezTo>
                  <a:cubicBezTo>
                    <a:pt x="156" y="140"/>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2"/>
            <p:cNvSpPr/>
            <p:nvPr/>
          </p:nvSpPr>
          <p:spPr>
            <a:xfrm>
              <a:off x="275363" y="2699079"/>
              <a:ext cx="13991" cy="4215"/>
            </a:xfrm>
            <a:custGeom>
              <a:rect b="b" l="l" r="r" t="t"/>
              <a:pathLst>
                <a:path extrusionOk="0" h="140" w="392">
                  <a:moveTo>
                    <a:pt x="294" y="25"/>
                  </a:moveTo>
                  <a:cubicBezTo>
                    <a:pt x="240" y="0"/>
                    <a:pt x="0" y="67"/>
                    <a:pt x="99" y="116"/>
                  </a:cubicBezTo>
                  <a:cubicBezTo>
                    <a:pt x="154" y="140"/>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2"/>
            <p:cNvSpPr/>
            <p:nvPr/>
          </p:nvSpPr>
          <p:spPr>
            <a:xfrm>
              <a:off x="6800509" y="2696279"/>
              <a:ext cx="14063" cy="4276"/>
            </a:xfrm>
            <a:custGeom>
              <a:rect b="b" l="l" r="r" t="t"/>
              <a:pathLst>
                <a:path extrusionOk="0" h="142" w="394">
                  <a:moveTo>
                    <a:pt x="295" y="26"/>
                  </a:moveTo>
                  <a:cubicBezTo>
                    <a:pt x="240" y="0"/>
                    <a:pt x="0" y="70"/>
                    <a:pt x="102" y="118"/>
                  </a:cubicBezTo>
                  <a:cubicBezTo>
                    <a:pt x="154" y="141"/>
                    <a:pt x="393"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2"/>
            <p:cNvSpPr/>
            <p:nvPr/>
          </p:nvSpPr>
          <p:spPr>
            <a:xfrm>
              <a:off x="6539352" y="2691190"/>
              <a:ext cx="23843" cy="5902"/>
            </a:xfrm>
            <a:custGeom>
              <a:rect b="b" l="l" r="r" t="t"/>
              <a:pathLst>
                <a:path extrusionOk="0" h="196" w="668">
                  <a:moveTo>
                    <a:pt x="476" y="195"/>
                  </a:moveTo>
                  <a:cubicBezTo>
                    <a:pt x="476" y="104"/>
                    <a:pt x="632" y="87"/>
                    <a:pt x="668" y="13"/>
                  </a:cubicBezTo>
                  <a:cubicBezTo>
                    <a:pt x="368" y="21"/>
                    <a:pt x="1" y="1"/>
                    <a:pt x="91"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2"/>
            <p:cNvSpPr/>
            <p:nvPr/>
          </p:nvSpPr>
          <p:spPr>
            <a:xfrm>
              <a:off x="6026211" y="2688481"/>
              <a:ext cx="7139" cy="6263"/>
            </a:xfrm>
            <a:custGeom>
              <a:rect b="b" l="l" r="r" t="t"/>
              <a:pathLst>
                <a:path extrusionOk="0" h="208" w="200">
                  <a:moveTo>
                    <a:pt x="197" y="104"/>
                  </a:moveTo>
                  <a:cubicBezTo>
                    <a:pt x="199" y="53"/>
                    <a:pt x="40" y="1"/>
                    <a:pt x="5" y="104"/>
                  </a:cubicBezTo>
                  <a:cubicBezTo>
                    <a:pt x="1" y="155"/>
                    <a:pt x="157" y="207"/>
                    <a:pt x="197"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2"/>
            <p:cNvSpPr/>
            <p:nvPr/>
          </p:nvSpPr>
          <p:spPr>
            <a:xfrm>
              <a:off x="5523884" y="2686132"/>
              <a:ext cx="13777" cy="5510"/>
            </a:xfrm>
            <a:custGeom>
              <a:rect b="b" l="l" r="r" t="t"/>
              <a:pathLst>
                <a:path extrusionOk="0" h="183"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2"/>
            <p:cNvSpPr/>
            <p:nvPr/>
          </p:nvSpPr>
          <p:spPr>
            <a:xfrm>
              <a:off x="2133837" y="2688089"/>
              <a:ext cx="13991" cy="4276"/>
            </a:xfrm>
            <a:custGeom>
              <a:rect b="b" l="l" r="r" t="t"/>
              <a:pathLst>
                <a:path extrusionOk="0" h="142" w="392">
                  <a:moveTo>
                    <a:pt x="99" y="117"/>
                  </a:moveTo>
                  <a:cubicBezTo>
                    <a:pt x="154" y="142"/>
                    <a:pt x="392" y="73"/>
                    <a:pt x="292" y="27"/>
                  </a:cubicBezTo>
                  <a:cubicBezTo>
                    <a:pt x="240" y="1"/>
                    <a:pt x="0"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2"/>
            <p:cNvSpPr/>
            <p:nvPr/>
          </p:nvSpPr>
          <p:spPr>
            <a:xfrm>
              <a:off x="560255" y="2683422"/>
              <a:ext cx="21594" cy="6383"/>
            </a:xfrm>
            <a:custGeom>
              <a:rect b="b" l="l" r="r" t="t"/>
              <a:pathLst>
                <a:path extrusionOk="0" h="212" w="605">
                  <a:moveTo>
                    <a:pt x="605" y="182"/>
                  </a:moveTo>
                  <a:lnTo>
                    <a:pt x="605" y="1"/>
                  </a:lnTo>
                  <a:lnTo>
                    <a:pt x="25" y="1"/>
                  </a:lnTo>
                  <a:cubicBezTo>
                    <a:pt x="0" y="162"/>
                    <a:pt x="217" y="212"/>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2"/>
            <p:cNvSpPr/>
            <p:nvPr/>
          </p:nvSpPr>
          <p:spPr>
            <a:xfrm>
              <a:off x="5224358" y="2679900"/>
              <a:ext cx="13956" cy="4306"/>
            </a:xfrm>
            <a:custGeom>
              <a:rect b="b" l="l" r="r" t="t"/>
              <a:pathLst>
                <a:path extrusionOk="0" h="143" w="391">
                  <a:moveTo>
                    <a:pt x="292" y="25"/>
                  </a:moveTo>
                  <a:cubicBezTo>
                    <a:pt x="238" y="0"/>
                    <a:pt x="1" y="69"/>
                    <a:pt x="100" y="116"/>
                  </a:cubicBezTo>
                  <a:cubicBezTo>
                    <a:pt x="152" y="142"/>
                    <a:pt x="391"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2"/>
            <p:cNvSpPr/>
            <p:nvPr/>
          </p:nvSpPr>
          <p:spPr>
            <a:xfrm>
              <a:off x="1976293" y="2675353"/>
              <a:ext cx="34158" cy="8822"/>
            </a:xfrm>
            <a:custGeom>
              <a:rect b="b" l="l" r="r" t="t"/>
              <a:pathLst>
                <a:path extrusionOk="0" h="293" w="957">
                  <a:moveTo>
                    <a:pt x="78" y="176"/>
                  </a:moveTo>
                  <a:cubicBezTo>
                    <a:pt x="323" y="181"/>
                    <a:pt x="347" y="292"/>
                    <a:pt x="659" y="267"/>
                  </a:cubicBezTo>
                  <a:cubicBezTo>
                    <a:pt x="956" y="45"/>
                    <a:pt x="1" y="1"/>
                    <a:pt x="78" y="1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2"/>
            <p:cNvSpPr/>
            <p:nvPr/>
          </p:nvSpPr>
          <p:spPr>
            <a:xfrm>
              <a:off x="4673704" y="2677130"/>
              <a:ext cx="13991" cy="4276"/>
            </a:xfrm>
            <a:custGeom>
              <a:rect b="b" l="l" r="r" t="t"/>
              <a:pathLst>
                <a:path extrusionOk="0" h="142" w="392">
                  <a:moveTo>
                    <a:pt x="99" y="117"/>
                  </a:moveTo>
                  <a:cubicBezTo>
                    <a:pt x="154" y="142"/>
                    <a:pt x="391" y="72"/>
                    <a:pt x="292" y="25"/>
                  </a:cubicBezTo>
                  <a:cubicBezTo>
                    <a:pt x="240" y="1"/>
                    <a:pt x="1" y="71"/>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2"/>
            <p:cNvSpPr/>
            <p:nvPr/>
          </p:nvSpPr>
          <p:spPr>
            <a:xfrm>
              <a:off x="4050953" y="2674661"/>
              <a:ext cx="13777" cy="6745"/>
            </a:xfrm>
            <a:custGeom>
              <a:rect b="b" l="l" r="r" t="t"/>
              <a:pathLst>
                <a:path extrusionOk="0" h="224" w="386">
                  <a:moveTo>
                    <a:pt x="385" y="109"/>
                  </a:moveTo>
                  <a:cubicBezTo>
                    <a:pt x="345" y="0"/>
                    <a:pt x="171" y="54"/>
                    <a:pt x="0" y="109"/>
                  </a:cubicBezTo>
                  <a:cubicBezTo>
                    <a:pt x="0" y="200"/>
                    <a:pt x="336" y="224"/>
                    <a:pt x="385" y="1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2"/>
            <p:cNvSpPr/>
            <p:nvPr/>
          </p:nvSpPr>
          <p:spPr>
            <a:xfrm>
              <a:off x="1228799" y="2675173"/>
              <a:ext cx="13777" cy="2740"/>
            </a:xfrm>
            <a:custGeom>
              <a:rect b="b" l="l" r="r" t="t"/>
              <a:pathLst>
                <a:path extrusionOk="0" h="91" w="386">
                  <a:moveTo>
                    <a:pt x="386" y="0"/>
                  </a:moveTo>
                  <a:cubicBezTo>
                    <a:pt x="236" y="20"/>
                    <a:pt x="6" y="3"/>
                    <a:pt x="1" y="90"/>
                  </a:cubicBezTo>
                  <a:cubicBezTo>
                    <a:pt x="151" y="72"/>
                    <a:pt x="381" y="89"/>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2"/>
            <p:cNvSpPr/>
            <p:nvPr/>
          </p:nvSpPr>
          <p:spPr>
            <a:xfrm>
              <a:off x="707377" y="2667043"/>
              <a:ext cx="27162" cy="10990"/>
            </a:xfrm>
            <a:custGeom>
              <a:rect b="b" l="l" r="r" t="t"/>
              <a:pathLst>
                <a:path extrusionOk="0" h="365" w="761">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2"/>
            <p:cNvSpPr/>
            <p:nvPr/>
          </p:nvSpPr>
          <p:spPr>
            <a:xfrm>
              <a:off x="4456947" y="2669031"/>
              <a:ext cx="13849" cy="7467"/>
            </a:xfrm>
            <a:custGeom>
              <a:rect b="b" l="l" r="r" t="t"/>
              <a:pathLst>
                <a:path extrusionOk="0" h="248" w="388">
                  <a:moveTo>
                    <a:pt x="388" y="116"/>
                  </a:moveTo>
                  <a:cubicBezTo>
                    <a:pt x="385" y="22"/>
                    <a:pt x="48" y="1"/>
                    <a:pt x="0" y="116"/>
                  </a:cubicBezTo>
                  <a:cubicBezTo>
                    <a:pt x="219" y="105"/>
                    <a:pt x="303" y="247"/>
                    <a:pt x="38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2"/>
            <p:cNvSpPr/>
            <p:nvPr/>
          </p:nvSpPr>
          <p:spPr>
            <a:xfrm>
              <a:off x="819806" y="2664243"/>
              <a:ext cx="25556" cy="10960"/>
            </a:xfrm>
            <a:custGeom>
              <a:rect b="b" l="l" r="r" t="t"/>
              <a:pathLst>
                <a:path extrusionOk="0" h="364" w="716">
                  <a:moveTo>
                    <a:pt x="83" y="363"/>
                  </a:moveTo>
                  <a:lnTo>
                    <a:pt x="660" y="363"/>
                  </a:lnTo>
                  <a:cubicBezTo>
                    <a:pt x="716" y="157"/>
                    <a:pt x="614" y="21"/>
                    <a:pt x="274" y="1"/>
                  </a:cubicBezTo>
                  <a:cubicBezTo>
                    <a:pt x="214" y="125"/>
                    <a:pt x="0" y="173"/>
                    <a:pt x="83"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2"/>
            <p:cNvSpPr/>
            <p:nvPr/>
          </p:nvSpPr>
          <p:spPr>
            <a:xfrm>
              <a:off x="4564915" y="2659125"/>
              <a:ext cx="36621" cy="18006"/>
            </a:xfrm>
            <a:custGeom>
              <a:rect b="b" l="l" r="r" t="t"/>
              <a:pathLst>
                <a:path extrusionOk="0" h="598" w="1026">
                  <a:moveTo>
                    <a:pt x="1026" y="171"/>
                  </a:moveTo>
                  <a:cubicBezTo>
                    <a:pt x="411" y="224"/>
                    <a:pt x="429" y="1"/>
                    <a:pt x="64" y="171"/>
                  </a:cubicBezTo>
                  <a:cubicBezTo>
                    <a:pt x="1" y="597"/>
                    <a:pt x="954" y="413"/>
                    <a:pt x="1026" y="1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2"/>
            <p:cNvSpPr/>
            <p:nvPr/>
          </p:nvSpPr>
          <p:spPr>
            <a:xfrm>
              <a:off x="1159949" y="2666652"/>
              <a:ext cx="7031" cy="6203"/>
            </a:xfrm>
            <a:custGeom>
              <a:rect b="b" l="l" r="r" t="t"/>
              <a:pathLst>
                <a:path extrusionOk="0" h="206" w="197">
                  <a:moveTo>
                    <a:pt x="194" y="103"/>
                  </a:moveTo>
                  <a:cubicBezTo>
                    <a:pt x="196" y="52"/>
                    <a:pt x="38" y="0"/>
                    <a:pt x="1" y="103"/>
                  </a:cubicBezTo>
                  <a:cubicBezTo>
                    <a:pt x="1" y="152"/>
                    <a:pt x="160" y="205"/>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2"/>
            <p:cNvSpPr/>
            <p:nvPr/>
          </p:nvSpPr>
          <p:spPr>
            <a:xfrm>
              <a:off x="5771549" y="2661534"/>
              <a:ext cx="20737" cy="8250"/>
            </a:xfrm>
            <a:custGeom>
              <a:rect b="b" l="l" r="r" t="t"/>
              <a:pathLst>
                <a:path extrusionOk="0" h="274" w="581">
                  <a:moveTo>
                    <a:pt x="580" y="0"/>
                  </a:moveTo>
                  <a:lnTo>
                    <a:pt x="1" y="0"/>
                  </a:lnTo>
                  <a:lnTo>
                    <a:pt x="1" y="273"/>
                  </a:lnTo>
                  <a:lnTo>
                    <a:pt x="580"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2"/>
            <p:cNvSpPr/>
            <p:nvPr/>
          </p:nvSpPr>
          <p:spPr>
            <a:xfrm>
              <a:off x="4662532" y="2661534"/>
              <a:ext cx="14705" cy="9515"/>
            </a:xfrm>
            <a:custGeom>
              <a:rect b="b" l="l" r="r" t="t"/>
              <a:pathLst>
                <a:path extrusionOk="0" h="316" w="412">
                  <a:moveTo>
                    <a:pt x="412" y="273"/>
                  </a:moveTo>
                  <a:lnTo>
                    <a:pt x="412" y="91"/>
                  </a:lnTo>
                  <a:cubicBezTo>
                    <a:pt x="219" y="92"/>
                    <a:pt x="183" y="16"/>
                    <a:pt x="25" y="0"/>
                  </a:cubicBezTo>
                  <a:cubicBezTo>
                    <a:pt x="45" y="144"/>
                    <a:pt x="1" y="315"/>
                    <a:pt x="41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2"/>
            <p:cNvSpPr/>
            <p:nvPr/>
          </p:nvSpPr>
          <p:spPr>
            <a:xfrm>
              <a:off x="805351" y="2663491"/>
              <a:ext cx="14027" cy="4306"/>
            </a:xfrm>
            <a:custGeom>
              <a:rect b="b" l="l" r="r" t="t"/>
              <a:pathLst>
                <a:path extrusionOk="0" h="143" w="393">
                  <a:moveTo>
                    <a:pt x="294" y="26"/>
                  </a:moveTo>
                  <a:cubicBezTo>
                    <a:pt x="241" y="1"/>
                    <a:pt x="1" y="69"/>
                    <a:pt x="99" y="117"/>
                  </a:cubicBezTo>
                  <a:cubicBezTo>
                    <a:pt x="156" y="143"/>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2"/>
            <p:cNvSpPr/>
            <p:nvPr/>
          </p:nvSpPr>
          <p:spPr>
            <a:xfrm>
              <a:off x="8779551" y="2658191"/>
              <a:ext cx="13849" cy="6805"/>
            </a:xfrm>
            <a:custGeom>
              <a:rect b="b" l="l" r="r" t="t"/>
              <a:pathLst>
                <a:path extrusionOk="0" h="226" w="388">
                  <a:moveTo>
                    <a:pt x="388" y="111"/>
                  </a:moveTo>
                  <a:cubicBezTo>
                    <a:pt x="346" y="1"/>
                    <a:pt x="171" y="55"/>
                    <a:pt x="0" y="111"/>
                  </a:cubicBezTo>
                  <a:cubicBezTo>
                    <a:pt x="4" y="203"/>
                    <a:pt x="336" y="225"/>
                    <a:pt x="388"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2"/>
            <p:cNvSpPr/>
            <p:nvPr/>
          </p:nvSpPr>
          <p:spPr>
            <a:xfrm>
              <a:off x="8996236" y="2655331"/>
              <a:ext cx="14063" cy="4276"/>
            </a:xfrm>
            <a:custGeom>
              <a:rect b="b" l="l" r="r" t="t"/>
              <a:pathLst>
                <a:path extrusionOk="0" h="142" w="394">
                  <a:moveTo>
                    <a:pt x="294" y="25"/>
                  </a:moveTo>
                  <a:cubicBezTo>
                    <a:pt x="238" y="0"/>
                    <a:pt x="0" y="68"/>
                    <a:pt x="100" y="116"/>
                  </a:cubicBezTo>
                  <a:cubicBezTo>
                    <a:pt x="152" y="141"/>
                    <a:pt x="393"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2"/>
            <p:cNvSpPr/>
            <p:nvPr/>
          </p:nvSpPr>
          <p:spPr>
            <a:xfrm>
              <a:off x="8913574" y="2655331"/>
              <a:ext cx="14170" cy="4276"/>
            </a:xfrm>
            <a:custGeom>
              <a:rect b="b" l="l" r="r" t="t"/>
              <a:pathLst>
                <a:path extrusionOk="0" h="142" w="397">
                  <a:moveTo>
                    <a:pt x="296" y="25"/>
                  </a:moveTo>
                  <a:cubicBezTo>
                    <a:pt x="242" y="0"/>
                    <a:pt x="1" y="68"/>
                    <a:pt x="104" y="116"/>
                  </a:cubicBezTo>
                  <a:cubicBezTo>
                    <a:pt x="157" y="141"/>
                    <a:pt x="396" y="71"/>
                    <a:pt x="296"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2"/>
            <p:cNvSpPr/>
            <p:nvPr/>
          </p:nvSpPr>
          <p:spPr>
            <a:xfrm>
              <a:off x="8571146" y="2644281"/>
              <a:ext cx="22629" cy="11803"/>
            </a:xfrm>
            <a:custGeom>
              <a:rect b="b" l="l" r="r" t="t"/>
              <a:pathLst>
                <a:path extrusionOk="0" h="392" w="634">
                  <a:moveTo>
                    <a:pt x="634" y="392"/>
                  </a:moveTo>
                  <a:lnTo>
                    <a:pt x="634" y="28"/>
                  </a:lnTo>
                  <a:cubicBezTo>
                    <a:pt x="124" y="0"/>
                    <a:pt x="0" y="154"/>
                    <a:pt x="54" y="3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2"/>
            <p:cNvSpPr/>
            <p:nvPr/>
          </p:nvSpPr>
          <p:spPr>
            <a:xfrm>
              <a:off x="1713958" y="2652561"/>
              <a:ext cx="14063" cy="4276"/>
            </a:xfrm>
            <a:custGeom>
              <a:rect b="b" l="l" r="r" t="t"/>
              <a:pathLst>
                <a:path extrusionOk="0" h="142" w="394">
                  <a:moveTo>
                    <a:pt x="291" y="26"/>
                  </a:moveTo>
                  <a:cubicBezTo>
                    <a:pt x="238" y="1"/>
                    <a:pt x="0" y="70"/>
                    <a:pt x="101" y="117"/>
                  </a:cubicBezTo>
                  <a:cubicBezTo>
                    <a:pt x="152" y="142"/>
                    <a:pt x="393"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2"/>
            <p:cNvSpPr/>
            <p:nvPr/>
          </p:nvSpPr>
          <p:spPr>
            <a:xfrm>
              <a:off x="1690009" y="2639675"/>
              <a:ext cx="22950" cy="13670"/>
            </a:xfrm>
            <a:custGeom>
              <a:rect b="b" l="l" r="r" t="t"/>
              <a:pathLst>
                <a:path extrusionOk="0" h="454" w="643">
                  <a:moveTo>
                    <a:pt x="0" y="89"/>
                  </a:moveTo>
                  <a:lnTo>
                    <a:pt x="0" y="454"/>
                  </a:lnTo>
                  <a:lnTo>
                    <a:pt x="580" y="454"/>
                  </a:lnTo>
                  <a:cubicBezTo>
                    <a:pt x="630" y="217"/>
                    <a:pt x="643" y="1"/>
                    <a:pt x="0" y="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2"/>
            <p:cNvSpPr/>
            <p:nvPr/>
          </p:nvSpPr>
          <p:spPr>
            <a:xfrm>
              <a:off x="8063751" y="2639675"/>
              <a:ext cx="26841" cy="13008"/>
            </a:xfrm>
            <a:custGeom>
              <a:rect b="b" l="l" r="r" t="t"/>
              <a:pathLst>
                <a:path extrusionOk="0" h="432" w="752">
                  <a:moveTo>
                    <a:pt x="191" y="1"/>
                  </a:moveTo>
                  <a:cubicBezTo>
                    <a:pt x="209" y="159"/>
                    <a:pt x="150" y="283"/>
                    <a:pt x="0" y="362"/>
                  </a:cubicBezTo>
                  <a:cubicBezTo>
                    <a:pt x="658" y="431"/>
                    <a:pt x="752" y="16"/>
                    <a:pt x="1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2"/>
            <p:cNvSpPr/>
            <p:nvPr/>
          </p:nvSpPr>
          <p:spPr>
            <a:xfrm>
              <a:off x="3851185" y="2644462"/>
              <a:ext cx="13849" cy="7437"/>
            </a:xfrm>
            <a:custGeom>
              <a:rect b="b" l="l" r="r" t="t"/>
              <a:pathLst>
                <a:path extrusionOk="0" h="247" w="388">
                  <a:moveTo>
                    <a:pt x="388" y="113"/>
                  </a:moveTo>
                  <a:cubicBezTo>
                    <a:pt x="385" y="22"/>
                    <a:pt x="50" y="1"/>
                    <a:pt x="0" y="113"/>
                  </a:cubicBezTo>
                  <a:cubicBezTo>
                    <a:pt x="219" y="104"/>
                    <a:pt x="304" y="246"/>
                    <a:pt x="388"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2"/>
            <p:cNvSpPr/>
            <p:nvPr/>
          </p:nvSpPr>
          <p:spPr>
            <a:xfrm>
              <a:off x="1486672" y="2647142"/>
              <a:ext cx="14206" cy="4246"/>
            </a:xfrm>
            <a:custGeom>
              <a:rect b="b" l="l" r="r" t="t"/>
              <a:pathLst>
                <a:path extrusionOk="0" h="141" w="398">
                  <a:moveTo>
                    <a:pt x="296" y="24"/>
                  </a:moveTo>
                  <a:cubicBezTo>
                    <a:pt x="242" y="1"/>
                    <a:pt x="1" y="69"/>
                    <a:pt x="104" y="114"/>
                  </a:cubicBezTo>
                  <a:cubicBezTo>
                    <a:pt x="158" y="140"/>
                    <a:pt x="398" y="72"/>
                    <a:pt x="296"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2"/>
            <p:cNvSpPr/>
            <p:nvPr/>
          </p:nvSpPr>
          <p:spPr>
            <a:xfrm>
              <a:off x="506003" y="2644793"/>
              <a:ext cx="7031" cy="6203"/>
            </a:xfrm>
            <a:custGeom>
              <a:rect b="b" l="l" r="r" t="t"/>
              <a:pathLst>
                <a:path extrusionOk="0" h="206" w="197">
                  <a:moveTo>
                    <a:pt x="197" y="102"/>
                  </a:moveTo>
                  <a:cubicBezTo>
                    <a:pt x="197" y="53"/>
                    <a:pt x="37" y="0"/>
                    <a:pt x="4" y="102"/>
                  </a:cubicBezTo>
                  <a:cubicBezTo>
                    <a:pt x="1" y="153"/>
                    <a:pt x="160" y="205"/>
                    <a:pt x="197"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2"/>
            <p:cNvSpPr/>
            <p:nvPr/>
          </p:nvSpPr>
          <p:spPr>
            <a:xfrm>
              <a:off x="217006" y="2641541"/>
              <a:ext cx="27626" cy="9966"/>
            </a:xfrm>
            <a:custGeom>
              <a:rect b="b" l="l" r="r" t="t"/>
              <a:pathLst>
                <a:path extrusionOk="0" h="331" w="774">
                  <a:moveTo>
                    <a:pt x="774" y="119"/>
                  </a:moveTo>
                  <a:cubicBezTo>
                    <a:pt x="514" y="1"/>
                    <a:pt x="54" y="0"/>
                    <a:pt x="1" y="210"/>
                  </a:cubicBezTo>
                  <a:cubicBezTo>
                    <a:pt x="257" y="328"/>
                    <a:pt x="719" y="330"/>
                    <a:pt x="774" y="1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2"/>
            <p:cNvSpPr/>
            <p:nvPr/>
          </p:nvSpPr>
          <p:spPr>
            <a:xfrm>
              <a:off x="4081219" y="2631274"/>
              <a:ext cx="37120" cy="16621"/>
            </a:xfrm>
            <a:custGeom>
              <a:rect b="b" l="l" r="r" t="t"/>
              <a:pathLst>
                <a:path extrusionOk="0" h="552" w="1040">
                  <a:moveTo>
                    <a:pt x="887" y="551"/>
                  </a:moveTo>
                  <a:cubicBezTo>
                    <a:pt x="1040" y="0"/>
                    <a:pt x="1" y="490"/>
                    <a:pt x="887" y="5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2"/>
            <p:cNvSpPr/>
            <p:nvPr/>
          </p:nvSpPr>
          <p:spPr>
            <a:xfrm>
              <a:off x="806207" y="2639795"/>
              <a:ext cx="34086" cy="8822"/>
            </a:xfrm>
            <a:custGeom>
              <a:rect b="b" l="l" r="r" t="t"/>
              <a:pathLst>
                <a:path extrusionOk="0" h="293" w="955">
                  <a:moveTo>
                    <a:pt x="75" y="177"/>
                  </a:moveTo>
                  <a:cubicBezTo>
                    <a:pt x="321" y="182"/>
                    <a:pt x="345" y="293"/>
                    <a:pt x="655" y="268"/>
                  </a:cubicBezTo>
                  <a:cubicBezTo>
                    <a:pt x="954" y="45"/>
                    <a:pt x="0" y="1"/>
                    <a:pt x="75"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2"/>
            <p:cNvSpPr/>
            <p:nvPr/>
          </p:nvSpPr>
          <p:spPr>
            <a:xfrm>
              <a:off x="6903837" y="2641632"/>
              <a:ext cx="13991" cy="4276"/>
            </a:xfrm>
            <a:custGeom>
              <a:rect b="b" l="l" r="r" t="t"/>
              <a:pathLst>
                <a:path extrusionOk="0" h="142" w="392">
                  <a:moveTo>
                    <a:pt x="294" y="24"/>
                  </a:moveTo>
                  <a:cubicBezTo>
                    <a:pt x="239" y="1"/>
                    <a:pt x="0" y="69"/>
                    <a:pt x="98" y="116"/>
                  </a:cubicBezTo>
                  <a:cubicBezTo>
                    <a:pt x="153" y="142"/>
                    <a:pt x="392" y="73"/>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2"/>
            <p:cNvSpPr/>
            <p:nvPr/>
          </p:nvSpPr>
          <p:spPr>
            <a:xfrm>
              <a:off x="5927023" y="2634225"/>
              <a:ext cx="25556" cy="10900"/>
            </a:xfrm>
            <a:custGeom>
              <a:rect b="b" l="l" r="r" t="t"/>
              <a:pathLst>
                <a:path extrusionOk="0" h="362" w="716">
                  <a:moveTo>
                    <a:pt x="662" y="362"/>
                  </a:moveTo>
                  <a:cubicBezTo>
                    <a:pt x="716" y="156"/>
                    <a:pt x="613" y="20"/>
                    <a:pt x="275" y="0"/>
                  </a:cubicBezTo>
                  <a:cubicBezTo>
                    <a:pt x="215" y="123"/>
                    <a:pt x="1" y="173"/>
                    <a:pt x="84"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2"/>
            <p:cNvSpPr/>
            <p:nvPr/>
          </p:nvSpPr>
          <p:spPr>
            <a:xfrm>
              <a:off x="2857632" y="2630492"/>
              <a:ext cx="39833" cy="15778"/>
            </a:xfrm>
            <a:custGeom>
              <a:rect b="b" l="l" r="r" t="t"/>
              <a:pathLst>
                <a:path extrusionOk="0" h="524" w="1116">
                  <a:moveTo>
                    <a:pt x="650" y="306"/>
                  </a:moveTo>
                  <a:cubicBezTo>
                    <a:pt x="1116" y="0"/>
                    <a:pt x="1" y="524"/>
                    <a:pt x="650"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2"/>
            <p:cNvSpPr/>
            <p:nvPr/>
          </p:nvSpPr>
          <p:spPr>
            <a:xfrm>
              <a:off x="2122701" y="2631455"/>
              <a:ext cx="14705" cy="9515"/>
            </a:xfrm>
            <a:custGeom>
              <a:rect b="b" l="l" r="r" t="t"/>
              <a:pathLst>
                <a:path extrusionOk="0" h="316" w="412">
                  <a:moveTo>
                    <a:pt x="411" y="274"/>
                  </a:moveTo>
                  <a:lnTo>
                    <a:pt x="411" y="92"/>
                  </a:lnTo>
                  <a:cubicBezTo>
                    <a:pt x="219" y="92"/>
                    <a:pt x="182" y="18"/>
                    <a:pt x="26" y="1"/>
                  </a:cubicBezTo>
                  <a:cubicBezTo>
                    <a:pt x="46" y="143"/>
                    <a:pt x="0" y="315"/>
                    <a:pt x="411"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2"/>
            <p:cNvSpPr/>
            <p:nvPr/>
          </p:nvSpPr>
          <p:spPr>
            <a:xfrm>
              <a:off x="1855155" y="2636965"/>
              <a:ext cx="13884" cy="2740"/>
            </a:xfrm>
            <a:custGeom>
              <a:rect b="b" l="l" r="r" t="t"/>
              <a:pathLst>
                <a:path extrusionOk="0" h="91" w="389">
                  <a:moveTo>
                    <a:pt x="389" y="1"/>
                  </a:moveTo>
                  <a:cubicBezTo>
                    <a:pt x="238" y="20"/>
                    <a:pt x="6" y="2"/>
                    <a:pt x="1" y="91"/>
                  </a:cubicBezTo>
                  <a:cubicBezTo>
                    <a:pt x="152" y="71"/>
                    <a:pt x="382" y="87"/>
                    <a:pt x="3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2"/>
            <p:cNvSpPr/>
            <p:nvPr/>
          </p:nvSpPr>
          <p:spPr>
            <a:xfrm>
              <a:off x="3944056" y="2633442"/>
              <a:ext cx="13991" cy="4306"/>
            </a:xfrm>
            <a:custGeom>
              <a:rect b="b" l="l" r="r" t="t"/>
              <a:pathLst>
                <a:path extrusionOk="0" h="143" w="392">
                  <a:moveTo>
                    <a:pt x="293" y="26"/>
                  </a:moveTo>
                  <a:cubicBezTo>
                    <a:pt x="242" y="0"/>
                    <a:pt x="1" y="68"/>
                    <a:pt x="100" y="118"/>
                  </a:cubicBezTo>
                  <a:cubicBezTo>
                    <a:pt x="155" y="142"/>
                    <a:pt x="391"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2"/>
            <p:cNvSpPr/>
            <p:nvPr/>
          </p:nvSpPr>
          <p:spPr>
            <a:xfrm>
              <a:off x="750350" y="2633442"/>
              <a:ext cx="13956" cy="4306"/>
            </a:xfrm>
            <a:custGeom>
              <a:rect b="b" l="l" r="r" t="t"/>
              <a:pathLst>
                <a:path extrusionOk="0" h="143" w="391">
                  <a:moveTo>
                    <a:pt x="293" y="26"/>
                  </a:moveTo>
                  <a:cubicBezTo>
                    <a:pt x="239" y="0"/>
                    <a:pt x="0" y="68"/>
                    <a:pt x="99" y="118"/>
                  </a:cubicBezTo>
                  <a:cubicBezTo>
                    <a:pt x="152" y="142"/>
                    <a:pt x="390"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2"/>
            <p:cNvSpPr/>
            <p:nvPr/>
          </p:nvSpPr>
          <p:spPr>
            <a:xfrm>
              <a:off x="6928108" y="2628715"/>
              <a:ext cx="13777" cy="5540"/>
            </a:xfrm>
            <a:custGeom>
              <a:rect b="b" l="l" r="r" t="t"/>
              <a:pathLst>
                <a:path extrusionOk="0" h="184" w="386">
                  <a:moveTo>
                    <a:pt x="386" y="0"/>
                  </a:moveTo>
                  <a:lnTo>
                    <a:pt x="0" y="0"/>
                  </a:lnTo>
                  <a:lnTo>
                    <a:pt x="0"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2"/>
            <p:cNvSpPr/>
            <p:nvPr/>
          </p:nvSpPr>
          <p:spPr>
            <a:xfrm>
              <a:off x="3101014" y="2625975"/>
              <a:ext cx="13777" cy="5480"/>
            </a:xfrm>
            <a:custGeom>
              <a:rect b="b" l="l" r="r" t="t"/>
              <a:pathLst>
                <a:path extrusionOk="0" h="182" w="386">
                  <a:moveTo>
                    <a:pt x="386" y="0"/>
                  </a:moveTo>
                  <a:lnTo>
                    <a:pt x="1" y="0"/>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2"/>
            <p:cNvSpPr/>
            <p:nvPr/>
          </p:nvSpPr>
          <p:spPr>
            <a:xfrm>
              <a:off x="2031473" y="2623416"/>
              <a:ext cx="34051" cy="8852"/>
            </a:xfrm>
            <a:custGeom>
              <a:rect b="b" l="l" r="r" t="t"/>
              <a:pathLst>
                <a:path extrusionOk="0" h="294" w="954">
                  <a:moveTo>
                    <a:pt x="75" y="176"/>
                  </a:moveTo>
                  <a:cubicBezTo>
                    <a:pt x="321" y="182"/>
                    <a:pt x="341" y="294"/>
                    <a:pt x="654" y="268"/>
                  </a:cubicBezTo>
                  <a:cubicBezTo>
                    <a:pt x="953" y="45"/>
                    <a:pt x="0" y="0"/>
                    <a:pt x="75" y="1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2"/>
            <p:cNvSpPr/>
            <p:nvPr/>
          </p:nvSpPr>
          <p:spPr>
            <a:xfrm>
              <a:off x="3083739" y="2625223"/>
              <a:ext cx="13956" cy="4306"/>
            </a:xfrm>
            <a:custGeom>
              <a:rect b="b" l="l" r="r" t="t"/>
              <a:pathLst>
                <a:path extrusionOk="0" h="143" w="391">
                  <a:moveTo>
                    <a:pt x="290" y="25"/>
                  </a:moveTo>
                  <a:cubicBezTo>
                    <a:pt x="237" y="0"/>
                    <a:pt x="1" y="70"/>
                    <a:pt x="98" y="115"/>
                  </a:cubicBezTo>
                  <a:cubicBezTo>
                    <a:pt x="152" y="143"/>
                    <a:pt x="391"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2"/>
            <p:cNvSpPr/>
            <p:nvPr/>
          </p:nvSpPr>
          <p:spPr>
            <a:xfrm>
              <a:off x="2171849" y="2625975"/>
              <a:ext cx="13706" cy="2740"/>
            </a:xfrm>
            <a:custGeom>
              <a:rect b="b" l="l" r="r" t="t"/>
              <a:pathLst>
                <a:path extrusionOk="0" h="91" w="384">
                  <a:moveTo>
                    <a:pt x="384" y="0"/>
                  </a:moveTo>
                  <a:cubicBezTo>
                    <a:pt x="235" y="20"/>
                    <a:pt x="3" y="3"/>
                    <a:pt x="0" y="90"/>
                  </a:cubicBezTo>
                  <a:cubicBezTo>
                    <a:pt x="149" y="72"/>
                    <a:pt x="377" y="88"/>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2"/>
            <p:cNvSpPr/>
            <p:nvPr/>
          </p:nvSpPr>
          <p:spPr>
            <a:xfrm>
              <a:off x="2027225" y="3293060"/>
              <a:ext cx="50683" cy="16440"/>
            </a:xfrm>
            <a:custGeom>
              <a:rect b="b" l="l" r="r" t="t"/>
              <a:pathLst>
                <a:path extrusionOk="0" h="546" w="1420">
                  <a:moveTo>
                    <a:pt x="194" y="545"/>
                  </a:moveTo>
                  <a:cubicBezTo>
                    <a:pt x="1419" y="480"/>
                    <a:pt x="207" y="1"/>
                    <a:pt x="0" y="272"/>
                  </a:cubicBezTo>
                  <a:cubicBezTo>
                    <a:pt x="226" y="289"/>
                    <a:pt x="211" y="419"/>
                    <a:pt x="19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2"/>
            <p:cNvSpPr/>
            <p:nvPr/>
          </p:nvSpPr>
          <p:spPr>
            <a:xfrm>
              <a:off x="8717625" y="3003265"/>
              <a:ext cx="34479" cy="10960"/>
            </a:xfrm>
            <a:custGeom>
              <a:rect b="b" l="l" r="r" t="t"/>
              <a:pathLst>
                <a:path extrusionOk="0" h="364" w="966">
                  <a:moveTo>
                    <a:pt x="965" y="363"/>
                  </a:moveTo>
                  <a:cubicBezTo>
                    <a:pt x="897" y="123"/>
                    <a:pt x="459" y="58"/>
                    <a:pt x="0" y="0"/>
                  </a:cubicBezTo>
                  <a:cubicBezTo>
                    <a:pt x="79" y="237"/>
                    <a:pt x="601" y="263"/>
                    <a:pt x="965"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2"/>
            <p:cNvSpPr/>
            <p:nvPr/>
          </p:nvSpPr>
          <p:spPr>
            <a:xfrm>
              <a:off x="9040779" y="2776367"/>
              <a:ext cx="36799" cy="16320"/>
            </a:xfrm>
            <a:custGeom>
              <a:rect b="b" l="l" r="r" t="t"/>
              <a:pathLst>
                <a:path extrusionOk="0" h="542" w="1031">
                  <a:moveTo>
                    <a:pt x="203" y="455"/>
                  </a:moveTo>
                  <a:cubicBezTo>
                    <a:pt x="791" y="541"/>
                    <a:pt x="1030" y="10"/>
                    <a:pt x="781" y="1"/>
                  </a:cubicBezTo>
                  <a:cubicBezTo>
                    <a:pt x="609" y="161"/>
                    <a:pt x="0" y="116"/>
                    <a:pt x="203"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2"/>
            <p:cNvSpPr/>
            <p:nvPr/>
          </p:nvSpPr>
          <p:spPr>
            <a:xfrm>
              <a:off x="780616" y="2703987"/>
              <a:ext cx="35264" cy="10087"/>
            </a:xfrm>
            <a:custGeom>
              <a:rect b="b" l="l" r="r" t="t"/>
              <a:pathLst>
                <a:path extrusionOk="0" h="335" w="988">
                  <a:moveTo>
                    <a:pt x="409" y="315"/>
                  </a:moveTo>
                  <a:cubicBezTo>
                    <a:pt x="487" y="159"/>
                    <a:pt x="658" y="334"/>
                    <a:pt x="987" y="315"/>
                  </a:cubicBezTo>
                  <a:lnTo>
                    <a:pt x="987" y="41"/>
                  </a:lnTo>
                  <a:cubicBezTo>
                    <a:pt x="613" y="0"/>
                    <a:pt x="1" y="287"/>
                    <a:pt x="409" y="3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2"/>
            <p:cNvSpPr/>
            <p:nvPr/>
          </p:nvSpPr>
          <p:spPr>
            <a:xfrm>
              <a:off x="754097" y="2640397"/>
              <a:ext cx="37656" cy="11111"/>
            </a:xfrm>
            <a:custGeom>
              <a:rect b="b" l="l" r="r" t="t"/>
              <a:pathLst>
                <a:path extrusionOk="0" h="369" w="1055">
                  <a:moveTo>
                    <a:pt x="960" y="248"/>
                  </a:moveTo>
                  <a:cubicBezTo>
                    <a:pt x="574" y="247"/>
                    <a:pt x="715" y="0"/>
                    <a:pt x="188" y="68"/>
                  </a:cubicBezTo>
                  <a:cubicBezTo>
                    <a:pt x="1" y="287"/>
                    <a:pt x="1054" y="368"/>
                    <a:pt x="960" y="2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2"/>
            <p:cNvSpPr/>
            <p:nvPr/>
          </p:nvSpPr>
          <p:spPr>
            <a:xfrm>
              <a:off x="8724086" y="4228682"/>
              <a:ext cx="13777" cy="6805"/>
            </a:xfrm>
            <a:custGeom>
              <a:rect b="b" l="l" r="r" t="t"/>
              <a:pathLst>
                <a:path extrusionOk="0" h="226" w="386">
                  <a:moveTo>
                    <a:pt x="386" y="110"/>
                  </a:moveTo>
                  <a:cubicBezTo>
                    <a:pt x="344" y="1"/>
                    <a:pt x="173" y="54"/>
                    <a:pt x="1" y="110"/>
                  </a:cubicBezTo>
                  <a:cubicBezTo>
                    <a:pt x="2" y="203"/>
                    <a:pt x="338" y="225"/>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2"/>
            <p:cNvSpPr/>
            <p:nvPr/>
          </p:nvSpPr>
          <p:spPr>
            <a:xfrm>
              <a:off x="8121679" y="4231302"/>
              <a:ext cx="14063" cy="4246"/>
            </a:xfrm>
            <a:custGeom>
              <a:rect b="b" l="l" r="r" t="t"/>
              <a:pathLst>
                <a:path extrusionOk="0" h="141" w="394">
                  <a:moveTo>
                    <a:pt x="100" y="116"/>
                  </a:moveTo>
                  <a:cubicBezTo>
                    <a:pt x="154" y="141"/>
                    <a:pt x="394" y="72"/>
                    <a:pt x="292" y="25"/>
                  </a:cubicBezTo>
                  <a:cubicBezTo>
                    <a:pt x="242" y="0"/>
                    <a:pt x="1" y="67"/>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2"/>
            <p:cNvSpPr/>
            <p:nvPr/>
          </p:nvSpPr>
          <p:spPr>
            <a:xfrm>
              <a:off x="3299282" y="4229315"/>
              <a:ext cx="21630" cy="6353"/>
            </a:xfrm>
            <a:custGeom>
              <a:rect b="b" l="l" r="r" t="t"/>
              <a:pathLst>
                <a:path extrusionOk="0" h="211" w="606">
                  <a:moveTo>
                    <a:pt x="606" y="1"/>
                  </a:moveTo>
                  <a:lnTo>
                    <a:pt x="26" y="1"/>
                  </a:lnTo>
                  <a:cubicBezTo>
                    <a:pt x="0" y="163"/>
                    <a:pt x="219" y="211"/>
                    <a:pt x="606"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2"/>
            <p:cNvSpPr/>
            <p:nvPr/>
          </p:nvSpPr>
          <p:spPr>
            <a:xfrm>
              <a:off x="168430" y="4229134"/>
              <a:ext cx="23950" cy="6022"/>
            </a:xfrm>
            <a:custGeom>
              <a:rect b="b" l="l" r="r" t="t"/>
              <a:pathLst>
                <a:path extrusionOk="0" h="200" w="671">
                  <a:moveTo>
                    <a:pt x="580" y="7"/>
                  </a:moveTo>
                  <a:cubicBezTo>
                    <a:pt x="247" y="0"/>
                    <a:pt x="84" y="76"/>
                    <a:pt x="0" y="188"/>
                  </a:cubicBezTo>
                  <a:cubicBezTo>
                    <a:pt x="302" y="178"/>
                    <a:pt x="670" y="200"/>
                    <a:pt x="580" y="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2"/>
            <p:cNvSpPr/>
            <p:nvPr/>
          </p:nvSpPr>
          <p:spPr>
            <a:xfrm>
              <a:off x="2725286" y="4228532"/>
              <a:ext cx="14134" cy="4276"/>
            </a:xfrm>
            <a:custGeom>
              <a:rect b="b" l="l" r="r" t="t"/>
              <a:pathLst>
                <a:path extrusionOk="0" h="142" w="396">
                  <a:moveTo>
                    <a:pt x="293" y="27"/>
                  </a:moveTo>
                  <a:cubicBezTo>
                    <a:pt x="242" y="1"/>
                    <a:pt x="0" y="70"/>
                    <a:pt x="103" y="117"/>
                  </a:cubicBezTo>
                  <a:cubicBezTo>
                    <a:pt x="156" y="142"/>
                    <a:pt x="396" y="71"/>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2"/>
            <p:cNvSpPr/>
            <p:nvPr/>
          </p:nvSpPr>
          <p:spPr>
            <a:xfrm>
              <a:off x="6944704" y="4225792"/>
              <a:ext cx="14134" cy="4276"/>
            </a:xfrm>
            <a:custGeom>
              <a:rect b="b" l="l" r="r" t="t"/>
              <a:pathLst>
                <a:path extrusionOk="0" h="142" w="396">
                  <a:moveTo>
                    <a:pt x="99" y="118"/>
                  </a:moveTo>
                  <a:cubicBezTo>
                    <a:pt x="155" y="141"/>
                    <a:pt x="396" y="73"/>
                    <a:pt x="293" y="25"/>
                  </a:cubicBezTo>
                  <a:cubicBezTo>
                    <a:pt x="239" y="0"/>
                    <a:pt x="0" y="69"/>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2"/>
            <p:cNvSpPr/>
            <p:nvPr/>
          </p:nvSpPr>
          <p:spPr>
            <a:xfrm>
              <a:off x="5251376" y="4225792"/>
              <a:ext cx="14099" cy="4276"/>
            </a:xfrm>
            <a:custGeom>
              <a:rect b="b" l="l" r="r" t="t"/>
              <a:pathLst>
                <a:path extrusionOk="0" h="142" w="395">
                  <a:moveTo>
                    <a:pt x="294" y="25"/>
                  </a:moveTo>
                  <a:cubicBezTo>
                    <a:pt x="241" y="0"/>
                    <a:pt x="1" y="69"/>
                    <a:pt x="102" y="118"/>
                  </a:cubicBezTo>
                  <a:cubicBezTo>
                    <a:pt x="155" y="141"/>
                    <a:pt x="395"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2"/>
            <p:cNvSpPr/>
            <p:nvPr/>
          </p:nvSpPr>
          <p:spPr>
            <a:xfrm>
              <a:off x="1882281" y="4212845"/>
              <a:ext cx="39797" cy="13670"/>
            </a:xfrm>
            <a:custGeom>
              <a:rect b="b" l="l" r="r" t="t"/>
              <a:pathLst>
                <a:path extrusionOk="0" h="454" w="1115">
                  <a:moveTo>
                    <a:pt x="579" y="1"/>
                  </a:moveTo>
                  <a:cubicBezTo>
                    <a:pt x="405" y="161"/>
                    <a:pt x="112" y="266"/>
                    <a:pt x="1" y="454"/>
                  </a:cubicBezTo>
                  <a:cubicBezTo>
                    <a:pt x="388" y="449"/>
                    <a:pt x="1114" y="142"/>
                    <a:pt x="5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2"/>
            <p:cNvSpPr/>
            <p:nvPr/>
          </p:nvSpPr>
          <p:spPr>
            <a:xfrm>
              <a:off x="1720382" y="4223022"/>
              <a:ext cx="14170" cy="4336"/>
            </a:xfrm>
            <a:custGeom>
              <a:rect b="b" l="l" r="r" t="t"/>
              <a:pathLst>
                <a:path extrusionOk="0" h="144" w="397">
                  <a:moveTo>
                    <a:pt x="101" y="117"/>
                  </a:moveTo>
                  <a:cubicBezTo>
                    <a:pt x="155" y="143"/>
                    <a:pt x="396" y="74"/>
                    <a:pt x="292" y="27"/>
                  </a:cubicBezTo>
                  <a:cubicBezTo>
                    <a:pt x="241" y="1"/>
                    <a:pt x="1"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2"/>
            <p:cNvSpPr/>
            <p:nvPr/>
          </p:nvSpPr>
          <p:spPr>
            <a:xfrm>
              <a:off x="1142210" y="4220312"/>
              <a:ext cx="14134" cy="4276"/>
            </a:xfrm>
            <a:custGeom>
              <a:rect b="b" l="l" r="r" t="t"/>
              <a:pathLst>
                <a:path extrusionOk="0" h="142" w="396">
                  <a:moveTo>
                    <a:pt x="102" y="117"/>
                  </a:moveTo>
                  <a:cubicBezTo>
                    <a:pt x="153" y="142"/>
                    <a:pt x="396" y="73"/>
                    <a:pt x="291" y="27"/>
                  </a:cubicBezTo>
                  <a:cubicBezTo>
                    <a:pt x="240" y="1"/>
                    <a:pt x="0"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2"/>
            <p:cNvSpPr/>
            <p:nvPr/>
          </p:nvSpPr>
          <p:spPr>
            <a:xfrm>
              <a:off x="2787390" y="4217572"/>
              <a:ext cx="13884" cy="4276"/>
            </a:xfrm>
            <a:custGeom>
              <a:rect b="b" l="l" r="r" t="t"/>
              <a:pathLst>
                <a:path extrusionOk="0" h="142" w="389">
                  <a:moveTo>
                    <a:pt x="98" y="117"/>
                  </a:moveTo>
                  <a:cubicBezTo>
                    <a:pt x="150" y="141"/>
                    <a:pt x="388" y="72"/>
                    <a:pt x="291" y="25"/>
                  </a:cubicBezTo>
                  <a:cubicBezTo>
                    <a:pt x="237" y="0"/>
                    <a:pt x="0" y="70"/>
                    <a:pt x="98"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2"/>
            <p:cNvSpPr/>
            <p:nvPr/>
          </p:nvSpPr>
          <p:spPr>
            <a:xfrm>
              <a:off x="2921663" y="4212845"/>
              <a:ext cx="13813" cy="5510"/>
            </a:xfrm>
            <a:custGeom>
              <a:rect b="b" l="l" r="r" t="t"/>
              <a:pathLst>
                <a:path extrusionOk="0" h="183" w="387">
                  <a:moveTo>
                    <a:pt x="387" y="1"/>
                  </a:moveTo>
                  <a:lnTo>
                    <a:pt x="0" y="1"/>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2"/>
            <p:cNvSpPr/>
            <p:nvPr/>
          </p:nvSpPr>
          <p:spPr>
            <a:xfrm>
              <a:off x="6610914" y="4209774"/>
              <a:ext cx="6996" cy="6203"/>
            </a:xfrm>
            <a:custGeom>
              <a:rect b="b" l="l" r="r" t="t"/>
              <a:pathLst>
                <a:path extrusionOk="0" h="206" w="196">
                  <a:moveTo>
                    <a:pt x="195" y="103"/>
                  </a:moveTo>
                  <a:cubicBezTo>
                    <a:pt x="195" y="53"/>
                    <a:pt x="39" y="1"/>
                    <a:pt x="3" y="103"/>
                  </a:cubicBezTo>
                  <a:cubicBezTo>
                    <a:pt x="1" y="154"/>
                    <a:pt x="160" y="206"/>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2"/>
            <p:cNvSpPr/>
            <p:nvPr/>
          </p:nvSpPr>
          <p:spPr>
            <a:xfrm>
              <a:off x="4277596" y="4209774"/>
              <a:ext cx="6889" cy="6203"/>
            </a:xfrm>
            <a:custGeom>
              <a:rect b="b" l="l" r="r" t="t"/>
              <a:pathLst>
                <a:path extrusionOk="0" h="206" w="193">
                  <a:moveTo>
                    <a:pt x="193" y="103"/>
                  </a:moveTo>
                  <a:cubicBezTo>
                    <a:pt x="193" y="53"/>
                    <a:pt x="39" y="1"/>
                    <a:pt x="1" y="103"/>
                  </a:cubicBezTo>
                  <a:cubicBezTo>
                    <a:pt x="1" y="154"/>
                    <a:pt x="156"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2"/>
            <p:cNvSpPr/>
            <p:nvPr/>
          </p:nvSpPr>
          <p:spPr>
            <a:xfrm>
              <a:off x="591664" y="4212062"/>
              <a:ext cx="13991" cy="4306"/>
            </a:xfrm>
            <a:custGeom>
              <a:rect b="b" l="l" r="r" t="t"/>
              <a:pathLst>
                <a:path extrusionOk="0" h="143" w="392">
                  <a:moveTo>
                    <a:pt x="293" y="27"/>
                  </a:moveTo>
                  <a:cubicBezTo>
                    <a:pt x="238" y="1"/>
                    <a:pt x="0" y="70"/>
                    <a:pt x="99" y="117"/>
                  </a:cubicBezTo>
                  <a:cubicBezTo>
                    <a:pt x="152" y="143"/>
                    <a:pt x="392" y="75"/>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2"/>
            <p:cNvSpPr/>
            <p:nvPr/>
          </p:nvSpPr>
          <p:spPr>
            <a:xfrm>
              <a:off x="5530380" y="4204686"/>
              <a:ext cx="20666" cy="8190"/>
            </a:xfrm>
            <a:custGeom>
              <a:rect b="b" l="l" r="r" t="t"/>
              <a:pathLst>
                <a:path extrusionOk="0" h="272" w="579">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2"/>
            <p:cNvSpPr/>
            <p:nvPr/>
          </p:nvSpPr>
          <p:spPr>
            <a:xfrm>
              <a:off x="4899633" y="4204294"/>
              <a:ext cx="33480" cy="15778"/>
            </a:xfrm>
            <a:custGeom>
              <a:rect b="b" l="l" r="r" t="t"/>
              <a:pathLst>
                <a:path extrusionOk="0" h="524" w="938">
                  <a:moveTo>
                    <a:pt x="893" y="196"/>
                  </a:moveTo>
                  <a:cubicBezTo>
                    <a:pt x="938" y="139"/>
                    <a:pt x="601" y="0"/>
                    <a:pt x="509" y="15"/>
                  </a:cubicBezTo>
                  <a:cubicBezTo>
                    <a:pt x="0" y="86"/>
                    <a:pt x="632" y="524"/>
                    <a:pt x="893" y="1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2"/>
            <p:cNvSpPr/>
            <p:nvPr/>
          </p:nvSpPr>
          <p:spPr>
            <a:xfrm>
              <a:off x="471275" y="4195864"/>
              <a:ext cx="40333" cy="14754"/>
            </a:xfrm>
            <a:custGeom>
              <a:rect b="b" l="l" r="r" t="t"/>
              <a:pathLst>
                <a:path extrusionOk="0" h="490" w="1130">
                  <a:moveTo>
                    <a:pt x="770" y="385"/>
                  </a:moveTo>
                  <a:cubicBezTo>
                    <a:pt x="1129" y="81"/>
                    <a:pt x="78" y="1"/>
                    <a:pt x="0" y="202"/>
                  </a:cubicBezTo>
                  <a:cubicBezTo>
                    <a:pt x="302" y="242"/>
                    <a:pt x="165" y="489"/>
                    <a:pt x="770" y="3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2"/>
            <p:cNvSpPr/>
            <p:nvPr/>
          </p:nvSpPr>
          <p:spPr>
            <a:xfrm>
              <a:off x="877448" y="4185507"/>
              <a:ext cx="50398" cy="17464"/>
            </a:xfrm>
            <a:custGeom>
              <a:rect b="b" l="l" r="r" t="t"/>
              <a:pathLst>
                <a:path extrusionOk="0" h="580" w="1412">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2"/>
            <p:cNvSpPr/>
            <p:nvPr/>
          </p:nvSpPr>
          <p:spPr>
            <a:xfrm>
              <a:off x="1244325" y="4182797"/>
              <a:ext cx="72027" cy="13941"/>
            </a:xfrm>
            <a:custGeom>
              <a:rect b="b" l="l" r="r" t="t"/>
              <a:pathLst>
                <a:path extrusionOk="0" h="463" w="2018">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2"/>
            <p:cNvSpPr/>
            <p:nvPr/>
          </p:nvSpPr>
          <p:spPr>
            <a:xfrm>
              <a:off x="6745044" y="4190204"/>
              <a:ext cx="14027" cy="4276"/>
            </a:xfrm>
            <a:custGeom>
              <a:rect b="b" l="l" r="r" t="t"/>
              <a:pathLst>
                <a:path extrusionOk="0" h="142" w="393">
                  <a:moveTo>
                    <a:pt x="99" y="117"/>
                  </a:moveTo>
                  <a:cubicBezTo>
                    <a:pt x="155" y="142"/>
                    <a:pt x="392" y="73"/>
                    <a:pt x="292" y="27"/>
                  </a:cubicBezTo>
                  <a:cubicBezTo>
                    <a:pt x="242" y="1"/>
                    <a:pt x="1" y="71"/>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2"/>
            <p:cNvSpPr/>
            <p:nvPr/>
          </p:nvSpPr>
          <p:spPr>
            <a:xfrm>
              <a:off x="6665987" y="4185507"/>
              <a:ext cx="13884" cy="5540"/>
            </a:xfrm>
            <a:custGeom>
              <a:rect b="b" l="l" r="r" t="t"/>
              <a:pathLst>
                <a:path extrusionOk="0" h="184" w="389">
                  <a:moveTo>
                    <a:pt x="1" y="183"/>
                  </a:moveTo>
                  <a:lnTo>
                    <a:pt x="388" y="183"/>
                  </a:lnTo>
                  <a:lnTo>
                    <a:pt x="388"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2"/>
            <p:cNvSpPr/>
            <p:nvPr/>
          </p:nvSpPr>
          <p:spPr>
            <a:xfrm>
              <a:off x="5289353" y="4184965"/>
              <a:ext cx="13813" cy="6775"/>
            </a:xfrm>
            <a:custGeom>
              <a:rect b="b" l="l" r="r" t="t"/>
              <a:pathLst>
                <a:path extrusionOk="0" h="225" w="387">
                  <a:moveTo>
                    <a:pt x="387" y="110"/>
                  </a:moveTo>
                  <a:cubicBezTo>
                    <a:pt x="346" y="0"/>
                    <a:pt x="174" y="55"/>
                    <a:pt x="1" y="110"/>
                  </a:cubicBezTo>
                  <a:cubicBezTo>
                    <a:pt x="6" y="201"/>
                    <a:pt x="341" y="225"/>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2"/>
            <p:cNvSpPr/>
            <p:nvPr/>
          </p:nvSpPr>
          <p:spPr>
            <a:xfrm>
              <a:off x="8061217" y="4174607"/>
              <a:ext cx="44687" cy="16440"/>
            </a:xfrm>
            <a:custGeom>
              <a:rect b="b" l="l" r="r" t="t"/>
              <a:pathLst>
                <a:path extrusionOk="0" h="546" w="1252">
                  <a:moveTo>
                    <a:pt x="638" y="1"/>
                  </a:moveTo>
                  <a:cubicBezTo>
                    <a:pt x="615" y="172"/>
                    <a:pt x="1" y="63"/>
                    <a:pt x="59" y="272"/>
                  </a:cubicBezTo>
                  <a:cubicBezTo>
                    <a:pt x="396" y="545"/>
                    <a:pt x="1251" y="142"/>
                    <a:pt x="6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2"/>
            <p:cNvSpPr/>
            <p:nvPr/>
          </p:nvSpPr>
          <p:spPr>
            <a:xfrm>
              <a:off x="6738263" y="4182074"/>
              <a:ext cx="13956" cy="4246"/>
            </a:xfrm>
            <a:custGeom>
              <a:rect b="b" l="l" r="r" t="t"/>
              <a:pathLst>
                <a:path extrusionOk="0" h="141" w="391">
                  <a:moveTo>
                    <a:pt x="289" y="24"/>
                  </a:moveTo>
                  <a:cubicBezTo>
                    <a:pt x="238" y="1"/>
                    <a:pt x="0" y="69"/>
                    <a:pt x="99" y="114"/>
                  </a:cubicBezTo>
                  <a:cubicBezTo>
                    <a:pt x="150" y="140"/>
                    <a:pt x="390" y="73"/>
                    <a:pt x="289"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2"/>
            <p:cNvSpPr/>
            <p:nvPr/>
          </p:nvSpPr>
          <p:spPr>
            <a:xfrm>
              <a:off x="9130223" y="4177377"/>
              <a:ext cx="13777" cy="5450"/>
            </a:xfrm>
            <a:custGeom>
              <a:rect b="b" l="l" r="r" t="t"/>
              <a:pathLst>
                <a:path extrusionOk="0" h="181" w="386">
                  <a:moveTo>
                    <a:pt x="386" y="0"/>
                  </a:moveTo>
                  <a:lnTo>
                    <a:pt x="0" y="0"/>
                  </a:lnTo>
                  <a:lnTo>
                    <a:pt x="0" y="180"/>
                  </a:lnTo>
                  <a:lnTo>
                    <a:pt x="386" y="1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2"/>
            <p:cNvSpPr/>
            <p:nvPr/>
          </p:nvSpPr>
          <p:spPr>
            <a:xfrm>
              <a:off x="5896614" y="4167472"/>
              <a:ext cx="22165" cy="16199"/>
            </a:xfrm>
            <a:custGeom>
              <a:rect b="b" l="l" r="r" t="t"/>
              <a:pathLst>
                <a:path extrusionOk="0" h="538" w="621">
                  <a:moveTo>
                    <a:pt x="345" y="509"/>
                  </a:moveTo>
                  <a:cubicBezTo>
                    <a:pt x="404" y="388"/>
                    <a:pt x="620" y="336"/>
                    <a:pt x="537" y="146"/>
                  </a:cubicBezTo>
                  <a:cubicBezTo>
                    <a:pt x="0" y="0"/>
                    <a:pt x="4" y="538"/>
                    <a:pt x="345" y="5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2"/>
            <p:cNvSpPr/>
            <p:nvPr/>
          </p:nvSpPr>
          <p:spPr>
            <a:xfrm>
              <a:off x="5464814" y="4176564"/>
              <a:ext cx="14134" cy="4276"/>
            </a:xfrm>
            <a:custGeom>
              <a:rect b="b" l="l" r="r" t="t"/>
              <a:pathLst>
                <a:path extrusionOk="0" h="142" w="396">
                  <a:moveTo>
                    <a:pt x="293" y="27"/>
                  </a:moveTo>
                  <a:cubicBezTo>
                    <a:pt x="239" y="1"/>
                    <a:pt x="0" y="70"/>
                    <a:pt x="101" y="118"/>
                  </a:cubicBezTo>
                  <a:cubicBezTo>
                    <a:pt x="151" y="142"/>
                    <a:pt x="396" y="73"/>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2"/>
            <p:cNvSpPr/>
            <p:nvPr/>
          </p:nvSpPr>
          <p:spPr>
            <a:xfrm>
              <a:off x="2591620" y="4167472"/>
              <a:ext cx="47792" cy="17434"/>
            </a:xfrm>
            <a:custGeom>
              <a:rect b="b" l="l" r="r" t="t"/>
              <a:pathLst>
                <a:path extrusionOk="0" h="579" w="1339">
                  <a:moveTo>
                    <a:pt x="182" y="329"/>
                  </a:moveTo>
                  <a:cubicBezTo>
                    <a:pt x="479" y="578"/>
                    <a:pt x="1315" y="324"/>
                    <a:pt x="1338" y="146"/>
                  </a:cubicBezTo>
                  <a:cubicBezTo>
                    <a:pt x="943" y="201"/>
                    <a:pt x="0" y="0"/>
                    <a:pt x="182" y="3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2"/>
            <p:cNvSpPr/>
            <p:nvPr/>
          </p:nvSpPr>
          <p:spPr>
            <a:xfrm>
              <a:off x="1494988" y="4162444"/>
              <a:ext cx="26484" cy="12195"/>
            </a:xfrm>
            <a:custGeom>
              <a:rect b="b" l="l" r="r" t="t"/>
              <a:pathLst>
                <a:path extrusionOk="0" h="405" w="742">
                  <a:moveTo>
                    <a:pt x="438" y="405"/>
                  </a:moveTo>
                  <a:cubicBezTo>
                    <a:pt x="742" y="269"/>
                    <a:pt x="652" y="0"/>
                    <a:pt x="53" y="41"/>
                  </a:cubicBezTo>
                  <a:cubicBezTo>
                    <a:pt x="0" y="248"/>
                    <a:pt x="100" y="381"/>
                    <a:pt x="438" y="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2"/>
            <p:cNvSpPr/>
            <p:nvPr/>
          </p:nvSpPr>
          <p:spPr>
            <a:xfrm>
              <a:off x="8940771" y="4168405"/>
              <a:ext cx="14063" cy="4276"/>
            </a:xfrm>
            <a:custGeom>
              <a:rect b="b" l="l" r="r" t="t"/>
              <a:pathLst>
                <a:path extrusionOk="0" h="142" w="394">
                  <a:moveTo>
                    <a:pt x="100" y="115"/>
                  </a:moveTo>
                  <a:cubicBezTo>
                    <a:pt x="154" y="141"/>
                    <a:pt x="394" y="72"/>
                    <a:pt x="295" y="25"/>
                  </a:cubicBezTo>
                  <a:cubicBezTo>
                    <a:pt x="242" y="0"/>
                    <a:pt x="1" y="67"/>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2"/>
            <p:cNvSpPr/>
            <p:nvPr/>
          </p:nvSpPr>
          <p:spPr>
            <a:xfrm>
              <a:off x="8995808" y="4165665"/>
              <a:ext cx="14063" cy="4276"/>
            </a:xfrm>
            <a:custGeom>
              <a:rect b="b" l="l" r="r" t="t"/>
              <a:pathLst>
                <a:path extrusionOk="0" h="142" w="394">
                  <a:moveTo>
                    <a:pt x="294" y="25"/>
                  </a:moveTo>
                  <a:cubicBezTo>
                    <a:pt x="239" y="0"/>
                    <a:pt x="1" y="69"/>
                    <a:pt x="100" y="116"/>
                  </a:cubicBezTo>
                  <a:cubicBezTo>
                    <a:pt x="155" y="141"/>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2"/>
            <p:cNvSpPr/>
            <p:nvPr/>
          </p:nvSpPr>
          <p:spPr>
            <a:xfrm>
              <a:off x="6961944" y="4156030"/>
              <a:ext cx="26591" cy="15326"/>
            </a:xfrm>
            <a:custGeom>
              <a:rect b="b" l="l" r="r" t="t"/>
              <a:pathLst>
                <a:path extrusionOk="0" h="509" w="745">
                  <a:moveTo>
                    <a:pt x="0" y="436"/>
                  </a:moveTo>
                  <a:cubicBezTo>
                    <a:pt x="744" y="508"/>
                    <a:pt x="744" y="0"/>
                    <a:pt x="0" y="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2"/>
            <p:cNvSpPr/>
            <p:nvPr/>
          </p:nvSpPr>
          <p:spPr>
            <a:xfrm>
              <a:off x="2673854" y="4162955"/>
              <a:ext cx="13706" cy="7437"/>
            </a:xfrm>
            <a:custGeom>
              <a:rect b="b" l="l" r="r" t="t"/>
              <a:pathLst>
                <a:path extrusionOk="0" h="247" w="384">
                  <a:moveTo>
                    <a:pt x="384" y="115"/>
                  </a:moveTo>
                  <a:cubicBezTo>
                    <a:pt x="383" y="24"/>
                    <a:pt x="47" y="0"/>
                    <a:pt x="0" y="115"/>
                  </a:cubicBezTo>
                  <a:cubicBezTo>
                    <a:pt x="216" y="104"/>
                    <a:pt x="299" y="247"/>
                    <a:pt x="384"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2"/>
            <p:cNvSpPr/>
            <p:nvPr/>
          </p:nvSpPr>
          <p:spPr>
            <a:xfrm>
              <a:off x="920207" y="4147209"/>
              <a:ext cx="41725" cy="18819"/>
            </a:xfrm>
            <a:custGeom>
              <a:rect b="b" l="l" r="r" t="t"/>
              <a:pathLst>
                <a:path extrusionOk="0" h="625" w="1169">
                  <a:moveTo>
                    <a:pt x="727" y="547"/>
                  </a:moveTo>
                  <a:cubicBezTo>
                    <a:pt x="1169" y="340"/>
                    <a:pt x="598" y="147"/>
                    <a:pt x="342" y="1"/>
                  </a:cubicBezTo>
                  <a:cubicBezTo>
                    <a:pt x="46" y="141"/>
                    <a:pt x="0" y="625"/>
                    <a:pt x="727" y="5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2"/>
            <p:cNvSpPr/>
            <p:nvPr/>
          </p:nvSpPr>
          <p:spPr>
            <a:xfrm>
              <a:off x="6187502" y="4154676"/>
              <a:ext cx="14063" cy="4336"/>
            </a:xfrm>
            <a:custGeom>
              <a:rect b="b" l="l" r="r" t="t"/>
              <a:pathLst>
                <a:path extrusionOk="0" h="144" w="394">
                  <a:moveTo>
                    <a:pt x="296" y="27"/>
                  </a:moveTo>
                  <a:cubicBezTo>
                    <a:pt x="240" y="1"/>
                    <a:pt x="1" y="70"/>
                    <a:pt x="101" y="117"/>
                  </a:cubicBezTo>
                  <a:cubicBezTo>
                    <a:pt x="152" y="143"/>
                    <a:pt x="394" y="73"/>
                    <a:pt x="296"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2"/>
            <p:cNvSpPr/>
            <p:nvPr/>
          </p:nvSpPr>
          <p:spPr>
            <a:xfrm>
              <a:off x="6107624" y="4152719"/>
              <a:ext cx="21594" cy="6444"/>
            </a:xfrm>
            <a:custGeom>
              <a:rect b="b" l="l" r="r" t="t"/>
              <a:pathLst>
                <a:path extrusionOk="0" h="214" w="605">
                  <a:moveTo>
                    <a:pt x="605" y="182"/>
                  </a:moveTo>
                  <a:lnTo>
                    <a:pt x="605" y="1"/>
                  </a:lnTo>
                  <a:lnTo>
                    <a:pt x="28" y="1"/>
                  </a:lnTo>
                  <a:cubicBezTo>
                    <a:pt x="0" y="162"/>
                    <a:pt x="217" y="213"/>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2"/>
            <p:cNvSpPr/>
            <p:nvPr/>
          </p:nvSpPr>
          <p:spPr>
            <a:xfrm>
              <a:off x="1442165" y="4143024"/>
              <a:ext cx="20273" cy="13580"/>
            </a:xfrm>
            <a:custGeom>
              <a:rect b="b" l="l" r="r" t="t"/>
              <a:pathLst>
                <a:path extrusionOk="0" h="451" w="568">
                  <a:moveTo>
                    <a:pt x="375" y="414"/>
                  </a:moveTo>
                  <a:cubicBezTo>
                    <a:pt x="386" y="359"/>
                    <a:pt x="402" y="306"/>
                    <a:pt x="568" y="323"/>
                  </a:cubicBezTo>
                  <a:lnTo>
                    <a:pt x="568" y="142"/>
                  </a:lnTo>
                  <a:cubicBezTo>
                    <a:pt x="94" y="0"/>
                    <a:pt x="0" y="451"/>
                    <a:pt x="375" y="4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2"/>
            <p:cNvSpPr/>
            <p:nvPr/>
          </p:nvSpPr>
          <p:spPr>
            <a:xfrm>
              <a:off x="5299596" y="4149196"/>
              <a:ext cx="14063" cy="4306"/>
            </a:xfrm>
            <a:custGeom>
              <a:rect b="b" l="l" r="r" t="t"/>
              <a:pathLst>
                <a:path extrusionOk="0" h="143" w="394">
                  <a:moveTo>
                    <a:pt x="294" y="26"/>
                  </a:moveTo>
                  <a:cubicBezTo>
                    <a:pt x="241" y="0"/>
                    <a:pt x="1" y="71"/>
                    <a:pt x="100" y="116"/>
                  </a:cubicBezTo>
                  <a:cubicBezTo>
                    <a:pt x="156" y="142"/>
                    <a:pt x="394" y="75"/>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2"/>
            <p:cNvSpPr/>
            <p:nvPr/>
          </p:nvSpPr>
          <p:spPr>
            <a:xfrm>
              <a:off x="138877" y="4144499"/>
              <a:ext cx="22629" cy="8250"/>
            </a:xfrm>
            <a:custGeom>
              <a:rect b="b" l="l" r="r" t="t"/>
              <a:pathLst>
                <a:path extrusionOk="0" h="274" w="634">
                  <a:moveTo>
                    <a:pt x="634" y="274"/>
                  </a:moveTo>
                  <a:lnTo>
                    <a:pt x="634" y="1"/>
                  </a:lnTo>
                  <a:lnTo>
                    <a:pt x="248" y="1"/>
                  </a:lnTo>
                  <a:cubicBezTo>
                    <a:pt x="240" y="120"/>
                    <a:pt x="1" y="129"/>
                    <a:pt x="57"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2"/>
            <p:cNvSpPr/>
            <p:nvPr/>
          </p:nvSpPr>
          <p:spPr>
            <a:xfrm>
              <a:off x="8483130" y="4144168"/>
              <a:ext cx="6996" cy="6173"/>
            </a:xfrm>
            <a:custGeom>
              <a:rect b="b" l="l" r="r" t="t"/>
              <a:pathLst>
                <a:path extrusionOk="0" h="205" w="196">
                  <a:moveTo>
                    <a:pt x="194" y="102"/>
                  </a:moveTo>
                  <a:cubicBezTo>
                    <a:pt x="195" y="52"/>
                    <a:pt x="39" y="0"/>
                    <a:pt x="1" y="102"/>
                  </a:cubicBezTo>
                  <a:cubicBezTo>
                    <a:pt x="1" y="153"/>
                    <a:pt x="157" y="205"/>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2"/>
            <p:cNvSpPr/>
            <p:nvPr/>
          </p:nvSpPr>
          <p:spPr>
            <a:xfrm>
              <a:off x="5337537" y="4139049"/>
              <a:ext cx="22665" cy="13700"/>
            </a:xfrm>
            <a:custGeom>
              <a:rect b="b" l="l" r="r" t="t"/>
              <a:pathLst>
                <a:path extrusionOk="0" h="455" w="635">
                  <a:moveTo>
                    <a:pt x="581" y="363"/>
                  </a:moveTo>
                  <a:cubicBezTo>
                    <a:pt x="635" y="157"/>
                    <a:pt x="535" y="21"/>
                    <a:pt x="196" y="0"/>
                  </a:cubicBezTo>
                  <a:cubicBezTo>
                    <a:pt x="240" y="161"/>
                    <a:pt x="0" y="455"/>
                    <a:pt x="581"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2"/>
            <p:cNvSpPr/>
            <p:nvPr/>
          </p:nvSpPr>
          <p:spPr>
            <a:xfrm>
              <a:off x="4020400" y="4128120"/>
              <a:ext cx="57322" cy="21890"/>
            </a:xfrm>
            <a:custGeom>
              <a:rect b="b" l="l" r="r" t="t"/>
              <a:pathLst>
                <a:path extrusionOk="0" h="727" w="1606">
                  <a:moveTo>
                    <a:pt x="1035" y="726"/>
                  </a:moveTo>
                  <a:cubicBezTo>
                    <a:pt x="1606" y="370"/>
                    <a:pt x="631" y="111"/>
                    <a:pt x="72" y="0"/>
                  </a:cubicBezTo>
                  <a:cubicBezTo>
                    <a:pt x="0" y="429"/>
                    <a:pt x="418" y="624"/>
                    <a:pt x="1035" y="7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2"/>
            <p:cNvSpPr/>
            <p:nvPr/>
          </p:nvSpPr>
          <p:spPr>
            <a:xfrm>
              <a:off x="8507222" y="4141036"/>
              <a:ext cx="14027" cy="4246"/>
            </a:xfrm>
            <a:custGeom>
              <a:rect b="b" l="l" r="r" t="t"/>
              <a:pathLst>
                <a:path extrusionOk="0" h="141" w="393">
                  <a:moveTo>
                    <a:pt x="100" y="115"/>
                  </a:moveTo>
                  <a:cubicBezTo>
                    <a:pt x="153" y="141"/>
                    <a:pt x="392" y="71"/>
                    <a:pt x="292" y="26"/>
                  </a:cubicBezTo>
                  <a:cubicBezTo>
                    <a:pt x="237" y="1"/>
                    <a:pt x="1" y="69"/>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2"/>
            <p:cNvSpPr/>
            <p:nvPr/>
          </p:nvSpPr>
          <p:spPr>
            <a:xfrm>
              <a:off x="632888" y="4141036"/>
              <a:ext cx="14099" cy="4246"/>
            </a:xfrm>
            <a:custGeom>
              <a:rect b="b" l="l" r="r" t="t"/>
              <a:pathLst>
                <a:path extrusionOk="0" h="141" w="395">
                  <a:moveTo>
                    <a:pt x="101" y="115"/>
                  </a:moveTo>
                  <a:cubicBezTo>
                    <a:pt x="154" y="141"/>
                    <a:pt x="395" y="71"/>
                    <a:pt x="295" y="26"/>
                  </a:cubicBezTo>
                  <a:cubicBezTo>
                    <a:pt x="242" y="1"/>
                    <a:pt x="0" y="69"/>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2"/>
            <p:cNvSpPr/>
            <p:nvPr/>
          </p:nvSpPr>
          <p:spPr>
            <a:xfrm>
              <a:off x="5251376" y="4138297"/>
              <a:ext cx="14099" cy="4246"/>
            </a:xfrm>
            <a:custGeom>
              <a:rect b="b" l="l" r="r" t="t"/>
              <a:pathLst>
                <a:path extrusionOk="0" h="141" w="395">
                  <a:moveTo>
                    <a:pt x="294" y="27"/>
                  </a:moveTo>
                  <a:cubicBezTo>
                    <a:pt x="241" y="1"/>
                    <a:pt x="1" y="71"/>
                    <a:pt x="102" y="117"/>
                  </a:cubicBezTo>
                  <a:cubicBezTo>
                    <a:pt x="155" y="140"/>
                    <a:pt x="395" y="72"/>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2"/>
            <p:cNvSpPr/>
            <p:nvPr/>
          </p:nvSpPr>
          <p:spPr>
            <a:xfrm>
              <a:off x="1710139" y="4129655"/>
              <a:ext cx="34943" cy="15236"/>
            </a:xfrm>
            <a:custGeom>
              <a:rect b="b" l="l" r="r" t="t"/>
              <a:pathLst>
                <a:path extrusionOk="0" h="506" w="979">
                  <a:moveTo>
                    <a:pt x="774" y="404"/>
                  </a:moveTo>
                  <a:cubicBezTo>
                    <a:pt x="978" y="173"/>
                    <a:pt x="123" y="0"/>
                    <a:pt x="0" y="221"/>
                  </a:cubicBezTo>
                  <a:cubicBezTo>
                    <a:pt x="306" y="261"/>
                    <a:pt x="167" y="506"/>
                    <a:pt x="774" y="4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2"/>
            <p:cNvSpPr/>
            <p:nvPr/>
          </p:nvSpPr>
          <p:spPr>
            <a:xfrm>
              <a:off x="378441" y="4135948"/>
              <a:ext cx="23950" cy="5871"/>
            </a:xfrm>
            <a:custGeom>
              <a:rect b="b" l="l" r="r" t="t"/>
              <a:pathLst>
                <a:path extrusionOk="0" h="195" w="671">
                  <a:moveTo>
                    <a:pt x="479" y="195"/>
                  </a:moveTo>
                  <a:cubicBezTo>
                    <a:pt x="479" y="103"/>
                    <a:pt x="634" y="86"/>
                    <a:pt x="671" y="12"/>
                  </a:cubicBezTo>
                  <a:cubicBezTo>
                    <a:pt x="368" y="21"/>
                    <a:pt x="1" y="0"/>
                    <a:pt x="92"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2"/>
            <p:cNvSpPr/>
            <p:nvPr/>
          </p:nvSpPr>
          <p:spPr>
            <a:xfrm>
              <a:off x="2618818" y="4136339"/>
              <a:ext cx="13777" cy="2770"/>
            </a:xfrm>
            <a:custGeom>
              <a:rect b="b" l="l" r="r" t="t"/>
              <a:pathLst>
                <a:path extrusionOk="0" h="92" w="386">
                  <a:moveTo>
                    <a:pt x="1" y="92"/>
                  </a:moveTo>
                  <a:cubicBezTo>
                    <a:pt x="148" y="71"/>
                    <a:pt x="378" y="88"/>
                    <a:pt x="386" y="0"/>
                  </a:cubicBezTo>
                  <a:cubicBezTo>
                    <a:pt x="237" y="21"/>
                    <a:pt x="3" y="2"/>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2"/>
            <p:cNvSpPr/>
            <p:nvPr/>
          </p:nvSpPr>
          <p:spPr>
            <a:xfrm>
              <a:off x="1988821" y="4135557"/>
              <a:ext cx="14134" cy="4306"/>
            </a:xfrm>
            <a:custGeom>
              <a:rect b="b" l="l" r="r" t="t"/>
              <a:pathLst>
                <a:path extrusionOk="0" h="143" w="396">
                  <a:moveTo>
                    <a:pt x="295" y="25"/>
                  </a:moveTo>
                  <a:cubicBezTo>
                    <a:pt x="240" y="0"/>
                    <a:pt x="1" y="68"/>
                    <a:pt x="101" y="116"/>
                  </a:cubicBezTo>
                  <a:cubicBezTo>
                    <a:pt x="154" y="142"/>
                    <a:pt x="395"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2"/>
            <p:cNvSpPr/>
            <p:nvPr/>
          </p:nvSpPr>
          <p:spPr>
            <a:xfrm>
              <a:off x="7068591" y="4124597"/>
              <a:ext cx="13991" cy="4306"/>
            </a:xfrm>
            <a:custGeom>
              <a:rect b="b" l="l" r="r" t="t"/>
              <a:pathLst>
                <a:path extrusionOk="0" h="143" w="392">
                  <a:moveTo>
                    <a:pt x="99" y="117"/>
                  </a:moveTo>
                  <a:cubicBezTo>
                    <a:pt x="153" y="142"/>
                    <a:pt x="392" y="73"/>
                    <a:pt x="294" y="26"/>
                  </a:cubicBezTo>
                  <a:cubicBezTo>
                    <a:pt x="242" y="0"/>
                    <a:pt x="0"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2"/>
            <p:cNvSpPr/>
            <p:nvPr/>
          </p:nvSpPr>
          <p:spPr>
            <a:xfrm>
              <a:off x="5557791" y="4117160"/>
              <a:ext cx="33729" cy="17313"/>
            </a:xfrm>
            <a:custGeom>
              <a:rect b="b" l="l" r="r" t="t"/>
              <a:pathLst>
                <a:path extrusionOk="0" h="575" w="945">
                  <a:moveTo>
                    <a:pt x="1" y="92"/>
                  </a:moveTo>
                  <a:lnTo>
                    <a:pt x="1" y="273"/>
                  </a:lnTo>
                  <a:cubicBezTo>
                    <a:pt x="359" y="575"/>
                    <a:pt x="945" y="0"/>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2"/>
            <p:cNvSpPr/>
            <p:nvPr/>
          </p:nvSpPr>
          <p:spPr>
            <a:xfrm>
              <a:off x="4508058" y="4124627"/>
              <a:ext cx="14134" cy="4276"/>
            </a:xfrm>
            <a:custGeom>
              <a:rect b="b" l="l" r="r" t="t"/>
              <a:pathLst>
                <a:path extrusionOk="0" h="142" w="396">
                  <a:moveTo>
                    <a:pt x="295" y="25"/>
                  </a:moveTo>
                  <a:cubicBezTo>
                    <a:pt x="242" y="0"/>
                    <a:pt x="0" y="69"/>
                    <a:pt x="99" y="116"/>
                  </a:cubicBezTo>
                  <a:cubicBezTo>
                    <a:pt x="155" y="141"/>
                    <a:pt x="396"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2"/>
            <p:cNvSpPr/>
            <p:nvPr/>
          </p:nvSpPr>
          <p:spPr>
            <a:xfrm>
              <a:off x="2549040" y="4119900"/>
              <a:ext cx="21630" cy="9545"/>
            </a:xfrm>
            <a:custGeom>
              <a:rect b="b" l="l" r="r" t="t"/>
              <a:pathLst>
                <a:path extrusionOk="0" h="317" w="606">
                  <a:moveTo>
                    <a:pt x="413" y="273"/>
                  </a:moveTo>
                  <a:cubicBezTo>
                    <a:pt x="406" y="148"/>
                    <a:pt x="504" y="75"/>
                    <a:pt x="606" y="1"/>
                  </a:cubicBezTo>
                  <a:lnTo>
                    <a:pt x="28" y="1"/>
                  </a:lnTo>
                  <a:cubicBezTo>
                    <a:pt x="42" y="144"/>
                    <a:pt x="0" y="317"/>
                    <a:pt x="413"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2"/>
            <p:cNvSpPr/>
            <p:nvPr/>
          </p:nvSpPr>
          <p:spPr>
            <a:xfrm>
              <a:off x="5299596" y="4121857"/>
              <a:ext cx="14063" cy="4336"/>
            </a:xfrm>
            <a:custGeom>
              <a:rect b="b" l="l" r="r" t="t"/>
              <a:pathLst>
                <a:path extrusionOk="0" h="144" w="394">
                  <a:moveTo>
                    <a:pt x="294" y="26"/>
                  </a:moveTo>
                  <a:cubicBezTo>
                    <a:pt x="241" y="1"/>
                    <a:pt x="1" y="70"/>
                    <a:pt x="100" y="117"/>
                  </a:cubicBezTo>
                  <a:cubicBezTo>
                    <a:pt x="156" y="143"/>
                    <a:pt x="394"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2"/>
            <p:cNvSpPr/>
            <p:nvPr/>
          </p:nvSpPr>
          <p:spPr>
            <a:xfrm>
              <a:off x="3128140" y="4119208"/>
              <a:ext cx="13813" cy="7497"/>
            </a:xfrm>
            <a:custGeom>
              <a:rect b="b" l="l" r="r" t="t"/>
              <a:pathLst>
                <a:path extrusionOk="0" h="249" w="387">
                  <a:moveTo>
                    <a:pt x="387" y="114"/>
                  </a:moveTo>
                  <a:cubicBezTo>
                    <a:pt x="384" y="22"/>
                    <a:pt x="48" y="0"/>
                    <a:pt x="1" y="114"/>
                  </a:cubicBezTo>
                  <a:cubicBezTo>
                    <a:pt x="215" y="105"/>
                    <a:pt x="302" y="248"/>
                    <a:pt x="387"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2"/>
            <p:cNvSpPr/>
            <p:nvPr/>
          </p:nvSpPr>
          <p:spPr>
            <a:xfrm>
              <a:off x="3045585" y="4119900"/>
              <a:ext cx="13742" cy="5510"/>
            </a:xfrm>
            <a:custGeom>
              <a:rect b="b" l="l" r="r" t="t"/>
              <a:pathLst>
                <a:path extrusionOk="0" h="183" w="385">
                  <a:moveTo>
                    <a:pt x="1" y="182"/>
                  </a:moveTo>
                  <a:lnTo>
                    <a:pt x="384" y="182"/>
                  </a:lnTo>
                  <a:lnTo>
                    <a:pt x="384"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2"/>
            <p:cNvSpPr/>
            <p:nvPr/>
          </p:nvSpPr>
          <p:spPr>
            <a:xfrm>
              <a:off x="2576237" y="4117160"/>
              <a:ext cx="21880" cy="8762"/>
            </a:xfrm>
            <a:custGeom>
              <a:rect b="b" l="l" r="r" t="t"/>
              <a:pathLst>
                <a:path extrusionOk="0" h="291" w="613">
                  <a:moveTo>
                    <a:pt x="613" y="273"/>
                  </a:moveTo>
                  <a:lnTo>
                    <a:pt x="613" y="0"/>
                  </a:lnTo>
                  <a:lnTo>
                    <a:pt x="36" y="0"/>
                  </a:lnTo>
                  <a:cubicBezTo>
                    <a:pt x="1" y="199"/>
                    <a:pt x="194" y="290"/>
                    <a:pt x="613"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2"/>
            <p:cNvSpPr/>
            <p:nvPr/>
          </p:nvSpPr>
          <p:spPr>
            <a:xfrm>
              <a:off x="1957983" y="4116829"/>
              <a:ext cx="6996" cy="6203"/>
            </a:xfrm>
            <a:custGeom>
              <a:rect b="b" l="l" r="r" t="t"/>
              <a:pathLst>
                <a:path extrusionOk="0" h="206" w="196">
                  <a:moveTo>
                    <a:pt x="195" y="103"/>
                  </a:moveTo>
                  <a:cubicBezTo>
                    <a:pt x="195" y="53"/>
                    <a:pt x="39" y="1"/>
                    <a:pt x="3" y="103"/>
                  </a:cubicBezTo>
                  <a:cubicBezTo>
                    <a:pt x="1" y="154"/>
                    <a:pt x="156" y="206"/>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2"/>
            <p:cNvSpPr/>
            <p:nvPr/>
          </p:nvSpPr>
          <p:spPr>
            <a:xfrm>
              <a:off x="8868638" y="4114481"/>
              <a:ext cx="13813" cy="5450"/>
            </a:xfrm>
            <a:custGeom>
              <a:rect b="b" l="l" r="r" t="t"/>
              <a:pathLst>
                <a:path extrusionOk="0" h="181" w="387">
                  <a:moveTo>
                    <a:pt x="0" y="181"/>
                  </a:moveTo>
                  <a:lnTo>
                    <a:pt x="386" y="181"/>
                  </a:lnTo>
                  <a:lnTo>
                    <a:pt x="386"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2"/>
            <p:cNvSpPr/>
            <p:nvPr/>
          </p:nvSpPr>
          <p:spPr>
            <a:xfrm>
              <a:off x="5664402" y="4110958"/>
              <a:ext cx="14063" cy="4276"/>
            </a:xfrm>
            <a:custGeom>
              <a:rect b="b" l="l" r="r" t="t"/>
              <a:pathLst>
                <a:path extrusionOk="0" h="142" w="394">
                  <a:moveTo>
                    <a:pt x="294" y="26"/>
                  </a:moveTo>
                  <a:cubicBezTo>
                    <a:pt x="239" y="0"/>
                    <a:pt x="0" y="69"/>
                    <a:pt x="102" y="118"/>
                  </a:cubicBezTo>
                  <a:cubicBezTo>
                    <a:pt x="155" y="141"/>
                    <a:pt x="393"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2"/>
            <p:cNvSpPr/>
            <p:nvPr/>
          </p:nvSpPr>
          <p:spPr>
            <a:xfrm>
              <a:off x="2563674" y="4106141"/>
              <a:ext cx="20702" cy="8280"/>
            </a:xfrm>
            <a:custGeom>
              <a:rect b="b" l="l" r="r" t="t"/>
              <a:pathLst>
                <a:path extrusionOk="0" h="275" w="58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2"/>
            <p:cNvSpPr/>
            <p:nvPr/>
          </p:nvSpPr>
          <p:spPr>
            <a:xfrm>
              <a:off x="1861579" y="4099457"/>
              <a:ext cx="28982" cy="17012"/>
            </a:xfrm>
            <a:custGeom>
              <a:rect b="b" l="l" r="r" t="t"/>
              <a:pathLst>
                <a:path extrusionOk="0" h="565" w="812">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2"/>
            <p:cNvSpPr/>
            <p:nvPr/>
          </p:nvSpPr>
          <p:spPr>
            <a:xfrm>
              <a:off x="8865068" y="4108218"/>
              <a:ext cx="14027" cy="4246"/>
            </a:xfrm>
            <a:custGeom>
              <a:rect b="b" l="l" r="r" t="t"/>
              <a:pathLst>
                <a:path extrusionOk="0" h="141" w="393">
                  <a:moveTo>
                    <a:pt x="291" y="26"/>
                  </a:moveTo>
                  <a:cubicBezTo>
                    <a:pt x="241" y="1"/>
                    <a:pt x="1" y="69"/>
                    <a:pt x="99" y="117"/>
                  </a:cubicBezTo>
                  <a:cubicBezTo>
                    <a:pt x="156" y="141"/>
                    <a:pt x="392"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2"/>
            <p:cNvSpPr/>
            <p:nvPr/>
          </p:nvSpPr>
          <p:spPr>
            <a:xfrm>
              <a:off x="8651703" y="4108218"/>
              <a:ext cx="14063" cy="4246"/>
            </a:xfrm>
            <a:custGeom>
              <a:rect b="b" l="l" r="r" t="t"/>
              <a:pathLst>
                <a:path extrusionOk="0" h="141" w="394">
                  <a:moveTo>
                    <a:pt x="100" y="117"/>
                  </a:moveTo>
                  <a:cubicBezTo>
                    <a:pt x="153" y="141"/>
                    <a:pt x="393" y="73"/>
                    <a:pt x="293" y="26"/>
                  </a:cubicBezTo>
                  <a:cubicBezTo>
                    <a:pt x="241" y="1"/>
                    <a:pt x="0" y="69"/>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2"/>
            <p:cNvSpPr/>
            <p:nvPr/>
          </p:nvSpPr>
          <p:spPr>
            <a:xfrm>
              <a:off x="5426980" y="4105870"/>
              <a:ext cx="7031" cy="6293"/>
            </a:xfrm>
            <a:custGeom>
              <a:rect b="b" l="l" r="r" t="t"/>
              <a:pathLst>
                <a:path extrusionOk="0" h="209" w="197">
                  <a:moveTo>
                    <a:pt x="3" y="104"/>
                  </a:moveTo>
                  <a:cubicBezTo>
                    <a:pt x="0" y="153"/>
                    <a:pt x="158" y="208"/>
                    <a:pt x="196" y="104"/>
                  </a:cubicBezTo>
                  <a:cubicBezTo>
                    <a:pt x="196" y="53"/>
                    <a:pt x="40" y="1"/>
                    <a:pt x="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2"/>
            <p:cNvSpPr/>
            <p:nvPr/>
          </p:nvSpPr>
          <p:spPr>
            <a:xfrm>
              <a:off x="3259236" y="4096506"/>
              <a:ext cx="20309" cy="13580"/>
            </a:xfrm>
            <a:custGeom>
              <a:rect b="b" l="l" r="r" t="t"/>
              <a:pathLst>
                <a:path extrusionOk="0" h="451" w="569">
                  <a:moveTo>
                    <a:pt x="377" y="415"/>
                  </a:moveTo>
                  <a:cubicBezTo>
                    <a:pt x="388" y="359"/>
                    <a:pt x="403" y="308"/>
                    <a:pt x="569" y="323"/>
                  </a:cubicBezTo>
                  <a:lnTo>
                    <a:pt x="569" y="142"/>
                  </a:lnTo>
                  <a:cubicBezTo>
                    <a:pt x="96" y="1"/>
                    <a:pt x="1" y="450"/>
                    <a:pt x="377" y="4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2"/>
            <p:cNvSpPr/>
            <p:nvPr/>
          </p:nvSpPr>
          <p:spPr>
            <a:xfrm>
              <a:off x="8111471" y="4103521"/>
              <a:ext cx="13813" cy="2740"/>
            </a:xfrm>
            <a:custGeom>
              <a:rect b="b" l="l" r="r" t="t"/>
              <a:pathLst>
                <a:path extrusionOk="0" h="91" w="387">
                  <a:moveTo>
                    <a:pt x="386" y="0"/>
                  </a:moveTo>
                  <a:cubicBezTo>
                    <a:pt x="237" y="20"/>
                    <a:pt x="8" y="3"/>
                    <a:pt x="1" y="90"/>
                  </a:cubicBezTo>
                  <a:cubicBezTo>
                    <a:pt x="151" y="71"/>
                    <a:pt x="382"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2"/>
            <p:cNvSpPr/>
            <p:nvPr/>
          </p:nvSpPr>
          <p:spPr>
            <a:xfrm>
              <a:off x="5544121" y="4097650"/>
              <a:ext cx="6924" cy="6263"/>
            </a:xfrm>
            <a:custGeom>
              <a:rect b="b" l="l" r="r" t="t"/>
              <a:pathLst>
                <a:path extrusionOk="0" h="208" w="194">
                  <a:moveTo>
                    <a:pt x="193" y="104"/>
                  </a:moveTo>
                  <a:cubicBezTo>
                    <a:pt x="193" y="53"/>
                    <a:pt x="37" y="1"/>
                    <a:pt x="0" y="104"/>
                  </a:cubicBezTo>
                  <a:cubicBezTo>
                    <a:pt x="0" y="155"/>
                    <a:pt x="155" y="207"/>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2"/>
            <p:cNvSpPr/>
            <p:nvPr/>
          </p:nvSpPr>
          <p:spPr>
            <a:xfrm>
              <a:off x="1507374" y="4095302"/>
              <a:ext cx="23878" cy="10298"/>
            </a:xfrm>
            <a:custGeom>
              <a:rect b="b" l="l" r="r" t="t"/>
              <a:pathLst>
                <a:path extrusionOk="0" h="342" w="669">
                  <a:moveTo>
                    <a:pt x="669" y="92"/>
                  </a:moveTo>
                  <a:cubicBezTo>
                    <a:pt x="403" y="96"/>
                    <a:pt x="247" y="50"/>
                    <a:pt x="91" y="1"/>
                  </a:cubicBezTo>
                  <a:cubicBezTo>
                    <a:pt x="1" y="282"/>
                    <a:pt x="610" y="341"/>
                    <a:pt x="669"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2"/>
            <p:cNvSpPr/>
            <p:nvPr/>
          </p:nvSpPr>
          <p:spPr>
            <a:xfrm>
              <a:off x="4260321" y="4097319"/>
              <a:ext cx="13920" cy="4276"/>
            </a:xfrm>
            <a:custGeom>
              <a:rect b="b" l="l" r="r" t="t"/>
              <a:pathLst>
                <a:path extrusionOk="0" h="142" w="390">
                  <a:moveTo>
                    <a:pt x="290" y="25"/>
                  </a:moveTo>
                  <a:cubicBezTo>
                    <a:pt x="237" y="0"/>
                    <a:pt x="1" y="69"/>
                    <a:pt x="100" y="116"/>
                  </a:cubicBezTo>
                  <a:cubicBezTo>
                    <a:pt x="152" y="141"/>
                    <a:pt x="390" y="71"/>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2"/>
            <p:cNvSpPr/>
            <p:nvPr/>
          </p:nvSpPr>
          <p:spPr>
            <a:xfrm>
              <a:off x="1577258" y="4079705"/>
              <a:ext cx="50434" cy="18488"/>
            </a:xfrm>
            <a:custGeom>
              <a:rect b="b" l="l" r="r" t="t"/>
              <a:pathLst>
                <a:path extrusionOk="0" h="614" w="1413">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2"/>
            <p:cNvSpPr/>
            <p:nvPr/>
          </p:nvSpPr>
          <p:spPr>
            <a:xfrm>
              <a:off x="2075017" y="4086781"/>
              <a:ext cx="6889" cy="6142"/>
            </a:xfrm>
            <a:custGeom>
              <a:rect b="b" l="l" r="r" t="t"/>
              <a:pathLst>
                <a:path extrusionOk="0" h="204" w="193">
                  <a:moveTo>
                    <a:pt x="193" y="102"/>
                  </a:moveTo>
                  <a:cubicBezTo>
                    <a:pt x="193" y="52"/>
                    <a:pt x="40" y="0"/>
                    <a:pt x="2" y="102"/>
                  </a:cubicBezTo>
                  <a:cubicBezTo>
                    <a:pt x="1" y="152"/>
                    <a:pt x="155" y="204"/>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2"/>
            <p:cNvSpPr/>
            <p:nvPr/>
          </p:nvSpPr>
          <p:spPr>
            <a:xfrm>
              <a:off x="4917800" y="4087082"/>
              <a:ext cx="13742" cy="2800"/>
            </a:xfrm>
            <a:custGeom>
              <a:rect b="b" l="l" r="r" t="t"/>
              <a:pathLst>
                <a:path extrusionOk="0" h="93" w="385">
                  <a:moveTo>
                    <a:pt x="384" y="1"/>
                  </a:moveTo>
                  <a:cubicBezTo>
                    <a:pt x="234" y="23"/>
                    <a:pt x="4" y="3"/>
                    <a:pt x="0" y="92"/>
                  </a:cubicBezTo>
                  <a:cubicBezTo>
                    <a:pt x="149" y="71"/>
                    <a:pt x="379" y="89"/>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2"/>
            <p:cNvSpPr/>
            <p:nvPr/>
          </p:nvSpPr>
          <p:spPr>
            <a:xfrm>
              <a:off x="2171385" y="4084011"/>
              <a:ext cx="6924" cy="6263"/>
            </a:xfrm>
            <a:custGeom>
              <a:rect b="b" l="l" r="r" t="t"/>
              <a:pathLst>
                <a:path extrusionOk="0" h="208" w="194">
                  <a:moveTo>
                    <a:pt x="193" y="103"/>
                  </a:moveTo>
                  <a:cubicBezTo>
                    <a:pt x="193" y="53"/>
                    <a:pt x="38" y="1"/>
                    <a:pt x="3" y="103"/>
                  </a:cubicBezTo>
                  <a:cubicBezTo>
                    <a:pt x="0" y="154"/>
                    <a:pt x="156" y="207"/>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2"/>
            <p:cNvSpPr/>
            <p:nvPr/>
          </p:nvSpPr>
          <p:spPr>
            <a:xfrm>
              <a:off x="1761749" y="4086389"/>
              <a:ext cx="13956" cy="4276"/>
            </a:xfrm>
            <a:custGeom>
              <a:rect b="b" l="l" r="r" t="t"/>
              <a:pathLst>
                <a:path extrusionOk="0" h="142" w="391">
                  <a:moveTo>
                    <a:pt x="100" y="115"/>
                  </a:moveTo>
                  <a:cubicBezTo>
                    <a:pt x="151" y="141"/>
                    <a:pt x="391" y="71"/>
                    <a:pt x="293" y="24"/>
                  </a:cubicBezTo>
                  <a:cubicBezTo>
                    <a:pt x="238"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2"/>
            <p:cNvSpPr/>
            <p:nvPr/>
          </p:nvSpPr>
          <p:spPr>
            <a:xfrm>
              <a:off x="5082019" y="4078923"/>
              <a:ext cx="21665" cy="6413"/>
            </a:xfrm>
            <a:custGeom>
              <a:rect b="b" l="l" r="r" t="t"/>
              <a:pathLst>
                <a:path extrusionOk="0" h="213" w="607">
                  <a:moveTo>
                    <a:pt x="606" y="180"/>
                  </a:moveTo>
                  <a:lnTo>
                    <a:pt x="606" y="0"/>
                  </a:lnTo>
                  <a:lnTo>
                    <a:pt x="27" y="0"/>
                  </a:lnTo>
                  <a:cubicBezTo>
                    <a:pt x="1" y="163"/>
                    <a:pt x="217" y="213"/>
                    <a:pt x="606" y="1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2"/>
            <p:cNvSpPr/>
            <p:nvPr/>
          </p:nvSpPr>
          <p:spPr>
            <a:xfrm>
              <a:off x="4029859" y="4081572"/>
              <a:ext cx="13777" cy="2800"/>
            </a:xfrm>
            <a:custGeom>
              <a:rect b="b" l="l" r="r" t="t"/>
              <a:pathLst>
                <a:path extrusionOk="0" h="93" w="386">
                  <a:moveTo>
                    <a:pt x="0" y="92"/>
                  </a:moveTo>
                  <a:cubicBezTo>
                    <a:pt x="150" y="71"/>
                    <a:pt x="381" y="90"/>
                    <a:pt x="385" y="1"/>
                  </a:cubicBezTo>
                  <a:cubicBezTo>
                    <a:pt x="235" y="23"/>
                    <a:pt x="5" y="6"/>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2"/>
            <p:cNvSpPr/>
            <p:nvPr/>
          </p:nvSpPr>
          <p:spPr>
            <a:xfrm>
              <a:off x="2271036" y="4080880"/>
              <a:ext cx="14063" cy="4246"/>
            </a:xfrm>
            <a:custGeom>
              <a:rect b="b" l="l" r="r" t="t"/>
              <a:pathLst>
                <a:path extrusionOk="0" h="141" w="394">
                  <a:moveTo>
                    <a:pt x="102" y="115"/>
                  </a:moveTo>
                  <a:cubicBezTo>
                    <a:pt x="156" y="140"/>
                    <a:pt x="393" y="72"/>
                    <a:pt x="294" y="24"/>
                  </a:cubicBezTo>
                  <a:cubicBezTo>
                    <a:pt x="239" y="0"/>
                    <a:pt x="0" y="68"/>
                    <a:pt x="102"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2"/>
            <p:cNvSpPr/>
            <p:nvPr/>
          </p:nvSpPr>
          <p:spPr>
            <a:xfrm>
              <a:off x="8586458" y="4078923"/>
              <a:ext cx="13777" cy="2770"/>
            </a:xfrm>
            <a:custGeom>
              <a:rect b="b" l="l" r="r" t="t"/>
              <a:pathLst>
                <a:path extrusionOk="0" h="92" w="386">
                  <a:moveTo>
                    <a:pt x="386" y="0"/>
                  </a:moveTo>
                  <a:cubicBezTo>
                    <a:pt x="236" y="20"/>
                    <a:pt x="4" y="2"/>
                    <a:pt x="1" y="92"/>
                  </a:cubicBezTo>
                  <a:cubicBezTo>
                    <a:pt x="151" y="69"/>
                    <a:pt x="381"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2"/>
            <p:cNvSpPr/>
            <p:nvPr/>
          </p:nvSpPr>
          <p:spPr>
            <a:xfrm>
              <a:off x="5592234" y="4070311"/>
              <a:ext cx="7031" cy="6263"/>
            </a:xfrm>
            <a:custGeom>
              <a:rect b="b" l="l" r="r" t="t"/>
              <a:pathLst>
                <a:path extrusionOk="0" h="208" w="197">
                  <a:moveTo>
                    <a:pt x="195" y="103"/>
                  </a:moveTo>
                  <a:cubicBezTo>
                    <a:pt x="196" y="54"/>
                    <a:pt x="40" y="0"/>
                    <a:pt x="3" y="103"/>
                  </a:cubicBezTo>
                  <a:cubicBezTo>
                    <a:pt x="1" y="156"/>
                    <a:pt x="160" y="208"/>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2"/>
            <p:cNvSpPr/>
            <p:nvPr/>
          </p:nvSpPr>
          <p:spPr>
            <a:xfrm>
              <a:off x="2130089" y="4070703"/>
              <a:ext cx="13849" cy="2740"/>
            </a:xfrm>
            <a:custGeom>
              <a:rect b="b" l="l" r="r" t="t"/>
              <a:pathLst>
                <a:path extrusionOk="0" h="91" w="388">
                  <a:moveTo>
                    <a:pt x="387" y="0"/>
                  </a:moveTo>
                  <a:cubicBezTo>
                    <a:pt x="236" y="20"/>
                    <a:pt x="6" y="2"/>
                    <a:pt x="1" y="90"/>
                  </a:cubicBezTo>
                  <a:cubicBezTo>
                    <a:pt x="149" y="72"/>
                    <a:pt x="381" y="9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2"/>
            <p:cNvSpPr/>
            <p:nvPr/>
          </p:nvSpPr>
          <p:spPr>
            <a:xfrm>
              <a:off x="1551810" y="4067542"/>
              <a:ext cx="7067" cy="6293"/>
            </a:xfrm>
            <a:custGeom>
              <a:rect b="b" l="l" r="r" t="t"/>
              <a:pathLst>
                <a:path extrusionOk="0" h="209" w="198">
                  <a:moveTo>
                    <a:pt x="198" y="105"/>
                  </a:moveTo>
                  <a:cubicBezTo>
                    <a:pt x="198" y="54"/>
                    <a:pt x="40" y="1"/>
                    <a:pt x="5" y="105"/>
                  </a:cubicBezTo>
                  <a:cubicBezTo>
                    <a:pt x="1" y="154"/>
                    <a:pt x="159" y="209"/>
                    <a:pt x="198"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2"/>
            <p:cNvSpPr/>
            <p:nvPr/>
          </p:nvSpPr>
          <p:spPr>
            <a:xfrm>
              <a:off x="4411726" y="4067210"/>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2"/>
            <p:cNvSpPr/>
            <p:nvPr/>
          </p:nvSpPr>
          <p:spPr>
            <a:xfrm>
              <a:off x="2543615" y="4058479"/>
              <a:ext cx="20166" cy="16229"/>
            </a:xfrm>
            <a:custGeom>
              <a:rect b="b" l="l" r="r" t="t"/>
              <a:pathLst>
                <a:path extrusionOk="0" h="539" w="565">
                  <a:moveTo>
                    <a:pt x="565" y="134"/>
                  </a:moveTo>
                  <a:cubicBezTo>
                    <a:pt x="1" y="0"/>
                    <a:pt x="1" y="538"/>
                    <a:pt x="565" y="4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2"/>
            <p:cNvSpPr/>
            <p:nvPr/>
          </p:nvSpPr>
          <p:spPr>
            <a:xfrm>
              <a:off x="6655601" y="4064440"/>
              <a:ext cx="14027" cy="4336"/>
            </a:xfrm>
            <a:custGeom>
              <a:rect b="b" l="l" r="r" t="t"/>
              <a:pathLst>
                <a:path extrusionOk="0" h="144" w="393">
                  <a:moveTo>
                    <a:pt x="292" y="27"/>
                  </a:moveTo>
                  <a:cubicBezTo>
                    <a:pt x="237" y="1"/>
                    <a:pt x="1" y="70"/>
                    <a:pt x="98" y="117"/>
                  </a:cubicBezTo>
                  <a:cubicBezTo>
                    <a:pt x="155" y="143"/>
                    <a:pt x="392" y="74"/>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2"/>
            <p:cNvSpPr/>
            <p:nvPr/>
          </p:nvSpPr>
          <p:spPr>
            <a:xfrm>
              <a:off x="6304536" y="4064440"/>
              <a:ext cx="14027" cy="4336"/>
            </a:xfrm>
            <a:custGeom>
              <a:rect b="b" l="l" r="r" t="t"/>
              <a:pathLst>
                <a:path extrusionOk="0" h="144" w="393">
                  <a:moveTo>
                    <a:pt x="293" y="27"/>
                  </a:moveTo>
                  <a:cubicBezTo>
                    <a:pt x="241" y="1"/>
                    <a:pt x="1" y="70"/>
                    <a:pt x="103" y="117"/>
                  </a:cubicBezTo>
                  <a:cubicBezTo>
                    <a:pt x="155" y="143"/>
                    <a:pt x="392"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2"/>
            <p:cNvSpPr/>
            <p:nvPr/>
          </p:nvSpPr>
          <p:spPr>
            <a:xfrm>
              <a:off x="2325966" y="4056973"/>
              <a:ext cx="25663" cy="8280"/>
            </a:xfrm>
            <a:custGeom>
              <a:rect b="b" l="l" r="r" t="t"/>
              <a:pathLst>
                <a:path extrusionOk="0" h="275" w="719">
                  <a:moveTo>
                    <a:pt x="105" y="275"/>
                  </a:moveTo>
                  <a:lnTo>
                    <a:pt x="682" y="275"/>
                  </a:lnTo>
                  <a:cubicBezTo>
                    <a:pt x="653" y="168"/>
                    <a:pt x="718" y="15"/>
                    <a:pt x="490" y="1"/>
                  </a:cubicBezTo>
                  <a:cubicBezTo>
                    <a:pt x="474" y="146"/>
                    <a:pt x="0" y="73"/>
                    <a:pt x="105"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2"/>
            <p:cNvSpPr/>
            <p:nvPr/>
          </p:nvSpPr>
          <p:spPr>
            <a:xfrm>
              <a:off x="2725286" y="4059081"/>
              <a:ext cx="14134" cy="4215"/>
            </a:xfrm>
            <a:custGeom>
              <a:rect b="b" l="l" r="r" t="t"/>
              <a:pathLst>
                <a:path extrusionOk="0" h="140" w="396">
                  <a:moveTo>
                    <a:pt x="293" y="24"/>
                  </a:moveTo>
                  <a:cubicBezTo>
                    <a:pt x="242" y="0"/>
                    <a:pt x="0" y="68"/>
                    <a:pt x="103" y="115"/>
                  </a:cubicBezTo>
                  <a:cubicBezTo>
                    <a:pt x="156" y="140"/>
                    <a:pt x="396"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2"/>
            <p:cNvSpPr/>
            <p:nvPr/>
          </p:nvSpPr>
          <p:spPr>
            <a:xfrm>
              <a:off x="4371822" y="4048272"/>
              <a:ext cx="29625" cy="12285"/>
            </a:xfrm>
            <a:custGeom>
              <a:rect b="b" l="l" r="r" t="t"/>
              <a:pathLst>
                <a:path extrusionOk="0" h="408" w="830">
                  <a:moveTo>
                    <a:pt x="829" y="383"/>
                  </a:moveTo>
                  <a:lnTo>
                    <a:pt x="829" y="21"/>
                  </a:lnTo>
                  <a:cubicBezTo>
                    <a:pt x="466" y="0"/>
                    <a:pt x="407" y="121"/>
                    <a:pt x="59" y="111"/>
                  </a:cubicBezTo>
                  <a:cubicBezTo>
                    <a:pt x="0" y="349"/>
                    <a:pt x="329" y="407"/>
                    <a:pt x="829" y="3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2"/>
            <p:cNvSpPr/>
            <p:nvPr/>
          </p:nvSpPr>
          <p:spPr>
            <a:xfrm>
              <a:off x="1469362" y="4050621"/>
              <a:ext cx="27519" cy="11141"/>
            </a:xfrm>
            <a:custGeom>
              <a:rect b="b" l="l" r="r" t="t"/>
              <a:pathLst>
                <a:path extrusionOk="0" h="370" w="771">
                  <a:moveTo>
                    <a:pt x="771" y="305"/>
                  </a:moveTo>
                  <a:lnTo>
                    <a:pt x="771" y="33"/>
                  </a:lnTo>
                  <a:cubicBezTo>
                    <a:pt x="481" y="49"/>
                    <a:pt x="56" y="0"/>
                    <a:pt x="0" y="124"/>
                  </a:cubicBezTo>
                  <a:cubicBezTo>
                    <a:pt x="382" y="124"/>
                    <a:pt x="244" y="370"/>
                    <a:pt x="771"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2"/>
            <p:cNvSpPr/>
            <p:nvPr/>
          </p:nvSpPr>
          <p:spPr>
            <a:xfrm>
              <a:off x="1909763" y="4040083"/>
              <a:ext cx="41403" cy="16982"/>
            </a:xfrm>
            <a:custGeom>
              <a:rect b="b" l="l" r="r" t="t"/>
              <a:pathLst>
                <a:path extrusionOk="0" h="564" w="1160">
                  <a:moveTo>
                    <a:pt x="1" y="200"/>
                  </a:moveTo>
                  <a:cubicBezTo>
                    <a:pt x="212" y="404"/>
                    <a:pt x="525" y="561"/>
                    <a:pt x="1160" y="563"/>
                  </a:cubicBezTo>
                  <a:lnTo>
                    <a:pt x="1160" y="110"/>
                  </a:lnTo>
                  <a:cubicBezTo>
                    <a:pt x="820" y="162"/>
                    <a:pt x="26" y="1"/>
                    <a:pt x="1" y="2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2"/>
            <p:cNvSpPr/>
            <p:nvPr/>
          </p:nvSpPr>
          <p:spPr>
            <a:xfrm>
              <a:off x="911712" y="4040624"/>
              <a:ext cx="45901" cy="16741"/>
            </a:xfrm>
            <a:custGeom>
              <a:rect b="b" l="l" r="r" t="t"/>
              <a:pathLst>
                <a:path extrusionOk="0" h="556" w="1286">
                  <a:moveTo>
                    <a:pt x="965" y="1"/>
                  </a:moveTo>
                  <a:cubicBezTo>
                    <a:pt x="361" y="16"/>
                    <a:pt x="39" y="170"/>
                    <a:pt x="1" y="454"/>
                  </a:cubicBezTo>
                  <a:cubicBezTo>
                    <a:pt x="365" y="433"/>
                    <a:pt x="426" y="556"/>
                    <a:pt x="774" y="544"/>
                  </a:cubicBezTo>
                  <a:cubicBezTo>
                    <a:pt x="901" y="355"/>
                    <a:pt x="1285" y="140"/>
                    <a:pt x="9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2"/>
            <p:cNvSpPr/>
            <p:nvPr/>
          </p:nvSpPr>
          <p:spPr>
            <a:xfrm>
              <a:off x="5668043" y="4046104"/>
              <a:ext cx="14919" cy="9244"/>
            </a:xfrm>
            <a:custGeom>
              <a:rect b="b" l="l" r="r" t="t"/>
              <a:pathLst>
                <a:path extrusionOk="0" h="307" w="418">
                  <a:moveTo>
                    <a:pt x="383" y="272"/>
                  </a:moveTo>
                  <a:cubicBezTo>
                    <a:pt x="354" y="165"/>
                    <a:pt x="418" y="15"/>
                    <a:pt x="192" y="0"/>
                  </a:cubicBezTo>
                  <a:cubicBezTo>
                    <a:pt x="179" y="55"/>
                    <a:pt x="163" y="107"/>
                    <a:pt x="0" y="93"/>
                  </a:cubicBezTo>
                  <a:cubicBezTo>
                    <a:pt x="21" y="203"/>
                    <a:pt x="56" y="307"/>
                    <a:pt x="383"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2"/>
            <p:cNvSpPr/>
            <p:nvPr/>
          </p:nvSpPr>
          <p:spPr>
            <a:xfrm>
              <a:off x="2532550" y="4050801"/>
              <a:ext cx="14134" cy="4276"/>
            </a:xfrm>
            <a:custGeom>
              <a:rect b="b" l="l" r="r" t="t"/>
              <a:pathLst>
                <a:path extrusionOk="0" h="142" w="396">
                  <a:moveTo>
                    <a:pt x="295" y="24"/>
                  </a:moveTo>
                  <a:cubicBezTo>
                    <a:pt x="243" y="1"/>
                    <a:pt x="0" y="69"/>
                    <a:pt x="102" y="116"/>
                  </a:cubicBezTo>
                  <a:cubicBezTo>
                    <a:pt x="157" y="142"/>
                    <a:pt x="396" y="73"/>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2"/>
            <p:cNvSpPr/>
            <p:nvPr/>
          </p:nvSpPr>
          <p:spPr>
            <a:xfrm>
              <a:off x="4174411" y="4045713"/>
              <a:ext cx="6889" cy="6233"/>
            </a:xfrm>
            <a:custGeom>
              <a:rect b="b" l="l" r="r" t="t"/>
              <a:pathLst>
                <a:path extrusionOk="0" h="207" w="193">
                  <a:moveTo>
                    <a:pt x="192" y="105"/>
                  </a:moveTo>
                  <a:cubicBezTo>
                    <a:pt x="192" y="51"/>
                    <a:pt x="38" y="0"/>
                    <a:pt x="1" y="105"/>
                  </a:cubicBezTo>
                  <a:cubicBezTo>
                    <a:pt x="1" y="153"/>
                    <a:pt x="156" y="206"/>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2"/>
            <p:cNvSpPr/>
            <p:nvPr/>
          </p:nvSpPr>
          <p:spPr>
            <a:xfrm>
              <a:off x="2319256" y="4045352"/>
              <a:ext cx="14063" cy="4306"/>
            </a:xfrm>
            <a:custGeom>
              <a:rect b="b" l="l" r="r" t="t"/>
              <a:pathLst>
                <a:path extrusionOk="0" h="143" w="394">
                  <a:moveTo>
                    <a:pt x="293" y="25"/>
                  </a:moveTo>
                  <a:cubicBezTo>
                    <a:pt x="241" y="0"/>
                    <a:pt x="0" y="68"/>
                    <a:pt x="102" y="118"/>
                  </a:cubicBezTo>
                  <a:cubicBezTo>
                    <a:pt x="152" y="143"/>
                    <a:pt x="393"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2"/>
            <p:cNvSpPr/>
            <p:nvPr/>
          </p:nvSpPr>
          <p:spPr>
            <a:xfrm>
              <a:off x="3761349" y="4043394"/>
              <a:ext cx="13777" cy="2740"/>
            </a:xfrm>
            <a:custGeom>
              <a:rect b="b" l="l" r="r" t="t"/>
              <a:pathLst>
                <a:path extrusionOk="0" h="91" w="386">
                  <a:moveTo>
                    <a:pt x="385" y="0"/>
                  </a:moveTo>
                  <a:cubicBezTo>
                    <a:pt x="238" y="20"/>
                    <a:pt x="4" y="3"/>
                    <a:pt x="0" y="90"/>
                  </a:cubicBezTo>
                  <a:cubicBezTo>
                    <a:pt x="153" y="71"/>
                    <a:pt x="380" y="88"/>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2"/>
            <p:cNvSpPr/>
            <p:nvPr/>
          </p:nvSpPr>
          <p:spPr>
            <a:xfrm>
              <a:off x="4556278" y="4039842"/>
              <a:ext cx="13991" cy="4306"/>
            </a:xfrm>
            <a:custGeom>
              <a:rect b="b" l="l" r="r" t="t"/>
              <a:pathLst>
                <a:path extrusionOk="0" h="143" w="392">
                  <a:moveTo>
                    <a:pt x="99" y="118"/>
                  </a:moveTo>
                  <a:cubicBezTo>
                    <a:pt x="154" y="143"/>
                    <a:pt x="392" y="75"/>
                    <a:pt x="292" y="27"/>
                  </a:cubicBezTo>
                  <a:cubicBezTo>
                    <a:pt x="239" y="1"/>
                    <a:pt x="0" y="70"/>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2"/>
            <p:cNvSpPr/>
            <p:nvPr/>
          </p:nvSpPr>
          <p:spPr>
            <a:xfrm>
              <a:off x="3468747" y="4039842"/>
              <a:ext cx="14027" cy="4306"/>
            </a:xfrm>
            <a:custGeom>
              <a:rect b="b" l="l" r="r" t="t"/>
              <a:pathLst>
                <a:path extrusionOk="0" h="143" w="393">
                  <a:moveTo>
                    <a:pt x="292" y="27"/>
                  </a:moveTo>
                  <a:cubicBezTo>
                    <a:pt x="238" y="1"/>
                    <a:pt x="1" y="71"/>
                    <a:pt x="100" y="118"/>
                  </a:cubicBezTo>
                  <a:cubicBezTo>
                    <a:pt x="154" y="143"/>
                    <a:pt x="392" y="74"/>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2"/>
            <p:cNvSpPr/>
            <p:nvPr/>
          </p:nvSpPr>
          <p:spPr>
            <a:xfrm>
              <a:off x="7137476" y="4034392"/>
              <a:ext cx="13920" cy="4306"/>
            </a:xfrm>
            <a:custGeom>
              <a:rect b="b" l="l" r="r" t="t"/>
              <a:pathLst>
                <a:path extrusionOk="0" h="143" w="390">
                  <a:moveTo>
                    <a:pt x="289" y="25"/>
                  </a:moveTo>
                  <a:cubicBezTo>
                    <a:pt x="238" y="0"/>
                    <a:pt x="1" y="69"/>
                    <a:pt x="100" y="116"/>
                  </a:cubicBezTo>
                  <a:cubicBezTo>
                    <a:pt x="152" y="143"/>
                    <a:pt x="390" y="73"/>
                    <a:pt x="289"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2"/>
            <p:cNvSpPr/>
            <p:nvPr/>
          </p:nvSpPr>
          <p:spPr>
            <a:xfrm>
              <a:off x="2511956" y="4034392"/>
              <a:ext cx="14099" cy="4306"/>
            </a:xfrm>
            <a:custGeom>
              <a:rect b="b" l="l" r="r" t="t"/>
              <a:pathLst>
                <a:path extrusionOk="0" h="143" w="395">
                  <a:moveTo>
                    <a:pt x="293" y="25"/>
                  </a:moveTo>
                  <a:cubicBezTo>
                    <a:pt x="239" y="0"/>
                    <a:pt x="0" y="69"/>
                    <a:pt x="101" y="116"/>
                  </a:cubicBezTo>
                  <a:cubicBezTo>
                    <a:pt x="153" y="143"/>
                    <a:pt x="394" y="73"/>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2"/>
            <p:cNvSpPr/>
            <p:nvPr/>
          </p:nvSpPr>
          <p:spPr>
            <a:xfrm>
              <a:off x="5695419" y="4029665"/>
              <a:ext cx="13920" cy="5510"/>
            </a:xfrm>
            <a:custGeom>
              <a:rect b="b" l="l" r="r" t="t"/>
              <a:pathLst>
                <a:path extrusionOk="0" h="183" w="390">
                  <a:moveTo>
                    <a:pt x="1" y="182"/>
                  </a:moveTo>
                  <a:lnTo>
                    <a:pt x="390" y="182"/>
                  </a:lnTo>
                  <a:lnTo>
                    <a:pt x="390"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2"/>
            <p:cNvSpPr/>
            <p:nvPr/>
          </p:nvSpPr>
          <p:spPr>
            <a:xfrm>
              <a:off x="4542037" y="4018796"/>
              <a:ext cx="26555" cy="12195"/>
            </a:xfrm>
            <a:custGeom>
              <a:rect b="b" l="l" r="r" t="t"/>
              <a:pathLst>
                <a:path extrusionOk="0" h="405" w="744">
                  <a:moveTo>
                    <a:pt x="306" y="0"/>
                  </a:moveTo>
                  <a:cubicBezTo>
                    <a:pt x="1" y="134"/>
                    <a:pt x="90" y="405"/>
                    <a:pt x="693" y="362"/>
                  </a:cubicBezTo>
                  <a:cubicBezTo>
                    <a:pt x="744" y="154"/>
                    <a:pt x="646" y="21"/>
                    <a:pt x="3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2"/>
            <p:cNvSpPr/>
            <p:nvPr/>
          </p:nvSpPr>
          <p:spPr>
            <a:xfrm>
              <a:off x="3406786" y="4026172"/>
              <a:ext cx="14027" cy="4306"/>
            </a:xfrm>
            <a:custGeom>
              <a:rect b="b" l="l" r="r" t="t"/>
              <a:pathLst>
                <a:path extrusionOk="0" h="143" w="393">
                  <a:moveTo>
                    <a:pt x="100" y="117"/>
                  </a:moveTo>
                  <a:cubicBezTo>
                    <a:pt x="151" y="143"/>
                    <a:pt x="392" y="72"/>
                    <a:pt x="292" y="25"/>
                  </a:cubicBezTo>
                  <a:cubicBezTo>
                    <a:pt x="242" y="0"/>
                    <a:pt x="1"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2"/>
            <p:cNvSpPr/>
            <p:nvPr/>
          </p:nvSpPr>
          <p:spPr>
            <a:xfrm>
              <a:off x="7898854" y="4008408"/>
              <a:ext cx="35478" cy="19120"/>
            </a:xfrm>
            <a:custGeom>
              <a:rect b="b" l="l" r="r" t="t"/>
              <a:pathLst>
                <a:path extrusionOk="0" h="635" w="994">
                  <a:moveTo>
                    <a:pt x="557" y="617"/>
                  </a:moveTo>
                  <a:cubicBezTo>
                    <a:pt x="507" y="353"/>
                    <a:pt x="994" y="337"/>
                    <a:pt x="944" y="72"/>
                  </a:cubicBezTo>
                  <a:cubicBezTo>
                    <a:pt x="0" y="0"/>
                    <a:pt x="77" y="635"/>
                    <a:pt x="557" y="6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2"/>
            <p:cNvSpPr/>
            <p:nvPr/>
          </p:nvSpPr>
          <p:spPr>
            <a:xfrm>
              <a:off x="2732211" y="4023493"/>
              <a:ext cx="14063" cy="4276"/>
            </a:xfrm>
            <a:custGeom>
              <a:rect b="b" l="l" r="r" t="t"/>
              <a:pathLst>
                <a:path extrusionOk="0" h="142" w="394">
                  <a:moveTo>
                    <a:pt x="99" y="116"/>
                  </a:moveTo>
                  <a:cubicBezTo>
                    <a:pt x="155" y="142"/>
                    <a:pt x="394" y="71"/>
                    <a:pt x="295" y="24"/>
                  </a:cubicBezTo>
                  <a:cubicBezTo>
                    <a:pt x="242" y="1"/>
                    <a:pt x="1" y="69"/>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2"/>
            <p:cNvSpPr/>
            <p:nvPr/>
          </p:nvSpPr>
          <p:spPr>
            <a:xfrm>
              <a:off x="1926860" y="4023493"/>
              <a:ext cx="14099" cy="4246"/>
            </a:xfrm>
            <a:custGeom>
              <a:rect b="b" l="l" r="r" t="t"/>
              <a:pathLst>
                <a:path extrusionOk="0" h="141" w="395">
                  <a:moveTo>
                    <a:pt x="294" y="24"/>
                  </a:moveTo>
                  <a:cubicBezTo>
                    <a:pt x="242" y="1"/>
                    <a:pt x="1" y="69"/>
                    <a:pt x="103" y="116"/>
                  </a:cubicBezTo>
                  <a:cubicBezTo>
                    <a:pt x="157" y="140"/>
                    <a:pt x="395"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2"/>
            <p:cNvSpPr/>
            <p:nvPr/>
          </p:nvSpPr>
          <p:spPr>
            <a:xfrm>
              <a:off x="4975336" y="4007806"/>
              <a:ext cx="34086" cy="17223"/>
            </a:xfrm>
            <a:custGeom>
              <a:rect b="b" l="l" r="r" t="t"/>
              <a:pathLst>
                <a:path extrusionOk="0" h="572" w="955">
                  <a:moveTo>
                    <a:pt x="700" y="545"/>
                  </a:moveTo>
                  <a:cubicBezTo>
                    <a:pt x="862" y="441"/>
                    <a:pt x="955" y="302"/>
                    <a:pt x="893" y="92"/>
                  </a:cubicBezTo>
                  <a:cubicBezTo>
                    <a:pt x="626" y="95"/>
                    <a:pt x="467" y="48"/>
                    <a:pt x="313" y="1"/>
                  </a:cubicBezTo>
                  <a:cubicBezTo>
                    <a:pt x="1" y="147"/>
                    <a:pt x="83" y="571"/>
                    <a:pt x="700"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2"/>
            <p:cNvSpPr/>
            <p:nvPr/>
          </p:nvSpPr>
          <p:spPr>
            <a:xfrm>
              <a:off x="2770829" y="4012021"/>
              <a:ext cx="20095" cy="16259"/>
            </a:xfrm>
            <a:custGeom>
              <a:rect b="b" l="l" r="r" t="t"/>
              <a:pathLst>
                <a:path extrusionOk="0" h="540" w="563">
                  <a:moveTo>
                    <a:pt x="562" y="405"/>
                  </a:moveTo>
                  <a:lnTo>
                    <a:pt x="562" y="134"/>
                  </a:lnTo>
                  <a:cubicBezTo>
                    <a:pt x="1" y="1"/>
                    <a:pt x="1" y="540"/>
                    <a:pt x="562" y="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2"/>
            <p:cNvSpPr/>
            <p:nvPr/>
          </p:nvSpPr>
          <p:spPr>
            <a:xfrm>
              <a:off x="6573045" y="4017983"/>
              <a:ext cx="13920" cy="4246"/>
            </a:xfrm>
            <a:custGeom>
              <a:rect b="b" l="l" r="r" t="t"/>
              <a:pathLst>
                <a:path extrusionOk="0" h="141" w="390">
                  <a:moveTo>
                    <a:pt x="292" y="27"/>
                  </a:moveTo>
                  <a:cubicBezTo>
                    <a:pt x="237" y="1"/>
                    <a:pt x="0" y="70"/>
                    <a:pt x="101" y="116"/>
                  </a:cubicBezTo>
                  <a:cubicBezTo>
                    <a:pt x="151" y="141"/>
                    <a:pt x="389" y="73"/>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2"/>
            <p:cNvSpPr/>
            <p:nvPr/>
          </p:nvSpPr>
          <p:spPr>
            <a:xfrm>
              <a:off x="2686382" y="4013286"/>
              <a:ext cx="21915" cy="8762"/>
            </a:xfrm>
            <a:custGeom>
              <a:rect b="b" l="l" r="r" t="t"/>
              <a:pathLst>
                <a:path extrusionOk="0" h="291" w="614">
                  <a:moveTo>
                    <a:pt x="614" y="272"/>
                  </a:moveTo>
                  <a:lnTo>
                    <a:pt x="614" y="0"/>
                  </a:lnTo>
                  <a:lnTo>
                    <a:pt x="33" y="0"/>
                  </a:lnTo>
                  <a:cubicBezTo>
                    <a:pt x="0" y="199"/>
                    <a:pt x="191" y="290"/>
                    <a:pt x="614"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2"/>
            <p:cNvSpPr/>
            <p:nvPr/>
          </p:nvSpPr>
          <p:spPr>
            <a:xfrm>
              <a:off x="1888277" y="4010486"/>
              <a:ext cx="14670" cy="9575"/>
            </a:xfrm>
            <a:custGeom>
              <a:rect b="b" l="l" r="r" t="t"/>
              <a:pathLst>
                <a:path extrusionOk="0" h="318" w="411">
                  <a:moveTo>
                    <a:pt x="411" y="276"/>
                  </a:moveTo>
                  <a:lnTo>
                    <a:pt x="411" y="93"/>
                  </a:lnTo>
                  <a:cubicBezTo>
                    <a:pt x="220" y="93"/>
                    <a:pt x="184" y="19"/>
                    <a:pt x="26" y="1"/>
                  </a:cubicBezTo>
                  <a:cubicBezTo>
                    <a:pt x="45" y="146"/>
                    <a:pt x="1" y="318"/>
                    <a:pt x="411" y="2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2"/>
            <p:cNvSpPr/>
            <p:nvPr/>
          </p:nvSpPr>
          <p:spPr>
            <a:xfrm>
              <a:off x="1655173" y="4016026"/>
              <a:ext cx="13777" cy="2800"/>
            </a:xfrm>
            <a:custGeom>
              <a:rect b="b" l="l" r="r" t="t"/>
              <a:pathLst>
                <a:path extrusionOk="0" h="93" w="386">
                  <a:moveTo>
                    <a:pt x="0" y="92"/>
                  </a:moveTo>
                  <a:cubicBezTo>
                    <a:pt x="149" y="70"/>
                    <a:pt x="381" y="88"/>
                    <a:pt x="385" y="1"/>
                  </a:cubicBezTo>
                  <a:cubicBezTo>
                    <a:pt x="235" y="22"/>
                    <a:pt x="5" y="2"/>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2"/>
            <p:cNvSpPr/>
            <p:nvPr/>
          </p:nvSpPr>
          <p:spPr>
            <a:xfrm>
              <a:off x="8435017" y="4010185"/>
              <a:ext cx="6924" cy="6203"/>
            </a:xfrm>
            <a:custGeom>
              <a:rect b="b" l="l" r="r" t="t"/>
              <a:pathLst>
                <a:path extrusionOk="0" h="206" w="194">
                  <a:moveTo>
                    <a:pt x="192" y="103"/>
                  </a:moveTo>
                  <a:cubicBezTo>
                    <a:pt x="193" y="52"/>
                    <a:pt x="37" y="0"/>
                    <a:pt x="0" y="103"/>
                  </a:cubicBezTo>
                  <a:cubicBezTo>
                    <a:pt x="0" y="153"/>
                    <a:pt x="158" y="205"/>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2"/>
            <p:cNvSpPr/>
            <p:nvPr/>
          </p:nvSpPr>
          <p:spPr>
            <a:xfrm>
              <a:off x="7502282" y="4012443"/>
              <a:ext cx="13920" cy="4336"/>
            </a:xfrm>
            <a:custGeom>
              <a:rect b="b" l="l" r="r" t="t"/>
              <a:pathLst>
                <a:path extrusionOk="0" h="144" w="390">
                  <a:moveTo>
                    <a:pt x="291" y="28"/>
                  </a:moveTo>
                  <a:cubicBezTo>
                    <a:pt x="238" y="1"/>
                    <a:pt x="0" y="71"/>
                    <a:pt x="98" y="117"/>
                  </a:cubicBezTo>
                  <a:cubicBezTo>
                    <a:pt x="152" y="143"/>
                    <a:pt x="389" y="75"/>
                    <a:pt x="291"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2"/>
            <p:cNvSpPr/>
            <p:nvPr/>
          </p:nvSpPr>
          <p:spPr>
            <a:xfrm>
              <a:off x="2343419" y="4010396"/>
              <a:ext cx="20737" cy="5871"/>
            </a:xfrm>
            <a:custGeom>
              <a:rect b="b" l="l" r="r" t="t"/>
              <a:pathLst>
                <a:path extrusionOk="0" h="195" w="581">
                  <a:moveTo>
                    <a:pt x="1" y="188"/>
                  </a:moveTo>
                  <a:cubicBezTo>
                    <a:pt x="334" y="194"/>
                    <a:pt x="497" y="118"/>
                    <a:pt x="580" y="6"/>
                  </a:cubicBezTo>
                  <a:cubicBezTo>
                    <a:pt x="250" y="1"/>
                    <a:pt x="87" y="77"/>
                    <a:pt x="1" y="1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2"/>
            <p:cNvSpPr/>
            <p:nvPr/>
          </p:nvSpPr>
          <p:spPr>
            <a:xfrm>
              <a:off x="2708261" y="4005066"/>
              <a:ext cx="20737" cy="8250"/>
            </a:xfrm>
            <a:custGeom>
              <a:rect b="b" l="l" r="r" t="t"/>
              <a:pathLst>
                <a:path extrusionOk="0" h="274" w="581">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2"/>
            <p:cNvSpPr/>
            <p:nvPr/>
          </p:nvSpPr>
          <p:spPr>
            <a:xfrm>
              <a:off x="6184611" y="3997599"/>
              <a:ext cx="26555" cy="15326"/>
            </a:xfrm>
            <a:custGeom>
              <a:rect b="b" l="l" r="r" t="t"/>
              <a:pathLst>
                <a:path extrusionOk="0" h="509" w="744">
                  <a:moveTo>
                    <a:pt x="1" y="74"/>
                  </a:moveTo>
                  <a:lnTo>
                    <a:pt x="1" y="438"/>
                  </a:lnTo>
                  <a:cubicBezTo>
                    <a:pt x="744" y="508"/>
                    <a:pt x="744" y="0"/>
                    <a:pt x="1" y="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2"/>
            <p:cNvSpPr/>
            <p:nvPr/>
          </p:nvSpPr>
          <p:spPr>
            <a:xfrm>
              <a:off x="5555185" y="3994137"/>
              <a:ext cx="35228" cy="16470"/>
            </a:xfrm>
            <a:custGeom>
              <a:rect b="b" l="l" r="r" t="t"/>
              <a:pathLst>
                <a:path extrusionOk="0" h="547" w="987">
                  <a:moveTo>
                    <a:pt x="847" y="1"/>
                  </a:moveTo>
                  <a:lnTo>
                    <a:pt x="75" y="1"/>
                  </a:lnTo>
                  <a:cubicBezTo>
                    <a:pt x="1" y="307"/>
                    <a:pt x="409" y="390"/>
                    <a:pt x="653" y="546"/>
                  </a:cubicBezTo>
                  <a:cubicBezTo>
                    <a:pt x="651" y="332"/>
                    <a:pt x="986" y="279"/>
                    <a:pt x="8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2"/>
            <p:cNvSpPr/>
            <p:nvPr/>
          </p:nvSpPr>
          <p:spPr>
            <a:xfrm>
              <a:off x="2959425" y="4001604"/>
              <a:ext cx="13920" cy="4276"/>
            </a:xfrm>
            <a:custGeom>
              <a:rect b="b" l="l" r="r" t="t"/>
              <a:pathLst>
                <a:path extrusionOk="0" h="142" w="390">
                  <a:moveTo>
                    <a:pt x="293" y="25"/>
                  </a:moveTo>
                  <a:cubicBezTo>
                    <a:pt x="239" y="1"/>
                    <a:pt x="1" y="70"/>
                    <a:pt x="99" y="117"/>
                  </a:cubicBezTo>
                  <a:cubicBezTo>
                    <a:pt x="151" y="142"/>
                    <a:pt x="390"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2"/>
            <p:cNvSpPr/>
            <p:nvPr/>
          </p:nvSpPr>
          <p:spPr>
            <a:xfrm>
              <a:off x="7643444" y="3994137"/>
              <a:ext cx="20773" cy="8250"/>
            </a:xfrm>
            <a:custGeom>
              <a:rect b="b" l="l" r="r" t="t"/>
              <a:pathLst>
                <a:path extrusionOk="0" h="274" w="582">
                  <a:moveTo>
                    <a:pt x="581" y="1"/>
                  </a:moveTo>
                  <a:lnTo>
                    <a:pt x="1" y="1"/>
                  </a:lnTo>
                  <a:lnTo>
                    <a:pt x="1" y="273"/>
                  </a:lnTo>
                  <a:lnTo>
                    <a:pt x="581"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2"/>
            <p:cNvSpPr/>
            <p:nvPr/>
          </p:nvSpPr>
          <p:spPr>
            <a:xfrm>
              <a:off x="8324872" y="3993836"/>
              <a:ext cx="7031" cy="6203"/>
            </a:xfrm>
            <a:custGeom>
              <a:rect b="b" l="l" r="r" t="t"/>
              <a:pathLst>
                <a:path extrusionOk="0" h="206" w="197">
                  <a:moveTo>
                    <a:pt x="195" y="102"/>
                  </a:moveTo>
                  <a:cubicBezTo>
                    <a:pt x="196" y="52"/>
                    <a:pt x="38" y="0"/>
                    <a:pt x="0" y="102"/>
                  </a:cubicBezTo>
                  <a:cubicBezTo>
                    <a:pt x="0" y="152"/>
                    <a:pt x="156" y="205"/>
                    <a:pt x="195"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2"/>
            <p:cNvSpPr/>
            <p:nvPr/>
          </p:nvSpPr>
          <p:spPr>
            <a:xfrm>
              <a:off x="5134343" y="3990674"/>
              <a:ext cx="14063" cy="4276"/>
            </a:xfrm>
            <a:custGeom>
              <a:rect b="b" l="l" r="r" t="t"/>
              <a:pathLst>
                <a:path extrusionOk="0" h="142" w="394">
                  <a:moveTo>
                    <a:pt x="102" y="116"/>
                  </a:moveTo>
                  <a:cubicBezTo>
                    <a:pt x="155" y="142"/>
                    <a:pt x="394" y="74"/>
                    <a:pt x="296" y="27"/>
                  </a:cubicBezTo>
                  <a:cubicBezTo>
                    <a:pt x="243" y="1"/>
                    <a:pt x="1" y="69"/>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2"/>
            <p:cNvSpPr/>
            <p:nvPr/>
          </p:nvSpPr>
          <p:spPr>
            <a:xfrm>
              <a:off x="1391232" y="3968153"/>
              <a:ext cx="52290" cy="28032"/>
            </a:xfrm>
            <a:custGeom>
              <a:rect b="b" l="l" r="r" t="t"/>
              <a:pathLst>
                <a:path extrusionOk="0" h="931" w="1465">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2"/>
            <p:cNvSpPr/>
            <p:nvPr/>
          </p:nvSpPr>
          <p:spPr>
            <a:xfrm>
              <a:off x="7058312" y="3985917"/>
              <a:ext cx="13849" cy="5510"/>
            </a:xfrm>
            <a:custGeom>
              <a:rect b="b" l="l" r="r" t="t"/>
              <a:pathLst>
                <a:path extrusionOk="0" h="183" w="388">
                  <a:moveTo>
                    <a:pt x="1" y="182"/>
                  </a:moveTo>
                  <a:lnTo>
                    <a:pt x="387" y="182"/>
                  </a:lnTo>
                  <a:lnTo>
                    <a:pt x="387"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2"/>
            <p:cNvSpPr/>
            <p:nvPr/>
          </p:nvSpPr>
          <p:spPr>
            <a:xfrm>
              <a:off x="2972631" y="3983177"/>
              <a:ext cx="29482" cy="9936"/>
            </a:xfrm>
            <a:custGeom>
              <a:rect b="b" l="l" r="r" t="t"/>
              <a:pathLst>
                <a:path extrusionOk="0" h="330" w="826">
                  <a:moveTo>
                    <a:pt x="693" y="273"/>
                  </a:moveTo>
                  <a:cubicBezTo>
                    <a:pt x="825" y="29"/>
                    <a:pt x="295" y="97"/>
                    <a:pt x="114" y="0"/>
                  </a:cubicBezTo>
                  <a:cubicBezTo>
                    <a:pt x="0" y="238"/>
                    <a:pt x="191" y="329"/>
                    <a:pt x="693"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2"/>
            <p:cNvSpPr/>
            <p:nvPr/>
          </p:nvSpPr>
          <p:spPr>
            <a:xfrm>
              <a:off x="1665346" y="3987904"/>
              <a:ext cx="13991" cy="4246"/>
            </a:xfrm>
            <a:custGeom>
              <a:rect b="b" l="l" r="r" t="t"/>
              <a:pathLst>
                <a:path extrusionOk="0" h="141" w="392">
                  <a:moveTo>
                    <a:pt x="100" y="116"/>
                  </a:moveTo>
                  <a:cubicBezTo>
                    <a:pt x="151" y="141"/>
                    <a:pt x="391" y="72"/>
                    <a:pt x="293" y="25"/>
                  </a:cubicBezTo>
                  <a:cubicBezTo>
                    <a:pt x="240" y="0"/>
                    <a:pt x="1" y="71"/>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2"/>
            <p:cNvSpPr/>
            <p:nvPr/>
          </p:nvSpPr>
          <p:spPr>
            <a:xfrm>
              <a:off x="2873479" y="3982846"/>
              <a:ext cx="6996" cy="6203"/>
            </a:xfrm>
            <a:custGeom>
              <a:rect b="b" l="l" r="r" t="t"/>
              <a:pathLst>
                <a:path extrusionOk="0" h="206" w="196">
                  <a:moveTo>
                    <a:pt x="192" y="103"/>
                  </a:moveTo>
                  <a:cubicBezTo>
                    <a:pt x="195" y="53"/>
                    <a:pt x="37" y="1"/>
                    <a:pt x="1" y="103"/>
                  </a:cubicBezTo>
                  <a:cubicBezTo>
                    <a:pt x="1" y="154"/>
                    <a:pt x="155" y="206"/>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2"/>
            <p:cNvSpPr/>
            <p:nvPr/>
          </p:nvSpPr>
          <p:spPr>
            <a:xfrm>
              <a:off x="1059655" y="3985134"/>
              <a:ext cx="14063" cy="4306"/>
            </a:xfrm>
            <a:custGeom>
              <a:rect b="b" l="l" r="r" t="t"/>
              <a:pathLst>
                <a:path extrusionOk="0" h="143" w="394">
                  <a:moveTo>
                    <a:pt x="295" y="27"/>
                  </a:moveTo>
                  <a:cubicBezTo>
                    <a:pt x="238" y="1"/>
                    <a:pt x="0" y="71"/>
                    <a:pt x="101" y="119"/>
                  </a:cubicBezTo>
                  <a:cubicBezTo>
                    <a:pt x="152" y="143"/>
                    <a:pt x="393" y="75"/>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2"/>
            <p:cNvSpPr/>
            <p:nvPr/>
          </p:nvSpPr>
          <p:spPr>
            <a:xfrm>
              <a:off x="715550" y="3985165"/>
              <a:ext cx="13991" cy="4276"/>
            </a:xfrm>
            <a:custGeom>
              <a:rect b="b" l="l" r="r" t="t"/>
              <a:pathLst>
                <a:path extrusionOk="0" h="142" w="392">
                  <a:moveTo>
                    <a:pt x="98" y="118"/>
                  </a:moveTo>
                  <a:cubicBezTo>
                    <a:pt x="151" y="142"/>
                    <a:pt x="392" y="74"/>
                    <a:pt x="291" y="26"/>
                  </a:cubicBezTo>
                  <a:cubicBezTo>
                    <a:pt x="239" y="1"/>
                    <a:pt x="0" y="70"/>
                    <a:pt x="98"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2"/>
            <p:cNvSpPr/>
            <p:nvPr/>
          </p:nvSpPr>
          <p:spPr>
            <a:xfrm>
              <a:off x="546977" y="3977005"/>
              <a:ext cx="28411" cy="11743"/>
            </a:xfrm>
            <a:custGeom>
              <a:rect b="b" l="l" r="r" t="t"/>
              <a:pathLst>
                <a:path extrusionOk="0" h="390" w="796">
                  <a:moveTo>
                    <a:pt x="770" y="25"/>
                  </a:moveTo>
                  <a:cubicBezTo>
                    <a:pt x="333" y="0"/>
                    <a:pt x="47" y="46"/>
                    <a:pt x="0" y="208"/>
                  </a:cubicBezTo>
                  <a:cubicBezTo>
                    <a:pt x="277" y="229"/>
                    <a:pt x="325" y="357"/>
                    <a:pt x="580" y="389"/>
                  </a:cubicBezTo>
                  <a:cubicBezTo>
                    <a:pt x="536" y="217"/>
                    <a:pt x="795" y="188"/>
                    <a:pt x="77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2"/>
            <p:cNvSpPr/>
            <p:nvPr/>
          </p:nvSpPr>
          <p:spPr>
            <a:xfrm>
              <a:off x="2143902" y="3975680"/>
              <a:ext cx="38798" cy="12676"/>
            </a:xfrm>
            <a:custGeom>
              <a:rect b="b" l="l" r="r" t="t"/>
              <a:pathLst>
                <a:path extrusionOk="0" h="421" w="1087">
                  <a:moveTo>
                    <a:pt x="963" y="341"/>
                  </a:moveTo>
                  <a:cubicBezTo>
                    <a:pt x="1086" y="121"/>
                    <a:pt x="44" y="0"/>
                    <a:pt x="0" y="161"/>
                  </a:cubicBezTo>
                  <a:cubicBezTo>
                    <a:pt x="368" y="198"/>
                    <a:pt x="349" y="420"/>
                    <a:pt x="963" y="3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2"/>
            <p:cNvSpPr/>
            <p:nvPr/>
          </p:nvSpPr>
          <p:spPr>
            <a:xfrm>
              <a:off x="8717161" y="3980498"/>
              <a:ext cx="13813" cy="2770"/>
            </a:xfrm>
            <a:custGeom>
              <a:rect b="b" l="l" r="r" t="t"/>
              <a:pathLst>
                <a:path extrusionOk="0" h="92" w="387">
                  <a:moveTo>
                    <a:pt x="387" y="1"/>
                  </a:moveTo>
                  <a:cubicBezTo>
                    <a:pt x="237" y="22"/>
                    <a:pt x="7" y="3"/>
                    <a:pt x="0" y="92"/>
                  </a:cubicBezTo>
                  <a:cubicBezTo>
                    <a:pt x="152" y="71"/>
                    <a:pt x="382" y="88"/>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2"/>
            <p:cNvSpPr/>
            <p:nvPr/>
          </p:nvSpPr>
          <p:spPr>
            <a:xfrm>
              <a:off x="270687" y="3977758"/>
              <a:ext cx="21665" cy="6383"/>
            </a:xfrm>
            <a:custGeom>
              <a:rect b="b" l="l" r="r" t="t"/>
              <a:pathLst>
                <a:path extrusionOk="0" h="212" w="607">
                  <a:moveTo>
                    <a:pt x="606" y="0"/>
                  </a:moveTo>
                  <a:lnTo>
                    <a:pt x="27" y="0"/>
                  </a:lnTo>
                  <a:cubicBezTo>
                    <a:pt x="1" y="163"/>
                    <a:pt x="217" y="212"/>
                    <a:pt x="606"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2"/>
            <p:cNvSpPr/>
            <p:nvPr/>
          </p:nvSpPr>
          <p:spPr>
            <a:xfrm>
              <a:off x="5640453" y="3971887"/>
              <a:ext cx="6924" cy="6293"/>
            </a:xfrm>
            <a:custGeom>
              <a:rect b="b" l="l" r="r" t="t"/>
              <a:pathLst>
                <a:path extrusionOk="0" h="209" w="194">
                  <a:moveTo>
                    <a:pt x="194" y="104"/>
                  </a:moveTo>
                  <a:cubicBezTo>
                    <a:pt x="194" y="53"/>
                    <a:pt x="37" y="1"/>
                    <a:pt x="1" y="104"/>
                  </a:cubicBezTo>
                  <a:cubicBezTo>
                    <a:pt x="1" y="155"/>
                    <a:pt x="156" y="208"/>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2"/>
            <p:cNvSpPr/>
            <p:nvPr/>
          </p:nvSpPr>
          <p:spPr>
            <a:xfrm>
              <a:off x="4766253" y="3972278"/>
              <a:ext cx="13849" cy="5510"/>
            </a:xfrm>
            <a:custGeom>
              <a:rect b="b" l="l" r="r" t="t"/>
              <a:pathLst>
                <a:path extrusionOk="0" h="183" w="388">
                  <a:moveTo>
                    <a:pt x="388" y="1"/>
                  </a:moveTo>
                  <a:lnTo>
                    <a:pt x="0" y="1"/>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2"/>
            <p:cNvSpPr/>
            <p:nvPr/>
          </p:nvSpPr>
          <p:spPr>
            <a:xfrm>
              <a:off x="2491184" y="3958759"/>
              <a:ext cx="40404" cy="18578"/>
            </a:xfrm>
            <a:custGeom>
              <a:rect b="b" l="l" r="r" t="t"/>
              <a:pathLst>
                <a:path extrusionOk="0" h="617" w="1132">
                  <a:moveTo>
                    <a:pt x="1069" y="450"/>
                  </a:moveTo>
                  <a:cubicBezTo>
                    <a:pt x="1132" y="1"/>
                    <a:pt x="0" y="212"/>
                    <a:pt x="103" y="540"/>
                  </a:cubicBezTo>
                  <a:cubicBezTo>
                    <a:pt x="647" y="617"/>
                    <a:pt x="602" y="412"/>
                    <a:pt x="1069"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2"/>
            <p:cNvSpPr/>
            <p:nvPr/>
          </p:nvSpPr>
          <p:spPr>
            <a:xfrm>
              <a:off x="151012" y="3971495"/>
              <a:ext cx="14134" cy="4306"/>
            </a:xfrm>
            <a:custGeom>
              <a:rect b="b" l="l" r="r" t="t"/>
              <a:pathLst>
                <a:path extrusionOk="0" h="143" w="396">
                  <a:moveTo>
                    <a:pt x="294" y="27"/>
                  </a:moveTo>
                  <a:cubicBezTo>
                    <a:pt x="240" y="1"/>
                    <a:pt x="0" y="71"/>
                    <a:pt x="102" y="117"/>
                  </a:cubicBezTo>
                  <a:cubicBezTo>
                    <a:pt x="156" y="143"/>
                    <a:pt x="396" y="73"/>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2"/>
            <p:cNvSpPr/>
            <p:nvPr/>
          </p:nvSpPr>
          <p:spPr>
            <a:xfrm>
              <a:off x="7719075" y="3966798"/>
              <a:ext cx="13849" cy="5480"/>
            </a:xfrm>
            <a:custGeom>
              <a:rect b="b" l="l" r="r" t="t"/>
              <a:pathLst>
                <a:path extrusionOk="0" h="182" w="388">
                  <a:moveTo>
                    <a:pt x="388" y="0"/>
                  </a:moveTo>
                  <a:lnTo>
                    <a:pt x="0" y="0"/>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2"/>
            <p:cNvSpPr/>
            <p:nvPr/>
          </p:nvSpPr>
          <p:spPr>
            <a:xfrm>
              <a:off x="5279002" y="3968786"/>
              <a:ext cx="13920" cy="4276"/>
            </a:xfrm>
            <a:custGeom>
              <a:rect b="b" l="l" r="r" t="t"/>
              <a:pathLst>
                <a:path extrusionOk="0" h="142" w="390">
                  <a:moveTo>
                    <a:pt x="291" y="25"/>
                  </a:moveTo>
                  <a:cubicBezTo>
                    <a:pt x="238" y="1"/>
                    <a:pt x="1" y="70"/>
                    <a:pt x="100" y="117"/>
                  </a:cubicBezTo>
                  <a:cubicBezTo>
                    <a:pt x="152" y="142"/>
                    <a:pt x="390"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2"/>
            <p:cNvSpPr/>
            <p:nvPr/>
          </p:nvSpPr>
          <p:spPr>
            <a:xfrm>
              <a:off x="4700580" y="3958639"/>
              <a:ext cx="28161" cy="13670"/>
            </a:xfrm>
            <a:custGeom>
              <a:rect b="b" l="l" r="r" t="t"/>
              <a:pathLst>
                <a:path extrusionOk="0" h="454" w="789">
                  <a:moveTo>
                    <a:pt x="489" y="454"/>
                  </a:moveTo>
                  <a:cubicBezTo>
                    <a:pt x="754" y="338"/>
                    <a:pt x="788" y="9"/>
                    <a:pt x="297" y="1"/>
                  </a:cubicBezTo>
                  <a:cubicBezTo>
                    <a:pt x="35" y="114"/>
                    <a:pt x="1" y="445"/>
                    <a:pt x="489"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2"/>
            <p:cNvSpPr/>
            <p:nvPr/>
          </p:nvSpPr>
          <p:spPr>
            <a:xfrm>
              <a:off x="7268215" y="3957796"/>
              <a:ext cx="14063" cy="4336"/>
            </a:xfrm>
            <a:custGeom>
              <a:rect b="b" l="l" r="r" t="t"/>
              <a:pathLst>
                <a:path extrusionOk="0" h="144" w="394">
                  <a:moveTo>
                    <a:pt x="98" y="118"/>
                  </a:moveTo>
                  <a:cubicBezTo>
                    <a:pt x="152" y="144"/>
                    <a:pt x="393" y="75"/>
                    <a:pt x="293" y="29"/>
                  </a:cubicBezTo>
                  <a:cubicBezTo>
                    <a:pt x="238" y="0"/>
                    <a:pt x="0" y="71"/>
                    <a:pt x="98"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2"/>
            <p:cNvSpPr/>
            <p:nvPr/>
          </p:nvSpPr>
          <p:spPr>
            <a:xfrm>
              <a:off x="3417280" y="3953069"/>
              <a:ext cx="34408" cy="9063"/>
            </a:xfrm>
            <a:custGeom>
              <a:rect b="b" l="l" r="r" t="t"/>
              <a:pathLst>
                <a:path extrusionOk="0" h="301" w="964">
                  <a:moveTo>
                    <a:pt x="192" y="275"/>
                  </a:moveTo>
                  <a:cubicBezTo>
                    <a:pt x="631" y="301"/>
                    <a:pt x="918" y="254"/>
                    <a:pt x="964" y="94"/>
                  </a:cubicBezTo>
                  <a:cubicBezTo>
                    <a:pt x="621" y="113"/>
                    <a:pt x="0" y="1"/>
                    <a:pt x="192"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2"/>
            <p:cNvSpPr/>
            <p:nvPr/>
          </p:nvSpPr>
          <p:spPr>
            <a:xfrm>
              <a:off x="2484473" y="3957856"/>
              <a:ext cx="13991" cy="4276"/>
            </a:xfrm>
            <a:custGeom>
              <a:rect b="b" l="l" r="r" t="t"/>
              <a:pathLst>
                <a:path extrusionOk="0" h="142" w="392">
                  <a:moveTo>
                    <a:pt x="291" y="27"/>
                  </a:moveTo>
                  <a:cubicBezTo>
                    <a:pt x="238" y="1"/>
                    <a:pt x="0" y="69"/>
                    <a:pt x="98" y="116"/>
                  </a:cubicBezTo>
                  <a:cubicBezTo>
                    <a:pt x="153" y="142"/>
                    <a:pt x="392" y="73"/>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2"/>
            <p:cNvSpPr/>
            <p:nvPr/>
          </p:nvSpPr>
          <p:spPr>
            <a:xfrm>
              <a:off x="1868539" y="3955478"/>
              <a:ext cx="6924" cy="6263"/>
            </a:xfrm>
            <a:custGeom>
              <a:rect b="b" l="l" r="r" t="t"/>
              <a:pathLst>
                <a:path extrusionOk="0" h="208" w="194">
                  <a:moveTo>
                    <a:pt x="3" y="106"/>
                  </a:moveTo>
                  <a:cubicBezTo>
                    <a:pt x="0" y="154"/>
                    <a:pt x="157" y="208"/>
                    <a:pt x="194" y="106"/>
                  </a:cubicBezTo>
                  <a:cubicBezTo>
                    <a:pt x="194" y="54"/>
                    <a:pt x="38" y="0"/>
                    <a:pt x="3" y="1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2"/>
            <p:cNvSpPr/>
            <p:nvPr/>
          </p:nvSpPr>
          <p:spPr>
            <a:xfrm>
              <a:off x="6504231" y="3955116"/>
              <a:ext cx="13956" cy="4276"/>
            </a:xfrm>
            <a:custGeom>
              <a:rect b="b" l="l" r="r" t="t"/>
              <a:pathLst>
                <a:path extrusionOk="0" h="142" w="391">
                  <a:moveTo>
                    <a:pt x="293" y="26"/>
                  </a:moveTo>
                  <a:cubicBezTo>
                    <a:pt x="239" y="0"/>
                    <a:pt x="0" y="68"/>
                    <a:pt x="101" y="118"/>
                  </a:cubicBezTo>
                  <a:cubicBezTo>
                    <a:pt x="153" y="141"/>
                    <a:pt x="391"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2"/>
            <p:cNvSpPr/>
            <p:nvPr/>
          </p:nvSpPr>
          <p:spPr>
            <a:xfrm>
              <a:off x="5921634" y="3948824"/>
              <a:ext cx="8959" cy="11442"/>
            </a:xfrm>
            <a:custGeom>
              <a:rect b="b" l="l" r="r" t="t"/>
              <a:pathLst>
                <a:path extrusionOk="0" h="380" w="251">
                  <a:moveTo>
                    <a:pt x="222" y="235"/>
                  </a:moveTo>
                  <a:cubicBezTo>
                    <a:pt x="251" y="139"/>
                    <a:pt x="72" y="1"/>
                    <a:pt x="29" y="144"/>
                  </a:cubicBezTo>
                  <a:cubicBezTo>
                    <a:pt x="0" y="238"/>
                    <a:pt x="180" y="379"/>
                    <a:pt x="222" y="2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2"/>
            <p:cNvSpPr/>
            <p:nvPr/>
          </p:nvSpPr>
          <p:spPr>
            <a:xfrm>
              <a:off x="54644" y="3952407"/>
              <a:ext cx="14134" cy="4215"/>
            </a:xfrm>
            <a:custGeom>
              <a:rect b="b" l="l" r="r" t="t"/>
              <a:pathLst>
                <a:path extrusionOk="0" h="140" w="396">
                  <a:moveTo>
                    <a:pt x="295" y="25"/>
                  </a:moveTo>
                  <a:cubicBezTo>
                    <a:pt x="242" y="0"/>
                    <a:pt x="1" y="68"/>
                    <a:pt x="103" y="116"/>
                  </a:cubicBezTo>
                  <a:cubicBezTo>
                    <a:pt x="157" y="140"/>
                    <a:pt x="395"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2"/>
            <p:cNvSpPr/>
            <p:nvPr/>
          </p:nvSpPr>
          <p:spPr>
            <a:xfrm>
              <a:off x="4532257" y="3950389"/>
              <a:ext cx="13777" cy="2800"/>
            </a:xfrm>
            <a:custGeom>
              <a:rect b="b" l="l" r="r" t="t"/>
              <a:pathLst>
                <a:path extrusionOk="0" h="93" w="386">
                  <a:moveTo>
                    <a:pt x="386" y="1"/>
                  </a:moveTo>
                  <a:cubicBezTo>
                    <a:pt x="237" y="20"/>
                    <a:pt x="7" y="3"/>
                    <a:pt x="1" y="92"/>
                  </a:cubicBezTo>
                  <a:cubicBezTo>
                    <a:pt x="150" y="70"/>
                    <a:pt x="383" y="90"/>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2"/>
            <p:cNvSpPr/>
            <p:nvPr/>
          </p:nvSpPr>
          <p:spPr>
            <a:xfrm>
              <a:off x="6700358" y="3941838"/>
              <a:ext cx="6996" cy="6233"/>
            </a:xfrm>
            <a:custGeom>
              <a:rect b="b" l="l" r="r" t="t"/>
              <a:pathLst>
                <a:path extrusionOk="0" h="207" w="196">
                  <a:moveTo>
                    <a:pt x="195" y="103"/>
                  </a:moveTo>
                  <a:cubicBezTo>
                    <a:pt x="195" y="52"/>
                    <a:pt x="40" y="0"/>
                    <a:pt x="4" y="103"/>
                  </a:cubicBezTo>
                  <a:cubicBezTo>
                    <a:pt x="1" y="154"/>
                    <a:pt x="160" y="206"/>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2"/>
            <p:cNvSpPr/>
            <p:nvPr/>
          </p:nvSpPr>
          <p:spPr>
            <a:xfrm>
              <a:off x="4645722" y="3944187"/>
              <a:ext cx="13991" cy="4276"/>
            </a:xfrm>
            <a:custGeom>
              <a:rect b="b" l="l" r="r" t="t"/>
              <a:pathLst>
                <a:path extrusionOk="0" h="142" w="392">
                  <a:moveTo>
                    <a:pt x="294" y="25"/>
                  </a:moveTo>
                  <a:cubicBezTo>
                    <a:pt x="240" y="1"/>
                    <a:pt x="0" y="70"/>
                    <a:pt x="102" y="117"/>
                  </a:cubicBezTo>
                  <a:cubicBezTo>
                    <a:pt x="154" y="141"/>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2"/>
            <p:cNvSpPr/>
            <p:nvPr/>
          </p:nvSpPr>
          <p:spPr>
            <a:xfrm>
              <a:off x="2680707" y="3939460"/>
              <a:ext cx="15027" cy="9244"/>
            </a:xfrm>
            <a:custGeom>
              <a:rect b="b" l="l" r="r" t="t"/>
              <a:pathLst>
                <a:path extrusionOk="0" h="307" w="421">
                  <a:moveTo>
                    <a:pt x="387" y="274"/>
                  </a:moveTo>
                  <a:cubicBezTo>
                    <a:pt x="355" y="165"/>
                    <a:pt x="420" y="15"/>
                    <a:pt x="192" y="1"/>
                  </a:cubicBezTo>
                  <a:cubicBezTo>
                    <a:pt x="183" y="56"/>
                    <a:pt x="165" y="107"/>
                    <a:pt x="0" y="92"/>
                  </a:cubicBezTo>
                  <a:cubicBezTo>
                    <a:pt x="24" y="202"/>
                    <a:pt x="59" y="306"/>
                    <a:pt x="387"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2"/>
            <p:cNvSpPr/>
            <p:nvPr/>
          </p:nvSpPr>
          <p:spPr>
            <a:xfrm>
              <a:off x="2611822" y="3944940"/>
              <a:ext cx="13777" cy="2770"/>
            </a:xfrm>
            <a:custGeom>
              <a:rect b="b" l="l" r="r" t="t"/>
              <a:pathLst>
                <a:path extrusionOk="0" h="92" w="386">
                  <a:moveTo>
                    <a:pt x="386" y="0"/>
                  </a:moveTo>
                  <a:cubicBezTo>
                    <a:pt x="240" y="20"/>
                    <a:pt x="6" y="3"/>
                    <a:pt x="1" y="92"/>
                  </a:cubicBezTo>
                  <a:cubicBezTo>
                    <a:pt x="152" y="71"/>
                    <a:pt x="383"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2"/>
            <p:cNvSpPr/>
            <p:nvPr/>
          </p:nvSpPr>
          <p:spPr>
            <a:xfrm>
              <a:off x="2570598" y="3933227"/>
              <a:ext cx="30517" cy="11743"/>
            </a:xfrm>
            <a:custGeom>
              <a:rect b="b" l="l" r="r" t="t"/>
              <a:pathLst>
                <a:path extrusionOk="0" h="390" w="855">
                  <a:moveTo>
                    <a:pt x="771" y="25"/>
                  </a:moveTo>
                  <a:cubicBezTo>
                    <a:pt x="333" y="0"/>
                    <a:pt x="48" y="46"/>
                    <a:pt x="1" y="208"/>
                  </a:cubicBezTo>
                  <a:cubicBezTo>
                    <a:pt x="275" y="229"/>
                    <a:pt x="326" y="358"/>
                    <a:pt x="579" y="389"/>
                  </a:cubicBezTo>
                  <a:cubicBezTo>
                    <a:pt x="639" y="267"/>
                    <a:pt x="854" y="216"/>
                    <a:pt x="77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2"/>
            <p:cNvSpPr/>
            <p:nvPr/>
          </p:nvSpPr>
          <p:spPr>
            <a:xfrm>
              <a:off x="4074474" y="3933227"/>
              <a:ext cx="13956" cy="4306"/>
            </a:xfrm>
            <a:custGeom>
              <a:rect b="b" l="l" r="r" t="t"/>
              <a:pathLst>
                <a:path extrusionOk="0" h="143" w="391">
                  <a:moveTo>
                    <a:pt x="98" y="116"/>
                  </a:moveTo>
                  <a:cubicBezTo>
                    <a:pt x="152" y="143"/>
                    <a:pt x="391" y="72"/>
                    <a:pt x="293" y="25"/>
                  </a:cubicBezTo>
                  <a:cubicBezTo>
                    <a:pt x="241" y="0"/>
                    <a:pt x="1"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2"/>
            <p:cNvSpPr/>
            <p:nvPr/>
          </p:nvSpPr>
          <p:spPr>
            <a:xfrm>
              <a:off x="7264896" y="3927928"/>
              <a:ext cx="13777" cy="6805"/>
            </a:xfrm>
            <a:custGeom>
              <a:rect b="b" l="l" r="r" t="t"/>
              <a:pathLst>
                <a:path extrusionOk="0" h="226" w="386">
                  <a:moveTo>
                    <a:pt x="386" y="111"/>
                  </a:moveTo>
                  <a:cubicBezTo>
                    <a:pt x="344" y="0"/>
                    <a:pt x="172" y="56"/>
                    <a:pt x="1" y="111"/>
                  </a:cubicBezTo>
                  <a:cubicBezTo>
                    <a:pt x="2" y="202"/>
                    <a:pt x="340" y="226"/>
                    <a:pt x="386"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2"/>
            <p:cNvSpPr/>
            <p:nvPr/>
          </p:nvSpPr>
          <p:spPr>
            <a:xfrm>
              <a:off x="5987913" y="3927808"/>
              <a:ext cx="14063" cy="4215"/>
            </a:xfrm>
            <a:custGeom>
              <a:rect b="b" l="l" r="r" t="t"/>
              <a:pathLst>
                <a:path extrusionOk="0" h="140" w="394">
                  <a:moveTo>
                    <a:pt x="293" y="24"/>
                  </a:moveTo>
                  <a:cubicBezTo>
                    <a:pt x="238" y="0"/>
                    <a:pt x="1" y="68"/>
                    <a:pt x="101" y="115"/>
                  </a:cubicBezTo>
                  <a:cubicBezTo>
                    <a:pt x="153" y="140"/>
                    <a:pt x="394" y="71"/>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2"/>
            <p:cNvSpPr/>
            <p:nvPr/>
          </p:nvSpPr>
          <p:spPr>
            <a:xfrm>
              <a:off x="2952037" y="3920341"/>
              <a:ext cx="26698" cy="12255"/>
            </a:xfrm>
            <a:custGeom>
              <a:rect b="b" l="l" r="r" t="t"/>
              <a:pathLst>
                <a:path extrusionOk="0" h="407" w="748">
                  <a:moveTo>
                    <a:pt x="691" y="363"/>
                  </a:moveTo>
                  <a:cubicBezTo>
                    <a:pt x="747" y="155"/>
                    <a:pt x="645" y="22"/>
                    <a:pt x="306" y="0"/>
                  </a:cubicBezTo>
                  <a:cubicBezTo>
                    <a:pt x="0" y="135"/>
                    <a:pt x="89" y="406"/>
                    <a:pt x="691"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2"/>
            <p:cNvSpPr/>
            <p:nvPr/>
          </p:nvSpPr>
          <p:spPr>
            <a:xfrm>
              <a:off x="2170992" y="3914861"/>
              <a:ext cx="38584" cy="16440"/>
            </a:xfrm>
            <a:custGeom>
              <a:rect b="b" l="l" r="r" t="t"/>
              <a:pathLst>
                <a:path extrusionOk="0" h="546" w="1081">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2"/>
            <p:cNvSpPr/>
            <p:nvPr/>
          </p:nvSpPr>
          <p:spPr>
            <a:xfrm>
              <a:off x="6862042" y="3925098"/>
              <a:ext cx="14099" cy="4185"/>
            </a:xfrm>
            <a:custGeom>
              <a:rect b="b" l="l" r="r" t="t"/>
              <a:pathLst>
                <a:path extrusionOk="0" h="139" w="395">
                  <a:moveTo>
                    <a:pt x="293" y="25"/>
                  </a:moveTo>
                  <a:cubicBezTo>
                    <a:pt x="241" y="0"/>
                    <a:pt x="0" y="68"/>
                    <a:pt x="102" y="116"/>
                  </a:cubicBezTo>
                  <a:cubicBezTo>
                    <a:pt x="154" y="138"/>
                    <a:pt x="395" y="71"/>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2"/>
            <p:cNvSpPr/>
            <p:nvPr/>
          </p:nvSpPr>
          <p:spPr>
            <a:xfrm>
              <a:off x="8424524" y="3922328"/>
              <a:ext cx="14063" cy="4246"/>
            </a:xfrm>
            <a:custGeom>
              <a:rect b="b" l="l" r="r" t="t"/>
              <a:pathLst>
                <a:path extrusionOk="0" h="141" w="394">
                  <a:moveTo>
                    <a:pt x="100" y="117"/>
                  </a:moveTo>
                  <a:cubicBezTo>
                    <a:pt x="153" y="140"/>
                    <a:pt x="393" y="73"/>
                    <a:pt x="292" y="24"/>
                  </a:cubicBezTo>
                  <a:cubicBezTo>
                    <a:pt x="239" y="1"/>
                    <a:pt x="1" y="67"/>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2"/>
            <p:cNvSpPr/>
            <p:nvPr/>
          </p:nvSpPr>
          <p:spPr>
            <a:xfrm>
              <a:off x="7395742" y="3911670"/>
              <a:ext cx="28661" cy="14182"/>
            </a:xfrm>
            <a:custGeom>
              <a:rect b="b" l="l" r="r" t="t"/>
              <a:pathLst>
                <a:path extrusionOk="0" h="471" w="803">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2"/>
            <p:cNvSpPr/>
            <p:nvPr/>
          </p:nvSpPr>
          <p:spPr>
            <a:xfrm>
              <a:off x="5026803" y="3916005"/>
              <a:ext cx="8959" cy="11442"/>
            </a:xfrm>
            <a:custGeom>
              <a:rect b="b" l="l" r="r" t="t"/>
              <a:pathLst>
                <a:path extrusionOk="0" h="380" w="251">
                  <a:moveTo>
                    <a:pt x="224" y="233"/>
                  </a:moveTo>
                  <a:cubicBezTo>
                    <a:pt x="250" y="139"/>
                    <a:pt x="74" y="1"/>
                    <a:pt x="28" y="144"/>
                  </a:cubicBezTo>
                  <a:cubicBezTo>
                    <a:pt x="1" y="239"/>
                    <a:pt x="178" y="379"/>
                    <a:pt x="224" y="2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2"/>
            <p:cNvSpPr/>
            <p:nvPr/>
          </p:nvSpPr>
          <p:spPr>
            <a:xfrm>
              <a:off x="2388141" y="3916878"/>
              <a:ext cx="13884" cy="4215"/>
            </a:xfrm>
            <a:custGeom>
              <a:rect b="b" l="l" r="r" t="t"/>
              <a:pathLst>
                <a:path extrusionOk="0" h="140" w="389">
                  <a:moveTo>
                    <a:pt x="291" y="25"/>
                  </a:moveTo>
                  <a:cubicBezTo>
                    <a:pt x="237" y="0"/>
                    <a:pt x="1" y="69"/>
                    <a:pt x="100" y="116"/>
                  </a:cubicBezTo>
                  <a:cubicBezTo>
                    <a:pt x="151" y="140"/>
                    <a:pt x="389" y="71"/>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2"/>
            <p:cNvSpPr/>
            <p:nvPr/>
          </p:nvSpPr>
          <p:spPr>
            <a:xfrm>
              <a:off x="2116312" y="3914861"/>
              <a:ext cx="13813" cy="5510"/>
            </a:xfrm>
            <a:custGeom>
              <a:rect b="b" l="l" r="r" t="t"/>
              <a:pathLst>
                <a:path extrusionOk="0" h="183" w="387">
                  <a:moveTo>
                    <a:pt x="387" y="1"/>
                  </a:moveTo>
                  <a:lnTo>
                    <a:pt x="0" y="1"/>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2"/>
            <p:cNvSpPr/>
            <p:nvPr/>
          </p:nvSpPr>
          <p:spPr>
            <a:xfrm>
              <a:off x="6266809" y="3906310"/>
              <a:ext cx="6960" cy="6203"/>
            </a:xfrm>
            <a:custGeom>
              <a:rect b="b" l="l" r="r" t="t"/>
              <a:pathLst>
                <a:path extrusionOk="0" h="206" w="195">
                  <a:moveTo>
                    <a:pt x="194" y="103"/>
                  </a:moveTo>
                  <a:cubicBezTo>
                    <a:pt x="195" y="52"/>
                    <a:pt x="37" y="0"/>
                    <a:pt x="2" y="103"/>
                  </a:cubicBezTo>
                  <a:cubicBezTo>
                    <a:pt x="0" y="154"/>
                    <a:pt x="156" y="205"/>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2"/>
            <p:cNvSpPr/>
            <p:nvPr/>
          </p:nvSpPr>
          <p:spPr>
            <a:xfrm>
              <a:off x="3268659" y="3894719"/>
              <a:ext cx="52254" cy="22733"/>
            </a:xfrm>
            <a:custGeom>
              <a:rect b="b" l="l" r="r" t="t"/>
              <a:pathLst>
                <a:path extrusionOk="0" h="755" w="1464">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2"/>
            <p:cNvSpPr/>
            <p:nvPr/>
          </p:nvSpPr>
          <p:spPr>
            <a:xfrm>
              <a:off x="7825722" y="3903149"/>
              <a:ext cx="13991" cy="4276"/>
            </a:xfrm>
            <a:custGeom>
              <a:rect b="b" l="l" r="r" t="t"/>
              <a:pathLst>
                <a:path extrusionOk="0" h="142" w="392">
                  <a:moveTo>
                    <a:pt x="294" y="26"/>
                  </a:moveTo>
                  <a:cubicBezTo>
                    <a:pt x="240" y="1"/>
                    <a:pt x="0" y="70"/>
                    <a:pt x="99" y="116"/>
                  </a:cubicBezTo>
                  <a:cubicBezTo>
                    <a:pt x="154" y="142"/>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2"/>
            <p:cNvSpPr/>
            <p:nvPr/>
          </p:nvSpPr>
          <p:spPr>
            <a:xfrm>
              <a:off x="3334617" y="3901162"/>
              <a:ext cx="13777" cy="5510"/>
            </a:xfrm>
            <a:custGeom>
              <a:rect b="b" l="l" r="r" t="t"/>
              <a:pathLst>
                <a:path extrusionOk="0" h="183" w="386">
                  <a:moveTo>
                    <a:pt x="1" y="183"/>
                  </a:moveTo>
                  <a:lnTo>
                    <a:pt x="386" y="183"/>
                  </a:lnTo>
                  <a:lnTo>
                    <a:pt x="386"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2"/>
            <p:cNvSpPr/>
            <p:nvPr/>
          </p:nvSpPr>
          <p:spPr>
            <a:xfrm>
              <a:off x="1896129" y="3903902"/>
              <a:ext cx="13670" cy="2740"/>
            </a:xfrm>
            <a:custGeom>
              <a:rect b="b" l="l" r="r" t="t"/>
              <a:pathLst>
                <a:path extrusionOk="0" h="91" w="383">
                  <a:moveTo>
                    <a:pt x="383" y="1"/>
                  </a:moveTo>
                  <a:cubicBezTo>
                    <a:pt x="235" y="20"/>
                    <a:pt x="4" y="4"/>
                    <a:pt x="0" y="91"/>
                  </a:cubicBezTo>
                  <a:cubicBezTo>
                    <a:pt x="148" y="72"/>
                    <a:pt x="379" y="89"/>
                    <a:pt x="3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2"/>
            <p:cNvSpPr/>
            <p:nvPr/>
          </p:nvSpPr>
          <p:spPr>
            <a:xfrm>
              <a:off x="6467041" y="3890263"/>
              <a:ext cx="29018" cy="10930"/>
            </a:xfrm>
            <a:custGeom>
              <a:rect b="b" l="l" r="r" t="t"/>
              <a:pathLst>
                <a:path extrusionOk="0" h="363" w="813">
                  <a:moveTo>
                    <a:pt x="562" y="362"/>
                  </a:moveTo>
                  <a:cubicBezTo>
                    <a:pt x="813" y="243"/>
                    <a:pt x="681" y="88"/>
                    <a:pt x="370" y="1"/>
                  </a:cubicBezTo>
                  <a:cubicBezTo>
                    <a:pt x="344" y="226"/>
                    <a:pt x="1" y="284"/>
                    <a:pt x="562"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2"/>
            <p:cNvSpPr/>
            <p:nvPr/>
          </p:nvSpPr>
          <p:spPr>
            <a:xfrm>
              <a:off x="130454" y="3897729"/>
              <a:ext cx="14027" cy="4246"/>
            </a:xfrm>
            <a:custGeom>
              <a:rect b="b" l="l" r="r" t="t"/>
              <a:pathLst>
                <a:path extrusionOk="0" h="141" w="393">
                  <a:moveTo>
                    <a:pt x="293" y="24"/>
                  </a:moveTo>
                  <a:cubicBezTo>
                    <a:pt x="241" y="1"/>
                    <a:pt x="1" y="68"/>
                    <a:pt x="99" y="114"/>
                  </a:cubicBezTo>
                  <a:cubicBezTo>
                    <a:pt x="152" y="140"/>
                    <a:pt x="392" y="70"/>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2"/>
            <p:cNvSpPr/>
            <p:nvPr/>
          </p:nvSpPr>
          <p:spPr>
            <a:xfrm>
              <a:off x="8390081" y="3894990"/>
              <a:ext cx="14063" cy="4215"/>
            </a:xfrm>
            <a:custGeom>
              <a:rect b="b" l="l" r="r" t="t"/>
              <a:pathLst>
                <a:path extrusionOk="0" h="140" w="394">
                  <a:moveTo>
                    <a:pt x="295" y="24"/>
                  </a:moveTo>
                  <a:cubicBezTo>
                    <a:pt x="238" y="0"/>
                    <a:pt x="1" y="68"/>
                    <a:pt x="101" y="115"/>
                  </a:cubicBezTo>
                  <a:cubicBezTo>
                    <a:pt x="154" y="140"/>
                    <a:pt x="394" y="72"/>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2"/>
            <p:cNvSpPr/>
            <p:nvPr/>
          </p:nvSpPr>
          <p:spPr>
            <a:xfrm>
              <a:off x="4552923" y="3895682"/>
              <a:ext cx="13813" cy="2800"/>
            </a:xfrm>
            <a:custGeom>
              <a:rect b="b" l="l" r="r" t="t"/>
              <a:pathLst>
                <a:path extrusionOk="0" h="93" w="387">
                  <a:moveTo>
                    <a:pt x="386" y="1"/>
                  </a:moveTo>
                  <a:cubicBezTo>
                    <a:pt x="236" y="23"/>
                    <a:pt x="7" y="5"/>
                    <a:pt x="0" y="92"/>
                  </a:cubicBezTo>
                  <a:cubicBezTo>
                    <a:pt x="151" y="73"/>
                    <a:pt x="383" y="9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2"/>
            <p:cNvSpPr/>
            <p:nvPr/>
          </p:nvSpPr>
          <p:spPr>
            <a:xfrm>
              <a:off x="8655200" y="3889570"/>
              <a:ext cx="13849" cy="7437"/>
            </a:xfrm>
            <a:custGeom>
              <a:rect b="b" l="l" r="r" t="t"/>
              <a:pathLst>
                <a:path extrusionOk="0" h="247" w="388">
                  <a:moveTo>
                    <a:pt x="388" y="115"/>
                  </a:moveTo>
                  <a:cubicBezTo>
                    <a:pt x="384" y="24"/>
                    <a:pt x="49" y="0"/>
                    <a:pt x="0" y="115"/>
                  </a:cubicBezTo>
                  <a:cubicBezTo>
                    <a:pt x="217" y="105"/>
                    <a:pt x="303" y="247"/>
                    <a:pt x="388"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2"/>
            <p:cNvSpPr/>
            <p:nvPr/>
          </p:nvSpPr>
          <p:spPr>
            <a:xfrm>
              <a:off x="8928636" y="3882043"/>
              <a:ext cx="25556" cy="10990"/>
            </a:xfrm>
            <a:custGeom>
              <a:rect b="b" l="l" r="r" t="t"/>
              <a:pathLst>
                <a:path extrusionOk="0" h="365" w="716">
                  <a:moveTo>
                    <a:pt x="440" y="365"/>
                  </a:moveTo>
                  <a:cubicBezTo>
                    <a:pt x="500" y="241"/>
                    <a:pt x="716" y="191"/>
                    <a:pt x="635" y="1"/>
                  </a:cubicBezTo>
                  <a:lnTo>
                    <a:pt x="56" y="1"/>
                  </a:lnTo>
                  <a:cubicBezTo>
                    <a:pt x="0" y="208"/>
                    <a:pt x="102" y="341"/>
                    <a:pt x="440"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2"/>
            <p:cNvSpPr/>
            <p:nvPr/>
          </p:nvSpPr>
          <p:spPr>
            <a:xfrm>
              <a:off x="6300966" y="3884030"/>
              <a:ext cx="20987" cy="9003"/>
            </a:xfrm>
            <a:custGeom>
              <a:rect b="b" l="l" r="r" t="t"/>
              <a:pathLst>
                <a:path extrusionOk="0" h="299" w="588">
                  <a:moveTo>
                    <a:pt x="393" y="299"/>
                  </a:moveTo>
                  <a:cubicBezTo>
                    <a:pt x="393" y="208"/>
                    <a:pt x="550" y="189"/>
                    <a:pt x="588" y="116"/>
                  </a:cubicBezTo>
                  <a:cubicBezTo>
                    <a:pt x="338" y="111"/>
                    <a:pt x="320" y="0"/>
                    <a:pt x="9" y="26"/>
                  </a:cubicBezTo>
                  <a:cubicBezTo>
                    <a:pt x="0" y="183"/>
                    <a:pt x="154" y="260"/>
                    <a:pt x="393"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2"/>
            <p:cNvSpPr/>
            <p:nvPr/>
          </p:nvSpPr>
          <p:spPr>
            <a:xfrm>
              <a:off x="8624220" y="3886770"/>
              <a:ext cx="14063" cy="4246"/>
            </a:xfrm>
            <a:custGeom>
              <a:rect b="b" l="l" r="r" t="t"/>
              <a:pathLst>
                <a:path extrusionOk="0" h="141" w="394">
                  <a:moveTo>
                    <a:pt x="98" y="117"/>
                  </a:moveTo>
                  <a:cubicBezTo>
                    <a:pt x="153" y="140"/>
                    <a:pt x="393" y="72"/>
                    <a:pt x="293" y="25"/>
                  </a:cubicBezTo>
                  <a:cubicBezTo>
                    <a:pt x="238" y="0"/>
                    <a:pt x="0" y="68"/>
                    <a:pt x="98"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2"/>
            <p:cNvSpPr/>
            <p:nvPr/>
          </p:nvSpPr>
          <p:spPr>
            <a:xfrm>
              <a:off x="5011670" y="3878370"/>
              <a:ext cx="39797" cy="15778"/>
            </a:xfrm>
            <a:custGeom>
              <a:rect b="b" l="l" r="r" t="t"/>
              <a:pathLst>
                <a:path extrusionOk="0" h="524" w="1115">
                  <a:moveTo>
                    <a:pt x="648" y="304"/>
                  </a:moveTo>
                  <a:cubicBezTo>
                    <a:pt x="1114" y="0"/>
                    <a:pt x="1" y="523"/>
                    <a:pt x="648"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2"/>
            <p:cNvSpPr/>
            <p:nvPr/>
          </p:nvSpPr>
          <p:spPr>
            <a:xfrm>
              <a:off x="2798205" y="3875600"/>
              <a:ext cx="36264" cy="19090"/>
            </a:xfrm>
            <a:custGeom>
              <a:rect b="b" l="l" r="r" t="t"/>
              <a:pathLst>
                <a:path extrusionOk="0" h="634" w="1016">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2"/>
            <p:cNvSpPr/>
            <p:nvPr/>
          </p:nvSpPr>
          <p:spPr>
            <a:xfrm>
              <a:off x="3948624" y="3871083"/>
              <a:ext cx="37870" cy="18819"/>
            </a:xfrm>
            <a:custGeom>
              <a:rect b="b" l="l" r="r" t="t"/>
              <a:pathLst>
                <a:path extrusionOk="0" h="625" w="1061">
                  <a:moveTo>
                    <a:pt x="732" y="546"/>
                  </a:moveTo>
                  <a:cubicBezTo>
                    <a:pt x="1061" y="392"/>
                    <a:pt x="618" y="138"/>
                    <a:pt x="345" y="1"/>
                  </a:cubicBezTo>
                  <a:cubicBezTo>
                    <a:pt x="49" y="139"/>
                    <a:pt x="1" y="625"/>
                    <a:pt x="732"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2"/>
            <p:cNvSpPr/>
            <p:nvPr/>
          </p:nvSpPr>
          <p:spPr>
            <a:xfrm>
              <a:off x="2838965" y="3878942"/>
              <a:ext cx="7067" cy="6203"/>
            </a:xfrm>
            <a:custGeom>
              <a:rect b="b" l="l" r="r" t="t"/>
              <a:pathLst>
                <a:path extrusionOk="0" h="206" w="198">
                  <a:moveTo>
                    <a:pt x="2" y="104"/>
                  </a:moveTo>
                  <a:cubicBezTo>
                    <a:pt x="0" y="155"/>
                    <a:pt x="158" y="206"/>
                    <a:pt x="196" y="104"/>
                  </a:cubicBezTo>
                  <a:cubicBezTo>
                    <a:pt x="197" y="53"/>
                    <a:pt x="40" y="1"/>
                    <a:pt x="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2"/>
            <p:cNvSpPr/>
            <p:nvPr/>
          </p:nvSpPr>
          <p:spPr>
            <a:xfrm>
              <a:off x="387114" y="3868374"/>
              <a:ext cx="56680" cy="22552"/>
            </a:xfrm>
            <a:custGeom>
              <a:rect b="b" l="l" r="r" t="t"/>
              <a:pathLst>
                <a:path extrusionOk="0" h="749" w="1588">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2"/>
            <p:cNvSpPr/>
            <p:nvPr/>
          </p:nvSpPr>
          <p:spPr>
            <a:xfrm>
              <a:off x="3331084" y="3878580"/>
              <a:ext cx="14027" cy="4276"/>
            </a:xfrm>
            <a:custGeom>
              <a:rect b="b" l="l" r="r" t="t"/>
              <a:pathLst>
                <a:path extrusionOk="0" h="142" w="393">
                  <a:moveTo>
                    <a:pt x="296" y="26"/>
                  </a:moveTo>
                  <a:cubicBezTo>
                    <a:pt x="238" y="1"/>
                    <a:pt x="1" y="69"/>
                    <a:pt x="100" y="117"/>
                  </a:cubicBezTo>
                  <a:cubicBezTo>
                    <a:pt x="153" y="142"/>
                    <a:pt x="392" y="71"/>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2"/>
            <p:cNvSpPr/>
            <p:nvPr/>
          </p:nvSpPr>
          <p:spPr>
            <a:xfrm>
              <a:off x="2150790" y="3875991"/>
              <a:ext cx="13706" cy="6745"/>
            </a:xfrm>
            <a:custGeom>
              <a:rect b="b" l="l" r="r" t="t"/>
              <a:pathLst>
                <a:path extrusionOk="0" h="224" w="384">
                  <a:moveTo>
                    <a:pt x="384" y="112"/>
                  </a:moveTo>
                  <a:cubicBezTo>
                    <a:pt x="345" y="1"/>
                    <a:pt x="171" y="57"/>
                    <a:pt x="0" y="112"/>
                  </a:cubicBezTo>
                  <a:cubicBezTo>
                    <a:pt x="2" y="202"/>
                    <a:pt x="338" y="224"/>
                    <a:pt x="384"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2"/>
            <p:cNvSpPr/>
            <p:nvPr/>
          </p:nvSpPr>
          <p:spPr>
            <a:xfrm>
              <a:off x="3035091" y="3873101"/>
              <a:ext cx="14027" cy="4306"/>
            </a:xfrm>
            <a:custGeom>
              <a:rect b="b" l="l" r="r" t="t"/>
              <a:pathLst>
                <a:path extrusionOk="0" h="143" w="393">
                  <a:moveTo>
                    <a:pt x="295" y="25"/>
                  </a:moveTo>
                  <a:cubicBezTo>
                    <a:pt x="241" y="0"/>
                    <a:pt x="1" y="69"/>
                    <a:pt x="100" y="116"/>
                  </a:cubicBezTo>
                  <a:cubicBezTo>
                    <a:pt x="155" y="142"/>
                    <a:pt x="392"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2"/>
            <p:cNvSpPr/>
            <p:nvPr/>
          </p:nvSpPr>
          <p:spPr>
            <a:xfrm>
              <a:off x="5681677" y="3870662"/>
              <a:ext cx="20773" cy="3643"/>
            </a:xfrm>
            <a:custGeom>
              <a:rect b="b" l="l" r="r" t="t"/>
              <a:pathLst>
                <a:path extrusionOk="0" h="121" w="582">
                  <a:moveTo>
                    <a:pt x="582" y="15"/>
                  </a:moveTo>
                  <a:cubicBezTo>
                    <a:pt x="356" y="28"/>
                    <a:pt x="36" y="0"/>
                    <a:pt x="1" y="106"/>
                  </a:cubicBezTo>
                  <a:cubicBezTo>
                    <a:pt x="228" y="92"/>
                    <a:pt x="552" y="120"/>
                    <a:pt x="582"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2"/>
            <p:cNvSpPr/>
            <p:nvPr/>
          </p:nvSpPr>
          <p:spPr>
            <a:xfrm>
              <a:off x="2949146" y="3868374"/>
              <a:ext cx="13813" cy="2740"/>
            </a:xfrm>
            <a:custGeom>
              <a:rect b="b" l="l" r="r" t="t"/>
              <a:pathLst>
                <a:path extrusionOk="0" h="91" w="387">
                  <a:moveTo>
                    <a:pt x="387" y="1"/>
                  </a:moveTo>
                  <a:cubicBezTo>
                    <a:pt x="239" y="20"/>
                    <a:pt x="7" y="3"/>
                    <a:pt x="0" y="91"/>
                  </a:cubicBezTo>
                  <a:cubicBezTo>
                    <a:pt x="149" y="71"/>
                    <a:pt x="383" y="89"/>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2"/>
            <p:cNvSpPr/>
            <p:nvPr/>
          </p:nvSpPr>
          <p:spPr>
            <a:xfrm>
              <a:off x="8936595" y="3857384"/>
              <a:ext cx="14670" cy="9575"/>
            </a:xfrm>
            <a:custGeom>
              <a:rect b="b" l="l" r="r" t="t"/>
              <a:pathLst>
                <a:path extrusionOk="0" h="318" w="411">
                  <a:moveTo>
                    <a:pt x="410" y="274"/>
                  </a:moveTo>
                  <a:lnTo>
                    <a:pt x="410" y="91"/>
                  </a:lnTo>
                  <a:cubicBezTo>
                    <a:pt x="216" y="91"/>
                    <a:pt x="179" y="18"/>
                    <a:pt x="23" y="0"/>
                  </a:cubicBezTo>
                  <a:cubicBezTo>
                    <a:pt x="42" y="146"/>
                    <a:pt x="1" y="317"/>
                    <a:pt x="410"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2"/>
            <p:cNvSpPr/>
            <p:nvPr/>
          </p:nvSpPr>
          <p:spPr>
            <a:xfrm>
              <a:off x="5561146" y="3862201"/>
              <a:ext cx="14063" cy="4246"/>
            </a:xfrm>
            <a:custGeom>
              <a:rect b="b" l="l" r="r" t="t"/>
              <a:pathLst>
                <a:path extrusionOk="0" h="141" w="394">
                  <a:moveTo>
                    <a:pt x="295" y="25"/>
                  </a:moveTo>
                  <a:cubicBezTo>
                    <a:pt x="241" y="1"/>
                    <a:pt x="1" y="68"/>
                    <a:pt x="101" y="117"/>
                  </a:cubicBezTo>
                  <a:cubicBezTo>
                    <a:pt x="156" y="140"/>
                    <a:pt x="394"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2"/>
            <p:cNvSpPr/>
            <p:nvPr/>
          </p:nvSpPr>
          <p:spPr>
            <a:xfrm>
              <a:off x="2160392" y="3857384"/>
              <a:ext cx="29518" cy="9906"/>
            </a:xfrm>
            <a:custGeom>
              <a:rect b="b" l="l" r="r" t="t"/>
              <a:pathLst>
                <a:path extrusionOk="0" h="329" w="827">
                  <a:moveTo>
                    <a:pt x="693" y="274"/>
                  </a:moveTo>
                  <a:cubicBezTo>
                    <a:pt x="826" y="31"/>
                    <a:pt x="294" y="99"/>
                    <a:pt x="115" y="0"/>
                  </a:cubicBezTo>
                  <a:cubicBezTo>
                    <a:pt x="0" y="239"/>
                    <a:pt x="193" y="329"/>
                    <a:pt x="69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2"/>
            <p:cNvSpPr/>
            <p:nvPr/>
          </p:nvSpPr>
          <p:spPr>
            <a:xfrm>
              <a:off x="8620758" y="3854734"/>
              <a:ext cx="34515" cy="8943"/>
            </a:xfrm>
            <a:custGeom>
              <a:rect b="b" l="l" r="r" t="t"/>
              <a:pathLst>
                <a:path extrusionOk="0" h="297" w="967">
                  <a:moveTo>
                    <a:pt x="195" y="273"/>
                  </a:moveTo>
                  <a:cubicBezTo>
                    <a:pt x="635" y="297"/>
                    <a:pt x="921" y="250"/>
                    <a:pt x="967" y="89"/>
                  </a:cubicBezTo>
                  <a:cubicBezTo>
                    <a:pt x="627" y="110"/>
                    <a:pt x="1" y="1"/>
                    <a:pt x="19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2"/>
            <p:cNvSpPr/>
            <p:nvPr/>
          </p:nvSpPr>
          <p:spPr>
            <a:xfrm>
              <a:off x="2713151" y="3851995"/>
              <a:ext cx="17739" cy="10990"/>
            </a:xfrm>
            <a:custGeom>
              <a:rect b="b" l="l" r="r" t="t"/>
              <a:pathLst>
                <a:path extrusionOk="0" h="365" w="497">
                  <a:moveTo>
                    <a:pt x="443" y="364"/>
                  </a:moveTo>
                  <a:cubicBezTo>
                    <a:pt x="497" y="157"/>
                    <a:pt x="394" y="22"/>
                    <a:pt x="57" y="0"/>
                  </a:cubicBezTo>
                  <a:cubicBezTo>
                    <a:pt x="1" y="205"/>
                    <a:pt x="104" y="341"/>
                    <a:pt x="443"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2"/>
            <p:cNvSpPr/>
            <p:nvPr/>
          </p:nvSpPr>
          <p:spPr>
            <a:xfrm>
              <a:off x="7054814" y="3856691"/>
              <a:ext cx="14027" cy="4246"/>
            </a:xfrm>
            <a:custGeom>
              <a:rect b="b" l="l" r="r" t="t"/>
              <a:pathLst>
                <a:path extrusionOk="0" h="141" w="393">
                  <a:moveTo>
                    <a:pt x="99" y="114"/>
                  </a:moveTo>
                  <a:cubicBezTo>
                    <a:pt x="154" y="140"/>
                    <a:pt x="393" y="73"/>
                    <a:pt x="293" y="23"/>
                  </a:cubicBezTo>
                  <a:cubicBezTo>
                    <a:pt x="239" y="1"/>
                    <a:pt x="1" y="69"/>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2"/>
            <p:cNvSpPr/>
            <p:nvPr/>
          </p:nvSpPr>
          <p:spPr>
            <a:xfrm>
              <a:off x="2339779" y="3856752"/>
              <a:ext cx="14170" cy="4276"/>
            </a:xfrm>
            <a:custGeom>
              <a:rect b="b" l="l" r="r" t="t"/>
              <a:pathLst>
                <a:path extrusionOk="0" h="142" w="397">
                  <a:moveTo>
                    <a:pt x="295" y="24"/>
                  </a:moveTo>
                  <a:cubicBezTo>
                    <a:pt x="242" y="0"/>
                    <a:pt x="1" y="69"/>
                    <a:pt x="103" y="115"/>
                  </a:cubicBezTo>
                  <a:cubicBezTo>
                    <a:pt x="158" y="141"/>
                    <a:pt x="396" y="71"/>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2"/>
            <p:cNvSpPr/>
            <p:nvPr/>
          </p:nvSpPr>
          <p:spPr>
            <a:xfrm>
              <a:off x="7422297" y="3846515"/>
              <a:ext cx="23521" cy="8250"/>
            </a:xfrm>
            <a:custGeom>
              <a:rect b="b" l="l" r="r" t="t"/>
              <a:pathLst>
                <a:path extrusionOk="0" h="274" w="659">
                  <a:moveTo>
                    <a:pt x="411" y="274"/>
                  </a:moveTo>
                  <a:cubicBezTo>
                    <a:pt x="422" y="157"/>
                    <a:pt x="658" y="146"/>
                    <a:pt x="605" y="1"/>
                  </a:cubicBezTo>
                  <a:lnTo>
                    <a:pt x="217" y="1"/>
                  </a:lnTo>
                  <a:cubicBezTo>
                    <a:pt x="0" y="131"/>
                    <a:pt x="9" y="221"/>
                    <a:pt x="411"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2"/>
            <p:cNvSpPr/>
            <p:nvPr/>
          </p:nvSpPr>
          <p:spPr>
            <a:xfrm>
              <a:off x="2008273" y="3837271"/>
              <a:ext cx="46436" cy="9274"/>
            </a:xfrm>
            <a:custGeom>
              <a:rect b="b" l="l" r="r" t="t"/>
              <a:pathLst>
                <a:path extrusionOk="0" h="308" w="1301">
                  <a:moveTo>
                    <a:pt x="713" y="308"/>
                  </a:moveTo>
                  <a:cubicBezTo>
                    <a:pt x="1300" y="1"/>
                    <a:pt x="0" y="32"/>
                    <a:pt x="713" y="3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2"/>
            <p:cNvSpPr/>
            <p:nvPr/>
          </p:nvSpPr>
          <p:spPr>
            <a:xfrm>
              <a:off x="8948801" y="3829142"/>
              <a:ext cx="39761" cy="15808"/>
            </a:xfrm>
            <a:custGeom>
              <a:rect b="b" l="l" r="r" t="t"/>
              <a:pathLst>
                <a:path extrusionOk="0" h="525" w="1114">
                  <a:moveTo>
                    <a:pt x="647" y="305"/>
                  </a:moveTo>
                  <a:cubicBezTo>
                    <a:pt x="1114" y="1"/>
                    <a:pt x="0" y="524"/>
                    <a:pt x="647"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2"/>
            <p:cNvSpPr/>
            <p:nvPr/>
          </p:nvSpPr>
          <p:spPr>
            <a:xfrm>
              <a:off x="8073459" y="3837573"/>
              <a:ext cx="14063" cy="4215"/>
            </a:xfrm>
            <a:custGeom>
              <a:rect b="b" l="l" r="r" t="t"/>
              <a:pathLst>
                <a:path extrusionOk="0" h="140" w="394">
                  <a:moveTo>
                    <a:pt x="100" y="115"/>
                  </a:moveTo>
                  <a:cubicBezTo>
                    <a:pt x="154" y="140"/>
                    <a:pt x="394" y="71"/>
                    <a:pt x="292" y="24"/>
                  </a:cubicBezTo>
                  <a:cubicBezTo>
                    <a:pt x="244"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2"/>
            <p:cNvSpPr/>
            <p:nvPr/>
          </p:nvSpPr>
          <p:spPr>
            <a:xfrm>
              <a:off x="5069170" y="3835555"/>
              <a:ext cx="13884" cy="5480"/>
            </a:xfrm>
            <a:custGeom>
              <a:rect b="b" l="l" r="r" t="t"/>
              <a:pathLst>
                <a:path extrusionOk="0" h="182" w="389">
                  <a:moveTo>
                    <a:pt x="1" y="182"/>
                  </a:moveTo>
                  <a:lnTo>
                    <a:pt x="388" y="182"/>
                  </a:lnTo>
                  <a:lnTo>
                    <a:pt x="388"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2"/>
            <p:cNvSpPr/>
            <p:nvPr/>
          </p:nvSpPr>
          <p:spPr>
            <a:xfrm>
              <a:off x="2928551" y="3834953"/>
              <a:ext cx="13813" cy="6775"/>
            </a:xfrm>
            <a:custGeom>
              <a:rect b="b" l="l" r="r" t="t"/>
              <a:pathLst>
                <a:path extrusionOk="0" h="225" w="387">
                  <a:moveTo>
                    <a:pt x="1" y="112"/>
                  </a:moveTo>
                  <a:cubicBezTo>
                    <a:pt x="2" y="203"/>
                    <a:pt x="337" y="224"/>
                    <a:pt x="387" y="112"/>
                  </a:cubicBezTo>
                  <a:cubicBezTo>
                    <a:pt x="344" y="1"/>
                    <a:pt x="172" y="57"/>
                    <a:pt x="1"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2"/>
            <p:cNvSpPr/>
            <p:nvPr/>
          </p:nvSpPr>
          <p:spPr>
            <a:xfrm>
              <a:off x="6818570" y="3825228"/>
              <a:ext cx="26412" cy="15236"/>
            </a:xfrm>
            <a:custGeom>
              <a:rect b="b" l="l" r="r" t="t"/>
              <a:pathLst>
                <a:path extrusionOk="0" h="506" w="740">
                  <a:moveTo>
                    <a:pt x="739" y="435"/>
                  </a:moveTo>
                  <a:lnTo>
                    <a:pt x="739" y="73"/>
                  </a:lnTo>
                  <a:cubicBezTo>
                    <a:pt x="1" y="0"/>
                    <a:pt x="1" y="505"/>
                    <a:pt x="739" y="4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2"/>
            <p:cNvSpPr/>
            <p:nvPr/>
          </p:nvSpPr>
          <p:spPr>
            <a:xfrm>
              <a:off x="2783928" y="3832424"/>
              <a:ext cx="6996" cy="6263"/>
            </a:xfrm>
            <a:custGeom>
              <a:rect b="b" l="l" r="r" t="t"/>
              <a:pathLst>
                <a:path extrusionOk="0" h="208" w="196">
                  <a:moveTo>
                    <a:pt x="195" y="105"/>
                  </a:moveTo>
                  <a:cubicBezTo>
                    <a:pt x="195" y="55"/>
                    <a:pt x="36" y="0"/>
                    <a:pt x="1" y="105"/>
                  </a:cubicBezTo>
                  <a:cubicBezTo>
                    <a:pt x="1" y="155"/>
                    <a:pt x="157" y="208"/>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2"/>
            <p:cNvSpPr/>
            <p:nvPr/>
          </p:nvSpPr>
          <p:spPr>
            <a:xfrm>
              <a:off x="4181264" y="3829744"/>
              <a:ext cx="6924" cy="6233"/>
            </a:xfrm>
            <a:custGeom>
              <a:rect b="b" l="l" r="r" t="t"/>
              <a:pathLst>
                <a:path extrusionOk="0" h="207" w="194">
                  <a:moveTo>
                    <a:pt x="192" y="105"/>
                  </a:moveTo>
                  <a:cubicBezTo>
                    <a:pt x="194" y="54"/>
                    <a:pt x="37" y="0"/>
                    <a:pt x="0" y="105"/>
                  </a:cubicBezTo>
                  <a:cubicBezTo>
                    <a:pt x="0" y="153"/>
                    <a:pt x="156" y="207"/>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2"/>
            <p:cNvSpPr/>
            <p:nvPr/>
          </p:nvSpPr>
          <p:spPr>
            <a:xfrm>
              <a:off x="2715114" y="3824626"/>
              <a:ext cx="22629" cy="11713"/>
            </a:xfrm>
            <a:custGeom>
              <a:rect b="b" l="l" r="r" t="t"/>
              <a:pathLst>
                <a:path extrusionOk="0" h="389" w="634">
                  <a:moveTo>
                    <a:pt x="194" y="1"/>
                  </a:moveTo>
                  <a:cubicBezTo>
                    <a:pt x="204" y="125"/>
                    <a:pt x="104" y="199"/>
                    <a:pt x="1" y="272"/>
                  </a:cubicBezTo>
                  <a:cubicBezTo>
                    <a:pt x="246" y="276"/>
                    <a:pt x="267" y="388"/>
                    <a:pt x="578" y="362"/>
                  </a:cubicBezTo>
                  <a:cubicBezTo>
                    <a:pt x="634" y="157"/>
                    <a:pt x="533" y="23"/>
                    <a:pt x="1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2"/>
            <p:cNvSpPr/>
            <p:nvPr/>
          </p:nvSpPr>
          <p:spPr>
            <a:xfrm>
              <a:off x="2601507" y="3829383"/>
              <a:ext cx="13956" cy="4246"/>
            </a:xfrm>
            <a:custGeom>
              <a:rect b="b" l="l" r="r" t="t"/>
              <a:pathLst>
                <a:path extrusionOk="0" h="141" w="391">
                  <a:moveTo>
                    <a:pt x="291" y="25"/>
                  </a:moveTo>
                  <a:cubicBezTo>
                    <a:pt x="239" y="1"/>
                    <a:pt x="0" y="68"/>
                    <a:pt x="99" y="117"/>
                  </a:cubicBezTo>
                  <a:cubicBezTo>
                    <a:pt x="153" y="140"/>
                    <a:pt x="390"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2"/>
            <p:cNvSpPr/>
            <p:nvPr/>
          </p:nvSpPr>
          <p:spPr>
            <a:xfrm>
              <a:off x="1923648" y="3821826"/>
              <a:ext cx="20630" cy="8250"/>
            </a:xfrm>
            <a:custGeom>
              <a:rect b="b" l="l" r="r" t="t"/>
              <a:pathLst>
                <a:path extrusionOk="0" h="274" w="578">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2"/>
            <p:cNvSpPr/>
            <p:nvPr/>
          </p:nvSpPr>
          <p:spPr>
            <a:xfrm>
              <a:off x="4503882" y="3819176"/>
              <a:ext cx="23521" cy="8250"/>
            </a:xfrm>
            <a:custGeom>
              <a:rect b="b" l="l" r="r" t="t"/>
              <a:pathLst>
                <a:path extrusionOk="0" h="274" w="659">
                  <a:moveTo>
                    <a:pt x="412" y="273"/>
                  </a:moveTo>
                  <a:cubicBezTo>
                    <a:pt x="422" y="157"/>
                    <a:pt x="659" y="146"/>
                    <a:pt x="607" y="0"/>
                  </a:cubicBezTo>
                  <a:lnTo>
                    <a:pt x="219" y="0"/>
                  </a:lnTo>
                  <a:cubicBezTo>
                    <a:pt x="1" y="132"/>
                    <a:pt x="10" y="222"/>
                    <a:pt x="41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2"/>
            <p:cNvSpPr/>
            <p:nvPr/>
          </p:nvSpPr>
          <p:spPr>
            <a:xfrm>
              <a:off x="2763298" y="3821525"/>
              <a:ext cx="6924" cy="6233"/>
            </a:xfrm>
            <a:custGeom>
              <a:rect b="b" l="l" r="r" t="t"/>
              <a:pathLst>
                <a:path extrusionOk="0" h="207" w="194">
                  <a:moveTo>
                    <a:pt x="194" y="104"/>
                  </a:moveTo>
                  <a:cubicBezTo>
                    <a:pt x="194" y="53"/>
                    <a:pt x="37" y="1"/>
                    <a:pt x="0" y="104"/>
                  </a:cubicBezTo>
                  <a:cubicBezTo>
                    <a:pt x="2" y="153"/>
                    <a:pt x="157"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2"/>
            <p:cNvSpPr/>
            <p:nvPr/>
          </p:nvSpPr>
          <p:spPr>
            <a:xfrm>
              <a:off x="2605040" y="3821525"/>
              <a:ext cx="6889" cy="6233"/>
            </a:xfrm>
            <a:custGeom>
              <a:rect b="b" l="l" r="r" t="t"/>
              <a:pathLst>
                <a:path extrusionOk="0" h="207" w="193">
                  <a:moveTo>
                    <a:pt x="192" y="104"/>
                  </a:moveTo>
                  <a:cubicBezTo>
                    <a:pt x="192" y="53"/>
                    <a:pt x="35" y="1"/>
                    <a:pt x="0" y="104"/>
                  </a:cubicBezTo>
                  <a:cubicBezTo>
                    <a:pt x="0" y="153"/>
                    <a:pt x="153"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2"/>
            <p:cNvSpPr/>
            <p:nvPr/>
          </p:nvSpPr>
          <p:spPr>
            <a:xfrm>
              <a:off x="8717161" y="3819176"/>
              <a:ext cx="13813" cy="5480"/>
            </a:xfrm>
            <a:custGeom>
              <a:rect b="b" l="l" r="r" t="t"/>
              <a:pathLst>
                <a:path extrusionOk="0" h="182" w="387">
                  <a:moveTo>
                    <a:pt x="387" y="0"/>
                  </a:moveTo>
                  <a:lnTo>
                    <a:pt x="0" y="0"/>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2"/>
            <p:cNvSpPr/>
            <p:nvPr/>
          </p:nvSpPr>
          <p:spPr>
            <a:xfrm>
              <a:off x="2887184" y="3803339"/>
              <a:ext cx="26627" cy="15266"/>
            </a:xfrm>
            <a:custGeom>
              <a:rect b="b" l="l" r="r" t="t"/>
              <a:pathLst>
                <a:path extrusionOk="0" h="507" w="746">
                  <a:moveTo>
                    <a:pt x="0" y="72"/>
                  </a:moveTo>
                  <a:lnTo>
                    <a:pt x="0" y="435"/>
                  </a:lnTo>
                  <a:cubicBezTo>
                    <a:pt x="746" y="507"/>
                    <a:pt x="746" y="0"/>
                    <a:pt x="0" y="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2"/>
            <p:cNvSpPr/>
            <p:nvPr/>
          </p:nvSpPr>
          <p:spPr>
            <a:xfrm>
              <a:off x="2967491" y="3795150"/>
              <a:ext cx="37120" cy="15838"/>
            </a:xfrm>
            <a:custGeom>
              <a:rect b="b" l="l" r="r" t="t"/>
              <a:pathLst>
                <a:path extrusionOk="0" h="526" w="1040">
                  <a:moveTo>
                    <a:pt x="837" y="525"/>
                  </a:moveTo>
                  <a:cubicBezTo>
                    <a:pt x="1040" y="1"/>
                    <a:pt x="1" y="488"/>
                    <a:pt x="837" y="5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2"/>
            <p:cNvSpPr/>
            <p:nvPr/>
          </p:nvSpPr>
          <p:spPr>
            <a:xfrm>
              <a:off x="7925623" y="3792801"/>
              <a:ext cx="34443" cy="16229"/>
            </a:xfrm>
            <a:custGeom>
              <a:rect b="b" l="l" r="r" t="t"/>
              <a:pathLst>
                <a:path extrusionOk="0" h="539" w="965">
                  <a:moveTo>
                    <a:pt x="1" y="422"/>
                  </a:moveTo>
                  <a:cubicBezTo>
                    <a:pt x="253" y="538"/>
                    <a:pt x="711" y="538"/>
                    <a:pt x="964" y="422"/>
                  </a:cubicBezTo>
                  <a:cubicBezTo>
                    <a:pt x="962" y="0"/>
                    <a:pt x="5" y="0"/>
                    <a:pt x="1" y="4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2"/>
            <p:cNvSpPr/>
            <p:nvPr/>
          </p:nvSpPr>
          <p:spPr>
            <a:xfrm>
              <a:off x="7788031" y="3805477"/>
              <a:ext cx="13706" cy="2770"/>
            </a:xfrm>
            <a:custGeom>
              <a:rect b="b" l="l" r="r" t="t"/>
              <a:pathLst>
                <a:path extrusionOk="0" h="92" w="384">
                  <a:moveTo>
                    <a:pt x="384" y="1"/>
                  </a:moveTo>
                  <a:cubicBezTo>
                    <a:pt x="234" y="22"/>
                    <a:pt x="4" y="4"/>
                    <a:pt x="0" y="91"/>
                  </a:cubicBezTo>
                  <a:cubicBezTo>
                    <a:pt x="146" y="71"/>
                    <a:pt x="381" y="90"/>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2"/>
            <p:cNvSpPr/>
            <p:nvPr/>
          </p:nvSpPr>
          <p:spPr>
            <a:xfrm>
              <a:off x="8509863" y="3800057"/>
              <a:ext cx="21523" cy="6413"/>
            </a:xfrm>
            <a:custGeom>
              <a:rect b="b" l="l" r="r" t="t"/>
              <a:pathLst>
                <a:path extrusionOk="0" h="213" w="603">
                  <a:moveTo>
                    <a:pt x="603" y="181"/>
                  </a:moveTo>
                  <a:lnTo>
                    <a:pt x="603" y="1"/>
                  </a:lnTo>
                  <a:lnTo>
                    <a:pt x="26" y="1"/>
                  </a:lnTo>
                  <a:cubicBezTo>
                    <a:pt x="1" y="164"/>
                    <a:pt x="215" y="212"/>
                    <a:pt x="603"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2"/>
            <p:cNvSpPr/>
            <p:nvPr/>
          </p:nvSpPr>
          <p:spPr>
            <a:xfrm>
              <a:off x="8593311" y="3793313"/>
              <a:ext cx="13777" cy="7437"/>
            </a:xfrm>
            <a:custGeom>
              <a:rect b="b" l="l" r="r" t="t"/>
              <a:pathLst>
                <a:path extrusionOk="0" h="247" w="386">
                  <a:moveTo>
                    <a:pt x="386" y="132"/>
                  </a:moveTo>
                  <a:cubicBezTo>
                    <a:pt x="169" y="143"/>
                    <a:pt x="86" y="0"/>
                    <a:pt x="1" y="132"/>
                  </a:cubicBezTo>
                  <a:cubicBezTo>
                    <a:pt x="3" y="225"/>
                    <a:pt x="339" y="247"/>
                    <a:pt x="386"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2"/>
            <p:cNvSpPr/>
            <p:nvPr/>
          </p:nvSpPr>
          <p:spPr>
            <a:xfrm>
              <a:off x="3778588" y="3793855"/>
              <a:ext cx="13884" cy="4276"/>
            </a:xfrm>
            <a:custGeom>
              <a:rect b="b" l="l" r="r" t="t"/>
              <a:pathLst>
                <a:path extrusionOk="0" h="142" w="389">
                  <a:moveTo>
                    <a:pt x="289" y="25"/>
                  </a:moveTo>
                  <a:cubicBezTo>
                    <a:pt x="238" y="1"/>
                    <a:pt x="0" y="70"/>
                    <a:pt x="98" y="114"/>
                  </a:cubicBezTo>
                  <a:cubicBezTo>
                    <a:pt x="150" y="142"/>
                    <a:pt x="388" y="71"/>
                    <a:pt x="289"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2"/>
            <p:cNvSpPr/>
            <p:nvPr/>
          </p:nvSpPr>
          <p:spPr>
            <a:xfrm>
              <a:off x="7911846" y="3786388"/>
              <a:ext cx="13813" cy="5480"/>
            </a:xfrm>
            <a:custGeom>
              <a:rect b="b" l="l" r="r" t="t"/>
              <a:pathLst>
                <a:path extrusionOk="0" h="182" w="387">
                  <a:moveTo>
                    <a:pt x="387" y="1"/>
                  </a:moveTo>
                  <a:lnTo>
                    <a:pt x="1" y="1"/>
                  </a:lnTo>
                  <a:lnTo>
                    <a:pt x="1"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2"/>
            <p:cNvSpPr/>
            <p:nvPr/>
          </p:nvSpPr>
          <p:spPr>
            <a:xfrm>
              <a:off x="8062395" y="3783648"/>
              <a:ext cx="21594" cy="6413"/>
            </a:xfrm>
            <a:custGeom>
              <a:rect b="b" l="l" r="r" t="t"/>
              <a:pathLst>
                <a:path extrusionOk="0" h="213" w="605">
                  <a:moveTo>
                    <a:pt x="605" y="182"/>
                  </a:moveTo>
                  <a:lnTo>
                    <a:pt x="605" y="0"/>
                  </a:lnTo>
                  <a:lnTo>
                    <a:pt x="26" y="0"/>
                  </a:lnTo>
                  <a:cubicBezTo>
                    <a:pt x="0" y="162"/>
                    <a:pt x="217" y="213"/>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2"/>
            <p:cNvSpPr/>
            <p:nvPr/>
          </p:nvSpPr>
          <p:spPr>
            <a:xfrm>
              <a:off x="7760477" y="3778168"/>
              <a:ext cx="20666" cy="8250"/>
            </a:xfrm>
            <a:custGeom>
              <a:rect b="b" l="l" r="r" t="t"/>
              <a:pathLst>
                <a:path extrusionOk="0" h="274" w="579">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2"/>
            <p:cNvSpPr/>
            <p:nvPr/>
          </p:nvSpPr>
          <p:spPr>
            <a:xfrm>
              <a:off x="7626205" y="3782895"/>
              <a:ext cx="13920" cy="4246"/>
            </a:xfrm>
            <a:custGeom>
              <a:rect b="b" l="l" r="r" t="t"/>
              <a:pathLst>
                <a:path extrusionOk="0" h="141" w="390">
                  <a:moveTo>
                    <a:pt x="290" y="25"/>
                  </a:moveTo>
                  <a:cubicBezTo>
                    <a:pt x="238" y="0"/>
                    <a:pt x="1" y="70"/>
                    <a:pt x="98" y="117"/>
                  </a:cubicBezTo>
                  <a:cubicBezTo>
                    <a:pt x="151" y="140"/>
                    <a:pt x="390"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2"/>
            <p:cNvSpPr/>
            <p:nvPr/>
          </p:nvSpPr>
          <p:spPr>
            <a:xfrm>
              <a:off x="6758536" y="3771484"/>
              <a:ext cx="31481" cy="13911"/>
            </a:xfrm>
            <a:custGeom>
              <a:rect b="b" l="l" r="r" t="t"/>
              <a:pathLst>
                <a:path extrusionOk="0" h="462" w="882">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2"/>
            <p:cNvSpPr/>
            <p:nvPr/>
          </p:nvSpPr>
          <p:spPr>
            <a:xfrm>
              <a:off x="7571382" y="3769618"/>
              <a:ext cx="23914" cy="5841"/>
            </a:xfrm>
            <a:custGeom>
              <a:rect b="b" l="l" r="r" t="t"/>
              <a:pathLst>
                <a:path extrusionOk="0" h="194" w="670">
                  <a:moveTo>
                    <a:pt x="475" y="193"/>
                  </a:moveTo>
                  <a:cubicBezTo>
                    <a:pt x="475" y="102"/>
                    <a:pt x="633" y="86"/>
                    <a:pt x="670" y="12"/>
                  </a:cubicBezTo>
                  <a:cubicBezTo>
                    <a:pt x="366" y="21"/>
                    <a:pt x="0" y="0"/>
                    <a:pt x="90" y="1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2"/>
            <p:cNvSpPr/>
            <p:nvPr/>
          </p:nvSpPr>
          <p:spPr>
            <a:xfrm>
              <a:off x="2694484" y="3769618"/>
              <a:ext cx="7031" cy="6203"/>
            </a:xfrm>
            <a:custGeom>
              <a:rect b="b" l="l" r="r" t="t"/>
              <a:pathLst>
                <a:path extrusionOk="0" h="206" w="197">
                  <a:moveTo>
                    <a:pt x="192" y="102"/>
                  </a:moveTo>
                  <a:cubicBezTo>
                    <a:pt x="196" y="50"/>
                    <a:pt x="40" y="0"/>
                    <a:pt x="1" y="102"/>
                  </a:cubicBezTo>
                  <a:cubicBezTo>
                    <a:pt x="1" y="153"/>
                    <a:pt x="158" y="205"/>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2"/>
            <p:cNvSpPr/>
            <p:nvPr/>
          </p:nvSpPr>
          <p:spPr>
            <a:xfrm>
              <a:off x="8779158" y="3747398"/>
              <a:ext cx="56216" cy="27942"/>
            </a:xfrm>
            <a:custGeom>
              <a:rect b="b" l="l" r="r" t="t"/>
              <a:pathLst>
                <a:path extrusionOk="0" h="928" w="1575">
                  <a:moveTo>
                    <a:pt x="1352" y="24"/>
                  </a:moveTo>
                  <a:cubicBezTo>
                    <a:pt x="338" y="1"/>
                    <a:pt x="143" y="362"/>
                    <a:pt x="1" y="751"/>
                  </a:cubicBezTo>
                  <a:cubicBezTo>
                    <a:pt x="818" y="927"/>
                    <a:pt x="1575" y="604"/>
                    <a:pt x="135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2"/>
            <p:cNvSpPr/>
            <p:nvPr/>
          </p:nvSpPr>
          <p:spPr>
            <a:xfrm>
              <a:off x="7918699" y="3770009"/>
              <a:ext cx="13884" cy="2770"/>
            </a:xfrm>
            <a:custGeom>
              <a:rect b="b" l="l" r="r" t="t"/>
              <a:pathLst>
                <a:path extrusionOk="0" h="92" w="389">
                  <a:moveTo>
                    <a:pt x="388" y="0"/>
                  </a:moveTo>
                  <a:cubicBezTo>
                    <a:pt x="238" y="21"/>
                    <a:pt x="7" y="3"/>
                    <a:pt x="1" y="92"/>
                  </a:cubicBezTo>
                  <a:cubicBezTo>
                    <a:pt x="153" y="69"/>
                    <a:pt x="383" y="86"/>
                    <a:pt x="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2"/>
            <p:cNvSpPr/>
            <p:nvPr/>
          </p:nvSpPr>
          <p:spPr>
            <a:xfrm>
              <a:off x="2804629" y="3748120"/>
              <a:ext cx="51147" cy="19150"/>
            </a:xfrm>
            <a:custGeom>
              <a:rect b="b" l="l" r="r" t="t"/>
              <a:pathLst>
                <a:path extrusionOk="0" h="636" w="1433">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2"/>
            <p:cNvSpPr/>
            <p:nvPr/>
          </p:nvSpPr>
          <p:spPr>
            <a:xfrm>
              <a:off x="2053494" y="3759080"/>
              <a:ext cx="23486" cy="8190"/>
            </a:xfrm>
            <a:custGeom>
              <a:rect b="b" l="l" r="r" t="t"/>
              <a:pathLst>
                <a:path extrusionOk="0" h="272" w="658">
                  <a:moveTo>
                    <a:pt x="411" y="272"/>
                  </a:moveTo>
                  <a:cubicBezTo>
                    <a:pt x="421" y="156"/>
                    <a:pt x="657" y="145"/>
                    <a:pt x="604" y="0"/>
                  </a:cubicBezTo>
                  <a:lnTo>
                    <a:pt x="219" y="0"/>
                  </a:lnTo>
                  <a:cubicBezTo>
                    <a:pt x="1" y="130"/>
                    <a:pt x="10" y="221"/>
                    <a:pt x="411"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2"/>
            <p:cNvSpPr/>
            <p:nvPr/>
          </p:nvSpPr>
          <p:spPr>
            <a:xfrm>
              <a:off x="5588700" y="3752817"/>
              <a:ext cx="14063" cy="4215"/>
            </a:xfrm>
            <a:custGeom>
              <a:rect b="b" l="l" r="r" t="t"/>
              <a:pathLst>
                <a:path extrusionOk="0" h="140" w="394">
                  <a:moveTo>
                    <a:pt x="100" y="116"/>
                  </a:moveTo>
                  <a:cubicBezTo>
                    <a:pt x="153" y="139"/>
                    <a:pt x="393" y="71"/>
                    <a:pt x="293" y="26"/>
                  </a:cubicBezTo>
                  <a:cubicBezTo>
                    <a:pt x="240" y="1"/>
                    <a:pt x="0"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2"/>
            <p:cNvSpPr/>
            <p:nvPr/>
          </p:nvSpPr>
          <p:spPr>
            <a:xfrm>
              <a:off x="1658564" y="3752817"/>
              <a:ext cx="13884" cy="4215"/>
            </a:xfrm>
            <a:custGeom>
              <a:rect b="b" l="l" r="r" t="t"/>
              <a:pathLst>
                <a:path extrusionOk="0" h="140" w="389">
                  <a:moveTo>
                    <a:pt x="97" y="116"/>
                  </a:moveTo>
                  <a:cubicBezTo>
                    <a:pt x="152" y="139"/>
                    <a:pt x="388" y="71"/>
                    <a:pt x="290" y="26"/>
                  </a:cubicBezTo>
                  <a:cubicBezTo>
                    <a:pt x="238" y="1"/>
                    <a:pt x="0" y="69"/>
                    <a:pt x="97"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2"/>
            <p:cNvSpPr/>
            <p:nvPr/>
          </p:nvSpPr>
          <p:spPr>
            <a:xfrm>
              <a:off x="7825722" y="3744658"/>
              <a:ext cx="13991" cy="4215"/>
            </a:xfrm>
            <a:custGeom>
              <a:rect b="b" l="l" r="r" t="t"/>
              <a:pathLst>
                <a:path extrusionOk="0" h="140" w="392">
                  <a:moveTo>
                    <a:pt x="294" y="24"/>
                  </a:moveTo>
                  <a:cubicBezTo>
                    <a:pt x="240" y="0"/>
                    <a:pt x="0" y="68"/>
                    <a:pt x="99" y="115"/>
                  </a:cubicBezTo>
                  <a:cubicBezTo>
                    <a:pt x="154" y="140"/>
                    <a:pt x="392" y="69"/>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2"/>
            <p:cNvSpPr/>
            <p:nvPr/>
          </p:nvSpPr>
          <p:spPr>
            <a:xfrm>
              <a:off x="4288982" y="3736197"/>
              <a:ext cx="39726" cy="15808"/>
            </a:xfrm>
            <a:custGeom>
              <a:rect b="b" l="l" r="r" t="t"/>
              <a:pathLst>
                <a:path extrusionOk="0" h="525" w="1113">
                  <a:moveTo>
                    <a:pt x="648" y="305"/>
                  </a:moveTo>
                  <a:cubicBezTo>
                    <a:pt x="1112" y="1"/>
                    <a:pt x="0" y="524"/>
                    <a:pt x="648"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2"/>
            <p:cNvSpPr/>
            <p:nvPr/>
          </p:nvSpPr>
          <p:spPr>
            <a:xfrm>
              <a:off x="998337" y="3733186"/>
              <a:ext cx="31802" cy="16109"/>
            </a:xfrm>
            <a:custGeom>
              <a:rect b="b" l="l" r="r" t="t"/>
              <a:pathLst>
                <a:path extrusionOk="0" h="535" w="891">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2"/>
            <p:cNvSpPr/>
            <p:nvPr/>
          </p:nvSpPr>
          <p:spPr>
            <a:xfrm>
              <a:off x="925561" y="3731711"/>
              <a:ext cx="13777" cy="5510"/>
            </a:xfrm>
            <a:custGeom>
              <a:rect b="b" l="l" r="r" t="t"/>
              <a:pathLst>
                <a:path extrusionOk="0" h="183" w="386">
                  <a:moveTo>
                    <a:pt x="0" y="182"/>
                  </a:moveTo>
                  <a:lnTo>
                    <a:pt x="386" y="182"/>
                  </a:lnTo>
                  <a:lnTo>
                    <a:pt x="386"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2"/>
            <p:cNvSpPr/>
            <p:nvPr/>
          </p:nvSpPr>
          <p:spPr>
            <a:xfrm>
              <a:off x="8421205" y="3723461"/>
              <a:ext cx="22558" cy="11773"/>
            </a:xfrm>
            <a:custGeom>
              <a:rect b="b" l="l" r="r" t="t"/>
              <a:pathLst>
                <a:path extrusionOk="0" h="391" w="632">
                  <a:moveTo>
                    <a:pt x="193" y="1"/>
                  </a:moveTo>
                  <a:cubicBezTo>
                    <a:pt x="202" y="126"/>
                    <a:pt x="103" y="199"/>
                    <a:pt x="1" y="274"/>
                  </a:cubicBezTo>
                  <a:cubicBezTo>
                    <a:pt x="248" y="277"/>
                    <a:pt x="268" y="391"/>
                    <a:pt x="578" y="365"/>
                  </a:cubicBezTo>
                  <a:cubicBezTo>
                    <a:pt x="631" y="159"/>
                    <a:pt x="533" y="23"/>
                    <a:pt x="1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2"/>
            <p:cNvSpPr/>
            <p:nvPr/>
          </p:nvSpPr>
          <p:spPr>
            <a:xfrm>
              <a:off x="7240340" y="3723521"/>
              <a:ext cx="31409" cy="13429"/>
            </a:xfrm>
            <a:custGeom>
              <a:rect b="b" l="l" r="r" t="t"/>
              <a:pathLst>
                <a:path extrusionOk="0" h="446" w="88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2"/>
            <p:cNvSpPr/>
            <p:nvPr/>
          </p:nvSpPr>
          <p:spPr>
            <a:xfrm>
              <a:off x="3802680" y="3728580"/>
              <a:ext cx="7031" cy="6263"/>
            </a:xfrm>
            <a:custGeom>
              <a:rect b="b" l="l" r="r" t="t"/>
              <a:pathLst>
                <a:path extrusionOk="0" h="208" w="197">
                  <a:moveTo>
                    <a:pt x="193" y="104"/>
                  </a:moveTo>
                  <a:cubicBezTo>
                    <a:pt x="196" y="53"/>
                    <a:pt x="38" y="0"/>
                    <a:pt x="2" y="104"/>
                  </a:cubicBezTo>
                  <a:cubicBezTo>
                    <a:pt x="0" y="153"/>
                    <a:pt x="157" y="208"/>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2"/>
            <p:cNvSpPr/>
            <p:nvPr/>
          </p:nvSpPr>
          <p:spPr>
            <a:xfrm>
              <a:off x="3385835" y="3716777"/>
              <a:ext cx="31374" cy="13911"/>
            </a:xfrm>
            <a:custGeom>
              <a:rect b="b" l="l" r="r" t="t"/>
              <a:pathLst>
                <a:path extrusionOk="0" h="462" w="879">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2"/>
            <p:cNvSpPr/>
            <p:nvPr/>
          </p:nvSpPr>
          <p:spPr>
            <a:xfrm>
              <a:off x="4883286" y="3718012"/>
              <a:ext cx="13813" cy="5480"/>
            </a:xfrm>
            <a:custGeom>
              <a:rect b="b" l="l" r="r" t="t"/>
              <a:pathLst>
                <a:path extrusionOk="0" h="182" w="387">
                  <a:moveTo>
                    <a:pt x="387" y="0"/>
                  </a:moveTo>
                  <a:lnTo>
                    <a:pt x="0" y="0"/>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2"/>
            <p:cNvSpPr/>
            <p:nvPr/>
          </p:nvSpPr>
          <p:spPr>
            <a:xfrm>
              <a:off x="3947161" y="3714910"/>
              <a:ext cx="6960" cy="6263"/>
            </a:xfrm>
            <a:custGeom>
              <a:rect b="b" l="l" r="r" t="t"/>
              <a:pathLst>
                <a:path extrusionOk="0" h="208" w="195">
                  <a:moveTo>
                    <a:pt x="195" y="103"/>
                  </a:moveTo>
                  <a:cubicBezTo>
                    <a:pt x="195" y="52"/>
                    <a:pt x="39" y="0"/>
                    <a:pt x="3" y="103"/>
                  </a:cubicBezTo>
                  <a:cubicBezTo>
                    <a:pt x="0" y="154"/>
                    <a:pt x="159" y="208"/>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2"/>
            <p:cNvSpPr/>
            <p:nvPr/>
          </p:nvSpPr>
          <p:spPr>
            <a:xfrm>
              <a:off x="2439823" y="3718012"/>
              <a:ext cx="13813" cy="2740"/>
            </a:xfrm>
            <a:custGeom>
              <a:rect b="b" l="l" r="r" t="t"/>
              <a:pathLst>
                <a:path extrusionOk="0" h="91" w="387">
                  <a:moveTo>
                    <a:pt x="387" y="0"/>
                  </a:moveTo>
                  <a:cubicBezTo>
                    <a:pt x="237" y="21"/>
                    <a:pt x="4" y="2"/>
                    <a:pt x="1" y="90"/>
                  </a:cubicBezTo>
                  <a:cubicBezTo>
                    <a:pt x="151" y="71"/>
                    <a:pt x="380"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2"/>
            <p:cNvSpPr/>
            <p:nvPr/>
          </p:nvSpPr>
          <p:spPr>
            <a:xfrm>
              <a:off x="5519886" y="3714579"/>
              <a:ext cx="14063" cy="4215"/>
            </a:xfrm>
            <a:custGeom>
              <a:rect b="b" l="l" r="r" t="t"/>
              <a:pathLst>
                <a:path extrusionOk="0" h="140" w="394">
                  <a:moveTo>
                    <a:pt x="291" y="24"/>
                  </a:moveTo>
                  <a:cubicBezTo>
                    <a:pt x="238" y="1"/>
                    <a:pt x="0" y="69"/>
                    <a:pt x="100" y="116"/>
                  </a:cubicBezTo>
                  <a:cubicBezTo>
                    <a:pt x="154" y="139"/>
                    <a:pt x="393" y="70"/>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2"/>
            <p:cNvSpPr/>
            <p:nvPr/>
          </p:nvSpPr>
          <p:spPr>
            <a:xfrm>
              <a:off x="6741796" y="3712532"/>
              <a:ext cx="13742" cy="2800"/>
            </a:xfrm>
            <a:custGeom>
              <a:rect b="b" l="l" r="r" t="t"/>
              <a:pathLst>
                <a:path extrusionOk="0" h="93" w="385">
                  <a:moveTo>
                    <a:pt x="384" y="1"/>
                  </a:moveTo>
                  <a:cubicBezTo>
                    <a:pt x="235" y="22"/>
                    <a:pt x="6" y="5"/>
                    <a:pt x="0" y="92"/>
                  </a:cubicBezTo>
                  <a:cubicBezTo>
                    <a:pt x="149" y="71"/>
                    <a:pt x="378" y="90"/>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2"/>
            <p:cNvSpPr/>
            <p:nvPr/>
          </p:nvSpPr>
          <p:spPr>
            <a:xfrm>
              <a:off x="2543115" y="3712110"/>
              <a:ext cx="20666" cy="3643"/>
            </a:xfrm>
            <a:custGeom>
              <a:rect b="b" l="l" r="r" t="t"/>
              <a:pathLst>
                <a:path extrusionOk="0" h="121" w="579">
                  <a:moveTo>
                    <a:pt x="579" y="15"/>
                  </a:moveTo>
                  <a:cubicBezTo>
                    <a:pt x="352" y="29"/>
                    <a:pt x="32" y="0"/>
                    <a:pt x="0" y="106"/>
                  </a:cubicBezTo>
                  <a:cubicBezTo>
                    <a:pt x="226" y="92"/>
                    <a:pt x="546" y="121"/>
                    <a:pt x="579"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2"/>
            <p:cNvSpPr/>
            <p:nvPr/>
          </p:nvSpPr>
          <p:spPr>
            <a:xfrm>
              <a:off x="2456919" y="3711809"/>
              <a:ext cx="14027" cy="4246"/>
            </a:xfrm>
            <a:custGeom>
              <a:rect b="b" l="l" r="r" t="t"/>
              <a:pathLst>
                <a:path extrusionOk="0" h="141" w="393">
                  <a:moveTo>
                    <a:pt x="293" y="25"/>
                  </a:moveTo>
                  <a:cubicBezTo>
                    <a:pt x="239" y="0"/>
                    <a:pt x="1" y="69"/>
                    <a:pt x="100" y="116"/>
                  </a:cubicBezTo>
                  <a:cubicBezTo>
                    <a:pt x="155" y="141"/>
                    <a:pt x="392" y="73"/>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2"/>
            <p:cNvSpPr/>
            <p:nvPr/>
          </p:nvSpPr>
          <p:spPr>
            <a:xfrm>
              <a:off x="1455478" y="3709491"/>
              <a:ext cx="7031" cy="6173"/>
            </a:xfrm>
            <a:custGeom>
              <a:rect b="b" l="l" r="r" t="t"/>
              <a:pathLst>
                <a:path extrusionOk="0" h="205" w="197">
                  <a:moveTo>
                    <a:pt x="195" y="102"/>
                  </a:moveTo>
                  <a:cubicBezTo>
                    <a:pt x="196" y="51"/>
                    <a:pt x="40" y="0"/>
                    <a:pt x="2" y="102"/>
                  </a:cubicBezTo>
                  <a:cubicBezTo>
                    <a:pt x="0" y="153"/>
                    <a:pt x="158" y="205"/>
                    <a:pt x="195"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2"/>
            <p:cNvSpPr/>
            <p:nvPr/>
          </p:nvSpPr>
          <p:spPr>
            <a:xfrm>
              <a:off x="5530380" y="3704403"/>
              <a:ext cx="14991" cy="9153"/>
            </a:xfrm>
            <a:custGeom>
              <a:rect b="b" l="l" r="r" t="t"/>
              <a:pathLst>
                <a:path extrusionOk="0" h="304" w="420">
                  <a:moveTo>
                    <a:pt x="385" y="271"/>
                  </a:moveTo>
                  <a:cubicBezTo>
                    <a:pt x="355" y="164"/>
                    <a:pt x="419" y="14"/>
                    <a:pt x="193" y="1"/>
                  </a:cubicBezTo>
                  <a:cubicBezTo>
                    <a:pt x="180" y="55"/>
                    <a:pt x="165" y="108"/>
                    <a:pt x="0" y="92"/>
                  </a:cubicBezTo>
                  <a:cubicBezTo>
                    <a:pt x="21" y="199"/>
                    <a:pt x="56" y="303"/>
                    <a:pt x="385" y="2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2"/>
            <p:cNvSpPr/>
            <p:nvPr/>
          </p:nvSpPr>
          <p:spPr>
            <a:xfrm>
              <a:off x="5328257" y="3700639"/>
              <a:ext cx="39833" cy="15838"/>
            </a:xfrm>
            <a:custGeom>
              <a:rect b="b" l="l" r="r" t="t"/>
              <a:pathLst>
                <a:path extrusionOk="0" h="526" w="1116">
                  <a:moveTo>
                    <a:pt x="648" y="304"/>
                  </a:moveTo>
                  <a:cubicBezTo>
                    <a:pt x="1115" y="0"/>
                    <a:pt x="0" y="525"/>
                    <a:pt x="648"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2"/>
            <p:cNvSpPr/>
            <p:nvPr/>
          </p:nvSpPr>
          <p:spPr>
            <a:xfrm>
              <a:off x="7797989" y="3696123"/>
              <a:ext cx="28161" cy="13700"/>
            </a:xfrm>
            <a:custGeom>
              <a:rect b="b" l="l" r="r" t="t"/>
              <a:pathLst>
                <a:path extrusionOk="0" h="455" w="789">
                  <a:moveTo>
                    <a:pt x="491" y="454"/>
                  </a:moveTo>
                  <a:cubicBezTo>
                    <a:pt x="752" y="340"/>
                    <a:pt x="789" y="9"/>
                    <a:pt x="299" y="0"/>
                  </a:cubicBezTo>
                  <a:cubicBezTo>
                    <a:pt x="38" y="118"/>
                    <a:pt x="0" y="447"/>
                    <a:pt x="491"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2"/>
            <p:cNvSpPr/>
            <p:nvPr/>
          </p:nvSpPr>
          <p:spPr>
            <a:xfrm>
              <a:off x="6872464" y="3704372"/>
              <a:ext cx="13777" cy="2770"/>
            </a:xfrm>
            <a:custGeom>
              <a:rect b="b" l="l" r="r" t="t"/>
              <a:pathLst>
                <a:path extrusionOk="0" h="92" w="386">
                  <a:moveTo>
                    <a:pt x="1" y="92"/>
                  </a:moveTo>
                  <a:cubicBezTo>
                    <a:pt x="151" y="72"/>
                    <a:pt x="383" y="88"/>
                    <a:pt x="386" y="0"/>
                  </a:cubicBezTo>
                  <a:cubicBezTo>
                    <a:pt x="240" y="19"/>
                    <a:pt x="7" y="2"/>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2"/>
            <p:cNvSpPr/>
            <p:nvPr/>
          </p:nvSpPr>
          <p:spPr>
            <a:xfrm>
              <a:off x="5857567" y="3701271"/>
              <a:ext cx="23807" cy="5871"/>
            </a:xfrm>
            <a:custGeom>
              <a:rect b="b" l="l" r="r" t="t"/>
              <a:pathLst>
                <a:path extrusionOk="0" h="195" w="667">
                  <a:moveTo>
                    <a:pt x="87" y="195"/>
                  </a:moveTo>
                  <a:lnTo>
                    <a:pt x="473" y="195"/>
                  </a:lnTo>
                  <a:cubicBezTo>
                    <a:pt x="473" y="103"/>
                    <a:pt x="631" y="86"/>
                    <a:pt x="666" y="13"/>
                  </a:cubicBezTo>
                  <a:cubicBezTo>
                    <a:pt x="365" y="20"/>
                    <a:pt x="0" y="0"/>
                    <a:pt x="87"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2"/>
            <p:cNvSpPr/>
            <p:nvPr/>
          </p:nvSpPr>
          <p:spPr>
            <a:xfrm>
              <a:off x="8259699" y="3698501"/>
              <a:ext cx="23985" cy="5902"/>
            </a:xfrm>
            <a:custGeom>
              <a:rect b="b" l="l" r="r" t="t"/>
              <a:pathLst>
                <a:path extrusionOk="0" h="196" w="672">
                  <a:moveTo>
                    <a:pt x="477" y="195"/>
                  </a:moveTo>
                  <a:cubicBezTo>
                    <a:pt x="475" y="104"/>
                    <a:pt x="633" y="87"/>
                    <a:pt x="671" y="13"/>
                  </a:cubicBezTo>
                  <a:cubicBezTo>
                    <a:pt x="366" y="22"/>
                    <a:pt x="0" y="1"/>
                    <a:pt x="90"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2"/>
            <p:cNvSpPr/>
            <p:nvPr/>
          </p:nvSpPr>
          <p:spPr>
            <a:xfrm>
              <a:off x="8305777" y="3686247"/>
              <a:ext cx="21987" cy="16259"/>
            </a:xfrm>
            <a:custGeom>
              <a:rect b="b" l="l" r="r" t="t"/>
              <a:pathLst>
                <a:path extrusionOk="0" h="540" w="616">
                  <a:moveTo>
                    <a:pt x="342" y="511"/>
                  </a:moveTo>
                  <a:cubicBezTo>
                    <a:pt x="404" y="388"/>
                    <a:pt x="615" y="337"/>
                    <a:pt x="535" y="147"/>
                  </a:cubicBezTo>
                  <a:cubicBezTo>
                    <a:pt x="0" y="1"/>
                    <a:pt x="3" y="540"/>
                    <a:pt x="342" y="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2"/>
            <p:cNvSpPr/>
            <p:nvPr/>
          </p:nvSpPr>
          <p:spPr>
            <a:xfrm>
              <a:off x="8214727" y="3696153"/>
              <a:ext cx="13777" cy="5480"/>
            </a:xfrm>
            <a:custGeom>
              <a:rect b="b" l="l" r="r" t="t"/>
              <a:pathLst>
                <a:path extrusionOk="0" h="182"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2"/>
            <p:cNvSpPr/>
            <p:nvPr/>
          </p:nvSpPr>
          <p:spPr>
            <a:xfrm>
              <a:off x="8617260" y="3695400"/>
              <a:ext cx="14027" cy="4276"/>
            </a:xfrm>
            <a:custGeom>
              <a:rect b="b" l="l" r="r" t="t"/>
              <a:pathLst>
                <a:path extrusionOk="0" h="142" w="393">
                  <a:moveTo>
                    <a:pt x="293" y="26"/>
                  </a:moveTo>
                  <a:cubicBezTo>
                    <a:pt x="240" y="1"/>
                    <a:pt x="1" y="70"/>
                    <a:pt x="100" y="117"/>
                  </a:cubicBezTo>
                  <a:cubicBezTo>
                    <a:pt x="155" y="142"/>
                    <a:pt x="392" y="71"/>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2"/>
            <p:cNvSpPr/>
            <p:nvPr/>
          </p:nvSpPr>
          <p:spPr>
            <a:xfrm>
              <a:off x="6383879" y="3690523"/>
              <a:ext cx="23843" cy="6022"/>
            </a:xfrm>
            <a:custGeom>
              <a:rect b="b" l="l" r="r" t="t"/>
              <a:pathLst>
                <a:path extrusionOk="0" h="200" w="668">
                  <a:moveTo>
                    <a:pt x="578" y="6"/>
                  </a:moveTo>
                  <a:cubicBezTo>
                    <a:pt x="246" y="1"/>
                    <a:pt x="83" y="77"/>
                    <a:pt x="1" y="188"/>
                  </a:cubicBezTo>
                  <a:cubicBezTo>
                    <a:pt x="304" y="180"/>
                    <a:pt x="668" y="199"/>
                    <a:pt x="578"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2"/>
            <p:cNvSpPr/>
            <p:nvPr/>
          </p:nvSpPr>
          <p:spPr>
            <a:xfrm>
              <a:off x="5753846" y="3692660"/>
              <a:ext cx="14170" cy="4306"/>
            </a:xfrm>
            <a:custGeom>
              <a:rect b="b" l="l" r="r" t="t"/>
              <a:pathLst>
                <a:path extrusionOk="0" h="143" w="397">
                  <a:moveTo>
                    <a:pt x="294" y="25"/>
                  </a:moveTo>
                  <a:cubicBezTo>
                    <a:pt x="241" y="0"/>
                    <a:pt x="1" y="70"/>
                    <a:pt x="100" y="117"/>
                  </a:cubicBezTo>
                  <a:cubicBezTo>
                    <a:pt x="156" y="143"/>
                    <a:pt x="396" y="73"/>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2"/>
            <p:cNvSpPr/>
            <p:nvPr/>
          </p:nvSpPr>
          <p:spPr>
            <a:xfrm>
              <a:off x="3819705" y="3692660"/>
              <a:ext cx="14134" cy="4306"/>
            </a:xfrm>
            <a:custGeom>
              <a:rect b="b" l="l" r="r" t="t"/>
              <a:pathLst>
                <a:path extrusionOk="0" h="143" w="396">
                  <a:moveTo>
                    <a:pt x="297" y="25"/>
                  </a:moveTo>
                  <a:cubicBezTo>
                    <a:pt x="242" y="0"/>
                    <a:pt x="1" y="70"/>
                    <a:pt x="101" y="117"/>
                  </a:cubicBezTo>
                  <a:cubicBezTo>
                    <a:pt x="155" y="143"/>
                    <a:pt x="395" y="73"/>
                    <a:pt x="297"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2"/>
            <p:cNvSpPr/>
            <p:nvPr/>
          </p:nvSpPr>
          <p:spPr>
            <a:xfrm>
              <a:off x="8097729" y="3687391"/>
              <a:ext cx="13777" cy="6715"/>
            </a:xfrm>
            <a:custGeom>
              <a:rect b="b" l="l" r="r" t="t"/>
              <a:pathLst>
                <a:path extrusionOk="0" h="223" w="386">
                  <a:moveTo>
                    <a:pt x="386" y="110"/>
                  </a:moveTo>
                  <a:cubicBezTo>
                    <a:pt x="346" y="0"/>
                    <a:pt x="172" y="55"/>
                    <a:pt x="1" y="110"/>
                  </a:cubicBezTo>
                  <a:cubicBezTo>
                    <a:pt x="2" y="201"/>
                    <a:pt x="339" y="222"/>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2"/>
            <p:cNvSpPr/>
            <p:nvPr/>
          </p:nvSpPr>
          <p:spPr>
            <a:xfrm>
              <a:off x="6873606" y="3680496"/>
              <a:ext cx="65210" cy="12947"/>
            </a:xfrm>
            <a:custGeom>
              <a:rect b="b" l="l" r="r" t="t"/>
              <a:pathLst>
                <a:path extrusionOk="0" h="430" w="1827">
                  <a:moveTo>
                    <a:pt x="1128" y="429"/>
                  </a:moveTo>
                  <a:cubicBezTo>
                    <a:pt x="1826" y="1"/>
                    <a:pt x="0" y="308"/>
                    <a:pt x="1128" y="4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2"/>
            <p:cNvSpPr/>
            <p:nvPr/>
          </p:nvSpPr>
          <p:spPr>
            <a:xfrm>
              <a:off x="8156086" y="3684441"/>
              <a:ext cx="14134" cy="4276"/>
            </a:xfrm>
            <a:custGeom>
              <a:rect b="b" l="l" r="r" t="t"/>
              <a:pathLst>
                <a:path extrusionOk="0" h="142" w="396">
                  <a:moveTo>
                    <a:pt x="293" y="25"/>
                  </a:moveTo>
                  <a:cubicBezTo>
                    <a:pt x="239" y="1"/>
                    <a:pt x="0" y="70"/>
                    <a:pt x="101" y="117"/>
                  </a:cubicBezTo>
                  <a:cubicBezTo>
                    <a:pt x="154" y="141"/>
                    <a:pt x="396"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2"/>
            <p:cNvSpPr/>
            <p:nvPr/>
          </p:nvSpPr>
          <p:spPr>
            <a:xfrm>
              <a:off x="5186167" y="3679714"/>
              <a:ext cx="13777" cy="5510"/>
            </a:xfrm>
            <a:custGeom>
              <a:rect b="b" l="l" r="r" t="t"/>
              <a:pathLst>
                <a:path extrusionOk="0" h="183" w="386">
                  <a:moveTo>
                    <a:pt x="385" y="1"/>
                  </a:moveTo>
                  <a:lnTo>
                    <a:pt x="0" y="1"/>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2"/>
            <p:cNvSpPr/>
            <p:nvPr/>
          </p:nvSpPr>
          <p:spPr>
            <a:xfrm>
              <a:off x="102935" y="3681701"/>
              <a:ext cx="13991" cy="4276"/>
            </a:xfrm>
            <a:custGeom>
              <a:rect b="b" l="l" r="r" t="t"/>
              <a:pathLst>
                <a:path extrusionOk="0" h="142" w="392">
                  <a:moveTo>
                    <a:pt x="290" y="26"/>
                  </a:moveTo>
                  <a:cubicBezTo>
                    <a:pt x="238" y="0"/>
                    <a:pt x="0" y="69"/>
                    <a:pt x="99" y="116"/>
                  </a:cubicBezTo>
                  <a:cubicBezTo>
                    <a:pt x="153" y="141"/>
                    <a:pt x="392" y="75"/>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2"/>
            <p:cNvSpPr/>
            <p:nvPr/>
          </p:nvSpPr>
          <p:spPr>
            <a:xfrm>
              <a:off x="1198996" y="3668844"/>
              <a:ext cx="24414" cy="11291"/>
            </a:xfrm>
            <a:custGeom>
              <a:rect b="b" l="l" r="r" t="t"/>
              <a:pathLst>
                <a:path extrusionOk="0" h="375" w="684">
                  <a:moveTo>
                    <a:pt x="631" y="362"/>
                  </a:moveTo>
                  <a:cubicBezTo>
                    <a:pt x="683" y="154"/>
                    <a:pt x="585" y="21"/>
                    <a:pt x="246" y="0"/>
                  </a:cubicBezTo>
                  <a:cubicBezTo>
                    <a:pt x="1" y="106"/>
                    <a:pt x="92" y="375"/>
                    <a:pt x="631"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2"/>
            <p:cNvSpPr/>
            <p:nvPr/>
          </p:nvSpPr>
          <p:spPr>
            <a:xfrm>
              <a:off x="5433976" y="3659691"/>
              <a:ext cx="27555" cy="17313"/>
            </a:xfrm>
            <a:custGeom>
              <a:rect b="b" l="l" r="r" t="t"/>
              <a:pathLst>
                <a:path extrusionOk="0" h="575" w="772">
                  <a:moveTo>
                    <a:pt x="772" y="575"/>
                  </a:moveTo>
                  <a:lnTo>
                    <a:pt x="772" y="30"/>
                  </a:lnTo>
                  <a:cubicBezTo>
                    <a:pt x="62" y="0"/>
                    <a:pt x="188" y="360"/>
                    <a:pt x="0" y="5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2"/>
            <p:cNvSpPr/>
            <p:nvPr/>
          </p:nvSpPr>
          <p:spPr>
            <a:xfrm>
              <a:off x="4054950" y="3665111"/>
              <a:ext cx="39690" cy="15778"/>
            </a:xfrm>
            <a:custGeom>
              <a:rect b="b" l="l" r="r" t="t"/>
              <a:pathLst>
                <a:path extrusionOk="0" h="524" w="1112">
                  <a:moveTo>
                    <a:pt x="645" y="306"/>
                  </a:moveTo>
                  <a:cubicBezTo>
                    <a:pt x="1111" y="0"/>
                    <a:pt x="1" y="524"/>
                    <a:pt x="645"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2"/>
            <p:cNvSpPr/>
            <p:nvPr/>
          </p:nvSpPr>
          <p:spPr>
            <a:xfrm>
              <a:off x="907572" y="3660595"/>
              <a:ext cx="43973" cy="19030"/>
            </a:xfrm>
            <a:custGeom>
              <a:rect b="b" l="l" r="r" t="t"/>
              <a:pathLst>
                <a:path extrusionOk="0" h="632" w="1232">
                  <a:moveTo>
                    <a:pt x="696" y="545"/>
                  </a:moveTo>
                  <a:cubicBezTo>
                    <a:pt x="567" y="206"/>
                    <a:pt x="1232" y="13"/>
                    <a:pt x="313" y="0"/>
                  </a:cubicBezTo>
                  <a:cubicBezTo>
                    <a:pt x="429" y="188"/>
                    <a:pt x="1" y="632"/>
                    <a:pt x="696"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2"/>
            <p:cNvSpPr/>
            <p:nvPr/>
          </p:nvSpPr>
          <p:spPr>
            <a:xfrm>
              <a:off x="3158942" y="3670801"/>
              <a:ext cx="14063" cy="4246"/>
            </a:xfrm>
            <a:custGeom>
              <a:rect b="b" l="l" r="r" t="t"/>
              <a:pathLst>
                <a:path extrusionOk="0" h="141" w="394">
                  <a:moveTo>
                    <a:pt x="101" y="117"/>
                  </a:moveTo>
                  <a:cubicBezTo>
                    <a:pt x="154" y="140"/>
                    <a:pt x="393" y="72"/>
                    <a:pt x="294" y="24"/>
                  </a:cubicBezTo>
                  <a:cubicBezTo>
                    <a:pt x="243" y="1"/>
                    <a:pt x="0" y="67"/>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2"/>
            <p:cNvSpPr/>
            <p:nvPr/>
          </p:nvSpPr>
          <p:spPr>
            <a:xfrm>
              <a:off x="763663" y="3670801"/>
              <a:ext cx="14027" cy="4246"/>
            </a:xfrm>
            <a:custGeom>
              <a:rect b="b" l="l" r="r" t="t"/>
              <a:pathLst>
                <a:path extrusionOk="0" h="141" w="393">
                  <a:moveTo>
                    <a:pt x="294" y="24"/>
                  </a:moveTo>
                  <a:cubicBezTo>
                    <a:pt x="241" y="1"/>
                    <a:pt x="0" y="68"/>
                    <a:pt x="101" y="117"/>
                  </a:cubicBezTo>
                  <a:cubicBezTo>
                    <a:pt x="153" y="140"/>
                    <a:pt x="392"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2"/>
            <p:cNvSpPr/>
            <p:nvPr/>
          </p:nvSpPr>
          <p:spPr>
            <a:xfrm>
              <a:off x="4026254" y="3665352"/>
              <a:ext cx="14063" cy="4215"/>
            </a:xfrm>
            <a:custGeom>
              <a:rect b="b" l="l" r="r" t="t"/>
              <a:pathLst>
                <a:path extrusionOk="0" h="140" w="394">
                  <a:moveTo>
                    <a:pt x="294" y="25"/>
                  </a:moveTo>
                  <a:cubicBezTo>
                    <a:pt x="241" y="0"/>
                    <a:pt x="1" y="69"/>
                    <a:pt x="101" y="116"/>
                  </a:cubicBezTo>
                  <a:cubicBezTo>
                    <a:pt x="153" y="140"/>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2"/>
            <p:cNvSpPr/>
            <p:nvPr/>
          </p:nvSpPr>
          <p:spPr>
            <a:xfrm>
              <a:off x="364378" y="3665352"/>
              <a:ext cx="14170" cy="4215"/>
            </a:xfrm>
            <a:custGeom>
              <a:rect b="b" l="l" r="r" t="t"/>
              <a:pathLst>
                <a:path extrusionOk="0" h="140" w="397">
                  <a:moveTo>
                    <a:pt x="297" y="25"/>
                  </a:moveTo>
                  <a:cubicBezTo>
                    <a:pt x="242" y="0"/>
                    <a:pt x="1" y="69"/>
                    <a:pt x="104" y="116"/>
                  </a:cubicBezTo>
                  <a:cubicBezTo>
                    <a:pt x="156" y="140"/>
                    <a:pt x="396" y="72"/>
                    <a:pt x="297"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2"/>
            <p:cNvSpPr/>
            <p:nvPr/>
          </p:nvSpPr>
          <p:spPr>
            <a:xfrm>
              <a:off x="6084317" y="3662582"/>
              <a:ext cx="14063" cy="4336"/>
            </a:xfrm>
            <a:custGeom>
              <a:rect b="b" l="l" r="r" t="t"/>
              <a:pathLst>
                <a:path extrusionOk="0" h="144" w="394">
                  <a:moveTo>
                    <a:pt x="100" y="117"/>
                  </a:moveTo>
                  <a:cubicBezTo>
                    <a:pt x="155" y="143"/>
                    <a:pt x="393" y="73"/>
                    <a:pt x="294" y="27"/>
                  </a:cubicBezTo>
                  <a:cubicBezTo>
                    <a:pt x="239" y="1"/>
                    <a:pt x="0" y="69"/>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2"/>
            <p:cNvSpPr/>
            <p:nvPr/>
          </p:nvSpPr>
          <p:spPr>
            <a:xfrm>
              <a:off x="3416031" y="3654332"/>
              <a:ext cx="35657" cy="11773"/>
            </a:xfrm>
            <a:custGeom>
              <a:rect b="b" l="l" r="r" t="t"/>
              <a:pathLst>
                <a:path extrusionOk="0" h="391" w="999">
                  <a:moveTo>
                    <a:pt x="35" y="118"/>
                  </a:moveTo>
                  <a:cubicBezTo>
                    <a:pt x="64" y="224"/>
                    <a:pt x="0" y="375"/>
                    <a:pt x="227" y="391"/>
                  </a:cubicBezTo>
                  <a:cubicBezTo>
                    <a:pt x="246" y="157"/>
                    <a:pt x="979" y="262"/>
                    <a:pt x="999" y="28"/>
                  </a:cubicBezTo>
                  <a:cubicBezTo>
                    <a:pt x="392" y="130"/>
                    <a:pt x="487" y="1"/>
                    <a:pt x="35"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2"/>
            <p:cNvSpPr/>
            <p:nvPr/>
          </p:nvSpPr>
          <p:spPr>
            <a:xfrm>
              <a:off x="690387" y="3655175"/>
              <a:ext cx="31624" cy="10930"/>
            </a:xfrm>
            <a:custGeom>
              <a:rect b="b" l="l" r="r" t="t"/>
              <a:pathLst>
                <a:path extrusionOk="0" h="363" w="886">
                  <a:moveTo>
                    <a:pt x="611" y="363"/>
                  </a:moveTo>
                  <a:cubicBezTo>
                    <a:pt x="670" y="240"/>
                    <a:pt x="885" y="189"/>
                    <a:pt x="804" y="0"/>
                  </a:cubicBezTo>
                  <a:lnTo>
                    <a:pt x="34" y="0"/>
                  </a:lnTo>
                  <a:cubicBezTo>
                    <a:pt x="0" y="226"/>
                    <a:pt x="328" y="285"/>
                    <a:pt x="611"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2"/>
            <p:cNvSpPr/>
            <p:nvPr/>
          </p:nvSpPr>
          <p:spPr>
            <a:xfrm>
              <a:off x="2253976" y="3654151"/>
              <a:ext cx="32659" cy="9214"/>
            </a:xfrm>
            <a:custGeom>
              <a:rect b="b" l="l" r="r" t="t"/>
              <a:pathLst>
                <a:path extrusionOk="0" h="306" w="915">
                  <a:moveTo>
                    <a:pt x="387" y="306"/>
                  </a:moveTo>
                  <a:cubicBezTo>
                    <a:pt x="914" y="158"/>
                    <a:pt x="104" y="0"/>
                    <a:pt x="1" y="214"/>
                  </a:cubicBezTo>
                  <a:cubicBezTo>
                    <a:pt x="192" y="214"/>
                    <a:pt x="229" y="287"/>
                    <a:pt x="387"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2"/>
            <p:cNvSpPr/>
            <p:nvPr/>
          </p:nvSpPr>
          <p:spPr>
            <a:xfrm>
              <a:off x="1545064" y="3660595"/>
              <a:ext cx="13813" cy="2770"/>
            </a:xfrm>
            <a:custGeom>
              <a:rect b="b" l="l" r="r" t="t"/>
              <a:pathLst>
                <a:path extrusionOk="0" h="92" w="387">
                  <a:moveTo>
                    <a:pt x="1" y="92"/>
                  </a:moveTo>
                  <a:cubicBezTo>
                    <a:pt x="151" y="71"/>
                    <a:pt x="380" y="88"/>
                    <a:pt x="387" y="0"/>
                  </a:cubicBezTo>
                  <a:cubicBezTo>
                    <a:pt x="236" y="21"/>
                    <a:pt x="4" y="3"/>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2"/>
            <p:cNvSpPr/>
            <p:nvPr/>
          </p:nvSpPr>
          <p:spPr>
            <a:xfrm>
              <a:off x="311911" y="3653549"/>
              <a:ext cx="8959" cy="11442"/>
            </a:xfrm>
            <a:custGeom>
              <a:rect b="b" l="l" r="r" t="t"/>
              <a:pathLst>
                <a:path extrusionOk="0" h="380" w="251">
                  <a:moveTo>
                    <a:pt x="28" y="144"/>
                  </a:moveTo>
                  <a:cubicBezTo>
                    <a:pt x="1" y="238"/>
                    <a:pt x="178" y="379"/>
                    <a:pt x="221" y="234"/>
                  </a:cubicBezTo>
                  <a:cubicBezTo>
                    <a:pt x="250" y="139"/>
                    <a:pt x="73" y="1"/>
                    <a:pt x="28"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2"/>
            <p:cNvSpPr/>
            <p:nvPr/>
          </p:nvSpPr>
          <p:spPr>
            <a:xfrm>
              <a:off x="3303601" y="3657072"/>
              <a:ext cx="14063" cy="4336"/>
            </a:xfrm>
            <a:custGeom>
              <a:rect b="b" l="l" r="r" t="t"/>
              <a:pathLst>
                <a:path extrusionOk="0" h="144" w="394">
                  <a:moveTo>
                    <a:pt x="289" y="27"/>
                  </a:moveTo>
                  <a:cubicBezTo>
                    <a:pt x="238" y="1"/>
                    <a:pt x="0" y="71"/>
                    <a:pt x="100" y="117"/>
                  </a:cubicBezTo>
                  <a:cubicBezTo>
                    <a:pt x="152" y="143"/>
                    <a:pt x="393" y="74"/>
                    <a:pt x="289"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2"/>
            <p:cNvSpPr/>
            <p:nvPr/>
          </p:nvSpPr>
          <p:spPr>
            <a:xfrm>
              <a:off x="7591762" y="3654332"/>
              <a:ext cx="13991" cy="4306"/>
            </a:xfrm>
            <a:custGeom>
              <a:rect b="b" l="l" r="r" t="t"/>
              <a:pathLst>
                <a:path extrusionOk="0" h="143" w="392">
                  <a:moveTo>
                    <a:pt x="99" y="118"/>
                  </a:moveTo>
                  <a:cubicBezTo>
                    <a:pt x="151" y="143"/>
                    <a:pt x="391" y="74"/>
                    <a:pt x="291" y="27"/>
                  </a:cubicBezTo>
                  <a:cubicBezTo>
                    <a:pt x="239" y="1"/>
                    <a:pt x="1" y="70"/>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2"/>
            <p:cNvSpPr/>
            <p:nvPr/>
          </p:nvSpPr>
          <p:spPr>
            <a:xfrm>
              <a:off x="5413917" y="3648792"/>
              <a:ext cx="31552" cy="9665"/>
            </a:xfrm>
            <a:custGeom>
              <a:rect b="b" l="l" r="r" t="t"/>
              <a:pathLst>
                <a:path extrusionOk="0" h="321" w="884">
                  <a:moveTo>
                    <a:pt x="754" y="211"/>
                  </a:moveTo>
                  <a:cubicBezTo>
                    <a:pt x="883" y="1"/>
                    <a:pt x="1" y="15"/>
                    <a:pt x="176" y="211"/>
                  </a:cubicBezTo>
                  <a:cubicBezTo>
                    <a:pt x="242" y="284"/>
                    <a:pt x="688" y="320"/>
                    <a:pt x="754" y="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2"/>
            <p:cNvSpPr/>
            <p:nvPr/>
          </p:nvSpPr>
          <p:spPr>
            <a:xfrm>
              <a:off x="5343212" y="3641355"/>
              <a:ext cx="24342" cy="16561"/>
            </a:xfrm>
            <a:custGeom>
              <a:rect b="b" l="l" r="r" t="t"/>
              <a:pathLst>
                <a:path extrusionOk="0" h="550" w="682">
                  <a:moveTo>
                    <a:pt x="422" y="549"/>
                  </a:moveTo>
                  <a:cubicBezTo>
                    <a:pt x="337" y="378"/>
                    <a:pt x="682" y="1"/>
                    <a:pt x="37" y="94"/>
                  </a:cubicBezTo>
                  <a:cubicBezTo>
                    <a:pt x="6" y="321"/>
                    <a:pt x="0" y="535"/>
                    <a:pt x="422"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2"/>
            <p:cNvSpPr/>
            <p:nvPr/>
          </p:nvSpPr>
          <p:spPr>
            <a:xfrm>
              <a:off x="7729318" y="3648882"/>
              <a:ext cx="13991" cy="4306"/>
            </a:xfrm>
            <a:custGeom>
              <a:rect b="b" l="l" r="r" t="t"/>
              <a:pathLst>
                <a:path extrusionOk="0" h="143" w="392">
                  <a:moveTo>
                    <a:pt x="101" y="116"/>
                  </a:moveTo>
                  <a:cubicBezTo>
                    <a:pt x="154" y="142"/>
                    <a:pt x="392" y="72"/>
                    <a:pt x="294" y="25"/>
                  </a:cubicBezTo>
                  <a:cubicBezTo>
                    <a:pt x="240" y="0"/>
                    <a:pt x="0" y="71"/>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2"/>
            <p:cNvSpPr/>
            <p:nvPr/>
          </p:nvSpPr>
          <p:spPr>
            <a:xfrm>
              <a:off x="8754888" y="3643463"/>
              <a:ext cx="14099" cy="4276"/>
            </a:xfrm>
            <a:custGeom>
              <a:rect b="b" l="l" r="r" t="t"/>
              <a:pathLst>
                <a:path extrusionOk="0" h="142" w="395">
                  <a:moveTo>
                    <a:pt x="101" y="115"/>
                  </a:moveTo>
                  <a:cubicBezTo>
                    <a:pt x="153" y="141"/>
                    <a:pt x="395" y="72"/>
                    <a:pt x="293" y="24"/>
                  </a:cubicBezTo>
                  <a:cubicBezTo>
                    <a:pt x="241" y="0"/>
                    <a:pt x="1" y="68"/>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2"/>
            <p:cNvSpPr/>
            <p:nvPr/>
          </p:nvSpPr>
          <p:spPr>
            <a:xfrm>
              <a:off x="7164959" y="3640693"/>
              <a:ext cx="14063" cy="4276"/>
            </a:xfrm>
            <a:custGeom>
              <a:rect b="b" l="l" r="r" t="t"/>
              <a:pathLst>
                <a:path extrusionOk="0" h="142" w="394">
                  <a:moveTo>
                    <a:pt x="294" y="27"/>
                  </a:moveTo>
                  <a:cubicBezTo>
                    <a:pt x="240" y="1"/>
                    <a:pt x="1" y="70"/>
                    <a:pt x="101" y="116"/>
                  </a:cubicBezTo>
                  <a:cubicBezTo>
                    <a:pt x="153" y="142"/>
                    <a:pt x="394" y="74"/>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2"/>
            <p:cNvSpPr/>
            <p:nvPr/>
          </p:nvSpPr>
          <p:spPr>
            <a:xfrm>
              <a:off x="1603456" y="3640693"/>
              <a:ext cx="14099" cy="4276"/>
            </a:xfrm>
            <a:custGeom>
              <a:rect b="b" l="l" r="r" t="t"/>
              <a:pathLst>
                <a:path extrusionOk="0" h="142" w="395">
                  <a:moveTo>
                    <a:pt x="290" y="27"/>
                  </a:moveTo>
                  <a:cubicBezTo>
                    <a:pt x="238" y="1"/>
                    <a:pt x="0" y="70"/>
                    <a:pt x="97" y="116"/>
                  </a:cubicBezTo>
                  <a:cubicBezTo>
                    <a:pt x="154" y="142"/>
                    <a:pt x="394" y="74"/>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2"/>
            <p:cNvSpPr/>
            <p:nvPr/>
          </p:nvSpPr>
          <p:spPr>
            <a:xfrm>
              <a:off x="4484038" y="3632473"/>
              <a:ext cx="27590" cy="9364"/>
            </a:xfrm>
            <a:custGeom>
              <a:rect b="b" l="l" r="r" t="t"/>
              <a:pathLst>
                <a:path extrusionOk="0" h="311" w="773">
                  <a:moveTo>
                    <a:pt x="772" y="27"/>
                  </a:moveTo>
                  <a:cubicBezTo>
                    <a:pt x="334" y="1"/>
                    <a:pt x="50" y="48"/>
                    <a:pt x="1" y="208"/>
                  </a:cubicBezTo>
                  <a:cubicBezTo>
                    <a:pt x="368" y="186"/>
                    <a:pt x="426" y="310"/>
                    <a:pt x="772" y="3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2"/>
            <p:cNvSpPr/>
            <p:nvPr/>
          </p:nvSpPr>
          <p:spPr>
            <a:xfrm>
              <a:off x="4036747" y="3635635"/>
              <a:ext cx="6889" cy="6263"/>
            </a:xfrm>
            <a:custGeom>
              <a:rect b="b" l="l" r="r" t="t"/>
              <a:pathLst>
                <a:path extrusionOk="0" h="208" w="193">
                  <a:moveTo>
                    <a:pt x="192" y="103"/>
                  </a:moveTo>
                  <a:cubicBezTo>
                    <a:pt x="192" y="52"/>
                    <a:pt x="38" y="0"/>
                    <a:pt x="2" y="103"/>
                  </a:cubicBezTo>
                  <a:cubicBezTo>
                    <a:pt x="0" y="153"/>
                    <a:pt x="153" y="208"/>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2"/>
            <p:cNvSpPr/>
            <p:nvPr/>
          </p:nvSpPr>
          <p:spPr>
            <a:xfrm>
              <a:off x="1651569" y="3637953"/>
              <a:ext cx="14063" cy="4276"/>
            </a:xfrm>
            <a:custGeom>
              <a:rect b="b" l="l" r="r" t="t"/>
              <a:pathLst>
                <a:path extrusionOk="0" h="142" w="394">
                  <a:moveTo>
                    <a:pt x="293" y="26"/>
                  </a:moveTo>
                  <a:cubicBezTo>
                    <a:pt x="241" y="0"/>
                    <a:pt x="1" y="69"/>
                    <a:pt x="101" y="118"/>
                  </a:cubicBezTo>
                  <a:cubicBezTo>
                    <a:pt x="156" y="141"/>
                    <a:pt x="393"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2"/>
            <p:cNvSpPr/>
            <p:nvPr/>
          </p:nvSpPr>
          <p:spPr>
            <a:xfrm>
              <a:off x="581384" y="3629733"/>
              <a:ext cx="29696" cy="11984"/>
            </a:xfrm>
            <a:custGeom>
              <a:rect b="b" l="l" r="r" t="t"/>
              <a:pathLst>
                <a:path extrusionOk="0" h="398" w="832">
                  <a:moveTo>
                    <a:pt x="1" y="391"/>
                  </a:moveTo>
                  <a:cubicBezTo>
                    <a:pt x="336" y="397"/>
                    <a:pt x="601" y="371"/>
                    <a:pt x="771" y="299"/>
                  </a:cubicBezTo>
                  <a:cubicBezTo>
                    <a:pt x="831" y="59"/>
                    <a:pt x="504" y="0"/>
                    <a:pt x="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2"/>
            <p:cNvSpPr/>
            <p:nvPr/>
          </p:nvSpPr>
          <p:spPr>
            <a:xfrm>
              <a:off x="8985707" y="3632865"/>
              <a:ext cx="6889" cy="6263"/>
            </a:xfrm>
            <a:custGeom>
              <a:rect b="b" l="l" r="r" t="t"/>
              <a:pathLst>
                <a:path extrusionOk="0" h="208" w="193">
                  <a:moveTo>
                    <a:pt x="192" y="104"/>
                  </a:moveTo>
                  <a:cubicBezTo>
                    <a:pt x="192" y="53"/>
                    <a:pt x="34" y="1"/>
                    <a:pt x="0" y="104"/>
                  </a:cubicBezTo>
                  <a:cubicBezTo>
                    <a:pt x="0" y="154"/>
                    <a:pt x="154"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2"/>
            <p:cNvSpPr/>
            <p:nvPr/>
          </p:nvSpPr>
          <p:spPr>
            <a:xfrm>
              <a:off x="3396578" y="3627806"/>
              <a:ext cx="41332" cy="13760"/>
            </a:xfrm>
            <a:custGeom>
              <a:rect b="b" l="l" r="r" t="t"/>
              <a:pathLst>
                <a:path extrusionOk="0" h="457" w="1158">
                  <a:moveTo>
                    <a:pt x="1157" y="1"/>
                  </a:moveTo>
                  <a:lnTo>
                    <a:pt x="193" y="1"/>
                  </a:lnTo>
                  <a:cubicBezTo>
                    <a:pt x="210" y="157"/>
                    <a:pt x="151" y="282"/>
                    <a:pt x="1" y="365"/>
                  </a:cubicBezTo>
                  <a:cubicBezTo>
                    <a:pt x="839" y="456"/>
                    <a:pt x="861" y="162"/>
                    <a:pt x="11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2"/>
            <p:cNvSpPr/>
            <p:nvPr/>
          </p:nvSpPr>
          <p:spPr>
            <a:xfrm>
              <a:off x="2032865" y="3633256"/>
              <a:ext cx="21558" cy="6413"/>
            </a:xfrm>
            <a:custGeom>
              <a:rect b="b" l="l" r="r" t="t"/>
              <a:pathLst>
                <a:path extrusionOk="0" h="213" w="604">
                  <a:moveTo>
                    <a:pt x="603" y="182"/>
                  </a:moveTo>
                  <a:lnTo>
                    <a:pt x="603" y="1"/>
                  </a:lnTo>
                  <a:lnTo>
                    <a:pt x="24" y="1"/>
                  </a:lnTo>
                  <a:cubicBezTo>
                    <a:pt x="0" y="164"/>
                    <a:pt x="217" y="212"/>
                    <a:pt x="603"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2"/>
            <p:cNvSpPr/>
            <p:nvPr/>
          </p:nvSpPr>
          <p:spPr>
            <a:xfrm>
              <a:off x="1958911" y="3622297"/>
              <a:ext cx="45258" cy="14573"/>
            </a:xfrm>
            <a:custGeom>
              <a:rect b="b" l="l" r="r" t="t"/>
              <a:pathLst>
                <a:path extrusionOk="0" h="484" w="1268">
                  <a:moveTo>
                    <a:pt x="362" y="455"/>
                  </a:moveTo>
                  <a:cubicBezTo>
                    <a:pt x="1267" y="484"/>
                    <a:pt x="878" y="35"/>
                    <a:pt x="362" y="1"/>
                  </a:cubicBezTo>
                  <a:cubicBezTo>
                    <a:pt x="1" y="174"/>
                    <a:pt x="476" y="167"/>
                    <a:pt x="362"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2"/>
            <p:cNvSpPr/>
            <p:nvPr/>
          </p:nvSpPr>
          <p:spPr>
            <a:xfrm>
              <a:off x="4619774" y="3625067"/>
              <a:ext cx="22665" cy="8220"/>
            </a:xfrm>
            <a:custGeom>
              <a:rect b="b" l="l" r="r" t="t"/>
              <a:pathLst>
                <a:path extrusionOk="0" h="273" w="635">
                  <a:moveTo>
                    <a:pt x="635" y="0"/>
                  </a:moveTo>
                  <a:lnTo>
                    <a:pt x="248" y="0"/>
                  </a:lnTo>
                  <a:cubicBezTo>
                    <a:pt x="236" y="116"/>
                    <a:pt x="0" y="125"/>
                    <a:pt x="56" y="273"/>
                  </a:cubicBezTo>
                  <a:lnTo>
                    <a:pt x="635"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2"/>
            <p:cNvSpPr/>
            <p:nvPr/>
          </p:nvSpPr>
          <p:spPr>
            <a:xfrm>
              <a:off x="1868646" y="3630516"/>
              <a:ext cx="13670" cy="2770"/>
            </a:xfrm>
            <a:custGeom>
              <a:rect b="b" l="l" r="r" t="t"/>
              <a:pathLst>
                <a:path extrusionOk="0" h="92" w="383">
                  <a:moveTo>
                    <a:pt x="383" y="1"/>
                  </a:moveTo>
                  <a:cubicBezTo>
                    <a:pt x="232" y="21"/>
                    <a:pt x="3" y="3"/>
                    <a:pt x="0" y="92"/>
                  </a:cubicBezTo>
                  <a:cubicBezTo>
                    <a:pt x="148" y="71"/>
                    <a:pt x="379" y="88"/>
                    <a:pt x="3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2"/>
            <p:cNvSpPr/>
            <p:nvPr/>
          </p:nvSpPr>
          <p:spPr>
            <a:xfrm>
              <a:off x="1111765" y="3618112"/>
              <a:ext cx="20309" cy="13489"/>
            </a:xfrm>
            <a:custGeom>
              <a:rect b="b" l="l" r="r" t="t"/>
              <a:pathLst>
                <a:path extrusionOk="0" h="448" w="569">
                  <a:moveTo>
                    <a:pt x="374" y="413"/>
                  </a:moveTo>
                  <a:cubicBezTo>
                    <a:pt x="386" y="356"/>
                    <a:pt x="403" y="306"/>
                    <a:pt x="569" y="323"/>
                  </a:cubicBezTo>
                  <a:lnTo>
                    <a:pt x="569" y="140"/>
                  </a:lnTo>
                  <a:cubicBezTo>
                    <a:pt x="94" y="0"/>
                    <a:pt x="1" y="448"/>
                    <a:pt x="374"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2"/>
            <p:cNvSpPr/>
            <p:nvPr/>
          </p:nvSpPr>
          <p:spPr>
            <a:xfrm>
              <a:off x="7047854" y="3624314"/>
              <a:ext cx="14099" cy="4276"/>
            </a:xfrm>
            <a:custGeom>
              <a:rect b="b" l="l" r="r" t="t"/>
              <a:pathLst>
                <a:path extrusionOk="0" h="142" w="395">
                  <a:moveTo>
                    <a:pt x="294" y="25"/>
                  </a:moveTo>
                  <a:cubicBezTo>
                    <a:pt x="242" y="0"/>
                    <a:pt x="0" y="70"/>
                    <a:pt x="102" y="117"/>
                  </a:cubicBezTo>
                  <a:cubicBezTo>
                    <a:pt x="157" y="141"/>
                    <a:pt x="394"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2"/>
            <p:cNvSpPr/>
            <p:nvPr/>
          </p:nvSpPr>
          <p:spPr>
            <a:xfrm>
              <a:off x="6949309" y="3614890"/>
              <a:ext cx="65246" cy="12947"/>
            </a:xfrm>
            <a:custGeom>
              <a:rect b="b" l="l" r="r" t="t"/>
              <a:pathLst>
                <a:path extrusionOk="0" h="430" w="1828">
                  <a:moveTo>
                    <a:pt x="1128" y="430"/>
                  </a:moveTo>
                  <a:cubicBezTo>
                    <a:pt x="1828" y="0"/>
                    <a:pt x="0" y="307"/>
                    <a:pt x="1128"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2"/>
            <p:cNvSpPr/>
            <p:nvPr/>
          </p:nvSpPr>
          <p:spPr>
            <a:xfrm>
              <a:off x="5853105" y="3619587"/>
              <a:ext cx="23307" cy="8250"/>
            </a:xfrm>
            <a:custGeom>
              <a:rect b="b" l="l" r="r" t="t"/>
              <a:pathLst>
                <a:path extrusionOk="0" h="274" w="653">
                  <a:moveTo>
                    <a:pt x="405" y="274"/>
                  </a:moveTo>
                  <a:cubicBezTo>
                    <a:pt x="417" y="156"/>
                    <a:pt x="653" y="148"/>
                    <a:pt x="598" y="1"/>
                  </a:cubicBezTo>
                  <a:lnTo>
                    <a:pt x="212" y="1"/>
                  </a:lnTo>
                  <a:cubicBezTo>
                    <a:pt x="0" y="130"/>
                    <a:pt x="8" y="221"/>
                    <a:pt x="405"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2"/>
            <p:cNvSpPr/>
            <p:nvPr/>
          </p:nvSpPr>
          <p:spPr>
            <a:xfrm>
              <a:off x="175318" y="3618623"/>
              <a:ext cx="32659" cy="9214"/>
            </a:xfrm>
            <a:custGeom>
              <a:rect b="b" l="l" r="r" t="t"/>
              <a:pathLst>
                <a:path extrusionOk="0" h="306" w="915">
                  <a:moveTo>
                    <a:pt x="1" y="214"/>
                  </a:moveTo>
                  <a:cubicBezTo>
                    <a:pt x="193" y="214"/>
                    <a:pt x="230" y="287"/>
                    <a:pt x="387" y="306"/>
                  </a:cubicBezTo>
                  <a:cubicBezTo>
                    <a:pt x="914" y="158"/>
                    <a:pt x="102" y="0"/>
                    <a:pt x="1" y="2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2"/>
            <p:cNvSpPr/>
            <p:nvPr/>
          </p:nvSpPr>
          <p:spPr>
            <a:xfrm>
              <a:off x="7226920" y="3621544"/>
              <a:ext cx="14027" cy="4276"/>
            </a:xfrm>
            <a:custGeom>
              <a:rect b="b" l="l" r="r" t="t"/>
              <a:pathLst>
                <a:path extrusionOk="0" h="142" w="393">
                  <a:moveTo>
                    <a:pt x="291" y="26"/>
                  </a:moveTo>
                  <a:cubicBezTo>
                    <a:pt x="237" y="1"/>
                    <a:pt x="1" y="70"/>
                    <a:pt x="100" y="117"/>
                  </a:cubicBezTo>
                  <a:cubicBezTo>
                    <a:pt x="152" y="142"/>
                    <a:pt x="392"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2"/>
            <p:cNvSpPr/>
            <p:nvPr/>
          </p:nvSpPr>
          <p:spPr>
            <a:xfrm>
              <a:off x="5967248" y="3621544"/>
              <a:ext cx="14134" cy="4276"/>
            </a:xfrm>
            <a:custGeom>
              <a:rect b="b" l="l" r="r" t="t"/>
              <a:pathLst>
                <a:path extrusionOk="0" h="142" w="396">
                  <a:moveTo>
                    <a:pt x="294" y="26"/>
                  </a:moveTo>
                  <a:cubicBezTo>
                    <a:pt x="240" y="1"/>
                    <a:pt x="0" y="70"/>
                    <a:pt x="102" y="117"/>
                  </a:cubicBezTo>
                  <a:cubicBezTo>
                    <a:pt x="154" y="142"/>
                    <a:pt x="396"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2"/>
            <p:cNvSpPr/>
            <p:nvPr/>
          </p:nvSpPr>
          <p:spPr>
            <a:xfrm>
              <a:off x="2546363" y="3621544"/>
              <a:ext cx="14063" cy="4276"/>
            </a:xfrm>
            <a:custGeom>
              <a:rect b="b" l="l" r="r" t="t"/>
              <a:pathLst>
                <a:path extrusionOk="0" h="142" w="394">
                  <a:moveTo>
                    <a:pt x="295" y="26"/>
                  </a:moveTo>
                  <a:cubicBezTo>
                    <a:pt x="240" y="1"/>
                    <a:pt x="1" y="70"/>
                    <a:pt x="103" y="117"/>
                  </a:cubicBezTo>
                  <a:cubicBezTo>
                    <a:pt x="155" y="142"/>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2"/>
            <p:cNvSpPr/>
            <p:nvPr/>
          </p:nvSpPr>
          <p:spPr>
            <a:xfrm>
              <a:off x="7069697" y="3610434"/>
              <a:ext cx="39761" cy="15778"/>
            </a:xfrm>
            <a:custGeom>
              <a:rect b="b" l="l" r="r" t="t"/>
              <a:pathLst>
                <a:path extrusionOk="0" h="524" w="1114">
                  <a:moveTo>
                    <a:pt x="646" y="305"/>
                  </a:moveTo>
                  <a:cubicBezTo>
                    <a:pt x="1114" y="1"/>
                    <a:pt x="0" y="524"/>
                    <a:pt x="646"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2"/>
            <p:cNvSpPr/>
            <p:nvPr/>
          </p:nvSpPr>
          <p:spPr>
            <a:xfrm>
              <a:off x="4903952" y="3616185"/>
              <a:ext cx="13884" cy="7437"/>
            </a:xfrm>
            <a:custGeom>
              <a:rect b="b" l="l" r="r" t="t"/>
              <a:pathLst>
                <a:path extrusionOk="0" h="247" w="389">
                  <a:moveTo>
                    <a:pt x="388" y="114"/>
                  </a:moveTo>
                  <a:cubicBezTo>
                    <a:pt x="385" y="22"/>
                    <a:pt x="48" y="0"/>
                    <a:pt x="1" y="114"/>
                  </a:cubicBezTo>
                  <a:cubicBezTo>
                    <a:pt x="219" y="105"/>
                    <a:pt x="301" y="247"/>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2"/>
            <p:cNvSpPr/>
            <p:nvPr/>
          </p:nvSpPr>
          <p:spPr>
            <a:xfrm>
              <a:off x="4645722" y="3618804"/>
              <a:ext cx="13956" cy="4276"/>
            </a:xfrm>
            <a:custGeom>
              <a:rect b="b" l="l" r="r" t="t"/>
              <a:pathLst>
                <a:path extrusionOk="0" h="142" w="391">
                  <a:moveTo>
                    <a:pt x="100" y="117"/>
                  </a:moveTo>
                  <a:cubicBezTo>
                    <a:pt x="154" y="142"/>
                    <a:pt x="391" y="72"/>
                    <a:pt x="293" y="25"/>
                  </a:cubicBezTo>
                  <a:cubicBezTo>
                    <a:pt x="240" y="1"/>
                    <a:pt x="0"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2"/>
            <p:cNvSpPr/>
            <p:nvPr/>
          </p:nvSpPr>
          <p:spPr>
            <a:xfrm>
              <a:off x="251021" y="3619587"/>
              <a:ext cx="13849" cy="2800"/>
            </a:xfrm>
            <a:custGeom>
              <a:rect b="b" l="l" r="r" t="t"/>
              <a:pathLst>
                <a:path extrusionOk="0" h="93" w="388">
                  <a:moveTo>
                    <a:pt x="387" y="1"/>
                  </a:moveTo>
                  <a:cubicBezTo>
                    <a:pt x="236" y="20"/>
                    <a:pt x="3" y="3"/>
                    <a:pt x="1" y="92"/>
                  </a:cubicBezTo>
                  <a:cubicBezTo>
                    <a:pt x="151" y="71"/>
                    <a:pt x="381" y="89"/>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2"/>
            <p:cNvSpPr/>
            <p:nvPr/>
          </p:nvSpPr>
          <p:spPr>
            <a:xfrm>
              <a:off x="7353555" y="3611427"/>
              <a:ext cx="23486" cy="8190"/>
            </a:xfrm>
            <a:custGeom>
              <a:rect b="b" l="l" r="r" t="t"/>
              <a:pathLst>
                <a:path extrusionOk="0" h="272" w="658">
                  <a:moveTo>
                    <a:pt x="409" y="272"/>
                  </a:moveTo>
                  <a:cubicBezTo>
                    <a:pt x="418" y="154"/>
                    <a:pt x="657" y="145"/>
                    <a:pt x="601" y="0"/>
                  </a:cubicBezTo>
                  <a:lnTo>
                    <a:pt x="214" y="0"/>
                  </a:lnTo>
                  <a:cubicBezTo>
                    <a:pt x="1" y="131"/>
                    <a:pt x="6" y="219"/>
                    <a:pt x="409"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2"/>
            <p:cNvSpPr/>
            <p:nvPr/>
          </p:nvSpPr>
          <p:spPr>
            <a:xfrm>
              <a:off x="2202258" y="3616124"/>
              <a:ext cx="14027" cy="4246"/>
            </a:xfrm>
            <a:custGeom>
              <a:rect b="b" l="l" r="r" t="t"/>
              <a:pathLst>
                <a:path extrusionOk="0" h="141" w="393">
                  <a:moveTo>
                    <a:pt x="293" y="24"/>
                  </a:moveTo>
                  <a:cubicBezTo>
                    <a:pt x="238" y="1"/>
                    <a:pt x="1" y="69"/>
                    <a:pt x="99" y="116"/>
                  </a:cubicBezTo>
                  <a:cubicBezTo>
                    <a:pt x="153" y="141"/>
                    <a:pt x="392" y="73"/>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2"/>
            <p:cNvSpPr/>
            <p:nvPr/>
          </p:nvSpPr>
          <p:spPr>
            <a:xfrm>
              <a:off x="1865006" y="3613384"/>
              <a:ext cx="13956" cy="4276"/>
            </a:xfrm>
            <a:custGeom>
              <a:rect b="b" l="l" r="r" t="t"/>
              <a:pathLst>
                <a:path extrusionOk="0" h="142" w="391">
                  <a:moveTo>
                    <a:pt x="293" y="27"/>
                  </a:moveTo>
                  <a:cubicBezTo>
                    <a:pt x="238" y="0"/>
                    <a:pt x="0" y="70"/>
                    <a:pt x="102" y="115"/>
                  </a:cubicBezTo>
                  <a:cubicBezTo>
                    <a:pt x="152" y="141"/>
                    <a:pt x="391" y="71"/>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2"/>
            <p:cNvSpPr/>
            <p:nvPr/>
          </p:nvSpPr>
          <p:spPr>
            <a:xfrm>
              <a:off x="1510586" y="3610163"/>
              <a:ext cx="13813" cy="7407"/>
            </a:xfrm>
            <a:custGeom>
              <a:rect b="b" l="l" r="r" t="t"/>
              <a:pathLst>
                <a:path extrusionOk="0" h="246" w="387">
                  <a:moveTo>
                    <a:pt x="387" y="134"/>
                  </a:moveTo>
                  <a:cubicBezTo>
                    <a:pt x="172" y="143"/>
                    <a:pt x="87" y="0"/>
                    <a:pt x="1" y="134"/>
                  </a:cubicBezTo>
                  <a:cubicBezTo>
                    <a:pt x="3" y="225"/>
                    <a:pt x="340" y="246"/>
                    <a:pt x="387" y="1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2"/>
            <p:cNvSpPr/>
            <p:nvPr/>
          </p:nvSpPr>
          <p:spPr>
            <a:xfrm>
              <a:off x="4339557" y="3608627"/>
              <a:ext cx="13849" cy="5480"/>
            </a:xfrm>
            <a:custGeom>
              <a:rect b="b" l="l" r="r" t="t"/>
              <a:pathLst>
                <a:path extrusionOk="0" h="182" w="388">
                  <a:moveTo>
                    <a:pt x="387" y="1"/>
                  </a:moveTo>
                  <a:lnTo>
                    <a:pt x="1" y="1"/>
                  </a:lnTo>
                  <a:lnTo>
                    <a:pt x="1"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2"/>
            <p:cNvSpPr/>
            <p:nvPr/>
          </p:nvSpPr>
          <p:spPr>
            <a:xfrm>
              <a:off x="1579435" y="3608627"/>
              <a:ext cx="13884" cy="5480"/>
            </a:xfrm>
            <a:custGeom>
              <a:rect b="b" l="l" r="r" t="t"/>
              <a:pathLst>
                <a:path extrusionOk="0" h="182" w="389">
                  <a:moveTo>
                    <a:pt x="389" y="1"/>
                  </a:moveTo>
                  <a:lnTo>
                    <a:pt x="1" y="1"/>
                  </a:lnTo>
                  <a:lnTo>
                    <a:pt x="1" y="182"/>
                  </a:lnTo>
                  <a:lnTo>
                    <a:pt x="389"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2"/>
            <p:cNvSpPr/>
            <p:nvPr/>
          </p:nvSpPr>
          <p:spPr>
            <a:xfrm>
              <a:off x="7987549" y="3608206"/>
              <a:ext cx="20773" cy="3673"/>
            </a:xfrm>
            <a:custGeom>
              <a:rect b="b" l="l" r="r" t="t"/>
              <a:pathLst>
                <a:path extrusionOk="0" h="122" w="582">
                  <a:moveTo>
                    <a:pt x="582" y="15"/>
                  </a:moveTo>
                  <a:cubicBezTo>
                    <a:pt x="353" y="30"/>
                    <a:pt x="35" y="0"/>
                    <a:pt x="1" y="107"/>
                  </a:cubicBezTo>
                  <a:cubicBezTo>
                    <a:pt x="229" y="92"/>
                    <a:pt x="548" y="122"/>
                    <a:pt x="582"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2"/>
            <p:cNvSpPr/>
            <p:nvPr/>
          </p:nvSpPr>
          <p:spPr>
            <a:xfrm>
              <a:off x="4525333" y="3605556"/>
              <a:ext cx="7031" cy="6203"/>
            </a:xfrm>
            <a:custGeom>
              <a:rect b="b" l="l" r="r" t="t"/>
              <a:pathLst>
                <a:path extrusionOk="0" h="206" w="197">
                  <a:moveTo>
                    <a:pt x="4" y="103"/>
                  </a:moveTo>
                  <a:cubicBezTo>
                    <a:pt x="0" y="153"/>
                    <a:pt x="157" y="206"/>
                    <a:pt x="194" y="103"/>
                  </a:cubicBezTo>
                  <a:cubicBezTo>
                    <a:pt x="196" y="54"/>
                    <a:pt x="39" y="1"/>
                    <a:pt x="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2"/>
            <p:cNvSpPr/>
            <p:nvPr/>
          </p:nvSpPr>
          <p:spPr>
            <a:xfrm>
              <a:off x="684641" y="3601913"/>
              <a:ext cx="13813" cy="7437"/>
            </a:xfrm>
            <a:custGeom>
              <a:rect b="b" l="l" r="r" t="t"/>
              <a:pathLst>
                <a:path extrusionOk="0" h="247" w="387">
                  <a:moveTo>
                    <a:pt x="387" y="133"/>
                  </a:moveTo>
                  <a:cubicBezTo>
                    <a:pt x="169" y="143"/>
                    <a:pt x="85" y="0"/>
                    <a:pt x="1" y="133"/>
                  </a:cubicBezTo>
                  <a:cubicBezTo>
                    <a:pt x="2" y="224"/>
                    <a:pt x="339" y="247"/>
                    <a:pt x="387" y="1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2"/>
            <p:cNvSpPr/>
            <p:nvPr/>
          </p:nvSpPr>
          <p:spPr>
            <a:xfrm>
              <a:off x="1235259" y="3600107"/>
              <a:ext cx="6996" cy="6233"/>
            </a:xfrm>
            <a:custGeom>
              <a:rect b="b" l="l" r="r" t="t"/>
              <a:pathLst>
                <a:path extrusionOk="0" h="207" w="196">
                  <a:moveTo>
                    <a:pt x="196" y="102"/>
                  </a:moveTo>
                  <a:cubicBezTo>
                    <a:pt x="196" y="52"/>
                    <a:pt x="35" y="0"/>
                    <a:pt x="0" y="102"/>
                  </a:cubicBezTo>
                  <a:cubicBezTo>
                    <a:pt x="1" y="153"/>
                    <a:pt x="157" y="207"/>
                    <a:pt x="196"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2"/>
            <p:cNvSpPr/>
            <p:nvPr/>
          </p:nvSpPr>
          <p:spPr>
            <a:xfrm>
              <a:off x="3589243" y="3597337"/>
              <a:ext cx="7031" cy="6293"/>
            </a:xfrm>
            <a:custGeom>
              <a:rect b="b" l="l" r="r" t="t"/>
              <a:pathLst>
                <a:path extrusionOk="0" h="209" w="197">
                  <a:moveTo>
                    <a:pt x="196" y="104"/>
                  </a:moveTo>
                  <a:cubicBezTo>
                    <a:pt x="196" y="53"/>
                    <a:pt x="38" y="1"/>
                    <a:pt x="3" y="104"/>
                  </a:cubicBezTo>
                  <a:cubicBezTo>
                    <a:pt x="0" y="155"/>
                    <a:pt x="160" y="208"/>
                    <a:pt x="196"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2"/>
            <p:cNvSpPr/>
            <p:nvPr/>
          </p:nvSpPr>
          <p:spPr>
            <a:xfrm>
              <a:off x="7588335" y="3594386"/>
              <a:ext cx="13813" cy="6835"/>
            </a:xfrm>
            <a:custGeom>
              <a:rect b="b" l="l" r="r" t="t"/>
              <a:pathLst>
                <a:path extrusionOk="0" h="227" w="387">
                  <a:moveTo>
                    <a:pt x="387" y="112"/>
                  </a:moveTo>
                  <a:cubicBezTo>
                    <a:pt x="345" y="1"/>
                    <a:pt x="170" y="57"/>
                    <a:pt x="0" y="112"/>
                  </a:cubicBezTo>
                  <a:cubicBezTo>
                    <a:pt x="0" y="203"/>
                    <a:pt x="340" y="227"/>
                    <a:pt x="387"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2"/>
            <p:cNvSpPr/>
            <p:nvPr/>
          </p:nvSpPr>
          <p:spPr>
            <a:xfrm>
              <a:off x="4277596" y="3594988"/>
              <a:ext cx="13777" cy="5480"/>
            </a:xfrm>
            <a:custGeom>
              <a:rect b="b" l="l" r="r" t="t"/>
              <a:pathLst>
                <a:path extrusionOk="0" h="182"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2"/>
            <p:cNvSpPr/>
            <p:nvPr/>
          </p:nvSpPr>
          <p:spPr>
            <a:xfrm>
              <a:off x="2835503" y="3596945"/>
              <a:ext cx="13991" cy="4276"/>
            </a:xfrm>
            <a:custGeom>
              <a:rect b="b" l="l" r="r" t="t"/>
              <a:pathLst>
                <a:path extrusionOk="0" h="142" w="392">
                  <a:moveTo>
                    <a:pt x="99" y="117"/>
                  </a:moveTo>
                  <a:cubicBezTo>
                    <a:pt x="153" y="142"/>
                    <a:pt x="391" y="73"/>
                    <a:pt x="293" y="27"/>
                  </a:cubicBezTo>
                  <a:cubicBezTo>
                    <a:pt x="240" y="1"/>
                    <a:pt x="1" y="71"/>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2"/>
            <p:cNvSpPr/>
            <p:nvPr/>
          </p:nvSpPr>
          <p:spPr>
            <a:xfrm>
              <a:off x="2556856" y="3594597"/>
              <a:ext cx="6924" cy="6293"/>
            </a:xfrm>
            <a:custGeom>
              <a:rect b="b" l="l" r="r" t="t"/>
              <a:pathLst>
                <a:path extrusionOk="0" h="209" w="194">
                  <a:moveTo>
                    <a:pt x="1" y="105"/>
                  </a:moveTo>
                  <a:cubicBezTo>
                    <a:pt x="1" y="156"/>
                    <a:pt x="155" y="208"/>
                    <a:pt x="191" y="105"/>
                  </a:cubicBezTo>
                  <a:cubicBezTo>
                    <a:pt x="194" y="54"/>
                    <a:pt x="34" y="1"/>
                    <a:pt x="1"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2"/>
            <p:cNvSpPr/>
            <p:nvPr/>
          </p:nvSpPr>
          <p:spPr>
            <a:xfrm>
              <a:off x="1923505" y="3594627"/>
              <a:ext cx="7031" cy="6263"/>
            </a:xfrm>
            <a:custGeom>
              <a:rect b="b" l="l" r="r" t="t"/>
              <a:pathLst>
                <a:path extrusionOk="0" h="208" w="197">
                  <a:moveTo>
                    <a:pt x="197" y="104"/>
                  </a:moveTo>
                  <a:cubicBezTo>
                    <a:pt x="197" y="53"/>
                    <a:pt x="39" y="1"/>
                    <a:pt x="5" y="104"/>
                  </a:cubicBezTo>
                  <a:cubicBezTo>
                    <a:pt x="1" y="154"/>
                    <a:pt x="160" y="207"/>
                    <a:pt x="197"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2"/>
            <p:cNvSpPr/>
            <p:nvPr/>
          </p:nvSpPr>
          <p:spPr>
            <a:xfrm>
              <a:off x="567643" y="3597728"/>
              <a:ext cx="13777" cy="2740"/>
            </a:xfrm>
            <a:custGeom>
              <a:rect b="b" l="l" r="r" t="t"/>
              <a:pathLst>
                <a:path extrusionOk="0" h="91" w="386">
                  <a:moveTo>
                    <a:pt x="386" y="1"/>
                  </a:moveTo>
                  <a:cubicBezTo>
                    <a:pt x="236" y="22"/>
                    <a:pt x="3" y="2"/>
                    <a:pt x="1" y="91"/>
                  </a:cubicBezTo>
                  <a:cubicBezTo>
                    <a:pt x="150" y="71"/>
                    <a:pt x="381" y="90"/>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2"/>
            <p:cNvSpPr/>
            <p:nvPr/>
          </p:nvSpPr>
          <p:spPr>
            <a:xfrm>
              <a:off x="6721095" y="3588936"/>
              <a:ext cx="13777" cy="6805"/>
            </a:xfrm>
            <a:custGeom>
              <a:rect b="b" l="l" r="r" t="t"/>
              <a:pathLst>
                <a:path extrusionOk="0" h="226" w="386">
                  <a:moveTo>
                    <a:pt x="386" y="110"/>
                  </a:moveTo>
                  <a:cubicBezTo>
                    <a:pt x="345" y="1"/>
                    <a:pt x="173" y="53"/>
                    <a:pt x="1" y="110"/>
                  </a:cubicBezTo>
                  <a:cubicBezTo>
                    <a:pt x="3" y="202"/>
                    <a:pt x="339" y="225"/>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2"/>
            <p:cNvSpPr/>
            <p:nvPr/>
          </p:nvSpPr>
          <p:spPr>
            <a:xfrm>
              <a:off x="6166908" y="3591496"/>
              <a:ext cx="14027" cy="4276"/>
            </a:xfrm>
            <a:custGeom>
              <a:rect b="b" l="l" r="r" t="t"/>
              <a:pathLst>
                <a:path extrusionOk="0" h="142" w="393">
                  <a:moveTo>
                    <a:pt x="292" y="25"/>
                  </a:moveTo>
                  <a:cubicBezTo>
                    <a:pt x="238" y="0"/>
                    <a:pt x="1" y="70"/>
                    <a:pt x="99" y="117"/>
                  </a:cubicBezTo>
                  <a:cubicBezTo>
                    <a:pt x="154" y="141"/>
                    <a:pt x="392"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2"/>
            <p:cNvSpPr/>
            <p:nvPr/>
          </p:nvSpPr>
          <p:spPr>
            <a:xfrm>
              <a:off x="5048540" y="3586769"/>
              <a:ext cx="20666" cy="9003"/>
            </a:xfrm>
            <a:custGeom>
              <a:rect b="b" l="l" r="r" t="t"/>
              <a:pathLst>
                <a:path extrusionOk="0" h="299" w="579">
                  <a:moveTo>
                    <a:pt x="579" y="1"/>
                  </a:moveTo>
                  <a:lnTo>
                    <a:pt x="193" y="1"/>
                  </a:lnTo>
                  <a:cubicBezTo>
                    <a:pt x="193" y="91"/>
                    <a:pt x="38" y="109"/>
                    <a:pt x="0" y="182"/>
                  </a:cubicBezTo>
                  <a:cubicBezTo>
                    <a:pt x="246" y="189"/>
                    <a:pt x="267" y="298"/>
                    <a:pt x="579"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2"/>
            <p:cNvSpPr/>
            <p:nvPr/>
          </p:nvSpPr>
          <p:spPr>
            <a:xfrm>
              <a:off x="2822083" y="3586377"/>
              <a:ext cx="23914" cy="5902"/>
            </a:xfrm>
            <a:custGeom>
              <a:rect b="b" l="l" r="r" t="t"/>
              <a:pathLst>
                <a:path extrusionOk="0" h="196" w="670">
                  <a:moveTo>
                    <a:pt x="475" y="195"/>
                  </a:moveTo>
                  <a:cubicBezTo>
                    <a:pt x="473" y="104"/>
                    <a:pt x="631" y="87"/>
                    <a:pt x="669" y="14"/>
                  </a:cubicBezTo>
                  <a:cubicBezTo>
                    <a:pt x="364" y="22"/>
                    <a:pt x="1" y="1"/>
                    <a:pt x="88"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2"/>
            <p:cNvSpPr/>
            <p:nvPr/>
          </p:nvSpPr>
          <p:spPr>
            <a:xfrm>
              <a:off x="6937852" y="3586016"/>
              <a:ext cx="13920" cy="4276"/>
            </a:xfrm>
            <a:custGeom>
              <a:rect b="b" l="l" r="r" t="t"/>
              <a:pathLst>
                <a:path extrusionOk="0" h="142" w="390">
                  <a:moveTo>
                    <a:pt x="291" y="26"/>
                  </a:moveTo>
                  <a:cubicBezTo>
                    <a:pt x="238" y="1"/>
                    <a:pt x="0" y="70"/>
                    <a:pt x="99" y="116"/>
                  </a:cubicBezTo>
                  <a:cubicBezTo>
                    <a:pt x="152" y="142"/>
                    <a:pt x="389" y="74"/>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2"/>
            <p:cNvSpPr/>
            <p:nvPr/>
          </p:nvSpPr>
          <p:spPr>
            <a:xfrm>
              <a:off x="4515304" y="3575839"/>
              <a:ext cx="40440" cy="13670"/>
            </a:xfrm>
            <a:custGeom>
              <a:rect b="b" l="l" r="r" t="t"/>
              <a:pathLst>
                <a:path extrusionOk="0" h="454" w="1133">
                  <a:moveTo>
                    <a:pt x="285" y="454"/>
                  </a:moveTo>
                  <a:lnTo>
                    <a:pt x="1054" y="454"/>
                  </a:lnTo>
                  <a:cubicBezTo>
                    <a:pt x="1132" y="237"/>
                    <a:pt x="699" y="258"/>
                    <a:pt x="860" y="1"/>
                  </a:cubicBezTo>
                  <a:cubicBezTo>
                    <a:pt x="1" y="41"/>
                    <a:pt x="575" y="193"/>
                    <a:pt x="285"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2"/>
            <p:cNvSpPr/>
            <p:nvPr/>
          </p:nvSpPr>
          <p:spPr>
            <a:xfrm>
              <a:off x="2553287" y="3586016"/>
              <a:ext cx="13991" cy="4276"/>
            </a:xfrm>
            <a:custGeom>
              <a:rect b="b" l="l" r="r" t="t"/>
              <a:pathLst>
                <a:path extrusionOk="0" h="142" w="392">
                  <a:moveTo>
                    <a:pt x="294" y="26"/>
                  </a:moveTo>
                  <a:cubicBezTo>
                    <a:pt x="242" y="1"/>
                    <a:pt x="0" y="70"/>
                    <a:pt x="102" y="116"/>
                  </a:cubicBezTo>
                  <a:cubicBezTo>
                    <a:pt x="154" y="142"/>
                    <a:pt x="392" y="74"/>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2"/>
            <p:cNvSpPr/>
            <p:nvPr/>
          </p:nvSpPr>
          <p:spPr>
            <a:xfrm>
              <a:off x="1920007" y="3586016"/>
              <a:ext cx="14134" cy="4276"/>
            </a:xfrm>
            <a:custGeom>
              <a:rect b="b" l="l" r="r" t="t"/>
              <a:pathLst>
                <a:path extrusionOk="0" h="142" w="396">
                  <a:moveTo>
                    <a:pt x="103" y="116"/>
                  </a:moveTo>
                  <a:cubicBezTo>
                    <a:pt x="154" y="142"/>
                    <a:pt x="395" y="71"/>
                    <a:pt x="295" y="26"/>
                  </a:cubicBezTo>
                  <a:cubicBezTo>
                    <a:pt x="238" y="1"/>
                    <a:pt x="1" y="70"/>
                    <a:pt x="103"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2"/>
            <p:cNvSpPr/>
            <p:nvPr/>
          </p:nvSpPr>
          <p:spPr>
            <a:xfrm>
              <a:off x="225465" y="3573400"/>
              <a:ext cx="46257" cy="18789"/>
            </a:xfrm>
            <a:custGeom>
              <a:rect b="b" l="l" r="r" t="t"/>
              <a:pathLst>
                <a:path extrusionOk="0" h="624" w="1296">
                  <a:moveTo>
                    <a:pt x="1295" y="355"/>
                  </a:moveTo>
                  <a:cubicBezTo>
                    <a:pt x="924" y="318"/>
                    <a:pt x="1144" y="1"/>
                    <a:pt x="524" y="83"/>
                  </a:cubicBezTo>
                  <a:cubicBezTo>
                    <a:pt x="0" y="224"/>
                    <a:pt x="999" y="624"/>
                    <a:pt x="1295" y="3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2"/>
            <p:cNvSpPr/>
            <p:nvPr/>
          </p:nvSpPr>
          <p:spPr>
            <a:xfrm>
              <a:off x="8631001" y="3580566"/>
              <a:ext cx="14063" cy="4246"/>
            </a:xfrm>
            <a:custGeom>
              <a:rect b="b" l="l" r="r" t="t"/>
              <a:pathLst>
                <a:path extrusionOk="0" h="141" w="394">
                  <a:moveTo>
                    <a:pt x="294" y="24"/>
                  </a:moveTo>
                  <a:cubicBezTo>
                    <a:pt x="240" y="1"/>
                    <a:pt x="1" y="68"/>
                    <a:pt x="100" y="115"/>
                  </a:cubicBezTo>
                  <a:cubicBezTo>
                    <a:pt x="155" y="140"/>
                    <a:pt x="394" y="74"/>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2"/>
            <p:cNvSpPr/>
            <p:nvPr/>
          </p:nvSpPr>
          <p:spPr>
            <a:xfrm>
              <a:off x="7141010" y="3581259"/>
              <a:ext cx="13742" cy="2800"/>
            </a:xfrm>
            <a:custGeom>
              <a:rect b="b" l="l" r="r" t="t"/>
              <a:pathLst>
                <a:path extrusionOk="0" h="93" w="385">
                  <a:moveTo>
                    <a:pt x="385" y="1"/>
                  </a:moveTo>
                  <a:cubicBezTo>
                    <a:pt x="233" y="23"/>
                    <a:pt x="3" y="4"/>
                    <a:pt x="1" y="92"/>
                  </a:cubicBezTo>
                  <a:cubicBezTo>
                    <a:pt x="150" y="71"/>
                    <a:pt x="379" y="90"/>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2"/>
            <p:cNvSpPr/>
            <p:nvPr/>
          </p:nvSpPr>
          <p:spPr>
            <a:xfrm>
              <a:off x="4269886" y="3573129"/>
              <a:ext cx="21487" cy="6413"/>
            </a:xfrm>
            <a:custGeom>
              <a:rect b="b" l="l" r="r" t="t"/>
              <a:pathLst>
                <a:path extrusionOk="0" h="213" w="602">
                  <a:moveTo>
                    <a:pt x="602" y="182"/>
                  </a:moveTo>
                  <a:lnTo>
                    <a:pt x="602" y="1"/>
                  </a:lnTo>
                  <a:lnTo>
                    <a:pt x="22" y="1"/>
                  </a:lnTo>
                  <a:cubicBezTo>
                    <a:pt x="0" y="164"/>
                    <a:pt x="217" y="212"/>
                    <a:pt x="602"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2"/>
            <p:cNvSpPr/>
            <p:nvPr/>
          </p:nvSpPr>
          <p:spPr>
            <a:xfrm>
              <a:off x="3103977" y="3575056"/>
              <a:ext cx="13920" cy="4276"/>
            </a:xfrm>
            <a:custGeom>
              <a:rect b="b" l="l" r="r" t="t"/>
              <a:pathLst>
                <a:path extrusionOk="0" h="142" w="390">
                  <a:moveTo>
                    <a:pt x="291" y="27"/>
                  </a:moveTo>
                  <a:cubicBezTo>
                    <a:pt x="238" y="1"/>
                    <a:pt x="0" y="69"/>
                    <a:pt x="99" y="118"/>
                  </a:cubicBezTo>
                  <a:cubicBezTo>
                    <a:pt x="152" y="142"/>
                    <a:pt x="389" y="75"/>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2"/>
            <p:cNvSpPr/>
            <p:nvPr/>
          </p:nvSpPr>
          <p:spPr>
            <a:xfrm>
              <a:off x="1438203" y="3575056"/>
              <a:ext cx="14063" cy="4276"/>
            </a:xfrm>
            <a:custGeom>
              <a:rect b="b" l="l" r="r" t="t"/>
              <a:pathLst>
                <a:path extrusionOk="0" h="142" w="394">
                  <a:moveTo>
                    <a:pt x="295" y="27"/>
                  </a:moveTo>
                  <a:cubicBezTo>
                    <a:pt x="242" y="1"/>
                    <a:pt x="0" y="69"/>
                    <a:pt x="101" y="118"/>
                  </a:cubicBezTo>
                  <a:cubicBezTo>
                    <a:pt x="157" y="142"/>
                    <a:pt x="393" y="75"/>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2"/>
            <p:cNvSpPr/>
            <p:nvPr/>
          </p:nvSpPr>
          <p:spPr>
            <a:xfrm>
              <a:off x="309377" y="3575056"/>
              <a:ext cx="14099" cy="4276"/>
            </a:xfrm>
            <a:custGeom>
              <a:rect b="b" l="l" r="r" t="t"/>
              <a:pathLst>
                <a:path extrusionOk="0" h="142" w="395">
                  <a:moveTo>
                    <a:pt x="292" y="27"/>
                  </a:moveTo>
                  <a:cubicBezTo>
                    <a:pt x="240" y="1"/>
                    <a:pt x="0" y="69"/>
                    <a:pt x="99" y="118"/>
                  </a:cubicBezTo>
                  <a:cubicBezTo>
                    <a:pt x="154" y="142"/>
                    <a:pt x="394" y="75"/>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2"/>
            <p:cNvSpPr/>
            <p:nvPr/>
          </p:nvSpPr>
          <p:spPr>
            <a:xfrm>
              <a:off x="4583796" y="3572377"/>
              <a:ext cx="14027" cy="4276"/>
            </a:xfrm>
            <a:custGeom>
              <a:rect b="b" l="l" r="r" t="t"/>
              <a:pathLst>
                <a:path extrusionOk="0" h="142" w="393">
                  <a:moveTo>
                    <a:pt x="292" y="26"/>
                  </a:moveTo>
                  <a:cubicBezTo>
                    <a:pt x="238" y="1"/>
                    <a:pt x="1" y="70"/>
                    <a:pt x="98" y="116"/>
                  </a:cubicBezTo>
                  <a:cubicBezTo>
                    <a:pt x="153" y="142"/>
                    <a:pt x="392" y="71"/>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2"/>
            <p:cNvSpPr/>
            <p:nvPr/>
          </p:nvSpPr>
          <p:spPr>
            <a:xfrm>
              <a:off x="2198939" y="3566746"/>
              <a:ext cx="27626" cy="9997"/>
            </a:xfrm>
            <a:custGeom>
              <a:rect b="b" l="l" r="r" t="t"/>
              <a:pathLst>
                <a:path extrusionOk="0" h="332" w="774">
                  <a:moveTo>
                    <a:pt x="1" y="213"/>
                  </a:moveTo>
                  <a:cubicBezTo>
                    <a:pt x="258" y="330"/>
                    <a:pt x="716" y="332"/>
                    <a:pt x="774" y="121"/>
                  </a:cubicBezTo>
                  <a:cubicBezTo>
                    <a:pt x="517" y="4"/>
                    <a:pt x="54" y="0"/>
                    <a:pt x="1" y="2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2"/>
            <p:cNvSpPr/>
            <p:nvPr/>
          </p:nvSpPr>
          <p:spPr>
            <a:xfrm>
              <a:off x="8497014" y="3567078"/>
              <a:ext cx="13777" cy="6745"/>
            </a:xfrm>
            <a:custGeom>
              <a:rect b="b" l="l" r="r" t="t"/>
              <a:pathLst>
                <a:path extrusionOk="0" h="224" w="386">
                  <a:moveTo>
                    <a:pt x="386" y="110"/>
                  </a:moveTo>
                  <a:cubicBezTo>
                    <a:pt x="345" y="1"/>
                    <a:pt x="170" y="54"/>
                    <a:pt x="1" y="110"/>
                  </a:cubicBezTo>
                  <a:cubicBezTo>
                    <a:pt x="1" y="202"/>
                    <a:pt x="335" y="224"/>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2"/>
            <p:cNvSpPr/>
            <p:nvPr/>
          </p:nvSpPr>
          <p:spPr>
            <a:xfrm>
              <a:off x="7801701" y="3567228"/>
              <a:ext cx="6996" cy="6293"/>
            </a:xfrm>
            <a:custGeom>
              <a:rect b="b" l="l" r="r" t="t"/>
              <a:pathLst>
                <a:path extrusionOk="0" h="209" w="196">
                  <a:moveTo>
                    <a:pt x="195" y="105"/>
                  </a:moveTo>
                  <a:cubicBezTo>
                    <a:pt x="195" y="55"/>
                    <a:pt x="37" y="1"/>
                    <a:pt x="1" y="105"/>
                  </a:cubicBezTo>
                  <a:cubicBezTo>
                    <a:pt x="1" y="156"/>
                    <a:pt x="157" y="209"/>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2"/>
            <p:cNvSpPr/>
            <p:nvPr/>
          </p:nvSpPr>
          <p:spPr>
            <a:xfrm>
              <a:off x="4642438" y="3567650"/>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2"/>
            <p:cNvSpPr/>
            <p:nvPr/>
          </p:nvSpPr>
          <p:spPr>
            <a:xfrm>
              <a:off x="1438203" y="3569607"/>
              <a:ext cx="14063" cy="4306"/>
            </a:xfrm>
            <a:custGeom>
              <a:rect b="b" l="l" r="r" t="t"/>
              <a:pathLst>
                <a:path extrusionOk="0" h="143" w="394">
                  <a:moveTo>
                    <a:pt x="295" y="26"/>
                  </a:moveTo>
                  <a:cubicBezTo>
                    <a:pt x="242" y="0"/>
                    <a:pt x="0" y="71"/>
                    <a:pt x="101" y="118"/>
                  </a:cubicBezTo>
                  <a:cubicBezTo>
                    <a:pt x="157" y="143"/>
                    <a:pt x="393"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2"/>
            <p:cNvSpPr/>
            <p:nvPr/>
          </p:nvSpPr>
          <p:spPr>
            <a:xfrm>
              <a:off x="1407258" y="3567469"/>
              <a:ext cx="23985" cy="6052"/>
            </a:xfrm>
            <a:custGeom>
              <a:rect b="b" l="l" r="r" t="t"/>
              <a:pathLst>
                <a:path extrusionOk="0" h="201" w="672">
                  <a:moveTo>
                    <a:pt x="580" y="6"/>
                  </a:moveTo>
                  <a:cubicBezTo>
                    <a:pt x="248" y="1"/>
                    <a:pt x="87" y="75"/>
                    <a:pt x="0" y="189"/>
                  </a:cubicBezTo>
                  <a:cubicBezTo>
                    <a:pt x="307" y="178"/>
                    <a:pt x="671" y="201"/>
                    <a:pt x="580"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2"/>
            <p:cNvSpPr/>
            <p:nvPr/>
          </p:nvSpPr>
          <p:spPr>
            <a:xfrm>
              <a:off x="226857" y="3569607"/>
              <a:ext cx="13991" cy="4306"/>
            </a:xfrm>
            <a:custGeom>
              <a:rect b="b" l="l" r="r" t="t"/>
              <a:pathLst>
                <a:path extrusionOk="0" h="143" w="392">
                  <a:moveTo>
                    <a:pt x="293" y="26"/>
                  </a:moveTo>
                  <a:cubicBezTo>
                    <a:pt x="238" y="0"/>
                    <a:pt x="0" y="71"/>
                    <a:pt x="100" y="118"/>
                  </a:cubicBezTo>
                  <a:cubicBezTo>
                    <a:pt x="150" y="143"/>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2"/>
            <p:cNvSpPr/>
            <p:nvPr/>
          </p:nvSpPr>
          <p:spPr>
            <a:xfrm>
              <a:off x="8648419" y="3561387"/>
              <a:ext cx="27555" cy="10207"/>
            </a:xfrm>
            <a:custGeom>
              <a:rect b="b" l="l" r="r" t="t"/>
              <a:pathLst>
                <a:path extrusionOk="0" h="339" w="772">
                  <a:moveTo>
                    <a:pt x="771" y="299"/>
                  </a:moveTo>
                  <a:lnTo>
                    <a:pt x="771" y="27"/>
                  </a:lnTo>
                  <a:cubicBezTo>
                    <a:pt x="330" y="0"/>
                    <a:pt x="47" y="47"/>
                    <a:pt x="1" y="208"/>
                  </a:cubicBezTo>
                  <a:cubicBezTo>
                    <a:pt x="258" y="237"/>
                    <a:pt x="366" y="339"/>
                    <a:pt x="771"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2"/>
            <p:cNvSpPr/>
            <p:nvPr/>
          </p:nvSpPr>
          <p:spPr>
            <a:xfrm>
              <a:off x="8022027" y="3564518"/>
              <a:ext cx="6889" cy="6293"/>
            </a:xfrm>
            <a:custGeom>
              <a:rect b="b" l="l" r="r" t="t"/>
              <a:pathLst>
                <a:path extrusionOk="0" h="209" w="193">
                  <a:moveTo>
                    <a:pt x="193" y="104"/>
                  </a:moveTo>
                  <a:cubicBezTo>
                    <a:pt x="193" y="53"/>
                    <a:pt x="39" y="1"/>
                    <a:pt x="1" y="104"/>
                  </a:cubicBezTo>
                  <a:cubicBezTo>
                    <a:pt x="1" y="155"/>
                    <a:pt x="156" y="208"/>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2"/>
            <p:cNvSpPr/>
            <p:nvPr/>
          </p:nvSpPr>
          <p:spPr>
            <a:xfrm>
              <a:off x="7719075" y="3556660"/>
              <a:ext cx="29946" cy="13760"/>
            </a:xfrm>
            <a:custGeom>
              <a:rect b="b" l="l" r="r" t="t"/>
              <a:pathLst>
                <a:path extrusionOk="0" h="457" w="839">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2"/>
            <p:cNvSpPr/>
            <p:nvPr/>
          </p:nvSpPr>
          <p:spPr>
            <a:xfrm>
              <a:off x="7650297" y="3561809"/>
              <a:ext cx="7031" cy="6263"/>
            </a:xfrm>
            <a:custGeom>
              <a:rect b="b" l="l" r="r" t="t"/>
              <a:pathLst>
                <a:path extrusionOk="0" h="208" w="197">
                  <a:moveTo>
                    <a:pt x="195" y="104"/>
                  </a:moveTo>
                  <a:cubicBezTo>
                    <a:pt x="196" y="53"/>
                    <a:pt x="40" y="1"/>
                    <a:pt x="0" y="104"/>
                  </a:cubicBezTo>
                  <a:cubicBezTo>
                    <a:pt x="0" y="155"/>
                    <a:pt x="157"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2"/>
            <p:cNvSpPr/>
            <p:nvPr/>
          </p:nvSpPr>
          <p:spPr>
            <a:xfrm>
              <a:off x="4329313" y="3554854"/>
              <a:ext cx="58857" cy="12827"/>
            </a:xfrm>
            <a:custGeom>
              <a:rect b="b" l="l" r="r" t="t"/>
              <a:pathLst>
                <a:path extrusionOk="0" h="426" w="1649">
                  <a:moveTo>
                    <a:pt x="674" y="425"/>
                  </a:moveTo>
                  <a:cubicBezTo>
                    <a:pt x="1648" y="60"/>
                    <a:pt x="1" y="1"/>
                    <a:pt x="674" y="4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2"/>
            <p:cNvSpPr/>
            <p:nvPr/>
          </p:nvSpPr>
          <p:spPr>
            <a:xfrm>
              <a:off x="4669956" y="3562170"/>
              <a:ext cx="13777" cy="2740"/>
            </a:xfrm>
            <a:custGeom>
              <a:rect b="b" l="l" r="r" t="t"/>
              <a:pathLst>
                <a:path extrusionOk="0" h="91" w="386">
                  <a:moveTo>
                    <a:pt x="385" y="1"/>
                  </a:moveTo>
                  <a:cubicBezTo>
                    <a:pt x="235" y="20"/>
                    <a:pt x="5" y="2"/>
                    <a:pt x="0" y="91"/>
                  </a:cubicBezTo>
                  <a:cubicBezTo>
                    <a:pt x="149" y="71"/>
                    <a:pt x="379" y="89"/>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2"/>
            <p:cNvSpPr/>
            <p:nvPr/>
          </p:nvSpPr>
          <p:spPr>
            <a:xfrm>
              <a:off x="4133115" y="3559430"/>
              <a:ext cx="13813" cy="5480"/>
            </a:xfrm>
            <a:custGeom>
              <a:rect b="b" l="l" r="r" t="t"/>
              <a:pathLst>
                <a:path extrusionOk="0" h="182" w="387">
                  <a:moveTo>
                    <a:pt x="386" y="0"/>
                  </a:moveTo>
                  <a:lnTo>
                    <a:pt x="1" y="0"/>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2"/>
            <p:cNvSpPr/>
            <p:nvPr/>
          </p:nvSpPr>
          <p:spPr>
            <a:xfrm>
              <a:off x="3114292" y="3559069"/>
              <a:ext cx="7031" cy="6203"/>
            </a:xfrm>
            <a:custGeom>
              <a:rect b="b" l="l" r="r" t="t"/>
              <a:pathLst>
                <a:path extrusionOk="0" h="206" w="197">
                  <a:moveTo>
                    <a:pt x="197" y="104"/>
                  </a:moveTo>
                  <a:cubicBezTo>
                    <a:pt x="197" y="53"/>
                    <a:pt x="40" y="0"/>
                    <a:pt x="2" y="104"/>
                  </a:cubicBezTo>
                  <a:cubicBezTo>
                    <a:pt x="1" y="155"/>
                    <a:pt x="159" y="205"/>
                    <a:pt x="197"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2"/>
            <p:cNvSpPr/>
            <p:nvPr/>
          </p:nvSpPr>
          <p:spPr>
            <a:xfrm>
              <a:off x="1407294" y="3556329"/>
              <a:ext cx="6996" cy="6263"/>
            </a:xfrm>
            <a:custGeom>
              <a:rect b="b" l="l" r="r" t="t"/>
              <a:pathLst>
                <a:path extrusionOk="0" h="208" w="196">
                  <a:moveTo>
                    <a:pt x="194" y="103"/>
                  </a:moveTo>
                  <a:cubicBezTo>
                    <a:pt x="195" y="52"/>
                    <a:pt x="39" y="0"/>
                    <a:pt x="1" y="103"/>
                  </a:cubicBezTo>
                  <a:cubicBezTo>
                    <a:pt x="1" y="154"/>
                    <a:pt x="157" y="208"/>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2"/>
            <p:cNvSpPr/>
            <p:nvPr/>
          </p:nvSpPr>
          <p:spPr>
            <a:xfrm>
              <a:off x="8841083" y="3547959"/>
              <a:ext cx="27804" cy="18367"/>
            </a:xfrm>
            <a:custGeom>
              <a:rect b="b" l="l" r="r" t="t"/>
              <a:pathLst>
                <a:path extrusionOk="0" h="610" w="779">
                  <a:moveTo>
                    <a:pt x="1" y="291"/>
                  </a:moveTo>
                  <a:cubicBezTo>
                    <a:pt x="779" y="610"/>
                    <a:pt x="456" y="0"/>
                    <a:pt x="1" y="2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2"/>
            <p:cNvSpPr/>
            <p:nvPr/>
          </p:nvSpPr>
          <p:spPr>
            <a:xfrm>
              <a:off x="6562802" y="3553649"/>
              <a:ext cx="6924" cy="6203"/>
            </a:xfrm>
            <a:custGeom>
              <a:rect b="b" l="l" r="r" t="t"/>
              <a:pathLst>
                <a:path extrusionOk="0" h="206" w="194">
                  <a:moveTo>
                    <a:pt x="192" y="102"/>
                  </a:moveTo>
                  <a:cubicBezTo>
                    <a:pt x="193" y="54"/>
                    <a:pt x="39" y="0"/>
                    <a:pt x="2" y="102"/>
                  </a:cubicBezTo>
                  <a:cubicBezTo>
                    <a:pt x="0" y="152"/>
                    <a:pt x="157" y="205"/>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2"/>
            <p:cNvSpPr/>
            <p:nvPr/>
          </p:nvSpPr>
          <p:spPr>
            <a:xfrm>
              <a:off x="8810067" y="3553258"/>
              <a:ext cx="13991" cy="4215"/>
            </a:xfrm>
            <a:custGeom>
              <a:rect b="b" l="l" r="r" t="t"/>
              <a:pathLst>
                <a:path extrusionOk="0" h="140" w="392">
                  <a:moveTo>
                    <a:pt x="99" y="115"/>
                  </a:moveTo>
                  <a:cubicBezTo>
                    <a:pt x="153" y="140"/>
                    <a:pt x="392" y="72"/>
                    <a:pt x="291" y="24"/>
                  </a:cubicBezTo>
                  <a:cubicBezTo>
                    <a:pt x="238" y="0"/>
                    <a:pt x="0" y="68"/>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2"/>
            <p:cNvSpPr/>
            <p:nvPr/>
          </p:nvSpPr>
          <p:spPr>
            <a:xfrm>
              <a:off x="2243482" y="3553258"/>
              <a:ext cx="14134" cy="4215"/>
            </a:xfrm>
            <a:custGeom>
              <a:rect b="b" l="l" r="r" t="t"/>
              <a:pathLst>
                <a:path extrusionOk="0" h="140" w="396">
                  <a:moveTo>
                    <a:pt x="295" y="24"/>
                  </a:moveTo>
                  <a:cubicBezTo>
                    <a:pt x="240" y="0"/>
                    <a:pt x="1" y="68"/>
                    <a:pt x="104" y="115"/>
                  </a:cubicBezTo>
                  <a:cubicBezTo>
                    <a:pt x="156" y="140"/>
                    <a:pt x="395" y="72"/>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2"/>
            <p:cNvSpPr/>
            <p:nvPr/>
          </p:nvSpPr>
          <p:spPr>
            <a:xfrm>
              <a:off x="1166516" y="3553950"/>
              <a:ext cx="13777" cy="2800"/>
            </a:xfrm>
            <a:custGeom>
              <a:rect b="b" l="l" r="r" t="t"/>
              <a:pathLst>
                <a:path extrusionOk="0" h="93" w="386">
                  <a:moveTo>
                    <a:pt x="386" y="1"/>
                  </a:moveTo>
                  <a:cubicBezTo>
                    <a:pt x="236" y="22"/>
                    <a:pt x="5" y="5"/>
                    <a:pt x="1" y="92"/>
                  </a:cubicBezTo>
                  <a:cubicBezTo>
                    <a:pt x="151" y="71"/>
                    <a:pt x="379" y="90"/>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2"/>
            <p:cNvSpPr/>
            <p:nvPr/>
          </p:nvSpPr>
          <p:spPr>
            <a:xfrm>
              <a:off x="853106" y="3553258"/>
              <a:ext cx="14027" cy="4215"/>
            </a:xfrm>
            <a:custGeom>
              <a:rect b="b" l="l" r="r" t="t"/>
              <a:pathLst>
                <a:path extrusionOk="0" h="140" w="393">
                  <a:moveTo>
                    <a:pt x="102" y="115"/>
                  </a:moveTo>
                  <a:cubicBezTo>
                    <a:pt x="155" y="140"/>
                    <a:pt x="392" y="72"/>
                    <a:pt x="292" y="24"/>
                  </a:cubicBezTo>
                  <a:cubicBezTo>
                    <a:pt x="242" y="0"/>
                    <a:pt x="1" y="68"/>
                    <a:pt x="102"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2"/>
            <p:cNvSpPr/>
            <p:nvPr/>
          </p:nvSpPr>
          <p:spPr>
            <a:xfrm>
              <a:off x="8944269" y="3545640"/>
              <a:ext cx="23914" cy="5992"/>
            </a:xfrm>
            <a:custGeom>
              <a:rect b="b" l="l" r="r" t="t"/>
              <a:pathLst>
                <a:path extrusionOk="0" h="199" w="670">
                  <a:moveTo>
                    <a:pt x="582" y="4"/>
                  </a:moveTo>
                  <a:cubicBezTo>
                    <a:pt x="249" y="0"/>
                    <a:pt x="87" y="74"/>
                    <a:pt x="1" y="185"/>
                  </a:cubicBezTo>
                  <a:cubicBezTo>
                    <a:pt x="304" y="178"/>
                    <a:pt x="669" y="198"/>
                    <a:pt x="582" y="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2"/>
            <p:cNvSpPr/>
            <p:nvPr/>
          </p:nvSpPr>
          <p:spPr>
            <a:xfrm>
              <a:off x="8824166" y="3545430"/>
              <a:ext cx="23914" cy="5811"/>
            </a:xfrm>
            <a:custGeom>
              <a:rect b="b" l="l" r="r" t="t"/>
              <a:pathLst>
                <a:path extrusionOk="0" h="193" w="670">
                  <a:moveTo>
                    <a:pt x="475" y="192"/>
                  </a:moveTo>
                  <a:cubicBezTo>
                    <a:pt x="475" y="104"/>
                    <a:pt x="633" y="85"/>
                    <a:pt x="669" y="11"/>
                  </a:cubicBezTo>
                  <a:cubicBezTo>
                    <a:pt x="365" y="21"/>
                    <a:pt x="1" y="1"/>
                    <a:pt x="91"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2"/>
            <p:cNvSpPr/>
            <p:nvPr/>
          </p:nvSpPr>
          <p:spPr>
            <a:xfrm>
              <a:off x="2949146" y="3540311"/>
              <a:ext cx="13813" cy="10930"/>
            </a:xfrm>
            <a:custGeom>
              <a:rect b="b" l="l" r="r" t="t"/>
              <a:pathLst>
                <a:path extrusionOk="0" h="363" w="387">
                  <a:moveTo>
                    <a:pt x="387" y="1"/>
                  </a:moveTo>
                  <a:lnTo>
                    <a:pt x="0" y="1"/>
                  </a:lnTo>
                  <a:lnTo>
                    <a:pt x="0" y="362"/>
                  </a:lnTo>
                  <a:lnTo>
                    <a:pt x="387" y="3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2"/>
            <p:cNvSpPr/>
            <p:nvPr/>
          </p:nvSpPr>
          <p:spPr>
            <a:xfrm>
              <a:off x="6793264" y="3545038"/>
              <a:ext cx="14027" cy="4246"/>
            </a:xfrm>
            <a:custGeom>
              <a:rect b="b" l="l" r="r" t="t"/>
              <a:pathLst>
                <a:path extrusionOk="0" h="141" w="393">
                  <a:moveTo>
                    <a:pt x="293" y="24"/>
                  </a:moveTo>
                  <a:cubicBezTo>
                    <a:pt x="240" y="0"/>
                    <a:pt x="1" y="68"/>
                    <a:pt x="97" y="117"/>
                  </a:cubicBezTo>
                  <a:cubicBezTo>
                    <a:pt x="155" y="140"/>
                    <a:pt x="392"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2"/>
            <p:cNvSpPr/>
            <p:nvPr/>
          </p:nvSpPr>
          <p:spPr>
            <a:xfrm>
              <a:off x="8276688" y="3543081"/>
              <a:ext cx="13777" cy="2680"/>
            </a:xfrm>
            <a:custGeom>
              <a:rect b="b" l="l" r="r" t="t"/>
              <a:pathLst>
                <a:path extrusionOk="0" h="89" w="386">
                  <a:moveTo>
                    <a:pt x="386" y="0"/>
                  </a:moveTo>
                  <a:cubicBezTo>
                    <a:pt x="237" y="21"/>
                    <a:pt x="7" y="2"/>
                    <a:pt x="1" y="89"/>
                  </a:cubicBezTo>
                  <a:cubicBezTo>
                    <a:pt x="150" y="68"/>
                    <a:pt x="383"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2"/>
            <p:cNvSpPr/>
            <p:nvPr/>
          </p:nvSpPr>
          <p:spPr>
            <a:xfrm>
              <a:off x="6576615" y="3542569"/>
              <a:ext cx="20595" cy="3704"/>
            </a:xfrm>
            <a:custGeom>
              <a:rect b="b" l="l" r="r" t="t"/>
              <a:pathLst>
                <a:path extrusionOk="0" h="123" w="577">
                  <a:moveTo>
                    <a:pt x="577" y="17"/>
                  </a:moveTo>
                  <a:cubicBezTo>
                    <a:pt x="351" y="30"/>
                    <a:pt x="28" y="0"/>
                    <a:pt x="1" y="106"/>
                  </a:cubicBezTo>
                  <a:cubicBezTo>
                    <a:pt x="227" y="92"/>
                    <a:pt x="547" y="123"/>
                    <a:pt x="577" y="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2"/>
            <p:cNvSpPr/>
            <p:nvPr/>
          </p:nvSpPr>
          <p:spPr>
            <a:xfrm>
              <a:off x="8896156" y="3537210"/>
              <a:ext cx="6924" cy="6233"/>
            </a:xfrm>
            <a:custGeom>
              <a:rect b="b" l="l" r="r" t="t"/>
              <a:pathLst>
                <a:path extrusionOk="0" h="207" w="194">
                  <a:moveTo>
                    <a:pt x="194" y="104"/>
                  </a:moveTo>
                  <a:cubicBezTo>
                    <a:pt x="194" y="53"/>
                    <a:pt x="38" y="1"/>
                    <a:pt x="0" y="104"/>
                  </a:cubicBezTo>
                  <a:cubicBezTo>
                    <a:pt x="0" y="153"/>
                    <a:pt x="156"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2"/>
            <p:cNvSpPr/>
            <p:nvPr/>
          </p:nvSpPr>
          <p:spPr>
            <a:xfrm>
              <a:off x="8743823" y="3537571"/>
              <a:ext cx="21558" cy="6474"/>
            </a:xfrm>
            <a:custGeom>
              <a:rect b="b" l="l" r="r" t="t"/>
              <a:pathLst>
                <a:path extrusionOk="0" h="215" w="604">
                  <a:moveTo>
                    <a:pt x="603" y="183"/>
                  </a:moveTo>
                  <a:lnTo>
                    <a:pt x="603" y="0"/>
                  </a:lnTo>
                  <a:lnTo>
                    <a:pt x="26" y="0"/>
                  </a:lnTo>
                  <a:cubicBezTo>
                    <a:pt x="0" y="164"/>
                    <a:pt x="219" y="215"/>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2"/>
            <p:cNvSpPr/>
            <p:nvPr/>
          </p:nvSpPr>
          <p:spPr>
            <a:xfrm>
              <a:off x="1453300" y="3524444"/>
              <a:ext cx="37049" cy="15898"/>
            </a:xfrm>
            <a:custGeom>
              <a:rect b="b" l="l" r="r" t="t"/>
              <a:pathLst>
                <a:path extrusionOk="0" h="528" w="1038">
                  <a:moveTo>
                    <a:pt x="835" y="528"/>
                  </a:moveTo>
                  <a:cubicBezTo>
                    <a:pt x="1038" y="0"/>
                    <a:pt x="0" y="490"/>
                    <a:pt x="835" y="5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2"/>
            <p:cNvSpPr/>
            <p:nvPr/>
          </p:nvSpPr>
          <p:spPr>
            <a:xfrm>
              <a:off x="8214763" y="3526612"/>
              <a:ext cx="30017" cy="10990"/>
            </a:xfrm>
            <a:custGeom>
              <a:rect b="b" l="l" r="r" t="t"/>
              <a:pathLst>
                <a:path extrusionOk="0" h="365" w="841">
                  <a:moveTo>
                    <a:pt x="578" y="0"/>
                  </a:moveTo>
                  <a:cubicBezTo>
                    <a:pt x="748" y="293"/>
                    <a:pt x="79" y="188"/>
                    <a:pt x="1" y="364"/>
                  </a:cubicBezTo>
                  <a:lnTo>
                    <a:pt x="771" y="364"/>
                  </a:lnTo>
                  <a:cubicBezTo>
                    <a:pt x="738" y="229"/>
                    <a:pt x="840" y="30"/>
                    <a:pt x="5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2"/>
            <p:cNvSpPr/>
            <p:nvPr/>
          </p:nvSpPr>
          <p:spPr>
            <a:xfrm>
              <a:off x="6590249" y="3534831"/>
              <a:ext cx="13849" cy="2740"/>
            </a:xfrm>
            <a:custGeom>
              <a:rect b="b" l="l" r="r" t="t"/>
              <a:pathLst>
                <a:path extrusionOk="0" h="91" w="388">
                  <a:moveTo>
                    <a:pt x="388" y="0"/>
                  </a:moveTo>
                  <a:cubicBezTo>
                    <a:pt x="239" y="20"/>
                    <a:pt x="8" y="3"/>
                    <a:pt x="0" y="90"/>
                  </a:cubicBezTo>
                  <a:cubicBezTo>
                    <a:pt x="153" y="72"/>
                    <a:pt x="384" y="90"/>
                    <a:pt x="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2"/>
            <p:cNvSpPr/>
            <p:nvPr/>
          </p:nvSpPr>
          <p:spPr>
            <a:xfrm>
              <a:off x="5127490" y="3534079"/>
              <a:ext cx="14099" cy="4306"/>
            </a:xfrm>
            <a:custGeom>
              <a:rect b="b" l="l" r="r" t="t"/>
              <a:pathLst>
                <a:path extrusionOk="0" h="143" w="395">
                  <a:moveTo>
                    <a:pt x="294" y="25"/>
                  </a:moveTo>
                  <a:cubicBezTo>
                    <a:pt x="241" y="0"/>
                    <a:pt x="1" y="69"/>
                    <a:pt x="103" y="115"/>
                  </a:cubicBezTo>
                  <a:cubicBezTo>
                    <a:pt x="156" y="143"/>
                    <a:pt x="395"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2"/>
            <p:cNvSpPr/>
            <p:nvPr/>
          </p:nvSpPr>
          <p:spPr>
            <a:xfrm>
              <a:off x="2191979" y="3529352"/>
              <a:ext cx="22665" cy="8250"/>
            </a:xfrm>
            <a:custGeom>
              <a:rect b="b" l="l" r="r" t="t"/>
              <a:pathLst>
                <a:path extrusionOk="0" h="274" w="635">
                  <a:moveTo>
                    <a:pt x="1" y="273"/>
                  </a:moveTo>
                  <a:lnTo>
                    <a:pt x="385" y="273"/>
                  </a:lnTo>
                  <a:cubicBezTo>
                    <a:pt x="400" y="157"/>
                    <a:pt x="635" y="148"/>
                    <a:pt x="578" y="1"/>
                  </a:cubicBezTo>
                  <a:lnTo>
                    <a:pt x="0" y="1"/>
                  </a:lnTo>
                  <a:cubicBezTo>
                    <a:pt x="1" y="92"/>
                    <a:pt x="1" y="182"/>
                    <a:pt x="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2"/>
            <p:cNvSpPr/>
            <p:nvPr/>
          </p:nvSpPr>
          <p:spPr>
            <a:xfrm>
              <a:off x="8803072" y="3531309"/>
              <a:ext cx="14099" cy="4276"/>
            </a:xfrm>
            <a:custGeom>
              <a:rect b="b" l="l" r="r" t="t"/>
              <a:pathLst>
                <a:path extrusionOk="0" h="142" w="395">
                  <a:moveTo>
                    <a:pt x="102" y="117"/>
                  </a:moveTo>
                  <a:cubicBezTo>
                    <a:pt x="157" y="142"/>
                    <a:pt x="395" y="73"/>
                    <a:pt x="295" y="26"/>
                  </a:cubicBezTo>
                  <a:cubicBezTo>
                    <a:pt x="242" y="1"/>
                    <a:pt x="0" y="71"/>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2"/>
            <p:cNvSpPr/>
            <p:nvPr/>
          </p:nvSpPr>
          <p:spPr>
            <a:xfrm>
              <a:off x="6934854" y="3522397"/>
              <a:ext cx="20309" cy="13519"/>
            </a:xfrm>
            <a:custGeom>
              <a:rect b="b" l="l" r="r" t="t"/>
              <a:pathLst>
                <a:path extrusionOk="0" h="449" w="569">
                  <a:moveTo>
                    <a:pt x="375" y="413"/>
                  </a:moveTo>
                  <a:cubicBezTo>
                    <a:pt x="387" y="357"/>
                    <a:pt x="405" y="305"/>
                    <a:pt x="569" y="322"/>
                  </a:cubicBezTo>
                  <a:lnTo>
                    <a:pt x="569" y="139"/>
                  </a:lnTo>
                  <a:cubicBezTo>
                    <a:pt x="95" y="1"/>
                    <a:pt x="1" y="448"/>
                    <a:pt x="375"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2"/>
            <p:cNvSpPr/>
            <p:nvPr/>
          </p:nvSpPr>
          <p:spPr>
            <a:xfrm>
              <a:off x="6136034" y="3529201"/>
              <a:ext cx="23950" cy="6052"/>
            </a:xfrm>
            <a:custGeom>
              <a:rect b="b" l="l" r="r" t="t"/>
              <a:pathLst>
                <a:path extrusionOk="0" h="201" w="671">
                  <a:moveTo>
                    <a:pt x="579" y="6"/>
                  </a:moveTo>
                  <a:cubicBezTo>
                    <a:pt x="248" y="0"/>
                    <a:pt x="83" y="76"/>
                    <a:pt x="0" y="187"/>
                  </a:cubicBezTo>
                  <a:cubicBezTo>
                    <a:pt x="303" y="179"/>
                    <a:pt x="670" y="200"/>
                    <a:pt x="579"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2"/>
            <p:cNvSpPr/>
            <p:nvPr/>
          </p:nvSpPr>
          <p:spPr>
            <a:xfrm>
              <a:off x="7863662" y="3521132"/>
              <a:ext cx="33587" cy="17343"/>
            </a:xfrm>
            <a:custGeom>
              <a:rect b="b" l="l" r="r" t="t"/>
              <a:pathLst>
                <a:path extrusionOk="0" h="576" w="941">
                  <a:moveTo>
                    <a:pt x="1" y="92"/>
                  </a:moveTo>
                  <a:lnTo>
                    <a:pt x="1" y="274"/>
                  </a:lnTo>
                  <a:cubicBezTo>
                    <a:pt x="357" y="575"/>
                    <a:pt x="941" y="1"/>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2"/>
            <p:cNvSpPr/>
            <p:nvPr/>
          </p:nvSpPr>
          <p:spPr>
            <a:xfrm>
              <a:off x="6552344" y="3528599"/>
              <a:ext cx="14063" cy="4276"/>
            </a:xfrm>
            <a:custGeom>
              <a:rect b="b" l="l" r="r" t="t"/>
              <a:pathLst>
                <a:path extrusionOk="0" h="142" w="394">
                  <a:moveTo>
                    <a:pt x="293" y="26"/>
                  </a:moveTo>
                  <a:cubicBezTo>
                    <a:pt x="238" y="1"/>
                    <a:pt x="1" y="70"/>
                    <a:pt x="100" y="117"/>
                  </a:cubicBezTo>
                  <a:cubicBezTo>
                    <a:pt x="154" y="142"/>
                    <a:pt x="394"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2"/>
            <p:cNvSpPr/>
            <p:nvPr/>
          </p:nvSpPr>
          <p:spPr>
            <a:xfrm>
              <a:off x="4370609" y="3510142"/>
              <a:ext cx="37763" cy="26858"/>
            </a:xfrm>
            <a:custGeom>
              <a:rect b="b" l="l" r="r" t="t"/>
              <a:pathLst>
                <a:path extrusionOk="0" h="892" w="1058">
                  <a:moveTo>
                    <a:pt x="1058" y="547"/>
                  </a:moveTo>
                  <a:lnTo>
                    <a:pt x="1058" y="366"/>
                  </a:lnTo>
                  <a:cubicBezTo>
                    <a:pt x="280" y="0"/>
                    <a:pt x="0" y="892"/>
                    <a:pt x="1058" y="5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2"/>
            <p:cNvSpPr/>
            <p:nvPr/>
          </p:nvSpPr>
          <p:spPr>
            <a:xfrm>
              <a:off x="9080076" y="3518482"/>
              <a:ext cx="22700" cy="8190"/>
            </a:xfrm>
            <a:custGeom>
              <a:rect b="b" l="l" r="r" t="t"/>
              <a:pathLst>
                <a:path extrusionOk="0" h="272" w="636">
                  <a:moveTo>
                    <a:pt x="634" y="0"/>
                  </a:moveTo>
                  <a:lnTo>
                    <a:pt x="249" y="0"/>
                  </a:lnTo>
                  <a:cubicBezTo>
                    <a:pt x="236" y="115"/>
                    <a:pt x="1" y="125"/>
                    <a:pt x="54" y="272"/>
                  </a:cubicBezTo>
                  <a:lnTo>
                    <a:pt x="635" y="272"/>
                  </a:lnTo>
                  <a:cubicBezTo>
                    <a:pt x="634" y="180"/>
                    <a:pt x="634" y="89"/>
                    <a:pt x="6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2"/>
            <p:cNvSpPr/>
            <p:nvPr/>
          </p:nvSpPr>
          <p:spPr>
            <a:xfrm>
              <a:off x="72026" y="3520831"/>
              <a:ext cx="6924" cy="6203"/>
            </a:xfrm>
            <a:custGeom>
              <a:rect b="b" l="l" r="r" t="t"/>
              <a:pathLst>
                <a:path extrusionOk="0" h="206" w="194">
                  <a:moveTo>
                    <a:pt x="194" y="102"/>
                  </a:moveTo>
                  <a:cubicBezTo>
                    <a:pt x="194" y="51"/>
                    <a:pt x="39" y="0"/>
                    <a:pt x="1" y="102"/>
                  </a:cubicBezTo>
                  <a:cubicBezTo>
                    <a:pt x="1" y="153"/>
                    <a:pt x="157" y="205"/>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2"/>
            <p:cNvSpPr/>
            <p:nvPr/>
          </p:nvSpPr>
          <p:spPr>
            <a:xfrm>
              <a:off x="8724086" y="3518091"/>
              <a:ext cx="6960" cy="6173"/>
            </a:xfrm>
            <a:custGeom>
              <a:rect b="b" l="l" r="r" t="t"/>
              <a:pathLst>
                <a:path extrusionOk="0" h="205" w="195">
                  <a:moveTo>
                    <a:pt x="193" y="102"/>
                  </a:moveTo>
                  <a:cubicBezTo>
                    <a:pt x="194" y="52"/>
                    <a:pt x="37" y="0"/>
                    <a:pt x="1" y="102"/>
                  </a:cubicBezTo>
                  <a:cubicBezTo>
                    <a:pt x="1" y="153"/>
                    <a:pt x="159"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2"/>
            <p:cNvSpPr/>
            <p:nvPr/>
          </p:nvSpPr>
          <p:spPr>
            <a:xfrm>
              <a:off x="8373378" y="3510263"/>
              <a:ext cx="39583" cy="16771"/>
            </a:xfrm>
            <a:custGeom>
              <a:rect b="b" l="l" r="r" t="t"/>
              <a:pathLst>
                <a:path extrusionOk="0" h="557" w="1109">
                  <a:moveTo>
                    <a:pt x="954" y="453"/>
                  </a:moveTo>
                  <a:cubicBezTo>
                    <a:pt x="1109" y="140"/>
                    <a:pt x="776" y="55"/>
                    <a:pt x="378" y="0"/>
                  </a:cubicBezTo>
                  <a:cubicBezTo>
                    <a:pt x="0" y="173"/>
                    <a:pt x="175" y="556"/>
                    <a:pt x="954" y="4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2"/>
            <p:cNvSpPr/>
            <p:nvPr/>
          </p:nvSpPr>
          <p:spPr>
            <a:xfrm>
              <a:off x="5719368" y="3520439"/>
              <a:ext cx="14170" cy="4215"/>
            </a:xfrm>
            <a:custGeom>
              <a:rect b="b" l="l" r="r" t="t"/>
              <a:pathLst>
                <a:path extrusionOk="0" h="140" w="397">
                  <a:moveTo>
                    <a:pt x="294" y="24"/>
                  </a:moveTo>
                  <a:cubicBezTo>
                    <a:pt x="242" y="0"/>
                    <a:pt x="1" y="68"/>
                    <a:pt x="104" y="115"/>
                  </a:cubicBezTo>
                  <a:cubicBezTo>
                    <a:pt x="157" y="140"/>
                    <a:pt x="396"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2"/>
            <p:cNvSpPr/>
            <p:nvPr/>
          </p:nvSpPr>
          <p:spPr>
            <a:xfrm>
              <a:off x="749886" y="3520439"/>
              <a:ext cx="14027" cy="4215"/>
            </a:xfrm>
            <a:custGeom>
              <a:rect b="b" l="l" r="r" t="t"/>
              <a:pathLst>
                <a:path extrusionOk="0" h="140" w="393">
                  <a:moveTo>
                    <a:pt x="294" y="24"/>
                  </a:moveTo>
                  <a:cubicBezTo>
                    <a:pt x="240" y="0"/>
                    <a:pt x="0" y="68"/>
                    <a:pt x="98" y="115"/>
                  </a:cubicBezTo>
                  <a:cubicBezTo>
                    <a:pt x="155" y="140"/>
                    <a:pt x="393"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2"/>
            <p:cNvSpPr/>
            <p:nvPr/>
          </p:nvSpPr>
          <p:spPr>
            <a:xfrm>
              <a:off x="8799859" y="3518482"/>
              <a:ext cx="13777" cy="2680"/>
            </a:xfrm>
            <a:custGeom>
              <a:rect b="b" l="l" r="r" t="t"/>
              <a:pathLst>
                <a:path extrusionOk="0" h="89" w="386">
                  <a:moveTo>
                    <a:pt x="385" y="0"/>
                  </a:moveTo>
                  <a:cubicBezTo>
                    <a:pt x="235" y="21"/>
                    <a:pt x="3" y="1"/>
                    <a:pt x="0" y="89"/>
                  </a:cubicBezTo>
                  <a:cubicBezTo>
                    <a:pt x="149" y="69"/>
                    <a:pt x="379" y="88"/>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2"/>
            <p:cNvSpPr/>
            <p:nvPr/>
          </p:nvSpPr>
          <p:spPr>
            <a:xfrm>
              <a:off x="6459581" y="3496684"/>
              <a:ext cx="52754" cy="24479"/>
            </a:xfrm>
            <a:custGeom>
              <a:rect b="b" l="l" r="r" t="t"/>
              <a:pathLst>
                <a:path extrusionOk="0" h="813" w="1478">
                  <a:moveTo>
                    <a:pt x="1" y="813"/>
                  </a:moveTo>
                  <a:cubicBezTo>
                    <a:pt x="1477" y="681"/>
                    <a:pt x="31" y="1"/>
                    <a:pt x="1" y="8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2"/>
            <p:cNvSpPr/>
            <p:nvPr/>
          </p:nvSpPr>
          <p:spPr>
            <a:xfrm>
              <a:off x="729291" y="3517730"/>
              <a:ext cx="13991" cy="4215"/>
            </a:xfrm>
            <a:custGeom>
              <a:rect b="b" l="l" r="r" t="t"/>
              <a:pathLst>
                <a:path extrusionOk="0" h="140" w="392">
                  <a:moveTo>
                    <a:pt x="291" y="25"/>
                  </a:moveTo>
                  <a:cubicBezTo>
                    <a:pt x="242" y="0"/>
                    <a:pt x="0" y="68"/>
                    <a:pt x="99" y="114"/>
                  </a:cubicBezTo>
                  <a:cubicBezTo>
                    <a:pt x="153" y="140"/>
                    <a:pt x="392" y="71"/>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2"/>
            <p:cNvSpPr/>
            <p:nvPr/>
          </p:nvSpPr>
          <p:spPr>
            <a:xfrm>
              <a:off x="3272656" y="3509901"/>
              <a:ext cx="7031" cy="6173"/>
            </a:xfrm>
            <a:custGeom>
              <a:rect b="b" l="l" r="r" t="t"/>
              <a:pathLst>
                <a:path extrusionOk="0" h="205" w="197">
                  <a:moveTo>
                    <a:pt x="195" y="102"/>
                  </a:moveTo>
                  <a:cubicBezTo>
                    <a:pt x="197" y="53"/>
                    <a:pt x="40" y="1"/>
                    <a:pt x="2" y="102"/>
                  </a:cubicBezTo>
                  <a:cubicBezTo>
                    <a:pt x="1" y="155"/>
                    <a:pt x="159" y="204"/>
                    <a:pt x="195"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2"/>
            <p:cNvSpPr/>
            <p:nvPr/>
          </p:nvSpPr>
          <p:spPr>
            <a:xfrm>
              <a:off x="7017123" y="3504753"/>
              <a:ext cx="22558" cy="8250"/>
            </a:xfrm>
            <a:custGeom>
              <a:rect b="b" l="l" r="r" t="t"/>
              <a:pathLst>
                <a:path extrusionOk="0" h="274" w="632">
                  <a:moveTo>
                    <a:pt x="577" y="1"/>
                  </a:moveTo>
                  <a:lnTo>
                    <a:pt x="1" y="1"/>
                  </a:lnTo>
                  <a:lnTo>
                    <a:pt x="1" y="273"/>
                  </a:lnTo>
                  <a:lnTo>
                    <a:pt x="386" y="273"/>
                  </a:lnTo>
                  <a:cubicBezTo>
                    <a:pt x="396" y="157"/>
                    <a:pt x="631" y="147"/>
                    <a:pt x="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2"/>
            <p:cNvSpPr/>
            <p:nvPr/>
          </p:nvSpPr>
          <p:spPr>
            <a:xfrm>
              <a:off x="6700465" y="3504753"/>
              <a:ext cx="20666" cy="8250"/>
            </a:xfrm>
            <a:custGeom>
              <a:rect b="b" l="l" r="r" t="t"/>
              <a:pathLst>
                <a:path extrusionOk="0" h="274" w="579">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2"/>
            <p:cNvSpPr/>
            <p:nvPr/>
          </p:nvSpPr>
          <p:spPr>
            <a:xfrm>
              <a:off x="3668300" y="3509480"/>
              <a:ext cx="14099" cy="4215"/>
            </a:xfrm>
            <a:custGeom>
              <a:rect b="b" l="l" r="r" t="t"/>
              <a:pathLst>
                <a:path extrusionOk="0" h="140" w="395">
                  <a:moveTo>
                    <a:pt x="293" y="26"/>
                  </a:moveTo>
                  <a:cubicBezTo>
                    <a:pt x="240" y="0"/>
                    <a:pt x="1" y="71"/>
                    <a:pt x="102" y="116"/>
                  </a:cubicBezTo>
                  <a:cubicBezTo>
                    <a:pt x="153" y="140"/>
                    <a:pt x="395"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2"/>
            <p:cNvSpPr/>
            <p:nvPr/>
          </p:nvSpPr>
          <p:spPr>
            <a:xfrm>
              <a:off x="2267753" y="3507162"/>
              <a:ext cx="6996" cy="6203"/>
            </a:xfrm>
            <a:custGeom>
              <a:rect b="b" l="l" r="r" t="t"/>
              <a:pathLst>
                <a:path extrusionOk="0" h="206" w="196">
                  <a:moveTo>
                    <a:pt x="194" y="103"/>
                  </a:moveTo>
                  <a:cubicBezTo>
                    <a:pt x="195" y="52"/>
                    <a:pt x="39" y="0"/>
                    <a:pt x="2" y="103"/>
                  </a:cubicBezTo>
                  <a:cubicBezTo>
                    <a:pt x="1" y="154"/>
                    <a:pt x="156" y="205"/>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2"/>
            <p:cNvSpPr/>
            <p:nvPr/>
          </p:nvSpPr>
          <p:spPr>
            <a:xfrm>
              <a:off x="8169898" y="3506770"/>
              <a:ext cx="14027" cy="4276"/>
            </a:xfrm>
            <a:custGeom>
              <a:rect b="b" l="l" r="r" t="t"/>
              <a:pathLst>
                <a:path extrusionOk="0" h="142" w="393">
                  <a:moveTo>
                    <a:pt x="295" y="25"/>
                  </a:moveTo>
                  <a:cubicBezTo>
                    <a:pt x="240" y="0"/>
                    <a:pt x="1" y="69"/>
                    <a:pt x="101" y="116"/>
                  </a:cubicBezTo>
                  <a:cubicBezTo>
                    <a:pt x="154" y="141"/>
                    <a:pt x="392"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2"/>
            <p:cNvSpPr/>
            <p:nvPr/>
          </p:nvSpPr>
          <p:spPr>
            <a:xfrm>
              <a:off x="330042" y="3506770"/>
              <a:ext cx="14027" cy="4276"/>
            </a:xfrm>
            <a:custGeom>
              <a:rect b="b" l="l" r="r" t="t"/>
              <a:pathLst>
                <a:path extrusionOk="0" h="142" w="393">
                  <a:moveTo>
                    <a:pt x="294" y="25"/>
                  </a:moveTo>
                  <a:cubicBezTo>
                    <a:pt x="241" y="0"/>
                    <a:pt x="1" y="69"/>
                    <a:pt x="100" y="116"/>
                  </a:cubicBezTo>
                  <a:cubicBezTo>
                    <a:pt x="153" y="141"/>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2"/>
            <p:cNvSpPr/>
            <p:nvPr/>
          </p:nvSpPr>
          <p:spPr>
            <a:xfrm>
              <a:off x="6855189" y="3504000"/>
              <a:ext cx="14027" cy="4276"/>
            </a:xfrm>
            <a:custGeom>
              <a:rect b="b" l="l" r="r" t="t"/>
              <a:pathLst>
                <a:path extrusionOk="0" h="142" w="393">
                  <a:moveTo>
                    <a:pt x="294" y="26"/>
                  </a:moveTo>
                  <a:cubicBezTo>
                    <a:pt x="241" y="1"/>
                    <a:pt x="1" y="70"/>
                    <a:pt x="101" y="117"/>
                  </a:cubicBezTo>
                  <a:cubicBezTo>
                    <a:pt x="153" y="142"/>
                    <a:pt x="392" y="72"/>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2"/>
            <p:cNvSpPr/>
            <p:nvPr/>
          </p:nvSpPr>
          <p:spPr>
            <a:xfrm>
              <a:off x="6593925" y="3498912"/>
              <a:ext cx="23914" cy="5871"/>
            </a:xfrm>
            <a:custGeom>
              <a:rect b="b" l="l" r="r" t="t"/>
              <a:pathLst>
                <a:path extrusionOk="0" h="195" w="670">
                  <a:moveTo>
                    <a:pt x="477" y="195"/>
                  </a:moveTo>
                  <a:cubicBezTo>
                    <a:pt x="477" y="103"/>
                    <a:pt x="633" y="86"/>
                    <a:pt x="670" y="13"/>
                  </a:cubicBezTo>
                  <a:cubicBezTo>
                    <a:pt x="370" y="21"/>
                    <a:pt x="0" y="0"/>
                    <a:pt x="92"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2"/>
            <p:cNvSpPr/>
            <p:nvPr/>
          </p:nvSpPr>
          <p:spPr>
            <a:xfrm>
              <a:off x="6080926" y="3496172"/>
              <a:ext cx="6996" cy="6263"/>
            </a:xfrm>
            <a:custGeom>
              <a:rect b="b" l="l" r="r" t="t"/>
              <a:pathLst>
                <a:path extrusionOk="0" h="208" w="196">
                  <a:moveTo>
                    <a:pt x="195" y="104"/>
                  </a:moveTo>
                  <a:cubicBezTo>
                    <a:pt x="196" y="53"/>
                    <a:pt x="39" y="1"/>
                    <a:pt x="4" y="104"/>
                  </a:cubicBezTo>
                  <a:cubicBezTo>
                    <a:pt x="0" y="155"/>
                    <a:pt x="157"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2"/>
            <p:cNvSpPr/>
            <p:nvPr/>
          </p:nvSpPr>
          <p:spPr>
            <a:xfrm>
              <a:off x="5578492" y="3493824"/>
              <a:ext cx="13777" cy="5510"/>
            </a:xfrm>
            <a:custGeom>
              <a:rect b="b" l="l" r="r" t="t"/>
              <a:pathLst>
                <a:path extrusionOk="0" h="183" w="386">
                  <a:moveTo>
                    <a:pt x="386" y="1"/>
                  </a:moveTo>
                  <a:lnTo>
                    <a:pt x="0" y="1"/>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2"/>
            <p:cNvSpPr/>
            <p:nvPr/>
          </p:nvSpPr>
          <p:spPr>
            <a:xfrm>
              <a:off x="2188517" y="3495781"/>
              <a:ext cx="13956" cy="4276"/>
            </a:xfrm>
            <a:custGeom>
              <a:rect b="b" l="l" r="r" t="t"/>
              <a:pathLst>
                <a:path extrusionOk="0" h="142" w="391">
                  <a:moveTo>
                    <a:pt x="98" y="117"/>
                  </a:moveTo>
                  <a:cubicBezTo>
                    <a:pt x="152" y="142"/>
                    <a:pt x="391" y="73"/>
                    <a:pt x="290" y="26"/>
                  </a:cubicBezTo>
                  <a:cubicBezTo>
                    <a:pt x="238" y="1"/>
                    <a:pt x="1" y="70"/>
                    <a:pt x="98"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2"/>
            <p:cNvSpPr/>
            <p:nvPr/>
          </p:nvSpPr>
          <p:spPr>
            <a:xfrm>
              <a:off x="614899" y="3491084"/>
              <a:ext cx="21594" cy="6474"/>
            </a:xfrm>
            <a:custGeom>
              <a:rect b="b" l="l" r="r" t="t"/>
              <a:pathLst>
                <a:path extrusionOk="0" h="215" w="605">
                  <a:moveTo>
                    <a:pt x="605" y="182"/>
                  </a:moveTo>
                  <a:lnTo>
                    <a:pt x="605" y="0"/>
                  </a:lnTo>
                  <a:lnTo>
                    <a:pt x="27" y="0"/>
                  </a:lnTo>
                  <a:cubicBezTo>
                    <a:pt x="0" y="163"/>
                    <a:pt x="217" y="214"/>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2"/>
            <p:cNvSpPr/>
            <p:nvPr/>
          </p:nvSpPr>
          <p:spPr>
            <a:xfrm>
              <a:off x="5279002" y="3487651"/>
              <a:ext cx="13920" cy="4246"/>
            </a:xfrm>
            <a:custGeom>
              <a:rect b="b" l="l" r="r" t="t"/>
              <a:pathLst>
                <a:path extrusionOk="0" h="141" w="390">
                  <a:moveTo>
                    <a:pt x="291" y="25"/>
                  </a:moveTo>
                  <a:cubicBezTo>
                    <a:pt x="238" y="1"/>
                    <a:pt x="1" y="69"/>
                    <a:pt x="100" y="117"/>
                  </a:cubicBezTo>
                  <a:cubicBezTo>
                    <a:pt x="152" y="140"/>
                    <a:pt x="390" y="70"/>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2"/>
            <p:cNvSpPr/>
            <p:nvPr/>
          </p:nvSpPr>
          <p:spPr>
            <a:xfrm>
              <a:off x="2031009" y="3483105"/>
              <a:ext cx="34086" cy="8792"/>
            </a:xfrm>
            <a:custGeom>
              <a:rect b="b" l="l" r="r" t="t"/>
              <a:pathLst>
                <a:path extrusionOk="0" h="292" w="955">
                  <a:moveTo>
                    <a:pt x="76" y="176"/>
                  </a:moveTo>
                  <a:cubicBezTo>
                    <a:pt x="323" y="180"/>
                    <a:pt x="346" y="291"/>
                    <a:pt x="655" y="268"/>
                  </a:cubicBezTo>
                  <a:cubicBezTo>
                    <a:pt x="954" y="43"/>
                    <a:pt x="0" y="0"/>
                    <a:pt x="76" y="1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2"/>
            <p:cNvSpPr/>
            <p:nvPr/>
          </p:nvSpPr>
          <p:spPr>
            <a:xfrm>
              <a:off x="4728348" y="3484821"/>
              <a:ext cx="14063" cy="4306"/>
            </a:xfrm>
            <a:custGeom>
              <a:rect b="b" l="l" r="r" t="t"/>
              <a:pathLst>
                <a:path extrusionOk="0" h="143" w="394">
                  <a:moveTo>
                    <a:pt x="101" y="119"/>
                  </a:moveTo>
                  <a:cubicBezTo>
                    <a:pt x="154" y="143"/>
                    <a:pt x="394" y="75"/>
                    <a:pt x="293" y="28"/>
                  </a:cubicBezTo>
                  <a:cubicBezTo>
                    <a:pt x="241" y="1"/>
                    <a:pt x="1" y="71"/>
                    <a:pt x="101" y="1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2"/>
            <p:cNvSpPr/>
            <p:nvPr/>
          </p:nvSpPr>
          <p:spPr>
            <a:xfrm>
              <a:off x="4105561" y="3482352"/>
              <a:ext cx="13777" cy="6745"/>
            </a:xfrm>
            <a:custGeom>
              <a:rect b="b" l="l" r="r" t="t"/>
              <a:pathLst>
                <a:path extrusionOk="0" h="224" w="386">
                  <a:moveTo>
                    <a:pt x="385" y="110"/>
                  </a:moveTo>
                  <a:cubicBezTo>
                    <a:pt x="346" y="0"/>
                    <a:pt x="174" y="54"/>
                    <a:pt x="0" y="110"/>
                  </a:cubicBezTo>
                  <a:cubicBezTo>
                    <a:pt x="3" y="201"/>
                    <a:pt x="338" y="224"/>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2"/>
            <p:cNvSpPr/>
            <p:nvPr/>
          </p:nvSpPr>
          <p:spPr>
            <a:xfrm>
              <a:off x="1283479" y="3482864"/>
              <a:ext cx="13777" cy="2740"/>
            </a:xfrm>
            <a:custGeom>
              <a:rect b="b" l="l" r="r" t="t"/>
              <a:pathLst>
                <a:path extrusionOk="0" h="91" w="386">
                  <a:moveTo>
                    <a:pt x="385" y="0"/>
                  </a:moveTo>
                  <a:cubicBezTo>
                    <a:pt x="235" y="21"/>
                    <a:pt x="4" y="3"/>
                    <a:pt x="0" y="90"/>
                  </a:cubicBezTo>
                  <a:cubicBezTo>
                    <a:pt x="151" y="74"/>
                    <a:pt x="380"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2"/>
            <p:cNvSpPr/>
            <p:nvPr/>
          </p:nvSpPr>
          <p:spPr>
            <a:xfrm>
              <a:off x="762021" y="3474735"/>
              <a:ext cx="27198" cy="10960"/>
            </a:xfrm>
            <a:custGeom>
              <a:rect b="b" l="l" r="r" t="t"/>
              <a:pathLst>
                <a:path extrusionOk="0" h="364" w="762">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2"/>
            <p:cNvSpPr/>
            <p:nvPr/>
          </p:nvSpPr>
          <p:spPr>
            <a:xfrm>
              <a:off x="4511592" y="3476722"/>
              <a:ext cx="13920" cy="7437"/>
            </a:xfrm>
            <a:custGeom>
              <a:rect b="b" l="l" r="r" t="t"/>
              <a:pathLst>
                <a:path extrusionOk="0" h="247" w="390">
                  <a:moveTo>
                    <a:pt x="389" y="116"/>
                  </a:moveTo>
                  <a:cubicBezTo>
                    <a:pt x="384" y="22"/>
                    <a:pt x="50" y="1"/>
                    <a:pt x="0" y="116"/>
                  </a:cubicBezTo>
                  <a:cubicBezTo>
                    <a:pt x="220" y="105"/>
                    <a:pt x="303" y="246"/>
                    <a:pt x="38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2"/>
            <p:cNvSpPr/>
            <p:nvPr/>
          </p:nvSpPr>
          <p:spPr>
            <a:xfrm>
              <a:off x="874486" y="3471935"/>
              <a:ext cx="25592" cy="10960"/>
            </a:xfrm>
            <a:custGeom>
              <a:rect b="b" l="l" r="r" t="t"/>
              <a:pathLst>
                <a:path extrusionOk="0" h="364" w="717">
                  <a:moveTo>
                    <a:pt x="83" y="363"/>
                  </a:moveTo>
                  <a:lnTo>
                    <a:pt x="660" y="363"/>
                  </a:lnTo>
                  <a:cubicBezTo>
                    <a:pt x="716" y="157"/>
                    <a:pt x="614" y="21"/>
                    <a:pt x="275" y="1"/>
                  </a:cubicBezTo>
                  <a:cubicBezTo>
                    <a:pt x="215" y="125"/>
                    <a:pt x="1" y="173"/>
                    <a:pt x="83"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2"/>
            <p:cNvSpPr/>
            <p:nvPr/>
          </p:nvSpPr>
          <p:spPr>
            <a:xfrm>
              <a:off x="4619595" y="3466816"/>
              <a:ext cx="36621" cy="18006"/>
            </a:xfrm>
            <a:custGeom>
              <a:rect b="b" l="l" r="r" t="t"/>
              <a:pathLst>
                <a:path extrusionOk="0" h="598" w="1026">
                  <a:moveTo>
                    <a:pt x="1026" y="171"/>
                  </a:moveTo>
                  <a:cubicBezTo>
                    <a:pt x="411" y="224"/>
                    <a:pt x="429" y="1"/>
                    <a:pt x="61" y="171"/>
                  </a:cubicBezTo>
                  <a:cubicBezTo>
                    <a:pt x="0" y="597"/>
                    <a:pt x="953" y="413"/>
                    <a:pt x="1026" y="1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2"/>
            <p:cNvSpPr/>
            <p:nvPr/>
          </p:nvSpPr>
          <p:spPr>
            <a:xfrm>
              <a:off x="1214593" y="3474343"/>
              <a:ext cx="7031" cy="6233"/>
            </a:xfrm>
            <a:custGeom>
              <a:rect b="b" l="l" r="r" t="t"/>
              <a:pathLst>
                <a:path extrusionOk="0" h="207" w="197">
                  <a:moveTo>
                    <a:pt x="194" y="103"/>
                  </a:moveTo>
                  <a:cubicBezTo>
                    <a:pt x="197" y="54"/>
                    <a:pt x="39" y="0"/>
                    <a:pt x="1" y="103"/>
                  </a:cubicBezTo>
                  <a:cubicBezTo>
                    <a:pt x="1" y="152"/>
                    <a:pt x="159" y="206"/>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2"/>
            <p:cNvSpPr/>
            <p:nvPr/>
          </p:nvSpPr>
          <p:spPr>
            <a:xfrm>
              <a:off x="5826301" y="3469225"/>
              <a:ext cx="20737" cy="8250"/>
            </a:xfrm>
            <a:custGeom>
              <a:rect b="b" l="l" r="r" t="t"/>
              <a:pathLst>
                <a:path extrusionOk="0" h="274" w="581">
                  <a:moveTo>
                    <a:pt x="580" y="0"/>
                  </a:moveTo>
                  <a:lnTo>
                    <a:pt x="1" y="0"/>
                  </a:lnTo>
                  <a:lnTo>
                    <a:pt x="1" y="273"/>
                  </a:lnTo>
                  <a:lnTo>
                    <a:pt x="580"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2"/>
            <p:cNvSpPr/>
            <p:nvPr/>
          </p:nvSpPr>
          <p:spPr>
            <a:xfrm>
              <a:off x="4717177" y="3469255"/>
              <a:ext cx="14812" cy="9485"/>
            </a:xfrm>
            <a:custGeom>
              <a:rect b="b" l="l" r="r" t="t"/>
              <a:pathLst>
                <a:path extrusionOk="0" h="315" w="415">
                  <a:moveTo>
                    <a:pt x="414" y="272"/>
                  </a:moveTo>
                  <a:lnTo>
                    <a:pt x="414" y="91"/>
                  </a:lnTo>
                  <a:cubicBezTo>
                    <a:pt x="219" y="91"/>
                    <a:pt x="185" y="18"/>
                    <a:pt x="27" y="1"/>
                  </a:cubicBezTo>
                  <a:cubicBezTo>
                    <a:pt x="46" y="143"/>
                    <a:pt x="1" y="314"/>
                    <a:pt x="414"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2"/>
            <p:cNvSpPr/>
            <p:nvPr/>
          </p:nvSpPr>
          <p:spPr>
            <a:xfrm>
              <a:off x="860066" y="3471182"/>
              <a:ext cx="13991" cy="4336"/>
            </a:xfrm>
            <a:custGeom>
              <a:rect b="b" l="l" r="r" t="t"/>
              <a:pathLst>
                <a:path extrusionOk="0" h="144" w="392">
                  <a:moveTo>
                    <a:pt x="294" y="26"/>
                  </a:moveTo>
                  <a:cubicBezTo>
                    <a:pt x="240" y="1"/>
                    <a:pt x="0" y="70"/>
                    <a:pt x="98" y="117"/>
                  </a:cubicBezTo>
                  <a:cubicBezTo>
                    <a:pt x="154" y="143"/>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2"/>
            <p:cNvSpPr/>
            <p:nvPr/>
          </p:nvSpPr>
          <p:spPr>
            <a:xfrm>
              <a:off x="8834195" y="3465883"/>
              <a:ext cx="13884" cy="6835"/>
            </a:xfrm>
            <a:custGeom>
              <a:rect b="b" l="l" r="r" t="t"/>
              <a:pathLst>
                <a:path extrusionOk="0" h="227" w="389">
                  <a:moveTo>
                    <a:pt x="388" y="111"/>
                  </a:moveTo>
                  <a:cubicBezTo>
                    <a:pt x="346" y="1"/>
                    <a:pt x="173" y="57"/>
                    <a:pt x="0" y="111"/>
                  </a:cubicBezTo>
                  <a:cubicBezTo>
                    <a:pt x="6" y="203"/>
                    <a:pt x="337" y="226"/>
                    <a:pt x="388"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2"/>
            <p:cNvSpPr/>
            <p:nvPr/>
          </p:nvSpPr>
          <p:spPr>
            <a:xfrm>
              <a:off x="9050916" y="3462962"/>
              <a:ext cx="14063" cy="4336"/>
            </a:xfrm>
            <a:custGeom>
              <a:rect b="b" l="l" r="r" t="t"/>
              <a:pathLst>
                <a:path extrusionOk="0" h="144" w="394">
                  <a:moveTo>
                    <a:pt x="292" y="26"/>
                  </a:moveTo>
                  <a:cubicBezTo>
                    <a:pt x="240" y="1"/>
                    <a:pt x="1" y="70"/>
                    <a:pt x="100" y="117"/>
                  </a:cubicBezTo>
                  <a:cubicBezTo>
                    <a:pt x="152" y="143"/>
                    <a:pt x="394"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2"/>
            <p:cNvSpPr/>
            <p:nvPr/>
          </p:nvSpPr>
          <p:spPr>
            <a:xfrm>
              <a:off x="8968289" y="3462962"/>
              <a:ext cx="14063" cy="4336"/>
            </a:xfrm>
            <a:custGeom>
              <a:rect b="b" l="l" r="r" t="t"/>
              <a:pathLst>
                <a:path extrusionOk="0" h="144" w="394">
                  <a:moveTo>
                    <a:pt x="295" y="26"/>
                  </a:moveTo>
                  <a:cubicBezTo>
                    <a:pt x="242" y="1"/>
                    <a:pt x="0" y="70"/>
                    <a:pt x="103" y="117"/>
                  </a:cubicBezTo>
                  <a:cubicBezTo>
                    <a:pt x="155" y="143"/>
                    <a:pt x="393"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2"/>
            <p:cNvSpPr/>
            <p:nvPr/>
          </p:nvSpPr>
          <p:spPr>
            <a:xfrm>
              <a:off x="8625790" y="3451973"/>
              <a:ext cx="22665" cy="11773"/>
            </a:xfrm>
            <a:custGeom>
              <a:rect b="b" l="l" r="r" t="t"/>
              <a:pathLst>
                <a:path extrusionOk="0" h="391" w="635">
                  <a:moveTo>
                    <a:pt x="635" y="391"/>
                  </a:moveTo>
                  <a:lnTo>
                    <a:pt x="635" y="28"/>
                  </a:lnTo>
                  <a:cubicBezTo>
                    <a:pt x="125" y="0"/>
                    <a:pt x="1" y="154"/>
                    <a:pt x="54" y="3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2"/>
            <p:cNvSpPr/>
            <p:nvPr/>
          </p:nvSpPr>
          <p:spPr>
            <a:xfrm>
              <a:off x="1768602" y="3460253"/>
              <a:ext cx="14099" cy="4276"/>
            </a:xfrm>
            <a:custGeom>
              <a:rect b="b" l="l" r="r" t="t"/>
              <a:pathLst>
                <a:path extrusionOk="0" h="142" w="395">
                  <a:moveTo>
                    <a:pt x="293" y="26"/>
                  </a:moveTo>
                  <a:cubicBezTo>
                    <a:pt x="239" y="1"/>
                    <a:pt x="1" y="70"/>
                    <a:pt x="100" y="117"/>
                  </a:cubicBezTo>
                  <a:cubicBezTo>
                    <a:pt x="153" y="142"/>
                    <a:pt x="395" y="74"/>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2"/>
            <p:cNvSpPr/>
            <p:nvPr/>
          </p:nvSpPr>
          <p:spPr>
            <a:xfrm>
              <a:off x="1744689" y="3447366"/>
              <a:ext cx="22986" cy="13670"/>
            </a:xfrm>
            <a:custGeom>
              <a:rect b="b" l="l" r="r" t="t"/>
              <a:pathLst>
                <a:path extrusionOk="0" h="454" w="644">
                  <a:moveTo>
                    <a:pt x="1" y="91"/>
                  </a:moveTo>
                  <a:lnTo>
                    <a:pt x="1" y="454"/>
                  </a:lnTo>
                  <a:lnTo>
                    <a:pt x="578" y="454"/>
                  </a:lnTo>
                  <a:cubicBezTo>
                    <a:pt x="629" y="217"/>
                    <a:pt x="643" y="1"/>
                    <a:pt x="1"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2"/>
            <p:cNvSpPr/>
            <p:nvPr/>
          </p:nvSpPr>
          <p:spPr>
            <a:xfrm>
              <a:off x="8118324" y="3447366"/>
              <a:ext cx="26948" cy="13038"/>
            </a:xfrm>
            <a:custGeom>
              <a:rect b="b" l="l" r="r" t="t"/>
              <a:pathLst>
                <a:path extrusionOk="0" h="433" w="755">
                  <a:moveTo>
                    <a:pt x="194" y="1"/>
                  </a:moveTo>
                  <a:cubicBezTo>
                    <a:pt x="212" y="159"/>
                    <a:pt x="154" y="283"/>
                    <a:pt x="1" y="362"/>
                  </a:cubicBezTo>
                  <a:cubicBezTo>
                    <a:pt x="660" y="433"/>
                    <a:pt x="754" y="16"/>
                    <a:pt x="1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2"/>
            <p:cNvSpPr/>
            <p:nvPr/>
          </p:nvSpPr>
          <p:spPr>
            <a:xfrm>
              <a:off x="3905901" y="3452123"/>
              <a:ext cx="13777" cy="7467"/>
            </a:xfrm>
            <a:custGeom>
              <a:rect b="b" l="l" r="r" t="t"/>
              <a:pathLst>
                <a:path extrusionOk="0" h="248" w="386">
                  <a:moveTo>
                    <a:pt x="386" y="113"/>
                  </a:moveTo>
                  <a:cubicBezTo>
                    <a:pt x="383" y="22"/>
                    <a:pt x="49" y="1"/>
                    <a:pt x="1" y="113"/>
                  </a:cubicBezTo>
                  <a:cubicBezTo>
                    <a:pt x="216" y="105"/>
                    <a:pt x="304" y="247"/>
                    <a:pt x="386"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2"/>
            <p:cNvSpPr/>
            <p:nvPr/>
          </p:nvSpPr>
          <p:spPr>
            <a:xfrm>
              <a:off x="1541388" y="3454803"/>
              <a:ext cx="14099" cy="4276"/>
            </a:xfrm>
            <a:custGeom>
              <a:rect b="b" l="l" r="r" t="t"/>
              <a:pathLst>
                <a:path extrusionOk="0" h="142" w="395">
                  <a:moveTo>
                    <a:pt x="295" y="24"/>
                  </a:moveTo>
                  <a:cubicBezTo>
                    <a:pt x="242" y="0"/>
                    <a:pt x="0" y="68"/>
                    <a:pt x="102" y="115"/>
                  </a:cubicBezTo>
                  <a:cubicBezTo>
                    <a:pt x="157" y="141"/>
                    <a:pt x="395" y="72"/>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2"/>
            <p:cNvSpPr/>
            <p:nvPr/>
          </p:nvSpPr>
          <p:spPr>
            <a:xfrm>
              <a:off x="560719" y="3452454"/>
              <a:ext cx="6960" cy="6233"/>
            </a:xfrm>
            <a:custGeom>
              <a:rect b="b" l="l" r="r" t="t"/>
              <a:pathLst>
                <a:path extrusionOk="0" h="207" w="195">
                  <a:moveTo>
                    <a:pt x="195" y="102"/>
                  </a:moveTo>
                  <a:cubicBezTo>
                    <a:pt x="195" y="54"/>
                    <a:pt x="34" y="0"/>
                    <a:pt x="0" y="102"/>
                  </a:cubicBezTo>
                  <a:cubicBezTo>
                    <a:pt x="0" y="154"/>
                    <a:pt x="158" y="206"/>
                    <a:pt x="195"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2"/>
            <p:cNvSpPr/>
            <p:nvPr/>
          </p:nvSpPr>
          <p:spPr>
            <a:xfrm>
              <a:off x="271615" y="3449233"/>
              <a:ext cx="27662" cy="9966"/>
            </a:xfrm>
            <a:custGeom>
              <a:rect b="b" l="l" r="r" t="t"/>
              <a:pathLst>
                <a:path extrusionOk="0" h="331" w="775">
                  <a:moveTo>
                    <a:pt x="775" y="120"/>
                  </a:moveTo>
                  <a:cubicBezTo>
                    <a:pt x="515" y="0"/>
                    <a:pt x="54" y="0"/>
                    <a:pt x="1" y="209"/>
                  </a:cubicBezTo>
                  <a:cubicBezTo>
                    <a:pt x="257" y="329"/>
                    <a:pt x="719" y="330"/>
                    <a:pt x="775" y="1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2"/>
            <p:cNvSpPr/>
            <p:nvPr/>
          </p:nvSpPr>
          <p:spPr>
            <a:xfrm>
              <a:off x="4135935" y="3438966"/>
              <a:ext cx="37120" cy="16561"/>
            </a:xfrm>
            <a:custGeom>
              <a:rect b="b" l="l" r="r" t="t"/>
              <a:pathLst>
                <a:path extrusionOk="0" h="550" w="1040">
                  <a:moveTo>
                    <a:pt x="884" y="550"/>
                  </a:moveTo>
                  <a:cubicBezTo>
                    <a:pt x="1039" y="0"/>
                    <a:pt x="0" y="490"/>
                    <a:pt x="884" y="5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2"/>
            <p:cNvSpPr/>
            <p:nvPr/>
          </p:nvSpPr>
          <p:spPr>
            <a:xfrm>
              <a:off x="860887" y="3447487"/>
              <a:ext cx="34086" cy="8852"/>
            </a:xfrm>
            <a:custGeom>
              <a:rect b="b" l="l" r="r" t="t"/>
              <a:pathLst>
                <a:path extrusionOk="0" h="294" w="955">
                  <a:moveTo>
                    <a:pt x="75" y="178"/>
                  </a:moveTo>
                  <a:cubicBezTo>
                    <a:pt x="322" y="182"/>
                    <a:pt x="344" y="293"/>
                    <a:pt x="656" y="267"/>
                  </a:cubicBezTo>
                  <a:cubicBezTo>
                    <a:pt x="955" y="45"/>
                    <a:pt x="1" y="1"/>
                    <a:pt x="75" y="1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2"/>
            <p:cNvSpPr/>
            <p:nvPr/>
          </p:nvSpPr>
          <p:spPr>
            <a:xfrm>
              <a:off x="6958482" y="3449323"/>
              <a:ext cx="13956" cy="4246"/>
            </a:xfrm>
            <a:custGeom>
              <a:rect b="b" l="l" r="r" t="t"/>
              <a:pathLst>
                <a:path extrusionOk="0" h="141" w="391">
                  <a:moveTo>
                    <a:pt x="293" y="26"/>
                  </a:moveTo>
                  <a:cubicBezTo>
                    <a:pt x="239" y="1"/>
                    <a:pt x="1" y="69"/>
                    <a:pt x="97" y="117"/>
                  </a:cubicBezTo>
                  <a:cubicBezTo>
                    <a:pt x="153" y="141"/>
                    <a:pt x="391"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2"/>
            <p:cNvSpPr/>
            <p:nvPr/>
          </p:nvSpPr>
          <p:spPr>
            <a:xfrm>
              <a:off x="5981739" y="3441856"/>
              <a:ext cx="25556" cy="11020"/>
            </a:xfrm>
            <a:custGeom>
              <a:rect b="b" l="l" r="r" t="t"/>
              <a:pathLst>
                <a:path extrusionOk="0" h="366" w="716">
                  <a:moveTo>
                    <a:pt x="662" y="365"/>
                  </a:moveTo>
                  <a:cubicBezTo>
                    <a:pt x="715" y="158"/>
                    <a:pt x="612" y="22"/>
                    <a:pt x="277" y="1"/>
                  </a:cubicBezTo>
                  <a:cubicBezTo>
                    <a:pt x="214" y="124"/>
                    <a:pt x="0" y="176"/>
                    <a:pt x="84"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2"/>
            <p:cNvSpPr/>
            <p:nvPr/>
          </p:nvSpPr>
          <p:spPr>
            <a:xfrm>
              <a:off x="2912347" y="3438183"/>
              <a:ext cx="39726" cy="15778"/>
            </a:xfrm>
            <a:custGeom>
              <a:rect b="b" l="l" r="r" t="t"/>
              <a:pathLst>
                <a:path extrusionOk="0" h="524" w="1113">
                  <a:moveTo>
                    <a:pt x="648" y="306"/>
                  </a:moveTo>
                  <a:cubicBezTo>
                    <a:pt x="1112" y="0"/>
                    <a:pt x="0" y="524"/>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2"/>
            <p:cNvSpPr/>
            <p:nvPr/>
          </p:nvSpPr>
          <p:spPr>
            <a:xfrm>
              <a:off x="2177345" y="3439146"/>
              <a:ext cx="14705" cy="9515"/>
            </a:xfrm>
            <a:custGeom>
              <a:rect b="b" l="l" r="r" t="t"/>
              <a:pathLst>
                <a:path extrusionOk="0" h="316" w="412">
                  <a:moveTo>
                    <a:pt x="411" y="274"/>
                  </a:moveTo>
                  <a:lnTo>
                    <a:pt x="411" y="92"/>
                  </a:lnTo>
                  <a:cubicBezTo>
                    <a:pt x="218" y="92"/>
                    <a:pt x="182" y="19"/>
                    <a:pt x="26" y="1"/>
                  </a:cubicBezTo>
                  <a:cubicBezTo>
                    <a:pt x="46" y="143"/>
                    <a:pt x="0" y="315"/>
                    <a:pt x="411"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2"/>
            <p:cNvSpPr/>
            <p:nvPr/>
          </p:nvSpPr>
          <p:spPr>
            <a:xfrm>
              <a:off x="1909763" y="3444626"/>
              <a:ext cx="13920" cy="2770"/>
            </a:xfrm>
            <a:custGeom>
              <a:rect b="b" l="l" r="r" t="t"/>
              <a:pathLst>
                <a:path extrusionOk="0" h="92" w="390">
                  <a:moveTo>
                    <a:pt x="390" y="0"/>
                  </a:moveTo>
                  <a:cubicBezTo>
                    <a:pt x="240" y="20"/>
                    <a:pt x="6" y="2"/>
                    <a:pt x="1" y="92"/>
                  </a:cubicBezTo>
                  <a:cubicBezTo>
                    <a:pt x="153" y="72"/>
                    <a:pt x="384" y="88"/>
                    <a:pt x="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2"/>
            <p:cNvSpPr/>
            <p:nvPr/>
          </p:nvSpPr>
          <p:spPr>
            <a:xfrm>
              <a:off x="3998736" y="3441134"/>
              <a:ext cx="13991" cy="4306"/>
            </a:xfrm>
            <a:custGeom>
              <a:rect b="b" l="l" r="r" t="t"/>
              <a:pathLst>
                <a:path extrusionOk="0" h="143" w="392">
                  <a:moveTo>
                    <a:pt x="291" y="26"/>
                  </a:moveTo>
                  <a:cubicBezTo>
                    <a:pt x="242" y="0"/>
                    <a:pt x="0" y="69"/>
                    <a:pt x="99" y="118"/>
                  </a:cubicBezTo>
                  <a:cubicBezTo>
                    <a:pt x="153" y="142"/>
                    <a:pt x="392" y="72"/>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2"/>
            <p:cNvSpPr/>
            <p:nvPr/>
          </p:nvSpPr>
          <p:spPr>
            <a:xfrm>
              <a:off x="804994" y="3441134"/>
              <a:ext cx="13991" cy="4306"/>
            </a:xfrm>
            <a:custGeom>
              <a:rect b="b" l="l" r="r" t="t"/>
              <a:pathLst>
                <a:path extrusionOk="0" h="143" w="392">
                  <a:moveTo>
                    <a:pt x="291" y="26"/>
                  </a:moveTo>
                  <a:cubicBezTo>
                    <a:pt x="238" y="0"/>
                    <a:pt x="0" y="69"/>
                    <a:pt x="99" y="118"/>
                  </a:cubicBezTo>
                  <a:cubicBezTo>
                    <a:pt x="153" y="142"/>
                    <a:pt x="392" y="72"/>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2"/>
            <p:cNvSpPr/>
            <p:nvPr/>
          </p:nvSpPr>
          <p:spPr>
            <a:xfrm>
              <a:off x="6982645" y="3436407"/>
              <a:ext cx="13849" cy="5480"/>
            </a:xfrm>
            <a:custGeom>
              <a:rect b="b" l="l" r="r" t="t"/>
              <a:pathLst>
                <a:path extrusionOk="0" h="182" w="388">
                  <a:moveTo>
                    <a:pt x="387" y="1"/>
                  </a:moveTo>
                  <a:lnTo>
                    <a:pt x="1" y="1"/>
                  </a:lnTo>
                  <a:lnTo>
                    <a:pt x="1"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2"/>
            <p:cNvSpPr/>
            <p:nvPr/>
          </p:nvSpPr>
          <p:spPr>
            <a:xfrm>
              <a:off x="3155694" y="3433697"/>
              <a:ext cx="13813" cy="5480"/>
            </a:xfrm>
            <a:custGeom>
              <a:rect b="b" l="l" r="r" t="t"/>
              <a:pathLst>
                <a:path extrusionOk="0" h="182" w="387">
                  <a:moveTo>
                    <a:pt x="386" y="0"/>
                  </a:moveTo>
                  <a:lnTo>
                    <a:pt x="0" y="0"/>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2"/>
            <p:cNvSpPr/>
            <p:nvPr/>
          </p:nvSpPr>
          <p:spPr>
            <a:xfrm>
              <a:off x="2086081" y="3431107"/>
              <a:ext cx="34086" cy="8822"/>
            </a:xfrm>
            <a:custGeom>
              <a:rect b="b" l="l" r="r" t="t"/>
              <a:pathLst>
                <a:path extrusionOk="0" h="293" w="955">
                  <a:moveTo>
                    <a:pt x="76" y="177"/>
                  </a:moveTo>
                  <a:cubicBezTo>
                    <a:pt x="321" y="182"/>
                    <a:pt x="341" y="293"/>
                    <a:pt x="654" y="268"/>
                  </a:cubicBezTo>
                  <a:cubicBezTo>
                    <a:pt x="954" y="45"/>
                    <a:pt x="0" y="0"/>
                    <a:pt x="76"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2"/>
            <p:cNvSpPr/>
            <p:nvPr/>
          </p:nvSpPr>
          <p:spPr>
            <a:xfrm>
              <a:off x="3138455" y="3432914"/>
              <a:ext cx="13920" cy="4306"/>
            </a:xfrm>
            <a:custGeom>
              <a:rect b="b" l="l" r="r" t="t"/>
              <a:pathLst>
                <a:path extrusionOk="0" h="143" w="390">
                  <a:moveTo>
                    <a:pt x="290" y="26"/>
                  </a:moveTo>
                  <a:cubicBezTo>
                    <a:pt x="236" y="0"/>
                    <a:pt x="0" y="71"/>
                    <a:pt x="98" y="118"/>
                  </a:cubicBezTo>
                  <a:cubicBezTo>
                    <a:pt x="151" y="143"/>
                    <a:pt x="389" y="72"/>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2"/>
            <p:cNvSpPr/>
            <p:nvPr/>
          </p:nvSpPr>
          <p:spPr>
            <a:xfrm>
              <a:off x="2226528" y="3433697"/>
              <a:ext cx="13742" cy="2770"/>
            </a:xfrm>
            <a:custGeom>
              <a:rect b="b" l="l" r="r" t="t"/>
              <a:pathLst>
                <a:path extrusionOk="0" h="92" w="385">
                  <a:moveTo>
                    <a:pt x="384" y="0"/>
                  </a:moveTo>
                  <a:cubicBezTo>
                    <a:pt x="236" y="20"/>
                    <a:pt x="2" y="3"/>
                    <a:pt x="1" y="92"/>
                  </a:cubicBezTo>
                  <a:cubicBezTo>
                    <a:pt x="148" y="71"/>
                    <a:pt x="377" y="88"/>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2"/>
            <p:cNvSpPr/>
            <p:nvPr/>
          </p:nvSpPr>
          <p:spPr>
            <a:xfrm>
              <a:off x="2081869" y="4100751"/>
              <a:ext cx="50648" cy="16440"/>
            </a:xfrm>
            <a:custGeom>
              <a:rect b="b" l="l" r="r" t="t"/>
              <a:pathLst>
                <a:path extrusionOk="0" h="546" w="1419">
                  <a:moveTo>
                    <a:pt x="194" y="545"/>
                  </a:moveTo>
                  <a:cubicBezTo>
                    <a:pt x="1418" y="479"/>
                    <a:pt x="207" y="1"/>
                    <a:pt x="1" y="274"/>
                  </a:cubicBezTo>
                  <a:cubicBezTo>
                    <a:pt x="228" y="289"/>
                    <a:pt x="209" y="419"/>
                    <a:pt x="19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2"/>
            <p:cNvSpPr/>
            <p:nvPr/>
          </p:nvSpPr>
          <p:spPr>
            <a:xfrm>
              <a:off x="8772305" y="3810957"/>
              <a:ext cx="34443" cy="10990"/>
            </a:xfrm>
            <a:custGeom>
              <a:rect b="b" l="l" r="r" t="t"/>
              <a:pathLst>
                <a:path extrusionOk="0" h="365" w="965">
                  <a:moveTo>
                    <a:pt x="964" y="365"/>
                  </a:moveTo>
                  <a:cubicBezTo>
                    <a:pt x="898" y="123"/>
                    <a:pt x="459" y="59"/>
                    <a:pt x="1" y="0"/>
                  </a:cubicBezTo>
                  <a:cubicBezTo>
                    <a:pt x="79" y="237"/>
                    <a:pt x="601" y="263"/>
                    <a:pt x="964"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2"/>
            <p:cNvSpPr/>
            <p:nvPr/>
          </p:nvSpPr>
          <p:spPr>
            <a:xfrm>
              <a:off x="9095424" y="3584089"/>
              <a:ext cx="36728" cy="16290"/>
            </a:xfrm>
            <a:custGeom>
              <a:rect b="b" l="l" r="r" t="t"/>
              <a:pathLst>
                <a:path extrusionOk="0" h="541" w="1029">
                  <a:moveTo>
                    <a:pt x="204" y="454"/>
                  </a:moveTo>
                  <a:cubicBezTo>
                    <a:pt x="793" y="540"/>
                    <a:pt x="1029" y="9"/>
                    <a:pt x="780" y="1"/>
                  </a:cubicBezTo>
                  <a:cubicBezTo>
                    <a:pt x="610" y="160"/>
                    <a:pt x="0" y="115"/>
                    <a:pt x="204"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2"/>
            <p:cNvSpPr/>
            <p:nvPr/>
          </p:nvSpPr>
          <p:spPr>
            <a:xfrm>
              <a:off x="835332" y="3511678"/>
              <a:ext cx="35193" cy="10087"/>
            </a:xfrm>
            <a:custGeom>
              <a:rect b="b" l="l" r="r" t="t"/>
              <a:pathLst>
                <a:path extrusionOk="0" h="335" w="986">
                  <a:moveTo>
                    <a:pt x="406" y="315"/>
                  </a:moveTo>
                  <a:cubicBezTo>
                    <a:pt x="484" y="161"/>
                    <a:pt x="655" y="334"/>
                    <a:pt x="986" y="315"/>
                  </a:cubicBezTo>
                  <a:lnTo>
                    <a:pt x="986" y="43"/>
                  </a:lnTo>
                  <a:cubicBezTo>
                    <a:pt x="612" y="0"/>
                    <a:pt x="0" y="287"/>
                    <a:pt x="406" y="3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2"/>
            <p:cNvSpPr/>
            <p:nvPr/>
          </p:nvSpPr>
          <p:spPr>
            <a:xfrm>
              <a:off x="808813" y="3448028"/>
              <a:ext cx="37549" cy="11171"/>
            </a:xfrm>
            <a:custGeom>
              <a:rect b="b" l="l" r="r" t="t"/>
              <a:pathLst>
                <a:path extrusionOk="0" h="371" w="1052">
                  <a:moveTo>
                    <a:pt x="960" y="249"/>
                  </a:moveTo>
                  <a:cubicBezTo>
                    <a:pt x="573" y="249"/>
                    <a:pt x="713" y="1"/>
                    <a:pt x="187" y="69"/>
                  </a:cubicBezTo>
                  <a:cubicBezTo>
                    <a:pt x="0" y="291"/>
                    <a:pt x="1051" y="370"/>
                    <a:pt x="960" y="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2"/>
            <p:cNvSpPr/>
            <p:nvPr/>
          </p:nvSpPr>
          <p:spPr>
            <a:xfrm>
              <a:off x="8669406" y="5136575"/>
              <a:ext cx="13777" cy="6745"/>
            </a:xfrm>
            <a:custGeom>
              <a:rect b="b" l="l" r="r" t="t"/>
              <a:pathLst>
                <a:path extrusionOk="0" h="224" w="386">
                  <a:moveTo>
                    <a:pt x="385" y="110"/>
                  </a:moveTo>
                  <a:cubicBezTo>
                    <a:pt x="345" y="0"/>
                    <a:pt x="171" y="54"/>
                    <a:pt x="0" y="110"/>
                  </a:cubicBezTo>
                  <a:cubicBezTo>
                    <a:pt x="3" y="201"/>
                    <a:pt x="338" y="223"/>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2"/>
            <p:cNvSpPr/>
            <p:nvPr/>
          </p:nvSpPr>
          <p:spPr>
            <a:xfrm>
              <a:off x="8066999" y="5139134"/>
              <a:ext cx="14063" cy="4215"/>
            </a:xfrm>
            <a:custGeom>
              <a:rect b="b" l="l" r="r" t="t"/>
              <a:pathLst>
                <a:path extrusionOk="0" h="140" w="394">
                  <a:moveTo>
                    <a:pt x="100" y="116"/>
                  </a:moveTo>
                  <a:cubicBezTo>
                    <a:pt x="156" y="140"/>
                    <a:pt x="393" y="72"/>
                    <a:pt x="294" y="25"/>
                  </a:cubicBezTo>
                  <a:cubicBezTo>
                    <a:pt x="242" y="0"/>
                    <a:pt x="0" y="68"/>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2"/>
            <p:cNvSpPr/>
            <p:nvPr/>
          </p:nvSpPr>
          <p:spPr>
            <a:xfrm>
              <a:off x="3244567" y="5137147"/>
              <a:ext cx="21665" cy="6353"/>
            </a:xfrm>
            <a:custGeom>
              <a:rect b="b" l="l" r="r" t="t"/>
              <a:pathLst>
                <a:path extrusionOk="0" h="211" w="607">
                  <a:moveTo>
                    <a:pt x="606" y="1"/>
                  </a:moveTo>
                  <a:lnTo>
                    <a:pt x="29" y="1"/>
                  </a:lnTo>
                  <a:cubicBezTo>
                    <a:pt x="1" y="163"/>
                    <a:pt x="221" y="211"/>
                    <a:pt x="606"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2"/>
            <p:cNvSpPr/>
            <p:nvPr/>
          </p:nvSpPr>
          <p:spPr>
            <a:xfrm>
              <a:off x="113821" y="5136996"/>
              <a:ext cx="23843" cy="5962"/>
            </a:xfrm>
            <a:custGeom>
              <a:rect b="b" l="l" r="r" t="t"/>
              <a:pathLst>
                <a:path extrusionOk="0" h="198" w="668">
                  <a:moveTo>
                    <a:pt x="579" y="6"/>
                  </a:moveTo>
                  <a:cubicBezTo>
                    <a:pt x="246" y="1"/>
                    <a:pt x="83" y="74"/>
                    <a:pt x="1" y="187"/>
                  </a:cubicBezTo>
                  <a:cubicBezTo>
                    <a:pt x="302" y="178"/>
                    <a:pt x="668" y="198"/>
                    <a:pt x="579"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2"/>
            <p:cNvSpPr/>
            <p:nvPr/>
          </p:nvSpPr>
          <p:spPr>
            <a:xfrm>
              <a:off x="2670678" y="5136364"/>
              <a:ext cx="14099" cy="4246"/>
            </a:xfrm>
            <a:custGeom>
              <a:rect b="b" l="l" r="r" t="t"/>
              <a:pathLst>
                <a:path extrusionOk="0" h="141" w="395">
                  <a:moveTo>
                    <a:pt x="292" y="27"/>
                  </a:moveTo>
                  <a:cubicBezTo>
                    <a:pt x="242" y="1"/>
                    <a:pt x="0" y="69"/>
                    <a:pt x="102" y="117"/>
                  </a:cubicBezTo>
                  <a:cubicBezTo>
                    <a:pt x="155" y="140"/>
                    <a:pt x="395" y="72"/>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2"/>
            <p:cNvSpPr/>
            <p:nvPr/>
          </p:nvSpPr>
          <p:spPr>
            <a:xfrm>
              <a:off x="6889989" y="5133624"/>
              <a:ext cx="14170" cy="4306"/>
            </a:xfrm>
            <a:custGeom>
              <a:rect b="b" l="l" r="r" t="t"/>
              <a:pathLst>
                <a:path extrusionOk="0" h="143" w="397">
                  <a:moveTo>
                    <a:pt x="101" y="118"/>
                  </a:moveTo>
                  <a:cubicBezTo>
                    <a:pt x="155" y="143"/>
                    <a:pt x="396" y="73"/>
                    <a:pt x="293" y="25"/>
                  </a:cubicBezTo>
                  <a:cubicBezTo>
                    <a:pt x="240" y="0"/>
                    <a:pt x="1" y="71"/>
                    <a:pt x="101"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2"/>
            <p:cNvSpPr/>
            <p:nvPr/>
          </p:nvSpPr>
          <p:spPr>
            <a:xfrm>
              <a:off x="5196732" y="5133624"/>
              <a:ext cx="14099" cy="4306"/>
            </a:xfrm>
            <a:custGeom>
              <a:rect b="b" l="l" r="r" t="t"/>
              <a:pathLst>
                <a:path extrusionOk="0" h="143" w="395">
                  <a:moveTo>
                    <a:pt x="294" y="25"/>
                  </a:moveTo>
                  <a:cubicBezTo>
                    <a:pt x="241" y="0"/>
                    <a:pt x="1" y="68"/>
                    <a:pt x="102" y="118"/>
                  </a:cubicBezTo>
                  <a:cubicBezTo>
                    <a:pt x="155" y="143"/>
                    <a:pt x="395" y="73"/>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2"/>
            <p:cNvSpPr/>
            <p:nvPr/>
          </p:nvSpPr>
          <p:spPr>
            <a:xfrm>
              <a:off x="1827636" y="5120738"/>
              <a:ext cx="39761" cy="13700"/>
            </a:xfrm>
            <a:custGeom>
              <a:rect b="b" l="l" r="r" t="t"/>
              <a:pathLst>
                <a:path extrusionOk="0" h="455" w="1114">
                  <a:moveTo>
                    <a:pt x="577" y="0"/>
                  </a:moveTo>
                  <a:cubicBezTo>
                    <a:pt x="405" y="161"/>
                    <a:pt x="113" y="265"/>
                    <a:pt x="0" y="454"/>
                  </a:cubicBezTo>
                  <a:cubicBezTo>
                    <a:pt x="388" y="447"/>
                    <a:pt x="1114" y="141"/>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2"/>
            <p:cNvSpPr/>
            <p:nvPr/>
          </p:nvSpPr>
          <p:spPr>
            <a:xfrm>
              <a:off x="1665738" y="5130914"/>
              <a:ext cx="14134" cy="4185"/>
            </a:xfrm>
            <a:custGeom>
              <a:rect b="b" l="l" r="r" t="t"/>
              <a:pathLst>
                <a:path extrusionOk="0" h="139" w="396">
                  <a:moveTo>
                    <a:pt x="101" y="115"/>
                  </a:moveTo>
                  <a:cubicBezTo>
                    <a:pt x="154" y="139"/>
                    <a:pt x="396" y="72"/>
                    <a:pt x="291" y="25"/>
                  </a:cubicBezTo>
                  <a:cubicBezTo>
                    <a:pt x="239" y="0"/>
                    <a:pt x="0" y="69"/>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2"/>
            <p:cNvSpPr/>
            <p:nvPr/>
          </p:nvSpPr>
          <p:spPr>
            <a:xfrm>
              <a:off x="1087602" y="5128144"/>
              <a:ext cx="14063" cy="4276"/>
            </a:xfrm>
            <a:custGeom>
              <a:rect b="b" l="l" r="r" t="t"/>
              <a:pathLst>
                <a:path extrusionOk="0" h="142" w="394">
                  <a:moveTo>
                    <a:pt x="100" y="117"/>
                  </a:moveTo>
                  <a:cubicBezTo>
                    <a:pt x="151" y="142"/>
                    <a:pt x="393" y="73"/>
                    <a:pt x="290" y="27"/>
                  </a:cubicBezTo>
                  <a:cubicBezTo>
                    <a:pt x="241" y="1"/>
                    <a:pt x="0"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2"/>
            <p:cNvSpPr/>
            <p:nvPr/>
          </p:nvSpPr>
          <p:spPr>
            <a:xfrm>
              <a:off x="2732675" y="5125435"/>
              <a:ext cx="13991" cy="4276"/>
            </a:xfrm>
            <a:custGeom>
              <a:rect b="b" l="l" r="r" t="t"/>
              <a:pathLst>
                <a:path extrusionOk="0" h="142" w="392">
                  <a:moveTo>
                    <a:pt x="100" y="117"/>
                  </a:moveTo>
                  <a:cubicBezTo>
                    <a:pt x="152" y="142"/>
                    <a:pt x="391" y="73"/>
                    <a:pt x="295" y="26"/>
                  </a:cubicBezTo>
                  <a:cubicBezTo>
                    <a:pt x="237" y="1"/>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2"/>
            <p:cNvSpPr/>
            <p:nvPr/>
          </p:nvSpPr>
          <p:spPr>
            <a:xfrm>
              <a:off x="2867019" y="5120738"/>
              <a:ext cx="13813" cy="5480"/>
            </a:xfrm>
            <a:custGeom>
              <a:rect b="b" l="l" r="r" t="t"/>
              <a:pathLst>
                <a:path extrusionOk="0" h="182" w="387">
                  <a:moveTo>
                    <a:pt x="387" y="0"/>
                  </a:moveTo>
                  <a:lnTo>
                    <a:pt x="0" y="0"/>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2"/>
            <p:cNvSpPr/>
            <p:nvPr/>
          </p:nvSpPr>
          <p:spPr>
            <a:xfrm>
              <a:off x="6556306" y="5117667"/>
              <a:ext cx="6889" cy="6203"/>
            </a:xfrm>
            <a:custGeom>
              <a:rect b="b" l="l" r="r" t="t"/>
              <a:pathLst>
                <a:path extrusionOk="0" h="206" w="193">
                  <a:moveTo>
                    <a:pt x="193" y="102"/>
                  </a:moveTo>
                  <a:cubicBezTo>
                    <a:pt x="193" y="53"/>
                    <a:pt x="36" y="0"/>
                    <a:pt x="1" y="102"/>
                  </a:cubicBezTo>
                  <a:cubicBezTo>
                    <a:pt x="1" y="153"/>
                    <a:pt x="157"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2"/>
            <p:cNvSpPr/>
            <p:nvPr/>
          </p:nvSpPr>
          <p:spPr>
            <a:xfrm>
              <a:off x="4222952" y="5117667"/>
              <a:ext cx="6924" cy="6203"/>
            </a:xfrm>
            <a:custGeom>
              <a:rect b="b" l="l" r="r" t="t"/>
              <a:pathLst>
                <a:path extrusionOk="0" h="206" w="194">
                  <a:moveTo>
                    <a:pt x="194" y="102"/>
                  </a:moveTo>
                  <a:cubicBezTo>
                    <a:pt x="194" y="53"/>
                    <a:pt x="37" y="0"/>
                    <a:pt x="1" y="102"/>
                  </a:cubicBezTo>
                  <a:cubicBezTo>
                    <a:pt x="1" y="153"/>
                    <a:pt x="155" y="205"/>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2"/>
            <p:cNvSpPr/>
            <p:nvPr/>
          </p:nvSpPr>
          <p:spPr>
            <a:xfrm>
              <a:off x="536948" y="5120015"/>
              <a:ext cx="14063" cy="4246"/>
            </a:xfrm>
            <a:custGeom>
              <a:rect b="b" l="l" r="r" t="t"/>
              <a:pathLst>
                <a:path extrusionOk="0" h="141" w="394">
                  <a:moveTo>
                    <a:pt x="293" y="24"/>
                  </a:moveTo>
                  <a:cubicBezTo>
                    <a:pt x="237" y="1"/>
                    <a:pt x="1" y="67"/>
                    <a:pt x="100" y="114"/>
                  </a:cubicBezTo>
                  <a:cubicBezTo>
                    <a:pt x="152" y="140"/>
                    <a:pt x="394"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2"/>
            <p:cNvSpPr/>
            <p:nvPr/>
          </p:nvSpPr>
          <p:spPr>
            <a:xfrm>
              <a:off x="5475664" y="5112488"/>
              <a:ext cx="20737" cy="8220"/>
            </a:xfrm>
            <a:custGeom>
              <a:rect b="b" l="l" r="r" t="t"/>
              <a:pathLst>
                <a:path extrusionOk="0" h="273" w="581">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2"/>
            <p:cNvSpPr/>
            <p:nvPr/>
          </p:nvSpPr>
          <p:spPr>
            <a:xfrm>
              <a:off x="4844918" y="5112067"/>
              <a:ext cx="33551" cy="15838"/>
            </a:xfrm>
            <a:custGeom>
              <a:rect b="b" l="l" r="r" t="t"/>
              <a:pathLst>
                <a:path extrusionOk="0" h="526" w="940">
                  <a:moveTo>
                    <a:pt x="895" y="197"/>
                  </a:moveTo>
                  <a:cubicBezTo>
                    <a:pt x="939" y="142"/>
                    <a:pt x="604" y="1"/>
                    <a:pt x="510" y="17"/>
                  </a:cubicBezTo>
                  <a:cubicBezTo>
                    <a:pt x="1" y="90"/>
                    <a:pt x="633" y="526"/>
                    <a:pt x="895" y="1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2"/>
            <p:cNvSpPr/>
            <p:nvPr/>
          </p:nvSpPr>
          <p:spPr>
            <a:xfrm>
              <a:off x="416667" y="5103696"/>
              <a:ext cx="40333" cy="14694"/>
            </a:xfrm>
            <a:custGeom>
              <a:rect b="b" l="l" r="r" t="t"/>
              <a:pathLst>
                <a:path extrusionOk="0" h="488" w="1130">
                  <a:moveTo>
                    <a:pt x="770" y="383"/>
                  </a:moveTo>
                  <a:cubicBezTo>
                    <a:pt x="1129" y="81"/>
                    <a:pt x="79" y="1"/>
                    <a:pt x="0" y="201"/>
                  </a:cubicBezTo>
                  <a:cubicBezTo>
                    <a:pt x="302" y="242"/>
                    <a:pt x="165" y="488"/>
                    <a:pt x="770" y="3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2"/>
            <p:cNvSpPr/>
            <p:nvPr/>
          </p:nvSpPr>
          <p:spPr>
            <a:xfrm>
              <a:off x="822733" y="5093369"/>
              <a:ext cx="50398" cy="17494"/>
            </a:xfrm>
            <a:custGeom>
              <a:rect b="b" l="l" r="r" t="t"/>
              <a:pathLst>
                <a:path extrusionOk="0" h="581" w="1412">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2"/>
            <p:cNvSpPr/>
            <p:nvPr/>
          </p:nvSpPr>
          <p:spPr>
            <a:xfrm>
              <a:off x="1189645" y="5090659"/>
              <a:ext cx="71992" cy="13941"/>
            </a:xfrm>
            <a:custGeom>
              <a:rect b="b" l="l" r="r" t="t"/>
              <a:pathLst>
                <a:path extrusionOk="0" h="463" w="2017">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2"/>
            <p:cNvSpPr/>
            <p:nvPr/>
          </p:nvSpPr>
          <p:spPr>
            <a:xfrm>
              <a:off x="6690364" y="5098096"/>
              <a:ext cx="14099" cy="4276"/>
            </a:xfrm>
            <a:custGeom>
              <a:rect b="b" l="l" r="r" t="t"/>
              <a:pathLst>
                <a:path extrusionOk="0" h="142" w="395">
                  <a:moveTo>
                    <a:pt x="101" y="116"/>
                  </a:moveTo>
                  <a:cubicBezTo>
                    <a:pt x="156" y="141"/>
                    <a:pt x="395" y="72"/>
                    <a:pt x="293" y="25"/>
                  </a:cubicBezTo>
                  <a:cubicBezTo>
                    <a:pt x="244" y="0"/>
                    <a:pt x="0"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2"/>
            <p:cNvSpPr/>
            <p:nvPr/>
          </p:nvSpPr>
          <p:spPr>
            <a:xfrm>
              <a:off x="6611343" y="5093339"/>
              <a:ext cx="13813" cy="5540"/>
            </a:xfrm>
            <a:custGeom>
              <a:rect b="b" l="l" r="r" t="t"/>
              <a:pathLst>
                <a:path extrusionOk="0" h="184" w="387">
                  <a:moveTo>
                    <a:pt x="0" y="183"/>
                  </a:moveTo>
                  <a:lnTo>
                    <a:pt x="387" y="183"/>
                  </a:lnTo>
                  <a:lnTo>
                    <a:pt x="387"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2"/>
            <p:cNvSpPr/>
            <p:nvPr/>
          </p:nvSpPr>
          <p:spPr>
            <a:xfrm>
              <a:off x="5234673" y="5092797"/>
              <a:ext cx="13777" cy="6805"/>
            </a:xfrm>
            <a:custGeom>
              <a:rect b="b" l="l" r="r" t="t"/>
              <a:pathLst>
                <a:path extrusionOk="0" h="226" w="386">
                  <a:moveTo>
                    <a:pt x="385" y="110"/>
                  </a:moveTo>
                  <a:cubicBezTo>
                    <a:pt x="346" y="0"/>
                    <a:pt x="174" y="54"/>
                    <a:pt x="0" y="110"/>
                  </a:cubicBezTo>
                  <a:cubicBezTo>
                    <a:pt x="5" y="202"/>
                    <a:pt x="341" y="226"/>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2"/>
            <p:cNvSpPr/>
            <p:nvPr/>
          </p:nvSpPr>
          <p:spPr>
            <a:xfrm>
              <a:off x="8006537" y="5082500"/>
              <a:ext cx="44687" cy="16380"/>
            </a:xfrm>
            <a:custGeom>
              <a:rect b="b" l="l" r="r" t="t"/>
              <a:pathLst>
                <a:path extrusionOk="0" h="544" w="1252">
                  <a:moveTo>
                    <a:pt x="638" y="0"/>
                  </a:moveTo>
                  <a:cubicBezTo>
                    <a:pt x="616" y="171"/>
                    <a:pt x="0" y="63"/>
                    <a:pt x="59" y="272"/>
                  </a:cubicBezTo>
                  <a:cubicBezTo>
                    <a:pt x="397" y="543"/>
                    <a:pt x="1252" y="141"/>
                    <a:pt x="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2"/>
            <p:cNvSpPr/>
            <p:nvPr/>
          </p:nvSpPr>
          <p:spPr>
            <a:xfrm>
              <a:off x="6683547" y="5089877"/>
              <a:ext cx="14027" cy="4276"/>
            </a:xfrm>
            <a:custGeom>
              <a:rect b="b" l="l" r="r" t="t"/>
              <a:pathLst>
                <a:path extrusionOk="0" h="142" w="393">
                  <a:moveTo>
                    <a:pt x="292" y="27"/>
                  </a:moveTo>
                  <a:cubicBezTo>
                    <a:pt x="242" y="0"/>
                    <a:pt x="1" y="70"/>
                    <a:pt x="103" y="117"/>
                  </a:cubicBezTo>
                  <a:cubicBezTo>
                    <a:pt x="152" y="141"/>
                    <a:pt x="392" y="72"/>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2"/>
            <p:cNvSpPr/>
            <p:nvPr/>
          </p:nvSpPr>
          <p:spPr>
            <a:xfrm>
              <a:off x="9075543" y="5085149"/>
              <a:ext cx="13777" cy="5540"/>
            </a:xfrm>
            <a:custGeom>
              <a:rect b="b" l="l" r="r" t="t"/>
              <a:pathLst>
                <a:path extrusionOk="0" h="184" w="386">
                  <a:moveTo>
                    <a:pt x="385" y="1"/>
                  </a:moveTo>
                  <a:lnTo>
                    <a:pt x="0" y="1"/>
                  </a:lnTo>
                  <a:lnTo>
                    <a:pt x="0" y="184"/>
                  </a:lnTo>
                  <a:lnTo>
                    <a:pt x="385"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2"/>
            <p:cNvSpPr/>
            <p:nvPr/>
          </p:nvSpPr>
          <p:spPr>
            <a:xfrm>
              <a:off x="5841969" y="5075334"/>
              <a:ext cx="22165" cy="16229"/>
            </a:xfrm>
            <a:custGeom>
              <a:rect b="b" l="l" r="r" t="t"/>
              <a:pathLst>
                <a:path extrusionOk="0" h="539" w="621">
                  <a:moveTo>
                    <a:pt x="343" y="510"/>
                  </a:moveTo>
                  <a:cubicBezTo>
                    <a:pt x="403" y="386"/>
                    <a:pt x="620" y="336"/>
                    <a:pt x="538" y="144"/>
                  </a:cubicBezTo>
                  <a:cubicBezTo>
                    <a:pt x="0" y="0"/>
                    <a:pt x="4" y="538"/>
                    <a:pt x="343" y="5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2"/>
            <p:cNvSpPr/>
            <p:nvPr/>
          </p:nvSpPr>
          <p:spPr>
            <a:xfrm>
              <a:off x="5410169" y="5084457"/>
              <a:ext cx="14099" cy="4215"/>
            </a:xfrm>
            <a:custGeom>
              <a:rect b="b" l="l" r="r" t="t"/>
              <a:pathLst>
                <a:path extrusionOk="0" h="140" w="395">
                  <a:moveTo>
                    <a:pt x="291" y="24"/>
                  </a:moveTo>
                  <a:cubicBezTo>
                    <a:pt x="238" y="0"/>
                    <a:pt x="0" y="68"/>
                    <a:pt x="98" y="115"/>
                  </a:cubicBezTo>
                  <a:cubicBezTo>
                    <a:pt x="150" y="140"/>
                    <a:pt x="394" y="72"/>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2"/>
            <p:cNvSpPr/>
            <p:nvPr/>
          </p:nvSpPr>
          <p:spPr>
            <a:xfrm>
              <a:off x="2537012" y="5075304"/>
              <a:ext cx="47757" cy="17404"/>
            </a:xfrm>
            <a:custGeom>
              <a:rect b="b" l="l" r="r" t="t"/>
              <a:pathLst>
                <a:path extrusionOk="0" h="578" w="1338">
                  <a:moveTo>
                    <a:pt x="182" y="328"/>
                  </a:moveTo>
                  <a:cubicBezTo>
                    <a:pt x="478" y="577"/>
                    <a:pt x="1314" y="324"/>
                    <a:pt x="1337" y="145"/>
                  </a:cubicBezTo>
                  <a:cubicBezTo>
                    <a:pt x="940" y="202"/>
                    <a:pt x="0" y="0"/>
                    <a:pt x="182"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2"/>
            <p:cNvSpPr/>
            <p:nvPr/>
          </p:nvSpPr>
          <p:spPr>
            <a:xfrm>
              <a:off x="1440273" y="5070216"/>
              <a:ext cx="26591" cy="12315"/>
            </a:xfrm>
            <a:custGeom>
              <a:rect b="b" l="l" r="r" t="t"/>
              <a:pathLst>
                <a:path extrusionOk="0" h="409" w="745">
                  <a:moveTo>
                    <a:pt x="439" y="408"/>
                  </a:moveTo>
                  <a:cubicBezTo>
                    <a:pt x="745" y="272"/>
                    <a:pt x="655" y="1"/>
                    <a:pt x="54" y="44"/>
                  </a:cubicBezTo>
                  <a:cubicBezTo>
                    <a:pt x="1" y="251"/>
                    <a:pt x="100" y="385"/>
                    <a:pt x="439" y="4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2"/>
            <p:cNvSpPr/>
            <p:nvPr/>
          </p:nvSpPr>
          <p:spPr>
            <a:xfrm>
              <a:off x="8886091" y="5076237"/>
              <a:ext cx="14170" cy="4246"/>
            </a:xfrm>
            <a:custGeom>
              <a:rect b="b" l="l" r="r" t="t"/>
              <a:pathLst>
                <a:path extrusionOk="0" h="141" w="397">
                  <a:moveTo>
                    <a:pt x="100" y="114"/>
                  </a:moveTo>
                  <a:cubicBezTo>
                    <a:pt x="155" y="140"/>
                    <a:pt x="396" y="72"/>
                    <a:pt x="293" y="25"/>
                  </a:cubicBezTo>
                  <a:cubicBezTo>
                    <a:pt x="242" y="0"/>
                    <a:pt x="1" y="68"/>
                    <a:pt x="100"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2"/>
            <p:cNvSpPr/>
            <p:nvPr/>
          </p:nvSpPr>
          <p:spPr>
            <a:xfrm>
              <a:off x="8941270" y="5073497"/>
              <a:ext cx="13956" cy="4215"/>
            </a:xfrm>
            <a:custGeom>
              <a:rect b="b" l="l" r="r" t="t"/>
              <a:pathLst>
                <a:path extrusionOk="0" h="140" w="391">
                  <a:moveTo>
                    <a:pt x="292" y="25"/>
                  </a:moveTo>
                  <a:cubicBezTo>
                    <a:pt x="236" y="0"/>
                    <a:pt x="0" y="68"/>
                    <a:pt x="98" y="116"/>
                  </a:cubicBezTo>
                  <a:cubicBezTo>
                    <a:pt x="151" y="140"/>
                    <a:pt x="390" y="73"/>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2"/>
            <p:cNvSpPr/>
            <p:nvPr/>
          </p:nvSpPr>
          <p:spPr>
            <a:xfrm>
              <a:off x="6907335" y="5063863"/>
              <a:ext cx="26591" cy="15326"/>
            </a:xfrm>
            <a:custGeom>
              <a:rect b="b" l="l" r="r" t="t"/>
              <a:pathLst>
                <a:path extrusionOk="0" h="509" w="745">
                  <a:moveTo>
                    <a:pt x="0" y="436"/>
                  </a:moveTo>
                  <a:cubicBezTo>
                    <a:pt x="744" y="508"/>
                    <a:pt x="744" y="0"/>
                    <a:pt x="0" y="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2"/>
            <p:cNvSpPr/>
            <p:nvPr/>
          </p:nvSpPr>
          <p:spPr>
            <a:xfrm>
              <a:off x="2619139" y="5070788"/>
              <a:ext cx="13777" cy="7497"/>
            </a:xfrm>
            <a:custGeom>
              <a:rect b="b" l="l" r="r" t="t"/>
              <a:pathLst>
                <a:path extrusionOk="0" h="249" w="386">
                  <a:moveTo>
                    <a:pt x="386" y="115"/>
                  </a:moveTo>
                  <a:cubicBezTo>
                    <a:pt x="385" y="24"/>
                    <a:pt x="50" y="0"/>
                    <a:pt x="1" y="115"/>
                  </a:cubicBezTo>
                  <a:cubicBezTo>
                    <a:pt x="217" y="106"/>
                    <a:pt x="300" y="248"/>
                    <a:pt x="386"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2"/>
            <p:cNvSpPr/>
            <p:nvPr/>
          </p:nvSpPr>
          <p:spPr>
            <a:xfrm>
              <a:off x="865599" y="5055101"/>
              <a:ext cx="41653" cy="18819"/>
            </a:xfrm>
            <a:custGeom>
              <a:rect b="b" l="l" r="r" t="t"/>
              <a:pathLst>
                <a:path extrusionOk="0" h="625" w="1167">
                  <a:moveTo>
                    <a:pt x="725" y="546"/>
                  </a:moveTo>
                  <a:cubicBezTo>
                    <a:pt x="1166" y="340"/>
                    <a:pt x="596" y="146"/>
                    <a:pt x="340" y="0"/>
                  </a:cubicBezTo>
                  <a:cubicBezTo>
                    <a:pt x="45" y="137"/>
                    <a:pt x="1" y="624"/>
                    <a:pt x="725"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2"/>
            <p:cNvSpPr/>
            <p:nvPr/>
          </p:nvSpPr>
          <p:spPr>
            <a:xfrm>
              <a:off x="6132858" y="5062508"/>
              <a:ext cx="14170" cy="4336"/>
            </a:xfrm>
            <a:custGeom>
              <a:rect b="b" l="l" r="r" t="t"/>
              <a:pathLst>
                <a:path extrusionOk="0" h="144" w="397">
                  <a:moveTo>
                    <a:pt x="296" y="27"/>
                  </a:moveTo>
                  <a:cubicBezTo>
                    <a:pt x="241" y="1"/>
                    <a:pt x="1" y="71"/>
                    <a:pt x="102" y="117"/>
                  </a:cubicBezTo>
                  <a:cubicBezTo>
                    <a:pt x="155" y="143"/>
                    <a:pt x="396" y="73"/>
                    <a:pt x="296"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2"/>
            <p:cNvSpPr/>
            <p:nvPr/>
          </p:nvSpPr>
          <p:spPr>
            <a:xfrm>
              <a:off x="6052908" y="5060551"/>
              <a:ext cx="21665" cy="6444"/>
            </a:xfrm>
            <a:custGeom>
              <a:rect b="b" l="l" r="r" t="t"/>
              <a:pathLst>
                <a:path extrusionOk="0" h="214" w="607">
                  <a:moveTo>
                    <a:pt x="606" y="182"/>
                  </a:moveTo>
                  <a:lnTo>
                    <a:pt x="606" y="1"/>
                  </a:lnTo>
                  <a:lnTo>
                    <a:pt x="27" y="1"/>
                  </a:lnTo>
                  <a:cubicBezTo>
                    <a:pt x="1" y="164"/>
                    <a:pt x="217" y="213"/>
                    <a:pt x="606"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2"/>
            <p:cNvSpPr/>
            <p:nvPr/>
          </p:nvSpPr>
          <p:spPr>
            <a:xfrm>
              <a:off x="1387485" y="5050856"/>
              <a:ext cx="20238" cy="13580"/>
            </a:xfrm>
            <a:custGeom>
              <a:rect b="b" l="l" r="r" t="t"/>
              <a:pathLst>
                <a:path extrusionOk="0" h="451" w="567">
                  <a:moveTo>
                    <a:pt x="376" y="414"/>
                  </a:moveTo>
                  <a:cubicBezTo>
                    <a:pt x="386" y="359"/>
                    <a:pt x="403" y="304"/>
                    <a:pt x="566" y="323"/>
                  </a:cubicBezTo>
                  <a:lnTo>
                    <a:pt x="566" y="141"/>
                  </a:lnTo>
                  <a:cubicBezTo>
                    <a:pt x="95" y="0"/>
                    <a:pt x="1" y="451"/>
                    <a:pt x="376" y="4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2"/>
            <p:cNvSpPr/>
            <p:nvPr/>
          </p:nvSpPr>
          <p:spPr>
            <a:xfrm>
              <a:off x="5244988" y="5057149"/>
              <a:ext cx="14063" cy="4215"/>
            </a:xfrm>
            <a:custGeom>
              <a:rect b="b" l="l" r="r" t="t"/>
              <a:pathLst>
                <a:path extrusionOk="0" h="140" w="394">
                  <a:moveTo>
                    <a:pt x="295" y="24"/>
                  </a:moveTo>
                  <a:cubicBezTo>
                    <a:pt x="240" y="0"/>
                    <a:pt x="1" y="68"/>
                    <a:pt x="96" y="115"/>
                  </a:cubicBezTo>
                  <a:cubicBezTo>
                    <a:pt x="154" y="140"/>
                    <a:pt x="394" y="69"/>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2"/>
            <p:cNvSpPr/>
            <p:nvPr/>
          </p:nvSpPr>
          <p:spPr>
            <a:xfrm>
              <a:off x="84304" y="5052301"/>
              <a:ext cx="22629" cy="8280"/>
            </a:xfrm>
            <a:custGeom>
              <a:rect b="b" l="l" r="r" t="t"/>
              <a:pathLst>
                <a:path extrusionOk="0" h="275" w="634">
                  <a:moveTo>
                    <a:pt x="633" y="275"/>
                  </a:moveTo>
                  <a:lnTo>
                    <a:pt x="633" y="1"/>
                  </a:lnTo>
                  <a:lnTo>
                    <a:pt x="247" y="1"/>
                  </a:lnTo>
                  <a:cubicBezTo>
                    <a:pt x="236" y="118"/>
                    <a:pt x="0" y="128"/>
                    <a:pt x="55"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2"/>
            <p:cNvSpPr/>
            <p:nvPr/>
          </p:nvSpPr>
          <p:spPr>
            <a:xfrm>
              <a:off x="8428486" y="5052030"/>
              <a:ext cx="6924" cy="6203"/>
            </a:xfrm>
            <a:custGeom>
              <a:rect b="b" l="l" r="r" t="t"/>
              <a:pathLst>
                <a:path extrusionOk="0" h="206" w="194">
                  <a:moveTo>
                    <a:pt x="192" y="102"/>
                  </a:moveTo>
                  <a:cubicBezTo>
                    <a:pt x="194" y="50"/>
                    <a:pt x="37" y="0"/>
                    <a:pt x="0" y="102"/>
                  </a:cubicBezTo>
                  <a:cubicBezTo>
                    <a:pt x="0" y="152"/>
                    <a:pt x="157" y="205"/>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2"/>
            <p:cNvSpPr/>
            <p:nvPr/>
          </p:nvSpPr>
          <p:spPr>
            <a:xfrm>
              <a:off x="5282892" y="5046972"/>
              <a:ext cx="22629" cy="13640"/>
            </a:xfrm>
            <a:custGeom>
              <a:rect b="b" l="l" r="r" t="t"/>
              <a:pathLst>
                <a:path extrusionOk="0" h="453" w="634">
                  <a:moveTo>
                    <a:pt x="580" y="362"/>
                  </a:moveTo>
                  <a:cubicBezTo>
                    <a:pt x="633" y="155"/>
                    <a:pt x="534" y="21"/>
                    <a:pt x="195" y="0"/>
                  </a:cubicBezTo>
                  <a:cubicBezTo>
                    <a:pt x="239" y="159"/>
                    <a:pt x="0" y="453"/>
                    <a:pt x="580"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2"/>
            <p:cNvSpPr/>
            <p:nvPr/>
          </p:nvSpPr>
          <p:spPr>
            <a:xfrm>
              <a:off x="3965685" y="5035982"/>
              <a:ext cx="57358" cy="21890"/>
            </a:xfrm>
            <a:custGeom>
              <a:rect b="b" l="l" r="r" t="t"/>
              <a:pathLst>
                <a:path extrusionOk="0" h="727" w="1607">
                  <a:moveTo>
                    <a:pt x="1037" y="727"/>
                  </a:moveTo>
                  <a:cubicBezTo>
                    <a:pt x="1606" y="370"/>
                    <a:pt x="632" y="112"/>
                    <a:pt x="72" y="1"/>
                  </a:cubicBezTo>
                  <a:cubicBezTo>
                    <a:pt x="1" y="429"/>
                    <a:pt x="418" y="625"/>
                    <a:pt x="1037" y="7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2"/>
            <p:cNvSpPr/>
            <p:nvPr/>
          </p:nvSpPr>
          <p:spPr>
            <a:xfrm>
              <a:off x="8452542" y="5048869"/>
              <a:ext cx="14027" cy="4276"/>
            </a:xfrm>
            <a:custGeom>
              <a:rect b="b" l="l" r="r" t="t"/>
              <a:pathLst>
                <a:path extrusionOk="0" h="142" w="393">
                  <a:moveTo>
                    <a:pt x="99" y="116"/>
                  </a:moveTo>
                  <a:cubicBezTo>
                    <a:pt x="153" y="142"/>
                    <a:pt x="393" y="73"/>
                    <a:pt x="292" y="27"/>
                  </a:cubicBezTo>
                  <a:cubicBezTo>
                    <a:pt x="238" y="1"/>
                    <a:pt x="0" y="69"/>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2"/>
            <p:cNvSpPr/>
            <p:nvPr/>
          </p:nvSpPr>
          <p:spPr>
            <a:xfrm>
              <a:off x="578244" y="5048869"/>
              <a:ext cx="14099" cy="4276"/>
            </a:xfrm>
            <a:custGeom>
              <a:rect b="b" l="l" r="r" t="t"/>
              <a:pathLst>
                <a:path extrusionOk="0" h="142" w="395">
                  <a:moveTo>
                    <a:pt x="101" y="116"/>
                  </a:moveTo>
                  <a:cubicBezTo>
                    <a:pt x="154" y="142"/>
                    <a:pt x="394" y="73"/>
                    <a:pt x="294" y="27"/>
                  </a:cubicBezTo>
                  <a:cubicBezTo>
                    <a:pt x="240" y="1"/>
                    <a:pt x="0"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2"/>
            <p:cNvSpPr/>
            <p:nvPr/>
          </p:nvSpPr>
          <p:spPr>
            <a:xfrm>
              <a:off x="5196732" y="5046129"/>
              <a:ext cx="14099" cy="4276"/>
            </a:xfrm>
            <a:custGeom>
              <a:rect b="b" l="l" r="r" t="t"/>
              <a:pathLst>
                <a:path extrusionOk="0" h="142" w="395">
                  <a:moveTo>
                    <a:pt x="294" y="27"/>
                  </a:moveTo>
                  <a:cubicBezTo>
                    <a:pt x="241" y="1"/>
                    <a:pt x="1" y="70"/>
                    <a:pt x="102" y="115"/>
                  </a:cubicBezTo>
                  <a:cubicBezTo>
                    <a:pt x="155" y="142"/>
                    <a:pt x="395" y="74"/>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2"/>
            <p:cNvSpPr/>
            <p:nvPr/>
          </p:nvSpPr>
          <p:spPr>
            <a:xfrm>
              <a:off x="1655495" y="5037518"/>
              <a:ext cx="34872" cy="15236"/>
            </a:xfrm>
            <a:custGeom>
              <a:rect b="b" l="l" r="r" t="t"/>
              <a:pathLst>
                <a:path extrusionOk="0" h="506" w="977">
                  <a:moveTo>
                    <a:pt x="773" y="404"/>
                  </a:moveTo>
                  <a:cubicBezTo>
                    <a:pt x="977" y="173"/>
                    <a:pt x="122" y="1"/>
                    <a:pt x="0" y="221"/>
                  </a:cubicBezTo>
                  <a:cubicBezTo>
                    <a:pt x="307" y="260"/>
                    <a:pt x="166" y="506"/>
                    <a:pt x="773" y="4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2"/>
            <p:cNvSpPr/>
            <p:nvPr/>
          </p:nvSpPr>
          <p:spPr>
            <a:xfrm>
              <a:off x="323796" y="5043810"/>
              <a:ext cx="23985" cy="5902"/>
            </a:xfrm>
            <a:custGeom>
              <a:rect b="b" l="l" r="r" t="t"/>
              <a:pathLst>
                <a:path extrusionOk="0" h="196" w="672">
                  <a:moveTo>
                    <a:pt x="479" y="195"/>
                  </a:moveTo>
                  <a:cubicBezTo>
                    <a:pt x="479" y="104"/>
                    <a:pt x="634" y="87"/>
                    <a:pt x="672" y="12"/>
                  </a:cubicBezTo>
                  <a:cubicBezTo>
                    <a:pt x="368" y="21"/>
                    <a:pt x="1" y="1"/>
                    <a:pt x="92"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2"/>
            <p:cNvSpPr/>
            <p:nvPr/>
          </p:nvSpPr>
          <p:spPr>
            <a:xfrm>
              <a:off x="2564138" y="5044172"/>
              <a:ext cx="13777" cy="2770"/>
            </a:xfrm>
            <a:custGeom>
              <a:rect b="b" l="l" r="r" t="t"/>
              <a:pathLst>
                <a:path extrusionOk="0" h="92" w="386">
                  <a:moveTo>
                    <a:pt x="0" y="92"/>
                  </a:moveTo>
                  <a:cubicBezTo>
                    <a:pt x="149" y="70"/>
                    <a:pt x="379" y="88"/>
                    <a:pt x="385" y="0"/>
                  </a:cubicBezTo>
                  <a:cubicBezTo>
                    <a:pt x="238" y="21"/>
                    <a:pt x="5" y="3"/>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2"/>
            <p:cNvSpPr/>
            <p:nvPr/>
          </p:nvSpPr>
          <p:spPr>
            <a:xfrm>
              <a:off x="1934177" y="5043419"/>
              <a:ext cx="14170" cy="4306"/>
            </a:xfrm>
            <a:custGeom>
              <a:rect b="b" l="l" r="r" t="t"/>
              <a:pathLst>
                <a:path extrusionOk="0" h="143" w="397">
                  <a:moveTo>
                    <a:pt x="294" y="25"/>
                  </a:moveTo>
                  <a:cubicBezTo>
                    <a:pt x="240" y="1"/>
                    <a:pt x="1" y="68"/>
                    <a:pt x="103" y="117"/>
                  </a:cubicBezTo>
                  <a:cubicBezTo>
                    <a:pt x="155" y="143"/>
                    <a:pt x="396"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2"/>
            <p:cNvSpPr/>
            <p:nvPr/>
          </p:nvSpPr>
          <p:spPr>
            <a:xfrm>
              <a:off x="7013875" y="5032460"/>
              <a:ext cx="14063" cy="4276"/>
            </a:xfrm>
            <a:custGeom>
              <a:rect b="b" l="l" r="r" t="t"/>
              <a:pathLst>
                <a:path extrusionOk="0" h="142" w="394">
                  <a:moveTo>
                    <a:pt x="102" y="117"/>
                  </a:moveTo>
                  <a:cubicBezTo>
                    <a:pt x="157" y="141"/>
                    <a:pt x="393" y="72"/>
                    <a:pt x="296" y="25"/>
                  </a:cubicBezTo>
                  <a:cubicBezTo>
                    <a:pt x="242" y="0"/>
                    <a:pt x="1" y="71"/>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2"/>
            <p:cNvSpPr/>
            <p:nvPr/>
          </p:nvSpPr>
          <p:spPr>
            <a:xfrm>
              <a:off x="5503218" y="5025023"/>
              <a:ext cx="33622" cy="17283"/>
            </a:xfrm>
            <a:custGeom>
              <a:rect b="b" l="l" r="r" t="t"/>
              <a:pathLst>
                <a:path extrusionOk="0" h="574" w="942">
                  <a:moveTo>
                    <a:pt x="0" y="91"/>
                  </a:moveTo>
                  <a:lnTo>
                    <a:pt x="0" y="272"/>
                  </a:lnTo>
                  <a:cubicBezTo>
                    <a:pt x="355" y="574"/>
                    <a:pt x="941" y="1"/>
                    <a:pt x="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2"/>
            <p:cNvSpPr/>
            <p:nvPr/>
          </p:nvSpPr>
          <p:spPr>
            <a:xfrm>
              <a:off x="4453450" y="5032490"/>
              <a:ext cx="14063" cy="4276"/>
            </a:xfrm>
            <a:custGeom>
              <a:rect b="b" l="l" r="r" t="t"/>
              <a:pathLst>
                <a:path extrusionOk="0" h="142" w="394">
                  <a:moveTo>
                    <a:pt x="294" y="25"/>
                  </a:moveTo>
                  <a:cubicBezTo>
                    <a:pt x="239" y="1"/>
                    <a:pt x="0" y="70"/>
                    <a:pt x="98" y="117"/>
                  </a:cubicBezTo>
                  <a:cubicBezTo>
                    <a:pt x="154" y="142"/>
                    <a:pt x="393"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2"/>
            <p:cNvSpPr/>
            <p:nvPr/>
          </p:nvSpPr>
          <p:spPr>
            <a:xfrm>
              <a:off x="2494396" y="5027733"/>
              <a:ext cx="21594" cy="9515"/>
            </a:xfrm>
            <a:custGeom>
              <a:rect b="b" l="l" r="r" t="t"/>
              <a:pathLst>
                <a:path extrusionOk="0" h="316" w="605">
                  <a:moveTo>
                    <a:pt x="411" y="274"/>
                  </a:moveTo>
                  <a:cubicBezTo>
                    <a:pt x="405" y="148"/>
                    <a:pt x="503" y="74"/>
                    <a:pt x="604" y="1"/>
                  </a:cubicBezTo>
                  <a:lnTo>
                    <a:pt x="26" y="1"/>
                  </a:lnTo>
                  <a:cubicBezTo>
                    <a:pt x="42" y="144"/>
                    <a:pt x="0" y="315"/>
                    <a:pt x="411"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2"/>
            <p:cNvSpPr/>
            <p:nvPr/>
          </p:nvSpPr>
          <p:spPr>
            <a:xfrm>
              <a:off x="5244988" y="5029690"/>
              <a:ext cx="14063" cy="4336"/>
            </a:xfrm>
            <a:custGeom>
              <a:rect b="b" l="l" r="r" t="t"/>
              <a:pathLst>
                <a:path extrusionOk="0" h="144" w="394">
                  <a:moveTo>
                    <a:pt x="295" y="26"/>
                  </a:moveTo>
                  <a:cubicBezTo>
                    <a:pt x="240" y="1"/>
                    <a:pt x="1" y="70"/>
                    <a:pt x="96" y="117"/>
                  </a:cubicBezTo>
                  <a:cubicBezTo>
                    <a:pt x="154" y="143"/>
                    <a:pt x="394" y="74"/>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2"/>
            <p:cNvSpPr/>
            <p:nvPr/>
          </p:nvSpPr>
          <p:spPr>
            <a:xfrm>
              <a:off x="3073496" y="5026980"/>
              <a:ext cx="13777" cy="7497"/>
            </a:xfrm>
            <a:custGeom>
              <a:rect b="b" l="l" r="r" t="t"/>
              <a:pathLst>
                <a:path extrusionOk="0" h="249" w="386">
                  <a:moveTo>
                    <a:pt x="385" y="116"/>
                  </a:moveTo>
                  <a:cubicBezTo>
                    <a:pt x="384" y="24"/>
                    <a:pt x="46" y="1"/>
                    <a:pt x="0" y="116"/>
                  </a:cubicBezTo>
                  <a:cubicBezTo>
                    <a:pt x="216" y="108"/>
                    <a:pt x="302" y="249"/>
                    <a:pt x="385"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2"/>
            <p:cNvSpPr/>
            <p:nvPr/>
          </p:nvSpPr>
          <p:spPr>
            <a:xfrm>
              <a:off x="2990905" y="5027793"/>
              <a:ext cx="13706" cy="5480"/>
            </a:xfrm>
            <a:custGeom>
              <a:rect b="b" l="l" r="r" t="t"/>
              <a:pathLst>
                <a:path extrusionOk="0" h="182" w="384">
                  <a:moveTo>
                    <a:pt x="0" y="181"/>
                  </a:moveTo>
                  <a:lnTo>
                    <a:pt x="384" y="181"/>
                  </a:lnTo>
                  <a:lnTo>
                    <a:pt x="384"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2"/>
            <p:cNvSpPr/>
            <p:nvPr/>
          </p:nvSpPr>
          <p:spPr>
            <a:xfrm>
              <a:off x="2521593" y="5025023"/>
              <a:ext cx="21915" cy="8762"/>
            </a:xfrm>
            <a:custGeom>
              <a:rect b="b" l="l" r="r" t="t"/>
              <a:pathLst>
                <a:path extrusionOk="0" h="291" w="614">
                  <a:moveTo>
                    <a:pt x="614" y="273"/>
                  </a:moveTo>
                  <a:lnTo>
                    <a:pt x="614" y="1"/>
                  </a:lnTo>
                  <a:lnTo>
                    <a:pt x="34" y="1"/>
                  </a:lnTo>
                  <a:cubicBezTo>
                    <a:pt x="0" y="199"/>
                    <a:pt x="192" y="290"/>
                    <a:pt x="614"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2"/>
            <p:cNvSpPr/>
            <p:nvPr/>
          </p:nvSpPr>
          <p:spPr>
            <a:xfrm>
              <a:off x="1903339" y="5024631"/>
              <a:ext cx="6924" cy="6293"/>
            </a:xfrm>
            <a:custGeom>
              <a:rect b="b" l="l" r="r" t="t"/>
              <a:pathLst>
                <a:path extrusionOk="0" h="209" w="194">
                  <a:moveTo>
                    <a:pt x="194" y="104"/>
                  </a:moveTo>
                  <a:cubicBezTo>
                    <a:pt x="194" y="53"/>
                    <a:pt x="37" y="1"/>
                    <a:pt x="2" y="104"/>
                  </a:cubicBezTo>
                  <a:cubicBezTo>
                    <a:pt x="1" y="155"/>
                    <a:pt x="157" y="208"/>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2"/>
            <p:cNvSpPr/>
            <p:nvPr/>
          </p:nvSpPr>
          <p:spPr>
            <a:xfrm>
              <a:off x="8813922" y="5022283"/>
              <a:ext cx="13920" cy="5480"/>
            </a:xfrm>
            <a:custGeom>
              <a:rect b="b" l="l" r="r" t="t"/>
              <a:pathLst>
                <a:path extrusionOk="0" h="182" w="390">
                  <a:moveTo>
                    <a:pt x="1" y="182"/>
                  </a:moveTo>
                  <a:lnTo>
                    <a:pt x="390" y="182"/>
                  </a:lnTo>
                  <a:lnTo>
                    <a:pt x="390"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2"/>
            <p:cNvSpPr/>
            <p:nvPr/>
          </p:nvSpPr>
          <p:spPr>
            <a:xfrm>
              <a:off x="5609794" y="5018820"/>
              <a:ext cx="14063" cy="4276"/>
            </a:xfrm>
            <a:custGeom>
              <a:rect b="b" l="l" r="r" t="t"/>
              <a:pathLst>
                <a:path extrusionOk="0" h="142" w="394">
                  <a:moveTo>
                    <a:pt x="294" y="24"/>
                  </a:moveTo>
                  <a:cubicBezTo>
                    <a:pt x="240" y="0"/>
                    <a:pt x="1" y="68"/>
                    <a:pt x="101" y="115"/>
                  </a:cubicBezTo>
                  <a:cubicBezTo>
                    <a:pt x="153" y="141"/>
                    <a:pt x="394"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2"/>
            <p:cNvSpPr/>
            <p:nvPr/>
          </p:nvSpPr>
          <p:spPr>
            <a:xfrm>
              <a:off x="2509065" y="5014063"/>
              <a:ext cx="20630" cy="8250"/>
            </a:xfrm>
            <a:custGeom>
              <a:rect b="b" l="l" r="r" t="t"/>
              <a:pathLst>
                <a:path extrusionOk="0" h="274" w="578">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2"/>
            <p:cNvSpPr/>
            <p:nvPr/>
          </p:nvSpPr>
          <p:spPr>
            <a:xfrm>
              <a:off x="1807007" y="5007349"/>
              <a:ext cx="28911" cy="16922"/>
            </a:xfrm>
            <a:custGeom>
              <a:rect b="b" l="l" r="r" t="t"/>
              <a:pathLst>
                <a:path extrusionOk="0" h="562" w="81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2"/>
            <p:cNvSpPr/>
            <p:nvPr/>
          </p:nvSpPr>
          <p:spPr>
            <a:xfrm>
              <a:off x="8810531" y="5016081"/>
              <a:ext cx="13849" cy="4246"/>
            </a:xfrm>
            <a:custGeom>
              <a:rect b="b" l="l" r="r" t="t"/>
              <a:pathLst>
                <a:path extrusionOk="0" h="141" w="388">
                  <a:moveTo>
                    <a:pt x="289" y="24"/>
                  </a:moveTo>
                  <a:cubicBezTo>
                    <a:pt x="239" y="0"/>
                    <a:pt x="0" y="68"/>
                    <a:pt x="96" y="115"/>
                  </a:cubicBezTo>
                  <a:cubicBezTo>
                    <a:pt x="152" y="141"/>
                    <a:pt x="388" y="72"/>
                    <a:pt x="289"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2"/>
            <p:cNvSpPr/>
            <p:nvPr/>
          </p:nvSpPr>
          <p:spPr>
            <a:xfrm>
              <a:off x="8597058" y="5016081"/>
              <a:ext cx="13991" cy="4215"/>
            </a:xfrm>
            <a:custGeom>
              <a:rect b="b" l="l" r="r" t="t"/>
              <a:pathLst>
                <a:path extrusionOk="0" h="140" w="392">
                  <a:moveTo>
                    <a:pt x="98" y="115"/>
                  </a:moveTo>
                  <a:cubicBezTo>
                    <a:pt x="153" y="140"/>
                    <a:pt x="392" y="72"/>
                    <a:pt x="291" y="24"/>
                  </a:cubicBezTo>
                  <a:cubicBezTo>
                    <a:pt x="239" y="0"/>
                    <a:pt x="0" y="69"/>
                    <a:pt x="98"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2"/>
            <p:cNvSpPr/>
            <p:nvPr/>
          </p:nvSpPr>
          <p:spPr>
            <a:xfrm>
              <a:off x="5372336" y="5013732"/>
              <a:ext cx="7031" cy="6203"/>
            </a:xfrm>
            <a:custGeom>
              <a:rect b="b" l="l" r="r" t="t"/>
              <a:pathLst>
                <a:path extrusionOk="0" h="206" w="197">
                  <a:moveTo>
                    <a:pt x="3" y="102"/>
                  </a:moveTo>
                  <a:cubicBezTo>
                    <a:pt x="0" y="154"/>
                    <a:pt x="157" y="206"/>
                    <a:pt x="195" y="102"/>
                  </a:cubicBezTo>
                  <a:cubicBezTo>
                    <a:pt x="196" y="53"/>
                    <a:pt x="38" y="1"/>
                    <a:pt x="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2"/>
            <p:cNvSpPr/>
            <p:nvPr/>
          </p:nvSpPr>
          <p:spPr>
            <a:xfrm>
              <a:off x="3204628" y="5004368"/>
              <a:ext cx="20309" cy="13580"/>
            </a:xfrm>
            <a:custGeom>
              <a:rect b="b" l="l" r="r" t="t"/>
              <a:pathLst>
                <a:path extrusionOk="0" h="451" w="569">
                  <a:moveTo>
                    <a:pt x="376" y="413"/>
                  </a:moveTo>
                  <a:cubicBezTo>
                    <a:pt x="387" y="358"/>
                    <a:pt x="402" y="307"/>
                    <a:pt x="569" y="324"/>
                  </a:cubicBezTo>
                  <a:lnTo>
                    <a:pt x="569" y="142"/>
                  </a:lnTo>
                  <a:cubicBezTo>
                    <a:pt x="95" y="0"/>
                    <a:pt x="1" y="450"/>
                    <a:pt x="376"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2"/>
            <p:cNvSpPr/>
            <p:nvPr/>
          </p:nvSpPr>
          <p:spPr>
            <a:xfrm>
              <a:off x="8056827" y="5011384"/>
              <a:ext cx="13742" cy="2740"/>
            </a:xfrm>
            <a:custGeom>
              <a:rect b="b" l="l" r="r" t="t"/>
              <a:pathLst>
                <a:path extrusionOk="0" h="91" w="385">
                  <a:moveTo>
                    <a:pt x="385" y="1"/>
                  </a:moveTo>
                  <a:cubicBezTo>
                    <a:pt x="236" y="22"/>
                    <a:pt x="6" y="3"/>
                    <a:pt x="1" y="91"/>
                  </a:cubicBezTo>
                  <a:cubicBezTo>
                    <a:pt x="151" y="71"/>
                    <a:pt x="382" y="87"/>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2"/>
            <p:cNvSpPr/>
            <p:nvPr/>
          </p:nvSpPr>
          <p:spPr>
            <a:xfrm>
              <a:off x="5489441" y="5005543"/>
              <a:ext cx="6960" cy="6233"/>
            </a:xfrm>
            <a:custGeom>
              <a:rect b="b" l="l" r="r" t="t"/>
              <a:pathLst>
                <a:path extrusionOk="0" h="207" w="195">
                  <a:moveTo>
                    <a:pt x="194" y="103"/>
                  </a:moveTo>
                  <a:cubicBezTo>
                    <a:pt x="194" y="54"/>
                    <a:pt x="37" y="0"/>
                    <a:pt x="1" y="103"/>
                  </a:cubicBezTo>
                  <a:cubicBezTo>
                    <a:pt x="1" y="154"/>
                    <a:pt x="156" y="206"/>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2"/>
            <p:cNvSpPr/>
            <p:nvPr/>
          </p:nvSpPr>
          <p:spPr>
            <a:xfrm>
              <a:off x="1452729" y="5003134"/>
              <a:ext cx="23914" cy="10328"/>
            </a:xfrm>
            <a:custGeom>
              <a:rect b="b" l="l" r="r" t="t"/>
              <a:pathLst>
                <a:path extrusionOk="0" h="343" w="670">
                  <a:moveTo>
                    <a:pt x="670" y="92"/>
                  </a:moveTo>
                  <a:cubicBezTo>
                    <a:pt x="404" y="95"/>
                    <a:pt x="247" y="49"/>
                    <a:pt x="90" y="1"/>
                  </a:cubicBezTo>
                  <a:cubicBezTo>
                    <a:pt x="0" y="283"/>
                    <a:pt x="610" y="343"/>
                    <a:pt x="67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2"/>
            <p:cNvSpPr/>
            <p:nvPr/>
          </p:nvSpPr>
          <p:spPr>
            <a:xfrm>
              <a:off x="4205677" y="5005091"/>
              <a:ext cx="13956" cy="4336"/>
            </a:xfrm>
            <a:custGeom>
              <a:rect b="b" l="l" r="r" t="t"/>
              <a:pathLst>
                <a:path extrusionOk="0" h="144" w="391">
                  <a:moveTo>
                    <a:pt x="291" y="27"/>
                  </a:moveTo>
                  <a:cubicBezTo>
                    <a:pt x="237" y="1"/>
                    <a:pt x="0" y="71"/>
                    <a:pt x="98" y="117"/>
                  </a:cubicBezTo>
                  <a:cubicBezTo>
                    <a:pt x="152" y="143"/>
                    <a:pt x="391" y="74"/>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2"/>
            <p:cNvSpPr/>
            <p:nvPr/>
          </p:nvSpPr>
          <p:spPr>
            <a:xfrm>
              <a:off x="1522614" y="4987447"/>
              <a:ext cx="50434" cy="18548"/>
            </a:xfrm>
            <a:custGeom>
              <a:rect b="b" l="l" r="r" t="t"/>
              <a:pathLst>
                <a:path extrusionOk="0" h="616" w="1413">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2"/>
            <p:cNvSpPr/>
            <p:nvPr/>
          </p:nvSpPr>
          <p:spPr>
            <a:xfrm>
              <a:off x="2020337" y="4994643"/>
              <a:ext cx="6889" cy="6173"/>
            </a:xfrm>
            <a:custGeom>
              <a:rect b="b" l="l" r="r" t="t"/>
              <a:pathLst>
                <a:path extrusionOk="0" h="205" w="193">
                  <a:moveTo>
                    <a:pt x="192" y="102"/>
                  </a:moveTo>
                  <a:cubicBezTo>
                    <a:pt x="192" y="50"/>
                    <a:pt x="39" y="1"/>
                    <a:pt x="2" y="102"/>
                  </a:cubicBezTo>
                  <a:cubicBezTo>
                    <a:pt x="0" y="152"/>
                    <a:pt x="157" y="204"/>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2"/>
            <p:cNvSpPr/>
            <p:nvPr/>
          </p:nvSpPr>
          <p:spPr>
            <a:xfrm>
              <a:off x="4863121" y="4994914"/>
              <a:ext cx="13777" cy="2800"/>
            </a:xfrm>
            <a:custGeom>
              <a:rect b="b" l="l" r="r" t="t"/>
              <a:pathLst>
                <a:path extrusionOk="0" h="93" w="386">
                  <a:moveTo>
                    <a:pt x="385" y="1"/>
                  </a:moveTo>
                  <a:cubicBezTo>
                    <a:pt x="235" y="22"/>
                    <a:pt x="5" y="5"/>
                    <a:pt x="0" y="92"/>
                  </a:cubicBezTo>
                  <a:cubicBezTo>
                    <a:pt x="149" y="73"/>
                    <a:pt x="379" y="91"/>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2"/>
            <p:cNvSpPr/>
            <p:nvPr/>
          </p:nvSpPr>
          <p:spPr>
            <a:xfrm>
              <a:off x="2116740" y="4991813"/>
              <a:ext cx="6924" cy="6293"/>
            </a:xfrm>
            <a:custGeom>
              <a:rect b="b" l="l" r="r" t="t"/>
              <a:pathLst>
                <a:path extrusionOk="0" h="209" w="194">
                  <a:moveTo>
                    <a:pt x="193" y="104"/>
                  </a:moveTo>
                  <a:cubicBezTo>
                    <a:pt x="193" y="55"/>
                    <a:pt x="37" y="1"/>
                    <a:pt x="1" y="104"/>
                  </a:cubicBezTo>
                  <a:cubicBezTo>
                    <a:pt x="0" y="155"/>
                    <a:pt x="154" y="208"/>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2"/>
            <p:cNvSpPr/>
            <p:nvPr/>
          </p:nvSpPr>
          <p:spPr>
            <a:xfrm>
              <a:off x="1707105" y="4994252"/>
              <a:ext cx="13956" cy="4276"/>
            </a:xfrm>
            <a:custGeom>
              <a:rect b="b" l="l" r="r" t="t"/>
              <a:pathLst>
                <a:path extrusionOk="0" h="142" w="391">
                  <a:moveTo>
                    <a:pt x="101" y="115"/>
                  </a:moveTo>
                  <a:cubicBezTo>
                    <a:pt x="151" y="142"/>
                    <a:pt x="391" y="71"/>
                    <a:pt x="293" y="24"/>
                  </a:cubicBezTo>
                  <a:cubicBezTo>
                    <a:pt x="239" y="1"/>
                    <a:pt x="1" y="67"/>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2"/>
            <p:cNvSpPr/>
            <p:nvPr/>
          </p:nvSpPr>
          <p:spPr>
            <a:xfrm>
              <a:off x="5027339" y="4986785"/>
              <a:ext cx="21630" cy="6383"/>
            </a:xfrm>
            <a:custGeom>
              <a:rect b="b" l="l" r="r" t="t"/>
              <a:pathLst>
                <a:path extrusionOk="0" h="212" w="606">
                  <a:moveTo>
                    <a:pt x="606" y="181"/>
                  </a:moveTo>
                  <a:lnTo>
                    <a:pt x="606" y="1"/>
                  </a:lnTo>
                  <a:lnTo>
                    <a:pt x="26" y="1"/>
                  </a:lnTo>
                  <a:cubicBezTo>
                    <a:pt x="0" y="164"/>
                    <a:pt x="218" y="212"/>
                    <a:pt x="606"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2"/>
            <p:cNvSpPr/>
            <p:nvPr/>
          </p:nvSpPr>
          <p:spPr>
            <a:xfrm>
              <a:off x="3975179" y="4989525"/>
              <a:ext cx="13706" cy="2710"/>
            </a:xfrm>
            <a:custGeom>
              <a:rect b="b" l="l" r="r" t="t"/>
              <a:pathLst>
                <a:path extrusionOk="0" h="90" w="384">
                  <a:moveTo>
                    <a:pt x="1" y="90"/>
                  </a:moveTo>
                  <a:cubicBezTo>
                    <a:pt x="151" y="70"/>
                    <a:pt x="379" y="87"/>
                    <a:pt x="383" y="1"/>
                  </a:cubicBezTo>
                  <a:cubicBezTo>
                    <a:pt x="236" y="20"/>
                    <a:pt x="7" y="2"/>
                    <a:pt x="1" y="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2"/>
            <p:cNvSpPr/>
            <p:nvPr/>
          </p:nvSpPr>
          <p:spPr>
            <a:xfrm>
              <a:off x="2216428" y="4988742"/>
              <a:ext cx="14027" cy="4246"/>
            </a:xfrm>
            <a:custGeom>
              <a:rect b="b" l="l" r="r" t="t"/>
              <a:pathLst>
                <a:path extrusionOk="0" h="141" w="393">
                  <a:moveTo>
                    <a:pt x="100" y="116"/>
                  </a:moveTo>
                  <a:cubicBezTo>
                    <a:pt x="153" y="140"/>
                    <a:pt x="392" y="73"/>
                    <a:pt x="292" y="27"/>
                  </a:cubicBezTo>
                  <a:cubicBezTo>
                    <a:pt x="238" y="1"/>
                    <a:pt x="0"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2"/>
            <p:cNvSpPr/>
            <p:nvPr/>
          </p:nvSpPr>
          <p:spPr>
            <a:xfrm>
              <a:off x="8531814" y="4986695"/>
              <a:ext cx="13777" cy="2800"/>
            </a:xfrm>
            <a:custGeom>
              <a:rect b="b" l="l" r="r" t="t"/>
              <a:pathLst>
                <a:path extrusionOk="0" h="93" w="386">
                  <a:moveTo>
                    <a:pt x="386" y="1"/>
                  </a:moveTo>
                  <a:cubicBezTo>
                    <a:pt x="236" y="23"/>
                    <a:pt x="5" y="5"/>
                    <a:pt x="1" y="92"/>
                  </a:cubicBezTo>
                  <a:cubicBezTo>
                    <a:pt x="150" y="73"/>
                    <a:pt x="379" y="9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2"/>
            <p:cNvSpPr/>
            <p:nvPr/>
          </p:nvSpPr>
          <p:spPr>
            <a:xfrm>
              <a:off x="5537625" y="4978174"/>
              <a:ext cx="6996" cy="6293"/>
            </a:xfrm>
            <a:custGeom>
              <a:rect b="b" l="l" r="r" t="t"/>
              <a:pathLst>
                <a:path extrusionOk="0" h="209" w="196">
                  <a:moveTo>
                    <a:pt x="193" y="104"/>
                  </a:moveTo>
                  <a:cubicBezTo>
                    <a:pt x="195" y="54"/>
                    <a:pt x="39" y="1"/>
                    <a:pt x="1" y="104"/>
                  </a:cubicBezTo>
                  <a:cubicBezTo>
                    <a:pt x="1" y="156"/>
                    <a:pt x="156" y="208"/>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2"/>
            <p:cNvSpPr/>
            <p:nvPr/>
          </p:nvSpPr>
          <p:spPr>
            <a:xfrm>
              <a:off x="2075409" y="4978565"/>
              <a:ext cx="13849" cy="2740"/>
            </a:xfrm>
            <a:custGeom>
              <a:rect b="b" l="l" r="r" t="t"/>
              <a:pathLst>
                <a:path extrusionOk="0" h="91" w="388">
                  <a:moveTo>
                    <a:pt x="388" y="1"/>
                  </a:moveTo>
                  <a:cubicBezTo>
                    <a:pt x="235" y="20"/>
                    <a:pt x="5" y="2"/>
                    <a:pt x="0" y="91"/>
                  </a:cubicBezTo>
                  <a:cubicBezTo>
                    <a:pt x="149" y="71"/>
                    <a:pt x="383" y="88"/>
                    <a:pt x="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2"/>
            <p:cNvSpPr/>
            <p:nvPr/>
          </p:nvSpPr>
          <p:spPr>
            <a:xfrm>
              <a:off x="1497166" y="4975434"/>
              <a:ext cx="7031" cy="6263"/>
            </a:xfrm>
            <a:custGeom>
              <a:rect b="b" l="l" r="r" t="t"/>
              <a:pathLst>
                <a:path extrusionOk="0" h="208" w="197">
                  <a:moveTo>
                    <a:pt x="196" y="105"/>
                  </a:moveTo>
                  <a:cubicBezTo>
                    <a:pt x="196" y="54"/>
                    <a:pt x="39" y="0"/>
                    <a:pt x="3" y="105"/>
                  </a:cubicBezTo>
                  <a:cubicBezTo>
                    <a:pt x="1" y="153"/>
                    <a:pt x="159" y="208"/>
                    <a:pt x="196"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2"/>
            <p:cNvSpPr/>
            <p:nvPr/>
          </p:nvSpPr>
          <p:spPr>
            <a:xfrm>
              <a:off x="4357046" y="4975073"/>
              <a:ext cx="14063" cy="4276"/>
            </a:xfrm>
            <a:custGeom>
              <a:rect b="b" l="l" r="r" t="t"/>
              <a:pathLst>
                <a:path extrusionOk="0" h="142" w="394">
                  <a:moveTo>
                    <a:pt x="294" y="25"/>
                  </a:moveTo>
                  <a:cubicBezTo>
                    <a:pt x="241" y="1"/>
                    <a:pt x="0" y="70"/>
                    <a:pt x="101" y="117"/>
                  </a:cubicBezTo>
                  <a:cubicBezTo>
                    <a:pt x="153" y="142"/>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2"/>
            <p:cNvSpPr/>
            <p:nvPr/>
          </p:nvSpPr>
          <p:spPr>
            <a:xfrm>
              <a:off x="2488971" y="4966341"/>
              <a:ext cx="20131" cy="16259"/>
            </a:xfrm>
            <a:custGeom>
              <a:rect b="b" l="l" r="r" t="t"/>
              <a:pathLst>
                <a:path extrusionOk="0" h="540" w="564">
                  <a:moveTo>
                    <a:pt x="563" y="134"/>
                  </a:moveTo>
                  <a:cubicBezTo>
                    <a:pt x="1" y="1"/>
                    <a:pt x="1" y="540"/>
                    <a:pt x="563" y="4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2"/>
            <p:cNvSpPr/>
            <p:nvPr/>
          </p:nvSpPr>
          <p:spPr>
            <a:xfrm>
              <a:off x="6600921" y="4972333"/>
              <a:ext cx="13991" cy="4306"/>
            </a:xfrm>
            <a:custGeom>
              <a:rect b="b" l="l" r="r" t="t"/>
              <a:pathLst>
                <a:path extrusionOk="0" h="143" w="392">
                  <a:moveTo>
                    <a:pt x="292" y="26"/>
                  </a:moveTo>
                  <a:cubicBezTo>
                    <a:pt x="239" y="0"/>
                    <a:pt x="0" y="69"/>
                    <a:pt x="98" y="116"/>
                  </a:cubicBezTo>
                  <a:cubicBezTo>
                    <a:pt x="154" y="142"/>
                    <a:pt x="392" y="72"/>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2"/>
            <p:cNvSpPr/>
            <p:nvPr/>
          </p:nvSpPr>
          <p:spPr>
            <a:xfrm>
              <a:off x="6249856" y="4972333"/>
              <a:ext cx="14099" cy="4306"/>
            </a:xfrm>
            <a:custGeom>
              <a:rect b="b" l="l" r="r" t="t"/>
              <a:pathLst>
                <a:path extrusionOk="0" h="143" w="395">
                  <a:moveTo>
                    <a:pt x="293" y="26"/>
                  </a:moveTo>
                  <a:cubicBezTo>
                    <a:pt x="241" y="0"/>
                    <a:pt x="0" y="69"/>
                    <a:pt x="102" y="116"/>
                  </a:cubicBezTo>
                  <a:cubicBezTo>
                    <a:pt x="156" y="142"/>
                    <a:pt x="395"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2"/>
            <p:cNvSpPr/>
            <p:nvPr/>
          </p:nvSpPr>
          <p:spPr>
            <a:xfrm>
              <a:off x="2271250" y="4964896"/>
              <a:ext cx="25734" cy="8250"/>
            </a:xfrm>
            <a:custGeom>
              <a:rect b="b" l="l" r="r" t="t"/>
              <a:pathLst>
                <a:path extrusionOk="0" h="274" w="721">
                  <a:moveTo>
                    <a:pt x="105" y="273"/>
                  </a:moveTo>
                  <a:lnTo>
                    <a:pt x="685" y="273"/>
                  </a:lnTo>
                  <a:cubicBezTo>
                    <a:pt x="655" y="166"/>
                    <a:pt x="720" y="16"/>
                    <a:pt x="492" y="0"/>
                  </a:cubicBezTo>
                  <a:cubicBezTo>
                    <a:pt x="477" y="143"/>
                    <a:pt x="1" y="71"/>
                    <a:pt x="10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2"/>
            <p:cNvSpPr/>
            <p:nvPr/>
          </p:nvSpPr>
          <p:spPr>
            <a:xfrm>
              <a:off x="2670678" y="4966853"/>
              <a:ext cx="14099" cy="4276"/>
            </a:xfrm>
            <a:custGeom>
              <a:rect b="b" l="l" r="r" t="t"/>
              <a:pathLst>
                <a:path extrusionOk="0" h="142" w="395">
                  <a:moveTo>
                    <a:pt x="292" y="26"/>
                  </a:moveTo>
                  <a:cubicBezTo>
                    <a:pt x="242" y="1"/>
                    <a:pt x="0" y="70"/>
                    <a:pt x="102" y="116"/>
                  </a:cubicBezTo>
                  <a:cubicBezTo>
                    <a:pt x="155" y="142"/>
                    <a:pt x="395"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2"/>
            <p:cNvSpPr/>
            <p:nvPr/>
          </p:nvSpPr>
          <p:spPr>
            <a:xfrm>
              <a:off x="4317214" y="4956044"/>
              <a:ext cx="29625" cy="12375"/>
            </a:xfrm>
            <a:custGeom>
              <a:rect b="b" l="l" r="r" t="t"/>
              <a:pathLst>
                <a:path extrusionOk="0" h="411" w="830">
                  <a:moveTo>
                    <a:pt x="829" y="385"/>
                  </a:moveTo>
                  <a:lnTo>
                    <a:pt x="829" y="23"/>
                  </a:lnTo>
                  <a:cubicBezTo>
                    <a:pt x="465" y="1"/>
                    <a:pt x="405" y="123"/>
                    <a:pt x="59" y="112"/>
                  </a:cubicBezTo>
                  <a:cubicBezTo>
                    <a:pt x="0" y="352"/>
                    <a:pt x="327" y="411"/>
                    <a:pt x="829" y="3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2"/>
            <p:cNvSpPr/>
            <p:nvPr/>
          </p:nvSpPr>
          <p:spPr>
            <a:xfrm>
              <a:off x="1414718" y="4958362"/>
              <a:ext cx="27519" cy="11291"/>
            </a:xfrm>
            <a:custGeom>
              <a:rect b="b" l="l" r="r" t="t"/>
              <a:pathLst>
                <a:path extrusionOk="0" h="375" w="771">
                  <a:moveTo>
                    <a:pt x="770" y="308"/>
                  </a:moveTo>
                  <a:lnTo>
                    <a:pt x="770" y="33"/>
                  </a:lnTo>
                  <a:cubicBezTo>
                    <a:pt x="483" y="50"/>
                    <a:pt x="58" y="1"/>
                    <a:pt x="0" y="125"/>
                  </a:cubicBezTo>
                  <a:cubicBezTo>
                    <a:pt x="383" y="129"/>
                    <a:pt x="243" y="374"/>
                    <a:pt x="770" y="3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2"/>
            <p:cNvSpPr/>
            <p:nvPr/>
          </p:nvSpPr>
          <p:spPr>
            <a:xfrm>
              <a:off x="1855119" y="4947915"/>
              <a:ext cx="41332" cy="16982"/>
            </a:xfrm>
            <a:custGeom>
              <a:rect b="b" l="l" r="r" t="t"/>
              <a:pathLst>
                <a:path extrusionOk="0" h="564" w="1158">
                  <a:moveTo>
                    <a:pt x="1" y="199"/>
                  </a:moveTo>
                  <a:cubicBezTo>
                    <a:pt x="211" y="404"/>
                    <a:pt x="524" y="561"/>
                    <a:pt x="1157" y="563"/>
                  </a:cubicBezTo>
                  <a:lnTo>
                    <a:pt x="1157" y="110"/>
                  </a:lnTo>
                  <a:cubicBezTo>
                    <a:pt x="819" y="164"/>
                    <a:pt x="27" y="1"/>
                    <a:pt x="1" y="1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2"/>
            <p:cNvSpPr/>
            <p:nvPr/>
          </p:nvSpPr>
          <p:spPr>
            <a:xfrm>
              <a:off x="857033" y="4948457"/>
              <a:ext cx="45865" cy="16741"/>
            </a:xfrm>
            <a:custGeom>
              <a:rect b="b" l="l" r="r" t="t"/>
              <a:pathLst>
                <a:path extrusionOk="0" h="556" w="1285">
                  <a:moveTo>
                    <a:pt x="965" y="1"/>
                  </a:moveTo>
                  <a:cubicBezTo>
                    <a:pt x="361" y="18"/>
                    <a:pt x="38" y="171"/>
                    <a:pt x="0" y="454"/>
                  </a:cubicBezTo>
                  <a:cubicBezTo>
                    <a:pt x="365" y="433"/>
                    <a:pt x="426" y="556"/>
                    <a:pt x="776" y="545"/>
                  </a:cubicBezTo>
                  <a:cubicBezTo>
                    <a:pt x="901" y="355"/>
                    <a:pt x="1285" y="142"/>
                    <a:pt x="9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2"/>
            <p:cNvSpPr/>
            <p:nvPr/>
          </p:nvSpPr>
          <p:spPr>
            <a:xfrm>
              <a:off x="5613399" y="4953967"/>
              <a:ext cx="14919" cy="9184"/>
            </a:xfrm>
            <a:custGeom>
              <a:rect b="b" l="l" r="r" t="t"/>
              <a:pathLst>
                <a:path extrusionOk="0" h="305" w="418">
                  <a:moveTo>
                    <a:pt x="383" y="272"/>
                  </a:moveTo>
                  <a:cubicBezTo>
                    <a:pt x="357" y="165"/>
                    <a:pt x="418" y="15"/>
                    <a:pt x="193" y="1"/>
                  </a:cubicBezTo>
                  <a:cubicBezTo>
                    <a:pt x="180" y="57"/>
                    <a:pt x="163" y="108"/>
                    <a:pt x="0" y="93"/>
                  </a:cubicBezTo>
                  <a:cubicBezTo>
                    <a:pt x="21" y="200"/>
                    <a:pt x="56" y="305"/>
                    <a:pt x="383"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2"/>
            <p:cNvSpPr/>
            <p:nvPr/>
          </p:nvSpPr>
          <p:spPr>
            <a:xfrm>
              <a:off x="2477942" y="4958694"/>
              <a:ext cx="14063" cy="4276"/>
            </a:xfrm>
            <a:custGeom>
              <a:rect b="b" l="l" r="r" t="t"/>
              <a:pathLst>
                <a:path extrusionOk="0" h="142" w="394">
                  <a:moveTo>
                    <a:pt x="294" y="24"/>
                  </a:moveTo>
                  <a:cubicBezTo>
                    <a:pt x="240" y="0"/>
                    <a:pt x="0" y="68"/>
                    <a:pt x="102" y="115"/>
                  </a:cubicBezTo>
                  <a:cubicBezTo>
                    <a:pt x="154" y="141"/>
                    <a:pt x="393"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2"/>
            <p:cNvSpPr/>
            <p:nvPr/>
          </p:nvSpPr>
          <p:spPr>
            <a:xfrm>
              <a:off x="4119731" y="4953575"/>
              <a:ext cx="6924" cy="6233"/>
            </a:xfrm>
            <a:custGeom>
              <a:rect b="b" l="l" r="r" t="t"/>
              <a:pathLst>
                <a:path extrusionOk="0" h="207" w="194">
                  <a:moveTo>
                    <a:pt x="193" y="105"/>
                  </a:moveTo>
                  <a:cubicBezTo>
                    <a:pt x="193" y="51"/>
                    <a:pt x="38" y="1"/>
                    <a:pt x="0" y="105"/>
                  </a:cubicBezTo>
                  <a:cubicBezTo>
                    <a:pt x="0" y="153"/>
                    <a:pt x="157" y="207"/>
                    <a:pt x="193"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2"/>
            <p:cNvSpPr/>
            <p:nvPr/>
          </p:nvSpPr>
          <p:spPr>
            <a:xfrm>
              <a:off x="2264540" y="4953184"/>
              <a:ext cx="14134" cy="4276"/>
            </a:xfrm>
            <a:custGeom>
              <a:rect b="b" l="l" r="r" t="t"/>
              <a:pathLst>
                <a:path extrusionOk="0" h="142" w="396">
                  <a:moveTo>
                    <a:pt x="293" y="24"/>
                  </a:moveTo>
                  <a:cubicBezTo>
                    <a:pt x="241" y="0"/>
                    <a:pt x="1" y="68"/>
                    <a:pt x="104" y="118"/>
                  </a:cubicBezTo>
                  <a:cubicBezTo>
                    <a:pt x="155" y="141"/>
                    <a:pt x="395" y="74"/>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2"/>
            <p:cNvSpPr/>
            <p:nvPr/>
          </p:nvSpPr>
          <p:spPr>
            <a:xfrm>
              <a:off x="3706633" y="4951227"/>
              <a:ext cx="13849" cy="2680"/>
            </a:xfrm>
            <a:custGeom>
              <a:rect b="b" l="l" r="r" t="t"/>
              <a:pathLst>
                <a:path extrusionOk="0" h="89" w="388">
                  <a:moveTo>
                    <a:pt x="387" y="0"/>
                  </a:moveTo>
                  <a:cubicBezTo>
                    <a:pt x="241" y="21"/>
                    <a:pt x="7" y="3"/>
                    <a:pt x="1" y="89"/>
                  </a:cubicBezTo>
                  <a:cubicBezTo>
                    <a:pt x="154" y="69"/>
                    <a:pt x="382" y="89"/>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2"/>
            <p:cNvSpPr/>
            <p:nvPr/>
          </p:nvSpPr>
          <p:spPr>
            <a:xfrm>
              <a:off x="4501669" y="4947734"/>
              <a:ext cx="13991" cy="4215"/>
            </a:xfrm>
            <a:custGeom>
              <a:rect b="b" l="l" r="r" t="t"/>
              <a:pathLst>
                <a:path extrusionOk="0" h="140" w="392">
                  <a:moveTo>
                    <a:pt x="99" y="116"/>
                  </a:moveTo>
                  <a:cubicBezTo>
                    <a:pt x="153" y="140"/>
                    <a:pt x="392" y="73"/>
                    <a:pt x="291" y="25"/>
                  </a:cubicBezTo>
                  <a:cubicBezTo>
                    <a:pt x="238" y="0"/>
                    <a:pt x="0" y="68"/>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2"/>
            <p:cNvSpPr/>
            <p:nvPr/>
          </p:nvSpPr>
          <p:spPr>
            <a:xfrm>
              <a:off x="3414103" y="4947734"/>
              <a:ext cx="14027" cy="4215"/>
            </a:xfrm>
            <a:custGeom>
              <a:rect b="b" l="l" r="r" t="t"/>
              <a:pathLst>
                <a:path extrusionOk="0" h="140" w="393">
                  <a:moveTo>
                    <a:pt x="293" y="25"/>
                  </a:moveTo>
                  <a:cubicBezTo>
                    <a:pt x="241" y="0"/>
                    <a:pt x="1" y="68"/>
                    <a:pt x="100" y="116"/>
                  </a:cubicBezTo>
                  <a:cubicBezTo>
                    <a:pt x="152" y="140"/>
                    <a:pt x="392" y="73"/>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2"/>
            <p:cNvSpPr/>
            <p:nvPr/>
          </p:nvSpPr>
          <p:spPr>
            <a:xfrm>
              <a:off x="7082796" y="4942224"/>
              <a:ext cx="13991" cy="4306"/>
            </a:xfrm>
            <a:custGeom>
              <a:rect b="b" l="l" r="r" t="t"/>
              <a:pathLst>
                <a:path extrusionOk="0" h="143" w="392">
                  <a:moveTo>
                    <a:pt x="290" y="26"/>
                  </a:moveTo>
                  <a:cubicBezTo>
                    <a:pt x="238" y="0"/>
                    <a:pt x="0" y="71"/>
                    <a:pt x="99" y="116"/>
                  </a:cubicBezTo>
                  <a:cubicBezTo>
                    <a:pt x="153" y="143"/>
                    <a:pt x="392" y="73"/>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2"/>
            <p:cNvSpPr/>
            <p:nvPr/>
          </p:nvSpPr>
          <p:spPr>
            <a:xfrm>
              <a:off x="2457348" y="4942224"/>
              <a:ext cx="13991" cy="4306"/>
            </a:xfrm>
            <a:custGeom>
              <a:rect b="b" l="l" r="r" t="t"/>
              <a:pathLst>
                <a:path extrusionOk="0" h="143" w="392">
                  <a:moveTo>
                    <a:pt x="293" y="26"/>
                  </a:moveTo>
                  <a:cubicBezTo>
                    <a:pt x="238" y="0"/>
                    <a:pt x="0" y="71"/>
                    <a:pt x="100" y="116"/>
                  </a:cubicBezTo>
                  <a:cubicBezTo>
                    <a:pt x="152" y="143"/>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2"/>
            <p:cNvSpPr/>
            <p:nvPr/>
          </p:nvSpPr>
          <p:spPr>
            <a:xfrm>
              <a:off x="5640810" y="4937497"/>
              <a:ext cx="13884" cy="5540"/>
            </a:xfrm>
            <a:custGeom>
              <a:rect b="b" l="l" r="r" t="t"/>
              <a:pathLst>
                <a:path extrusionOk="0" h="184" w="389">
                  <a:moveTo>
                    <a:pt x="1" y="183"/>
                  </a:moveTo>
                  <a:lnTo>
                    <a:pt x="389" y="183"/>
                  </a:lnTo>
                  <a:lnTo>
                    <a:pt x="389"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2"/>
            <p:cNvSpPr/>
            <p:nvPr/>
          </p:nvSpPr>
          <p:spPr>
            <a:xfrm>
              <a:off x="4487357" y="4926658"/>
              <a:ext cx="26591" cy="12255"/>
            </a:xfrm>
            <a:custGeom>
              <a:rect b="b" l="l" r="r" t="t"/>
              <a:pathLst>
                <a:path extrusionOk="0" h="407" w="745">
                  <a:moveTo>
                    <a:pt x="306" y="0"/>
                  </a:moveTo>
                  <a:cubicBezTo>
                    <a:pt x="0" y="135"/>
                    <a:pt x="89" y="406"/>
                    <a:pt x="692" y="362"/>
                  </a:cubicBezTo>
                  <a:cubicBezTo>
                    <a:pt x="745" y="154"/>
                    <a:pt x="647" y="21"/>
                    <a:pt x="3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2"/>
            <p:cNvSpPr/>
            <p:nvPr/>
          </p:nvSpPr>
          <p:spPr>
            <a:xfrm>
              <a:off x="3352142" y="4934035"/>
              <a:ext cx="14027" cy="4336"/>
            </a:xfrm>
            <a:custGeom>
              <a:rect b="b" l="l" r="r" t="t"/>
              <a:pathLst>
                <a:path extrusionOk="0" h="144" w="393">
                  <a:moveTo>
                    <a:pt x="100" y="117"/>
                  </a:moveTo>
                  <a:cubicBezTo>
                    <a:pt x="151" y="143"/>
                    <a:pt x="392" y="73"/>
                    <a:pt x="293" y="26"/>
                  </a:cubicBezTo>
                  <a:cubicBezTo>
                    <a:pt x="242" y="1"/>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2"/>
            <p:cNvSpPr/>
            <p:nvPr/>
          </p:nvSpPr>
          <p:spPr>
            <a:xfrm>
              <a:off x="7844246" y="4916271"/>
              <a:ext cx="35478" cy="19090"/>
            </a:xfrm>
            <a:custGeom>
              <a:rect b="b" l="l" r="r" t="t"/>
              <a:pathLst>
                <a:path extrusionOk="0" h="634" w="994">
                  <a:moveTo>
                    <a:pt x="558" y="616"/>
                  </a:moveTo>
                  <a:cubicBezTo>
                    <a:pt x="506" y="349"/>
                    <a:pt x="994" y="336"/>
                    <a:pt x="943" y="71"/>
                  </a:cubicBezTo>
                  <a:cubicBezTo>
                    <a:pt x="1" y="1"/>
                    <a:pt x="75" y="634"/>
                    <a:pt x="558" y="6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2"/>
            <p:cNvSpPr/>
            <p:nvPr/>
          </p:nvSpPr>
          <p:spPr>
            <a:xfrm>
              <a:off x="2677566" y="4931385"/>
              <a:ext cx="14099" cy="4215"/>
            </a:xfrm>
            <a:custGeom>
              <a:rect b="b" l="l" r="r" t="t"/>
              <a:pathLst>
                <a:path extrusionOk="0" h="140" w="395">
                  <a:moveTo>
                    <a:pt x="99" y="114"/>
                  </a:moveTo>
                  <a:cubicBezTo>
                    <a:pt x="156" y="140"/>
                    <a:pt x="395" y="69"/>
                    <a:pt x="294" y="22"/>
                  </a:cubicBezTo>
                  <a:cubicBezTo>
                    <a:pt x="242" y="0"/>
                    <a:pt x="1" y="67"/>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2"/>
            <p:cNvSpPr/>
            <p:nvPr/>
          </p:nvSpPr>
          <p:spPr>
            <a:xfrm>
              <a:off x="1872216" y="4931385"/>
              <a:ext cx="14170" cy="4215"/>
            </a:xfrm>
            <a:custGeom>
              <a:rect b="b" l="l" r="r" t="t"/>
              <a:pathLst>
                <a:path extrusionOk="0" h="140" w="397">
                  <a:moveTo>
                    <a:pt x="294" y="24"/>
                  </a:moveTo>
                  <a:cubicBezTo>
                    <a:pt x="242" y="0"/>
                    <a:pt x="1" y="68"/>
                    <a:pt x="104" y="115"/>
                  </a:cubicBezTo>
                  <a:cubicBezTo>
                    <a:pt x="157" y="140"/>
                    <a:pt x="396"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2"/>
            <p:cNvSpPr/>
            <p:nvPr/>
          </p:nvSpPr>
          <p:spPr>
            <a:xfrm>
              <a:off x="4920656" y="4915699"/>
              <a:ext cx="34229" cy="17193"/>
            </a:xfrm>
            <a:custGeom>
              <a:rect b="b" l="l" r="r" t="t"/>
              <a:pathLst>
                <a:path extrusionOk="0" h="571" w="959">
                  <a:moveTo>
                    <a:pt x="704" y="545"/>
                  </a:moveTo>
                  <a:cubicBezTo>
                    <a:pt x="863" y="440"/>
                    <a:pt x="958" y="302"/>
                    <a:pt x="894" y="92"/>
                  </a:cubicBezTo>
                  <a:cubicBezTo>
                    <a:pt x="627" y="94"/>
                    <a:pt x="469" y="47"/>
                    <a:pt x="313" y="0"/>
                  </a:cubicBezTo>
                  <a:cubicBezTo>
                    <a:pt x="0" y="146"/>
                    <a:pt x="82" y="571"/>
                    <a:pt x="70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2"/>
            <p:cNvSpPr/>
            <p:nvPr/>
          </p:nvSpPr>
          <p:spPr>
            <a:xfrm>
              <a:off x="2716149" y="4919854"/>
              <a:ext cx="20131" cy="16259"/>
            </a:xfrm>
            <a:custGeom>
              <a:rect b="b" l="l" r="r" t="t"/>
              <a:pathLst>
                <a:path extrusionOk="0" h="540" w="564">
                  <a:moveTo>
                    <a:pt x="563" y="407"/>
                  </a:moveTo>
                  <a:lnTo>
                    <a:pt x="563" y="135"/>
                  </a:lnTo>
                  <a:cubicBezTo>
                    <a:pt x="0" y="1"/>
                    <a:pt x="0" y="540"/>
                    <a:pt x="563" y="4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2"/>
            <p:cNvSpPr/>
            <p:nvPr/>
          </p:nvSpPr>
          <p:spPr>
            <a:xfrm>
              <a:off x="6518365" y="4925875"/>
              <a:ext cx="13991" cy="4215"/>
            </a:xfrm>
            <a:custGeom>
              <a:rect b="b" l="l" r="r" t="t"/>
              <a:pathLst>
                <a:path extrusionOk="0" h="140" w="392">
                  <a:moveTo>
                    <a:pt x="294" y="26"/>
                  </a:moveTo>
                  <a:cubicBezTo>
                    <a:pt x="236" y="0"/>
                    <a:pt x="0" y="69"/>
                    <a:pt x="101" y="115"/>
                  </a:cubicBezTo>
                  <a:cubicBezTo>
                    <a:pt x="151" y="140"/>
                    <a:pt x="392" y="72"/>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2"/>
            <p:cNvSpPr/>
            <p:nvPr/>
          </p:nvSpPr>
          <p:spPr>
            <a:xfrm>
              <a:off x="2631667" y="4921148"/>
              <a:ext cx="21951" cy="8732"/>
            </a:xfrm>
            <a:custGeom>
              <a:rect b="b" l="l" r="r" t="t"/>
              <a:pathLst>
                <a:path extrusionOk="0" h="290" w="615">
                  <a:moveTo>
                    <a:pt x="614" y="272"/>
                  </a:moveTo>
                  <a:lnTo>
                    <a:pt x="614" y="1"/>
                  </a:lnTo>
                  <a:lnTo>
                    <a:pt x="34" y="1"/>
                  </a:lnTo>
                  <a:cubicBezTo>
                    <a:pt x="1" y="199"/>
                    <a:pt x="194" y="289"/>
                    <a:pt x="614"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2"/>
            <p:cNvSpPr/>
            <p:nvPr/>
          </p:nvSpPr>
          <p:spPr>
            <a:xfrm>
              <a:off x="1833597" y="4918439"/>
              <a:ext cx="14670" cy="9515"/>
            </a:xfrm>
            <a:custGeom>
              <a:rect b="b" l="l" r="r" t="t"/>
              <a:pathLst>
                <a:path extrusionOk="0" h="316" w="411">
                  <a:moveTo>
                    <a:pt x="410" y="273"/>
                  </a:moveTo>
                  <a:lnTo>
                    <a:pt x="410" y="91"/>
                  </a:lnTo>
                  <a:cubicBezTo>
                    <a:pt x="220" y="91"/>
                    <a:pt x="182" y="16"/>
                    <a:pt x="25" y="1"/>
                  </a:cubicBezTo>
                  <a:cubicBezTo>
                    <a:pt x="45" y="143"/>
                    <a:pt x="0" y="315"/>
                    <a:pt x="410"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2"/>
            <p:cNvSpPr/>
            <p:nvPr/>
          </p:nvSpPr>
          <p:spPr>
            <a:xfrm>
              <a:off x="1600565" y="4923888"/>
              <a:ext cx="13777" cy="2800"/>
            </a:xfrm>
            <a:custGeom>
              <a:rect b="b" l="l" r="r" t="t"/>
              <a:pathLst>
                <a:path extrusionOk="0" h="93" w="386">
                  <a:moveTo>
                    <a:pt x="0" y="92"/>
                  </a:moveTo>
                  <a:cubicBezTo>
                    <a:pt x="149" y="70"/>
                    <a:pt x="380" y="88"/>
                    <a:pt x="385" y="1"/>
                  </a:cubicBezTo>
                  <a:cubicBezTo>
                    <a:pt x="235" y="21"/>
                    <a:pt x="5" y="2"/>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2"/>
            <p:cNvSpPr/>
            <p:nvPr/>
          </p:nvSpPr>
          <p:spPr>
            <a:xfrm>
              <a:off x="8380302" y="4918047"/>
              <a:ext cx="6996" cy="6203"/>
            </a:xfrm>
            <a:custGeom>
              <a:rect b="b" l="l" r="r" t="t"/>
              <a:pathLst>
                <a:path extrusionOk="0" h="206" w="196">
                  <a:moveTo>
                    <a:pt x="193" y="104"/>
                  </a:moveTo>
                  <a:cubicBezTo>
                    <a:pt x="195" y="53"/>
                    <a:pt x="39" y="0"/>
                    <a:pt x="1" y="104"/>
                  </a:cubicBezTo>
                  <a:cubicBezTo>
                    <a:pt x="1" y="153"/>
                    <a:pt x="159" y="205"/>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2"/>
            <p:cNvSpPr/>
            <p:nvPr/>
          </p:nvSpPr>
          <p:spPr>
            <a:xfrm>
              <a:off x="7447531" y="4920366"/>
              <a:ext cx="14063" cy="4276"/>
            </a:xfrm>
            <a:custGeom>
              <a:rect b="b" l="l" r="r" t="t"/>
              <a:pathLst>
                <a:path extrusionOk="0" h="142" w="394">
                  <a:moveTo>
                    <a:pt x="294" y="27"/>
                  </a:moveTo>
                  <a:cubicBezTo>
                    <a:pt x="240" y="1"/>
                    <a:pt x="1" y="70"/>
                    <a:pt x="100" y="115"/>
                  </a:cubicBezTo>
                  <a:cubicBezTo>
                    <a:pt x="153" y="141"/>
                    <a:pt x="394" y="74"/>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2"/>
            <p:cNvSpPr/>
            <p:nvPr/>
          </p:nvSpPr>
          <p:spPr>
            <a:xfrm>
              <a:off x="2288775" y="4918258"/>
              <a:ext cx="20737" cy="5781"/>
            </a:xfrm>
            <a:custGeom>
              <a:rect b="b" l="l" r="r" t="t"/>
              <a:pathLst>
                <a:path extrusionOk="0" h="192" w="581">
                  <a:moveTo>
                    <a:pt x="1" y="185"/>
                  </a:moveTo>
                  <a:cubicBezTo>
                    <a:pt x="333" y="192"/>
                    <a:pt x="497" y="118"/>
                    <a:pt x="580" y="5"/>
                  </a:cubicBezTo>
                  <a:cubicBezTo>
                    <a:pt x="249" y="0"/>
                    <a:pt x="85" y="74"/>
                    <a:pt x="1" y="1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2"/>
            <p:cNvSpPr/>
            <p:nvPr/>
          </p:nvSpPr>
          <p:spPr>
            <a:xfrm>
              <a:off x="2653688" y="4912929"/>
              <a:ext cx="20666" cy="8250"/>
            </a:xfrm>
            <a:custGeom>
              <a:rect b="b" l="l" r="r" t="t"/>
              <a:pathLst>
                <a:path extrusionOk="0" h="274" w="579">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2"/>
            <p:cNvSpPr/>
            <p:nvPr/>
          </p:nvSpPr>
          <p:spPr>
            <a:xfrm>
              <a:off x="6129967" y="4905462"/>
              <a:ext cx="26520" cy="15236"/>
            </a:xfrm>
            <a:custGeom>
              <a:rect b="b" l="l" r="r" t="t"/>
              <a:pathLst>
                <a:path extrusionOk="0" h="506" w="743">
                  <a:moveTo>
                    <a:pt x="1" y="73"/>
                  </a:moveTo>
                  <a:lnTo>
                    <a:pt x="1" y="437"/>
                  </a:lnTo>
                  <a:cubicBezTo>
                    <a:pt x="742" y="506"/>
                    <a:pt x="742" y="1"/>
                    <a:pt x="1" y="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2"/>
            <p:cNvSpPr/>
            <p:nvPr/>
          </p:nvSpPr>
          <p:spPr>
            <a:xfrm>
              <a:off x="5500577" y="4901999"/>
              <a:ext cx="35086" cy="16470"/>
            </a:xfrm>
            <a:custGeom>
              <a:rect b="b" l="l" r="r" t="t"/>
              <a:pathLst>
                <a:path extrusionOk="0" h="547" w="983">
                  <a:moveTo>
                    <a:pt x="844" y="1"/>
                  </a:moveTo>
                  <a:lnTo>
                    <a:pt x="74" y="1"/>
                  </a:lnTo>
                  <a:cubicBezTo>
                    <a:pt x="1" y="308"/>
                    <a:pt x="408" y="389"/>
                    <a:pt x="654" y="547"/>
                  </a:cubicBezTo>
                  <a:cubicBezTo>
                    <a:pt x="647" y="331"/>
                    <a:pt x="983" y="279"/>
                    <a:pt x="8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2"/>
            <p:cNvSpPr/>
            <p:nvPr/>
          </p:nvSpPr>
          <p:spPr>
            <a:xfrm>
              <a:off x="2904781" y="4909466"/>
              <a:ext cx="13920" cy="4276"/>
            </a:xfrm>
            <a:custGeom>
              <a:rect b="b" l="l" r="r" t="t"/>
              <a:pathLst>
                <a:path extrusionOk="0" h="142" w="390">
                  <a:moveTo>
                    <a:pt x="292" y="26"/>
                  </a:moveTo>
                  <a:cubicBezTo>
                    <a:pt x="237" y="1"/>
                    <a:pt x="1" y="70"/>
                    <a:pt x="99" y="116"/>
                  </a:cubicBezTo>
                  <a:cubicBezTo>
                    <a:pt x="152" y="142"/>
                    <a:pt x="390" y="71"/>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2"/>
            <p:cNvSpPr/>
            <p:nvPr/>
          </p:nvSpPr>
          <p:spPr>
            <a:xfrm>
              <a:off x="7588799" y="4901999"/>
              <a:ext cx="20773" cy="8250"/>
            </a:xfrm>
            <a:custGeom>
              <a:rect b="b" l="l" r="r" t="t"/>
              <a:pathLst>
                <a:path extrusionOk="0" h="274" w="582">
                  <a:moveTo>
                    <a:pt x="581" y="1"/>
                  </a:moveTo>
                  <a:lnTo>
                    <a:pt x="0" y="1"/>
                  </a:lnTo>
                  <a:lnTo>
                    <a:pt x="0" y="274"/>
                  </a:lnTo>
                  <a:lnTo>
                    <a:pt x="581" y="2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2"/>
            <p:cNvSpPr/>
            <p:nvPr/>
          </p:nvSpPr>
          <p:spPr>
            <a:xfrm>
              <a:off x="8270157" y="4901578"/>
              <a:ext cx="7031" cy="6293"/>
            </a:xfrm>
            <a:custGeom>
              <a:rect b="b" l="l" r="r" t="t"/>
              <a:pathLst>
                <a:path extrusionOk="0" h="209" w="197">
                  <a:moveTo>
                    <a:pt x="195" y="105"/>
                  </a:moveTo>
                  <a:cubicBezTo>
                    <a:pt x="197" y="54"/>
                    <a:pt x="39" y="1"/>
                    <a:pt x="1" y="105"/>
                  </a:cubicBezTo>
                  <a:cubicBezTo>
                    <a:pt x="1" y="156"/>
                    <a:pt x="158" y="208"/>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2"/>
            <p:cNvSpPr/>
            <p:nvPr/>
          </p:nvSpPr>
          <p:spPr>
            <a:xfrm>
              <a:off x="5079699" y="4898477"/>
              <a:ext cx="14063" cy="4306"/>
            </a:xfrm>
            <a:custGeom>
              <a:rect b="b" l="l" r="r" t="t"/>
              <a:pathLst>
                <a:path extrusionOk="0" h="143" w="394">
                  <a:moveTo>
                    <a:pt x="104" y="118"/>
                  </a:moveTo>
                  <a:cubicBezTo>
                    <a:pt x="157" y="143"/>
                    <a:pt x="393" y="75"/>
                    <a:pt x="296" y="27"/>
                  </a:cubicBezTo>
                  <a:cubicBezTo>
                    <a:pt x="242" y="0"/>
                    <a:pt x="1" y="70"/>
                    <a:pt x="104"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2"/>
            <p:cNvSpPr/>
            <p:nvPr/>
          </p:nvSpPr>
          <p:spPr>
            <a:xfrm>
              <a:off x="1336624" y="4876046"/>
              <a:ext cx="52218" cy="28002"/>
            </a:xfrm>
            <a:custGeom>
              <a:rect b="b" l="l" r="r" t="t"/>
              <a:pathLst>
                <a:path extrusionOk="0" h="930" w="1463">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2"/>
            <p:cNvSpPr/>
            <p:nvPr/>
          </p:nvSpPr>
          <p:spPr>
            <a:xfrm>
              <a:off x="7003667" y="4893840"/>
              <a:ext cx="13884" cy="5450"/>
            </a:xfrm>
            <a:custGeom>
              <a:rect b="b" l="l" r="r" t="t"/>
              <a:pathLst>
                <a:path extrusionOk="0" h="181" w="389">
                  <a:moveTo>
                    <a:pt x="1" y="181"/>
                  </a:moveTo>
                  <a:lnTo>
                    <a:pt x="388" y="181"/>
                  </a:lnTo>
                  <a:lnTo>
                    <a:pt x="388"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2"/>
            <p:cNvSpPr/>
            <p:nvPr/>
          </p:nvSpPr>
          <p:spPr>
            <a:xfrm>
              <a:off x="2917987" y="4891100"/>
              <a:ext cx="29482" cy="9846"/>
            </a:xfrm>
            <a:custGeom>
              <a:rect b="b" l="l" r="r" t="t"/>
              <a:pathLst>
                <a:path extrusionOk="0" h="327" w="826">
                  <a:moveTo>
                    <a:pt x="692" y="272"/>
                  </a:moveTo>
                  <a:cubicBezTo>
                    <a:pt x="825" y="27"/>
                    <a:pt x="294" y="95"/>
                    <a:pt x="115" y="0"/>
                  </a:cubicBezTo>
                  <a:cubicBezTo>
                    <a:pt x="0" y="235"/>
                    <a:pt x="192" y="326"/>
                    <a:pt x="692"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2"/>
            <p:cNvSpPr/>
            <p:nvPr/>
          </p:nvSpPr>
          <p:spPr>
            <a:xfrm>
              <a:off x="1610666" y="4895797"/>
              <a:ext cx="14027" cy="4276"/>
            </a:xfrm>
            <a:custGeom>
              <a:rect b="b" l="l" r="r" t="t"/>
              <a:pathLst>
                <a:path extrusionOk="0" h="142" w="393">
                  <a:moveTo>
                    <a:pt x="102" y="116"/>
                  </a:moveTo>
                  <a:cubicBezTo>
                    <a:pt x="153" y="142"/>
                    <a:pt x="392" y="72"/>
                    <a:pt x="294" y="24"/>
                  </a:cubicBezTo>
                  <a:cubicBezTo>
                    <a:pt x="239" y="1"/>
                    <a:pt x="0" y="69"/>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2"/>
            <p:cNvSpPr/>
            <p:nvPr/>
          </p:nvSpPr>
          <p:spPr>
            <a:xfrm>
              <a:off x="2818835" y="4890739"/>
              <a:ext cx="6924" cy="6142"/>
            </a:xfrm>
            <a:custGeom>
              <a:rect b="b" l="l" r="r" t="t"/>
              <a:pathLst>
                <a:path extrusionOk="0" h="204" w="194">
                  <a:moveTo>
                    <a:pt x="191" y="103"/>
                  </a:moveTo>
                  <a:cubicBezTo>
                    <a:pt x="194" y="53"/>
                    <a:pt x="36" y="0"/>
                    <a:pt x="0" y="103"/>
                  </a:cubicBezTo>
                  <a:cubicBezTo>
                    <a:pt x="0" y="153"/>
                    <a:pt x="154" y="204"/>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2"/>
            <p:cNvSpPr/>
            <p:nvPr/>
          </p:nvSpPr>
          <p:spPr>
            <a:xfrm>
              <a:off x="1004940" y="4893057"/>
              <a:ext cx="14063" cy="4276"/>
            </a:xfrm>
            <a:custGeom>
              <a:rect b="b" l="l" r="r" t="t"/>
              <a:pathLst>
                <a:path extrusionOk="0" h="142" w="394">
                  <a:moveTo>
                    <a:pt x="296" y="26"/>
                  </a:moveTo>
                  <a:cubicBezTo>
                    <a:pt x="240" y="0"/>
                    <a:pt x="1" y="69"/>
                    <a:pt x="101" y="115"/>
                  </a:cubicBezTo>
                  <a:cubicBezTo>
                    <a:pt x="152" y="141"/>
                    <a:pt x="394" y="73"/>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2"/>
            <p:cNvSpPr/>
            <p:nvPr/>
          </p:nvSpPr>
          <p:spPr>
            <a:xfrm>
              <a:off x="660834" y="4893057"/>
              <a:ext cx="14063" cy="4215"/>
            </a:xfrm>
            <a:custGeom>
              <a:rect b="b" l="l" r="r" t="t"/>
              <a:pathLst>
                <a:path extrusionOk="0" h="140" w="394">
                  <a:moveTo>
                    <a:pt x="100" y="115"/>
                  </a:moveTo>
                  <a:cubicBezTo>
                    <a:pt x="156" y="140"/>
                    <a:pt x="393" y="71"/>
                    <a:pt x="294" y="26"/>
                  </a:cubicBezTo>
                  <a:cubicBezTo>
                    <a:pt x="242"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2"/>
            <p:cNvSpPr/>
            <p:nvPr/>
          </p:nvSpPr>
          <p:spPr>
            <a:xfrm>
              <a:off x="492262" y="4884837"/>
              <a:ext cx="28483" cy="11713"/>
            </a:xfrm>
            <a:custGeom>
              <a:rect b="b" l="l" r="r" t="t"/>
              <a:pathLst>
                <a:path extrusionOk="0" h="389" w="798">
                  <a:moveTo>
                    <a:pt x="771" y="25"/>
                  </a:moveTo>
                  <a:cubicBezTo>
                    <a:pt x="336" y="0"/>
                    <a:pt x="49" y="47"/>
                    <a:pt x="1" y="208"/>
                  </a:cubicBezTo>
                  <a:cubicBezTo>
                    <a:pt x="279" y="229"/>
                    <a:pt x="326" y="358"/>
                    <a:pt x="580" y="388"/>
                  </a:cubicBezTo>
                  <a:cubicBezTo>
                    <a:pt x="539" y="218"/>
                    <a:pt x="797" y="188"/>
                    <a:pt x="77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2"/>
            <p:cNvSpPr/>
            <p:nvPr/>
          </p:nvSpPr>
          <p:spPr>
            <a:xfrm>
              <a:off x="2089293" y="4883543"/>
              <a:ext cx="38726" cy="12616"/>
            </a:xfrm>
            <a:custGeom>
              <a:rect b="b" l="l" r="r" t="t"/>
              <a:pathLst>
                <a:path extrusionOk="0" h="419" w="1085">
                  <a:moveTo>
                    <a:pt x="962" y="342"/>
                  </a:moveTo>
                  <a:cubicBezTo>
                    <a:pt x="1085" y="122"/>
                    <a:pt x="42" y="0"/>
                    <a:pt x="0" y="158"/>
                  </a:cubicBezTo>
                  <a:cubicBezTo>
                    <a:pt x="366" y="199"/>
                    <a:pt x="347" y="418"/>
                    <a:pt x="962" y="3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2"/>
            <p:cNvSpPr/>
            <p:nvPr/>
          </p:nvSpPr>
          <p:spPr>
            <a:xfrm>
              <a:off x="8662517" y="4888330"/>
              <a:ext cx="13777" cy="2800"/>
            </a:xfrm>
            <a:custGeom>
              <a:rect b="b" l="l" r="r" t="t"/>
              <a:pathLst>
                <a:path extrusionOk="0" h="93" w="386">
                  <a:moveTo>
                    <a:pt x="385" y="1"/>
                  </a:moveTo>
                  <a:cubicBezTo>
                    <a:pt x="238" y="22"/>
                    <a:pt x="5" y="3"/>
                    <a:pt x="0" y="92"/>
                  </a:cubicBezTo>
                  <a:cubicBezTo>
                    <a:pt x="150" y="72"/>
                    <a:pt x="381" y="88"/>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2"/>
            <p:cNvSpPr/>
            <p:nvPr/>
          </p:nvSpPr>
          <p:spPr>
            <a:xfrm>
              <a:off x="216150" y="4885590"/>
              <a:ext cx="21558" cy="6444"/>
            </a:xfrm>
            <a:custGeom>
              <a:rect b="b" l="l" r="r" t="t"/>
              <a:pathLst>
                <a:path extrusionOk="0" h="214" w="604">
                  <a:moveTo>
                    <a:pt x="603" y="0"/>
                  </a:moveTo>
                  <a:lnTo>
                    <a:pt x="25" y="0"/>
                  </a:lnTo>
                  <a:cubicBezTo>
                    <a:pt x="0" y="163"/>
                    <a:pt x="216" y="213"/>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2"/>
            <p:cNvSpPr/>
            <p:nvPr/>
          </p:nvSpPr>
          <p:spPr>
            <a:xfrm>
              <a:off x="5585845" y="4879779"/>
              <a:ext cx="6853" cy="6233"/>
            </a:xfrm>
            <a:custGeom>
              <a:rect b="b" l="l" r="r" t="t"/>
              <a:pathLst>
                <a:path extrusionOk="0" h="207" w="192">
                  <a:moveTo>
                    <a:pt x="191" y="103"/>
                  </a:moveTo>
                  <a:cubicBezTo>
                    <a:pt x="191" y="52"/>
                    <a:pt x="36" y="0"/>
                    <a:pt x="1" y="103"/>
                  </a:cubicBezTo>
                  <a:cubicBezTo>
                    <a:pt x="1" y="154"/>
                    <a:pt x="156" y="206"/>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2"/>
            <p:cNvSpPr/>
            <p:nvPr/>
          </p:nvSpPr>
          <p:spPr>
            <a:xfrm>
              <a:off x="4711609" y="4880110"/>
              <a:ext cx="13849" cy="5510"/>
            </a:xfrm>
            <a:custGeom>
              <a:rect b="b" l="l" r="r" t="t"/>
              <a:pathLst>
                <a:path extrusionOk="0" h="183" w="388">
                  <a:moveTo>
                    <a:pt x="388" y="1"/>
                  </a:moveTo>
                  <a:lnTo>
                    <a:pt x="0" y="1"/>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2"/>
            <p:cNvSpPr/>
            <p:nvPr/>
          </p:nvSpPr>
          <p:spPr>
            <a:xfrm>
              <a:off x="2436575" y="4866592"/>
              <a:ext cx="40404" cy="18548"/>
            </a:xfrm>
            <a:custGeom>
              <a:rect b="b" l="l" r="r" t="t"/>
              <a:pathLst>
                <a:path extrusionOk="0" h="616" w="1132">
                  <a:moveTo>
                    <a:pt x="1068" y="450"/>
                  </a:moveTo>
                  <a:cubicBezTo>
                    <a:pt x="1132" y="1"/>
                    <a:pt x="0" y="214"/>
                    <a:pt x="102" y="540"/>
                  </a:cubicBezTo>
                  <a:cubicBezTo>
                    <a:pt x="648" y="616"/>
                    <a:pt x="601" y="412"/>
                    <a:pt x="1068"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2"/>
            <p:cNvSpPr/>
            <p:nvPr/>
          </p:nvSpPr>
          <p:spPr>
            <a:xfrm>
              <a:off x="96404" y="4879328"/>
              <a:ext cx="14063" cy="4366"/>
            </a:xfrm>
            <a:custGeom>
              <a:rect b="b" l="l" r="r" t="t"/>
              <a:pathLst>
                <a:path extrusionOk="0" h="145" w="394">
                  <a:moveTo>
                    <a:pt x="294" y="27"/>
                  </a:moveTo>
                  <a:cubicBezTo>
                    <a:pt x="239" y="1"/>
                    <a:pt x="0" y="71"/>
                    <a:pt x="101" y="117"/>
                  </a:cubicBezTo>
                  <a:cubicBezTo>
                    <a:pt x="154" y="144"/>
                    <a:pt x="393" y="74"/>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2"/>
            <p:cNvSpPr/>
            <p:nvPr/>
          </p:nvSpPr>
          <p:spPr>
            <a:xfrm>
              <a:off x="7664466" y="4874661"/>
              <a:ext cx="13813" cy="5540"/>
            </a:xfrm>
            <a:custGeom>
              <a:rect b="b" l="l" r="r" t="t"/>
              <a:pathLst>
                <a:path extrusionOk="0" h="184" w="387">
                  <a:moveTo>
                    <a:pt x="387" y="0"/>
                  </a:moveTo>
                  <a:lnTo>
                    <a:pt x="0" y="0"/>
                  </a:lnTo>
                  <a:lnTo>
                    <a:pt x="0"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2"/>
            <p:cNvSpPr/>
            <p:nvPr/>
          </p:nvSpPr>
          <p:spPr>
            <a:xfrm>
              <a:off x="5224358" y="4876648"/>
              <a:ext cx="13956" cy="4276"/>
            </a:xfrm>
            <a:custGeom>
              <a:rect b="b" l="l" r="r" t="t"/>
              <a:pathLst>
                <a:path extrusionOk="0" h="142" w="391">
                  <a:moveTo>
                    <a:pt x="292" y="26"/>
                  </a:moveTo>
                  <a:cubicBezTo>
                    <a:pt x="238" y="1"/>
                    <a:pt x="1" y="70"/>
                    <a:pt x="100" y="117"/>
                  </a:cubicBezTo>
                  <a:cubicBezTo>
                    <a:pt x="152" y="142"/>
                    <a:pt x="391" y="71"/>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2"/>
            <p:cNvSpPr/>
            <p:nvPr/>
          </p:nvSpPr>
          <p:spPr>
            <a:xfrm>
              <a:off x="4645900" y="4866441"/>
              <a:ext cx="28268" cy="13700"/>
            </a:xfrm>
            <a:custGeom>
              <a:rect b="b" l="l" r="r" t="t"/>
              <a:pathLst>
                <a:path extrusionOk="0" h="455" w="792">
                  <a:moveTo>
                    <a:pt x="493" y="455"/>
                  </a:moveTo>
                  <a:cubicBezTo>
                    <a:pt x="758" y="339"/>
                    <a:pt x="792" y="10"/>
                    <a:pt x="301" y="1"/>
                  </a:cubicBezTo>
                  <a:cubicBezTo>
                    <a:pt x="36" y="117"/>
                    <a:pt x="1" y="447"/>
                    <a:pt x="493"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2"/>
            <p:cNvSpPr/>
            <p:nvPr/>
          </p:nvSpPr>
          <p:spPr>
            <a:xfrm>
              <a:off x="7213500" y="4865658"/>
              <a:ext cx="14063" cy="4306"/>
            </a:xfrm>
            <a:custGeom>
              <a:rect b="b" l="l" r="r" t="t"/>
              <a:pathLst>
                <a:path extrusionOk="0" h="143" w="394">
                  <a:moveTo>
                    <a:pt x="100" y="117"/>
                  </a:moveTo>
                  <a:cubicBezTo>
                    <a:pt x="155" y="143"/>
                    <a:pt x="394" y="72"/>
                    <a:pt x="295" y="27"/>
                  </a:cubicBezTo>
                  <a:cubicBezTo>
                    <a:pt x="240" y="0"/>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2"/>
            <p:cNvSpPr/>
            <p:nvPr/>
          </p:nvSpPr>
          <p:spPr>
            <a:xfrm>
              <a:off x="3362600" y="4860931"/>
              <a:ext cx="34443" cy="9033"/>
            </a:xfrm>
            <a:custGeom>
              <a:rect b="b" l="l" r="r" t="t"/>
              <a:pathLst>
                <a:path extrusionOk="0" h="300" w="965">
                  <a:moveTo>
                    <a:pt x="192" y="274"/>
                  </a:moveTo>
                  <a:cubicBezTo>
                    <a:pt x="632" y="300"/>
                    <a:pt x="919" y="253"/>
                    <a:pt x="965" y="92"/>
                  </a:cubicBezTo>
                  <a:cubicBezTo>
                    <a:pt x="621" y="114"/>
                    <a:pt x="0" y="1"/>
                    <a:pt x="192"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2"/>
            <p:cNvSpPr/>
            <p:nvPr/>
          </p:nvSpPr>
          <p:spPr>
            <a:xfrm>
              <a:off x="2429865" y="4865658"/>
              <a:ext cx="13991" cy="4306"/>
            </a:xfrm>
            <a:custGeom>
              <a:rect b="b" l="l" r="r" t="t"/>
              <a:pathLst>
                <a:path extrusionOk="0" h="143" w="392">
                  <a:moveTo>
                    <a:pt x="290" y="27"/>
                  </a:moveTo>
                  <a:cubicBezTo>
                    <a:pt x="236" y="0"/>
                    <a:pt x="0" y="70"/>
                    <a:pt x="98" y="117"/>
                  </a:cubicBezTo>
                  <a:cubicBezTo>
                    <a:pt x="150" y="143"/>
                    <a:pt x="392" y="75"/>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2"/>
            <p:cNvSpPr/>
            <p:nvPr/>
          </p:nvSpPr>
          <p:spPr>
            <a:xfrm>
              <a:off x="1813895" y="4863370"/>
              <a:ext cx="6889" cy="6173"/>
            </a:xfrm>
            <a:custGeom>
              <a:rect b="b" l="l" r="r" t="t"/>
              <a:pathLst>
                <a:path extrusionOk="0" h="205" w="193">
                  <a:moveTo>
                    <a:pt x="2" y="103"/>
                  </a:moveTo>
                  <a:cubicBezTo>
                    <a:pt x="0" y="153"/>
                    <a:pt x="157" y="204"/>
                    <a:pt x="192" y="103"/>
                  </a:cubicBezTo>
                  <a:cubicBezTo>
                    <a:pt x="192" y="53"/>
                    <a:pt x="37" y="1"/>
                    <a:pt x="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2"/>
            <p:cNvSpPr/>
            <p:nvPr/>
          </p:nvSpPr>
          <p:spPr>
            <a:xfrm>
              <a:off x="6449480" y="4862918"/>
              <a:ext cx="14099" cy="4306"/>
            </a:xfrm>
            <a:custGeom>
              <a:rect b="b" l="l" r="r" t="t"/>
              <a:pathLst>
                <a:path extrusionOk="0" h="143" w="395">
                  <a:moveTo>
                    <a:pt x="294" y="26"/>
                  </a:moveTo>
                  <a:cubicBezTo>
                    <a:pt x="241" y="0"/>
                    <a:pt x="1" y="69"/>
                    <a:pt x="103" y="118"/>
                  </a:cubicBezTo>
                  <a:cubicBezTo>
                    <a:pt x="155" y="142"/>
                    <a:pt x="395" y="75"/>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2"/>
            <p:cNvSpPr/>
            <p:nvPr/>
          </p:nvSpPr>
          <p:spPr>
            <a:xfrm>
              <a:off x="5866989" y="4856626"/>
              <a:ext cx="8959" cy="11502"/>
            </a:xfrm>
            <a:custGeom>
              <a:rect b="b" l="l" r="r" t="t"/>
              <a:pathLst>
                <a:path extrusionOk="0" h="382" w="251">
                  <a:moveTo>
                    <a:pt x="223" y="235"/>
                  </a:moveTo>
                  <a:cubicBezTo>
                    <a:pt x="251" y="141"/>
                    <a:pt x="72" y="0"/>
                    <a:pt x="29" y="144"/>
                  </a:cubicBezTo>
                  <a:cubicBezTo>
                    <a:pt x="0" y="240"/>
                    <a:pt x="179" y="381"/>
                    <a:pt x="223" y="2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2"/>
            <p:cNvSpPr/>
            <p:nvPr/>
          </p:nvSpPr>
          <p:spPr>
            <a:xfrm>
              <a:off x="0" y="4860269"/>
              <a:ext cx="14170" cy="4246"/>
            </a:xfrm>
            <a:custGeom>
              <a:rect b="b" l="l" r="r" t="t"/>
              <a:pathLst>
                <a:path extrusionOk="0" h="141" w="397">
                  <a:moveTo>
                    <a:pt x="294" y="25"/>
                  </a:moveTo>
                  <a:cubicBezTo>
                    <a:pt x="242" y="1"/>
                    <a:pt x="1" y="69"/>
                    <a:pt x="102" y="117"/>
                  </a:cubicBezTo>
                  <a:cubicBezTo>
                    <a:pt x="157" y="140"/>
                    <a:pt x="396"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2"/>
            <p:cNvSpPr/>
            <p:nvPr/>
          </p:nvSpPr>
          <p:spPr>
            <a:xfrm>
              <a:off x="4477577" y="4858282"/>
              <a:ext cx="13777" cy="2770"/>
            </a:xfrm>
            <a:custGeom>
              <a:rect b="b" l="l" r="r" t="t"/>
              <a:pathLst>
                <a:path extrusionOk="0" h="92" w="386">
                  <a:moveTo>
                    <a:pt x="385" y="0"/>
                  </a:moveTo>
                  <a:cubicBezTo>
                    <a:pt x="238" y="21"/>
                    <a:pt x="7" y="3"/>
                    <a:pt x="0" y="91"/>
                  </a:cubicBezTo>
                  <a:cubicBezTo>
                    <a:pt x="150" y="69"/>
                    <a:pt x="383" y="88"/>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2"/>
            <p:cNvSpPr/>
            <p:nvPr/>
          </p:nvSpPr>
          <p:spPr>
            <a:xfrm>
              <a:off x="6645785" y="4849701"/>
              <a:ext cx="6960" cy="6173"/>
            </a:xfrm>
            <a:custGeom>
              <a:rect b="b" l="l" r="r" t="t"/>
              <a:pathLst>
                <a:path extrusionOk="0" h="205" w="195">
                  <a:moveTo>
                    <a:pt x="195" y="104"/>
                  </a:moveTo>
                  <a:cubicBezTo>
                    <a:pt x="195" y="53"/>
                    <a:pt x="39" y="1"/>
                    <a:pt x="1" y="104"/>
                  </a:cubicBezTo>
                  <a:cubicBezTo>
                    <a:pt x="0" y="152"/>
                    <a:pt x="157" y="204"/>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2"/>
            <p:cNvSpPr/>
            <p:nvPr/>
          </p:nvSpPr>
          <p:spPr>
            <a:xfrm>
              <a:off x="4591006" y="4852019"/>
              <a:ext cx="14134" cy="4306"/>
            </a:xfrm>
            <a:custGeom>
              <a:rect b="b" l="l" r="r" t="t"/>
              <a:pathLst>
                <a:path extrusionOk="0" h="143" w="396">
                  <a:moveTo>
                    <a:pt x="295" y="27"/>
                  </a:moveTo>
                  <a:cubicBezTo>
                    <a:pt x="241" y="1"/>
                    <a:pt x="1" y="71"/>
                    <a:pt x="103" y="117"/>
                  </a:cubicBezTo>
                  <a:cubicBezTo>
                    <a:pt x="156" y="143"/>
                    <a:pt x="395" y="74"/>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2"/>
            <p:cNvSpPr/>
            <p:nvPr/>
          </p:nvSpPr>
          <p:spPr>
            <a:xfrm>
              <a:off x="2626027" y="4847292"/>
              <a:ext cx="15134" cy="9274"/>
            </a:xfrm>
            <a:custGeom>
              <a:rect b="b" l="l" r="r" t="t"/>
              <a:pathLst>
                <a:path extrusionOk="0" h="308" w="424">
                  <a:moveTo>
                    <a:pt x="387" y="274"/>
                  </a:moveTo>
                  <a:cubicBezTo>
                    <a:pt x="357" y="165"/>
                    <a:pt x="424" y="15"/>
                    <a:pt x="194" y="1"/>
                  </a:cubicBezTo>
                  <a:cubicBezTo>
                    <a:pt x="184" y="56"/>
                    <a:pt x="165" y="108"/>
                    <a:pt x="1" y="92"/>
                  </a:cubicBezTo>
                  <a:cubicBezTo>
                    <a:pt x="24" y="203"/>
                    <a:pt x="58" y="308"/>
                    <a:pt x="387"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2"/>
            <p:cNvSpPr/>
            <p:nvPr/>
          </p:nvSpPr>
          <p:spPr>
            <a:xfrm>
              <a:off x="2557178" y="4852802"/>
              <a:ext cx="13849" cy="2740"/>
            </a:xfrm>
            <a:custGeom>
              <a:rect b="b" l="l" r="r" t="t"/>
              <a:pathLst>
                <a:path extrusionOk="0" h="91" w="388">
                  <a:moveTo>
                    <a:pt x="387" y="1"/>
                  </a:moveTo>
                  <a:cubicBezTo>
                    <a:pt x="238" y="20"/>
                    <a:pt x="6" y="2"/>
                    <a:pt x="1" y="91"/>
                  </a:cubicBezTo>
                  <a:cubicBezTo>
                    <a:pt x="152" y="71"/>
                    <a:pt x="383" y="88"/>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2"/>
            <p:cNvSpPr/>
            <p:nvPr/>
          </p:nvSpPr>
          <p:spPr>
            <a:xfrm>
              <a:off x="2515989" y="4841060"/>
              <a:ext cx="30410" cy="11773"/>
            </a:xfrm>
            <a:custGeom>
              <a:rect b="b" l="l" r="r" t="t"/>
              <a:pathLst>
                <a:path extrusionOk="0" h="391" w="852">
                  <a:moveTo>
                    <a:pt x="771" y="26"/>
                  </a:moveTo>
                  <a:cubicBezTo>
                    <a:pt x="334" y="0"/>
                    <a:pt x="48" y="47"/>
                    <a:pt x="1" y="208"/>
                  </a:cubicBezTo>
                  <a:cubicBezTo>
                    <a:pt x="275" y="229"/>
                    <a:pt x="324" y="358"/>
                    <a:pt x="578" y="391"/>
                  </a:cubicBezTo>
                  <a:cubicBezTo>
                    <a:pt x="638" y="268"/>
                    <a:pt x="852" y="216"/>
                    <a:pt x="77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2"/>
            <p:cNvSpPr/>
            <p:nvPr/>
          </p:nvSpPr>
          <p:spPr>
            <a:xfrm>
              <a:off x="4019794" y="4841090"/>
              <a:ext cx="13991" cy="4246"/>
            </a:xfrm>
            <a:custGeom>
              <a:rect b="b" l="l" r="r" t="t"/>
              <a:pathLst>
                <a:path extrusionOk="0" h="141" w="392">
                  <a:moveTo>
                    <a:pt x="99" y="116"/>
                  </a:moveTo>
                  <a:cubicBezTo>
                    <a:pt x="154" y="140"/>
                    <a:pt x="392" y="71"/>
                    <a:pt x="293" y="25"/>
                  </a:cubicBezTo>
                  <a:cubicBezTo>
                    <a:pt x="240" y="1"/>
                    <a:pt x="0" y="70"/>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2"/>
            <p:cNvSpPr/>
            <p:nvPr/>
          </p:nvSpPr>
          <p:spPr>
            <a:xfrm>
              <a:off x="7210252" y="4835791"/>
              <a:ext cx="13777" cy="6775"/>
            </a:xfrm>
            <a:custGeom>
              <a:rect b="b" l="l" r="r" t="t"/>
              <a:pathLst>
                <a:path extrusionOk="0" h="225" w="386">
                  <a:moveTo>
                    <a:pt x="386" y="110"/>
                  </a:moveTo>
                  <a:cubicBezTo>
                    <a:pt x="345" y="0"/>
                    <a:pt x="170" y="55"/>
                    <a:pt x="1" y="110"/>
                  </a:cubicBezTo>
                  <a:cubicBezTo>
                    <a:pt x="1" y="203"/>
                    <a:pt x="339" y="225"/>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2"/>
            <p:cNvSpPr/>
            <p:nvPr/>
          </p:nvSpPr>
          <p:spPr>
            <a:xfrm>
              <a:off x="5933233" y="4835670"/>
              <a:ext cx="14063" cy="4246"/>
            </a:xfrm>
            <a:custGeom>
              <a:rect b="b" l="l" r="r" t="t"/>
              <a:pathLst>
                <a:path extrusionOk="0" h="141" w="394">
                  <a:moveTo>
                    <a:pt x="294" y="24"/>
                  </a:moveTo>
                  <a:cubicBezTo>
                    <a:pt x="239" y="1"/>
                    <a:pt x="0" y="68"/>
                    <a:pt x="102" y="115"/>
                  </a:cubicBezTo>
                  <a:cubicBezTo>
                    <a:pt x="153" y="140"/>
                    <a:pt x="393" y="70"/>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2"/>
            <p:cNvSpPr/>
            <p:nvPr/>
          </p:nvSpPr>
          <p:spPr>
            <a:xfrm>
              <a:off x="2897428" y="4828113"/>
              <a:ext cx="26591" cy="12345"/>
            </a:xfrm>
            <a:custGeom>
              <a:rect b="b" l="l" r="r" t="t"/>
              <a:pathLst>
                <a:path extrusionOk="0" h="410" w="745">
                  <a:moveTo>
                    <a:pt x="690" y="365"/>
                  </a:moveTo>
                  <a:cubicBezTo>
                    <a:pt x="745" y="158"/>
                    <a:pt x="644" y="24"/>
                    <a:pt x="305" y="1"/>
                  </a:cubicBezTo>
                  <a:cubicBezTo>
                    <a:pt x="1" y="138"/>
                    <a:pt x="89" y="409"/>
                    <a:pt x="690"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2"/>
            <p:cNvSpPr/>
            <p:nvPr/>
          </p:nvSpPr>
          <p:spPr>
            <a:xfrm>
              <a:off x="2116348" y="4822663"/>
              <a:ext cx="38619" cy="16470"/>
            </a:xfrm>
            <a:custGeom>
              <a:rect b="b" l="l" r="r" t="t"/>
              <a:pathLst>
                <a:path extrusionOk="0" h="547" w="1082">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2"/>
            <p:cNvSpPr/>
            <p:nvPr/>
          </p:nvSpPr>
          <p:spPr>
            <a:xfrm>
              <a:off x="6807469" y="4832930"/>
              <a:ext cx="13991" cy="4215"/>
            </a:xfrm>
            <a:custGeom>
              <a:rect b="b" l="l" r="r" t="t"/>
              <a:pathLst>
                <a:path extrusionOk="0" h="140" w="392">
                  <a:moveTo>
                    <a:pt x="292" y="24"/>
                  </a:moveTo>
                  <a:cubicBezTo>
                    <a:pt x="237" y="0"/>
                    <a:pt x="1" y="68"/>
                    <a:pt x="100" y="115"/>
                  </a:cubicBezTo>
                  <a:cubicBezTo>
                    <a:pt x="152" y="140"/>
                    <a:pt x="391" y="72"/>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2"/>
            <p:cNvSpPr/>
            <p:nvPr/>
          </p:nvSpPr>
          <p:spPr>
            <a:xfrm>
              <a:off x="8369880" y="4830160"/>
              <a:ext cx="14063" cy="4246"/>
            </a:xfrm>
            <a:custGeom>
              <a:rect b="b" l="l" r="r" t="t"/>
              <a:pathLst>
                <a:path extrusionOk="0" h="141" w="394">
                  <a:moveTo>
                    <a:pt x="100" y="116"/>
                  </a:moveTo>
                  <a:cubicBezTo>
                    <a:pt x="156" y="140"/>
                    <a:pt x="393" y="71"/>
                    <a:pt x="293" y="24"/>
                  </a:cubicBezTo>
                  <a:cubicBezTo>
                    <a:pt x="241" y="1"/>
                    <a:pt x="0"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2"/>
            <p:cNvSpPr/>
            <p:nvPr/>
          </p:nvSpPr>
          <p:spPr>
            <a:xfrm>
              <a:off x="7341062" y="4819472"/>
              <a:ext cx="28661" cy="14182"/>
            </a:xfrm>
            <a:custGeom>
              <a:rect b="b" l="l" r="r" t="t"/>
              <a:pathLst>
                <a:path extrusionOk="0" h="471" w="803">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2"/>
            <p:cNvSpPr/>
            <p:nvPr/>
          </p:nvSpPr>
          <p:spPr>
            <a:xfrm>
              <a:off x="4972123" y="4823868"/>
              <a:ext cx="9030" cy="11442"/>
            </a:xfrm>
            <a:custGeom>
              <a:rect b="b" l="l" r="r" t="t"/>
              <a:pathLst>
                <a:path extrusionOk="0" h="380" w="253">
                  <a:moveTo>
                    <a:pt x="224" y="233"/>
                  </a:moveTo>
                  <a:cubicBezTo>
                    <a:pt x="252" y="139"/>
                    <a:pt x="74" y="1"/>
                    <a:pt x="31" y="144"/>
                  </a:cubicBezTo>
                  <a:cubicBezTo>
                    <a:pt x="0" y="238"/>
                    <a:pt x="181" y="379"/>
                    <a:pt x="224" y="2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2"/>
            <p:cNvSpPr/>
            <p:nvPr/>
          </p:nvSpPr>
          <p:spPr>
            <a:xfrm>
              <a:off x="2333461" y="4824711"/>
              <a:ext cx="13956" cy="4215"/>
            </a:xfrm>
            <a:custGeom>
              <a:rect b="b" l="l" r="r" t="t"/>
              <a:pathLst>
                <a:path extrusionOk="0" h="140" w="391">
                  <a:moveTo>
                    <a:pt x="292" y="25"/>
                  </a:moveTo>
                  <a:cubicBezTo>
                    <a:pt x="237" y="0"/>
                    <a:pt x="0" y="68"/>
                    <a:pt x="100" y="116"/>
                  </a:cubicBezTo>
                  <a:cubicBezTo>
                    <a:pt x="152" y="140"/>
                    <a:pt x="391"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2"/>
            <p:cNvSpPr/>
            <p:nvPr/>
          </p:nvSpPr>
          <p:spPr>
            <a:xfrm>
              <a:off x="2061668" y="4822693"/>
              <a:ext cx="13777" cy="5450"/>
            </a:xfrm>
            <a:custGeom>
              <a:rect b="b" l="l" r="r" t="t"/>
              <a:pathLst>
                <a:path extrusionOk="0" h="181" w="386">
                  <a:moveTo>
                    <a:pt x="385" y="1"/>
                  </a:moveTo>
                  <a:lnTo>
                    <a:pt x="0" y="1"/>
                  </a:lnTo>
                  <a:lnTo>
                    <a:pt x="0" y="181"/>
                  </a:lnTo>
                  <a:lnTo>
                    <a:pt x="385" y="1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2"/>
            <p:cNvSpPr/>
            <p:nvPr/>
          </p:nvSpPr>
          <p:spPr>
            <a:xfrm>
              <a:off x="6212129" y="4814143"/>
              <a:ext cx="6960" cy="6233"/>
            </a:xfrm>
            <a:custGeom>
              <a:rect b="b" l="l" r="r" t="t"/>
              <a:pathLst>
                <a:path extrusionOk="0" h="207" w="195">
                  <a:moveTo>
                    <a:pt x="193" y="103"/>
                  </a:moveTo>
                  <a:cubicBezTo>
                    <a:pt x="195" y="52"/>
                    <a:pt x="37" y="0"/>
                    <a:pt x="3" y="103"/>
                  </a:cubicBezTo>
                  <a:cubicBezTo>
                    <a:pt x="0" y="154"/>
                    <a:pt x="157"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2"/>
            <p:cNvSpPr/>
            <p:nvPr/>
          </p:nvSpPr>
          <p:spPr>
            <a:xfrm>
              <a:off x="3214015" y="4802551"/>
              <a:ext cx="52218" cy="22763"/>
            </a:xfrm>
            <a:custGeom>
              <a:rect b="b" l="l" r="r" t="t"/>
              <a:pathLst>
                <a:path extrusionOk="0" h="756" w="1463">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2"/>
            <p:cNvSpPr/>
            <p:nvPr/>
          </p:nvSpPr>
          <p:spPr>
            <a:xfrm>
              <a:off x="7770971" y="4811041"/>
              <a:ext cx="14063" cy="4276"/>
            </a:xfrm>
            <a:custGeom>
              <a:rect b="b" l="l" r="r" t="t"/>
              <a:pathLst>
                <a:path extrusionOk="0" h="142" w="394">
                  <a:moveTo>
                    <a:pt x="294" y="25"/>
                  </a:moveTo>
                  <a:cubicBezTo>
                    <a:pt x="240" y="0"/>
                    <a:pt x="0" y="69"/>
                    <a:pt x="102" y="115"/>
                  </a:cubicBezTo>
                  <a:cubicBezTo>
                    <a:pt x="156" y="141"/>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2"/>
            <p:cNvSpPr/>
            <p:nvPr/>
          </p:nvSpPr>
          <p:spPr>
            <a:xfrm>
              <a:off x="3279973" y="4808994"/>
              <a:ext cx="13777" cy="5510"/>
            </a:xfrm>
            <a:custGeom>
              <a:rect b="b" l="l" r="r" t="t"/>
              <a:pathLst>
                <a:path extrusionOk="0" h="183" w="386">
                  <a:moveTo>
                    <a:pt x="1" y="183"/>
                  </a:moveTo>
                  <a:lnTo>
                    <a:pt x="386" y="183"/>
                  </a:lnTo>
                  <a:lnTo>
                    <a:pt x="386"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2"/>
            <p:cNvSpPr/>
            <p:nvPr/>
          </p:nvSpPr>
          <p:spPr>
            <a:xfrm>
              <a:off x="1841414" y="4811764"/>
              <a:ext cx="13742" cy="2740"/>
            </a:xfrm>
            <a:custGeom>
              <a:rect b="b" l="l" r="r" t="t"/>
              <a:pathLst>
                <a:path extrusionOk="0" h="91" w="385">
                  <a:moveTo>
                    <a:pt x="385" y="1"/>
                  </a:moveTo>
                  <a:cubicBezTo>
                    <a:pt x="236" y="20"/>
                    <a:pt x="6" y="5"/>
                    <a:pt x="1" y="91"/>
                  </a:cubicBezTo>
                  <a:cubicBezTo>
                    <a:pt x="150" y="73"/>
                    <a:pt x="379" y="90"/>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2"/>
            <p:cNvSpPr/>
            <p:nvPr/>
          </p:nvSpPr>
          <p:spPr>
            <a:xfrm>
              <a:off x="6412361" y="4798185"/>
              <a:ext cx="29018" cy="10870"/>
            </a:xfrm>
            <a:custGeom>
              <a:rect b="b" l="l" r="r" t="t"/>
              <a:pathLst>
                <a:path extrusionOk="0" h="361" w="813">
                  <a:moveTo>
                    <a:pt x="563" y="360"/>
                  </a:moveTo>
                  <a:cubicBezTo>
                    <a:pt x="812" y="242"/>
                    <a:pt x="682" y="88"/>
                    <a:pt x="371" y="0"/>
                  </a:cubicBezTo>
                  <a:cubicBezTo>
                    <a:pt x="346" y="225"/>
                    <a:pt x="0" y="282"/>
                    <a:pt x="563" y="36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2"/>
            <p:cNvSpPr/>
            <p:nvPr/>
          </p:nvSpPr>
          <p:spPr>
            <a:xfrm>
              <a:off x="75774" y="4805592"/>
              <a:ext cx="14099" cy="4246"/>
            </a:xfrm>
            <a:custGeom>
              <a:rect b="b" l="l" r="r" t="t"/>
              <a:pathLst>
                <a:path extrusionOk="0" h="141" w="395">
                  <a:moveTo>
                    <a:pt x="293" y="24"/>
                  </a:moveTo>
                  <a:cubicBezTo>
                    <a:pt x="240" y="1"/>
                    <a:pt x="0" y="69"/>
                    <a:pt x="98" y="114"/>
                  </a:cubicBezTo>
                  <a:cubicBezTo>
                    <a:pt x="153" y="141"/>
                    <a:pt x="394" y="70"/>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2"/>
            <p:cNvSpPr/>
            <p:nvPr/>
          </p:nvSpPr>
          <p:spPr>
            <a:xfrm>
              <a:off x="8335437" y="4802852"/>
              <a:ext cx="14027" cy="4246"/>
            </a:xfrm>
            <a:custGeom>
              <a:rect b="b" l="l" r="r" t="t"/>
              <a:pathLst>
                <a:path extrusionOk="0" h="141" w="393">
                  <a:moveTo>
                    <a:pt x="294" y="24"/>
                  </a:moveTo>
                  <a:cubicBezTo>
                    <a:pt x="240" y="1"/>
                    <a:pt x="1" y="68"/>
                    <a:pt x="103" y="115"/>
                  </a:cubicBezTo>
                  <a:cubicBezTo>
                    <a:pt x="153" y="140"/>
                    <a:pt x="392" y="70"/>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2"/>
            <p:cNvSpPr/>
            <p:nvPr/>
          </p:nvSpPr>
          <p:spPr>
            <a:xfrm>
              <a:off x="4498243" y="4803575"/>
              <a:ext cx="13849" cy="2770"/>
            </a:xfrm>
            <a:custGeom>
              <a:rect b="b" l="l" r="r" t="t"/>
              <a:pathLst>
                <a:path extrusionOk="0" h="92" w="388">
                  <a:moveTo>
                    <a:pt x="387" y="0"/>
                  </a:moveTo>
                  <a:cubicBezTo>
                    <a:pt x="237" y="22"/>
                    <a:pt x="7" y="4"/>
                    <a:pt x="1" y="91"/>
                  </a:cubicBezTo>
                  <a:cubicBezTo>
                    <a:pt x="151" y="71"/>
                    <a:pt x="383" y="89"/>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2"/>
            <p:cNvSpPr/>
            <p:nvPr/>
          </p:nvSpPr>
          <p:spPr>
            <a:xfrm>
              <a:off x="8600556" y="4797432"/>
              <a:ext cx="13849" cy="7407"/>
            </a:xfrm>
            <a:custGeom>
              <a:rect b="b" l="l" r="r" t="t"/>
              <a:pathLst>
                <a:path extrusionOk="0" h="246" w="388">
                  <a:moveTo>
                    <a:pt x="388" y="115"/>
                  </a:moveTo>
                  <a:cubicBezTo>
                    <a:pt x="384" y="24"/>
                    <a:pt x="50" y="0"/>
                    <a:pt x="0" y="115"/>
                  </a:cubicBezTo>
                  <a:cubicBezTo>
                    <a:pt x="215" y="105"/>
                    <a:pt x="303" y="246"/>
                    <a:pt x="388"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2"/>
            <p:cNvSpPr/>
            <p:nvPr/>
          </p:nvSpPr>
          <p:spPr>
            <a:xfrm>
              <a:off x="8873991" y="4789935"/>
              <a:ext cx="25556" cy="10990"/>
            </a:xfrm>
            <a:custGeom>
              <a:rect b="b" l="l" r="r" t="t"/>
              <a:pathLst>
                <a:path extrusionOk="0" h="365" w="716">
                  <a:moveTo>
                    <a:pt x="439" y="364"/>
                  </a:moveTo>
                  <a:cubicBezTo>
                    <a:pt x="500" y="242"/>
                    <a:pt x="715" y="191"/>
                    <a:pt x="632" y="0"/>
                  </a:cubicBezTo>
                  <a:lnTo>
                    <a:pt x="54" y="0"/>
                  </a:lnTo>
                  <a:cubicBezTo>
                    <a:pt x="0" y="208"/>
                    <a:pt x="102" y="341"/>
                    <a:pt x="439"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2"/>
            <p:cNvSpPr/>
            <p:nvPr/>
          </p:nvSpPr>
          <p:spPr>
            <a:xfrm>
              <a:off x="6246251" y="4791892"/>
              <a:ext cx="21023" cy="9033"/>
            </a:xfrm>
            <a:custGeom>
              <a:rect b="b" l="l" r="r" t="t"/>
              <a:pathLst>
                <a:path extrusionOk="0" h="300" w="589">
                  <a:moveTo>
                    <a:pt x="394" y="299"/>
                  </a:moveTo>
                  <a:cubicBezTo>
                    <a:pt x="394" y="208"/>
                    <a:pt x="549" y="191"/>
                    <a:pt x="588" y="117"/>
                  </a:cubicBezTo>
                  <a:cubicBezTo>
                    <a:pt x="339" y="113"/>
                    <a:pt x="321" y="0"/>
                    <a:pt x="9" y="26"/>
                  </a:cubicBezTo>
                  <a:cubicBezTo>
                    <a:pt x="1" y="182"/>
                    <a:pt x="157" y="258"/>
                    <a:pt x="394"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2"/>
            <p:cNvSpPr/>
            <p:nvPr/>
          </p:nvSpPr>
          <p:spPr>
            <a:xfrm>
              <a:off x="8569504" y="4794602"/>
              <a:ext cx="14063" cy="4276"/>
            </a:xfrm>
            <a:custGeom>
              <a:rect b="b" l="l" r="r" t="t"/>
              <a:pathLst>
                <a:path extrusionOk="0" h="142" w="394">
                  <a:moveTo>
                    <a:pt x="99" y="118"/>
                  </a:moveTo>
                  <a:cubicBezTo>
                    <a:pt x="155" y="141"/>
                    <a:pt x="394" y="74"/>
                    <a:pt x="293" y="27"/>
                  </a:cubicBezTo>
                  <a:cubicBezTo>
                    <a:pt x="240" y="0"/>
                    <a:pt x="1" y="70"/>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2"/>
            <p:cNvSpPr/>
            <p:nvPr/>
          </p:nvSpPr>
          <p:spPr>
            <a:xfrm>
              <a:off x="4956990" y="4786202"/>
              <a:ext cx="39761" cy="15808"/>
            </a:xfrm>
            <a:custGeom>
              <a:rect b="b" l="l" r="r" t="t"/>
              <a:pathLst>
                <a:path extrusionOk="0" h="525" w="1114">
                  <a:moveTo>
                    <a:pt x="648" y="306"/>
                  </a:moveTo>
                  <a:cubicBezTo>
                    <a:pt x="1114" y="0"/>
                    <a:pt x="0" y="525"/>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2"/>
            <p:cNvSpPr/>
            <p:nvPr/>
          </p:nvSpPr>
          <p:spPr>
            <a:xfrm>
              <a:off x="2743489" y="4783432"/>
              <a:ext cx="36335" cy="19090"/>
            </a:xfrm>
            <a:custGeom>
              <a:rect b="b" l="l" r="r" t="t"/>
              <a:pathLst>
                <a:path extrusionOk="0" h="634" w="1018">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2"/>
            <p:cNvSpPr/>
            <p:nvPr/>
          </p:nvSpPr>
          <p:spPr>
            <a:xfrm>
              <a:off x="3893980" y="4778946"/>
              <a:ext cx="37905" cy="18819"/>
            </a:xfrm>
            <a:custGeom>
              <a:rect b="b" l="l" r="r" t="t"/>
              <a:pathLst>
                <a:path extrusionOk="0" h="625" w="1062">
                  <a:moveTo>
                    <a:pt x="732" y="547"/>
                  </a:moveTo>
                  <a:cubicBezTo>
                    <a:pt x="1062" y="393"/>
                    <a:pt x="619" y="138"/>
                    <a:pt x="347" y="1"/>
                  </a:cubicBezTo>
                  <a:cubicBezTo>
                    <a:pt x="48" y="139"/>
                    <a:pt x="1" y="625"/>
                    <a:pt x="732" y="5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2"/>
            <p:cNvSpPr/>
            <p:nvPr/>
          </p:nvSpPr>
          <p:spPr>
            <a:xfrm>
              <a:off x="2784249" y="4786804"/>
              <a:ext cx="7067" cy="6203"/>
            </a:xfrm>
            <a:custGeom>
              <a:rect b="b" l="l" r="r" t="t"/>
              <a:pathLst>
                <a:path extrusionOk="0" h="206" w="198">
                  <a:moveTo>
                    <a:pt x="5" y="104"/>
                  </a:moveTo>
                  <a:cubicBezTo>
                    <a:pt x="1" y="155"/>
                    <a:pt x="161" y="206"/>
                    <a:pt x="198" y="104"/>
                  </a:cubicBezTo>
                  <a:cubicBezTo>
                    <a:pt x="198" y="53"/>
                    <a:pt x="40" y="1"/>
                    <a:pt x="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2"/>
            <p:cNvSpPr/>
            <p:nvPr/>
          </p:nvSpPr>
          <p:spPr>
            <a:xfrm>
              <a:off x="332362" y="4776206"/>
              <a:ext cx="56751" cy="22582"/>
            </a:xfrm>
            <a:custGeom>
              <a:rect b="b" l="l" r="r" t="t"/>
              <a:pathLst>
                <a:path extrusionOk="0" h="750" w="159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2"/>
            <p:cNvSpPr/>
            <p:nvPr/>
          </p:nvSpPr>
          <p:spPr>
            <a:xfrm>
              <a:off x="3276404" y="4786413"/>
              <a:ext cx="13991" cy="4336"/>
            </a:xfrm>
            <a:custGeom>
              <a:rect b="b" l="l" r="r" t="t"/>
              <a:pathLst>
                <a:path extrusionOk="0" h="144" w="392">
                  <a:moveTo>
                    <a:pt x="295" y="26"/>
                  </a:moveTo>
                  <a:cubicBezTo>
                    <a:pt x="238" y="1"/>
                    <a:pt x="0" y="67"/>
                    <a:pt x="99" y="117"/>
                  </a:cubicBezTo>
                  <a:cubicBezTo>
                    <a:pt x="153" y="143"/>
                    <a:pt x="392"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2"/>
            <p:cNvSpPr/>
            <p:nvPr/>
          </p:nvSpPr>
          <p:spPr>
            <a:xfrm>
              <a:off x="2096075" y="4783884"/>
              <a:ext cx="13742" cy="6684"/>
            </a:xfrm>
            <a:custGeom>
              <a:rect b="b" l="l" r="r" t="t"/>
              <a:pathLst>
                <a:path extrusionOk="0" h="222" w="385">
                  <a:moveTo>
                    <a:pt x="385" y="110"/>
                  </a:moveTo>
                  <a:cubicBezTo>
                    <a:pt x="345" y="0"/>
                    <a:pt x="172" y="54"/>
                    <a:pt x="1" y="110"/>
                  </a:cubicBezTo>
                  <a:cubicBezTo>
                    <a:pt x="2" y="201"/>
                    <a:pt x="339" y="222"/>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2"/>
            <p:cNvSpPr/>
            <p:nvPr/>
          </p:nvSpPr>
          <p:spPr>
            <a:xfrm>
              <a:off x="2980412" y="4780963"/>
              <a:ext cx="13991" cy="4276"/>
            </a:xfrm>
            <a:custGeom>
              <a:rect b="b" l="l" r="r" t="t"/>
              <a:pathLst>
                <a:path extrusionOk="0" h="142" w="392">
                  <a:moveTo>
                    <a:pt x="294" y="25"/>
                  </a:moveTo>
                  <a:cubicBezTo>
                    <a:pt x="241" y="0"/>
                    <a:pt x="0" y="70"/>
                    <a:pt x="101" y="117"/>
                  </a:cubicBezTo>
                  <a:cubicBezTo>
                    <a:pt x="154" y="141"/>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2"/>
            <p:cNvSpPr/>
            <p:nvPr/>
          </p:nvSpPr>
          <p:spPr>
            <a:xfrm>
              <a:off x="5627033" y="4778524"/>
              <a:ext cx="20773" cy="3643"/>
            </a:xfrm>
            <a:custGeom>
              <a:rect b="b" l="l" r="r" t="t"/>
              <a:pathLst>
                <a:path extrusionOk="0" h="121" w="582">
                  <a:moveTo>
                    <a:pt x="581" y="15"/>
                  </a:moveTo>
                  <a:cubicBezTo>
                    <a:pt x="354" y="29"/>
                    <a:pt x="35" y="1"/>
                    <a:pt x="1" y="106"/>
                  </a:cubicBezTo>
                  <a:cubicBezTo>
                    <a:pt x="229" y="92"/>
                    <a:pt x="550" y="121"/>
                    <a:pt x="581"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2"/>
            <p:cNvSpPr/>
            <p:nvPr/>
          </p:nvSpPr>
          <p:spPr>
            <a:xfrm>
              <a:off x="2894501" y="4776236"/>
              <a:ext cx="13813" cy="2740"/>
            </a:xfrm>
            <a:custGeom>
              <a:rect b="b" l="l" r="r" t="t"/>
              <a:pathLst>
                <a:path extrusionOk="0" h="91" w="387">
                  <a:moveTo>
                    <a:pt x="387" y="1"/>
                  </a:moveTo>
                  <a:cubicBezTo>
                    <a:pt x="238" y="20"/>
                    <a:pt x="8" y="3"/>
                    <a:pt x="0" y="91"/>
                  </a:cubicBezTo>
                  <a:cubicBezTo>
                    <a:pt x="149" y="71"/>
                    <a:pt x="381" y="90"/>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2"/>
            <p:cNvSpPr/>
            <p:nvPr/>
          </p:nvSpPr>
          <p:spPr>
            <a:xfrm>
              <a:off x="8881915" y="4765307"/>
              <a:ext cx="14634" cy="9515"/>
            </a:xfrm>
            <a:custGeom>
              <a:rect b="b" l="l" r="r" t="t"/>
              <a:pathLst>
                <a:path extrusionOk="0" h="316" w="410">
                  <a:moveTo>
                    <a:pt x="410" y="272"/>
                  </a:moveTo>
                  <a:lnTo>
                    <a:pt x="410" y="92"/>
                  </a:lnTo>
                  <a:cubicBezTo>
                    <a:pt x="217" y="92"/>
                    <a:pt x="181" y="18"/>
                    <a:pt x="25" y="1"/>
                  </a:cubicBezTo>
                  <a:cubicBezTo>
                    <a:pt x="44" y="145"/>
                    <a:pt x="0" y="316"/>
                    <a:pt x="410"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2"/>
            <p:cNvSpPr/>
            <p:nvPr/>
          </p:nvSpPr>
          <p:spPr>
            <a:xfrm>
              <a:off x="5506609" y="4769943"/>
              <a:ext cx="13920" cy="4336"/>
            </a:xfrm>
            <a:custGeom>
              <a:rect b="b" l="l" r="r" t="t"/>
              <a:pathLst>
                <a:path extrusionOk="0" h="144" w="390">
                  <a:moveTo>
                    <a:pt x="291" y="27"/>
                  </a:moveTo>
                  <a:cubicBezTo>
                    <a:pt x="238" y="1"/>
                    <a:pt x="0" y="71"/>
                    <a:pt x="98" y="117"/>
                  </a:cubicBezTo>
                  <a:cubicBezTo>
                    <a:pt x="152" y="143"/>
                    <a:pt x="389" y="75"/>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2"/>
            <p:cNvSpPr/>
            <p:nvPr/>
          </p:nvSpPr>
          <p:spPr>
            <a:xfrm>
              <a:off x="2105676" y="4765307"/>
              <a:ext cx="29518" cy="9876"/>
            </a:xfrm>
            <a:custGeom>
              <a:rect b="b" l="l" r="r" t="t"/>
              <a:pathLst>
                <a:path extrusionOk="0" h="328" w="827">
                  <a:moveTo>
                    <a:pt x="695" y="272"/>
                  </a:moveTo>
                  <a:cubicBezTo>
                    <a:pt x="827" y="30"/>
                    <a:pt x="294" y="99"/>
                    <a:pt x="116" y="1"/>
                  </a:cubicBezTo>
                  <a:cubicBezTo>
                    <a:pt x="1" y="237"/>
                    <a:pt x="195" y="327"/>
                    <a:pt x="695"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2"/>
            <p:cNvSpPr/>
            <p:nvPr/>
          </p:nvSpPr>
          <p:spPr>
            <a:xfrm>
              <a:off x="8566149" y="4762597"/>
              <a:ext cx="34443" cy="8913"/>
            </a:xfrm>
            <a:custGeom>
              <a:rect b="b" l="l" r="r" t="t"/>
              <a:pathLst>
                <a:path extrusionOk="0" h="296" w="965">
                  <a:moveTo>
                    <a:pt x="193" y="271"/>
                  </a:moveTo>
                  <a:cubicBezTo>
                    <a:pt x="634" y="296"/>
                    <a:pt x="918" y="249"/>
                    <a:pt x="964" y="88"/>
                  </a:cubicBezTo>
                  <a:cubicBezTo>
                    <a:pt x="625" y="111"/>
                    <a:pt x="1" y="1"/>
                    <a:pt x="193" y="2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2"/>
            <p:cNvSpPr/>
            <p:nvPr/>
          </p:nvSpPr>
          <p:spPr>
            <a:xfrm>
              <a:off x="2658507" y="4759827"/>
              <a:ext cx="17703" cy="10960"/>
            </a:xfrm>
            <a:custGeom>
              <a:rect b="b" l="l" r="r" t="t"/>
              <a:pathLst>
                <a:path extrusionOk="0" h="364" w="496">
                  <a:moveTo>
                    <a:pt x="443" y="363"/>
                  </a:moveTo>
                  <a:cubicBezTo>
                    <a:pt x="496" y="156"/>
                    <a:pt x="395" y="22"/>
                    <a:pt x="57" y="0"/>
                  </a:cubicBezTo>
                  <a:cubicBezTo>
                    <a:pt x="1" y="206"/>
                    <a:pt x="103" y="342"/>
                    <a:pt x="443"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2"/>
            <p:cNvSpPr/>
            <p:nvPr/>
          </p:nvSpPr>
          <p:spPr>
            <a:xfrm>
              <a:off x="7000170" y="4764584"/>
              <a:ext cx="14027" cy="4215"/>
            </a:xfrm>
            <a:custGeom>
              <a:rect b="b" l="l" r="r" t="t"/>
              <a:pathLst>
                <a:path extrusionOk="0" h="140" w="393">
                  <a:moveTo>
                    <a:pt x="99" y="114"/>
                  </a:moveTo>
                  <a:cubicBezTo>
                    <a:pt x="155" y="140"/>
                    <a:pt x="392" y="71"/>
                    <a:pt x="293" y="22"/>
                  </a:cubicBezTo>
                  <a:cubicBezTo>
                    <a:pt x="238" y="0"/>
                    <a:pt x="1" y="68"/>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2"/>
            <p:cNvSpPr/>
            <p:nvPr/>
          </p:nvSpPr>
          <p:spPr>
            <a:xfrm>
              <a:off x="2285206" y="4764524"/>
              <a:ext cx="14063" cy="4276"/>
            </a:xfrm>
            <a:custGeom>
              <a:rect b="b" l="l" r="r" t="t"/>
              <a:pathLst>
                <a:path extrusionOk="0" h="142" w="394">
                  <a:moveTo>
                    <a:pt x="294" y="24"/>
                  </a:moveTo>
                  <a:cubicBezTo>
                    <a:pt x="242" y="1"/>
                    <a:pt x="0" y="70"/>
                    <a:pt x="101" y="116"/>
                  </a:cubicBezTo>
                  <a:cubicBezTo>
                    <a:pt x="155" y="142"/>
                    <a:pt x="393" y="74"/>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2"/>
            <p:cNvSpPr/>
            <p:nvPr/>
          </p:nvSpPr>
          <p:spPr>
            <a:xfrm>
              <a:off x="7367689" y="4754407"/>
              <a:ext cx="23414" cy="8220"/>
            </a:xfrm>
            <a:custGeom>
              <a:rect b="b" l="l" r="r" t="t"/>
              <a:pathLst>
                <a:path extrusionOk="0" h="273" w="656">
                  <a:moveTo>
                    <a:pt x="410" y="273"/>
                  </a:moveTo>
                  <a:cubicBezTo>
                    <a:pt x="421" y="157"/>
                    <a:pt x="656" y="145"/>
                    <a:pt x="602" y="0"/>
                  </a:cubicBezTo>
                  <a:lnTo>
                    <a:pt x="217" y="0"/>
                  </a:lnTo>
                  <a:cubicBezTo>
                    <a:pt x="0" y="129"/>
                    <a:pt x="7" y="221"/>
                    <a:pt x="410"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2"/>
            <p:cNvSpPr/>
            <p:nvPr/>
          </p:nvSpPr>
          <p:spPr>
            <a:xfrm>
              <a:off x="1953664" y="4745164"/>
              <a:ext cx="46400" cy="9214"/>
            </a:xfrm>
            <a:custGeom>
              <a:rect b="b" l="l" r="r" t="t"/>
              <a:pathLst>
                <a:path extrusionOk="0" h="306" w="1300">
                  <a:moveTo>
                    <a:pt x="712" y="306"/>
                  </a:moveTo>
                  <a:cubicBezTo>
                    <a:pt x="1299" y="0"/>
                    <a:pt x="0" y="30"/>
                    <a:pt x="712"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2"/>
            <p:cNvSpPr/>
            <p:nvPr/>
          </p:nvSpPr>
          <p:spPr>
            <a:xfrm>
              <a:off x="8894157" y="4737035"/>
              <a:ext cx="39761" cy="15778"/>
            </a:xfrm>
            <a:custGeom>
              <a:rect b="b" l="l" r="r" t="t"/>
              <a:pathLst>
                <a:path extrusionOk="0" h="524" w="1114">
                  <a:moveTo>
                    <a:pt x="648" y="303"/>
                  </a:moveTo>
                  <a:cubicBezTo>
                    <a:pt x="1114" y="0"/>
                    <a:pt x="0" y="524"/>
                    <a:pt x="648" y="3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2"/>
            <p:cNvSpPr/>
            <p:nvPr/>
          </p:nvSpPr>
          <p:spPr>
            <a:xfrm>
              <a:off x="8018815" y="4745465"/>
              <a:ext cx="14063" cy="4215"/>
            </a:xfrm>
            <a:custGeom>
              <a:rect b="b" l="l" r="r" t="t"/>
              <a:pathLst>
                <a:path extrusionOk="0" h="140" w="394">
                  <a:moveTo>
                    <a:pt x="102" y="114"/>
                  </a:moveTo>
                  <a:cubicBezTo>
                    <a:pt x="157" y="139"/>
                    <a:pt x="394" y="70"/>
                    <a:pt x="294" y="23"/>
                  </a:cubicBezTo>
                  <a:cubicBezTo>
                    <a:pt x="242" y="1"/>
                    <a:pt x="1" y="67"/>
                    <a:pt x="102"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2"/>
            <p:cNvSpPr/>
            <p:nvPr/>
          </p:nvSpPr>
          <p:spPr>
            <a:xfrm>
              <a:off x="5014490" y="4743418"/>
              <a:ext cx="13849" cy="5510"/>
            </a:xfrm>
            <a:custGeom>
              <a:rect b="b" l="l" r="r" t="t"/>
              <a:pathLst>
                <a:path extrusionOk="0" h="183" w="388">
                  <a:moveTo>
                    <a:pt x="0" y="182"/>
                  </a:moveTo>
                  <a:lnTo>
                    <a:pt x="388" y="182"/>
                  </a:lnTo>
                  <a:lnTo>
                    <a:pt x="388"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2"/>
            <p:cNvSpPr/>
            <p:nvPr/>
          </p:nvSpPr>
          <p:spPr>
            <a:xfrm>
              <a:off x="2873907" y="4742846"/>
              <a:ext cx="13813" cy="6775"/>
            </a:xfrm>
            <a:custGeom>
              <a:rect b="b" l="l" r="r" t="t"/>
              <a:pathLst>
                <a:path extrusionOk="0" h="225" w="387">
                  <a:moveTo>
                    <a:pt x="0" y="110"/>
                  </a:moveTo>
                  <a:cubicBezTo>
                    <a:pt x="2" y="201"/>
                    <a:pt x="338" y="225"/>
                    <a:pt x="387" y="110"/>
                  </a:cubicBezTo>
                  <a:cubicBezTo>
                    <a:pt x="344" y="0"/>
                    <a:pt x="171" y="56"/>
                    <a:pt x="0"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2"/>
            <p:cNvSpPr/>
            <p:nvPr/>
          </p:nvSpPr>
          <p:spPr>
            <a:xfrm>
              <a:off x="6763890" y="4733000"/>
              <a:ext cx="26448" cy="15326"/>
            </a:xfrm>
            <a:custGeom>
              <a:rect b="b" l="l" r="r" t="t"/>
              <a:pathLst>
                <a:path extrusionOk="0" h="509" w="741">
                  <a:moveTo>
                    <a:pt x="740" y="437"/>
                  </a:moveTo>
                  <a:lnTo>
                    <a:pt x="740" y="75"/>
                  </a:lnTo>
                  <a:cubicBezTo>
                    <a:pt x="0" y="1"/>
                    <a:pt x="0" y="509"/>
                    <a:pt x="740" y="4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2"/>
            <p:cNvSpPr/>
            <p:nvPr/>
          </p:nvSpPr>
          <p:spPr>
            <a:xfrm>
              <a:off x="2729284" y="4740286"/>
              <a:ext cx="6996" cy="6263"/>
            </a:xfrm>
            <a:custGeom>
              <a:rect b="b" l="l" r="r" t="t"/>
              <a:pathLst>
                <a:path extrusionOk="0" h="208" w="196">
                  <a:moveTo>
                    <a:pt x="195" y="105"/>
                  </a:moveTo>
                  <a:cubicBezTo>
                    <a:pt x="195" y="55"/>
                    <a:pt x="37" y="0"/>
                    <a:pt x="1" y="105"/>
                  </a:cubicBezTo>
                  <a:cubicBezTo>
                    <a:pt x="1" y="156"/>
                    <a:pt x="157" y="208"/>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2"/>
            <p:cNvSpPr/>
            <p:nvPr/>
          </p:nvSpPr>
          <p:spPr>
            <a:xfrm>
              <a:off x="4126619" y="4737547"/>
              <a:ext cx="6924" cy="6263"/>
            </a:xfrm>
            <a:custGeom>
              <a:rect b="b" l="l" r="r" t="t"/>
              <a:pathLst>
                <a:path extrusionOk="0" h="208" w="194">
                  <a:moveTo>
                    <a:pt x="192" y="105"/>
                  </a:moveTo>
                  <a:cubicBezTo>
                    <a:pt x="193" y="55"/>
                    <a:pt x="37" y="0"/>
                    <a:pt x="2" y="105"/>
                  </a:cubicBezTo>
                  <a:cubicBezTo>
                    <a:pt x="0" y="155"/>
                    <a:pt x="154" y="208"/>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2"/>
            <p:cNvSpPr/>
            <p:nvPr/>
          </p:nvSpPr>
          <p:spPr>
            <a:xfrm>
              <a:off x="2660506" y="4732488"/>
              <a:ext cx="22629" cy="11713"/>
            </a:xfrm>
            <a:custGeom>
              <a:rect b="b" l="l" r="r" t="t"/>
              <a:pathLst>
                <a:path extrusionOk="0" h="389" w="634">
                  <a:moveTo>
                    <a:pt x="194" y="1"/>
                  </a:moveTo>
                  <a:cubicBezTo>
                    <a:pt x="203" y="126"/>
                    <a:pt x="104" y="201"/>
                    <a:pt x="1" y="273"/>
                  </a:cubicBezTo>
                  <a:cubicBezTo>
                    <a:pt x="246" y="276"/>
                    <a:pt x="267" y="389"/>
                    <a:pt x="577" y="364"/>
                  </a:cubicBezTo>
                  <a:cubicBezTo>
                    <a:pt x="634" y="158"/>
                    <a:pt x="531" y="23"/>
                    <a:pt x="1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2"/>
            <p:cNvSpPr/>
            <p:nvPr/>
          </p:nvSpPr>
          <p:spPr>
            <a:xfrm>
              <a:off x="2546791" y="4737215"/>
              <a:ext cx="14063" cy="4246"/>
            </a:xfrm>
            <a:custGeom>
              <a:rect b="b" l="l" r="r" t="t"/>
              <a:pathLst>
                <a:path extrusionOk="0" h="141" w="394">
                  <a:moveTo>
                    <a:pt x="292" y="24"/>
                  </a:moveTo>
                  <a:cubicBezTo>
                    <a:pt x="241" y="1"/>
                    <a:pt x="1" y="69"/>
                    <a:pt x="100" y="116"/>
                  </a:cubicBezTo>
                  <a:cubicBezTo>
                    <a:pt x="153" y="140"/>
                    <a:pt x="393" y="72"/>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2"/>
            <p:cNvSpPr/>
            <p:nvPr/>
          </p:nvSpPr>
          <p:spPr>
            <a:xfrm>
              <a:off x="1869003" y="4729748"/>
              <a:ext cx="20666" cy="8220"/>
            </a:xfrm>
            <a:custGeom>
              <a:rect b="b" l="l" r="r" t="t"/>
              <a:pathLst>
                <a:path extrusionOk="0" h="273" w="579">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2"/>
            <p:cNvSpPr/>
            <p:nvPr/>
          </p:nvSpPr>
          <p:spPr>
            <a:xfrm>
              <a:off x="4449238" y="4727039"/>
              <a:ext cx="23486" cy="8250"/>
            </a:xfrm>
            <a:custGeom>
              <a:rect b="b" l="l" r="r" t="t"/>
              <a:pathLst>
                <a:path extrusionOk="0" h="274" w="658">
                  <a:moveTo>
                    <a:pt x="412" y="273"/>
                  </a:moveTo>
                  <a:cubicBezTo>
                    <a:pt x="422" y="157"/>
                    <a:pt x="657" y="147"/>
                    <a:pt x="604" y="1"/>
                  </a:cubicBezTo>
                  <a:lnTo>
                    <a:pt x="216" y="1"/>
                  </a:lnTo>
                  <a:cubicBezTo>
                    <a:pt x="1" y="131"/>
                    <a:pt x="10" y="221"/>
                    <a:pt x="41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2"/>
            <p:cNvSpPr/>
            <p:nvPr/>
          </p:nvSpPr>
          <p:spPr>
            <a:xfrm>
              <a:off x="2708690" y="4729387"/>
              <a:ext cx="6889" cy="6203"/>
            </a:xfrm>
            <a:custGeom>
              <a:rect b="b" l="l" r="r" t="t"/>
              <a:pathLst>
                <a:path extrusionOk="0" h="206" w="193">
                  <a:moveTo>
                    <a:pt x="193" y="104"/>
                  </a:moveTo>
                  <a:cubicBezTo>
                    <a:pt x="193" y="53"/>
                    <a:pt x="36" y="1"/>
                    <a:pt x="1" y="104"/>
                  </a:cubicBezTo>
                  <a:cubicBezTo>
                    <a:pt x="1" y="154"/>
                    <a:pt x="156" y="206"/>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2"/>
            <p:cNvSpPr/>
            <p:nvPr/>
          </p:nvSpPr>
          <p:spPr>
            <a:xfrm>
              <a:off x="2550325" y="4729387"/>
              <a:ext cx="6889" cy="6203"/>
            </a:xfrm>
            <a:custGeom>
              <a:rect b="b" l="l" r="r" t="t"/>
              <a:pathLst>
                <a:path extrusionOk="0" h="206" w="193">
                  <a:moveTo>
                    <a:pt x="193" y="104"/>
                  </a:moveTo>
                  <a:cubicBezTo>
                    <a:pt x="193" y="53"/>
                    <a:pt x="36" y="1"/>
                    <a:pt x="1" y="104"/>
                  </a:cubicBezTo>
                  <a:cubicBezTo>
                    <a:pt x="1" y="154"/>
                    <a:pt x="156" y="206"/>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2"/>
            <p:cNvSpPr/>
            <p:nvPr/>
          </p:nvSpPr>
          <p:spPr>
            <a:xfrm>
              <a:off x="8662517" y="4727039"/>
              <a:ext cx="13777" cy="5480"/>
            </a:xfrm>
            <a:custGeom>
              <a:rect b="b" l="l" r="r" t="t"/>
              <a:pathLst>
                <a:path extrusionOk="0" h="182" w="386">
                  <a:moveTo>
                    <a:pt x="385" y="1"/>
                  </a:moveTo>
                  <a:lnTo>
                    <a:pt x="0" y="1"/>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2"/>
            <p:cNvSpPr/>
            <p:nvPr/>
          </p:nvSpPr>
          <p:spPr>
            <a:xfrm>
              <a:off x="2832576" y="4711202"/>
              <a:ext cx="26591" cy="15266"/>
            </a:xfrm>
            <a:custGeom>
              <a:rect b="b" l="l" r="r" t="t"/>
              <a:pathLst>
                <a:path extrusionOk="0" h="507" w="745">
                  <a:moveTo>
                    <a:pt x="1" y="72"/>
                  </a:moveTo>
                  <a:lnTo>
                    <a:pt x="1" y="435"/>
                  </a:lnTo>
                  <a:cubicBezTo>
                    <a:pt x="745" y="507"/>
                    <a:pt x="745" y="0"/>
                    <a:pt x="1" y="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2"/>
            <p:cNvSpPr/>
            <p:nvPr/>
          </p:nvSpPr>
          <p:spPr>
            <a:xfrm>
              <a:off x="2912847" y="4703012"/>
              <a:ext cx="37156" cy="15838"/>
            </a:xfrm>
            <a:custGeom>
              <a:rect b="b" l="l" r="r" t="t"/>
              <a:pathLst>
                <a:path extrusionOk="0" h="526" w="1041">
                  <a:moveTo>
                    <a:pt x="836" y="526"/>
                  </a:moveTo>
                  <a:cubicBezTo>
                    <a:pt x="1041" y="1"/>
                    <a:pt x="1" y="488"/>
                    <a:pt x="836" y="5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2"/>
            <p:cNvSpPr/>
            <p:nvPr/>
          </p:nvSpPr>
          <p:spPr>
            <a:xfrm>
              <a:off x="7871051" y="4700603"/>
              <a:ext cx="34372" cy="16290"/>
            </a:xfrm>
            <a:custGeom>
              <a:rect b="b" l="l" r="r" t="t"/>
              <a:pathLst>
                <a:path extrusionOk="0" h="541" w="963">
                  <a:moveTo>
                    <a:pt x="0" y="424"/>
                  </a:moveTo>
                  <a:cubicBezTo>
                    <a:pt x="251" y="540"/>
                    <a:pt x="709" y="540"/>
                    <a:pt x="962" y="424"/>
                  </a:cubicBezTo>
                  <a:cubicBezTo>
                    <a:pt x="960" y="0"/>
                    <a:pt x="3" y="0"/>
                    <a:pt x="0" y="4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2"/>
            <p:cNvSpPr/>
            <p:nvPr/>
          </p:nvSpPr>
          <p:spPr>
            <a:xfrm>
              <a:off x="7733351" y="4713369"/>
              <a:ext cx="13777" cy="2740"/>
            </a:xfrm>
            <a:custGeom>
              <a:rect b="b" l="l" r="r" t="t"/>
              <a:pathLst>
                <a:path extrusionOk="0" h="91" w="386">
                  <a:moveTo>
                    <a:pt x="386" y="0"/>
                  </a:moveTo>
                  <a:cubicBezTo>
                    <a:pt x="236" y="22"/>
                    <a:pt x="5" y="3"/>
                    <a:pt x="1" y="90"/>
                  </a:cubicBezTo>
                  <a:cubicBezTo>
                    <a:pt x="148" y="71"/>
                    <a:pt x="381" y="89"/>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2"/>
            <p:cNvSpPr/>
            <p:nvPr/>
          </p:nvSpPr>
          <p:spPr>
            <a:xfrm>
              <a:off x="8455183" y="4707950"/>
              <a:ext cx="21558" cy="6353"/>
            </a:xfrm>
            <a:custGeom>
              <a:rect b="b" l="l" r="r" t="t"/>
              <a:pathLst>
                <a:path extrusionOk="0" h="211" w="604">
                  <a:moveTo>
                    <a:pt x="604" y="180"/>
                  </a:moveTo>
                  <a:lnTo>
                    <a:pt x="604" y="0"/>
                  </a:lnTo>
                  <a:lnTo>
                    <a:pt x="25" y="0"/>
                  </a:lnTo>
                  <a:cubicBezTo>
                    <a:pt x="0" y="161"/>
                    <a:pt x="215" y="210"/>
                    <a:pt x="604" y="1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2"/>
            <p:cNvSpPr/>
            <p:nvPr/>
          </p:nvSpPr>
          <p:spPr>
            <a:xfrm>
              <a:off x="8538666" y="4701175"/>
              <a:ext cx="13813" cy="7467"/>
            </a:xfrm>
            <a:custGeom>
              <a:rect b="b" l="l" r="r" t="t"/>
              <a:pathLst>
                <a:path extrusionOk="0" h="248" w="387">
                  <a:moveTo>
                    <a:pt x="387" y="134"/>
                  </a:moveTo>
                  <a:cubicBezTo>
                    <a:pt x="170" y="143"/>
                    <a:pt x="88" y="1"/>
                    <a:pt x="2" y="134"/>
                  </a:cubicBezTo>
                  <a:cubicBezTo>
                    <a:pt x="1" y="225"/>
                    <a:pt x="337" y="247"/>
                    <a:pt x="387" y="1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2"/>
            <p:cNvSpPr/>
            <p:nvPr/>
          </p:nvSpPr>
          <p:spPr>
            <a:xfrm>
              <a:off x="3723873" y="4701687"/>
              <a:ext cx="13884" cy="4246"/>
            </a:xfrm>
            <a:custGeom>
              <a:rect b="b" l="l" r="r" t="t"/>
              <a:pathLst>
                <a:path extrusionOk="0" h="141" w="389">
                  <a:moveTo>
                    <a:pt x="289" y="25"/>
                  </a:moveTo>
                  <a:cubicBezTo>
                    <a:pt x="238" y="1"/>
                    <a:pt x="1" y="68"/>
                    <a:pt x="99" y="117"/>
                  </a:cubicBezTo>
                  <a:cubicBezTo>
                    <a:pt x="151" y="140"/>
                    <a:pt x="389" y="72"/>
                    <a:pt x="289"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2"/>
            <p:cNvSpPr/>
            <p:nvPr/>
          </p:nvSpPr>
          <p:spPr>
            <a:xfrm>
              <a:off x="7857202" y="4694220"/>
              <a:ext cx="13884" cy="5510"/>
            </a:xfrm>
            <a:custGeom>
              <a:rect b="b" l="l" r="r" t="t"/>
              <a:pathLst>
                <a:path extrusionOk="0" h="183" w="389">
                  <a:moveTo>
                    <a:pt x="388" y="1"/>
                  </a:moveTo>
                  <a:lnTo>
                    <a:pt x="0" y="1"/>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2"/>
            <p:cNvSpPr/>
            <p:nvPr/>
          </p:nvSpPr>
          <p:spPr>
            <a:xfrm>
              <a:off x="8007786" y="4691481"/>
              <a:ext cx="21558" cy="6383"/>
            </a:xfrm>
            <a:custGeom>
              <a:rect b="b" l="l" r="r" t="t"/>
              <a:pathLst>
                <a:path extrusionOk="0" h="212" w="604">
                  <a:moveTo>
                    <a:pt x="603" y="182"/>
                  </a:moveTo>
                  <a:lnTo>
                    <a:pt x="603" y="0"/>
                  </a:lnTo>
                  <a:lnTo>
                    <a:pt x="24" y="0"/>
                  </a:lnTo>
                  <a:cubicBezTo>
                    <a:pt x="0" y="163"/>
                    <a:pt x="217" y="212"/>
                    <a:pt x="603"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2"/>
            <p:cNvSpPr/>
            <p:nvPr/>
          </p:nvSpPr>
          <p:spPr>
            <a:xfrm>
              <a:off x="7705797" y="4686061"/>
              <a:ext cx="20666" cy="8220"/>
            </a:xfrm>
            <a:custGeom>
              <a:rect b="b" l="l" r="r" t="t"/>
              <a:pathLst>
                <a:path extrusionOk="0" h="273" w="579">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2"/>
            <p:cNvSpPr/>
            <p:nvPr/>
          </p:nvSpPr>
          <p:spPr>
            <a:xfrm>
              <a:off x="7571525" y="4690728"/>
              <a:ext cx="13991" cy="4276"/>
            </a:xfrm>
            <a:custGeom>
              <a:rect b="b" l="l" r="r" t="t"/>
              <a:pathLst>
                <a:path extrusionOk="0" h="142" w="392">
                  <a:moveTo>
                    <a:pt x="290" y="25"/>
                  </a:moveTo>
                  <a:cubicBezTo>
                    <a:pt x="238" y="0"/>
                    <a:pt x="0" y="70"/>
                    <a:pt x="99" y="117"/>
                  </a:cubicBezTo>
                  <a:cubicBezTo>
                    <a:pt x="152" y="141"/>
                    <a:pt x="392"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2"/>
            <p:cNvSpPr/>
            <p:nvPr/>
          </p:nvSpPr>
          <p:spPr>
            <a:xfrm>
              <a:off x="6703856" y="4679317"/>
              <a:ext cx="31481" cy="13911"/>
            </a:xfrm>
            <a:custGeom>
              <a:rect b="b" l="l" r="r" t="t"/>
              <a:pathLst>
                <a:path extrusionOk="0" h="462" w="882">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2"/>
            <p:cNvSpPr/>
            <p:nvPr/>
          </p:nvSpPr>
          <p:spPr>
            <a:xfrm>
              <a:off x="7516773" y="4677480"/>
              <a:ext cx="23878" cy="5811"/>
            </a:xfrm>
            <a:custGeom>
              <a:rect b="b" l="l" r="r" t="t"/>
              <a:pathLst>
                <a:path extrusionOk="0" h="193" w="669">
                  <a:moveTo>
                    <a:pt x="477" y="192"/>
                  </a:moveTo>
                  <a:cubicBezTo>
                    <a:pt x="476" y="102"/>
                    <a:pt x="633" y="85"/>
                    <a:pt x="669" y="11"/>
                  </a:cubicBezTo>
                  <a:cubicBezTo>
                    <a:pt x="366" y="20"/>
                    <a:pt x="0" y="1"/>
                    <a:pt x="92"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2"/>
            <p:cNvSpPr/>
            <p:nvPr/>
          </p:nvSpPr>
          <p:spPr>
            <a:xfrm>
              <a:off x="2639840" y="4677480"/>
              <a:ext cx="7031" cy="6173"/>
            </a:xfrm>
            <a:custGeom>
              <a:rect b="b" l="l" r="r" t="t"/>
              <a:pathLst>
                <a:path extrusionOk="0" h="205" w="197">
                  <a:moveTo>
                    <a:pt x="192" y="102"/>
                  </a:moveTo>
                  <a:cubicBezTo>
                    <a:pt x="196" y="53"/>
                    <a:pt x="38" y="1"/>
                    <a:pt x="0" y="102"/>
                  </a:cubicBezTo>
                  <a:cubicBezTo>
                    <a:pt x="0" y="152"/>
                    <a:pt x="160" y="204"/>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2"/>
            <p:cNvSpPr/>
            <p:nvPr/>
          </p:nvSpPr>
          <p:spPr>
            <a:xfrm>
              <a:off x="8724478" y="4655200"/>
              <a:ext cx="56251" cy="27942"/>
            </a:xfrm>
            <a:custGeom>
              <a:rect b="b" l="l" r="r" t="t"/>
              <a:pathLst>
                <a:path extrusionOk="0" h="928" w="1576">
                  <a:moveTo>
                    <a:pt x="1350" y="25"/>
                  </a:moveTo>
                  <a:cubicBezTo>
                    <a:pt x="337" y="0"/>
                    <a:pt x="143" y="365"/>
                    <a:pt x="0" y="751"/>
                  </a:cubicBezTo>
                  <a:cubicBezTo>
                    <a:pt x="819" y="927"/>
                    <a:pt x="1576" y="606"/>
                    <a:pt x="135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2"/>
            <p:cNvSpPr/>
            <p:nvPr/>
          </p:nvSpPr>
          <p:spPr>
            <a:xfrm>
              <a:off x="7864126" y="4677781"/>
              <a:ext cx="13813" cy="2800"/>
            </a:xfrm>
            <a:custGeom>
              <a:rect b="b" l="l" r="r" t="t"/>
              <a:pathLst>
                <a:path extrusionOk="0" h="93" w="387">
                  <a:moveTo>
                    <a:pt x="386" y="1"/>
                  </a:moveTo>
                  <a:cubicBezTo>
                    <a:pt x="236" y="23"/>
                    <a:pt x="6" y="5"/>
                    <a:pt x="1" y="92"/>
                  </a:cubicBezTo>
                  <a:cubicBezTo>
                    <a:pt x="150" y="71"/>
                    <a:pt x="379" y="90"/>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2"/>
            <p:cNvSpPr/>
            <p:nvPr/>
          </p:nvSpPr>
          <p:spPr>
            <a:xfrm>
              <a:off x="2749985" y="4655952"/>
              <a:ext cx="51183" cy="19120"/>
            </a:xfrm>
            <a:custGeom>
              <a:rect b="b" l="l" r="r" t="t"/>
              <a:pathLst>
                <a:path extrusionOk="0" h="635" w="1434">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2"/>
            <p:cNvSpPr/>
            <p:nvPr/>
          </p:nvSpPr>
          <p:spPr>
            <a:xfrm>
              <a:off x="1998886" y="4666882"/>
              <a:ext cx="23450" cy="8190"/>
            </a:xfrm>
            <a:custGeom>
              <a:rect b="b" l="l" r="r" t="t"/>
              <a:pathLst>
                <a:path extrusionOk="0" h="272" w="657">
                  <a:moveTo>
                    <a:pt x="411" y="272"/>
                  </a:moveTo>
                  <a:cubicBezTo>
                    <a:pt x="420" y="157"/>
                    <a:pt x="656" y="146"/>
                    <a:pt x="603" y="0"/>
                  </a:cubicBezTo>
                  <a:lnTo>
                    <a:pt x="218" y="0"/>
                  </a:lnTo>
                  <a:cubicBezTo>
                    <a:pt x="1" y="131"/>
                    <a:pt x="9" y="223"/>
                    <a:pt x="411"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2"/>
            <p:cNvSpPr/>
            <p:nvPr/>
          </p:nvSpPr>
          <p:spPr>
            <a:xfrm>
              <a:off x="5533984" y="4660649"/>
              <a:ext cx="14206" cy="4276"/>
            </a:xfrm>
            <a:custGeom>
              <a:rect b="b" l="l" r="r" t="t"/>
              <a:pathLst>
                <a:path extrusionOk="0" h="142" w="398">
                  <a:moveTo>
                    <a:pt x="103" y="117"/>
                  </a:moveTo>
                  <a:cubicBezTo>
                    <a:pt x="156" y="142"/>
                    <a:pt x="398" y="73"/>
                    <a:pt x="295" y="26"/>
                  </a:cubicBezTo>
                  <a:cubicBezTo>
                    <a:pt x="242" y="1"/>
                    <a:pt x="1" y="70"/>
                    <a:pt x="103"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2"/>
            <p:cNvSpPr/>
            <p:nvPr/>
          </p:nvSpPr>
          <p:spPr>
            <a:xfrm>
              <a:off x="1603849" y="4660649"/>
              <a:ext cx="13991" cy="4276"/>
            </a:xfrm>
            <a:custGeom>
              <a:rect b="b" l="l" r="r" t="t"/>
              <a:pathLst>
                <a:path extrusionOk="0" h="142" w="392">
                  <a:moveTo>
                    <a:pt x="99" y="117"/>
                  </a:moveTo>
                  <a:cubicBezTo>
                    <a:pt x="155" y="142"/>
                    <a:pt x="391" y="73"/>
                    <a:pt x="293" y="26"/>
                  </a:cubicBezTo>
                  <a:cubicBezTo>
                    <a:pt x="240" y="1"/>
                    <a:pt x="1"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2"/>
            <p:cNvSpPr/>
            <p:nvPr/>
          </p:nvSpPr>
          <p:spPr>
            <a:xfrm>
              <a:off x="7770971" y="4652460"/>
              <a:ext cx="14063" cy="4246"/>
            </a:xfrm>
            <a:custGeom>
              <a:rect b="b" l="l" r="r" t="t"/>
              <a:pathLst>
                <a:path extrusionOk="0" h="141" w="394">
                  <a:moveTo>
                    <a:pt x="294" y="25"/>
                  </a:moveTo>
                  <a:cubicBezTo>
                    <a:pt x="240" y="0"/>
                    <a:pt x="0" y="69"/>
                    <a:pt x="102" y="116"/>
                  </a:cubicBezTo>
                  <a:cubicBezTo>
                    <a:pt x="156" y="141"/>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2"/>
            <p:cNvSpPr/>
            <p:nvPr/>
          </p:nvSpPr>
          <p:spPr>
            <a:xfrm>
              <a:off x="4234266" y="4644060"/>
              <a:ext cx="39761" cy="15808"/>
            </a:xfrm>
            <a:custGeom>
              <a:rect b="b" l="l" r="r" t="t"/>
              <a:pathLst>
                <a:path extrusionOk="0" h="525" w="1114">
                  <a:moveTo>
                    <a:pt x="650" y="304"/>
                  </a:moveTo>
                  <a:cubicBezTo>
                    <a:pt x="1113" y="1"/>
                    <a:pt x="1" y="524"/>
                    <a:pt x="650"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2"/>
            <p:cNvSpPr/>
            <p:nvPr/>
          </p:nvSpPr>
          <p:spPr>
            <a:xfrm>
              <a:off x="943728" y="4641019"/>
              <a:ext cx="31802" cy="16139"/>
            </a:xfrm>
            <a:custGeom>
              <a:rect b="b" l="l" r="r" t="t"/>
              <a:pathLst>
                <a:path extrusionOk="0" h="536" w="891">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2"/>
            <p:cNvSpPr/>
            <p:nvPr/>
          </p:nvSpPr>
          <p:spPr>
            <a:xfrm>
              <a:off x="870952" y="4639543"/>
              <a:ext cx="13777" cy="5450"/>
            </a:xfrm>
            <a:custGeom>
              <a:rect b="b" l="l" r="r" t="t"/>
              <a:pathLst>
                <a:path extrusionOk="0" h="181" w="386">
                  <a:moveTo>
                    <a:pt x="1" y="181"/>
                  </a:moveTo>
                  <a:lnTo>
                    <a:pt x="386" y="181"/>
                  </a:lnTo>
                  <a:lnTo>
                    <a:pt x="386"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2"/>
            <p:cNvSpPr/>
            <p:nvPr/>
          </p:nvSpPr>
          <p:spPr>
            <a:xfrm>
              <a:off x="8366560" y="4631354"/>
              <a:ext cx="22593" cy="11773"/>
            </a:xfrm>
            <a:custGeom>
              <a:rect b="b" l="l" r="r" t="t"/>
              <a:pathLst>
                <a:path extrusionOk="0" h="391" w="633">
                  <a:moveTo>
                    <a:pt x="193" y="0"/>
                  </a:moveTo>
                  <a:cubicBezTo>
                    <a:pt x="203" y="124"/>
                    <a:pt x="104" y="198"/>
                    <a:pt x="1" y="273"/>
                  </a:cubicBezTo>
                  <a:cubicBezTo>
                    <a:pt x="249" y="277"/>
                    <a:pt x="270" y="390"/>
                    <a:pt x="578" y="364"/>
                  </a:cubicBezTo>
                  <a:cubicBezTo>
                    <a:pt x="632" y="157"/>
                    <a:pt x="532" y="21"/>
                    <a:pt x="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2"/>
            <p:cNvSpPr/>
            <p:nvPr/>
          </p:nvSpPr>
          <p:spPr>
            <a:xfrm>
              <a:off x="7185731" y="4631354"/>
              <a:ext cx="31374" cy="13429"/>
            </a:xfrm>
            <a:custGeom>
              <a:rect b="b" l="l" r="r" t="t"/>
              <a:pathLst>
                <a:path extrusionOk="0" h="446" w="879">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2"/>
            <p:cNvSpPr/>
            <p:nvPr/>
          </p:nvSpPr>
          <p:spPr>
            <a:xfrm>
              <a:off x="3747965" y="4636442"/>
              <a:ext cx="7031" cy="6203"/>
            </a:xfrm>
            <a:custGeom>
              <a:rect b="b" l="l" r="r" t="t"/>
              <a:pathLst>
                <a:path extrusionOk="0" h="206" w="197">
                  <a:moveTo>
                    <a:pt x="194" y="104"/>
                  </a:moveTo>
                  <a:cubicBezTo>
                    <a:pt x="197" y="53"/>
                    <a:pt x="39" y="1"/>
                    <a:pt x="5" y="104"/>
                  </a:cubicBezTo>
                  <a:cubicBezTo>
                    <a:pt x="1" y="152"/>
                    <a:pt x="160" y="206"/>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2"/>
            <p:cNvSpPr/>
            <p:nvPr/>
          </p:nvSpPr>
          <p:spPr>
            <a:xfrm>
              <a:off x="3331191" y="4624609"/>
              <a:ext cx="31445" cy="13911"/>
            </a:xfrm>
            <a:custGeom>
              <a:rect b="b" l="l" r="r" t="t"/>
              <a:pathLst>
                <a:path extrusionOk="0" h="462" w="881">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2"/>
            <p:cNvSpPr/>
            <p:nvPr/>
          </p:nvSpPr>
          <p:spPr>
            <a:xfrm>
              <a:off x="4828642" y="4625874"/>
              <a:ext cx="13777" cy="5510"/>
            </a:xfrm>
            <a:custGeom>
              <a:rect b="b" l="l" r="r" t="t"/>
              <a:pathLst>
                <a:path extrusionOk="0" h="183" w="386">
                  <a:moveTo>
                    <a:pt x="385" y="1"/>
                  </a:moveTo>
                  <a:lnTo>
                    <a:pt x="0" y="1"/>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2"/>
            <p:cNvSpPr/>
            <p:nvPr/>
          </p:nvSpPr>
          <p:spPr>
            <a:xfrm>
              <a:off x="3892552" y="4622773"/>
              <a:ext cx="6889" cy="6233"/>
            </a:xfrm>
            <a:custGeom>
              <a:rect b="b" l="l" r="r" t="t"/>
              <a:pathLst>
                <a:path extrusionOk="0" h="207" w="193">
                  <a:moveTo>
                    <a:pt x="192" y="104"/>
                  </a:moveTo>
                  <a:cubicBezTo>
                    <a:pt x="192" y="53"/>
                    <a:pt x="38" y="0"/>
                    <a:pt x="0" y="104"/>
                  </a:cubicBezTo>
                  <a:cubicBezTo>
                    <a:pt x="0" y="153"/>
                    <a:pt x="158"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2"/>
            <p:cNvSpPr/>
            <p:nvPr/>
          </p:nvSpPr>
          <p:spPr>
            <a:xfrm>
              <a:off x="2385179" y="4625874"/>
              <a:ext cx="13813" cy="2740"/>
            </a:xfrm>
            <a:custGeom>
              <a:rect b="b" l="l" r="r" t="t"/>
              <a:pathLst>
                <a:path extrusionOk="0" h="91" w="387">
                  <a:moveTo>
                    <a:pt x="387" y="1"/>
                  </a:moveTo>
                  <a:cubicBezTo>
                    <a:pt x="237" y="21"/>
                    <a:pt x="6" y="2"/>
                    <a:pt x="0" y="91"/>
                  </a:cubicBezTo>
                  <a:cubicBezTo>
                    <a:pt x="149" y="71"/>
                    <a:pt x="379" y="89"/>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2"/>
            <p:cNvSpPr/>
            <p:nvPr/>
          </p:nvSpPr>
          <p:spPr>
            <a:xfrm>
              <a:off x="5465171" y="4622381"/>
              <a:ext cx="14134" cy="4276"/>
            </a:xfrm>
            <a:custGeom>
              <a:rect b="b" l="l" r="r" t="t"/>
              <a:pathLst>
                <a:path extrusionOk="0" h="142" w="396">
                  <a:moveTo>
                    <a:pt x="293" y="25"/>
                  </a:moveTo>
                  <a:cubicBezTo>
                    <a:pt x="238" y="0"/>
                    <a:pt x="1" y="70"/>
                    <a:pt x="101" y="117"/>
                  </a:cubicBezTo>
                  <a:cubicBezTo>
                    <a:pt x="156" y="141"/>
                    <a:pt x="395"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2"/>
            <p:cNvSpPr/>
            <p:nvPr/>
          </p:nvSpPr>
          <p:spPr>
            <a:xfrm>
              <a:off x="6687081" y="4620424"/>
              <a:ext cx="13742" cy="2770"/>
            </a:xfrm>
            <a:custGeom>
              <a:rect b="b" l="l" r="r" t="t"/>
              <a:pathLst>
                <a:path extrusionOk="0" h="92" w="385">
                  <a:moveTo>
                    <a:pt x="385" y="0"/>
                  </a:moveTo>
                  <a:cubicBezTo>
                    <a:pt x="236" y="21"/>
                    <a:pt x="6" y="3"/>
                    <a:pt x="1" y="92"/>
                  </a:cubicBezTo>
                  <a:cubicBezTo>
                    <a:pt x="151" y="69"/>
                    <a:pt x="379"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2"/>
            <p:cNvSpPr/>
            <p:nvPr/>
          </p:nvSpPr>
          <p:spPr>
            <a:xfrm>
              <a:off x="2488400" y="4619973"/>
              <a:ext cx="20702" cy="3704"/>
            </a:xfrm>
            <a:custGeom>
              <a:rect b="b" l="l" r="r" t="t"/>
              <a:pathLst>
                <a:path extrusionOk="0" h="123" w="580">
                  <a:moveTo>
                    <a:pt x="579" y="15"/>
                  </a:moveTo>
                  <a:cubicBezTo>
                    <a:pt x="352" y="31"/>
                    <a:pt x="32" y="1"/>
                    <a:pt x="1" y="107"/>
                  </a:cubicBezTo>
                  <a:cubicBezTo>
                    <a:pt x="227" y="91"/>
                    <a:pt x="547" y="122"/>
                    <a:pt x="579"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2"/>
            <p:cNvSpPr/>
            <p:nvPr/>
          </p:nvSpPr>
          <p:spPr>
            <a:xfrm>
              <a:off x="2402311" y="4619642"/>
              <a:ext cx="13991" cy="4276"/>
            </a:xfrm>
            <a:custGeom>
              <a:rect b="b" l="l" r="r" t="t"/>
              <a:pathLst>
                <a:path extrusionOk="0" h="142" w="392">
                  <a:moveTo>
                    <a:pt x="292" y="26"/>
                  </a:moveTo>
                  <a:cubicBezTo>
                    <a:pt x="238" y="0"/>
                    <a:pt x="1" y="71"/>
                    <a:pt x="100" y="118"/>
                  </a:cubicBezTo>
                  <a:cubicBezTo>
                    <a:pt x="152" y="141"/>
                    <a:pt x="391" y="72"/>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2"/>
            <p:cNvSpPr/>
            <p:nvPr/>
          </p:nvSpPr>
          <p:spPr>
            <a:xfrm>
              <a:off x="1400762" y="4617353"/>
              <a:ext cx="7031" cy="6203"/>
            </a:xfrm>
            <a:custGeom>
              <a:rect b="b" l="l" r="r" t="t"/>
              <a:pathLst>
                <a:path extrusionOk="0" h="206" w="197">
                  <a:moveTo>
                    <a:pt x="195" y="102"/>
                  </a:moveTo>
                  <a:cubicBezTo>
                    <a:pt x="197" y="53"/>
                    <a:pt x="40" y="0"/>
                    <a:pt x="5" y="102"/>
                  </a:cubicBezTo>
                  <a:cubicBezTo>
                    <a:pt x="1" y="152"/>
                    <a:pt x="160" y="205"/>
                    <a:pt x="195"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2"/>
            <p:cNvSpPr/>
            <p:nvPr/>
          </p:nvSpPr>
          <p:spPr>
            <a:xfrm>
              <a:off x="5475664" y="4612205"/>
              <a:ext cx="14991" cy="9214"/>
            </a:xfrm>
            <a:custGeom>
              <a:rect b="b" l="l" r="r" t="t"/>
              <a:pathLst>
                <a:path extrusionOk="0" h="306" w="420">
                  <a:moveTo>
                    <a:pt x="387" y="273"/>
                  </a:moveTo>
                  <a:cubicBezTo>
                    <a:pt x="358" y="166"/>
                    <a:pt x="420" y="16"/>
                    <a:pt x="195" y="0"/>
                  </a:cubicBezTo>
                  <a:cubicBezTo>
                    <a:pt x="182" y="56"/>
                    <a:pt x="165" y="109"/>
                    <a:pt x="1" y="93"/>
                  </a:cubicBezTo>
                  <a:cubicBezTo>
                    <a:pt x="23" y="201"/>
                    <a:pt x="61" y="306"/>
                    <a:pt x="387"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2"/>
            <p:cNvSpPr/>
            <p:nvPr/>
          </p:nvSpPr>
          <p:spPr>
            <a:xfrm>
              <a:off x="5273612" y="4608501"/>
              <a:ext cx="39761" cy="15808"/>
            </a:xfrm>
            <a:custGeom>
              <a:rect b="b" l="l" r="r" t="t"/>
              <a:pathLst>
                <a:path extrusionOk="0" h="525" w="1114">
                  <a:moveTo>
                    <a:pt x="648" y="305"/>
                  </a:moveTo>
                  <a:cubicBezTo>
                    <a:pt x="1114" y="1"/>
                    <a:pt x="0" y="524"/>
                    <a:pt x="648"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2"/>
            <p:cNvSpPr/>
            <p:nvPr/>
          </p:nvSpPr>
          <p:spPr>
            <a:xfrm>
              <a:off x="7743274" y="4603985"/>
              <a:ext cx="28233" cy="13700"/>
            </a:xfrm>
            <a:custGeom>
              <a:rect b="b" l="l" r="r" t="t"/>
              <a:pathLst>
                <a:path extrusionOk="0" h="455" w="791">
                  <a:moveTo>
                    <a:pt x="494" y="455"/>
                  </a:moveTo>
                  <a:cubicBezTo>
                    <a:pt x="755" y="340"/>
                    <a:pt x="791" y="10"/>
                    <a:pt x="301" y="1"/>
                  </a:cubicBezTo>
                  <a:cubicBezTo>
                    <a:pt x="39" y="115"/>
                    <a:pt x="1" y="446"/>
                    <a:pt x="494"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2"/>
            <p:cNvSpPr/>
            <p:nvPr/>
          </p:nvSpPr>
          <p:spPr>
            <a:xfrm>
              <a:off x="6817891" y="4612175"/>
              <a:ext cx="13777" cy="2770"/>
            </a:xfrm>
            <a:custGeom>
              <a:rect b="b" l="l" r="r" t="t"/>
              <a:pathLst>
                <a:path extrusionOk="0" h="92" w="386">
                  <a:moveTo>
                    <a:pt x="0" y="91"/>
                  </a:moveTo>
                  <a:cubicBezTo>
                    <a:pt x="150" y="72"/>
                    <a:pt x="382" y="89"/>
                    <a:pt x="385" y="0"/>
                  </a:cubicBezTo>
                  <a:cubicBezTo>
                    <a:pt x="236" y="22"/>
                    <a:pt x="8" y="4"/>
                    <a:pt x="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2"/>
            <p:cNvSpPr/>
            <p:nvPr/>
          </p:nvSpPr>
          <p:spPr>
            <a:xfrm>
              <a:off x="5802922" y="4609104"/>
              <a:ext cx="23843" cy="5841"/>
            </a:xfrm>
            <a:custGeom>
              <a:rect b="b" l="l" r="r" t="t"/>
              <a:pathLst>
                <a:path extrusionOk="0" h="194" w="668">
                  <a:moveTo>
                    <a:pt x="88" y="193"/>
                  </a:moveTo>
                  <a:lnTo>
                    <a:pt x="473" y="193"/>
                  </a:lnTo>
                  <a:cubicBezTo>
                    <a:pt x="473" y="102"/>
                    <a:pt x="631" y="86"/>
                    <a:pt x="667" y="13"/>
                  </a:cubicBezTo>
                  <a:cubicBezTo>
                    <a:pt x="363" y="21"/>
                    <a:pt x="0" y="0"/>
                    <a:pt x="88" y="1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2"/>
            <p:cNvSpPr/>
            <p:nvPr/>
          </p:nvSpPr>
          <p:spPr>
            <a:xfrm>
              <a:off x="8204983" y="4606394"/>
              <a:ext cx="23985" cy="5871"/>
            </a:xfrm>
            <a:custGeom>
              <a:rect b="b" l="l" r="r" t="t"/>
              <a:pathLst>
                <a:path extrusionOk="0" h="195" w="672">
                  <a:moveTo>
                    <a:pt x="477" y="195"/>
                  </a:moveTo>
                  <a:cubicBezTo>
                    <a:pt x="476" y="103"/>
                    <a:pt x="634" y="86"/>
                    <a:pt x="672" y="13"/>
                  </a:cubicBezTo>
                  <a:cubicBezTo>
                    <a:pt x="366" y="21"/>
                    <a:pt x="1" y="0"/>
                    <a:pt x="91"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2"/>
            <p:cNvSpPr/>
            <p:nvPr/>
          </p:nvSpPr>
          <p:spPr>
            <a:xfrm>
              <a:off x="8251062" y="4594170"/>
              <a:ext cx="21987" cy="16199"/>
            </a:xfrm>
            <a:custGeom>
              <a:rect b="b" l="l" r="r" t="t"/>
              <a:pathLst>
                <a:path extrusionOk="0" h="538" w="616">
                  <a:moveTo>
                    <a:pt x="344" y="509"/>
                  </a:moveTo>
                  <a:cubicBezTo>
                    <a:pt x="404" y="387"/>
                    <a:pt x="616" y="334"/>
                    <a:pt x="536" y="145"/>
                  </a:cubicBezTo>
                  <a:cubicBezTo>
                    <a:pt x="1" y="0"/>
                    <a:pt x="6" y="538"/>
                    <a:pt x="344" y="5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2"/>
            <p:cNvSpPr/>
            <p:nvPr/>
          </p:nvSpPr>
          <p:spPr>
            <a:xfrm>
              <a:off x="8160119" y="4603985"/>
              <a:ext cx="13777" cy="5540"/>
            </a:xfrm>
            <a:custGeom>
              <a:rect b="b" l="l" r="r" t="t"/>
              <a:pathLst>
                <a:path extrusionOk="0" h="184" w="386">
                  <a:moveTo>
                    <a:pt x="386" y="1"/>
                  </a:moveTo>
                  <a:lnTo>
                    <a:pt x="1" y="1"/>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2"/>
            <p:cNvSpPr/>
            <p:nvPr/>
          </p:nvSpPr>
          <p:spPr>
            <a:xfrm>
              <a:off x="8562580" y="4603232"/>
              <a:ext cx="14099" cy="4246"/>
            </a:xfrm>
            <a:custGeom>
              <a:rect b="b" l="l" r="r" t="t"/>
              <a:pathLst>
                <a:path extrusionOk="0" h="141" w="395">
                  <a:moveTo>
                    <a:pt x="293" y="26"/>
                  </a:moveTo>
                  <a:cubicBezTo>
                    <a:pt x="239" y="1"/>
                    <a:pt x="0" y="69"/>
                    <a:pt x="101" y="117"/>
                  </a:cubicBezTo>
                  <a:cubicBezTo>
                    <a:pt x="154" y="140"/>
                    <a:pt x="394"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2"/>
            <p:cNvSpPr/>
            <p:nvPr/>
          </p:nvSpPr>
          <p:spPr>
            <a:xfrm>
              <a:off x="6329234" y="4598355"/>
              <a:ext cx="23807" cy="6052"/>
            </a:xfrm>
            <a:custGeom>
              <a:rect b="b" l="l" r="r" t="t"/>
              <a:pathLst>
                <a:path extrusionOk="0" h="201" w="667">
                  <a:moveTo>
                    <a:pt x="576" y="6"/>
                  </a:moveTo>
                  <a:cubicBezTo>
                    <a:pt x="246" y="1"/>
                    <a:pt x="84" y="77"/>
                    <a:pt x="1" y="188"/>
                  </a:cubicBezTo>
                  <a:cubicBezTo>
                    <a:pt x="302" y="178"/>
                    <a:pt x="666" y="201"/>
                    <a:pt x="576"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2"/>
            <p:cNvSpPr/>
            <p:nvPr/>
          </p:nvSpPr>
          <p:spPr>
            <a:xfrm>
              <a:off x="5699238" y="4600493"/>
              <a:ext cx="14063" cy="4306"/>
            </a:xfrm>
            <a:custGeom>
              <a:rect b="b" l="l" r="r" t="t"/>
              <a:pathLst>
                <a:path extrusionOk="0" h="143" w="394">
                  <a:moveTo>
                    <a:pt x="295" y="25"/>
                  </a:moveTo>
                  <a:cubicBezTo>
                    <a:pt x="242" y="0"/>
                    <a:pt x="1" y="68"/>
                    <a:pt x="101" y="117"/>
                  </a:cubicBezTo>
                  <a:cubicBezTo>
                    <a:pt x="154" y="143"/>
                    <a:pt x="394" y="73"/>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2"/>
            <p:cNvSpPr/>
            <p:nvPr/>
          </p:nvSpPr>
          <p:spPr>
            <a:xfrm>
              <a:off x="3765061" y="4600493"/>
              <a:ext cx="14134" cy="4306"/>
            </a:xfrm>
            <a:custGeom>
              <a:rect b="b" l="l" r="r" t="t"/>
              <a:pathLst>
                <a:path extrusionOk="0" h="143" w="396">
                  <a:moveTo>
                    <a:pt x="296" y="25"/>
                  </a:moveTo>
                  <a:cubicBezTo>
                    <a:pt x="242" y="0"/>
                    <a:pt x="1" y="68"/>
                    <a:pt x="100" y="117"/>
                  </a:cubicBezTo>
                  <a:cubicBezTo>
                    <a:pt x="154" y="143"/>
                    <a:pt x="395" y="73"/>
                    <a:pt x="296"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2"/>
            <p:cNvSpPr/>
            <p:nvPr/>
          </p:nvSpPr>
          <p:spPr>
            <a:xfrm>
              <a:off x="8043050" y="4595224"/>
              <a:ext cx="13813" cy="6745"/>
            </a:xfrm>
            <a:custGeom>
              <a:rect b="b" l="l" r="r" t="t"/>
              <a:pathLst>
                <a:path extrusionOk="0" h="224" w="387">
                  <a:moveTo>
                    <a:pt x="387" y="110"/>
                  </a:moveTo>
                  <a:cubicBezTo>
                    <a:pt x="346" y="0"/>
                    <a:pt x="174" y="54"/>
                    <a:pt x="0" y="110"/>
                  </a:cubicBezTo>
                  <a:cubicBezTo>
                    <a:pt x="2" y="201"/>
                    <a:pt x="339"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2"/>
            <p:cNvSpPr/>
            <p:nvPr/>
          </p:nvSpPr>
          <p:spPr>
            <a:xfrm>
              <a:off x="6818891" y="4588359"/>
              <a:ext cx="65282" cy="12917"/>
            </a:xfrm>
            <a:custGeom>
              <a:rect b="b" l="l" r="r" t="t"/>
              <a:pathLst>
                <a:path extrusionOk="0" h="429" w="1829">
                  <a:moveTo>
                    <a:pt x="1129" y="428"/>
                  </a:moveTo>
                  <a:cubicBezTo>
                    <a:pt x="1828" y="0"/>
                    <a:pt x="1" y="308"/>
                    <a:pt x="1129" y="4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2"/>
            <p:cNvSpPr/>
            <p:nvPr/>
          </p:nvSpPr>
          <p:spPr>
            <a:xfrm>
              <a:off x="8101477" y="4592303"/>
              <a:ext cx="14063" cy="4276"/>
            </a:xfrm>
            <a:custGeom>
              <a:rect b="b" l="l" r="r" t="t"/>
              <a:pathLst>
                <a:path extrusionOk="0" h="142" w="394">
                  <a:moveTo>
                    <a:pt x="293" y="26"/>
                  </a:moveTo>
                  <a:cubicBezTo>
                    <a:pt x="238" y="1"/>
                    <a:pt x="0" y="70"/>
                    <a:pt x="98" y="117"/>
                  </a:cubicBezTo>
                  <a:cubicBezTo>
                    <a:pt x="153" y="142"/>
                    <a:pt x="393"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2"/>
            <p:cNvSpPr/>
            <p:nvPr/>
          </p:nvSpPr>
          <p:spPr>
            <a:xfrm>
              <a:off x="5131452" y="4587606"/>
              <a:ext cx="13777" cy="5480"/>
            </a:xfrm>
            <a:custGeom>
              <a:rect b="b" l="l" r="r" t="t"/>
              <a:pathLst>
                <a:path extrusionOk="0" h="182" w="386">
                  <a:moveTo>
                    <a:pt x="386" y="0"/>
                  </a:moveTo>
                  <a:lnTo>
                    <a:pt x="1" y="0"/>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2"/>
            <p:cNvSpPr/>
            <p:nvPr/>
          </p:nvSpPr>
          <p:spPr>
            <a:xfrm>
              <a:off x="48255" y="4589533"/>
              <a:ext cx="13991" cy="4306"/>
            </a:xfrm>
            <a:custGeom>
              <a:rect b="b" l="l" r="r" t="t"/>
              <a:pathLst>
                <a:path extrusionOk="0" h="143" w="392">
                  <a:moveTo>
                    <a:pt x="292" y="26"/>
                  </a:moveTo>
                  <a:cubicBezTo>
                    <a:pt x="240" y="0"/>
                    <a:pt x="1" y="71"/>
                    <a:pt x="102" y="116"/>
                  </a:cubicBezTo>
                  <a:cubicBezTo>
                    <a:pt x="154" y="142"/>
                    <a:pt x="391"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2"/>
            <p:cNvSpPr/>
            <p:nvPr/>
          </p:nvSpPr>
          <p:spPr>
            <a:xfrm>
              <a:off x="1144388" y="4576707"/>
              <a:ext cx="24378" cy="11321"/>
            </a:xfrm>
            <a:custGeom>
              <a:rect b="b" l="l" r="r" t="t"/>
              <a:pathLst>
                <a:path extrusionOk="0" h="376" w="683">
                  <a:moveTo>
                    <a:pt x="630" y="362"/>
                  </a:moveTo>
                  <a:cubicBezTo>
                    <a:pt x="682" y="156"/>
                    <a:pt x="584" y="22"/>
                    <a:pt x="245" y="1"/>
                  </a:cubicBezTo>
                  <a:cubicBezTo>
                    <a:pt x="1" y="105"/>
                    <a:pt x="89" y="375"/>
                    <a:pt x="630"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2"/>
            <p:cNvSpPr/>
            <p:nvPr/>
          </p:nvSpPr>
          <p:spPr>
            <a:xfrm>
              <a:off x="5379332" y="4567644"/>
              <a:ext cx="27590" cy="17223"/>
            </a:xfrm>
            <a:custGeom>
              <a:rect b="b" l="l" r="r" t="t"/>
              <a:pathLst>
                <a:path extrusionOk="0" h="572" w="773">
                  <a:moveTo>
                    <a:pt x="773" y="572"/>
                  </a:moveTo>
                  <a:lnTo>
                    <a:pt x="773" y="29"/>
                  </a:lnTo>
                  <a:cubicBezTo>
                    <a:pt x="63" y="0"/>
                    <a:pt x="188" y="360"/>
                    <a:pt x="0" y="5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2"/>
            <p:cNvSpPr/>
            <p:nvPr/>
          </p:nvSpPr>
          <p:spPr>
            <a:xfrm>
              <a:off x="4000270" y="4572973"/>
              <a:ext cx="39761" cy="15808"/>
            </a:xfrm>
            <a:custGeom>
              <a:rect b="b" l="l" r="r" t="t"/>
              <a:pathLst>
                <a:path extrusionOk="0" h="525" w="1114">
                  <a:moveTo>
                    <a:pt x="646" y="303"/>
                  </a:moveTo>
                  <a:cubicBezTo>
                    <a:pt x="1114" y="1"/>
                    <a:pt x="0" y="524"/>
                    <a:pt x="646" y="3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2"/>
            <p:cNvSpPr/>
            <p:nvPr/>
          </p:nvSpPr>
          <p:spPr>
            <a:xfrm>
              <a:off x="852892" y="4568487"/>
              <a:ext cx="43973" cy="19030"/>
            </a:xfrm>
            <a:custGeom>
              <a:rect b="b" l="l" r="r" t="t"/>
              <a:pathLst>
                <a:path extrusionOk="0" h="632" w="1232">
                  <a:moveTo>
                    <a:pt x="696" y="544"/>
                  </a:moveTo>
                  <a:cubicBezTo>
                    <a:pt x="567" y="207"/>
                    <a:pt x="1231" y="13"/>
                    <a:pt x="312" y="1"/>
                  </a:cubicBezTo>
                  <a:cubicBezTo>
                    <a:pt x="430" y="187"/>
                    <a:pt x="0" y="631"/>
                    <a:pt x="696" y="5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2"/>
            <p:cNvSpPr/>
            <p:nvPr/>
          </p:nvSpPr>
          <p:spPr>
            <a:xfrm>
              <a:off x="3104298" y="4578634"/>
              <a:ext cx="14063" cy="4246"/>
            </a:xfrm>
            <a:custGeom>
              <a:rect b="b" l="l" r="r" t="t"/>
              <a:pathLst>
                <a:path extrusionOk="0" h="141" w="394">
                  <a:moveTo>
                    <a:pt x="102" y="115"/>
                  </a:moveTo>
                  <a:cubicBezTo>
                    <a:pt x="156" y="140"/>
                    <a:pt x="393" y="71"/>
                    <a:pt x="294" y="24"/>
                  </a:cubicBezTo>
                  <a:cubicBezTo>
                    <a:pt x="242" y="1"/>
                    <a:pt x="0" y="68"/>
                    <a:pt x="102"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2"/>
            <p:cNvSpPr/>
            <p:nvPr/>
          </p:nvSpPr>
          <p:spPr>
            <a:xfrm>
              <a:off x="709018" y="4578664"/>
              <a:ext cx="13991" cy="4246"/>
            </a:xfrm>
            <a:custGeom>
              <a:rect b="b" l="l" r="r" t="t"/>
              <a:pathLst>
                <a:path extrusionOk="0" h="141" w="392">
                  <a:moveTo>
                    <a:pt x="294" y="26"/>
                  </a:moveTo>
                  <a:cubicBezTo>
                    <a:pt x="239" y="1"/>
                    <a:pt x="0" y="67"/>
                    <a:pt x="99" y="117"/>
                  </a:cubicBezTo>
                  <a:cubicBezTo>
                    <a:pt x="152" y="141"/>
                    <a:pt x="392" y="71"/>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2"/>
            <p:cNvSpPr/>
            <p:nvPr/>
          </p:nvSpPr>
          <p:spPr>
            <a:xfrm>
              <a:off x="3971574" y="4573184"/>
              <a:ext cx="14027" cy="4215"/>
            </a:xfrm>
            <a:custGeom>
              <a:rect b="b" l="l" r="r" t="t"/>
              <a:pathLst>
                <a:path extrusionOk="0" h="140" w="393">
                  <a:moveTo>
                    <a:pt x="294" y="25"/>
                  </a:moveTo>
                  <a:cubicBezTo>
                    <a:pt x="240" y="0"/>
                    <a:pt x="0" y="68"/>
                    <a:pt x="102" y="116"/>
                  </a:cubicBezTo>
                  <a:cubicBezTo>
                    <a:pt x="154" y="140"/>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2"/>
            <p:cNvSpPr/>
            <p:nvPr/>
          </p:nvSpPr>
          <p:spPr>
            <a:xfrm>
              <a:off x="309769" y="4573184"/>
              <a:ext cx="14063" cy="4215"/>
            </a:xfrm>
            <a:custGeom>
              <a:rect b="b" l="l" r="r" t="t"/>
              <a:pathLst>
                <a:path extrusionOk="0" h="140" w="394">
                  <a:moveTo>
                    <a:pt x="295" y="25"/>
                  </a:moveTo>
                  <a:cubicBezTo>
                    <a:pt x="241" y="0"/>
                    <a:pt x="1" y="68"/>
                    <a:pt x="101" y="116"/>
                  </a:cubicBezTo>
                  <a:cubicBezTo>
                    <a:pt x="154" y="140"/>
                    <a:pt x="394"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2"/>
            <p:cNvSpPr/>
            <p:nvPr/>
          </p:nvSpPr>
          <p:spPr>
            <a:xfrm>
              <a:off x="6029637" y="4570414"/>
              <a:ext cx="14099" cy="4336"/>
            </a:xfrm>
            <a:custGeom>
              <a:rect b="b" l="l" r="r" t="t"/>
              <a:pathLst>
                <a:path extrusionOk="0" h="144" w="395">
                  <a:moveTo>
                    <a:pt x="101" y="117"/>
                  </a:moveTo>
                  <a:cubicBezTo>
                    <a:pt x="153" y="143"/>
                    <a:pt x="394" y="73"/>
                    <a:pt x="294" y="27"/>
                  </a:cubicBezTo>
                  <a:cubicBezTo>
                    <a:pt x="242" y="1"/>
                    <a:pt x="0" y="71"/>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2"/>
            <p:cNvSpPr/>
            <p:nvPr/>
          </p:nvSpPr>
          <p:spPr>
            <a:xfrm>
              <a:off x="3361386" y="4562194"/>
              <a:ext cx="35657" cy="11743"/>
            </a:xfrm>
            <a:custGeom>
              <a:rect b="b" l="l" r="r" t="t"/>
              <a:pathLst>
                <a:path extrusionOk="0" h="390" w="999">
                  <a:moveTo>
                    <a:pt x="34" y="118"/>
                  </a:moveTo>
                  <a:cubicBezTo>
                    <a:pt x="63" y="224"/>
                    <a:pt x="0" y="377"/>
                    <a:pt x="226" y="390"/>
                  </a:cubicBezTo>
                  <a:cubicBezTo>
                    <a:pt x="245" y="158"/>
                    <a:pt x="979" y="261"/>
                    <a:pt x="999" y="27"/>
                  </a:cubicBezTo>
                  <a:cubicBezTo>
                    <a:pt x="393" y="130"/>
                    <a:pt x="487" y="1"/>
                    <a:pt x="34"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2"/>
            <p:cNvSpPr/>
            <p:nvPr/>
          </p:nvSpPr>
          <p:spPr>
            <a:xfrm>
              <a:off x="635672" y="4563007"/>
              <a:ext cx="31659" cy="10930"/>
            </a:xfrm>
            <a:custGeom>
              <a:rect b="b" l="l" r="r" t="t"/>
              <a:pathLst>
                <a:path extrusionOk="0" h="363" w="887">
                  <a:moveTo>
                    <a:pt x="613" y="363"/>
                  </a:moveTo>
                  <a:cubicBezTo>
                    <a:pt x="672" y="240"/>
                    <a:pt x="887" y="189"/>
                    <a:pt x="803" y="0"/>
                  </a:cubicBezTo>
                  <a:lnTo>
                    <a:pt x="33" y="0"/>
                  </a:lnTo>
                  <a:cubicBezTo>
                    <a:pt x="1" y="227"/>
                    <a:pt x="328" y="285"/>
                    <a:pt x="613"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2"/>
            <p:cNvSpPr/>
            <p:nvPr/>
          </p:nvSpPr>
          <p:spPr>
            <a:xfrm>
              <a:off x="2199331" y="4562014"/>
              <a:ext cx="32587" cy="9214"/>
            </a:xfrm>
            <a:custGeom>
              <a:rect b="b" l="l" r="r" t="t"/>
              <a:pathLst>
                <a:path extrusionOk="0" h="306" w="913">
                  <a:moveTo>
                    <a:pt x="388" y="306"/>
                  </a:moveTo>
                  <a:cubicBezTo>
                    <a:pt x="913" y="158"/>
                    <a:pt x="104" y="0"/>
                    <a:pt x="0" y="215"/>
                  </a:cubicBezTo>
                  <a:cubicBezTo>
                    <a:pt x="194" y="215"/>
                    <a:pt x="228" y="288"/>
                    <a:pt x="38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2"/>
            <p:cNvSpPr/>
            <p:nvPr/>
          </p:nvSpPr>
          <p:spPr>
            <a:xfrm>
              <a:off x="1490384" y="4568457"/>
              <a:ext cx="13813" cy="2770"/>
            </a:xfrm>
            <a:custGeom>
              <a:rect b="b" l="l" r="r" t="t"/>
              <a:pathLst>
                <a:path extrusionOk="0" h="92" w="387">
                  <a:moveTo>
                    <a:pt x="0" y="92"/>
                  </a:moveTo>
                  <a:cubicBezTo>
                    <a:pt x="150" y="71"/>
                    <a:pt x="380" y="88"/>
                    <a:pt x="386" y="1"/>
                  </a:cubicBezTo>
                  <a:cubicBezTo>
                    <a:pt x="236" y="20"/>
                    <a:pt x="7" y="2"/>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2"/>
            <p:cNvSpPr/>
            <p:nvPr/>
          </p:nvSpPr>
          <p:spPr>
            <a:xfrm>
              <a:off x="257267" y="4561382"/>
              <a:ext cx="8995" cy="11442"/>
            </a:xfrm>
            <a:custGeom>
              <a:rect b="b" l="l" r="r" t="t"/>
              <a:pathLst>
                <a:path extrusionOk="0" h="380" w="252">
                  <a:moveTo>
                    <a:pt x="29" y="145"/>
                  </a:moveTo>
                  <a:cubicBezTo>
                    <a:pt x="1" y="241"/>
                    <a:pt x="180" y="379"/>
                    <a:pt x="221" y="236"/>
                  </a:cubicBezTo>
                  <a:cubicBezTo>
                    <a:pt x="251" y="139"/>
                    <a:pt x="71" y="1"/>
                    <a:pt x="29" y="1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2"/>
            <p:cNvSpPr/>
            <p:nvPr/>
          </p:nvSpPr>
          <p:spPr>
            <a:xfrm>
              <a:off x="3248921" y="4564964"/>
              <a:ext cx="14027" cy="4276"/>
            </a:xfrm>
            <a:custGeom>
              <a:rect b="b" l="l" r="r" t="t"/>
              <a:pathLst>
                <a:path extrusionOk="0" h="142" w="393">
                  <a:moveTo>
                    <a:pt x="288" y="26"/>
                  </a:moveTo>
                  <a:cubicBezTo>
                    <a:pt x="238" y="0"/>
                    <a:pt x="0" y="70"/>
                    <a:pt x="98" y="117"/>
                  </a:cubicBezTo>
                  <a:cubicBezTo>
                    <a:pt x="153" y="141"/>
                    <a:pt x="393" y="72"/>
                    <a:pt x="288"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2"/>
            <p:cNvSpPr/>
            <p:nvPr/>
          </p:nvSpPr>
          <p:spPr>
            <a:xfrm>
              <a:off x="7537118" y="4562194"/>
              <a:ext cx="13991" cy="4336"/>
            </a:xfrm>
            <a:custGeom>
              <a:rect b="b" l="l" r="r" t="t"/>
              <a:pathLst>
                <a:path extrusionOk="0" h="144" w="392">
                  <a:moveTo>
                    <a:pt x="99" y="118"/>
                  </a:moveTo>
                  <a:cubicBezTo>
                    <a:pt x="150" y="143"/>
                    <a:pt x="391" y="74"/>
                    <a:pt x="292" y="27"/>
                  </a:cubicBezTo>
                  <a:cubicBezTo>
                    <a:pt x="238" y="1"/>
                    <a:pt x="1" y="70"/>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2"/>
            <p:cNvSpPr/>
            <p:nvPr/>
          </p:nvSpPr>
          <p:spPr>
            <a:xfrm>
              <a:off x="5359273" y="4556655"/>
              <a:ext cx="31481" cy="9665"/>
            </a:xfrm>
            <a:custGeom>
              <a:rect b="b" l="l" r="r" t="t"/>
              <a:pathLst>
                <a:path extrusionOk="0" h="321" w="882">
                  <a:moveTo>
                    <a:pt x="755" y="211"/>
                  </a:moveTo>
                  <a:cubicBezTo>
                    <a:pt x="882" y="1"/>
                    <a:pt x="1" y="15"/>
                    <a:pt x="174" y="211"/>
                  </a:cubicBezTo>
                  <a:cubicBezTo>
                    <a:pt x="240" y="284"/>
                    <a:pt x="689" y="321"/>
                    <a:pt x="755" y="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2"/>
            <p:cNvSpPr/>
            <p:nvPr/>
          </p:nvSpPr>
          <p:spPr>
            <a:xfrm>
              <a:off x="5288603" y="4549248"/>
              <a:ext cx="24307" cy="16530"/>
            </a:xfrm>
            <a:custGeom>
              <a:rect b="b" l="l" r="r" t="t"/>
              <a:pathLst>
                <a:path extrusionOk="0" h="549" w="681">
                  <a:moveTo>
                    <a:pt x="420" y="548"/>
                  </a:moveTo>
                  <a:cubicBezTo>
                    <a:pt x="335" y="377"/>
                    <a:pt x="681" y="0"/>
                    <a:pt x="35" y="93"/>
                  </a:cubicBezTo>
                  <a:cubicBezTo>
                    <a:pt x="5" y="319"/>
                    <a:pt x="1" y="534"/>
                    <a:pt x="420" y="5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2"/>
            <p:cNvSpPr/>
            <p:nvPr/>
          </p:nvSpPr>
          <p:spPr>
            <a:xfrm>
              <a:off x="7674674" y="4556745"/>
              <a:ext cx="14063" cy="4306"/>
            </a:xfrm>
            <a:custGeom>
              <a:rect b="b" l="l" r="r" t="t"/>
              <a:pathLst>
                <a:path extrusionOk="0" h="143" w="394">
                  <a:moveTo>
                    <a:pt x="101" y="117"/>
                  </a:moveTo>
                  <a:cubicBezTo>
                    <a:pt x="154" y="143"/>
                    <a:pt x="393" y="72"/>
                    <a:pt x="295" y="25"/>
                  </a:cubicBezTo>
                  <a:cubicBezTo>
                    <a:pt x="239" y="1"/>
                    <a:pt x="0"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2"/>
            <p:cNvSpPr/>
            <p:nvPr/>
          </p:nvSpPr>
          <p:spPr>
            <a:xfrm>
              <a:off x="8700243" y="4551325"/>
              <a:ext cx="14170" cy="4276"/>
            </a:xfrm>
            <a:custGeom>
              <a:rect b="b" l="l" r="r" t="t"/>
              <a:pathLst>
                <a:path extrusionOk="0" h="142" w="397">
                  <a:moveTo>
                    <a:pt x="101" y="115"/>
                  </a:moveTo>
                  <a:cubicBezTo>
                    <a:pt x="153" y="141"/>
                    <a:pt x="396" y="72"/>
                    <a:pt x="293" y="24"/>
                  </a:cubicBezTo>
                  <a:cubicBezTo>
                    <a:pt x="241" y="0"/>
                    <a:pt x="1" y="68"/>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2"/>
            <p:cNvSpPr/>
            <p:nvPr/>
          </p:nvSpPr>
          <p:spPr>
            <a:xfrm>
              <a:off x="7110279" y="4548585"/>
              <a:ext cx="14063" cy="4246"/>
            </a:xfrm>
            <a:custGeom>
              <a:rect b="b" l="l" r="r" t="t"/>
              <a:pathLst>
                <a:path extrusionOk="0" h="141" w="394">
                  <a:moveTo>
                    <a:pt x="294" y="26"/>
                  </a:moveTo>
                  <a:cubicBezTo>
                    <a:pt x="240" y="0"/>
                    <a:pt x="0" y="69"/>
                    <a:pt x="101" y="115"/>
                  </a:cubicBezTo>
                  <a:cubicBezTo>
                    <a:pt x="152" y="141"/>
                    <a:pt x="393" y="72"/>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2"/>
            <p:cNvSpPr/>
            <p:nvPr/>
          </p:nvSpPr>
          <p:spPr>
            <a:xfrm>
              <a:off x="1548776" y="4548585"/>
              <a:ext cx="14063" cy="4246"/>
            </a:xfrm>
            <a:custGeom>
              <a:rect b="b" l="l" r="r" t="t"/>
              <a:pathLst>
                <a:path extrusionOk="0" h="141" w="394">
                  <a:moveTo>
                    <a:pt x="291" y="26"/>
                  </a:moveTo>
                  <a:cubicBezTo>
                    <a:pt x="239" y="0"/>
                    <a:pt x="1" y="69"/>
                    <a:pt x="99" y="115"/>
                  </a:cubicBezTo>
                  <a:cubicBezTo>
                    <a:pt x="154" y="141"/>
                    <a:pt x="394" y="72"/>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2"/>
            <p:cNvSpPr/>
            <p:nvPr/>
          </p:nvSpPr>
          <p:spPr>
            <a:xfrm>
              <a:off x="4429358" y="4540366"/>
              <a:ext cx="27626" cy="9334"/>
            </a:xfrm>
            <a:custGeom>
              <a:rect b="b" l="l" r="r" t="t"/>
              <a:pathLst>
                <a:path extrusionOk="0" h="310" w="774">
                  <a:moveTo>
                    <a:pt x="773" y="26"/>
                  </a:moveTo>
                  <a:cubicBezTo>
                    <a:pt x="333" y="0"/>
                    <a:pt x="49" y="47"/>
                    <a:pt x="0" y="208"/>
                  </a:cubicBezTo>
                  <a:cubicBezTo>
                    <a:pt x="368" y="186"/>
                    <a:pt x="427" y="310"/>
                    <a:pt x="773"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2"/>
            <p:cNvSpPr/>
            <p:nvPr/>
          </p:nvSpPr>
          <p:spPr>
            <a:xfrm>
              <a:off x="3982032" y="4543497"/>
              <a:ext cx="6924" cy="6203"/>
            </a:xfrm>
            <a:custGeom>
              <a:rect b="b" l="l" r="r" t="t"/>
              <a:pathLst>
                <a:path extrusionOk="0" h="206" w="194">
                  <a:moveTo>
                    <a:pt x="194" y="104"/>
                  </a:moveTo>
                  <a:cubicBezTo>
                    <a:pt x="194" y="53"/>
                    <a:pt x="40" y="1"/>
                    <a:pt x="2" y="104"/>
                  </a:cubicBezTo>
                  <a:cubicBezTo>
                    <a:pt x="1" y="153"/>
                    <a:pt x="155" y="206"/>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2"/>
            <p:cNvSpPr/>
            <p:nvPr/>
          </p:nvSpPr>
          <p:spPr>
            <a:xfrm>
              <a:off x="1596924" y="4545815"/>
              <a:ext cx="13991" cy="4276"/>
            </a:xfrm>
            <a:custGeom>
              <a:rect b="b" l="l" r="r" t="t"/>
              <a:pathLst>
                <a:path extrusionOk="0" h="142" w="392">
                  <a:moveTo>
                    <a:pt x="293" y="27"/>
                  </a:moveTo>
                  <a:cubicBezTo>
                    <a:pt x="241" y="1"/>
                    <a:pt x="0" y="70"/>
                    <a:pt x="102" y="118"/>
                  </a:cubicBezTo>
                  <a:cubicBezTo>
                    <a:pt x="154" y="142"/>
                    <a:pt x="392"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2"/>
            <p:cNvSpPr/>
            <p:nvPr/>
          </p:nvSpPr>
          <p:spPr>
            <a:xfrm>
              <a:off x="526740" y="4537596"/>
              <a:ext cx="29732" cy="11984"/>
            </a:xfrm>
            <a:custGeom>
              <a:rect b="b" l="l" r="r" t="t"/>
              <a:pathLst>
                <a:path extrusionOk="0" h="398" w="833">
                  <a:moveTo>
                    <a:pt x="1" y="391"/>
                  </a:moveTo>
                  <a:cubicBezTo>
                    <a:pt x="338" y="398"/>
                    <a:pt x="601" y="372"/>
                    <a:pt x="771" y="300"/>
                  </a:cubicBezTo>
                  <a:cubicBezTo>
                    <a:pt x="832" y="60"/>
                    <a:pt x="503" y="1"/>
                    <a:pt x="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2"/>
            <p:cNvSpPr/>
            <p:nvPr/>
          </p:nvSpPr>
          <p:spPr>
            <a:xfrm>
              <a:off x="8930991" y="4540757"/>
              <a:ext cx="6889" cy="6203"/>
            </a:xfrm>
            <a:custGeom>
              <a:rect b="b" l="l" r="r" t="t"/>
              <a:pathLst>
                <a:path extrusionOk="0" h="206" w="193">
                  <a:moveTo>
                    <a:pt x="193" y="103"/>
                  </a:moveTo>
                  <a:cubicBezTo>
                    <a:pt x="193" y="52"/>
                    <a:pt x="36" y="0"/>
                    <a:pt x="1" y="103"/>
                  </a:cubicBezTo>
                  <a:cubicBezTo>
                    <a:pt x="1" y="153"/>
                    <a:pt x="158" y="205"/>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2"/>
            <p:cNvSpPr/>
            <p:nvPr/>
          </p:nvSpPr>
          <p:spPr>
            <a:xfrm>
              <a:off x="3341934" y="4535669"/>
              <a:ext cx="41368" cy="13730"/>
            </a:xfrm>
            <a:custGeom>
              <a:rect b="b" l="l" r="r" t="t"/>
              <a:pathLst>
                <a:path extrusionOk="0" h="456" w="1159">
                  <a:moveTo>
                    <a:pt x="1159" y="1"/>
                  </a:moveTo>
                  <a:lnTo>
                    <a:pt x="194" y="1"/>
                  </a:lnTo>
                  <a:cubicBezTo>
                    <a:pt x="210" y="159"/>
                    <a:pt x="151" y="283"/>
                    <a:pt x="1" y="365"/>
                  </a:cubicBezTo>
                  <a:cubicBezTo>
                    <a:pt x="839" y="455"/>
                    <a:pt x="860" y="163"/>
                    <a:pt x="1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2"/>
            <p:cNvSpPr/>
            <p:nvPr/>
          </p:nvSpPr>
          <p:spPr>
            <a:xfrm>
              <a:off x="1978220" y="4541149"/>
              <a:ext cx="21594" cy="6383"/>
            </a:xfrm>
            <a:custGeom>
              <a:rect b="b" l="l" r="r" t="t"/>
              <a:pathLst>
                <a:path extrusionOk="0" h="212" w="605">
                  <a:moveTo>
                    <a:pt x="605" y="182"/>
                  </a:moveTo>
                  <a:lnTo>
                    <a:pt x="605" y="0"/>
                  </a:lnTo>
                  <a:lnTo>
                    <a:pt x="24" y="0"/>
                  </a:lnTo>
                  <a:cubicBezTo>
                    <a:pt x="0" y="163"/>
                    <a:pt x="216" y="212"/>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2"/>
            <p:cNvSpPr/>
            <p:nvPr/>
          </p:nvSpPr>
          <p:spPr>
            <a:xfrm>
              <a:off x="1904267" y="4530189"/>
              <a:ext cx="45222" cy="14573"/>
            </a:xfrm>
            <a:custGeom>
              <a:rect b="b" l="l" r="r" t="t"/>
              <a:pathLst>
                <a:path extrusionOk="0" h="484" w="1267">
                  <a:moveTo>
                    <a:pt x="361" y="454"/>
                  </a:moveTo>
                  <a:cubicBezTo>
                    <a:pt x="1267" y="483"/>
                    <a:pt x="877" y="34"/>
                    <a:pt x="361" y="0"/>
                  </a:cubicBezTo>
                  <a:cubicBezTo>
                    <a:pt x="1" y="174"/>
                    <a:pt x="475" y="165"/>
                    <a:pt x="361"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2"/>
            <p:cNvSpPr/>
            <p:nvPr/>
          </p:nvSpPr>
          <p:spPr>
            <a:xfrm>
              <a:off x="4565129" y="4532929"/>
              <a:ext cx="22665" cy="8250"/>
            </a:xfrm>
            <a:custGeom>
              <a:rect b="b" l="l" r="r" t="t"/>
              <a:pathLst>
                <a:path extrusionOk="0" h="274" w="635">
                  <a:moveTo>
                    <a:pt x="634" y="0"/>
                  </a:moveTo>
                  <a:lnTo>
                    <a:pt x="248" y="0"/>
                  </a:lnTo>
                  <a:cubicBezTo>
                    <a:pt x="239" y="117"/>
                    <a:pt x="0" y="126"/>
                    <a:pt x="58" y="273"/>
                  </a:cubicBezTo>
                  <a:lnTo>
                    <a:pt x="634"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2"/>
            <p:cNvSpPr/>
            <p:nvPr/>
          </p:nvSpPr>
          <p:spPr>
            <a:xfrm>
              <a:off x="1813931" y="4538379"/>
              <a:ext cx="13742" cy="2800"/>
            </a:xfrm>
            <a:custGeom>
              <a:rect b="b" l="l" r="r" t="t"/>
              <a:pathLst>
                <a:path extrusionOk="0" h="93" w="385">
                  <a:moveTo>
                    <a:pt x="384" y="1"/>
                  </a:moveTo>
                  <a:cubicBezTo>
                    <a:pt x="234" y="22"/>
                    <a:pt x="3" y="4"/>
                    <a:pt x="1" y="92"/>
                  </a:cubicBezTo>
                  <a:cubicBezTo>
                    <a:pt x="149" y="71"/>
                    <a:pt x="379" y="88"/>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2"/>
            <p:cNvSpPr/>
            <p:nvPr/>
          </p:nvSpPr>
          <p:spPr>
            <a:xfrm>
              <a:off x="1057121" y="4525884"/>
              <a:ext cx="20309" cy="13610"/>
            </a:xfrm>
            <a:custGeom>
              <a:rect b="b" l="l" r="r" t="t"/>
              <a:pathLst>
                <a:path extrusionOk="0" h="452" w="569">
                  <a:moveTo>
                    <a:pt x="374" y="416"/>
                  </a:moveTo>
                  <a:cubicBezTo>
                    <a:pt x="386" y="360"/>
                    <a:pt x="404" y="308"/>
                    <a:pt x="569" y="326"/>
                  </a:cubicBezTo>
                  <a:lnTo>
                    <a:pt x="569" y="143"/>
                  </a:lnTo>
                  <a:cubicBezTo>
                    <a:pt x="93" y="1"/>
                    <a:pt x="1" y="451"/>
                    <a:pt x="374" y="4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2"/>
            <p:cNvSpPr/>
            <p:nvPr/>
          </p:nvSpPr>
          <p:spPr>
            <a:xfrm>
              <a:off x="6993281" y="4532176"/>
              <a:ext cx="14027" cy="4246"/>
            </a:xfrm>
            <a:custGeom>
              <a:rect b="b" l="l" r="r" t="t"/>
              <a:pathLst>
                <a:path extrusionOk="0" h="141" w="393">
                  <a:moveTo>
                    <a:pt x="292" y="25"/>
                  </a:moveTo>
                  <a:cubicBezTo>
                    <a:pt x="239" y="1"/>
                    <a:pt x="1" y="70"/>
                    <a:pt x="101" y="117"/>
                  </a:cubicBezTo>
                  <a:cubicBezTo>
                    <a:pt x="153" y="140"/>
                    <a:pt x="392" y="71"/>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2"/>
            <p:cNvSpPr/>
            <p:nvPr/>
          </p:nvSpPr>
          <p:spPr>
            <a:xfrm>
              <a:off x="6894593" y="4522752"/>
              <a:ext cx="65282" cy="12947"/>
            </a:xfrm>
            <a:custGeom>
              <a:rect b="b" l="l" r="r" t="t"/>
              <a:pathLst>
                <a:path extrusionOk="0" h="430" w="1829">
                  <a:moveTo>
                    <a:pt x="1130" y="430"/>
                  </a:moveTo>
                  <a:cubicBezTo>
                    <a:pt x="1828" y="0"/>
                    <a:pt x="1" y="307"/>
                    <a:pt x="1130"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2"/>
            <p:cNvSpPr/>
            <p:nvPr/>
          </p:nvSpPr>
          <p:spPr>
            <a:xfrm>
              <a:off x="5798390" y="4527479"/>
              <a:ext cx="23414" cy="8220"/>
            </a:xfrm>
            <a:custGeom>
              <a:rect b="b" l="l" r="r" t="t"/>
              <a:pathLst>
                <a:path extrusionOk="0" h="273" w="656">
                  <a:moveTo>
                    <a:pt x="407" y="273"/>
                  </a:moveTo>
                  <a:cubicBezTo>
                    <a:pt x="418" y="155"/>
                    <a:pt x="656" y="148"/>
                    <a:pt x="600" y="0"/>
                  </a:cubicBezTo>
                  <a:lnTo>
                    <a:pt x="215" y="0"/>
                  </a:lnTo>
                  <a:cubicBezTo>
                    <a:pt x="1" y="129"/>
                    <a:pt x="10" y="221"/>
                    <a:pt x="407"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2"/>
            <p:cNvSpPr/>
            <p:nvPr/>
          </p:nvSpPr>
          <p:spPr>
            <a:xfrm>
              <a:off x="120638" y="4526456"/>
              <a:ext cx="32623" cy="9244"/>
            </a:xfrm>
            <a:custGeom>
              <a:rect b="b" l="l" r="r" t="t"/>
              <a:pathLst>
                <a:path extrusionOk="0" h="307" w="914">
                  <a:moveTo>
                    <a:pt x="0" y="215"/>
                  </a:moveTo>
                  <a:cubicBezTo>
                    <a:pt x="192" y="215"/>
                    <a:pt x="230" y="289"/>
                    <a:pt x="388" y="307"/>
                  </a:cubicBezTo>
                  <a:cubicBezTo>
                    <a:pt x="914" y="161"/>
                    <a:pt x="103" y="0"/>
                    <a:pt x="0" y="2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2"/>
            <p:cNvSpPr/>
            <p:nvPr/>
          </p:nvSpPr>
          <p:spPr>
            <a:xfrm>
              <a:off x="7172240" y="4529436"/>
              <a:ext cx="14099" cy="4276"/>
            </a:xfrm>
            <a:custGeom>
              <a:rect b="b" l="l" r="r" t="t"/>
              <a:pathLst>
                <a:path extrusionOk="0" h="142" w="395">
                  <a:moveTo>
                    <a:pt x="293" y="25"/>
                  </a:moveTo>
                  <a:cubicBezTo>
                    <a:pt x="238" y="0"/>
                    <a:pt x="0" y="69"/>
                    <a:pt x="100" y="116"/>
                  </a:cubicBezTo>
                  <a:cubicBezTo>
                    <a:pt x="153" y="141"/>
                    <a:pt x="395"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2"/>
            <p:cNvSpPr/>
            <p:nvPr/>
          </p:nvSpPr>
          <p:spPr>
            <a:xfrm>
              <a:off x="5912675" y="4529436"/>
              <a:ext cx="14027" cy="4276"/>
            </a:xfrm>
            <a:custGeom>
              <a:rect b="b" l="l" r="r" t="t"/>
              <a:pathLst>
                <a:path extrusionOk="0" h="142" w="393">
                  <a:moveTo>
                    <a:pt x="293" y="25"/>
                  </a:moveTo>
                  <a:cubicBezTo>
                    <a:pt x="240" y="0"/>
                    <a:pt x="1" y="69"/>
                    <a:pt x="100" y="116"/>
                  </a:cubicBezTo>
                  <a:cubicBezTo>
                    <a:pt x="152" y="141"/>
                    <a:pt x="392"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2"/>
            <p:cNvSpPr/>
            <p:nvPr/>
          </p:nvSpPr>
          <p:spPr>
            <a:xfrm>
              <a:off x="2491755" y="4529436"/>
              <a:ext cx="14063" cy="4276"/>
            </a:xfrm>
            <a:custGeom>
              <a:rect b="b" l="l" r="r" t="t"/>
              <a:pathLst>
                <a:path extrusionOk="0" h="142" w="394">
                  <a:moveTo>
                    <a:pt x="295" y="25"/>
                  </a:moveTo>
                  <a:cubicBezTo>
                    <a:pt x="239" y="0"/>
                    <a:pt x="1" y="69"/>
                    <a:pt x="101" y="116"/>
                  </a:cubicBezTo>
                  <a:cubicBezTo>
                    <a:pt x="154" y="141"/>
                    <a:pt x="394"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2"/>
            <p:cNvSpPr/>
            <p:nvPr/>
          </p:nvSpPr>
          <p:spPr>
            <a:xfrm>
              <a:off x="7014982" y="4518236"/>
              <a:ext cx="39869" cy="15868"/>
            </a:xfrm>
            <a:custGeom>
              <a:rect b="b" l="l" r="r" t="t"/>
              <a:pathLst>
                <a:path extrusionOk="0" h="527" w="1117">
                  <a:moveTo>
                    <a:pt x="648" y="306"/>
                  </a:moveTo>
                  <a:cubicBezTo>
                    <a:pt x="1117" y="0"/>
                    <a:pt x="1" y="526"/>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2"/>
            <p:cNvSpPr/>
            <p:nvPr/>
          </p:nvSpPr>
          <p:spPr>
            <a:xfrm>
              <a:off x="4849272" y="4524017"/>
              <a:ext cx="13849" cy="7407"/>
            </a:xfrm>
            <a:custGeom>
              <a:rect b="b" l="l" r="r" t="t"/>
              <a:pathLst>
                <a:path extrusionOk="0" h="246" w="388">
                  <a:moveTo>
                    <a:pt x="388" y="114"/>
                  </a:moveTo>
                  <a:cubicBezTo>
                    <a:pt x="387" y="22"/>
                    <a:pt x="47" y="0"/>
                    <a:pt x="0" y="114"/>
                  </a:cubicBezTo>
                  <a:cubicBezTo>
                    <a:pt x="221" y="105"/>
                    <a:pt x="301" y="246"/>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2"/>
            <p:cNvSpPr/>
            <p:nvPr/>
          </p:nvSpPr>
          <p:spPr>
            <a:xfrm>
              <a:off x="4591113" y="4526666"/>
              <a:ext cx="13920" cy="4276"/>
            </a:xfrm>
            <a:custGeom>
              <a:rect b="b" l="l" r="r" t="t"/>
              <a:pathLst>
                <a:path extrusionOk="0" h="142" w="390">
                  <a:moveTo>
                    <a:pt x="100" y="117"/>
                  </a:moveTo>
                  <a:cubicBezTo>
                    <a:pt x="153" y="142"/>
                    <a:pt x="389" y="73"/>
                    <a:pt x="292" y="26"/>
                  </a:cubicBezTo>
                  <a:cubicBezTo>
                    <a:pt x="238" y="1"/>
                    <a:pt x="0"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2"/>
            <p:cNvSpPr/>
            <p:nvPr/>
          </p:nvSpPr>
          <p:spPr>
            <a:xfrm>
              <a:off x="196377" y="4527419"/>
              <a:ext cx="13849" cy="2800"/>
            </a:xfrm>
            <a:custGeom>
              <a:rect b="b" l="l" r="r" t="t"/>
              <a:pathLst>
                <a:path extrusionOk="0" h="93" w="388">
                  <a:moveTo>
                    <a:pt x="387" y="1"/>
                  </a:moveTo>
                  <a:cubicBezTo>
                    <a:pt x="236" y="20"/>
                    <a:pt x="5" y="2"/>
                    <a:pt x="1" y="92"/>
                  </a:cubicBezTo>
                  <a:cubicBezTo>
                    <a:pt x="149" y="73"/>
                    <a:pt x="381" y="89"/>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2"/>
            <p:cNvSpPr/>
            <p:nvPr/>
          </p:nvSpPr>
          <p:spPr>
            <a:xfrm>
              <a:off x="7298910" y="4519200"/>
              <a:ext cx="23414" cy="8250"/>
            </a:xfrm>
            <a:custGeom>
              <a:rect b="b" l="l" r="r" t="t"/>
              <a:pathLst>
                <a:path extrusionOk="0" h="274" w="656">
                  <a:moveTo>
                    <a:pt x="409" y="274"/>
                  </a:moveTo>
                  <a:cubicBezTo>
                    <a:pt x="418" y="158"/>
                    <a:pt x="656" y="147"/>
                    <a:pt x="602" y="1"/>
                  </a:cubicBezTo>
                  <a:lnTo>
                    <a:pt x="213" y="1"/>
                  </a:lnTo>
                  <a:cubicBezTo>
                    <a:pt x="1" y="131"/>
                    <a:pt x="8" y="223"/>
                    <a:pt x="409"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2"/>
            <p:cNvSpPr/>
            <p:nvPr/>
          </p:nvSpPr>
          <p:spPr>
            <a:xfrm>
              <a:off x="2147578" y="4523927"/>
              <a:ext cx="13991" cy="4306"/>
            </a:xfrm>
            <a:custGeom>
              <a:rect b="b" l="l" r="r" t="t"/>
              <a:pathLst>
                <a:path extrusionOk="0" h="143" w="392">
                  <a:moveTo>
                    <a:pt x="293" y="25"/>
                  </a:moveTo>
                  <a:cubicBezTo>
                    <a:pt x="239" y="1"/>
                    <a:pt x="0" y="70"/>
                    <a:pt x="98" y="117"/>
                  </a:cubicBezTo>
                  <a:cubicBezTo>
                    <a:pt x="154" y="143"/>
                    <a:pt x="392" y="75"/>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2"/>
            <p:cNvSpPr/>
            <p:nvPr/>
          </p:nvSpPr>
          <p:spPr>
            <a:xfrm>
              <a:off x="1810290" y="4521187"/>
              <a:ext cx="13991" cy="4336"/>
            </a:xfrm>
            <a:custGeom>
              <a:rect b="b" l="l" r="r" t="t"/>
              <a:pathLst>
                <a:path extrusionOk="0" h="144" w="392">
                  <a:moveTo>
                    <a:pt x="293" y="26"/>
                  </a:moveTo>
                  <a:cubicBezTo>
                    <a:pt x="240" y="0"/>
                    <a:pt x="1" y="71"/>
                    <a:pt x="103" y="116"/>
                  </a:cubicBezTo>
                  <a:cubicBezTo>
                    <a:pt x="155" y="144"/>
                    <a:pt x="391" y="75"/>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2"/>
            <p:cNvSpPr/>
            <p:nvPr/>
          </p:nvSpPr>
          <p:spPr>
            <a:xfrm>
              <a:off x="1455942" y="4517995"/>
              <a:ext cx="13813" cy="7467"/>
            </a:xfrm>
            <a:custGeom>
              <a:rect b="b" l="l" r="r" t="t"/>
              <a:pathLst>
                <a:path extrusionOk="0" h="248" w="387">
                  <a:moveTo>
                    <a:pt x="387" y="132"/>
                  </a:moveTo>
                  <a:cubicBezTo>
                    <a:pt x="171" y="141"/>
                    <a:pt x="87" y="0"/>
                    <a:pt x="0" y="132"/>
                  </a:cubicBezTo>
                  <a:cubicBezTo>
                    <a:pt x="2" y="224"/>
                    <a:pt x="340" y="247"/>
                    <a:pt x="387"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2"/>
            <p:cNvSpPr/>
            <p:nvPr/>
          </p:nvSpPr>
          <p:spPr>
            <a:xfrm>
              <a:off x="4284913" y="4516550"/>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2"/>
            <p:cNvSpPr/>
            <p:nvPr/>
          </p:nvSpPr>
          <p:spPr>
            <a:xfrm>
              <a:off x="1524791" y="4516550"/>
              <a:ext cx="13849" cy="5510"/>
            </a:xfrm>
            <a:custGeom>
              <a:rect b="b" l="l" r="r" t="t"/>
              <a:pathLst>
                <a:path extrusionOk="0" h="183" w="388">
                  <a:moveTo>
                    <a:pt x="387" y="0"/>
                  </a:moveTo>
                  <a:lnTo>
                    <a:pt x="1" y="0"/>
                  </a:lnTo>
                  <a:lnTo>
                    <a:pt x="1"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2"/>
            <p:cNvSpPr/>
            <p:nvPr/>
          </p:nvSpPr>
          <p:spPr>
            <a:xfrm>
              <a:off x="7932869" y="4516068"/>
              <a:ext cx="20702" cy="3673"/>
            </a:xfrm>
            <a:custGeom>
              <a:rect b="b" l="l" r="r" t="t"/>
              <a:pathLst>
                <a:path extrusionOk="0" h="122" w="580">
                  <a:moveTo>
                    <a:pt x="580" y="16"/>
                  </a:moveTo>
                  <a:cubicBezTo>
                    <a:pt x="353" y="31"/>
                    <a:pt x="34" y="0"/>
                    <a:pt x="0" y="108"/>
                  </a:cubicBezTo>
                  <a:cubicBezTo>
                    <a:pt x="229" y="92"/>
                    <a:pt x="549" y="122"/>
                    <a:pt x="580" y="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2"/>
            <p:cNvSpPr/>
            <p:nvPr/>
          </p:nvSpPr>
          <p:spPr>
            <a:xfrm>
              <a:off x="4470689" y="4513389"/>
              <a:ext cx="6996" cy="6233"/>
            </a:xfrm>
            <a:custGeom>
              <a:rect b="b" l="l" r="r" t="t"/>
              <a:pathLst>
                <a:path extrusionOk="0" h="207" w="196">
                  <a:moveTo>
                    <a:pt x="3" y="105"/>
                  </a:moveTo>
                  <a:cubicBezTo>
                    <a:pt x="0" y="155"/>
                    <a:pt x="157" y="207"/>
                    <a:pt x="193" y="105"/>
                  </a:cubicBezTo>
                  <a:cubicBezTo>
                    <a:pt x="196" y="54"/>
                    <a:pt x="41" y="1"/>
                    <a:pt x="3"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2"/>
            <p:cNvSpPr/>
            <p:nvPr/>
          </p:nvSpPr>
          <p:spPr>
            <a:xfrm>
              <a:off x="630032" y="4509776"/>
              <a:ext cx="13849" cy="7467"/>
            </a:xfrm>
            <a:custGeom>
              <a:rect b="b" l="l" r="r" t="t"/>
              <a:pathLst>
                <a:path extrusionOk="0" h="248" w="388">
                  <a:moveTo>
                    <a:pt x="387" y="134"/>
                  </a:moveTo>
                  <a:cubicBezTo>
                    <a:pt x="168" y="143"/>
                    <a:pt x="86" y="1"/>
                    <a:pt x="1" y="134"/>
                  </a:cubicBezTo>
                  <a:cubicBezTo>
                    <a:pt x="2" y="225"/>
                    <a:pt x="336" y="247"/>
                    <a:pt x="387" y="1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2"/>
            <p:cNvSpPr/>
            <p:nvPr/>
          </p:nvSpPr>
          <p:spPr>
            <a:xfrm>
              <a:off x="1180579" y="4507969"/>
              <a:ext cx="7031" cy="6173"/>
            </a:xfrm>
            <a:custGeom>
              <a:rect b="b" l="l" r="r" t="t"/>
              <a:pathLst>
                <a:path extrusionOk="0" h="205" w="197">
                  <a:moveTo>
                    <a:pt x="197" y="102"/>
                  </a:moveTo>
                  <a:cubicBezTo>
                    <a:pt x="197" y="53"/>
                    <a:pt x="36" y="1"/>
                    <a:pt x="2" y="102"/>
                  </a:cubicBezTo>
                  <a:cubicBezTo>
                    <a:pt x="1" y="152"/>
                    <a:pt x="156" y="204"/>
                    <a:pt x="197"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2"/>
            <p:cNvSpPr/>
            <p:nvPr/>
          </p:nvSpPr>
          <p:spPr>
            <a:xfrm>
              <a:off x="3534563" y="4505229"/>
              <a:ext cx="6996" cy="6233"/>
            </a:xfrm>
            <a:custGeom>
              <a:rect b="b" l="l" r="r" t="t"/>
              <a:pathLst>
                <a:path extrusionOk="0" h="207" w="196">
                  <a:moveTo>
                    <a:pt x="196" y="103"/>
                  </a:moveTo>
                  <a:cubicBezTo>
                    <a:pt x="196" y="52"/>
                    <a:pt x="38" y="0"/>
                    <a:pt x="4" y="103"/>
                  </a:cubicBezTo>
                  <a:cubicBezTo>
                    <a:pt x="0" y="154"/>
                    <a:pt x="162" y="206"/>
                    <a:pt x="196"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2"/>
            <p:cNvSpPr/>
            <p:nvPr/>
          </p:nvSpPr>
          <p:spPr>
            <a:xfrm>
              <a:off x="7533763" y="4502248"/>
              <a:ext cx="13777" cy="6775"/>
            </a:xfrm>
            <a:custGeom>
              <a:rect b="b" l="l" r="r" t="t"/>
              <a:pathLst>
                <a:path extrusionOk="0" h="225" w="386">
                  <a:moveTo>
                    <a:pt x="386" y="111"/>
                  </a:moveTo>
                  <a:cubicBezTo>
                    <a:pt x="342" y="0"/>
                    <a:pt x="171" y="54"/>
                    <a:pt x="1" y="111"/>
                  </a:cubicBezTo>
                  <a:cubicBezTo>
                    <a:pt x="1" y="202"/>
                    <a:pt x="336" y="225"/>
                    <a:pt x="386"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2"/>
            <p:cNvSpPr/>
            <p:nvPr/>
          </p:nvSpPr>
          <p:spPr>
            <a:xfrm>
              <a:off x="4222952" y="4502820"/>
              <a:ext cx="13777" cy="5540"/>
            </a:xfrm>
            <a:custGeom>
              <a:rect b="b" l="l" r="r" t="t"/>
              <a:pathLst>
                <a:path extrusionOk="0" h="184" w="386">
                  <a:moveTo>
                    <a:pt x="386" y="1"/>
                  </a:moveTo>
                  <a:lnTo>
                    <a:pt x="1" y="1"/>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2"/>
            <p:cNvSpPr/>
            <p:nvPr/>
          </p:nvSpPr>
          <p:spPr>
            <a:xfrm>
              <a:off x="2780823" y="4504838"/>
              <a:ext cx="13991" cy="4276"/>
            </a:xfrm>
            <a:custGeom>
              <a:rect b="b" l="l" r="r" t="t"/>
              <a:pathLst>
                <a:path extrusionOk="0" h="142" w="392">
                  <a:moveTo>
                    <a:pt x="101" y="116"/>
                  </a:moveTo>
                  <a:cubicBezTo>
                    <a:pt x="154" y="141"/>
                    <a:pt x="392" y="72"/>
                    <a:pt x="294" y="26"/>
                  </a:cubicBezTo>
                  <a:cubicBezTo>
                    <a:pt x="240" y="0"/>
                    <a:pt x="0"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2"/>
            <p:cNvSpPr/>
            <p:nvPr/>
          </p:nvSpPr>
          <p:spPr>
            <a:xfrm>
              <a:off x="2502248" y="4502459"/>
              <a:ext cx="6853" cy="6263"/>
            </a:xfrm>
            <a:custGeom>
              <a:rect b="b" l="l" r="r" t="t"/>
              <a:pathLst>
                <a:path extrusionOk="0" h="208" w="192">
                  <a:moveTo>
                    <a:pt x="1" y="104"/>
                  </a:moveTo>
                  <a:cubicBezTo>
                    <a:pt x="1" y="152"/>
                    <a:pt x="155" y="207"/>
                    <a:pt x="191" y="104"/>
                  </a:cubicBezTo>
                  <a:cubicBezTo>
                    <a:pt x="191" y="53"/>
                    <a:pt x="35" y="1"/>
                    <a:pt x="1"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2"/>
            <p:cNvSpPr/>
            <p:nvPr/>
          </p:nvSpPr>
          <p:spPr>
            <a:xfrm>
              <a:off x="1868896" y="4502429"/>
              <a:ext cx="7031" cy="6293"/>
            </a:xfrm>
            <a:custGeom>
              <a:rect b="b" l="l" r="r" t="t"/>
              <a:pathLst>
                <a:path extrusionOk="0" h="209" w="197">
                  <a:moveTo>
                    <a:pt x="197" y="105"/>
                  </a:moveTo>
                  <a:cubicBezTo>
                    <a:pt x="197" y="54"/>
                    <a:pt x="40" y="1"/>
                    <a:pt x="4" y="105"/>
                  </a:cubicBezTo>
                  <a:cubicBezTo>
                    <a:pt x="1" y="156"/>
                    <a:pt x="158" y="208"/>
                    <a:pt x="197"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2"/>
            <p:cNvSpPr/>
            <p:nvPr/>
          </p:nvSpPr>
          <p:spPr>
            <a:xfrm>
              <a:off x="512999" y="4505560"/>
              <a:ext cx="13777" cy="2770"/>
            </a:xfrm>
            <a:custGeom>
              <a:rect b="b" l="l" r="r" t="t"/>
              <a:pathLst>
                <a:path extrusionOk="0" h="92" w="386">
                  <a:moveTo>
                    <a:pt x="386" y="1"/>
                  </a:moveTo>
                  <a:cubicBezTo>
                    <a:pt x="236" y="21"/>
                    <a:pt x="5" y="2"/>
                    <a:pt x="1" y="91"/>
                  </a:cubicBezTo>
                  <a:cubicBezTo>
                    <a:pt x="150" y="73"/>
                    <a:pt x="379"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2"/>
            <p:cNvSpPr/>
            <p:nvPr/>
          </p:nvSpPr>
          <p:spPr>
            <a:xfrm>
              <a:off x="6666451" y="4496799"/>
              <a:ext cx="13849" cy="6805"/>
            </a:xfrm>
            <a:custGeom>
              <a:rect b="b" l="l" r="r" t="t"/>
              <a:pathLst>
                <a:path extrusionOk="0" h="226" w="388">
                  <a:moveTo>
                    <a:pt x="387" y="111"/>
                  </a:moveTo>
                  <a:cubicBezTo>
                    <a:pt x="347" y="1"/>
                    <a:pt x="173" y="53"/>
                    <a:pt x="1" y="111"/>
                  </a:cubicBezTo>
                  <a:cubicBezTo>
                    <a:pt x="2" y="202"/>
                    <a:pt x="336" y="225"/>
                    <a:pt x="387"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2"/>
            <p:cNvSpPr/>
            <p:nvPr/>
          </p:nvSpPr>
          <p:spPr>
            <a:xfrm>
              <a:off x="6112264" y="4499358"/>
              <a:ext cx="14027" cy="4276"/>
            </a:xfrm>
            <a:custGeom>
              <a:rect b="b" l="l" r="r" t="t"/>
              <a:pathLst>
                <a:path extrusionOk="0" h="142" w="393">
                  <a:moveTo>
                    <a:pt x="290" y="26"/>
                  </a:moveTo>
                  <a:cubicBezTo>
                    <a:pt x="238" y="1"/>
                    <a:pt x="1" y="70"/>
                    <a:pt x="100" y="116"/>
                  </a:cubicBezTo>
                  <a:cubicBezTo>
                    <a:pt x="153" y="142"/>
                    <a:pt x="392" y="73"/>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2"/>
            <p:cNvSpPr/>
            <p:nvPr/>
          </p:nvSpPr>
          <p:spPr>
            <a:xfrm>
              <a:off x="4993931" y="4494661"/>
              <a:ext cx="20595" cy="8973"/>
            </a:xfrm>
            <a:custGeom>
              <a:rect b="b" l="l" r="r" t="t"/>
              <a:pathLst>
                <a:path extrusionOk="0" h="298" w="577">
                  <a:moveTo>
                    <a:pt x="576" y="0"/>
                  </a:moveTo>
                  <a:lnTo>
                    <a:pt x="192" y="0"/>
                  </a:lnTo>
                  <a:cubicBezTo>
                    <a:pt x="192" y="90"/>
                    <a:pt x="37" y="108"/>
                    <a:pt x="0" y="182"/>
                  </a:cubicBezTo>
                  <a:cubicBezTo>
                    <a:pt x="243" y="187"/>
                    <a:pt x="265" y="298"/>
                    <a:pt x="576"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2"/>
            <p:cNvSpPr/>
            <p:nvPr/>
          </p:nvSpPr>
          <p:spPr>
            <a:xfrm>
              <a:off x="2767438" y="4494270"/>
              <a:ext cx="23878" cy="5871"/>
            </a:xfrm>
            <a:custGeom>
              <a:rect b="b" l="l" r="r" t="t"/>
              <a:pathLst>
                <a:path extrusionOk="0" h="195" w="669">
                  <a:moveTo>
                    <a:pt x="476" y="195"/>
                  </a:moveTo>
                  <a:cubicBezTo>
                    <a:pt x="472" y="103"/>
                    <a:pt x="632" y="87"/>
                    <a:pt x="669" y="13"/>
                  </a:cubicBezTo>
                  <a:cubicBezTo>
                    <a:pt x="365" y="22"/>
                    <a:pt x="1" y="0"/>
                    <a:pt x="88"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2"/>
            <p:cNvSpPr/>
            <p:nvPr/>
          </p:nvSpPr>
          <p:spPr>
            <a:xfrm>
              <a:off x="6883136" y="4493938"/>
              <a:ext cx="14027" cy="4246"/>
            </a:xfrm>
            <a:custGeom>
              <a:rect b="b" l="l" r="r" t="t"/>
              <a:pathLst>
                <a:path extrusionOk="0" h="141" w="393">
                  <a:moveTo>
                    <a:pt x="293" y="24"/>
                  </a:moveTo>
                  <a:cubicBezTo>
                    <a:pt x="238" y="1"/>
                    <a:pt x="1" y="68"/>
                    <a:pt x="100" y="114"/>
                  </a:cubicBezTo>
                  <a:cubicBezTo>
                    <a:pt x="154" y="140"/>
                    <a:pt x="392" y="70"/>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2"/>
            <p:cNvSpPr/>
            <p:nvPr/>
          </p:nvSpPr>
          <p:spPr>
            <a:xfrm>
              <a:off x="4460659" y="4483732"/>
              <a:ext cx="40368" cy="13670"/>
            </a:xfrm>
            <a:custGeom>
              <a:rect b="b" l="l" r="r" t="t"/>
              <a:pathLst>
                <a:path extrusionOk="0" h="454" w="1131">
                  <a:moveTo>
                    <a:pt x="284" y="453"/>
                  </a:moveTo>
                  <a:lnTo>
                    <a:pt x="1054" y="453"/>
                  </a:lnTo>
                  <a:cubicBezTo>
                    <a:pt x="1131" y="235"/>
                    <a:pt x="700" y="256"/>
                    <a:pt x="859" y="0"/>
                  </a:cubicBezTo>
                  <a:cubicBezTo>
                    <a:pt x="1" y="39"/>
                    <a:pt x="576" y="191"/>
                    <a:pt x="284" y="4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2"/>
            <p:cNvSpPr/>
            <p:nvPr/>
          </p:nvSpPr>
          <p:spPr>
            <a:xfrm>
              <a:off x="2498572" y="4493938"/>
              <a:ext cx="14063" cy="4246"/>
            </a:xfrm>
            <a:custGeom>
              <a:rect b="b" l="l" r="r" t="t"/>
              <a:pathLst>
                <a:path extrusionOk="0" h="141" w="394">
                  <a:moveTo>
                    <a:pt x="294" y="24"/>
                  </a:moveTo>
                  <a:cubicBezTo>
                    <a:pt x="242" y="1"/>
                    <a:pt x="1" y="68"/>
                    <a:pt x="104" y="114"/>
                  </a:cubicBezTo>
                  <a:cubicBezTo>
                    <a:pt x="156" y="140"/>
                    <a:pt x="393" y="70"/>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2"/>
            <p:cNvSpPr/>
            <p:nvPr/>
          </p:nvSpPr>
          <p:spPr>
            <a:xfrm>
              <a:off x="1865363" y="4493938"/>
              <a:ext cx="14099" cy="4246"/>
            </a:xfrm>
            <a:custGeom>
              <a:rect b="b" l="l" r="r" t="t"/>
              <a:pathLst>
                <a:path extrusionOk="0" h="141" w="395">
                  <a:moveTo>
                    <a:pt x="103" y="114"/>
                  </a:moveTo>
                  <a:cubicBezTo>
                    <a:pt x="153" y="140"/>
                    <a:pt x="395" y="70"/>
                    <a:pt x="296" y="24"/>
                  </a:cubicBezTo>
                  <a:cubicBezTo>
                    <a:pt x="237" y="1"/>
                    <a:pt x="1" y="67"/>
                    <a:pt x="103"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2"/>
            <p:cNvSpPr/>
            <p:nvPr/>
          </p:nvSpPr>
          <p:spPr>
            <a:xfrm>
              <a:off x="170750" y="4481293"/>
              <a:ext cx="46293" cy="18759"/>
            </a:xfrm>
            <a:custGeom>
              <a:rect b="b" l="l" r="r" t="t"/>
              <a:pathLst>
                <a:path extrusionOk="0" h="623" w="1297">
                  <a:moveTo>
                    <a:pt x="1297" y="353"/>
                  </a:moveTo>
                  <a:cubicBezTo>
                    <a:pt x="926" y="316"/>
                    <a:pt x="1144" y="0"/>
                    <a:pt x="524" y="81"/>
                  </a:cubicBezTo>
                  <a:cubicBezTo>
                    <a:pt x="1" y="225"/>
                    <a:pt x="1001" y="623"/>
                    <a:pt x="1297" y="3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2"/>
            <p:cNvSpPr/>
            <p:nvPr/>
          </p:nvSpPr>
          <p:spPr>
            <a:xfrm>
              <a:off x="8576393" y="4488429"/>
              <a:ext cx="14027" cy="4246"/>
            </a:xfrm>
            <a:custGeom>
              <a:rect b="b" l="l" r="r" t="t"/>
              <a:pathLst>
                <a:path extrusionOk="0" h="141" w="393">
                  <a:moveTo>
                    <a:pt x="295" y="24"/>
                  </a:moveTo>
                  <a:cubicBezTo>
                    <a:pt x="240" y="1"/>
                    <a:pt x="1" y="69"/>
                    <a:pt x="101" y="116"/>
                  </a:cubicBezTo>
                  <a:cubicBezTo>
                    <a:pt x="152" y="141"/>
                    <a:pt x="393" y="73"/>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2"/>
            <p:cNvSpPr/>
            <p:nvPr/>
          </p:nvSpPr>
          <p:spPr>
            <a:xfrm>
              <a:off x="7086330" y="4489151"/>
              <a:ext cx="13742" cy="2770"/>
            </a:xfrm>
            <a:custGeom>
              <a:rect b="b" l="l" r="r" t="t"/>
              <a:pathLst>
                <a:path extrusionOk="0" h="92" w="385">
                  <a:moveTo>
                    <a:pt x="384" y="0"/>
                  </a:moveTo>
                  <a:cubicBezTo>
                    <a:pt x="234" y="23"/>
                    <a:pt x="4" y="4"/>
                    <a:pt x="0" y="92"/>
                  </a:cubicBezTo>
                  <a:cubicBezTo>
                    <a:pt x="149" y="71"/>
                    <a:pt x="380" y="89"/>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2"/>
            <p:cNvSpPr/>
            <p:nvPr/>
          </p:nvSpPr>
          <p:spPr>
            <a:xfrm>
              <a:off x="4215171" y="4481022"/>
              <a:ext cx="21558" cy="6353"/>
            </a:xfrm>
            <a:custGeom>
              <a:rect b="b" l="l" r="r" t="t"/>
              <a:pathLst>
                <a:path extrusionOk="0" h="211" w="604">
                  <a:moveTo>
                    <a:pt x="604" y="182"/>
                  </a:moveTo>
                  <a:lnTo>
                    <a:pt x="604" y="0"/>
                  </a:lnTo>
                  <a:lnTo>
                    <a:pt x="25" y="0"/>
                  </a:lnTo>
                  <a:cubicBezTo>
                    <a:pt x="1" y="162"/>
                    <a:pt x="219" y="210"/>
                    <a:pt x="604"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2"/>
            <p:cNvSpPr/>
            <p:nvPr/>
          </p:nvSpPr>
          <p:spPr>
            <a:xfrm>
              <a:off x="3049297" y="4482949"/>
              <a:ext cx="13920" cy="4276"/>
            </a:xfrm>
            <a:custGeom>
              <a:rect b="b" l="l" r="r" t="t"/>
              <a:pathLst>
                <a:path extrusionOk="0" h="142" w="390">
                  <a:moveTo>
                    <a:pt x="293" y="26"/>
                  </a:moveTo>
                  <a:cubicBezTo>
                    <a:pt x="240" y="0"/>
                    <a:pt x="1" y="69"/>
                    <a:pt x="100" y="118"/>
                  </a:cubicBezTo>
                  <a:cubicBezTo>
                    <a:pt x="151" y="141"/>
                    <a:pt x="390"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2"/>
            <p:cNvSpPr/>
            <p:nvPr/>
          </p:nvSpPr>
          <p:spPr>
            <a:xfrm>
              <a:off x="1383487" y="4482949"/>
              <a:ext cx="14063" cy="4276"/>
            </a:xfrm>
            <a:custGeom>
              <a:rect b="b" l="l" r="r" t="t"/>
              <a:pathLst>
                <a:path extrusionOk="0" h="142" w="394">
                  <a:moveTo>
                    <a:pt x="296" y="26"/>
                  </a:moveTo>
                  <a:cubicBezTo>
                    <a:pt x="241" y="0"/>
                    <a:pt x="1" y="69"/>
                    <a:pt x="101" y="118"/>
                  </a:cubicBezTo>
                  <a:cubicBezTo>
                    <a:pt x="157" y="141"/>
                    <a:pt x="394" y="73"/>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2"/>
            <p:cNvSpPr/>
            <p:nvPr/>
          </p:nvSpPr>
          <p:spPr>
            <a:xfrm>
              <a:off x="254768" y="4482949"/>
              <a:ext cx="14063" cy="4276"/>
            </a:xfrm>
            <a:custGeom>
              <a:rect b="b" l="l" r="r" t="t"/>
              <a:pathLst>
                <a:path extrusionOk="0" h="142" w="394">
                  <a:moveTo>
                    <a:pt x="291" y="26"/>
                  </a:moveTo>
                  <a:cubicBezTo>
                    <a:pt x="238" y="0"/>
                    <a:pt x="0" y="69"/>
                    <a:pt x="99" y="118"/>
                  </a:cubicBezTo>
                  <a:cubicBezTo>
                    <a:pt x="152" y="141"/>
                    <a:pt x="393"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2"/>
            <p:cNvSpPr/>
            <p:nvPr/>
          </p:nvSpPr>
          <p:spPr>
            <a:xfrm>
              <a:off x="4529188" y="4480239"/>
              <a:ext cx="13956" cy="4215"/>
            </a:xfrm>
            <a:custGeom>
              <a:rect b="b" l="l" r="r" t="t"/>
              <a:pathLst>
                <a:path extrusionOk="0" h="140" w="391">
                  <a:moveTo>
                    <a:pt x="290" y="25"/>
                  </a:moveTo>
                  <a:cubicBezTo>
                    <a:pt x="237" y="0"/>
                    <a:pt x="1" y="68"/>
                    <a:pt x="99" y="116"/>
                  </a:cubicBezTo>
                  <a:cubicBezTo>
                    <a:pt x="151" y="140"/>
                    <a:pt x="391"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2"/>
            <p:cNvSpPr/>
            <p:nvPr/>
          </p:nvSpPr>
          <p:spPr>
            <a:xfrm>
              <a:off x="2144259" y="4474609"/>
              <a:ext cx="27626" cy="9966"/>
            </a:xfrm>
            <a:custGeom>
              <a:rect b="b" l="l" r="r" t="t"/>
              <a:pathLst>
                <a:path extrusionOk="0" h="331" w="774">
                  <a:moveTo>
                    <a:pt x="0" y="212"/>
                  </a:moveTo>
                  <a:cubicBezTo>
                    <a:pt x="258" y="329"/>
                    <a:pt x="717" y="331"/>
                    <a:pt x="773" y="120"/>
                  </a:cubicBezTo>
                  <a:cubicBezTo>
                    <a:pt x="516" y="3"/>
                    <a:pt x="54" y="0"/>
                    <a:pt x="0" y="2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2"/>
            <p:cNvSpPr/>
            <p:nvPr/>
          </p:nvSpPr>
          <p:spPr>
            <a:xfrm>
              <a:off x="8442263" y="4474970"/>
              <a:ext cx="13849" cy="6745"/>
            </a:xfrm>
            <a:custGeom>
              <a:rect b="b" l="l" r="r" t="t"/>
              <a:pathLst>
                <a:path extrusionOk="0" h="224" w="388">
                  <a:moveTo>
                    <a:pt x="387" y="110"/>
                  </a:moveTo>
                  <a:cubicBezTo>
                    <a:pt x="347" y="0"/>
                    <a:pt x="173" y="54"/>
                    <a:pt x="1" y="110"/>
                  </a:cubicBezTo>
                  <a:cubicBezTo>
                    <a:pt x="3" y="201"/>
                    <a:pt x="339" y="223"/>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2"/>
            <p:cNvSpPr/>
            <p:nvPr/>
          </p:nvSpPr>
          <p:spPr>
            <a:xfrm>
              <a:off x="7747093" y="4475121"/>
              <a:ext cx="6960" cy="6263"/>
            </a:xfrm>
            <a:custGeom>
              <a:rect b="b" l="l" r="r" t="t"/>
              <a:pathLst>
                <a:path extrusionOk="0" h="208" w="195">
                  <a:moveTo>
                    <a:pt x="194" y="105"/>
                  </a:moveTo>
                  <a:cubicBezTo>
                    <a:pt x="194" y="54"/>
                    <a:pt x="36" y="0"/>
                    <a:pt x="1" y="105"/>
                  </a:cubicBezTo>
                  <a:cubicBezTo>
                    <a:pt x="1" y="153"/>
                    <a:pt x="155" y="208"/>
                    <a:pt x="194"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2"/>
            <p:cNvSpPr/>
            <p:nvPr/>
          </p:nvSpPr>
          <p:spPr>
            <a:xfrm>
              <a:off x="4587758" y="4475512"/>
              <a:ext cx="13777" cy="5540"/>
            </a:xfrm>
            <a:custGeom>
              <a:rect b="b" l="l" r="r" t="t"/>
              <a:pathLst>
                <a:path extrusionOk="0" h="184" w="386">
                  <a:moveTo>
                    <a:pt x="386" y="0"/>
                  </a:moveTo>
                  <a:lnTo>
                    <a:pt x="0" y="0"/>
                  </a:lnTo>
                  <a:lnTo>
                    <a:pt x="0"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2"/>
            <p:cNvSpPr/>
            <p:nvPr/>
          </p:nvSpPr>
          <p:spPr>
            <a:xfrm>
              <a:off x="1383487" y="4477469"/>
              <a:ext cx="14063" cy="4306"/>
            </a:xfrm>
            <a:custGeom>
              <a:rect b="b" l="l" r="r" t="t"/>
              <a:pathLst>
                <a:path extrusionOk="0" h="143" w="394">
                  <a:moveTo>
                    <a:pt x="296" y="27"/>
                  </a:moveTo>
                  <a:cubicBezTo>
                    <a:pt x="241" y="1"/>
                    <a:pt x="1" y="71"/>
                    <a:pt x="101" y="118"/>
                  </a:cubicBezTo>
                  <a:cubicBezTo>
                    <a:pt x="157" y="143"/>
                    <a:pt x="394" y="72"/>
                    <a:pt x="296"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2"/>
            <p:cNvSpPr/>
            <p:nvPr/>
          </p:nvSpPr>
          <p:spPr>
            <a:xfrm>
              <a:off x="1352685" y="4475362"/>
              <a:ext cx="23914" cy="6022"/>
            </a:xfrm>
            <a:custGeom>
              <a:rect b="b" l="l" r="r" t="t"/>
              <a:pathLst>
                <a:path extrusionOk="0" h="200" w="670">
                  <a:moveTo>
                    <a:pt x="578" y="5"/>
                  </a:moveTo>
                  <a:cubicBezTo>
                    <a:pt x="246" y="0"/>
                    <a:pt x="86" y="75"/>
                    <a:pt x="1" y="188"/>
                  </a:cubicBezTo>
                  <a:cubicBezTo>
                    <a:pt x="304" y="178"/>
                    <a:pt x="669" y="200"/>
                    <a:pt x="578" y="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2"/>
            <p:cNvSpPr/>
            <p:nvPr/>
          </p:nvSpPr>
          <p:spPr>
            <a:xfrm>
              <a:off x="172142" y="4477469"/>
              <a:ext cx="14063" cy="4306"/>
            </a:xfrm>
            <a:custGeom>
              <a:rect b="b" l="l" r="r" t="t"/>
              <a:pathLst>
                <a:path extrusionOk="0" h="143" w="394">
                  <a:moveTo>
                    <a:pt x="293" y="27"/>
                  </a:moveTo>
                  <a:cubicBezTo>
                    <a:pt x="240" y="1"/>
                    <a:pt x="1" y="71"/>
                    <a:pt x="100" y="118"/>
                  </a:cubicBezTo>
                  <a:cubicBezTo>
                    <a:pt x="152" y="143"/>
                    <a:pt x="394" y="72"/>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2"/>
            <p:cNvSpPr/>
            <p:nvPr/>
          </p:nvSpPr>
          <p:spPr>
            <a:xfrm>
              <a:off x="8593739" y="4469249"/>
              <a:ext cx="27555" cy="10177"/>
            </a:xfrm>
            <a:custGeom>
              <a:rect b="b" l="l" r="r" t="t"/>
              <a:pathLst>
                <a:path extrusionOk="0" h="338" w="772">
                  <a:moveTo>
                    <a:pt x="772" y="300"/>
                  </a:moveTo>
                  <a:lnTo>
                    <a:pt x="772" y="27"/>
                  </a:lnTo>
                  <a:cubicBezTo>
                    <a:pt x="332" y="1"/>
                    <a:pt x="48" y="48"/>
                    <a:pt x="1" y="208"/>
                  </a:cubicBezTo>
                  <a:cubicBezTo>
                    <a:pt x="260" y="237"/>
                    <a:pt x="367" y="338"/>
                    <a:pt x="772" y="3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2"/>
            <p:cNvSpPr/>
            <p:nvPr/>
          </p:nvSpPr>
          <p:spPr>
            <a:xfrm>
              <a:off x="7967347" y="4472411"/>
              <a:ext cx="6924" cy="6233"/>
            </a:xfrm>
            <a:custGeom>
              <a:rect b="b" l="l" r="r" t="t"/>
              <a:pathLst>
                <a:path extrusionOk="0" h="207" w="194">
                  <a:moveTo>
                    <a:pt x="193" y="103"/>
                  </a:moveTo>
                  <a:cubicBezTo>
                    <a:pt x="193" y="52"/>
                    <a:pt x="38" y="0"/>
                    <a:pt x="0" y="103"/>
                  </a:cubicBezTo>
                  <a:cubicBezTo>
                    <a:pt x="0" y="154"/>
                    <a:pt x="156" y="207"/>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2"/>
            <p:cNvSpPr/>
            <p:nvPr/>
          </p:nvSpPr>
          <p:spPr>
            <a:xfrm>
              <a:off x="7664395" y="4464553"/>
              <a:ext cx="29910" cy="13730"/>
            </a:xfrm>
            <a:custGeom>
              <a:rect b="b" l="l" r="r" t="t"/>
              <a:pathLst>
                <a:path extrusionOk="0" h="456" w="838">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2"/>
            <p:cNvSpPr/>
            <p:nvPr/>
          </p:nvSpPr>
          <p:spPr>
            <a:xfrm>
              <a:off x="7595581" y="4469641"/>
              <a:ext cx="7031" cy="6263"/>
            </a:xfrm>
            <a:custGeom>
              <a:rect b="b" l="l" r="r" t="t"/>
              <a:pathLst>
                <a:path extrusionOk="0" h="208" w="197">
                  <a:moveTo>
                    <a:pt x="195" y="104"/>
                  </a:moveTo>
                  <a:cubicBezTo>
                    <a:pt x="197" y="53"/>
                    <a:pt x="39" y="1"/>
                    <a:pt x="1" y="104"/>
                  </a:cubicBezTo>
                  <a:cubicBezTo>
                    <a:pt x="4" y="155"/>
                    <a:pt x="160"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2"/>
            <p:cNvSpPr/>
            <p:nvPr/>
          </p:nvSpPr>
          <p:spPr>
            <a:xfrm>
              <a:off x="4274669" y="4462746"/>
              <a:ext cx="58821" cy="12797"/>
            </a:xfrm>
            <a:custGeom>
              <a:rect b="b" l="l" r="r" t="t"/>
              <a:pathLst>
                <a:path extrusionOk="0" h="425" w="1648">
                  <a:moveTo>
                    <a:pt x="673" y="424"/>
                  </a:moveTo>
                  <a:cubicBezTo>
                    <a:pt x="1648" y="59"/>
                    <a:pt x="1" y="0"/>
                    <a:pt x="673" y="4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2"/>
            <p:cNvSpPr/>
            <p:nvPr/>
          </p:nvSpPr>
          <p:spPr>
            <a:xfrm>
              <a:off x="4615241" y="4470032"/>
              <a:ext cx="13777" cy="2800"/>
            </a:xfrm>
            <a:custGeom>
              <a:rect b="b" l="l" r="r" t="t"/>
              <a:pathLst>
                <a:path extrusionOk="0" h="93" w="386">
                  <a:moveTo>
                    <a:pt x="386" y="1"/>
                  </a:moveTo>
                  <a:cubicBezTo>
                    <a:pt x="236" y="21"/>
                    <a:pt x="6" y="2"/>
                    <a:pt x="1" y="92"/>
                  </a:cubicBezTo>
                  <a:cubicBezTo>
                    <a:pt x="151" y="71"/>
                    <a:pt x="382" y="90"/>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2"/>
            <p:cNvSpPr/>
            <p:nvPr/>
          </p:nvSpPr>
          <p:spPr>
            <a:xfrm>
              <a:off x="4078435" y="4467292"/>
              <a:ext cx="13777" cy="5480"/>
            </a:xfrm>
            <a:custGeom>
              <a:rect b="b" l="l" r="r" t="t"/>
              <a:pathLst>
                <a:path extrusionOk="0" h="182"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2"/>
            <p:cNvSpPr/>
            <p:nvPr/>
          </p:nvSpPr>
          <p:spPr>
            <a:xfrm>
              <a:off x="3059719" y="4466931"/>
              <a:ext cx="6924" cy="6203"/>
            </a:xfrm>
            <a:custGeom>
              <a:rect b="b" l="l" r="r" t="t"/>
              <a:pathLst>
                <a:path extrusionOk="0" h="206" w="194">
                  <a:moveTo>
                    <a:pt x="193" y="104"/>
                  </a:moveTo>
                  <a:cubicBezTo>
                    <a:pt x="193" y="53"/>
                    <a:pt x="37" y="1"/>
                    <a:pt x="0" y="104"/>
                  </a:cubicBezTo>
                  <a:cubicBezTo>
                    <a:pt x="0" y="154"/>
                    <a:pt x="158" y="206"/>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2"/>
            <p:cNvSpPr/>
            <p:nvPr/>
          </p:nvSpPr>
          <p:spPr>
            <a:xfrm>
              <a:off x="1352649" y="4464191"/>
              <a:ext cx="7031" cy="6263"/>
            </a:xfrm>
            <a:custGeom>
              <a:rect b="b" l="l" r="r" t="t"/>
              <a:pathLst>
                <a:path extrusionOk="0" h="208" w="197">
                  <a:moveTo>
                    <a:pt x="194" y="104"/>
                  </a:moveTo>
                  <a:cubicBezTo>
                    <a:pt x="196" y="53"/>
                    <a:pt x="40" y="0"/>
                    <a:pt x="2" y="104"/>
                  </a:cubicBezTo>
                  <a:cubicBezTo>
                    <a:pt x="1" y="154"/>
                    <a:pt x="157" y="208"/>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2"/>
            <p:cNvSpPr/>
            <p:nvPr/>
          </p:nvSpPr>
          <p:spPr>
            <a:xfrm>
              <a:off x="8786439" y="4455731"/>
              <a:ext cx="27840" cy="18457"/>
            </a:xfrm>
            <a:custGeom>
              <a:rect b="b" l="l" r="r" t="t"/>
              <a:pathLst>
                <a:path extrusionOk="0" h="613" w="780">
                  <a:moveTo>
                    <a:pt x="0" y="293"/>
                  </a:moveTo>
                  <a:cubicBezTo>
                    <a:pt x="780" y="613"/>
                    <a:pt x="455" y="1"/>
                    <a:pt x="0" y="2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2"/>
            <p:cNvSpPr/>
            <p:nvPr/>
          </p:nvSpPr>
          <p:spPr>
            <a:xfrm>
              <a:off x="6508158" y="4461451"/>
              <a:ext cx="6924" cy="6233"/>
            </a:xfrm>
            <a:custGeom>
              <a:rect b="b" l="l" r="r" t="t"/>
              <a:pathLst>
                <a:path extrusionOk="0" h="207" w="194">
                  <a:moveTo>
                    <a:pt x="191" y="103"/>
                  </a:moveTo>
                  <a:cubicBezTo>
                    <a:pt x="193" y="52"/>
                    <a:pt x="38" y="0"/>
                    <a:pt x="0" y="103"/>
                  </a:cubicBezTo>
                  <a:cubicBezTo>
                    <a:pt x="0" y="154"/>
                    <a:pt x="158" y="206"/>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2"/>
            <p:cNvSpPr/>
            <p:nvPr/>
          </p:nvSpPr>
          <p:spPr>
            <a:xfrm>
              <a:off x="8755352" y="4461060"/>
              <a:ext cx="14027" cy="4246"/>
            </a:xfrm>
            <a:custGeom>
              <a:rect b="b" l="l" r="r" t="t"/>
              <a:pathLst>
                <a:path extrusionOk="0" h="141" w="393">
                  <a:moveTo>
                    <a:pt x="100" y="116"/>
                  </a:moveTo>
                  <a:cubicBezTo>
                    <a:pt x="153" y="141"/>
                    <a:pt x="392" y="72"/>
                    <a:pt x="293" y="26"/>
                  </a:cubicBezTo>
                  <a:cubicBezTo>
                    <a:pt x="241" y="0"/>
                    <a:pt x="1" y="71"/>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2"/>
            <p:cNvSpPr/>
            <p:nvPr/>
          </p:nvSpPr>
          <p:spPr>
            <a:xfrm>
              <a:off x="2188838" y="4461060"/>
              <a:ext cx="14099" cy="4246"/>
            </a:xfrm>
            <a:custGeom>
              <a:rect b="b" l="l" r="r" t="t"/>
              <a:pathLst>
                <a:path extrusionOk="0" h="141" w="395">
                  <a:moveTo>
                    <a:pt x="294" y="26"/>
                  </a:moveTo>
                  <a:cubicBezTo>
                    <a:pt x="241" y="0"/>
                    <a:pt x="1" y="71"/>
                    <a:pt x="104" y="116"/>
                  </a:cubicBezTo>
                  <a:cubicBezTo>
                    <a:pt x="155" y="141"/>
                    <a:pt x="395" y="72"/>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2"/>
            <p:cNvSpPr/>
            <p:nvPr/>
          </p:nvSpPr>
          <p:spPr>
            <a:xfrm>
              <a:off x="1111837" y="4461843"/>
              <a:ext cx="13777" cy="2740"/>
            </a:xfrm>
            <a:custGeom>
              <a:rect b="b" l="l" r="r" t="t"/>
              <a:pathLst>
                <a:path extrusionOk="0" h="91" w="386">
                  <a:moveTo>
                    <a:pt x="385" y="0"/>
                  </a:moveTo>
                  <a:cubicBezTo>
                    <a:pt x="235" y="20"/>
                    <a:pt x="5" y="3"/>
                    <a:pt x="0" y="90"/>
                  </a:cubicBezTo>
                  <a:cubicBezTo>
                    <a:pt x="150" y="71"/>
                    <a:pt x="379"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2"/>
            <p:cNvSpPr/>
            <p:nvPr/>
          </p:nvSpPr>
          <p:spPr>
            <a:xfrm>
              <a:off x="798462" y="4461060"/>
              <a:ext cx="14063" cy="4246"/>
            </a:xfrm>
            <a:custGeom>
              <a:rect b="b" l="l" r="r" t="t"/>
              <a:pathLst>
                <a:path extrusionOk="0" h="141" w="394">
                  <a:moveTo>
                    <a:pt x="102" y="116"/>
                  </a:moveTo>
                  <a:cubicBezTo>
                    <a:pt x="155" y="141"/>
                    <a:pt x="393" y="72"/>
                    <a:pt x="294" y="26"/>
                  </a:cubicBezTo>
                  <a:cubicBezTo>
                    <a:pt x="242" y="0"/>
                    <a:pt x="1" y="71"/>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2"/>
            <p:cNvSpPr/>
            <p:nvPr/>
          </p:nvSpPr>
          <p:spPr>
            <a:xfrm>
              <a:off x="8889624" y="4453503"/>
              <a:ext cx="23950" cy="5962"/>
            </a:xfrm>
            <a:custGeom>
              <a:rect b="b" l="l" r="r" t="t"/>
              <a:pathLst>
                <a:path extrusionOk="0" h="198" w="671">
                  <a:moveTo>
                    <a:pt x="582" y="6"/>
                  </a:moveTo>
                  <a:cubicBezTo>
                    <a:pt x="249" y="0"/>
                    <a:pt x="88" y="75"/>
                    <a:pt x="1" y="186"/>
                  </a:cubicBezTo>
                  <a:cubicBezTo>
                    <a:pt x="305" y="178"/>
                    <a:pt x="670" y="197"/>
                    <a:pt x="582"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2"/>
            <p:cNvSpPr/>
            <p:nvPr/>
          </p:nvSpPr>
          <p:spPr>
            <a:xfrm>
              <a:off x="8769521" y="4453292"/>
              <a:ext cx="23878" cy="5811"/>
            </a:xfrm>
            <a:custGeom>
              <a:rect b="b" l="l" r="r" t="t"/>
              <a:pathLst>
                <a:path extrusionOk="0" h="193" w="669">
                  <a:moveTo>
                    <a:pt x="474" y="193"/>
                  </a:moveTo>
                  <a:cubicBezTo>
                    <a:pt x="474" y="101"/>
                    <a:pt x="630" y="86"/>
                    <a:pt x="669" y="13"/>
                  </a:cubicBezTo>
                  <a:cubicBezTo>
                    <a:pt x="363" y="22"/>
                    <a:pt x="1" y="1"/>
                    <a:pt x="88" y="1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2"/>
            <p:cNvSpPr/>
            <p:nvPr/>
          </p:nvSpPr>
          <p:spPr>
            <a:xfrm>
              <a:off x="2894501" y="4448204"/>
              <a:ext cx="13813" cy="10900"/>
            </a:xfrm>
            <a:custGeom>
              <a:rect b="b" l="l" r="r" t="t"/>
              <a:pathLst>
                <a:path extrusionOk="0" h="362" w="387">
                  <a:moveTo>
                    <a:pt x="387" y="0"/>
                  </a:moveTo>
                  <a:lnTo>
                    <a:pt x="0" y="0"/>
                  </a:lnTo>
                  <a:lnTo>
                    <a:pt x="0" y="362"/>
                  </a:lnTo>
                  <a:lnTo>
                    <a:pt x="387" y="3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2"/>
            <p:cNvSpPr/>
            <p:nvPr/>
          </p:nvSpPr>
          <p:spPr>
            <a:xfrm>
              <a:off x="6738584" y="4452901"/>
              <a:ext cx="14099" cy="4246"/>
            </a:xfrm>
            <a:custGeom>
              <a:rect b="b" l="l" r="r" t="t"/>
              <a:pathLst>
                <a:path extrusionOk="0" h="141" w="395">
                  <a:moveTo>
                    <a:pt x="294" y="26"/>
                  </a:moveTo>
                  <a:cubicBezTo>
                    <a:pt x="241" y="1"/>
                    <a:pt x="0" y="69"/>
                    <a:pt x="98" y="117"/>
                  </a:cubicBezTo>
                  <a:cubicBezTo>
                    <a:pt x="154" y="140"/>
                    <a:pt x="395"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2"/>
            <p:cNvSpPr/>
            <p:nvPr/>
          </p:nvSpPr>
          <p:spPr>
            <a:xfrm>
              <a:off x="8222008" y="4450913"/>
              <a:ext cx="13777" cy="2680"/>
            </a:xfrm>
            <a:custGeom>
              <a:rect b="b" l="l" r="r" t="t"/>
              <a:pathLst>
                <a:path extrusionOk="0" h="89" w="386">
                  <a:moveTo>
                    <a:pt x="385" y="0"/>
                  </a:moveTo>
                  <a:cubicBezTo>
                    <a:pt x="238" y="21"/>
                    <a:pt x="7" y="3"/>
                    <a:pt x="0" y="89"/>
                  </a:cubicBezTo>
                  <a:cubicBezTo>
                    <a:pt x="149" y="69"/>
                    <a:pt x="383"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2"/>
            <p:cNvSpPr/>
            <p:nvPr/>
          </p:nvSpPr>
          <p:spPr>
            <a:xfrm>
              <a:off x="6521935" y="4450402"/>
              <a:ext cx="20666" cy="3704"/>
            </a:xfrm>
            <a:custGeom>
              <a:rect b="b" l="l" r="r" t="t"/>
              <a:pathLst>
                <a:path extrusionOk="0" h="123" w="579">
                  <a:moveTo>
                    <a:pt x="579" y="17"/>
                  </a:moveTo>
                  <a:cubicBezTo>
                    <a:pt x="352" y="30"/>
                    <a:pt x="31" y="0"/>
                    <a:pt x="1" y="106"/>
                  </a:cubicBezTo>
                  <a:cubicBezTo>
                    <a:pt x="226" y="93"/>
                    <a:pt x="547" y="123"/>
                    <a:pt x="579" y="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2"/>
            <p:cNvSpPr/>
            <p:nvPr/>
          </p:nvSpPr>
          <p:spPr>
            <a:xfrm>
              <a:off x="8841547" y="4445042"/>
              <a:ext cx="6889" cy="6203"/>
            </a:xfrm>
            <a:custGeom>
              <a:rect b="b" l="l" r="r" t="t"/>
              <a:pathLst>
                <a:path extrusionOk="0" h="206" w="193">
                  <a:moveTo>
                    <a:pt x="192" y="105"/>
                  </a:moveTo>
                  <a:cubicBezTo>
                    <a:pt x="192" y="54"/>
                    <a:pt x="38" y="1"/>
                    <a:pt x="1" y="105"/>
                  </a:cubicBezTo>
                  <a:cubicBezTo>
                    <a:pt x="1" y="153"/>
                    <a:pt x="153" y="206"/>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2"/>
            <p:cNvSpPr/>
            <p:nvPr/>
          </p:nvSpPr>
          <p:spPr>
            <a:xfrm>
              <a:off x="8689143" y="4445404"/>
              <a:ext cx="21523" cy="6504"/>
            </a:xfrm>
            <a:custGeom>
              <a:rect b="b" l="l" r="r" t="t"/>
              <a:pathLst>
                <a:path extrusionOk="0" h="216" w="603">
                  <a:moveTo>
                    <a:pt x="603" y="183"/>
                  </a:moveTo>
                  <a:lnTo>
                    <a:pt x="603" y="0"/>
                  </a:lnTo>
                  <a:lnTo>
                    <a:pt x="27" y="0"/>
                  </a:lnTo>
                  <a:cubicBezTo>
                    <a:pt x="1" y="164"/>
                    <a:pt x="219" y="216"/>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2"/>
            <p:cNvSpPr/>
            <p:nvPr/>
          </p:nvSpPr>
          <p:spPr>
            <a:xfrm>
              <a:off x="1398585" y="4432306"/>
              <a:ext cx="37120" cy="15928"/>
            </a:xfrm>
            <a:custGeom>
              <a:rect b="b" l="l" r="r" t="t"/>
              <a:pathLst>
                <a:path extrusionOk="0" h="529" w="1040">
                  <a:moveTo>
                    <a:pt x="837" y="528"/>
                  </a:moveTo>
                  <a:cubicBezTo>
                    <a:pt x="1040" y="1"/>
                    <a:pt x="1" y="489"/>
                    <a:pt x="837" y="5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2"/>
            <p:cNvSpPr/>
            <p:nvPr/>
          </p:nvSpPr>
          <p:spPr>
            <a:xfrm>
              <a:off x="8160190" y="4434474"/>
              <a:ext cx="29946" cy="10990"/>
            </a:xfrm>
            <a:custGeom>
              <a:rect b="b" l="l" r="r" t="t"/>
              <a:pathLst>
                <a:path extrusionOk="0" h="365" w="839">
                  <a:moveTo>
                    <a:pt x="576" y="1"/>
                  </a:moveTo>
                  <a:cubicBezTo>
                    <a:pt x="744" y="290"/>
                    <a:pt x="77" y="189"/>
                    <a:pt x="0" y="365"/>
                  </a:cubicBezTo>
                  <a:lnTo>
                    <a:pt x="770" y="365"/>
                  </a:lnTo>
                  <a:cubicBezTo>
                    <a:pt x="736" y="229"/>
                    <a:pt x="838" y="31"/>
                    <a:pt x="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2"/>
            <p:cNvSpPr/>
            <p:nvPr/>
          </p:nvSpPr>
          <p:spPr>
            <a:xfrm>
              <a:off x="6535676" y="4442694"/>
              <a:ext cx="13777" cy="2770"/>
            </a:xfrm>
            <a:custGeom>
              <a:rect b="b" l="l" r="r" t="t"/>
              <a:pathLst>
                <a:path extrusionOk="0" h="92" w="386">
                  <a:moveTo>
                    <a:pt x="386" y="0"/>
                  </a:moveTo>
                  <a:cubicBezTo>
                    <a:pt x="238" y="20"/>
                    <a:pt x="6" y="3"/>
                    <a:pt x="1" y="92"/>
                  </a:cubicBezTo>
                  <a:cubicBezTo>
                    <a:pt x="149" y="71"/>
                    <a:pt x="383"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2"/>
            <p:cNvSpPr/>
            <p:nvPr/>
          </p:nvSpPr>
          <p:spPr>
            <a:xfrm>
              <a:off x="5072882" y="4441941"/>
              <a:ext cx="14027" cy="4306"/>
            </a:xfrm>
            <a:custGeom>
              <a:rect b="b" l="l" r="r" t="t"/>
              <a:pathLst>
                <a:path extrusionOk="0" h="143" w="393">
                  <a:moveTo>
                    <a:pt x="295" y="25"/>
                  </a:moveTo>
                  <a:cubicBezTo>
                    <a:pt x="242" y="1"/>
                    <a:pt x="1" y="67"/>
                    <a:pt x="101" y="117"/>
                  </a:cubicBezTo>
                  <a:cubicBezTo>
                    <a:pt x="154" y="143"/>
                    <a:pt x="393"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2"/>
            <p:cNvSpPr/>
            <p:nvPr/>
          </p:nvSpPr>
          <p:spPr>
            <a:xfrm>
              <a:off x="2137299" y="4437214"/>
              <a:ext cx="22700" cy="8250"/>
            </a:xfrm>
            <a:custGeom>
              <a:rect b="b" l="l" r="r" t="t"/>
              <a:pathLst>
                <a:path extrusionOk="0" h="274" w="636">
                  <a:moveTo>
                    <a:pt x="2" y="274"/>
                  </a:moveTo>
                  <a:lnTo>
                    <a:pt x="386" y="274"/>
                  </a:lnTo>
                  <a:cubicBezTo>
                    <a:pt x="399" y="158"/>
                    <a:pt x="635" y="148"/>
                    <a:pt x="581" y="1"/>
                  </a:cubicBezTo>
                  <a:lnTo>
                    <a:pt x="1" y="1"/>
                  </a:lnTo>
                  <a:cubicBezTo>
                    <a:pt x="2" y="91"/>
                    <a:pt x="2" y="182"/>
                    <a:pt x="2"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2"/>
            <p:cNvSpPr/>
            <p:nvPr/>
          </p:nvSpPr>
          <p:spPr>
            <a:xfrm>
              <a:off x="8748427" y="4439201"/>
              <a:ext cx="14063" cy="4306"/>
            </a:xfrm>
            <a:custGeom>
              <a:rect b="b" l="l" r="r" t="t"/>
              <a:pathLst>
                <a:path extrusionOk="0" h="143" w="394">
                  <a:moveTo>
                    <a:pt x="102" y="116"/>
                  </a:moveTo>
                  <a:cubicBezTo>
                    <a:pt x="156" y="143"/>
                    <a:pt x="393" y="72"/>
                    <a:pt x="294" y="25"/>
                  </a:cubicBezTo>
                  <a:cubicBezTo>
                    <a:pt x="240" y="0"/>
                    <a:pt x="0" y="69"/>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2"/>
            <p:cNvSpPr/>
            <p:nvPr/>
          </p:nvSpPr>
          <p:spPr>
            <a:xfrm>
              <a:off x="6880209" y="4430259"/>
              <a:ext cx="20273" cy="13519"/>
            </a:xfrm>
            <a:custGeom>
              <a:rect b="b" l="l" r="r" t="t"/>
              <a:pathLst>
                <a:path extrusionOk="0" h="449" w="568">
                  <a:moveTo>
                    <a:pt x="375" y="413"/>
                  </a:moveTo>
                  <a:cubicBezTo>
                    <a:pt x="386" y="357"/>
                    <a:pt x="404" y="305"/>
                    <a:pt x="567" y="322"/>
                  </a:cubicBezTo>
                  <a:lnTo>
                    <a:pt x="567" y="141"/>
                  </a:lnTo>
                  <a:cubicBezTo>
                    <a:pt x="92" y="1"/>
                    <a:pt x="1" y="449"/>
                    <a:pt x="375"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2"/>
            <p:cNvSpPr/>
            <p:nvPr/>
          </p:nvSpPr>
          <p:spPr>
            <a:xfrm>
              <a:off x="6081319" y="4437063"/>
              <a:ext cx="23985" cy="6052"/>
            </a:xfrm>
            <a:custGeom>
              <a:rect b="b" l="l" r="r" t="t"/>
              <a:pathLst>
                <a:path extrusionOk="0" h="201" w="672">
                  <a:moveTo>
                    <a:pt x="582" y="6"/>
                  </a:moveTo>
                  <a:cubicBezTo>
                    <a:pt x="250" y="1"/>
                    <a:pt x="84" y="76"/>
                    <a:pt x="1" y="187"/>
                  </a:cubicBezTo>
                  <a:cubicBezTo>
                    <a:pt x="306" y="180"/>
                    <a:pt x="672" y="200"/>
                    <a:pt x="582"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2"/>
            <p:cNvSpPr/>
            <p:nvPr/>
          </p:nvSpPr>
          <p:spPr>
            <a:xfrm>
              <a:off x="7809090" y="4429024"/>
              <a:ext cx="33551" cy="17283"/>
            </a:xfrm>
            <a:custGeom>
              <a:rect b="b" l="l" r="r" t="t"/>
              <a:pathLst>
                <a:path extrusionOk="0" h="574" w="940">
                  <a:moveTo>
                    <a:pt x="0" y="90"/>
                  </a:moveTo>
                  <a:lnTo>
                    <a:pt x="0" y="273"/>
                  </a:lnTo>
                  <a:cubicBezTo>
                    <a:pt x="354" y="573"/>
                    <a:pt x="940" y="0"/>
                    <a:pt x="0" y="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2"/>
            <p:cNvSpPr/>
            <p:nvPr/>
          </p:nvSpPr>
          <p:spPr>
            <a:xfrm>
              <a:off x="6497700" y="4436491"/>
              <a:ext cx="14027" cy="4276"/>
            </a:xfrm>
            <a:custGeom>
              <a:rect b="b" l="l" r="r" t="t"/>
              <a:pathLst>
                <a:path extrusionOk="0" h="142" w="393">
                  <a:moveTo>
                    <a:pt x="293" y="25"/>
                  </a:moveTo>
                  <a:cubicBezTo>
                    <a:pt x="240" y="0"/>
                    <a:pt x="1" y="69"/>
                    <a:pt x="101" y="115"/>
                  </a:cubicBezTo>
                  <a:cubicBezTo>
                    <a:pt x="153" y="141"/>
                    <a:pt x="392" y="71"/>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2"/>
            <p:cNvSpPr/>
            <p:nvPr/>
          </p:nvSpPr>
          <p:spPr>
            <a:xfrm>
              <a:off x="4315893" y="4417975"/>
              <a:ext cx="37870" cy="26858"/>
            </a:xfrm>
            <a:custGeom>
              <a:rect b="b" l="l" r="r" t="t"/>
              <a:pathLst>
                <a:path extrusionOk="0" h="892" w="1061">
                  <a:moveTo>
                    <a:pt x="1061" y="549"/>
                  </a:moveTo>
                  <a:lnTo>
                    <a:pt x="1061" y="367"/>
                  </a:lnTo>
                  <a:cubicBezTo>
                    <a:pt x="280" y="0"/>
                    <a:pt x="1" y="892"/>
                    <a:pt x="1061"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2"/>
            <p:cNvSpPr/>
            <p:nvPr/>
          </p:nvSpPr>
          <p:spPr>
            <a:xfrm>
              <a:off x="9025396" y="4426254"/>
              <a:ext cx="22629" cy="8250"/>
            </a:xfrm>
            <a:custGeom>
              <a:rect b="b" l="l" r="r" t="t"/>
              <a:pathLst>
                <a:path extrusionOk="0" h="274" w="634">
                  <a:moveTo>
                    <a:pt x="634" y="1"/>
                  </a:moveTo>
                  <a:lnTo>
                    <a:pt x="248" y="1"/>
                  </a:lnTo>
                  <a:cubicBezTo>
                    <a:pt x="235" y="117"/>
                    <a:pt x="0" y="127"/>
                    <a:pt x="54" y="274"/>
                  </a:cubicBezTo>
                  <a:lnTo>
                    <a:pt x="634" y="2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2"/>
            <p:cNvSpPr/>
            <p:nvPr/>
          </p:nvSpPr>
          <p:spPr>
            <a:xfrm>
              <a:off x="17418" y="4428633"/>
              <a:ext cx="6889" cy="6263"/>
            </a:xfrm>
            <a:custGeom>
              <a:rect b="b" l="l" r="r" t="t"/>
              <a:pathLst>
                <a:path extrusionOk="0" h="208" w="193">
                  <a:moveTo>
                    <a:pt x="193" y="103"/>
                  </a:moveTo>
                  <a:cubicBezTo>
                    <a:pt x="193" y="52"/>
                    <a:pt x="39" y="0"/>
                    <a:pt x="1" y="103"/>
                  </a:cubicBezTo>
                  <a:cubicBezTo>
                    <a:pt x="1" y="154"/>
                    <a:pt x="156" y="208"/>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2"/>
            <p:cNvSpPr/>
            <p:nvPr/>
          </p:nvSpPr>
          <p:spPr>
            <a:xfrm>
              <a:off x="8669441" y="4425953"/>
              <a:ext cx="6924" cy="6203"/>
            </a:xfrm>
            <a:custGeom>
              <a:rect b="b" l="l" r="r" t="t"/>
              <a:pathLst>
                <a:path extrusionOk="0" h="206" w="194">
                  <a:moveTo>
                    <a:pt x="191" y="102"/>
                  </a:moveTo>
                  <a:cubicBezTo>
                    <a:pt x="194" y="53"/>
                    <a:pt x="37" y="0"/>
                    <a:pt x="1" y="102"/>
                  </a:cubicBezTo>
                  <a:cubicBezTo>
                    <a:pt x="1" y="153"/>
                    <a:pt x="157" y="205"/>
                    <a:pt x="191"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2"/>
            <p:cNvSpPr/>
            <p:nvPr/>
          </p:nvSpPr>
          <p:spPr>
            <a:xfrm>
              <a:off x="8318769" y="4418095"/>
              <a:ext cx="39547" cy="16771"/>
            </a:xfrm>
            <a:custGeom>
              <a:rect b="b" l="l" r="r" t="t"/>
              <a:pathLst>
                <a:path extrusionOk="0" h="557" w="1108">
                  <a:moveTo>
                    <a:pt x="955" y="453"/>
                  </a:moveTo>
                  <a:cubicBezTo>
                    <a:pt x="1107" y="140"/>
                    <a:pt x="774" y="55"/>
                    <a:pt x="375" y="0"/>
                  </a:cubicBezTo>
                  <a:cubicBezTo>
                    <a:pt x="0" y="174"/>
                    <a:pt x="173" y="556"/>
                    <a:pt x="955" y="4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2"/>
            <p:cNvSpPr/>
            <p:nvPr/>
          </p:nvSpPr>
          <p:spPr>
            <a:xfrm>
              <a:off x="5664759" y="4428302"/>
              <a:ext cx="14063" cy="4246"/>
            </a:xfrm>
            <a:custGeom>
              <a:rect b="b" l="l" r="r" t="t"/>
              <a:pathLst>
                <a:path extrusionOk="0" h="141" w="394">
                  <a:moveTo>
                    <a:pt x="295" y="24"/>
                  </a:moveTo>
                  <a:cubicBezTo>
                    <a:pt x="244" y="1"/>
                    <a:pt x="1" y="69"/>
                    <a:pt x="103" y="116"/>
                  </a:cubicBezTo>
                  <a:cubicBezTo>
                    <a:pt x="158" y="140"/>
                    <a:pt x="394" y="72"/>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2"/>
            <p:cNvSpPr/>
            <p:nvPr/>
          </p:nvSpPr>
          <p:spPr>
            <a:xfrm>
              <a:off x="695313" y="4428302"/>
              <a:ext cx="13956" cy="4246"/>
            </a:xfrm>
            <a:custGeom>
              <a:rect b="b" l="l" r="r" t="t"/>
              <a:pathLst>
                <a:path extrusionOk="0" h="141" w="391">
                  <a:moveTo>
                    <a:pt x="293" y="24"/>
                  </a:moveTo>
                  <a:cubicBezTo>
                    <a:pt x="238" y="1"/>
                    <a:pt x="1" y="69"/>
                    <a:pt x="97" y="116"/>
                  </a:cubicBezTo>
                  <a:cubicBezTo>
                    <a:pt x="153" y="140"/>
                    <a:pt x="391"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2"/>
            <p:cNvSpPr/>
            <p:nvPr/>
          </p:nvSpPr>
          <p:spPr>
            <a:xfrm>
              <a:off x="8745108" y="4426254"/>
              <a:ext cx="13813" cy="2740"/>
            </a:xfrm>
            <a:custGeom>
              <a:rect b="b" l="l" r="r" t="t"/>
              <a:pathLst>
                <a:path extrusionOk="0" h="91" w="387">
                  <a:moveTo>
                    <a:pt x="387" y="1"/>
                  </a:moveTo>
                  <a:cubicBezTo>
                    <a:pt x="237" y="20"/>
                    <a:pt x="7" y="3"/>
                    <a:pt x="1" y="91"/>
                  </a:cubicBezTo>
                  <a:cubicBezTo>
                    <a:pt x="151" y="71"/>
                    <a:pt x="382" y="90"/>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2"/>
            <p:cNvSpPr/>
            <p:nvPr/>
          </p:nvSpPr>
          <p:spPr>
            <a:xfrm>
              <a:off x="6404865" y="4404576"/>
              <a:ext cx="52754" cy="24479"/>
            </a:xfrm>
            <a:custGeom>
              <a:rect b="b" l="l" r="r" t="t"/>
              <a:pathLst>
                <a:path extrusionOk="0" h="813" w="1478">
                  <a:moveTo>
                    <a:pt x="0" y="812"/>
                  </a:moveTo>
                  <a:cubicBezTo>
                    <a:pt x="1478" y="679"/>
                    <a:pt x="33" y="0"/>
                    <a:pt x="0" y="8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2"/>
            <p:cNvSpPr/>
            <p:nvPr/>
          </p:nvSpPr>
          <p:spPr>
            <a:xfrm>
              <a:off x="674576" y="4425562"/>
              <a:ext cx="14063" cy="4276"/>
            </a:xfrm>
            <a:custGeom>
              <a:rect b="b" l="l" r="r" t="t"/>
              <a:pathLst>
                <a:path extrusionOk="0" h="142" w="394">
                  <a:moveTo>
                    <a:pt x="292" y="24"/>
                  </a:moveTo>
                  <a:cubicBezTo>
                    <a:pt x="242" y="0"/>
                    <a:pt x="1" y="67"/>
                    <a:pt x="100" y="114"/>
                  </a:cubicBezTo>
                  <a:cubicBezTo>
                    <a:pt x="156" y="141"/>
                    <a:pt x="394" y="72"/>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2"/>
            <p:cNvSpPr/>
            <p:nvPr/>
          </p:nvSpPr>
          <p:spPr>
            <a:xfrm>
              <a:off x="3218012" y="4417704"/>
              <a:ext cx="7031" cy="6233"/>
            </a:xfrm>
            <a:custGeom>
              <a:rect b="b" l="l" r="r" t="t"/>
              <a:pathLst>
                <a:path extrusionOk="0" h="207" w="197">
                  <a:moveTo>
                    <a:pt x="194" y="102"/>
                  </a:moveTo>
                  <a:cubicBezTo>
                    <a:pt x="196" y="54"/>
                    <a:pt x="38" y="0"/>
                    <a:pt x="1" y="102"/>
                  </a:cubicBezTo>
                  <a:cubicBezTo>
                    <a:pt x="1" y="154"/>
                    <a:pt x="160" y="206"/>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2"/>
            <p:cNvSpPr/>
            <p:nvPr/>
          </p:nvSpPr>
          <p:spPr>
            <a:xfrm>
              <a:off x="6962443" y="4412615"/>
              <a:ext cx="22522" cy="8190"/>
            </a:xfrm>
            <a:custGeom>
              <a:rect b="b" l="l" r="r" t="t"/>
              <a:pathLst>
                <a:path extrusionOk="0" h="272" w="631">
                  <a:moveTo>
                    <a:pt x="577" y="1"/>
                  </a:moveTo>
                  <a:lnTo>
                    <a:pt x="0" y="1"/>
                  </a:lnTo>
                  <a:lnTo>
                    <a:pt x="0" y="271"/>
                  </a:lnTo>
                  <a:lnTo>
                    <a:pt x="384" y="271"/>
                  </a:lnTo>
                  <a:cubicBezTo>
                    <a:pt x="396" y="157"/>
                    <a:pt x="631" y="147"/>
                    <a:pt x="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2"/>
            <p:cNvSpPr/>
            <p:nvPr/>
          </p:nvSpPr>
          <p:spPr>
            <a:xfrm>
              <a:off x="6645821" y="4412676"/>
              <a:ext cx="20666" cy="8190"/>
            </a:xfrm>
            <a:custGeom>
              <a:rect b="b" l="l" r="r" t="t"/>
              <a:pathLst>
                <a:path extrusionOk="0" h="272" w="579">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2"/>
            <p:cNvSpPr/>
            <p:nvPr/>
          </p:nvSpPr>
          <p:spPr>
            <a:xfrm>
              <a:off x="3613656" y="4417312"/>
              <a:ext cx="14099" cy="4276"/>
            </a:xfrm>
            <a:custGeom>
              <a:rect b="b" l="l" r="r" t="t"/>
              <a:pathLst>
                <a:path extrusionOk="0" h="142" w="395">
                  <a:moveTo>
                    <a:pt x="292" y="26"/>
                  </a:moveTo>
                  <a:cubicBezTo>
                    <a:pt x="238" y="0"/>
                    <a:pt x="0" y="69"/>
                    <a:pt x="102" y="115"/>
                  </a:cubicBezTo>
                  <a:cubicBezTo>
                    <a:pt x="153" y="141"/>
                    <a:pt x="395"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2"/>
            <p:cNvSpPr/>
            <p:nvPr/>
          </p:nvSpPr>
          <p:spPr>
            <a:xfrm>
              <a:off x="2213180" y="4414994"/>
              <a:ext cx="6853" cy="6263"/>
            </a:xfrm>
            <a:custGeom>
              <a:rect b="b" l="l" r="r" t="t"/>
              <a:pathLst>
                <a:path extrusionOk="0" h="208" w="192">
                  <a:moveTo>
                    <a:pt x="191" y="103"/>
                  </a:moveTo>
                  <a:cubicBezTo>
                    <a:pt x="192" y="52"/>
                    <a:pt x="35" y="0"/>
                    <a:pt x="0" y="103"/>
                  </a:cubicBezTo>
                  <a:cubicBezTo>
                    <a:pt x="0" y="153"/>
                    <a:pt x="154" y="208"/>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2"/>
            <p:cNvSpPr/>
            <p:nvPr/>
          </p:nvSpPr>
          <p:spPr>
            <a:xfrm>
              <a:off x="8115218" y="4414633"/>
              <a:ext cx="14063" cy="4276"/>
            </a:xfrm>
            <a:custGeom>
              <a:rect b="b" l="l" r="r" t="t"/>
              <a:pathLst>
                <a:path extrusionOk="0" h="142" w="394">
                  <a:moveTo>
                    <a:pt x="294" y="25"/>
                  </a:moveTo>
                  <a:cubicBezTo>
                    <a:pt x="242" y="0"/>
                    <a:pt x="0" y="70"/>
                    <a:pt x="101" y="117"/>
                  </a:cubicBezTo>
                  <a:cubicBezTo>
                    <a:pt x="156" y="141"/>
                    <a:pt x="393"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2"/>
            <p:cNvSpPr/>
            <p:nvPr/>
          </p:nvSpPr>
          <p:spPr>
            <a:xfrm>
              <a:off x="275363" y="4414633"/>
              <a:ext cx="13991" cy="4276"/>
            </a:xfrm>
            <a:custGeom>
              <a:rect b="b" l="l" r="r" t="t"/>
              <a:pathLst>
                <a:path extrusionOk="0" h="142" w="392">
                  <a:moveTo>
                    <a:pt x="294" y="25"/>
                  </a:moveTo>
                  <a:cubicBezTo>
                    <a:pt x="240" y="0"/>
                    <a:pt x="0" y="70"/>
                    <a:pt x="99" y="117"/>
                  </a:cubicBezTo>
                  <a:cubicBezTo>
                    <a:pt x="154" y="141"/>
                    <a:pt x="392"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2"/>
            <p:cNvSpPr/>
            <p:nvPr/>
          </p:nvSpPr>
          <p:spPr>
            <a:xfrm>
              <a:off x="6800509" y="4411833"/>
              <a:ext cx="14063" cy="4306"/>
            </a:xfrm>
            <a:custGeom>
              <a:rect b="b" l="l" r="r" t="t"/>
              <a:pathLst>
                <a:path extrusionOk="0" h="143" w="394">
                  <a:moveTo>
                    <a:pt x="295" y="27"/>
                  </a:moveTo>
                  <a:cubicBezTo>
                    <a:pt x="240" y="1"/>
                    <a:pt x="0" y="71"/>
                    <a:pt x="102" y="117"/>
                  </a:cubicBezTo>
                  <a:cubicBezTo>
                    <a:pt x="154" y="143"/>
                    <a:pt x="393" y="74"/>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2"/>
            <p:cNvSpPr/>
            <p:nvPr/>
          </p:nvSpPr>
          <p:spPr>
            <a:xfrm>
              <a:off x="6539352" y="4406774"/>
              <a:ext cx="23843" cy="5871"/>
            </a:xfrm>
            <a:custGeom>
              <a:rect b="b" l="l" r="r" t="t"/>
              <a:pathLst>
                <a:path extrusionOk="0" h="195" w="668">
                  <a:moveTo>
                    <a:pt x="476" y="195"/>
                  </a:moveTo>
                  <a:cubicBezTo>
                    <a:pt x="476" y="103"/>
                    <a:pt x="632" y="86"/>
                    <a:pt x="668" y="12"/>
                  </a:cubicBezTo>
                  <a:cubicBezTo>
                    <a:pt x="368" y="20"/>
                    <a:pt x="1" y="0"/>
                    <a:pt x="91"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2"/>
            <p:cNvSpPr/>
            <p:nvPr/>
          </p:nvSpPr>
          <p:spPr>
            <a:xfrm>
              <a:off x="6026211" y="4404065"/>
              <a:ext cx="7139" cy="6233"/>
            </a:xfrm>
            <a:custGeom>
              <a:rect b="b" l="l" r="r" t="t"/>
              <a:pathLst>
                <a:path extrusionOk="0" h="207" w="200">
                  <a:moveTo>
                    <a:pt x="197" y="103"/>
                  </a:moveTo>
                  <a:cubicBezTo>
                    <a:pt x="199" y="52"/>
                    <a:pt x="40" y="0"/>
                    <a:pt x="5" y="103"/>
                  </a:cubicBezTo>
                  <a:cubicBezTo>
                    <a:pt x="1" y="154"/>
                    <a:pt x="157" y="207"/>
                    <a:pt x="197"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2"/>
            <p:cNvSpPr/>
            <p:nvPr/>
          </p:nvSpPr>
          <p:spPr>
            <a:xfrm>
              <a:off x="5523884" y="4401686"/>
              <a:ext cx="13777" cy="5510"/>
            </a:xfrm>
            <a:custGeom>
              <a:rect b="b" l="l" r="r" t="t"/>
              <a:pathLst>
                <a:path extrusionOk="0" h="183"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2"/>
            <p:cNvSpPr/>
            <p:nvPr/>
          </p:nvSpPr>
          <p:spPr>
            <a:xfrm>
              <a:off x="2133837" y="4403673"/>
              <a:ext cx="13991" cy="4276"/>
            </a:xfrm>
            <a:custGeom>
              <a:rect b="b" l="l" r="r" t="t"/>
              <a:pathLst>
                <a:path extrusionOk="0" h="142" w="392">
                  <a:moveTo>
                    <a:pt x="99" y="116"/>
                  </a:moveTo>
                  <a:cubicBezTo>
                    <a:pt x="154" y="141"/>
                    <a:pt x="392" y="72"/>
                    <a:pt x="292" y="25"/>
                  </a:cubicBezTo>
                  <a:cubicBezTo>
                    <a:pt x="240" y="0"/>
                    <a:pt x="0" y="69"/>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2"/>
            <p:cNvSpPr/>
            <p:nvPr/>
          </p:nvSpPr>
          <p:spPr>
            <a:xfrm>
              <a:off x="560255" y="4398946"/>
              <a:ext cx="21594" cy="6444"/>
            </a:xfrm>
            <a:custGeom>
              <a:rect b="b" l="l" r="r" t="t"/>
              <a:pathLst>
                <a:path extrusionOk="0" h="214" w="605">
                  <a:moveTo>
                    <a:pt x="605" y="182"/>
                  </a:moveTo>
                  <a:lnTo>
                    <a:pt x="605" y="1"/>
                  </a:lnTo>
                  <a:lnTo>
                    <a:pt x="25" y="1"/>
                  </a:lnTo>
                  <a:cubicBezTo>
                    <a:pt x="0" y="164"/>
                    <a:pt x="217" y="213"/>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2"/>
            <p:cNvSpPr/>
            <p:nvPr/>
          </p:nvSpPr>
          <p:spPr>
            <a:xfrm>
              <a:off x="5224358" y="4395484"/>
              <a:ext cx="13956" cy="4246"/>
            </a:xfrm>
            <a:custGeom>
              <a:rect b="b" l="l" r="r" t="t"/>
              <a:pathLst>
                <a:path extrusionOk="0" h="141" w="391">
                  <a:moveTo>
                    <a:pt x="292" y="24"/>
                  </a:moveTo>
                  <a:cubicBezTo>
                    <a:pt x="238" y="1"/>
                    <a:pt x="1" y="69"/>
                    <a:pt x="100" y="116"/>
                  </a:cubicBezTo>
                  <a:cubicBezTo>
                    <a:pt x="152" y="140"/>
                    <a:pt x="391" y="73"/>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2"/>
            <p:cNvSpPr/>
            <p:nvPr/>
          </p:nvSpPr>
          <p:spPr>
            <a:xfrm>
              <a:off x="1976293" y="4390877"/>
              <a:ext cx="34158" cy="8852"/>
            </a:xfrm>
            <a:custGeom>
              <a:rect b="b" l="l" r="r" t="t"/>
              <a:pathLst>
                <a:path extrusionOk="0" h="294" w="957">
                  <a:moveTo>
                    <a:pt x="78" y="177"/>
                  </a:moveTo>
                  <a:cubicBezTo>
                    <a:pt x="323" y="182"/>
                    <a:pt x="347" y="293"/>
                    <a:pt x="659" y="269"/>
                  </a:cubicBezTo>
                  <a:cubicBezTo>
                    <a:pt x="956" y="45"/>
                    <a:pt x="1" y="1"/>
                    <a:pt x="78"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2"/>
            <p:cNvSpPr/>
            <p:nvPr/>
          </p:nvSpPr>
          <p:spPr>
            <a:xfrm>
              <a:off x="4673704" y="4392744"/>
              <a:ext cx="13991" cy="4215"/>
            </a:xfrm>
            <a:custGeom>
              <a:rect b="b" l="l" r="r" t="t"/>
              <a:pathLst>
                <a:path extrusionOk="0" h="140" w="392">
                  <a:moveTo>
                    <a:pt x="99" y="115"/>
                  </a:moveTo>
                  <a:cubicBezTo>
                    <a:pt x="154" y="140"/>
                    <a:pt x="391" y="72"/>
                    <a:pt x="292" y="24"/>
                  </a:cubicBezTo>
                  <a:cubicBezTo>
                    <a:pt x="240" y="0"/>
                    <a:pt x="1" y="68"/>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2"/>
            <p:cNvSpPr/>
            <p:nvPr/>
          </p:nvSpPr>
          <p:spPr>
            <a:xfrm>
              <a:off x="4050953" y="4390154"/>
              <a:ext cx="13777" cy="6775"/>
            </a:xfrm>
            <a:custGeom>
              <a:rect b="b" l="l" r="r" t="t"/>
              <a:pathLst>
                <a:path extrusionOk="0" h="225" w="386">
                  <a:moveTo>
                    <a:pt x="385" y="110"/>
                  </a:moveTo>
                  <a:cubicBezTo>
                    <a:pt x="345" y="0"/>
                    <a:pt x="171" y="55"/>
                    <a:pt x="0" y="110"/>
                  </a:cubicBezTo>
                  <a:cubicBezTo>
                    <a:pt x="0" y="204"/>
                    <a:pt x="336" y="225"/>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2"/>
            <p:cNvSpPr/>
            <p:nvPr/>
          </p:nvSpPr>
          <p:spPr>
            <a:xfrm>
              <a:off x="1228799" y="4390787"/>
              <a:ext cx="13777" cy="2680"/>
            </a:xfrm>
            <a:custGeom>
              <a:rect b="b" l="l" r="r" t="t"/>
              <a:pathLst>
                <a:path extrusionOk="0" h="89" w="386">
                  <a:moveTo>
                    <a:pt x="386" y="0"/>
                  </a:moveTo>
                  <a:cubicBezTo>
                    <a:pt x="236" y="20"/>
                    <a:pt x="6" y="1"/>
                    <a:pt x="1" y="89"/>
                  </a:cubicBezTo>
                  <a:cubicBezTo>
                    <a:pt x="151" y="69"/>
                    <a:pt x="381"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2"/>
            <p:cNvSpPr/>
            <p:nvPr/>
          </p:nvSpPr>
          <p:spPr>
            <a:xfrm>
              <a:off x="707377" y="4382567"/>
              <a:ext cx="27162" cy="10900"/>
            </a:xfrm>
            <a:custGeom>
              <a:rect b="b" l="l" r="r" t="t"/>
              <a:pathLst>
                <a:path extrusionOk="0" h="362" w="761">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2"/>
            <p:cNvSpPr/>
            <p:nvPr/>
          </p:nvSpPr>
          <p:spPr>
            <a:xfrm>
              <a:off x="4456947" y="4384614"/>
              <a:ext cx="13849" cy="7407"/>
            </a:xfrm>
            <a:custGeom>
              <a:rect b="b" l="l" r="r" t="t"/>
              <a:pathLst>
                <a:path extrusionOk="0" h="246" w="388">
                  <a:moveTo>
                    <a:pt x="388" y="115"/>
                  </a:moveTo>
                  <a:cubicBezTo>
                    <a:pt x="385" y="21"/>
                    <a:pt x="48" y="0"/>
                    <a:pt x="0" y="115"/>
                  </a:cubicBezTo>
                  <a:cubicBezTo>
                    <a:pt x="219" y="105"/>
                    <a:pt x="303" y="246"/>
                    <a:pt x="388"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2"/>
            <p:cNvSpPr/>
            <p:nvPr/>
          </p:nvSpPr>
          <p:spPr>
            <a:xfrm>
              <a:off x="819806" y="4379797"/>
              <a:ext cx="25556" cy="11020"/>
            </a:xfrm>
            <a:custGeom>
              <a:rect b="b" l="l" r="r" t="t"/>
              <a:pathLst>
                <a:path extrusionOk="0" h="366" w="716">
                  <a:moveTo>
                    <a:pt x="83" y="365"/>
                  </a:moveTo>
                  <a:lnTo>
                    <a:pt x="660" y="365"/>
                  </a:lnTo>
                  <a:cubicBezTo>
                    <a:pt x="716" y="158"/>
                    <a:pt x="614" y="22"/>
                    <a:pt x="274" y="1"/>
                  </a:cubicBezTo>
                  <a:cubicBezTo>
                    <a:pt x="214" y="125"/>
                    <a:pt x="0" y="173"/>
                    <a:pt x="83"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2"/>
            <p:cNvSpPr/>
            <p:nvPr/>
          </p:nvSpPr>
          <p:spPr>
            <a:xfrm>
              <a:off x="4564915" y="4374709"/>
              <a:ext cx="36621" cy="17946"/>
            </a:xfrm>
            <a:custGeom>
              <a:rect b="b" l="l" r="r" t="t"/>
              <a:pathLst>
                <a:path extrusionOk="0" h="596" w="1026">
                  <a:moveTo>
                    <a:pt x="1026" y="170"/>
                  </a:moveTo>
                  <a:cubicBezTo>
                    <a:pt x="411" y="225"/>
                    <a:pt x="429" y="0"/>
                    <a:pt x="64" y="170"/>
                  </a:cubicBezTo>
                  <a:cubicBezTo>
                    <a:pt x="1" y="595"/>
                    <a:pt x="954" y="413"/>
                    <a:pt x="1026" y="1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2"/>
            <p:cNvSpPr/>
            <p:nvPr/>
          </p:nvSpPr>
          <p:spPr>
            <a:xfrm>
              <a:off x="1159949" y="4382206"/>
              <a:ext cx="7031" cy="6233"/>
            </a:xfrm>
            <a:custGeom>
              <a:rect b="b" l="l" r="r" t="t"/>
              <a:pathLst>
                <a:path extrusionOk="0" h="207" w="197">
                  <a:moveTo>
                    <a:pt x="194" y="104"/>
                  </a:moveTo>
                  <a:cubicBezTo>
                    <a:pt x="196" y="53"/>
                    <a:pt x="38" y="1"/>
                    <a:pt x="1" y="104"/>
                  </a:cubicBezTo>
                  <a:cubicBezTo>
                    <a:pt x="1" y="152"/>
                    <a:pt x="160"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2"/>
            <p:cNvSpPr/>
            <p:nvPr/>
          </p:nvSpPr>
          <p:spPr>
            <a:xfrm>
              <a:off x="5771549" y="4377087"/>
              <a:ext cx="20737" cy="8250"/>
            </a:xfrm>
            <a:custGeom>
              <a:rect b="b" l="l" r="r" t="t"/>
              <a:pathLst>
                <a:path extrusionOk="0" h="274" w="581">
                  <a:moveTo>
                    <a:pt x="580" y="1"/>
                  </a:moveTo>
                  <a:lnTo>
                    <a:pt x="1" y="1"/>
                  </a:lnTo>
                  <a:lnTo>
                    <a:pt x="1" y="274"/>
                  </a:lnTo>
                  <a:lnTo>
                    <a:pt x="580" y="2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2"/>
            <p:cNvSpPr/>
            <p:nvPr/>
          </p:nvSpPr>
          <p:spPr>
            <a:xfrm>
              <a:off x="4662532" y="4377087"/>
              <a:ext cx="14705" cy="9515"/>
            </a:xfrm>
            <a:custGeom>
              <a:rect b="b" l="l" r="r" t="t"/>
              <a:pathLst>
                <a:path extrusionOk="0" h="316" w="412">
                  <a:moveTo>
                    <a:pt x="412" y="274"/>
                  </a:moveTo>
                  <a:lnTo>
                    <a:pt x="412" y="91"/>
                  </a:lnTo>
                  <a:cubicBezTo>
                    <a:pt x="219" y="92"/>
                    <a:pt x="183" y="18"/>
                    <a:pt x="25" y="1"/>
                  </a:cubicBezTo>
                  <a:cubicBezTo>
                    <a:pt x="45" y="143"/>
                    <a:pt x="1" y="315"/>
                    <a:pt x="412"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2"/>
            <p:cNvSpPr/>
            <p:nvPr/>
          </p:nvSpPr>
          <p:spPr>
            <a:xfrm>
              <a:off x="805351" y="4379074"/>
              <a:ext cx="14027" cy="4276"/>
            </a:xfrm>
            <a:custGeom>
              <a:rect b="b" l="l" r="r" t="t"/>
              <a:pathLst>
                <a:path extrusionOk="0" h="142" w="393">
                  <a:moveTo>
                    <a:pt x="294" y="25"/>
                  </a:moveTo>
                  <a:cubicBezTo>
                    <a:pt x="241" y="0"/>
                    <a:pt x="1" y="69"/>
                    <a:pt x="99" y="116"/>
                  </a:cubicBezTo>
                  <a:cubicBezTo>
                    <a:pt x="156" y="141"/>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2"/>
            <p:cNvSpPr/>
            <p:nvPr/>
          </p:nvSpPr>
          <p:spPr>
            <a:xfrm>
              <a:off x="8779551" y="4373745"/>
              <a:ext cx="13849" cy="6775"/>
            </a:xfrm>
            <a:custGeom>
              <a:rect b="b" l="l" r="r" t="t"/>
              <a:pathLst>
                <a:path extrusionOk="0" h="225" w="388">
                  <a:moveTo>
                    <a:pt x="388" y="112"/>
                  </a:moveTo>
                  <a:cubicBezTo>
                    <a:pt x="346" y="1"/>
                    <a:pt x="171" y="57"/>
                    <a:pt x="0" y="112"/>
                  </a:cubicBezTo>
                  <a:cubicBezTo>
                    <a:pt x="4" y="202"/>
                    <a:pt x="336" y="224"/>
                    <a:pt x="388"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2"/>
            <p:cNvSpPr/>
            <p:nvPr/>
          </p:nvSpPr>
          <p:spPr>
            <a:xfrm>
              <a:off x="8996236" y="4370855"/>
              <a:ext cx="14063" cy="4276"/>
            </a:xfrm>
            <a:custGeom>
              <a:rect b="b" l="l" r="r" t="t"/>
              <a:pathLst>
                <a:path extrusionOk="0" h="142" w="394">
                  <a:moveTo>
                    <a:pt x="294" y="25"/>
                  </a:moveTo>
                  <a:cubicBezTo>
                    <a:pt x="238" y="0"/>
                    <a:pt x="0" y="68"/>
                    <a:pt x="100" y="116"/>
                  </a:cubicBezTo>
                  <a:cubicBezTo>
                    <a:pt x="152" y="141"/>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2"/>
            <p:cNvSpPr/>
            <p:nvPr/>
          </p:nvSpPr>
          <p:spPr>
            <a:xfrm>
              <a:off x="8913574" y="4370855"/>
              <a:ext cx="14170" cy="4276"/>
            </a:xfrm>
            <a:custGeom>
              <a:rect b="b" l="l" r="r" t="t"/>
              <a:pathLst>
                <a:path extrusionOk="0" h="142" w="397">
                  <a:moveTo>
                    <a:pt x="296" y="25"/>
                  </a:moveTo>
                  <a:cubicBezTo>
                    <a:pt x="242" y="0"/>
                    <a:pt x="1" y="68"/>
                    <a:pt x="104" y="116"/>
                  </a:cubicBezTo>
                  <a:cubicBezTo>
                    <a:pt x="157" y="141"/>
                    <a:pt x="396" y="72"/>
                    <a:pt x="296"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2"/>
            <p:cNvSpPr/>
            <p:nvPr/>
          </p:nvSpPr>
          <p:spPr>
            <a:xfrm>
              <a:off x="8571146" y="4359805"/>
              <a:ext cx="22629" cy="11833"/>
            </a:xfrm>
            <a:custGeom>
              <a:rect b="b" l="l" r="r" t="t"/>
              <a:pathLst>
                <a:path extrusionOk="0" h="393" w="634">
                  <a:moveTo>
                    <a:pt x="634" y="392"/>
                  </a:moveTo>
                  <a:lnTo>
                    <a:pt x="634" y="28"/>
                  </a:lnTo>
                  <a:cubicBezTo>
                    <a:pt x="124" y="0"/>
                    <a:pt x="0" y="154"/>
                    <a:pt x="54" y="3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2"/>
            <p:cNvSpPr/>
            <p:nvPr/>
          </p:nvSpPr>
          <p:spPr>
            <a:xfrm>
              <a:off x="1713958" y="4368085"/>
              <a:ext cx="14063" cy="4336"/>
            </a:xfrm>
            <a:custGeom>
              <a:rect b="b" l="l" r="r" t="t"/>
              <a:pathLst>
                <a:path extrusionOk="0" h="144" w="394">
                  <a:moveTo>
                    <a:pt x="291" y="26"/>
                  </a:moveTo>
                  <a:cubicBezTo>
                    <a:pt x="238" y="1"/>
                    <a:pt x="0" y="70"/>
                    <a:pt x="101" y="117"/>
                  </a:cubicBezTo>
                  <a:cubicBezTo>
                    <a:pt x="152" y="143"/>
                    <a:pt x="393" y="75"/>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2"/>
            <p:cNvSpPr/>
            <p:nvPr/>
          </p:nvSpPr>
          <p:spPr>
            <a:xfrm>
              <a:off x="1690009" y="4355198"/>
              <a:ext cx="22950" cy="13700"/>
            </a:xfrm>
            <a:custGeom>
              <a:rect b="b" l="l" r="r" t="t"/>
              <a:pathLst>
                <a:path extrusionOk="0" h="455" w="643">
                  <a:moveTo>
                    <a:pt x="0" y="92"/>
                  </a:moveTo>
                  <a:lnTo>
                    <a:pt x="0" y="455"/>
                  </a:lnTo>
                  <a:lnTo>
                    <a:pt x="580" y="455"/>
                  </a:lnTo>
                  <a:cubicBezTo>
                    <a:pt x="630" y="219"/>
                    <a:pt x="643" y="1"/>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2"/>
            <p:cNvSpPr/>
            <p:nvPr/>
          </p:nvSpPr>
          <p:spPr>
            <a:xfrm>
              <a:off x="8063751" y="4355198"/>
              <a:ext cx="26841" cy="13038"/>
            </a:xfrm>
            <a:custGeom>
              <a:rect b="b" l="l" r="r" t="t"/>
              <a:pathLst>
                <a:path extrusionOk="0" h="433" w="752">
                  <a:moveTo>
                    <a:pt x="191" y="1"/>
                  </a:moveTo>
                  <a:cubicBezTo>
                    <a:pt x="209" y="159"/>
                    <a:pt x="150" y="283"/>
                    <a:pt x="0" y="362"/>
                  </a:cubicBezTo>
                  <a:cubicBezTo>
                    <a:pt x="658" y="433"/>
                    <a:pt x="752" y="16"/>
                    <a:pt x="1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2"/>
            <p:cNvSpPr/>
            <p:nvPr/>
          </p:nvSpPr>
          <p:spPr>
            <a:xfrm>
              <a:off x="3851185" y="4359986"/>
              <a:ext cx="13849" cy="7437"/>
            </a:xfrm>
            <a:custGeom>
              <a:rect b="b" l="l" r="r" t="t"/>
              <a:pathLst>
                <a:path extrusionOk="0" h="247" w="388">
                  <a:moveTo>
                    <a:pt x="388" y="113"/>
                  </a:moveTo>
                  <a:cubicBezTo>
                    <a:pt x="385" y="22"/>
                    <a:pt x="50" y="1"/>
                    <a:pt x="0" y="113"/>
                  </a:cubicBezTo>
                  <a:cubicBezTo>
                    <a:pt x="219" y="104"/>
                    <a:pt x="304" y="246"/>
                    <a:pt x="388"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2"/>
            <p:cNvSpPr/>
            <p:nvPr/>
          </p:nvSpPr>
          <p:spPr>
            <a:xfrm>
              <a:off x="1486672" y="4362665"/>
              <a:ext cx="14206" cy="4276"/>
            </a:xfrm>
            <a:custGeom>
              <a:rect b="b" l="l" r="r" t="t"/>
              <a:pathLst>
                <a:path extrusionOk="0" h="142" w="398">
                  <a:moveTo>
                    <a:pt x="296" y="24"/>
                  </a:moveTo>
                  <a:cubicBezTo>
                    <a:pt x="242" y="1"/>
                    <a:pt x="1" y="69"/>
                    <a:pt x="104" y="116"/>
                  </a:cubicBezTo>
                  <a:cubicBezTo>
                    <a:pt x="158" y="142"/>
                    <a:pt x="398" y="73"/>
                    <a:pt x="296"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2"/>
            <p:cNvSpPr/>
            <p:nvPr/>
          </p:nvSpPr>
          <p:spPr>
            <a:xfrm>
              <a:off x="506003" y="4360317"/>
              <a:ext cx="7031" cy="6233"/>
            </a:xfrm>
            <a:custGeom>
              <a:rect b="b" l="l" r="r" t="t"/>
              <a:pathLst>
                <a:path extrusionOk="0" h="207" w="197">
                  <a:moveTo>
                    <a:pt x="197" y="102"/>
                  </a:moveTo>
                  <a:cubicBezTo>
                    <a:pt x="197" y="53"/>
                    <a:pt x="37" y="0"/>
                    <a:pt x="4" y="102"/>
                  </a:cubicBezTo>
                  <a:cubicBezTo>
                    <a:pt x="1" y="153"/>
                    <a:pt x="160" y="207"/>
                    <a:pt x="197"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2"/>
            <p:cNvSpPr/>
            <p:nvPr/>
          </p:nvSpPr>
          <p:spPr>
            <a:xfrm>
              <a:off x="217006" y="4357095"/>
              <a:ext cx="27626" cy="9936"/>
            </a:xfrm>
            <a:custGeom>
              <a:rect b="b" l="l" r="r" t="t"/>
              <a:pathLst>
                <a:path extrusionOk="0" h="330" w="774">
                  <a:moveTo>
                    <a:pt x="774" y="120"/>
                  </a:moveTo>
                  <a:cubicBezTo>
                    <a:pt x="514" y="3"/>
                    <a:pt x="54" y="0"/>
                    <a:pt x="1" y="209"/>
                  </a:cubicBezTo>
                  <a:cubicBezTo>
                    <a:pt x="257" y="329"/>
                    <a:pt x="719" y="329"/>
                    <a:pt x="774" y="1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2"/>
            <p:cNvSpPr/>
            <p:nvPr/>
          </p:nvSpPr>
          <p:spPr>
            <a:xfrm>
              <a:off x="4081219" y="4346828"/>
              <a:ext cx="37120" cy="16591"/>
            </a:xfrm>
            <a:custGeom>
              <a:rect b="b" l="l" r="r" t="t"/>
              <a:pathLst>
                <a:path extrusionOk="0" h="551" w="1040">
                  <a:moveTo>
                    <a:pt x="887" y="550"/>
                  </a:moveTo>
                  <a:cubicBezTo>
                    <a:pt x="1040" y="1"/>
                    <a:pt x="1" y="490"/>
                    <a:pt x="887" y="5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2"/>
            <p:cNvSpPr/>
            <p:nvPr/>
          </p:nvSpPr>
          <p:spPr>
            <a:xfrm>
              <a:off x="806207" y="4355409"/>
              <a:ext cx="34086" cy="8792"/>
            </a:xfrm>
            <a:custGeom>
              <a:rect b="b" l="l" r="r" t="t"/>
              <a:pathLst>
                <a:path extrusionOk="0" h="292" w="955">
                  <a:moveTo>
                    <a:pt x="75" y="176"/>
                  </a:moveTo>
                  <a:cubicBezTo>
                    <a:pt x="321" y="180"/>
                    <a:pt x="345" y="291"/>
                    <a:pt x="655" y="265"/>
                  </a:cubicBezTo>
                  <a:cubicBezTo>
                    <a:pt x="954" y="43"/>
                    <a:pt x="0" y="0"/>
                    <a:pt x="75" y="1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2"/>
            <p:cNvSpPr/>
            <p:nvPr/>
          </p:nvSpPr>
          <p:spPr>
            <a:xfrm>
              <a:off x="6903837" y="4357216"/>
              <a:ext cx="13991" cy="4215"/>
            </a:xfrm>
            <a:custGeom>
              <a:rect b="b" l="l" r="r" t="t"/>
              <a:pathLst>
                <a:path extrusionOk="0" h="140" w="392">
                  <a:moveTo>
                    <a:pt x="294" y="25"/>
                  </a:moveTo>
                  <a:cubicBezTo>
                    <a:pt x="239" y="0"/>
                    <a:pt x="0" y="68"/>
                    <a:pt x="98" y="116"/>
                  </a:cubicBezTo>
                  <a:cubicBezTo>
                    <a:pt x="153" y="140"/>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2"/>
            <p:cNvSpPr/>
            <p:nvPr/>
          </p:nvSpPr>
          <p:spPr>
            <a:xfrm>
              <a:off x="5927023" y="4349749"/>
              <a:ext cx="25556" cy="10990"/>
            </a:xfrm>
            <a:custGeom>
              <a:rect b="b" l="l" r="r" t="t"/>
              <a:pathLst>
                <a:path extrusionOk="0" h="365" w="716">
                  <a:moveTo>
                    <a:pt x="662" y="364"/>
                  </a:moveTo>
                  <a:cubicBezTo>
                    <a:pt x="716" y="157"/>
                    <a:pt x="613" y="21"/>
                    <a:pt x="275" y="0"/>
                  </a:cubicBezTo>
                  <a:cubicBezTo>
                    <a:pt x="215" y="123"/>
                    <a:pt x="1" y="173"/>
                    <a:pt x="84"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2"/>
            <p:cNvSpPr/>
            <p:nvPr/>
          </p:nvSpPr>
          <p:spPr>
            <a:xfrm>
              <a:off x="2857632" y="4346015"/>
              <a:ext cx="39833" cy="15838"/>
            </a:xfrm>
            <a:custGeom>
              <a:rect b="b" l="l" r="r" t="t"/>
              <a:pathLst>
                <a:path extrusionOk="0" h="526" w="1116">
                  <a:moveTo>
                    <a:pt x="650" y="306"/>
                  </a:moveTo>
                  <a:cubicBezTo>
                    <a:pt x="1116" y="0"/>
                    <a:pt x="1" y="525"/>
                    <a:pt x="650"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2"/>
            <p:cNvSpPr/>
            <p:nvPr/>
          </p:nvSpPr>
          <p:spPr>
            <a:xfrm>
              <a:off x="2122701" y="4346979"/>
              <a:ext cx="14705" cy="9515"/>
            </a:xfrm>
            <a:custGeom>
              <a:rect b="b" l="l" r="r" t="t"/>
              <a:pathLst>
                <a:path extrusionOk="0" h="316" w="412">
                  <a:moveTo>
                    <a:pt x="411" y="274"/>
                  </a:moveTo>
                  <a:lnTo>
                    <a:pt x="411" y="92"/>
                  </a:lnTo>
                  <a:cubicBezTo>
                    <a:pt x="219" y="92"/>
                    <a:pt x="182" y="19"/>
                    <a:pt x="26" y="1"/>
                  </a:cubicBezTo>
                  <a:cubicBezTo>
                    <a:pt x="46" y="145"/>
                    <a:pt x="0" y="316"/>
                    <a:pt x="411"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2"/>
            <p:cNvSpPr/>
            <p:nvPr/>
          </p:nvSpPr>
          <p:spPr>
            <a:xfrm>
              <a:off x="1855155" y="4352489"/>
              <a:ext cx="13884" cy="2740"/>
            </a:xfrm>
            <a:custGeom>
              <a:rect b="b" l="l" r="r" t="t"/>
              <a:pathLst>
                <a:path extrusionOk="0" h="91" w="389">
                  <a:moveTo>
                    <a:pt x="389" y="1"/>
                  </a:moveTo>
                  <a:cubicBezTo>
                    <a:pt x="238" y="20"/>
                    <a:pt x="6" y="2"/>
                    <a:pt x="1" y="91"/>
                  </a:cubicBezTo>
                  <a:cubicBezTo>
                    <a:pt x="152" y="71"/>
                    <a:pt x="382" y="88"/>
                    <a:pt x="3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2"/>
            <p:cNvSpPr/>
            <p:nvPr/>
          </p:nvSpPr>
          <p:spPr>
            <a:xfrm>
              <a:off x="3944056" y="4348966"/>
              <a:ext cx="13991" cy="4306"/>
            </a:xfrm>
            <a:custGeom>
              <a:rect b="b" l="l" r="r" t="t"/>
              <a:pathLst>
                <a:path extrusionOk="0" h="143" w="392">
                  <a:moveTo>
                    <a:pt x="293" y="26"/>
                  </a:moveTo>
                  <a:cubicBezTo>
                    <a:pt x="242" y="0"/>
                    <a:pt x="1" y="68"/>
                    <a:pt x="100" y="118"/>
                  </a:cubicBezTo>
                  <a:cubicBezTo>
                    <a:pt x="155" y="142"/>
                    <a:pt x="391"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2"/>
            <p:cNvSpPr/>
            <p:nvPr/>
          </p:nvSpPr>
          <p:spPr>
            <a:xfrm>
              <a:off x="750350" y="4348966"/>
              <a:ext cx="13956" cy="4306"/>
            </a:xfrm>
            <a:custGeom>
              <a:rect b="b" l="l" r="r" t="t"/>
              <a:pathLst>
                <a:path extrusionOk="0" h="143" w="391">
                  <a:moveTo>
                    <a:pt x="293" y="26"/>
                  </a:moveTo>
                  <a:cubicBezTo>
                    <a:pt x="239" y="0"/>
                    <a:pt x="0" y="68"/>
                    <a:pt x="99" y="118"/>
                  </a:cubicBezTo>
                  <a:cubicBezTo>
                    <a:pt x="152" y="142"/>
                    <a:pt x="390"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2"/>
            <p:cNvSpPr/>
            <p:nvPr/>
          </p:nvSpPr>
          <p:spPr>
            <a:xfrm>
              <a:off x="6928108" y="4344269"/>
              <a:ext cx="13777" cy="5540"/>
            </a:xfrm>
            <a:custGeom>
              <a:rect b="b" l="l" r="r" t="t"/>
              <a:pathLst>
                <a:path extrusionOk="0" h="184" w="386">
                  <a:moveTo>
                    <a:pt x="386" y="1"/>
                  </a:moveTo>
                  <a:lnTo>
                    <a:pt x="0" y="1"/>
                  </a:lnTo>
                  <a:lnTo>
                    <a:pt x="0" y="184"/>
                  </a:lnTo>
                  <a:lnTo>
                    <a:pt x="386"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2"/>
            <p:cNvSpPr/>
            <p:nvPr/>
          </p:nvSpPr>
          <p:spPr>
            <a:xfrm>
              <a:off x="3101014" y="4341529"/>
              <a:ext cx="13777" cy="5540"/>
            </a:xfrm>
            <a:custGeom>
              <a:rect b="b" l="l" r="r" t="t"/>
              <a:pathLst>
                <a:path extrusionOk="0" h="184"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2"/>
            <p:cNvSpPr/>
            <p:nvPr/>
          </p:nvSpPr>
          <p:spPr>
            <a:xfrm>
              <a:off x="2031473" y="4338970"/>
              <a:ext cx="34051" cy="8882"/>
            </a:xfrm>
            <a:custGeom>
              <a:rect b="b" l="l" r="r" t="t"/>
              <a:pathLst>
                <a:path extrusionOk="0" h="295" w="954">
                  <a:moveTo>
                    <a:pt x="75" y="177"/>
                  </a:moveTo>
                  <a:cubicBezTo>
                    <a:pt x="321" y="182"/>
                    <a:pt x="341" y="294"/>
                    <a:pt x="654" y="268"/>
                  </a:cubicBezTo>
                  <a:cubicBezTo>
                    <a:pt x="953" y="45"/>
                    <a:pt x="0" y="1"/>
                    <a:pt x="75"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2"/>
            <p:cNvSpPr/>
            <p:nvPr/>
          </p:nvSpPr>
          <p:spPr>
            <a:xfrm>
              <a:off x="3083739" y="4340776"/>
              <a:ext cx="13956" cy="4276"/>
            </a:xfrm>
            <a:custGeom>
              <a:rect b="b" l="l" r="r" t="t"/>
              <a:pathLst>
                <a:path extrusionOk="0" h="142" w="391">
                  <a:moveTo>
                    <a:pt x="290" y="25"/>
                  </a:moveTo>
                  <a:cubicBezTo>
                    <a:pt x="237" y="1"/>
                    <a:pt x="1" y="70"/>
                    <a:pt x="98" y="117"/>
                  </a:cubicBezTo>
                  <a:cubicBezTo>
                    <a:pt x="152" y="142"/>
                    <a:pt x="391" y="71"/>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2"/>
            <p:cNvSpPr/>
            <p:nvPr/>
          </p:nvSpPr>
          <p:spPr>
            <a:xfrm>
              <a:off x="2171849" y="4341529"/>
              <a:ext cx="13706" cy="2770"/>
            </a:xfrm>
            <a:custGeom>
              <a:rect b="b" l="l" r="r" t="t"/>
              <a:pathLst>
                <a:path extrusionOk="0" h="92" w="384">
                  <a:moveTo>
                    <a:pt x="384" y="0"/>
                  </a:moveTo>
                  <a:cubicBezTo>
                    <a:pt x="235" y="20"/>
                    <a:pt x="3" y="4"/>
                    <a:pt x="0" y="92"/>
                  </a:cubicBezTo>
                  <a:cubicBezTo>
                    <a:pt x="149" y="71"/>
                    <a:pt x="377" y="89"/>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2"/>
            <p:cNvSpPr/>
            <p:nvPr/>
          </p:nvSpPr>
          <p:spPr>
            <a:xfrm>
              <a:off x="2027225" y="5008644"/>
              <a:ext cx="50683" cy="16410"/>
            </a:xfrm>
            <a:custGeom>
              <a:rect b="b" l="l" r="r" t="t"/>
              <a:pathLst>
                <a:path extrusionOk="0" h="545" w="1420">
                  <a:moveTo>
                    <a:pt x="194" y="545"/>
                  </a:moveTo>
                  <a:cubicBezTo>
                    <a:pt x="1419" y="479"/>
                    <a:pt x="207" y="0"/>
                    <a:pt x="0" y="271"/>
                  </a:cubicBezTo>
                  <a:cubicBezTo>
                    <a:pt x="226" y="289"/>
                    <a:pt x="211" y="417"/>
                    <a:pt x="19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2"/>
            <p:cNvSpPr/>
            <p:nvPr/>
          </p:nvSpPr>
          <p:spPr>
            <a:xfrm>
              <a:off x="8717625" y="4718789"/>
              <a:ext cx="34479" cy="10990"/>
            </a:xfrm>
            <a:custGeom>
              <a:rect b="b" l="l" r="r" t="t"/>
              <a:pathLst>
                <a:path extrusionOk="0" h="365" w="966">
                  <a:moveTo>
                    <a:pt x="965" y="365"/>
                  </a:moveTo>
                  <a:cubicBezTo>
                    <a:pt x="897" y="123"/>
                    <a:pt x="459" y="59"/>
                    <a:pt x="0" y="0"/>
                  </a:cubicBezTo>
                  <a:cubicBezTo>
                    <a:pt x="79" y="237"/>
                    <a:pt x="601" y="264"/>
                    <a:pt x="965"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2"/>
            <p:cNvSpPr/>
            <p:nvPr/>
          </p:nvSpPr>
          <p:spPr>
            <a:xfrm>
              <a:off x="9040779" y="4491891"/>
              <a:ext cx="36799" cy="16320"/>
            </a:xfrm>
            <a:custGeom>
              <a:rect b="b" l="l" r="r" t="t"/>
              <a:pathLst>
                <a:path extrusionOk="0" h="542" w="1031">
                  <a:moveTo>
                    <a:pt x="203" y="455"/>
                  </a:moveTo>
                  <a:cubicBezTo>
                    <a:pt x="791" y="541"/>
                    <a:pt x="1030" y="10"/>
                    <a:pt x="781" y="1"/>
                  </a:cubicBezTo>
                  <a:cubicBezTo>
                    <a:pt x="609" y="161"/>
                    <a:pt x="0" y="117"/>
                    <a:pt x="203"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2"/>
            <p:cNvSpPr/>
            <p:nvPr/>
          </p:nvSpPr>
          <p:spPr>
            <a:xfrm>
              <a:off x="780616" y="4419510"/>
              <a:ext cx="35264" cy="10117"/>
            </a:xfrm>
            <a:custGeom>
              <a:rect b="b" l="l" r="r" t="t"/>
              <a:pathLst>
                <a:path extrusionOk="0" h="336" w="988">
                  <a:moveTo>
                    <a:pt x="409" y="316"/>
                  </a:moveTo>
                  <a:cubicBezTo>
                    <a:pt x="487" y="162"/>
                    <a:pt x="658" y="336"/>
                    <a:pt x="987" y="316"/>
                  </a:cubicBezTo>
                  <a:lnTo>
                    <a:pt x="987" y="45"/>
                  </a:lnTo>
                  <a:cubicBezTo>
                    <a:pt x="613" y="0"/>
                    <a:pt x="1" y="289"/>
                    <a:pt x="409" y="3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2"/>
            <p:cNvSpPr/>
            <p:nvPr/>
          </p:nvSpPr>
          <p:spPr>
            <a:xfrm>
              <a:off x="754097" y="4355921"/>
              <a:ext cx="37656" cy="11111"/>
            </a:xfrm>
            <a:custGeom>
              <a:rect b="b" l="l" r="r" t="t"/>
              <a:pathLst>
                <a:path extrusionOk="0" h="369" w="1055">
                  <a:moveTo>
                    <a:pt x="960" y="248"/>
                  </a:moveTo>
                  <a:cubicBezTo>
                    <a:pt x="574" y="248"/>
                    <a:pt x="715" y="0"/>
                    <a:pt x="188" y="68"/>
                  </a:cubicBezTo>
                  <a:cubicBezTo>
                    <a:pt x="1" y="290"/>
                    <a:pt x="1054" y="368"/>
                    <a:pt x="960" y="2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8" name="Google Shape;2698;p2"/>
          <p:cNvSpPr txBox="1"/>
          <p:nvPr>
            <p:ph idx="1" type="subTitle"/>
          </p:nvPr>
        </p:nvSpPr>
        <p:spPr>
          <a:xfrm>
            <a:off x="2290425" y="3341013"/>
            <a:ext cx="4563000" cy="691800"/>
          </a:xfrm>
          <a:prstGeom prst="rect">
            <a:avLst/>
          </a:prstGeom>
          <a:solidFill>
            <a:schemeClr val="accent4"/>
          </a:solidFill>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2699" name="Google Shape;2699;p2"/>
          <p:cNvSpPr txBox="1"/>
          <p:nvPr>
            <p:ph type="ctrTitle"/>
          </p:nvPr>
        </p:nvSpPr>
        <p:spPr>
          <a:xfrm>
            <a:off x="7529750" y="411475"/>
            <a:ext cx="1166100" cy="352800"/>
          </a:xfrm>
          <a:prstGeom prst="rect">
            <a:avLst/>
          </a:prstGeom>
        </p:spPr>
        <p:txBody>
          <a:bodyPr anchorCtr="0" anchor="t" bIns="91425" lIns="91425" spcFirstLastPara="1" rIns="91425" wrap="square" tIns="91425">
            <a:noAutofit/>
          </a:bodyPr>
          <a:lstStyle>
            <a:lvl1pPr lvl="0" rtl="0" algn="r">
              <a:lnSpc>
                <a:spcPct val="80000"/>
              </a:lnSpc>
              <a:spcBef>
                <a:spcPts val="0"/>
              </a:spcBef>
              <a:spcAft>
                <a:spcPts val="0"/>
              </a:spcAft>
              <a:buClr>
                <a:schemeClr val="accent3"/>
              </a:buClr>
              <a:buSzPts val="2500"/>
              <a:buNone/>
              <a:defRPr sz="1700">
                <a:solidFill>
                  <a:schemeClr val="accent3"/>
                </a:solidFill>
              </a:defRPr>
            </a:lvl1pPr>
            <a:lvl2pPr lvl="1" rtl="0" algn="r">
              <a:spcBef>
                <a:spcPts val="0"/>
              </a:spcBef>
              <a:spcAft>
                <a:spcPts val="0"/>
              </a:spcAft>
              <a:buClr>
                <a:schemeClr val="accent3"/>
              </a:buClr>
              <a:buSzPts val="3000"/>
              <a:buNone/>
              <a:defRPr sz="3000">
                <a:solidFill>
                  <a:schemeClr val="accent3"/>
                </a:solidFill>
              </a:defRPr>
            </a:lvl2pPr>
            <a:lvl3pPr lvl="2" rtl="0" algn="r">
              <a:spcBef>
                <a:spcPts val="0"/>
              </a:spcBef>
              <a:spcAft>
                <a:spcPts val="0"/>
              </a:spcAft>
              <a:buClr>
                <a:schemeClr val="accent3"/>
              </a:buClr>
              <a:buSzPts val="3000"/>
              <a:buNone/>
              <a:defRPr sz="3000">
                <a:solidFill>
                  <a:schemeClr val="accent3"/>
                </a:solidFill>
              </a:defRPr>
            </a:lvl3pPr>
            <a:lvl4pPr lvl="3" rtl="0" algn="r">
              <a:spcBef>
                <a:spcPts val="0"/>
              </a:spcBef>
              <a:spcAft>
                <a:spcPts val="0"/>
              </a:spcAft>
              <a:buClr>
                <a:schemeClr val="accent3"/>
              </a:buClr>
              <a:buSzPts val="3000"/>
              <a:buNone/>
              <a:defRPr sz="3000">
                <a:solidFill>
                  <a:schemeClr val="accent3"/>
                </a:solidFill>
              </a:defRPr>
            </a:lvl4pPr>
            <a:lvl5pPr lvl="4" rtl="0" algn="r">
              <a:spcBef>
                <a:spcPts val="0"/>
              </a:spcBef>
              <a:spcAft>
                <a:spcPts val="0"/>
              </a:spcAft>
              <a:buClr>
                <a:schemeClr val="accent3"/>
              </a:buClr>
              <a:buSzPts val="3000"/>
              <a:buNone/>
              <a:defRPr sz="3000">
                <a:solidFill>
                  <a:schemeClr val="accent3"/>
                </a:solidFill>
              </a:defRPr>
            </a:lvl5pPr>
            <a:lvl6pPr lvl="5" rtl="0" algn="r">
              <a:spcBef>
                <a:spcPts val="0"/>
              </a:spcBef>
              <a:spcAft>
                <a:spcPts val="0"/>
              </a:spcAft>
              <a:buClr>
                <a:schemeClr val="accent3"/>
              </a:buClr>
              <a:buSzPts val="3000"/>
              <a:buNone/>
              <a:defRPr sz="3000">
                <a:solidFill>
                  <a:schemeClr val="accent3"/>
                </a:solidFill>
              </a:defRPr>
            </a:lvl6pPr>
            <a:lvl7pPr lvl="6" rtl="0" algn="r">
              <a:spcBef>
                <a:spcPts val="0"/>
              </a:spcBef>
              <a:spcAft>
                <a:spcPts val="0"/>
              </a:spcAft>
              <a:buClr>
                <a:schemeClr val="accent3"/>
              </a:buClr>
              <a:buSzPts val="3000"/>
              <a:buNone/>
              <a:defRPr sz="3000">
                <a:solidFill>
                  <a:schemeClr val="accent3"/>
                </a:solidFill>
              </a:defRPr>
            </a:lvl7pPr>
            <a:lvl8pPr lvl="7" rtl="0" algn="r">
              <a:spcBef>
                <a:spcPts val="0"/>
              </a:spcBef>
              <a:spcAft>
                <a:spcPts val="0"/>
              </a:spcAft>
              <a:buClr>
                <a:schemeClr val="accent3"/>
              </a:buClr>
              <a:buSzPts val="3000"/>
              <a:buNone/>
              <a:defRPr sz="3000">
                <a:solidFill>
                  <a:schemeClr val="accent3"/>
                </a:solidFill>
              </a:defRPr>
            </a:lvl8pPr>
            <a:lvl9pPr lvl="8" rtl="0" algn="r">
              <a:spcBef>
                <a:spcPts val="0"/>
              </a:spcBef>
              <a:spcAft>
                <a:spcPts val="0"/>
              </a:spcAft>
              <a:buClr>
                <a:schemeClr val="accent3"/>
              </a:buClr>
              <a:buSzPts val="3000"/>
              <a:buNone/>
              <a:defRPr sz="3000">
                <a:solidFill>
                  <a:schemeClr val="accent3"/>
                </a:solidFill>
              </a:defRPr>
            </a:lvl9pPr>
          </a:lstStyle>
          <a:p/>
        </p:txBody>
      </p:sp>
      <p:sp>
        <p:nvSpPr>
          <p:cNvPr id="2700" name="Google Shape;2700;p2"/>
          <p:cNvSpPr txBox="1"/>
          <p:nvPr>
            <p:ph idx="2" type="ctrTitle"/>
          </p:nvPr>
        </p:nvSpPr>
        <p:spPr>
          <a:xfrm>
            <a:off x="2482781" y="1110688"/>
            <a:ext cx="4178400" cy="2193600"/>
          </a:xfrm>
          <a:prstGeom prst="rect">
            <a:avLst/>
          </a:prstGeom>
        </p:spPr>
        <p:txBody>
          <a:bodyPr anchorCtr="0" anchor="t" bIns="91425" lIns="91425" spcFirstLastPara="1" rIns="91425" wrap="square" tIns="91425">
            <a:noAutofit/>
          </a:bodyPr>
          <a:lstStyle>
            <a:lvl1pPr lvl="0" algn="ctr">
              <a:lnSpc>
                <a:spcPct val="80000"/>
              </a:lnSpc>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accent3"/>
        </a:solidFill>
      </p:bgPr>
    </p:bg>
    <p:spTree>
      <p:nvGrpSpPr>
        <p:cNvPr id="18865" name="Shape 18865"/>
        <p:cNvGrpSpPr/>
        <p:nvPr/>
      </p:nvGrpSpPr>
      <p:grpSpPr>
        <a:xfrm>
          <a:off x="0" y="0"/>
          <a:ext cx="0" cy="0"/>
          <a:chOff x="0" y="0"/>
          <a:chExt cx="0" cy="0"/>
        </a:xfrm>
      </p:grpSpPr>
      <p:grpSp>
        <p:nvGrpSpPr>
          <p:cNvPr id="18866" name="Google Shape;18866;p11"/>
          <p:cNvGrpSpPr/>
          <p:nvPr/>
        </p:nvGrpSpPr>
        <p:grpSpPr>
          <a:xfrm>
            <a:off x="0" y="0"/>
            <a:ext cx="9144000" cy="5143500"/>
            <a:chOff x="0" y="0"/>
            <a:chExt cx="9144000" cy="5143500"/>
          </a:xfrm>
        </p:grpSpPr>
        <p:sp>
          <p:nvSpPr>
            <p:cNvPr id="18867" name="Google Shape;18867;p11"/>
            <p:cNvSpPr/>
            <p:nvPr/>
          </p:nvSpPr>
          <p:spPr>
            <a:xfrm>
              <a:off x="8724086" y="797635"/>
              <a:ext cx="13777" cy="6715"/>
            </a:xfrm>
            <a:custGeom>
              <a:rect b="b" l="l" r="r" t="t"/>
              <a:pathLst>
                <a:path extrusionOk="0" h="223" w="386">
                  <a:moveTo>
                    <a:pt x="386" y="110"/>
                  </a:moveTo>
                  <a:cubicBezTo>
                    <a:pt x="344" y="1"/>
                    <a:pt x="173" y="54"/>
                    <a:pt x="1" y="110"/>
                  </a:cubicBezTo>
                  <a:cubicBezTo>
                    <a:pt x="2" y="199"/>
                    <a:pt x="338" y="223"/>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11"/>
            <p:cNvSpPr/>
            <p:nvPr/>
          </p:nvSpPr>
          <p:spPr>
            <a:xfrm>
              <a:off x="8121679" y="800164"/>
              <a:ext cx="14063" cy="4215"/>
            </a:xfrm>
            <a:custGeom>
              <a:rect b="b" l="l" r="r" t="t"/>
              <a:pathLst>
                <a:path extrusionOk="0" h="140" w="394">
                  <a:moveTo>
                    <a:pt x="100" y="115"/>
                  </a:moveTo>
                  <a:cubicBezTo>
                    <a:pt x="154" y="140"/>
                    <a:pt x="394" y="72"/>
                    <a:pt x="292" y="24"/>
                  </a:cubicBezTo>
                  <a:cubicBezTo>
                    <a:pt x="242"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11"/>
            <p:cNvSpPr/>
            <p:nvPr/>
          </p:nvSpPr>
          <p:spPr>
            <a:xfrm>
              <a:off x="3299282" y="798207"/>
              <a:ext cx="21630" cy="6353"/>
            </a:xfrm>
            <a:custGeom>
              <a:rect b="b" l="l" r="r" t="t"/>
              <a:pathLst>
                <a:path extrusionOk="0" h="211" w="606">
                  <a:moveTo>
                    <a:pt x="606" y="0"/>
                  </a:moveTo>
                  <a:lnTo>
                    <a:pt x="26" y="0"/>
                  </a:lnTo>
                  <a:cubicBezTo>
                    <a:pt x="0" y="161"/>
                    <a:pt x="219" y="210"/>
                    <a:pt x="606" y="1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11"/>
            <p:cNvSpPr/>
            <p:nvPr/>
          </p:nvSpPr>
          <p:spPr>
            <a:xfrm>
              <a:off x="168430" y="798026"/>
              <a:ext cx="23950" cy="5962"/>
            </a:xfrm>
            <a:custGeom>
              <a:rect b="b" l="l" r="r" t="t"/>
              <a:pathLst>
                <a:path extrusionOk="0" h="198" w="671">
                  <a:moveTo>
                    <a:pt x="580" y="6"/>
                  </a:moveTo>
                  <a:cubicBezTo>
                    <a:pt x="247" y="1"/>
                    <a:pt x="84" y="74"/>
                    <a:pt x="0" y="186"/>
                  </a:cubicBezTo>
                  <a:cubicBezTo>
                    <a:pt x="302" y="178"/>
                    <a:pt x="670" y="198"/>
                    <a:pt x="580"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11"/>
            <p:cNvSpPr/>
            <p:nvPr/>
          </p:nvSpPr>
          <p:spPr>
            <a:xfrm>
              <a:off x="2725286" y="797394"/>
              <a:ext cx="14134" cy="4276"/>
            </a:xfrm>
            <a:custGeom>
              <a:rect b="b" l="l" r="r" t="t"/>
              <a:pathLst>
                <a:path extrusionOk="0" h="142" w="396">
                  <a:moveTo>
                    <a:pt x="293" y="27"/>
                  </a:moveTo>
                  <a:cubicBezTo>
                    <a:pt x="242" y="1"/>
                    <a:pt x="0" y="69"/>
                    <a:pt x="103" y="116"/>
                  </a:cubicBezTo>
                  <a:cubicBezTo>
                    <a:pt x="156" y="142"/>
                    <a:pt x="396" y="73"/>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11"/>
            <p:cNvSpPr/>
            <p:nvPr/>
          </p:nvSpPr>
          <p:spPr>
            <a:xfrm>
              <a:off x="6944704" y="794654"/>
              <a:ext cx="14134" cy="4276"/>
            </a:xfrm>
            <a:custGeom>
              <a:rect b="b" l="l" r="r" t="t"/>
              <a:pathLst>
                <a:path extrusionOk="0" h="142" w="396">
                  <a:moveTo>
                    <a:pt x="99" y="118"/>
                  </a:moveTo>
                  <a:cubicBezTo>
                    <a:pt x="155" y="142"/>
                    <a:pt x="396" y="74"/>
                    <a:pt x="293" y="24"/>
                  </a:cubicBezTo>
                  <a:cubicBezTo>
                    <a:pt x="239" y="1"/>
                    <a:pt x="0" y="70"/>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11"/>
            <p:cNvSpPr/>
            <p:nvPr/>
          </p:nvSpPr>
          <p:spPr>
            <a:xfrm>
              <a:off x="5251376" y="794684"/>
              <a:ext cx="14099" cy="4246"/>
            </a:xfrm>
            <a:custGeom>
              <a:rect b="b" l="l" r="r" t="t"/>
              <a:pathLst>
                <a:path extrusionOk="0" h="141" w="395">
                  <a:moveTo>
                    <a:pt x="294" y="26"/>
                  </a:moveTo>
                  <a:cubicBezTo>
                    <a:pt x="241" y="1"/>
                    <a:pt x="1" y="69"/>
                    <a:pt x="102" y="118"/>
                  </a:cubicBezTo>
                  <a:cubicBezTo>
                    <a:pt x="155" y="141"/>
                    <a:pt x="395"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11"/>
            <p:cNvSpPr/>
            <p:nvPr/>
          </p:nvSpPr>
          <p:spPr>
            <a:xfrm>
              <a:off x="1882281" y="781768"/>
              <a:ext cx="39797" cy="13700"/>
            </a:xfrm>
            <a:custGeom>
              <a:rect b="b" l="l" r="r" t="t"/>
              <a:pathLst>
                <a:path extrusionOk="0" h="455" w="1115">
                  <a:moveTo>
                    <a:pt x="579" y="0"/>
                  </a:moveTo>
                  <a:cubicBezTo>
                    <a:pt x="405" y="161"/>
                    <a:pt x="112" y="265"/>
                    <a:pt x="1" y="455"/>
                  </a:cubicBezTo>
                  <a:cubicBezTo>
                    <a:pt x="388" y="448"/>
                    <a:pt x="1114" y="141"/>
                    <a:pt x="5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11"/>
            <p:cNvSpPr/>
            <p:nvPr/>
          </p:nvSpPr>
          <p:spPr>
            <a:xfrm>
              <a:off x="1720382" y="791945"/>
              <a:ext cx="14170" cy="4306"/>
            </a:xfrm>
            <a:custGeom>
              <a:rect b="b" l="l" r="r" t="t"/>
              <a:pathLst>
                <a:path extrusionOk="0" h="143" w="397">
                  <a:moveTo>
                    <a:pt x="101" y="117"/>
                  </a:moveTo>
                  <a:cubicBezTo>
                    <a:pt x="155" y="143"/>
                    <a:pt x="396" y="74"/>
                    <a:pt x="292" y="27"/>
                  </a:cubicBezTo>
                  <a:cubicBezTo>
                    <a:pt x="241" y="0"/>
                    <a:pt x="1" y="68"/>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11"/>
            <p:cNvSpPr/>
            <p:nvPr/>
          </p:nvSpPr>
          <p:spPr>
            <a:xfrm>
              <a:off x="1142210" y="789205"/>
              <a:ext cx="14134" cy="4215"/>
            </a:xfrm>
            <a:custGeom>
              <a:rect b="b" l="l" r="r" t="t"/>
              <a:pathLst>
                <a:path extrusionOk="0" h="140" w="396">
                  <a:moveTo>
                    <a:pt x="102" y="116"/>
                  </a:moveTo>
                  <a:cubicBezTo>
                    <a:pt x="153" y="140"/>
                    <a:pt x="396" y="72"/>
                    <a:pt x="291" y="26"/>
                  </a:cubicBezTo>
                  <a:cubicBezTo>
                    <a:pt x="240" y="0"/>
                    <a:pt x="0" y="71"/>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11"/>
            <p:cNvSpPr/>
            <p:nvPr/>
          </p:nvSpPr>
          <p:spPr>
            <a:xfrm>
              <a:off x="2787390" y="786495"/>
              <a:ext cx="13884" cy="4246"/>
            </a:xfrm>
            <a:custGeom>
              <a:rect b="b" l="l" r="r" t="t"/>
              <a:pathLst>
                <a:path extrusionOk="0" h="141" w="389">
                  <a:moveTo>
                    <a:pt x="98" y="116"/>
                  </a:moveTo>
                  <a:cubicBezTo>
                    <a:pt x="150" y="141"/>
                    <a:pt x="388" y="72"/>
                    <a:pt x="291" y="25"/>
                  </a:cubicBezTo>
                  <a:cubicBezTo>
                    <a:pt x="237" y="0"/>
                    <a:pt x="0"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11"/>
            <p:cNvSpPr/>
            <p:nvPr/>
          </p:nvSpPr>
          <p:spPr>
            <a:xfrm>
              <a:off x="2921663" y="781768"/>
              <a:ext cx="13813" cy="5480"/>
            </a:xfrm>
            <a:custGeom>
              <a:rect b="b" l="l" r="r" t="t"/>
              <a:pathLst>
                <a:path extrusionOk="0" h="182" w="387">
                  <a:moveTo>
                    <a:pt x="387" y="0"/>
                  </a:moveTo>
                  <a:lnTo>
                    <a:pt x="0" y="0"/>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11"/>
            <p:cNvSpPr/>
            <p:nvPr/>
          </p:nvSpPr>
          <p:spPr>
            <a:xfrm>
              <a:off x="6610914" y="778667"/>
              <a:ext cx="6996" cy="6233"/>
            </a:xfrm>
            <a:custGeom>
              <a:rect b="b" l="l" r="r" t="t"/>
              <a:pathLst>
                <a:path extrusionOk="0" h="207" w="196">
                  <a:moveTo>
                    <a:pt x="195" y="103"/>
                  </a:moveTo>
                  <a:cubicBezTo>
                    <a:pt x="195" y="52"/>
                    <a:pt x="39" y="0"/>
                    <a:pt x="3" y="103"/>
                  </a:cubicBezTo>
                  <a:cubicBezTo>
                    <a:pt x="1" y="154"/>
                    <a:pt x="160" y="207"/>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11"/>
            <p:cNvSpPr/>
            <p:nvPr/>
          </p:nvSpPr>
          <p:spPr>
            <a:xfrm>
              <a:off x="4277596" y="778667"/>
              <a:ext cx="6889" cy="6233"/>
            </a:xfrm>
            <a:custGeom>
              <a:rect b="b" l="l" r="r" t="t"/>
              <a:pathLst>
                <a:path extrusionOk="0" h="207" w="193">
                  <a:moveTo>
                    <a:pt x="193" y="103"/>
                  </a:moveTo>
                  <a:cubicBezTo>
                    <a:pt x="193" y="52"/>
                    <a:pt x="39" y="0"/>
                    <a:pt x="1" y="103"/>
                  </a:cubicBezTo>
                  <a:cubicBezTo>
                    <a:pt x="1" y="154"/>
                    <a:pt x="156" y="207"/>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11"/>
            <p:cNvSpPr/>
            <p:nvPr/>
          </p:nvSpPr>
          <p:spPr>
            <a:xfrm>
              <a:off x="591664" y="780985"/>
              <a:ext cx="13991" cy="4306"/>
            </a:xfrm>
            <a:custGeom>
              <a:rect b="b" l="l" r="r" t="t"/>
              <a:pathLst>
                <a:path extrusionOk="0" h="143" w="392">
                  <a:moveTo>
                    <a:pt x="293" y="26"/>
                  </a:moveTo>
                  <a:cubicBezTo>
                    <a:pt x="238" y="0"/>
                    <a:pt x="0" y="69"/>
                    <a:pt x="99" y="116"/>
                  </a:cubicBezTo>
                  <a:cubicBezTo>
                    <a:pt x="152" y="143"/>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11"/>
            <p:cNvSpPr/>
            <p:nvPr/>
          </p:nvSpPr>
          <p:spPr>
            <a:xfrm>
              <a:off x="5530380" y="773548"/>
              <a:ext cx="20666" cy="8250"/>
            </a:xfrm>
            <a:custGeom>
              <a:rect b="b" l="l" r="r" t="t"/>
              <a:pathLst>
                <a:path extrusionOk="0" h="274" w="579">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11"/>
            <p:cNvSpPr/>
            <p:nvPr/>
          </p:nvSpPr>
          <p:spPr>
            <a:xfrm>
              <a:off x="4899633" y="773127"/>
              <a:ext cx="33480" cy="15868"/>
            </a:xfrm>
            <a:custGeom>
              <a:rect b="b" l="l" r="r" t="t"/>
              <a:pathLst>
                <a:path extrusionOk="0" h="527" w="938">
                  <a:moveTo>
                    <a:pt x="893" y="196"/>
                  </a:moveTo>
                  <a:cubicBezTo>
                    <a:pt x="938" y="141"/>
                    <a:pt x="601" y="0"/>
                    <a:pt x="509" y="15"/>
                  </a:cubicBezTo>
                  <a:cubicBezTo>
                    <a:pt x="0" y="89"/>
                    <a:pt x="632" y="526"/>
                    <a:pt x="893" y="1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11"/>
            <p:cNvSpPr/>
            <p:nvPr/>
          </p:nvSpPr>
          <p:spPr>
            <a:xfrm>
              <a:off x="471275" y="764787"/>
              <a:ext cx="40333" cy="14664"/>
            </a:xfrm>
            <a:custGeom>
              <a:rect b="b" l="l" r="r" t="t"/>
              <a:pathLst>
                <a:path extrusionOk="0" h="487" w="1130">
                  <a:moveTo>
                    <a:pt x="770" y="383"/>
                  </a:moveTo>
                  <a:cubicBezTo>
                    <a:pt x="1129" y="80"/>
                    <a:pt x="78" y="0"/>
                    <a:pt x="0" y="200"/>
                  </a:cubicBezTo>
                  <a:cubicBezTo>
                    <a:pt x="302" y="239"/>
                    <a:pt x="165" y="486"/>
                    <a:pt x="770" y="3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11"/>
            <p:cNvSpPr/>
            <p:nvPr/>
          </p:nvSpPr>
          <p:spPr>
            <a:xfrm>
              <a:off x="877448" y="754399"/>
              <a:ext cx="50398" cy="17494"/>
            </a:xfrm>
            <a:custGeom>
              <a:rect b="b" l="l" r="r" t="t"/>
              <a:pathLst>
                <a:path extrusionOk="0" h="581" w="1412">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11"/>
            <p:cNvSpPr/>
            <p:nvPr/>
          </p:nvSpPr>
          <p:spPr>
            <a:xfrm>
              <a:off x="1244325" y="751689"/>
              <a:ext cx="72027" cy="13941"/>
            </a:xfrm>
            <a:custGeom>
              <a:rect b="b" l="l" r="r" t="t"/>
              <a:pathLst>
                <a:path extrusionOk="0" h="463" w="2018">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11"/>
            <p:cNvSpPr/>
            <p:nvPr/>
          </p:nvSpPr>
          <p:spPr>
            <a:xfrm>
              <a:off x="6745044" y="759126"/>
              <a:ext cx="14027" cy="4246"/>
            </a:xfrm>
            <a:custGeom>
              <a:rect b="b" l="l" r="r" t="t"/>
              <a:pathLst>
                <a:path extrusionOk="0" h="141" w="393">
                  <a:moveTo>
                    <a:pt x="99" y="117"/>
                  </a:moveTo>
                  <a:cubicBezTo>
                    <a:pt x="155" y="140"/>
                    <a:pt x="392" y="72"/>
                    <a:pt x="292" y="27"/>
                  </a:cubicBezTo>
                  <a:cubicBezTo>
                    <a:pt x="242" y="1"/>
                    <a:pt x="1" y="71"/>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11"/>
            <p:cNvSpPr/>
            <p:nvPr/>
          </p:nvSpPr>
          <p:spPr>
            <a:xfrm>
              <a:off x="6665987" y="754399"/>
              <a:ext cx="13884" cy="5540"/>
            </a:xfrm>
            <a:custGeom>
              <a:rect b="b" l="l" r="r" t="t"/>
              <a:pathLst>
                <a:path extrusionOk="0" h="184" w="389">
                  <a:moveTo>
                    <a:pt x="1" y="184"/>
                  </a:moveTo>
                  <a:lnTo>
                    <a:pt x="388" y="184"/>
                  </a:lnTo>
                  <a:lnTo>
                    <a:pt x="388"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11"/>
            <p:cNvSpPr/>
            <p:nvPr/>
          </p:nvSpPr>
          <p:spPr>
            <a:xfrm>
              <a:off x="5289353" y="753857"/>
              <a:ext cx="13813" cy="6745"/>
            </a:xfrm>
            <a:custGeom>
              <a:rect b="b" l="l" r="r" t="t"/>
              <a:pathLst>
                <a:path extrusionOk="0" h="224" w="387">
                  <a:moveTo>
                    <a:pt x="387" y="110"/>
                  </a:moveTo>
                  <a:cubicBezTo>
                    <a:pt x="346" y="1"/>
                    <a:pt x="174" y="54"/>
                    <a:pt x="1" y="110"/>
                  </a:cubicBezTo>
                  <a:cubicBezTo>
                    <a:pt x="6" y="202"/>
                    <a:pt x="341"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11"/>
            <p:cNvSpPr/>
            <p:nvPr/>
          </p:nvSpPr>
          <p:spPr>
            <a:xfrm>
              <a:off x="8061217" y="743470"/>
              <a:ext cx="44687" cy="16470"/>
            </a:xfrm>
            <a:custGeom>
              <a:rect b="b" l="l" r="r" t="t"/>
              <a:pathLst>
                <a:path extrusionOk="0" h="547" w="1252">
                  <a:moveTo>
                    <a:pt x="638" y="1"/>
                  </a:moveTo>
                  <a:cubicBezTo>
                    <a:pt x="615" y="173"/>
                    <a:pt x="1" y="65"/>
                    <a:pt x="59" y="274"/>
                  </a:cubicBezTo>
                  <a:cubicBezTo>
                    <a:pt x="396" y="547"/>
                    <a:pt x="1251" y="143"/>
                    <a:pt x="6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11"/>
            <p:cNvSpPr/>
            <p:nvPr/>
          </p:nvSpPr>
          <p:spPr>
            <a:xfrm>
              <a:off x="6738263" y="750907"/>
              <a:ext cx="13956" cy="4306"/>
            </a:xfrm>
            <a:custGeom>
              <a:rect b="b" l="l" r="r" t="t"/>
              <a:pathLst>
                <a:path extrusionOk="0" h="143" w="391">
                  <a:moveTo>
                    <a:pt x="289" y="27"/>
                  </a:moveTo>
                  <a:cubicBezTo>
                    <a:pt x="238" y="1"/>
                    <a:pt x="0" y="70"/>
                    <a:pt x="99" y="117"/>
                  </a:cubicBezTo>
                  <a:cubicBezTo>
                    <a:pt x="150" y="143"/>
                    <a:pt x="390" y="74"/>
                    <a:pt x="289"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11"/>
            <p:cNvSpPr/>
            <p:nvPr/>
          </p:nvSpPr>
          <p:spPr>
            <a:xfrm>
              <a:off x="9130223" y="746240"/>
              <a:ext cx="13777" cy="5480"/>
            </a:xfrm>
            <a:custGeom>
              <a:rect b="b" l="l" r="r" t="t"/>
              <a:pathLst>
                <a:path extrusionOk="0" h="182" w="386">
                  <a:moveTo>
                    <a:pt x="386" y="0"/>
                  </a:moveTo>
                  <a:lnTo>
                    <a:pt x="0" y="0"/>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11"/>
            <p:cNvSpPr/>
            <p:nvPr/>
          </p:nvSpPr>
          <p:spPr>
            <a:xfrm>
              <a:off x="5896614" y="736364"/>
              <a:ext cx="22165" cy="16199"/>
            </a:xfrm>
            <a:custGeom>
              <a:rect b="b" l="l" r="r" t="t"/>
              <a:pathLst>
                <a:path extrusionOk="0" h="538" w="621">
                  <a:moveTo>
                    <a:pt x="345" y="510"/>
                  </a:moveTo>
                  <a:cubicBezTo>
                    <a:pt x="404" y="387"/>
                    <a:pt x="620" y="335"/>
                    <a:pt x="537" y="146"/>
                  </a:cubicBezTo>
                  <a:cubicBezTo>
                    <a:pt x="0" y="1"/>
                    <a:pt x="4" y="537"/>
                    <a:pt x="345" y="5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11"/>
            <p:cNvSpPr/>
            <p:nvPr/>
          </p:nvSpPr>
          <p:spPr>
            <a:xfrm>
              <a:off x="5464814" y="745457"/>
              <a:ext cx="14134" cy="4306"/>
            </a:xfrm>
            <a:custGeom>
              <a:rect b="b" l="l" r="r" t="t"/>
              <a:pathLst>
                <a:path extrusionOk="0" h="143" w="396">
                  <a:moveTo>
                    <a:pt x="293" y="26"/>
                  </a:moveTo>
                  <a:cubicBezTo>
                    <a:pt x="239" y="0"/>
                    <a:pt x="0" y="71"/>
                    <a:pt x="101" y="116"/>
                  </a:cubicBezTo>
                  <a:cubicBezTo>
                    <a:pt x="151" y="143"/>
                    <a:pt x="396"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11"/>
            <p:cNvSpPr/>
            <p:nvPr/>
          </p:nvSpPr>
          <p:spPr>
            <a:xfrm>
              <a:off x="2591620" y="736334"/>
              <a:ext cx="47792" cy="17464"/>
            </a:xfrm>
            <a:custGeom>
              <a:rect b="b" l="l" r="r" t="t"/>
              <a:pathLst>
                <a:path extrusionOk="0" h="580" w="1339">
                  <a:moveTo>
                    <a:pt x="182" y="329"/>
                  </a:moveTo>
                  <a:cubicBezTo>
                    <a:pt x="479" y="580"/>
                    <a:pt x="1315" y="325"/>
                    <a:pt x="1338" y="147"/>
                  </a:cubicBezTo>
                  <a:cubicBezTo>
                    <a:pt x="943" y="203"/>
                    <a:pt x="0" y="0"/>
                    <a:pt x="182" y="3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11"/>
            <p:cNvSpPr/>
            <p:nvPr/>
          </p:nvSpPr>
          <p:spPr>
            <a:xfrm>
              <a:off x="1494988" y="731306"/>
              <a:ext cx="26484" cy="12195"/>
            </a:xfrm>
            <a:custGeom>
              <a:rect b="b" l="l" r="r" t="t"/>
              <a:pathLst>
                <a:path extrusionOk="0" h="405" w="742">
                  <a:moveTo>
                    <a:pt x="438" y="405"/>
                  </a:moveTo>
                  <a:cubicBezTo>
                    <a:pt x="742" y="269"/>
                    <a:pt x="652" y="0"/>
                    <a:pt x="53" y="41"/>
                  </a:cubicBezTo>
                  <a:cubicBezTo>
                    <a:pt x="0" y="248"/>
                    <a:pt x="100" y="383"/>
                    <a:pt x="438" y="4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11"/>
            <p:cNvSpPr/>
            <p:nvPr/>
          </p:nvSpPr>
          <p:spPr>
            <a:xfrm>
              <a:off x="8940771" y="737267"/>
              <a:ext cx="14063" cy="4246"/>
            </a:xfrm>
            <a:custGeom>
              <a:rect b="b" l="l" r="r" t="t"/>
              <a:pathLst>
                <a:path extrusionOk="0" h="141" w="394">
                  <a:moveTo>
                    <a:pt x="100" y="114"/>
                  </a:moveTo>
                  <a:cubicBezTo>
                    <a:pt x="154" y="140"/>
                    <a:pt x="394" y="73"/>
                    <a:pt x="295" y="24"/>
                  </a:cubicBezTo>
                  <a:cubicBezTo>
                    <a:pt x="242" y="1"/>
                    <a:pt x="1" y="69"/>
                    <a:pt x="100"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11"/>
            <p:cNvSpPr/>
            <p:nvPr/>
          </p:nvSpPr>
          <p:spPr>
            <a:xfrm>
              <a:off x="8995808" y="734558"/>
              <a:ext cx="14063" cy="4246"/>
            </a:xfrm>
            <a:custGeom>
              <a:rect b="b" l="l" r="r" t="t"/>
              <a:pathLst>
                <a:path extrusionOk="0" h="141" w="394">
                  <a:moveTo>
                    <a:pt x="294" y="25"/>
                  </a:moveTo>
                  <a:cubicBezTo>
                    <a:pt x="239" y="1"/>
                    <a:pt x="1" y="69"/>
                    <a:pt x="100" y="117"/>
                  </a:cubicBezTo>
                  <a:cubicBezTo>
                    <a:pt x="155" y="140"/>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11"/>
            <p:cNvSpPr/>
            <p:nvPr/>
          </p:nvSpPr>
          <p:spPr>
            <a:xfrm>
              <a:off x="6961944" y="724923"/>
              <a:ext cx="26591" cy="15266"/>
            </a:xfrm>
            <a:custGeom>
              <a:rect b="b" l="l" r="r" t="t"/>
              <a:pathLst>
                <a:path extrusionOk="0" h="507" w="745">
                  <a:moveTo>
                    <a:pt x="0" y="434"/>
                  </a:moveTo>
                  <a:cubicBezTo>
                    <a:pt x="744" y="506"/>
                    <a:pt x="744" y="1"/>
                    <a:pt x="0" y="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11"/>
            <p:cNvSpPr/>
            <p:nvPr/>
          </p:nvSpPr>
          <p:spPr>
            <a:xfrm>
              <a:off x="2673854" y="731848"/>
              <a:ext cx="13706" cy="7467"/>
            </a:xfrm>
            <a:custGeom>
              <a:rect b="b" l="l" r="r" t="t"/>
              <a:pathLst>
                <a:path extrusionOk="0" h="248" w="384">
                  <a:moveTo>
                    <a:pt x="384" y="115"/>
                  </a:moveTo>
                  <a:cubicBezTo>
                    <a:pt x="383" y="24"/>
                    <a:pt x="47" y="1"/>
                    <a:pt x="0" y="115"/>
                  </a:cubicBezTo>
                  <a:cubicBezTo>
                    <a:pt x="216" y="105"/>
                    <a:pt x="299" y="247"/>
                    <a:pt x="384"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11"/>
            <p:cNvSpPr/>
            <p:nvPr/>
          </p:nvSpPr>
          <p:spPr>
            <a:xfrm>
              <a:off x="920207" y="716131"/>
              <a:ext cx="41725" cy="18819"/>
            </a:xfrm>
            <a:custGeom>
              <a:rect b="b" l="l" r="r" t="t"/>
              <a:pathLst>
                <a:path extrusionOk="0" h="625" w="1169">
                  <a:moveTo>
                    <a:pt x="727" y="546"/>
                  </a:moveTo>
                  <a:cubicBezTo>
                    <a:pt x="1169" y="340"/>
                    <a:pt x="598" y="145"/>
                    <a:pt x="342" y="0"/>
                  </a:cubicBezTo>
                  <a:cubicBezTo>
                    <a:pt x="46" y="138"/>
                    <a:pt x="0" y="624"/>
                    <a:pt x="727"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11"/>
            <p:cNvSpPr/>
            <p:nvPr/>
          </p:nvSpPr>
          <p:spPr>
            <a:xfrm>
              <a:off x="6187502" y="723568"/>
              <a:ext cx="14063" cy="4306"/>
            </a:xfrm>
            <a:custGeom>
              <a:rect b="b" l="l" r="r" t="t"/>
              <a:pathLst>
                <a:path extrusionOk="0" h="143" w="394">
                  <a:moveTo>
                    <a:pt x="296" y="26"/>
                  </a:moveTo>
                  <a:cubicBezTo>
                    <a:pt x="240" y="0"/>
                    <a:pt x="1" y="68"/>
                    <a:pt x="101" y="116"/>
                  </a:cubicBezTo>
                  <a:cubicBezTo>
                    <a:pt x="152" y="142"/>
                    <a:pt x="394" y="72"/>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11"/>
            <p:cNvSpPr/>
            <p:nvPr/>
          </p:nvSpPr>
          <p:spPr>
            <a:xfrm>
              <a:off x="6107624" y="721581"/>
              <a:ext cx="21594" cy="6474"/>
            </a:xfrm>
            <a:custGeom>
              <a:rect b="b" l="l" r="r" t="t"/>
              <a:pathLst>
                <a:path extrusionOk="0" h="215" w="605">
                  <a:moveTo>
                    <a:pt x="605" y="182"/>
                  </a:moveTo>
                  <a:lnTo>
                    <a:pt x="605" y="1"/>
                  </a:lnTo>
                  <a:lnTo>
                    <a:pt x="28" y="1"/>
                  </a:lnTo>
                  <a:cubicBezTo>
                    <a:pt x="0" y="164"/>
                    <a:pt x="217" y="215"/>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11"/>
            <p:cNvSpPr/>
            <p:nvPr/>
          </p:nvSpPr>
          <p:spPr>
            <a:xfrm>
              <a:off x="1442165" y="711856"/>
              <a:ext cx="20273" cy="13580"/>
            </a:xfrm>
            <a:custGeom>
              <a:rect b="b" l="l" r="r" t="t"/>
              <a:pathLst>
                <a:path extrusionOk="0" h="451" w="568">
                  <a:moveTo>
                    <a:pt x="375" y="415"/>
                  </a:moveTo>
                  <a:cubicBezTo>
                    <a:pt x="386" y="359"/>
                    <a:pt x="402" y="306"/>
                    <a:pt x="568" y="324"/>
                  </a:cubicBezTo>
                  <a:lnTo>
                    <a:pt x="568" y="142"/>
                  </a:lnTo>
                  <a:cubicBezTo>
                    <a:pt x="94" y="0"/>
                    <a:pt x="0" y="451"/>
                    <a:pt x="375" y="4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11"/>
            <p:cNvSpPr/>
            <p:nvPr/>
          </p:nvSpPr>
          <p:spPr>
            <a:xfrm>
              <a:off x="5299596" y="718149"/>
              <a:ext cx="14063" cy="4276"/>
            </a:xfrm>
            <a:custGeom>
              <a:rect b="b" l="l" r="r" t="t"/>
              <a:pathLst>
                <a:path extrusionOk="0" h="142" w="394">
                  <a:moveTo>
                    <a:pt x="294" y="25"/>
                  </a:moveTo>
                  <a:cubicBezTo>
                    <a:pt x="241" y="0"/>
                    <a:pt x="1" y="69"/>
                    <a:pt x="100" y="116"/>
                  </a:cubicBezTo>
                  <a:cubicBezTo>
                    <a:pt x="156" y="141"/>
                    <a:pt x="394"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11"/>
            <p:cNvSpPr/>
            <p:nvPr/>
          </p:nvSpPr>
          <p:spPr>
            <a:xfrm>
              <a:off x="138877" y="713331"/>
              <a:ext cx="22629" cy="8280"/>
            </a:xfrm>
            <a:custGeom>
              <a:rect b="b" l="l" r="r" t="t"/>
              <a:pathLst>
                <a:path extrusionOk="0" h="275" w="634">
                  <a:moveTo>
                    <a:pt x="634" y="275"/>
                  </a:moveTo>
                  <a:lnTo>
                    <a:pt x="634" y="1"/>
                  </a:lnTo>
                  <a:lnTo>
                    <a:pt x="248" y="1"/>
                  </a:lnTo>
                  <a:cubicBezTo>
                    <a:pt x="240" y="118"/>
                    <a:pt x="1" y="127"/>
                    <a:pt x="57"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11"/>
            <p:cNvSpPr/>
            <p:nvPr/>
          </p:nvSpPr>
          <p:spPr>
            <a:xfrm>
              <a:off x="8483130" y="713030"/>
              <a:ext cx="6996" cy="6233"/>
            </a:xfrm>
            <a:custGeom>
              <a:rect b="b" l="l" r="r" t="t"/>
              <a:pathLst>
                <a:path extrusionOk="0" h="207" w="196">
                  <a:moveTo>
                    <a:pt x="194" y="103"/>
                  </a:moveTo>
                  <a:cubicBezTo>
                    <a:pt x="195" y="53"/>
                    <a:pt x="39" y="0"/>
                    <a:pt x="1" y="103"/>
                  </a:cubicBezTo>
                  <a:cubicBezTo>
                    <a:pt x="1" y="154"/>
                    <a:pt x="157" y="207"/>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11"/>
            <p:cNvSpPr/>
            <p:nvPr/>
          </p:nvSpPr>
          <p:spPr>
            <a:xfrm>
              <a:off x="5337537" y="708002"/>
              <a:ext cx="22665" cy="13670"/>
            </a:xfrm>
            <a:custGeom>
              <a:rect b="b" l="l" r="r" t="t"/>
              <a:pathLst>
                <a:path extrusionOk="0" h="454" w="635">
                  <a:moveTo>
                    <a:pt x="581" y="362"/>
                  </a:moveTo>
                  <a:cubicBezTo>
                    <a:pt x="635" y="154"/>
                    <a:pt x="535" y="21"/>
                    <a:pt x="196" y="0"/>
                  </a:cubicBezTo>
                  <a:cubicBezTo>
                    <a:pt x="240" y="160"/>
                    <a:pt x="0" y="453"/>
                    <a:pt x="581"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11"/>
            <p:cNvSpPr/>
            <p:nvPr/>
          </p:nvSpPr>
          <p:spPr>
            <a:xfrm>
              <a:off x="4020400" y="697042"/>
              <a:ext cx="57322" cy="21860"/>
            </a:xfrm>
            <a:custGeom>
              <a:rect b="b" l="l" r="r" t="t"/>
              <a:pathLst>
                <a:path extrusionOk="0" h="726" w="1606">
                  <a:moveTo>
                    <a:pt x="1035" y="726"/>
                  </a:moveTo>
                  <a:cubicBezTo>
                    <a:pt x="1606" y="368"/>
                    <a:pt x="631" y="111"/>
                    <a:pt x="72" y="0"/>
                  </a:cubicBezTo>
                  <a:cubicBezTo>
                    <a:pt x="0" y="427"/>
                    <a:pt x="418" y="623"/>
                    <a:pt x="1035" y="7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11"/>
            <p:cNvSpPr/>
            <p:nvPr/>
          </p:nvSpPr>
          <p:spPr>
            <a:xfrm>
              <a:off x="8507222" y="709959"/>
              <a:ext cx="14027" cy="4246"/>
            </a:xfrm>
            <a:custGeom>
              <a:rect b="b" l="l" r="r" t="t"/>
              <a:pathLst>
                <a:path extrusionOk="0" h="141" w="393">
                  <a:moveTo>
                    <a:pt x="100" y="114"/>
                  </a:moveTo>
                  <a:cubicBezTo>
                    <a:pt x="153" y="140"/>
                    <a:pt x="392" y="70"/>
                    <a:pt x="292" y="24"/>
                  </a:cubicBezTo>
                  <a:cubicBezTo>
                    <a:pt x="237" y="1"/>
                    <a:pt x="1" y="67"/>
                    <a:pt x="100"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11"/>
            <p:cNvSpPr/>
            <p:nvPr/>
          </p:nvSpPr>
          <p:spPr>
            <a:xfrm>
              <a:off x="632888" y="709959"/>
              <a:ext cx="14099" cy="4246"/>
            </a:xfrm>
            <a:custGeom>
              <a:rect b="b" l="l" r="r" t="t"/>
              <a:pathLst>
                <a:path extrusionOk="0" h="141" w="395">
                  <a:moveTo>
                    <a:pt x="101" y="114"/>
                  </a:moveTo>
                  <a:cubicBezTo>
                    <a:pt x="154" y="140"/>
                    <a:pt x="395" y="70"/>
                    <a:pt x="295" y="24"/>
                  </a:cubicBezTo>
                  <a:cubicBezTo>
                    <a:pt x="242" y="1"/>
                    <a:pt x="0" y="67"/>
                    <a:pt x="101"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11"/>
            <p:cNvSpPr/>
            <p:nvPr/>
          </p:nvSpPr>
          <p:spPr>
            <a:xfrm>
              <a:off x="5251376" y="707129"/>
              <a:ext cx="14099" cy="4306"/>
            </a:xfrm>
            <a:custGeom>
              <a:rect b="b" l="l" r="r" t="t"/>
              <a:pathLst>
                <a:path extrusionOk="0" h="143" w="395">
                  <a:moveTo>
                    <a:pt x="294" y="27"/>
                  </a:moveTo>
                  <a:cubicBezTo>
                    <a:pt x="241" y="1"/>
                    <a:pt x="1" y="71"/>
                    <a:pt x="102" y="117"/>
                  </a:cubicBezTo>
                  <a:cubicBezTo>
                    <a:pt x="155" y="143"/>
                    <a:pt x="395" y="75"/>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11"/>
            <p:cNvSpPr/>
            <p:nvPr/>
          </p:nvSpPr>
          <p:spPr>
            <a:xfrm>
              <a:off x="1710139" y="698548"/>
              <a:ext cx="34943" cy="15266"/>
            </a:xfrm>
            <a:custGeom>
              <a:rect b="b" l="l" r="r" t="t"/>
              <a:pathLst>
                <a:path extrusionOk="0" h="507" w="979">
                  <a:moveTo>
                    <a:pt x="774" y="403"/>
                  </a:moveTo>
                  <a:cubicBezTo>
                    <a:pt x="978" y="173"/>
                    <a:pt x="123" y="1"/>
                    <a:pt x="0" y="220"/>
                  </a:cubicBezTo>
                  <a:cubicBezTo>
                    <a:pt x="306" y="259"/>
                    <a:pt x="167" y="506"/>
                    <a:pt x="774" y="4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11"/>
            <p:cNvSpPr/>
            <p:nvPr/>
          </p:nvSpPr>
          <p:spPr>
            <a:xfrm>
              <a:off x="378441" y="704841"/>
              <a:ext cx="23950" cy="5871"/>
            </a:xfrm>
            <a:custGeom>
              <a:rect b="b" l="l" r="r" t="t"/>
              <a:pathLst>
                <a:path extrusionOk="0" h="195" w="671">
                  <a:moveTo>
                    <a:pt x="479" y="194"/>
                  </a:moveTo>
                  <a:cubicBezTo>
                    <a:pt x="479" y="103"/>
                    <a:pt x="634" y="87"/>
                    <a:pt x="671" y="11"/>
                  </a:cubicBezTo>
                  <a:cubicBezTo>
                    <a:pt x="368" y="22"/>
                    <a:pt x="1" y="1"/>
                    <a:pt x="92"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11"/>
            <p:cNvSpPr/>
            <p:nvPr/>
          </p:nvSpPr>
          <p:spPr>
            <a:xfrm>
              <a:off x="2618818" y="705172"/>
              <a:ext cx="13777" cy="2770"/>
            </a:xfrm>
            <a:custGeom>
              <a:rect b="b" l="l" r="r" t="t"/>
              <a:pathLst>
                <a:path extrusionOk="0" h="92" w="386">
                  <a:moveTo>
                    <a:pt x="1" y="92"/>
                  </a:moveTo>
                  <a:cubicBezTo>
                    <a:pt x="148" y="71"/>
                    <a:pt x="378" y="89"/>
                    <a:pt x="386" y="0"/>
                  </a:cubicBezTo>
                  <a:cubicBezTo>
                    <a:pt x="237" y="22"/>
                    <a:pt x="3" y="4"/>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11"/>
            <p:cNvSpPr/>
            <p:nvPr/>
          </p:nvSpPr>
          <p:spPr>
            <a:xfrm>
              <a:off x="1988821" y="704449"/>
              <a:ext cx="14134" cy="4276"/>
            </a:xfrm>
            <a:custGeom>
              <a:rect b="b" l="l" r="r" t="t"/>
              <a:pathLst>
                <a:path extrusionOk="0" h="142" w="396">
                  <a:moveTo>
                    <a:pt x="295" y="24"/>
                  </a:moveTo>
                  <a:cubicBezTo>
                    <a:pt x="240" y="1"/>
                    <a:pt x="1" y="69"/>
                    <a:pt x="101" y="116"/>
                  </a:cubicBezTo>
                  <a:cubicBezTo>
                    <a:pt x="154" y="142"/>
                    <a:pt x="395" y="73"/>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11"/>
            <p:cNvSpPr/>
            <p:nvPr/>
          </p:nvSpPr>
          <p:spPr>
            <a:xfrm>
              <a:off x="7068591" y="693490"/>
              <a:ext cx="13991" cy="4306"/>
            </a:xfrm>
            <a:custGeom>
              <a:rect b="b" l="l" r="r" t="t"/>
              <a:pathLst>
                <a:path extrusionOk="0" h="143" w="392">
                  <a:moveTo>
                    <a:pt x="99" y="117"/>
                  </a:moveTo>
                  <a:cubicBezTo>
                    <a:pt x="153" y="143"/>
                    <a:pt x="392" y="72"/>
                    <a:pt x="294" y="25"/>
                  </a:cubicBezTo>
                  <a:cubicBezTo>
                    <a:pt x="242" y="1"/>
                    <a:pt x="0" y="71"/>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11"/>
            <p:cNvSpPr/>
            <p:nvPr/>
          </p:nvSpPr>
          <p:spPr>
            <a:xfrm>
              <a:off x="5557791" y="686053"/>
              <a:ext cx="33729" cy="17343"/>
            </a:xfrm>
            <a:custGeom>
              <a:rect b="b" l="l" r="r" t="t"/>
              <a:pathLst>
                <a:path extrusionOk="0" h="576" w="945">
                  <a:moveTo>
                    <a:pt x="1" y="91"/>
                  </a:moveTo>
                  <a:lnTo>
                    <a:pt x="1" y="272"/>
                  </a:lnTo>
                  <a:cubicBezTo>
                    <a:pt x="359" y="575"/>
                    <a:pt x="945" y="1"/>
                    <a:pt x="1"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11"/>
            <p:cNvSpPr/>
            <p:nvPr/>
          </p:nvSpPr>
          <p:spPr>
            <a:xfrm>
              <a:off x="4508058" y="693520"/>
              <a:ext cx="14134" cy="4276"/>
            </a:xfrm>
            <a:custGeom>
              <a:rect b="b" l="l" r="r" t="t"/>
              <a:pathLst>
                <a:path extrusionOk="0" h="142" w="396">
                  <a:moveTo>
                    <a:pt x="295" y="26"/>
                  </a:moveTo>
                  <a:cubicBezTo>
                    <a:pt x="242" y="1"/>
                    <a:pt x="0" y="70"/>
                    <a:pt x="99" y="117"/>
                  </a:cubicBezTo>
                  <a:cubicBezTo>
                    <a:pt x="155" y="142"/>
                    <a:pt x="396" y="71"/>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11"/>
            <p:cNvSpPr/>
            <p:nvPr/>
          </p:nvSpPr>
          <p:spPr>
            <a:xfrm>
              <a:off x="2549040" y="688763"/>
              <a:ext cx="21630" cy="9515"/>
            </a:xfrm>
            <a:custGeom>
              <a:rect b="b" l="l" r="r" t="t"/>
              <a:pathLst>
                <a:path extrusionOk="0" h="316" w="606">
                  <a:moveTo>
                    <a:pt x="413" y="274"/>
                  </a:moveTo>
                  <a:cubicBezTo>
                    <a:pt x="406" y="147"/>
                    <a:pt x="504" y="74"/>
                    <a:pt x="606" y="1"/>
                  </a:cubicBezTo>
                  <a:lnTo>
                    <a:pt x="28" y="1"/>
                  </a:lnTo>
                  <a:cubicBezTo>
                    <a:pt x="42" y="145"/>
                    <a:pt x="0" y="316"/>
                    <a:pt x="41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11"/>
            <p:cNvSpPr/>
            <p:nvPr/>
          </p:nvSpPr>
          <p:spPr>
            <a:xfrm>
              <a:off x="5299596" y="690780"/>
              <a:ext cx="14063" cy="4276"/>
            </a:xfrm>
            <a:custGeom>
              <a:rect b="b" l="l" r="r" t="t"/>
              <a:pathLst>
                <a:path extrusionOk="0" h="142" w="394">
                  <a:moveTo>
                    <a:pt x="294" y="25"/>
                  </a:moveTo>
                  <a:cubicBezTo>
                    <a:pt x="241" y="1"/>
                    <a:pt x="1" y="70"/>
                    <a:pt x="100" y="117"/>
                  </a:cubicBezTo>
                  <a:cubicBezTo>
                    <a:pt x="156" y="142"/>
                    <a:pt x="394"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11"/>
            <p:cNvSpPr/>
            <p:nvPr/>
          </p:nvSpPr>
          <p:spPr>
            <a:xfrm>
              <a:off x="3128140" y="688070"/>
              <a:ext cx="13813" cy="7467"/>
            </a:xfrm>
            <a:custGeom>
              <a:rect b="b" l="l" r="r" t="t"/>
              <a:pathLst>
                <a:path extrusionOk="0" h="248" w="387">
                  <a:moveTo>
                    <a:pt x="387" y="115"/>
                  </a:moveTo>
                  <a:cubicBezTo>
                    <a:pt x="384" y="24"/>
                    <a:pt x="48" y="0"/>
                    <a:pt x="1" y="115"/>
                  </a:cubicBezTo>
                  <a:cubicBezTo>
                    <a:pt x="215" y="105"/>
                    <a:pt x="302" y="247"/>
                    <a:pt x="387"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11"/>
            <p:cNvSpPr/>
            <p:nvPr/>
          </p:nvSpPr>
          <p:spPr>
            <a:xfrm>
              <a:off x="3045585" y="688823"/>
              <a:ext cx="13742" cy="5480"/>
            </a:xfrm>
            <a:custGeom>
              <a:rect b="b" l="l" r="r" t="t"/>
              <a:pathLst>
                <a:path extrusionOk="0" h="182" w="385">
                  <a:moveTo>
                    <a:pt x="1" y="182"/>
                  </a:moveTo>
                  <a:lnTo>
                    <a:pt x="384" y="182"/>
                  </a:lnTo>
                  <a:lnTo>
                    <a:pt x="384"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11"/>
            <p:cNvSpPr/>
            <p:nvPr/>
          </p:nvSpPr>
          <p:spPr>
            <a:xfrm>
              <a:off x="2576237" y="686053"/>
              <a:ext cx="21880" cy="8732"/>
            </a:xfrm>
            <a:custGeom>
              <a:rect b="b" l="l" r="r" t="t"/>
              <a:pathLst>
                <a:path extrusionOk="0" h="290" w="613">
                  <a:moveTo>
                    <a:pt x="613" y="274"/>
                  </a:moveTo>
                  <a:lnTo>
                    <a:pt x="613" y="1"/>
                  </a:lnTo>
                  <a:lnTo>
                    <a:pt x="36" y="1"/>
                  </a:lnTo>
                  <a:cubicBezTo>
                    <a:pt x="1" y="198"/>
                    <a:pt x="194" y="289"/>
                    <a:pt x="61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11"/>
            <p:cNvSpPr/>
            <p:nvPr/>
          </p:nvSpPr>
          <p:spPr>
            <a:xfrm>
              <a:off x="1957983" y="685661"/>
              <a:ext cx="6996" cy="6293"/>
            </a:xfrm>
            <a:custGeom>
              <a:rect b="b" l="l" r="r" t="t"/>
              <a:pathLst>
                <a:path extrusionOk="0" h="209" w="196">
                  <a:moveTo>
                    <a:pt x="195" y="104"/>
                  </a:moveTo>
                  <a:cubicBezTo>
                    <a:pt x="195" y="53"/>
                    <a:pt x="39" y="1"/>
                    <a:pt x="3" y="104"/>
                  </a:cubicBezTo>
                  <a:cubicBezTo>
                    <a:pt x="1" y="155"/>
                    <a:pt x="156" y="208"/>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11"/>
            <p:cNvSpPr/>
            <p:nvPr/>
          </p:nvSpPr>
          <p:spPr>
            <a:xfrm>
              <a:off x="8868638" y="683313"/>
              <a:ext cx="13813" cy="5480"/>
            </a:xfrm>
            <a:custGeom>
              <a:rect b="b" l="l" r="r" t="t"/>
              <a:pathLst>
                <a:path extrusionOk="0" h="182" w="387">
                  <a:moveTo>
                    <a:pt x="0" y="182"/>
                  </a:moveTo>
                  <a:lnTo>
                    <a:pt x="386" y="182"/>
                  </a:lnTo>
                  <a:lnTo>
                    <a:pt x="386"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11"/>
            <p:cNvSpPr/>
            <p:nvPr/>
          </p:nvSpPr>
          <p:spPr>
            <a:xfrm>
              <a:off x="5664402" y="679881"/>
              <a:ext cx="14063" cy="4215"/>
            </a:xfrm>
            <a:custGeom>
              <a:rect b="b" l="l" r="r" t="t"/>
              <a:pathLst>
                <a:path extrusionOk="0" h="140" w="394">
                  <a:moveTo>
                    <a:pt x="294" y="24"/>
                  </a:moveTo>
                  <a:cubicBezTo>
                    <a:pt x="239" y="1"/>
                    <a:pt x="0" y="69"/>
                    <a:pt x="102" y="116"/>
                  </a:cubicBezTo>
                  <a:cubicBezTo>
                    <a:pt x="155" y="139"/>
                    <a:pt x="393" y="73"/>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11"/>
            <p:cNvSpPr/>
            <p:nvPr/>
          </p:nvSpPr>
          <p:spPr>
            <a:xfrm>
              <a:off x="2563674" y="675093"/>
              <a:ext cx="20702" cy="8250"/>
            </a:xfrm>
            <a:custGeom>
              <a:rect b="b" l="l" r="r" t="t"/>
              <a:pathLst>
                <a:path extrusionOk="0" h="274" w="58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11"/>
            <p:cNvSpPr/>
            <p:nvPr/>
          </p:nvSpPr>
          <p:spPr>
            <a:xfrm>
              <a:off x="1861579" y="668379"/>
              <a:ext cx="28982" cy="16982"/>
            </a:xfrm>
            <a:custGeom>
              <a:rect b="b" l="l" r="r" t="t"/>
              <a:pathLst>
                <a:path extrusionOk="0" h="564" w="812">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11"/>
            <p:cNvSpPr/>
            <p:nvPr/>
          </p:nvSpPr>
          <p:spPr>
            <a:xfrm>
              <a:off x="8865068" y="677141"/>
              <a:ext cx="14027" cy="4246"/>
            </a:xfrm>
            <a:custGeom>
              <a:rect b="b" l="l" r="r" t="t"/>
              <a:pathLst>
                <a:path extrusionOk="0" h="141" w="393">
                  <a:moveTo>
                    <a:pt x="291" y="24"/>
                  </a:moveTo>
                  <a:cubicBezTo>
                    <a:pt x="241" y="1"/>
                    <a:pt x="1" y="68"/>
                    <a:pt x="99" y="115"/>
                  </a:cubicBezTo>
                  <a:cubicBezTo>
                    <a:pt x="156" y="140"/>
                    <a:pt x="392" y="72"/>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11"/>
            <p:cNvSpPr/>
            <p:nvPr/>
          </p:nvSpPr>
          <p:spPr>
            <a:xfrm>
              <a:off x="8651703" y="677141"/>
              <a:ext cx="14063" cy="4246"/>
            </a:xfrm>
            <a:custGeom>
              <a:rect b="b" l="l" r="r" t="t"/>
              <a:pathLst>
                <a:path extrusionOk="0" h="141" w="394">
                  <a:moveTo>
                    <a:pt x="100" y="115"/>
                  </a:moveTo>
                  <a:cubicBezTo>
                    <a:pt x="153" y="140"/>
                    <a:pt x="393" y="72"/>
                    <a:pt x="293" y="24"/>
                  </a:cubicBezTo>
                  <a:cubicBezTo>
                    <a:pt x="241" y="1"/>
                    <a:pt x="0"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11"/>
            <p:cNvSpPr/>
            <p:nvPr/>
          </p:nvSpPr>
          <p:spPr>
            <a:xfrm>
              <a:off x="5426980" y="674792"/>
              <a:ext cx="7031" cy="6233"/>
            </a:xfrm>
            <a:custGeom>
              <a:rect b="b" l="l" r="r" t="t"/>
              <a:pathLst>
                <a:path extrusionOk="0" h="207" w="197">
                  <a:moveTo>
                    <a:pt x="3" y="102"/>
                  </a:moveTo>
                  <a:cubicBezTo>
                    <a:pt x="0" y="153"/>
                    <a:pt x="158" y="206"/>
                    <a:pt x="196" y="102"/>
                  </a:cubicBezTo>
                  <a:cubicBezTo>
                    <a:pt x="196" y="52"/>
                    <a:pt x="40" y="0"/>
                    <a:pt x="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11"/>
            <p:cNvSpPr/>
            <p:nvPr/>
          </p:nvSpPr>
          <p:spPr>
            <a:xfrm>
              <a:off x="3259236" y="665429"/>
              <a:ext cx="20309" cy="13549"/>
            </a:xfrm>
            <a:custGeom>
              <a:rect b="b" l="l" r="r" t="t"/>
              <a:pathLst>
                <a:path extrusionOk="0" h="450" w="569">
                  <a:moveTo>
                    <a:pt x="377" y="413"/>
                  </a:moveTo>
                  <a:cubicBezTo>
                    <a:pt x="388" y="358"/>
                    <a:pt x="403" y="307"/>
                    <a:pt x="569" y="324"/>
                  </a:cubicBezTo>
                  <a:lnTo>
                    <a:pt x="569" y="143"/>
                  </a:lnTo>
                  <a:cubicBezTo>
                    <a:pt x="96" y="1"/>
                    <a:pt x="1" y="450"/>
                    <a:pt x="377"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11"/>
            <p:cNvSpPr/>
            <p:nvPr/>
          </p:nvSpPr>
          <p:spPr>
            <a:xfrm>
              <a:off x="8111471" y="672414"/>
              <a:ext cx="13813" cy="2710"/>
            </a:xfrm>
            <a:custGeom>
              <a:rect b="b" l="l" r="r" t="t"/>
              <a:pathLst>
                <a:path extrusionOk="0" h="90" w="387">
                  <a:moveTo>
                    <a:pt x="386" y="1"/>
                  </a:moveTo>
                  <a:cubicBezTo>
                    <a:pt x="237" y="21"/>
                    <a:pt x="8" y="4"/>
                    <a:pt x="1" y="90"/>
                  </a:cubicBezTo>
                  <a:cubicBezTo>
                    <a:pt x="151" y="70"/>
                    <a:pt x="382" y="87"/>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11"/>
            <p:cNvSpPr/>
            <p:nvPr/>
          </p:nvSpPr>
          <p:spPr>
            <a:xfrm>
              <a:off x="5544121" y="666573"/>
              <a:ext cx="6924" cy="6203"/>
            </a:xfrm>
            <a:custGeom>
              <a:rect b="b" l="l" r="r" t="t"/>
              <a:pathLst>
                <a:path extrusionOk="0" h="206" w="194">
                  <a:moveTo>
                    <a:pt x="193" y="104"/>
                  </a:moveTo>
                  <a:cubicBezTo>
                    <a:pt x="193" y="53"/>
                    <a:pt x="37" y="0"/>
                    <a:pt x="0" y="104"/>
                  </a:cubicBezTo>
                  <a:cubicBezTo>
                    <a:pt x="0" y="153"/>
                    <a:pt x="155" y="205"/>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11"/>
            <p:cNvSpPr/>
            <p:nvPr/>
          </p:nvSpPr>
          <p:spPr>
            <a:xfrm>
              <a:off x="1507374" y="664164"/>
              <a:ext cx="23878" cy="10328"/>
            </a:xfrm>
            <a:custGeom>
              <a:rect b="b" l="l" r="r" t="t"/>
              <a:pathLst>
                <a:path extrusionOk="0" h="343" w="669">
                  <a:moveTo>
                    <a:pt x="669" y="92"/>
                  </a:moveTo>
                  <a:cubicBezTo>
                    <a:pt x="403" y="95"/>
                    <a:pt x="247" y="49"/>
                    <a:pt x="91" y="1"/>
                  </a:cubicBezTo>
                  <a:cubicBezTo>
                    <a:pt x="1" y="283"/>
                    <a:pt x="610" y="343"/>
                    <a:pt x="669"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11"/>
            <p:cNvSpPr/>
            <p:nvPr/>
          </p:nvSpPr>
          <p:spPr>
            <a:xfrm>
              <a:off x="4260321" y="666181"/>
              <a:ext cx="13920" cy="4246"/>
            </a:xfrm>
            <a:custGeom>
              <a:rect b="b" l="l" r="r" t="t"/>
              <a:pathLst>
                <a:path extrusionOk="0" h="141" w="390">
                  <a:moveTo>
                    <a:pt x="290" y="25"/>
                  </a:moveTo>
                  <a:cubicBezTo>
                    <a:pt x="237" y="0"/>
                    <a:pt x="1" y="68"/>
                    <a:pt x="100" y="117"/>
                  </a:cubicBezTo>
                  <a:cubicBezTo>
                    <a:pt x="152" y="140"/>
                    <a:pt x="390"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11"/>
            <p:cNvSpPr/>
            <p:nvPr/>
          </p:nvSpPr>
          <p:spPr>
            <a:xfrm>
              <a:off x="1577258" y="648538"/>
              <a:ext cx="50434" cy="18488"/>
            </a:xfrm>
            <a:custGeom>
              <a:rect b="b" l="l" r="r" t="t"/>
              <a:pathLst>
                <a:path extrusionOk="0" h="614" w="1413">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11"/>
            <p:cNvSpPr/>
            <p:nvPr/>
          </p:nvSpPr>
          <p:spPr>
            <a:xfrm>
              <a:off x="2075017" y="655613"/>
              <a:ext cx="6889" cy="6233"/>
            </a:xfrm>
            <a:custGeom>
              <a:rect b="b" l="l" r="r" t="t"/>
              <a:pathLst>
                <a:path extrusionOk="0" h="207" w="193">
                  <a:moveTo>
                    <a:pt x="193" y="103"/>
                  </a:moveTo>
                  <a:cubicBezTo>
                    <a:pt x="193" y="52"/>
                    <a:pt x="40" y="0"/>
                    <a:pt x="2" y="103"/>
                  </a:cubicBezTo>
                  <a:cubicBezTo>
                    <a:pt x="1" y="154"/>
                    <a:pt x="155"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11"/>
            <p:cNvSpPr/>
            <p:nvPr/>
          </p:nvSpPr>
          <p:spPr>
            <a:xfrm>
              <a:off x="4917800" y="656005"/>
              <a:ext cx="13742" cy="2770"/>
            </a:xfrm>
            <a:custGeom>
              <a:rect b="b" l="l" r="r" t="t"/>
              <a:pathLst>
                <a:path extrusionOk="0" h="92" w="385">
                  <a:moveTo>
                    <a:pt x="384" y="0"/>
                  </a:moveTo>
                  <a:cubicBezTo>
                    <a:pt x="234" y="21"/>
                    <a:pt x="4" y="4"/>
                    <a:pt x="0" y="92"/>
                  </a:cubicBezTo>
                  <a:cubicBezTo>
                    <a:pt x="149" y="71"/>
                    <a:pt x="379" y="89"/>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11"/>
            <p:cNvSpPr/>
            <p:nvPr/>
          </p:nvSpPr>
          <p:spPr>
            <a:xfrm>
              <a:off x="2171385" y="652903"/>
              <a:ext cx="6924" cy="6233"/>
            </a:xfrm>
            <a:custGeom>
              <a:rect b="b" l="l" r="r" t="t"/>
              <a:pathLst>
                <a:path extrusionOk="0" h="207" w="194">
                  <a:moveTo>
                    <a:pt x="193" y="103"/>
                  </a:moveTo>
                  <a:cubicBezTo>
                    <a:pt x="193" y="52"/>
                    <a:pt x="38" y="0"/>
                    <a:pt x="3" y="103"/>
                  </a:cubicBezTo>
                  <a:cubicBezTo>
                    <a:pt x="0" y="153"/>
                    <a:pt x="156"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11"/>
            <p:cNvSpPr/>
            <p:nvPr/>
          </p:nvSpPr>
          <p:spPr>
            <a:xfrm>
              <a:off x="1761749" y="655252"/>
              <a:ext cx="13956" cy="4276"/>
            </a:xfrm>
            <a:custGeom>
              <a:rect b="b" l="l" r="r" t="t"/>
              <a:pathLst>
                <a:path extrusionOk="0" h="142" w="391">
                  <a:moveTo>
                    <a:pt x="100" y="115"/>
                  </a:moveTo>
                  <a:cubicBezTo>
                    <a:pt x="151" y="141"/>
                    <a:pt x="391" y="71"/>
                    <a:pt x="293" y="24"/>
                  </a:cubicBezTo>
                  <a:cubicBezTo>
                    <a:pt x="238" y="1"/>
                    <a:pt x="1" y="70"/>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11"/>
            <p:cNvSpPr/>
            <p:nvPr/>
          </p:nvSpPr>
          <p:spPr>
            <a:xfrm>
              <a:off x="5082019" y="647755"/>
              <a:ext cx="21665" cy="6474"/>
            </a:xfrm>
            <a:custGeom>
              <a:rect b="b" l="l" r="r" t="t"/>
              <a:pathLst>
                <a:path extrusionOk="0" h="215" w="607">
                  <a:moveTo>
                    <a:pt x="606" y="183"/>
                  </a:moveTo>
                  <a:lnTo>
                    <a:pt x="606" y="0"/>
                  </a:lnTo>
                  <a:lnTo>
                    <a:pt x="27" y="0"/>
                  </a:lnTo>
                  <a:cubicBezTo>
                    <a:pt x="1" y="165"/>
                    <a:pt x="217" y="214"/>
                    <a:pt x="606"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11"/>
            <p:cNvSpPr/>
            <p:nvPr/>
          </p:nvSpPr>
          <p:spPr>
            <a:xfrm>
              <a:off x="4029859" y="650495"/>
              <a:ext cx="13777" cy="2770"/>
            </a:xfrm>
            <a:custGeom>
              <a:rect b="b" l="l" r="r" t="t"/>
              <a:pathLst>
                <a:path extrusionOk="0" h="92" w="386">
                  <a:moveTo>
                    <a:pt x="0" y="92"/>
                  </a:moveTo>
                  <a:cubicBezTo>
                    <a:pt x="150" y="71"/>
                    <a:pt x="381" y="89"/>
                    <a:pt x="385" y="1"/>
                  </a:cubicBezTo>
                  <a:cubicBezTo>
                    <a:pt x="235" y="21"/>
                    <a:pt x="5" y="4"/>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11"/>
            <p:cNvSpPr/>
            <p:nvPr/>
          </p:nvSpPr>
          <p:spPr>
            <a:xfrm>
              <a:off x="2271036" y="649742"/>
              <a:ext cx="14063" cy="4276"/>
            </a:xfrm>
            <a:custGeom>
              <a:rect b="b" l="l" r="r" t="t"/>
              <a:pathLst>
                <a:path extrusionOk="0" h="142" w="394">
                  <a:moveTo>
                    <a:pt x="102" y="117"/>
                  </a:moveTo>
                  <a:cubicBezTo>
                    <a:pt x="156" y="142"/>
                    <a:pt x="393" y="73"/>
                    <a:pt x="294" y="26"/>
                  </a:cubicBezTo>
                  <a:cubicBezTo>
                    <a:pt x="239" y="1"/>
                    <a:pt x="0"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11"/>
            <p:cNvSpPr/>
            <p:nvPr/>
          </p:nvSpPr>
          <p:spPr>
            <a:xfrm>
              <a:off x="8586458" y="647785"/>
              <a:ext cx="13777" cy="2770"/>
            </a:xfrm>
            <a:custGeom>
              <a:rect b="b" l="l" r="r" t="t"/>
              <a:pathLst>
                <a:path extrusionOk="0" h="92" w="386">
                  <a:moveTo>
                    <a:pt x="386" y="0"/>
                  </a:moveTo>
                  <a:cubicBezTo>
                    <a:pt x="236" y="23"/>
                    <a:pt x="4" y="4"/>
                    <a:pt x="1" y="92"/>
                  </a:cubicBezTo>
                  <a:cubicBezTo>
                    <a:pt x="151" y="71"/>
                    <a:pt x="381" y="89"/>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11"/>
            <p:cNvSpPr/>
            <p:nvPr/>
          </p:nvSpPr>
          <p:spPr>
            <a:xfrm>
              <a:off x="5592234" y="639174"/>
              <a:ext cx="7031" cy="6293"/>
            </a:xfrm>
            <a:custGeom>
              <a:rect b="b" l="l" r="r" t="t"/>
              <a:pathLst>
                <a:path extrusionOk="0" h="209" w="197">
                  <a:moveTo>
                    <a:pt x="195" y="104"/>
                  </a:moveTo>
                  <a:cubicBezTo>
                    <a:pt x="196" y="55"/>
                    <a:pt x="40" y="1"/>
                    <a:pt x="3" y="104"/>
                  </a:cubicBezTo>
                  <a:cubicBezTo>
                    <a:pt x="1" y="156"/>
                    <a:pt x="160" y="208"/>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11"/>
            <p:cNvSpPr/>
            <p:nvPr/>
          </p:nvSpPr>
          <p:spPr>
            <a:xfrm>
              <a:off x="2130089" y="639595"/>
              <a:ext cx="13849" cy="2710"/>
            </a:xfrm>
            <a:custGeom>
              <a:rect b="b" l="l" r="r" t="t"/>
              <a:pathLst>
                <a:path extrusionOk="0" h="90" w="388">
                  <a:moveTo>
                    <a:pt x="387" y="1"/>
                  </a:moveTo>
                  <a:cubicBezTo>
                    <a:pt x="236" y="19"/>
                    <a:pt x="6" y="2"/>
                    <a:pt x="1" y="90"/>
                  </a:cubicBezTo>
                  <a:cubicBezTo>
                    <a:pt x="149" y="73"/>
                    <a:pt x="381" y="88"/>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11"/>
            <p:cNvSpPr/>
            <p:nvPr/>
          </p:nvSpPr>
          <p:spPr>
            <a:xfrm>
              <a:off x="1551810" y="636464"/>
              <a:ext cx="7067" cy="6233"/>
            </a:xfrm>
            <a:custGeom>
              <a:rect b="b" l="l" r="r" t="t"/>
              <a:pathLst>
                <a:path extrusionOk="0" h="207" w="198">
                  <a:moveTo>
                    <a:pt x="198" y="105"/>
                  </a:moveTo>
                  <a:cubicBezTo>
                    <a:pt x="198" y="54"/>
                    <a:pt x="40" y="1"/>
                    <a:pt x="5" y="105"/>
                  </a:cubicBezTo>
                  <a:cubicBezTo>
                    <a:pt x="1" y="153"/>
                    <a:pt x="159" y="207"/>
                    <a:pt x="198"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11"/>
            <p:cNvSpPr/>
            <p:nvPr/>
          </p:nvSpPr>
          <p:spPr>
            <a:xfrm>
              <a:off x="4411726" y="636103"/>
              <a:ext cx="14027" cy="4246"/>
            </a:xfrm>
            <a:custGeom>
              <a:rect b="b" l="l" r="r" t="t"/>
              <a:pathLst>
                <a:path extrusionOk="0" h="141" w="393">
                  <a:moveTo>
                    <a:pt x="295" y="26"/>
                  </a:moveTo>
                  <a:cubicBezTo>
                    <a:pt x="240" y="1"/>
                    <a:pt x="1" y="69"/>
                    <a:pt x="101" y="117"/>
                  </a:cubicBezTo>
                  <a:cubicBezTo>
                    <a:pt x="152" y="140"/>
                    <a:pt x="393"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11"/>
            <p:cNvSpPr/>
            <p:nvPr/>
          </p:nvSpPr>
          <p:spPr>
            <a:xfrm>
              <a:off x="2543615" y="627341"/>
              <a:ext cx="20166" cy="16259"/>
            </a:xfrm>
            <a:custGeom>
              <a:rect b="b" l="l" r="r" t="t"/>
              <a:pathLst>
                <a:path extrusionOk="0" h="540" w="565">
                  <a:moveTo>
                    <a:pt x="565" y="135"/>
                  </a:moveTo>
                  <a:cubicBezTo>
                    <a:pt x="1" y="1"/>
                    <a:pt x="1" y="540"/>
                    <a:pt x="565" y="4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11"/>
            <p:cNvSpPr/>
            <p:nvPr/>
          </p:nvSpPr>
          <p:spPr>
            <a:xfrm>
              <a:off x="6655601" y="633363"/>
              <a:ext cx="14027" cy="4306"/>
            </a:xfrm>
            <a:custGeom>
              <a:rect b="b" l="l" r="r" t="t"/>
              <a:pathLst>
                <a:path extrusionOk="0" h="143" w="393">
                  <a:moveTo>
                    <a:pt x="292" y="27"/>
                  </a:moveTo>
                  <a:cubicBezTo>
                    <a:pt x="237" y="0"/>
                    <a:pt x="1" y="68"/>
                    <a:pt x="98" y="117"/>
                  </a:cubicBezTo>
                  <a:cubicBezTo>
                    <a:pt x="155" y="143"/>
                    <a:pt x="392" y="74"/>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11"/>
            <p:cNvSpPr/>
            <p:nvPr/>
          </p:nvSpPr>
          <p:spPr>
            <a:xfrm>
              <a:off x="6304536" y="633363"/>
              <a:ext cx="14027" cy="4306"/>
            </a:xfrm>
            <a:custGeom>
              <a:rect b="b" l="l" r="r" t="t"/>
              <a:pathLst>
                <a:path extrusionOk="0" h="143" w="393">
                  <a:moveTo>
                    <a:pt x="293" y="27"/>
                  </a:moveTo>
                  <a:cubicBezTo>
                    <a:pt x="241" y="0"/>
                    <a:pt x="1" y="68"/>
                    <a:pt x="103" y="117"/>
                  </a:cubicBezTo>
                  <a:cubicBezTo>
                    <a:pt x="155" y="143"/>
                    <a:pt x="392"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11"/>
            <p:cNvSpPr/>
            <p:nvPr/>
          </p:nvSpPr>
          <p:spPr>
            <a:xfrm>
              <a:off x="2325966" y="625926"/>
              <a:ext cx="25663" cy="8250"/>
            </a:xfrm>
            <a:custGeom>
              <a:rect b="b" l="l" r="r" t="t"/>
              <a:pathLst>
                <a:path extrusionOk="0" h="274" w="719">
                  <a:moveTo>
                    <a:pt x="105" y="274"/>
                  </a:moveTo>
                  <a:lnTo>
                    <a:pt x="682" y="274"/>
                  </a:lnTo>
                  <a:cubicBezTo>
                    <a:pt x="653" y="165"/>
                    <a:pt x="718" y="14"/>
                    <a:pt x="490" y="1"/>
                  </a:cubicBezTo>
                  <a:cubicBezTo>
                    <a:pt x="474" y="143"/>
                    <a:pt x="0" y="71"/>
                    <a:pt x="105"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11"/>
            <p:cNvSpPr/>
            <p:nvPr/>
          </p:nvSpPr>
          <p:spPr>
            <a:xfrm>
              <a:off x="2725286" y="627883"/>
              <a:ext cx="14134" cy="4276"/>
            </a:xfrm>
            <a:custGeom>
              <a:rect b="b" l="l" r="r" t="t"/>
              <a:pathLst>
                <a:path extrusionOk="0" h="142" w="396">
                  <a:moveTo>
                    <a:pt x="293" y="26"/>
                  </a:moveTo>
                  <a:cubicBezTo>
                    <a:pt x="242" y="1"/>
                    <a:pt x="0" y="70"/>
                    <a:pt x="103" y="117"/>
                  </a:cubicBezTo>
                  <a:cubicBezTo>
                    <a:pt x="156" y="142"/>
                    <a:pt x="396" y="74"/>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11"/>
            <p:cNvSpPr/>
            <p:nvPr/>
          </p:nvSpPr>
          <p:spPr>
            <a:xfrm>
              <a:off x="4371822" y="617104"/>
              <a:ext cx="29625" cy="12345"/>
            </a:xfrm>
            <a:custGeom>
              <a:rect b="b" l="l" r="r" t="t"/>
              <a:pathLst>
                <a:path extrusionOk="0" h="410" w="830">
                  <a:moveTo>
                    <a:pt x="829" y="384"/>
                  </a:moveTo>
                  <a:lnTo>
                    <a:pt x="829" y="21"/>
                  </a:lnTo>
                  <a:cubicBezTo>
                    <a:pt x="466" y="0"/>
                    <a:pt x="407" y="123"/>
                    <a:pt x="59" y="111"/>
                  </a:cubicBezTo>
                  <a:cubicBezTo>
                    <a:pt x="0" y="351"/>
                    <a:pt x="329" y="410"/>
                    <a:pt x="829"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11"/>
            <p:cNvSpPr/>
            <p:nvPr/>
          </p:nvSpPr>
          <p:spPr>
            <a:xfrm>
              <a:off x="1469362" y="619453"/>
              <a:ext cx="27519" cy="11231"/>
            </a:xfrm>
            <a:custGeom>
              <a:rect b="b" l="l" r="r" t="t"/>
              <a:pathLst>
                <a:path extrusionOk="0" h="373" w="771">
                  <a:moveTo>
                    <a:pt x="771" y="306"/>
                  </a:moveTo>
                  <a:lnTo>
                    <a:pt x="771" y="33"/>
                  </a:lnTo>
                  <a:cubicBezTo>
                    <a:pt x="481" y="50"/>
                    <a:pt x="56" y="0"/>
                    <a:pt x="0" y="124"/>
                  </a:cubicBezTo>
                  <a:cubicBezTo>
                    <a:pt x="382" y="126"/>
                    <a:pt x="244" y="372"/>
                    <a:pt x="771"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11"/>
            <p:cNvSpPr/>
            <p:nvPr/>
          </p:nvSpPr>
          <p:spPr>
            <a:xfrm>
              <a:off x="1909763" y="608945"/>
              <a:ext cx="41403" cy="17012"/>
            </a:xfrm>
            <a:custGeom>
              <a:rect b="b" l="l" r="r" t="t"/>
              <a:pathLst>
                <a:path extrusionOk="0" h="565" w="1160">
                  <a:moveTo>
                    <a:pt x="1" y="201"/>
                  </a:moveTo>
                  <a:cubicBezTo>
                    <a:pt x="212" y="405"/>
                    <a:pt x="525" y="559"/>
                    <a:pt x="1160" y="565"/>
                  </a:cubicBezTo>
                  <a:lnTo>
                    <a:pt x="1160" y="112"/>
                  </a:lnTo>
                  <a:cubicBezTo>
                    <a:pt x="820" y="164"/>
                    <a:pt x="26" y="1"/>
                    <a:pt x="1" y="2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11"/>
            <p:cNvSpPr/>
            <p:nvPr/>
          </p:nvSpPr>
          <p:spPr>
            <a:xfrm>
              <a:off x="911712" y="609547"/>
              <a:ext cx="45901" cy="16771"/>
            </a:xfrm>
            <a:custGeom>
              <a:rect b="b" l="l" r="r" t="t"/>
              <a:pathLst>
                <a:path extrusionOk="0" h="557" w="1286">
                  <a:moveTo>
                    <a:pt x="965" y="0"/>
                  </a:moveTo>
                  <a:cubicBezTo>
                    <a:pt x="361" y="17"/>
                    <a:pt x="39" y="167"/>
                    <a:pt x="1" y="453"/>
                  </a:cubicBezTo>
                  <a:cubicBezTo>
                    <a:pt x="365" y="434"/>
                    <a:pt x="426" y="556"/>
                    <a:pt x="774" y="545"/>
                  </a:cubicBezTo>
                  <a:cubicBezTo>
                    <a:pt x="901" y="354"/>
                    <a:pt x="1285" y="14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11"/>
            <p:cNvSpPr/>
            <p:nvPr/>
          </p:nvSpPr>
          <p:spPr>
            <a:xfrm>
              <a:off x="5668043" y="614967"/>
              <a:ext cx="14919" cy="9214"/>
            </a:xfrm>
            <a:custGeom>
              <a:rect b="b" l="l" r="r" t="t"/>
              <a:pathLst>
                <a:path extrusionOk="0" h="306" w="418">
                  <a:moveTo>
                    <a:pt x="383" y="273"/>
                  </a:moveTo>
                  <a:cubicBezTo>
                    <a:pt x="354" y="166"/>
                    <a:pt x="418" y="16"/>
                    <a:pt x="192" y="1"/>
                  </a:cubicBezTo>
                  <a:cubicBezTo>
                    <a:pt x="179" y="57"/>
                    <a:pt x="163" y="109"/>
                    <a:pt x="0" y="92"/>
                  </a:cubicBezTo>
                  <a:cubicBezTo>
                    <a:pt x="21" y="202"/>
                    <a:pt x="56" y="306"/>
                    <a:pt x="383"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11"/>
            <p:cNvSpPr/>
            <p:nvPr/>
          </p:nvSpPr>
          <p:spPr>
            <a:xfrm>
              <a:off x="2532550" y="619694"/>
              <a:ext cx="14134" cy="4306"/>
            </a:xfrm>
            <a:custGeom>
              <a:rect b="b" l="l" r="r" t="t"/>
              <a:pathLst>
                <a:path extrusionOk="0" h="143" w="396">
                  <a:moveTo>
                    <a:pt x="295" y="25"/>
                  </a:moveTo>
                  <a:cubicBezTo>
                    <a:pt x="243" y="0"/>
                    <a:pt x="0" y="68"/>
                    <a:pt x="102" y="116"/>
                  </a:cubicBezTo>
                  <a:cubicBezTo>
                    <a:pt x="157" y="142"/>
                    <a:pt x="396"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11"/>
            <p:cNvSpPr/>
            <p:nvPr/>
          </p:nvSpPr>
          <p:spPr>
            <a:xfrm>
              <a:off x="4174411" y="614575"/>
              <a:ext cx="6889" cy="6293"/>
            </a:xfrm>
            <a:custGeom>
              <a:rect b="b" l="l" r="r" t="t"/>
              <a:pathLst>
                <a:path extrusionOk="0" h="209" w="193">
                  <a:moveTo>
                    <a:pt x="192" y="105"/>
                  </a:moveTo>
                  <a:cubicBezTo>
                    <a:pt x="192" y="53"/>
                    <a:pt x="38" y="0"/>
                    <a:pt x="1" y="105"/>
                  </a:cubicBezTo>
                  <a:cubicBezTo>
                    <a:pt x="1" y="155"/>
                    <a:pt x="156" y="208"/>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11"/>
            <p:cNvSpPr/>
            <p:nvPr/>
          </p:nvSpPr>
          <p:spPr>
            <a:xfrm>
              <a:off x="2319256" y="614274"/>
              <a:ext cx="14063" cy="4215"/>
            </a:xfrm>
            <a:custGeom>
              <a:rect b="b" l="l" r="r" t="t"/>
              <a:pathLst>
                <a:path extrusionOk="0" h="140" w="394">
                  <a:moveTo>
                    <a:pt x="293" y="24"/>
                  </a:moveTo>
                  <a:cubicBezTo>
                    <a:pt x="241" y="0"/>
                    <a:pt x="0" y="68"/>
                    <a:pt x="102" y="115"/>
                  </a:cubicBezTo>
                  <a:cubicBezTo>
                    <a:pt x="152" y="140"/>
                    <a:pt x="393"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11"/>
            <p:cNvSpPr/>
            <p:nvPr/>
          </p:nvSpPr>
          <p:spPr>
            <a:xfrm>
              <a:off x="3761349" y="612227"/>
              <a:ext cx="13777" cy="2770"/>
            </a:xfrm>
            <a:custGeom>
              <a:rect b="b" l="l" r="r" t="t"/>
              <a:pathLst>
                <a:path extrusionOk="0" h="92" w="386">
                  <a:moveTo>
                    <a:pt x="385" y="0"/>
                  </a:moveTo>
                  <a:cubicBezTo>
                    <a:pt x="238" y="20"/>
                    <a:pt x="4" y="4"/>
                    <a:pt x="0" y="92"/>
                  </a:cubicBezTo>
                  <a:cubicBezTo>
                    <a:pt x="153" y="71"/>
                    <a:pt x="380" y="90"/>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11"/>
            <p:cNvSpPr/>
            <p:nvPr/>
          </p:nvSpPr>
          <p:spPr>
            <a:xfrm>
              <a:off x="4556278" y="608764"/>
              <a:ext cx="13991" cy="4215"/>
            </a:xfrm>
            <a:custGeom>
              <a:rect b="b" l="l" r="r" t="t"/>
              <a:pathLst>
                <a:path extrusionOk="0" h="140" w="392">
                  <a:moveTo>
                    <a:pt x="99" y="115"/>
                  </a:moveTo>
                  <a:cubicBezTo>
                    <a:pt x="154" y="140"/>
                    <a:pt x="392" y="73"/>
                    <a:pt x="292" y="26"/>
                  </a:cubicBezTo>
                  <a:cubicBezTo>
                    <a:pt x="239" y="0"/>
                    <a:pt x="0" y="69"/>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11"/>
            <p:cNvSpPr/>
            <p:nvPr/>
          </p:nvSpPr>
          <p:spPr>
            <a:xfrm>
              <a:off x="3468747" y="608764"/>
              <a:ext cx="14027" cy="4215"/>
            </a:xfrm>
            <a:custGeom>
              <a:rect b="b" l="l" r="r" t="t"/>
              <a:pathLst>
                <a:path extrusionOk="0" h="140" w="393">
                  <a:moveTo>
                    <a:pt x="292" y="26"/>
                  </a:moveTo>
                  <a:cubicBezTo>
                    <a:pt x="238" y="0"/>
                    <a:pt x="1" y="69"/>
                    <a:pt x="100" y="115"/>
                  </a:cubicBezTo>
                  <a:cubicBezTo>
                    <a:pt x="154" y="140"/>
                    <a:pt x="392"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11"/>
            <p:cNvSpPr/>
            <p:nvPr/>
          </p:nvSpPr>
          <p:spPr>
            <a:xfrm>
              <a:off x="7137476" y="603285"/>
              <a:ext cx="13920" cy="4336"/>
            </a:xfrm>
            <a:custGeom>
              <a:rect b="b" l="l" r="r" t="t"/>
              <a:pathLst>
                <a:path extrusionOk="0" h="144" w="390">
                  <a:moveTo>
                    <a:pt x="289" y="27"/>
                  </a:moveTo>
                  <a:cubicBezTo>
                    <a:pt x="238" y="1"/>
                    <a:pt x="1" y="71"/>
                    <a:pt x="100" y="117"/>
                  </a:cubicBezTo>
                  <a:cubicBezTo>
                    <a:pt x="152" y="143"/>
                    <a:pt x="390" y="74"/>
                    <a:pt x="289"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11"/>
            <p:cNvSpPr/>
            <p:nvPr/>
          </p:nvSpPr>
          <p:spPr>
            <a:xfrm>
              <a:off x="2511956" y="603285"/>
              <a:ext cx="14099" cy="4336"/>
            </a:xfrm>
            <a:custGeom>
              <a:rect b="b" l="l" r="r" t="t"/>
              <a:pathLst>
                <a:path extrusionOk="0" h="144" w="395">
                  <a:moveTo>
                    <a:pt x="293" y="27"/>
                  </a:moveTo>
                  <a:cubicBezTo>
                    <a:pt x="239" y="1"/>
                    <a:pt x="0" y="71"/>
                    <a:pt x="101" y="117"/>
                  </a:cubicBezTo>
                  <a:cubicBezTo>
                    <a:pt x="153" y="143"/>
                    <a:pt x="394"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11"/>
            <p:cNvSpPr/>
            <p:nvPr/>
          </p:nvSpPr>
          <p:spPr>
            <a:xfrm>
              <a:off x="5695419" y="598588"/>
              <a:ext cx="13920" cy="5510"/>
            </a:xfrm>
            <a:custGeom>
              <a:rect b="b" l="l" r="r" t="t"/>
              <a:pathLst>
                <a:path extrusionOk="0" h="183" w="390">
                  <a:moveTo>
                    <a:pt x="1" y="183"/>
                  </a:moveTo>
                  <a:lnTo>
                    <a:pt x="390" y="183"/>
                  </a:lnTo>
                  <a:lnTo>
                    <a:pt x="390"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11"/>
            <p:cNvSpPr/>
            <p:nvPr/>
          </p:nvSpPr>
          <p:spPr>
            <a:xfrm>
              <a:off x="4542037" y="587658"/>
              <a:ext cx="26555" cy="12195"/>
            </a:xfrm>
            <a:custGeom>
              <a:rect b="b" l="l" r="r" t="t"/>
              <a:pathLst>
                <a:path extrusionOk="0" h="405" w="744">
                  <a:moveTo>
                    <a:pt x="306" y="0"/>
                  </a:moveTo>
                  <a:cubicBezTo>
                    <a:pt x="1" y="136"/>
                    <a:pt x="90" y="405"/>
                    <a:pt x="693" y="363"/>
                  </a:cubicBezTo>
                  <a:cubicBezTo>
                    <a:pt x="744" y="156"/>
                    <a:pt x="646" y="23"/>
                    <a:pt x="3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11"/>
            <p:cNvSpPr/>
            <p:nvPr/>
          </p:nvSpPr>
          <p:spPr>
            <a:xfrm>
              <a:off x="3406786" y="595095"/>
              <a:ext cx="14027" cy="4306"/>
            </a:xfrm>
            <a:custGeom>
              <a:rect b="b" l="l" r="r" t="t"/>
              <a:pathLst>
                <a:path extrusionOk="0" h="143" w="393">
                  <a:moveTo>
                    <a:pt x="100" y="116"/>
                  </a:moveTo>
                  <a:cubicBezTo>
                    <a:pt x="151" y="142"/>
                    <a:pt x="392" y="72"/>
                    <a:pt x="292" y="26"/>
                  </a:cubicBezTo>
                  <a:cubicBezTo>
                    <a:pt x="242" y="0"/>
                    <a:pt x="1"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11"/>
            <p:cNvSpPr/>
            <p:nvPr/>
          </p:nvSpPr>
          <p:spPr>
            <a:xfrm>
              <a:off x="7898854" y="577331"/>
              <a:ext cx="35478" cy="19120"/>
            </a:xfrm>
            <a:custGeom>
              <a:rect b="b" l="l" r="r" t="t"/>
              <a:pathLst>
                <a:path extrusionOk="0" h="635" w="994">
                  <a:moveTo>
                    <a:pt x="557" y="615"/>
                  </a:moveTo>
                  <a:cubicBezTo>
                    <a:pt x="507" y="349"/>
                    <a:pt x="994" y="335"/>
                    <a:pt x="944" y="69"/>
                  </a:cubicBezTo>
                  <a:cubicBezTo>
                    <a:pt x="0" y="0"/>
                    <a:pt x="77" y="634"/>
                    <a:pt x="557" y="6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11"/>
            <p:cNvSpPr/>
            <p:nvPr/>
          </p:nvSpPr>
          <p:spPr>
            <a:xfrm>
              <a:off x="2732211" y="592355"/>
              <a:ext cx="14063" cy="4276"/>
            </a:xfrm>
            <a:custGeom>
              <a:rect b="b" l="l" r="r" t="t"/>
              <a:pathLst>
                <a:path extrusionOk="0" h="142" w="394">
                  <a:moveTo>
                    <a:pt x="99" y="116"/>
                  </a:moveTo>
                  <a:cubicBezTo>
                    <a:pt x="155" y="142"/>
                    <a:pt x="394" y="71"/>
                    <a:pt x="295" y="24"/>
                  </a:cubicBezTo>
                  <a:cubicBezTo>
                    <a:pt x="242" y="1"/>
                    <a:pt x="1" y="69"/>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11"/>
            <p:cNvSpPr/>
            <p:nvPr/>
          </p:nvSpPr>
          <p:spPr>
            <a:xfrm>
              <a:off x="1926860" y="592355"/>
              <a:ext cx="14099" cy="4276"/>
            </a:xfrm>
            <a:custGeom>
              <a:rect b="b" l="l" r="r" t="t"/>
              <a:pathLst>
                <a:path extrusionOk="0" h="142" w="395">
                  <a:moveTo>
                    <a:pt x="294" y="26"/>
                  </a:moveTo>
                  <a:cubicBezTo>
                    <a:pt x="242" y="1"/>
                    <a:pt x="1" y="70"/>
                    <a:pt x="103" y="117"/>
                  </a:cubicBezTo>
                  <a:cubicBezTo>
                    <a:pt x="157" y="142"/>
                    <a:pt x="395"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11"/>
            <p:cNvSpPr/>
            <p:nvPr/>
          </p:nvSpPr>
          <p:spPr>
            <a:xfrm>
              <a:off x="4975336" y="576729"/>
              <a:ext cx="34086" cy="17193"/>
            </a:xfrm>
            <a:custGeom>
              <a:rect b="b" l="l" r="r" t="t"/>
              <a:pathLst>
                <a:path extrusionOk="0" h="571" w="955">
                  <a:moveTo>
                    <a:pt x="700" y="545"/>
                  </a:moveTo>
                  <a:cubicBezTo>
                    <a:pt x="862" y="440"/>
                    <a:pt x="955" y="302"/>
                    <a:pt x="893" y="92"/>
                  </a:cubicBezTo>
                  <a:cubicBezTo>
                    <a:pt x="626" y="94"/>
                    <a:pt x="467" y="47"/>
                    <a:pt x="313" y="0"/>
                  </a:cubicBezTo>
                  <a:cubicBezTo>
                    <a:pt x="1" y="147"/>
                    <a:pt x="83" y="571"/>
                    <a:pt x="700"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11"/>
            <p:cNvSpPr/>
            <p:nvPr/>
          </p:nvSpPr>
          <p:spPr>
            <a:xfrm>
              <a:off x="2770829" y="580884"/>
              <a:ext cx="20095" cy="16320"/>
            </a:xfrm>
            <a:custGeom>
              <a:rect b="b" l="l" r="r" t="t"/>
              <a:pathLst>
                <a:path extrusionOk="0" h="542" w="563">
                  <a:moveTo>
                    <a:pt x="562" y="407"/>
                  </a:moveTo>
                  <a:lnTo>
                    <a:pt x="562" y="134"/>
                  </a:lnTo>
                  <a:cubicBezTo>
                    <a:pt x="1" y="1"/>
                    <a:pt x="1" y="541"/>
                    <a:pt x="562" y="4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11"/>
            <p:cNvSpPr/>
            <p:nvPr/>
          </p:nvSpPr>
          <p:spPr>
            <a:xfrm>
              <a:off x="6573045" y="586936"/>
              <a:ext cx="13920" cy="4215"/>
            </a:xfrm>
            <a:custGeom>
              <a:rect b="b" l="l" r="r" t="t"/>
              <a:pathLst>
                <a:path extrusionOk="0" h="140" w="390">
                  <a:moveTo>
                    <a:pt x="292" y="24"/>
                  </a:moveTo>
                  <a:cubicBezTo>
                    <a:pt x="237" y="1"/>
                    <a:pt x="0" y="69"/>
                    <a:pt x="101" y="116"/>
                  </a:cubicBezTo>
                  <a:cubicBezTo>
                    <a:pt x="151" y="139"/>
                    <a:pt x="389" y="70"/>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11"/>
            <p:cNvSpPr/>
            <p:nvPr/>
          </p:nvSpPr>
          <p:spPr>
            <a:xfrm>
              <a:off x="2686382" y="582148"/>
              <a:ext cx="21915" cy="8762"/>
            </a:xfrm>
            <a:custGeom>
              <a:rect b="b" l="l" r="r" t="t"/>
              <a:pathLst>
                <a:path extrusionOk="0" h="291" w="614">
                  <a:moveTo>
                    <a:pt x="614" y="273"/>
                  </a:moveTo>
                  <a:lnTo>
                    <a:pt x="614" y="1"/>
                  </a:lnTo>
                  <a:lnTo>
                    <a:pt x="33" y="1"/>
                  </a:lnTo>
                  <a:cubicBezTo>
                    <a:pt x="0" y="200"/>
                    <a:pt x="191" y="290"/>
                    <a:pt x="614"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11"/>
            <p:cNvSpPr/>
            <p:nvPr/>
          </p:nvSpPr>
          <p:spPr>
            <a:xfrm>
              <a:off x="1888277" y="579469"/>
              <a:ext cx="14670" cy="9515"/>
            </a:xfrm>
            <a:custGeom>
              <a:rect b="b" l="l" r="r" t="t"/>
              <a:pathLst>
                <a:path extrusionOk="0" h="316" w="411">
                  <a:moveTo>
                    <a:pt x="411" y="272"/>
                  </a:moveTo>
                  <a:lnTo>
                    <a:pt x="411" y="90"/>
                  </a:lnTo>
                  <a:cubicBezTo>
                    <a:pt x="220" y="90"/>
                    <a:pt x="184" y="16"/>
                    <a:pt x="26" y="1"/>
                  </a:cubicBezTo>
                  <a:cubicBezTo>
                    <a:pt x="45" y="142"/>
                    <a:pt x="1" y="315"/>
                    <a:pt x="411"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11"/>
            <p:cNvSpPr/>
            <p:nvPr/>
          </p:nvSpPr>
          <p:spPr>
            <a:xfrm>
              <a:off x="1655173" y="584888"/>
              <a:ext cx="13777" cy="2800"/>
            </a:xfrm>
            <a:custGeom>
              <a:rect b="b" l="l" r="r" t="t"/>
              <a:pathLst>
                <a:path extrusionOk="0" h="93" w="386">
                  <a:moveTo>
                    <a:pt x="0" y="92"/>
                  </a:moveTo>
                  <a:cubicBezTo>
                    <a:pt x="149" y="71"/>
                    <a:pt x="381" y="91"/>
                    <a:pt x="385" y="1"/>
                  </a:cubicBezTo>
                  <a:cubicBezTo>
                    <a:pt x="235" y="21"/>
                    <a:pt x="5" y="4"/>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11"/>
            <p:cNvSpPr/>
            <p:nvPr/>
          </p:nvSpPr>
          <p:spPr>
            <a:xfrm>
              <a:off x="8435017" y="579077"/>
              <a:ext cx="6924" cy="6203"/>
            </a:xfrm>
            <a:custGeom>
              <a:rect b="b" l="l" r="r" t="t"/>
              <a:pathLst>
                <a:path extrusionOk="0" h="206" w="194">
                  <a:moveTo>
                    <a:pt x="192" y="103"/>
                  </a:moveTo>
                  <a:cubicBezTo>
                    <a:pt x="193" y="53"/>
                    <a:pt x="37" y="1"/>
                    <a:pt x="0" y="103"/>
                  </a:cubicBezTo>
                  <a:cubicBezTo>
                    <a:pt x="0" y="153"/>
                    <a:pt x="158" y="206"/>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11"/>
            <p:cNvSpPr/>
            <p:nvPr/>
          </p:nvSpPr>
          <p:spPr>
            <a:xfrm>
              <a:off x="7502282" y="581456"/>
              <a:ext cx="13920" cy="4215"/>
            </a:xfrm>
            <a:custGeom>
              <a:rect b="b" l="l" r="r" t="t"/>
              <a:pathLst>
                <a:path extrusionOk="0" h="140" w="390">
                  <a:moveTo>
                    <a:pt x="291" y="24"/>
                  </a:moveTo>
                  <a:cubicBezTo>
                    <a:pt x="238" y="0"/>
                    <a:pt x="0" y="68"/>
                    <a:pt x="98" y="115"/>
                  </a:cubicBezTo>
                  <a:cubicBezTo>
                    <a:pt x="152" y="140"/>
                    <a:pt x="389" y="72"/>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11"/>
            <p:cNvSpPr/>
            <p:nvPr/>
          </p:nvSpPr>
          <p:spPr>
            <a:xfrm>
              <a:off x="2343419" y="579288"/>
              <a:ext cx="20737" cy="5841"/>
            </a:xfrm>
            <a:custGeom>
              <a:rect b="b" l="l" r="r" t="t"/>
              <a:pathLst>
                <a:path extrusionOk="0" h="194" w="581">
                  <a:moveTo>
                    <a:pt x="1" y="187"/>
                  </a:moveTo>
                  <a:cubicBezTo>
                    <a:pt x="334" y="193"/>
                    <a:pt x="497" y="119"/>
                    <a:pt x="580" y="7"/>
                  </a:cubicBezTo>
                  <a:cubicBezTo>
                    <a:pt x="250" y="0"/>
                    <a:pt x="87" y="75"/>
                    <a:pt x="1" y="18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11"/>
            <p:cNvSpPr/>
            <p:nvPr/>
          </p:nvSpPr>
          <p:spPr>
            <a:xfrm>
              <a:off x="2708261" y="573989"/>
              <a:ext cx="20737" cy="8160"/>
            </a:xfrm>
            <a:custGeom>
              <a:rect b="b" l="l" r="r" t="t"/>
              <a:pathLst>
                <a:path extrusionOk="0" h="271" w="581">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11"/>
            <p:cNvSpPr/>
            <p:nvPr/>
          </p:nvSpPr>
          <p:spPr>
            <a:xfrm>
              <a:off x="6184611" y="566522"/>
              <a:ext cx="26555" cy="15266"/>
            </a:xfrm>
            <a:custGeom>
              <a:rect b="b" l="l" r="r" t="t"/>
              <a:pathLst>
                <a:path extrusionOk="0" h="507" w="744">
                  <a:moveTo>
                    <a:pt x="1" y="72"/>
                  </a:moveTo>
                  <a:lnTo>
                    <a:pt x="1" y="435"/>
                  </a:lnTo>
                  <a:cubicBezTo>
                    <a:pt x="744" y="507"/>
                    <a:pt x="744" y="0"/>
                    <a:pt x="1"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11"/>
            <p:cNvSpPr/>
            <p:nvPr/>
          </p:nvSpPr>
          <p:spPr>
            <a:xfrm>
              <a:off x="5555185" y="563060"/>
              <a:ext cx="35228" cy="16440"/>
            </a:xfrm>
            <a:custGeom>
              <a:rect b="b" l="l" r="r" t="t"/>
              <a:pathLst>
                <a:path extrusionOk="0" h="546" w="987">
                  <a:moveTo>
                    <a:pt x="847" y="0"/>
                  </a:moveTo>
                  <a:lnTo>
                    <a:pt x="75" y="0"/>
                  </a:lnTo>
                  <a:cubicBezTo>
                    <a:pt x="1" y="307"/>
                    <a:pt x="409" y="387"/>
                    <a:pt x="653" y="546"/>
                  </a:cubicBezTo>
                  <a:cubicBezTo>
                    <a:pt x="651" y="332"/>
                    <a:pt x="986" y="278"/>
                    <a:pt x="8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11"/>
            <p:cNvSpPr/>
            <p:nvPr/>
          </p:nvSpPr>
          <p:spPr>
            <a:xfrm>
              <a:off x="2959425" y="570526"/>
              <a:ext cx="13920" cy="4276"/>
            </a:xfrm>
            <a:custGeom>
              <a:rect b="b" l="l" r="r" t="t"/>
              <a:pathLst>
                <a:path extrusionOk="0" h="142" w="390">
                  <a:moveTo>
                    <a:pt x="293" y="25"/>
                  </a:moveTo>
                  <a:cubicBezTo>
                    <a:pt x="239" y="0"/>
                    <a:pt x="1" y="69"/>
                    <a:pt x="99" y="116"/>
                  </a:cubicBezTo>
                  <a:cubicBezTo>
                    <a:pt x="151" y="141"/>
                    <a:pt x="390"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11"/>
            <p:cNvSpPr/>
            <p:nvPr/>
          </p:nvSpPr>
          <p:spPr>
            <a:xfrm>
              <a:off x="7643444" y="563060"/>
              <a:ext cx="20773" cy="8220"/>
            </a:xfrm>
            <a:custGeom>
              <a:rect b="b" l="l" r="r" t="t"/>
              <a:pathLst>
                <a:path extrusionOk="0" h="273" w="582">
                  <a:moveTo>
                    <a:pt x="581" y="0"/>
                  </a:moveTo>
                  <a:lnTo>
                    <a:pt x="1" y="0"/>
                  </a:lnTo>
                  <a:lnTo>
                    <a:pt x="1" y="273"/>
                  </a:lnTo>
                  <a:lnTo>
                    <a:pt x="581"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11"/>
            <p:cNvSpPr/>
            <p:nvPr/>
          </p:nvSpPr>
          <p:spPr>
            <a:xfrm>
              <a:off x="8324872" y="562668"/>
              <a:ext cx="7031" cy="6263"/>
            </a:xfrm>
            <a:custGeom>
              <a:rect b="b" l="l" r="r" t="t"/>
              <a:pathLst>
                <a:path extrusionOk="0" h="208" w="197">
                  <a:moveTo>
                    <a:pt x="195" y="103"/>
                  </a:moveTo>
                  <a:cubicBezTo>
                    <a:pt x="196" y="52"/>
                    <a:pt x="38" y="0"/>
                    <a:pt x="0" y="103"/>
                  </a:cubicBezTo>
                  <a:cubicBezTo>
                    <a:pt x="0" y="154"/>
                    <a:pt x="156" y="208"/>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11"/>
            <p:cNvSpPr/>
            <p:nvPr/>
          </p:nvSpPr>
          <p:spPr>
            <a:xfrm>
              <a:off x="5134343" y="559537"/>
              <a:ext cx="14063" cy="4336"/>
            </a:xfrm>
            <a:custGeom>
              <a:rect b="b" l="l" r="r" t="t"/>
              <a:pathLst>
                <a:path extrusionOk="0" h="144" w="394">
                  <a:moveTo>
                    <a:pt x="102" y="117"/>
                  </a:moveTo>
                  <a:cubicBezTo>
                    <a:pt x="155" y="143"/>
                    <a:pt x="394" y="73"/>
                    <a:pt x="296" y="27"/>
                  </a:cubicBezTo>
                  <a:cubicBezTo>
                    <a:pt x="243" y="1"/>
                    <a:pt x="1"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11"/>
            <p:cNvSpPr/>
            <p:nvPr/>
          </p:nvSpPr>
          <p:spPr>
            <a:xfrm>
              <a:off x="1391232" y="537076"/>
              <a:ext cx="52290" cy="28002"/>
            </a:xfrm>
            <a:custGeom>
              <a:rect b="b" l="l" r="r" t="t"/>
              <a:pathLst>
                <a:path extrusionOk="0" h="930" w="1465">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11"/>
            <p:cNvSpPr/>
            <p:nvPr/>
          </p:nvSpPr>
          <p:spPr>
            <a:xfrm>
              <a:off x="7058312" y="554840"/>
              <a:ext cx="13849" cy="5480"/>
            </a:xfrm>
            <a:custGeom>
              <a:rect b="b" l="l" r="r" t="t"/>
              <a:pathLst>
                <a:path extrusionOk="0" h="182" w="388">
                  <a:moveTo>
                    <a:pt x="1" y="182"/>
                  </a:moveTo>
                  <a:lnTo>
                    <a:pt x="387" y="182"/>
                  </a:lnTo>
                  <a:lnTo>
                    <a:pt x="387"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11"/>
            <p:cNvSpPr/>
            <p:nvPr/>
          </p:nvSpPr>
          <p:spPr>
            <a:xfrm>
              <a:off x="2972631" y="552070"/>
              <a:ext cx="29482" cy="9876"/>
            </a:xfrm>
            <a:custGeom>
              <a:rect b="b" l="l" r="r" t="t"/>
              <a:pathLst>
                <a:path extrusionOk="0" h="328" w="826">
                  <a:moveTo>
                    <a:pt x="693" y="274"/>
                  </a:moveTo>
                  <a:cubicBezTo>
                    <a:pt x="825" y="30"/>
                    <a:pt x="295" y="98"/>
                    <a:pt x="114" y="1"/>
                  </a:cubicBezTo>
                  <a:cubicBezTo>
                    <a:pt x="0" y="239"/>
                    <a:pt x="191" y="327"/>
                    <a:pt x="69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11"/>
            <p:cNvSpPr/>
            <p:nvPr/>
          </p:nvSpPr>
          <p:spPr>
            <a:xfrm>
              <a:off x="1665346" y="556797"/>
              <a:ext cx="13991" cy="4276"/>
            </a:xfrm>
            <a:custGeom>
              <a:rect b="b" l="l" r="r" t="t"/>
              <a:pathLst>
                <a:path extrusionOk="0" h="142" w="392">
                  <a:moveTo>
                    <a:pt x="100" y="117"/>
                  </a:moveTo>
                  <a:cubicBezTo>
                    <a:pt x="151" y="142"/>
                    <a:pt x="391" y="72"/>
                    <a:pt x="293" y="25"/>
                  </a:cubicBezTo>
                  <a:cubicBezTo>
                    <a:pt x="240" y="1"/>
                    <a:pt x="1"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11"/>
            <p:cNvSpPr/>
            <p:nvPr/>
          </p:nvSpPr>
          <p:spPr>
            <a:xfrm>
              <a:off x="2873479" y="551739"/>
              <a:ext cx="6996" cy="6203"/>
            </a:xfrm>
            <a:custGeom>
              <a:rect b="b" l="l" r="r" t="t"/>
              <a:pathLst>
                <a:path extrusionOk="0" h="206" w="196">
                  <a:moveTo>
                    <a:pt x="192" y="103"/>
                  </a:moveTo>
                  <a:cubicBezTo>
                    <a:pt x="195" y="54"/>
                    <a:pt x="37" y="0"/>
                    <a:pt x="1" y="103"/>
                  </a:cubicBezTo>
                  <a:cubicBezTo>
                    <a:pt x="1" y="154"/>
                    <a:pt x="155" y="205"/>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11"/>
            <p:cNvSpPr/>
            <p:nvPr/>
          </p:nvSpPr>
          <p:spPr>
            <a:xfrm>
              <a:off x="1059655" y="554057"/>
              <a:ext cx="14063" cy="4306"/>
            </a:xfrm>
            <a:custGeom>
              <a:rect b="b" l="l" r="r" t="t"/>
              <a:pathLst>
                <a:path extrusionOk="0" h="143" w="394">
                  <a:moveTo>
                    <a:pt x="295" y="26"/>
                  </a:moveTo>
                  <a:cubicBezTo>
                    <a:pt x="238" y="0"/>
                    <a:pt x="0" y="71"/>
                    <a:pt x="101" y="116"/>
                  </a:cubicBezTo>
                  <a:cubicBezTo>
                    <a:pt x="152" y="143"/>
                    <a:pt x="393" y="75"/>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11"/>
            <p:cNvSpPr/>
            <p:nvPr/>
          </p:nvSpPr>
          <p:spPr>
            <a:xfrm>
              <a:off x="715550" y="554057"/>
              <a:ext cx="13991" cy="4276"/>
            </a:xfrm>
            <a:custGeom>
              <a:rect b="b" l="l" r="r" t="t"/>
              <a:pathLst>
                <a:path extrusionOk="0" h="142" w="392">
                  <a:moveTo>
                    <a:pt x="98" y="116"/>
                  </a:moveTo>
                  <a:cubicBezTo>
                    <a:pt x="151" y="141"/>
                    <a:pt x="392" y="72"/>
                    <a:pt x="291" y="26"/>
                  </a:cubicBezTo>
                  <a:cubicBezTo>
                    <a:pt x="239" y="0"/>
                    <a:pt x="0" y="71"/>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11"/>
            <p:cNvSpPr/>
            <p:nvPr/>
          </p:nvSpPr>
          <p:spPr>
            <a:xfrm>
              <a:off x="546977" y="545868"/>
              <a:ext cx="28411" cy="11713"/>
            </a:xfrm>
            <a:custGeom>
              <a:rect b="b" l="l" r="r" t="t"/>
              <a:pathLst>
                <a:path extrusionOk="0" h="389" w="796">
                  <a:moveTo>
                    <a:pt x="770" y="24"/>
                  </a:moveTo>
                  <a:cubicBezTo>
                    <a:pt x="333" y="1"/>
                    <a:pt x="47" y="48"/>
                    <a:pt x="0" y="207"/>
                  </a:cubicBezTo>
                  <a:cubicBezTo>
                    <a:pt x="277" y="229"/>
                    <a:pt x="325" y="357"/>
                    <a:pt x="580" y="388"/>
                  </a:cubicBezTo>
                  <a:cubicBezTo>
                    <a:pt x="536" y="219"/>
                    <a:pt x="795" y="187"/>
                    <a:pt x="770"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11"/>
            <p:cNvSpPr/>
            <p:nvPr/>
          </p:nvSpPr>
          <p:spPr>
            <a:xfrm>
              <a:off x="2143902" y="544573"/>
              <a:ext cx="38798" cy="12616"/>
            </a:xfrm>
            <a:custGeom>
              <a:rect b="b" l="l" r="r" t="t"/>
              <a:pathLst>
                <a:path extrusionOk="0" h="419" w="1087">
                  <a:moveTo>
                    <a:pt x="963" y="341"/>
                  </a:moveTo>
                  <a:cubicBezTo>
                    <a:pt x="1086" y="122"/>
                    <a:pt x="44" y="1"/>
                    <a:pt x="0" y="159"/>
                  </a:cubicBezTo>
                  <a:cubicBezTo>
                    <a:pt x="368" y="198"/>
                    <a:pt x="349" y="418"/>
                    <a:pt x="963" y="34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11"/>
            <p:cNvSpPr/>
            <p:nvPr/>
          </p:nvSpPr>
          <p:spPr>
            <a:xfrm>
              <a:off x="8717161" y="549330"/>
              <a:ext cx="13813" cy="2770"/>
            </a:xfrm>
            <a:custGeom>
              <a:rect b="b" l="l" r="r" t="t"/>
              <a:pathLst>
                <a:path extrusionOk="0" h="92" w="387">
                  <a:moveTo>
                    <a:pt x="387" y="1"/>
                  </a:moveTo>
                  <a:cubicBezTo>
                    <a:pt x="237" y="23"/>
                    <a:pt x="7" y="5"/>
                    <a:pt x="0" y="92"/>
                  </a:cubicBezTo>
                  <a:cubicBezTo>
                    <a:pt x="152" y="71"/>
                    <a:pt x="382" y="91"/>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11"/>
            <p:cNvSpPr/>
            <p:nvPr/>
          </p:nvSpPr>
          <p:spPr>
            <a:xfrm>
              <a:off x="270687" y="546590"/>
              <a:ext cx="21665" cy="6444"/>
            </a:xfrm>
            <a:custGeom>
              <a:rect b="b" l="l" r="r" t="t"/>
              <a:pathLst>
                <a:path extrusionOk="0" h="214" w="607">
                  <a:moveTo>
                    <a:pt x="606" y="0"/>
                  </a:moveTo>
                  <a:lnTo>
                    <a:pt x="27" y="0"/>
                  </a:lnTo>
                  <a:cubicBezTo>
                    <a:pt x="1" y="163"/>
                    <a:pt x="217" y="213"/>
                    <a:pt x="606"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11"/>
            <p:cNvSpPr/>
            <p:nvPr/>
          </p:nvSpPr>
          <p:spPr>
            <a:xfrm>
              <a:off x="5640453" y="540809"/>
              <a:ext cx="6924" cy="6263"/>
            </a:xfrm>
            <a:custGeom>
              <a:rect b="b" l="l" r="r" t="t"/>
              <a:pathLst>
                <a:path extrusionOk="0" h="208" w="194">
                  <a:moveTo>
                    <a:pt x="194" y="103"/>
                  </a:moveTo>
                  <a:cubicBezTo>
                    <a:pt x="194" y="53"/>
                    <a:pt x="37" y="0"/>
                    <a:pt x="1" y="103"/>
                  </a:cubicBezTo>
                  <a:cubicBezTo>
                    <a:pt x="1" y="153"/>
                    <a:pt x="156" y="208"/>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11"/>
            <p:cNvSpPr/>
            <p:nvPr/>
          </p:nvSpPr>
          <p:spPr>
            <a:xfrm>
              <a:off x="4766253" y="541201"/>
              <a:ext cx="13849" cy="5480"/>
            </a:xfrm>
            <a:custGeom>
              <a:rect b="b" l="l" r="r" t="t"/>
              <a:pathLst>
                <a:path extrusionOk="0" h="182" w="388">
                  <a:moveTo>
                    <a:pt x="388" y="0"/>
                  </a:moveTo>
                  <a:lnTo>
                    <a:pt x="0" y="0"/>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11"/>
            <p:cNvSpPr/>
            <p:nvPr/>
          </p:nvSpPr>
          <p:spPr>
            <a:xfrm>
              <a:off x="2491184" y="527682"/>
              <a:ext cx="40404" cy="18488"/>
            </a:xfrm>
            <a:custGeom>
              <a:rect b="b" l="l" r="r" t="t"/>
              <a:pathLst>
                <a:path extrusionOk="0" h="614" w="1132">
                  <a:moveTo>
                    <a:pt x="1069" y="449"/>
                  </a:moveTo>
                  <a:cubicBezTo>
                    <a:pt x="1132" y="0"/>
                    <a:pt x="0" y="211"/>
                    <a:pt x="103" y="539"/>
                  </a:cubicBezTo>
                  <a:cubicBezTo>
                    <a:pt x="647" y="614"/>
                    <a:pt x="602" y="410"/>
                    <a:pt x="1069" y="4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11"/>
            <p:cNvSpPr/>
            <p:nvPr/>
          </p:nvSpPr>
          <p:spPr>
            <a:xfrm>
              <a:off x="151012" y="540418"/>
              <a:ext cx="14134" cy="4306"/>
            </a:xfrm>
            <a:custGeom>
              <a:rect b="b" l="l" r="r" t="t"/>
              <a:pathLst>
                <a:path extrusionOk="0" h="143" w="396">
                  <a:moveTo>
                    <a:pt x="294" y="26"/>
                  </a:moveTo>
                  <a:cubicBezTo>
                    <a:pt x="240" y="0"/>
                    <a:pt x="0" y="71"/>
                    <a:pt x="102" y="116"/>
                  </a:cubicBezTo>
                  <a:cubicBezTo>
                    <a:pt x="156" y="143"/>
                    <a:pt x="396" y="72"/>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11"/>
            <p:cNvSpPr/>
            <p:nvPr/>
          </p:nvSpPr>
          <p:spPr>
            <a:xfrm>
              <a:off x="7719075" y="535691"/>
              <a:ext cx="13849" cy="5540"/>
            </a:xfrm>
            <a:custGeom>
              <a:rect b="b" l="l" r="r" t="t"/>
              <a:pathLst>
                <a:path extrusionOk="0" h="184" w="388">
                  <a:moveTo>
                    <a:pt x="388" y="1"/>
                  </a:moveTo>
                  <a:lnTo>
                    <a:pt x="0" y="1"/>
                  </a:lnTo>
                  <a:lnTo>
                    <a:pt x="0" y="183"/>
                  </a:lnTo>
                  <a:lnTo>
                    <a:pt x="388"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11"/>
            <p:cNvSpPr/>
            <p:nvPr/>
          </p:nvSpPr>
          <p:spPr>
            <a:xfrm>
              <a:off x="5279002" y="537708"/>
              <a:ext cx="13920" cy="4276"/>
            </a:xfrm>
            <a:custGeom>
              <a:rect b="b" l="l" r="r" t="t"/>
              <a:pathLst>
                <a:path extrusionOk="0" h="142" w="390">
                  <a:moveTo>
                    <a:pt x="291" y="25"/>
                  </a:moveTo>
                  <a:cubicBezTo>
                    <a:pt x="238" y="0"/>
                    <a:pt x="1" y="69"/>
                    <a:pt x="100" y="116"/>
                  </a:cubicBezTo>
                  <a:cubicBezTo>
                    <a:pt x="152" y="141"/>
                    <a:pt x="390"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11"/>
            <p:cNvSpPr/>
            <p:nvPr/>
          </p:nvSpPr>
          <p:spPr>
            <a:xfrm>
              <a:off x="4700580" y="527531"/>
              <a:ext cx="28161" cy="13700"/>
            </a:xfrm>
            <a:custGeom>
              <a:rect b="b" l="l" r="r" t="t"/>
              <a:pathLst>
                <a:path extrusionOk="0" h="455" w="789">
                  <a:moveTo>
                    <a:pt x="489" y="454"/>
                  </a:moveTo>
                  <a:cubicBezTo>
                    <a:pt x="754" y="338"/>
                    <a:pt x="788" y="9"/>
                    <a:pt x="297" y="0"/>
                  </a:cubicBezTo>
                  <a:cubicBezTo>
                    <a:pt x="35" y="115"/>
                    <a:pt x="1" y="444"/>
                    <a:pt x="489"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11"/>
            <p:cNvSpPr/>
            <p:nvPr/>
          </p:nvSpPr>
          <p:spPr>
            <a:xfrm>
              <a:off x="7268215" y="526688"/>
              <a:ext cx="14063" cy="4366"/>
            </a:xfrm>
            <a:custGeom>
              <a:rect b="b" l="l" r="r" t="t"/>
              <a:pathLst>
                <a:path extrusionOk="0" h="145" w="394">
                  <a:moveTo>
                    <a:pt x="98" y="118"/>
                  </a:moveTo>
                  <a:cubicBezTo>
                    <a:pt x="152" y="144"/>
                    <a:pt x="393" y="74"/>
                    <a:pt x="293" y="28"/>
                  </a:cubicBezTo>
                  <a:cubicBezTo>
                    <a:pt x="238" y="1"/>
                    <a:pt x="0" y="70"/>
                    <a:pt x="98"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11"/>
            <p:cNvSpPr/>
            <p:nvPr/>
          </p:nvSpPr>
          <p:spPr>
            <a:xfrm>
              <a:off x="3417280" y="521992"/>
              <a:ext cx="34408" cy="9063"/>
            </a:xfrm>
            <a:custGeom>
              <a:rect b="b" l="l" r="r" t="t"/>
              <a:pathLst>
                <a:path extrusionOk="0" h="301" w="964">
                  <a:moveTo>
                    <a:pt x="192" y="274"/>
                  </a:moveTo>
                  <a:cubicBezTo>
                    <a:pt x="631" y="300"/>
                    <a:pt x="918" y="253"/>
                    <a:pt x="964" y="93"/>
                  </a:cubicBezTo>
                  <a:cubicBezTo>
                    <a:pt x="621" y="112"/>
                    <a:pt x="0" y="0"/>
                    <a:pt x="192"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11"/>
            <p:cNvSpPr/>
            <p:nvPr/>
          </p:nvSpPr>
          <p:spPr>
            <a:xfrm>
              <a:off x="2484473" y="526688"/>
              <a:ext cx="13991" cy="4366"/>
            </a:xfrm>
            <a:custGeom>
              <a:rect b="b" l="l" r="r" t="t"/>
              <a:pathLst>
                <a:path extrusionOk="0" h="145" w="392">
                  <a:moveTo>
                    <a:pt x="291" y="27"/>
                  </a:moveTo>
                  <a:cubicBezTo>
                    <a:pt x="238" y="1"/>
                    <a:pt x="0" y="70"/>
                    <a:pt x="98" y="117"/>
                  </a:cubicBezTo>
                  <a:cubicBezTo>
                    <a:pt x="153" y="144"/>
                    <a:pt x="392" y="74"/>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11"/>
            <p:cNvSpPr/>
            <p:nvPr/>
          </p:nvSpPr>
          <p:spPr>
            <a:xfrm>
              <a:off x="1868539" y="524370"/>
              <a:ext cx="6924" cy="6203"/>
            </a:xfrm>
            <a:custGeom>
              <a:rect b="b" l="l" r="r" t="t"/>
              <a:pathLst>
                <a:path extrusionOk="0" h="206" w="194">
                  <a:moveTo>
                    <a:pt x="3" y="104"/>
                  </a:moveTo>
                  <a:cubicBezTo>
                    <a:pt x="0" y="153"/>
                    <a:pt x="157" y="206"/>
                    <a:pt x="194" y="104"/>
                  </a:cubicBezTo>
                  <a:cubicBezTo>
                    <a:pt x="194" y="53"/>
                    <a:pt x="38" y="1"/>
                    <a:pt x="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11"/>
            <p:cNvSpPr/>
            <p:nvPr/>
          </p:nvSpPr>
          <p:spPr>
            <a:xfrm>
              <a:off x="6504231" y="523949"/>
              <a:ext cx="13956" cy="4336"/>
            </a:xfrm>
            <a:custGeom>
              <a:rect b="b" l="l" r="r" t="t"/>
              <a:pathLst>
                <a:path extrusionOk="0" h="144" w="391">
                  <a:moveTo>
                    <a:pt x="293" y="26"/>
                  </a:moveTo>
                  <a:cubicBezTo>
                    <a:pt x="239" y="0"/>
                    <a:pt x="0" y="70"/>
                    <a:pt x="101" y="118"/>
                  </a:cubicBezTo>
                  <a:cubicBezTo>
                    <a:pt x="153" y="144"/>
                    <a:pt x="391"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11"/>
            <p:cNvSpPr/>
            <p:nvPr/>
          </p:nvSpPr>
          <p:spPr>
            <a:xfrm>
              <a:off x="5921634" y="517656"/>
              <a:ext cx="8959" cy="11472"/>
            </a:xfrm>
            <a:custGeom>
              <a:rect b="b" l="l" r="r" t="t"/>
              <a:pathLst>
                <a:path extrusionOk="0" h="381" w="251">
                  <a:moveTo>
                    <a:pt x="222" y="235"/>
                  </a:moveTo>
                  <a:cubicBezTo>
                    <a:pt x="251" y="141"/>
                    <a:pt x="72" y="1"/>
                    <a:pt x="29" y="144"/>
                  </a:cubicBezTo>
                  <a:cubicBezTo>
                    <a:pt x="0" y="241"/>
                    <a:pt x="180" y="380"/>
                    <a:pt x="222" y="2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11"/>
            <p:cNvSpPr/>
            <p:nvPr/>
          </p:nvSpPr>
          <p:spPr>
            <a:xfrm>
              <a:off x="54644" y="521299"/>
              <a:ext cx="14134" cy="4246"/>
            </a:xfrm>
            <a:custGeom>
              <a:rect b="b" l="l" r="r" t="t"/>
              <a:pathLst>
                <a:path extrusionOk="0" h="141" w="396">
                  <a:moveTo>
                    <a:pt x="295" y="24"/>
                  </a:moveTo>
                  <a:cubicBezTo>
                    <a:pt x="242" y="1"/>
                    <a:pt x="1" y="69"/>
                    <a:pt x="103" y="116"/>
                  </a:cubicBezTo>
                  <a:cubicBezTo>
                    <a:pt x="157" y="141"/>
                    <a:pt x="395" y="73"/>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11"/>
            <p:cNvSpPr/>
            <p:nvPr/>
          </p:nvSpPr>
          <p:spPr>
            <a:xfrm>
              <a:off x="4532257" y="519282"/>
              <a:ext cx="13777" cy="2770"/>
            </a:xfrm>
            <a:custGeom>
              <a:rect b="b" l="l" r="r" t="t"/>
              <a:pathLst>
                <a:path extrusionOk="0" h="92" w="386">
                  <a:moveTo>
                    <a:pt x="386" y="0"/>
                  </a:moveTo>
                  <a:cubicBezTo>
                    <a:pt x="237" y="22"/>
                    <a:pt x="7" y="4"/>
                    <a:pt x="1" y="91"/>
                  </a:cubicBezTo>
                  <a:cubicBezTo>
                    <a:pt x="150" y="71"/>
                    <a:pt x="383" y="89"/>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11"/>
            <p:cNvSpPr/>
            <p:nvPr/>
          </p:nvSpPr>
          <p:spPr>
            <a:xfrm>
              <a:off x="6700358" y="510731"/>
              <a:ext cx="6996" cy="6203"/>
            </a:xfrm>
            <a:custGeom>
              <a:rect b="b" l="l" r="r" t="t"/>
              <a:pathLst>
                <a:path extrusionOk="0" h="206" w="196">
                  <a:moveTo>
                    <a:pt x="195" y="104"/>
                  </a:moveTo>
                  <a:cubicBezTo>
                    <a:pt x="195" y="53"/>
                    <a:pt x="40" y="1"/>
                    <a:pt x="4" y="104"/>
                  </a:cubicBezTo>
                  <a:cubicBezTo>
                    <a:pt x="1" y="153"/>
                    <a:pt x="160" y="206"/>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11"/>
            <p:cNvSpPr/>
            <p:nvPr/>
          </p:nvSpPr>
          <p:spPr>
            <a:xfrm>
              <a:off x="4645722" y="513110"/>
              <a:ext cx="13991" cy="4215"/>
            </a:xfrm>
            <a:custGeom>
              <a:rect b="b" l="l" r="r" t="t"/>
              <a:pathLst>
                <a:path extrusionOk="0" h="140" w="392">
                  <a:moveTo>
                    <a:pt x="294" y="25"/>
                  </a:moveTo>
                  <a:cubicBezTo>
                    <a:pt x="240" y="0"/>
                    <a:pt x="0" y="68"/>
                    <a:pt x="102" y="114"/>
                  </a:cubicBezTo>
                  <a:cubicBezTo>
                    <a:pt x="154" y="140"/>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11"/>
            <p:cNvSpPr/>
            <p:nvPr/>
          </p:nvSpPr>
          <p:spPr>
            <a:xfrm>
              <a:off x="2680707" y="508352"/>
              <a:ext cx="15027" cy="9244"/>
            </a:xfrm>
            <a:custGeom>
              <a:rect b="b" l="l" r="r" t="t"/>
              <a:pathLst>
                <a:path extrusionOk="0" h="307" w="421">
                  <a:moveTo>
                    <a:pt x="387" y="272"/>
                  </a:moveTo>
                  <a:cubicBezTo>
                    <a:pt x="355" y="165"/>
                    <a:pt x="420" y="14"/>
                    <a:pt x="192" y="0"/>
                  </a:cubicBezTo>
                  <a:cubicBezTo>
                    <a:pt x="183" y="55"/>
                    <a:pt x="165" y="107"/>
                    <a:pt x="0" y="92"/>
                  </a:cubicBezTo>
                  <a:cubicBezTo>
                    <a:pt x="24" y="202"/>
                    <a:pt x="59" y="307"/>
                    <a:pt x="387"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11"/>
            <p:cNvSpPr/>
            <p:nvPr/>
          </p:nvSpPr>
          <p:spPr>
            <a:xfrm>
              <a:off x="2611822" y="513832"/>
              <a:ext cx="13777" cy="2710"/>
            </a:xfrm>
            <a:custGeom>
              <a:rect b="b" l="l" r="r" t="t"/>
              <a:pathLst>
                <a:path extrusionOk="0" h="90" w="386">
                  <a:moveTo>
                    <a:pt x="386" y="1"/>
                  </a:moveTo>
                  <a:cubicBezTo>
                    <a:pt x="240" y="19"/>
                    <a:pt x="6" y="3"/>
                    <a:pt x="1" y="90"/>
                  </a:cubicBezTo>
                  <a:cubicBezTo>
                    <a:pt x="152" y="70"/>
                    <a:pt x="383"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11"/>
            <p:cNvSpPr/>
            <p:nvPr/>
          </p:nvSpPr>
          <p:spPr>
            <a:xfrm>
              <a:off x="2570598" y="502090"/>
              <a:ext cx="30517" cy="11713"/>
            </a:xfrm>
            <a:custGeom>
              <a:rect b="b" l="l" r="r" t="t"/>
              <a:pathLst>
                <a:path extrusionOk="0" h="389" w="855">
                  <a:moveTo>
                    <a:pt x="771" y="27"/>
                  </a:moveTo>
                  <a:cubicBezTo>
                    <a:pt x="333" y="1"/>
                    <a:pt x="48" y="48"/>
                    <a:pt x="1" y="208"/>
                  </a:cubicBezTo>
                  <a:cubicBezTo>
                    <a:pt x="275" y="229"/>
                    <a:pt x="326" y="358"/>
                    <a:pt x="579" y="388"/>
                  </a:cubicBezTo>
                  <a:cubicBezTo>
                    <a:pt x="639" y="268"/>
                    <a:pt x="854" y="217"/>
                    <a:pt x="77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11"/>
            <p:cNvSpPr/>
            <p:nvPr/>
          </p:nvSpPr>
          <p:spPr>
            <a:xfrm>
              <a:off x="4074474" y="502120"/>
              <a:ext cx="13956" cy="4276"/>
            </a:xfrm>
            <a:custGeom>
              <a:rect b="b" l="l" r="r" t="t"/>
              <a:pathLst>
                <a:path extrusionOk="0" h="142" w="391">
                  <a:moveTo>
                    <a:pt x="98" y="116"/>
                  </a:moveTo>
                  <a:cubicBezTo>
                    <a:pt x="152" y="142"/>
                    <a:pt x="391" y="71"/>
                    <a:pt x="293" y="26"/>
                  </a:cubicBezTo>
                  <a:cubicBezTo>
                    <a:pt x="241" y="1"/>
                    <a:pt x="1" y="70"/>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11"/>
            <p:cNvSpPr/>
            <p:nvPr/>
          </p:nvSpPr>
          <p:spPr>
            <a:xfrm>
              <a:off x="7264896" y="496821"/>
              <a:ext cx="13777" cy="6835"/>
            </a:xfrm>
            <a:custGeom>
              <a:rect b="b" l="l" r="r" t="t"/>
              <a:pathLst>
                <a:path extrusionOk="0" h="227" w="386">
                  <a:moveTo>
                    <a:pt x="386" y="112"/>
                  </a:moveTo>
                  <a:cubicBezTo>
                    <a:pt x="344" y="1"/>
                    <a:pt x="172" y="57"/>
                    <a:pt x="1" y="112"/>
                  </a:cubicBezTo>
                  <a:cubicBezTo>
                    <a:pt x="2" y="203"/>
                    <a:pt x="340" y="227"/>
                    <a:pt x="386"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11"/>
            <p:cNvSpPr/>
            <p:nvPr/>
          </p:nvSpPr>
          <p:spPr>
            <a:xfrm>
              <a:off x="5987913" y="496670"/>
              <a:ext cx="14063" cy="4276"/>
            </a:xfrm>
            <a:custGeom>
              <a:rect b="b" l="l" r="r" t="t"/>
              <a:pathLst>
                <a:path extrusionOk="0" h="142" w="394">
                  <a:moveTo>
                    <a:pt x="293" y="25"/>
                  </a:moveTo>
                  <a:cubicBezTo>
                    <a:pt x="238" y="0"/>
                    <a:pt x="1" y="70"/>
                    <a:pt x="101" y="117"/>
                  </a:cubicBezTo>
                  <a:cubicBezTo>
                    <a:pt x="153" y="141"/>
                    <a:pt x="394"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11"/>
            <p:cNvSpPr/>
            <p:nvPr/>
          </p:nvSpPr>
          <p:spPr>
            <a:xfrm>
              <a:off x="2952037" y="489203"/>
              <a:ext cx="26698" cy="12285"/>
            </a:xfrm>
            <a:custGeom>
              <a:rect b="b" l="l" r="r" t="t"/>
              <a:pathLst>
                <a:path extrusionOk="0" h="408" w="748">
                  <a:moveTo>
                    <a:pt x="691" y="365"/>
                  </a:moveTo>
                  <a:cubicBezTo>
                    <a:pt x="747" y="157"/>
                    <a:pt x="645" y="23"/>
                    <a:pt x="306" y="0"/>
                  </a:cubicBezTo>
                  <a:cubicBezTo>
                    <a:pt x="0" y="136"/>
                    <a:pt x="89" y="408"/>
                    <a:pt x="691"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11"/>
            <p:cNvSpPr/>
            <p:nvPr/>
          </p:nvSpPr>
          <p:spPr>
            <a:xfrm>
              <a:off x="2170992" y="483784"/>
              <a:ext cx="38584" cy="16410"/>
            </a:xfrm>
            <a:custGeom>
              <a:rect b="b" l="l" r="r" t="t"/>
              <a:pathLst>
                <a:path extrusionOk="0" h="545" w="1081">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11"/>
            <p:cNvSpPr/>
            <p:nvPr/>
          </p:nvSpPr>
          <p:spPr>
            <a:xfrm>
              <a:off x="6862042" y="493930"/>
              <a:ext cx="14099" cy="4276"/>
            </a:xfrm>
            <a:custGeom>
              <a:rect b="b" l="l" r="r" t="t"/>
              <a:pathLst>
                <a:path extrusionOk="0" h="142" w="395">
                  <a:moveTo>
                    <a:pt x="293" y="25"/>
                  </a:moveTo>
                  <a:cubicBezTo>
                    <a:pt x="241" y="0"/>
                    <a:pt x="0" y="69"/>
                    <a:pt x="102" y="116"/>
                  </a:cubicBezTo>
                  <a:cubicBezTo>
                    <a:pt x="154" y="141"/>
                    <a:pt x="395"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11"/>
            <p:cNvSpPr/>
            <p:nvPr/>
          </p:nvSpPr>
          <p:spPr>
            <a:xfrm>
              <a:off x="8424524" y="491160"/>
              <a:ext cx="14063" cy="4276"/>
            </a:xfrm>
            <a:custGeom>
              <a:rect b="b" l="l" r="r" t="t"/>
              <a:pathLst>
                <a:path extrusionOk="0" h="142" w="394">
                  <a:moveTo>
                    <a:pt x="100" y="117"/>
                  </a:moveTo>
                  <a:cubicBezTo>
                    <a:pt x="153" y="142"/>
                    <a:pt x="393" y="73"/>
                    <a:pt x="292" y="26"/>
                  </a:cubicBezTo>
                  <a:cubicBezTo>
                    <a:pt x="239" y="1"/>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11"/>
            <p:cNvSpPr/>
            <p:nvPr/>
          </p:nvSpPr>
          <p:spPr>
            <a:xfrm>
              <a:off x="7395742" y="480502"/>
              <a:ext cx="28661" cy="14182"/>
            </a:xfrm>
            <a:custGeom>
              <a:rect b="b" l="l" r="r" t="t"/>
              <a:pathLst>
                <a:path extrusionOk="0" h="471" w="803">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11"/>
            <p:cNvSpPr/>
            <p:nvPr/>
          </p:nvSpPr>
          <p:spPr>
            <a:xfrm>
              <a:off x="5026803" y="484868"/>
              <a:ext cx="8959" cy="11442"/>
            </a:xfrm>
            <a:custGeom>
              <a:rect b="b" l="l" r="r" t="t"/>
              <a:pathLst>
                <a:path extrusionOk="0" h="380" w="251">
                  <a:moveTo>
                    <a:pt x="224" y="235"/>
                  </a:moveTo>
                  <a:cubicBezTo>
                    <a:pt x="250" y="141"/>
                    <a:pt x="74" y="1"/>
                    <a:pt x="28" y="144"/>
                  </a:cubicBezTo>
                  <a:cubicBezTo>
                    <a:pt x="1" y="240"/>
                    <a:pt x="178" y="379"/>
                    <a:pt x="224" y="2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11"/>
            <p:cNvSpPr/>
            <p:nvPr/>
          </p:nvSpPr>
          <p:spPr>
            <a:xfrm>
              <a:off x="2388141" y="485771"/>
              <a:ext cx="13884" cy="4246"/>
            </a:xfrm>
            <a:custGeom>
              <a:rect b="b" l="l" r="r" t="t"/>
              <a:pathLst>
                <a:path extrusionOk="0" h="141" w="389">
                  <a:moveTo>
                    <a:pt x="291" y="26"/>
                  </a:moveTo>
                  <a:cubicBezTo>
                    <a:pt x="237" y="1"/>
                    <a:pt x="1" y="69"/>
                    <a:pt x="100" y="117"/>
                  </a:cubicBezTo>
                  <a:cubicBezTo>
                    <a:pt x="151" y="141"/>
                    <a:pt x="389" y="71"/>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11"/>
            <p:cNvSpPr/>
            <p:nvPr/>
          </p:nvSpPr>
          <p:spPr>
            <a:xfrm>
              <a:off x="2116312" y="483784"/>
              <a:ext cx="13813" cy="5540"/>
            </a:xfrm>
            <a:custGeom>
              <a:rect b="b" l="l" r="r" t="t"/>
              <a:pathLst>
                <a:path extrusionOk="0" h="184" w="387">
                  <a:moveTo>
                    <a:pt x="387" y="0"/>
                  </a:moveTo>
                  <a:lnTo>
                    <a:pt x="0" y="0"/>
                  </a:lnTo>
                  <a:lnTo>
                    <a:pt x="0"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11"/>
            <p:cNvSpPr/>
            <p:nvPr/>
          </p:nvSpPr>
          <p:spPr>
            <a:xfrm>
              <a:off x="6266809" y="475173"/>
              <a:ext cx="6960" cy="6203"/>
            </a:xfrm>
            <a:custGeom>
              <a:rect b="b" l="l" r="r" t="t"/>
              <a:pathLst>
                <a:path extrusionOk="0" h="206" w="195">
                  <a:moveTo>
                    <a:pt x="194" y="104"/>
                  </a:moveTo>
                  <a:cubicBezTo>
                    <a:pt x="195" y="53"/>
                    <a:pt x="37" y="0"/>
                    <a:pt x="2" y="104"/>
                  </a:cubicBezTo>
                  <a:cubicBezTo>
                    <a:pt x="0" y="153"/>
                    <a:pt x="156" y="205"/>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11"/>
            <p:cNvSpPr/>
            <p:nvPr/>
          </p:nvSpPr>
          <p:spPr>
            <a:xfrm>
              <a:off x="3268659" y="463611"/>
              <a:ext cx="52254" cy="22763"/>
            </a:xfrm>
            <a:custGeom>
              <a:rect b="b" l="l" r="r" t="t"/>
              <a:pathLst>
                <a:path extrusionOk="0" h="756" w="1464">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11"/>
            <p:cNvSpPr/>
            <p:nvPr/>
          </p:nvSpPr>
          <p:spPr>
            <a:xfrm>
              <a:off x="7825722" y="472072"/>
              <a:ext cx="13991" cy="4276"/>
            </a:xfrm>
            <a:custGeom>
              <a:rect b="b" l="l" r="r" t="t"/>
              <a:pathLst>
                <a:path extrusionOk="0" h="142" w="392">
                  <a:moveTo>
                    <a:pt x="294" y="25"/>
                  </a:moveTo>
                  <a:cubicBezTo>
                    <a:pt x="240" y="0"/>
                    <a:pt x="0" y="68"/>
                    <a:pt x="99" y="115"/>
                  </a:cubicBezTo>
                  <a:cubicBezTo>
                    <a:pt x="154" y="141"/>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11"/>
            <p:cNvSpPr/>
            <p:nvPr/>
          </p:nvSpPr>
          <p:spPr>
            <a:xfrm>
              <a:off x="3334617" y="470054"/>
              <a:ext cx="13777" cy="5540"/>
            </a:xfrm>
            <a:custGeom>
              <a:rect b="b" l="l" r="r" t="t"/>
              <a:pathLst>
                <a:path extrusionOk="0" h="184" w="386">
                  <a:moveTo>
                    <a:pt x="1" y="183"/>
                  </a:moveTo>
                  <a:lnTo>
                    <a:pt x="386" y="183"/>
                  </a:lnTo>
                  <a:lnTo>
                    <a:pt x="386"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11"/>
            <p:cNvSpPr/>
            <p:nvPr/>
          </p:nvSpPr>
          <p:spPr>
            <a:xfrm>
              <a:off x="1896129" y="472824"/>
              <a:ext cx="13670" cy="2740"/>
            </a:xfrm>
            <a:custGeom>
              <a:rect b="b" l="l" r="r" t="t"/>
              <a:pathLst>
                <a:path extrusionOk="0" h="91" w="383">
                  <a:moveTo>
                    <a:pt x="383" y="0"/>
                  </a:moveTo>
                  <a:cubicBezTo>
                    <a:pt x="235" y="20"/>
                    <a:pt x="4" y="3"/>
                    <a:pt x="0" y="90"/>
                  </a:cubicBezTo>
                  <a:cubicBezTo>
                    <a:pt x="148" y="72"/>
                    <a:pt x="379" y="88"/>
                    <a:pt x="3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11"/>
            <p:cNvSpPr/>
            <p:nvPr/>
          </p:nvSpPr>
          <p:spPr>
            <a:xfrm>
              <a:off x="6467041" y="459125"/>
              <a:ext cx="29018" cy="10960"/>
            </a:xfrm>
            <a:custGeom>
              <a:rect b="b" l="l" r="r" t="t"/>
              <a:pathLst>
                <a:path extrusionOk="0" h="364" w="813">
                  <a:moveTo>
                    <a:pt x="562" y="364"/>
                  </a:moveTo>
                  <a:cubicBezTo>
                    <a:pt x="813" y="245"/>
                    <a:pt x="681" y="90"/>
                    <a:pt x="370" y="1"/>
                  </a:cubicBezTo>
                  <a:cubicBezTo>
                    <a:pt x="344" y="228"/>
                    <a:pt x="1" y="285"/>
                    <a:pt x="562"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11"/>
            <p:cNvSpPr/>
            <p:nvPr/>
          </p:nvSpPr>
          <p:spPr>
            <a:xfrm>
              <a:off x="130454" y="466592"/>
              <a:ext cx="14027" cy="4276"/>
            </a:xfrm>
            <a:custGeom>
              <a:rect b="b" l="l" r="r" t="t"/>
              <a:pathLst>
                <a:path extrusionOk="0" h="142" w="393">
                  <a:moveTo>
                    <a:pt x="293" y="26"/>
                  </a:moveTo>
                  <a:cubicBezTo>
                    <a:pt x="241" y="1"/>
                    <a:pt x="1" y="70"/>
                    <a:pt x="99" y="116"/>
                  </a:cubicBezTo>
                  <a:cubicBezTo>
                    <a:pt x="152" y="142"/>
                    <a:pt x="392" y="71"/>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11"/>
            <p:cNvSpPr/>
            <p:nvPr/>
          </p:nvSpPr>
          <p:spPr>
            <a:xfrm>
              <a:off x="8390081" y="463852"/>
              <a:ext cx="14063" cy="4276"/>
            </a:xfrm>
            <a:custGeom>
              <a:rect b="b" l="l" r="r" t="t"/>
              <a:pathLst>
                <a:path extrusionOk="0" h="142" w="394">
                  <a:moveTo>
                    <a:pt x="295" y="25"/>
                  </a:moveTo>
                  <a:cubicBezTo>
                    <a:pt x="238" y="0"/>
                    <a:pt x="1" y="70"/>
                    <a:pt x="101" y="117"/>
                  </a:cubicBezTo>
                  <a:cubicBezTo>
                    <a:pt x="154" y="141"/>
                    <a:pt x="394"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11"/>
            <p:cNvSpPr/>
            <p:nvPr/>
          </p:nvSpPr>
          <p:spPr>
            <a:xfrm>
              <a:off x="4552923" y="464605"/>
              <a:ext cx="13813" cy="2770"/>
            </a:xfrm>
            <a:custGeom>
              <a:rect b="b" l="l" r="r" t="t"/>
              <a:pathLst>
                <a:path extrusionOk="0" h="92" w="387">
                  <a:moveTo>
                    <a:pt x="386" y="0"/>
                  </a:moveTo>
                  <a:cubicBezTo>
                    <a:pt x="236" y="20"/>
                    <a:pt x="7" y="4"/>
                    <a:pt x="0" y="92"/>
                  </a:cubicBezTo>
                  <a:cubicBezTo>
                    <a:pt x="151" y="72"/>
                    <a:pt x="383" y="90"/>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11"/>
            <p:cNvSpPr/>
            <p:nvPr/>
          </p:nvSpPr>
          <p:spPr>
            <a:xfrm>
              <a:off x="8655200" y="458463"/>
              <a:ext cx="13849" cy="7377"/>
            </a:xfrm>
            <a:custGeom>
              <a:rect b="b" l="l" r="r" t="t"/>
              <a:pathLst>
                <a:path extrusionOk="0" h="245" w="388">
                  <a:moveTo>
                    <a:pt x="388" y="114"/>
                  </a:moveTo>
                  <a:cubicBezTo>
                    <a:pt x="384" y="23"/>
                    <a:pt x="49" y="1"/>
                    <a:pt x="0" y="114"/>
                  </a:cubicBezTo>
                  <a:cubicBezTo>
                    <a:pt x="217" y="105"/>
                    <a:pt x="303" y="245"/>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11"/>
            <p:cNvSpPr/>
            <p:nvPr/>
          </p:nvSpPr>
          <p:spPr>
            <a:xfrm>
              <a:off x="8928636" y="450966"/>
              <a:ext cx="25556" cy="10960"/>
            </a:xfrm>
            <a:custGeom>
              <a:rect b="b" l="l" r="r" t="t"/>
              <a:pathLst>
                <a:path extrusionOk="0" h="364" w="716">
                  <a:moveTo>
                    <a:pt x="440" y="363"/>
                  </a:moveTo>
                  <a:cubicBezTo>
                    <a:pt x="500" y="242"/>
                    <a:pt x="716" y="191"/>
                    <a:pt x="635" y="0"/>
                  </a:cubicBezTo>
                  <a:lnTo>
                    <a:pt x="56" y="0"/>
                  </a:lnTo>
                  <a:cubicBezTo>
                    <a:pt x="0" y="207"/>
                    <a:pt x="102" y="341"/>
                    <a:pt x="440"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11"/>
            <p:cNvSpPr/>
            <p:nvPr/>
          </p:nvSpPr>
          <p:spPr>
            <a:xfrm>
              <a:off x="6300966" y="452923"/>
              <a:ext cx="20987" cy="9003"/>
            </a:xfrm>
            <a:custGeom>
              <a:rect b="b" l="l" r="r" t="t"/>
              <a:pathLst>
                <a:path extrusionOk="0" h="299" w="588">
                  <a:moveTo>
                    <a:pt x="393" y="298"/>
                  </a:moveTo>
                  <a:cubicBezTo>
                    <a:pt x="393" y="207"/>
                    <a:pt x="550" y="191"/>
                    <a:pt x="588" y="115"/>
                  </a:cubicBezTo>
                  <a:cubicBezTo>
                    <a:pt x="338" y="112"/>
                    <a:pt x="320" y="1"/>
                    <a:pt x="9" y="27"/>
                  </a:cubicBezTo>
                  <a:cubicBezTo>
                    <a:pt x="0" y="183"/>
                    <a:pt x="154" y="258"/>
                    <a:pt x="393" y="2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11"/>
            <p:cNvSpPr/>
            <p:nvPr/>
          </p:nvSpPr>
          <p:spPr>
            <a:xfrm>
              <a:off x="8624220" y="455662"/>
              <a:ext cx="14063" cy="4246"/>
            </a:xfrm>
            <a:custGeom>
              <a:rect b="b" l="l" r="r" t="t"/>
              <a:pathLst>
                <a:path extrusionOk="0" h="141" w="394">
                  <a:moveTo>
                    <a:pt x="98" y="116"/>
                  </a:moveTo>
                  <a:cubicBezTo>
                    <a:pt x="153" y="141"/>
                    <a:pt x="393" y="73"/>
                    <a:pt x="293" y="24"/>
                  </a:cubicBezTo>
                  <a:cubicBezTo>
                    <a:pt x="238" y="1"/>
                    <a:pt x="0"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11"/>
            <p:cNvSpPr/>
            <p:nvPr/>
          </p:nvSpPr>
          <p:spPr>
            <a:xfrm>
              <a:off x="5011670" y="447262"/>
              <a:ext cx="39797" cy="15808"/>
            </a:xfrm>
            <a:custGeom>
              <a:rect b="b" l="l" r="r" t="t"/>
              <a:pathLst>
                <a:path extrusionOk="0" h="525" w="1115">
                  <a:moveTo>
                    <a:pt x="648" y="303"/>
                  </a:moveTo>
                  <a:cubicBezTo>
                    <a:pt x="1114" y="1"/>
                    <a:pt x="1" y="524"/>
                    <a:pt x="648" y="3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11"/>
            <p:cNvSpPr/>
            <p:nvPr/>
          </p:nvSpPr>
          <p:spPr>
            <a:xfrm>
              <a:off x="2798205" y="444522"/>
              <a:ext cx="36264" cy="19060"/>
            </a:xfrm>
            <a:custGeom>
              <a:rect b="b" l="l" r="r" t="t"/>
              <a:pathLst>
                <a:path extrusionOk="0" h="633" w="1016">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11"/>
            <p:cNvSpPr/>
            <p:nvPr/>
          </p:nvSpPr>
          <p:spPr>
            <a:xfrm>
              <a:off x="3948624" y="440006"/>
              <a:ext cx="37870" cy="18759"/>
            </a:xfrm>
            <a:custGeom>
              <a:rect b="b" l="l" r="r" t="t"/>
              <a:pathLst>
                <a:path extrusionOk="0" h="623" w="1061">
                  <a:moveTo>
                    <a:pt x="732" y="544"/>
                  </a:moveTo>
                  <a:cubicBezTo>
                    <a:pt x="1061" y="392"/>
                    <a:pt x="618" y="137"/>
                    <a:pt x="345" y="0"/>
                  </a:cubicBezTo>
                  <a:cubicBezTo>
                    <a:pt x="49" y="139"/>
                    <a:pt x="1" y="623"/>
                    <a:pt x="732" y="5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11"/>
            <p:cNvSpPr/>
            <p:nvPr/>
          </p:nvSpPr>
          <p:spPr>
            <a:xfrm>
              <a:off x="2838965" y="447864"/>
              <a:ext cx="7067" cy="6203"/>
            </a:xfrm>
            <a:custGeom>
              <a:rect b="b" l="l" r="r" t="t"/>
              <a:pathLst>
                <a:path extrusionOk="0" h="206" w="198">
                  <a:moveTo>
                    <a:pt x="2" y="103"/>
                  </a:moveTo>
                  <a:cubicBezTo>
                    <a:pt x="0" y="153"/>
                    <a:pt x="158" y="205"/>
                    <a:pt x="196" y="103"/>
                  </a:cubicBezTo>
                  <a:cubicBezTo>
                    <a:pt x="197" y="52"/>
                    <a:pt x="40" y="0"/>
                    <a:pt x="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11"/>
            <p:cNvSpPr/>
            <p:nvPr/>
          </p:nvSpPr>
          <p:spPr>
            <a:xfrm>
              <a:off x="387114" y="437236"/>
              <a:ext cx="56680" cy="22613"/>
            </a:xfrm>
            <a:custGeom>
              <a:rect b="b" l="l" r="r" t="t"/>
              <a:pathLst>
                <a:path extrusionOk="0" h="751" w="1588">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11"/>
            <p:cNvSpPr/>
            <p:nvPr/>
          </p:nvSpPr>
          <p:spPr>
            <a:xfrm>
              <a:off x="3331084" y="447473"/>
              <a:ext cx="14027" cy="4306"/>
            </a:xfrm>
            <a:custGeom>
              <a:rect b="b" l="l" r="r" t="t"/>
              <a:pathLst>
                <a:path extrusionOk="0" h="143" w="393">
                  <a:moveTo>
                    <a:pt x="296" y="25"/>
                  </a:moveTo>
                  <a:cubicBezTo>
                    <a:pt x="238" y="0"/>
                    <a:pt x="1" y="67"/>
                    <a:pt x="100" y="116"/>
                  </a:cubicBezTo>
                  <a:cubicBezTo>
                    <a:pt x="153" y="142"/>
                    <a:pt x="392" y="72"/>
                    <a:pt x="296"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2" name="Google Shape;19052;p11"/>
            <p:cNvSpPr/>
            <p:nvPr/>
          </p:nvSpPr>
          <p:spPr>
            <a:xfrm>
              <a:off x="2150790" y="444884"/>
              <a:ext cx="13706" cy="6775"/>
            </a:xfrm>
            <a:custGeom>
              <a:rect b="b" l="l" r="r" t="t"/>
              <a:pathLst>
                <a:path extrusionOk="0" h="225" w="384">
                  <a:moveTo>
                    <a:pt x="384" y="111"/>
                  </a:moveTo>
                  <a:cubicBezTo>
                    <a:pt x="345" y="0"/>
                    <a:pt x="171" y="55"/>
                    <a:pt x="0" y="111"/>
                  </a:cubicBezTo>
                  <a:cubicBezTo>
                    <a:pt x="2" y="202"/>
                    <a:pt x="338" y="225"/>
                    <a:pt x="384"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3" name="Google Shape;19053;p11"/>
            <p:cNvSpPr/>
            <p:nvPr/>
          </p:nvSpPr>
          <p:spPr>
            <a:xfrm>
              <a:off x="3035091" y="441993"/>
              <a:ext cx="14027" cy="4276"/>
            </a:xfrm>
            <a:custGeom>
              <a:rect b="b" l="l" r="r" t="t"/>
              <a:pathLst>
                <a:path extrusionOk="0" h="142" w="393">
                  <a:moveTo>
                    <a:pt x="295" y="26"/>
                  </a:moveTo>
                  <a:cubicBezTo>
                    <a:pt x="241" y="1"/>
                    <a:pt x="1" y="70"/>
                    <a:pt x="100" y="117"/>
                  </a:cubicBezTo>
                  <a:cubicBezTo>
                    <a:pt x="155" y="142"/>
                    <a:pt x="392"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11"/>
            <p:cNvSpPr/>
            <p:nvPr/>
          </p:nvSpPr>
          <p:spPr>
            <a:xfrm>
              <a:off x="5681677" y="439554"/>
              <a:ext cx="20773" cy="3643"/>
            </a:xfrm>
            <a:custGeom>
              <a:rect b="b" l="l" r="r" t="t"/>
              <a:pathLst>
                <a:path extrusionOk="0" h="121" w="582">
                  <a:moveTo>
                    <a:pt x="582" y="15"/>
                  </a:moveTo>
                  <a:cubicBezTo>
                    <a:pt x="356" y="28"/>
                    <a:pt x="36" y="1"/>
                    <a:pt x="1" y="107"/>
                  </a:cubicBezTo>
                  <a:cubicBezTo>
                    <a:pt x="228" y="92"/>
                    <a:pt x="552" y="121"/>
                    <a:pt x="582"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11"/>
            <p:cNvSpPr/>
            <p:nvPr/>
          </p:nvSpPr>
          <p:spPr>
            <a:xfrm>
              <a:off x="2949146" y="437296"/>
              <a:ext cx="13813" cy="2740"/>
            </a:xfrm>
            <a:custGeom>
              <a:rect b="b" l="l" r="r" t="t"/>
              <a:pathLst>
                <a:path extrusionOk="0" h="91" w="387">
                  <a:moveTo>
                    <a:pt x="387" y="0"/>
                  </a:moveTo>
                  <a:cubicBezTo>
                    <a:pt x="239" y="20"/>
                    <a:pt x="7" y="1"/>
                    <a:pt x="0" y="90"/>
                  </a:cubicBezTo>
                  <a:cubicBezTo>
                    <a:pt x="149" y="71"/>
                    <a:pt x="383" y="89"/>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11"/>
            <p:cNvSpPr/>
            <p:nvPr/>
          </p:nvSpPr>
          <p:spPr>
            <a:xfrm>
              <a:off x="8936595" y="426277"/>
              <a:ext cx="14670" cy="9575"/>
            </a:xfrm>
            <a:custGeom>
              <a:rect b="b" l="l" r="r" t="t"/>
              <a:pathLst>
                <a:path extrusionOk="0" h="318" w="411">
                  <a:moveTo>
                    <a:pt x="410" y="275"/>
                  </a:moveTo>
                  <a:lnTo>
                    <a:pt x="410" y="92"/>
                  </a:lnTo>
                  <a:cubicBezTo>
                    <a:pt x="216" y="92"/>
                    <a:pt x="179" y="19"/>
                    <a:pt x="23" y="1"/>
                  </a:cubicBezTo>
                  <a:cubicBezTo>
                    <a:pt x="42" y="145"/>
                    <a:pt x="1" y="318"/>
                    <a:pt x="410"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11"/>
            <p:cNvSpPr/>
            <p:nvPr/>
          </p:nvSpPr>
          <p:spPr>
            <a:xfrm>
              <a:off x="5561146" y="431004"/>
              <a:ext cx="14063" cy="4336"/>
            </a:xfrm>
            <a:custGeom>
              <a:rect b="b" l="l" r="r" t="t"/>
              <a:pathLst>
                <a:path extrusionOk="0" h="144" w="394">
                  <a:moveTo>
                    <a:pt x="295" y="26"/>
                  </a:moveTo>
                  <a:cubicBezTo>
                    <a:pt x="241" y="0"/>
                    <a:pt x="1" y="71"/>
                    <a:pt x="101" y="118"/>
                  </a:cubicBezTo>
                  <a:cubicBezTo>
                    <a:pt x="156" y="144"/>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11"/>
            <p:cNvSpPr/>
            <p:nvPr/>
          </p:nvSpPr>
          <p:spPr>
            <a:xfrm>
              <a:off x="2160392" y="426307"/>
              <a:ext cx="29518" cy="9876"/>
            </a:xfrm>
            <a:custGeom>
              <a:rect b="b" l="l" r="r" t="t"/>
              <a:pathLst>
                <a:path extrusionOk="0" h="328" w="827">
                  <a:moveTo>
                    <a:pt x="693" y="274"/>
                  </a:moveTo>
                  <a:cubicBezTo>
                    <a:pt x="826" y="31"/>
                    <a:pt x="294" y="99"/>
                    <a:pt x="115" y="1"/>
                  </a:cubicBezTo>
                  <a:cubicBezTo>
                    <a:pt x="0" y="238"/>
                    <a:pt x="193" y="327"/>
                    <a:pt x="69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11"/>
            <p:cNvSpPr/>
            <p:nvPr/>
          </p:nvSpPr>
          <p:spPr>
            <a:xfrm>
              <a:off x="8620758" y="423657"/>
              <a:ext cx="34515" cy="8943"/>
            </a:xfrm>
            <a:custGeom>
              <a:rect b="b" l="l" r="r" t="t"/>
              <a:pathLst>
                <a:path extrusionOk="0" h="297" w="967">
                  <a:moveTo>
                    <a:pt x="195" y="270"/>
                  </a:moveTo>
                  <a:cubicBezTo>
                    <a:pt x="635" y="296"/>
                    <a:pt x="921" y="249"/>
                    <a:pt x="967" y="88"/>
                  </a:cubicBezTo>
                  <a:cubicBezTo>
                    <a:pt x="627" y="108"/>
                    <a:pt x="1" y="0"/>
                    <a:pt x="195" y="27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11"/>
            <p:cNvSpPr/>
            <p:nvPr/>
          </p:nvSpPr>
          <p:spPr>
            <a:xfrm>
              <a:off x="2713151" y="420827"/>
              <a:ext cx="17739" cy="10990"/>
            </a:xfrm>
            <a:custGeom>
              <a:rect b="b" l="l" r="r" t="t"/>
              <a:pathLst>
                <a:path extrusionOk="0" h="365" w="497">
                  <a:moveTo>
                    <a:pt x="443" y="364"/>
                  </a:moveTo>
                  <a:cubicBezTo>
                    <a:pt x="497" y="157"/>
                    <a:pt x="394" y="24"/>
                    <a:pt x="57" y="0"/>
                  </a:cubicBezTo>
                  <a:cubicBezTo>
                    <a:pt x="1" y="208"/>
                    <a:pt x="104" y="343"/>
                    <a:pt x="443"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11"/>
            <p:cNvSpPr/>
            <p:nvPr/>
          </p:nvSpPr>
          <p:spPr>
            <a:xfrm>
              <a:off x="7054814" y="425614"/>
              <a:ext cx="14027" cy="4246"/>
            </a:xfrm>
            <a:custGeom>
              <a:rect b="b" l="l" r="r" t="t"/>
              <a:pathLst>
                <a:path extrusionOk="0" h="141" w="393">
                  <a:moveTo>
                    <a:pt x="99" y="114"/>
                  </a:moveTo>
                  <a:cubicBezTo>
                    <a:pt x="154" y="140"/>
                    <a:pt x="393" y="70"/>
                    <a:pt x="293" y="23"/>
                  </a:cubicBezTo>
                  <a:cubicBezTo>
                    <a:pt x="239" y="0"/>
                    <a:pt x="1" y="68"/>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11"/>
            <p:cNvSpPr/>
            <p:nvPr/>
          </p:nvSpPr>
          <p:spPr>
            <a:xfrm>
              <a:off x="2339779" y="425524"/>
              <a:ext cx="14170" cy="4336"/>
            </a:xfrm>
            <a:custGeom>
              <a:rect b="b" l="l" r="r" t="t"/>
              <a:pathLst>
                <a:path extrusionOk="0" h="144" w="397">
                  <a:moveTo>
                    <a:pt x="295" y="26"/>
                  </a:moveTo>
                  <a:cubicBezTo>
                    <a:pt x="242" y="1"/>
                    <a:pt x="1" y="70"/>
                    <a:pt x="103" y="117"/>
                  </a:cubicBezTo>
                  <a:cubicBezTo>
                    <a:pt x="158" y="143"/>
                    <a:pt x="396" y="75"/>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11"/>
            <p:cNvSpPr/>
            <p:nvPr/>
          </p:nvSpPr>
          <p:spPr>
            <a:xfrm>
              <a:off x="7422297" y="415437"/>
              <a:ext cx="23521" cy="8250"/>
            </a:xfrm>
            <a:custGeom>
              <a:rect b="b" l="l" r="r" t="t"/>
              <a:pathLst>
                <a:path extrusionOk="0" h="274" w="659">
                  <a:moveTo>
                    <a:pt x="411" y="273"/>
                  </a:moveTo>
                  <a:cubicBezTo>
                    <a:pt x="422" y="157"/>
                    <a:pt x="658" y="145"/>
                    <a:pt x="605" y="0"/>
                  </a:cubicBezTo>
                  <a:lnTo>
                    <a:pt x="217" y="0"/>
                  </a:lnTo>
                  <a:cubicBezTo>
                    <a:pt x="0" y="131"/>
                    <a:pt x="9" y="221"/>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11"/>
            <p:cNvSpPr/>
            <p:nvPr/>
          </p:nvSpPr>
          <p:spPr>
            <a:xfrm>
              <a:off x="2008273" y="406194"/>
              <a:ext cx="46436" cy="9274"/>
            </a:xfrm>
            <a:custGeom>
              <a:rect b="b" l="l" r="r" t="t"/>
              <a:pathLst>
                <a:path extrusionOk="0" h="308" w="1301">
                  <a:moveTo>
                    <a:pt x="713" y="307"/>
                  </a:moveTo>
                  <a:cubicBezTo>
                    <a:pt x="1300" y="1"/>
                    <a:pt x="0" y="32"/>
                    <a:pt x="713" y="3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11"/>
            <p:cNvSpPr/>
            <p:nvPr/>
          </p:nvSpPr>
          <p:spPr>
            <a:xfrm>
              <a:off x="8948801" y="398035"/>
              <a:ext cx="39761" cy="15808"/>
            </a:xfrm>
            <a:custGeom>
              <a:rect b="b" l="l" r="r" t="t"/>
              <a:pathLst>
                <a:path extrusionOk="0" h="525" w="1114">
                  <a:moveTo>
                    <a:pt x="647" y="304"/>
                  </a:moveTo>
                  <a:cubicBezTo>
                    <a:pt x="1114" y="0"/>
                    <a:pt x="0" y="525"/>
                    <a:pt x="647"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11"/>
            <p:cNvSpPr/>
            <p:nvPr/>
          </p:nvSpPr>
          <p:spPr>
            <a:xfrm>
              <a:off x="8073459" y="406435"/>
              <a:ext cx="14063" cy="4276"/>
            </a:xfrm>
            <a:custGeom>
              <a:rect b="b" l="l" r="r" t="t"/>
              <a:pathLst>
                <a:path extrusionOk="0" h="142" w="394">
                  <a:moveTo>
                    <a:pt x="100" y="117"/>
                  </a:moveTo>
                  <a:cubicBezTo>
                    <a:pt x="154" y="141"/>
                    <a:pt x="394" y="72"/>
                    <a:pt x="292" y="25"/>
                  </a:cubicBezTo>
                  <a:cubicBezTo>
                    <a:pt x="244" y="0"/>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11"/>
            <p:cNvSpPr/>
            <p:nvPr/>
          </p:nvSpPr>
          <p:spPr>
            <a:xfrm>
              <a:off x="5069170" y="404478"/>
              <a:ext cx="13884" cy="5480"/>
            </a:xfrm>
            <a:custGeom>
              <a:rect b="b" l="l" r="r" t="t"/>
              <a:pathLst>
                <a:path extrusionOk="0" h="182" w="389">
                  <a:moveTo>
                    <a:pt x="1" y="182"/>
                  </a:moveTo>
                  <a:lnTo>
                    <a:pt x="388" y="182"/>
                  </a:lnTo>
                  <a:lnTo>
                    <a:pt x="388"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11"/>
            <p:cNvSpPr/>
            <p:nvPr/>
          </p:nvSpPr>
          <p:spPr>
            <a:xfrm>
              <a:off x="2928551" y="403876"/>
              <a:ext cx="13813" cy="6715"/>
            </a:xfrm>
            <a:custGeom>
              <a:rect b="b" l="l" r="r" t="t"/>
              <a:pathLst>
                <a:path extrusionOk="0" h="223" w="387">
                  <a:moveTo>
                    <a:pt x="1" y="110"/>
                  </a:moveTo>
                  <a:cubicBezTo>
                    <a:pt x="2" y="202"/>
                    <a:pt x="337" y="222"/>
                    <a:pt x="387" y="110"/>
                  </a:cubicBezTo>
                  <a:cubicBezTo>
                    <a:pt x="344" y="1"/>
                    <a:pt x="172" y="57"/>
                    <a:pt x="1"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11"/>
            <p:cNvSpPr/>
            <p:nvPr/>
          </p:nvSpPr>
          <p:spPr>
            <a:xfrm>
              <a:off x="6818570" y="394091"/>
              <a:ext cx="26412" cy="15266"/>
            </a:xfrm>
            <a:custGeom>
              <a:rect b="b" l="l" r="r" t="t"/>
              <a:pathLst>
                <a:path extrusionOk="0" h="507" w="740">
                  <a:moveTo>
                    <a:pt x="739" y="435"/>
                  </a:moveTo>
                  <a:lnTo>
                    <a:pt x="739" y="72"/>
                  </a:lnTo>
                  <a:cubicBezTo>
                    <a:pt x="1" y="1"/>
                    <a:pt x="1" y="507"/>
                    <a:pt x="739" y="4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11"/>
            <p:cNvSpPr/>
            <p:nvPr/>
          </p:nvSpPr>
          <p:spPr>
            <a:xfrm>
              <a:off x="2783928" y="401317"/>
              <a:ext cx="6996" cy="6293"/>
            </a:xfrm>
            <a:custGeom>
              <a:rect b="b" l="l" r="r" t="t"/>
              <a:pathLst>
                <a:path extrusionOk="0" h="209" w="196">
                  <a:moveTo>
                    <a:pt x="195" y="105"/>
                  </a:moveTo>
                  <a:cubicBezTo>
                    <a:pt x="195" y="54"/>
                    <a:pt x="36" y="1"/>
                    <a:pt x="1" y="105"/>
                  </a:cubicBezTo>
                  <a:cubicBezTo>
                    <a:pt x="1" y="156"/>
                    <a:pt x="157" y="208"/>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11"/>
            <p:cNvSpPr/>
            <p:nvPr/>
          </p:nvSpPr>
          <p:spPr>
            <a:xfrm>
              <a:off x="4181264" y="398577"/>
              <a:ext cx="6924" cy="6263"/>
            </a:xfrm>
            <a:custGeom>
              <a:rect b="b" l="l" r="r" t="t"/>
              <a:pathLst>
                <a:path extrusionOk="0" h="208" w="194">
                  <a:moveTo>
                    <a:pt x="192" y="105"/>
                  </a:moveTo>
                  <a:cubicBezTo>
                    <a:pt x="194" y="54"/>
                    <a:pt x="37" y="0"/>
                    <a:pt x="0" y="105"/>
                  </a:cubicBezTo>
                  <a:cubicBezTo>
                    <a:pt x="0" y="156"/>
                    <a:pt x="156" y="208"/>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11"/>
            <p:cNvSpPr/>
            <p:nvPr/>
          </p:nvSpPr>
          <p:spPr>
            <a:xfrm>
              <a:off x="2715114" y="393488"/>
              <a:ext cx="22629" cy="11743"/>
            </a:xfrm>
            <a:custGeom>
              <a:rect b="b" l="l" r="r" t="t"/>
              <a:pathLst>
                <a:path extrusionOk="0" h="390" w="634">
                  <a:moveTo>
                    <a:pt x="194" y="1"/>
                  </a:moveTo>
                  <a:cubicBezTo>
                    <a:pt x="204" y="128"/>
                    <a:pt x="104" y="201"/>
                    <a:pt x="1" y="274"/>
                  </a:cubicBezTo>
                  <a:cubicBezTo>
                    <a:pt x="246" y="278"/>
                    <a:pt x="267" y="390"/>
                    <a:pt x="578" y="365"/>
                  </a:cubicBezTo>
                  <a:cubicBezTo>
                    <a:pt x="634" y="158"/>
                    <a:pt x="533" y="24"/>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11"/>
            <p:cNvSpPr/>
            <p:nvPr/>
          </p:nvSpPr>
          <p:spPr>
            <a:xfrm>
              <a:off x="2601507" y="398306"/>
              <a:ext cx="13956" cy="4215"/>
            </a:xfrm>
            <a:custGeom>
              <a:rect b="b" l="l" r="r" t="t"/>
              <a:pathLst>
                <a:path extrusionOk="0" h="140" w="391">
                  <a:moveTo>
                    <a:pt x="291" y="24"/>
                  </a:moveTo>
                  <a:cubicBezTo>
                    <a:pt x="239" y="0"/>
                    <a:pt x="0" y="67"/>
                    <a:pt x="99" y="115"/>
                  </a:cubicBezTo>
                  <a:cubicBezTo>
                    <a:pt x="153" y="140"/>
                    <a:pt x="390" y="72"/>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11"/>
            <p:cNvSpPr/>
            <p:nvPr/>
          </p:nvSpPr>
          <p:spPr>
            <a:xfrm>
              <a:off x="1923648" y="390748"/>
              <a:ext cx="20630" cy="8250"/>
            </a:xfrm>
            <a:custGeom>
              <a:rect b="b" l="l" r="r" t="t"/>
              <a:pathLst>
                <a:path extrusionOk="0" h="274" w="578">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11"/>
            <p:cNvSpPr/>
            <p:nvPr/>
          </p:nvSpPr>
          <p:spPr>
            <a:xfrm>
              <a:off x="4503882" y="388069"/>
              <a:ext cx="23521" cy="8220"/>
            </a:xfrm>
            <a:custGeom>
              <a:rect b="b" l="l" r="r" t="t"/>
              <a:pathLst>
                <a:path extrusionOk="0" h="273" w="659">
                  <a:moveTo>
                    <a:pt x="412" y="272"/>
                  </a:moveTo>
                  <a:cubicBezTo>
                    <a:pt x="422" y="157"/>
                    <a:pt x="659" y="147"/>
                    <a:pt x="607" y="1"/>
                  </a:cubicBezTo>
                  <a:lnTo>
                    <a:pt x="219" y="1"/>
                  </a:lnTo>
                  <a:cubicBezTo>
                    <a:pt x="1" y="131"/>
                    <a:pt x="10" y="220"/>
                    <a:pt x="412"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11"/>
            <p:cNvSpPr/>
            <p:nvPr/>
          </p:nvSpPr>
          <p:spPr>
            <a:xfrm>
              <a:off x="2763298" y="390447"/>
              <a:ext cx="6924" cy="6233"/>
            </a:xfrm>
            <a:custGeom>
              <a:rect b="b" l="l" r="r" t="t"/>
              <a:pathLst>
                <a:path extrusionOk="0" h="207" w="194">
                  <a:moveTo>
                    <a:pt x="194" y="102"/>
                  </a:moveTo>
                  <a:cubicBezTo>
                    <a:pt x="194" y="52"/>
                    <a:pt x="37" y="0"/>
                    <a:pt x="0" y="102"/>
                  </a:cubicBezTo>
                  <a:cubicBezTo>
                    <a:pt x="2" y="153"/>
                    <a:pt x="157" y="206"/>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11"/>
            <p:cNvSpPr/>
            <p:nvPr/>
          </p:nvSpPr>
          <p:spPr>
            <a:xfrm>
              <a:off x="2605040" y="390447"/>
              <a:ext cx="6889" cy="6233"/>
            </a:xfrm>
            <a:custGeom>
              <a:rect b="b" l="l" r="r" t="t"/>
              <a:pathLst>
                <a:path extrusionOk="0" h="207" w="193">
                  <a:moveTo>
                    <a:pt x="192" y="102"/>
                  </a:moveTo>
                  <a:cubicBezTo>
                    <a:pt x="192" y="52"/>
                    <a:pt x="35" y="0"/>
                    <a:pt x="0" y="102"/>
                  </a:cubicBezTo>
                  <a:cubicBezTo>
                    <a:pt x="0" y="153"/>
                    <a:pt x="153" y="206"/>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11"/>
            <p:cNvSpPr/>
            <p:nvPr/>
          </p:nvSpPr>
          <p:spPr>
            <a:xfrm>
              <a:off x="8717161" y="388069"/>
              <a:ext cx="13813" cy="5450"/>
            </a:xfrm>
            <a:custGeom>
              <a:rect b="b" l="l" r="r" t="t"/>
              <a:pathLst>
                <a:path extrusionOk="0" h="181" w="387">
                  <a:moveTo>
                    <a:pt x="387" y="1"/>
                  </a:moveTo>
                  <a:lnTo>
                    <a:pt x="0" y="1"/>
                  </a:lnTo>
                  <a:lnTo>
                    <a:pt x="0" y="181"/>
                  </a:lnTo>
                  <a:lnTo>
                    <a:pt x="387" y="18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11"/>
            <p:cNvSpPr/>
            <p:nvPr/>
          </p:nvSpPr>
          <p:spPr>
            <a:xfrm>
              <a:off x="2887184" y="372232"/>
              <a:ext cx="26627" cy="15296"/>
            </a:xfrm>
            <a:custGeom>
              <a:rect b="b" l="l" r="r" t="t"/>
              <a:pathLst>
                <a:path extrusionOk="0" h="508" w="746">
                  <a:moveTo>
                    <a:pt x="0" y="73"/>
                  </a:moveTo>
                  <a:lnTo>
                    <a:pt x="0" y="435"/>
                  </a:lnTo>
                  <a:cubicBezTo>
                    <a:pt x="746" y="507"/>
                    <a:pt x="746" y="1"/>
                    <a:pt x="0" y="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11"/>
            <p:cNvSpPr/>
            <p:nvPr/>
          </p:nvSpPr>
          <p:spPr>
            <a:xfrm>
              <a:off x="2967491" y="364012"/>
              <a:ext cx="37120" cy="15868"/>
            </a:xfrm>
            <a:custGeom>
              <a:rect b="b" l="l" r="r" t="t"/>
              <a:pathLst>
                <a:path extrusionOk="0" h="527" w="1040">
                  <a:moveTo>
                    <a:pt x="837" y="527"/>
                  </a:moveTo>
                  <a:cubicBezTo>
                    <a:pt x="1040" y="1"/>
                    <a:pt x="1" y="489"/>
                    <a:pt x="837" y="5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11"/>
            <p:cNvSpPr/>
            <p:nvPr/>
          </p:nvSpPr>
          <p:spPr>
            <a:xfrm>
              <a:off x="7925623" y="361634"/>
              <a:ext cx="34443" cy="16290"/>
            </a:xfrm>
            <a:custGeom>
              <a:rect b="b" l="l" r="r" t="t"/>
              <a:pathLst>
                <a:path extrusionOk="0" h="541" w="965">
                  <a:moveTo>
                    <a:pt x="1" y="425"/>
                  </a:moveTo>
                  <a:cubicBezTo>
                    <a:pt x="253" y="541"/>
                    <a:pt x="711" y="541"/>
                    <a:pt x="964" y="425"/>
                  </a:cubicBezTo>
                  <a:cubicBezTo>
                    <a:pt x="962" y="0"/>
                    <a:pt x="5" y="0"/>
                    <a:pt x="1" y="4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11"/>
            <p:cNvSpPr/>
            <p:nvPr/>
          </p:nvSpPr>
          <p:spPr>
            <a:xfrm>
              <a:off x="7788031" y="374400"/>
              <a:ext cx="13706" cy="2740"/>
            </a:xfrm>
            <a:custGeom>
              <a:rect b="b" l="l" r="r" t="t"/>
              <a:pathLst>
                <a:path extrusionOk="0" h="91" w="384">
                  <a:moveTo>
                    <a:pt x="384" y="1"/>
                  </a:moveTo>
                  <a:cubicBezTo>
                    <a:pt x="234" y="21"/>
                    <a:pt x="4" y="2"/>
                    <a:pt x="0" y="91"/>
                  </a:cubicBezTo>
                  <a:cubicBezTo>
                    <a:pt x="146" y="71"/>
                    <a:pt x="381" y="89"/>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11"/>
            <p:cNvSpPr/>
            <p:nvPr/>
          </p:nvSpPr>
          <p:spPr>
            <a:xfrm>
              <a:off x="8509863" y="368950"/>
              <a:ext cx="21523" cy="6413"/>
            </a:xfrm>
            <a:custGeom>
              <a:rect b="b" l="l" r="r" t="t"/>
              <a:pathLst>
                <a:path extrusionOk="0" h="213" w="603">
                  <a:moveTo>
                    <a:pt x="603" y="182"/>
                  </a:moveTo>
                  <a:lnTo>
                    <a:pt x="603" y="0"/>
                  </a:lnTo>
                  <a:lnTo>
                    <a:pt x="26" y="0"/>
                  </a:lnTo>
                  <a:cubicBezTo>
                    <a:pt x="1" y="163"/>
                    <a:pt x="215" y="213"/>
                    <a:pt x="603"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11"/>
            <p:cNvSpPr/>
            <p:nvPr/>
          </p:nvSpPr>
          <p:spPr>
            <a:xfrm>
              <a:off x="8593311" y="362206"/>
              <a:ext cx="13777" cy="7467"/>
            </a:xfrm>
            <a:custGeom>
              <a:rect b="b" l="l" r="r" t="t"/>
              <a:pathLst>
                <a:path extrusionOk="0" h="248" w="386">
                  <a:moveTo>
                    <a:pt x="386" y="133"/>
                  </a:moveTo>
                  <a:cubicBezTo>
                    <a:pt x="169" y="143"/>
                    <a:pt x="86" y="1"/>
                    <a:pt x="1" y="133"/>
                  </a:cubicBezTo>
                  <a:cubicBezTo>
                    <a:pt x="3" y="224"/>
                    <a:pt x="339" y="248"/>
                    <a:pt x="386" y="1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11"/>
            <p:cNvSpPr/>
            <p:nvPr/>
          </p:nvSpPr>
          <p:spPr>
            <a:xfrm>
              <a:off x="3778588" y="362717"/>
              <a:ext cx="13884" cy="4276"/>
            </a:xfrm>
            <a:custGeom>
              <a:rect b="b" l="l" r="r" t="t"/>
              <a:pathLst>
                <a:path extrusionOk="0" h="142" w="389">
                  <a:moveTo>
                    <a:pt x="289" y="24"/>
                  </a:moveTo>
                  <a:cubicBezTo>
                    <a:pt x="238" y="1"/>
                    <a:pt x="0" y="69"/>
                    <a:pt x="98" y="114"/>
                  </a:cubicBezTo>
                  <a:cubicBezTo>
                    <a:pt x="150" y="142"/>
                    <a:pt x="388" y="73"/>
                    <a:pt x="289"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11"/>
            <p:cNvSpPr/>
            <p:nvPr/>
          </p:nvSpPr>
          <p:spPr>
            <a:xfrm>
              <a:off x="7911846" y="355251"/>
              <a:ext cx="13813" cy="5450"/>
            </a:xfrm>
            <a:custGeom>
              <a:rect b="b" l="l" r="r" t="t"/>
              <a:pathLst>
                <a:path extrusionOk="0" h="181" w="387">
                  <a:moveTo>
                    <a:pt x="387" y="1"/>
                  </a:moveTo>
                  <a:lnTo>
                    <a:pt x="1" y="1"/>
                  </a:lnTo>
                  <a:lnTo>
                    <a:pt x="1" y="181"/>
                  </a:lnTo>
                  <a:lnTo>
                    <a:pt x="387" y="18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11"/>
            <p:cNvSpPr/>
            <p:nvPr/>
          </p:nvSpPr>
          <p:spPr>
            <a:xfrm>
              <a:off x="8062395" y="352511"/>
              <a:ext cx="21594" cy="6444"/>
            </a:xfrm>
            <a:custGeom>
              <a:rect b="b" l="l" r="r" t="t"/>
              <a:pathLst>
                <a:path extrusionOk="0" h="214" w="605">
                  <a:moveTo>
                    <a:pt x="605" y="181"/>
                  </a:moveTo>
                  <a:lnTo>
                    <a:pt x="605" y="0"/>
                  </a:lnTo>
                  <a:lnTo>
                    <a:pt x="26" y="0"/>
                  </a:lnTo>
                  <a:cubicBezTo>
                    <a:pt x="0" y="164"/>
                    <a:pt x="217" y="213"/>
                    <a:pt x="605"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11"/>
            <p:cNvSpPr/>
            <p:nvPr/>
          </p:nvSpPr>
          <p:spPr>
            <a:xfrm>
              <a:off x="7760477" y="347061"/>
              <a:ext cx="20666" cy="8220"/>
            </a:xfrm>
            <a:custGeom>
              <a:rect b="b" l="l" r="r" t="t"/>
              <a:pathLst>
                <a:path extrusionOk="0" h="273" w="579">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11"/>
            <p:cNvSpPr/>
            <p:nvPr/>
          </p:nvSpPr>
          <p:spPr>
            <a:xfrm>
              <a:off x="7626205" y="351788"/>
              <a:ext cx="13920" cy="4215"/>
            </a:xfrm>
            <a:custGeom>
              <a:rect b="b" l="l" r="r" t="t"/>
              <a:pathLst>
                <a:path extrusionOk="0" h="140" w="390">
                  <a:moveTo>
                    <a:pt x="290" y="26"/>
                  </a:moveTo>
                  <a:cubicBezTo>
                    <a:pt x="238" y="1"/>
                    <a:pt x="1" y="70"/>
                    <a:pt x="98" y="117"/>
                  </a:cubicBezTo>
                  <a:cubicBezTo>
                    <a:pt x="151" y="139"/>
                    <a:pt x="390" y="71"/>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11"/>
            <p:cNvSpPr/>
            <p:nvPr/>
          </p:nvSpPr>
          <p:spPr>
            <a:xfrm>
              <a:off x="6758536" y="340377"/>
              <a:ext cx="31481" cy="13941"/>
            </a:xfrm>
            <a:custGeom>
              <a:rect b="b" l="l" r="r" t="t"/>
              <a:pathLst>
                <a:path extrusionOk="0" h="463" w="882">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11"/>
            <p:cNvSpPr/>
            <p:nvPr/>
          </p:nvSpPr>
          <p:spPr>
            <a:xfrm>
              <a:off x="7571382" y="338480"/>
              <a:ext cx="23914" cy="5841"/>
            </a:xfrm>
            <a:custGeom>
              <a:rect b="b" l="l" r="r" t="t"/>
              <a:pathLst>
                <a:path extrusionOk="0" h="194" w="670">
                  <a:moveTo>
                    <a:pt x="475" y="194"/>
                  </a:moveTo>
                  <a:cubicBezTo>
                    <a:pt x="475" y="102"/>
                    <a:pt x="633" y="85"/>
                    <a:pt x="670" y="12"/>
                  </a:cubicBezTo>
                  <a:cubicBezTo>
                    <a:pt x="366" y="20"/>
                    <a:pt x="0" y="0"/>
                    <a:pt x="90"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11"/>
            <p:cNvSpPr/>
            <p:nvPr/>
          </p:nvSpPr>
          <p:spPr>
            <a:xfrm>
              <a:off x="2694484" y="338480"/>
              <a:ext cx="7031" cy="6233"/>
            </a:xfrm>
            <a:custGeom>
              <a:rect b="b" l="l" r="r" t="t"/>
              <a:pathLst>
                <a:path extrusionOk="0" h="207" w="197">
                  <a:moveTo>
                    <a:pt x="192" y="104"/>
                  </a:moveTo>
                  <a:cubicBezTo>
                    <a:pt x="196" y="53"/>
                    <a:pt x="40" y="0"/>
                    <a:pt x="1" y="104"/>
                  </a:cubicBezTo>
                  <a:cubicBezTo>
                    <a:pt x="1" y="154"/>
                    <a:pt x="158"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11"/>
            <p:cNvSpPr/>
            <p:nvPr/>
          </p:nvSpPr>
          <p:spPr>
            <a:xfrm>
              <a:off x="8779158" y="316230"/>
              <a:ext cx="56216" cy="27942"/>
            </a:xfrm>
            <a:custGeom>
              <a:rect b="b" l="l" r="r" t="t"/>
              <a:pathLst>
                <a:path extrusionOk="0" h="928" w="1575">
                  <a:moveTo>
                    <a:pt x="1352" y="25"/>
                  </a:moveTo>
                  <a:cubicBezTo>
                    <a:pt x="338" y="1"/>
                    <a:pt x="143" y="364"/>
                    <a:pt x="1" y="751"/>
                  </a:cubicBezTo>
                  <a:cubicBezTo>
                    <a:pt x="818" y="927"/>
                    <a:pt x="1575" y="606"/>
                    <a:pt x="135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11"/>
            <p:cNvSpPr/>
            <p:nvPr/>
          </p:nvSpPr>
          <p:spPr>
            <a:xfrm>
              <a:off x="7918699" y="338841"/>
              <a:ext cx="13884" cy="2770"/>
            </a:xfrm>
            <a:custGeom>
              <a:rect b="b" l="l" r="r" t="t"/>
              <a:pathLst>
                <a:path extrusionOk="0" h="92" w="389">
                  <a:moveTo>
                    <a:pt x="388" y="0"/>
                  </a:moveTo>
                  <a:cubicBezTo>
                    <a:pt x="238" y="21"/>
                    <a:pt x="7" y="4"/>
                    <a:pt x="1" y="92"/>
                  </a:cubicBezTo>
                  <a:cubicBezTo>
                    <a:pt x="153" y="71"/>
                    <a:pt x="383" y="89"/>
                    <a:pt x="3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11"/>
            <p:cNvSpPr/>
            <p:nvPr/>
          </p:nvSpPr>
          <p:spPr>
            <a:xfrm>
              <a:off x="2804629" y="316983"/>
              <a:ext cx="51147" cy="19120"/>
            </a:xfrm>
            <a:custGeom>
              <a:rect b="b" l="l" r="r" t="t"/>
              <a:pathLst>
                <a:path extrusionOk="0" h="635" w="1433">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11"/>
            <p:cNvSpPr/>
            <p:nvPr/>
          </p:nvSpPr>
          <p:spPr>
            <a:xfrm>
              <a:off x="2053494" y="327882"/>
              <a:ext cx="23486" cy="8220"/>
            </a:xfrm>
            <a:custGeom>
              <a:rect b="b" l="l" r="r" t="t"/>
              <a:pathLst>
                <a:path extrusionOk="0" h="273" w="658">
                  <a:moveTo>
                    <a:pt x="411" y="273"/>
                  </a:moveTo>
                  <a:cubicBezTo>
                    <a:pt x="421" y="157"/>
                    <a:pt x="657" y="148"/>
                    <a:pt x="604" y="0"/>
                  </a:cubicBezTo>
                  <a:lnTo>
                    <a:pt x="219" y="0"/>
                  </a:lnTo>
                  <a:cubicBezTo>
                    <a:pt x="1" y="133"/>
                    <a:pt x="10" y="225"/>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11"/>
            <p:cNvSpPr/>
            <p:nvPr/>
          </p:nvSpPr>
          <p:spPr>
            <a:xfrm>
              <a:off x="5588700" y="321710"/>
              <a:ext cx="14063" cy="4215"/>
            </a:xfrm>
            <a:custGeom>
              <a:rect b="b" l="l" r="r" t="t"/>
              <a:pathLst>
                <a:path extrusionOk="0" h="140" w="394">
                  <a:moveTo>
                    <a:pt x="100" y="116"/>
                  </a:moveTo>
                  <a:cubicBezTo>
                    <a:pt x="153" y="140"/>
                    <a:pt x="393" y="72"/>
                    <a:pt x="293" y="25"/>
                  </a:cubicBezTo>
                  <a:cubicBezTo>
                    <a:pt x="240" y="0"/>
                    <a:pt x="0" y="68"/>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11"/>
            <p:cNvSpPr/>
            <p:nvPr/>
          </p:nvSpPr>
          <p:spPr>
            <a:xfrm>
              <a:off x="1658564" y="321710"/>
              <a:ext cx="13884" cy="4215"/>
            </a:xfrm>
            <a:custGeom>
              <a:rect b="b" l="l" r="r" t="t"/>
              <a:pathLst>
                <a:path extrusionOk="0" h="140" w="389">
                  <a:moveTo>
                    <a:pt x="97" y="116"/>
                  </a:moveTo>
                  <a:cubicBezTo>
                    <a:pt x="152" y="140"/>
                    <a:pt x="388" y="72"/>
                    <a:pt x="290" y="25"/>
                  </a:cubicBezTo>
                  <a:cubicBezTo>
                    <a:pt x="238" y="0"/>
                    <a:pt x="0" y="68"/>
                    <a:pt x="97"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11"/>
            <p:cNvSpPr/>
            <p:nvPr/>
          </p:nvSpPr>
          <p:spPr>
            <a:xfrm>
              <a:off x="7825722" y="313490"/>
              <a:ext cx="13991" cy="4306"/>
            </a:xfrm>
            <a:custGeom>
              <a:rect b="b" l="l" r="r" t="t"/>
              <a:pathLst>
                <a:path extrusionOk="0" h="143" w="392">
                  <a:moveTo>
                    <a:pt x="294" y="25"/>
                  </a:moveTo>
                  <a:cubicBezTo>
                    <a:pt x="240" y="0"/>
                    <a:pt x="0" y="69"/>
                    <a:pt x="99" y="116"/>
                  </a:cubicBezTo>
                  <a:cubicBezTo>
                    <a:pt x="154" y="143"/>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11"/>
            <p:cNvSpPr/>
            <p:nvPr/>
          </p:nvSpPr>
          <p:spPr>
            <a:xfrm>
              <a:off x="4288982" y="305060"/>
              <a:ext cx="39726" cy="15838"/>
            </a:xfrm>
            <a:custGeom>
              <a:rect b="b" l="l" r="r" t="t"/>
              <a:pathLst>
                <a:path extrusionOk="0" h="526" w="1113">
                  <a:moveTo>
                    <a:pt x="648" y="305"/>
                  </a:moveTo>
                  <a:cubicBezTo>
                    <a:pt x="1112" y="1"/>
                    <a:pt x="0" y="526"/>
                    <a:pt x="648"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11"/>
            <p:cNvSpPr/>
            <p:nvPr/>
          </p:nvSpPr>
          <p:spPr>
            <a:xfrm>
              <a:off x="998337" y="302049"/>
              <a:ext cx="31802" cy="16139"/>
            </a:xfrm>
            <a:custGeom>
              <a:rect b="b" l="l" r="r" t="t"/>
              <a:pathLst>
                <a:path extrusionOk="0" h="536" w="891">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11"/>
            <p:cNvSpPr/>
            <p:nvPr/>
          </p:nvSpPr>
          <p:spPr>
            <a:xfrm>
              <a:off x="925561" y="300543"/>
              <a:ext cx="13777" cy="5510"/>
            </a:xfrm>
            <a:custGeom>
              <a:rect b="b" l="l" r="r" t="t"/>
              <a:pathLst>
                <a:path extrusionOk="0" h="183" w="386">
                  <a:moveTo>
                    <a:pt x="0" y="182"/>
                  </a:moveTo>
                  <a:lnTo>
                    <a:pt x="386" y="182"/>
                  </a:lnTo>
                  <a:lnTo>
                    <a:pt x="386"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11"/>
            <p:cNvSpPr/>
            <p:nvPr/>
          </p:nvSpPr>
          <p:spPr>
            <a:xfrm>
              <a:off x="8421205" y="292384"/>
              <a:ext cx="22558" cy="11743"/>
            </a:xfrm>
            <a:custGeom>
              <a:rect b="b" l="l" r="r" t="t"/>
              <a:pathLst>
                <a:path extrusionOk="0" h="390" w="632">
                  <a:moveTo>
                    <a:pt x="193" y="0"/>
                  </a:moveTo>
                  <a:cubicBezTo>
                    <a:pt x="202" y="126"/>
                    <a:pt x="103" y="199"/>
                    <a:pt x="1" y="272"/>
                  </a:cubicBezTo>
                  <a:cubicBezTo>
                    <a:pt x="248" y="277"/>
                    <a:pt x="268" y="389"/>
                    <a:pt x="578" y="363"/>
                  </a:cubicBezTo>
                  <a:cubicBezTo>
                    <a:pt x="631" y="157"/>
                    <a:pt x="533" y="22"/>
                    <a:pt x="1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11"/>
            <p:cNvSpPr/>
            <p:nvPr/>
          </p:nvSpPr>
          <p:spPr>
            <a:xfrm>
              <a:off x="7240340" y="292384"/>
              <a:ext cx="31409" cy="13459"/>
            </a:xfrm>
            <a:custGeom>
              <a:rect b="b" l="l" r="r" t="t"/>
              <a:pathLst>
                <a:path extrusionOk="0" h="447" w="88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11"/>
            <p:cNvSpPr/>
            <p:nvPr/>
          </p:nvSpPr>
          <p:spPr>
            <a:xfrm>
              <a:off x="3802680" y="297472"/>
              <a:ext cx="7031" cy="6263"/>
            </a:xfrm>
            <a:custGeom>
              <a:rect b="b" l="l" r="r" t="t"/>
              <a:pathLst>
                <a:path extrusionOk="0" h="208" w="197">
                  <a:moveTo>
                    <a:pt x="193" y="103"/>
                  </a:moveTo>
                  <a:cubicBezTo>
                    <a:pt x="196" y="53"/>
                    <a:pt x="38" y="1"/>
                    <a:pt x="2" y="103"/>
                  </a:cubicBezTo>
                  <a:cubicBezTo>
                    <a:pt x="0" y="154"/>
                    <a:pt x="157" y="207"/>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11"/>
            <p:cNvSpPr/>
            <p:nvPr/>
          </p:nvSpPr>
          <p:spPr>
            <a:xfrm>
              <a:off x="3385835" y="285700"/>
              <a:ext cx="31374" cy="13911"/>
            </a:xfrm>
            <a:custGeom>
              <a:rect b="b" l="l" r="r" t="t"/>
              <a:pathLst>
                <a:path extrusionOk="0" h="462" w="879">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11"/>
            <p:cNvSpPr/>
            <p:nvPr/>
          </p:nvSpPr>
          <p:spPr>
            <a:xfrm>
              <a:off x="4883286" y="286904"/>
              <a:ext cx="13813" cy="5510"/>
            </a:xfrm>
            <a:custGeom>
              <a:rect b="b" l="l" r="r" t="t"/>
              <a:pathLst>
                <a:path extrusionOk="0" h="183" w="387">
                  <a:moveTo>
                    <a:pt x="387" y="1"/>
                  </a:moveTo>
                  <a:lnTo>
                    <a:pt x="0" y="1"/>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11"/>
            <p:cNvSpPr/>
            <p:nvPr/>
          </p:nvSpPr>
          <p:spPr>
            <a:xfrm>
              <a:off x="3947161" y="283803"/>
              <a:ext cx="6960" cy="6233"/>
            </a:xfrm>
            <a:custGeom>
              <a:rect b="b" l="l" r="r" t="t"/>
              <a:pathLst>
                <a:path extrusionOk="0" h="207" w="195">
                  <a:moveTo>
                    <a:pt x="195" y="104"/>
                  </a:moveTo>
                  <a:cubicBezTo>
                    <a:pt x="195" y="53"/>
                    <a:pt x="39" y="1"/>
                    <a:pt x="3" y="104"/>
                  </a:cubicBezTo>
                  <a:cubicBezTo>
                    <a:pt x="0" y="152"/>
                    <a:pt x="159"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11"/>
            <p:cNvSpPr/>
            <p:nvPr/>
          </p:nvSpPr>
          <p:spPr>
            <a:xfrm>
              <a:off x="2439823" y="286904"/>
              <a:ext cx="13813" cy="2740"/>
            </a:xfrm>
            <a:custGeom>
              <a:rect b="b" l="l" r="r" t="t"/>
              <a:pathLst>
                <a:path extrusionOk="0" h="91" w="387">
                  <a:moveTo>
                    <a:pt x="387" y="1"/>
                  </a:moveTo>
                  <a:cubicBezTo>
                    <a:pt x="237" y="22"/>
                    <a:pt x="4" y="2"/>
                    <a:pt x="1" y="91"/>
                  </a:cubicBezTo>
                  <a:cubicBezTo>
                    <a:pt x="151" y="71"/>
                    <a:pt x="380" y="88"/>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11"/>
            <p:cNvSpPr/>
            <p:nvPr/>
          </p:nvSpPr>
          <p:spPr>
            <a:xfrm>
              <a:off x="5519886" y="283412"/>
              <a:ext cx="14063" cy="4276"/>
            </a:xfrm>
            <a:custGeom>
              <a:rect b="b" l="l" r="r" t="t"/>
              <a:pathLst>
                <a:path extrusionOk="0" h="142" w="394">
                  <a:moveTo>
                    <a:pt x="291" y="25"/>
                  </a:moveTo>
                  <a:cubicBezTo>
                    <a:pt x="238" y="1"/>
                    <a:pt x="0" y="69"/>
                    <a:pt x="100" y="117"/>
                  </a:cubicBezTo>
                  <a:cubicBezTo>
                    <a:pt x="154" y="142"/>
                    <a:pt x="393"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11"/>
            <p:cNvSpPr/>
            <p:nvPr/>
          </p:nvSpPr>
          <p:spPr>
            <a:xfrm>
              <a:off x="6741796" y="281455"/>
              <a:ext cx="13742" cy="2770"/>
            </a:xfrm>
            <a:custGeom>
              <a:rect b="b" l="l" r="r" t="t"/>
              <a:pathLst>
                <a:path extrusionOk="0" h="92" w="385">
                  <a:moveTo>
                    <a:pt x="384" y="0"/>
                  </a:moveTo>
                  <a:cubicBezTo>
                    <a:pt x="235" y="21"/>
                    <a:pt x="6" y="2"/>
                    <a:pt x="0" y="92"/>
                  </a:cubicBezTo>
                  <a:cubicBezTo>
                    <a:pt x="149" y="70"/>
                    <a:pt x="378" y="89"/>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11"/>
            <p:cNvSpPr/>
            <p:nvPr/>
          </p:nvSpPr>
          <p:spPr>
            <a:xfrm>
              <a:off x="2543115" y="281033"/>
              <a:ext cx="20666" cy="3643"/>
            </a:xfrm>
            <a:custGeom>
              <a:rect b="b" l="l" r="r" t="t"/>
              <a:pathLst>
                <a:path extrusionOk="0" h="121" w="579">
                  <a:moveTo>
                    <a:pt x="579" y="14"/>
                  </a:moveTo>
                  <a:cubicBezTo>
                    <a:pt x="352" y="29"/>
                    <a:pt x="32" y="0"/>
                    <a:pt x="0" y="106"/>
                  </a:cubicBezTo>
                  <a:cubicBezTo>
                    <a:pt x="226" y="91"/>
                    <a:pt x="546" y="120"/>
                    <a:pt x="579"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11"/>
            <p:cNvSpPr/>
            <p:nvPr/>
          </p:nvSpPr>
          <p:spPr>
            <a:xfrm>
              <a:off x="2456919" y="280702"/>
              <a:ext cx="14027" cy="4246"/>
            </a:xfrm>
            <a:custGeom>
              <a:rect b="b" l="l" r="r" t="t"/>
              <a:pathLst>
                <a:path extrusionOk="0" h="141" w="393">
                  <a:moveTo>
                    <a:pt x="293" y="25"/>
                  </a:moveTo>
                  <a:cubicBezTo>
                    <a:pt x="239" y="1"/>
                    <a:pt x="1" y="70"/>
                    <a:pt x="100" y="117"/>
                  </a:cubicBezTo>
                  <a:cubicBezTo>
                    <a:pt x="155" y="140"/>
                    <a:pt x="392" y="71"/>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11"/>
            <p:cNvSpPr/>
            <p:nvPr/>
          </p:nvSpPr>
          <p:spPr>
            <a:xfrm>
              <a:off x="1455478" y="278353"/>
              <a:ext cx="7031" cy="6233"/>
            </a:xfrm>
            <a:custGeom>
              <a:rect b="b" l="l" r="r" t="t"/>
              <a:pathLst>
                <a:path extrusionOk="0" h="207" w="197">
                  <a:moveTo>
                    <a:pt x="195" y="103"/>
                  </a:moveTo>
                  <a:cubicBezTo>
                    <a:pt x="196" y="53"/>
                    <a:pt x="40" y="0"/>
                    <a:pt x="2" y="103"/>
                  </a:cubicBezTo>
                  <a:cubicBezTo>
                    <a:pt x="0" y="154"/>
                    <a:pt x="158" y="207"/>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11"/>
            <p:cNvSpPr/>
            <p:nvPr/>
          </p:nvSpPr>
          <p:spPr>
            <a:xfrm>
              <a:off x="5530380" y="273235"/>
              <a:ext cx="14991" cy="9244"/>
            </a:xfrm>
            <a:custGeom>
              <a:rect b="b" l="l" r="r" t="t"/>
              <a:pathLst>
                <a:path extrusionOk="0" h="307" w="420">
                  <a:moveTo>
                    <a:pt x="385" y="273"/>
                  </a:moveTo>
                  <a:cubicBezTo>
                    <a:pt x="355" y="166"/>
                    <a:pt x="419" y="15"/>
                    <a:pt x="193" y="1"/>
                  </a:cubicBezTo>
                  <a:cubicBezTo>
                    <a:pt x="180" y="57"/>
                    <a:pt x="165" y="109"/>
                    <a:pt x="0" y="92"/>
                  </a:cubicBezTo>
                  <a:cubicBezTo>
                    <a:pt x="21" y="202"/>
                    <a:pt x="56" y="306"/>
                    <a:pt x="38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11"/>
            <p:cNvSpPr/>
            <p:nvPr/>
          </p:nvSpPr>
          <p:spPr>
            <a:xfrm>
              <a:off x="5328257" y="269501"/>
              <a:ext cx="39833" cy="15868"/>
            </a:xfrm>
            <a:custGeom>
              <a:rect b="b" l="l" r="r" t="t"/>
              <a:pathLst>
                <a:path extrusionOk="0" h="527" w="1116">
                  <a:moveTo>
                    <a:pt x="648" y="306"/>
                  </a:moveTo>
                  <a:cubicBezTo>
                    <a:pt x="1115" y="1"/>
                    <a:pt x="0" y="527"/>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11"/>
            <p:cNvSpPr/>
            <p:nvPr/>
          </p:nvSpPr>
          <p:spPr>
            <a:xfrm>
              <a:off x="7797989" y="264985"/>
              <a:ext cx="28161" cy="13760"/>
            </a:xfrm>
            <a:custGeom>
              <a:rect b="b" l="l" r="r" t="t"/>
              <a:pathLst>
                <a:path extrusionOk="0" h="457" w="789">
                  <a:moveTo>
                    <a:pt x="491" y="456"/>
                  </a:moveTo>
                  <a:cubicBezTo>
                    <a:pt x="752" y="340"/>
                    <a:pt x="789" y="11"/>
                    <a:pt x="299" y="0"/>
                  </a:cubicBezTo>
                  <a:cubicBezTo>
                    <a:pt x="38" y="118"/>
                    <a:pt x="0" y="448"/>
                    <a:pt x="491"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11"/>
            <p:cNvSpPr/>
            <p:nvPr/>
          </p:nvSpPr>
          <p:spPr>
            <a:xfrm>
              <a:off x="6872464" y="273205"/>
              <a:ext cx="13777" cy="2770"/>
            </a:xfrm>
            <a:custGeom>
              <a:rect b="b" l="l" r="r" t="t"/>
              <a:pathLst>
                <a:path extrusionOk="0" h="92" w="386">
                  <a:moveTo>
                    <a:pt x="1" y="92"/>
                  </a:moveTo>
                  <a:cubicBezTo>
                    <a:pt x="151" y="71"/>
                    <a:pt x="383" y="89"/>
                    <a:pt x="386" y="0"/>
                  </a:cubicBezTo>
                  <a:cubicBezTo>
                    <a:pt x="240" y="21"/>
                    <a:pt x="7" y="4"/>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11"/>
            <p:cNvSpPr/>
            <p:nvPr/>
          </p:nvSpPr>
          <p:spPr>
            <a:xfrm>
              <a:off x="5857567" y="270104"/>
              <a:ext cx="23807" cy="5871"/>
            </a:xfrm>
            <a:custGeom>
              <a:rect b="b" l="l" r="r" t="t"/>
              <a:pathLst>
                <a:path extrusionOk="0" h="195" w="667">
                  <a:moveTo>
                    <a:pt x="87" y="195"/>
                  </a:moveTo>
                  <a:lnTo>
                    <a:pt x="473" y="195"/>
                  </a:lnTo>
                  <a:cubicBezTo>
                    <a:pt x="473" y="103"/>
                    <a:pt x="631" y="85"/>
                    <a:pt x="666" y="13"/>
                  </a:cubicBezTo>
                  <a:cubicBezTo>
                    <a:pt x="365" y="22"/>
                    <a:pt x="0" y="0"/>
                    <a:pt x="87"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11"/>
            <p:cNvSpPr/>
            <p:nvPr/>
          </p:nvSpPr>
          <p:spPr>
            <a:xfrm>
              <a:off x="8259699" y="267424"/>
              <a:ext cx="23985" cy="5841"/>
            </a:xfrm>
            <a:custGeom>
              <a:rect b="b" l="l" r="r" t="t"/>
              <a:pathLst>
                <a:path extrusionOk="0" h="194" w="672">
                  <a:moveTo>
                    <a:pt x="477" y="194"/>
                  </a:moveTo>
                  <a:cubicBezTo>
                    <a:pt x="475" y="102"/>
                    <a:pt x="633" y="87"/>
                    <a:pt x="671" y="11"/>
                  </a:cubicBezTo>
                  <a:cubicBezTo>
                    <a:pt x="366" y="20"/>
                    <a:pt x="0" y="0"/>
                    <a:pt x="90"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11"/>
            <p:cNvSpPr/>
            <p:nvPr/>
          </p:nvSpPr>
          <p:spPr>
            <a:xfrm>
              <a:off x="8305777" y="255170"/>
              <a:ext cx="21987" cy="16199"/>
            </a:xfrm>
            <a:custGeom>
              <a:rect b="b" l="l" r="r" t="t"/>
              <a:pathLst>
                <a:path extrusionOk="0" h="538" w="616">
                  <a:moveTo>
                    <a:pt x="342" y="509"/>
                  </a:moveTo>
                  <a:cubicBezTo>
                    <a:pt x="404" y="388"/>
                    <a:pt x="615" y="337"/>
                    <a:pt x="535" y="146"/>
                  </a:cubicBezTo>
                  <a:cubicBezTo>
                    <a:pt x="0" y="0"/>
                    <a:pt x="3" y="538"/>
                    <a:pt x="342" y="5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11"/>
            <p:cNvSpPr/>
            <p:nvPr/>
          </p:nvSpPr>
          <p:spPr>
            <a:xfrm>
              <a:off x="8214727" y="265075"/>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11"/>
            <p:cNvSpPr/>
            <p:nvPr/>
          </p:nvSpPr>
          <p:spPr>
            <a:xfrm>
              <a:off x="8617260" y="264323"/>
              <a:ext cx="14027" cy="4215"/>
            </a:xfrm>
            <a:custGeom>
              <a:rect b="b" l="l" r="r" t="t"/>
              <a:pathLst>
                <a:path extrusionOk="0" h="140" w="393">
                  <a:moveTo>
                    <a:pt x="293" y="25"/>
                  </a:moveTo>
                  <a:cubicBezTo>
                    <a:pt x="240" y="0"/>
                    <a:pt x="1" y="68"/>
                    <a:pt x="100" y="116"/>
                  </a:cubicBezTo>
                  <a:cubicBezTo>
                    <a:pt x="155" y="140"/>
                    <a:pt x="392" y="71"/>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11"/>
            <p:cNvSpPr/>
            <p:nvPr/>
          </p:nvSpPr>
          <p:spPr>
            <a:xfrm>
              <a:off x="6383879" y="259415"/>
              <a:ext cx="23843" cy="5992"/>
            </a:xfrm>
            <a:custGeom>
              <a:rect b="b" l="l" r="r" t="t"/>
              <a:pathLst>
                <a:path extrusionOk="0" h="199" w="668">
                  <a:moveTo>
                    <a:pt x="578" y="5"/>
                  </a:moveTo>
                  <a:cubicBezTo>
                    <a:pt x="246" y="0"/>
                    <a:pt x="83" y="75"/>
                    <a:pt x="1" y="185"/>
                  </a:cubicBezTo>
                  <a:cubicBezTo>
                    <a:pt x="304" y="179"/>
                    <a:pt x="668" y="199"/>
                    <a:pt x="578" y="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11"/>
            <p:cNvSpPr/>
            <p:nvPr/>
          </p:nvSpPr>
          <p:spPr>
            <a:xfrm>
              <a:off x="5753846" y="261553"/>
              <a:ext cx="14170" cy="4246"/>
            </a:xfrm>
            <a:custGeom>
              <a:rect b="b" l="l" r="r" t="t"/>
              <a:pathLst>
                <a:path extrusionOk="0" h="141" w="397">
                  <a:moveTo>
                    <a:pt x="294" y="26"/>
                  </a:moveTo>
                  <a:cubicBezTo>
                    <a:pt x="241" y="1"/>
                    <a:pt x="1" y="69"/>
                    <a:pt x="100" y="117"/>
                  </a:cubicBezTo>
                  <a:cubicBezTo>
                    <a:pt x="156" y="141"/>
                    <a:pt x="396"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11"/>
            <p:cNvSpPr/>
            <p:nvPr/>
          </p:nvSpPr>
          <p:spPr>
            <a:xfrm>
              <a:off x="3819705" y="261553"/>
              <a:ext cx="14134" cy="4246"/>
            </a:xfrm>
            <a:custGeom>
              <a:rect b="b" l="l" r="r" t="t"/>
              <a:pathLst>
                <a:path extrusionOk="0" h="141" w="396">
                  <a:moveTo>
                    <a:pt x="297" y="26"/>
                  </a:moveTo>
                  <a:cubicBezTo>
                    <a:pt x="242" y="1"/>
                    <a:pt x="1" y="69"/>
                    <a:pt x="101" y="117"/>
                  </a:cubicBezTo>
                  <a:cubicBezTo>
                    <a:pt x="155" y="141"/>
                    <a:pt x="395" y="73"/>
                    <a:pt x="297"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7" name="Google Shape;19127;p11"/>
            <p:cNvSpPr/>
            <p:nvPr/>
          </p:nvSpPr>
          <p:spPr>
            <a:xfrm>
              <a:off x="8097729" y="256254"/>
              <a:ext cx="13777" cy="6745"/>
            </a:xfrm>
            <a:custGeom>
              <a:rect b="b" l="l" r="r" t="t"/>
              <a:pathLst>
                <a:path extrusionOk="0" h="224" w="386">
                  <a:moveTo>
                    <a:pt x="386" y="110"/>
                  </a:moveTo>
                  <a:cubicBezTo>
                    <a:pt x="346" y="1"/>
                    <a:pt x="172" y="54"/>
                    <a:pt x="1" y="110"/>
                  </a:cubicBezTo>
                  <a:cubicBezTo>
                    <a:pt x="2" y="202"/>
                    <a:pt x="339" y="224"/>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11"/>
            <p:cNvSpPr/>
            <p:nvPr/>
          </p:nvSpPr>
          <p:spPr>
            <a:xfrm>
              <a:off x="6873606" y="249419"/>
              <a:ext cx="65210" cy="12917"/>
            </a:xfrm>
            <a:custGeom>
              <a:rect b="b" l="l" r="r" t="t"/>
              <a:pathLst>
                <a:path extrusionOk="0" h="429" w="1827">
                  <a:moveTo>
                    <a:pt x="1128" y="429"/>
                  </a:moveTo>
                  <a:cubicBezTo>
                    <a:pt x="1826" y="1"/>
                    <a:pt x="0" y="307"/>
                    <a:pt x="1128" y="4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11"/>
            <p:cNvSpPr/>
            <p:nvPr/>
          </p:nvSpPr>
          <p:spPr>
            <a:xfrm>
              <a:off x="8156086" y="253363"/>
              <a:ext cx="14134" cy="4276"/>
            </a:xfrm>
            <a:custGeom>
              <a:rect b="b" l="l" r="r" t="t"/>
              <a:pathLst>
                <a:path extrusionOk="0" h="142" w="396">
                  <a:moveTo>
                    <a:pt x="293" y="25"/>
                  </a:moveTo>
                  <a:cubicBezTo>
                    <a:pt x="239" y="0"/>
                    <a:pt x="0" y="69"/>
                    <a:pt x="101" y="116"/>
                  </a:cubicBezTo>
                  <a:cubicBezTo>
                    <a:pt x="154" y="141"/>
                    <a:pt x="396"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11"/>
            <p:cNvSpPr/>
            <p:nvPr/>
          </p:nvSpPr>
          <p:spPr>
            <a:xfrm>
              <a:off x="5186167" y="248636"/>
              <a:ext cx="13777" cy="5480"/>
            </a:xfrm>
            <a:custGeom>
              <a:rect b="b" l="l" r="r" t="t"/>
              <a:pathLst>
                <a:path extrusionOk="0" h="182" w="386">
                  <a:moveTo>
                    <a:pt x="385" y="0"/>
                  </a:moveTo>
                  <a:lnTo>
                    <a:pt x="0" y="0"/>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11"/>
            <p:cNvSpPr/>
            <p:nvPr/>
          </p:nvSpPr>
          <p:spPr>
            <a:xfrm>
              <a:off x="102935" y="250593"/>
              <a:ext cx="13991" cy="4276"/>
            </a:xfrm>
            <a:custGeom>
              <a:rect b="b" l="l" r="r" t="t"/>
              <a:pathLst>
                <a:path extrusionOk="0" h="142" w="392">
                  <a:moveTo>
                    <a:pt x="290" y="27"/>
                  </a:moveTo>
                  <a:cubicBezTo>
                    <a:pt x="238" y="1"/>
                    <a:pt x="0" y="71"/>
                    <a:pt x="99" y="117"/>
                  </a:cubicBezTo>
                  <a:cubicBezTo>
                    <a:pt x="153" y="142"/>
                    <a:pt x="392" y="73"/>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11"/>
            <p:cNvSpPr/>
            <p:nvPr/>
          </p:nvSpPr>
          <p:spPr>
            <a:xfrm>
              <a:off x="1198996" y="237737"/>
              <a:ext cx="24414" cy="11321"/>
            </a:xfrm>
            <a:custGeom>
              <a:rect b="b" l="l" r="r" t="t"/>
              <a:pathLst>
                <a:path extrusionOk="0" h="376" w="684">
                  <a:moveTo>
                    <a:pt x="631" y="362"/>
                  </a:moveTo>
                  <a:cubicBezTo>
                    <a:pt x="683" y="155"/>
                    <a:pt x="585" y="20"/>
                    <a:pt x="246" y="1"/>
                  </a:cubicBezTo>
                  <a:cubicBezTo>
                    <a:pt x="1" y="107"/>
                    <a:pt x="92" y="376"/>
                    <a:pt x="631"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11"/>
            <p:cNvSpPr/>
            <p:nvPr/>
          </p:nvSpPr>
          <p:spPr>
            <a:xfrm>
              <a:off x="5433976" y="228584"/>
              <a:ext cx="27555" cy="17343"/>
            </a:xfrm>
            <a:custGeom>
              <a:rect b="b" l="l" r="r" t="t"/>
              <a:pathLst>
                <a:path extrusionOk="0" h="576" w="772">
                  <a:moveTo>
                    <a:pt x="772" y="575"/>
                  </a:moveTo>
                  <a:lnTo>
                    <a:pt x="772" y="31"/>
                  </a:lnTo>
                  <a:cubicBezTo>
                    <a:pt x="62" y="1"/>
                    <a:pt x="188" y="361"/>
                    <a:pt x="0" y="5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11"/>
            <p:cNvSpPr/>
            <p:nvPr/>
          </p:nvSpPr>
          <p:spPr>
            <a:xfrm>
              <a:off x="4054950" y="234003"/>
              <a:ext cx="39690" cy="15808"/>
            </a:xfrm>
            <a:custGeom>
              <a:rect b="b" l="l" r="r" t="t"/>
              <a:pathLst>
                <a:path extrusionOk="0" h="525" w="1112">
                  <a:moveTo>
                    <a:pt x="645" y="305"/>
                  </a:moveTo>
                  <a:cubicBezTo>
                    <a:pt x="1111" y="1"/>
                    <a:pt x="1" y="524"/>
                    <a:pt x="645"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11"/>
            <p:cNvSpPr/>
            <p:nvPr/>
          </p:nvSpPr>
          <p:spPr>
            <a:xfrm>
              <a:off x="907572" y="229487"/>
              <a:ext cx="43973" cy="19030"/>
            </a:xfrm>
            <a:custGeom>
              <a:rect b="b" l="l" r="r" t="t"/>
              <a:pathLst>
                <a:path extrusionOk="0" h="632" w="1232">
                  <a:moveTo>
                    <a:pt x="696" y="545"/>
                  </a:moveTo>
                  <a:cubicBezTo>
                    <a:pt x="567" y="207"/>
                    <a:pt x="1232" y="14"/>
                    <a:pt x="313" y="1"/>
                  </a:cubicBezTo>
                  <a:cubicBezTo>
                    <a:pt x="429" y="187"/>
                    <a:pt x="1" y="631"/>
                    <a:pt x="696"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11"/>
            <p:cNvSpPr/>
            <p:nvPr/>
          </p:nvSpPr>
          <p:spPr>
            <a:xfrm>
              <a:off x="3158942" y="239724"/>
              <a:ext cx="14063" cy="4215"/>
            </a:xfrm>
            <a:custGeom>
              <a:rect b="b" l="l" r="r" t="t"/>
              <a:pathLst>
                <a:path extrusionOk="0" h="140" w="394">
                  <a:moveTo>
                    <a:pt x="101" y="115"/>
                  </a:moveTo>
                  <a:cubicBezTo>
                    <a:pt x="154" y="140"/>
                    <a:pt x="393" y="72"/>
                    <a:pt x="294" y="24"/>
                  </a:cubicBezTo>
                  <a:cubicBezTo>
                    <a:pt x="243" y="0"/>
                    <a:pt x="0" y="67"/>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11"/>
            <p:cNvSpPr/>
            <p:nvPr/>
          </p:nvSpPr>
          <p:spPr>
            <a:xfrm>
              <a:off x="763663" y="239724"/>
              <a:ext cx="14027" cy="4215"/>
            </a:xfrm>
            <a:custGeom>
              <a:rect b="b" l="l" r="r" t="t"/>
              <a:pathLst>
                <a:path extrusionOk="0" h="140" w="393">
                  <a:moveTo>
                    <a:pt x="294" y="24"/>
                  </a:moveTo>
                  <a:cubicBezTo>
                    <a:pt x="241" y="0"/>
                    <a:pt x="0" y="68"/>
                    <a:pt x="101" y="115"/>
                  </a:cubicBezTo>
                  <a:cubicBezTo>
                    <a:pt x="153" y="140"/>
                    <a:pt x="392"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11"/>
            <p:cNvSpPr/>
            <p:nvPr/>
          </p:nvSpPr>
          <p:spPr>
            <a:xfrm>
              <a:off x="4026254" y="234214"/>
              <a:ext cx="14063" cy="4246"/>
            </a:xfrm>
            <a:custGeom>
              <a:rect b="b" l="l" r="r" t="t"/>
              <a:pathLst>
                <a:path extrusionOk="0" h="141" w="394">
                  <a:moveTo>
                    <a:pt x="294" y="24"/>
                  </a:moveTo>
                  <a:cubicBezTo>
                    <a:pt x="241" y="0"/>
                    <a:pt x="1" y="68"/>
                    <a:pt x="101" y="115"/>
                  </a:cubicBezTo>
                  <a:cubicBezTo>
                    <a:pt x="153" y="140"/>
                    <a:pt x="393" y="73"/>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11"/>
            <p:cNvSpPr/>
            <p:nvPr/>
          </p:nvSpPr>
          <p:spPr>
            <a:xfrm>
              <a:off x="364378" y="234214"/>
              <a:ext cx="14170" cy="4246"/>
            </a:xfrm>
            <a:custGeom>
              <a:rect b="b" l="l" r="r" t="t"/>
              <a:pathLst>
                <a:path extrusionOk="0" h="141" w="397">
                  <a:moveTo>
                    <a:pt x="297" y="24"/>
                  </a:moveTo>
                  <a:cubicBezTo>
                    <a:pt x="242" y="0"/>
                    <a:pt x="1" y="68"/>
                    <a:pt x="104" y="115"/>
                  </a:cubicBezTo>
                  <a:cubicBezTo>
                    <a:pt x="156" y="140"/>
                    <a:pt x="396" y="73"/>
                    <a:pt x="297"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11"/>
            <p:cNvSpPr/>
            <p:nvPr/>
          </p:nvSpPr>
          <p:spPr>
            <a:xfrm>
              <a:off x="6084317" y="231474"/>
              <a:ext cx="14063" cy="4246"/>
            </a:xfrm>
            <a:custGeom>
              <a:rect b="b" l="l" r="r" t="t"/>
              <a:pathLst>
                <a:path extrusionOk="0" h="141" w="394">
                  <a:moveTo>
                    <a:pt x="100" y="115"/>
                  </a:moveTo>
                  <a:cubicBezTo>
                    <a:pt x="155" y="141"/>
                    <a:pt x="393" y="72"/>
                    <a:pt x="294" y="26"/>
                  </a:cubicBezTo>
                  <a:cubicBezTo>
                    <a:pt x="239" y="0"/>
                    <a:pt x="0"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11"/>
            <p:cNvSpPr/>
            <p:nvPr/>
          </p:nvSpPr>
          <p:spPr>
            <a:xfrm>
              <a:off x="3416031" y="223255"/>
              <a:ext cx="35657" cy="11773"/>
            </a:xfrm>
            <a:custGeom>
              <a:rect b="b" l="l" r="r" t="t"/>
              <a:pathLst>
                <a:path extrusionOk="0" h="391" w="999">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11"/>
            <p:cNvSpPr/>
            <p:nvPr/>
          </p:nvSpPr>
          <p:spPr>
            <a:xfrm>
              <a:off x="690387" y="224038"/>
              <a:ext cx="31624" cy="10900"/>
            </a:xfrm>
            <a:custGeom>
              <a:rect b="b" l="l" r="r" t="t"/>
              <a:pathLst>
                <a:path extrusionOk="0" h="362" w="886">
                  <a:moveTo>
                    <a:pt x="611" y="362"/>
                  </a:moveTo>
                  <a:cubicBezTo>
                    <a:pt x="670" y="241"/>
                    <a:pt x="885" y="190"/>
                    <a:pt x="804" y="0"/>
                  </a:cubicBezTo>
                  <a:lnTo>
                    <a:pt x="34" y="0"/>
                  </a:lnTo>
                  <a:cubicBezTo>
                    <a:pt x="0" y="227"/>
                    <a:pt x="328" y="284"/>
                    <a:pt x="611"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11"/>
            <p:cNvSpPr/>
            <p:nvPr/>
          </p:nvSpPr>
          <p:spPr>
            <a:xfrm>
              <a:off x="2253976" y="223044"/>
              <a:ext cx="32659" cy="9244"/>
            </a:xfrm>
            <a:custGeom>
              <a:rect b="b" l="l" r="r" t="t"/>
              <a:pathLst>
                <a:path extrusionOk="0" h="307" w="915">
                  <a:moveTo>
                    <a:pt x="387" y="306"/>
                  </a:moveTo>
                  <a:cubicBezTo>
                    <a:pt x="914" y="159"/>
                    <a:pt x="104" y="1"/>
                    <a:pt x="1" y="215"/>
                  </a:cubicBezTo>
                  <a:cubicBezTo>
                    <a:pt x="192" y="215"/>
                    <a:pt x="229" y="288"/>
                    <a:pt x="387"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11"/>
            <p:cNvSpPr/>
            <p:nvPr/>
          </p:nvSpPr>
          <p:spPr>
            <a:xfrm>
              <a:off x="1545064" y="229487"/>
              <a:ext cx="13813" cy="2800"/>
            </a:xfrm>
            <a:custGeom>
              <a:rect b="b" l="l" r="r" t="t"/>
              <a:pathLst>
                <a:path extrusionOk="0" h="93" w="387">
                  <a:moveTo>
                    <a:pt x="1" y="92"/>
                  </a:moveTo>
                  <a:cubicBezTo>
                    <a:pt x="151" y="70"/>
                    <a:pt x="380" y="88"/>
                    <a:pt x="387" y="1"/>
                  </a:cubicBezTo>
                  <a:cubicBezTo>
                    <a:pt x="236" y="22"/>
                    <a:pt x="4" y="2"/>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11"/>
            <p:cNvSpPr/>
            <p:nvPr/>
          </p:nvSpPr>
          <p:spPr>
            <a:xfrm>
              <a:off x="311911" y="222412"/>
              <a:ext cx="8959" cy="11442"/>
            </a:xfrm>
            <a:custGeom>
              <a:rect b="b" l="l" r="r" t="t"/>
              <a:pathLst>
                <a:path extrusionOk="0" h="380" w="251">
                  <a:moveTo>
                    <a:pt x="28" y="146"/>
                  </a:moveTo>
                  <a:cubicBezTo>
                    <a:pt x="1" y="240"/>
                    <a:pt x="178" y="379"/>
                    <a:pt x="221" y="236"/>
                  </a:cubicBezTo>
                  <a:cubicBezTo>
                    <a:pt x="250" y="140"/>
                    <a:pt x="73" y="1"/>
                    <a:pt x="28" y="1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11"/>
            <p:cNvSpPr/>
            <p:nvPr/>
          </p:nvSpPr>
          <p:spPr>
            <a:xfrm>
              <a:off x="3303601" y="225995"/>
              <a:ext cx="14063" cy="4246"/>
            </a:xfrm>
            <a:custGeom>
              <a:rect b="b" l="l" r="r" t="t"/>
              <a:pathLst>
                <a:path extrusionOk="0" h="141" w="394">
                  <a:moveTo>
                    <a:pt x="289" y="27"/>
                  </a:moveTo>
                  <a:cubicBezTo>
                    <a:pt x="238" y="1"/>
                    <a:pt x="0" y="71"/>
                    <a:pt x="100" y="117"/>
                  </a:cubicBezTo>
                  <a:cubicBezTo>
                    <a:pt x="152" y="140"/>
                    <a:pt x="393" y="72"/>
                    <a:pt x="289"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11"/>
            <p:cNvSpPr/>
            <p:nvPr/>
          </p:nvSpPr>
          <p:spPr>
            <a:xfrm>
              <a:off x="7591762" y="223255"/>
              <a:ext cx="13991" cy="4306"/>
            </a:xfrm>
            <a:custGeom>
              <a:rect b="b" l="l" r="r" t="t"/>
              <a:pathLst>
                <a:path extrusionOk="0" h="143" w="392">
                  <a:moveTo>
                    <a:pt x="99" y="118"/>
                  </a:moveTo>
                  <a:cubicBezTo>
                    <a:pt x="151" y="142"/>
                    <a:pt x="391" y="73"/>
                    <a:pt x="291" y="26"/>
                  </a:cubicBezTo>
                  <a:cubicBezTo>
                    <a:pt x="239" y="0"/>
                    <a:pt x="1" y="68"/>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11"/>
            <p:cNvSpPr/>
            <p:nvPr/>
          </p:nvSpPr>
          <p:spPr>
            <a:xfrm>
              <a:off x="5413917" y="217715"/>
              <a:ext cx="31552" cy="9635"/>
            </a:xfrm>
            <a:custGeom>
              <a:rect b="b" l="l" r="r" t="t"/>
              <a:pathLst>
                <a:path extrusionOk="0" h="320" w="884">
                  <a:moveTo>
                    <a:pt x="754" y="210"/>
                  </a:moveTo>
                  <a:cubicBezTo>
                    <a:pt x="883" y="0"/>
                    <a:pt x="1" y="15"/>
                    <a:pt x="176" y="210"/>
                  </a:cubicBezTo>
                  <a:cubicBezTo>
                    <a:pt x="242" y="283"/>
                    <a:pt x="688" y="320"/>
                    <a:pt x="754" y="2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11"/>
            <p:cNvSpPr/>
            <p:nvPr/>
          </p:nvSpPr>
          <p:spPr>
            <a:xfrm>
              <a:off x="5343212" y="210278"/>
              <a:ext cx="24342" cy="16530"/>
            </a:xfrm>
            <a:custGeom>
              <a:rect b="b" l="l" r="r" t="t"/>
              <a:pathLst>
                <a:path extrusionOk="0" h="549" w="682">
                  <a:moveTo>
                    <a:pt x="422" y="549"/>
                  </a:moveTo>
                  <a:cubicBezTo>
                    <a:pt x="337" y="378"/>
                    <a:pt x="682" y="0"/>
                    <a:pt x="37" y="93"/>
                  </a:cubicBezTo>
                  <a:cubicBezTo>
                    <a:pt x="6" y="319"/>
                    <a:pt x="0" y="534"/>
                    <a:pt x="422"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11"/>
            <p:cNvSpPr/>
            <p:nvPr/>
          </p:nvSpPr>
          <p:spPr>
            <a:xfrm>
              <a:off x="7729318" y="217775"/>
              <a:ext cx="13991" cy="4336"/>
            </a:xfrm>
            <a:custGeom>
              <a:rect b="b" l="l" r="r" t="t"/>
              <a:pathLst>
                <a:path extrusionOk="0" h="144" w="392">
                  <a:moveTo>
                    <a:pt x="101" y="117"/>
                  </a:moveTo>
                  <a:cubicBezTo>
                    <a:pt x="154" y="143"/>
                    <a:pt x="392" y="73"/>
                    <a:pt x="294" y="26"/>
                  </a:cubicBezTo>
                  <a:cubicBezTo>
                    <a:pt x="240" y="1"/>
                    <a:pt x="0"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11"/>
            <p:cNvSpPr/>
            <p:nvPr/>
          </p:nvSpPr>
          <p:spPr>
            <a:xfrm>
              <a:off x="8754888" y="212325"/>
              <a:ext cx="14099" cy="4306"/>
            </a:xfrm>
            <a:custGeom>
              <a:rect b="b" l="l" r="r" t="t"/>
              <a:pathLst>
                <a:path extrusionOk="0" h="143" w="395">
                  <a:moveTo>
                    <a:pt x="101" y="117"/>
                  </a:moveTo>
                  <a:cubicBezTo>
                    <a:pt x="153" y="143"/>
                    <a:pt x="395" y="72"/>
                    <a:pt x="293" y="25"/>
                  </a:cubicBezTo>
                  <a:cubicBezTo>
                    <a:pt x="241" y="0"/>
                    <a:pt x="1"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11"/>
            <p:cNvSpPr/>
            <p:nvPr/>
          </p:nvSpPr>
          <p:spPr>
            <a:xfrm>
              <a:off x="7164959" y="209555"/>
              <a:ext cx="14063" cy="4336"/>
            </a:xfrm>
            <a:custGeom>
              <a:rect b="b" l="l" r="r" t="t"/>
              <a:pathLst>
                <a:path extrusionOk="0" h="144" w="394">
                  <a:moveTo>
                    <a:pt x="294" y="27"/>
                  </a:moveTo>
                  <a:cubicBezTo>
                    <a:pt x="240" y="1"/>
                    <a:pt x="1" y="71"/>
                    <a:pt x="101" y="117"/>
                  </a:cubicBezTo>
                  <a:cubicBezTo>
                    <a:pt x="153" y="143"/>
                    <a:pt x="394" y="73"/>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11"/>
            <p:cNvSpPr/>
            <p:nvPr/>
          </p:nvSpPr>
          <p:spPr>
            <a:xfrm>
              <a:off x="1603456" y="209555"/>
              <a:ext cx="14099" cy="4336"/>
            </a:xfrm>
            <a:custGeom>
              <a:rect b="b" l="l" r="r" t="t"/>
              <a:pathLst>
                <a:path extrusionOk="0" h="144" w="395">
                  <a:moveTo>
                    <a:pt x="290" y="27"/>
                  </a:moveTo>
                  <a:cubicBezTo>
                    <a:pt x="238" y="1"/>
                    <a:pt x="0" y="71"/>
                    <a:pt x="97" y="117"/>
                  </a:cubicBezTo>
                  <a:cubicBezTo>
                    <a:pt x="154" y="143"/>
                    <a:pt x="394" y="73"/>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11"/>
            <p:cNvSpPr/>
            <p:nvPr/>
          </p:nvSpPr>
          <p:spPr>
            <a:xfrm>
              <a:off x="4484038" y="201396"/>
              <a:ext cx="27590" cy="9394"/>
            </a:xfrm>
            <a:custGeom>
              <a:rect b="b" l="l" r="r" t="t"/>
              <a:pathLst>
                <a:path extrusionOk="0" h="312" w="773">
                  <a:moveTo>
                    <a:pt x="772" y="27"/>
                  </a:moveTo>
                  <a:cubicBezTo>
                    <a:pt x="334" y="0"/>
                    <a:pt x="50" y="47"/>
                    <a:pt x="1" y="209"/>
                  </a:cubicBezTo>
                  <a:cubicBezTo>
                    <a:pt x="368" y="187"/>
                    <a:pt x="426" y="311"/>
                    <a:pt x="772" y="2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11"/>
            <p:cNvSpPr/>
            <p:nvPr/>
          </p:nvSpPr>
          <p:spPr>
            <a:xfrm>
              <a:off x="4036747" y="204527"/>
              <a:ext cx="6889" cy="6203"/>
            </a:xfrm>
            <a:custGeom>
              <a:rect b="b" l="l" r="r" t="t"/>
              <a:pathLst>
                <a:path extrusionOk="0" h="206" w="193">
                  <a:moveTo>
                    <a:pt x="192" y="103"/>
                  </a:moveTo>
                  <a:cubicBezTo>
                    <a:pt x="192" y="53"/>
                    <a:pt x="38" y="1"/>
                    <a:pt x="2" y="103"/>
                  </a:cubicBezTo>
                  <a:cubicBezTo>
                    <a:pt x="0" y="154"/>
                    <a:pt x="153" y="206"/>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11"/>
            <p:cNvSpPr/>
            <p:nvPr/>
          </p:nvSpPr>
          <p:spPr>
            <a:xfrm>
              <a:off x="1651569" y="206815"/>
              <a:ext cx="14063" cy="4306"/>
            </a:xfrm>
            <a:custGeom>
              <a:rect b="b" l="l" r="r" t="t"/>
              <a:pathLst>
                <a:path extrusionOk="0" h="143" w="394">
                  <a:moveTo>
                    <a:pt x="293" y="27"/>
                  </a:moveTo>
                  <a:cubicBezTo>
                    <a:pt x="241" y="1"/>
                    <a:pt x="1" y="71"/>
                    <a:pt x="101" y="117"/>
                  </a:cubicBezTo>
                  <a:cubicBezTo>
                    <a:pt x="156" y="143"/>
                    <a:pt x="393" y="75"/>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11"/>
            <p:cNvSpPr/>
            <p:nvPr/>
          </p:nvSpPr>
          <p:spPr>
            <a:xfrm>
              <a:off x="581384" y="198686"/>
              <a:ext cx="29696" cy="11893"/>
            </a:xfrm>
            <a:custGeom>
              <a:rect b="b" l="l" r="r" t="t"/>
              <a:pathLst>
                <a:path extrusionOk="0" h="395" w="832">
                  <a:moveTo>
                    <a:pt x="1" y="388"/>
                  </a:moveTo>
                  <a:cubicBezTo>
                    <a:pt x="336" y="395"/>
                    <a:pt x="601" y="368"/>
                    <a:pt x="771" y="299"/>
                  </a:cubicBezTo>
                  <a:cubicBezTo>
                    <a:pt x="831" y="59"/>
                    <a:pt x="504" y="0"/>
                    <a:pt x="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11"/>
            <p:cNvSpPr/>
            <p:nvPr/>
          </p:nvSpPr>
          <p:spPr>
            <a:xfrm>
              <a:off x="8985707" y="201787"/>
              <a:ext cx="6889" cy="6233"/>
            </a:xfrm>
            <a:custGeom>
              <a:rect b="b" l="l" r="r" t="t"/>
              <a:pathLst>
                <a:path extrusionOk="0" h="207" w="193">
                  <a:moveTo>
                    <a:pt x="192" y="102"/>
                  </a:moveTo>
                  <a:cubicBezTo>
                    <a:pt x="192" y="54"/>
                    <a:pt x="34" y="0"/>
                    <a:pt x="0" y="102"/>
                  </a:cubicBezTo>
                  <a:cubicBezTo>
                    <a:pt x="0" y="153"/>
                    <a:pt x="154" y="207"/>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11"/>
            <p:cNvSpPr/>
            <p:nvPr/>
          </p:nvSpPr>
          <p:spPr>
            <a:xfrm>
              <a:off x="3396578" y="196729"/>
              <a:ext cx="41332" cy="13670"/>
            </a:xfrm>
            <a:custGeom>
              <a:rect b="b" l="l" r="r" t="t"/>
              <a:pathLst>
                <a:path extrusionOk="0" h="454" w="1158">
                  <a:moveTo>
                    <a:pt x="1157" y="0"/>
                  </a:moveTo>
                  <a:lnTo>
                    <a:pt x="193" y="0"/>
                  </a:lnTo>
                  <a:cubicBezTo>
                    <a:pt x="210" y="157"/>
                    <a:pt x="151" y="282"/>
                    <a:pt x="1" y="364"/>
                  </a:cubicBezTo>
                  <a:cubicBezTo>
                    <a:pt x="839" y="453"/>
                    <a:pt x="861" y="162"/>
                    <a:pt x="11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11"/>
            <p:cNvSpPr/>
            <p:nvPr/>
          </p:nvSpPr>
          <p:spPr>
            <a:xfrm>
              <a:off x="2032865" y="202088"/>
              <a:ext cx="21558" cy="6504"/>
            </a:xfrm>
            <a:custGeom>
              <a:rect b="b" l="l" r="r" t="t"/>
              <a:pathLst>
                <a:path extrusionOk="0" h="216" w="604">
                  <a:moveTo>
                    <a:pt x="603" y="184"/>
                  </a:moveTo>
                  <a:lnTo>
                    <a:pt x="603" y="1"/>
                  </a:lnTo>
                  <a:lnTo>
                    <a:pt x="24" y="1"/>
                  </a:lnTo>
                  <a:cubicBezTo>
                    <a:pt x="0" y="167"/>
                    <a:pt x="217" y="215"/>
                    <a:pt x="603" y="1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11"/>
            <p:cNvSpPr/>
            <p:nvPr/>
          </p:nvSpPr>
          <p:spPr>
            <a:xfrm>
              <a:off x="1958911" y="191219"/>
              <a:ext cx="45258" cy="14573"/>
            </a:xfrm>
            <a:custGeom>
              <a:rect b="b" l="l" r="r" t="t"/>
              <a:pathLst>
                <a:path extrusionOk="0" h="484" w="1268">
                  <a:moveTo>
                    <a:pt x="362" y="453"/>
                  </a:moveTo>
                  <a:cubicBezTo>
                    <a:pt x="1267" y="483"/>
                    <a:pt x="878" y="34"/>
                    <a:pt x="362" y="0"/>
                  </a:cubicBezTo>
                  <a:cubicBezTo>
                    <a:pt x="1" y="173"/>
                    <a:pt x="476" y="165"/>
                    <a:pt x="362" y="4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11"/>
            <p:cNvSpPr/>
            <p:nvPr/>
          </p:nvSpPr>
          <p:spPr>
            <a:xfrm>
              <a:off x="4619774" y="193959"/>
              <a:ext cx="22665" cy="8250"/>
            </a:xfrm>
            <a:custGeom>
              <a:rect b="b" l="l" r="r" t="t"/>
              <a:pathLst>
                <a:path extrusionOk="0" h="274" w="635">
                  <a:moveTo>
                    <a:pt x="635" y="1"/>
                  </a:moveTo>
                  <a:lnTo>
                    <a:pt x="248" y="1"/>
                  </a:lnTo>
                  <a:cubicBezTo>
                    <a:pt x="236" y="117"/>
                    <a:pt x="0" y="126"/>
                    <a:pt x="56" y="274"/>
                  </a:cubicBezTo>
                  <a:lnTo>
                    <a:pt x="635" y="27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11"/>
            <p:cNvSpPr/>
            <p:nvPr/>
          </p:nvSpPr>
          <p:spPr>
            <a:xfrm>
              <a:off x="1868646" y="199439"/>
              <a:ext cx="13670" cy="2770"/>
            </a:xfrm>
            <a:custGeom>
              <a:rect b="b" l="l" r="r" t="t"/>
              <a:pathLst>
                <a:path extrusionOk="0" h="92" w="383">
                  <a:moveTo>
                    <a:pt x="383" y="0"/>
                  </a:moveTo>
                  <a:cubicBezTo>
                    <a:pt x="232" y="21"/>
                    <a:pt x="3" y="3"/>
                    <a:pt x="0" y="92"/>
                  </a:cubicBezTo>
                  <a:cubicBezTo>
                    <a:pt x="148" y="69"/>
                    <a:pt x="379" y="88"/>
                    <a:pt x="3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11"/>
            <p:cNvSpPr/>
            <p:nvPr/>
          </p:nvSpPr>
          <p:spPr>
            <a:xfrm>
              <a:off x="1111765" y="186974"/>
              <a:ext cx="20309" cy="13550"/>
            </a:xfrm>
            <a:custGeom>
              <a:rect b="b" l="l" r="r" t="t"/>
              <a:pathLst>
                <a:path extrusionOk="0" h="450" w="569">
                  <a:moveTo>
                    <a:pt x="374" y="414"/>
                  </a:moveTo>
                  <a:cubicBezTo>
                    <a:pt x="386" y="358"/>
                    <a:pt x="403" y="307"/>
                    <a:pt x="569" y="324"/>
                  </a:cubicBezTo>
                  <a:lnTo>
                    <a:pt x="569" y="141"/>
                  </a:lnTo>
                  <a:cubicBezTo>
                    <a:pt x="94" y="0"/>
                    <a:pt x="1" y="449"/>
                    <a:pt x="374" y="4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11"/>
            <p:cNvSpPr/>
            <p:nvPr/>
          </p:nvSpPr>
          <p:spPr>
            <a:xfrm>
              <a:off x="7047854" y="193206"/>
              <a:ext cx="14099" cy="4276"/>
            </a:xfrm>
            <a:custGeom>
              <a:rect b="b" l="l" r="r" t="t"/>
              <a:pathLst>
                <a:path extrusionOk="0" h="142" w="395">
                  <a:moveTo>
                    <a:pt x="294" y="26"/>
                  </a:moveTo>
                  <a:cubicBezTo>
                    <a:pt x="242" y="1"/>
                    <a:pt x="0" y="70"/>
                    <a:pt x="102" y="117"/>
                  </a:cubicBezTo>
                  <a:cubicBezTo>
                    <a:pt x="157" y="142"/>
                    <a:pt x="394"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11"/>
            <p:cNvSpPr/>
            <p:nvPr/>
          </p:nvSpPr>
          <p:spPr>
            <a:xfrm>
              <a:off x="6949309" y="183782"/>
              <a:ext cx="65246" cy="12977"/>
            </a:xfrm>
            <a:custGeom>
              <a:rect b="b" l="l" r="r" t="t"/>
              <a:pathLst>
                <a:path extrusionOk="0" h="431" w="1828">
                  <a:moveTo>
                    <a:pt x="1128" y="430"/>
                  </a:moveTo>
                  <a:cubicBezTo>
                    <a:pt x="1828" y="1"/>
                    <a:pt x="0" y="307"/>
                    <a:pt x="1128" y="43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11"/>
            <p:cNvSpPr/>
            <p:nvPr/>
          </p:nvSpPr>
          <p:spPr>
            <a:xfrm>
              <a:off x="5853105" y="188509"/>
              <a:ext cx="23307" cy="8250"/>
            </a:xfrm>
            <a:custGeom>
              <a:rect b="b" l="l" r="r" t="t"/>
              <a:pathLst>
                <a:path extrusionOk="0" h="274" w="653">
                  <a:moveTo>
                    <a:pt x="405" y="273"/>
                  </a:moveTo>
                  <a:cubicBezTo>
                    <a:pt x="417" y="156"/>
                    <a:pt x="653" y="148"/>
                    <a:pt x="598" y="0"/>
                  </a:cubicBezTo>
                  <a:lnTo>
                    <a:pt x="212" y="0"/>
                  </a:lnTo>
                  <a:cubicBezTo>
                    <a:pt x="0" y="130"/>
                    <a:pt x="8" y="221"/>
                    <a:pt x="40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11"/>
            <p:cNvSpPr/>
            <p:nvPr/>
          </p:nvSpPr>
          <p:spPr>
            <a:xfrm>
              <a:off x="175318" y="187486"/>
              <a:ext cx="32659" cy="9274"/>
            </a:xfrm>
            <a:custGeom>
              <a:rect b="b" l="l" r="r" t="t"/>
              <a:pathLst>
                <a:path extrusionOk="0" h="308" w="915">
                  <a:moveTo>
                    <a:pt x="1" y="216"/>
                  </a:moveTo>
                  <a:cubicBezTo>
                    <a:pt x="193" y="216"/>
                    <a:pt x="230" y="289"/>
                    <a:pt x="387" y="307"/>
                  </a:cubicBezTo>
                  <a:cubicBezTo>
                    <a:pt x="914" y="160"/>
                    <a:pt x="102" y="0"/>
                    <a:pt x="1" y="2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9" name="Google Shape;19169;p11"/>
            <p:cNvSpPr/>
            <p:nvPr/>
          </p:nvSpPr>
          <p:spPr>
            <a:xfrm>
              <a:off x="7226920" y="190467"/>
              <a:ext cx="14027" cy="4276"/>
            </a:xfrm>
            <a:custGeom>
              <a:rect b="b" l="l" r="r" t="t"/>
              <a:pathLst>
                <a:path extrusionOk="0" h="142" w="393">
                  <a:moveTo>
                    <a:pt x="291" y="25"/>
                  </a:moveTo>
                  <a:cubicBezTo>
                    <a:pt x="237" y="1"/>
                    <a:pt x="1" y="70"/>
                    <a:pt x="100" y="117"/>
                  </a:cubicBezTo>
                  <a:cubicBezTo>
                    <a:pt x="152" y="142"/>
                    <a:pt x="392"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0" name="Google Shape;19170;p11"/>
            <p:cNvSpPr/>
            <p:nvPr/>
          </p:nvSpPr>
          <p:spPr>
            <a:xfrm>
              <a:off x="5967248" y="190467"/>
              <a:ext cx="14134" cy="4276"/>
            </a:xfrm>
            <a:custGeom>
              <a:rect b="b" l="l" r="r" t="t"/>
              <a:pathLst>
                <a:path extrusionOk="0" h="142" w="396">
                  <a:moveTo>
                    <a:pt x="294" y="25"/>
                  </a:moveTo>
                  <a:cubicBezTo>
                    <a:pt x="240" y="1"/>
                    <a:pt x="0" y="70"/>
                    <a:pt x="102" y="117"/>
                  </a:cubicBezTo>
                  <a:cubicBezTo>
                    <a:pt x="154" y="142"/>
                    <a:pt x="396"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11"/>
            <p:cNvSpPr/>
            <p:nvPr/>
          </p:nvSpPr>
          <p:spPr>
            <a:xfrm>
              <a:off x="2546363" y="190467"/>
              <a:ext cx="14063" cy="4276"/>
            </a:xfrm>
            <a:custGeom>
              <a:rect b="b" l="l" r="r" t="t"/>
              <a:pathLst>
                <a:path extrusionOk="0" h="142" w="394">
                  <a:moveTo>
                    <a:pt x="295" y="25"/>
                  </a:moveTo>
                  <a:cubicBezTo>
                    <a:pt x="240" y="1"/>
                    <a:pt x="1" y="70"/>
                    <a:pt x="103" y="117"/>
                  </a:cubicBezTo>
                  <a:cubicBezTo>
                    <a:pt x="155" y="142"/>
                    <a:pt x="394"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11"/>
            <p:cNvSpPr/>
            <p:nvPr/>
          </p:nvSpPr>
          <p:spPr>
            <a:xfrm>
              <a:off x="7069697" y="179266"/>
              <a:ext cx="39761" cy="15868"/>
            </a:xfrm>
            <a:custGeom>
              <a:rect b="b" l="l" r="r" t="t"/>
              <a:pathLst>
                <a:path extrusionOk="0" h="527" w="1114">
                  <a:moveTo>
                    <a:pt x="646" y="307"/>
                  </a:moveTo>
                  <a:cubicBezTo>
                    <a:pt x="1114" y="1"/>
                    <a:pt x="0" y="527"/>
                    <a:pt x="646" y="3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11"/>
            <p:cNvSpPr/>
            <p:nvPr/>
          </p:nvSpPr>
          <p:spPr>
            <a:xfrm>
              <a:off x="4903952" y="185077"/>
              <a:ext cx="13884" cy="7437"/>
            </a:xfrm>
            <a:custGeom>
              <a:rect b="b" l="l" r="r" t="t"/>
              <a:pathLst>
                <a:path extrusionOk="0" h="247" w="389">
                  <a:moveTo>
                    <a:pt x="388" y="114"/>
                  </a:moveTo>
                  <a:cubicBezTo>
                    <a:pt x="385" y="23"/>
                    <a:pt x="48" y="1"/>
                    <a:pt x="1" y="114"/>
                  </a:cubicBezTo>
                  <a:cubicBezTo>
                    <a:pt x="219" y="103"/>
                    <a:pt x="301" y="246"/>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11"/>
            <p:cNvSpPr/>
            <p:nvPr/>
          </p:nvSpPr>
          <p:spPr>
            <a:xfrm>
              <a:off x="4645722" y="187727"/>
              <a:ext cx="13956" cy="4276"/>
            </a:xfrm>
            <a:custGeom>
              <a:rect b="b" l="l" r="r" t="t"/>
              <a:pathLst>
                <a:path extrusionOk="0" h="142" w="391">
                  <a:moveTo>
                    <a:pt x="100" y="116"/>
                  </a:moveTo>
                  <a:cubicBezTo>
                    <a:pt x="154" y="141"/>
                    <a:pt x="391" y="72"/>
                    <a:pt x="293" y="26"/>
                  </a:cubicBezTo>
                  <a:cubicBezTo>
                    <a:pt x="240" y="0"/>
                    <a:pt x="0"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11"/>
            <p:cNvSpPr/>
            <p:nvPr/>
          </p:nvSpPr>
          <p:spPr>
            <a:xfrm>
              <a:off x="251021" y="188509"/>
              <a:ext cx="13849" cy="2740"/>
            </a:xfrm>
            <a:custGeom>
              <a:rect b="b" l="l" r="r" t="t"/>
              <a:pathLst>
                <a:path extrusionOk="0" h="91" w="388">
                  <a:moveTo>
                    <a:pt x="387" y="0"/>
                  </a:moveTo>
                  <a:cubicBezTo>
                    <a:pt x="236" y="20"/>
                    <a:pt x="3" y="2"/>
                    <a:pt x="1" y="90"/>
                  </a:cubicBezTo>
                  <a:cubicBezTo>
                    <a:pt x="151" y="71"/>
                    <a:pt x="381" y="89"/>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11"/>
            <p:cNvSpPr/>
            <p:nvPr/>
          </p:nvSpPr>
          <p:spPr>
            <a:xfrm>
              <a:off x="7353555" y="180290"/>
              <a:ext cx="23486" cy="8250"/>
            </a:xfrm>
            <a:custGeom>
              <a:rect b="b" l="l" r="r" t="t"/>
              <a:pathLst>
                <a:path extrusionOk="0" h="274" w="658">
                  <a:moveTo>
                    <a:pt x="409" y="273"/>
                  </a:moveTo>
                  <a:cubicBezTo>
                    <a:pt x="418" y="156"/>
                    <a:pt x="657" y="147"/>
                    <a:pt x="601" y="0"/>
                  </a:cubicBezTo>
                  <a:lnTo>
                    <a:pt x="214" y="0"/>
                  </a:lnTo>
                  <a:cubicBezTo>
                    <a:pt x="1" y="131"/>
                    <a:pt x="6" y="221"/>
                    <a:pt x="409"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11"/>
            <p:cNvSpPr/>
            <p:nvPr/>
          </p:nvSpPr>
          <p:spPr>
            <a:xfrm>
              <a:off x="2202258" y="184957"/>
              <a:ext cx="14027" cy="4276"/>
            </a:xfrm>
            <a:custGeom>
              <a:rect b="b" l="l" r="r" t="t"/>
              <a:pathLst>
                <a:path extrusionOk="0" h="142" w="393">
                  <a:moveTo>
                    <a:pt x="293" y="26"/>
                  </a:moveTo>
                  <a:cubicBezTo>
                    <a:pt x="238" y="1"/>
                    <a:pt x="1" y="70"/>
                    <a:pt x="99" y="117"/>
                  </a:cubicBezTo>
                  <a:cubicBezTo>
                    <a:pt x="153" y="142"/>
                    <a:pt x="392" y="74"/>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11"/>
            <p:cNvSpPr/>
            <p:nvPr/>
          </p:nvSpPr>
          <p:spPr>
            <a:xfrm>
              <a:off x="1865006" y="182217"/>
              <a:ext cx="13956" cy="4366"/>
            </a:xfrm>
            <a:custGeom>
              <a:rect b="b" l="l" r="r" t="t"/>
              <a:pathLst>
                <a:path extrusionOk="0" h="145" w="391">
                  <a:moveTo>
                    <a:pt x="293" y="27"/>
                  </a:moveTo>
                  <a:cubicBezTo>
                    <a:pt x="238" y="0"/>
                    <a:pt x="0" y="71"/>
                    <a:pt x="102" y="117"/>
                  </a:cubicBezTo>
                  <a:cubicBezTo>
                    <a:pt x="152" y="144"/>
                    <a:pt x="391"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11"/>
            <p:cNvSpPr/>
            <p:nvPr/>
          </p:nvSpPr>
          <p:spPr>
            <a:xfrm>
              <a:off x="1510586" y="179025"/>
              <a:ext cx="13813" cy="7467"/>
            </a:xfrm>
            <a:custGeom>
              <a:rect b="b" l="l" r="r" t="t"/>
              <a:pathLst>
                <a:path extrusionOk="0" h="248" w="387">
                  <a:moveTo>
                    <a:pt x="387" y="133"/>
                  </a:moveTo>
                  <a:cubicBezTo>
                    <a:pt x="172" y="140"/>
                    <a:pt x="87" y="1"/>
                    <a:pt x="1" y="133"/>
                  </a:cubicBezTo>
                  <a:cubicBezTo>
                    <a:pt x="3" y="224"/>
                    <a:pt x="340" y="247"/>
                    <a:pt x="387" y="1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11"/>
            <p:cNvSpPr/>
            <p:nvPr/>
          </p:nvSpPr>
          <p:spPr>
            <a:xfrm>
              <a:off x="4339557" y="177550"/>
              <a:ext cx="13849" cy="5510"/>
            </a:xfrm>
            <a:custGeom>
              <a:rect b="b" l="l" r="r" t="t"/>
              <a:pathLst>
                <a:path extrusionOk="0" h="183" w="388">
                  <a:moveTo>
                    <a:pt x="387" y="0"/>
                  </a:moveTo>
                  <a:lnTo>
                    <a:pt x="1" y="0"/>
                  </a:lnTo>
                  <a:lnTo>
                    <a:pt x="1"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11"/>
            <p:cNvSpPr/>
            <p:nvPr/>
          </p:nvSpPr>
          <p:spPr>
            <a:xfrm>
              <a:off x="1579435" y="177550"/>
              <a:ext cx="13884" cy="5510"/>
            </a:xfrm>
            <a:custGeom>
              <a:rect b="b" l="l" r="r" t="t"/>
              <a:pathLst>
                <a:path extrusionOk="0" h="183" w="389">
                  <a:moveTo>
                    <a:pt x="389" y="0"/>
                  </a:moveTo>
                  <a:lnTo>
                    <a:pt x="1" y="0"/>
                  </a:lnTo>
                  <a:lnTo>
                    <a:pt x="1" y="183"/>
                  </a:lnTo>
                  <a:lnTo>
                    <a:pt x="389"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11"/>
            <p:cNvSpPr/>
            <p:nvPr/>
          </p:nvSpPr>
          <p:spPr>
            <a:xfrm>
              <a:off x="7987549" y="177098"/>
              <a:ext cx="20773" cy="3643"/>
            </a:xfrm>
            <a:custGeom>
              <a:rect b="b" l="l" r="r" t="t"/>
              <a:pathLst>
                <a:path extrusionOk="0" h="121" w="582">
                  <a:moveTo>
                    <a:pt x="582" y="15"/>
                  </a:moveTo>
                  <a:cubicBezTo>
                    <a:pt x="353" y="31"/>
                    <a:pt x="35" y="1"/>
                    <a:pt x="1" y="106"/>
                  </a:cubicBezTo>
                  <a:cubicBezTo>
                    <a:pt x="229" y="92"/>
                    <a:pt x="548" y="121"/>
                    <a:pt x="582"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11"/>
            <p:cNvSpPr/>
            <p:nvPr/>
          </p:nvSpPr>
          <p:spPr>
            <a:xfrm>
              <a:off x="4525333" y="174389"/>
              <a:ext cx="7031" cy="6293"/>
            </a:xfrm>
            <a:custGeom>
              <a:rect b="b" l="l" r="r" t="t"/>
              <a:pathLst>
                <a:path extrusionOk="0" h="209" w="197">
                  <a:moveTo>
                    <a:pt x="4" y="105"/>
                  </a:moveTo>
                  <a:cubicBezTo>
                    <a:pt x="0" y="156"/>
                    <a:pt x="157" y="208"/>
                    <a:pt x="194" y="105"/>
                  </a:cubicBezTo>
                  <a:cubicBezTo>
                    <a:pt x="196" y="55"/>
                    <a:pt x="39" y="1"/>
                    <a:pt x="4"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11"/>
            <p:cNvSpPr/>
            <p:nvPr/>
          </p:nvSpPr>
          <p:spPr>
            <a:xfrm>
              <a:off x="684641" y="170806"/>
              <a:ext cx="13813" cy="7467"/>
            </a:xfrm>
            <a:custGeom>
              <a:rect b="b" l="l" r="r" t="t"/>
              <a:pathLst>
                <a:path extrusionOk="0" h="248" w="387">
                  <a:moveTo>
                    <a:pt x="387" y="133"/>
                  </a:moveTo>
                  <a:cubicBezTo>
                    <a:pt x="169" y="143"/>
                    <a:pt x="85" y="1"/>
                    <a:pt x="1" y="133"/>
                  </a:cubicBezTo>
                  <a:cubicBezTo>
                    <a:pt x="2" y="224"/>
                    <a:pt x="339" y="248"/>
                    <a:pt x="387" y="1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11"/>
            <p:cNvSpPr/>
            <p:nvPr/>
          </p:nvSpPr>
          <p:spPr>
            <a:xfrm>
              <a:off x="1235259" y="168999"/>
              <a:ext cx="6996" cy="6203"/>
            </a:xfrm>
            <a:custGeom>
              <a:rect b="b" l="l" r="r" t="t"/>
              <a:pathLst>
                <a:path extrusionOk="0" h="206" w="196">
                  <a:moveTo>
                    <a:pt x="196" y="101"/>
                  </a:moveTo>
                  <a:cubicBezTo>
                    <a:pt x="196" y="53"/>
                    <a:pt x="35" y="1"/>
                    <a:pt x="0" y="101"/>
                  </a:cubicBezTo>
                  <a:cubicBezTo>
                    <a:pt x="1" y="154"/>
                    <a:pt x="157" y="206"/>
                    <a:pt x="196"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11"/>
            <p:cNvSpPr/>
            <p:nvPr/>
          </p:nvSpPr>
          <p:spPr>
            <a:xfrm>
              <a:off x="3589243" y="166259"/>
              <a:ext cx="7031" cy="6203"/>
            </a:xfrm>
            <a:custGeom>
              <a:rect b="b" l="l" r="r" t="t"/>
              <a:pathLst>
                <a:path extrusionOk="0" h="206" w="197">
                  <a:moveTo>
                    <a:pt x="196" y="104"/>
                  </a:moveTo>
                  <a:cubicBezTo>
                    <a:pt x="196" y="53"/>
                    <a:pt x="38" y="0"/>
                    <a:pt x="3" y="104"/>
                  </a:cubicBezTo>
                  <a:cubicBezTo>
                    <a:pt x="0" y="153"/>
                    <a:pt x="160" y="205"/>
                    <a:pt x="196"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11"/>
            <p:cNvSpPr/>
            <p:nvPr/>
          </p:nvSpPr>
          <p:spPr>
            <a:xfrm>
              <a:off x="7588335" y="163309"/>
              <a:ext cx="13813" cy="6805"/>
            </a:xfrm>
            <a:custGeom>
              <a:rect b="b" l="l" r="r" t="t"/>
              <a:pathLst>
                <a:path extrusionOk="0" h="226" w="387">
                  <a:moveTo>
                    <a:pt x="387" y="112"/>
                  </a:moveTo>
                  <a:cubicBezTo>
                    <a:pt x="345" y="1"/>
                    <a:pt x="170" y="55"/>
                    <a:pt x="0" y="112"/>
                  </a:cubicBezTo>
                  <a:cubicBezTo>
                    <a:pt x="0" y="202"/>
                    <a:pt x="340" y="225"/>
                    <a:pt x="38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11"/>
            <p:cNvSpPr/>
            <p:nvPr/>
          </p:nvSpPr>
          <p:spPr>
            <a:xfrm>
              <a:off x="4277596" y="163851"/>
              <a:ext cx="13777" cy="5540"/>
            </a:xfrm>
            <a:custGeom>
              <a:rect b="b" l="l" r="r" t="t"/>
              <a:pathLst>
                <a:path extrusionOk="0" h="184" w="386">
                  <a:moveTo>
                    <a:pt x="386" y="1"/>
                  </a:moveTo>
                  <a:lnTo>
                    <a:pt x="1" y="1"/>
                  </a:lnTo>
                  <a:lnTo>
                    <a:pt x="1" y="184"/>
                  </a:lnTo>
                  <a:lnTo>
                    <a:pt x="386" y="18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11"/>
            <p:cNvSpPr/>
            <p:nvPr/>
          </p:nvSpPr>
          <p:spPr>
            <a:xfrm>
              <a:off x="2835503" y="165868"/>
              <a:ext cx="13991" cy="4246"/>
            </a:xfrm>
            <a:custGeom>
              <a:rect b="b" l="l" r="r" t="t"/>
              <a:pathLst>
                <a:path extrusionOk="0" h="141" w="392">
                  <a:moveTo>
                    <a:pt x="99" y="117"/>
                  </a:moveTo>
                  <a:cubicBezTo>
                    <a:pt x="153" y="140"/>
                    <a:pt x="391" y="72"/>
                    <a:pt x="293" y="27"/>
                  </a:cubicBezTo>
                  <a:cubicBezTo>
                    <a:pt x="240" y="0"/>
                    <a:pt x="1"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11"/>
            <p:cNvSpPr/>
            <p:nvPr/>
          </p:nvSpPr>
          <p:spPr>
            <a:xfrm>
              <a:off x="2556856" y="163519"/>
              <a:ext cx="6924" cy="6263"/>
            </a:xfrm>
            <a:custGeom>
              <a:rect b="b" l="l" r="r" t="t"/>
              <a:pathLst>
                <a:path extrusionOk="0" h="208" w="194">
                  <a:moveTo>
                    <a:pt x="1" y="105"/>
                  </a:moveTo>
                  <a:cubicBezTo>
                    <a:pt x="1" y="153"/>
                    <a:pt x="155" y="208"/>
                    <a:pt x="191" y="105"/>
                  </a:cubicBezTo>
                  <a:cubicBezTo>
                    <a:pt x="194" y="54"/>
                    <a:pt x="34" y="0"/>
                    <a:pt x="1"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11"/>
            <p:cNvSpPr/>
            <p:nvPr/>
          </p:nvSpPr>
          <p:spPr>
            <a:xfrm>
              <a:off x="1923505" y="163519"/>
              <a:ext cx="7031" cy="6203"/>
            </a:xfrm>
            <a:custGeom>
              <a:rect b="b" l="l" r="r" t="t"/>
              <a:pathLst>
                <a:path extrusionOk="0" h="206" w="197">
                  <a:moveTo>
                    <a:pt x="197" y="105"/>
                  </a:moveTo>
                  <a:cubicBezTo>
                    <a:pt x="197" y="54"/>
                    <a:pt x="39" y="0"/>
                    <a:pt x="5" y="105"/>
                  </a:cubicBezTo>
                  <a:cubicBezTo>
                    <a:pt x="1" y="153"/>
                    <a:pt x="160" y="205"/>
                    <a:pt x="197"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11"/>
            <p:cNvSpPr/>
            <p:nvPr/>
          </p:nvSpPr>
          <p:spPr>
            <a:xfrm>
              <a:off x="567643" y="166651"/>
              <a:ext cx="13777" cy="2740"/>
            </a:xfrm>
            <a:custGeom>
              <a:rect b="b" l="l" r="r" t="t"/>
              <a:pathLst>
                <a:path extrusionOk="0" h="91" w="386">
                  <a:moveTo>
                    <a:pt x="386" y="1"/>
                  </a:moveTo>
                  <a:cubicBezTo>
                    <a:pt x="236" y="20"/>
                    <a:pt x="3" y="2"/>
                    <a:pt x="1" y="91"/>
                  </a:cubicBezTo>
                  <a:cubicBezTo>
                    <a:pt x="150" y="71"/>
                    <a:pt x="381" y="87"/>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11"/>
            <p:cNvSpPr/>
            <p:nvPr/>
          </p:nvSpPr>
          <p:spPr>
            <a:xfrm>
              <a:off x="6721095" y="157859"/>
              <a:ext cx="13777" cy="6745"/>
            </a:xfrm>
            <a:custGeom>
              <a:rect b="b" l="l" r="r" t="t"/>
              <a:pathLst>
                <a:path extrusionOk="0" h="224" w="386">
                  <a:moveTo>
                    <a:pt x="386" y="110"/>
                  </a:moveTo>
                  <a:cubicBezTo>
                    <a:pt x="345" y="0"/>
                    <a:pt x="173" y="52"/>
                    <a:pt x="1" y="110"/>
                  </a:cubicBezTo>
                  <a:cubicBezTo>
                    <a:pt x="3" y="201"/>
                    <a:pt x="339" y="223"/>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11"/>
            <p:cNvSpPr/>
            <p:nvPr/>
          </p:nvSpPr>
          <p:spPr>
            <a:xfrm>
              <a:off x="6166908" y="160388"/>
              <a:ext cx="14027" cy="4276"/>
            </a:xfrm>
            <a:custGeom>
              <a:rect b="b" l="l" r="r" t="t"/>
              <a:pathLst>
                <a:path extrusionOk="0" h="142" w="393">
                  <a:moveTo>
                    <a:pt x="292" y="26"/>
                  </a:moveTo>
                  <a:cubicBezTo>
                    <a:pt x="238" y="1"/>
                    <a:pt x="1" y="70"/>
                    <a:pt x="99" y="116"/>
                  </a:cubicBezTo>
                  <a:cubicBezTo>
                    <a:pt x="154" y="142"/>
                    <a:pt x="392"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11"/>
            <p:cNvSpPr/>
            <p:nvPr/>
          </p:nvSpPr>
          <p:spPr>
            <a:xfrm>
              <a:off x="5048540" y="155691"/>
              <a:ext cx="20666" cy="8943"/>
            </a:xfrm>
            <a:custGeom>
              <a:rect b="b" l="l" r="r" t="t"/>
              <a:pathLst>
                <a:path extrusionOk="0" h="297" w="579">
                  <a:moveTo>
                    <a:pt x="579" y="0"/>
                  </a:moveTo>
                  <a:lnTo>
                    <a:pt x="193" y="0"/>
                  </a:lnTo>
                  <a:cubicBezTo>
                    <a:pt x="193" y="90"/>
                    <a:pt x="38" y="107"/>
                    <a:pt x="0" y="182"/>
                  </a:cubicBezTo>
                  <a:cubicBezTo>
                    <a:pt x="246" y="188"/>
                    <a:pt x="267" y="297"/>
                    <a:pt x="579" y="2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11"/>
            <p:cNvSpPr/>
            <p:nvPr/>
          </p:nvSpPr>
          <p:spPr>
            <a:xfrm>
              <a:off x="2822083" y="155330"/>
              <a:ext cx="23914" cy="5841"/>
            </a:xfrm>
            <a:custGeom>
              <a:rect b="b" l="l" r="r" t="t"/>
              <a:pathLst>
                <a:path extrusionOk="0" h="194" w="670">
                  <a:moveTo>
                    <a:pt x="475" y="194"/>
                  </a:moveTo>
                  <a:cubicBezTo>
                    <a:pt x="473" y="102"/>
                    <a:pt x="631" y="85"/>
                    <a:pt x="669" y="12"/>
                  </a:cubicBezTo>
                  <a:cubicBezTo>
                    <a:pt x="364" y="20"/>
                    <a:pt x="1" y="1"/>
                    <a:pt x="88"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11"/>
            <p:cNvSpPr/>
            <p:nvPr/>
          </p:nvSpPr>
          <p:spPr>
            <a:xfrm>
              <a:off x="6937852" y="154938"/>
              <a:ext cx="13920" cy="4276"/>
            </a:xfrm>
            <a:custGeom>
              <a:rect b="b" l="l" r="r" t="t"/>
              <a:pathLst>
                <a:path extrusionOk="0" h="142" w="390">
                  <a:moveTo>
                    <a:pt x="291" y="25"/>
                  </a:moveTo>
                  <a:cubicBezTo>
                    <a:pt x="238" y="1"/>
                    <a:pt x="0" y="67"/>
                    <a:pt x="99" y="115"/>
                  </a:cubicBezTo>
                  <a:cubicBezTo>
                    <a:pt x="152" y="142"/>
                    <a:pt x="389" y="71"/>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11"/>
            <p:cNvSpPr/>
            <p:nvPr/>
          </p:nvSpPr>
          <p:spPr>
            <a:xfrm>
              <a:off x="4515304" y="144732"/>
              <a:ext cx="40440" cy="13700"/>
            </a:xfrm>
            <a:custGeom>
              <a:rect b="b" l="l" r="r" t="t"/>
              <a:pathLst>
                <a:path extrusionOk="0" h="455" w="1133">
                  <a:moveTo>
                    <a:pt x="285" y="454"/>
                  </a:moveTo>
                  <a:lnTo>
                    <a:pt x="1054" y="454"/>
                  </a:lnTo>
                  <a:cubicBezTo>
                    <a:pt x="1132" y="235"/>
                    <a:pt x="699" y="257"/>
                    <a:pt x="860" y="0"/>
                  </a:cubicBezTo>
                  <a:cubicBezTo>
                    <a:pt x="1" y="39"/>
                    <a:pt x="575" y="193"/>
                    <a:pt x="285"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11"/>
            <p:cNvSpPr/>
            <p:nvPr/>
          </p:nvSpPr>
          <p:spPr>
            <a:xfrm>
              <a:off x="2553287" y="154938"/>
              <a:ext cx="13991" cy="4276"/>
            </a:xfrm>
            <a:custGeom>
              <a:rect b="b" l="l" r="r" t="t"/>
              <a:pathLst>
                <a:path extrusionOk="0" h="142" w="392">
                  <a:moveTo>
                    <a:pt x="294" y="25"/>
                  </a:moveTo>
                  <a:cubicBezTo>
                    <a:pt x="242" y="1"/>
                    <a:pt x="0" y="67"/>
                    <a:pt x="102" y="115"/>
                  </a:cubicBezTo>
                  <a:cubicBezTo>
                    <a:pt x="154" y="142"/>
                    <a:pt x="392"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11"/>
            <p:cNvSpPr/>
            <p:nvPr/>
          </p:nvSpPr>
          <p:spPr>
            <a:xfrm>
              <a:off x="1920007" y="154938"/>
              <a:ext cx="14134" cy="4276"/>
            </a:xfrm>
            <a:custGeom>
              <a:rect b="b" l="l" r="r" t="t"/>
              <a:pathLst>
                <a:path extrusionOk="0" h="142" w="396">
                  <a:moveTo>
                    <a:pt x="103" y="115"/>
                  </a:moveTo>
                  <a:cubicBezTo>
                    <a:pt x="154" y="142"/>
                    <a:pt x="395" y="71"/>
                    <a:pt x="295" y="25"/>
                  </a:cubicBezTo>
                  <a:cubicBezTo>
                    <a:pt x="238" y="1"/>
                    <a:pt x="1" y="68"/>
                    <a:pt x="103"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11"/>
            <p:cNvSpPr/>
            <p:nvPr/>
          </p:nvSpPr>
          <p:spPr>
            <a:xfrm>
              <a:off x="225465" y="142323"/>
              <a:ext cx="46257" cy="18728"/>
            </a:xfrm>
            <a:custGeom>
              <a:rect b="b" l="l" r="r" t="t"/>
              <a:pathLst>
                <a:path extrusionOk="0" h="622" w="1296">
                  <a:moveTo>
                    <a:pt x="1295" y="353"/>
                  </a:moveTo>
                  <a:cubicBezTo>
                    <a:pt x="924" y="315"/>
                    <a:pt x="1144" y="1"/>
                    <a:pt x="524" y="80"/>
                  </a:cubicBezTo>
                  <a:cubicBezTo>
                    <a:pt x="0" y="224"/>
                    <a:pt x="999" y="622"/>
                    <a:pt x="1295" y="3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11"/>
            <p:cNvSpPr/>
            <p:nvPr/>
          </p:nvSpPr>
          <p:spPr>
            <a:xfrm>
              <a:off x="8631001" y="149429"/>
              <a:ext cx="14063" cy="4276"/>
            </a:xfrm>
            <a:custGeom>
              <a:rect b="b" l="l" r="r" t="t"/>
              <a:pathLst>
                <a:path extrusionOk="0" h="142" w="394">
                  <a:moveTo>
                    <a:pt x="294" y="26"/>
                  </a:moveTo>
                  <a:cubicBezTo>
                    <a:pt x="240" y="1"/>
                    <a:pt x="1" y="70"/>
                    <a:pt x="100" y="117"/>
                  </a:cubicBezTo>
                  <a:cubicBezTo>
                    <a:pt x="155" y="142"/>
                    <a:pt x="394"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11"/>
            <p:cNvSpPr/>
            <p:nvPr/>
          </p:nvSpPr>
          <p:spPr>
            <a:xfrm>
              <a:off x="7141010" y="150181"/>
              <a:ext cx="13742" cy="2770"/>
            </a:xfrm>
            <a:custGeom>
              <a:rect b="b" l="l" r="r" t="t"/>
              <a:pathLst>
                <a:path extrusionOk="0" h="92" w="385">
                  <a:moveTo>
                    <a:pt x="385" y="1"/>
                  </a:moveTo>
                  <a:cubicBezTo>
                    <a:pt x="233" y="21"/>
                    <a:pt x="3" y="3"/>
                    <a:pt x="1" y="92"/>
                  </a:cubicBezTo>
                  <a:cubicBezTo>
                    <a:pt x="150" y="71"/>
                    <a:pt x="379" y="89"/>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11"/>
            <p:cNvSpPr/>
            <p:nvPr/>
          </p:nvSpPr>
          <p:spPr>
            <a:xfrm>
              <a:off x="4269886" y="142052"/>
              <a:ext cx="21487" cy="6383"/>
            </a:xfrm>
            <a:custGeom>
              <a:rect b="b" l="l" r="r" t="t"/>
              <a:pathLst>
                <a:path extrusionOk="0" h="212" w="602">
                  <a:moveTo>
                    <a:pt x="602" y="181"/>
                  </a:moveTo>
                  <a:lnTo>
                    <a:pt x="602" y="0"/>
                  </a:lnTo>
                  <a:lnTo>
                    <a:pt x="22" y="0"/>
                  </a:lnTo>
                  <a:cubicBezTo>
                    <a:pt x="0" y="161"/>
                    <a:pt x="217" y="212"/>
                    <a:pt x="602"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11"/>
            <p:cNvSpPr/>
            <p:nvPr/>
          </p:nvSpPr>
          <p:spPr>
            <a:xfrm>
              <a:off x="3103977" y="143949"/>
              <a:ext cx="13920" cy="4306"/>
            </a:xfrm>
            <a:custGeom>
              <a:rect b="b" l="l" r="r" t="t"/>
              <a:pathLst>
                <a:path extrusionOk="0" h="143" w="390">
                  <a:moveTo>
                    <a:pt x="291" y="26"/>
                  </a:moveTo>
                  <a:cubicBezTo>
                    <a:pt x="238" y="0"/>
                    <a:pt x="0" y="71"/>
                    <a:pt x="99" y="118"/>
                  </a:cubicBezTo>
                  <a:cubicBezTo>
                    <a:pt x="152" y="142"/>
                    <a:pt x="389" y="74"/>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11"/>
            <p:cNvSpPr/>
            <p:nvPr/>
          </p:nvSpPr>
          <p:spPr>
            <a:xfrm>
              <a:off x="1438203" y="143949"/>
              <a:ext cx="14063" cy="4306"/>
            </a:xfrm>
            <a:custGeom>
              <a:rect b="b" l="l" r="r" t="t"/>
              <a:pathLst>
                <a:path extrusionOk="0" h="143" w="394">
                  <a:moveTo>
                    <a:pt x="295" y="26"/>
                  </a:moveTo>
                  <a:cubicBezTo>
                    <a:pt x="242" y="0"/>
                    <a:pt x="0" y="71"/>
                    <a:pt x="101" y="118"/>
                  </a:cubicBezTo>
                  <a:cubicBezTo>
                    <a:pt x="157" y="142"/>
                    <a:pt x="393" y="74"/>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11"/>
            <p:cNvSpPr/>
            <p:nvPr/>
          </p:nvSpPr>
          <p:spPr>
            <a:xfrm>
              <a:off x="309377" y="143949"/>
              <a:ext cx="14099" cy="4306"/>
            </a:xfrm>
            <a:custGeom>
              <a:rect b="b" l="l" r="r" t="t"/>
              <a:pathLst>
                <a:path extrusionOk="0" h="143" w="395">
                  <a:moveTo>
                    <a:pt x="292" y="26"/>
                  </a:moveTo>
                  <a:cubicBezTo>
                    <a:pt x="240" y="0"/>
                    <a:pt x="0" y="71"/>
                    <a:pt x="99" y="118"/>
                  </a:cubicBezTo>
                  <a:cubicBezTo>
                    <a:pt x="154" y="142"/>
                    <a:pt x="394" y="74"/>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11"/>
            <p:cNvSpPr/>
            <p:nvPr/>
          </p:nvSpPr>
          <p:spPr>
            <a:xfrm>
              <a:off x="4583796" y="141269"/>
              <a:ext cx="14027" cy="4215"/>
            </a:xfrm>
            <a:custGeom>
              <a:rect b="b" l="l" r="r" t="t"/>
              <a:pathLst>
                <a:path extrusionOk="0" h="140" w="393">
                  <a:moveTo>
                    <a:pt x="292" y="24"/>
                  </a:moveTo>
                  <a:cubicBezTo>
                    <a:pt x="238" y="0"/>
                    <a:pt x="1" y="68"/>
                    <a:pt x="98" y="115"/>
                  </a:cubicBezTo>
                  <a:cubicBezTo>
                    <a:pt x="153" y="140"/>
                    <a:pt x="392" y="71"/>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11"/>
            <p:cNvSpPr/>
            <p:nvPr/>
          </p:nvSpPr>
          <p:spPr>
            <a:xfrm>
              <a:off x="2198939" y="135639"/>
              <a:ext cx="27626" cy="9966"/>
            </a:xfrm>
            <a:custGeom>
              <a:rect b="b" l="l" r="r" t="t"/>
              <a:pathLst>
                <a:path extrusionOk="0" h="331" w="774">
                  <a:moveTo>
                    <a:pt x="1" y="211"/>
                  </a:moveTo>
                  <a:cubicBezTo>
                    <a:pt x="258" y="328"/>
                    <a:pt x="716" y="331"/>
                    <a:pt x="774" y="122"/>
                  </a:cubicBezTo>
                  <a:cubicBezTo>
                    <a:pt x="517" y="2"/>
                    <a:pt x="54" y="1"/>
                    <a:pt x="1" y="2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11"/>
            <p:cNvSpPr/>
            <p:nvPr/>
          </p:nvSpPr>
          <p:spPr>
            <a:xfrm>
              <a:off x="8497014" y="136000"/>
              <a:ext cx="13777" cy="6745"/>
            </a:xfrm>
            <a:custGeom>
              <a:rect b="b" l="l" r="r" t="t"/>
              <a:pathLst>
                <a:path extrusionOk="0" h="224" w="386">
                  <a:moveTo>
                    <a:pt x="386" y="110"/>
                  </a:moveTo>
                  <a:cubicBezTo>
                    <a:pt x="345" y="0"/>
                    <a:pt x="170" y="54"/>
                    <a:pt x="1" y="110"/>
                  </a:cubicBezTo>
                  <a:cubicBezTo>
                    <a:pt x="1" y="201"/>
                    <a:pt x="335" y="224"/>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11"/>
            <p:cNvSpPr/>
            <p:nvPr/>
          </p:nvSpPr>
          <p:spPr>
            <a:xfrm>
              <a:off x="7801701" y="136151"/>
              <a:ext cx="6996" cy="6233"/>
            </a:xfrm>
            <a:custGeom>
              <a:rect b="b" l="l" r="r" t="t"/>
              <a:pathLst>
                <a:path extrusionOk="0" h="207" w="196">
                  <a:moveTo>
                    <a:pt x="195" y="105"/>
                  </a:moveTo>
                  <a:cubicBezTo>
                    <a:pt x="195" y="54"/>
                    <a:pt x="37" y="1"/>
                    <a:pt x="1" y="105"/>
                  </a:cubicBezTo>
                  <a:cubicBezTo>
                    <a:pt x="1" y="153"/>
                    <a:pt x="157" y="207"/>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11"/>
            <p:cNvSpPr/>
            <p:nvPr/>
          </p:nvSpPr>
          <p:spPr>
            <a:xfrm>
              <a:off x="4642438" y="136512"/>
              <a:ext cx="13777" cy="5540"/>
            </a:xfrm>
            <a:custGeom>
              <a:rect b="b" l="l" r="r" t="t"/>
              <a:pathLst>
                <a:path extrusionOk="0" h="184"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11"/>
            <p:cNvSpPr/>
            <p:nvPr/>
          </p:nvSpPr>
          <p:spPr>
            <a:xfrm>
              <a:off x="1438203" y="138499"/>
              <a:ext cx="14063" cy="4276"/>
            </a:xfrm>
            <a:custGeom>
              <a:rect b="b" l="l" r="r" t="t"/>
              <a:pathLst>
                <a:path extrusionOk="0" h="142" w="394">
                  <a:moveTo>
                    <a:pt x="295" y="27"/>
                  </a:moveTo>
                  <a:cubicBezTo>
                    <a:pt x="242" y="1"/>
                    <a:pt x="0" y="70"/>
                    <a:pt x="101" y="116"/>
                  </a:cubicBezTo>
                  <a:cubicBezTo>
                    <a:pt x="157" y="142"/>
                    <a:pt x="393" y="73"/>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11"/>
            <p:cNvSpPr/>
            <p:nvPr/>
          </p:nvSpPr>
          <p:spPr>
            <a:xfrm>
              <a:off x="1407258" y="136392"/>
              <a:ext cx="23985" cy="5992"/>
            </a:xfrm>
            <a:custGeom>
              <a:rect b="b" l="l" r="r" t="t"/>
              <a:pathLst>
                <a:path extrusionOk="0" h="199" w="672">
                  <a:moveTo>
                    <a:pt x="580" y="4"/>
                  </a:moveTo>
                  <a:cubicBezTo>
                    <a:pt x="248" y="0"/>
                    <a:pt x="87" y="75"/>
                    <a:pt x="0" y="187"/>
                  </a:cubicBezTo>
                  <a:cubicBezTo>
                    <a:pt x="307" y="178"/>
                    <a:pt x="671" y="199"/>
                    <a:pt x="580" y="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11"/>
            <p:cNvSpPr/>
            <p:nvPr/>
          </p:nvSpPr>
          <p:spPr>
            <a:xfrm>
              <a:off x="226857" y="138499"/>
              <a:ext cx="13991" cy="4276"/>
            </a:xfrm>
            <a:custGeom>
              <a:rect b="b" l="l" r="r" t="t"/>
              <a:pathLst>
                <a:path extrusionOk="0" h="142" w="392">
                  <a:moveTo>
                    <a:pt x="293" y="27"/>
                  </a:moveTo>
                  <a:cubicBezTo>
                    <a:pt x="238" y="1"/>
                    <a:pt x="0" y="70"/>
                    <a:pt x="100" y="116"/>
                  </a:cubicBezTo>
                  <a:cubicBezTo>
                    <a:pt x="150" y="142"/>
                    <a:pt x="392" y="73"/>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11"/>
            <p:cNvSpPr/>
            <p:nvPr/>
          </p:nvSpPr>
          <p:spPr>
            <a:xfrm>
              <a:off x="8648419" y="130310"/>
              <a:ext cx="27555" cy="10147"/>
            </a:xfrm>
            <a:custGeom>
              <a:rect b="b" l="l" r="r" t="t"/>
              <a:pathLst>
                <a:path extrusionOk="0" h="337" w="772">
                  <a:moveTo>
                    <a:pt x="771" y="299"/>
                  </a:moveTo>
                  <a:lnTo>
                    <a:pt x="771" y="26"/>
                  </a:lnTo>
                  <a:cubicBezTo>
                    <a:pt x="330" y="0"/>
                    <a:pt x="47" y="47"/>
                    <a:pt x="1" y="208"/>
                  </a:cubicBezTo>
                  <a:cubicBezTo>
                    <a:pt x="258" y="236"/>
                    <a:pt x="366" y="337"/>
                    <a:pt x="771"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11"/>
            <p:cNvSpPr/>
            <p:nvPr/>
          </p:nvSpPr>
          <p:spPr>
            <a:xfrm>
              <a:off x="8022027" y="133441"/>
              <a:ext cx="6889" cy="6203"/>
            </a:xfrm>
            <a:custGeom>
              <a:rect b="b" l="l" r="r" t="t"/>
              <a:pathLst>
                <a:path extrusionOk="0" h="206" w="193">
                  <a:moveTo>
                    <a:pt x="193" y="102"/>
                  </a:moveTo>
                  <a:cubicBezTo>
                    <a:pt x="193" y="53"/>
                    <a:pt x="39" y="1"/>
                    <a:pt x="1" y="102"/>
                  </a:cubicBezTo>
                  <a:cubicBezTo>
                    <a:pt x="1" y="153"/>
                    <a:pt x="156"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11"/>
            <p:cNvSpPr/>
            <p:nvPr/>
          </p:nvSpPr>
          <p:spPr>
            <a:xfrm>
              <a:off x="7719075" y="125583"/>
              <a:ext cx="29946" cy="13760"/>
            </a:xfrm>
            <a:custGeom>
              <a:rect b="b" l="l" r="r" t="t"/>
              <a:pathLst>
                <a:path extrusionOk="0" h="457" w="839">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11"/>
            <p:cNvSpPr/>
            <p:nvPr/>
          </p:nvSpPr>
          <p:spPr>
            <a:xfrm>
              <a:off x="7650297" y="130701"/>
              <a:ext cx="7031" cy="6263"/>
            </a:xfrm>
            <a:custGeom>
              <a:rect b="b" l="l" r="r" t="t"/>
              <a:pathLst>
                <a:path extrusionOk="0" h="208" w="197">
                  <a:moveTo>
                    <a:pt x="195" y="103"/>
                  </a:moveTo>
                  <a:cubicBezTo>
                    <a:pt x="196" y="52"/>
                    <a:pt x="40" y="0"/>
                    <a:pt x="0" y="103"/>
                  </a:cubicBezTo>
                  <a:cubicBezTo>
                    <a:pt x="0" y="153"/>
                    <a:pt x="157" y="208"/>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11"/>
            <p:cNvSpPr/>
            <p:nvPr/>
          </p:nvSpPr>
          <p:spPr>
            <a:xfrm>
              <a:off x="4329313" y="123746"/>
              <a:ext cx="58857" cy="12797"/>
            </a:xfrm>
            <a:custGeom>
              <a:rect b="b" l="l" r="r" t="t"/>
              <a:pathLst>
                <a:path extrusionOk="0" h="425" w="1649">
                  <a:moveTo>
                    <a:pt x="674" y="424"/>
                  </a:moveTo>
                  <a:cubicBezTo>
                    <a:pt x="1648" y="60"/>
                    <a:pt x="1" y="0"/>
                    <a:pt x="674" y="4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11"/>
            <p:cNvSpPr/>
            <p:nvPr/>
          </p:nvSpPr>
          <p:spPr>
            <a:xfrm>
              <a:off x="4669956" y="131093"/>
              <a:ext cx="13777" cy="2770"/>
            </a:xfrm>
            <a:custGeom>
              <a:rect b="b" l="l" r="r" t="t"/>
              <a:pathLst>
                <a:path extrusionOk="0" h="92" w="386">
                  <a:moveTo>
                    <a:pt x="385" y="0"/>
                  </a:moveTo>
                  <a:cubicBezTo>
                    <a:pt x="235" y="20"/>
                    <a:pt x="5" y="1"/>
                    <a:pt x="0" y="92"/>
                  </a:cubicBezTo>
                  <a:cubicBezTo>
                    <a:pt x="149" y="71"/>
                    <a:pt x="379" y="88"/>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11"/>
            <p:cNvSpPr/>
            <p:nvPr/>
          </p:nvSpPr>
          <p:spPr>
            <a:xfrm>
              <a:off x="4133115" y="128323"/>
              <a:ext cx="13813" cy="5510"/>
            </a:xfrm>
            <a:custGeom>
              <a:rect b="b" l="l" r="r" t="t"/>
              <a:pathLst>
                <a:path extrusionOk="0" h="183" w="387">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11"/>
            <p:cNvSpPr/>
            <p:nvPr/>
          </p:nvSpPr>
          <p:spPr>
            <a:xfrm>
              <a:off x="3114292" y="127991"/>
              <a:ext cx="7031" cy="6142"/>
            </a:xfrm>
            <a:custGeom>
              <a:rect b="b" l="l" r="r" t="t"/>
              <a:pathLst>
                <a:path extrusionOk="0" h="204" w="197">
                  <a:moveTo>
                    <a:pt x="197" y="103"/>
                  </a:moveTo>
                  <a:cubicBezTo>
                    <a:pt x="197" y="52"/>
                    <a:pt x="40" y="0"/>
                    <a:pt x="2" y="103"/>
                  </a:cubicBezTo>
                  <a:cubicBezTo>
                    <a:pt x="1" y="153"/>
                    <a:pt x="159" y="204"/>
                    <a:pt x="197"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11"/>
            <p:cNvSpPr/>
            <p:nvPr/>
          </p:nvSpPr>
          <p:spPr>
            <a:xfrm>
              <a:off x="1407294" y="125221"/>
              <a:ext cx="6996" cy="6233"/>
            </a:xfrm>
            <a:custGeom>
              <a:rect b="b" l="l" r="r" t="t"/>
              <a:pathLst>
                <a:path extrusionOk="0" h="207" w="196">
                  <a:moveTo>
                    <a:pt x="194" y="104"/>
                  </a:moveTo>
                  <a:cubicBezTo>
                    <a:pt x="195" y="53"/>
                    <a:pt x="39" y="1"/>
                    <a:pt x="1" y="104"/>
                  </a:cubicBezTo>
                  <a:cubicBezTo>
                    <a:pt x="1" y="155"/>
                    <a:pt x="157"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11"/>
            <p:cNvSpPr/>
            <p:nvPr/>
          </p:nvSpPr>
          <p:spPr>
            <a:xfrm>
              <a:off x="8841083" y="116821"/>
              <a:ext cx="27804" cy="18427"/>
            </a:xfrm>
            <a:custGeom>
              <a:rect b="b" l="l" r="r" t="t"/>
              <a:pathLst>
                <a:path extrusionOk="0" h="612" w="779">
                  <a:moveTo>
                    <a:pt x="1" y="291"/>
                  </a:moveTo>
                  <a:cubicBezTo>
                    <a:pt x="779" y="611"/>
                    <a:pt x="456" y="0"/>
                    <a:pt x="1" y="2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11"/>
            <p:cNvSpPr/>
            <p:nvPr/>
          </p:nvSpPr>
          <p:spPr>
            <a:xfrm>
              <a:off x="6562802" y="122481"/>
              <a:ext cx="6924" cy="6263"/>
            </a:xfrm>
            <a:custGeom>
              <a:rect b="b" l="l" r="r" t="t"/>
              <a:pathLst>
                <a:path extrusionOk="0" h="208" w="194">
                  <a:moveTo>
                    <a:pt x="192" y="103"/>
                  </a:moveTo>
                  <a:cubicBezTo>
                    <a:pt x="193" y="54"/>
                    <a:pt x="39" y="0"/>
                    <a:pt x="2" y="103"/>
                  </a:cubicBezTo>
                  <a:cubicBezTo>
                    <a:pt x="0" y="154"/>
                    <a:pt x="157" y="208"/>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11"/>
            <p:cNvSpPr/>
            <p:nvPr/>
          </p:nvSpPr>
          <p:spPr>
            <a:xfrm>
              <a:off x="8810067" y="122090"/>
              <a:ext cx="13991" cy="4276"/>
            </a:xfrm>
            <a:custGeom>
              <a:rect b="b" l="l" r="r" t="t"/>
              <a:pathLst>
                <a:path extrusionOk="0" h="142" w="392">
                  <a:moveTo>
                    <a:pt x="99" y="116"/>
                  </a:moveTo>
                  <a:cubicBezTo>
                    <a:pt x="153" y="141"/>
                    <a:pt x="392" y="72"/>
                    <a:pt x="291" y="25"/>
                  </a:cubicBezTo>
                  <a:cubicBezTo>
                    <a:pt x="238" y="0"/>
                    <a:pt x="0" y="71"/>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11"/>
            <p:cNvSpPr/>
            <p:nvPr/>
          </p:nvSpPr>
          <p:spPr>
            <a:xfrm>
              <a:off x="2243482" y="122090"/>
              <a:ext cx="14134" cy="4306"/>
            </a:xfrm>
            <a:custGeom>
              <a:rect b="b" l="l" r="r" t="t"/>
              <a:pathLst>
                <a:path extrusionOk="0" h="143" w="396">
                  <a:moveTo>
                    <a:pt x="295" y="26"/>
                  </a:moveTo>
                  <a:cubicBezTo>
                    <a:pt x="240" y="0"/>
                    <a:pt x="1" y="71"/>
                    <a:pt x="104" y="118"/>
                  </a:cubicBezTo>
                  <a:cubicBezTo>
                    <a:pt x="156" y="143"/>
                    <a:pt x="395"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11"/>
            <p:cNvSpPr/>
            <p:nvPr/>
          </p:nvSpPr>
          <p:spPr>
            <a:xfrm>
              <a:off x="1166516" y="122873"/>
              <a:ext cx="13777" cy="2770"/>
            </a:xfrm>
            <a:custGeom>
              <a:rect b="b" l="l" r="r" t="t"/>
              <a:pathLst>
                <a:path extrusionOk="0" h="92" w="386">
                  <a:moveTo>
                    <a:pt x="386" y="0"/>
                  </a:moveTo>
                  <a:cubicBezTo>
                    <a:pt x="236" y="21"/>
                    <a:pt x="5" y="2"/>
                    <a:pt x="1" y="92"/>
                  </a:cubicBezTo>
                  <a:cubicBezTo>
                    <a:pt x="151" y="71"/>
                    <a:pt x="379" y="89"/>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11"/>
            <p:cNvSpPr/>
            <p:nvPr/>
          </p:nvSpPr>
          <p:spPr>
            <a:xfrm>
              <a:off x="853106" y="122090"/>
              <a:ext cx="14027" cy="4276"/>
            </a:xfrm>
            <a:custGeom>
              <a:rect b="b" l="l" r="r" t="t"/>
              <a:pathLst>
                <a:path extrusionOk="0" h="142" w="393">
                  <a:moveTo>
                    <a:pt x="102" y="116"/>
                  </a:moveTo>
                  <a:cubicBezTo>
                    <a:pt x="155" y="141"/>
                    <a:pt x="392" y="72"/>
                    <a:pt x="292" y="25"/>
                  </a:cubicBezTo>
                  <a:cubicBezTo>
                    <a:pt x="242" y="0"/>
                    <a:pt x="1" y="71"/>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11"/>
            <p:cNvSpPr/>
            <p:nvPr/>
          </p:nvSpPr>
          <p:spPr>
            <a:xfrm>
              <a:off x="8944269" y="114503"/>
              <a:ext cx="23914" cy="5992"/>
            </a:xfrm>
            <a:custGeom>
              <a:rect b="b" l="l" r="r" t="t"/>
              <a:pathLst>
                <a:path extrusionOk="0" h="199" w="670">
                  <a:moveTo>
                    <a:pt x="582" y="6"/>
                  </a:moveTo>
                  <a:cubicBezTo>
                    <a:pt x="249" y="0"/>
                    <a:pt x="87" y="76"/>
                    <a:pt x="1" y="187"/>
                  </a:cubicBezTo>
                  <a:cubicBezTo>
                    <a:pt x="304" y="179"/>
                    <a:pt x="669" y="199"/>
                    <a:pt x="582"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11"/>
            <p:cNvSpPr/>
            <p:nvPr/>
          </p:nvSpPr>
          <p:spPr>
            <a:xfrm>
              <a:off x="8824166" y="114352"/>
              <a:ext cx="23914" cy="5781"/>
            </a:xfrm>
            <a:custGeom>
              <a:rect b="b" l="l" r="r" t="t"/>
              <a:pathLst>
                <a:path extrusionOk="0" h="192" w="670">
                  <a:moveTo>
                    <a:pt x="475" y="192"/>
                  </a:moveTo>
                  <a:cubicBezTo>
                    <a:pt x="475" y="101"/>
                    <a:pt x="633" y="85"/>
                    <a:pt x="669" y="11"/>
                  </a:cubicBezTo>
                  <a:cubicBezTo>
                    <a:pt x="365" y="21"/>
                    <a:pt x="1" y="0"/>
                    <a:pt x="91"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11"/>
            <p:cNvSpPr/>
            <p:nvPr/>
          </p:nvSpPr>
          <p:spPr>
            <a:xfrm>
              <a:off x="2949146" y="109234"/>
              <a:ext cx="13813" cy="10900"/>
            </a:xfrm>
            <a:custGeom>
              <a:rect b="b" l="l" r="r" t="t"/>
              <a:pathLst>
                <a:path extrusionOk="0" h="362" w="387">
                  <a:moveTo>
                    <a:pt x="387" y="0"/>
                  </a:moveTo>
                  <a:lnTo>
                    <a:pt x="0" y="0"/>
                  </a:lnTo>
                  <a:lnTo>
                    <a:pt x="0" y="362"/>
                  </a:lnTo>
                  <a:lnTo>
                    <a:pt x="387" y="36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11"/>
            <p:cNvSpPr/>
            <p:nvPr/>
          </p:nvSpPr>
          <p:spPr>
            <a:xfrm>
              <a:off x="6793264" y="113901"/>
              <a:ext cx="14027" cy="4276"/>
            </a:xfrm>
            <a:custGeom>
              <a:rect b="b" l="l" r="r" t="t"/>
              <a:pathLst>
                <a:path extrusionOk="0" h="142" w="393">
                  <a:moveTo>
                    <a:pt x="293" y="26"/>
                  </a:moveTo>
                  <a:cubicBezTo>
                    <a:pt x="240" y="1"/>
                    <a:pt x="1" y="70"/>
                    <a:pt x="97" y="117"/>
                  </a:cubicBezTo>
                  <a:cubicBezTo>
                    <a:pt x="155" y="142"/>
                    <a:pt x="392" y="71"/>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11"/>
            <p:cNvSpPr/>
            <p:nvPr/>
          </p:nvSpPr>
          <p:spPr>
            <a:xfrm>
              <a:off x="8276688" y="111913"/>
              <a:ext cx="13777" cy="2770"/>
            </a:xfrm>
            <a:custGeom>
              <a:rect b="b" l="l" r="r" t="t"/>
              <a:pathLst>
                <a:path extrusionOk="0" h="92" w="386">
                  <a:moveTo>
                    <a:pt x="386" y="0"/>
                  </a:moveTo>
                  <a:cubicBezTo>
                    <a:pt x="237" y="22"/>
                    <a:pt x="7" y="4"/>
                    <a:pt x="1" y="92"/>
                  </a:cubicBezTo>
                  <a:cubicBezTo>
                    <a:pt x="150" y="71"/>
                    <a:pt x="383" y="90"/>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11"/>
            <p:cNvSpPr/>
            <p:nvPr/>
          </p:nvSpPr>
          <p:spPr>
            <a:xfrm>
              <a:off x="6576615" y="111462"/>
              <a:ext cx="20595" cy="3704"/>
            </a:xfrm>
            <a:custGeom>
              <a:rect b="b" l="l" r="r" t="t"/>
              <a:pathLst>
                <a:path extrusionOk="0" h="123" w="577">
                  <a:moveTo>
                    <a:pt x="577" y="15"/>
                  </a:moveTo>
                  <a:cubicBezTo>
                    <a:pt x="351" y="28"/>
                    <a:pt x="28" y="1"/>
                    <a:pt x="1" y="107"/>
                  </a:cubicBezTo>
                  <a:cubicBezTo>
                    <a:pt x="227" y="92"/>
                    <a:pt x="547" y="122"/>
                    <a:pt x="577"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11"/>
            <p:cNvSpPr/>
            <p:nvPr/>
          </p:nvSpPr>
          <p:spPr>
            <a:xfrm>
              <a:off x="8896156" y="106133"/>
              <a:ext cx="6924" cy="6203"/>
            </a:xfrm>
            <a:custGeom>
              <a:rect b="b" l="l" r="r" t="t"/>
              <a:pathLst>
                <a:path extrusionOk="0" h="206" w="194">
                  <a:moveTo>
                    <a:pt x="194" y="103"/>
                  </a:moveTo>
                  <a:cubicBezTo>
                    <a:pt x="194" y="53"/>
                    <a:pt x="38" y="0"/>
                    <a:pt x="0" y="103"/>
                  </a:cubicBezTo>
                  <a:cubicBezTo>
                    <a:pt x="0" y="153"/>
                    <a:pt x="156" y="205"/>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11"/>
            <p:cNvSpPr/>
            <p:nvPr/>
          </p:nvSpPr>
          <p:spPr>
            <a:xfrm>
              <a:off x="8743823" y="106404"/>
              <a:ext cx="21558" cy="6504"/>
            </a:xfrm>
            <a:custGeom>
              <a:rect b="b" l="l" r="r" t="t"/>
              <a:pathLst>
                <a:path extrusionOk="0" h="216" w="604">
                  <a:moveTo>
                    <a:pt x="603" y="183"/>
                  </a:moveTo>
                  <a:lnTo>
                    <a:pt x="603" y="0"/>
                  </a:lnTo>
                  <a:lnTo>
                    <a:pt x="26" y="0"/>
                  </a:lnTo>
                  <a:cubicBezTo>
                    <a:pt x="0" y="166"/>
                    <a:pt x="219" y="216"/>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11"/>
            <p:cNvSpPr/>
            <p:nvPr/>
          </p:nvSpPr>
          <p:spPr>
            <a:xfrm>
              <a:off x="1453300" y="93367"/>
              <a:ext cx="37049" cy="15898"/>
            </a:xfrm>
            <a:custGeom>
              <a:rect b="b" l="l" r="r" t="t"/>
              <a:pathLst>
                <a:path extrusionOk="0" h="528" w="1038">
                  <a:moveTo>
                    <a:pt x="835" y="527"/>
                  </a:moveTo>
                  <a:cubicBezTo>
                    <a:pt x="1038" y="0"/>
                    <a:pt x="0" y="487"/>
                    <a:pt x="835" y="5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11"/>
            <p:cNvSpPr/>
            <p:nvPr/>
          </p:nvSpPr>
          <p:spPr>
            <a:xfrm>
              <a:off x="8214763" y="95504"/>
              <a:ext cx="30017" cy="11020"/>
            </a:xfrm>
            <a:custGeom>
              <a:rect b="b" l="l" r="r" t="t"/>
              <a:pathLst>
                <a:path extrusionOk="0" h="366" w="841">
                  <a:moveTo>
                    <a:pt x="578" y="1"/>
                  </a:moveTo>
                  <a:cubicBezTo>
                    <a:pt x="748" y="293"/>
                    <a:pt x="79" y="188"/>
                    <a:pt x="1" y="365"/>
                  </a:cubicBezTo>
                  <a:lnTo>
                    <a:pt x="771" y="365"/>
                  </a:lnTo>
                  <a:cubicBezTo>
                    <a:pt x="738" y="229"/>
                    <a:pt x="840" y="30"/>
                    <a:pt x="5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11"/>
            <p:cNvSpPr/>
            <p:nvPr/>
          </p:nvSpPr>
          <p:spPr>
            <a:xfrm>
              <a:off x="6590249" y="103724"/>
              <a:ext cx="13849" cy="2710"/>
            </a:xfrm>
            <a:custGeom>
              <a:rect b="b" l="l" r="r" t="t"/>
              <a:pathLst>
                <a:path extrusionOk="0" h="90" w="388">
                  <a:moveTo>
                    <a:pt x="388" y="1"/>
                  </a:moveTo>
                  <a:cubicBezTo>
                    <a:pt x="239" y="20"/>
                    <a:pt x="8" y="3"/>
                    <a:pt x="0" y="89"/>
                  </a:cubicBezTo>
                  <a:cubicBezTo>
                    <a:pt x="153" y="70"/>
                    <a:pt x="384" y="88"/>
                    <a:pt x="3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11"/>
            <p:cNvSpPr/>
            <p:nvPr/>
          </p:nvSpPr>
          <p:spPr>
            <a:xfrm>
              <a:off x="5127490" y="102971"/>
              <a:ext cx="14099" cy="4336"/>
            </a:xfrm>
            <a:custGeom>
              <a:rect b="b" l="l" r="r" t="t"/>
              <a:pathLst>
                <a:path extrusionOk="0" h="144" w="395">
                  <a:moveTo>
                    <a:pt x="294" y="26"/>
                  </a:moveTo>
                  <a:cubicBezTo>
                    <a:pt x="241" y="1"/>
                    <a:pt x="1" y="69"/>
                    <a:pt x="103" y="114"/>
                  </a:cubicBezTo>
                  <a:cubicBezTo>
                    <a:pt x="156" y="143"/>
                    <a:pt x="395"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11"/>
            <p:cNvSpPr/>
            <p:nvPr/>
          </p:nvSpPr>
          <p:spPr>
            <a:xfrm>
              <a:off x="2191979" y="98274"/>
              <a:ext cx="22665" cy="8250"/>
            </a:xfrm>
            <a:custGeom>
              <a:rect b="b" l="l" r="r" t="t"/>
              <a:pathLst>
                <a:path extrusionOk="0" h="274" w="635">
                  <a:moveTo>
                    <a:pt x="1" y="273"/>
                  </a:moveTo>
                  <a:lnTo>
                    <a:pt x="385" y="273"/>
                  </a:lnTo>
                  <a:cubicBezTo>
                    <a:pt x="400" y="157"/>
                    <a:pt x="635" y="146"/>
                    <a:pt x="578" y="0"/>
                  </a:cubicBezTo>
                  <a:lnTo>
                    <a:pt x="0" y="0"/>
                  </a:lnTo>
                  <a:cubicBezTo>
                    <a:pt x="1" y="92"/>
                    <a:pt x="1" y="182"/>
                    <a:pt x="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4" name="Google Shape;19244;p11"/>
            <p:cNvSpPr/>
            <p:nvPr/>
          </p:nvSpPr>
          <p:spPr>
            <a:xfrm>
              <a:off x="8803072" y="100231"/>
              <a:ext cx="14099" cy="4246"/>
            </a:xfrm>
            <a:custGeom>
              <a:rect b="b" l="l" r="r" t="t"/>
              <a:pathLst>
                <a:path extrusionOk="0" h="141" w="395">
                  <a:moveTo>
                    <a:pt x="102" y="117"/>
                  </a:moveTo>
                  <a:cubicBezTo>
                    <a:pt x="157" y="140"/>
                    <a:pt x="395" y="72"/>
                    <a:pt x="295" y="25"/>
                  </a:cubicBezTo>
                  <a:cubicBezTo>
                    <a:pt x="242" y="0"/>
                    <a:pt x="0" y="71"/>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11"/>
            <p:cNvSpPr/>
            <p:nvPr/>
          </p:nvSpPr>
          <p:spPr>
            <a:xfrm>
              <a:off x="6934854" y="91259"/>
              <a:ext cx="20309" cy="13550"/>
            </a:xfrm>
            <a:custGeom>
              <a:rect b="b" l="l" r="r" t="t"/>
              <a:pathLst>
                <a:path extrusionOk="0" h="450" w="569">
                  <a:moveTo>
                    <a:pt x="375" y="415"/>
                  </a:moveTo>
                  <a:cubicBezTo>
                    <a:pt x="387" y="359"/>
                    <a:pt x="405" y="306"/>
                    <a:pt x="569" y="323"/>
                  </a:cubicBezTo>
                  <a:lnTo>
                    <a:pt x="569" y="142"/>
                  </a:lnTo>
                  <a:cubicBezTo>
                    <a:pt x="95" y="1"/>
                    <a:pt x="1" y="450"/>
                    <a:pt x="375" y="4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11"/>
            <p:cNvSpPr/>
            <p:nvPr/>
          </p:nvSpPr>
          <p:spPr>
            <a:xfrm>
              <a:off x="6136034" y="98124"/>
              <a:ext cx="23950" cy="5992"/>
            </a:xfrm>
            <a:custGeom>
              <a:rect b="b" l="l" r="r" t="t"/>
              <a:pathLst>
                <a:path extrusionOk="0" h="199" w="671">
                  <a:moveTo>
                    <a:pt x="579" y="5"/>
                  </a:moveTo>
                  <a:cubicBezTo>
                    <a:pt x="248" y="0"/>
                    <a:pt x="83" y="76"/>
                    <a:pt x="0" y="187"/>
                  </a:cubicBezTo>
                  <a:cubicBezTo>
                    <a:pt x="303" y="178"/>
                    <a:pt x="670" y="198"/>
                    <a:pt x="579" y="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11"/>
            <p:cNvSpPr/>
            <p:nvPr/>
          </p:nvSpPr>
          <p:spPr>
            <a:xfrm>
              <a:off x="7863662" y="90055"/>
              <a:ext cx="33587" cy="17313"/>
            </a:xfrm>
            <a:custGeom>
              <a:rect b="b" l="l" r="r" t="t"/>
              <a:pathLst>
                <a:path extrusionOk="0" h="575" w="941">
                  <a:moveTo>
                    <a:pt x="1" y="92"/>
                  </a:moveTo>
                  <a:lnTo>
                    <a:pt x="1" y="275"/>
                  </a:lnTo>
                  <a:cubicBezTo>
                    <a:pt x="357" y="575"/>
                    <a:pt x="941" y="0"/>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11"/>
            <p:cNvSpPr/>
            <p:nvPr/>
          </p:nvSpPr>
          <p:spPr>
            <a:xfrm>
              <a:off x="6552344" y="97491"/>
              <a:ext cx="14063" cy="4306"/>
            </a:xfrm>
            <a:custGeom>
              <a:rect b="b" l="l" r="r" t="t"/>
              <a:pathLst>
                <a:path extrusionOk="0" h="143" w="394">
                  <a:moveTo>
                    <a:pt x="293" y="26"/>
                  </a:moveTo>
                  <a:cubicBezTo>
                    <a:pt x="238" y="0"/>
                    <a:pt x="1" y="71"/>
                    <a:pt x="100" y="116"/>
                  </a:cubicBezTo>
                  <a:cubicBezTo>
                    <a:pt x="154" y="142"/>
                    <a:pt x="394"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11"/>
            <p:cNvSpPr/>
            <p:nvPr/>
          </p:nvSpPr>
          <p:spPr>
            <a:xfrm>
              <a:off x="4370609" y="79005"/>
              <a:ext cx="37763" cy="26828"/>
            </a:xfrm>
            <a:custGeom>
              <a:rect b="b" l="l" r="r" t="t"/>
              <a:pathLst>
                <a:path extrusionOk="0" h="891" w="1058">
                  <a:moveTo>
                    <a:pt x="1058" y="549"/>
                  </a:moveTo>
                  <a:lnTo>
                    <a:pt x="1058" y="367"/>
                  </a:lnTo>
                  <a:cubicBezTo>
                    <a:pt x="280" y="1"/>
                    <a:pt x="0" y="891"/>
                    <a:pt x="1058"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11"/>
            <p:cNvSpPr/>
            <p:nvPr/>
          </p:nvSpPr>
          <p:spPr>
            <a:xfrm>
              <a:off x="9080076" y="87315"/>
              <a:ext cx="22700" cy="8220"/>
            </a:xfrm>
            <a:custGeom>
              <a:rect b="b" l="l" r="r" t="t"/>
              <a:pathLst>
                <a:path extrusionOk="0" h="273" w="636">
                  <a:moveTo>
                    <a:pt x="634" y="0"/>
                  </a:moveTo>
                  <a:lnTo>
                    <a:pt x="249" y="0"/>
                  </a:lnTo>
                  <a:cubicBezTo>
                    <a:pt x="236" y="116"/>
                    <a:pt x="1" y="125"/>
                    <a:pt x="54" y="273"/>
                  </a:cubicBezTo>
                  <a:lnTo>
                    <a:pt x="635" y="273"/>
                  </a:lnTo>
                  <a:cubicBezTo>
                    <a:pt x="634" y="183"/>
                    <a:pt x="634" y="91"/>
                    <a:pt x="6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11"/>
            <p:cNvSpPr/>
            <p:nvPr/>
          </p:nvSpPr>
          <p:spPr>
            <a:xfrm>
              <a:off x="72026" y="89693"/>
              <a:ext cx="6924" cy="6233"/>
            </a:xfrm>
            <a:custGeom>
              <a:rect b="b" l="l" r="r" t="t"/>
              <a:pathLst>
                <a:path extrusionOk="0" h="207" w="194">
                  <a:moveTo>
                    <a:pt x="194" y="104"/>
                  </a:moveTo>
                  <a:cubicBezTo>
                    <a:pt x="194" y="53"/>
                    <a:pt x="39" y="1"/>
                    <a:pt x="1" y="104"/>
                  </a:cubicBezTo>
                  <a:cubicBezTo>
                    <a:pt x="1" y="152"/>
                    <a:pt x="157"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11"/>
            <p:cNvSpPr/>
            <p:nvPr/>
          </p:nvSpPr>
          <p:spPr>
            <a:xfrm>
              <a:off x="8724086" y="86953"/>
              <a:ext cx="6960" cy="6233"/>
            </a:xfrm>
            <a:custGeom>
              <a:rect b="b" l="l" r="r" t="t"/>
              <a:pathLst>
                <a:path extrusionOk="0" h="207" w="195">
                  <a:moveTo>
                    <a:pt x="193" y="103"/>
                  </a:moveTo>
                  <a:cubicBezTo>
                    <a:pt x="194" y="53"/>
                    <a:pt x="37" y="0"/>
                    <a:pt x="1" y="103"/>
                  </a:cubicBezTo>
                  <a:cubicBezTo>
                    <a:pt x="1" y="154"/>
                    <a:pt x="159" y="207"/>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11"/>
            <p:cNvSpPr/>
            <p:nvPr/>
          </p:nvSpPr>
          <p:spPr>
            <a:xfrm>
              <a:off x="8373378" y="79125"/>
              <a:ext cx="39583" cy="16801"/>
            </a:xfrm>
            <a:custGeom>
              <a:rect b="b" l="l" r="r" t="t"/>
              <a:pathLst>
                <a:path extrusionOk="0" h="558" w="1109">
                  <a:moveTo>
                    <a:pt x="954" y="455"/>
                  </a:moveTo>
                  <a:cubicBezTo>
                    <a:pt x="1109" y="142"/>
                    <a:pt x="776" y="57"/>
                    <a:pt x="378" y="1"/>
                  </a:cubicBezTo>
                  <a:cubicBezTo>
                    <a:pt x="0" y="174"/>
                    <a:pt x="175" y="558"/>
                    <a:pt x="954"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11"/>
            <p:cNvSpPr/>
            <p:nvPr/>
          </p:nvSpPr>
          <p:spPr>
            <a:xfrm>
              <a:off x="5719368" y="89302"/>
              <a:ext cx="14170" cy="4276"/>
            </a:xfrm>
            <a:custGeom>
              <a:rect b="b" l="l" r="r" t="t"/>
              <a:pathLst>
                <a:path extrusionOk="0" h="142" w="397">
                  <a:moveTo>
                    <a:pt x="294" y="25"/>
                  </a:moveTo>
                  <a:cubicBezTo>
                    <a:pt x="242" y="1"/>
                    <a:pt x="1" y="70"/>
                    <a:pt x="104" y="115"/>
                  </a:cubicBezTo>
                  <a:cubicBezTo>
                    <a:pt x="157" y="142"/>
                    <a:pt x="396"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11"/>
            <p:cNvSpPr/>
            <p:nvPr/>
          </p:nvSpPr>
          <p:spPr>
            <a:xfrm>
              <a:off x="749886" y="89302"/>
              <a:ext cx="14027" cy="4276"/>
            </a:xfrm>
            <a:custGeom>
              <a:rect b="b" l="l" r="r" t="t"/>
              <a:pathLst>
                <a:path extrusionOk="0" h="142" w="393">
                  <a:moveTo>
                    <a:pt x="294" y="25"/>
                  </a:moveTo>
                  <a:cubicBezTo>
                    <a:pt x="240" y="1"/>
                    <a:pt x="0" y="70"/>
                    <a:pt x="98" y="115"/>
                  </a:cubicBezTo>
                  <a:cubicBezTo>
                    <a:pt x="155" y="142"/>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11"/>
            <p:cNvSpPr/>
            <p:nvPr/>
          </p:nvSpPr>
          <p:spPr>
            <a:xfrm>
              <a:off x="8799859" y="87315"/>
              <a:ext cx="13777" cy="2770"/>
            </a:xfrm>
            <a:custGeom>
              <a:rect b="b" l="l" r="r" t="t"/>
              <a:pathLst>
                <a:path extrusionOk="0" h="92" w="386">
                  <a:moveTo>
                    <a:pt x="385" y="0"/>
                  </a:moveTo>
                  <a:cubicBezTo>
                    <a:pt x="235" y="21"/>
                    <a:pt x="3" y="1"/>
                    <a:pt x="0" y="91"/>
                  </a:cubicBezTo>
                  <a:cubicBezTo>
                    <a:pt x="149" y="72"/>
                    <a:pt x="379"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11"/>
            <p:cNvSpPr/>
            <p:nvPr/>
          </p:nvSpPr>
          <p:spPr>
            <a:xfrm>
              <a:off x="6459581" y="65606"/>
              <a:ext cx="52754" cy="24479"/>
            </a:xfrm>
            <a:custGeom>
              <a:rect b="b" l="l" r="r" t="t"/>
              <a:pathLst>
                <a:path extrusionOk="0" h="813" w="1478">
                  <a:moveTo>
                    <a:pt x="1" y="812"/>
                  </a:moveTo>
                  <a:cubicBezTo>
                    <a:pt x="1477" y="679"/>
                    <a:pt x="31" y="0"/>
                    <a:pt x="1" y="8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11"/>
            <p:cNvSpPr/>
            <p:nvPr/>
          </p:nvSpPr>
          <p:spPr>
            <a:xfrm>
              <a:off x="729291" y="86562"/>
              <a:ext cx="13991" cy="4306"/>
            </a:xfrm>
            <a:custGeom>
              <a:rect b="b" l="l" r="r" t="t"/>
              <a:pathLst>
                <a:path extrusionOk="0" h="143" w="392">
                  <a:moveTo>
                    <a:pt x="291" y="25"/>
                  </a:moveTo>
                  <a:cubicBezTo>
                    <a:pt x="242" y="0"/>
                    <a:pt x="0" y="69"/>
                    <a:pt x="99" y="116"/>
                  </a:cubicBezTo>
                  <a:cubicBezTo>
                    <a:pt x="153" y="143"/>
                    <a:pt x="392"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11"/>
            <p:cNvSpPr/>
            <p:nvPr/>
          </p:nvSpPr>
          <p:spPr>
            <a:xfrm>
              <a:off x="3272656" y="78764"/>
              <a:ext cx="7031" cy="6203"/>
            </a:xfrm>
            <a:custGeom>
              <a:rect b="b" l="l" r="r" t="t"/>
              <a:pathLst>
                <a:path extrusionOk="0" h="206" w="197">
                  <a:moveTo>
                    <a:pt x="195" y="101"/>
                  </a:moveTo>
                  <a:cubicBezTo>
                    <a:pt x="197" y="53"/>
                    <a:pt x="40" y="1"/>
                    <a:pt x="2" y="101"/>
                  </a:cubicBezTo>
                  <a:cubicBezTo>
                    <a:pt x="1" y="154"/>
                    <a:pt x="159" y="206"/>
                    <a:pt x="195"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11"/>
            <p:cNvSpPr/>
            <p:nvPr/>
          </p:nvSpPr>
          <p:spPr>
            <a:xfrm>
              <a:off x="7017123" y="73615"/>
              <a:ext cx="22558" cy="8220"/>
            </a:xfrm>
            <a:custGeom>
              <a:rect b="b" l="l" r="r" t="t"/>
              <a:pathLst>
                <a:path extrusionOk="0" h="273" w="632">
                  <a:moveTo>
                    <a:pt x="577" y="1"/>
                  </a:moveTo>
                  <a:lnTo>
                    <a:pt x="1" y="1"/>
                  </a:lnTo>
                  <a:lnTo>
                    <a:pt x="1" y="272"/>
                  </a:lnTo>
                  <a:lnTo>
                    <a:pt x="386" y="272"/>
                  </a:lnTo>
                  <a:cubicBezTo>
                    <a:pt x="396" y="159"/>
                    <a:pt x="631" y="148"/>
                    <a:pt x="5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11"/>
            <p:cNvSpPr/>
            <p:nvPr/>
          </p:nvSpPr>
          <p:spPr>
            <a:xfrm>
              <a:off x="6700465" y="73676"/>
              <a:ext cx="20666" cy="8190"/>
            </a:xfrm>
            <a:custGeom>
              <a:rect b="b" l="l" r="r" t="t"/>
              <a:pathLst>
                <a:path extrusionOk="0" h="272" w="579">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11"/>
            <p:cNvSpPr/>
            <p:nvPr/>
          </p:nvSpPr>
          <p:spPr>
            <a:xfrm>
              <a:off x="3668300" y="78372"/>
              <a:ext cx="14099" cy="4246"/>
            </a:xfrm>
            <a:custGeom>
              <a:rect b="b" l="l" r="r" t="t"/>
              <a:pathLst>
                <a:path extrusionOk="0" h="141" w="395">
                  <a:moveTo>
                    <a:pt x="293" y="27"/>
                  </a:moveTo>
                  <a:cubicBezTo>
                    <a:pt x="240" y="1"/>
                    <a:pt x="1" y="70"/>
                    <a:pt x="102" y="116"/>
                  </a:cubicBezTo>
                  <a:cubicBezTo>
                    <a:pt x="153" y="140"/>
                    <a:pt x="395" y="71"/>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3" name="Google Shape;19263;p11"/>
            <p:cNvSpPr/>
            <p:nvPr/>
          </p:nvSpPr>
          <p:spPr>
            <a:xfrm>
              <a:off x="2267753" y="76054"/>
              <a:ext cx="6996" cy="6203"/>
            </a:xfrm>
            <a:custGeom>
              <a:rect b="b" l="l" r="r" t="t"/>
              <a:pathLst>
                <a:path extrusionOk="0" h="206" w="196">
                  <a:moveTo>
                    <a:pt x="194" y="104"/>
                  </a:moveTo>
                  <a:cubicBezTo>
                    <a:pt x="195" y="53"/>
                    <a:pt x="39" y="1"/>
                    <a:pt x="2" y="104"/>
                  </a:cubicBezTo>
                  <a:cubicBezTo>
                    <a:pt x="1" y="152"/>
                    <a:pt x="156" y="206"/>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4" name="Google Shape;19264;p11"/>
            <p:cNvSpPr/>
            <p:nvPr/>
          </p:nvSpPr>
          <p:spPr>
            <a:xfrm>
              <a:off x="8169898" y="75663"/>
              <a:ext cx="14027" cy="4246"/>
            </a:xfrm>
            <a:custGeom>
              <a:rect b="b" l="l" r="r" t="t"/>
              <a:pathLst>
                <a:path extrusionOk="0" h="141" w="393">
                  <a:moveTo>
                    <a:pt x="295" y="25"/>
                  </a:moveTo>
                  <a:cubicBezTo>
                    <a:pt x="240" y="1"/>
                    <a:pt x="1" y="69"/>
                    <a:pt x="101" y="117"/>
                  </a:cubicBezTo>
                  <a:cubicBezTo>
                    <a:pt x="154" y="140"/>
                    <a:pt x="392"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11"/>
            <p:cNvSpPr/>
            <p:nvPr/>
          </p:nvSpPr>
          <p:spPr>
            <a:xfrm>
              <a:off x="330042" y="75663"/>
              <a:ext cx="14027" cy="4246"/>
            </a:xfrm>
            <a:custGeom>
              <a:rect b="b" l="l" r="r" t="t"/>
              <a:pathLst>
                <a:path extrusionOk="0" h="141" w="393">
                  <a:moveTo>
                    <a:pt x="294" y="25"/>
                  </a:moveTo>
                  <a:cubicBezTo>
                    <a:pt x="241" y="1"/>
                    <a:pt x="1" y="69"/>
                    <a:pt x="100" y="117"/>
                  </a:cubicBezTo>
                  <a:cubicBezTo>
                    <a:pt x="153" y="140"/>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11"/>
            <p:cNvSpPr/>
            <p:nvPr/>
          </p:nvSpPr>
          <p:spPr>
            <a:xfrm>
              <a:off x="6855189" y="72923"/>
              <a:ext cx="14027" cy="4215"/>
            </a:xfrm>
            <a:custGeom>
              <a:rect b="b" l="l" r="r" t="t"/>
              <a:pathLst>
                <a:path extrusionOk="0" h="140" w="393">
                  <a:moveTo>
                    <a:pt x="294" y="24"/>
                  </a:moveTo>
                  <a:cubicBezTo>
                    <a:pt x="241" y="0"/>
                    <a:pt x="1" y="68"/>
                    <a:pt x="101" y="115"/>
                  </a:cubicBezTo>
                  <a:cubicBezTo>
                    <a:pt x="153" y="140"/>
                    <a:pt x="392"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11"/>
            <p:cNvSpPr/>
            <p:nvPr/>
          </p:nvSpPr>
          <p:spPr>
            <a:xfrm>
              <a:off x="6593925" y="67804"/>
              <a:ext cx="23914" cy="5841"/>
            </a:xfrm>
            <a:custGeom>
              <a:rect b="b" l="l" r="r" t="t"/>
              <a:pathLst>
                <a:path extrusionOk="0" h="194" w="670">
                  <a:moveTo>
                    <a:pt x="477" y="194"/>
                  </a:moveTo>
                  <a:cubicBezTo>
                    <a:pt x="477" y="104"/>
                    <a:pt x="633" y="87"/>
                    <a:pt x="670" y="12"/>
                  </a:cubicBezTo>
                  <a:cubicBezTo>
                    <a:pt x="370" y="20"/>
                    <a:pt x="0" y="1"/>
                    <a:pt x="92"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11"/>
            <p:cNvSpPr/>
            <p:nvPr/>
          </p:nvSpPr>
          <p:spPr>
            <a:xfrm>
              <a:off x="6080926" y="65095"/>
              <a:ext cx="6996" cy="6233"/>
            </a:xfrm>
            <a:custGeom>
              <a:rect b="b" l="l" r="r" t="t"/>
              <a:pathLst>
                <a:path extrusionOk="0" h="207" w="196">
                  <a:moveTo>
                    <a:pt x="195" y="104"/>
                  </a:moveTo>
                  <a:cubicBezTo>
                    <a:pt x="196" y="54"/>
                    <a:pt x="39" y="1"/>
                    <a:pt x="4" y="104"/>
                  </a:cubicBezTo>
                  <a:cubicBezTo>
                    <a:pt x="0" y="153"/>
                    <a:pt x="157"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11"/>
            <p:cNvSpPr/>
            <p:nvPr/>
          </p:nvSpPr>
          <p:spPr>
            <a:xfrm>
              <a:off x="5578492" y="62746"/>
              <a:ext cx="13777" cy="5480"/>
            </a:xfrm>
            <a:custGeom>
              <a:rect b="b" l="l" r="r" t="t"/>
              <a:pathLst>
                <a:path extrusionOk="0" h="182" w="386">
                  <a:moveTo>
                    <a:pt x="386" y="0"/>
                  </a:moveTo>
                  <a:lnTo>
                    <a:pt x="0" y="0"/>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11"/>
            <p:cNvSpPr/>
            <p:nvPr/>
          </p:nvSpPr>
          <p:spPr>
            <a:xfrm>
              <a:off x="2188517" y="64703"/>
              <a:ext cx="13956" cy="4276"/>
            </a:xfrm>
            <a:custGeom>
              <a:rect b="b" l="l" r="r" t="t"/>
              <a:pathLst>
                <a:path extrusionOk="0" h="142" w="391">
                  <a:moveTo>
                    <a:pt x="98" y="117"/>
                  </a:moveTo>
                  <a:cubicBezTo>
                    <a:pt x="152" y="141"/>
                    <a:pt x="391" y="74"/>
                    <a:pt x="290" y="27"/>
                  </a:cubicBezTo>
                  <a:cubicBezTo>
                    <a:pt x="238" y="0"/>
                    <a:pt x="1" y="68"/>
                    <a:pt x="98"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11"/>
            <p:cNvSpPr/>
            <p:nvPr/>
          </p:nvSpPr>
          <p:spPr>
            <a:xfrm>
              <a:off x="614899" y="59976"/>
              <a:ext cx="21594" cy="6444"/>
            </a:xfrm>
            <a:custGeom>
              <a:rect b="b" l="l" r="r" t="t"/>
              <a:pathLst>
                <a:path extrusionOk="0" h="214" w="605">
                  <a:moveTo>
                    <a:pt x="605" y="182"/>
                  </a:moveTo>
                  <a:lnTo>
                    <a:pt x="605" y="1"/>
                  </a:lnTo>
                  <a:lnTo>
                    <a:pt x="27" y="1"/>
                  </a:lnTo>
                  <a:cubicBezTo>
                    <a:pt x="0" y="164"/>
                    <a:pt x="217" y="214"/>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11"/>
            <p:cNvSpPr/>
            <p:nvPr/>
          </p:nvSpPr>
          <p:spPr>
            <a:xfrm>
              <a:off x="5279002" y="56484"/>
              <a:ext cx="13920" cy="4276"/>
            </a:xfrm>
            <a:custGeom>
              <a:rect b="b" l="l" r="r" t="t"/>
              <a:pathLst>
                <a:path extrusionOk="0" h="142" w="390">
                  <a:moveTo>
                    <a:pt x="291" y="25"/>
                  </a:moveTo>
                  <a:cubicBezTo>
                    <a:pt x="238" y="1"/>
                    <a:pt x="1" y="70"/>
                    <a:pt x="100" y="117"/>
                  </a:cubicBezTo>
                  <a:cubicBezTo>
                    <a:pt x="152" y="142"/>
                    <a:pt x="390"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11"/>
            <p:cNvSpPr/>
            <p:nvPr/>
          </p:nvSpPr>
          <p:spPr>
            <a:xfrm>
              <a:off x="2031009" y="51937"/>
              <a:ext cx="34086" cy="8822"/>
            </a:xfrm>
            <a:custGeom>
              <a:rect b="b" l="l" r="r" t="t"/>
              <a:pathLst>
                <a:path extrusionOk="0" h="293" w="955">
                  <a:moveTo>
                    <a:pt x="76" y="176"/>
                  </a:moveTo>
                  <a:cubicBezTo>
                    <a:pt x="323" y="182"/>
                    <a:pt x="346" y="293"/>
                    <a:pt x="655" y="268"/>
                  </a:cubicBezTo>
                  <a:cubicBezTo>
                    <a:pt x="954" y="45"/>
                    <a:pt x="0" y="0"/>
                    <a:pt x="7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11"/>
            <p:cNvSpPr/>
            <p:nvPr/>
          </p:nvSpPr>
          <p:spPr>
            <a:xfrm>
              <a:off x="4728348" y="53744"/>
              <a:ext cx="14063" cy="4276"/>
            </a:xfrm>
            <a:custGeom>
              <a:rect b="b" l="l" r="r" t="t"/>
              <a:pathLst>
                <a:path extrusionOk="0" h="142" w="394">
                  <a:moveTo>
                    <a:pt x="101" y="116"/>
                  </a:moveTo>
                  <a:cubicBezTo>
                    <a:pt x="154" y="141"/>
                    <a:pt x="394" y="72"/>
                    <a:pt x="293" y="25"/>
                  </a:cubicBezTo>
                  <a:cubicBezTo>
                    <a:pt x="241" y="0"/>
                    <a:pt x="1"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11"/>
            <p:cNvSpPr/>
            <p:nvPr/>
          </p:nvSpPr>
          <p:spPr>
            <a:xfrm>
              <a:off x="4105561" y="51184"/>
              <a:ext cx="13777" cy="6835"/>
            </a:xfrm>
            <a:custGeom>
              <a:rect b="b" l="l" r="r" t="t"/>
              <a:pathLst>
                <a:path extrusionOk="0" h="227" w="386">
                  <a:moveTo>
                    <a:pt x="385" y="110"/>
                  </a:moveTo>
                  <a:cubicBezTo>
                    <a:pt x="346" y="0"/>
                    <a:pt x="174" y="54"/>
                    <a:pt x="0" y="110"/>
                  </a:cubicBezTo>
                  <a:cubicBezTo>
                    <a:pt x="3" y="201"/>
                    <a:pt x="338" y="226"/>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11"/>
            <p:cNvSpPr/>
            <p:nvPr/>
          </p:nvSpPr>
          <p:spPr>
            <a:xfrm>
              <a:off x="1283479" y="51787"/>
              <a:ext cx="13777" cy="2740"/>
            </a:xfrm>
            <a:custGeom>
              <a:rect b="b" l="l" r="r" t="t"/>
              <a:pathLst>
                <a:path extrusionOk="0" h="91" w="386">
                  <a:moveTo>
                    <a:pt x="385" y="0"/>
                  </a:moveTo>
                  <a:cubicBezTo>
                    <a:pt x="235" y="20"/>
                    <a:pt x="4" y="1"/>
                    <a:pt x="0" y="90"/>
                  </a:cubicBezTo>
                  <a:cubicBezTo>
                    <a:pt x="151" y="72"/>
                    <a:pt x="380"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11"/>
            <p:cNvSpPr/>
            <p:nvPr/>
          </p:nvSpPr>
          <p:spPr>
            <a:xfrm>
              <a:off x="762021" y="43597"/>
              <a:ext cx="27198" cy="10930"/>
            </a:xfrm>
            <a:custGeom>
              <a:rect b="b" l="l" r="r" t="t"/>
              <a:pathLst>
                <a:path extrusionOk="0" h="363" w="762">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11"/>
            <p:cNvSpPr/>
            <p:nvPr/>
          </p:nvSpPr>
          <p:spPr>
            <a:xfrm>
              <a:off x="4511592" y="45614"/>
              <a:ext cx="13920" cy="7407"/>
            </a:xfrm>
            <a:custGeom>
              <a:rect b="b" l="l" r="r" t="t"/>
              <a:pathLst>
                <a:path extrusionOk="0" h="246" w="390">
                  <a:moveTo>
                    <a:pt x="389" y="114"/>
                  </a:moveTo>
                  <a:cubicBezTo>
                    <a:pt x="384" y="21"/>
                    <a:pt x="50" y="0"/>
                    <a:pt x="0" y="114"/>
                  </a:cubicBezTo>
                  <a:cubicBezTo>
                    <a:pt x="220" y="106"/>
                    <a:pt x="303" y="245"/>
                    <a:pt x="38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11"/>
            <p:cNvSpPr/>
            <p:nvPr/>
          </p:nvSpPr>
          <p:spPr>
            <a:xfrm>
              <a:off x="874486" y="40797"/>
              <a:ext cx="25592" cy="11020"/>
            </a:xfrm>
            <a:custGeom>
              <a:rect b="b" l="l" r="r" t="t"/>
              <a:pathLst>
                <a:path extrusionOk="0" h="366" w="717">
                  <a:moveTo>
                    <a:pt x="83" y="365"/>
                  </a:moveTo>
                  <a:lnTo>
                    <a:pt x="660" y="365"/>
                  </a:lnTo>
                  <a:cubicBezTo>
                    <a:pt x="716" y="159"/>
                    <a:pt x="614" y="23"/>
                    <a:pt x="275" y="1"/>
                  </a:cubicBezTo>
                  <a:cubicBezTo>
                    <a:pt x="215" y="126"/>
                    <a:pt x="1" y="174"/>
                    <a:pt x="83"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11"/>
            <p:cNvSpPr/>
            <p:nvPr/>
          </p:nvSpPr>
          <p:spPr>
            <a:xfrm>
              <a:off x="4619595" y="35739"/>
              <a:ext cx="36621" cy="17946"/>
            </a:xfrm>
            <a:custGeom>
              <a:rect b="b" l="l" r="r" t="t"/>
              <a:pathLst>
                <a:path extrusionOk="0" h="596" w="1026">
                  <a:moveTo>
                    <a:pt x="1026" y="170"/>
                  </a:moveTo>
                  <a:cubicBezTo>
                    <a:pt x="411" y="224"/>
                    <a:pt x="429" y="0"/>
                    <a:pt x="61" y="170"/>
                  </a:cubicBezTo>
                  <a:cubicBezTo>
                    <a:pt x="0" y="596"/>
                    <a:pt x="953" y="413"/>
                    <a:pt x="1026" y="17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11"/>
            <p:cNvSpPr/>
            <p:nvPr/>
          </p:nvSpPr>
          <p:spPr>
            <a:xfrm>
              <a:off x="1214593" y="43236"/>
              <a:ext cx="7031" cy="6203"/>
            </a:xfrm>
            <a:custGeom>
              <a:rect b="b" l="l" r="r" t="t"/>
              <a:pathLst>
                <a:path extrusionOk="0" h="206" w="197">
                  <a:moveTo>
                    <a:pt x="194" y="104"/>
                  </a:moveTo>
                  <a:cubicBezTo>
                    <a:pt x="197" y="54"/>
                    <a:pt x="39" y="1"/>
                    <a:pt x="1" y="104"/>
                  </a:cubicBezTo>
                  <a:cubicBezTo>
                    <a:pt x="1" y="152"/>
                    <a:pt x="159" y="206"/>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11"/>
            <p:cNvSpPr/>
            <p:nvPr/>
          </p:nvSpPr>
          <p:spPr>
            <a:xfrm>
              <a:off x="5826301" y="38148"/>
              <a:ext cx="20737" cy="8220"/>
            </a:xfrm>
            <a:custGeom>
              <a:rect b="b" l="l" r="r" t="t"/>
              <a:pathLst>
                <a:path extrusionOk="0" h="273" w="581">
                  <a:moveTo>
                    <a:pt x="580" y="0"/>
                  </a:moveTo>
                  <a:lnTo>
                    <a:pt x="1" y="0"/>
                  </a:lnTo>
                  <a:lnTo>
                    <a:pt x="1" y="273"/>
                  </a:lnTo>
                  <a:lnTo>
                    <a:pt x="580"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11"/>
            <p:cNvSpPr/>
            <p:nvPr/>
          </p:nvSpPr>
          <p:spPr>
            <a:xfrm>
              <a:off x="4717177" y="38178"/>
              <a:ext cx="14812" cy="9455"/>
            </a:xfrm>
            <a:custGeom>
              <a:rect b="b" l="l" r="r" t="t"/>
              <a:pathLst>
                <a:path extrusionOk="0" h="314" w="415">
                  <a:moveTo>
                    <a:pt x="414" y="272"/>
                  </a:moveTo>
                  <a:lnTo>
                    <a:pt x="414" y="90"/>
                  </a:lnTo>
                  <a:cubicBezTo>
                    <a:pt x="219" y="90"/>
                    <a:pt x="185" y="17"/>
                    <a:pt x="27" y="0"/>
                  </a:cubicBezTo>
                  <a:cubicBezTo>
                    <a:pt x="46" y="141"/>
                    <a:pt x="1" y="314"/>
                    <a:pt x="41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11"/>
            <p:cNvSpPr/>
            <p:nvPr/>
          </p:nvSpPr>
          <p:spPr>
            <a:xfrm>
              <a:off x="860066" y="40105"/>
              <a:ext cx="13991" cy="4215"/>
            </a:xfrm>
            <a:custGeom>
              <a:rect b="b" l="l" r="r" t="t"/>
              <a:pathLst>
                <a:path extrusionOk="0" h="140" w="392">
                  <a:moveTo>
                    <a:pt x="294" y="25"/>
                  </a:moveTo>
                  <a:cubicBezTo>
                    <a:pt x="240" y="0"/>
                    <a:pt x="0" y="68"/>
                    <a:pt x="98" y="117"/>
                  </a:cubicBezTo>
                  <a:cubicBezTo>
                    <a:pt x="154" y="140"/>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11"/>
            <p:cNvSpPr/>
            <p:nvPr/>
          </p:nvSpPr>
          <p:spPr>
            <a:xfrm>
              <a:off x="8834195" y="34836"/>
              <a:ext cx="13884" cy="6715"/>
            </a:xfrm>
            <a:custGeom>
              <a:rect b="b" l="l" r="r" t="t"/>
              <a:pathLst>
                <a:path extrusionOk="0" h="223" w="389">
                  <a:moveTo>
                    <a:pt x="388" y="110"/>
                  </a:moveTo>
                  <a:cubicBezTo>
                    <a:pt x="346" y="0"/>
                    <a:pt x="173" y="54"/>
                    <a:pt x="0" y="110"/>
                  </a:cubicBezTo>
                  <a:cubicBezTo>
                    <a:pt x="6" y="200"/>
                    <a:pt x="337" y="222"/>
                    <a:pt x="388"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11"/>
            <p:cNvSpPr/>
            <p:nvPr/>
          </p:nvSpPr>
          <p:spPr>
            <a:xfrm>
              <a:off x="9050916" y="31885"/>
              <a:ext cx="14063" cy="4306"/>
            </a:xfrm>
            <a:custGeom>
              <a:rect b="b" l="l" r="r" t="t"/>
              <a:pathLst>
                <a:path extrusionOk="0" h="143" w="394">
                  <a:moveTo>
                    <a:pt x="292" y="25"/>
                  </a:moveTo>
                  <a:cubicBezTo>
                    <a:pt x="240" y="1"/>
                    <a:pt x="1" y="68"/>
                    <a:pt x="100" y="117"/>
                  </a:cubicBezTo>
                  <a:cubicBezTo>
                    <a:pt x="152" y="143"/>
                    <a:pt x="394"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11"/>
            <p:cNvSpPr/>
            <p:nvPr/>
          </p:nvSpPr>
          <p:spPr>
            <a:xfrm>
              <a:off x="8968289" y="31885"/>
              <a:ext cx="14063" cy="4306"/>
            </a:xfrm>
            <a:custGeom>
              <a:rect b="b" l="l" r="r" t="t"/>
              <a:pathLst>
                <a:path extrusionOk="0" h="143" w="394">
                  <a:moveTo>
                    <a:pt x="295" y="25"/>
                  </a:moveTo>
                  <a:cubicBezTo>
                    <a:pt x="242" y="1"/>
                    <a:pt x="0" y="68"/>
                    <a:pt x="103" y="117"/>
                  </a:cubicBezTo>
                  <a:cubicBezTo>
                    <a:pt x="155" y="143"/>
                    <a:pt x="393"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11"/>
            <p:cNvSpPr/>
            <p:nvPr/>
          </p:nvSpPr>
          <p:spPr>
            <a:xfrm>
              <a:off x="8625790" y="20895"/>
              <a:ext cx="22665" cy="11773"/>
            </a:xfrm>
            <a:custGeom>
              <a:rect b="b" l="l" r="r" t="t"/>
              <a:pathLst>
                <a:path extrusionOk="0" h="391" w="635">
                  <a:moveTo>
                    <a:pt x="635" y="390"/>
                  </a:moveTo>
                  <a:lnTo>
                    <a:pt x="635" y="27"/>
                  </a:lnTo>
                  <a:cubicBezTo>
                    <a:pt x="125" y="0"/>
                    <a:pt x="1" y="153"/>
                    <a:pt x="54" y="3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11"/>
            <p:cNvSpPr/>
            <p:nvPr/>
          </p:nvSpPr>
          <p:spPr>
            <a:xfrm>
              <a:off x="1768602" y="29175"/>
              <a:ext cx="14099" cy="4276"/>
            </a:xfrm>
            <a:custGeom>
              <a:rect b="b" l="l" r="r" t="t"/>
              <a:pathLst>
                <a:path extrusionOk="0" h="142" w="395">
                  <a:moveTo>
                    <a:pt x="293" y="25"/>
                  </a:moveTo>
                  <a:cubicBezTo>
                    <a:pt x="239" y="0"/>
                    <a:pt x="1" y="70"/>
                    <a:pt x="100" y="117"/>
                  </a:cubicBezTo>
                  <a:cubicBezTo>
                    <a:pt x="153" y="141"/>
                    <a:pt x="395"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11"/>
            <p:cNvSpPr/>
            <p:nvPr/>
          </p:nvSpPr>
          <p:spPr>
            <a:xfrm>
              <a:off x="1744689" y="16289"/>
              <a:ext cx="22986" cy="13670"/>
            </a:xfrm>
            <a:custGeom>
              <a:rect b="b" l="l" r="r" t="t"/>
              <a:pathLst>
                <a:path extrusionOk="0" h="454" w="644">
                  <a:moveTo>
                    <a:pt x="1" y="89"/>
                  </a:moveTo>
                  <a:lnTo>
                    <a:pt x="1" y="453"/>
                  </a:lnTo>
                  <a:lnTo>
                    <a:pt x="578" y="453"/>
                  </a:lnTo>
                  <a:cubicBezTo>
                    <a:pt x="629" y="217"/>
                    <a:pt x="643" y="0"/>
                    <a:pt x="1" y="8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11"/>
            <p:cNvSpPr/>
            <p:nvPr/>
          </p:nvSpPr>
          <p:spPr>
            <a:xfrm>
              <a:off x="8118324" y="16289"/>
              <a:ext cx="26948" cy="13008"/>
            </a:xfrm>
            <a:custGeom>
              <a:rect b="b" l="l" r="r" t="t"/>
              <a:pathLst>
                <a:path extrusionOk="0" h="432" w="755">
                  <a:moveTo>
                    <a:pt x="194" y="0"/>
                  </a:moveTo>
                  <a:cubicBezTo>
                    <a:pt x="212" y="158"/>
                    <a:pt x="154" y="282"/>
                    <a:pt x="1" y="362"/>
                  </a:cubicBezTo>
                  <a:cubicBezTo>
                    <a:pt x="660" y="431"/>
                    <a:pt x="754" y="16"/>
                    <a:pt x="1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11"/>
            <p:cNvSpPr/>
            <p:nvPr/>
          </p:nvSpPr>
          <p:spPr>
            <a:xfrm>
              <a:off x="3905901" y="21046"/>
              <a:ext cx="13777" cy="7377"/>
            </a:xfrm>
            <a:custGeom>
              <a:rect b="b" l="l" r="r" t="t"/>
              <a:pathLst>
                <a:path extrusionOk="0" h="245" w="386">
                  <a:moveTo>
                    <a:pt x="386" y="113"/>
                  </a:moveTo>
                  <a:cubicBezTo>
                    <a:pt x="383" y="21"/>
                    <a:pt x="49" y="0"/>
                    <a:pt x="1" y="113"/>
                  </a:cubicBezTo>
                  <a:cubicBezTo>
                    <a:pt x="216" y="103"/>
                    <a:pt x="304" y="244"/>
                    <a:pt x="386"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11"/>
            <p:cNvSpPr/>
            <p:nvPr/>
          </p:nvSpPr>
          <p:spPr>
            <a:xfrm>
              <a:off x="1541388" y="23665"/>
              <a:ext cx="14099" cy="4306"/>
            </a:xfrm>
            <a:custGeom>
              <a:rect b="b" l="l" r="r" t="t"/>
              <a:pathLst>
                <a:path extrusionOk="0" h="143" w="395">
                  <a:moveTo>
                    <a:pt x="295" y="26"/>
                  </a:moveTo>
                  <a:cubicBezTo>
                    <a:pt x="242" y="1"/>
                    <a:pt x="0" y="70"/>
                    <a:pt x="102" y="117"/>
                  </a:cubicBezTo>
                  <a:cubicBezTo>
                    <a:pt x="157" y="143"/>
                    <a:pt x="395" y="72"/>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11"/>
            <p:cNvSpPr/>
            <p:nvPr/>
          </p:nvSpPr>
          <p:spPr>
            <a:xfrm>
              <a:off x="560719" y="21317"/>
              <a:ext cx="6960" cy="6263"/>
            </a:xfrm>
            <a:custGeom>
              <a:rect b="b" l="l" r="r" t="t"/>
              <a:pathLst>
                <a:path extrusionOk="0" h="208" w="195">
                  <a:moveTo>
                    <a:pt x="195" y="104"/>
                  </a:moveTo>
                  <a:cubicBezTo>
                    <a:pt x="195" y="55"/>
                    <a:pt x="34" y="0"/>
                    <a:pt x="0" y="104"/>
                  </a:cubicBezTo>
                  <a:cubicBezTo>
                    <a:pt x="0" y="154"/>
                    <a:pt x="158" y="208"/>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11"/>
            <p:cNvSpPr/>
            <p:nvPr/>
          </p:nvSpPr>
          <p:spPr>
            <a:xfrm>
              <a:off x="271615" y="18125"/>
              <a:ext cx="27662" cy="9966"/>
            </a:xfrm>
            <a:custGeom>
              <a:rect b="b" l="l" r="r" t="t"/>
              <a:pathLst>
                <a:path extrusionOk="0" h="331" w="775">
                  <a:moveTo>
                    <a:pt x="775" y="119"/>
                  </a:moveTo>
                  <a:cubicBezTo>
                    <a:pt x="515" y="2"/>
                    <a:pt x="54" y="1"/>
                    <a:pt x="1" y="210"/>
                  </a:cubicBezTo>
                  <a:cubicBezTo>
                    <a:pt x="257" y="328"/>
                    <a:pt x="719" y="331"/>
                    <a:pt x="775" y="11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11"/>
            <p:cNvSpPr/>
            <p:nvPr/>
          </p:nvSpPr>
          <p:spPr>
            <a:xfrm>
              <a:off x="4135935" y="7858"/>
              <a:ext cx="37120" cy="16591"/>
            </a:xfrm>
            <a:custGeom>
              <a:rect b="b" l="l" r="r" t="t"/>
              <a:pathLst>
                <a:path extrusionOk="0" h="551" w="1040">
                  <a:moveTo>
                    <a:pt x="884" y="551"/>
                  </a:moveTo>
                  <a:cubicBezTo>
                    <a:pt x="1039" y="1"/>
                    <a:pt x="0" y="490"/>
                    <a:pt x="884" y="55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11"/>
            <p:cNvSpPr/>
            <p:nvPr/>
          </p:nvSpPr>
          <p:spPr>
            <a:xfrm>
              <a:off x="860887" y="16409"/>
              <a:ext cx="34086" cy="8822"/>
            </a:xfrm>
            <a:custGeom>
              <a:rect b="b" l="l" r="r" t="t"/>
              <a:pathLst>
                <a:path extrusionOk="0" h="293" w="955">
                  <a:moveTo>
                    <a:pt x="75" y="176"/>
                  </a:moveTo>
                  <a:cubicBezTo>
                    <a:pt x="322" y="182"/>
                    <a:pt x="344" y="293"/>
                    <a:pt x="656" y="267"/>
                  </a:cubicBezTo>
                  <a:cubicBezTo>
                    <a:pt x="955" y="45"/>
                    <a:pt x="1" y="0"/>
                    <a:pt x="75"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11"/>
            <p:cNvSpPr/>
            <p:nvPr/>
          </p:nvSpPr>
          <p:spPr>
            <a:xfrm>
              <a:off x="6958482" y="18246"/>
              <a:ext cx="13956" cy="4246"/>
            </a:xfrm>
            <a:custGeom>
              <a:rect b="b" l="l" r="r" t="t"/>
              <a:pathLst>
                <a:path extrusionOk="0" h="141" w="391">
                  <a:moveTo>
                    <a:pt x="293" y="24"/>
                  </a:moveTo>
                  <a:cubicBezTo>
                    <a:pt x="239" y="1"/>
                    <a:pt x="1" y="68"/>
                    <a:pt x="97" y="115"/>
                  </a:cubicBezTo>
                  <a:cubicBezTo>
                    <a:pt x="153" y="140"/>
                    <a:pt x="391"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11"/>
            <p:cNvSpPr/>
            <p:nvPr/>
          </p:nvSpPr>
          <p:spPr>
            <a:xfrm>
              <a:off x="5981739" y="10749"/>
              <a:ext cx="25556" cy="10990"/>
            </a:xfrm>
            <a:custGeom>
              <a:rect b="b" l="l" r="r" t="t"/>
              <a:pathLst>
                <a:path extrusionOk="0" h="365" w="716">
                  <a:moveTo>
                    <a:pt x="662" y="364"/>
                  </a:moveTo>
                  <a:cubicBezTo>
                    <a:pt x="715" y="158"/>
                    <a:pt x="612" y="22"/>
                    <a:pt x="277" y="0"/>
                  </a:cubicBezTo>
                  <a:cubicBezTo>
                    <a:pt x="214" y="123"/>
                    <a:pt x="0" y="174"/>
                    <a:pt x="84"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11"/>
            <p:cNvSpPr/>
            <p:nvPr/>
          </p:nvSpPr>
          <p:spPr>
            <a:xfrm>
              <a:off x="2912347" y="7076"/>
              <a:ext cx="39726" cy="15808"/>
            </a:xfrm>
            <a:custGeom>
              <a:rect b="b" l="l" r="r" t="t"/>
              <a:pathLst>
                <a:path extrusionOk="0" h="525" w="1113">
                  <a:moveTo>
                    <a:pt x="648" y="306"/>
                  </a:moveTo>
                  <a:cubicBezTo>
                    <a:pt x="1112" y="1"/>
                    <a:pt x="0" y="524"/>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11"/>
            <p:cNvSpPr/>
            <p:nvPr/>
          </p:nvSpPr>
          <p:spPr>
            <a:xfrm>
              <a:off x="2177345" y="8069"/>
              <a:ext cx="14705" cy="9455"/>
            </a:xfrm>
            <a:custGeom>
              <a:rect b="b" l="l" r="r" t="t"/>
              <a:pathLst>
                <a:path extrusionOk="0" h="314" w="412">
                  <a:moveTo>
                    <a:pt x="411" y="273"/>
                  </a:moveTo>
                  <a:lnTo>
                    <a:pt x="411" y="92"/>
                  </a:lnTo>
                  <a:cubicBezTo>
                    <a:pt x="218" y="92"/>
                    <a:pt x="182" y="19"/>
                    <a:pt x="26" y="0"/>
                  </a:cubicBezTo>
                  <a:cubicBezTo>
                    <a:pt x="46" y="143"/>
                    <a:pt x="0" y="314"/>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11"/>
            <p:cNvSpPr/>
            <p:nvPr/>
          </p:nvSpPr>
          <p:spPr>
            <a:xfrm>
              <a:off x="1909763" y="13519"/>
              <a:ext cx="13920" cy="2710"/>
            </a:xfrm>
            <a:custGeom>
              <a:rect b="b" l="l" r="r" t="t"/>
              <a:pathLst>
                <a:path extrusionOk="0" h="90" w="390">
                  <a:moveTo>
                    <a:pt x="390" y="1"/>
                  </a:moveTo>
                  <a:cubicBezTo>
                    <a:pt x="240" y="21"/>
                    <a:pt x="6" y="2"/>
                    <a:pt x="1" y="90"/>
                  </a:cubicBezTo>
                  <a:cubicBezTo>
                    <a:pt x="153" y="70"/>
                    <a:pt x="384" y="88"/>
                    <a:pt x="3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11"/>
            <p:cNvSpPr/>
            <p:nvPr/>
          </p:nvSpPr>
          <p:spPr>
            <a:xfrm>
              <a:off x="3998736" y="9996"/>
              <a:ext cx="13991" cy="4276"/>
            </a:xfrm>
            <a:custGeom>
              <a:rect b="b" l="l" r="r" t="t"/>
              <a:pathLst>
                <a:path extrusionOk="0" h="142" w="392">
                  <a:moveTo>
                    <a:pt x="291" y="25"/>
                  </a:moveTo>
                  <a:cubicBezTo>
                    <a:pt x="242" y="0"/>
                    <a:pt x="0" y="68"/>
                    <a:pt x="99" y="117"/>
                  </a:cubicBezTo>
                  <a:cubicBezTo>
                    <a:pt x="153" y="141"/>
                    <a:pt x="392" y="74"/>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11"/>
            <p:cNvSpPr/>
            <p:nvPr/>
          </p:nvSpPr>
          <p:spPr>
            <a:xfrm>
              <a:off x="804994" y="9996"/>
              <a:ext cx="13991" cy="4276"/>
            </a:xfrm>
            <a:custGeom>
              <a:rect b="b" l="l" r="r" t="t"/>
              <a:pathLst>
                <a:path extrusionOk="0" h="142" w="392">
                  <a:moveTo>
                    <a:pt x="291" y="25"/>
                  </a:moveTo>
                  <a:cubicBezTo>
                    <a:pt x="238" y="0"/>
                    <a:pt x="0" y="68"/>
                    <a:pt x="99" y="117"/>
                  </a:cubicBezTo>
                  <a:cubicBezTo>
                    <a:pt x="153" y="141"/>
                    <a:pt x="392" y="74"/>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11"/>
            <p:cNvSpPr/>
            <p:nvPr/>
          </p:nvSpPr>
          <p:spPr>
            <a:xfrm>
              <a:off x="6982645" y="5329"/>
              <a:ext cx="13849" cy="5450"/>
            </a:xfrm>
            <a:custGeom>
              <a:rect b="b" l="l" r="r" t="t"/>
              <a:pathLst>
                <a:path extrusionOk="0" h="181" w="388">
                  <a:moveTo>
                    <a:pt x="387" y="0"/>
                  </a:moveTo>
                  <a:lnTo>
                    <a:pt x="1" y="0"/>
                  </a:lnTo>
                  <a:lnTo>
                    <a:pt x="1" y="180"/>
                  </a:lnTo>
                  <a:lnTo>
                    <a:pt x="387" y="18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11"/>
            <p:cNvSpPr/>
            <p:nvPr/>
          </p:nvSpPr>
          <p:spPr>
            <a:xfrm>
              <a:off x="3155694" y="2559"/>
              <a:ext cx="13813" cy="5510"/>
            </a:xfrm>
            <a:custGeom>
              <a:rect b="b" l="l" r="r" t="t"/>
              <a:pathLst>
                <a:path extrusionOk="0" h="183" w="387">
                  <a:moveTo>
                    <a:pt x="386" y="1"/>
                  </a:moveTo>
                  <a:lnTo>
                    <a:pt x="0" y="1"/>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11"/>
            <p:cNvSpPr/>
            <p:nvPr/>
          </p:nvSpPr>
          <p:spPr>
            <a:xfrm>
              <a:off x="2086081" y="0"/>
              <a:ext cx="34086" cy="8792"/>
            </a:xfrm>
            <a:custGeom>
              <a:rect b="b" l="l" r="r" t="t"/>
              <a:pathLst>
                <a:path extrusionOk="0" h="292" w="955">
                  <a:moveTo>
                    <a:pt x="76" y="177"/>
                  </a:moveTo>
                  <a:cubicBezTo>
                    <a:pt x="321" y="182"/>
                    <a:pt x="341" y="292"/>
                    <a:pt x="654" y="268"/>
                  </a:cubicBezTo>
                  <a:cubicBezTo>
                    <a:pt x="954" y="45"/>
                    <a:pt x="0" y="1"/>
                    <a:pt x="7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11"/>
            <p:cNvSpPr/>
            <p:nvPr/>
          </p:nvSpPr>
          <p:spPr>
            <a:xfrm>
              <a:off x="3138455" y="1776"/>
              <a:ext cx="13920" cy="4306"/>
            </a:xfrm>
            <a:custGeom>
              <a:rect b="b" l="l" r="r" t="t"/>
              <a:pathLst>
                <a:path extrusionOk="0" h="143" w="390">
                  <a:moveTo>
                    <a:pt x="290" y="27"/>
                  </a:moveTo>
                  <a:cubicBezTo>
                    <a:pt x="236" y="1"/>
                    <a:pt x="0" y="70"/>
                    <a:pt x="98" y="118"/>
                  </a:cubicBezTo>
                  <a:cubicBezTo>
                    <a:pt x="151" y="143"/>
                    <a:pt x="389" y="74"/>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11"/>
            <p:cNvSpPr/>
            <p:nvPr/>
          </p:nvSpPr>
          <p:spPr>
            <a:xfrm>
              <a:off x="2226528" y="2559"/>
              <a:ext cx="13742" cy="2800"/>
            </a:xfrm>
            <a:custGeom>
              <a:rect b="b" l="l" r="r" t="t"/>
              <a:pathLst>
                <a:path extrusionOk="0" h="93" w="385">
                  <a:moveTo>
                    <a:pt x="384" y="1"/>
                  </a:moveTo>
                  <a:cubicBezTo>
                    <a:pt x="236" y="20"/>
                    <a:pt x="2" y="2"/>
                    <a:pt x="1" y="92"/>
                  </a:cubicBezTo>
                  <a:cubicBezTo>
                    <a:pt x="148" y="73"/>
                    <a:pt x="377" y="88"/>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11"/>
            <p:cNvSpPr/>
            <p:nvPr/>
          </p:nvSpPr>
          <p:spPr>
            <a:xfrm>
              <a:off x="2081869" y="669674"/>
              <a:ext cx="50648" cy="16410"/>
            </a:xfrm>
            <a:custGeom>
              <a:rect b="b" l="l" r="r" t="t"/>
              <a:pathLst>
                <a:path extrusionOk="0" h="545" w="1419">
                  <a:moveTo>
                    <a:pt x="194" y="545"/>
                  </a:moveTo>
                  <a:cubicBezTo>
                    <a:pt x="1418" y="478"/>
                    <a:pt x="207" y="1"/>
                    <a:pt x="1" y="271"/>
                  </a:cubicBezTo>
                  <a:cubicBezTo>
                    <a:pt x="228" y="289"/>
                    <a:pt x="209" y="416"/>
                    <a:pt x="19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11"/>
            <p:cNvSpPr/>
            <p:nvPr/>
          </p:nvSpPr>
          <p:spPr>
            <a:xfrm>
              <a:off x="8772305" y="379849"/>
              <a:ext cx="34443" cy="11020"/>
            </a:xfrm>
            <a:custGeom>
              <a:rect b="b" l="l" r="r" t="t"/>
              <a:pathLst>
                <a:path extrusionOk="0" h="366" w="965">
                  <a:moveTo>
                    <a:pt x="964" y="365"/>
                  </a:moveTo>
                  <a:cubicBezTo>
                    <a:pt x="898" y="124"/>
                    <a:pt x="459" y="58"/>
                    <a:pt x="1" y="1"/>
                  </a:cubicBezTo>
                  <a:cubicBezTo>
                    <a:pt x="79" y="237"/>
                    <a:pt x="601" y="263"/>
                    <a:pt x="964"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11"/>
            <p:cNvSpPr/>
            <p:nvPr/>
          </p:nvSpPr>
          <p:spPr>
            <a:xfrm>
              <a:off x="9095424" y="152981"/>
              <a:ext cx="36728" cy="16290"/>
            </a:xfrm>
            <a:custGeom>
              <a:rect b="b" l="l" r="r" t="t"/>
              <a:pathLst>
                <a:path extrusionOk="0" h="541" w="1029">
                  <a:moveTo>
                    <a:pt x="204" y="455"/>
                  </a:moveTo>
                  <a:cubicBezTo>
                    <a:pt x="793" y="541"/>
                    <a:pt x="1029" y="8"/>
                    <a:pt x="780" y="0"/>
                  </a:cubicBezTo>
                  <a:cubicBezTo>
                    <a:pt x="610" y="161"/>
                    <a:pt x="0" y="115"/>
                    <a:pt x="204"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11"/>
            <p:cNvSpPr/>
            <p:nvPr/>
          </p:nvSpPr>
          <p:spPr>
            <a:xfrm>
              <a:off x="835332" y="80570"/>
              <a:ext cx="35193" cy="10087"/>
            </a:xfrm>
            <a:custGeom>
              <a:rect b="b" l="l" r="r" t="t"/>
              <a:pathLst>
                <a:path extrusionOk="0" h="335" w="986">
                  <a:moveTo>
                    <a:pt x="406" y="315"/>
                  </a:moveTo>
                  <a:cubicBezTo>
                    <a:pt x="484" y="160"/>
                    <a:pt x="655" y="335"/>
                    <a:pt x="986" y="315"/>
                  </a:cubicBezTo>
                  <a:lnTo>
                    <a:pt x="986" y="41"/>
                  </a:lnTo>
                  <a:cubicBezTo>
                    <a:pt x="612" y="1"/>
                    <a:pt x="0" y="288"/>
                    <a:pt x="406" y="3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11"/>
            <p:cNvSpPr/>
            <p:nvPr/>
          </p:nvSpPr>
          <p:spPr>
            <a:xfrm>
              <a:off x="808813" y="16951"/>
              <a:ext cx="37549" cy="11141"/>
            </a:xfrm>
            <a:custGeom>
              <a:rect b="b" l="l" r="r" t="t"/>
              <a:pathLst>
                <a:path extrusionOk="0" h="370" w="1052">
                  <a:moveTo>
                    <a:pt x="960" y="249"/>
                  </a:moveTo>
                  <a:cubicBezTo>
                    <a:pt x="573" y="249"/>
                    <a:pt x="713" y="0"/>
                    <a:pt x="187" y="67"/>
                  </a:cubicBezTo>
                  <a:cubicBezTo>
                    <a:pt x="0" y="289"/>
                    <a:pt x="1051" y="370"/>
                    <a:pt x="960" y="2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11"/>
            <p:cNvSpPr/>
            <p:nvPr/>
          </p:nvSpPr>
          <p:spPr>
            <a:xfrm>
              <a:off x="8669406" y="1705467"/>
              <a:ext cx="13777" cy="6745"/>
            </a:xfrm>
            <a:custGeom>
              <a:rect b="b" l="l" r="r" t="t"/>
              <a:pathLst>
                <a:path extrusionOk="0" h="224" w="386">
                  <a:moveTo>
                    <a:pt x="385" y="109"/>
                  </a:moveTo>
                  <a:cubicBezTo>
                    <a:pt x="345" y="1"/>
                    <a:pt x="171" y="54"/>
                    <a:pt x="0" y="109"/>
                  </a:cubicBezTo>
                  <a:cubicBezTo>
                    <a:pt x="3" y="200"/>
                    <a:pt x="338" y="224"/>
                    <a:pt x="385" y="1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11"/>
            <p:cNvSpPr/>
            <p:nvPr/>
          </p:nvSpPr>
          <p:spPr>
            <a:xfrm>
              <a:off x="8066999" y="1708027"/>
              <a:ext cx="14063" cy="4246"/>
            </a:xfrm>
            <a:custGeom>
              <a:rect b="b" l="l" r="r" t="t"/>
              <a:pathLst>
                <a:path extrusionOk="0" h="141" w="394">
                  <a:moveTo>
                    <a:pt x="100" y="115"/>
                  </a:moveTo>
                  <a:cubicBezTo>
                    <a:pt x="156" y="140"/>
                    <a:pt x="393" y="72"/>
                    <a:pt x="294" y="24"/>
                  </a:cubicBezTo>
                  <a:cubicBezTo>
                    <a:pt x="242" y="1"/>
                    <a:pt x="0"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11"/>
            <p:cNvSpPr/>
            <p:nvPr/>
          </p:nvSpPr>
          <p:spPr>
            <a:xfrm>
              <a:off x="3244567" y="1706070"/>
              <a:ext cx="21665" cy="6353"/>
            </a:xfrm>
            <a:custGeom>
              <a:rect b="b" l="l" r="r" t="t"/>
              <a:pathLst>
                <a:path extrusionOk="0" h="211" w="607">
                  <a:moveTo>
                    <a:pt x="606" y="0"/>
                  </a:moveTo>
                  <a:lnTo>
                    <a:pt x="29" y="0"/>
                  </a:lnTo>
                  <a:cubicBezTo>
                    <a:pt x="1" y="161"/>
                    <a:pt x="221" y="211"/>
                    <a:pt x="606" y="1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11"/>
            <p:cNvSpPr/>
            <p:nvPr/>
          </p:nvSpPr>
          <p:spPr>
            <a:xfrm>
              <a:off x="113821" y="1705919"/>
              <a:ext cx="23843" cy="5962"/>
            </a:xfrm>
            <a:custGeom>
              <a:rect b="b" l="l" r="r" t="t"/>
              <a:pathLst>
                <a:path extrusionOk="0" h="198" w="668">
                  <a:moveTo>
                    <a:pt x="579" y="5"/>
                  </a:moveTo>
                  <a:cubicBezTo>
                    <a:pt x="246" y="0"/>
                    <a:pt x="83" y="73"/>
                    <a:pt x="1" y="185"/>
                  </a:cubicBezTo>
                  <a:cubicBezTo>
                    <a:pt x="302" y="176"/>
                    <a:pt x="668" y="197"/>
                    <a:pt x="579" y="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11"/>
            <p:cNvSpPr/>
            <p:nvPr/>
          </p:nvSpPr>
          <p:spPr>
            <a:xfrm>
              <a:off x="2670678" y="1705287"/>
              <a:ext cx="14099" cy="4215"/>
            </a:xfrm>
            <a:custGeom>
              <a:rect b="b" l="l" r="r" t="t"/>
              <a:pathLst>
                <a:path extrusionOk="0" h="140" w="395">
                  <a:moveTo>
                    <a:pt x="292" y="26"/>
                  </a:moveTo>
                  <a:cubicBezTo>
                    <a:pt x="242" y="0"/>
                    <a:pt x="0" y="68"/>
                    <a:pt x="102" y="115"/>
                  </a:cubicBezTo>
                  <a:cubicBezTo>
                    <a:pt x="155" y="140"/>
                    <a:pt x="395" y="72"/>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11"/>
            <p:cNvSpPr/>
            <p:nvPr/>
          </p:nvSpPr>
          <p:spPr>
            <a:xfrm>
              <a:off x="6889989" y="1702517"/>
              <a:ext cx="14170" cy="4276"/>
            </a:xfrm>
            <a:custGeom>
              <a:rect b="b" l="l" r="r" t="t"/>
              <a:pathLst>
                <a:path extrusionOk="0" h="142" w="397">
                  <a:moveTo>
                    <a:pt x="101" y="118"/>
                  </a:moveTo>
                  <a:cubicBezTo>
                    <a:pt x="155" y="142"/>
                    <a:pt x="396" y="74"/>
                    <a:pt x="293" y="27"/>
                  </a:cubicBezTo>
                  <a:cubicBezTo>
                    <a:pt x="240" y="1"/>
                    <a:pt x="1" y="69"/>
                    <a:pt x="101"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1" name="Google Shape;19321;p11"/>
            <p:cNvSpPr/>
            <p:nvPr/>
          </p:nvSpPr>
          <p:spPr>
            <a:xfrm>
              <a:off x="5196732" y="1702517"/>
              <a:ext cx="14099" cy="4246"/>
            </a:xfrm>
            <a:custGeom>
              <a:rect b="b" l="l" r="r" t="t"/>
              <a:pathLst>
                <a:path extrusionOk="0" h="141" w="395">
                  <a:moveTo>
                    <a:pt x="294" y="24"/>
                  </a:moveTo>
                  <a:cubicBezTo>
                    <a:pt x="241" y="1"/>
                    <a:pt x="1" y="69"/>
                    <a:pt x="102" y="116"/>
                  </a:cubicBezTo>
                  <a:cubicBezTo>
                    <a:pt x="155" y="141"/>
                    <a:pt x="395" y="74"/>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2" name="Google Shape;19322;p11"/>
            <p:cNvSpPr/>
            <p:nvPr/>
          </p:nvSpPr>
          <p:spPr>
            <a:xfrm>
              <a:off x="1827636" y="1689600"/>
              <a:ext cx="39761" cy="13670"/>
            </a:xfrm>
            <a:custGeom>
              <a:rect b="b" l="l" r="r" t="t"/>
              <a:pathLst>
                <a:path extrusionOk="0" h="454" w="1114">
                  <a:moveTo>
                    <a:pt x="577" y="0"/>
                  </a:moveTo>
                  <a:cubicBezTo>
                    <a:pt x="405" y="160"/>
                    <a:pt x="113" y="264"/>
                    <a:pt x="0" y="453"/>
                  </a:cubicBezTo>
                  <a:cubicBezTo>
                    <a:pt x="388" y="447"/>
                    <a:pt x="1114" y="143"/>
                    <a:pt x="5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11"/>
            <p:cNvSpPr/>
            <p:nvPr/>
          </p:nvSpPr>
          <p:spPr>
            <a:xfrm>
              <a:off x="1665738" y="1699807"/>
              <a:ext cx="14134" cy="4215"/>
            </a:xfrm>
            <a:custGeom>
              <a:rect b="b" l="l" r="r" t="t"/>
              <a:pathLst>
                <a:path extrusionOk="0" h="140" w="396">
                  <a:moveTo>
                    <a:pt x="101" y="114"/>
                  </a:moveTo>
                  <a:cubicBezTo>
                    <a:pt x="154" y="139"/>
                    <a:pt x="396" y="73"/>
                    <a:pt x="291" y="26"/>
                  </a:cubicBezTo>
                  <a:cubicBezTo>
                    <a:pt x="239" y="1"/>
                    <a:pt x="0" y="69"/>
                    <a:pt x="101"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11"/>
            <p:cNvSpPr/>
            <p:nvPr/>
          </p:nvSpPr>
          <p:spPr>
            <a:xfrm>
              <a:off x="1087602" y="1697067"/>
              <a:ext cx="14063" cy="4246"/>
            </a:xfrm>
            <a:custGeom>
              <a:rect b="b" l="l" r="r" t="t"/>
              <a:pathLst>
                <a:path extrusionOk="0" h="141" w="394">
                  <a:moveTo>
                    <a:pt x="100" y="117"/>
                  </a:moveTo>
                  <a:cubicBezTo>
                    <a:pt x="151" y="140"/>
                    <a:pt x="393" y="72"/>
                    <a:pt x="290" y="27"/>
                  </a:cubicBezTo>
                  <a:cubicBezTo>
                    <a:pt x="241" y="0"/>
                    <a:pt x="0"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11"/>
            <p:cNvSpPr/>
            <p:nvPr/>
          </p:nvSpPr>
          <p:spPr>
            <a:xfrm>
              <a:off x="2732675" y="1694327"/>
              <a:ext cx="13991" cy="4306"/>
            </a:xfrm>
            <a:custGeom>
              <a:rect b="b" l="l" r="r" t="t"/>
              <a:pathLst>
                <a:path extrusionOk="0" h="143" w="392">
                  <a:moveTo>
                    <a:pt x="100" y="118"/>
                  </a:moveTo>
                  <a:cubicBezTo>
                    <a:pt x="152" y="142"/>
                    <a:pt x="391" y="73"/>
                    <a:pt x="295" y="26"/>
                  </a:cubicBezTo>
                  <a:cubicBezTo>
                    <a:pt x="237" y="0"/>
                    <a:pt x="1" y="71"/>
                    <a:pt x="100"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11"/>
            <p:cNvSpPr/>
            <p:nvPr/>
          </p:nvSpPr>
          <p:spPr>
            <a:xfrm>
              <a:off x="2867019" y="1689600"/>
              <a:ext cx="13813" cy="5540"/>
            </a:xfrm>
            <a:custGeom>
              <a:rect b="b" l="l" r="r" t="t"/>
              <a:pathLst>
                <a:path extrusionOk="0" h="184" w="387">
                  <a:moveTo>
                    <a:pt x="387" y="0"/>
                  </a:moveTo>
                  <a:lnTo>
                    <a:pt x="0" y="0"/>
                  </a:lnTo>
                  <a:lnTo>
                    <a:pt x="0"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11"/>
            <p:cNvSpPr/>
            <p:nvPr/>
          </p:nvSpPr>
          <p:spPr>
            <a:xfrm>
              <a:off x="6556306" y="1686499"/>
              <a:ext cx="6889" cy="6263"/>
            </a:xfrm>
            <a:custGeom>
              <a:rect b="b" l="l" r="r" t="t"/>
              <a:pathLst>
                <a:path extrusionOk="0" h="208" w="193">
                  <a:moveTo>
                    <a:pt x="193" y="103"/>
                  </a:moveTo>
                  <a:cubicBezTo>
                    <a:pt x="193" y="53"/>
                    <a:pt x="36" y="0"/>
                    <a:pt x="1" y="103"/>
                  </a:cubicBezTo>
                  <a:cubicBezTo>
                    <a:pt x="1" y="156"/>
                    <a:pt x="157" y="208"/>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11"/>
            <p:cNvSpPr/>
            <p:nvPr/>
          </p:nvSpPr>
          <p:spPr>
            <a:xfrm>
              <a:off x="4222952" y="1686499"/>
              <a:ext cx="6924" cy="6263"/>
            </a:xfrm>
            <a:custGeom>
              <a:rect b="b" l="l" r="r" t="t"/>
              <a:pathLst>
                <a:path extrusionOk="0" h="208" w="194">
                  <a:moveTo>
                    <a:pt x="194" y="103"/>
                  </a:moveTo>
                  <a:cubicBezTo>
                    <a:pt x="194" y="53"/>
                    <a:pt x="37" y="0"/>
                    <a:pt x="1" y="103"/>
                  </a:cubicBezTo>
                  <a:cubicBezTo>
                    <a:pt x="1" y="156"/>
                    <a:pt x="155" y="208"/>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11"/>
            <p:cNvSpPr/>
            <p:nvPr/>
          </p:nvSpPr>
          <p:spPr>
            <a:xfrm>
              <a:off x="536948" y="1688817"/>
              <a:ext cx="14063" cy="4306"/>
            </a:xfrm>
            <a:custGeom>
              <a:rect b="b" l="l" r="r" t="t"/>
              <a:pathLst>
                <a:path extrusionOk="0" h="143" w="394">
                  <a:moveTo>
                    <a:pt x="293" y="26"/>
                  </a:moveTo>
                  <a:cubicBezTo>
                    <a:pt x="237" y="0"/>
                    <a:pt x="1" y="68"/>
                    <a:pt x="100" y="116"/>
                  </a:cubicBezTo>
                  <a:cubicBezTo>
                    <a:pt x="152" y="143"/>
                    <a:pt x="394"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11"/>
            <p:cNvSpPr/>
            <p:nvPr/>
          </p:nvSpPr>
          <p:spPr>
            <a:xfrm>
              <a:off x="5475664" y="1681381"/>
              <a:ext cx="20737" cy="8250"/>
            </a:xfrm>
            <a:custGeom>
              <a:rect b="b" l="l" r="r" t="t"/>
              <a:pathLst>
                <a:path extrusionOk="0" h="274" w="581">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11"/>
            <p:cNvSpPr/>
            <p:nvPr/>
          </p:nvSpPr>
          <p:spPr>
            <a:xfrm>
              <a:off x="4844918" y="1680989"/>
              <a:ext cx="33551" cy="15778"/>
            </a:xfrm>
            <a:custGeom>
              <a:rect b="b" l="l" r="r" t="t"/>
              <a:pathLst>
                <a:path extrusionOk="0" h="524" w="940">
                  <a:moveTo>
                    <a:pt x="895" y="196"/>
                  </a:moveTo>
                  <a:cubicBezTo>
                    <a:pt x="939" y="139"/>
                    <a:pt x="604" y="1"/>
                    <a:pt x="510" y="15"/>
                  </a:cubicBezTo>
                  <a:cubicBezTo>
                    <a:pt x="1" y="87"/>
                    <a:pt x="633" y="524"/>
                    <a:pt x="895" y="1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11"/>
            <p:cNvSpPr/>
            <p:nvPr/>
          </p:nvSpPr>
          <p:spPr>
            <a:xfrm>
              <a:off x="416667" y="1672589"/>
              <a:ext cx="40333" cy="14724"/>
            </a:xfrm>
            <a:custGeom>
              <a:rect b="b" l="l" r="r" t="t"/>
              <a:pathLst>
                <a:path extrusionOk="0" h="489" w="1130">
                  <a:moveTo>
                    <a:pt x="770" y="384"/>
                  </a:moveTo>
                  <a:cubicBezTo>
                    <a:pt x="1129" y="80"/>
                    <a:pt x="79" y="0"/>
                    <a:pt x="0" y="201"/>
                  </a:cubicBezTo>
                  <a:cubicBezTo>
                    <a:pt x="302" y="242"/>
                    <a:pt x="165" y="488"/>
                    <a:pt x="770"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11"/>
            <p:cNvSpPr/>
            <p:nvPr/>
          </p:nvSpPr>
          <p:spPr>
            <a:xfrm>
              <a:off x="822733" y="1662292"/>
              <a:ext cx="50398" cy="17404"/>
            </a:xfrm>
            <a:custGeom>
              <a:rect b="b" l="l" r="r" t="t"/>
              <a:pathLst>
                <a:path extrusionOk="0" h="578" w="1412">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11"/>
            <p:cNvSpPr/>
            <p:nvPr/>
          </p:nvSpPr>
          <p:spPr>
            <a:xfrm>
              <a:off x="1189645" y="1659582"/>
              <a:ext cx="71992" cy="13941"/>
            </a:xfrm>
            <a:custGeom>
              <a:rect b="b" l="l" r="r" t="t"/>
              <a:pathLst>
                <a:path extrusionOk="0" h="463" w="2017">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11"/>
            <p:cNvSpPr/>
            <p:nvPr/>
          </p:nvSpPr>
          <p:spPr>
            <a:xfrm>
              <a:off x="6690364" y="1666989"/>
              <a:ext cx="14099" cy="4246"/>
            </a:xfrm>
            <a:custGeom>
              <a:rect b="b" l="l" r="r" t="t"/>
              <a:pathLst>
                <a:path extrusionOk="0" h="141" w="395">
                  <a:moveTo>
                    <a:pt x="101" y="117"/>
                  </a:moveTo>
                  <a:cubicBezTo>
                    <a:pt x="156" y="141"/>
                    <a:pt x="395" y="73"/>
                    <a:pt x="293" y="27"/>
                  </a:cubicBezTo>
                  <a:cubicBezTo>
                    <a:pt x="244" y="1"/>
                    <a:pt x="0" y="69"/>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11"/>
            <p:cNvSpPr/>
            <p:nvPr/>
          </p:nvSpPr>
          <p:spPr>
            <a:xfrm>
              <a:off x="6611343" y="1662232"/>
              <a:ext cx="13813" cy="5540"/>
            </a:xfrm>
            <a:custGeom>
              <a:rect b="b" l="l" r="r" t="t"/>
              <a:pathLst>
                <a:path extrusionOk="0" h="184" w="387">
                  <a:moveTo>
                    <a:pt x="0" y="184"/>
                  </a:moveTo>
                  <a:lnTo>
                    <a:pt x="387" y="184"/>
                  </a:lnTo>
                  <a:lnTo>
                    <a:pt x="387"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11"/>
            <p:cNvSpPr/>
            <p:nvPr/>
          </p:nvSpPr>
          <p:spPr>
            <a:xfrm>
              <a:off x="5234673" y="1661690"/>
              <a:ext cx="13777" cy="6805"/>
            </a:xfrm>
            <a:custGeom>
              <a:rect b="b" l="l" r="r" t="t"/>
              <a:pathLst>
                <a:path extrusionOk="0" h="226" w="386">
                  <a:moveTo>
                    <a:pt x="385" y="110"/>
                  </a:moveTo>
                  <a:cubicBezTo>
                    <a:pt x="346" y="1"/>
                    <a:pt x="174" y="54"/>
                    <a:pt x="0" y="110"/>
                  </a:cubicBezTo>
                  <a:cubicBezTo>
                    <a:pt x="5" y="203"/>
                    <a:pt x="341" y="225"/>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11"/>
            <p:cNvSpPr/>
            <p:nvPr/>
          </p:nvSpPr>
          <p:spPr>
            <a:xfrm>
              <a:off x="8006537" y="1651332"/>
              <a:ext cx="44687" cy="16440"/>
            </a:xfrm>
            <a:custGeom>
              <a:rect b="b" l="l" r="r" t="t"/>
              <a:pathLst>
                <a:path extrusionOk="0" h="546" w="1252">
                  <a:moveTo>
                    <a:pt x="638" y="0"/>
                  </a:moveTo>
                  <a:cubicBezTo>
                    <a:pt x="616" y="171"/>
                    <a:pt x="0" y="64"/>
                    <a:pt x="59" y="273"/>
                  </a:cubicBezTo>
                  <a:cubicBezTo>
                    <a:pt x="397" y="546"/>
                    <a:pt x="1252" y="144"/>
                    <a:pt x="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11"/>
            <p:cNvSpPr/>
            <p:nvPr/>
          </p:nvSpPr>
          <p:spPr>
            <a:xfrm>
              <a:off x="6683547" y="1658799"/>
              <a:ext cx="14027" cy="4246"/>
            </a:xfrm>
            <a:custGeom>
              <a:rect b="b" l="l" r="r" t="t"/>
              <a:pathLst>
                <a:path extrusionOk="0" h="141" w="393">
                  <a:moveTo>
                    <a:pt x="292" y="26"/>
                  </a:moveTo>
                  <a:cubicBezTo>
                    <a:pt x="242" y="0"/>
                    <a:pt x="1" y="69"/>
                    <a:pt x="103" y="116"/>
                  </a:cubicBezTo>
                  <a:cubicBezTo>
                    <a:pt x="152" y="141"/>
                    <a:pt x="392" y="72"/>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11"/>
            <p:cNvSpPr/>
            <p:nvPr/>
          </p:nvSpPr>
          <p:spPr>
            <a:xfrm>
              <a:off x="9075543" y="1654072"/>
              <a:ext cx="13777" cy="5480"/>
            </a:xfrm>
            <a:custGeom>
              <a:rect b="b" l="l" r="r" t="t"/>
              <a:pathLst>
                <a:path extrusionOk="0" h="182" w="386">
                  <a:moveTo>
                    <a:pt x="385" y="0"/>
                  </a:moveTo>
                  <a:lnTo>
                    <a:pt x="0" y="0"/>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11"/>
            <p:cNvSpPr/>
            <p:nvPr/>
          </p:nvSpPr>
          <p:spPr>
            <a:xfrm>
              <a:off x="5841969" y="1644197"/>
              <a:ext cx="22165" cy="16199"/>
            </a:xfrm>
            <a:custGeom>
              <a:rect b="b" l="l" r="r" t="t"/>
              <a:pathLst>
                <a:path extrusionOk="0" h="538" w="621">
                  <a:moveTo>
                    <a:pt x="343" y="511"/>
                  </a:moveTo>
                  <a:cubicBezTo>
                    <a:pt x="403" y="387"/>
                    <a:pt x="620" y="336"/>
                    <a:pt x="538" y="147"/>
                  </a:cubicBezTo>
                  <a:cubicBezTo>
                    <a:pt x="0" y="1"/>
                    <a:pt x="4" y="537"/>
                    <a:pt x="343" y="5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11"/>
            <p:cNvSpPr/>
            <p:nvPr/>
          </p:nvSpPr>
          <p:spPr>
            <a:xfrm>
              <a:off x="5410169" y="1653289"/>
              <a:ext cx="14099" cy="4306"/>
            </a:xfrm>
            <a:custGeom>
              <a:rect b="b" l="l" r="r" t="t"/>
              <a:pathLst>
                <a:path extrusionOk="0" h="143" w="395">
                  <a:moveTo>
                    <a:pt x="291" y="26"/>
                  </a:moveTo>
                  <a:cubicBezTo>
                    <a:pt x="238" y="0"/>
                    <a:pt x="0" y="71"/>
                    <a:pt x="98" y="118"/>
                  </a:cubicBezTo>
                  <a:cubicBezTo>
                    <a:pt x="150" y="143"/>
                    <a:pt x="394"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11"/>
            <p:cNvSpPr/>
            <p:nvPr/>
          </p:nvSpPr>
          <p:spPr>
            <a:xfrm>
              <a:off x="2537012" y="1644197"/>
              <a:ext cx="47757" cy="17404"/>
            </a:xfrm>
            <a:custGeom>
              <a:rect b="b" l="l" r="r" t="t"/>
              <a:pathLst>
                <a:path extrusionOk="0" h="578" w="1338">
                  <a:moveTo>
                    <a:pt x="182" y="328"/>
                  </a:moveTo>
                  <a:cubicBezTo>
                    <a:pt x="478" y="578"/>
                    <a:pt x="1314" y="323"/>
                    <a:pt x="1337" y="146"/>
                  </a:cubicBezTo>
                  <a:cubicBezTo>
                    <a:pt x="940" y="203"/>
                    <a:pt x="0" y="1"/>
                    <a:pt x="182" y="3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4" name="Google Shape;19344;p11"/>
            <p:cNvSpPr/>
            <p:nvPr/>
          </p:nvSpPr>
          <p:spPr>
            <a:xfrm>
              <a:off x="1440273" y="1639108"/>
              <a:ext cx="26591" cy="12255"/>
            </a:xfrm>
            <a:custGeom>
              <a:rect b="b" l="l" r="r" t="t"/>
              <a:pathLst>
                <a:path extrusionOk="0" h="407" w="745">
                  <a:moveTo>
                    <a:pt x="439" y="406"/>
                  </a:moveTo>
                  <a:cubicBezTo>
                    <a:pt x="745" y="270"/>
                    <a:pt x="655" y="0"/>
                    <a:pt x="54" y="42"/>
                  </a:cubicBezTo>
                  <a:cubicBezTo>
                    <a:pt x="1" y="251"/>
                    <a:pt x="100" y="385"/>
                    <a:pt x="439" y="4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11"/>
            <p:cNvSpPr/>
            <p:nvPr/>
          </p:nvSpPr>
          <p:spPr>
            <a:xfrm>
              <a:off x="8886091" y="1645160"/>
              <a:ext cx="14170" cy="4215"/>
            </a:xfrm>
            <a:custGeom>
              <a:rect b="b" l="l" r="r" t="t"/>
              <a:pathLst>
                <a:path extrusionOk="0" h="140" w="397">
                  <a:moveTo>
                    <a:pt x="100" y="114"/>
                  </a:moveTo>
                  <a:cubicBezTo>
                    <a:pt x="155" y="140"/>
                    <a:pt x="396" y="72"/>
                    <a:pt x="293" y="24"/>
                  </a:cubicBezTo>
                  <a:cubicBezTo>
                    <a:pt x="242" y="0"/>
                    <a:pt x="1" y="68"/>
                    <a:pt x="100"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11"/>
            <p:cNvSpPr/>
            <p:nvPr/>
          </p:nvSpPr>
          <p:spPr>
            <a:xfrm>
              <a:off x="8941270" y="1642390"/>
              <a:ext cx="13956" cy="4246"/>
            </a:xfrm>
            <a:custGeom>
              <a:rect b="b" l="l" r="r" t="t"/>
              <a:pathLst>
                <a:path extrusionOk="0" h="141" w="391">
                  <a:moveTo>
                    <a:pt x="292" y="24"/>
                  </a:moveTo>
                  <a:cubicBezTo>
                    <a:pt x="236" y="1"/>
                    <a:pt x="0" y="69"/>
                    <a:pt x="98" y="116"/>
                  </a:cubicBezTo>
                  <a:cubicBezTo>
                    <a:pt x="151" y="140"/>
                    <a:pt x="390" y="72"/>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11"/>
            <p:cNvSpPr/>
            <p:nvPr/>
          </p:nvSpPr>
          <p:spPr>
            <a:xfrm>
              <a:off x="6907335" y="1632816"/>
              <a:ext cx="26591" cy="15236"/>
            </a:xfrm>
            <a:custGeom>
              <a:rect b="b" l="l" r="r" t="t"/>
              <a:pathLst>
                <a:path extrusionOk="0" h="506" w="745">
                  <a:moveTo>
                    <a:pt x="0" y="434"/>
                  </a:moveTo>
                  <a:cubicBezTo>
                    <a:pt x="744" y="505"/>
                    <a:pt x="744" y="0"/>
                    <a:pt x="0" y="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11"/>
            <p:cNvSpPr/>
            <p:nvPr/>
          </p:nvSpPr>
          <p:spPr>
            <a:xfrm>
              <a:off x="2619139" y="1639680"/>
              <a:ext cx="13777" cy="7467"/>
            </a:xfrm>
            <a:custGeom>
              <a:rect b="b" l="l" r="r" t="t"/>
              <a:pathLst>
                <a:path extrusionOk="0" h="248" w="386">
                  <a:moveTo>
                    <a:pt x="386" y="114"/>
                  </a:moveTo>
                  <a:cubicBezTo>
                    <a:pt x="385" y="23"/>
                    <a:pt x="50" y="1"/>
                    <a:pt x="1" y="114"/>
                  </a:cubicBezTo>
                  <a:cubicBezTo>
                    <a:pt x="217" y="105"/>
                    <a:pt x="300" y="247"/>
                    <a:pt x="386"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11"/>
            <p:cNvSpPr/>
            <p:nvPr/>
          </p:nvSpPr>
          <p:spPr>
            <a:xfrm>
              <a:off x="865599" y="1623994"/>
              <a:ext cx="41653" cy="18759"/>
            </a:xfrm>
            <a:custGeom>
              <a:rect b="b" l="l" r="r" t="t"/>
              <a:pathLst>
                <a:path extrusionOk="0" h="623" w="1167">
                  <a:moveTo>
                    <a:pt x="725" y="546"/>
                  </a:moveTo>
                  <a:cubicBezTo>
                    <a:pt x="1166" y="340"/>
                    <a:pt x="596" y="146"/>
                    <a:pt x="340" y="1"/>
                  </a:cubicBezTo>
                  <a:cubicBezTo>
                    <a:pt x="45" y="138"/>
                    <a:pt x="1" y="622"/>
                    <a:pt x="725"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11"/>
            <p:cNvSpPr/>
            <p:nvPr/>
          </p:nvSpPr>
          <p:spPr>
            <a:xfrm>
              <a:off x="6132858" y="1631431"/>
              <a:ext cx="14170" cy="4306"/>
            </a:xfrm>
            <a:custGeom>
              <a:rect b="b" l="l" r="r" t="t"/>
              <a:pathLst>
                <a:path extrusionOk="0" h="143" w="397">
                  <a:moveTo>
                    <a:pt x="296" y="27"/>
                  </a:moveTo>
                  <a:cubicBezTo>
                    <a:pt x="241" y="1"/>
                    <a:pt x="1" y="71"/>
                    <a:pt x="102" y="117"/>
                  </a:cubicBezTo>
                  <a:cubicBezTo>
                    <a:pt x="155" y="143"/>
                    <a:pt x="396" y="72"/>
                    <a:pt x="296"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11"/>
            <p:cNvSpPr/>
            <p:nvPr/>
          </p:nvSpPr>
          <p:spPr>
            <a:xfrm>
              <a:off x="6052908" y="1629473"/>
              <a:ext cx="21665" cy="6383"/>
            </a:xfrm>
            <a:custGeom>
              <a:rect b="b" l="l" r="r" t="t"/>
              <a:pathLst>
                <a:path extrusionOk="0" h="212" w="607">
                  <a:moveTo>
                    <a:pt x="606" y="182"/>
                  </a:moveTo>
                  <a:lnTo>
                    <a:pt x="606" y="0"/>
                  </a:lnTo>
                  <a:lnTo>
                    <a:pt x="27" y="0"/>
                  </a:lnTo>
                  <a:cubicBezTo>
                    <a:pt x="1" y="163"/>
                    <a:pt x="217" y="212"/>
                    <a:pt x="606"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11"/>
            <p:cNvSpPr/>
            <p:nvPr/>
          </p:nvSpPr>
          <p:spPr>
            <a:xfrm>
              <a:off x="1387485" y="1619718"/>
              <a:ext cx="20238" cy="13580"/>
            </a:xfrm>
            <a:custGeom>
              <a:rect b="b" l="l" r="r" t="t"/>
              <a:pathLst>
                <a:path extrusionOk="0" h="451" w="567">
                  <a:moveTo>
                    <a:pt x="376" y="416"/>
                  </a:moveTo>
                  <a:cubicBezTo>
                    <a:pt x="386" y="359"/>
                    <a:pt x="403" y="306"/>
                    <a:pt x="566" y="324"/>
                  </a:cubicBezTo>
                  <a:lnTo>
                    <a:pt x="566" y="143"/>
                  </a:lnTo>
                  <a:cubicBezTo>
                    <a:pt x="95" y="1"/>
                    <a:pt x="1" y="451"/>
                    <a:pt x="376"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11"/>
            <p:cNvSpPr/>
            <p:nvPr/>
          </p:nvSpPr>
          <p:spPr>
            <a:xfrm>
              <a:off x="5244988" y="1626011"/>
              <a:ext cx="14063" cy="4276"/>
            </a:xfrm>
            <a:custGeom>
              <a:rect b="b" l="l" r="r" t="t"/>
              <a:pathLst>
                <a:path extrusionOk="0" h="142" w="394">
                  <a:moveTo>
                    <a:pt x="295" y="25"/>
                  </a:moveTo>
                  <a:cubicBezTo>
                    <a:pt x="240" y="0"/>
                    <a:pt x="1" y="70"/>
                    <a:pt x="96" y="115"/>
                  </a:cubicBezTo>
                  <a:cubicBezTo>
                    <a:pt x="154" y="141"/>
                    <a:pt x="394" y="71"/>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11"/>
            <p:cNvSpPr/>
            <p:nvPr/>
          </p:nvSpPr>
          <p:spPr>
            <a:xfrm>
              <a:off x="84304" y="1621224"/>
              <a:ext cx="22629" cy="8280"/>
            </a:xfrm>
            <a:custGeom>
              <a:rect b="b" l="l" r="r" t="t"/>
              <a:pathLst>
                <a:path extrusionOk="0" h="275" w="634">
                  <a:moveTo>
                    <a:pt x="633" y="274"/>
                  </a:moveTo>
                  <a:lnTo>
                    <a:pt x="633" y="0"/>
                  </a:lnTo>
                  <a:lnTo>
                    <a:pt x="247" y="0"/>
                  </a:lnTo>
                  <a:cubicBezTo>
                    <a:pt x="236" y="118"/>
                    <a:pt x="0" y="127"/>
                    <a:pt x="55"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11"/>
            <p:cNvSpPr/>
            <p:nvPr/>
          </p:nvSpPr>
          <p:spPr>
            <a:xfrm>
              <a:off x="8428486" y="1620893"/>
              <a:ext cx="6924" cy="6233"/>
            </a:xfrm>
            <a:custGeom>
              <a:rect b="b" l="l" r="r" t="t"/>
              <a:pathLst>
                <a:path extrusionOk="0" h="207" w="194">
                  <a:moveTo>
                    <a:pt x="192" y="104"/>
                  </a:moveTo>
                  <a:cubicBezTo>
                    <a:pt x="194" y="53"/>
                    <a:pt x="37" y="1"/>
                    <a:pt x="0" y="104"/>
                  </a:cubicBezTo>
                  <a:cubicBezTo>
                    <a:pt x="0" y="153"/>
                    <a:pt x="157"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11"/>
            <p:cNvSpPr/>
            <p:nvPr/>
          </p:nvSpPr>
          <p:spPr>
            <a:xfrm>
              <a:off x="5282892" y="1615864"/>
              <a:ext cx="22629" cy="13640"/>
            </a:xfrm>
            <a:custGeom>
              <a:rect b="b" l="l" r="r" t="t"/>
              <a:pathLst>
                <a:path extrusionOk="0" h="453" w="634">
                  <a:moveTo>
                    <a:pt x="580" y="362"/>
                  </a:moveTo>
                  <a:cubicBezTo>
                    <a:pt x="633" y="155"/>
                    <a:pt x="534" y="21"/>
                    <a:pt x="195" y="1"/>
                  </a:cubicBezTo>
                  <a:cubicBezTo>
                    <a:pt x="239" y="160"/>
                    <a:pt x="0" y="452"/>
                    <a:pt x="580"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11"/>
            <p:cNvSpPr/>
            <p:nvPr/>
          </p:nvSpPr>
          <p:spPr>
            <a:xfrm>
              <a:off x="3965685" y="1604875"/>
              <a:ext cx="57358" cy="21920"/>
            </a:xfrm>
            <a:custGeom>
              <a:rect b="b" l="l" r="r" t="t"/>
              <a:pathLst>
                <a:path extrusionOk="0" h="728" w="1607">
                  <a:moveTo>
                    <a:pt x="1037" y="727"/>
                  </a:moveTo>
                  <a:cubicBezTo>
                    <a:pt x="1606" y="370"/>
                    <a:pt x="632" y="112"/>
                    <a:pt x="72" y="0"/>
                  </a:cubicBezTo>
                  <a:cubicBezTo>
                    <a:pt x="1" y="428"/>
                    <a:pt x="418" y="624"/>
                    <a:pt x="1037" y="7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11"/>
            <p:cNvSpPr/>
            <p:nvPr/>
          </p:nvSpPr>
          <p:spPr>
            <a:xfrm>
              <a:off x="8452542" y="1617761"/>
              <a:ext cx="14027" cy="4276"/>
            </a:xfrm>
            <a:custGeom>
              <a:rect b="b" l="l" r="r" t="t"/>
              <a:pathLst>
                <a:path extrusionOk="0" h="142" w="393">
                  <a:moveTo>
                    <a:pt x="99" y="115"/>
                  </a:moveTo>
                  <a:cubicBezTo>
                    <a:pt x="153" y="141"/>
                    <a:pt x="393" y="71"/>
                    <a:pt x="292" y="25"/>
                  </a:cubicBezTo>
                  <a:cubicBezTo>
                    <a:pt x="238" y="0"/>
                    <a:pt x="0" y="69"/>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11"/>
            <p:cNvSpPr/>
            <p:nvPr/>
          </p:nvSpPr>
          <p:spPr>
            <a:xfrm>
              <a:off x="578244" y="1617761"/>
              <a:ext cx="14099" cy="4276"/>
            </a:xfrm>
            <a:custGeom>
              <a:rect b="b" l="l" r="r" t="t"/>
              <a:pathLst>
                <a:path extrusionOk="0" h="142" w="395">
                  <a:moveTo>
                    <a:pt x="101" y="115"/>
                  </a:moveTo>
                  <a:cubicBezTo>
                    <a:pt x="154" y="141"/>
                    <a:pt x="394" y="71"/>
                    <a:pt x="294" y="25"/>
                  </a:cubicBezTo>
                  <a:cubicBezTo>
                    <a:pt x="240" y="0"/>
                    <a:pt x="0" y="69"/>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11"/>
            <p:cNvSpPr/>
            <p:nvPr/>
          </p:nvSpPr>
          <p:spPr>
            <a:xfrm>
              <a:off x="5196732" y="1614991"/>
              <a:ext cx="14099" cy="4336"/>
            </a:xfrm>
            <a:custGeom>
              <a:rect b="b" l="l" r="r" t="t"/>
              <a:pathLst>
                <a:path extrusionOk="0" h="144" w="395">
                  <a:moveTo>
                    <a:pt x="294" y="27"/>
                  </a:moveTo>
                  <a:cubicBezTo>
                    <a:pt x="241" y="1"/>
                    <a:pt x="1" y="71"/>
                    <a:pt x="102" y="117"/>
                  </a:cubicBezTo>
                  <a:cubicBezTo>
                    <a:pt x="155" y="143"/>
                    <a:pt x="395" y="75"/>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11"/>
            <p:cNvSpPr/>
            <p:nvPr/>
          </p:nvSpPr>
          <p:spPr>
            <a:xfrm>
              <a:off x="1655495" y="1606350"/>
              <a:ext cx="34872" cy="15326"/>
            </a:xfrm>
            <a:custGeom>
              <a:rect b="b" l="l" r="r" t="t"/>
              <a:pathLst>
                <a:path extrusionOk="0" h="509" w="977">
                  <a:moveTo>
                    <a:pt x="773" y="404"/>
                  </a:moveTo>
                  <a:cubicBezTo>
                    <a:pt x="977" y="174"/>
                    <a:pt x="122" y="1"/>
                    <a:pt x="0" y="221"/>
                  </a:cubicBezTo>
                  <a:cubicBezTo>
                    <a:pt x="307" y="262"/>
                    <a:pt x="166" y="508"/>
                    <a:pt x="773" y="4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11"/>
            <p:cNvSpPr/>
            <p:nvPr/>
          </p:nvSpPr>
          <p:spPr>
            <a:xfrm>
              <a:off x="323796" y="1612643"/>
              <a:ext cx="23985" cy="5902"/>
            </a:xfrm>
            <a:custGeom>
              <a:rect b="b" l="l" r="r" t="t"/>
              <a:pathLst>
                <a:path extrusionOk="0" h="196" w="672">
                  <a:moveTo>
                    <a:pt x="479" y="195"/>
                  </a:moveTo>
                  <a:cubicBezTo>
                    <a:pt x="479" y="104"/>
                    <a:pt x="634" y="88"/>
                    <a:pt x="672" y="12"/>
                  </a:cubicBezTo>
                  <a:cubicBezTo>
                    <a:pt x="368" y="23"/>
                    <a:pt x="1" y="1"/>
                    <a:pt x="92"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11"/>
            <p:cNvSpPr/>
            <p:nvPr/>
          </p:nvSpPr>
          <p:spPr>
            <a:xfrm>
              <a:off x="2564138" y="1613034"/>
              <a:ext cx="13777" cy="2770"/>
            </a:xfrm>
            <a:custGeom>
              <a:rect b="b" l="l" r="r" t="t"/>
              <a:pathLst>
                <a:path extrusionOk="0" h="92" w="386">
                  <a:moveTo>
                    <a:pt x="0" y="92"/>
                  </a:moveTo>
                  <a:cubicBezTo>
                    <a:pt x="149" y="71"/>
                    <a:pt x="379" y="89"/>
                    <a:pt x="385" y="1"/>
                  </a:cubicBezTo>
                  <a:cubicBezTo>
                    <a:pt x="238" y="23"/>
                    <a:pt x="5" y="5"/>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11"/>
            <p:cNvSpPr/>
            <p:nvPr/>
          </p:nvSpPr>
          <p:spPr>
            <a:xfrm>
              <a:off x="1934177" y="1612342"/>
              <a:ext cx="14170" cy="4215"/>
            </a:xfrm>
            <a:custGeom>
              <a:rect b="b" l="l" r="r" t="t"/>
              <a:pathLst>
                <a:path extrusionOk="0" h="140" w="397">
                  <a:moveTo>
                    <a:pt x="294" y="24"/>
                  </a:moveTo>
                  <a:cubicBezTo>
                    <a:pt x="240" y="0"/>
                    <a:pt x="1" y="68"/>
                    <a:pt x="103" y="115"/>
                  </a:cubicBezTo>
                  <a:cubicBezTo>
                    <a:pt x="155" y="140"/>
                    <a:pt x="396"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11"/>
            <p:cNvSpPr/>
            <p:nvPr/>
          </p:nvSpPr>
          <p:spPr>
            <a:xfrm>
              <a:off x="7013875" y="1601352"/>
              <a:ext cx="14063" cy="4246"/>
            </a:xfrm>
            <a:custGeom>
              <a:rect b="b" l="l" r="r" t="t"/>
              <a:pathLst>
                <a:path extrusionOk="0" h="141" w="394">
                  <a:moveTo>
                    <a:pt x="102" y="117"/>
                  </a:moveTo>
                  <a:cubicBezTo>
                    <a:pt x="157" y="141"/>
                    <a:pt x="393" y="73"/>
                    <a:pt x="296" y="27"/>
                  </a:cubicBezTo>
                  <a:cubicBezTo>
                    <a:pt x="242" y="1"/>
                    <a:pt x="1" y="69"/>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11"/>
            <p:cNvSpPr/>
            <p:nvPr/>
          </p:nvSpPr>
          <p:spPr>
            <a:xfrm>
              <a:off x="5503218" y="1593885"/>
              <a:ext cx="33622" cy="17343"/>
            </a:xfrm>
            <a:custGeom>
              <a:rect b="b" l="l" r="r" t="t"/>
              <a:pathLst>
                <a:path extrusionOk="0" h="576" w="942">
                  <a:moveTo>
                    <a:pt x="0" y="92"/>
                  </a:moveTo>
                  <a:lnTo>
                    <a:pt x="0" y="275"/>
                  </a:lnTo>
                  <a:cubicBezTo>
                    <a:pt x="355" y="575"/>
                    <a:pt x="941" y="1"/>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11"/>
            <p:cNvSpPr/>
            <p:nvPr/>
          </p:nvSpPr>
          <p:spPr>
            <a:xfrm>
              <a:off x="4453450" y="1601352"/>
              <a:ext cx="14063" cy="4246"/>
            </a:xfrm>
            <a:custGeom>
              <a:rect b="b" l="l" r="r" t="t"/>
              <a:pathLst>
                <a:path extrusionOk="0" h="141" w="394">
                  <a:moveTo>
                    <a:pt x="294" y="27"/>
                  </a:moveTo>
                  <a:cubicBezTo>
                    <a:pt x="239" y="1"/>
                    <a:pt x="0" y="71"/>
                    <a:pt x="98" y="117"/>
                  </a:cubicBezTo>
                  <a:cubicBezTo>
                    <a:pt x="154" y="141"/>
                    <a:pt x="393" y="73"/>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11"/>
            <p:cNvSpPr/>
            <p:nvPr/>
          </p:nvSpPr>
          <p:spPr>
            <a:xfrm>
              <a:off x="2494396" y="1596655"/>
              <a:ext cx="21594" cy="9485"/>
            </a:xfrm>
            <a:custGeom>
              <a:rect b="b" l="l" r="r" t="t"/>
              <a:pathLst>
                <a:path extrusionOk="0" h="315" w="605">
                  <a:moveTo>
                    <a:pt x="411" y="273"/>
                  </a:moveTo>
                  <a:cubicBezTo>
                    <a:pt x="405" y="146"/>
                    <a:pt x="503" y="73"/>
                    <a:pt x="604" y="0"/>
                  </a:cubicBezTo>
                  <a:lnTo>
                    <a:pt x="26" y="0"/>
                  </a:lnTo>
                  <a:cubicBezTo>
                    <a:pt x="42" y="144"/>
                    <a:pt x="0" y="315"/>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11"/>
            <p:cNvSpPr/>
            <p:nvPr/>
          </p:nvSpPr>
          <p:spPr>
            <a:xfrm>
              <a:off x="5244988" y="1598612"/>
              <a:ext cx="14063" cy="4306"/>
            </a:xfrm>
            <a:custGeom>
              <a:rect b="b" l="l" r="r" t="t"/>
              <a:pathLst>
                <a:path extrusionOk="0" h="143" w="394">
                  <a:moveTo>
                    <a:pt x="295" y="25"/>
                  </a:moveTo>
                  <a:cubicBezTo>
                    <a:pt x="240" y="1"/>
                    <a:pt x="1" y="68"/>
                    <a:pt x="96" y="117"/>
                  </a:cubicBezTo>
                  <a:cubicBezTo>
                    <a:pt x="154" y="143"/>
                    <a:pt x="394" y="74"/>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11"/>
            <p:cNvSpPr/>
            <p:nvPr/>
          </p:nvSpPr>
          <p:spPr>
            <a:xfrm>
              <a:off x="3073496" y="1595902"/>
              <a:ext cx="13777" cy="7497"/>
            </a:xfrm>
            <a:custGeom>
              <a:rect b="b" l="l" r="r" t="t"/>
              <a:pathLst>
                <a:path extrusionOk="0" h="249" w="386">
                  <a:moveTo>
                    <a:pt x="385" y="115"/>
                  </a:moveTo>
                  <a:cubicBezTo>
                    <a:pt x="384" y="24"/>
                    <a:pt x="46" y="0"/>
                    <a:pt x="0" y="115"/>
                  </a:cubicBezTo>
                  <a:cubicBezTo>
                    <a:pt x="216" y="106"/>
                    <a:pt x="302" y="249"/>
                    <a:pt x="385"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11"/>
            <p:cNvSpPr/>
            <p:nvPr/>
          </p:nvSpPr>
          <p:spPr>
            <a:xfrm>
              <a:off x="2990905" y="1596655"/>
              <a:ext cx="13706" cy="5540"/>
            </a:xfrm>
            <a:custGeom>
              <a:rect b="b" l="l" r="r" t="t"/>
              <a:pathLst>
                <a:path extrusionOk="0" h="184" w="384">
                  <a:moveTo>
                    <a:pt x="0" y="183"/>
                  </a:moveTo>
                  <a:lnTo>
                    <a:pt x="384" y="183"/>
                  </a:lnTo>
                  <a:lnTo>
                    <a:pt x="384"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11"/>
            <p:cNvSpPr/>
            <p:nvPr/>
          </p:nvSpPr>
          <p:spPr>
            <a:xfrm>
              <a:off x="2521593" y="1593945"/>
              <a:ext cx="21915" cy="8702"/>
            </a:xfrm>
            <a:custGeom>
              <a:rect b="b" l="l" r="r" t="t"/>
              <a:pathLst>
                <a:path extrusionOk="0" h="289" w="614">
                  <a:moveTo>
                    <a:pt x="614" y="273"/>
                  </a:moveTo>
                  <a:lnTo>
                    <a:pt x="614" y="0"/>
                  </a:lnTo>
                  <a:lnTo>
                    <a:pt x="34" y="0"/>
                  </a:lnTo>
                  <a:cubicBezTo>
                    <a:pt x="0" y="197"/>
                    <a:pt x="192" y="289"/>
                    <a:pt x="614"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11"/>
            <p:cNvSpPr/>
            <p:nvPr/>
          </p:nvSpPr>
          <p:spPr>
            <a:xfrm>
              <a:off x="1903339" y="1593554"/>
              <a:ext cx="6924" cy="6233"/>
            </a:xfrm>
            <a:custGeom>
              <a:rect b="b" l="l" r="r" t="t"/>
              <a:pathLst>
                <a:path extrusionOk="0" h="207" w="194">
                  <a:moveTo>
                    <a:pt x="194" y="103"/>
                  </a:moveTo>
                  <a:cubicBezTo>
                    <a:pt x="194" y="52"/>
                    <a:pt x="37" y="0"/>
                    <a:pt x="2" y="103"/>
                  </a:cubicBezTo>
                  <a:cubicBezTo>
                    <a:pt x="1" y="154"/>
                    <a:pt x="157" y="206"/>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11"/>
            <p:cNvSpPr/>
            <p:nvPr/>
          </p:nvSpPr>
          <p:spPr>
            <a:xfrm>
              <a:off x="8813922" y="1591175"/>
              <a:ext cx="13920" cy="5510"/>
            </a:xfrm>
            <a:custGeom>
              <a:rect b="b" l="l" r="r" t="t"/>
              <a:pathLst>
                <a:path extrusionOk="0" h="183" w="390">
                  <a:moveTo>
                    <a:pt x="1" y="182"/>
                  </a:moveTo>
                  <a:lnTo>
                    <a:pt x="390" y="182"/>
                  </a:lnTo>
                  <a:lnTo>
                    <a:pt x="390"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11"/>
            <p:cNvSpPr/>
            <p:nvPr/>
          </p:nvSpPr>
          <p:spPr>
            <a:xfrm>
              <a:off x="5609794" y="1587653"/>
              <a:ext cx="14063" cy="4306"/>
            </a:xfrm>
            <a:custGeom>
              <a:rect b="b" l="l" r="r" t="t"/>
              <a:pathLst>
                <a:path extrusionOk="0" h="143" w="394">
                  <a:moveTo>
                    <a:pt x="294" y="26"/>
                  </a:moveTo>
                  <a:cubicBezTo>
                    <a:pt x="240" y="0"/>
                    <a:pt x="1" y="71"/>
                    <a:pt x="101" y="117"/>
                  </a:cubicBezTo>
                  <a:cubicBezTo>
                    <a:pt x="153" y="143"/>
                    <a:pt x="394"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11"/>
            <p:cNvSpPr/>
            <p:nvPr/>
          </p:nvSpPr>
          <p:spPr>
            <a:xfrm>
              <a:off x="2509065" y="1582986"/>
              <a:ext cx="20630" cy="8220"/>
            </a:xfrm>
            <a:custGeom>
              <a:rect b="b" l="l" r="r" t="t"/>
              <a:pathLst>
                <a:path extrusionOk="0" h="273" w="578">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11"/>
            <p:cNvSpPr/>
            <p:nvPr/>
          </p:nvSpPr>
          <p:spPr>
            <a:xfrm>
              <a:off x="1807007" y="1576242"/>
              <a:ext cx="28911" cy="16952"/>
            </a:xfrm>
            <a:custGeom>
              <a:rect b="b" l="l" r="r" t="t"/>
              <a:pathLst>
                <a:path extrusionOk="0" h="563" w="81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11"/>
            <p:cNvSpPr/>
            <p:nvPr/>
          </p:nvSpPr>
          <p:spPr>
            <a:xfrm>
              <a:off x="8810531" y="1584943"/>
              <a:ext cx="13849" cy="4306"/>
            </a:xfrm>
            <a:custGeom>
              <a:rect b="b" l="l" r="r" t="t"/>
              <a:pathLst>
                <a:path extrusionOk="0" h="143" w="388">
                  <a:moveTo>
                    <a:pt x="289" y="25"/>
                  </a:moveTo>
                  <a:cubicBezTo>
                    <a:pt x="239" y="0"/>
                    <a:pt x="0" y="69"/>
                    <a:pt x="96" y="116"/>
                  </a:cubicBezTo>
                  <a:cubicBezTo>
                    <a:pt x="152" y="143"/>
                    <a:pt x="388" y="72"/>
                    <a:pt x="289"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11"/>
            <p:cNvSpPr/>
            <p:nvPr/>
          </p:nvSpPr>
          <p:spPr>
            <a:xfrm>
              <a:off x="8597058" y="1584943"/>
              <a:ext cx="13991" cy="4276"/>
            </a:xfrm>
            <a:custGeom>
              <a:rect b="b" l="l" r="r" t="t"/>
              <a:pathLst>
                <a:path extrusionOk="0" h="142" w="392">
                  <a:moveTo>
                    <a:pt x="98" y="116"/>
                  </a:moveTo>
                  <a:cubicBezTo>
                    <a:pt x="153" y="141"/>
                    <a:pt x="392" y="72"/>
                    <a:pt x="291" y="25"/>
                  </a:cubicBezTo>
                  <a:cubicBezTo>
                    <a:pt x="239" y="0"/>
                    <a:pt x="0"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11"/>
            <p:cNvSpPr/>
            <p:nvPr/>
          </p:nvSpPr>
          <p:spPr>
            <a:xfrm>
              <a:off x="5372336" y="1582655"/>
              <a:ext cx="7031" cy="6203"/>
            </a:xfrm>
            <a:custGeom>
              <a:rect b="b" l="l" r="r" t="t"/>
              <a:pathLst>
                <a:path extrusionOk="0" h="206" w="197">
                  <a:moveTo>
                    <a:pt x="3" y="101"/>
                  </a:moveTo>
                  <a:cubicBezTo>
                    <a:pt x="0" y="152"/>
                    <a:pt x="157" y="206"/>
                    <a:pt x="195" y="101"/>
                  </a:cubicBezTo>
                  <a:cubicBezTo>
                    <a:pt x="196" y="53"/>
                    <a:pt x="38" y="1"/>
                    <a:pt x="3"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11"/>
            <p:cNvSpPr/>
            <p:nvPr/>
          </p:nvSpPr>
          <p:spPr>
            <a:xfrm>
              <a:off x="3204628" y="1573261"/>
              <a:ext cx="20309" cy="13580"/>
            </a:xfrm>
            <a:custGeom>
              <a:rect b="b" l="l" r="r" t="t"/>
              <a:pathLst>
                <a:path extrusionOk="0" h="451" w="569">
                  <a:moveTo>
                    <a:pt x="376" y="413"/>
                  </a:moveTo>
                  <a:cubicBezTo>
                    <a:pt x="387" y="358"/>
                    <a:pt x="402" y="307"/>
                    <a:pt x="569" y="323"/>
                  </a:cubicBezTo>
                  <a:lnTo>
                    <a:pt x="569" y="143"/>
                  </a:lnTo>
                  <a:cubicBezTo>
                    <a:pt x="95" y="1"/>
                    <a:pt x="1" y="451"/>
                    <a:pt x="376"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11"/>
            <p:cNvSpPr/>
            <p:nvPr/>
          </p:nvSpPr>
          <p:spPr>
            <a:xfrm>
              <a:off x="8056827" y="1580216"/>
              <a:ext cx="13742" cy="2740"/>
            </a:xfrm>
            <a:custGeom>
              <a:rect b="b" l="l" r="r" t="t"/>
              <a:pathLst>
                <a:path extrusionOk="0" h="91" w="385">
                  <a:moveTo>
                    <a:pt x="385" y="1"/>
                  </a:moveTo>
                  <a:cubicBezTo>
                    <a:pt x="236" y="20"/>
                    <a:pt x="6" y="5"/>
                    <a:pt x="1" y="91"/>
                  </a:cubicBezTo>
                  <a:cubicBezTo>
                    <a:pt x="151" y="72"/>
                    <a:pt x="382" y="89"/>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11"/>
            <p:cNvSpPr/>
            <p:nvPr/>
          </p:nvSpPr>
          <p:spPr>
            <a:xfrm>
              <a:off x="5489441" y="1574405"/>
              <a:ext cx="6960" cy="6233"/>
            </a:xfrm>
            <a:custGeom>
              <a:rect b="b" l="l" r="r" t="t"/>
              <a:pathLst>
                <a:path extrusionOk="0" h="207" w="195">
                  <a:moveTo>
                    <a:pt x="194" y="102"/>
                  </a:moveTo>
                  <a:cubicBezTo>
                    <a:pt x="194" y="54"/>
                    <a:pt x="37" y="0"/>
                    <a:pt x="1" y="102"/>
                  </a:cubicBezTo>
                  <a:cubicBezTo>
                    <a:pt x="1" y="154"/>
                    <a:pt x="156" y="207"/>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11"/>
            <p:cNvSpPr/>
            <p:nvPr/>
          </p:nvSpPr>
          <p:spPr>
            <a:xfrm>
              <a:off x="1452729" y="1572057"/>
              <a:ext cx="23914" cy="10268"/>
            </a:xfrm>
            <a:custGeom>
              <a:rect b="b" l="l" r="r" t="t"/>
              <a:pathLst>
                <a:path extrusionOk="0" h="341" w="670">
                  <a:moveTo>
                    <a:pt x="670" y="92"/>
                  </a:moveTo>
                  <a:cubicBezTo>
                    <a:pt x="404" y="94"/>
                    <a:pt x="247" y="48"/>
                    <a:pt x="90" y="0"/>
                  </a:cubicBezTo>
                  <a:cubicBezTo>
                    <a:pt x="0" y="282"/>
                    <a:pt x="610" y="341"/>
                    <a:pt x="67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11"/>
            <p:cNvSpPr/>
            <p:nvPr/>
          </p:nvSpPr>
          <p:spPr>
            <a:xfrm>
              <a:off x="4205677" y="1574014"/>
              <a:ext cx="13956" cy="4276"/>
            </a:xfrm>
            <a:custGeom>
              <a:rect b="b" l="l" r="r" t="t"/>
              <a:pathLst>
                <a:path extrusionOk="0" h="142" w="391">
                  <a:moveTo>
                    <a:pt x="291" y="27"/>
                  </a:moveTo>
                  <a:cubicBezTo>
                    <a:pt x="237" y="0"/>
                    <a:pt x="0" y="70"/>
                    <a:pt x="98" y="118"/>
                  </a:cubicBezTo>
                  <a:cubicBezTo>
                    <a:pt x="152" y="141"/>
                    <a:pt x="391" y="74"/>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11"/>
            <p:cNvSpPr/>
            <p:nvPr/>
          </p:nvSpPr>
          <p:spPr>
            <a:xfrm>
              <a:off x="1522614" y="1556370"/>
              <a:ext cx="50434" cy="18548"/>
            </a:xfrm>
            <a:custGeom>
              <a:rect b="b" l="l" r="r" t="t"/>
              <a:pathLst>
                <a:path extrusionOk="0" h="616" w="1413">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11"/>
            <p:cNvSpPr/>
            <p:nvPr/>
          </p:nvSpPr>
          <p:spPr>
            <a:xfrm>
              <a:off x="2020337" y="1563476"/>
              <a:ext cx="6889" cy="6233"/>
            </a:xfrm>
            <a:custGeom>
              <a:rect b="b" l="l" r="r" t="t"/>
              <a:pathLst>
                <a:path extrusionOk="0" h="207" w="193">
                  <a:moveTo>
                    <a:pt x="192" y="104"/>
                  </a:moveTo>
                  <a:cubicBezTo>
                    <a:pt x="192" y="53"/>
                    <a:pt x="39" y="1"/>
                    <a:pt x="2" y="104"/>
                  </a:cubicBezTo>
                  <a:cubicBezTo>
                    <a:pt x="0" y="155"/>
                    <a:pt x="157"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11"/>
            <p:cNvSpPr/>
            <p:nvPr/>
          </p:nvSpPr>
          <p:spPr>
            <a:xfrm>
              <a:off x="4863121" y="1563837"/>
              <a:ext cx="13777" cy="2770"/>
            </a:xfrm>
            <a:custGeom>
              <a:rect b="b" l="l" r="r" t="t"/>
              <a:pathLst>
                <a:path extrusionOk="0" h="92" w="386">
                  <a:moveTo>
                    <a:pt x="385" y="0"/>
                  </a:moveTo>
                  <a:cubicBezTo>
                    <a:pt x="235" y="21"/>
                    <a:pt x="5" y="3"/>
                    <a:pt x="0" y="92"/>
                  </a:cubicBezTo>
                  <a:cubicBezTo>
                    <a:pt x="149" y="71"/>
                    <a:pt x="379" y="90"/>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11"/>
            <p:cNvSpPr/>
            <p:nvPr/>
          </p:nvSpPr>
          <p:spPr>
            <a:xfrm>
              <a:off x="2116740" y="1560736"/>
              <a:ext cx="6924" cy="6263"/>
            </a:xfrm>
            <a:custGeom>
              <a:rect b="b" l="l" r="r" t="t"/>
              <a:pathLst>
                <a:path extrusionOk="0" h="208" w="194">
                  <a:moveTo>
                    <a:pt x="193" y="103"/>
                  </a:moveTo>
                  <a:cubicBezTo>
                    <a:pt x="193" y="54"/>
                    <a:pt x="37" y="0"/>
                    <a:pt x="1" y="103"/>
                  </a:cubicBezTo>
                  <a:cubicBezTo>
                    <a:pt x="0" y="154"/>
                    <a:pt x="154" y="208"/>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11"/>
            <p:cNvSpPr/>
            <p:nvPr/>
          </p:nvSpPr>
          <p:spPr>
            <a:xfrm>
              <a:off x="1707105" y="1563084"/>
              <a:ext cx="13956" cy="4306"/>
            </a:xfrm>
            <a:custGeom>
              <a:rect b="b" l="l" r="r" t="t"/>
              <a:pathLst>
                <a:path extrusionOk="0" h="143" w="391">
                  <a:moveTo>
                    <a:pt x="101" y="117"/>
                  </a:moveTo>
                  <a:cubicBezTo>
                    <a:pt x="151" y="143"/>
                    <a:pt x="391" y="72"/>
                    <a:pt x="293" y="25"/>
                  </a:cubicBezTo>
                  <a:cubicBezTo>
                    <a:pt x="239" y="1"/>
                    <a:pt x="1"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11"/>
            <p:cNvSpPr/>
            <p:nvPr/>
          </p:nvSpPr>
          <p:spPr>
            <a:xfrm>
              <a:off x="5027339" y="1555617"/>
              <a:ext cx="21630" cy="6474"/>
            </a:xfrm>
            <a:custGeom>
              <a:rect b="b" l="l" r="r" t="t"/>
              <a:pathLst>
                <a:path extrusionOk="0" h="215" w="606">
                  <a:moveTo>
                    <a:pt x="606" y="183"/>
                  </a:moveTo>
                  <a:lnTo>
                    <a:pt x="606" y="1"/>
                  </a:lnTo>
                  <a:lnTo>
                    <a:pt x="26" y="1"/>
                  </a:lnTo>
                  <a:cubicBezTo>
                    <a:pt x="0" y="165"/>
                    <a:pt x="218" y="215"/>
                    <a:pt x="606"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11"/>
            <p:cNvSpPr/>
            <p:nvPr/>
          </p:nvSpPr>
          <p:spPr>
            <a:xfrm>
              <a:off x="3975179" y="1558357"/>
              <a:ext cx="13706" cy="2800"/>
            </a:xfrm>
            <a:custGeom>
              <a:rect b="b" l="l" r="r" t="t"/>
              <a:pathLst>
                <a:path extrusionOk="0" h="93" w="384">
                  <a:moveTo>
                    <a:pt x="1" y="92"/>
                  </a:moveTo>
                  <a:cubicBezTo>
                    <a:pt x="151" y="71"/>
                    <a:pt x="379" y="90"/>
                    <a:pt x="383" y="1"/>
                  </a:cubicBezTo>
                  <a:cubicBezTo>
                    <a:pt x="236" y="20"/>
                    <a:pt x="7" y="5"/>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11"/>
            <p:cNvSpPr/>
            <p:nvPr/>
          </p:nvSpPr>
          <p:spPr>
            <a:xfrm>
              <a:off x="2216428" y="1557635"/>
              <a:ext cx="14027" cy="4276"/>
            </a:xfrm>
            <a:custGeom>
              <a:rect b="b" l="l" r="r" t="t"/>
              <a:pathLst>
                <a:path extrusionOk="0" h="142" w="393">
                  <a:moveTo>
                    <a:pt x="100" y="116"/>
                  </a:moveTo>
                  <a:cubicBezTo>
                    <a:pt x="153" y="141"/>
                    <a:pt x="392" y="72"/>
                    <a:pt x="292" y="25"/>
                  </a:cubicBezTo>
                  <a:cubicBezTo>
                    <a:pt x="238" y="0"/>
                    <a:pt x="0"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11"/>
            <p:cNvSpPr/>
            <p:nvPr/>
          </p:nvSpPr>
          <p:spPr>
            <a:xfrm>
              <a:off x="8531814" y="1555617"/>
              <a:ext cx="13777" cy="2770"/>
            </a:xfrm>
            <a:custGeom>
              <a:rect b="b" l="l" r="r" t="t"/>
              <a:pathLst>
                <a:path extrusionOk="0" h="92" w="386">
                  <a:moveTo>
                    <a:pt x="386" y="1"/>
                  </a:moveTo>
                  <a:cubicBezTo>
                    <a:pt x="236" y="21"/>
                    <a:pt x="5" y="4"/>
                    <a:pt x="1" y="92"/>
                  </a:cubicBezTo>
                  <a:cubicBezTo>
                    <a:pt x="150" y="72"/>
                    <a:pt x="379" y="91"/>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11"/>
            <p:cNvSpPr/>
            <p:nvPr/>
          </p:nvSpPr>
          <p:spPr>
            <a:xfrm>
              <a:off x="5537625" y="1547097"/>
              <a:ext cx="6996" cy="6203"/>
            </a:xfrm>
            <a:custGeom>
              <a:rect b="b" l="l" r="r" t="t"/>
              <a:pathLst>
                <a:path extrusionOk="0" h="206" w="196">
                  <a:moveTo>
                    <a:pt x="193" y="102"/>
                  </a:moveTo>
                  <a:cubicBezTo>
                    <a:pt x="195" y="54"/>
                    <a:pt x="39" y="0"/>
                    <a:pt x="1" y="102"/>
                  </a:cubicBezTo>
                  <a:cubicBezTo>
                    <a:pt x="1" y="153"/>
                    <a:pt x="156"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11"/>
            <p:cNvSpPr/>
            <p:nvPr/>
          </p:nvSpPr>
          <p:spPr>
            <a:xfrm>
              <a:off x="2075409" y="1547488"/>
              <a:ext cx="13849" cy="2710"/>
            </a:xfrm>
            <a:custGeom>
              <a:rect b="b" l="l" r="r" t="t"/>
              <a:pathLst>
                <a:path extrusionOk="0" h="90" w="388">
                  <a:moveTo>
                    <a:pt x="388" y="0"/>
                  </a:moveTo>
                  <a:cubicBezTo>
                    <a:pt x="235" y="20"/>
                    <a:pt x="5" y="2"/>
                    <a:pt x="0" y="89"/>
                  </a:cubicBezTo>
                  <a:cubicBezTo>
                    <a:pt x="149" y="69"/>
                    <a:pt x="383" y="88"/>
                    <a:pt x="3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11"/>
            <p:cNvSpPr/>
            <p:nvPr/>
          </p:nvSpPr>
          <p:spPr>
            <a:xfrm>
              <a:off x="1497166" y="1544327"/>
              <a:ext cx="7031" cy="6263"/>
            </a:xfrm>
            <a:custGeom>
              <a:rect b="b" l="l" r="r" t="t"/>
              <a:pathLst>
                <a:path extrusionOk="0" h="208" w="197">
                  <a:moveTo>
                    <a:pt x="196" y="105"/>
                  </a:moveTo>
                  <a:cubicBezTo>
                    <a:pt x="196" y="54"/>
                    <a:pt x="39" y="1"/>
                    <a:pt x="3" y="105"/>
                  </a:cubicBezTo>
                  <a:cubicBezTo>
                    <a:pt x="1" y="154"/>
                    <a:pt x="159" y="207"/>
                    <a:pt x="196"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11"/>
            <p:cNvSpPr/>
            <p:nvPr/>
          </p:nvSpPr>
          <p:spPr>
            <a:xfrm>
              <a:off x="4357046" y="1543935"/>
              <a:ext cx="14063" cy="4276"/>
            </a:xfrm>
            <a:custGeom>
              <a:rect b="b" l="l" r="r" t="t"/>
              <a:pathLst>
                <a:path extrusionOk="0" h="142" w="394">
                  <a:moveTo>
                    <a:pt x="294" y="24"/>
                  </a:moveTo>
                  <a:cubicBezTo>
                    <a:pt x="241" y="1"/>
                    <a:pt x="0" y="69"/>
                    <a:pt x="101" y="116"/>
                  </a:cubicBezTo>
                  <a:cubicBezTo>
                    <a:pt x="153" y="142"/>
                    <a:pt x="393" y="74"/>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11"/>
            <p:cNvSpPr/>
            <p:nvPr/>
          </p:nvSpPr>
          <p:spPr>
            <a:xfrm>
              <a:off x="2488971" y="1535234"/>
              <a:ext cx="20131" cy="16259"/>
            </a:xfrm>
            <a:custGeom>
              <a:rect b="b" l="l" r="r" t="t"/>
              <a:pathLst>
                <a:path extrusionOk="0" h="540" w="564">
                  <a:moveTo>
                    <a:pt x="563" y="134"/>
                  </a:moveTo>
                  <a:cubicBezTo>
                    <a:pt x="1" y="0"/>
                    <a:pt x="1" y="539"/>
                    <a:pt x="563" y="4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11"/>
            <p:cNvSpPr/>
            <p:nvPr/>
          </p:nvSpPr>
          <p:spPr>
            <a:xfrm>
              <a:off x="6600921" y="1541225"/>
              <a:ext cx="13991" cy="4336"/>
            </a:xfrm>
            <a:custGeom>
              <a:rect b="b" l="l" r="r" t="t"/>
              <a:pathLst>
                <a:path extrusionOk="0" h="144" w="392">
                  <a:moveTo>
                    <a:pt x="292" y="27"/>
                  </a:moveTo>
                  <a:cubicBezTo>
                    <a:pt x="239" y="1"/>
                    <a:pt x="0" y="69"/>
                    <a:pt x="98" y="117"/>
                  </a:cubicBezTo>
                  <a:cubicBezTo>
                    <a:pt x="154" y="143"/>
                    <a:pt x="392" y="73"/>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11"/>
            <p:cNvSpPr/>
            <p:nvPr/>
          </p:nvSpPr>
          <p:spPr>
            <a:xfrm>
              <a:off x="6249856" y="1541225"/>
              <a:ext cx="14099" cy="4336"/>
            </a:xfrm>
            <a:custGeom>
              <a:rect b="b" l="l" r="r" t="t"/>
              <a:pathLst>
                <a:path extrusionOk="0" h="144" w="395">
                  <a:moveTo>
                    <a:pt x="293" y="27"/>
                  </a:moveTo>
                  <a:cubicBezTo>
                    <a:pt x="241" y="1"/>
                    <a:pt x="0" y="69"/>
                    <a:pt x="102" y="117"/>
                  </a:cubicBezTo>
                  <a:cubicBezTo>
                    <a:pt x="156" y="143"/>
                    <a:pt x="395" y="73"/>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11"/>
            <p:cNvSpPr/>
            <p:nvPr/>
          </p:nvSpPr>
          <p:spPr>
            <a:xfrm>
              <a:off x="2271250" y="1533819"/>
              <a:ext cx="25734" cy="8220"/>
            </a:xfrm>
            <a:custGeom>
              <a:rect b="b" l="l" r="r" t="t"/>
              <a:pathLst>
                <a:path extrusionOk="0" h="273" w="721">
                  <a:moveTo>
                    <a:pt x="105" y="273"/>
                  </a:moveTo>
                  <a:lnTo>
                    <a:pt x="685" y="273"/>
                  </a:lnTo>
                  <a:cubicBezTo>
                    <a:pt x="655" y="165"/>
                    <a:pt x="720" y="13"/>
                    <a:pt x="492" y="0"/>
                  </a:cubicBezTo>
                  <a:cubicBezTo>
                    <a:pt x="477" y="142"/>
                    <a:pt x="1" y="71"/>
                    <a:pt x="10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11"/>
            <p:cNvSpPr/>
            <p:nvPr/>
          </p:nvSpPr>
          <p:spPr>
            <a:xfrm>
              <a:off x="2670678" y="1535776"/>
              <a:ext cx="14099" cy="4276"/>
            </a:xfrm>
            <a:custGeom>
              <a:rect b="b" l="l" r="r" t="t"/>
              <a:pathLst>
                <a:path extrusionOk="0" h="142" w="395">
                  <a:moveTo>
                    <a:pt x="292" y="25"/>
                  </a:moveTo>
                  <a:cubicBezTo>
                    <a:pt x="242" y="0"/>
                    <a:pt x="0" y="70"/>
                    <a:pt x="102" y="116"/>
                  </a:cubicBezTo>
                  <a:cubicBezTo>
                    <a:pt x="155" y="141"/>
                    <a:pt x="395"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11"/>
            <p:cNvSpPr/>
            <p:nvPr/>
          </p:nvSpPr>
          <p:spPr>
            <a:xfrm>
              <a:off x="4317214" y="1524967"/>
              <a:ext cx="29625" cy="12375"/>
            </a:xfrm>
            <a:custGeom>
              <a:rect b="b" l="l" r="r" t="t"/>
              <a:pathLst>
                <a:path extrusionOk="0" h="411" w="830">
                  <a:moveTo>
                    <a:pt x="829" y="384"/>
                  </a:moveTo>
                  <a:lnTo>
                    <a:pt x="829" y="21"/>
                  </a:lnTo>
                  <a:cubicBezTo>
                    <a:pt x="465" y="0"/>
                    <a:pt x="405" y="123"/>
                    <a:pt x="59" y="111"/>
                  </a:cubicBezTo>
                  <a:cubicBezTo>
                    <a:pt x="0" y="351"/>
                    <a:pt x="327" y="410"/>
                    <a:pt x="829"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11"/>
            <p:cNvSpPr/>
            <p:nvPr/>
          </p:nvSpPr>
          <p:spPr>
            <a:xfrm>
              <a:off x="1414718" y="1527315"/>
              <a:ext cx="27519" cy="11231"/>
            </a:xfrm>
            <a:custGeom>
              <a:rect b="b" l="l" r="r" t="t"/>
              <a:pathLst>
                <a:path extrusionOk="0" h="373" w="771">
                  <a:moveTo>
                    <a:pt x="770" y="306"/>
                  </a:moveTo>
                  <a:lnTo>
                    <a:pt x="770" y="33"/>
                  </a:lnTo>
                  <a:cubicBezTo>
                    <a:pt x="483" y="50"/>
                    <a:pt x="58" y="1"/>
                    <a:pt x="0" y="125"/>
                  </a:cubicBezTo>
                  <a:cubicBezTo>
                    <a:pt x="383" y="126"/>
                    <a:pt x="243" y="373"/>
                    <a:pt x="770"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11"/>
            <p:cNvSpPr/>
            <p:nvPr/>
          </p:nvSpPr>
          <p:spPr>
            <a:xfrm>
              <a:off x="1855119" y="1516837"/>
              <a:ext cx="41332" cy="16952"/>
            </a:xfrm>
            <a:custGeom>
              <a:rect b="b" l="l" r="r" t="t"/>
              <a:pathLst>
                <a:path extrusionOk="0" h="563" w="1158">
                  <a:moveTo>
                    <a:pt x="1" y="199"/>
                  </a:moveTo>
                  <a:cubicBezTo>
                    <a:pt x="211" y="402"/>
                    <a:pt x="524" y="559"/>
                    <a:pt x="1157" y="563"/>
                  </a:cubicBezTo>
                  <a:lnTo>
                    <a:pt x="1157" y="108"/>
                  </a:lnTo>
                  <a:cubicBezTo>
                    <a:pt x="819" y="161"/>
                    <a:pt x="27" y="0"/>
                    <a:pt x="1" y="1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11"/>
            <p:cNvSpPr/>
            <p:nvPr/>
          </p:nvSpPr>
          <p:spPr>
            <a:xfrm>
              <a:off x="857033" y="1517349"/>
              <a:ext cx="45865" cy="16711"/>
            </a:xfrm>
            <a:custGeom>
              <a:rect b="b" l="l" r="r" t="t"/>
              <a:pathLst>
                <a:path extrusionOk="0" h="555" w="1285">
                  <a:moveTo>
                    <a:pt x="965" y="0"/>
                  </a:moveTo>
                  <a:cubicBezTo>
                    <a:pt x="361" y="18"/>
                    <a:pt x="38" y="170"/>
                    <a:pt x="0" y="454"/>
                  </a:cubicBezTo>
                  <a:cubicBezTo>
                    <a:pt x="365" y="433"/>
                    <a:pt x="426" y="555"/>
                    <a:pt x="776" y="546"/>
                  </a:cubicBezTo>
                  <a:cubicBezTo>
                    <a:pt x="901" y="355"/>
                    <a:pt x="1285" y="142"/>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11"/>
            <p:cNvSpPr/>
            <p:nvPr/>
          </p:nvSpPr>
          <p:spPr>
            <a:xfrm>
              <a:off x="5613399" y="1522829"/>
              <a:ext cx="14919" cy="9244"/>
            </a:xfrm>
            <a:custGeom>
              <a:rect b="b" l="l" r="r" t="t"/>
              <a:pathLst>
                <a:path extrusionOk="0" h="307" w="418">
                  <a:moveTo>
                    <a:pt x="383" y="274"/>
                  </a:moveTo>
                  <a:cubicBezTo>
                    <a:pt x="357" y="167"/>
                    <a:pt x="418" y="17"/>
                    <a:pt x="193" y="1"/>
                  </a:cubicBezTo>
                  <a:cubicBezTo>
                    <a:pt x="180" y="57"/>
                    <a:pt x="163" y="109"/>
                    <a:pt x="0" y="95"/>
                  </a:cubicBezTo>
                  <a:cubicBezTo>
                    <a:pt x="21" y="202"/>
                    <a:pt x="56" y="306"/>
                    <a:pt x="38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11"/>
            <p:cNvSpPr/>
            <p:nvPr/>
          </p:nvSpPr>
          <p:spPr>
            <a:xfrm>
              <a:off x="2477942" y="1527556"/>
              <a:ext cx="14063" cy="4276"/>
            </a:xfrm>
            <a:custGeom>
              <a:rect b="b" l="l" r="r" t="t"/>
              <a:pathLst>
                <a:path extrusionOk="0" h="142" w="394">
                  <a:moveTo>
                    <a:pt x="294" y="25"/>
                  </a:moveTo>
                  <a:cubicBezTo>
                    <a:pt x="240" y="1"/>
                    <a:pt x="0" y="70"/>
                    <a:pt x="102" y="117"/>
                  </a:cubicBezTo>
                  <a:cubicBezTo>
                    <a:pt x="154" y="141"/>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11"/>
            <p:cNvSpPr/>
            <p:nvPr/>
          </p:nvSpPr>
          <p:spPr>
            <a:xfrm>
              <a:off x="4119731" y="1522438"/>
              <a:ext cx="6924" cy="6293"/>
            </a:xfrm>
            <a:custGeom>
              <a:rect b="b" l="l" r="r" t="t"/>
              <a:pathLst>
                <a:path extrusionOk="0" h="209" w="194">
                  <a:moveTo>
                    <a:pt x="193" y="105"/>
                  </a:moveTo>
                  <a:cubicBezTo>
                    <a:pt x="193" y="53"/>
                    <a:pt x="38" y="1"/>
                    <a:pt x="0" y="105"/>
                  </a:cubicBezTo>
                  <a:cubicBezTo>
                    <a:pt x="0" y="155"/>
                    <a:pt x="157" y="208"/>
                    <a:pt x="193"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11"/>
            <p:cNvSpPr/>
            <p:nvPr/>
          </p:nvSpPr>
          <p:spPr>
            <a:xfrm>
              <a:off x="2264540" y="1522046"/>
              <a:ext cx="14134" cy="4336"/>
            </a:xfrm>
            <a:custGeom>
              <a:rect b="b" l="l" r="r" t="t"/>
              <a:pathLst>
                <a:path extrusionOk="0" h="144" w="396">
                  <a:moveTo>
                    <a:pt x="293" y="26"/>
                  </a:moveTo>
                  <a:cubicBezTo>
                    <a:pt x="241" y="1"/>
                    <a:pt x="1" y="70"/>
                    <a:pt x="104" y="118"/>
                  </a:cubicBezTo>
                  <a:cubicBezTo>
                    <a:pt x="155" y="143"/>
                    <a:pt x="395" y="75"/>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11"/>
            <p:cNvSpPr/>
            <p:nvPr/>
          </p:nvSpPr>
          <p:spPr>
            <a:xfrm>
              <a:off x="3706633" y="1520089"/>
              <a:ext cx="13849" cy="2740"/>
            </a:xfrm>
            <a:custGeom>
              <a:rect b="b" l="l" r="r" t="t"/>
              <a:pathLst>
                <a:path extrusionOk="0" h="91" w="388">
                  <a:moveTo>
                    <a:pt x="387" y="0"/>
                  </a:moveTo>
                  <a:cubicBezTo>
                    <a:pt x="241" y="20"/>
                    <a:pt x="7" y="4"/>
                    <a:pt x="1" y="91"/>
                  </a:cubicBezTo>
                  <a:cubicBezTo>
                    <a:pt x="154" y="71"/>
                    <a:pt x="382" y="89"/>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11"/>
            <p:cNvSpPr/>
            <p:nvPr/>
          </p:nvSpPr>
          <p:spPr>
            <a:xfrm>
              <a:off x="4501669" y="1516627"/>
              <a:ext cx="13991" cy="4246"/>
            </a:xfrm>
            <a:custGeom>
              <a:rect b="b" l="l" r="r" t="t"/>
              <a:pathLst>
                <a:path extrusionOk="0" h="141" w="392">
                  <a:moveTo>
                    <a:pt x="99" y="115"/>
                  </a:moveTo>
                  <a:cubicBezTo>
                    <a:pt x="153" y="140"/>
                    <a:pt x="392" y="74"/>
                    <a:pt x="291" y="24"/>
                  </a:cubicBezTo>
                  <a:cubicBezTo>
                    <a:pt x="238" y="1"/>
                    <a:pt x="0" y="68"/>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11"/>
            <p:cNvSpPr/>
            <p:nvPr/>
          </p:nvSpPr>
          <p:spPr>
            <a:xfrm>
              <a:off x="3414103" y="1516627"/>
              <a:ext cx="14027" cy="4246"/>
            </a:xfrm>
            <a:custGeom>
              <a:rect b="b" l="l" r="r" t="t"/>
              <a:pathLst>
                <a:path extrusionOk="0" h="141" w="393">
                  <a:moveTo>
                    <a:pt x="293" y="24"/>
                  </a:moveTo>
                  <a:cubicBezTo>
                    <a:pt x="241" y="1"/>
                    <a:pt x="1" y="68"/>
                    <a:pt x="100" y="115"/>
                  </a:cubicBezTo>
                  <a:cubicBezTo>
                    <a:pt x="152" y="140"/>
                    <a:pt x="392" y="74"/>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11"/>
            <p:cNvSpPr/>
            <p:nvPr/>
          </p:nvSpPr>
          <p:spPr>
            <a:xfrm>
              <a:off x="7082796" y="1511117"/>
              <a:ext cx="13991" cy="4276"/>
            </a:xfrm>
            <a:custGeom>
              <a:rect b="b" l="l" r="r" t="t"/>
              <a:pathLst>
                <a:path extrusionOk="0" h="142" w="392">
                  <a:moveTo>
                    <a:pt x="290" y="27"/>
                  </a:moveTo>
                  <a:cubicBezTo>
                    <a:pt x="238" y="1"/>
                    <a:pt x="0" y="70"/>
                    <a:pt x="99" y="118"/>
                  </a:cubicBezTo>
                  <a:cubicBezTo>
                    <a:pt x="153" y="142"/>
                    <a:pt x="392" y="74"/>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11"/>
            <p:cNvSpPr/>
            <p:nvPr/>
          </p:nvSpPr>
          <p:spPr>
            <a:xfrm>
              <a:off x="2457348" y="1511117"/>
              <a:ext cx="13991" cy="4276"/>
            </a:xfrm>
            <a:custGeom>
              <a:rect b="b" l="l" r="r" t="t"/>
              <a:pathLst>
                <a:path extrusionOk="0" h="142" w="392">
                  <a:moveTo>
                    <a:pt x="293" y="27"/>
                  </a:moveTo>
                  <a:cubicBezTo>
                    <a:pt x="238" y="1"/>
                    <a:pt x="0" y="70"/>
                    <a:pt x="100" y="118"/>
                  </a:cubicBezTo>
                  <a:cubicBezTo>
                    <a:pt x="152" y="142"/>
                    <a:pt x="392"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11"/>
            <p:cNvSpPr/>
            <p:nvPr/>
          </p:nvSpPr>
          <p:spPr>
            <a:xfrm>
              <a:off x="5640810" y="1506420"/>
              <a:ext cx="13884" cy="5510"/>
            </a:xfrm>
            <a:custGeom>
              <a:rect b="b" l="l" r="r" t="t"/>
              <a:pathLst>
                <a:path extrusionOk="0" h="183" w="389">
                  <a:moveTo>
                    <a:pt x="1" y="183"/>
                  </a:moveTo>
                  <a:lnTo>
                    <a:pt x="389" y="183"/>
                  </a:lnTo>
                  <a:lnTo>
                    <a:pt x="389"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11"/>
            <p:cNvSpPr/>
            <p:nvPr/>
          </p:nvSpPr>
          <p:spPr>
            <a:xfrm>
              <a:off x="4487357" y="1495491"/>
              <a:ext cx="26591" cy="12255"/>
            </a:xfrm>
            <a:custGeom>
              <a:rect b="b" l="l" r="r" t="t"/>
              <a:pathLst>
                <a:path extrusionOk="0" h="407" w="745">
                  <a:moveTo>
                    <a:pt x="306" y="0"/>
                  </a:moveTo>
                  <a:cubicBezTo>
                    <a:pt x="0" y="136"/>
                    <a:pt x="89" y="406"/>
                    <a:pt x="692" y="363"/>
                  </a:cubicBezTo>
                  <a:cubicBezTo>
                    <a:pt x="745" y="157"/>
                    <a:pt x="647" y="21"/>
                    <a:pt x="3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11"/>
            <p:cNvSpPr/>
            <p:nvPr/>
          </p:nvSpPr>
          <p:spPr>
            <a:xfrm>
              <a:off x="3352142" y="1502957"/>
              <a:ext cx="14027" cy="4306"/>
            </a:xfrm>
            <a:custGeom>
              <a:rect b="b" l="l" r="r" t="t"/>
              <a:pathLst>
                <a:path extrusionOk="0" h="143" w="393">
                  <a:moveTo>
                    <a:pt x="100" y="117"/>
                  </a:moveTo>
                  <a:cubicBezTo>
                    <a:pt x="151" y="143"/>
                    <a:pt x="392" y="72"/>
                    <a:pt x="293" y="26"/>
                  </a:cubicBezTo>
                  <a:cubicBezTo>
                    <a:pt x="242" y="0"/>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0" name="Google Shape;19420;p11"/>
            <p:cNvSpPr/>
            <p:nvPr/>
          </p:nvSpPr>
          <p:spPr>
            <a:xfrm>
              <a:off x="7844246" y="1485193"/>
              <a:ext cx="35478" cy="19090"/>
            </a:xfrm>
            <a:custGeom>
              <a:rect b="b" l="l" r="r" t="t"/>
              <a:pathLst>
                <a:path extrusionOk="0" h="634" w="994">
                  <a:moveTo>
                    <a:pt x="558" y="615"/>
                  </a:moveTo>
                  <a:cubicBezTo>
                    <a:pt x="506" y="349"/>
                    <a:pt x="994" y="336"/>
                    <a:pt x="943" y="70"/>
                  </a:cubicBezTo>
                  <a:cubicBezTo>
                    <a:pt x="1" y="0"/>
                    <a:pt x="75" y="633"/>
                    <a:pt x="558" y="6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1" name="Google Shape;19421;p11"/>
            <p:cNvSpPr/>
            <p:nvPr/>
          </p:nvSpPr>
          <p:spPr>
            <a:xfrm>
              <a:off x="2677566" y="1500248"/>
              <a:ext cx="14099" cy="4276"/>
            </a:xfrm>
            <a:custGeom>
              <a:rect b="b" l="l" r="r" t="t"/>
              <a:pathLst>
                <a:path extrusionOk="0" h="142" w="395">
                  <a:moveTo>
                    <a:pt x="99" y="115"/>
                  </a:moveTo>
                  <a:cubicBezTo>
                    <a:pt x="156" y="141"/>
                    <a:pt x="395" y="71"/>
                    <a:pt x="294" y="24"/>
                  </a:cubicBezTo>
                  <a:cubicBezTo>
                    <a:pt x="242" y="0"/>
                    <a:pt x="1" y="68"/>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11"/>
            <p:cNvSpPr/>
            <p:nvPr/>
          </p:nvSpPr>
          <p:spPr>
            <a:xfrm>
              <a:off x="1872216" y="1500187"/>
              <a:ext cx="14170" cy="4336"/>
            </a:xfrm>
            <a:custGeom>
              <a:rect b="b" l="l" r="r" t="t"/>
              <a:pathLst>
                <a:path extrusionOk="0" h="144" w="397">
                  <a:moveTo>
                    <a:pt x="294" y="26"/>
                  </a:moveTo>
                  <a:cubicBezTo>
                    <a:pt x="242" y="1"/>
                    <a:pt x="1" y="70"/>
                    <a:pt x="104" y="117"/>
                  </a:cubicBezTo>
                  <a:cubicBezTo>
                    <a:pt x="157" y="143"/>
                    <a:pt x="396"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11"/>
            <p:cNvSpPr/>
            <p:nvPr/>
          </p:nvSpPr>
          <p:spPr>
            <a:xfrm>
              <a:off x="4920656" y="1484531"/>
              <a:ext cx="34229" cy="17223"/>
            </a:xfrm>
            <a:custGeom>
              <a:rect b="b" l="l" r="r" t="t"/>
              <a:pathLst>
                <a:path extrusionOk="0" h="572" w="959">
                  <a:moveTo>
                    <a:pt x="704" y="546"/>
                  </a:moveTo>
                  <a:cubicBezTo>
                    <a:pt x="863" y="441"/>
                    <a:pt x="958" y="303"/>
                    <a:pt x="894" y="92"/>
                  </a:cubicBezTo>
                  <a:cubicBezTo>
                    <a:pt x="627" y="95"/>
                    <a:pt x="469" y="48"/>
                    <a:pt x="313" y="0"/>
                  </a:cubicBezTo>
                  <a:cubicBezTo>
                    <a:pt x="0" y="149"/>
                    <a:pt x="82" y="572"/>
                    <a:pt x="704"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11"/>
            <p:cNvSpPr/>
            <p:nvPr/>
          </p:nvSpPr>
          <p:spPr>
            <a:xfrm>
              <a:off x="2716149" y="1488776"/>
              <a:ext cx="20131" cy="16199"/>
            </a:xfrm>
            <a:custGeom>
              <a:rect b="b" l="l" r="r" t="t"/>
              <a:pathLst>
                <a:path extrusionOk="0" h="538" w="564">
                  <a:moveTo>
                    <a:pt x="563" y="405"/>
                  </a:moveTo>
                  <a:lnTo>
                    <a:pt x="563" y="132"/>
                  </a:lnTo>
                  <a:cubicBezTo>
                    <a:pt x="0" y="0"/>
                    <a:pt x="0" y="538"/>
                    <a:pt x="563" y="4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11"/>
            <p:cNvSpPr/>
            <p:nvPr/>
          </p:nvSpPr>
          <p:spPr>
            <a:xfrm>
              <a:off x="6518365" y="1494708"/>
              <a:ext cx="13991" cy="4306"/>
            </a:xfrm>
            <a:custGeom>
              <a:rect b="b" l="l" r="r" t="t"/>
              <a:pathLst>
                <a:path extrusionOk="0" h="143" w="392">
                  <a:moveTo>
                    <a:pt x="294" y="26"/>
                  </a:moveTo>
                  <a:cubicBezTo>
                    <a:pt x="236" y="0"/>
                    <a:pt x="0" y="71"/>
                    <a:pt x="101" y="118"/>
                  </a:cubicBezTo>
                  <a:cubicBezTo>
                    <a:pt x="151" y="143"/>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11"/>
            <p:cNvSpPr/>
            <p:nvPr/>
          </p:nvSpPr>
          <p:spPr>
            <a:xfrm>
              <a:off x="2631667" y="1490011"/>
              <a:ext cx="21951" cy="8762"/>
            </a:xfrm>
            <a:custGeom>
              <a:rect b="b" l="l" r="r" t="t"/>
              <a:pathLst>
                <a:path extrusionOk="0" h="291" w="615">
                  <a:moveTo>
                    <a:pt x="614" y="274"/>
                  </a:moveTo>
                  <a:lnTo>
                    <a:pt x="614" y="1"/>
                  </a:lnTo>
                  <a:lnTo>
                    <a:pt x="34" y="1"/>
                  </a:lnTo>
                  <a:cubicBezTo>
                    <a:pt x="1" y="201"/>
                    <a:pt x="194" y="291"/>
                    <a:pt x="614"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11"/>
            <p:cNvSpPr/>
            <p:nvPr/>
          </p:nvSpPr>
          <p:spPr>
            <a:xfrm>
              <a:off x="1833597" y="1487271"/>
              <a:ext cx="14670" cy="9545"/>
            </a:xfrm>
            <a:custGeom>
              <a:rect b="b" l="l" r="r" t="t"/>
              <a:pathLst>
                <a:path extrusionOk="0" h="317" w="411">
                  <a:moveTo>
                    <a:pt x="410" y="273"/>
                  </a:moveTo>
                  <a:lnTo>
                    <a:pt x="410" y="91"/>
                  </a:lnTo>
                  <a:cubicBezTo>
                    <a:pt x="220" y="91"/>
                    <a:pt x="182" y="17"/>
                    <a:pt x="25" y="1"/>
                  </a:cubicBezTo>
                  <a:cubicBezTo>
                    <a:pt x="45" y="144"/>
                    <a:pt x="0" y="316"/>
                    <a:pt x="41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11"/>
            <p:cNvSpPr/>
            <p:nvPr/>
          </p:nvSpPr>
          <p:spPr>
            <a:xfrm>
              <a:off x="1600565" y="1492721"/>
              <a:ext cx="13777" cy="2800"/>
            </a:xfrm>
            <a:custGeom>
              <a:rect b="b" l="l" r="r" t="t"/>
              <a:pathLst>
                <a:path extrusionOk="0" h="93" w="386">
                  <a:moveTo>
                    <a:pt x="0" y="92"/>
                  </a:moveTo>
                  <a:cubicBezTo>
                    <a:pt x="149" y="71"/>
                    <a:pt x="380" y="90"/>
                    <a:pt x="385" y="1"/>
                  </a:cubicBezTo>
                  <a:cubicBezTo>
                    <a:pt x="235" y="22"/>
                    <a:pt x="5" y="5"/>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11"/>
            <p:cNvSpPr/>
            <p:nvPr/>
          </p:nvSpPr>
          <p:spPr>
            <a:xfrm>
              <a:off x="8380302" y="1486970"/>
              <a:ext cx="6996" cy="6203"/>
            </a:xfrm>
            <a:custGeom>
              <a:rect b="b" l="l" r="r" t="t"/>
              <a:pathLst>
                <a:path extrusionOk="0" h="206" w="196">
                  <a:moveTo>
                    <a:pt x="193" y="102"/>
                  </a:moveTo>
                  <a:cubicBezTo>
                    <a:pt x="195" y="52"/>
                    <a:pt x="39" y="0"/>
                    <a:pt x="1" y="102"/>
                  </a:cubicBezTo>
                  <a:cubicBezTo>
                    <a:pt x="1" y="153"/>
                    <a:pt x="159"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11"/>
            <p:cNvSpPr/>
            <p:nvPr/>
          </p:nvSpPr>
          <p:spPr>
            <a:xfrm>
              <a:off x="7447531" y="1489228"/>
              <a:ext cx="14063" cy="4276"/>
            </a:xfrm>
            <a:custGeom>
              <a:rect b="b" l="l" r="r" t="t"/>
              <a:pathLst>
                <a:path extrusionOk="0" h="142" w="394">
                  <a:moveTo>
                    <a:pt x="294" y="27"/>
                  </a:moveTo>
                  <a:cubicBezTo>
                    <a:pt x="240" y="1"/>
                    <a:pt x="1" y="71"/>
                    <a:pt x="100" y="117"/>
                  </a:cubicBezTo>
                  <a:cubicBezTo>
                    <a:pt x="153" y="142"/>
                    <a:pt x="394" y="73"/>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11"/>
            <p:cNvSpPr/>
            <p:nvPr/>
          </p:nvSpPr>
          <p:spPr>
            <a:xfrm>
              <a:off x="2288775" y="1487150"/>
              <a:ext cx="20737" cy="5781"/>
            </a:xfrm>
            <a:custGeom>
              <a:rect b="b" l="l" r="r" t="t"/>
              <a:pathLst>
                <a:path extrusionOk="0" h="192" w="581">
                  <a:moveTo>
                    <a:pt x="1" y="186"/>
                  </a:moveTo>
                  <a:cubicBezTo>
                    <a:pt x="333" y="191"/>
                    <a:pt x="497" y="118"/>
                    <a:pt x="580" y="5"/>
                  </a:cubicBezTo>
                  <a:cubicBezTo>
                    <a:pt x="249" y="1"/>
                    <a:pt x="85" y="75"/>
                    <a:pt x="1" y="18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11"/>
            <p:cNvSpPr/>
            <p:nvPr/>
          </p:nvSpPr>
          <p:spPr>
            <a:xfrm>
              <a:off x="2653688" y="1481851"/>
              <a:ext cx="20666" cy="8160"/>
            </a:xfrm>
            <a:custGeom>
              <a:rect b="b" l="l" r="r" t="t"/>
              <a:pathLst>
                <a:path extrusionOk="0" h="271" w="579">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11"/>
            <p:cNvSpPr/>
            <p:nvPr/>
          </p:nvSpPr>
          <p:spPr>
            <a:xfrm>
              <a:off x="6129967" y="1474384"/>
              <a:ext cx="26520" cy="15236"/>
            </a:xfrm>
            <a:custGeom>
              <a:rect b="b" l="l" r="r" t="t"/>
              <a:pathLst>
                <a:path extrusionOk="0" h="506" w="743">
                  <a:moveTo>
                    <a:pt x="1" y="72"/>
                  </a:moveTo>
                  <a:lnTo>
                    <a:pt x="1" y="435"/>
                  </a:lnTo>
                  <a:cubicBezTo>
                    <a:pt x="742" y="506"/>
                    <a:pt x="742" y="0"/>
                    <a:pt x="1"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11"/>
            <p:cNvSpPr/>
            <p:nvPr/>
          </p:nvSpPr>
          <p:spPr>
            <a:xfrm>
              <a:off x="5500577" y="1470892"/>
              <a:ext cx="35086" cy="16410"/>
            </a:xfrm>
            <a:custGeom>
              <a:rect b="b" l="l" r="r" t="t"/>
              <a:pathLst>
                <a:path extrusionOk="0" h="545" w="983">
                  <a:moveTo>
                    <a:pt x="844" y="0"/>
                  </a:moveTo>
                  <a:lnTo>
                    <a:pt x="74" y="0"/>
                  </a:lnTo>
                  <a:cubicBezTo>
                    <a:pt x="1" y="307"/>
                    <a:pt x="408" y="387"/>
                    <a:pt x="654" y="545"/>
                  </a:cubicBezTo>
                  <a:cubicBezTo>
                    <a:pt x="647" y="332"/>
                    <a:pt x="983" y="280"/>
                    <a:pt x="8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11"/>
            <p:cNvSpPr/>
            <p:nvPr/>
          </p:nvSpPr>
          <p:spPr>
            <a:xfrm>
              <a:off x="2904781" y="1478299"/>
              <a:ext cx="13920" cy="4276"/>
            </a:xfrm>
            <a:custGeom>
              <a:rect b="b" l="l" r="r" t="t"/>
              <a:pathLst>
                <a:path extrusionOk="0" h="142" w="390">
                  <a:moveTo>
                    <a:pt x="292" y="27"/>
                  </a:moveTo>
                  <a:cubicBezTo>
                    <a:pt x="237" y="1"/>
                    <a:pt x="1" y="70"/>
                    <a:pt x="99" y="118"/>
                  </a:cubicBezTo>
                  <a:cubicBezTo>
                    <a:pt x="152" y="142"/>
                    <a:pt x="390" y="74"/>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11"/>
            <p:cNvSpPr/>
            <p:nvPr/>
          </p:nvSpPr>
          <p:spPr>
            <a:xfrm>
              <a:off x="7588799" y="1470892"/>
              <a:ext cx="20773" cy="8250"/>
            </a:xfrm>
            <a:custGeom>
              <a:rect b="b" l="l" r="r" t="t"/>
              <a:pathLst>
                <a:path extrusionOk="0" h="274" w="582">
                  <a:moveTo>
                    <a:pt x="581" y="0"/>
                  </a:moveTo>
                  <a:lnTo>
                    <a:pt x="0" y="0"/>
                  </a:lnTo>
                  <a:lnTo>
                    <a:pt x="0" y="273"/>
                  </a:lnTo>
                  <a:lnTo>
                    <a:pt x="581"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11"/>
            <p:cNvSpPr/>
            <p:nvPr/>
          </p:nvSpPr>
          <p:spPr>
            <a:xfrm>
              <a:off x="8270157" y="1470500"/>
              <a:ext cx="7031" cy="6263"/>
            </a:xfrm>
            <a:custGeom>
              <a:rect b="b" l="l" r="r" t="t"/>
              <a:pathLst>
                <a:path extrusionOk="0" h="208" w="197">
                  <a:moveTo>
                    <a:pt x="195" y="105"/>
                  </a:moveTo>
                  <a:cubicBezTo>
                    <a:pt x="197" y="54"/>
                    <a:pt x="39" y="0"/>
                    <a:pt x="1" y="105"/>
                  </a:cubicBezTo>
                  <a:cubicBezTo>
                    <a:pt x="1" y="155"/>
                    <a:pt x="158" y="208"/>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11"/>
            <p:cNvSpPr/>
            <p:nvPr/>
          </p:nvSpPr>
          <p:spPr>
            <a:xfrm>
              <a:off x="5079699" y="1467399"/>
              <a:ext cx="14063" cy="4246"/>
            </a:xfrm>
            <a:custGeom>
              <a:rect b="b" l="l" r="r" t="t"/>
              <a:pathLst>
                <a:path extrusionOk="0" h="141" w="394">
                  <a:moveTo>
                    <a:pt x="104" y="116"/>
                  </a:moveTo>
                  <a:cubicBezTo>
                    <a:pt x="157" y="141"/>
                    <a:pt x="393" y="72"/>
                    <a:pt x="296" y="25"/>
                  </a:cubicBezTo>
                  <a:cubicBezTo>
                    <a:pt x="242" y="0"/>
                    <a:pt x="1" y="68"/>
                    <a:pt x="104"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11"/>
            <p:cNvSpPr/>
            <p:nvPr/>
          </p:nvSpPr>
          <p:spPr>
            <a:xfrm>
              <a:off x="1336624" y="1444908"/>
              <a:ext cx="52218" cy="28002"/>
            </a:xfrm>
            <a:custGeom>
              <a:rect b="b" l="l" r="r" t="t"/>
              <a:pathLst>
                <a:path extrusionOk="0" h="930" w="1463">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11"/>
            <p:cNvSpPr/>
            <p:nvPr/>
          </p:nvSpPr>
          <p:spPr>
            <a:xfrm>
              <a:off x="7003667" y="1462702"/>
              <a:ext cx="13884" cy="5510"/>
            </a:xfrm>
            <a:custGeom>
              <a:rect b="b" l="l" r="r" t="t"/>
              <a:pathLst>
                <a:path extrusionOk="0" h="183" w="389">
                  <a:moveTo>
                    <a:pt x="1" y="182"/>
                  </a:moveTo>
                  <a:lnTo>
                    <a:pt x="388" y="182"/>
                  </a:lnTo>
                  <a:lnTo>
                    <a:pt x="388"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11"/>
            <p:cNvSpPr/>
            <p:nvPr/>
          </p:nvSpPr>
          <p:spPr>
            <a:xfrm>
              <a:off x="2917987" y="1459962"/>
              <a:ext cx="29482" cy="9846"/>
            </a:xfrm>
            <a:custGeom>
              <a:rect b="b" l="l" r="r" t="t"/>
              <a:pathLst>
                <a:path extrusionOk="0" h="327" w="826">
                  <a:moveTo>
                    <a:pt x="692" y="273"/>
                  </a:moveTo>
                  <a:cubicBezTo>
                    <a:pt x="825" y="29"/>
                    <a:pt x="294" y="97"/>
                    <a:pt x="115" y="0"/>
                  </a:cubicBezTo>
                  <a:cubicBezTo>
                    <a:pt x="0" y="235"/>
                    <a:pt x="192" y="327"/>
                    <a:pt x="69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11"/>
            <p:cNvSpPr/>
            <p:nvPr/>
          </p:nvSpPr>
          <p:spPr>
            <a:xfrm>
              <a:off x="1610666" y="1464659"/>
              <a:ext cx="14027" cy="4276"/>
            </a:xfrm>
            <a:custGeom>
              <a:rect b="b" l="l" r="r" t="t"/>
              <a:pathLst>
                <a:path extrusionOk="0" h="142" w="393">
                  <a:moveTo>
                    <a:pt x="102" y="117"/>
                  </a:moveTo>
                  <a:cubicBezTo>
                    <a:pt x="153" y="142"/>
                    <a:pt x="392" y="73"/>
                    <a:pt x="294" y="26"/>
                  </a:cubicBezTo>
                  <a:cubicBezTo>
                    <a:pt x="239" y="1"/>
                    <a:pt x="0"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11"/>
            <p:cNvSpPr/>
            <p:nvPr/>
          </p:nvSpPr>
          <p:spPr>
            <a:xfrm>
              <a:off x="2818835" y="1459571"/>
              <a:ext cx="6924" cy="6233"/>
            </a:xfrm>
            <a:custGeom>
              <a:rect b="b" l="l" r="r" t="t"/>
              <a:pathLst>
                <a:path extrusionOk="0" h="207" w="194">
                  <a:moveTo>
                    <a:pt x="191" y="103"/>
                  </a:moveTo>
                  <a:cubicBezTo>
                    <a:pt x="194" y="52"/>
                    <a:pt x="36" y="0"/>
                    <a:pt x="0" y="103"/>
                  </a:cubicBezTo>
                  <a:cubicBezTo>
                    <a:pt x="0" y="156"/>
                    <a:pt x="154" y="207"/>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11"/>
            <p:cNvSpPr/>
            <p:nvPr/>
          </p:nvSpPr>
          <p:spPr>
            <a:xfrm>
              <a:off x="1004940" y="1461889"/>
              <a:ext cx="14063" cy="4306"/>
            </a:xfrm>
            <a:custGeom>
              <a:rect b="b" l="l" r="r" t="t"/>
              <a:pathLst>
                <a:path extrusionOk="0" h="143" w="394">
                  <a:moveTo>
                    <a:pt x="296" y="26"/>
                  </a:moveTo>
                  <a:cubicBezTo>
                    <a:pt x="240" y="0"/>
                    <a:pt x="1" y="71"/>
                    <a:pt x="101" y="118"/>
                  </a:cubicBezTo>
                  <a:cubicBezTo>
                    <a:pt x="152" y="143"/>
                    <a:pt x="394" y="73"/>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11"/>
            <p:cNvSpPr/>
            <p:nvPr/>
          </p:nvSpPr>
          <p:spPr>
            <a:xfrm>
              <a:off x="660834" y="1461920"/>
              <a:ext cx="14063" cy="4276"/>
            </a:xfrm>
            <a:custGeom>
              <a:rect b="b" l="l" r="r" t="t"/>
              <a:pathLst>
                <a:path extrusionOk="0" h="142" w="394">
                  <a:moveTo>
                    <a:pt x="100" y="117"/>
                  </a:moveTo>
                  <a:cubicBezTo>
                    <a:pt x="156" y="142"/>
                    <a:pt x="393" y="72"/>
                    <a:pt x="294" y="25"/>
                  </a:cubicBezTo>
                  <a:cubicBezTo>
                    <a:pt x="242" y="1"/>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11"/>
            <p:cNvSpPr/>
            <p:nvPr/>
          </p:nvSpPr>
          <p:spPr>
            <a:xfrm>
              <a:off x="492262" y="1453700"/>
              <a:ext cx="28483" cy="11743"/>
            </a:xfrm>
            <a:custGeom>
              <a:rect b="b" l="l" r="r" t="t"/>
              <a:pathLst>
                <a:path extrusionOk="0" h="390" w="798">
                  <a:moveTo>
                    <a:pt x="771" y="26"/>
                  </a:moveTo>
                  <a:cubicBezTo>
                    <a:pt x="336" y="1"/>
                    <a:pt x="49" y="49"/>
                    <a:pt x="1" y="208"/>
                  </a:cubicBezTo>
                  <a:cubicBezTo>
                    <a:pt x="279" y="229"/>
                    <a:pt x="326" y="358"/>
                    <a:pt x="580" y="390"/>
                  </a:cubicBezTo>
                  <a:cubicBezTo>
                    <a:pt x="539" y="219"/>
                    <a:pt x="797" y="189"/>
                    <a:pt x="77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11"/>
            <p:cNvSpPr/>
            <p:nvPr/>
          </p:nvSpPr>
          <p:spPr>
            <a:xfrm>
              <a:off x="2089293" y="1452405"/>
              <a:ext cx="38726" cy="12646"/>
            </a:xfrm>
            <a:custGeom>
              <a:rect b="b" l="l" r="r" t="t"/>
              <a:pathLst>
                <a:path extrusionOk="0" h="420" w="1085">
                  <a:moveTo>
                    <a:pt x="962" y="341"/>
                  </a:moveTo>
                  <a:cubicBezTo>
                    <a:pt x="1085" y="121"/>
                    <a:pt x="42" y="1"/>
                    <a:pt x="0" y="159"/>
                  </a:cubicBezTo>
                  <a:cubicBezTo>
                    <a:pt x="366" y="199"/>
                    <a:pt x="347" y="420"/>
                    <a:pt x="962" y="34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11"/>
            <p:cNvSpPr/>
            <p:nvPr/>
          </p:nvSpPr>
          <p:spPr>
            <a:xfrm>
              <a:off x="8662517" y="1457192"/>
              <a:ext cx="13777" cy="2800"/>
            </a:xfrm>
            <a:custGeom>
              <a:rect b="b" l="l" r="r" t="t"/>
              <a:pathLst>
                <a:path extrusionOk="0" h="93" w="386">
                  <a:moveTo>
                    <a:pt x="385" y="1"/>
                  </a:moveTo>
                  <a:cubicBezTo>
                    <a:pt x="238" y="23"/>
                    <a:pt x="5" y="5"/>
                    <a:pt x="0" y="92"/>
                  </a:cubicBezTo>
                  <a:cubicBezTo>
                    <a:pt x="150" y="71"/>
                    <a:pt x="381" y="90"/>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11"/>
            <p:cNvSpPr/>
            <p:nvPr/>
          </p:nvSpPr>
          <p:spPr>
            <a:xfrm>
              <a:off x="216150" y="1454453"/>
              <a:ext cx="21558" cy="6444"/>
            </a:xfrm>
            <a:custGeom>
              <a:rect b="b" l="l" r="r" t="t"/>
              <a:pathLst>
                <a:path extrusionOk="0" h="214" w="604">
                  <a:moveTo>
                    <a:pt x="603" y="1"/>
                  </a:moveTo>
                  <a:lnTo>
                    <a:pt x="25" y="1"/>
                  </a:lnTo>
                  <a:cubicBezTo>
                    <a:pt x="0" y="164"/>
                    <a:pt x="216" y="213"/>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11"/>
            <p:cNvSpPr/>
            <p:nvPr/>
          </p:nvSpPr>
          <p:spPr>
            <a:xfrm>
              <a:off x="5585845" y="1448672"/>
              <a:ext cx="6853" cy="6203"/>
            </a:xfrm>
            <a:custGeom>
              <a:rect b="b" l="l" r="r" t="t"/>
              <a:pathLst>
                <a:path extrusionOk="0" h="206" w="192">
                  <a:moveTo>
                    <a:pt x="191" y="103"/>
                  </a:moveTo>
                  <a:cubicBezTo>
                    <a:pt x="191" y="53"/>
                    <a:pt x="36" y="1"/>
                    <a:pt x="1" y="103"/>
                  </a:cubicBezTo>
                  <a:cubicBezTo>
                    <a:pt x="1" y="153"/>
                    <a:pt x="156" y="206"/>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11"/>
            <p:cNvSpPr/>
            <p:nvPr/>
          </p:nvSpPr>
          <p:spPr>
            <a:xfrm>
              <a:off x="4711609" y="1449033"/>
              <a:ext cx="13849" cy="5450"/>
            </a:xfrm>
            <a:custGeom>
              <a:rect b="b" l="l" r="r" t="t"/>
              <a:pathLst>
                <a:path extrusionOk="0" h="181" w="388">
                  <a:moveTo>
                    <a:pt x="388" y="0"/>
                  </a:moveTo>
                  <a:lnTo>
                    <a:pt x="0" y="0"/>
                  </a:lnTo>
                  <a:lnTo>
                    <a:pt x="0" y="181"/>
                  </a:lnTo>
                  <a:lnTo>
                    <a:pt x="388" y="18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11"/>
            <p:cNvSpPr/>
            <p:nvPr/>
          </p:nvSpPr>
          <p:spPr>
            <a:xfrm>
              <a:off x="2436575" y="1435514"/>
              <a:ext cx="40404" cy="18548"/>
            </a:xfrm>
            <a:custGeom>
              <a:rect b="b" l="l" r="r" t="t"/>
              <a:pathLst>
                <a:path extrusionOk="0" h="616" w="1132">
                  <a:moveTo>
                    <a:pt x="1068" y="449"/>
                  </a:moveTo>
                  <a:cubicBezTo>
                    <a:pt x="1132" y="0"/>
                    <a:pt x="0" y="212"/>
                    <a:pt x="102" y="538"/>
                  </a:cubicBezTo>
                  <a:cubicBezTo>
                    <a:pt x="648" y="615"/>
                    <a:pt x="601" y="412"/>
                    <a:pt x="1068" y="4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11"/>
            <p:cNvSpPr/>
            <p:nvPr/>
          </p:nvSpPr>
          <p:spPr>
            <a:xfrm>
              <a:off x="96404" y="1448250"/>
              <a:ext cx="14063" cy="4276"/>
            </a:xfrm>
            <a:custGeom>
              <a:rect b="b" l="l" r="r" t="t"/>
              <a:pathLst>
                <a:path extrusionOk="0" h="142" w="394">
                  <a:moveTo>
                    <a:pt x="294" y="26"/>
                  </a:moveTo>
                  <a:cubicBezTo>
                    <a:pt x="239" y="0"/>
                    <a:pt x="0" y="70"/>
                    <a:pt x="101" y="115"/>
                  </a:cubicBezTo>
                  <a:cubicBezTo>
                    <a:pt x="154" y="141"/>
                    <a:pt x="393"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11"/>
            <p:cNvSpPr/>
            <p:nvPr/>
          </p:nvSpPr>
          <p:spPr>
            <a:xfrm>
              <a:off x="7664466" y="1443553"/>
              <a:ext cx="13813" cy="5540"/>
            </a:xfrm>
            <a:custGeom>
              <a:rect b="b" l="l" r="r" t="t"/>
              <a:pathLst>
                <a:path extrusionOk="0" h="184" w="387">
                  <a:moveTo>
                    <a:pt x="387" y="1"/>
                  </a:moveTo>
                  <a:lnTo>
                    <a:pt x="0" y="1"/>
                  </a:lnTo>
                  <a:lnTo>
                    <a:pt x="0" y="184"/>
                  </a:lnTo>
                  <a:lnTo>
                    <a:pt x="387" y="18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11"/>
            <p:cNvSpPr/>
            <p:nvPr/>
          </p:nvSpPr>
          <p:spPr>
            <a:xfrm>
              <a:off x="5224358" y="1445540"/>
              <a:ext cx="13956" cy="4276"/>
            </a:xfrm>
            <a:custGeom>
              <a:rect b="b" l="l" r="r" t="t"/>
              <a:pathLst>
                <a:path extrusionOk="0" h="142" w="391">
                  <a:moveTo>
                    <a:pt x="292" y="25"/>
                  </a:moveTo>
                  <a:cubicBezTo>
                    <a:pt x="238" y="0"/>
                    <a:pt x="1" y="68"/>
                    <a:pt x="100" y="116"/>
                  </a:cubicBezTo>
                  <a:cubicBezTo>
                    <a:pt x="152" y="141"/>
                    <a:pt x="391"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11"/>
            <p:cNvSpPr/>
            <p:nvPr/>
          </p:nvSpPr>
          <p:spPr>
            <a:xfrm>
              <a:off x="4645900" y="1435364"/>
              <a:ext cx="28268" cy="13700"/>
            </a:xfrm>
            <a:custGeom>
              <a:rect b="b" l="l" r="r" t="t"/>
              <a:pathLst>
                <a:path extrusionOk="0" h="455" w="792">
                  <a:moveTo>
                    <a:pt x="493" y="454"/>
                  </a:moveTo>
                  <a:cubicBezTo>
                    <a:pt x="758" y="338"/>
                    <a:pt x="792" y="8"/>
                    <a:pt x="301" y="0"/>
                  </a:cubicBezTo>
                  <a:cubicBezTo>
                    <a:pt x="36" y="116"/>
                    <a:pt x="1" y="445"/>
                    <a:pt x="493"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11"/>
            <p:cNvSpPr/>
            <p:nvPr/>
          </p:nvSpPr>
          <p:spPr>
            <a:xfrm>
              <a:off x="7213500" y="1434581"/>
              <a:ext cx="14063" cy="4306"/>
            </a:xfrm>
            <a:custGeom>
              <a:rect b="b" l="l" r="r" t="t"/>
              <a:pathLst>
                <a:path extrusionOk="0" h="143" w="394">
                  <a:moveTo>
                    <a:pt x="100" y="116"/>
                  </a:moveTo>
                  <a:cubicBezTo>
                    <a:pt x="155" y="142"/>
                    <a:pt x="394" y="72"/>
                    <a:pt x="295" y="26"/>
                  </a:cubicBezTo>
                  <a:cubicBezTo>
                    <a:pt x="240" y="0"/>
                    <a:pt x="1"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11"/>
            <p:cNvSpPr/>
            <p:nvPr/>
          </p:nvSpPr>
          <p:spPr>
            <a:xfrm>
              <a:off x="3362600" y="1429854"/>
              <a:ext cx="34443" cy="9033"/>
            </a:xfrm>
            <a:custGeom>
              <a:rect b="b" l="l" r="r" t="t"/>
              <a:pathLst>
                <a:path extrusionOk="0" h="300" w="965">
                  <a:moveTo>
                    <a:pt x="192" y="273"/>
                  </a:moveTo>
                  <a:cubicBezTo>
                    <a:pt x="632" y="299"/>
                    <a:pt x="919" y="252"/>
                    <a:pt x="965" y="92"/>
                  </a:cubicBezTo>
                  <a:cubicBezTo>
                    <a:pt x="621" y="113"/>
                    <a:pt x="0" y="0"/>
                    <a:pt x="19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11"/>
            <p:cNvSpPr/>
            <p:nvPr/>
          </p:nvSpPr>
          <p:spPr>
            <a:xfrm>
              <a:off x="2429865" y="1434581"/>
              <a:ext cx="13991" cy="4306"/>
            </a:xfrm>
            <a:custGeom>
              <a:rect b="b" l="l" r="r" t="t"/>
              <a:pathLst>
                <a:path extrusionOk="0" h="143" w="392">
                  <a:moveTo>
                    <a:pt x="290" y="26"/>
                  </a:moveTo>
                  <a:cubicBezTo>
                    <a:pt x="236" y="0"/>
                    <a:pt x="0" y="69"/>
                    <a:pt x="98" y="116"/>
                  </a:cubicBezTo>
                  <a:cubicBezTo>
                    <a:pt x="150" y="142"/>
                    <a:pt x="392" y="73"/>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11"/>
            <p:cNvSpPr/>
            <p:nvPr/>
          </p:nvSpPr>
          <p:spPr>
            <a:xfrm>
              <a:off x="1813895" y="1432263"/>
              <a:ext cx="6889" cy="6173"/>
            </a:xfrm>
            <a:custGeom>
              <a:rect b="b" l="l" r="r" t="t"/>
              <a:pathLst>
                <a:path extrusionOk="0" h="205" w="193">
                  <a:moveTo>
                    <a:pt x="2" y="103"/>
                  </a:moveTo>
                  <a:cubicBezTo>
                    <a:pt x="0" y="153"/>
                    <a:pt x="157" y="205"/>
                    <a:pt x="192" y="103"/>
                  </a:cubicBezTo>
                  <a:cubicBezTo>
                    <a:pt x="192" y="52"/>
                    <a:pt x="37" y="0"/>
                    <a:pt x="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11"/>
            <p:cNvSpPr/>
            <p:nvPr/>
          </p:nvSpPr>
          <p:spPr>
            <a:xfrm>
              <a:off x="6449480" y="1431811"/>
              <a:ext cx="14099" cy="4306"/>
            </a:xfrm>
            <a:custGeom>
              <a:rect b="b" l="l" r="r" t="t"/>
              <a:pathLst>
                <a:path extrusionOk="0" h="143" w="395">
                  <a:moveTo>
                    <a:pt x="294" y="27"/>
                  </a:moveTo>
                  <a:cubicBezTo>
                    <a:pt x="241" y="1"/>
                    <a:pt x="1" y="70"/>
                    <a:pt x="103" y="118"/>
                  </a:cubicBezTo>
                  <a:cubicBezTo>
                    <a:pt x="155" y="143"/>
                    <a:pt x="395" y="74"/>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11"/>
            <p:cNvSpPr/>
            <p:nvPr/>
          </p:nvSpPr>
          <p:spPr>
            <a:xfrm>
              <a:off x="5866989" y="1425518"/>
              <a:ext cx="8959" cy="11442"/>
            </a:xfrm>
            <a:custGeom>
              <a:rect b="b" l="l" r="r" t="t"/>
              <a:pathLst>
                <a:path extrusionOk="0" h="380" w="251">
                  <a:moveTo>
                    <a:pt x="223" y="236"/>
                  </a:moveTo>
                  <a:cubicBezTo>
                    <a:pt x="251" y="141"/>
                    <a:pt x="72" y="1"/>
                    <a:pt x="29" y="144"/>
                  </a:cubicBezTo>
                  <a:cubicBezTo>
                    <a:pt x="0" y="241"/>
                    <a:pt x="179" y="379"/>
                    <a:pt x="223" y="23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11"/>
            <p:cNvSpPr/>
            <p:nvPr/>
          </p:nvSpPr>
          <p:spPr>
            <a:xfrm>
              <a:off x="0" y="1429101"/>
              <a:ext cx="14170" cy="4276"/>
            </a:xfrm>
            <a:custGeom>
              <a:rect b="b" l="l" r="r" t="t"/>
              <a:pathLst>
                <a:path extrusionOk="0" h="142" w="397">
                  <a:moveTo>
                    <a:pt x="294" y="25"/>
                  </a:moveTo>
                  <a:cubicBezTo>
                    <a:pt x="242" y="1"/>
                    <a:pt x="1" y="70"/>
                    <a:pt x="102" y="117"/>
                  </a:cubicBezTo>
                  <a:cubicBezTo>
                    <a:pt x="157" y="142"/>
                    <a:pt x="396" y="75"/>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11"/>
            <p:cNvSpPr/>
            <p:nvPr/>
          </p:nvSpPr>
          <p:spPr>
            <a:xfrm>
              <a:off x="4477577" y="1427114"/>
              <a:ext cx="13777" cy="2770"/>
            </a:xfrm>
            <a:custGeom>
              <a:rect b="b" l="l" r="r" t="t"/>
              <a:pathLst>
                <a:path extrusionOk="0" h="92" w="386">
                  <a:moveTo>
                    <a:pt x="385" y="0"/>
                  </a:moveTo>
                  <a:cubicBezTo>
                    <a:pt x="238" y="21"/>
                    <a:pt x="7" y="3"/>
                    <a:pt x="0" y="91"/>
                  </a:cubicBezTo>
                  <a:cubicBezTo>
                    <a:pt x="150" y="72"/>
                    <a:pt x="383" y="90"/>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11"/>
            <p:cNvSpPr/>
            <p:nvPr/>
          </p:nvSpPr>
          <p:spPr>
            <a:xfrm>
              <a:off x="6645785" y="1418623"/>
              <a:ext cx="6960" cy="6142"/>
            </a:xfrm>
            <a:custGeom>
              <a:rect b="b" l="l" r="r" t="t"/>
              <a:pathLst>
                <a:path extrusionOk="0" h="204" w="195">
                  <a:moveTo>
                    <a:pt x="195" y="103"/>
                  </a:moveTo>
                  <a:cubicBezTo>
                    <a:pt x="195" y="52"/>
                    <a:pt x="39" y="0"/>
                    <a:pt x="1" y="103"/>
                  </a:cubicBezTo>
                  <a:cubicBezTo>
                    <a:pt x="0" y="152"/>
                    <a:pt x="157" y="204"/>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11"/>
            <p:cNvSpPr/>
            <p:nvPr/>
          </p:nvSpPr>
          <p:spPr>
            <a:xfrm>
              <a:off x="4591006" y="1420972"/>
              <a:ext cx="14134" cy="4185"/>
            </a:xfrm>
            <a:custGeom>
              <a:rect b="b" l="l" r="r" t="t"/>
              <a:pathLst>
                <a:path extrusionOk="0" h="139" w="396">
                  <a:moveTo>
                    <a:pt x="295" y="25"/>
                  </a:moveTo>
                  <a:cubicBezTo>
                    <a:pt x="241" y="0"/>
                    <a:pt x="1" y="68"/>
                    <a:pt x="103" y="114"/>
                  </a:cubicBezTo>
                  <a:cubicBezTo>
                    <a:pt x="156" y="139"/>
                    <a:pt x="395" y="71"/>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11"/>
            <p:cNvSpPr/>
            <p:nvPr/>
          </p:nvSpPr>
          <p:spPr>
            <a:xfrm>
              <a:off x="2626027" y="1416215"/>
              <a:ext cx="15134" cy="9184"/>
            </a:xfrm>
            <a:custGeom>
              <a:rect b="b" l="l" r="r" t="t"/>
              <a:pathLst>
                <a:path extrusionOk="0" h="305" w="424">
                  <a:moveTo>
                    <a:pt x="387" y="272"/>
                  </a:moveTo>
                  <a:cubicBezTo>
                    <a:pt x="357" y="165"/>
                    <a:pt x="424" y="15"/>
                    <a:pt x="194" y="0"/>
                  </a:cubicBezTo>
                  <a:cubicBezTo>
                    <a:pt x="184" y="55"/>
                    <a:pt x="165" y="108"/>
                    <a:pt x="1" y="92"/>
                  </a:cubicBezTo>
                  <a:cubicBezTo>
                    <a:pt x="24" y="201"/>
                    <a:pt x="58" y="305"/>
                    <a:pt x="387"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11"/>
            <p:cNvSpPr/>
            <p:nvPr/>
          </p:nvSpPr>
          <p:spPr>
            <a:xfrm>
              <a:off x="2557178" y="1421725"/>
              <a:ext cx="13849" cy="2680"/>
            </a:xfrm>
            <a:custGeom>
              <a:rect b="b" l="l" r="r" t="t"/>
              <a:pathLst>
                <a:path extrusionOk="0" h="89" w="388">
                  <a:moveTo>
                    <a:pt x="387" y="0"/>
                  </a:moveTo>
                  <a:cubicBezTo>
                    <a:pt x="238" y="18"/>
                    <a:pt x="6" y="3"/>
                    <a:pt x="1" y="89"/>
                  </a:cubicBezTo>
                  <a:cubicBezTo>
                    <a:pt x="152" y="68"/>
                    <a:pt x="383"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11"/>
            <p:cNvSpPr/>
            <p:nvPr/>
          </p:nvSpPr>
          <p:spPr>
            <a:xfrm>
              <a:off x="2515989" y="1409952"/>
              <a:ext cx="30410" cy="11803"/>
            </a:xfrm>
            <a:custGeom>
              <a:rect b="b" l="l" r="r" t="t"/>
              <a:pathLst>
                <a:path extrusionOk="0" h="392" w="852">
                  <a:moveTo>
                    <a:pt x="771" y="27"/>
                  </a:moveTo>
                  <a:cubicBezTo>
                    <a:pt x="334" y="1"/>
                    <a:pt x="48" y="48"/>
                    <a:pt x="1" y="208"/>
                  </a:cubicBezTo>
                  <a:cubicBezTo>
                    <a:pt x="275" y="231"/>
                    <a:pt x="324" y="359"/>
                    <a:pt x="578" y="391"/>
                  </a:cubicBezTo>
                  <a:cubicBezTo>
                    <a:pt x="638" y="267"/>
                    <a:pt x="852" y="216"/>
                    <a:pt x="77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11"/>
            <p:cNvSpPr/>
            <p:nvPr/>
          </p:nvSpPr>
          <p:spPr>
            <a:xfrm>
              <a:off x="4019794" y="1409952"/>
              <a:ext cx="13991" cy="4246"/>
            </a:xfrm>
            <a:custGeom>
              <a:rect b="b" l="l" r="r" t="t"/>
              <a:pathLst>
                <a:path extrusionOk="0" h="141" w="392">
                  <a:moveTo>
                    <a:pt x="99" y="116"/>
                  </a:moveTo>
                  <a:cubicBezTo>
                    <a:pt x="154" y="141"/>
                    <a:pt x="392" y="73"/>
                    <a:pt x="293" y="24"/>
                  </a:cubicBezTo>
                  <a:cubicBezTo>
                    <a:pt x="240" y="1"/>
                    <a:pt x="0" y="71"/>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11"/>
            <p:cNvSpPr/>
            <p:nvPr/>
          </p:nvSpPr>
          <p:spPr>
            <a:xfrm>
              <a:off x="7210252" y="1404713"/>
              <a:ext cx="13777" cy="6745"/>
            </a:xfrm>
            <a:custGeom>
              <a:rect b="b" l="l" r="r" t="t"/>
              <a:pathLst>
                <a:path extrusionOk="0" h="224" w="386">
                  <a:moveTo>
                    <a:pt x="386" y="110"/>
                  </a:moveTo>
                  <a:cubicBezTo>
                    <a:pt x="345" y="0"/>
                    <a:pt x="170" y="54"/>
                    <a:pt x="1" y="110"/>
                  </a:cubicBezTo>
                  <a:cubicBezTo>
                    <a:pt x="1" y="202"/>
                    <a:pt x="339" y="223"/>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11"/>
            <p:cNvSpPr/>
            <p:nvPr/>
          </p:nvSpPr>
          <p:spPr>
            <a:xfrm>
              <a:off x="5933233" y="1404503"/>
              <a:ext cx="14063" cy="4306"/>
            </a:xfrm>
            <a:custGeom>
              <a:rect b="b" l="l" r="r" t="t"/>
              <a:pathLst>
                <a:path extrusionOk="0" h="143" w="394">
                  <a:moveTo>
                    <a:pt x="294" y="25"/>
                  </a:moveTo>
                  <a:cubicBezTo>
                    <a:pt x="239" y="0"/>
                    <a:pt x="0" y="68"/>
                    <a:pt x="102" y="117"/>
                  </a:cubicBezTo>
                  <a:cubicBezTo>
                    <a:pt x="153" y="143"/>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11"/>
            <p:cNvSpPr/>
            <p:nvPr/>
          </p:nvSpPr>
          <p:spPr>
            <a:xfrm>
              <a:off x="2897428" y="1397036"/>
              <a:ext cx="26591" cy="12345"/>
            </a:xfrm>
            <a:custGeom>
              <a:rect b="b" l="l" r="r" t="t"/>
              <a:pathLst>
                <a:path extrusionOk="0" h="410" w="745">
                  <a:moveTo>
                    <a:pt x="690" y="365"/>
                  </a:moveTo>
                  <a:cubicBezTo>
                    <a:pt x="745" y="157"/>
                    <a:pt x="644" y="21"/>
                    <a:pt x="305" y="0"/>
                  </a:cubicBezTo>
                  <a:cubicBezTo>
                    <a:pt x="1" y="136"/>
                    <a:pt x="89" y="409"/>
                    <a:pt x="690"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11"/>
            <p:cNvSpPr/>
            <p:nvPr/>
          </p:nvSpPr>
          <p:spPr>
            <a:xfrm>
              <a:off x="2116348" y="1391586"/>
              <a:ext cx="38619" cy="16440"/>
            </a:xfrm>
            <a:custGeom>
              <a:rect b="b" l="l" r="r" t="t"/>
              <a:pathLst>
                <a:path extrusionOk="0" h="546" w="1082">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11"/>
            <p:cNvSpPr/>
            <p:nvPr/>
          </p:nvSpPr>
          <p:spPr>
            <a:xfrm>
              <a:off x="6807469" y="1401793"/>
              <a:ext cx="13991" cy="4276"/>
            </a:xfrm>
            <a:custGeom>
              <a:rect b="b" l="l" r="r" t="t"/>
              <a:pathLst>
                <a:path extrusionOk="0" h="142" w="392">
                  <a:moveTo>
                    <a:pt x="292" y="25"/>
                  </a:moveTo>
                  <a:cubicBezTo>
                    <a:pt x="237" y="0"/>
                    <a:pt x="1" y="70"/>
                    <a:pt x="100" y="115"/>
                  </a:cubicBezTo>
                  <a:cubicBezTo>
                    <a:pt x="152" y="141"/>
                    <a:pt x="391"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11"/>
            <p:cNvSpPr/>
            <p:nvPr/>
          </p:nvSpPr>
          <p:spPr>
            <a:xfrm>
              <a:off x="8369880" y="1399053"/>
              <a:ext cx="14063" cy="4276"/>
            </a:xfrm>
            <a:custGeom>
              <a:rect b="b" l="l" r="r" t="t"/>
              <a:pathLst>
                <a:path extrusionOk="0" h="142" w="394">
                  <a:moveTo>
                    <a:pt x="100" y="116"/>
                  </a:moveTo>
                  <a:cubicBezTo>
                    <a:pt x="156" y="141"/>
                    <a:pt x="393" y="72"/>
                    <a:pt x="293" y="25"/>
                  </a:cubicBezTo>
                  <a:cubicBezTo>
                    <a:pt x="241" y="0"/>
                    <a:pt x="0"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11"/>
            <p:cNvSpPr/>
            <p:nvPr/>
          </p:nvSpPr>
          <p:spPr>
            <a:xfrm>
              <a:off x="7341062" y="1388394"/>
              <a:ext cx="28661" cy="14182"/>
            </a:xfrm>
            <a:custGeom>
              <a:rect b="b" l="l" r="r" t="t"/>
              <a:pathLst>
                <a:path extrusionOk="0" h="471" w="803">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11"/>
            <p:cNvSpPr/>
            <p:nvPr/>
          </p:nvSpPr>
          <p:spPr>
            <a:xfrm>
              <a:off x="4972123" y="1392760"/>
              <a:ext cx="9030" cy="11412"/>
            </a:xfrm>
            <a:custGeom>
              <a:rect b="b" l="l" r="r" t="t"/>
              <a:pathLst>
                <a:path extrusionOk="0" h="379" w="253">
                  <a:moveTo>
                    <a:pt x="224" y="234"/>
                  </a:moveTo>
                  <a:cubicBezTo>
                    <a:pt x="252" y="140"/>
                    <a:pt x="74" y="0"/>
                    <a:pt x="31" y="144"/>
                  </a:cubicBezTo>
                  <a:cubicBezTo>
                    <a:pt x="0" y="239"/>
                    <a:pt x="181" y="379"/>
                    <a:pt x="224" y="23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11"/>
            <p:cNvSpPr/>
            <p:nvPr/>
          </p:nvSpPr>
          <p:spPr>
            <a:xfrm>
              <a:off x="2333461" y="1393603"/>
              <a:ext cx="13956" cy="4246"/>
            </a:xfrm>
            <a:custGeom>
              <a:rect b="b" l="l" r="r" t="t"/>
              <a:pathLst>
                <a:path extrusionOk="0" h="141" w="391">
                  <a:moveTo>
                    <a:pt x="292" y="24"/>
                  </a:moveTo>
                  <a:cubicBezTo>
                    <a:pt x="237" y="1"/>
                    <a:pt x="0" y="69"/>
                    <a:pt x="100" y="116"/>
                  </a:cubicBezTo>
                  <a:cubicBezTo>
                    <a:pt x="152" y="141"/>
                    <a:pt x="391" y="71"/>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11"/>
            <p:cNvSpPr/>
            <p:nvPr/>
          </p:nvSpPr>
          <p:spPr>
            <a:xfrm>
              <a:off x="2061668" y="1391586"/>
              <a:ext cx="13777" cy="5510"/>
            </a:xfrm>
            <a:custGeom>
              <a:rect b="b" l="l" r="r" t="t"/>
              <a:pathLst>
                <a:path extrusionOk="0" h="183" w="386">
                  <a:moveTo>
                    <a:pt x="385" y="0"/>
                  </a:moveTo>
                  <a:lnTo>
                    <a:pt x="0" y="0"/>
                  </a:lnTo>
                  <a:lnTo>
                    <a:pt x="0" y="183"/>
                  </a:lnTo>
                  <a:lnTo>
                    <a:pt x="385"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11"/>
            <p:cNvSpPr/>
            <p:nvPr/>
          </p:nvSpPr>
          <p:spPr>
            <a:xfrm>
              <a:off x="6212129" y="1383035"/>
              <a:ext cx="6960" cy="6203"/>
            </a:xfrm>
            <a:custGeom>
              <a:rect b="b" l="l" r="r" t="t"/>
              <a:pathLst>
                <a:path extrusionOk="0" h="206" w="195">
                  <a:moveTo>
                    <a:pt x="193" y="104"/>
                  </a:moveTo>
                  <a:cubicBezTo>
                    <a:pt x="195" y="54"/>
                    <a:pt x="37" y="1"/>
                    <a:pt x="3" y="104"/>
                  </a:cubicBezTo>
                  <a:cubicBezTo>
                    <a:pt x="0" y="153"/>
                    <a:pt x="157" y="206"/>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11"/>
            <p:cNvSpPr/>
            <p:nvPr/>
          </p:nvSpPr>
          <p:spPr>
            <a:xfrm>
              <a:off x="3214015" y="1371413"/>
              <a:ext cx="52218" cy="22823"/>
            </a:xfrm>
            <a:custGeom>
              <a:rect b="b" l="l" r="r" t="t"/>
              <a:pathLst>
                <a:path extrusionOk="0" h="758" w="1463">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11"/>
            <p:cNvSpPr/>
            <p:nvPr/>
          </p:nvSpPr>
          <p:spPr>
            <a:xfrm>
              <a:off x="7770971" y="1379934"/>
              <a:ext cx="14063" cy="4276"/>
            </a:xfrm>
            <a:custGeom>
              <a:rect b="b" l="l" r="r" t="t"/>
              <a:pathLst>
                <a:path extrusionOk="0" h="142" w="394">
                  <a:moveTo>
                    <a:pt x="294" y="25"/>
                  </a:moveTo>
                  <a:cubicBezTo>
                    <a:pt x="240" y="1"/>
                    <a:pt x="0" y="69"/>
                    <a:pt x="102" y="116"/>
                  </a:cubicBezTo>
                  <a:cubicBezTo>
                    <a:pt x="156" y="142"/>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11"/>
            <p:cNvSpPr/>
            <p:nvPr/>
          </p:nvSpPr>
          <p:spPr>
            <a:xfrm>
              <a:off x="3279973" y="1377887"/>
              <a:ext cx="13777" cy="5540"/>
            </a:xfrm>
            <a:custGeom>
              <a:rect b="b" l="l" r="r" t="t"/>
              <a:pathLst>
                <a:path extrusionOk="0" h="184" w="386">
                  <a:moveTo>
                    <a:pt x="1" y="184"/>
                  </a:moveTo>
                  <a:lnTo>
                    <a:pt x="386" y="184"/>
                  </a:lnTo>
                  <a:lnTo>
                    <a:pt x="386"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11"/>
            <p:cNvSpPr/>
            <p:nvPr/>
          </p:nvSpPr>
          <p:spPr>
            <a:xfrm>
              <a:off x="1841414" y="1380687"/>
              <a:ext cx="13742" cy="2740"/>
            </a:xfrm>
            <a:custGeom>
              <a:rect b="b" l="l" r="r" t="t"/>
              <a:pathLst>
                <a:path extrusionOk="0" h="91" w="385">
                  <a:moveTo>
                    <a:pt x="385" y="0"/>
                  </a:moveTo>
                  <a:cubicBezTo>
                    <a:pt x="236" y="20"/>
                    <a:pt x="6" y="3"/>
                    <a:pt x="1" y="91"/>
                  </a:cubicBezTo>
                  <a:cubicBezTo>
                    <a:pt x="150" y="71"/>
                    <a:pt x="379" y="88"/>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11"/>
            <p:cNvSpPr/>
            <p:nvPr/>
          </p:nvSpPr>
          <p:spPr>
            <a:xfrm>
              <a:off x="6412361" y="1367017"/>
              <a:ext cx="29018" cy="10960"/>
            </a:xfrm>
            <a:custGeom>
              <a:rect b="b" l="l" r="r" t="t"/>
              <a:pathLst>
                <a:path extrusionOk="0" h="364" w="813">
                  <a:moveTo>
                    <a:pt x="563" y="363"/>
                  </a:moveTo>
                  <a:cubicBezTo>
                    <a:pt x="812" y="244"/>
                    <a:pt x="682" y="90"/>
                    <a:pt x="371" y="0"/>
                  </a:cubicBezTo>
                  <a:cubicBezTo>
                    <a:pt x="346" y="227"/>
                    <a:pt x="0" y="283"/>
                    <a:pt x="563"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11"/>
            <p:cNvSpPr/>
            <p:nvPr/>
          </p:nvSpPr>
          <p:spPr>
            <a:xfrm>
              <a:off x="75774" y="1374424"/>
              <a:ext cx="14099" cy="4276"/>
            </a:xfrm>
            <a:custGeom>
              <a:rect b="b" l="l" r="r" t="t"/>
              <a:pathLst>
                <a:path extrusionOk="0" h="142" w="395">
                  <a:moveTo>
                    <a:pt x="293" y="26"/>
                  </a:moveTo>
                  <a:cubicBezTo>
                    <a:pt x="240" y="1"/>
                    <a:pt x="0" y="70"/>
                    <a:pt x="98" y="116"/>
                  </a:cubicBezTo>
                  <a:cubicBezTo>
                    <a:pt x="153" y="142"/>
                    <a:pt x="394"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11"/>
            <p:cNvSpPr/>
            <p:nvPr/>
          </p:nvSpPr>
          <p:spPr>
            <a:xfrm>
              <a:off x="8335437" y="1371714"/>
              <a:ext cx="14027" cy="4246"/>
            </a:xfrm>
            <a:custGeom>
              <a:rect b="b" l="l" r="r" t="t"/>
              <a:pathLst>
                <a:path extrusionOk="0" h="141" w="393">
                  <a:moveTo>
                    <a:pt x="294" y="26"/>
                  </a:moveTo>
                  <a:cubicBezTo>
                    <a:pt x="240" y="1"/>
                    <a:pt x="1" y="70"/>
                    <a:pt x="103" y="117"/>
                  </a:cubicBezTo>
                  <a:cubicBezTo>
                    <a:pt x="153" y="141"/>
                    <a:pt x="392" y="71"/>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11"/>
            <p:cNvSpPr/>
            <p:nvPr/>
          </p:nvSpPr>
          <p:spPr>
            <a:xfrm>
              <a:off x="4498243" y="1372467"/>
              <a:ext cx="13849" cy="2770"/>
            </a:xfrm>
            <a:custGeom>
              <a:rect b="b" l="l" r="r" t="t"/>
              <a:pathLst>
                <a:path extrusionOk="0" h="92" w="388">
                  <a:moveTo>
                    <a:pt x="387" y="1"/>
                  </a:moveTo>
                  <a:cubicBezTo>
                    <a:pt x="237" y="22"/>
                    <a:pt x="7" y="5"/>
                    <a:pt x="1" y="92"/>
                  </a:cubicBezTo>
                  <a:cubicBezTo>
                    <a:pt x="151" y="71"/>
                    <a:pt x="383" y="88"/>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11"/>
            <p:cNvSpPr/>
            <p:nvPr/>
          </p:nvSpPr>
          <p:spPr>
            <a:xfrm>
              <a:off x="8600556" y="1366265"/>
              <a:ext cx="13849" cy="7467"/>
            </a:xfrm>
            <a:custGeom>
              <a:rect b="b" l="l" r="r" t="t"/>
              <a:pathLst>
                <a:path extrusionOk="0" h="248" w="388">
                  <a:moveTo>
                    <a:pt x="388" y="115"/>
                  </a:moveTo>
                  <a:cubicBezTo>
                    <a:pt x="384" y="24"/>
                    <a:pt x="50" y="0"/>
                    <a:pt x="0" y="115"/>
                  </a:cubicBezTo>
                  <a:cubicBezTo>
                    <a:pt x="215" y="107"/>
                    <a:pt x="303" y="247"/>
                    <a:pt x="388"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11"/>
            <p:cNvSpPr/>
            <p:nvPr/>
          </p:nvSpPr>
          <p:spPr>
            <a:xfrm>
              <a:off x="8873991" y="1358768"/>
              <a:ext cx="25556" cy="10990"/>
            </a:xfrm>
            <a:custGeom>
              <a:rect b="b" l="l" r="r" t="t"/>
              <a:pathLst>
                <a:path extrusionOk="0" h="365" w="716">
                  <a:moveTo>
                    <a:pt x="439" y="364"/>
                  </a:moveTo>
                  <a:cubicBezTo>
                    <a:pt x="500" y="242"/>
                    <a:pt x="715" y="191"/>
                    <a:pt x="632" y="0"/>
                  </a:cubicBezTo>
                  <a:lnTo>
                    <a:pt x="54" y="0"/>
                  </a:lnTo>
                  <a:cubicBezTo>
                    <a:pt x="0" y="209"/>
                    <a:pt x="102" y="343"/>
                    <a:pt x="439"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11"/>
            <p:cNvSpPr/>
            <p:nvPr/>
          </p:nvSpPr>
          <p:spPr>
            <a:xfrm>
              <a:off x="6246251" y="1360725"/>
              <a:ext cx="21023" cy="9033"/>
            </a:xfrm>
            <a:custGeom>
              <a:rect b="b" l="l" r="r" t="t"/>
              <a:pathLst>
                <a:path extrusionOk="0" h="300" w="589">
                  <a:moveTo>
                    <a:pt x="394" y="299"/>
                  </a:moveTo>
                  <a:cubicBezTo>
                    <a:pt x="394" y="208"/>
                    <a:pt x="549" y="191"/>
                    <a:pt x="588" y="117"/>
                  </a:cubicBezTo>
                  <a:cubicBezTo>
                    <a:pt x="339" y="111"/>
                    <a:pt x="321" y="0"/>
                    <a:pt x="9" y="25"/>
                  </a:cubicBezTo>
                  <a:cubicBezTo>
                    <a:pt x="1" y="183"/>
                    <a:pt x="157" y="260"/>
                    <a:pt x="394"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11"/>
            <p:cNvSpPr/>
            <p:nvPr/>
          </p:nvSpPr>
          <p:spPr>
            <a:xfrm>
              <a:off x="8569504" y="1363465"/>
              <a:ext cx="14063" cy="4306"/>
            </a:xfrm>
            <a:custGeom>
              <a:rect b="b" l="l" r="r" t="t"/>
              <a:pathLst>
                <a:path extrusionOk="0" h="143" w="394">
                  <a:moveTo>
                    <a:pt x="99" y="118"/>
                  </a:moveTo>
                  <a:cubicBezTo>
                    <a:pt x="155" y="143"/>
                    <a:pt x="394" y="75"/>
                    <a:pt x="293" y="27"/>
                  </a:cubicBezTo>
                  <a:cubicBezTo>
                    <a:pt x="240" y="1"/>
                    <a:pt x="1" y="71"/>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11"/>
            <p:cNvSpPr/>
            <p:nvPr/>
          </p:nvSpPr>
          <p:spPr>
            <a:xfrm>
              <a:off x="4956990" y="1355094"/>
              <a:ext cx="39761" cy="15838"/>
            </a:xfrm>
            <a:custGeom>
              <a:rect b="b" l="l" r="r" t="t"/>
              <a:pathLst>
                <a:path extrusionOk="0" h="526" w="1114">
                  <a:moveTo>
                    <a:pt x="648" y="305"/>
                  </a:moveTo>
                  <a:cubicBezTo>
                    <a:pt x="1114" y="1"/>
                    <a:pt x="0" y="525"/>
                    <a:pt x="648"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11"/>
            <p:cNvSpPr/>
            <p:nvPr/>
          </p:nvSpPr>
          <p:spPr>
            <a:xfrm>
              <a:off x="2743489" y="1352355"/>
              <a:ext cx="36335" cy="19090"/>
            </a:xfrm>
            <a:custGeom>
              <a:rect b="b" l="l" r="r" t="t"/>
              <a:pathLst>
                <a:path extrusionOk="0" h="634" w="1018">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11"/>
            <p:cNvSpPr/>
            <p:nvPr/>
          </p:nvSpPr>
          <p:spPr>
            <a:xfrm>
              <a:off x="3893980" y="1347868"/>
              <a:ext cx="37905" cy="18789"/>
            </a:xfrm>
            <a:custGeom>
              <a:rect b="b" l="l" r="r" t="t"/>
              <a:pathLst>
                <a:path extrusionOk="0" h="624" w="1062">
                  <a:moveTo>
                    <a:pt x="732" y="545"/>
                  </a:moveTo>
                  <a:cubicBezTo>
                    <a:pt x="1062" y="392"/>
                    <a:pt x="619" y="138"/>
                    <a:pt x="347" y="0"/>
                  </a:cubicBezTo>
                  <a:cubicBezTo>
                    <a:pt x="48" y="139"/>
                    <a:pt x="1" y="623"/>
                    <a:pt x="732"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11"/>
            <p:cNvSpPr/>
            <p:nvPr/>
          </p:nvSpPr>
          <p:spPr>
            <a:xfrm>
              <a:off x="2784249" y="1355697"/>
              <a:ext cx="7067" cy="6233"/>
            </a:xfrm>
            <a:custGeom>
              <a:rect b="b" l="l" r="r" t="t"/>
              <a:pathLst>
                <a:path extrusionOk="0" h="207" w="198">
                  <a:moveTo>
                    <a:pt x="5" y="105"/>
                  </a:moveTo>
                  <a:cubicBezTo>
                    <a:pt x="1" y="154"/>
                    <a:pt x="161" y="206"/>
                    <a:pt x="198" y="105"/>
                  </a:cubicBezTo>
                  <a:cubicBezTo>
                    <a:pt x="198" y="54"/>
                    <a:pt x="40" y="0"/>
                    <a:pt x="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11"/>
            <p:cNvSpPr/>
            <p:nvPr/>
          </p:nvSpPr>
          <p:spPr>
            <a:xfrm>
              <a:off x="332362" y="1345129"/>
              <a:ext cx="56751" cy="22583"/>
            </a:xfrm>
            <a:custGeom>
              <a:rect b="b" l="l" r="r" t="t"/>
              <a:pathLst>
                <a:path extrusionOk="0" h="750" w="159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11"/>
            <p:cNvSpPr/>
            <p:nvPr/>
          </p:nvSpPr>
          <p:spPr>
            <a:xfrm>
              <a:off x="3276404" y="1355335"/>
              <a:ext cx="13991" cy="4246"/>
            </a:xfrm>
            <a:custGeom>
              <a:rect b="b" l="l" r="r" t="t"/>
              <a:pathLst>
                <a:path extrusionOk="0" h="141" w="392">
                  <a:moveTo>
                    <a:pt x="295" y="25"/>
                  </a:moveTo>
                  <a:cubicBezTo>
                    <a:pt x="238" y="1"/>
                    <a:pt x="0" y="67"/>
                    <a:pt x="99" y="117"/>
                  </a:cubicBezTo>
                  <a:cubicBezTo>
                    <a:pt x="153" y="140"/>
                    <a:pt x="392"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11"/>
            <p:cNvSpPr/>
            <p:nvPr/>
          </p:nvSpPr>
          <p:spPr>
            <a:xfrm>
              <a:off x="2096075" y="1352746"/>
              <a:ext cx="13742" cy="6745"/>
            </a:xfrm>
            <a:custGeom>
              <a:rect b="b" l="l" r="r" t="t"/>
              <a:pathLst>
                <a:path extrusionOk="0" h="224" w="385">
                  <a:moveTo>
                    <a:pt x="385" y="111"/>
                  </a:moveTo>
                  <a:cubicBezTo>
                    <a:pt x="345" y="0"/>
                    <a:pt x="172" y="55"/>
                    <a:pt x="1" y="111"/>
                  </a:cubicBezTo>
                  <a:cubicBezTo>
                    <a:pt x="2" y="203"/>
                    <a:pt x="339" y="224"/>
                    <a:pt x="385"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11"/>
            <p:cNvSpPr/>
            <p:nvPr/>
          </p:nvSpPr>
          <p:spPr>
            <a:xfrm>
              <a:off x="2980412" y="1349886"/>
              <a:ext cx="13991" cy="4276"/>
            </a:xfrm>
            <a:custGeom>
              <a:rect b="b" l="l" r="r" t="t"/>
              <a:pathLst>
                <a:path extrusionOk="0" h="142" w="392">
                  <a:moveTo>
                    <a:pt x="294" y="25"/>
                  </a:moveTo>
                  <a:cubicBezTo>
                    <a:pt x="241" y="0"/>
                    <a:pt x="0" y="69"/>
                    <a:pt x="101" y="116"/>
                  </a:cubicBezTo>
                  <a:cubicBezTo>
                    <a:pt x="154" y="141"/>
                    <a:pt x="392"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11"/>
            <p:cNvSpPr/>
            <p:nvPr/>
          </p:nvSpPr>
          <p:spPr>
            <a:xfrm>
              <a:off x="5627033" y="1347447"/>
              <a:ext cx="20773" cy="3643"/>
            </a:xfrm>
            <a:custGeom>
              <a:rect b="b" l="l" r="r" t="t"/>
              <a:pathLst>
                <a:path extrusionOk="0" h="121" w="582">
                  <a:moveTo>
                    <a:pt x="581" y="14"/>
                  </a:moveTo>
                  <a:cubicBezTo>
                    <a:pt x="354" y="29"/>
                    <a:pt x="35" y="0"/>
                    <a:pt x="1" y="106"/>
                  </a:cubicBezTo>
                  <a:cubicBezTo>
                    <a:pt x="229" y="92"/>
                    <a:pt x="550" y="120"/>
                    <a:pt x="581"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11"/>
            <p:cNvSpPr/>
            <p:nvPr/>
          </p:nvSpPr>
          <p:spPr>
            <a:xfrm>
              <a:off x="2894501" y="1345129"/>
              <a:ext cx="13813" cy="2770"/>
            </a:xfrm>
            <a:custGeom>
              <a:rect b="b" l="l" r="r" t="t"/>
              <a:pathLst>
                <a:path extrusionOk="0" h="92" w="387">
                  <a:moveTo>
                    <a:pt x="387" y="0"/>
                  </a:moveTo>
                  <a:cubicBezTo>
                    <a:pt x="238" y="21"/>
                    <a:pt x="8" y="3"/>
                    <a:pt x="0" y="91"/>
                  </a:cubicBezTo>
                  <a:cubicBezTo>
                    <a:pt x="149" y="72"/>
                    <a:pt x="381" y="90"/>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11"/>
            <p:cNvSpPr/>
            <p:nvPr/>
          </p:nvSpPr>
          <p:spPr>
            <a:xfrm>
              <a:off x="8881915" y="1334139"/>
              <a:ext cx="14634" cy="9515"/>
            </a:xfrm>
            <a:custGeom>
              <a:rect b="b" l="l" r="r" t="t"/>
              <a:pathLst>
                <a:path extrusionOk="0" h="316" w="410">
                  <a:moveTo>
                    <a:pt x="410" y="275"/>
                  </a:moveTo>
                  <a:lnTo>
                    <a:pt x="410" y="92"/>
                  </a:lnTo>
                  <a:cubicBezTo>
                    <a:pt x="217" y="92"/>
                    <a:pt x="181" y="19"/>
                    <a:pt x="25" y="1"/>
                  </a:cubicBezTo>
                  <a:cubicBezTo>
                    <a:pt x="44" y="146"/>
                    <a:pt x="0" y="316"/>
                    <a:pt x="410"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11"/>
            <p:cNvSpPr/>
            <p:nvPr/>
          </p:nvSpPr>
          <p:spPr>
            <a:xfrm>
              <a:off x="5506609" y="1338896"/>
              <a:ext cx="13920" cy="4276"/>
            </a:xfrm>
            <a:custGeom>
              <a:rect b="b" l="l" r="r" t="t"/>
              <a:pathLst>
                <a:path extrusionOk="0" h="142" w="390">
                  <a:moveTo>
                    <a:pt x="291" y="26"/>
                  </a:moveTo>
                  <a:cubicBezTo>
                    <a:pt x="238" y="1"/>
                    <a:pt x="0" y="70"/>
                    <a:pt x="98" y="117"/>
                  </a:cubicBezTo>
                  <a:cubicBezTo>
                    <a:pt x="152" y="142"/>
                    <a:pt x="389"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11"/>
            <p:cNvSpPr/>
            <p:nvPr/>
          </p:nvSpPr>
          <p:spPr>
            <a:xfrm>
              <a:off x="2105676" y="1334199"/>
              <a:ext cx="29518" cy="9846"/>
            </a:xfrm>
            <a:custGeom>
              <a:rect b="b" l="l" r="r" t="t"/>
              <a:pathLst>
                <a:path extrusionOk="0" h="327" w="827">
                  <a:moveTo>
                    <a:pt x="695" y="273"/>
                  </a:moveTo>
                  <a:cubicBezTo>
                    <a:pt x="827" y="30"/>
                    <a:pt x="294" y="98"/>
                    <a:pt x="116" y="0"/>
                  </a:cubicBezTo>
                  <a:cubicBezTo>
                    <a:pt x="1" y="238"/>
                    <a:pt x="195" y="327"/>
                    <a:pt x="69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11"/>
            <p:cNvSpPr/>
            <p:nvPr/>
          </p:nvSpPr>
          <p:spPr>
            <a:xfrm>
              <a:off x="8566149" y="1331519"/>
              <a:ext cx="34443" cy="8913"/>
            </a:xfrm>
            <a:custGeom>
              <a:rect b="b" l="l" r="r" t="t"/>
              <a:pathLst>
                <a:path extrusionOk="0" h="296" w="965">
                  <a:moveTo>
                    <a:pt x="193" y="271"/>
                  </a:moveTo>
                  <a:cubicBezTo>
                    <a:pt x="634" y="295"/>
                    <a:pt x="918" y="250"/>
                    <a:pt x="964" y="88"/>
                  </a:cubicBezTo>
                  <a:cubicBezTo>
                    <a:pt x="625" y="109"/>
                    <a:pt x="1" y="0"/>
                    <a:pt x="193" y="2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8" name="Google Shape;19508;p11"/>
            <p:cNvSpPr/>
            <p:nvPr/>
          </p:nvSpPr>
          <p:spPr>
            <a:xfrm>
              <a:off x="2658507" y="1328689"/>
              <a:ext cx="17703" cy="10990"/>
            </a:xfrm>
            <a:custGeom>
              <a:rect b="b" l="l" r="r" t="t"/>
              <a:pathLst>
                <a:path extrusionOk="0" h="365" w="496">
                  <a:moveTo>
                    <a:pt x="443" y="365"/>
                  </a:moveTo>
                  <a:cubicBezTo>
                    <a:pt x="496" y="157"/>
                    <a:pt x="395" y="24"/>
                    <a:pt x="57" y="0"/>
                  </a:cubicBezTo>
                  <a:cubicBezTo>
                    <a:pt x="1" y="208"/>
                    <a:pt x="103" y="344"/>
                    <a:pt x="443"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11"/>
            <p:cNvSpPr/>
            <p:nvPr/>
          </p:nvSpPr>
          <p:spPr>
            <a:xfrm>
              <a:off x="7000170" y="1333477"/>
              <a:ext cx="14027" cy="4246"/>
            </a:xfrm>
            <a:custGeom>
              <a:rect b="b" l="l" r="r" t="t"/>
              <a:pathLst>
                <a:path extrusionOk="0" h="141" w="393">
                  <a:moveTo>
                    <a:pt x="99" y="114"/>
                  </a:moveTo>
                  <a:cubicBezTo>
                    <a:pt x="155" y="140"/>
                    <a:pt x="392" y="70"/>
                    <a:pt x="293" y="23"/>
                  </a:cubicBezTo>
                  <a:cubicBezTo>
                    <a:pt x="238" y="1"/>
                    <a:pt x="1" y="69"/>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11"/>
            <p:cNvSpPr/>
            <p:nvPr/>
          </p:nvSpPr>
          <p:spPr>
            <a:xfrm>
              <a:off x="2285206" y="1333416"/>
              <a:ext cx="14063" cy="4306"/>
            </a:xfrm>
            <a:custGeom>
              <a:rect b="b" l="l" r="r" t="t"/>
              <a:pathLst>
                <a:path extrusionOk="0" h="143" w="394">
                  <a:moveTo>
                    <a:pt x="294" y="25"/>
                  </a:moveTo>
                  <a:cubicBezTo>
                    <a:pt x="242" y="0"/>
                    <a:pt x="0" y="69"/>
                    <a:pt x="101" y="116"/>
                  </a:cubicBezTo>
                  <a:cubicBezTo>
                    <a:pt x="155" y="142"/>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11"/>
            <p:cNvSpPr/>
            <p:nvPr/>
          </p:nvSpPr>
          <p:spPr>
            <a:xfrm>
              <a:off x="7367689" y="1323300"/>
              <a:ext cx="23414" cy="8250"/>
            </a:xfrm>
            <a:custGeom>
              <a:rect b="b" l="l" r="r" t="t"/>
              <a:pathLst>
                <a:path extrusionOk="0" h="274" w="656">
                  <a:moveTo>
                    <a:pt x="410" y="273"/>
                  </a:moveTo>
                  <a:cubicBezTo>
                    <a:pt x="421" y="157"/>
                    <a:pt x="656" y="146"/>
                    <a:pt x="602" y="1"/>
                  </a:cubicBezTo>
                  <a:lnTo>
                    <a:pt x="217" y="1"/>
                  </a:lnTo>
                  <a:cubicBezTo>
                    <a:pt x="0" y="130"/>
                    <a:pt x="7" y="220"/>
                    <a:pt x="41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11"/>
            <p:cNvSpPr/>
            <p:nvPr/>
          </p:nvSpPr>
          <p:spPr>
            <a:xfrm>
              <a:off x="1953664" y="1314026"/>
              <a:ext cx="46400" cy="9274"/>
            </a:xfrm>
            <a:custGeom>
              <a:rect b="b" l="l" r="r" t="t"/>
              <a:pathLst>
                <a:path extrusionOk="0" h="308" w="1300">
                  <a:moveTo>
                    <a:pt x="712" y="307"/>
                  </a:moveTo>
                  <a:cubicBezTo>
                    <a:pt x="1299" y="1"/>
                    <a:pt x="0" y="31"/>
                    <a:pt x="712" y="3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11"/>
            <p:cNvSpPr/>
            <p:nvPr/>
          </p:nvSpPr>
          <p:spPr>
            <a:xfrm>
              <a:off x="8894157" y="1305897"/>
              <a:ext cx="39761" cy="15838"/>
            </a:xfrm>
            <a:custGeom>
              <a:rect b="b" l="l" r="r" t="t"/>
              <a:pathLst>
                <a:path extrusionOk="0" h="526" w="1114">
                  <a:moveTo>
                    <a:pt x="648" y="305"/>
                  </a:moveTo>
                  <a:cubicBezTo>
                    <a:pt x="1114" y="0"/>
                    <a:pt x="0" y="525"/>
                    <a:pt x="648"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11"/>
            <p:cNvSpPr/>
            <p:nvPr/>
          </p:nvSpPr>
          <p:spPr>
            <a:xfrm>
              <a:off x="8018815" y="1314297"/>
              <a:ext cx="14063" cy="4276"/>
            </a:xfrm>
            <a:custGeom>
              <a:rect b="b" l="l" r="r" t="t"/>
              <a:pathLst>
                <a:path extrusionOk="0" h="142" w="394">
                  <a:moveTo>
                    <a:pt x="102" y="117"/>
                  </a:moveTo>
                  <a:cubicBezTo>
                    <a:pt x="157" y="142"/>
                    <a:pt x="394" y="73"/>
                    <a:pt x="294" y="26"/>
                  </a:cubicBezTo>
                  <a:cubicBezTo>
                    <a:pt x="242" y="1"/>
                    <a:pt x="1"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11"/>
            <p:cNvSpPr/>
            <p:nvPr/>
          </p:nvSpPr>
          <p:spPr>
            <a:xfrm>
              <a:off x="5014490" y="1312340"/>
              <a:ext cx="13849" cy="5480"/>
            </a:xfrm>
            <a:custGeom>
              <a:rect b="b" l="l" r="r" t="t"/>
              <a:pathLst>
                <a:path extrusionOk="0" h="182" w="388">
                  <a:moveTo>
                    <a:pt x="0" y="182"/>
                  </a:moveTo>
                  <a:lnTo>
                    <a:pt x="388" y="182"/>
                  </a:lnTo>
                  <a:lnTo>
                    <a:pt x="388"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11"/>
            <p:cNvSpPr/>
            <p:nvPr/>
          </p:nvSpPr>
          <p:spPr>
            <a:xfrm>
              <a:off x="2873907" y="1311738"/>
              <a:ext cx="13813" cy="6775"/>
            </a:xfrm>
            <a:custGeom>
              <a:rect b="b" l="l" r="r" t="t"/>
              <a:pathLst>
                <a:path extrusionOk="0" h="225" w="387">
                  <a:moveTo>
                    <a:pt x="0" y="111"/>
                  </a:moveTo>
                  <a:cubicBezTo>
                    <a:pt x="2" y="202"/>
                    <a:pt x="338" y="224"/>
                    <a:pt x="387" y="111"/>
                  </a:cubicBezTo>
                  <a:cubicBezTo>
                    <a:pt x="344" y="1"/>
                    <a:pt x="171" y="54"/>
                    <a:pt x="0"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11"/>
            <p:cNvSpPr/>
            <p:nvPr/>
          </p:nvSpPr>
          <p:spPr>
            <a:xfrm>
              <a:off x="6763890" y="1301923"/>
              <a:ext cx="26448" cy="15326"/>
            </a:xfrm>
            <a:custGeom>
              <a:rect b="b" l="l" r="r" t="t"/>
              <a:pathLst>
                <a:path extrusionOk="0" h="509" w="741">
                  <a:moveTo>
                    <a:pt x="740" y="437"/>
                  </a:moveTo>
                  <a:lnTo>
                    <a:pt x="740" y="74"/>
                  </a:lnTo>
                  <a:cubicBezTo>
                    <a:pt x="0" y="1"/>
                    <a:pt x="0" y="508"/>
                    <a:pt x="740" y="4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11"/>
            <p:cNvSpPr/>
            <p:nvPr/>
          </p:nvSpPr>
          <p:spPr>
            <a:xfrm>
              <a:off x="2729284" y="1309149"/>
              <a:ext cx="6996" cy="6293"/>
            </a:xfrm>
            <a:custGeom>
              <a:rect b="b" l="l" r="r" t="t"/>
              <a:pathLst>
                <a:path extrusionOk="0" h="209" w="196">
                  <a:moveTo>
                    <a:pt x="195" y="105"/>
                  </a:moveTo>
                  <a:cubicBezTo>
                    <a:pt x="195" y="54"/>
                    <a:pt x="37" y="1"/>
                    <a:pt x="1" y="105"/>
                  </a:cubicBezTo>
                  <a:cubicBezTo>
                    <a:pt x="1" y="157"/>
                    <a:pt x="157" y="208"/>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11"/>
            <p:cNvSpPr/>
            <p:nvPr/>
          </p:nvSpPr>
          <p:spPr>
            <a:xfrm>
              <a:off x="4126619" y="1306439"/>
              <a:ext cx="6924" cy="6293"/>
            </a:xfrm>
            <a:custGeom>
              <a:rect b="b" l="l" r="r" t="t"/>
              <a:pathLst>
                <a:path extrusionOk="0" h="209" w="194">
                  <a:moveTo>
                    <a:pt x="192" y="105"/>
                  </a:moveTo>
                  <a:cubicBezTo>
                    <a:pt x="193" y="54"/>
                    <a:pt x="37" y="1"/>
                    <a:pt x="2" y="105"/>
                  </a:cubicBezTo>
                  <a:cubicBezTo>
                    <a:pt x="0" y="156"/>
                    <a:pt x="154" y="208"/>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11"/>
            <p:cNvSpPr/>
            <p:nvPr/>
          </p:nvSpPr>
          <p:spPr>
            <a:xfrm>
              <a:off x="2660506" y="1301381"/>
              <a:ext cx="22629" cy="11743"/>
            </a:xfrm>
            <a:custGeom>
              <a:rect b="b" l="l" r="r" t="t"/>
              <a:pathLst>
                <a:path extrusionOk="0" h="390" w="634">
                  <a:moveTo>
                    <a:pt x="194" y="0"/>
                  </a:moveTo>
                  <a:cubicBezTo>
                    <a:pt x="203" y="127"/>
                    <a:pt x="104" y="200"/>
                    <a:pt x="1" y="273"/>
                  </a:cubicBezTo>
                  <a:cubicBezTo>
                    <a:pt x="246" y="277"/>
                    <a:pt x="267" y="389"/>
                    <a:pt x="577" y="363"/>
                  </a:cubicBezTo>
                  <a:cubicBezTo>
                    <a:pt x="634" y="156"/>
                    <a:pt x="531" y="22"/>
                    <a:pt x="1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11"/>
            <p:cNvSpPr/>
            <p:nvPr/>
          </p:nvSpPr>
          <p:spPr>
            <a:xfrm>
              <a:off x="2546791" y="1306078"/>
              <a:ext cx="14063" cy="4276"/>
            </a:xfrm>
            <a:custGeom>
              <a:rect b="b" l="l" r="r" t="t"/>
              <a:pathLst>
                <a:path extrusionOk="0" h="142" w="394">
                  <a:moveTo>
                    <a:pt x="292" y="26"/>
                  </a:moveTo>
                  <a:cubicBezTo>
                    <a:pt x="241" y="1"/>
                    <a:pt x="1" y="70"/>
                    <a:pt x="100" y="117"/>
                  </a:cubicBezTo>
                  <a:cubicBezTo>
                    <a:pt x="153" y="142"/>
                    <a:pt x="393"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11"/>
            <p:cNvSpPr/>
            <p:nvPr/>
          </p:nvSpPr>
          <p:spPr>
            <a:xfrm>
              <a:off x="1869003" y="1298671"/>
              <a:ext cx="20666" cy="8190"/>
            </a:xfrm>
            <a:custGeom>
              <a:rect b="b" l="l" r="r" t="t"/>
              <a:pathLst>
                <a:path extrusionOk="0" h="272" w="579">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11"/>
            <p:cNvSpPr/>
            <p:nvPr/>
          </p:nvSpPr>
          <p:spPr>
            <a:xfrm>
              <a:off x="4449238" y="1295961"/>
              <a:ext cx="23486" cy="8190"/>
            </a:xfrm>
            <a:custGeom>
              <a:rect b="b" l="l" r="r" t="t"/>
              <a:pathLst>
                <a:path extrusionOk="0" h="272" w="658">
                  <a:moveTo>
                    <a:pt x="412" y="272"/>
                  </a:moveTo>
                  <a:cubicBezTo>
                    <a:pt x="422" y="155"/>
                    <a:pt x="657" y="146"/>
                    <a:pt x="604" y="0"/>
                  </a:cubicBezTo>
                  <a:lnTo>
                    <a:pt x="216" y="0"/>
                  </a:lnTo>
                  <a:cubicBezTo>
                    <a:pt x="1" y="131"/>
                    <a:pt x="10" y="219"/>
                    <a:pt x="412"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11"/>
            <p:cNvSpPr/>
            <p:nvPr/>
          </p:nvSpPr>
          <p:spPr>
            <a:xfrm>
              <a:off x="2708690" y="1298310"/>
              <a:ext cx="6889" cy="6203"/>
            </a:xfrm>
            <a:custGeom>
              <a:rect b="b" l="l" r="r" t="t"/>
              <a:pathLst>
                <a:path extrusionOk="0" h="206" w="193">
                  <a:moveTo>
                    <a:pt x="193" y="102"/>
                  </a:moveTo>
                  <a:cubicBezTo>
                    <a:pt x="193" y="53"/>
                    <a:pt x="36" y="0"/>
                    <a:pt x="1" y="102"/>
                  </a:cubicBezTo>
                  <a:cubicBezTo>
                    <a:pt x="1" y="153"/>
                    <a:pt x="156"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11"/>
            <p:cNvSpPr/>
            <p:nvPr/>
          </p:nvSpPr>
          <p:spPr>
            <a:xfrm>
              <a:off x="2550325" y="1298310"/>
              <a:ext cx="6889" cy="6203"/>
            </a:xfrm>
            <a:custGeom>
              <a:rect b="b" l="l" r="r" t="t"/>
              <a:pathLst>
                <a:path extrusionOk="0" h="206" w="193">
                  <a:moveTo>
                    <a:pt x="193" y="102"/>
                  </a:moveTo>
                  <a:cubicBezTo>
                    <a:pt x="193" y="53"/>
                    <a:pt x="36" y="0"/>
                    <a:pt x="1" y="102"/>
                  </a:cubicBezTo>
                  <a:cubicBezTo>
                    <a:pt x="1" y="153"/>
                    <a:pt x="156"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11"/>
            <p:cNvSpPr/>
            <p:nvPr/>
          </p:nvSpPr>
          <p:spPr>
            <a:xfrm>
              <a:off x="8662517" y="1295961"/>
              <a:ext cx="13777" cy="5450"/>
            </a:xfrm>
            <a:custGeom>
              <a:rect b="b" l="l" r="r" t="t"/>
              <a:pathLst>
                <a:path extrusionOk="0" h="181" w="386">
                  <a:moveTo>
                    <a:pt x="385" y="0"/>
                  </a:moveTo>
                  <a:lnTo>
                    <a:pt x="0" y="0"/>
                  </a:lnTo>
                  <a:lnTo>
                    <a:pt x="0" y="180"/>
                  </a:lnTo>
                  <a:lnTo>
                    <a:pt x="385" y="18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11"/>
            <p:cNvSpPr/>
            <p:nvPr/>
          </p:nvSpPr>
          <p:spPr>
            <a:xfrm>
              <a:off x="2832576" y="1280124"/>
              <a:ext cx="26591" cy="15266"/>
            </a:xfrm>
            <a:custGeom>
              <a:rect b="b" l="l" r="r" t="t"/>
              <a:pathLst>
                <a:path extrusionOk="0" h="507" w="745">
                  <a:moveTo>
                    <a:pt x="1" y="71"/>
                  </a:moveTo>
                  <a:lnTo>
                    <a:pt x="1" y="432"/>
                  </a:lnTo>
                  <a:cubicBezTo>
                    <a:pt x="745" y="507"/>
                    <a:pt x="745" y="0"/>
                    <a:pt x="1" y="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11"/>
            <p:cNvSpPr/>
            <p:nvPr/>
          </p:nvSpPr>
          <p:spPr>
            <a:xfrm>
              <a:off x="2912847" y="1271844"/>
              <a:ext cx="37156" cy="15928"/>
            </a:xfrm>
            <a:custGeom>
              <a:rect b="b" l="l" r="r" t="t"/>
              <a:pathLst>
                <a:path extrusionOk="0" h="529" w="1041">
                  <a:moveTo>
                    <a:pt x="836" y="528"/>
                  </a:moveTo>
                  <a:cubicBezTo>
                    <a:pt x="1041" y="1"/>
                    <a:pt x="1" y="489"/>
                    <a:pt x="836" y="5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11"/>
            <p:cNvSpPr/>
            <p:nvPr/>
          </p:nvSpPr>
          <p:spPr>
            <a:xfrm>
              <a:off x="7871051" y="1269496"/>
              <a:ext cx="34372" cy="16259"/>
            </a:xfrm>
            <a:custGeom>
              <a:rect b="b" l="l" r="r" t="t"/>
              <a:pathLst>
                <a:path extrusionOk="0" h="540" w="963">
                  <a:moveTo>
                    <a:pt x="0" y="424"/>
                  </a:moveTo>
                  <a:cubicBezTo>
                    <a:pt x="251" y="540"/>
                    <a:pt x="709" y="540"/>
                    <a:pt x="962" y="424"/>
                  </a:cubicBezTo>
                  <a:cubicBezTo>
                    <a:pt x="960" y="1"/>
                    <a:pt x="3" y="1"/>
                    <a:pt x="0" y="4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11"/>
            <p:cNvSpPr/>
            <p:nvPr/>
          </p:nvSpPr>
          <p:spPr>
            <a:xfrm>
              <a:off x="7733351" y="1282232"/>
              <a:ext cx="13777" cy="2740"/>
            </a:xfrm>
            <a:custGeom>
              <a:rect b="b" l="l" r="r" t="t"/>
              <a:pathLst>
                <a:path extrusionOk="0" h="91" w="386">
                  <a:moveTo>
                    <a:pt x="386" y="1"/>
                  </a:moveTo>
                  <a:cubicBezTo>
                    <a:pt x="236" y="21"/>
                    <a:pt x="5" y="2"/>
                    <a:pt x="1" y="91"/>
                  </a:cubicBezTo>
                  <a:cubicBezTo>
                    <a:pt x="148" y="72"/>
                    <a:pt x="381" y="91"/>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11"/>
            <p:cNvSpPr/>
            <p:nvPr/>
          </p:nvSpPr>
          <p:spPr>
            <a:xfrm>
              <a:off x="8455183" y="1276782"/>
              <a:ext cx="21558" cy="6413"/>
            </a:xfrm>
            <a:custGeom>
              <a:rect b="b" l="l" r="r" t="t"/>
              <a:pathLst>
                <a:path extrusionOk="0" h="213" w="604">
                  <a:moveTo>
                    <a:pt x="604" y="182"/>
                  </a:moveTo>
                  <a:lnTo>
                    <a:pt x="604" y="0"/>
                  </a:lnTo>
                  <a:lnTo>
                    <a:pt x="25" y="0"/>
                  </a:lnTo>
                  <a:cubicBezTo>
                    <a:pt x="0" y="163"/>
                    <a:pt x="215" y="213"/>
                    <a:pt x="604"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2" name="Google Shape;19532;p11"/>
            <p:cNvSpPr/>
            <p:nvPr/>
          </p:nvSpPr>
          <p:spPr>
            <a:xfrm>
              <a:off x="8538666" y="1270098"/>
              <a:ext cx="13813" cy="7437"/>
            </a:xfrm>
            <a:custGeom>
              <a:rect b="b" l="l" r="r" t="t"/>
              <a:pathLst>
                <a:path extrusionOk="0" h="247" w="387">
                  <a:moveTo>
                    <a:pt x="387" y="132"/>
                  </a:moveTo>
                  <a:cubicBezTo>
                    <a:pt x="170" y="143"/>
                    <a:pt x="88" y="0"/>
                    <a:pt x="2" y="132"/>
                  </a:cubicBezTo>
                  <a:cubicBezTo>
                    <a:pt x="1" y="223"/>
                    <a:pt x="337" y="247"/>
                    <a:pt x="387"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11"/>
            <p:cNvSpPr/>
            <p:nvPr/>
          </p:nvSpPr>
          <p:spPr>
            <a:xfrm>
              <a:off x="3723873" y="1270610"/>
              <a:ext cx="13884" cy="4215"/>
            </a:xfrm>
            <a:custGeom>
              <a:rect b="b" l="l" r="r" t="t"/>
              <a:pathLst>
                <a:path extrusionOk="0" h="140" w="389">
                  <a:moveTo>
                    <a:pt x="289" y="24"/>
                  </a:moveTo>
                  <a:cubicBezTo>
                    <a:pt x="238" y="0"/>
                    <a:pt x="1" y="68"/>
                    <a:pt x="99" y="115"/>
                  </a:cubicBezTo>
                  <a:cubicBezTo>
                    <a:pt x="151" y="140"/>
                    <a:pt x="389" y="69"/>
                    <a:pt x="289"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11"/>
            <p:cNvSpPr/>
            <p:nvPr/>
          </p:nvSpPr>
          <p:spPr>
            <a:xfrm>
              <a:off x="7857202" y="1263083"/>
              <a:ext cx="13884" cy="5510"/>
            </a:xfrm>
            <a:custGeom>
              <a:rect b="b" l="l" r="r" t="t"/>
              <a:pathLst>
                <a:path extrusionOk="0" h="183" w="389">
                  <a:moveTo>
                    <a:pt x="388" y="1"/>
                  </a:moveTo>
                  <a:lnTo>
                    <a:pt x="0" y="1"/>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11"/>
            <p:cNvSpPr/>
            <p:nvPr/>
          </p:nvSpPr>
          <p:spPr>
            <a:xfrm>
              <a:off x="8007786" y="1260343"/>
              <a:ext cx="21558" cy="6444"/>
            </a:xfrm>
            <a:custGeom>
              <a:rect b="b" l="l" r="r" t="t"/>
              <a:pathLst>
                <a:path extrusionOk="0" h="214" w="604">
                  <a:moveTo>
                    <a:pt x="603" y="182"/>
                  </a:moveTo>
                  <a:lnTo>
                    <a:pt x="603" y="1"/>
                  </a:lnTo>
                  <a:lnTo>
                    <a:pt x="24" y="1"/>
                  </a:lnTo>
                  <a:cubicBezTo>
                    <a:pt x="0" y="165"/>
                    <a:pt x="217" y="213"/>
                    <a:pt x="603"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11"/>
            <p:cNvSpPr/>
            <p:nvPr/>
          </p:nvSpPr>
          <p:spPr>
            <a:xfrm>
              <a:off x="7705797" y="1254923"/>
              <a:ext cx="20666" cy="8250"/>
            </a:xfrm>
            <a:custGeom>
              <a:rect b="b" l="l" r="r" t="t"/>
              <a:pathLst>
                <a:path extrusionOk="0" h="274" w="579">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11"/>
            <p:cNvSpPr/>
            <p:nvPr/>
          </p:nvSpPr>
          <p:spPr>
            <a:xfrm>
              <a:off x="7571525" y="1259650"/>
              <a:ext cx="13991" cy="4215"/>
            </a:xfrm>
            <a:custGeom>
              <a:rect b="b" l="l" r="r" t="t"/>
              <a:pathLst>
                <a:path extrusionOk="0" h="140" w="392">
                  <a:moveTo>
                    <a:pt x="290" y="25"/>
                  </a:moveTo>
                  <a:cubicBezTo>
                    <a:pt x="238" y="0"/>
                    <a:pt x="0" y="68"/>
                    <a:pt x="99" y="116"/>
                  </a:cubicBezTo>
                  <a:cubicBezTo>
                    <a:pt x="152" y="140"/>
                    <a:pt x="392"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11"/>
            <p:cNvSpPr/>
            <p:nvPr/>
          </p:nvSpPr>
          <p:spPr>
            <a:xfrm>
              <a:off x="6703856" y="1248239"/>
              <a:ext cx="31481" cy="13851"/>
            </a:xfrm>
            <a:custGeom>
              <a:rect b="b" l="l" r="r" t="t"/>
              <a:pathLst>
                <a:path extrusionOk="0" h="460" w="882">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9" name="Google Shape;19539;p11"/>
            <p:cNvSpPr/>
            <p:nvPr/>
          </p:nvSpPr>
          <p:spPr>
            <a:xfrm>
              <a:off x="7516773" y="1246342"/>
              <a:ext cx="23878" cy="5841"/>
            </a:xfrm>
            <a:custGeom>
              <a:rect b="b" l="l" r="r" t="t"/>
              <a:pathLst>
                <a:path extrusionOk="0" h="194" w="669">
                  <a:moveTo>
                    <a:pt x="477" y="194"/>
                  </a:moveTo>
                  <a:cubicBezTo>
                    <a:pt x="476" y="103"/>
                    <a:pt x="633" y="86"/>
                    <a:pt x="669" y="13"/>
                  </a:cubicBezTo>
                  <a:cubicBezTo>
                    <a:pt x="366" y="20"/>
                    <a:pt x="0" y="1"/>
                    <a:pt x="92"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11"/>
            <p:cNvSpPr/>
            <p:nvPr/>
          </p:nvSpPr>
          <p:spPr>
            <a:xfrm>
              <a:off x="2639840" y="1246342"/>
              <a:ext cx="7031" cy="6203"/>
            </a:xfrm>
            <a:custGeom>
              <a:rect b="b" l="l" r="r" t="t"/>
              <a:pathLst>
                <a:path extrusionOk="0" h="206" w="197">
                  <a:moveTo>
                    <a:pt x="192" y="104"/>
                  </a:moveTo>
                  <a:cubicBezTo>
                    <a:pt x="196" y="53"/>
                    <a:pt x="38" y="1"/>
                    <a:pt x="0" y="104"/>
                  </a:cubicBezTo>
                  <a:cubicBezTo>
                    <a:pt x="0" y="154"/>
                    <a:pt x="160" y="206"/>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11"/>
            <p:cNvSpPr/>
            <p:nvPr/>
          </p:nvSpPr>
          <p:spPr>
            <a:xfrm>
              <a:off x="8724478" y="1224092"/>
              <a:ext cx="56251" cy="27942"/>
            </a:xfrm>
            <a:custGeom>
              <a:rect b="b" l="l" r="r" t="t"/>
              <a:pathLst>
                <a:path extrusionOk="0" h="928" w="1576">
                  <a:moveTo>
                    <a:pt x="1350" y="26"/>
                  </a:moveTo>
                  <a:cubicBezTo>
                    <a:pt x="337" y="1"/>
                    <a:pt x="143" y="365"/>
                    <a:pt x="0" y="752"/>
                  </a:cubicBezTo>
                  <a:cubicBezTo>
                    <a:pt x="819" y="928"/>
                    <a:pt x="1576" y="607"/>
                    <a:pt x="135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11"/>
            <p:cNvSpPr/>
            <p:nvPr/>
          </p:nvSpPr>
          <p:spPr>
            <a:xfrm>
              <a:off x="7864126" y="1246704"/>
              <a:ext cx="13813" cy="2770"/>
            </a:xfrm>
            <a:custGeom>
              <a:rect b="b" l="l" r="r" t="t"/>
              <a:pathLst>
                <a:path extrusionOk="0" h="92" w="387">
                  <a:moveTo>
                    <a:pt x="386" y="1"/>
                  </a:moveTo>
                  <a:cubicBezTo>
                    <a:pt x="236" y="21"/>
                    <a:pt x="6" y="4"/>
                    <a:pt x="1" y="92"/>
                  </a:cubicBezTo>
                  <a:cubicBezTo>
                    <a:pt x="150" y="71"/>
                    <a:pt x="379"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11"/>
            <p:cNvSpPr/>
            <p:nvPr/>
          </p:nvSpPr>
          <p:spPr>
            <a:xfrm>
              <a:off x="2749985" y="1224845"/>
              <a:ext cx="51183" cy="19150"/>
            </a:xfrm>
            <a:custGeom>
              <a:rect b="b" l="l" r="r" t="t"/>
              <a:pathLst>
                <a:path extrusionOk="0" h="636" w="1434">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11"/>
            <p:cNvSpPr/>
            <p:nvPr/>
          </p:nvSpPr>
          <p:spPr>
            <a:xfrm>
              <a:off x="1998886" y="1235744"/>
              <a:ext cx="23450" cy="8250"/>
            </a:xfrm>
            <a:custGeom>
              <a:rect b="b" l="l" r="r" t="t"/>
              <a:pathLst>
                <a:path extrusionOk="0" h="274" w="657">
                  <a:moveTo>
                    <a:pt x="411" y="273"/>
                  </a:moveTo>
                  <a:cubicBezTo>
                    <a:pt x="420" y="157"/>
                    <a:pt x="656" y="148"/>
                    <a:pt x="603" y="0"/>
                  </a:cubicBezTo>
                  <a:lnTo>
                    <a:pt x="218" y="0"/>
                  </a:lnTo>
                  <a:cubicBezTo>
                    <a:pt x="1" y="131"/>
                    <a:pt x="9" y="222"/>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11"/>
            <p:cNvSpPr/>
            <p:nvPr/>
          </p:nvSpPr>
          <p:spPr>
            <a:xfrm>
              <a:off x="5533984" y="1229572"/>
              <a:ext cx="14206" cy="4246"/>
            </a:xfrm>
            <a:custGeom>
              <a:rect b="b" l="l" r="r" t="t"/>
              <a:pathLst>
                <a:path extrusionOk="0" h="141" w="398">
                  <a:moveTo>
                    <a:pt x="103" y="117"/>
                  </a:moveTo>
                  <a:cubicBezTo>
                    <a:pt x="156" y="140"/>
                    <a:pt x="398" y="72"/>
                    <a:pt x="295" y="24"/>
                  </a:cubicBezTo>
                  <a:cubicBezTo>
                    <a:pt x="242" y="0"/>
                    <a:pt x="1" y="68"/>
                    <a:pt x="103"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11"/>
            <p:cNvSpPr/>
            <p:nvPr/>
          </p:nvSpPr>
          <p:spPr>
            <a:xfrm>
              <a:off x="1603849" y="1229572"/>
              <a:ext cx="13991" cy="4246"/>
            </a:xfrm>
            <a:custGeom>
              <a:rect b="b" l="l" r="r" t="t"/>
              <a:pathLst>
                <a:path extrusionOk="0" h="141" w="392">
                  <a:moveTo>
                    <a:pt x="99" y="117"/>
                  </a:moveTo>
                  <a:cubicBezTo>
                    <a:pt x="155" y="140"/>
                    <a:pt x="391" y="72"/>
                    <a:pt x="293" y="24"/>
                  </a:cubicBezTo>
                  <a:cubicBezTo>
                    <a:pt x="240" y="0"/>
                    <a:pt x="1" y="68"/>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11"/>
            <p:cNvSpPr/>
            <p:nvPr/>
          </p:nvSpPr>
          <p:spPr>
            <a:xfrm>
              <a:off x="7770971" y="1221352"/>
              <a:ext cx="14063" cy="4276"/>
            </a:xfrm>
            <a:custGeom>
              <a:rect b="b" l="l" r="r" t="t"/>
              <a:pathLst>
                <a:path extrusionOk="0" h="142" w="394">
                  <a:moveTo>
                    <a:pt x="294" y="25"/>
                  </a:moveTo>
                  <a:cubicBezTo>
                    <a:pt x="240" y="1"/>
                    <a:pt x="0" y="68"/>
                    <a:pt x="102" y="117"/>
                  </a:cubicBezTo>
                  <a:cubicBezTo>
                    <a:pt x="156" y="142"/>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11"/>
            <p:cNvSpPr/>
            <p:nvPr/>
          </p:nvSpPr>
          <p:spPr>
            <a:xfrm>
              <a:off x="4234266" y="1212892"/>
              <a:ext cx="39761" cy="15838"/>
            </a:xfrm>
            <a:custGeom>
              <a:rect b="b" l="l" r="r" t="t"/>
              <a:pathLst>
                <a:path extrusionOk="0" h="526" w="1114">
                  <a:moveTo>
                    <a:pt x="650" y="306"/>
                  </a:moveTo>
                  <a:cubicBezTo>
                    <a:pt x="1113" y="1"/>
                    <a:pt x="1" y="526"/>
                    <a:pt x="650"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11"/>
            <p:cNvSpPr/>
            <p:nvPr/>
          </p:nvSpPr>
          <p:spPr>
            <a:xfrm>
              <a:off x="943728" y="1209911"/>
              <a:ext cx="31802" cy="16109"/>
            </a:xfrm>
            <a:custGeom>
              <a:rect b="b" l="l" r="r" t="t"/>
              <a:pathLst>
                <a:path extrusionOk="0" h="535" w="891">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11"/>
            <p:cNvSpPr/>
            <p:nvPr/>
          </p:nvSpPr>
          <p:spPr>
            <a:xfrm>
              <a:off x="870952" y="1208436"/>
              <a:ext cx="13777" cy="5480"/>
            </a:xfrm>
            <a:custGeom>
              <a:rect b="b" l="l" r="r" t="t"/>
              <a:pathLst>
                <a:path extrusionOk="0" h="182" w="386">
                  <a:moveTo>
                    <a:pt x="1" y="182"/>
                  </a:moveTo>
                  <a:lnTo>
                    <a:pt x="386" y="182"/>
                  </a:lnTo>
                  <a:lnTo>
                    <a:pt x="386"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11"/>
            <p:cNvSpPr/>
            <p:nvPr/>
          </p:nvSpPr>
          <p:spPr>
            <a:xfrm>
              <a:off x="8366560" y="1200216"/>
              <a:ext cx="22593" cy="11773"/>
            </a:xfrm>
            <a:custGeom>
              <a:rect b="b" l="l" r="r" t="t"/>
              <a:pathLst>
                <a:path extrusionOk="0" h="391" w="633">
                  <a:moveTo>
                    <a:pt x="193" y="0"/>
                  </a:moveTo>
                  <a:cubicBezTo>
                    <a:pt x="203" y="126"/>
                    <a:pt x="104" y="200"/>
                    <a:pt x="1" y="273"/>
                  </a:cubicBezTo>
                  <a:cubicBezTo>
                    <a:pt x="249" y="278"/>
                    <a:pt x="270" y="391"/>
                    <a:pt x="578" y="365"/>
                  </a:cubicBezTo>
                  <a:cubicBezTo>
                    <a:pt x="632" y="158"/>
                    <a:pt x="532" y="23"/>
                    <a:pt x="1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11"/>
            <p:cNvSpPr/>
            <p:nvPr/>
          </p:nvSpPr>
          <p:spPr>
            <a:xfrm>
              <a:off x="7185731" y="1200216"/>
              <a:ext cx="31374" cy="13459"/>
            </a:xfrm>
            <a:custGeom>
              <a:rect b="b" l="l" r="r" t="t"/>
              <a:pathLst>
                <a:path extrusionOk="0" h="447" w="879">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11"/>
            <p:cNvSpPr/>
            <p:nvPr/>
          </p:nvSpPr>
          <p:spPr>
            <a:xfrm>
              <a:off x="3747965" y="1205365"/>
              <a:ext cx="7031" cy="6203"/>
            </a:xfrm>
            <a:custGeom>
              <a:rect b="b" l="l" r="r" t="t"/>
              <a:pathLst>
                <a:path extrusionOk="0" h="206" w="197">
                  <a:moveTo>
                    <a:pt x="194" y="102"/>
                  </a:moveTo>
                  <a:cubicBezTo>
                    <a:pt x="197" y="53"/>
                    <a:pt x="39" y="0"/>
                    <a:pt x="5" y="102"/>
                  </a:cubicBezTo>
                  <a:cubicBezTo>
                    <a:pt x="1" y="152"/>
                    <a:pt x="160" y="205"/>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11"/>
            <p:cNvSpPr/>
            <p:nvPr/>
          </p:nvSpPr>
          <p:spPr>
            <a:xfrm>
              <a:off x="3331191" y="1193502"/>
              <a:ext cx="31445" cy="13941"/>
            </a:xfrm>
            <a:custGeom>
              <a:rect b="b" l="l" r="r" t="t"/>
              <a:pathLst>
                <a:path extrusionOk="0" h="463" w="881">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11"/>
            <p:cNvSpPr/>
            <p:nvPr/>
          </p:nvSpPr>
          <p:spPr>
            <a:xfrm>
              <a:off x="4828642" y="1194736"/>
              <a:ext cx="13777" cy="5480"/>
            </a:xfrm>
            <a:custGeom>
              <a:rect b="b" l="l" r="r" t="t"/>
              <a:pathLst>
                <a:path extrusionOk="0" h="182" w="386">
                  <a:moveTo>
                    <a:pt x="385" y="1"/>
                  </a:moveTo>
                  <a:lnTo>
                    <a:pt x="0" y="1"/>
                  </a:lnTo>
                  <a:lnTo>
                    <a:pt x="0" y="181"/>
                  </a:lnTo>
                  <a:lnTo>
                    <a:pt x="385" y="18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11"/>
            <p:cNvSpPr/>
            <p:nvPr/>
          </p:nvSpPr>
          <p:spPr>
            <a:xfrm>
              <a:off x="3892552" y="1191635"/>
              <a:ext cx="6889" cy="6293"/>
            </a:xfrm>
            <a:custGeom>
              <a:rect b="b" l="l" r="r" t="t"/>
              <a:pathLst>
                <a:path extrusionOk="0" h="209" w="193">
                  <a:moveTo>
                    <a:pt x="192" y="104"/>
                  </a:moveTo>
                  <a:cubicBezTo>
                    <a:pt x="192" y="53"/>
                    <a:pt x="38" y="1"/>
                    <a:pt x="0" y="104"/>
                  </a:cubicBezTo>
                  <a:cubicBezTo>
                    <a:pt x="0" y="153"/>
                    <a:pt x="158" y="208"/>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11"/>
            <p:cNvSpPr/>
            <p:nvPr/>
          </p:nvSpPr>
          <p:spPr>
            <a:xfrm>
              <a:off x="2385179" y="1194736"/>
              <a:ext cx="13813" cy="2710"/>
            </a:xfrm>
            <a:custGeom>
              <a:rect b="b" l="l" r="r" t="t"/>
              <a:pathLst>
                <a:path extrusionOk="0" h="90" w="387">
                  <a:moveTo>
                    <a:pt x="387" y="1"/>
                  </a:moveTo>
                  <a:cubicBezTo>
                    <a:pt x="237" y="22"/>
                    <a:pt x="6" y="2"/>
                    <a:pt x="0" y="90"/>
                  </a:cubicBezTo>
                  <a:cubicBezTo>
                    <a:pt x="149" y="70"/>
                    <a:pt x="379" y="90"/>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11"/>
            <p:cNvSpPr/>
            <p:nvPr/>
          </p:nvSpPr>
          <p:spPr>
            <a:xfrm>
              <a:off x="5465171" y="1191304"/>
              <a:ext cx="14134" cy="4246"/>
            </a:xfrm>
            <a:custGeom>
              <a:rect b="b" l="l" r="r" t="t"/>
              <a:pathLst>
                <a:path extrusionOk="0" h="141" w="396">
                  <a:moveTo>
                    <a:pt x="293" y="25"/>
                  </a:moveTo>
                  <a:cubicBezTo>
                    <a:pt x="238" y="0"/>
                    <a:pt x="1" y="68"/>
                    <a:pt x="101" y="115"/>
                  </a:cubicBezTo>
                  <a:cubicBezTo>
                    <a:pt x="156" y="141"/>
                    <a:pt x="395"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11"/>
            <p:cNvSpPr/>
            <p:nvPr/>
          </p:nvSpPr>
          <p:spPr>
            <a:xfrm>
              <a:off x="6687081" y="1189287"/>
              <a:ext cx="13742" cy="2770"/>
            </a:xfrm>
            <a:custGeom>
              <a:rect b="b" l="l" r="r" t="t"/>
              <a:pathLst>
                <a:path extrusionOk="0" h="92" w="385">
                  <a:moveTo>
                    <a:pt x="385" y="0"/>
                  </a:moveTo>
                  <a:cubicBezTo>
                    <a:pt x="236" y="21"/>
                    <a:pt x="6" y="3"/>
                    <a:pt x="1" y="92"/>
                  </a:cubicBezTo>
                  <a:cubicBezTo>
                    <a:pt x="151" y="70"/>
                    <a:pt x="379" y="88"/>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11"/>
            <p:cNvSpPr/>
            <p:nvPr/>
          </p:nvSpPr>
          <p:spPr>
            <a:xfrm>
              <a:off x="2488400" y="1188865"/>
              <a:ext cx="20702" cy="3643"/>
            </a:xfrm>
            <a:custGeom>
              <a:rect b="b" l="l" r="r" t="t"/>
              <a:pathLst>
                <a:path extrusionOk="0" h="121" w="580">
                  <a:moveTo>
                    <a:pt x="579" y="14"/>
                  </a:moveTo>
                  <a:cubicBezTo>
                    <a:pt x="352" y="29"/>
                    <a:pt x="32" y="0"/>
                    <a:pt x="1" y="106"/>
                  </a:cubicBezTo>
                  <a:cubicBezTo>
                    <a:pt x="227" y="91"/>
                    <a:pt x="547" y="120"/>
                    <a:pt x="579"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11"/>
            <p:cNvSpPr/>
            <p:nvPr/>
          </p:nvSpPr>
          <p:spPr>
            <a:xfrm>
              <a:off x="2402311" y="1188504"/>
              <a:ext cx="13991" cy="4306"/>
            </a:xfrm>
            <a:custGeom>
              <a:rect b="b" l="l" r="r" t="t"/>
              <a:pathLst>
                <a:path extrusionOk="0" h="143" w="392">
                  <a:moveTo>
                    <a:pt x="292" y="26"/>
                  </a:moveTo>
                  <a:cubicBezTo>
                    <a:pt x="238" y="0"/>
                    <a:pt x="1" y="71"/>
                    <a:pt x="100" y="118"/>
                  </a:cubicBezTo>
                  <a:cubicBezTo>
                    <a:pt x="152" y="143"/>
                    <a:pt x="391"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11"/>
            <p:cNvSpPr/>
            <p:nvPr/>
          </p:nvSpPr>
          <p:spPr>
            <a:xfrm>
              <a:off x="1400762" y="1186186"/>
              <a:ext cx="7031" cy="6203"/>
            </a:xfrm>
            <a:custGeom>
              <a:rect b="b" l="l" r="r" t="t"/>
              <a:pathLst>
                <a:path extrusionOk="0" h="206" w="197">
                  <a:moveTo>
                    <a:pt x="195" y="103"/>
                  </a:moveTo>
                  <a:cubicBezTo>
                    <a:pt x="197" y="53"/>
                    <a:pt x="40" y="0"/>
                    <a:pt x="5" y="103"/>
                  </a:cubicBezTo>
                  <a:cubicBezTo>
                    <a:pt x="1" y="154"/>
                    <a:pt x="160" y="205"/>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11"/>
            <p:cNvSpPr/>
            <p:nvPr/>
          </p:nvSpPr>
          <p:spPr>
            <a:xfrm>
              <a:off x="5475664" y="1181067"/>
              <a:ext cx="14991" cy="9274"/>
            </a:xfrm>
            <a:custGeom>
              <a:rect b="b" l="l" r="r" t="t"/>
              <a:pathLst>
                <a:path extrusionOk="0" h="308" w="420">
                  <a:moveTo>
                    <a:pt x="387" y="273"/>
                  </a:moveTo>
                  <a:cubicBezTo>
                    <a:pt x="358" y="165"/>
                    <a:pt x="420" y="15"/>
                    <a:pt x="195" y="1"/>
                  </a:cubicBezTo>
                  <a:cubicBezTo>
                    <a:pt x="182" y="57"/>
                    <a:pt x="165" y="109"/>
                    <a:pt x="1" y="91"/>
                  </a:cubicBezTo>
                  <a:cubicBezTo>
                    <a:pt x="23" y="203"/>
                    <a:pt x="61" y="307"/>
                    <a:pt x="387"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11"/>
            <p:cNvSpPr/>
            <p:nvPr/>
          </p:nvSpPr>
          <p:spPr>
            <a:xfrm>
              <a:off x="5273612" y="1177364"/>
              <a:ext cx="39761" cy="15838"/>
            </a:xfrm>
            <a:custGeom>
              <a:rect b="b" l="l" r="r" t="t"/>
              <a:pathLst>
                <a:path extrusionOk="0" h="526" w="1114">
                  <a:moveTo>
                    <a:pt x="648" y="306"/>
                  </a:moveTo>
                  <a:cubicBezTo>
                    <a:pt x="1114" y="1"/>
                    <a:pt x="0" y="526"/>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11"/>
            <p:cNvSpPr/>
            <p:nvPr/>
          </p:nvSpPr>
          <p:spPr>
            <a:xfrm>
              <a:off x="7743274" y="1172848"/>
              <a:ext cx="28233" cy="13760"/>
            </a:xfrm>
            <a:custGeom>
              <a:rect b="b" l="l" r="r" t="t"/>
              <a:pathLst>
                <a:path extrusionOk="0" h="457" w="791">
                  <a:moveTo>
                    <a:pt x="494" y="456"/>
                  </a:moveTo>
                  <a:cubicBezTo>
                    <a:pt x="755" y="340"/>
                    <a:pt x="791" y="11"/>
                    <a:pt x="301" y="1"/>
                  </a:cubicBezTo>
                  <a:cubicBezTo>
                    <a:pt x="39" y="117"/>
                    <a:pt x="1" y="447"/>
                    <a:pt x="494"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11"/>
            <p:cNvSpPr/>
            <p:nvPr/>
          </p:nvSpPr>
          <p:spPr>
            <a:xfrm>
              <a:off x="6817891" y="1181097"/>
              <a:ext cx="13777" cy="2740"/>
            </a:xfrm>
            <a:custGeom>
              <a:rect b="b" l="l" r="r" t="t"/>
              <a:pathLst>
                <a:path extrusionOk="0" h="91" w="386">
                  <a:moveTo>
                    <a:pt x="0" y="91"/>
                  </a:moveTo>
                  <a:cubicBezTo>
                    <a:pt x="150" y="71"/>
                    <a:pt x="382" y="88"/>
                    <a:pt x="385" y="1"/>
                  </a:cubicBezTo>
                  <a:cubicBezTo>
                    <a:pt x="236" y="21"/>
                    <a:pt x="8" y="1"/>
                    <a:pt x="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11"/>
            <p:cNvSpPr/>
            <p:nvPr/>
          </p:nvSpPr>
          <p:spPr>
            <a:xfrm>
              <a:off x="5802922" y="1177966"/>
              <a:ext cx="23843" cy="5871"/>
            </a:xfrm>
            <a:custGeom>
              <a:rect b="b" l="l" r="r" t="t"/>
              <a:pathLst>
                <a:path extrusionOk="0" h="195" w="668">
                  <a:moveTo>
                    <a:pt x="88" y="195"/>
                  </a:moveTo>
                  <a:lnTo>
                    <a:pt x="473" y="195"/>
                  </a:lnTo>
                  <a:cubicBezTo>
                    <a:pt x="473" y="104"/>
                    <a:pt x="631" y="87"/>
                    <a:pt x="667" y="14"/>
                  </a:cubicBezTo>
                  <a:cubicBezTo>
                    <a:pt x="363" y="21"/>
                    <a:pt x="0" y="1"/>
                    <a:pt x="88"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11"/>
            <p:cNvSpPr/>
            <p:nvPr/>
          </p:nvSpPr>
          <p:spPr>
            <a:xfrm>
              <a:off x="8204983" y="1175226"/>
              <a:ext cx="23985" cy="5871"/>
            </a:xfrm>
            <a:custGeom>
              <a:rect b="b" l="l" r="r" t="t"/>
              <a:pathLst>
                <a:path extrusionOk="0" h="195" w="672">
                  <a:moveTo>
                    <a:pt x="477" y="195"/>
                  </a:moveTo>
                  <a:cubicBezTo>
                    <a:pt x="476" y="103"/>
                    <a:pt x="634" y="86"/>
                    <a:pt x="672" y="12"/>
                  </a:cubicBezTo>
                  <a:cubicBezTo>
                    <a:pt x="366" y="20"/>
                    <a:pt x="1" y="0"/>
                    <a:pt x="91"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11"/>
            <p:cNvSpPr/>
            <p:nvPr/>
          </p:nvSpPr>
          <p:spPr>
            <a:xfrm>
              <a:off x="8251062" y="1163032"/>
              <a:ext cx="21987" cy="16229"/>
            </a:xfrm>
            <a:custGeom>
              <a:rect b="b" l="l" r="r" t="t"/>
              <a:pathLst>
                <a:path extrusionOk="0" h="539" w="616">
                  <a:moveTo>
                    <a:pt x="344" y="510"/>
                  </a:moveTo>
                  <a:cubicBezTo>
                    <a:pt x="404" y="387"/>
                    <a:pt x="616" y="337"/>
                    <a:pt x="536" y="145"/>
                  </a:cubicBezTo>
                  <a:cubicBezTo>
                    <a:pt x="1" y="0"/>
                    <a:pt x="6" y="538"/>
                    <a:pt x="344" y="5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11"/>
            <p:cNvSpPr/>
            <p:nvPr/>
          </p:nvSpPr>
          <p:spPr>
            <a:xfrm>
              <a:off x="8160119" y="1172848"/>
              <a:ext cx="13777" cy="5540"/>
            </a:xfrm>
            <a:custGeom>
              <a:rect b="b" l="l" r="r" t="t"/>
              <a:pathLst>
                <a:path extrusionOk="0" h="184" w="386">
                  <a:moveTo>
                    <a:pt x="386" y="1"/>
                  </a:moveTo>
                  <a:lnTo>
                    <a:pt x="1" y="1"/>
                  </a:lnTo>
                  <a:lnTo>
                    <a:pt x="1" y="184"/>
                  </a:lnTo>
                  <a:lnTo>
                    <a:pt x="386" y="18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11"/>
            <p:cNvSpPr/>
            <p:nvPr/>
          </p:nvSpPr>
          <p:spPr>
            <a:xfrm>
              <a:off x="8562580" y="1172155"/>
              <a:ext cx="14099" cy="4215"/>
            </a:xfrm>
            <a:custGeom>
              <a:rect b="b" l="l" r="r" t="t"/>
              <a:pathLst>
                <a:path extrusionOk="0" h="140" w="395">
                  <a:moveTo>
                    <a:pt x="293" y="24"/>
                  </a:moveTo>
                  <a:cubicBezTo>
                    <a:pt x="239" y="0"/>
                    <a:pt x="0" y="68"/>
                    <a:pt x="101" y="115"/>
                  </a:cubicBezTo>
                  <a:cubicBezTo>
                    <a:pt x="154" y="140"/>
                    <a:pt x="394"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11"/>
            <p:cNvSpPr/>
            <p:nvPr/>
          </p:nvSpPr>
          <p:spPr>
            <a:xfrm>
              <a:off x="6329234" y="1167247"/>
              <a:ext cx="23807" cy="6022"/>
            </a:xfrm>
            <a:custGeom>
              <a:rect b="b" l="l" r="r" t="t"/>
              <a:pathLst>
                <a:path extrusionOk="0" h="200" w="667">
                  <a:moveTo>
                    <a:pt x="576" y="7"/>
                  </a:moveTo>
                  <a:cubicBezTo>
                    <a:pt x="246" y="0"/>
                    <a:pt x="84" y="76"/>
                    <a:pt x="1" y="187"/>
                  </a:cubicBezTo>
                  <a:cubicBezTo>
                    <a:pt x="302" y="179"/>
                    <a:pt x="666" y="200"/>
                    <a:pt x="576" y="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11"/>
            <p:cNvSpPr/>
            <p:nvPr/>
          </p:nvSpPr>
          <p:spPr>
            <a:xfrm>
              <a:off x="5699238" y="1169385"/>
              <a:ext cx="14063" cy="4276"/>
            </a:xfrm>
            <a:custGeom>
              <a:rect b="b" l="l" r="r" t="t"/>
              <a:pathLst>
                <a:path extrusionOk="0" h="142" w="394">
                  <a:moveTo>
                    <a:pt x="295" y="24"/>
                  </a:moveTo>
                  <a:cubicBezTo>
                    <a:pt x="242" y="1"/>
                    <a:pt x="1" y="69"/>
                    <a:pt x="101" y="116"/>
                  </a:cubicBezTo>
                  <a:cubicBezTo>
                    <a:pt x="154" y="142"/>
                    <a:pt x="394" y="74"/>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11"/>
            <p:cNvSpPr/>
            <p:nvPr/>
          </p:nvSpPr>
          <p:spPr>
            <a:xfrm>
              <a:off x="3765061" y="1169385"/>
              <a:ext cx="14134" cy="4276"/>
            </a:xfrm>
            <a:custGeom>
              <a:rect b="b" l="l" r="r" t="t"/>
              <a:pathLst>
                <a:path extrusionOk="0" h="142" w="396">
                  <a:moveTo>
                    <a:pt x="296" y="24"/>
                  </a:moveTo>
                  <a:cubicBezTo>
                    <a:pt x="242" y="1"/>
                    <a:pt x="1" y="69"/>
                    <a:pt x="100" y="116"/>
                  </a:cubicBezTo>
                  <a:cubicBezTo>
                    <a:pt x="154" y="142"/>
                    <a:pt x="395" y="74"/>
                    <a:pt x="296"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11"/>
            <p:cNvSpPr/>
            <p:nvPr/>
          </p:nvSpPr>
          <p:spPr>
            <a:xfrm>
              <a:off x="8043050" y="1164146"/>
              <a:ext cx="13813" cy="6745"/>
            </a:xfrm>
            <a:custGeom>
              <a:rect b="b" l="l" r="r" t="t"/>
              <a:pathLst>
                <a:path extrusionOk="0" h="224" w="387">
                  <a:moveTo>
                    <a:pt x="387" y="110"/>
                  </a:moveTo>
                  <a:cubicBezTo>
                    <a:pt x="346" y="0"/>
                    <a:pt x="174" y="54"/>
                    <a:pt x="0" y="110"/>
                  </a:cubicBezTo>
                  <a:cubicBezTo>
                    <a:pt x="2" y="201"/>
                    <a:pt x="339" y="223"/>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11"/>
            <p:cNvSpPr/>
            <p:nvPr/>
          </p:nvSpPr>
          <p:spPr>
            <a:xfrm>
              <a:off x="6818891" y="1157251"/>
              <a:ext cx="65282" cy="12887"/>
            </a:xfrm>
            <a:custGeom>
              <a:rect b="b" l="l" r="r" t="t"/>
              <a:pathLst>
                <a:path extrusionOk="0" h="428" w="1829">
                  <a:moveTo>
                    <a:pt x="1129" y="427"/>
                  </a:moveTo>
                  <a:cubicBezTo>
                    <a:pt x="1828" y="1"/>
                    <a:pt x="1" y="307"/>
                    <a:pt x="1129" y="4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11"/>
            <p:cNvSpPr/>
            <p:nvPr/>
          </p:nvSpPr>
          <p:spPr>
            <a:xfrm>
              <a:off x="8101477" y="1161196"/>
              <a:ext cx="14063" cy="4306"/>
            </a:xfrm>
            <a:custGeom>
              <a:rect b="b" l="l" r="r" t="t"/>
              <a:pathLst>
                <a:path extrusionOk="0" h="143" w="394">
                  <a:moveTo>
                    <a:pt x="293" y="24"/>
                  </a:moveTo>
                  <a:cubicBezTo>
                    <a:pt x="238" y="0"/>
                    <a:pt x="0" y="68"/>
                    <a:pt x="98" y="116"/>
                  </a:cubicBezTo>
                  <a:cubicBezTo>
                    <a:pt x="153" y="142"/>
                    <a:pt x="393"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11"/>
            <p:cNvSpPr/>
            <p:nvPr/>
          </p:nvSpPr>
          <p:spPr>
            <a:xfrm>
              <a:off x="5131452" y="1156499"/>
              <a:ext cx="13777" cy="5510"/>
            </a:xfrm>
            <a:custGeom>
              <a:rect b="b" l="l" r="r" t="t"/>
              <a:pathLst>
                <a:path extrusionOk="0" h="183"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9" name="Google Shape;19579;p11"/>
            <p:cNvSpPr/>
            <p:nvPr/>
          </p:nvSpPr>
          <p:spPr>
            <a:xfrm>
              <a:off x="48255" y="1158426"/>
              <a:ext cx="13991" cy="4336"/>
            </a:xfrm>
            <a:custGeom>
              <a:rect b="b" l="l" r="r" t="t"/>
              <a:pathLst>
                <a:path extrusionOk="0" h="144" w="392">
                  <a:moveTo>
                    <a:pt x="292" y="27"/>
                  </a:moveTo>
                  <a:cubicBezTo>
                    <a:pt x="240" y="1"/>
                    <a:pt x="1" y="70"/>
                    <a:pt x="102" y="116"/>
                  </a:cubicBezTo>
                  <a:cubicBezTo>
                    <a:pt x="154" y="143"/>
                    <a:pt x="391" y="74"/>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11"/>
            <p:cNvSpPr/>
            <p:nvPr/>
          </p:nvSpPr>
          <p:spPr>
            <a:xfrm>
              <a:off x="1144388" y="1145629"/>
              <a:ext cx="24378" cy="11291"/>
            </a:xfrm>
            <a:custGeom>
              <a:rect b="b" l="l" r="r" t="t"/>
              <a:pathLst>
                <a:path extrusionOk="0" h="375" w="683">
                  <a:moveTo>
                    <a:pt x="630" y="362"/>
                  </a:moveTo>
                  <a:cubicBezTo>
                    <a:pt x="682" y="154"/>
                    <a:pt x="584" y="18"/>
                    <a:pt x="245" y="0"/>
                  </a:cubicBezTo>
                  <a:cubicBezTo>
                    <a:pt x="1" y="105"/>
                    <a:pt x="89" y="375"/>
                    <a:pt x="630"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11"/>
            <p:cNvSpPr/>
            <p:nvPr/>
          </p:nvSpPr>
          <p:spPr>
            <a:xfrm>
              <a:off x="5379332" y="1136476"/>
              <a:ext cx="27590" cy="17313"/>
            </a:xfrm>
            <a:custGeom>
              <a:rect b="b" l="l" r="r" t="t"/>
              <a:pathLst>
                <a:path extrusionOk="0" h="575" w="773">
                  <a:moveTo>
                    <a:pt x="773" y="574"/>
                  </a:moveTo>
                  <a:lnTo>
                    <a:pt x="773" y="30"/>
                  </a:lnTo>
                  <a:cubicBezTo>
                    <a:pt x="63" y="0"/>
                    <a:pt x="188" y="360"/>
                    <a:pt x="0" y="5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11"/>
            <p:cNvSpPr/>
            <p:nvPr/>
          </p:nvSpPr>
          <p:spPr>
            <a:xfrm>
              <a:off x="4000270" y="1141806"/>
              <a:ext cx="39761" cy="15838"/>
            </a:xfrm>
            <a:custGeom>
              <a:rect b="b" l="l" r="r" t="t"/>
              <a:pathLst>
                <a:path extrusionOk="0" h="526" w="1114">
                  <a:moveTo>
                    <a:pt x="646" y="306"/>
                  </a:moveTo>
                  <a:cubicBezTo>
                    <a:pt x="1114" y="1"/>
                    <a:pt x="0" y="525"/>
                    <a:pt x="646"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11"/>
            <p:cNvSpPr/>
            <p:nvPr/>
          </p:nvSpPr>
          <p:spPr>
            <a:xfrm>
              <a:off x="852892" y="1137380"/>
              <a:ext cx="43973" cy="18969"/>
            </a:xfrm>
            <a:custGeom>
              <a:rect b="b" l="l" r="r" t="t"/>
              <a:pathLst>
                <a:path extrusionOk="0" h="630" w="1232">
                  <a:moveTo>
                    <a:pt x="696" y="544"/>
                  </a:moveTo>
                  <a:cubicBezTo>
                    <a:pt x="567" y="206"/>
                    <a:pt x="1231" y="13"/>
                    <a:pt x="312" y="0"/>
                  </a:cubicBezTo>
                  <a:cubicBezTo>
                    <a:pt x="430" y="185"/>
                    <a:pt x="0" y="629"/>
                    <a:pt x="696" y="5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11"/>
            <p:cNvSpPr/>
            <p:nvPr/>
          </p:nvSpPr>
          <p:spPr>
            <a:xfrm>
              <a:off x="3104298" y="1147496"/>
              <a:ext cx="14063" cy="4276"/>
            </a:xfrm>
            <a:custGeom>
              <a:rect b="b" l="l" r="r" t="t"/>
              <a:pathLst>
                <a:path extrusionOk="0" h="142" w="394">
                  <a:moveTo>
                    <a:pt x="102" y="117"/>
                  </a:moveTo>
                  <a:cubicBezTo>
                    <a:pt x="156" y="142"/>
                    <a:pt x="393" y="73"/>
                    <a:pt x="294" y="26"/>
                  </a:cubicBezTo>
                  <a:cubicBezTo>
                    <a:pt x="242" y="1"/>
                    <a:pt x="0"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11"/>
            <p:cNvSpPr/>
            <p:nvPr/>
          </p:nvSpPr>
          <p:spPr>
            <a:xfrm>
              <a:off x="709018" y="1147496"/>
              <a:ext cx="13991" cy="4276"/>
            </a:xfrm>
            <a:custGeom>
              <a:rect b="b" l="l" r="r" t="t"/>
              <a:pathLst>
                <a:path extrusionOk="0" h="142" w="392">
                  <a:moveTo>
                    <a:pt x="294" y="26"/>
                  </a:moveTo>
                  <a:cubicBezTo>
                    <a:pt x="239" y="1"/>
                    <a:pt x="0" y="69"/>
                    <a:pt x="99" y="117"/>
                  </a:cubicBezTo>
                  <a:cubicBezTo>
                    <a:pt x="152" y="142"/>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11"/>
            <p:cNvSpPr/>
            <p:nvPr/>
          </p:nvSpPr>
          <p:spPr>
            <a:xfrm>
              <a:off x="3971574" y="1142077"/>
              <a:ext cx="14027" cy="4246"/>
            </a:xfrm>
            <a:custGeom>
              <a:rect b="b" l="l" r="r" t="t"/>
              <a:pathLst>
                <a:path extrusionOk="0" h="141" w="393">
                  <a:moveTo>
                    <a:pt x="294" y="24"/>
                  </a:moveTo>
                  <a:cubicBezTo>
                    <a:pt x="240" y="1"/>
                    <a:pt x="0" y="69"/>
                    <a:pt x="102" y="116"/>
                  </a:cubicBezTo>
                  <a:cubicBezTo>
                    <a:pt x="154" y="140"/>
                    <a:pt x="393" y="71"/>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11"/>
            <p:cNvSpPr/>
            <p:nvPr/>
          </p:nvSpPr>
          <p:spPr>
            <a:xfrm>
              <a:off x="309769" y="1142077"/>
              <a:ext cx="14063" cy="4246"/>
            </a:xfrm>
            <a:custGeom>
              <a:rect b="b" l="l" r="r" t="t"/>
              <a:pathLst>
                <a:path extrusionOk="0" h="141" w="394">
                  <a:moveTo>
                    <a:pt x="295" y="24"/>
                  </a:moveTo>
                  <a:cubicBezTo>
                    <a:pt x="241" y="1"/>
                    <a:pt x="1" y="69"/>
                    <a:pt x="101" y="116"/>
                  </a:cubicBezTo>
                  <a:cubicBezTo>
                    <a:pt x="154" y="140"/>
                    <a:pt x="394" y="71"/>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11"/>
            <p:cNvSpPr/>
            <p:nvPr/>
          </p:nvSpPr>
          <p:spPr>
            <a:xfrm>
              <a:off x="6029637" y="1139307"/>
              <a:ext cx="14099" cy="4306"/>
            </a:xfrm>
            <a:custGeom>
              <a:rect b="b" l="l" r="r" t="t"/>
              <a:pathLst>
                <a:path extrusionOk="0" h="143" w="395">
                  <a:moveTo>
                    <a:pt x="101" y="116"/>
                  </a:moveTo>
                  <a:cubicBezTo>
                    <a:pt x="153" y="142"/>
                    <a:pt x="394" y="73"/>
                    <a:pt x="294" y="25"/>
                  </a:cubicBezTo>
                  <a:cubicBezTo>
                    <a:pt x="242" y="0"/>
                    <a:pt x="0"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11"/>
            <p:cNvSpPr/>
            <p:nvPr/>
          </p:nvSpPr>
          <p:spPr>
            <a:xfrm>
              <a:off x="3361386" y="1131087"/>
              <a:ext cx="35657" cy="11743"/>
            </a:xfrm>
            <a:custGeom>
              <a:rect b="b" l="l" r="r" t="t"/>
              <a:pathLst>
                <a:path extrusionOk="0" h="390" w="999">
                  <a:moveTo>
                    <a:pt x="34" y="118"/>
                  </a:moveTo>
                  <a:cubicBezTo>
                    <a:pt x="63" y="225"/>
                    <a:pt x="0" y="375"/>
                    <a:pt x="226" y="389"/>
                  </a:cubicBezTo>
                  <a:cubicBezTo>
                    <a:pt x="245" y="157"/>
                    <a:pt x="979" y="261"/>
                    <a:pt x="999" y="28"/>
                  </a:cubicBezTo>
                  <a:cubicBezTo>
                    <a:pt x="393" y="128"/>
                    <a:pt x="487" y="0"/>
                    <a:pt x="34"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11"/>
            <p:cNvSpPr/>
            <p:nvPr/>
          </p:nvSpPr>
          <p:spPr>
            <a:xfrm>
              <a:off x="635672" y="1131900"/>
              <a:ext cx="31659" cy="10930"/>
            </a:xfrm>
            <a:custGeom>
              <a:rect b="b" l="l" r="r" t="t"/>
              <a:pathLst>
                <a:path extrusionOk="0" h="363" w="887">
                  <a:moveTo>
                    <a:pt x="613" y="362"/>
                  </a:moveTo>
                  <a:cubicBezTo>
                    <a:pt x="672" y="241"/>
                    <a:pt x="887" y="190"/>
                    <a:pt x="803" y="1"/>
                  </a:cubicBezTo>
                  <a:lnTo>
                    <a:pt x="33" y="1"/>
                  </a:lnTo>
                  <a:cubicBezTo>
                    <a:pt x="1" y="228"/>
                    <a:pt x="328" y="284"/>
                    <a:pt x="613"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11"/>
            <p:cNvSpPr/>
            <p:nvPr/>
          </p:nvSpPr>
          <p:spPr>
            <a:xfrm>
              <a:off x="2199331" y="1130936"/>
              <a:ext cx="32587" cy="9214"/>
            </a:xfrm>
            <a:custGeom>
              <a:rect b="b" l="l" r="r" t="t"/>
              <a:pathLst>
                <a:path extrusionOk="0" h="306" w="913">
                  <a:moveTo>
                    <a:pt x="388" y="305"/>
                  </a:moveTo>
                  <a:cubicBezTo>
                    <a:pt x="913" y="158"/>
                    <a:pt x="104" y="0"/>
                    <a:pt x="0" y="213"/>
                  </a:cubicBezTo>
                  <a:cubicBezTo>
                    <a:pt x="194" y="213"/>
                    <a:pt x="228" y="287"/>
                    <a:pt x="388"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11"/>
            <p:cNvSpPr/>
            <p:nvPr/>
          </p:nvSpPr>
          <p:spPr>
            <a:xfrm>
              <a:off x="1490384" y="1137319"/>
              <a:ext cx="13813" cy="2830"/>
            </a:xfrm>
            <a:custGeom>
              <a:rect b="b" l="l" r="r" t="t"/>
              <a:pathLst>
                <a:path extrusionOk="0" h="94" w="387">
                  <a:moveTo>
                    <a:pt x="0" y="93"/>
                  </a:moveTo>
                  <a:cubicBezTo>
                    <a:pt x="150" y="71"/>
                    <a:pt x="380" y="90"/>
                    <a:pt x="386" y="1"/>
                  </a:cubicBezTo>
                  <a:cubicBezTo>
                    <a:pt x="236" y="22"/>
                    <a:pt x="7" y="3"/>
                    <a:pt x="0" y="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11"/>
            <p:cNvSpPr/>
            <p:nvPr/>
          </p:nvSpPr>
          <p:spPr>
            <a:xfrm>
              <a:off x="257267" y="1130304"/>
              <a:ext cx="8995" cy="11412"/>
            </a:xfrm>
            <a:custGeom>
              <a:rect b="b" l="l" r="r" t="t"/>
              <a:pathLst>
                <a:path extrusionOk="0" h="379" w="252">
                  <a:moveTo>
                    <a:pt x="29" y="144"/>
                  </a:moveTo>
                  <a:cubicBezTo>
                    <a:pt x="1" y="238"/>
                    <a:pt x="180" y="379"/>
                    <a:pt x="221" y="235"/>
                  </a:cubicBezTo>
                  <a:cubicBezTo>
                    <a:pt x="251" y="138"/>
                    <a:pt x="71" y="0"/>
                    <a:pt x="29" y="1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11"/>
            <p:cNvSpPr/>
            <p:nvPr/>
          </p:nvSpPr>
          <p:spPr>
            <a:xfrm>
              <a:off x="3248921" y="1133827"/>
              <a:ext cx="14027" cy="4276"/>
            </a:xfrm>
            <a:custGeom>
              <a:rect b="b" l="l" r="r" t="t"/>
              <a:pathLst>
                <a:path extrusionOk="0" h="142" w="393">
                  <a:moveTo>
                    <a:pt x="288" y="27"/>
                  </a:moveTo>
                  <a:cubicBezTo>
                    <a:pt x="238" y="1"/>
                    <a:pt x="0" y="70"/>
                    <a:pt x="98" y="118"/>
                  </a:cubicBezTo>
                  <a:cubicBezTo>
                    <a:pt x="153" y="142"/>
                    <a:pt x="393" y="74"/>
                    <a:pt x="288"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11"/>
            <p:cNvSpPr/>
            <p:nvPr/>
          </p:nvSpPr>
          <p:spPr>
            <a:xfrm>
              <a:off x="7537118" y="1131117"/>
              <a:ext cx="13991" cy="4246"/>
            </a:xfrm>
            <a:custGeom>
              <a:rect b="b" l="l" r="r" t="t"/>
              <a:pathLst>
                <a:path extrusionOk="0" h="141" w="392">
                  <a:moveTo>
                    <a:pt x="99" y="117"/>
                  </a:moveTo>
                  <a:cubicBezTo>
                    <a:pt x="150" y="140"/>
                    <a:pt x="391" y="72"/>
                    <a:pt x="292" y="27"/>
                  </a:cubicBezTo>
                  <a:cubicBezTo>
                    <a:pt x="238" y="1"/>
                    <a:pt x="1" y="68"/>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11"/>
            <p:cNvSpPr/>
            <p:nvPr/>
          </p:nvSpPr>
          <p:spPr>
            <a:xfrm>
              <a:off x="5359273" y="1125577"/>
              <a:ext cx="31481" cy="9665"/>
            </a:xfrm>
            <a:custGeom>
              <a:rect b="b" l="l" r="r" t="t"/>
              <a:pathLst>
                <a:path extrusionOk="0" h="321" w="882">
                  <a:moveTo>
                    <a:pt x="755" y="211"/>
                  </a:moveTo>
                  <a:cubicBezTo>
                    <a:pt x="882" y="0"/>
                    <a:pt x="1" y="15"/>
                    <a:pt x="174" y="211"/>
                  </a:cubicBezTo>
                  <a:cubicBezTo>
                    <a:pt x="240" y="282"/>
                    <a:pt x="689" y="320"/>
                    <a:pt x="755" y="2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11"/>
            <p:cNvSpPr/>
            <p:nvPr/>
          </p:nvSpPr>
          <p:spPr>
            <a:xfrm>
              <a:off x="5288603" y="1118110"/>
              <a:ext cx="24307" cy="16530"/>
            </a:xfrm>
            <a:custGeom>
              <a:rect b="b" l="l" r="r" t="t"/>
              <a:pathLst>
                <a:path extrusionOk="0" h="549" w="681">
                  <a:moveTo>
                    <a:pt x="420" y="549"/>
                  </a:moveTo>
                  <a:cubicBezTo>
                    <a:pt x="335" y="376"/>
                    <a:pt x="681" y="0"/>
                    <a:pt x="35" y="93"/>
                  </a:cubicBezTo>
                  <a:cubicBezTo>
                    <a:pt x="5" y="320"/>
                    <a:pt x="1" y="536"/>
                    <a:pt x="420"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8" name="Google Shape;19598;p11"/>
            <p:cNvSpPr/>
            <p:nvPr/>
          </p:nvSpPr>
          <p:spPr>
            <a:xfrm>
              <a:off x="7674674" y="1125667"/>
              <a:ext cx="14063" cy="4306"/>
            </a:xfrm>
            <a:custGeom>
              <a:rect b="b" l="l" r="r" t="t"/>
              <a:pathLst>
                <a:path extrusionOk="0" h="143" w="394">
                  <a:moveTo>
                    <a:pt x="101" y="116"/>
                  </a:moveTo>
                  <a:cubicBezTo>
                    <a:pt x="154" y="142"/>
                    <a:pt x="393" y="72"/>
                    <a:pt x="295" y="25"/>
                  </a:cubicBezTo>
                  <a:cubicBezTo>
                    <a:pt x="239" y="0"/>
                    <a:pt x="0"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9" name="Google Shape;19599;p11"/>
            <p:cNvSpPr/>
            <p:nvPr/>
          </p:nvSpPr>
          <p:spPr>
            <a:xfrm>
              <a:off x="8700243" y="1120188"/>
              <a:ext cx="14170" cy="4276"/>
            </a:xfrm>
            <a:custGeom>
              <a:rect b="b" l="l" r="r" t="t"/>
              <a:pathLst>
                <a:path extrusionOk="0" h="142" w="397">
                  <a:moveTo>
                    <a:pt x="101" y="117"/>
                  </a:moveTo>
                  <a:cubicBezTo>
                    <a:pt x="153" y="142"/>
                    <a:pt x="396" y="72"/>
                    <a:pt x="293" y="25"/>
                  </a:cubicBezTo>
                  <a:cubicBezTo>
                    <a:pt x="241" y="1"/>
                    <a:pt x="1" y="69"/>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11"/>
            <p:cNvSpPr/>
            <p:nvPr/>
          </p:nvSpPr>
          <p:spPr>
            <a:xfrm>
              <a:off x="7110279" y="1117448"/>
              <a:ext cx="14063" cy="4276"/>
            </a:xfrm>
            <a:custGeom>
              <a:rect b="b" l="l" r="r" t="t"/>
              <a:pathLst>
                <a:path extrusionOk="0" h="142" w="394">
                  <a:moveTo>
                    <a:pt x="294" y="26"/>
                  </a:moveTo>
                  <a:cubicBezTo>
                    <a:pt x="240" y="0"/>
                    <a:pt x="0" y="71"/>
                    <a:pt x="101" y="116"/>
                  </a:cubicBezTo>
                  <a:cubicBezTo>
                    <a:pt x="152" y="141"/>
                    <a:pt x="393" y="72"/>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11"/>
            <p:cNvSpPr/>
            <p:nvPr/>
          </p:nvSpPr>
          <p:spPr>
            <a:xfrm>
              <a:off x="1548776" y="1117448"/>
              <a:ext cx="14063" cy="4276"/>
            </a:xfrm>
            <a:custGeom>
              <a:rect b="b" l="l" r="r" t="t"/>
              <a:pathLst>
                <a:path extrusionOk="0" h="142" w="394">
                  <a:moveTo>
                    <a:pt x="291" y="26"/>
                  </a:moveTo>
                  <a:cubicBezTo>
                    <a:pt x="239" y="0"/>
                    <a:pt x="1" y="71"/>
                    <a:pt x="99" y="116"/>
                  </a:cubicBezTo>
                  <a:cubicBezTo>
                    <a:pt x="154" y="141"/>
                    <a:pt x="394" y="72"/>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11"/>
            <p:cNvSpPr/>
            <p:nvPr/>
          </p:nvSpPr>
          <p:spPr>
            <a:xfrm>
              <a:off x="4429358" y="1109258"/>
              <a:ext cx="27626" cy="9364"/>
            </a:xfrm>
            <a:custGeom>
              <a:rect b="b" l="l" r="r" t="t"/>
              <a:pathLst>
                <a:path extrusionOk="0" h="311" w="774">
                  <a:moveTo>
                    <a:pt x="773" y="27"/>
                  </a:moveTo>
                  <a:cubicBezTo>
                    <a:pt x="333" y="1"/>
                    <a:pt x="49" y="48"/>
                    <a:pt x="0" y="207"/>
                  </a:cubicBezTo>
                  <a:cubicBezTo>
                    <a:pt x="368" y="186"/>
                    <a:pt x="427" y="310"/>
                    <a:pt x="773" y="2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11"/>
            <p:cNvSpPr/>
            <p:nvPr/>
          </p:nvSpPr>
          <p:spPr>
            <a:xfrm>
              <a:off x="3982032" y="1112360"/>
              <a:ext cx="6924" cy="6263"/>
            </a:xfrm>
            <a:custGeom>
              <a:rect b="b" l="l" r="r" t="t"/>
              <a:pathLst>
                <a:path extrusionOk="0" h="208" w="194">
                  <a:moveTo>
                    <a:pt x="194" y="104"/>
                  </a:moveTo>
                  <a:cubicBezTo>
                    <a:pt x="194" y="53"/>
                    <a:pt x="40" y="1"/>
                    <a:pt x="2" y="104"/>
                  </a:cubicBezTo>
                  <a:cubicBezTo>
                    <a:pt x="1" y="154"/>
                    <a:pt x="155"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11"/>
            <p:cNvSpPr/>
            <p:nvPr/>
          </p:nvSpPr>
          <p:spPr>
            <a:xfrm>
              <a:off x="1596924" y="1114678"/>
              <a:ext cx="13991" cy="4336"/>
            </a:xfrm>
            <a:custGeom>
              <a:rect b="b" l="l" r="r" t="t"/>
              <a:pathLst>
                <a:path extrusionOk="0" h="144" w="392">
                  <a:moveTo>
                    <a:pt x="293" y="27"/>
                  </a:moveTo>
                  <a:cubicBezTo>
                    <a:pt x="241" y="1"/>
                    <a:pt x="0" y="71"/>
                    <a:pt x="102" y="118"/>
                  </a:cubicBezTo>
                  <a:cubicBezTo>
                    <a:pt x="154" y="143"/>
                    <a:pt x="392" y="75"/>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11"/>
            <p:cNvSpPr/>
            <p:nvPr/>
          </p:nvSpPr>
          <p:spPr>
            <a:xfrm>
              <a:off x="526740" y="1106488"/>
              <a:ext cx="29732" cy="11954"/>
            </a:xfrm>
            <a:custGeom>
              <a:rect b="b" l="l" r="r" t="t"/>
              <a:pathLst>
                <a:path extrusionOk="0" h="397" w="833">
                  <a:moveTo>
                    <a:pt x="1" y="390"/>
                  </a:moveTo>
                  <a:cubicBezTo>
                    <a:pt x="338" y="397"/>
                    <a:pt x="601" y="370"/>
                    <a:pt x="771" y="299"/>
                  </a:cubicBezTo>
                  <a:cubicBezTo>
                    <a:pt x="832" y="60"/>
                    <a:pt x="503" y="0"/>
                    <a:pt x="1"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11"/>
            <p:cNvSpPr/>
            <p:nvPr/>
          </p:nvSpPr>
          <p:spPr>
            <a:xfrm>
              <a:off x="8930991" y="1109650"/>
              <a:ext cx="6889" cy="6203"/>
            </a:xfrm>
            <a:custGeom>
              <a:rect b="b" l="l" r="r" t="t"/>
              <a:pathLst>
                <a:path extrusionOk="0" h="206" w="193">
                  <a:moveTo>
                    <a:pt x="193" y="103"/>
                  </a:moveTo>
                  <a:cubicBezTo>
                    <a:pt x="193" y="53"/>
                    <a:pt x="36" y="1"/>
                    <a:pt x="1" y="103"/>
                  </a:cubicBezTo>
                  <a:cubicBezTo>
                    <a:pt x="1" y="154"/>
                    <a:pt x="158"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11"/>
            <p:cNvSpPr/>
            <p:nvPr/>
          </p:nvSpPr>
          <p:spPr>
            <a:xfrm>
              <a:off x="3341934" y="1104561"/>
              <a:ext cx="41368" cy="13700"/>
            </a:xfrm>
            <a:custGeom>
              <a:rect b="b" l="l" r="r" t="t"/>
              <a:pathLst>
                <a:path extrusionOk="0" h="455" w="1159">
                  <a:moveTo>
                    <a:pt x="1159" y="0"/>
                  </a:moveTo>
                  <a:lnTo>
                    <a:pt x="194" y="0"/>
                  </a:lnTo>
                  <a:cubicBezTo>
                    <a:pt x="210" y="158"/>
                    <a:pt x="151" y="282"/>
                    <a:pt x="1" y="363"/>
                  </a:cubicBezTo>
                  <a:cubicBezTo>
                    <a:pt x="839" y="454"/>
                    <a:pt x="860" y="163"/>
                    <a:pt x="11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11"/>
            <p:cNvSpPr/>
            <p:nvPr/>
          </p:nvSpPr>
          <p:spPr>
            <a:xfrm>
              <a:off x="1978220" y="1110011"/>
              <a:ext cx="21594" cy="6444"/>
            </a:xfrm>
            <a:custGeom>
              <a:rect b="b" l="l" r="r" t="t"/>
              <a:pathLst>
                <a:path extrusionOk="0" h="214" w="605">
                  <a:moveTo>
                    <a:pt x="605" y="182"/>
                  </a:moveTo>
                  <a:lnTo>
                    <a:pt x="605" y="1"/>
                  </a:lnTo>
                  <a:lnTo>
                    <a:pt x="24" y="1"/>
                  </a:lnTo>
                  <a:cubicBezTo>
                    <a:pt x="0" y="162"/>
                    <a:pt x="216" y="213"/>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11"/>
            <p:cNvSpPr/>
            <p:nvPr/>
          </p:nvSpPr>
          <p:spPr>
            <a:xfrm>
              <a:off x="1904267" y="1099082"/>
              <a:ext cx="45222" cy="14573"/>
            </a:xfrm>
            <a:custGeom>
              <a:rect b="b" l="l" r="r" t="t"/>
              <a:pathLst>
                <a:path extrusionOk="0" h="484" w="1267">
                  <a:moveTo>
                    <a:pt x="361" y="454"/>
                  </a:moveTo>
                  <a:cubicBezTo>
                    <a:pt x="1267" y="484"/>
                    <a:pt x="877" y="35"/>
                    <a:pt x="361" y="1"/>
                  </a:cubicBezTo>
                  <a:cubicBezTo>
                    <a:pt x="1" y="173"/>
                    <a:pt x="475" y="165"/>
                    <a:pt x="361"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11"/>
            <p:cNvSpPr/>
            <p:nvPr/>
          </p:nvSpPr>
          <p:spPr>
            <a:xfrm>
              <a:off x="4565129" y="1101852"/>
              <a:ext cx="22665" cy="8220"/>
            </a:xfrm>
            <a:custGeom>
              <a:rect b="b" l="l" r="r" t="t"/>
              <a:pathLst>
                <a:path extrusionOk="0" h="273" w="635">
                  <a:moveTo>
                    <a:pt x="634" y="0"/>
                  </a:moveTo>
                  <a:lnTo>
                    <a:pt x="248" y="0"/>
                  </a:lnTo>
                  <a:cubicBezTo>
                    <a:pt x="239" y="116"/>
                    <a:pt x="0" y="125"/>
                    <a:pt x="58" y="273"/>
                  </a:cubicBezTo>
                  <a:lnTo>
                    <a:pt x="634"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11"/>
            <p:cNvSpPr/>
            <p:nvPr/>
          </p:nvSpPr>
          <p:spPr>
            <a:xfrm>
              <a:off x="1813931" y="1107211"/>
              <a:ext cx="13742" cy="2800"/>
            </a:xfrm>
            <a:custGeom>
              <a:rect b="b" l="l" r="r" t="t"/>
              <a:pathLst>
                <a:path extrusionOk="0" h="93" w="385">
                  <a:moveTo>
                    <a:pt x="384" y="1"/>
                  </a:moveTo>
                  <a:cubicBezTo>
                    <a:pt x="234" y="23"/>
                    <a:pt x="3" y="5"/>
                    <a:pt x="1" y="92"/>
                  </a:cubicBezTo>
                  <a:cubicBezTo>
                    <a:pt x="149" y="73"/>
                    <a:pt x="379" y="91"/>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11"/>
            <p:cNvSpPr/>
            <p:nvPr/>
          </p:nvSpPr>
          <p:spPr>
            <a:xfrm>
              <a:off x="1057121" y="1094806"/>
              <a:ext cx="20309" cy="13580"/>
            </a:xfrm>
            <a:custGeom>
              <a:rect b="b" l="l" r="r" t="t"/>
              <a:pathLst>
                <a:path extrusionOk="0" h="451" w="569">
                  <a:moveTo>
                    <a:pt x="374" y="413"/>
                  </a:moveTo>
                  <a:cubicBezTo>
                    <a:pt x="386" y="358"/>
                    <a:pt x="404" y="306"/>
                    <a:pt x="569" y="324"/>
                  </a:cubicBezTo>
                  <a:lnTo>
                    <a:pt x="569" y="143"/>
                  </a:lnTo>
                  <a:cubicBezTo>
                    <a:pt x="93" y="0"/>
                    <a:pt x="1" y="451"/>
                    <a:pt x="374"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11"/>
            <p:cNvSpPr/>
            <p:nvPr/>
          </p:nvSpPr>
          <p:spPr>
            <a:xfrm>
              <a:off x="6993281" y="1101099"/>
              <a:ext cx="14027" cy="4185"/>
            </a:xfrm>
            <a:custGeom>
              <a:rect b="b" l="l" r="r" t="t"/>
              <a:pathLst>
                <a:path extrusionOk="0" h="139" w="393">
                  <a:moveTo>
                    <a:pt x="292" y="25"/>
                  </a:moveTo>
                  <a:cubicBezTo>
                    <a:pt x="239" y="0"/>
                    <a:pt x="1" y="69"/>
                    <a:pt x="101" y="116"/>
                  </a:cubicBezTo>
                  <a:cubicBezTo>
                    <a:pt x="153" y="139"/>
                    <a:pt x="392" y="71"/>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11"/>
            <p:cNvSpPr/>
            <p:nvPr/>
          </p:nvSpPr>
          <p:spPr>
            <a:xfrm>
              <a:off x="6894593" y="1091615"/>
              <a:ext cx="65282" cy="12977"/>
            </a:xfrm>
            <a:custGeom>
              <a:rect b="b" l="l" r="r" t="t"/>
              <a:pathLst>
                <a:path extrusionOk="0" h="431" w="1829">
                  <a:moveTo>
                    <a:pt x="1130" y="430"/>
                  </a:moveTo>
                  <a:cubicBezTo>
                    <a:pt x="1828" y="1"/>
                    <a:pt x="1" y="309"/>
                    <a:pt x="1130" y="43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11"/>
            <p:cNvSpPr/>
            <p:nvPr/>
          </p:nvSpPr>
          <p:spPr>
            <a:xfrm>
              <a:off x="5798390" y="1096342"/>
              <a:ext cx="23414" cy="8250"/>
            </a:xfrm>
            <a:custGeom>
              <a:rect b="b" l="l" r="r" t="t"/>
              <a:pathLst>
                <a:path extrusionOk="0" h="274" w="656">
                  <a:moveTo>
                    <a:pt x="407" y="273"/>
                  </a:moveTo>
                  <a:cubicBezTo>
                    <a:pt x="418" y="157"/>
                    <a:pt x="656" y="147"/>
                    <a:pt x="600" y="0"/>
                  </a:cubicBezTo>
                  <a:lnTo>
                    <a:pt x="215" y="0"/>
                  </a:lnTo>
                  <a:cubicBezTo>
                    <a:pt x="1" y="131"/>
                    <a:pt x="10" y="222"/>
                    <a:pt x="407"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11"/>
            <p:cNvSpPr/>
            <p:nvPr/>
          </p:nvSpPr>
          <p:spPr>
            <a:xfrm>
              <a:off x="120638" y="1095348"/>
              <a:ext cx="32623" cy="9274"/>
            </a:xfrm>
            <a:custGeom>
              <a:rect b="b" l="l" r="r" t="t"/>
              <a:pathLst>
                <a:path extrusionOk="0" h="308" w="914">
                  <a:moveTo>
                    <a:pt x="0" y="216"/>
                  </a:moveTo>
                  <a:cubicBezTo>
                    <a:pt x="192" y="216"/>
                    <a:pt x="230" y="289"/>
                    <a:pt x="388" y="307"/>
                  </a:cubicBezTo>
                  <a:cubicBezTo>
                    <a:pt x="914" y="159"/>
                    <a:pt x="103" y="1"/>
                    <a:pt x="0" y="2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11"/>
            <p:cNvSpPr/>
            <p:nvPr/>
          </p:nvSpPr>
          <p:spPr>
            <a:xfrm>
              <a:off x="7172240" y="1098329"/>
              <a:ext cx="14099" cy="4276"/>
            </a:xfrm>
            <a:custGeom>
              <a:rect b="b" l="l" r="r" t="t"/>
              <a:pathLst>
                <a:path extrusionOk="0" h="142" w="395">
                  <a:moveTo>
                    <a:pt x="293" y="26"/>
                  </a:moveTo>
                  <a:cubicBezTo>
                    <a:pt x="238" y="1"/>
                    <a:pt x="0" y="70"/>
                    <a:pt x="100" y="117"/>
                  </a:cubicBezTo>
                  <a:cubicBezTo>
                    <a:pt x="153" y="142"/>
                    <a:pt x="395"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11"/>
            <p:cNvSpPr/>
            <p:nvPr/>
          </p:nvSpPr>
          <p:spPr>
            <a:xfrm>
              <a:off x="5912675" y="1098329"/>
              <a:ext cx="14027" cy="4276"/>
            </a:xfrm>
            <a:custGeom>
              <a:rect b="b" l="l" r="r" t="t"/>
              <a:pathLst>
                <a:path extrusionOk="0" h="142" w="393">
                  <a:moveTo>
                    <a:pt x="293" y="26"/>
                  </a:moveTo>
                  <a:cubicBezTo>
                    <a:pt x="240" y="1"/>
                    <a:pt x="1" y="70"/>
                    <a:pt x="100" y="117"/>
                  </a:cubicBezTo>
                  <a:cubicBezTo>
                    <a:pt x="152" y="142"/>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11"/>
            <p:cNvSpPr/>
            <p:nvPr/>
          </p:nvSpPr>
          <p:spPr>
            <a:xfrm>
              <a:off x="2491755" y="1098329"/>
              <a:ext cx="14063" cy="4276"/>
            </a:xfrm>
            <a:custGeom>
              <a:rect b="b" l="l" r="r" t="t"/>
              <a:pathLst>
                <a:path extrusionOk="0" h="142" w="394">
                  <a:moveTo>
                    <a:pt x="295" y="26"/>
                  </a:moveTo>
                  <a:cubicBezTo>
                    <a:pt x="239" y="1"/>
                    <a:pt x="1" y="70"/>
                    <a:pt x="101" y="117"/>
                  </a:cubicBezTo>
                  <a:cubicBezTo>
                    <a:pt x="154" y="142"/>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11"/>
            <p:cNvSpPr/>
            <p:nvPr/>
          </p:nvSpPr>
          <p:spPr>
            <a:xfrm>
              <a:off x="7014982" y="1087129"/>
              <a:ext cx="39869" cy="15838"/>
            </a:xfrm>
            <a:custGeom>
              <a:rect b="b" l="l" r="r" t="t"/>
              <a:pathLst>
                <a:path extrusionOk="0" h="526" w="1117">
                  <a:moveTo>
                    <a:pt x="648" y="306"/>
                  </a:moveTo>
                  <a:cubicBezTo>
                    <a:pt x="1117" y="1"/>
                    <a:pt x="1" y="526"/>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11"/>
            <p:cNvSpPr/>
            <p:nvPr/>
          </p:nvSpPr>
          <p:spPr>
            <a:xfrm>
              <a:off x="4849272" y="1092879"/>
              <a:ext cx="13849" cy="7467"/>
            </a:xfrm>
            <a:custGeom>
              <a:rect b="b" l="l" r="r" t="t"/>
              <a:pathLst>
                <a:path extrusionOk="0" h="248" w="388">
                  <a:moveTo>
                    <a:pt x="388" y="115"/>
                  </a:moveTo>
                  <a:cubicBezTo>
                    <a:pt x="387" y="24"/>
                    <a:pt x="47" y="0"/>
                    <a:pt x="0" y="115"/>
                  </a:cubicBezTo>
                  <a:cubicBezTo>
                    <a:pt x="221" y="105"/>
                    <a:pt x="301" y="247"/>
                    <a:pt x="388"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11"/>
            <p:cNvSpPr/>
            <p:nvPr/>
          </p:nvSpPr>
          <p:spPr>
            <a:xfrm>
              <a:off x="4591113" y="1095559"/>
              <a:ext cx="13920" cy="4306"/>
            </a:xfrm>
            <a:custGeom>
              <a:rect b="b" l="l" r="r" t="t"/>
              <a:pathLst>
                <a:path extrusionOk="0" h="143" w="390">
                  <a:moveTo>
                    <a:pt x="100" y="118"/>
                  </a:moveTo>
                  <a:cubicBezTo>
                    <a:pt x="153" y="142"/>
                    <a:pt x="389" y="73"/>
                    <a:pt x="292" y="26"/>
                  </a:cubicBezTo>
                  <a:cubicBezTo>
                    <a:pt x="238" y="0"/>
                    <a:pt x="0" y="71"/>
                    <a:pt x="100"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11"/>
            <p:cNvSpPr/>
            <p:nvPr/>
          </p:nvSpPr>
          <p:spPr>
            <a:xfrm>
              <a:off x="196377" y="1096342"/>
              <a:ext cx="13849" cy="2770"/>
            </a:xfrm>
            <a:custGeom>
              <a:rect b="b" l="l" r="r" t="t"/>
              <a:pathLst>
                <a:path extrusionOk="0" h="92" w="388">
                  <a:moveTo>
                    <a:pt x="387" y="0"/>
                  </a:moveTo>
                  <a:cubicBezTo>
                    <a:pt x="236" y="20"/>
                    <a:pt x="5" y="2"/>
                    <a:pt x="1" y="92"/>
                  </a:cubicBezTo>
                  <a:cubicBezTo>
                    <a:pt x="149" y="71"/>
                    <a:pt x="381"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4" name="Google Shape;19624;p11"/>
            <p:cNvSpPr/>
            <p:nvPr/>
          </p:nvSpPr>
          <p:spPr>
            <a:xfrm>
              <a:off x="7298910" y="1088122"/>
              <a:ext cx="23414" cy="8250"/>
            </a:xfrm>
            <a:custGeom>
              <a:rect b="b" l="l" r="r" t="t"/>
              <a:pathLst>
                <a:path extrusionOk="0" h="274" w="656">
                  <a:moveTo>
                    <a:pt x="409" y="273"/>
                  </a:moveTo>
                  <a:cubicBezTo>
                    <a:pt x="418" y="157"/>
                    <a:pt x="656" y="145"/>
                    <a:pt x="602" y="1"/>
                  </a:cubicBezTo>
                  <a:lnTo>
                    <a:pt x="213" y="1"/>
                  </a:lnTo>
                  <a:cubicBezTo>
                    <a:pt x="1" y="131"/>
                    <a:pt x="8" y="222"/>
                    <a:pt x="409"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11"/>
            <p:cNvSpPr/>
            <p:nvPr/>
          </p:nvSpPr>
          <p:spPr>
            <a:xfrm>
              <a:off x="2147578" y="1092849"/>
              <a:ext cx="13991" cy="4215"/>
            </a:xfrm>
            <a:custGeom>
              <a:rect b="b" l="l" r="r" t="t"/>
              <a:pathLst>
                <a:path extrusionOk="0" h="140" w="392">
                  <a:moveTo>
                    <a:pt x="293" y="25"/>
                  </a:moveTo>
                  <a:cubicBezTo>
                    <a:pt x="239" y="0"/>
                    <a:pt x="0" y="69"/>
                    <a:pt x="98" y="116"/>
                  </a:cubicBezTo>
                  <a:cubicBezTo>
                    <a:pt x="154" y="140"/>
                    <a:pt x="392" y="73"/>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11"/>
            <p:cNvSpPr/>
            <p:nvPr/>
          </p:nvSpPr>
          <p:spPr>
            <a:xfrm>
              <a:off x="1810290" y="1090079"/>
              <a:ext cx="13991" cy="4336"/>
            </a:xfrm>
            <a:custGeom>
              <a:rect b="b" l="l" r="r" t="t"/>
              <a:pathLst>
                <a:path extrusionOk="0" h="144" w="392">
                  <a:moveTo>
                    <a:pt x="293" y="27"/>
                  </a:moveTo>
                  <a:cubicBezTo>
                    <a:pt x="240" y="1"/>
                    <a:pt x="1" y="71"/>
                    <a:pt x="103" y="117"/>
                  </a:cubicBezTo>
                  <a:cubicBezTo>
                    <a:pt x="155" y="143"/>
                    <a:pt x="391" y="73"/>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11"/>
            <p:cNvSpPr/>
            <p:nvPr/>
          </p:nvSpPr>
          <p:spPr>
            <a:xfrm>
              <a:off x="1455942" y="1086918"/>
              <a:ext cx="13813" cy="7377"/>
            </a:xfrm>
            <a:custGeom>
              <a:rect b="b" l="l" r="r" t="t"/>
              <a:pathLst>
                <a:path extrusionOk="0" h="245" w="387">
                  <a:moveTo>
                    <a:pt x="387" y="132"/>
                  </a:moveTo>
                  <a:cubicBezTo>
                    <a:pt x="171" y="140"/>
                    <a:pt x="87" y="0"/>
                    <a:pt x="0" y="132"/>
                  </a:cubicBezTo>
                  <a:cubicBezTo>
                    <a:pt x="2" y="223"/>
                    <a:pt x="340" y="244"/>
                    <a:pt x="387"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11"/>
            <p:cNvSpPr/>
            <p:nvPr/>
          </p:nvSpPr>
          <p:spPr>
            <a:xfrm>
              <a:off x="4284913" y="1085382"/>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11"/>
            <p:cNvSpPr/>
            <p:nvPr/>
          </p:nvSpPr>
          <p:spPr>
            <a:xfrm>
              <a:off x="1524791" y="1085382"/>
              <a:ext cx="13849" cy="5510"/>
            </a:xfrm>
            <a:custGeom>
              <a:rect b="b" l="l" r="r" t="t"/>
              <a:pathLst>
                <a:path extrusionOk="0" h="183" w="388">
                  <a:moveTo>
                    <a:pt x="387" y="0"/>
                  </a:moveTo>
                  <a:lnTo>
                    <a:pt x="1" y="0"/>
                  </a:lnTo>
                  <a:lnTo>
                    <a:pt x="1"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11"/>
            <p:cNvSpPr/>
            <p:nvPr/>
          </p:nvSpPr>
          <p:spPr>
            <a:xfrm>
              <a:off x="7932869" y="1084931"/>
              <a:ext cx="20702" cy="3734"/>
            </a:xfrm>
            <a:custGeom>
              <a:rect b="b" l="l" r="r" t="t"/>
              <a:pathLst>
                <a:path extrusionOk="0" h="124" w="580">
                  <a:moveTo>
                    <a:pt x="580" y="15"/>
                  </a:moveTo>
                  <a:cubicBezTo>
                    <a:pt x="353" y="29"/>
                    <a:pt x="34" y="1"/>
                    <a:pt x="0" y="107"/>
                  </a:cubicBezTo>
                  <a:cubicBezTo>
                    <a:pt x="229" y="93"/>
                    <a:pt x="549" y="123"/>
                    <a:pt x="580"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11"/>
            <p:cNvSpPr/>
            <p:nvPr/>
          </p:nvSpPr>
          <p:spPr>
            <a:xfrm>
              <a:off x="4470689" y="1082281"/>
              <a:ext cx="6996" cy="6233"/>
            </a:xfrm>
            <a:custGeom>
              <a:rect b="b" l="l" r="r" t="t"/>
              <a:pathLst>
                <a:path extrusionOk="0" h="207" w="196">
                  <a:moveTo>
                    <a:pt x="3" y="103"/>
                  </a:moveTo>
                  <a:cubicBezTo>
                    <a:pt x="0" y="154"/>
                    <a:pt x="157" y="206"/>
                    <a:pt x="193" y="103"/>
                  </a:cubicBezTo>
                  <a:cubicBezTo>
                    <a:pt x="196" y="55"/>
                    <a:pt x="41" y="0"/>
                    <a:pt x="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11"/>
            <p:cNvSpPr/>
            <p:nvPr/>
          </p:nvSpPr>
          <p:spPr>
            <a:xfrm>
              <a:off x="630032" y="1078698"/>
              <a:ext cx="13849" cy="7437"/>
            </a:xfrm>
            <a:custGeom>
              <a:rect b="b" l="l" r="r" t="t"/>
              <a:pathLst>
                <a:path extrusionOk="0" h="247" w="388">
                  <a:moveTo>
                    <a:pt x="387" y="132"/>
                  </a:moveTo>
                  <a:cubicBezTo>
                    <a:pt x="168" y="143"/>
                    <a:pt x="86" y="0"/>
                    <a:pt x="1" y="132"/>
                  </a:cubicBezTo>
                  <a:cubicBezTo>
                    <a:pt x="2" y="223"/>
                    <a:pt x="336" y="247"/>
                    <a:pt x="387"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11"/>
            <p:cNvSpPr/>
            <p:nvPr/>
          </p:nvSpPr>
          <p:spPr>
            <a:xfrm>
              <a:off x="1180579" y="1076892"/>
              <a:ext cx="7031" cy="6142"/>
            </a:xfrm>
            <a:custGeom>
              <a:rect b="b" l="l" r="r" t="t"/>
              <a:pathLst>
                <a:path extrusionOk="0" h="204" w="197">
                  <a:moveTo>
                    <a:pt x="197" y="101"/>
                  </a:moveTo>
                  <a:cubicBezTo>
                    <a:pt x="197" y="52"/>
                    <a:pt x="36" y="0"/>
                    <a:pt x="2" y="101"/>
                  </a:cubicBezTo>
                  <a:cubicBezTo>
                    <a:pt x="1" y="152"/>
                    <a:pt x="156" y="204"/>
                    <a:pt x="197"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11"/>
            <p:cNvSpPr/>
            <p:nvPr/>
          </p:nvSpPr>
          <p:spPr>
            <a:xfrm>
              <a:off x="3534563" y="1074122"/>
              <a:ext cx="6996" cy="6203"/>
            </a:xfrm>
            <a:custGeom>
              <a:rect b="b" l="l" r="r" t="t"/>
              <a:pathLst>
                <a:path extrusionOk="0" h="206" w="196">
                  <a:moveTo>
                    <a:pt x="196" y="104"/>
                  </a:moveTo>
                  <a:cubicBezTo>
                    <a:pt x="196" y="53"/>
                    <a:pt x="38" y="1"/>
                    <a:pt x="4" y="104"/>
                  </a:cubicBezTo>
                  <a:cubicBezTo>
                    <a:pt x="0" y="154"/>
                    <a:pt x="162" y="206"/>
                    <a:pt x="196"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11"/>
            <p:cNvSpPr/>
            <p:nvPr/>
          </p:nvSpPr>
          <p:spPr>
            <a:xfrm>
              <a:off x="7533763" y="1071111"/>
              <a:ext cx="13777" cy="6835"/>
            </a:xfrm>
            <a:custGeom>
              <a:rect b="b" l="l" r="r" t="t"/>
              <a:pathLst>
                <a:path extrusionOk="0" h="227" w="386">
                  <a:moveTo>
                    <a:pt x="386" y="111"/>
                  </a:moveTo>
                  <a:cubicBezTo>
                    <a:pt x="342" y="0"/>
                    <a:pt x="171" y="56"/>
                    <a:pt x="1" y="111"/>
                  </a:cubicBezTo>
                  <a:cubicBezTo>
                    <a:pt x="1" y="204"/>
                    <a:pt x="336" y="226"/>
                    <a:pt x="386"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6" name="Google Shape;19636;p11"/>
            <p:cNvSpPr/>
            <p:nvPr/>
          </p:nvSpPr>
          <p:spPr>
            <a:xfrm>
              <a:off x="4222952" y="1071743"/>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7" name="Google Shape;19637;p11"/>
            <p:cNvSpPr/>
            <p:nvPr/>
          </p:nvSpPr>
          <p:spPr>
            <a:xfrm>
              <a:off x="2780823" y="1073700"/>
              <a:ext cx="13991" cy="4276"/>
            </a:xfrm>
            <a:custGeom>
              <a:rect b="b" l="l" r="r" t="t"/>
              <a:pathLst>
                <a:path extrusionOk="0" h="142" w="392">
                  <a:moveTo>
                    <a:pt x="101" y="118"/>
                  </a:moveTo>
                  <a:cubicBezTo>
                    <a:pt x="154" y="141"/>
                    <a:pt x="392" y="74"/>
                    <a:pt x="294" y="25"/>
                  </a:cubicBezTo>
                  <a:cubicBezTo>
                    <a:pt x="240" y="0"/>
                    <a:pt x="0" y="70"/>
                    <a:pt x="101"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11"/>
            <p:cNvSpPr/>
            <p:nvPr/>
          </p:nvSpPr>
          <p:spPr>
            <a:xfrm>
              <a:off x="2502248" y="1071382"/>
              <a:ext cx="6853" cy="6203"/>
            </a:xfrm>
            <a:custGeom>
              <a:rect b="b" l="l" r="r" t="t"/>
              <a:pathLst>
                <a:path extrusionOk="0" h="206" w="192">
                  <a:moveTo>
                    <a:pt x="1" y="102"/>
                  </a:moveTo>
                  <a:cubicBezTo>
                    <a:pt x="1" y="152"/>
                    <a:pt x="155" y="205"/>
                    <a:pt x="191" y="102"/>
                  </a:cubicBezTo>
                  <a:cubicBezTo>
                    <a:pt x="191" y="53"/>
                    <a:pt x="35" y="0"/>
                    <a:pt x="1"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9" name="Google Shape;19639;p11"/>
            <p:cNvSpPr/>
            <p:nvPr/>
          </p:nvSpPr>
          <p:spPr>
            <a:xfrm>
              <a:off x="1868896" y="1071352"/>
              <a:ext cx="7031" cy="6233"/>
            </a:xfrm>
            <a:custGeom>
              <a:rect b="b" l="l" r="r" t="t"/>
              <a:pathLst>
                <a:path extrusionOk="0" h="207" w="197">
                  <a:moveTo>
                    <a:pt x="197" y="103"/>
                  </a:moveTo>
                  <a:cubicBezTo>
                    <a:pt x="197" y="54"/>
                    <a:pt x="40" y="0"/>
                    <a:pt x="4" y="103"/>
                  </a:cubicBezTo>
                  <a:cubicBezTo>
                    <a:pt x="1" y="153"/>
                    <a:pt x="158" y="206"/>
                    <a:pt x="197"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0" name="Google Shape;19640;p11"/>
            <p:cNvSpPr/>
            <p:nvPr/>
          </p:nvSpPr>
          <p:spPr>
            <a:xfrm>
              <a:off x="512999" y="1074453"/>
              <a:ext cx="13777" cy="2800"/>
            </a:xfrm>
            <a:custGeom>
              <a:rect b="b" l="l" r="r" t="t"/>
              <a:pathLst>
                <a:path extrusionOk="0" h="93" w="386">
                  <a:moveTo>
                    <a:pt x="386" y="0"/>
                  </a:moveTo>
                  <a:cubicBezTo>
                    <a:pt x="236" y="20"/>
                    <a:pt x="5" y="3"/>
                    <a:pt x="1" y="93"/>
                  </a:cubicBezTo>
                  <a:cubicBezTo>
                    <a:pt x="150" y="73"/>
                    <a:pt x="379" y="89"/>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11"/>
            <p:cNvSpPr/>
            <p:nvPr/>
          </p:nvSpPr>
          <p:spPr>
            <a:xfrm>
              <a:off x="6666451" y="1065721"/>
              <a:ext cx="13849" cy="6745"/>
            </a:xfrm>
            <a:custGeom>
              <a:rect b="b" l="l" r="r" t="t"/>
              <a:pathLst>
                <a:path extrusionOk="0" h="224" w="388">
                  <a:moveTo>
                    <a:pt x="387" y="110"/>
                  </a:moveTo>
                  <a:cubicBezTo>
                    <a:pt x="347" y="0"/>
                    <a:pt x="173" y="53"/>
                    <a:pt x="1" y="110"/>
                  </a:cubicBezTo>
                  <a:cubicBezTo>
                    <a:pt x="2" y="200"/>
                    <a:pt x="336"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11"/>
            <p:cNvSpPr/>
            <p:nvPr/>
          </p:nvSpPr>
          <p:spPr>
            <a:xfrm>
              <a:off x="6112264" y="1068281"/>
              <a:ext cx="14027" cy="4215"/>
            </a:xfrm>
            <a:custGeom>
              <a:rect b="b" l="l" r="r" t="t"/>
              <a:pathLst>
                <a:path extrusionOk="0" h="140" w="393">
                  <a:moveTo>
                    <a:pt x="290" y="25"/>
                  </a:moveTo>
                  <a:cubicBezTo>
                    <a:pt x="238" y="0"/>
                    <a:pt x="1" y="69"/>
                    <a:pt x="100" y="115"/>
                  </a:cubicBezTo>
                  <a:cubicBezTo>
                    <a:pt x="153" y="140"/>
                    <a:pt x="392" y="71"/>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11"/>
            <p:cNvSpPr/>
            <p:nvPr/>
          </p:nvSpPr>
          <p:spPr>
            <a:xfrm>
              <a:off x="4993931" y="1063523"/>
              <a:ext cx="20595" cy="8943"/>
            </a:xfrm>
            <a:custGeom>
              <a:rect b="b" l="l" r="r" t="t"/>
              <a:pathLst>
                <a:path extrusionOk="0" h="297" w="577">
                  <a:moveTo>
                    <a:pt x="576" y="0"/>
                  </a:moveTo>
                  <a:lnTo>
                    <a:pt x="192" y="0"/>
                  </a:lnTo>
                  <a:cubicBezTo>
                    <a:pt x="192" y="90"/>
                    <a:pt x="37" y="107"/>
                    <a:pt x="0" y="182"/>
                  </a:cubicBezTo>
                  <a:cubicBezTo>
                    <a:pt x="243" y="186"/>
                    <a:pt x="265" y="297"/>
                    <a:pt x="576" y="2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11"/>
            <p:cNvSpPr/>
            <p:nvPr/>
          </p:nvSpPr>
          <p:spPr>
            <a:xfrm>
              <a:off x="2767438" y="1063162"/>
              <a:ext cx="23878" cy="5902"/>
            </a:xfrm>
            <a:custGeom>
              <a:rect b="b" l="l" r="r" t="t"/>
              <a:pathLst>
                <a:path extrusionOk="0" h="196" w="669">
                  <a:moveTo>
                    <a:pt x="476" y="195"/>
                  </a:moveTo>
                  <a:cubicBezTo>
                    <a:pt x="472" y="104"/>
                    <a:pt x="632" y="87"/>
                    <a:pt x="669" y="14"/>
                  </a:cubicBezTo>
                  <a:cubicBezTo>
                    <a:pt x="365" y="22"/>
                    <a:pt x="1" y="1"/>
                    <a:pt x="88"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5" name="Google Shape;19645;p11"/>
            <p:cNvSpPr/>
            <p:nvPr/>
          </p:nvSpPr>
          <p:spPr>
            <a:xfrm>
              <a:off x="6883136" y="1062771"/>
              <a:ext cx="14027" cy="4306"/>
            </a:xfrm>
            <a:custGeom>
              <a:rect b="b" l="l" r="r" t="t"/>
              <a:pathLst>
                <a:path extrusionOk="0" h="143" w="393">
                  <a:moveTo>
                    <a:pt x="293" y="25"/>
                  </a:moveTo>
                  <a:cubicBezTo>
                    <a:pt x="238" y="1"/>
                    <a:pt x="1" y="70"/>
                    <a:pt x="100" y="115"/>
                  </a:cubicBezTo>
                  <a:cubicBezTo>
                    <a:pt x="154" y="143"/>
                    <a:pt x="392"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11"/>
            <p:cNvSpPr/>
            <p:nvPr/>
          </p:nvSpPr>
          <p:spPr>
            <a:xfrm>
              <a:off x="4460659" y="1052594"/>
              <a:ext cx="40368" cy="13700"/>
            </a:xfrm>
            <a:custGeom>
              <a:rect b="b" l="l" r="r" t="t"/>
              <a:pathLst>
                <a:path extrusionOk="0" h="455" w="1131">
                  <a:moveTo>
                    <a:pt x="284" y="455"/>
                  </a:moveTo>
                  <a:lnTo>
                    <a:pt x="1054" y="455"/>
                  </a:lnTo>
                  <a:cubicBezTo>
                    <a:pt x="1131" y="235"/>
                    <a:pt x="700" y="259"/>
                    <a:pt x="859" y="0"/>
                  </a:cubicBezTo>
                  <a:cubicBezTo>
                    <a:pt x="1" y="40"/>
                    <a:pt x="576" y="192"/>
                    <a:pt x="284"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11"/>
            <p:cNvSpPr/>
            <p:nvPr/>
          </p:nvSpPr>
          <p:spPr>
            <a:xfrm>
              <a:off x="2498572" y="1062771"/>
              <a:ext cx="14063" cy="4306"/>
            </a:xfrm>
            <a:custGeom>
              <a:rect b="b" l="l" r="r" t="t"/>
              <a:pathLst>
                <a:path extrusionOk="0" h="143" w="394">
                  <a:moveTo>
                    <a:pt x="294" y="25"/>
                  </a:moveTo>
                  <a:cubicBezTo>
                    <a:pt x="242" y="1"/>
                    <a:pt x="1" y="70"/>
                    <a:pt x="104" y="115"/>
                  </a:cubicBezTo>
                  <a:cubicBezTo>
                    <a:pt x="156" y="143"/>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11"/>
            <p:cNvSpPr/>
            <p:nvPr/>
          </p:nvSpPr>
          <p:spPr>
            <a:xfrm>
              <a:off x="1865363" y="1062771"/>
              <a:ext cx="14099" cy="4306"/>
            </a:xfrm>
            <a:custGeom>
              <a:rect b="b" l="l" r="r" t="t"/>
              <a:pathLst>
                <a:path extrusionOk="0" h="143" w="395">
                  <a:moveTo>
                    <a:pt x="103" y="117"/>
                  </a:moveTo>
                  <a:cubicBezTo>
                    <a:pt x="153" y="143"/>
                    <a:pt x="395" y="74"/>
                    <a:pt x="296" y="27"/>
                  </a:cubicBezTo>
                  <a:cubicBezTo>
                    <a:pt x="237" y="1"/>
                    <a:pt x="1" y="70"/>
                    <a:pt x="103"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11"/>
            <p:cNvSpPr/>
            <p:nvPr/>
          </p:nvSpPr>
          <p:spPr>
            <a:xfrm>
              <a:off x="170750" y="1050185"/>
              <a:ext cx="46293" cy="18759"/>
            </a:xfrm>
            <a:custGeom>
              <a:rect b="b" l="l" r="r" t="t"/>
              <a:pathLst>
                <a:path extrusionOk="0" h="623" w="1297">
                  <a:moveTo>
                    <a:pt x="1297" y="353"/>
                  </a:moveTo>
                  <a:cubicBezTo>
                    <a:pt x="926" y="315"/>
                    <a:pt x="1144" y="1"/>
                    <a:pt x="524" y="80"/>
                  </a:cubicBezTo>
                  <a:cubicBezTo>
                    <a:pt x="1" y="224"/>
                    <a:pt x="1001" y="622"/>
                    <a:pt x="1297" y="3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11"/>
            <p:cNvSpPr/>
            <p:nvPr/>
          </p:nvSpPr>
          <p:spPr>
            <a:xfrm>
              <a:off x="8576393" y="1057321"/>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11"/>
            <p:cNvSpPr/>
            <p:nvPr/>
          </p:nvSpPr>
          <p:spPr>
            <a:xfrm>
              <a:off x="7086330" y="1058044"/>
              <a:ext cx="13742" cy="2800"/>
            </a:xfrm>
            <a:custGeom>
              <a:rect b="b" l="l" r="r" t="t"/>
              <a:pathLst>
                <a:path extrusionOk="0" h="93" w="385">
                  <a:moveTo>
                    <a:pt x="384" y="1"/>
                  </a:moveTo>
                  <a:cubicBezTo>
                    <a:pt x="234" y="22"/>
                    <a:pt x="4" y="5"/>
                    <a:pt x="0" y="92"/>
                  </a:cubicBezTo>
                  <a:cubicBezTo>
                    <a:pt x="149" y="71"/>
                    <a:pt x="380" y="88"/>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11"/>
            <p:cNvSpPr/>
            <p:nvPr/>
          </p:nvSpPr>
          <p:spPr>
            <a:xfrm>
              <a:off x="4215171" y="1049854"/>
              <a:ext cx="21558" cy="6413"/>
            </a:xfrm>
            <a:custGeom>
              <a:rect b="b" l="l" r="r" t="t"/>
              <a:pathLst>
                <a:path extrusionOk="0" h="213" w="604">
                  <a:moveTo>
                    <a:pt x="604" y="182"/>
                  </a:moveTo>
                  <a:lnTo>
                    <a:pt x="604" y="0"/>
                  </a:lnTo>
                  <a:lnTo>
                    <a:pt x="25" y="0"/>
                  </a:lnTo>
                  <a:cubicBezTo>
                    <a:pt x="1" y="163"/>
                    <a:pt x="219" y="213"/>
                    <a:pt x="604"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3" name="Google Shape;19653;p11"/>
            <p:cNvSpPr/>
            <p:nvPr/>
          </p:nvSpPr>
          <p:spPr>
            <a:xfrm>
              <a:off x="3049297" y="1051811"/>
              <a:ext cx="13920" cy="4306"/>
            </a:xfrm>
            <a:custGeom>
              <a:rect b="b" l="l" r="r" t="t"/>
              <a:pathLst>
                <a:path extrusionOk="0" h="143" w="390">
                  <a:moveTo>
                    <a:pt x="293" y="26"/>
                  </a:moveTo>
                  <a:cubicBezTo>
                    <a:pt x="240" y="0"/>
                    <a:pt x="1" y="71"/>
                    <a:pt x="100" y="117"/>
                  </a:cubicBezTo>
                  <a:cubicBezTo>
                    <a:pt x="151" y="143"/>
                    <a:pt x="390" y="75"/>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4" name="Google Shape;19654;p11"/>
            <p:cNvSpPr/>
            <p:nvPr/>
          </p:nvSpPr>
          <p:spPr>
            <a:xfrm>
              <a:off x="1383487" y="1051811"/>
              <a:ext cx="14063" cy="4306"/>
            </a:xfrm>
            <a:custGeom>
              <a:rect b="b" l="l" r="r" t="t"/>
              <a:pathLst>
                <a:path extrusionOk="0" h="143" w="394">
                  <a:moveTo>
                    <a:pt x="296" y="26"/>
                  </a:moveTo>
                  <a:cubicBezTo>
                    <a:pt x="241" y="0"/>
                    <a:pt x="1" y="71"/>
                    <a:pt x="101" y="117"/>
                  </a:cubicBezTo>
                  <a:cubicBezTo>
                    <a:pt x="157" y="143"/>
                    <a:pt x="394" y="75"/>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11"/>
            <p:cNvSpPr/>
            <p:nvPr/>
          </p:nvSpPr>
          <p:spPr>
            <a:xfrm>
              <a:off x="254768" y="1051811"/>
              <a:ext cx="14063" cy="4306"/>
            </a:xfrm>
            <a:custGeom>
              <a:rect b="b" l="l" r="r" t="t"/>
              <a:pathLst>
                <a:path extrusionOk="0" h="143" w="394">
                  <a:moveTo>
                    <a:pt x="291" y="26"/>
                  </a:moveTo>
                  <a:cubicBezTo>
                    <a:pt x="238" y="0"/>
                    <a:pt x="0" y="71"/>
                    <a:pt x="99" y="117"/>
                  </a:cubicBezTo>
                  <a:cubicBezTo>
                    <a:pt x="152" y="143"/>
                    <a:pt x="393" y="75"/>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6" name="Google Shape;19656;p11"/>
            <p:cNvSpPr/>
            <p:nvPr/>
          </p:nvSpPr>
          <p:spPr>
            <a:xfrm>
              <a:off x="4529188" y="1049132"/>
              <a:ext cx="13956" cy="4246"/>
            </a:xfrm>
            <a:custGeom>
              <a:rect b="b" l="l" r="r" t="t"/>
              <a:pathLst>
                <a:path extrusionOk="0" h="141" w="391">
                  <a:moveTo>
                    <a:pt x="290" y="24"/>
                  </a:moveTo>
                  <a:cubicBezTo>
                    <a:pt x="237" y="1"/>
                    <a:pt x="1" y="68"/>
                    <a:pt x="99" y="115"/>
                  </a:cubicBezTo>
                  <a:cubicBezTo>
                    <a:pt x="151" y="140"/>
                    <a:pt x="391" y="72"/>
                    <a:pt x="290"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11"/>
            <p:cNvSpPr/>
            <p:nvPr/>
          </p:nvSpPr>
          <p:spPr>
            <a:xfrm>
              <a:off x="2144259" y="1043501"/>
              <a:ext cx="27626" cy="9997"/>
            </a:xfrm>
            <a:custGeom>
              <a:rect b="b" l="l" r="r" t="t"/>
              <a:pathLst>
                <a:path extrusionOk="0" h="332" w="774">
                  <a:moveTo>
                    <a:pt x="0" y="211"/>
                  </a:moveTo>
                  <a:cubicBezTo>
                    <a:pt x="258" y="329"/>
                    <a:pt x="717" y="331"/>
                    <a:pt x="773" y="122"/>
                  </a:cubicBezTo>
                  <a:cubicBezTo>
                    <a:pt x="516" y="2"/>
                    <a:pt x="54" y="1"/>
                    <a:pt x="0" y="2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11"/>
            <p:cNvSpPr/>
            <p:nvPr/>
          </p:nvSpPr>
          <p:spPr>
            <a:xfrm>
              <a:off x="8442263" y="1043863"/>
              <a:ext cx="13849" cy="6745"/>
            </a:xfrm>
            <a:custGeom>
              <a:rect b="b" l="l" r="r" t="t"/>
              <a:pathLst>
                <a:path extrusionOk="0" h="224" w="388">
                  <a:moveTo>
                    <a:pt x="387" y="110"/>
                  </a:moveTo>
                  <a:cubicBezTo>
                    <a:pt x="347" y="1"/>
                    <a:pt x="173" y="54"/>
                    <a:pt x="1" y="110"/>
                  </a:cubicBezTo>
                  <a:cubicBezTo>
                    <a:pt x="3" y="200"/>
                    <a:pt x="339"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11"/>
            <p:cNvSpPr/>
            <p:nvPr/>
          </p:nvSpPr>
          <p:spPr>
            <a:xfrm>
              <a:off x="7747093" y="1044013"/>
              <a:ext cx="6960" cy="6203"/>
            </a:xfrm>
            <a:custGeom>
              <a:rect b="b" l="l" r="r" t="t"/>
              <a:pathLst>
                <a:path extrusionOk="0" h="206" w="195">
                  <a:moveTo>
                    <a:pt x="194" y="105"/>
                  </a:moveTo>
                  <a:cubicBezTo>
                    <a:pt x="194" y="54"/>
                    <a:pt x="36" y="1"/>
                    <a:pt x="1" y="105"/>
                  </a:cubicBezTo>
                  <a:cubicBezTo>
                    <a:pt x="1" y="154"/>
                    <a:pt x="155" y="206"/>
                    <a:pt x="194"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11"/>
            <p:cNvSpPr/>
            <p:nvPr/>
          </p:nvSpPr>
          <p:spPr>
            <a:xfrm>
              <a:off x="4587758" y="1044344"/>
              <a:ext cx="13777" cy="5540"/>
            </a:xfrm>
            <a:custGeom>
              <a:rect b="b" l="l" r="r" t="t"/>
              <a:pathLst>
                <a:path extrusionOk="0" h="184" w="386">
                  <a:moveTo>
                    <a:pt x="386" y="0"/>
                  </a:moveTo>
                  <a:lnTo>
                    <a:pt x="0" y="0"/>
                  </a:lnTo>
                  <a:lnTo>
                    <a:pt x="0"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1" name="Google Shape;19661;p11"/>
            <p:cNvSpPr/>
            <p:nvPr/>
          </p:nvSpPr>
          <p:spPr>
            <a:xfrm>
              <a:off x="1383487" y="1046392"/>
              <a:ext cx="14063" cy="4276"/>
            </a:xfrm>
            <a:custGeom>
              <a:rect b="b" l="l" r="r" t="t"/>
              <a:pathLst>
                <a:path extrusionOk="0" h="142" w="394">
                  <a:moveTo>
                    <a:pt x="296" y="26"/>
                  </a:moveTo>
                  <a:cubicBezTo>
                    <a:pt x="241" y="0"/>
                    <a:pt x="1" y="69"/>
                    <a:pt x="101" y="115"/>
                  </a:cubicBezTo>
                  <a:cubicBezTo>
                    <a:pt x="157" y="141"/>
                    <a:pt x="394" y="72"/>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11"/>
            <p:cNvSpPr/>
            <p:nvPr/>
          </p:nvSpPr>
          <p:spPr>
            <a:xfrm>
              <a:off x="1352685" y="1044224"/>
              <a:ext cx="23914" cy="5992"/>
            </a:xfrm>
            <a:custGeom>
              <a:rect b="b" l="l" r="r" t="t"/>
              <a:pathLst>
                <a:path extrusionOk="0" h="199" w="670">
                  <a:moveTo>
                    <a:pt x="578" y="4"/>
                  </a:moveTo>
                  <a:cubicBezTo>
                    <a:pt x="246" y="0"/>
                    <a:pt x="86" y="75"/>
                    <a:pt x="1" y="187"/>
                  </a:cubicBezTo>
                  <a:cubicBezTo>
                    <a:pt x="304" y="179"/>
                    <a:pt x="669" y="199"/>
                    <a:pt x="578" y="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3" name="Google Shape;19663;p11"/>
            <p:cNvSpPr/>
            <p:nvPr/>
          </p:nvSpPr>
          <p:spPr>
            <a:xfrm>
              <a:off x="172142" y="1046392"/>
              <a:ext cx="14063" cy="4276"/>
            </a:xfrm>
            <a:custGeom>
              <a:rect b="b" l="l" r="r" t="t"/>
              <a:pathLst>
                <a:path extrusionOk="0" h="142" w="394">
                  <a:moveTo>
                    <a:pt x="293" y="26"/>
                  </a:moveTo>
                  <a:cubicBezTo>
                    <a:pt x="240" y="0"/>
                    <a:pt x="1" y="69"/>
                    <a:pt x="100" y="115"/>
                  </a:cubicBezTo>
                  <a:cubicBezTo>
                    <a:pt x="152" y="141"/>
                    <a:pt x="394"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4" name="Google Shape;19664;p11"/>
            <p:cNvSpPr/>
            <p:nvPr/>
          </p:nvSpPr>
          <p:spPr>
            <a:xfrm>
              <a:off x="8593739" y="1038172"/>
              <a:ext cx="27555" cy="10117"/>
            </a:xfrm>
            <a:custGeom>
              <a:rect b="b" l="l" r="r" t="t"/>
              <a:pathLst>
                <a:path extrusionOk="0" h="336" w="772">
                  <a:moveTo>
                    <a:pt x="772" y="299"/>
                  </a:moveTo>
                  <a:lnTo>
                    <a:pt x="772" y="27"/>
                  </a:lnTo>
                  <a:cubicBezTo>
                    <a:pt x="332" y="0"/>
                    <a:pt x="48" y="47"/>
                    <a:pt x="1" y="208"/>
                  </a:cubicBezTo>
                  <a:cubicBezTo>
                    <a:pt x="260" y="235"/>
                    <a:pt x="367" y="336"/>
                    <a:pt x="772"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5" name="Google Shape;19665;p11"/>
            <p:cNvSpPr/>
            <p:nvPr/>
          </p:nvSpPr>
          <p:spPr>
            <a:xfrm>
              <a:off x="7967347" y="1041273"/>
              <a:ext cx="6924" cy="6233"/>
            </a:xfrm>
            <a:custGeom>
              <a:rect b="b" l="l" r="r" t="t"/>
              <a:pathLst>
                <a:path extrusionOk="0" h="207" w="194">
                  <a:moveTo>
                    <a:pt x="193" y="102"/>
                  </a:moveTo>
                  <a:cubicBezTo>
                    <a:pt x="193" y="53"/>
                    <a:pt x="38" y="1"/>
                    <a:pt x="0" y="102"/>
                  </a:cubicBezTo>
                  <a:cubicBezTo>
                    <a:pt x="0" y="155"/>
                    <a:pt x="156" y="207"/>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11"/>
            <p:cNvSpPr/>
            <p:nvPr/>
          </p:nvSpPr>
          <p:spPr>
            <a:xfrm>
              <a:off x="7664395" y="1033445"/>
              <a:ext cx="29910" cy="13760"/>
            </a:xfrm>
            <a:custGeom>
              <a:rect b="b" l="l" r="r" t="t"/>
              <a:pathLst>
                <a:path extrusionOk="0" h="457" w="838">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11"/>
            <p:cNvSpPr/>
            <p:nvPr/>
          </p:nvSpPr>
          <p:spPr>
            <a:xfrm>
              <a:off x="7595581" y="1038564"/>
              <a:ext cx="7031" cy="6203"/>
            </a:xfrm>
            <a:custGeom>
              <a:rect b="b" l="l" r="r" t="t"/>
              <a:pathLst>
                <a:path extrusionOk="0" h="206" w="197">
                  <a:moveTo>
                    <a:pt x="195" y="104"/>
                  </a:moveTo>
                  <a:cubicBezTo>
                    <a:pt x="197" y="53"/>
                    <a:pt x="39" y="0"/>
                    <a:pt x="1" y="104"/>
                  </a:cubicBezTo>
                  <a:cubicBezTo>
                    <a:pt x="4" y="153"/>
                    <a:pt x="160" y="205"/>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11"/>
            <p:cNvSpPr/>
            <p:nvPr/>
          </p:nvSpPr>
          <p:spPr>
            <a:xfrm>
              <a:off x="4274669" y="1031639"/>
              <a:ext cx="58821" cy="12737"/>
            </a:xfrm>
            <a:custGeom>
              <a:rect b="b" l="l" r="r" t="t"/>
              <a:pathLst>
                <a:path extrusionOk="0" h="423" w="1648">
                  <a:moveTo>
                    <a:pt x="673" y="422"/>
                  </a:moveTo>
                  <a:cubicBezTo>
                    <a:pt x="1648" y="59"/>
                    <a:pt x="1" y="1"/>
                    <a:pt x="673" y="4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9" name="Google Shape;19669;p11"/>
            <p:cNvSpPr/>
            <p:nvPr/>
          </p:nvSpPr>
          <p:spPr>
            <a:xfrm>
              <a:off x="4615241" y="1038955"/>
              <a:ext cx="13777" cy="2740"/>
            </a:xfrm>
            <a:custGeom>
              <a:rect b="b" l="l" r="r" t="t"/>
              <a:pathLst>
                <a:path extrusionOk="0" h="91" w="386">
                  <a:moveTo>
                    <a:pt x="386" y="1"/>
                  </a:moveTo>
                  <a:cubicBezTo>
                    <a:pt x="236" y="20"/>
                    <a:pt x="6" y="2"/>
                    <a:pt x="1" y="91"/>
                  </a:cubicBezTo>
                  <a:cubicBezTo>
                    <a:pt x="151" y="70"/>
                    <a:pt x="382" y="87"/>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0" name="Google Shape;19670;p11"/>
            <p:cNvSpPr/>
            <p:nvPr/>
          </p:nvSpPr>
          <p:spPr>
            <a:xfrm>
              <a:off x="4078435" y="1036215"/>
              <a:ext cx="13777" cy="5480"/>
            </a:xfrm>
            <a:custGeom>
              <a:rect b="b" l="l" r="r" t="t"/>
              <a:pathLst>
                <a:path extrusionOk="0" h="182" w="386">
                  <a:moveTo>
                    <a:pt x="386" y="0"/>
                  </a:moveTo>
                  <a:lnTo>
                    <a:pt x="1" y="0"/>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1" name="Google Shape;19671;p11"/>
            <p:cNvSpPr/>
            <p:nvPr/>
          </p:nvSpPr>
          <p:spPr>
            <a:xfrm>
              <a:off x="3059719" y="1035854"/>
              <a:ext cx="6924" cy="6173"/>
            </a:xfrm>
            <a:custGeom>
              <a:rect b="b" l="l" r="r" t="t"/>
              <a:pathLst>
                <a:path extrusionOk="0" h="205" w="194">
                  <a:moveTo>
                    <a:pt x="193" y="104"/>
                  </a:moveTo>
                  <a:cubicBezTo>
                    <a:pt x="193" y="53"/>
                    <a:pt x="37" y="0"/>
                    <a:pt x="0" y="104"/>
                  </a:cubicBezTo>
                  <a:cubicBezTo>
                    <a:pt x="0" y="152"/>
                    <a:pt x="158" y="204"/>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11"/>
            <p:cNvSpPr/>
            <p:nvPr/>
          </p:nvSpPr>
          <p:spPr>
            <a:xfrm>
              <a:off x="1352649" y="1033114"/>
              <a:ext cx="7031" cy="6233"/>
            </a:xfrm>
            <a:custGeom>
              <a:rect b="b" l="l" r="r" t="t"/>
              <a:pathLst>
                <a:path extrusionOk="0" h="207" w="197">
                  <a:moveTo>
                    <a:pt x="194" y="103"/>
                  </a:moveTo>
                  <a:cubicBezTo>
                    <a:pt x="196" y="52"/>
                    <a:pt x="40" y="0"/>
                    <a:pt x="2" y="103"/>
                  </a:cubicBezTo>
                  <a:cubicBezTo>
                    <a:pt x="1" y="154"/>
                    <a:pt x="157" y="206"/>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11"/>
            <p:cNvSpPr/>
            <p:nvPr/>
          </p:nvSpPr>
          <p:spPr>
            <a:xfrm>
              <a:off x="8786439" y="1024653"/>
              <a:ext cx="27840" cy="18457"/>
            </a:xfrm>
            <a:custGeom>
              <a:rect b="b" l="l" r="r" t="t"/>
              <a:pathLst>
                <a:path extrusionOk="0" h="613" w="780">
                  <a:moveTo>
                    <a:pt x="0" y="293"/>
                  </a:moveTo>
                  <a:cubicBezTo>
                    <a:pt x="780" y="613"/>
                    <a:pt x="455" y="0"/>
                    <a:pt x="0" y="2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4" name="Google Shape;19674;p11"/>
            <p:cNvSpPr/>
            <p:nvPr/>
          </p:nvSpPr>
          <p:spPr>
            <a:xfrm>
              <a:off x="6508158" y="1030344"/>
              <a:ext cx="6924" cy="6233"/>
            </a:xfrm>
            <a:custGeom>
              <a:rect b="b" l="l" r="r" t="t"/>
              <a:pathLst>
                <a:path extrusionOk="0" h="207" w="194">
                  <a:moveTo>
                    <a:pt x="191" y="104"/>
                  </a:moveTo>
                  <a:cubicBezTo>
                    <a:pt x="193" y="54"/>
                    <a:pt x="38" y="1"/>
                    <a:pt x="0" y="104"/>
                  </a:cubicBezTo>
                  <a:cubicBezTo>
                    <a:pt x="0" y="155"/>
                    <a:pt x="158" y="207"/>
                    <a:pt x="191"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5" name="Google Shape;19675;p11"/>
            <p:cNvSpPr/>
            <p:nvPr/>
          </p:nvSpPr>
          <p:spPr>
            <a:xfrm>
              <a:off x="8755352" y="1029952"/>
              <a:ext cx="14027" cy="4246"/>
            </a:xfrm>
            <a:custGeom>
              <a:rect b="b" l="l" r="r" t="t"/>
              <a:pathLst>
                <a:path extrusionOk="0" h="141" w="393">
                  <a:moveTo>
                    <a:pt x="100" y="117"/>
                  </a:moveTo>
                  <a:cubicBezTo>
                    <a:pt x="153" y="140"/>
                    <a:pt x="392" y="74"/>
                    <a:pt x="293" y="27"/>
                  </a:cubicBezTo>
                  <a:cubicBezTo>
                    <a:pt x="241" y="1"/>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6" name="Google Shape;19676;p11"/>
            <p:cNvSpPr/>
            <p:nvPr/>
          </p:nvSpPr>
          <p:spPr>
            <a:xfrm>
              <a:off x="2188838" y="1029922"/>
              <a:ext cx="14099" cy="4276"/>
            </a:xfrm>
            <a:custGeom>
              <a:rect b="b" l="l" r="r" t="t"/>
              <a:pathLst>
                <a:path extrusionOk="0" h="142" w="395">
                  <a:moveTo>
                    <a:pt x="294" y="26"/>
                  </a:moveTo>
                  <a:cubicBezTo>
                    <a:pt x="241" y="0"/>
                    <a:pt x="1" y="71"/>
                    <a:pt x="104" y="116"/>
                  </a:cubicBezTo>
                  <a:cubicBezTo>
                    <a:pt x="155" y="141"/>
                    <a:pt x="395"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11"/>
            <p:cNvSpPr/>
            <p:nvPr/>
          </p:nvSpPr>
          <p:spPr>
            <a:xfrm>
              <a:off x="1111837" y="1030705"/>
              <a:ext cx="13777" cy="2740"/>
            </a:xfrm>
            <a:custGeom>
              <a:rect b="b" l="l" r="r" t="t"/>
              <a:pathLst>
                <a:path extrusionOk="0" h="91" w="386">
                  <a:moveTo>
                    <a:pt x="385" y="0"/>
                  </a:moveTo>
                  <a:cubicBezTo>
                    <a:pt x="235" y="21"/>
                    <a:pt x="5" y="2"/>
                    <a:pt x="0" y="90"/>
                  </a:cubicBezTo>
                  <a:cubicBezTo>
                    <a:pt x="150" y="72"/>
                    <a:pt x="379" y="90"/>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11"/>
            <p:cNvSpPr/>
            <p:nvPr/>
          </p:nvSpPr>
          <p:spPr>
            <a:xfrm>
              <a:off x="798462" y="1029952"/>
              <a:ext cx="14063" cy="4246"/>
            </a:xfrm>
            <a:custGeom>
              <a:rect b="b" l="l" r="r" t="t"/>
              <a:pathLst>
                <a:path extrusionOk="0" h="141" w="394">
                  <a:moveTo>
                    <a:pt x="102" y="117"/>
                  </a:moveTo>
                  <a:cubicBezTo>
                    <a:pt x="155" y="140"/>
                    <a:pt x="393" y="74"/>
                    <a:pt x="294" y="27"/>
                  </a:cubicBezTo>
                  <a:cubicBezTo>
                    <a:pt x="242" y="1"/>
                    <a:pt x="1"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11"/>
            <p:cNvSpPr/>
            <p:nvPr/>
          </p:nvSpPr>
          <p:spPr>
            <a:xfrm>
              <a:off x="8889624" y="1022335"/>
              <a:ext cx="23950" cy="6052"/>
            </a:xfrm>
            <a:custGeom>
              <a:rect b="b" l="l" r="r" t="t"/>
              <a:pathLst>
                <a:path extrusionOk="0" h="201" w="671">
                  <a:moveTo>
                    <a:pt x="582" y="6"/>
                  </a:moveTo>
                  <a:cubicBezTo>
                    <a:pt x="249" y="0"/>
                    <a:pt x="88" y="76"/>
                    <a:pt x="1" y="187"/>
                  </a:cubicBezTo>
                  <a:cubicBezTo>
                    <a:pt x="305" y="181"/>
                    <a:pt x="670" y="200"/>
                    <a:pt x="582"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11"/>
            <p:cNvSpPr/>
            <p:nvPr/>
          </p:nvSpPr>
          <p:spPr>
            <a:xfrm>
              <a:off x="8769521" y="1022215"/>
              <a:ext cx="23878" cy="5811"/>
            </a:xfrm>
            <a:custGeom>
              <a:rect b="b" l="l" r="r" t="t"/>
              <a:pathLst>
                <a:path extrusionOk="0" h="193" w="669">
                  <a:moveTo>
                    <a:pt x="474" y="192"/>
                  </a:moveTo>
                  <a:cubicBezTo>
                    <a:pt x="474" y="102"/>
                    <a:pt x="630" y="85"/>
                    <a:pt x="669" y="11"/>
                  </a:cubicBezTo>
                  <a:cubicBezTo>
                    <a:pt x="363" y="21"/>
                    <a:pt x="1" y="0"/>
                    <a:pt x="88"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11"/>
            <p:cNvSpPr/>
            <p:nvPr/>
          </p:nvSpPr>
          <p:spPr>
            <a:xfrm>
              <a:off x="2894501" y="1017036"/>
              <a:ext cx="13813" cy="10960"/>
            </a:xfrm>
            <a:custGeom>
              <a:rect b="b" l="l" r="r" t="t"/>
              <a:pathLst>
                <a:path extrusionOk="0" h="364" w="387">
                  <a:moveTo>
                    <a:pt x="387" y="0"/>
                  </a:moveTo>
                  <a:lnTo>
                    <a:pt x="0" y="0"/>
                  </a:lnTo>
                  <a:lnTo>
                    <a:pt x="0" y="363"/>
                  </a:lnTo>
                  <a:lnTo>
                    <a:pt x="387" y="36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11"/>
            <p:cNvSpPr/>
            <p:nvPr/>
          </p:nvSpPr>
          <p:spPr>
            <a:xfrm>
              <a:off x="6738584" y="1021733"/>
              <a:ext cx="14099" cy="4336"/>
            </a:xfrm>
            <a:custGeom>
              <a:rect b="b" l="l" r="r" t="t"/>
              <a:pathLst>
                <a:path extrusionOk="0" h="144" w="395">
                  <a:moveTo>
                    <a:pt x="294" y="26"/>
                  </a:moveTo>
                  <a:cubicBezTo>
                    <a:pt x="241" y="1"/>
                    <a:pt x="0" y="70"/>
                    <a:pt x="98" y="117"/>
                  </a:cubicBezTo>
                  <a:cubicBezTo>
                    <a:pt x="154" y="143"/>
                    <a:pt x="395"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11"/>
            <p:cNvSpPr/>
            <p:nvPr/>
          </p:nvSpPr>
          <p:spPr>
            <a:xfrm>
              <a:off x="8222008" y="1019776"/>
              <a:ext cx="13777" cy="2770"/>
            </a:xfrm>
            <a:custGeom>
              <a:rect b="b" l="l" r="r" t="t"/>
              <a:pathLst>
                <a:path extrusionOk="0" h="92" w="386">
                  <a:moveTo>
                    <a:pt x="385" y="1"/>
                  </a:moveTo>
                  <a:cubicBezTo>
                    <a:pt x="238" y="23"/>
                    <a:pt x="7" y="4"/>
                    <a:pt x="0" y="92"/>
                  </a:cubicBezTo>
                  <a:cubicBezTo>
                    <a:pt x="149" y="71"/>
                    <a:pt x="383" y="89"/>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11"/>
            <p:cNvSpPr/>
            <p:nvPr/>
          </p:nvSpPr>
          <p:spPr>
            <a:xfrm>
              <a:off x="6521935" y="1019294"/>
              <a:ext cx="20666" cy="3734"/>
            </a:xfrm>
            <a:custGeom>
              <a:rect b="b" l="l" r="r" t="t"/>
              <a:pathLst>
                <a:path extrusionOk="0" h="124" w="579">
                  <a:moveTo>
                    <a:pt x="579" y="17"/>
                  </a:moveTo>
                  <a:cubicBezTo>
                    <a:pt x="352" y="30"/>
                    <a:pt x="31" y="1"/>
                    <a:pt x="1" y="108"/>
                  </a:cubicBezTo>
                  <a:cubicBezTo>
                    <a:pt x="226" y="94"/>
                    <a:pt x="547" y="124"/>
                    <a:pt x="579" y="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11"/>
            <p:cNvSpPr/>
            <p:nvPr/>
          </p:nvSpPr>
          <p:spPr>
            <a:xfrm>
              <a:off x="8841547" y="1013875"/>
              <a:ext cx="6889" cy="6293"/>
            </a:xfrm>
            <a:custGeom>
              <a:rect b="b" l="l" r="r" t="t"/>
              <a:pathLst>
                <a:path extrusionOk="0" h="209" w="193">
                  <a:moveTo>
                    <a:pt x="192" y="105"/>
                  </a:moveTo>
                  <a:cubicBezTo>
                    <a:pt x="192" y="54"/>
                    <a:pt x="38" y="1"/>
                    <a:pt x="1" y="105"/>
                  </a:cubicBezTo>
                  <a:cubicBezTo>
                    <a:pt x="1" y="156"/>
                    <a:pt x="153" y="208"/>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11"/>
            <p:cNvSpPr/>
            <p:nvPr/>
          </p:nvSpPr>
          <p:spPr>
            <a:xfrm>
              <a:off x="8689143" y="1014266"/>
              <a:ext cx="21523" cy="6474"/>
            </a:xfrm>
            <a:custGeom>
              <a:rect b="b" l="l" r="r" t="t"/>
              <a:pathLst>
                <a:path extrusionOk="0" h="215" w="603">
                  <a:moveTo>
                    <a:pt x="603" y="184"/>
                  </a:moveTo>
                  <a:lnTo>
                    <a:pt x="603" y="1"/>
                  </a:lnTo>
                  <a:lnTo>
                    <a:pt x="27" y="1"/>
                  </a:lnTo>
                  <a:cubicBezTo>
                    <a:pt x="1" y="164"/>
                    <a:pt x="219" y="215"/>
                    <a:pt x="603" y="1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7" name="Google Shape;19687;p11"/>
            <p:cNvSpPr/>
            <p:nvPr/>
          </p:nvSpPr>
          <p:spPr>
            <a:xfrm>
              <a:off x="1398585" y="1001199"/>
              <a:ext cx="37120" cy="15868"/>
            </a:xfrm>
            <a:custGeom>
              <a:rect b="b" l="l" r="r" t="t"/>
              <a:pathLst>
                <a:path extrusionOk="0" h="527" w="1040">
                  <a:moveTo>
                    <a:pt x="837" y="526"/>
                  </a:moveTo>
                  <a:cubicBezTo>
                    <a:pt x="1040" y="0"/>
                    <a:pt x="1" y="490"/>
                    <a:pt x="837" y="5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8" name="Google Shape;19688;p11"/>
            <p:cNvSpPr/>
            <p:nvPr/>
          </p:nvSpPr>
          <p:spPr>
            <a:xfrm>
              <a:off x="8160190" y="1003397"/>
              <a:ext cx="29946" cy="10990"/>
            </a:xfrm>
            <a:custGeom>
              <a:rect b="b" l="l" r="r" t="t"/>
              <a:pathLst>
                <a:path extrusionOk="0" h="365" w="839">
                  <a:moveTo>
                    <a:pt x="576" y="0"/>
                  </a:moveTo>
                  <a:cubicBezTo>
                    <a:pt x="744" y="291"/>
                    <a:pt x="77" y="188"/>
                    <a:pt x="0" y="364"/>
                  </a:cubicBezTo>
                  <a:lnTo>
                    <a:pt x="770" y="364"/>
                  </a:lnTo>
                  <a:cubicBezTo>
                    <a:pt x="736" y="229"/>
                    <a:pt x="838" y="28"/>
                    <a:pt x="5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9" name="Google Shape;19689;p11"/>
            <p:cNvSpPr/>
            <p:nvPr/>
          </p:nvSpPr>
          <p:spPr>
            <a:xfrm>
              <a:off x="6535676" y="1011556"/>
              <a:ext cx="13777" cy="2740"/>
            </a:xfrm>
            <a:custGeom>
              <a:rect b="b" l="l" r="r" t="t"/>
              <a:pathLst>
                <a:path extrusionOk="0" h="91" w="386">
                  <a:moveTo>
                    <a:pt x="386" y="1"/>
                  </a:moveTo>
                  <a:cubicBezTo>
                    <a:pt x="238" y="20"/>
                    <a:pt x="6" y="5"/>
                    <a:pt x="1" y="91"/>
                  </a:cubicBezTo>
                  <a:cubicBezTo>
                    <a:pt x="149" y="71"/>
                    <a:pt x="383" y="89"/>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0" name="Google Shape;19690;p11"/>
            <p:cNvSpPr/>
            <p:nvPr/>
          </p:nvSpPr>
          <p:spPr>
            <a:xfrm>
              <a:off x="5072882" y="1010864"/>
              <a:ext cx="14027" cy="4215"/>
            </a:xfrm>
            <a:custGeom>
              <a:rect b="b" l="l" r="r" t="t"/>
              <a:pathLst>
                <a:path extrusionOk="0" h="140" w="393">
                  <a:moveTo>
                    <a:pt x="295" y="24"/>
                  </a:moveTo>
                  <a:cubicBezTo>
                    <a:pt x="242" y="0"/>
                    <a:pt x="1" y="68"/>
                    <a:pt x="101" y="114"/>
                  </a:cubicBezTo>
                  <a:cubicBezTo>
                    <a:pt x="154" y="140"/>
                    <a:pt x="393" y="72"/>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1" name="Google Shape;19691;p11"/>
            <p:cNvSpPr/>
            <p:nvPr/>
          </p:nvSpPr>
          <p:spPr>
            <a:xfrm>
              <a:off x="2137299" y="1006107"/>
              <a:ext cx="22700" cy="8190"/>
            </a:xfrm>
            <a:custGeom>
              <a:rect b="b" l="l" r="r" t="t"/>
              <a:pathLst>
                <a:path extrusionOk="0" h="272" w="636">
                  <a:moveTo>
                    <a:pt x="2" y="272"/>
                  </a:moveTo>
                  <a:lnTo>
                    <a:pt x="386" y="272"/>
                  </a:lnTo>
                  <a:cubicBezTo>
                    <a:pt x="399" y="156"/>
                    <a:pt x="635" y="146"/>
                    <a:pt x="581" y="0"/>
                  </a:cubicBezTo>
                  <a:lnTo>
                    <a:pt x="1" y="0"/>
                  </a:lnTo>
                  <a:cubicBezTo>
                    <a:pt x="2" y="92"/>
                    <a:pt x="2" y="182"/>
                    <a:pt x="2"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2" name="Google Shape;19692;p11"/>
            <p:cNvSpPr/>
            <p:nvPr/>
          </p:nvSpPr>
          <p:spPr>
            <a:xfrm>
              <a:off x="8748427" y="1008094"/>
              <a:ext cx="14063" cy="4246"/>
            </a:xfrm>
            <a:custGeom>
              <a:rect b="b" l="l" r="r" t="t"/>
              <a:pathLst>
                <a:path extrusionOk="0" h="141" w="394">
                  <a:moveTo>
                    <a:pt x="102" y="116"/>
                  </a:moveTo>
                  <a:cubicBezTo>
                    <a:pt x="156" y="141"/>
                    <a:pt x="393" y="73"/>
                    <a:pt x="294" y="24"/>
                  </a:cubicBezTo>
                  <a:cubicBezTo>
                    <a:pt x="240" y="1"/>
                    <a:pt x="0" y="69"/>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3" name="Google Shape;19693;p11"/>
            <p:cNvSpPr/>
            <p:nvPr/>
          </p:nvSpPr>
          <p:spPr>
            <a:xfrm>
              <a:off x="6880209" y="999151"/>
              <a:ext cx="20273" cy="13550"/>
            </a:xfrm>
            <a:custGeom>
              <a:rect b="b" l="l" r="r" t="t"/>
              <a:pathLst>
                <a:path extrusionOk="0" h="450" w="568">
                  <a:moveTo>
                    <a:pt x="375" y="413"/>
                  </a:moveTo>
                  <a:cubicBezTo>
                    <a:pt x="386" y="358"/>
                    <a:pt x="404" y="306"/>
                    <a:pt x="567" y="321"/>
                  </a:cubicBezTo>
                  <a:lnTo>
                    <a:pt x="567" y="139"/>
                  </a:lnTo>
                  <a:cubicBezTo>
                    <a:pt x="92" y="0"/>
                    <a:pt x="1" y="449"/>
                    <a:pt x="375"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4" name="Google Shape;19694;p11"/>
            <p:cNvSpPr/>
            <p:nvPr/>
          </p:nvSpPr>
          <p:spPr>
            <a:xfrm>
              <a:off x="6081319" y="1005986"/>
              <a:ext cx="23985" cy="6052"/>
            </a:xfrm>
            <a:custGeom>
              <a:rect b="b" l="l" r="r" t="t"/>
              <a:pathLst>
                <a:path extrusionOk="0" h="201" w="672">
                  <a:moveTo>
                    <a:pt x="582" y="6"/>
                  </a:moveTo>
                  <a:cubicBezTo>
                    <a:pt x="250" y="0"/>
                    <a:pt x="84" y="76"/>
                    <a:pt x="1" y="187"/>
                  </a:cubicBezTo>
                  <a:cubicBezTo>
                    <a:pt x="306" y="178"/>
                    <a:pt x="672" y="200"/>
                    <a:pt x="582"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11"/>
            <p:cNvSpPr/>
            <p:nvPr/>
          </p:nvSpPr>
          <p:spPr>
            <a:xfrm>
              <a:off x="7809090" y="997917"/>
              <a:ext cx="33551" cy="17283"/>
            </a:xfrm>
            <a:custGeom>
              <a:rect b="b" l="l" r="r" t="t"/>
              <a:pathLst>
                <a:path extrusionOk="0" h="574" w="940">
                  <a:moveTo>
                    <a:pt x="0" y="91"/>
                  </a:moveTo>
                  <a:lnTo>
                    <a:pt x="0" y="274"/>
                  </a:lnTo>
                  <a:cubicBezTo>
                    <a:pt x="354" y="574"/>
                    <a:pt x="940" y="1"/>
                    <a:pt x="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11"/>
            <p:cNvSpPr/>
            <p:nvPr/>
          </p:nvSpPr>
          <p:spPr>
            <a:xfrm>
              <a:off x="6497700" y="1005384"/>
              <a:ext cx="14027" cy="4246"/>
            </a:xfrm>
            <a:custGeom>
              <a:rect b="b" l="l" r="r" t="t"/>
              <a:pathLst>
                <a:path extrusionOk="0" h="141" w="393">
                  <a:moveTo>
                    <a:pt x="293" y="26"/>
                  </a:moveTo>
                  <a:cubicBezTo>
                    <a:pt x="240" y="1"/>
                    <a:pt x="1" y="70"/>
                    <a:pt x="101" y="117"/>
                  </a:cubicBezTo>
                  <a:cubicBezTo>
                    <a:pt x="153" y="140"/>
                    <a:pt x="392" y="71"/>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7" name="Google Shape;19697;p11"/>
            <p:cNvSpPr/>
            <p:nvPr/>
          </p:nvSpPr>
          <p:spPr>
            <a:xfrm>
              <a:off x="4315893" y="986867"/>
              <a:ext cx="37870" cy="26858"/>
            </a:xfrm>
            <a:custGeom>
              <a:rect b="b" l="l" r="r" t="t"/>
              <a:pathLst>
                <a:path extrusionOk="0" h="892" w="1061">
                  <a:moveTo>
                    <a:pt x="1061" y="549"/>
                  </a:moveTo>
                  <a:lnTo>
                    <a:pt x="1061" y="368"/>
                  </a:lnTo>
                  <a:cubicBezTo>
                    <a:pt x="280" y="1"/>
                    <a:pt x="1" y="891"/>
                    <a:pt x="1061"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11"/>
            <p:cNvSpPr/>
            <p:nvPr/>
          </p:nvSpPr>
          <p:spPr>
            <a:xfrm>
              <a:off x="9025396" y="995177"/>
              <a:ext cx="22629" cy="8250"/>
            </a:xfrm>
            <a:custGeom>
              <a:rect b="b" l="l" r="r" t="t"/>
              <a:pathLst>
                <a:path extrusionOk="0" h="274" w="634">
                  <a:moveTo>
                    <a:pt x="634" y="0"/>
                  </a:moveTo>
                  <a:lnTo>
                    <a:pt x="248" y="0"/>
                  </a:lnTo>
                  <a:cubicBezTo>
                    <a:pt x="235" y="117"/>
                    <a:pt x="0" y="126"/>
                    <a:pt x="54" y="273"/>
                  </a:cubicBezTo>
                  <a:lnTo>
                    <a:pt x="634"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11"/>
            <p:cNvSpPr/>
            <p:nvPr/>
          </p:nvSpPr>
          <p:spPr>
            <a:xfrm>
              <a:off x="17418" y="997526"/>
              <a:ext cx="6889" cy="6203"/>
            </a:xfrm>
            <a:custGeom>
              <a:rect b="b" l="l" r="r" t="t"/>
              <a:pathLst>
                <a:path extrusionOk="0" h="206" w="193">
                  <a:moveTo>
                    <a:pt x="193" y="104"/>
                  </a:moveTo>
                  <a:cubicBezTo>
                    <a:pt x="193" y="53"/>
                    <a:pt x="39" y="1"/>
                    <a:pt x="1" y="104"/>
                  </a:cubicBezTo>
                  <a:cubicBezTo>
                    <a:pt x="1" y="155"/>
                    <a:pt x="156" y="206"/>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11"/>
            <p:cNvSpPr/>
            <p:nvPr/>
          </p:nvSpPr>
          <p:spPr>
            <a:xfrm>
              <a:off x="8669441" y="994816"/>
              <a:ext cx="6924" cy="6233"/>
            </a:xfrm>
            <a:custGeom>
              <a:rect b="b" l="l" r="r" t="t"/>
              <a:pathLst>
                <a:path extrusionOk="0" h="207" w="194">
                  <a:moveTo>
                    <a:pt x="191" y="104"/>
                  </a:moveTo>
                  <a:cubicBezTo>
                    <a:pt x="194" y="53"/>
                    <a:pt x="37" y="1"/>
                    <a:pt x="1" y="104"/>
                  </a:cubicBezTo>
                  <a:cubicBezTo>
                    <a:pt x="1" y="155"/>
                    <a:pt x="157" y="207"/>
                    <a:pt x="191"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11"/>
            <p:cNvSpPr/>
            <p:nvPr/>
          </p:nvSpPr>
          <p:spPr>
            <a:xfrm>
              <a:off x="8318769" y="986958"/>
              <a:ext cx="39547" cy="16771"/>
            </a:xfrm>
            <a:custGeom>
              <a:rect b="b" l="l" r="r" t="t"/>
              <a:pathLst>
                <a:path extrusionOk="0" h="557" w="1108">
                  <a:moveTo>
                    <a:pt x="955" y="455"/>
                  </a:moveTo>
                  <a:cubicBezTo>
                    <a:pt x="1107" y="143"/>
                    <a:pt x="774" y="57"/>
                    <a:pt x="375" y="1"/>
                  </a:cubicBezTo>
                  <a:cubicBezTo>
                    <a:pt x="0" y="175"/>
                    <a:pt x="173" y="557"/>
                    <a:pt x="955"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11"/>
            <p:cNvSpPr/>
            <p:nvPr/>
          </p:nvSpPr>
          <p:spPr>
            <a:xfrm>
              <a:off x="5664759" y="997164"/>
              <a:ext cx="14063" cy="4276"/>
            </a:xfrm>
            <a:custGeom>
              <a:rect b="b" l="l" r="r" t="t"/>
              <a:pathLst>
                <a:path extrusionOk="0" h="142" w="394">
                  <a:moveTo>
                    <a:pt x="295" y="26"/>
                  </a:moveTo>
                  <a:cubicBezTo>
                    <a:pt x="244" y="1"/>
                    <a:pt x="1" y="70"/>
                    <a:pt x="103" y="116"/>
                  </a:cubicBezTo>
                  <a:cubicBezTo>
                    <a:pt x="158" y="142"/>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11"/>
            <p:cNvSpPr/>
            <p:nvPr/>
          </p:nvSpPr>
          <p:spPr>
            <a:xfrm>
              <a:off x="695313" y="997164"/>
              <a:ext cx="13956" cy="4276"/>
            </a:xfrm>
            <a:custGeom>
              <a:rect b="b" l="l" r="r" t="t"/>
              <a:pathLst>
                <a:path extrusionOk="0" h="142" w="391">
                  <a:moveTo>
                    <a:pt x="293" y="26"/>
                  </a:moveTo>
                  <a:cubicBezTo>
                    <a:pt x="238" y="1"/>
                    <a:pt x="1" y="70"/>
                    <a:pt x="97" y="116"/>
                  </a:cubicBezTo>
                  <a:cubicBezTo>
                    <a:pt x="153" y="142"/>
                    <a:pt x="391"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11"/>
            <p:cNvSpPr/>
            <p:nvPr/>
          </p:nvSpPr>
          <p:spPr>
            <a:xfrm>
              <a:off x="8745108" y="995177"/>
              <a:ext cx="13813" cy="2740"/>
            </a:xfrm>
            <a:custGeom>
              <a:rect b="b" l="l" r="r" t="t"/>
              <a:pathLst>
                <a:path extrusionOk="0" h="91" w="387">
                  <a:moveTo>
                    <a:pt x="387" y="0"/>
                  </a:moveTo>
                  <a:cubicBezTo>
                    <a:pt x="237" y="21"/>
                    <a:pt x="7" y="2"/>
                    <a:pt x="1" y="90"/>
                  </a:cubicBezTo>
                  <a:cubicBezTo>
                    <a:pt x="151" y="71"/>
                    <a:pt x="382"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5" name="Google Shape;19705;p11"/>
            <p:cNvSpPr/>
            <p:nvPr/>
          </p:nvSpPr>
          <p:spPr>
            <a:xfrm>
              <a:off x="6404865" y="973409"/>
              <a:ext cx="52754" cy="24540"/>
            </a:xfrm>
            <a:custGeom>
              <a:rect b="b" l="l" r="r" t="t"/>
              <a:pathLst>
                <a:path extrusionOk="0" h="815" w="1478">
                  <a:moveTo>
                    <a:pt x="0" y="815"/>
                  </a:moveTo>
                  <a:cubicBezTo>
                    <a:pt x="1478" y="680"/>
                    <a:pt x="33" y="0"/>
                    <a:pt x="0" y="8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6" name="Google Shape;19706;p11"/>
            <p:cNvSpPr/>
            <p:nvPr/>
          </p:nvSpPr>
          <p:spPr>
            <a:xfrm>
              <a:off x="674576" y="994424"/>
              <a:ext cx="14063" cy="4306"/>
            </a:xfrm>
            <a:custGeom>
              <a:rect b="b" l="l" r="r" t="t"/>
              <a:pathLst>
                <a:path extrusionOk="0" h="143" w="394">
                  <a:moveTo>
                    <a:pt x="292" y="25"/>
                  </a:moveTo>
                  <a:cubicBezTo>
                    <a:pt x="242" y="1"/>
                    <a:pt x="1" y="70"/>
                    <a:pt x="100" y="115"/>
                  </a:cubicBezTo>
                  <a:cubicBezTo>
                    <a:pt x="156" y="143"/>
                    <a:pt x="394"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11"/>
            <p:cNvSpPr/>
            <p:nvPr/>
          </p:nvSpPr>
          <p:spPr>
            <a:xfrm>
              <a:off x="3218012" y="986656"/>
              <a:ext cx="7031" cy="6203"/>
            </a:xfrm>
            <a:custGeom>
              <a:rect b="b" l="l" r="r" t="t"/>
              <a:pathLst>
                <a:path extrusionOk="0" h="206" w="197">
                  <a:moveTo>
                    <a:pt x="194" y="101"/>
                  </a:moveTo>
                  <a:cubicBezTo>
                    <a:pt x="196" y="52"/>
                    <a:pt x="38" y="0"/>
                    <a:pt x="1" y="101"/>
                  </a:cubicBezTo>
                  <a:cubicBezTo>
                    <a:pt x="1" y="153"/>
                    <a:pt x="160" y="205"/>
                    <a:pt x="194"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11"/>
            <p:cNvSpPr/>
            <p:nvPr/>
          </p:nvSpPr>
          <p:spPr>
            <a:xfrm>
              <a:off x="6962443" y="981538"/>
              <a:ext cx="22522" cy="8160"/>
            </a:xfrm>
            <a:custGeom>
              <a:rect b="b" l="l" r="r" t="t"/>
              <a:pathLst>
                <a:path extrusionOk="0" h="271" w="631">
                  <a:moveTo>
                    <a:pt x="577" y="0"/>
                  </a:moveTo>
                  <a:lnTo>
                    <a:pt x="0" y="0"/>
                  </a:lnTo>
                  <a:lnTo>
                    <a:pt x="0" y="271"/>
                  </a:lnTo>
                  <a:lnTo>
                    <a:pt x="384" y="271"/>
                  </a:lnTo>
                  <a:cubicBezTo>
                    <a:pt x="396" y="157"/>
                    <a:pt x="631" y="147"/>
                    <a:pt x="5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11"/>
            <p:cNvSpPr/>
            <p:nvPr/>
          </p:nvSpPr>
          <p:spPr>
            <a:xfrm>
              <a:off x="6645821" y="981448"/>
              <a:ext cx="20666" cy="8220"/>
            </a:xfrm>
            <a:custGeom>
              <a:rect b="b" l="l" r="r" t="t"/>
              <a:pathLst>
                <a:path extrusionOk="0" h="273" w="579">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11"/>
            <p:cNvSpPr/>
            <p:nvPr/>
          </p:nvSpPr>
          <p:spPr>
            <a:xfrm>
              <a:off x="3613656" y="986175"/>
              <a:ext cx="14099" cy="4306"/>
            </a:xfrm>
            <a:custGeom>
              <a:rect b="b" l="l" r="r" t="t"/>
              <a:pathLst>
                <a:path extrusionOk="0" h="143" w="395">
                  <a:moveTo>
                    <a:pt x="292" y="27"/>
                  </a:moveTo>
                  <a:cubicBezTo>
                    <a:pt x="238" y="0"/>
                    <a:pt x="0" y="71"/>
                    <a:pt x="102" y="117"/>
                  </a:cubicBezTo>
                  <a:cubicBezTo>
                    <a:pt x="153" y="143"/>
                    <a:pt x="395" y="75"/>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11"/>
            <p:cNvSpPr/>
            <p:nvPr/>
          </p:nvSpPr>
          <p:spPr>
            <a:xfrm>
              <a:off x="2213180" y="983886"/>
              <a:ext cx="6853" cy="6203"/>
            </a:xfrm>
            <a:custGeom>
              <a:rect b="b" l="l" r="r" t="t"/>
              <a:pathLst>
                <a:path extrusionOk="0" h="206" w="192">
                  <a:moveTo>
                    <a:pt x="191" y="103"/>
                  </a:moveTo>
                  <a:cubicBezTo>
                    <a:pt x="192" y="53"/>
                    <a:pt x="35" y="1"/>
                    <a:pt x="0" y="103"/>
                  </a:cubicBezTo>
                  <a:cubicBezTo>
                    <a:pt x="0" y="153"/>
                    <a:pt x="154" y="206"/>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11"/>
            <p:cNvSpPr/>
            <p:nvPr/>
          </p:nvSpPr>
          <p:spPr>
            <a:xfrm>
              <a:off x="8115218" y="983495"/>
              <a:ext cx="14063" cy="4276"/>
            </a:xfrm>
            <a:custGeom>
              <a:rect b="b" l="l" r="r" t="t"/>
              <a:pathLst>
                <a:path extrusionOk="0" h="142" w="394">
                  <a:moveTo>
                    <a:pt x="294" y="24"/>
                  </a:moveTo>
                  <a:cubicBezTo>
                    <a:pt x="242" y="1"/>
                    <a:pt x="0" y="69"/>
                    <a:pt x="101" y="116"/>
                  </a:cubicBezTo>
                  <a:cubicBezTo>
                    <a:pt x="156" y="142"/>
                    <a:pt x="393"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3" name="Google Shape;19713;p11"/>
            <p:cNvSpPr/>
            <p:nvPr/>
          </p:nvSpPr>
          <p:spPr>
            <a:xfrm>
              <a:off x="275363" y="983495"/>
              <a:ext cx="13991" cy="4276"/>
            </a:xfrm>
            <a:custGeom>
              <a:rect b="b" l="l" r="r" t="t"/>
              <a:pathLst>
                <a:path extrusionOk="0" h="142" w="392">
                  <a:moveTo>
                    <a:pt x="294" y="24"/>
                  </a:moveTo>
                  <a:cubicBezTo>
                    <a:pt x="240" y="1"/>
                    <a:pt x="0" y="69"/>
                    <a:pt x="99" y="116"/>
                  </a:cubicBezTo>
                  <a:cubicBezTo>
                    <a:pt x="154" y="142"/>
                    <a:pt x="392"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4" name="Google Shape;19714;p11"/>
            <p:cNvSpPr/>
            <p:nvPr/>
          </p:nvSpPr>
          <p:spPr>
            <a:xfrm>
              <a:off x="6800509" y="980725"/>
              <a:ext cx="14063" cy="4306"/>
            </a:xfrm>
            <a:custGeom>
              <a:rect b="b" l="l" r="r" t="t"/>
              <a:pathLst>
                <a:path extrusionOk="0" h="143" w="394">
                  <a:moveTo>
                    <a:pt x="295" y="27"/>
                  </a:moveTo>
                  <a:cubicBezTo>
                    <a:pt x="240" y="0"/>
                    <a:pt x="0" y="71"/>
                    <a:pt x="102" y="119"/>
                  </a:cubicBezTo>
                  <a:cubicBezTo>
                    <a:pt x="154" y="142"/>
                    <a:pt x="393" y="74"/>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5" name="Google Shape;19715;p11"/>
            <p:cNvSpPr/>
            <p:nvPr/>
          </p:nvSpPr>
          <p:spPr>
            <a:xfrm>
              <a:off x="6539352" y="975667"/>
              <a:ext cx="23843" cy="5902"/>
            </a:xfrm>
            <a:custGeom>
              <a:rect b="b" l="l" r="r" t="t"/>
              <a:pathLst>
                <a:path extrusionOk="0" h="196" w="668">
                  <a:moveTo>
                    <a:pt x="476" y="195"/>
                  </a:moveTo>
                  <a:cubicBezTo>
                    <a:pt x="476" y="103"/>
                    <a:pt x="632" y="87"/>
                    <a:pt x="668" y="14"/>
                  </a:cubicBezTo>
                  <a:cubicBezTo>
                    <a:pt x="368" y="22"/>
                    <a:pt x="1" y="1"/>
                    <a:pt x="91"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11"/>
            <p:cNvSpPr/>
            <p:nvPr/>
          </p:nvSpPr>
          <p:spPr>
            <a:xfrm>
              <a:off x="6026211" y="972897"/>
              <a:ext cx="7139" cy="6263"/>
            </a:xfrm>
            <a:custGeom>
              <a:rect b="b" l="l" r="r" t="t"/>
              <a:pathLst>
                <a:path extrusionOk="0" h="208" w="200">
                  <a:moveTo>
                    <a:pt x="197" y="105"/>
                  </a:moveTo>
                  <a:cubicBezTo>
                    <a:pt x="199" y="54"/>
                    <a:pt x="40" y="0"/>
                    <a:pt x="5" y="105"/>
                  </a:cubicBezTo>
                  <a:cubicBezTo>
                    <a:pt x="1" y="157"/>
                    <a:pt x="157" y="208"/>
                    <a:pt x="197"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11"/>
            <p:cNvSpPr/>
            <p:nvPr/>
          </p:nvSpPr>
          <p:spPr>
            <a:xfrm>
              <a:off x="5523884" y="970578"/>
              <a:ext cx="13777" cy="5480"/>
            </a:xfrm>
            <a:custGeom>
              <a:rect b="b" l="l" r="r" t="t"/>
              <a:pathLst>
                <a:path extrusionOk="0" h="182" w="386">
                  <a:moveTo>
                    <a:pt x="386" y="0"/>
                  </a:moveTo>
                  <a:lnTo>
                    <a:pt x="1" y="0"/>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11"/>
            <p:cNvSpPr/>
            <p:nvPr/>
          </p:nvSpPr>
          <p:spPr>
            <a:xfrm>
              <a:off x="2133837" y="972536"/>
              <a:ext cx="13991" cy="4246"/>
            </a:xfrm>
            <a:custGeom>
              <a:rect b="b" l="l" r="r" t="t"/>
              <a:pathLst>
                <a:path extrusionOk="0" h="141" w="392">
                  <a:moveTo>
                    <a:pt x="99" y="117"/>
                  </a:moveTo>
                  <a:cubicBezTo>
                    <a:pt x="154" y="140"/>
                    <a:pt x="392" y="72"/>
                    <a:pt x="292" y="24"/>
                  </a:cubicBezTo>
                  <a:cubicBezTo>
                    <a:pt x="240" y="1"/>
                    <a:pt x="0" y="71"/>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11"/>
            <p:cNvSpPr/>
            <p:nvPr/>
          </p:nvSpPr>
          <p:spPr>
            <a:xfrm>
              <a:off x="560255" y="967869"/>
              <a:ext cx="21594" cy="6383"/>
            </a:xfrm>
            <a:custGeom>
              <a:rect b="b" l="l" r="r" t="t"/>
              <a:pathLst>
                <a:path extrusionOk="0" h="212" w="605">
                  <a:moveTo>
                    <a:pt x="605" y="182"/>
                  </a:moveTo>
                  <a:lnTo>
                    <a:pt x="605" y="0"/>
                  </a:lnTo>
                  <a:lnTo>
                    <a:pt x="25" y="0"/>
                  </a:lnTo>
                  <a:cubicBezTo>
                    <a:pt x="0" y="162"/>
                    <a:pt x="217" y="212"/>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11"/>
            <p:cNvSpPr/>
            <p:nvPr/>
          </p:nvSpPr>
          <p:spPr>
            <a:xfrm>
              <a:off x="5224358" y="964346"/>
              <a:ext cx="13956" cy="4276"/>
            </a:xfrm>
            <a:custGeom>
              <a:rect b="b" l="l" r="r" t="t"/>
              <a:pathLst>
                <a:path extrusionOk="0" h="142" w="391">
                  <a:moveTo>
                    <a:pt x="292" y="26"/>
                  </a:moveTo>
                  <a:cubicBezTo>
                    <a:pt x="238" y="1"/>
                    <a:pt x="1" y="70"/>
                    <a:pt x="100" y="117"/>
                  </a:cubicBezTo>
                  <a:cubicBezTo>
                    <a:pt x="152" y="142"/>
                    <a:pt x="391" y="71"/>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11"/>
            <p:cNvSpPr/>
            <p:nvPr/>
          </p:nvSpPr>
          <p:spPr>
            <a:xfrm>
              <a:off x="1976293" y="959800"/>
              <a:ext cx="34158" cy="8822"/>
            </a:xfrm>
            <a:custGeom>
              <a:rect b="b" l="l" r="r" t="t"/>
              <a:pathLst>
                <a:path extrusionOk="0" h="293" w="957">
                  <a:moveTo>
                    <a:pt x="78" y="177"/>
                  </a:moveTo>
                  <a:cubicBezTo>
                    <a:pt x="323" y="182"/>
                    <a:pt x="347" y="293"/>
                    <a:pt x="659" y="268"/>
                  </a:cubicBezTo>
                  <a:cubicBezTo>
                    <a:pt x="956" y="45"/>
                    <a:pt x="1" y="1"/>
                    <a:pt x="78"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2" name="Google Shape;19722;p11"/>
            <p:cNvSpPr/>
            <p:nvPr/>
          </p:nvSpPr>
          <p:spPr>
            <a:xfrm>
              <a:off x="4673704" y="961606"/>
              <a:ext cx="13991" cy="4276"/>
            </a:xfrm>
            <a:custGeom>
              <a:rect b="b" l="l" r="r" t="t"/>
              <a:pathLst>
                <a:path extrusionOk="0" h="142" w="392">
                  <a:moveTo>
                    <a:pt x="99" y="117"/>
                  </a:moveTo>
                  <a:cubicBezTo>
                    <a:pt x="154" y="142"/>
                    <a:pt x="391" y="72"/>
                    <a:pt x="292" y="25"/>
                  </a:cubicBezTo>
                  <a:cubicBezTo>
                    <a:pt x="240" y="1"/>
                    <a:pt x="1"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11"/>
            <p:cNvSpPr/>
            <p:nvPr/>
          </p:nvSpPr>
          <p:spPr>
            <a:xfrm>
              <a:off x="4050953" y="959047"/>
              <a:ext cx="13777" cy="6805"/>
            </a:xfrm>
            <a:custGeom>
              <a:rect b="b" l="l" r="r" t="t"/>
              <a:pathLst>
                <a:path extrusionOk="0" h="226" w="386">
                  <a:moveTo>
                    <a:pt x="385" y="110"/>
                  </a:moveTo>
                  <a:cubicBezTo>
                    <a:pt x="345" y="1"/>
                    <a:pt x="171" y="56"/>
                    <a:pt x="0" y="110"/>
                  </a:cubicBezTo>
                  <a:cubicBezTo>
                    <a:pt x="0" y="202"/>
                    <a:pt x="336" y="225"/>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4" name="Google Shape;19724;p11"/>
            <p:cNvSpPr/>
            <p:nvPr/>
          </p:nvSpPr>
          <p:spPr>
            <a:xfrm>
              <a:off x="1228799" y="959649"/>
              <a:ext cx="13777" cy="2740"/>
            </a:xfrm>
            <a:custGeom>
              <a:rect b="b" l="l" r="r" t="t"/>
              <a:pathLst>
                <a:path extrusionOk="0" h="91" w="386">
                  <a:moveTo>
                    <a:pt x="386" y="0"/>
                  </a:moveTo>
                  <a:cubicBezTo>
                    <a:pt x="236" y="20"/>
                    <a:pt x="6" y="3"/>
                    <a:pt x="1" y="90"/>
                  </a:cubicBezTo>
                  <a:cubicBezTo>
                    <a:pt x="151" y="71"/>
                    <a:pt x="381" y="89"/>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5" name="Google Shape;19725;p11"/>
            <p:cNvSpPr/>
            <p:nvPr/>
          </p:nvSpPr>
          <p:spPr>
            <a:xfrm>
              <a:off x="707377" y="951460"/>
              <a:ext cx="27162" cy="10930"/>
            </a:xfrm>
            <a:custGeom>
              <a:rect b="b" l="l" r="r" t="t"/>
              <a:pathLst>
                <a:path extrusionOk="0" h="363" w="761">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6" name="Google Shape;19726;p11"/>
            <p:cNvSpPr/>
            <p:nvPr/>
          </p:nvSpPr>
          <p:spPr>
            <a:xfrm>
              <a:off x="4456947" y="953477"/>
              <a:ext cx="13849" cy="7467"/>
            </a:xfrm>
            <a:custGeom>
              <a:rect b="b" l="l" r="r" t="t"/>
              <a:pathLst>
                <a:path extrusionOk="0" h="248" w="388">
                  <a:moveTo>
                    <a:pt x="388" y="114"/>
                  </a:moveTo>
                  <a:cubicBezTo>
                    <a:pt x="385" y="21"/>
                    <a:pt x="48" y="0"/>
                    <a:pt x="0" y="114"/>
                  </a:cubicBezTo>
                  <a:cubicBezTo>
                    <a:pt x="219" y="105"/>
                    <a:pt x="303" y="247"/>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7" name="Google Shape;19727;p11"/>
            <p:cNvSpPr/>
            <p:nvPr/>
          </p:nvSpPr>
          <p:spPr>
            <a:xfrm>
              <a:off x="819806" y="948690"/>
              <a:ext cx="25556" cy="10990"/>
            </a:xfrm>
            <a:custGeom>
              <a:rect b="b" l="l" r="r" t="t"/>
              <a:pathLst>
                <a:path extrusionOk="0" h="365" w="716">
                  <a:moveTo>
                    <a:pt x="83" y="364"/>
                  </a:moveTo>
                  <a:lnTo>
                    <a:pt x="660" y="364"/>
                  </a:lnTo>
                  <a:cubicBezTo>
                    <a:pt x="716" y="158"/>
                    <a:pt x="614" y="22"/>
                    <a:pt x="274" y="0"/>
                  </a:cubicBezTo>
                  <a:cubicBezTo>
                    <a:pt x="214" y="123"/>
                    <a:pt x="0" y="174"/>
                    <a:pt x="83"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8" name="Google Shape;19728;p11"/>
            <p:cNvSpPr/>
            <p:nvPr/>
          </p:nvSpPr>
          <p:spPr>
            <a:xfrm>
              <a:off x="4564915" y="943601"/>
              <a:ext cx="36621" cy="17976"/>
            </a:xfrm>
            <a:custGeom>
              <a:rect b="b" l="l" r="r" t="t"/>
              <a:pathLst>
                <a:path extrusionOk="0" h="597" w="1026">
                  <a:moveTo>
                    <a:pt x="1026" y="169"/>
                  </a:moveTo>
                  <a:cubicBezTo>
                    <a:pt x="411" y="225"/>
                    <a:pt x="429" y="1"/>
                    <a:pt x="64" y="169"/>
                  </a:cubicBezTo>
                  <a:cubicBezTo>
                    <a:pt x="1" y="596"/>
                    <a:pt x="954" y="413"/>
                    <a:pt x="1026" y="16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11"/>
            <p:cNvSpPr/>
            <p:nvPr/>
          </p:nvSpPr>
          <p:spPr>
            <a:xfrm>
              <a:off x="1159949" y="951068"/>
              <a:ext cx="7031" cy="6263"/>
            </a:xfrm>
            <a:custGeom>
              <a:rect b="b" l="l" r="r" t="t"/>
              <a:pathLst>
                <a:path extrusionOk="0" h="208" w="197">
                  <a:moveTo>
                    <a:pt x="194" y="103"/>
                  </a:moveTo>
                  <a:cubicBezTo>
                    <a:pt x="196" y="52"/>
                    <a:pt x="38" y="1"/>
                    <a:pt x="1" y="103"/>
                  </a:cubicBezTo>
                  <a:cubicBezTo>
                    <a:pt x="1" y="154"/>
                    <a:pt x="160" y="207"/>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11"/>
            <p:cNvSpPr/>
            <p:nvPr/>
          </p:nvSpPr>
          <p:spPr>
            <a:xfrm>
              <a:off x="5771549" y="946010"/>
              <a:ext cx="20737" cy="8190"/>
            </a:xfrm>
            <a:custGeom>
              <a:rect b="b" l="l" r="r" t="t"/>
              <a:pathLst>
                <a:path extrusionOk="0" h="272" w="581">
                  <a:moveTo>
                    <a:pt x="580" y="0"/>
                  </a:moveTo>
                  <a:lnTo>
                    <a:pt x="1" y="0"/>
                  </a:lnTo>
                  <a:lnTo>
                    <a:pt x="1" y="272"/>
                  </a:lnTo>
                  <a:lnTo>
                    <a:pt x="580" y="27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11"/>
            <p:cNvSpPr/>
            <p:nvPr/>
          </p:nvSpPr>
          <p:spPr>
            <a:xfrm>
              <a:off x="4662532" y="945980"/>
              <a:ext cx="14705" cy="9485"/>
            </a:xfrm>
            <a:custGeom>
              <a:rect b="b" l="l" r="r" t="t"/>
              <a:pathLst>
                <a:path extrusionOk="0" h="315" w="412">
                  <a:moveTo>
                    <a:pt x="412" y="272"/>
                  </a:moveTo>
                  <a:lnTo>
                    <a:pt x="412" y="89"/>
                  </a:lnTo>
                  <a:cubicBezTo>
                    <a:pt x="219" y="89"/>
                    <a:pt x="183" y="16"/>
                    <a:pt x="25" y="0"/>
                  </a:cubicBezTo>
                  <a:cubicBezTo>
                    <a:pt x="45" y="144"/>
                    <a:pt x="1" y="315"/>
                    <a:pt x="412"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11"/>
            <p:cNvSpPr/>
            <p:nvPr/>
          </p:nvSpPr>
          <p:spPr>
            <a:xfrm>
              <a:off x="805351" y="947967"/>
              <a:ext cx="14027" cy="4246"/>
            </a:xfrm>
            <a:custGeom>
              <a:rect b="b" l="l" r="r" t="t"/>
              <a:pathLst>
                <a:path extrusionOk="0" h="141" w="393">
                  <a:moveTo>
                    <a:pt x="294" y="24"/>
                  </a:moveTo>
                  <a:cubicBezTo>
                    <a:pt x="241" y="1"/>
                    <a:pt x="1" y="69"/>
                    <a:pt x="99" y="117"/>
                  </a:cubicBezTo>
                  <a:cubicBezTo>
                    <a:pt x="156" y="140"/>
                    <a:pt x="392"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3" name="Google Shape;19733;p11"/>
            <p:cNvSpPr/>
            <p:nvPr/>
          </p:nvSpPr>
          <p:spPr>
            <a:xfrm>
              <a:off x="8779551" y="942668"/>
              <a:ext cx="13849" cy="6745"/>
            </a:xfrm>
            <a:custGeom>
              <a:rect b="b" l="l" r="r" t="t"/>
              <a:pathLst>
                <a:path extrusionOk="0" h="224" w="388">
                  <a:moveTo>
                    <a:pt x="388" y="111"/>
                  </a:moveTo>
                  <a:cubicBezTo>
                    <a:pt x="346" y="0"/>
                    <a:pt x="171" y="55"/>
                    <a:pt x="0" y="111"/>
                  </a:cubicBezTo>
                  <a:cubicBezTo>
                    <a:pt x="4" y="200"/>
                    <a:pt x="336" y="224"/>
                    <a:pt x="388"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11"/>
            <p:cNvSpPr/>
            <p:nvPr/>
          </p:nvSpPr>
          <p:spPr>
            <a:xfrm>
              <a:off x="8996236" y="939747"/>
              <a:ext cx="14063" cy="4276"/>
            </a:xfrm>
            <a:custGeom>
              <a:rect b="b" l="l" r="r" t="t"/>
              <a:pathLst>
                <a:path extrusionOk="0" h="142" w="394">
                  <a:moveTo>
                    <a:pt x="294" y="26"/>
                  </a:moveTo>
                  <a:cubicBezTo>
                    <a:pt x="238" y="1"/>
                    <a:pt x="0" y="69"/>
                    <a:pt x="100" y="117"/>
                  </a:cubicBezTo>
                  <a:cubicBezTo>
                    <a:pt x="152" y="142"/>
                    <a:pt x="393"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11"/>
            <p:cNvSpPr/>
            <p:nvPr/>
          </p:nvSpPr>
          <p:spPr>
            <a:xfrm>
              <a:off x="8913574" y="939747"/>
              <a:ext cx="14170" cy="4276"/>
            </a:xfrm>
            <a:custGeom>
              <a:rect b="b" l="l" r="r" t="t"/>
              <a:pathLst>
                <a:path extrusionOk="0" h="142" w="397">
                  <a:moveTo>
                    <a:pt x="296" y="26"/>
                  </a:moveTo>
                  <a:cubicBezTo>
                    <a:pt x="242" y="1"/>
                    <a:pt x="1" y="69"/>
                    <a:pt x="104" y="117"/>
                  </a:cubicBezTo>
                  <a:cubicBezTo>
                    <a:pt x="157" y="142"/>
                    <a:pt x="396" y="73"/>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11"/>
            <p:cNvSpPr/>
            <p:nvPr/>
          </p:nvSpPr>
          <p:spPr>
            <a:xfrm>
              <a:off x="8571146" y="928758"/>
              <a:ext cx="22629" cy="11773"/>
            </a:xfrm>
            <a:custGeom>
              <a:rect b="b" l="l" r="r" t="t"/>
              <a:pathLst>
                <a:path extrusionOk="0" h="391" w="634">
                  <a:moveTo>
                    <a:pt x="634" y="391"/>
                  </a:moveTo>
                  <a:lnTo>
                    <a:pt x="634" y="28"/>
                  </a:lnTo>
                  <a:cubicBezTo>
                    <a:pt x="124" y="0"/>
                    <a:pt x="0" y="154"/>
                    <a:pt x="54" y="3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11"/>
            <p:cNvSpPr/>
            <p:nvPr/>
          </p:nvSpPr>
          <p:spPr>
            <a:xfrm>
              <a:off x="1713958" y="937007"/>
              <a:ext cx="14063" cy="4276"/>
            </a:xfrm>
            <a:custGeom>
              <a:rect b="b" l="l" r="r" t="t"/>
              <a:pathLst>
                <a:path extrusionOk="0" h="142" w="394">
                  <a:moveTo>
                    <a:pt x="291" y="25"/>
                  </a:moveTo>
                  <a:cubicBezTo>
                    <a:pt x="238" y="0"/>
                    <a:pt x="0" y="70"/>
                    <a:pt x="101" y="117"/>
                  </a:cubicBezTo>
                  <a:cubicBezTo>
                    <a:pt x="152" y="141"/>
                    <a:pt x="393"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11"/>
            <p:cNvSpPr/>
            <p:nvPr/>
          </p:nvSpPr>
          <p:spPr>
            <a:xfrm>
              <a:off x="1690009" y="924091"/>
              <a:ext cx="22950" cy="13730"/>
            </a:xfrm>
            <a:custGeom>
              <a:rect b="b" l="l" r="r" t="t"/>
              <a:pathLst>
                <a:path extrusionOk="0" h="456" w="643">
                  <a:moveTo>
                    <a:pt x="0" y="91"/>
                  </a:moveTo>
                  <a:lnTo>
                    <a:pt x="0" y="456"/>
                  </a:lnTo>
                  <a:lnTo>
                    <a:pt x="580" y="456"/>
                  </a:lnTo>
                  <a:cubicBezTo>
                    <a:pt x="630" y="218"/>
                    <a:pt x="643" y="0"/>
                    <a:pt x="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11"/>
            <p:cNvSpPr/>
            <p:nvPr/>
          </p:nvSpPr>
          <p:spPr>
            <a:xfrm>
              <a:off x="8063751" y="924091"/>
              <a:ext cx="26841" cy="13068"/>
            </a:xfrm>
            <a:custGeom>
              <a:rect b="b" l="l" r="r" t="t"/>
              <a:pathLst>
                <a:path extrusionOk="0" h="434" w="752">
                  <a:moveTo>
                    <a:pt x="191" y="0"/>
                  </a:moveTo>
                  <a:cubicBezTo>
                    <a:pt x="209" y="159"/>
                    <a:pt x="150" y="283"/>
                    <a:pt x="0" y="363"/>
                  </a:cubicBezTo>
                  <a:cubicBezTo>
                    <a:pt x="658" y="433"/>
                    <a:pt x="752" y="17"/>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0" name="Google Shape;19740;p11"/>
            <p:cNvSpPr/>
            <p:nvPr/>
          </p:nvSpPr>
          <p:spPr>
            <a:xfrm>
              <a:off x="3851185" y="928878"/>
              <a:ext cx="13849" cy="7407"/>
            </a:xfrm>
            <a:custGeom>
              <a:rect b="b" l="l" r="r" t="t"/>
              <a:pathLst>
                <a:path extrusionOk="0" h="246" w="388">
                  <a:moveTo>
                    <a:pt x="388" y="114"/>
                  </a:moveTo>
                  <a:cubicBezTo>
                    <a:pt x="385" y="22"/>
                    <a:pt x="50" y="0"/>
                    <a:pt x="0" y="114"/>
                  </a:cubicBezTo>
                  <a:cubicBezTo>
                    <a:pt x="219" y="103"/>
                    <a:pt x="304" y="246"/>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1" name="Google Shape;19741;p11"/>
            <p:cNvSpPr/>
            <p:nvPr/>
          </p:nvSpPr>
          <p:spPr>
            <a:xfrm>
              <a:off x="1486672" y="931558"/>
              <a:ext cx="14206" cy="4306"/>
            </a:xfrm>
            <a:custGeom>
              <a:rect b="b" l="l" r="r" t="t"/>
              <a:pathLst>
                <a:path extrusionOk="0" h="143" w="398">
                  <a:moveTo>
                    <a:pt x="296" y="25"/>
                  </a:moveTo>
                  <a:cubicBezTo>
                    <a:pt x="242" y="0"/>
                    <a:pt x="1" y="69"/>
                    <a:pt x="104" y="115"/>
                  </a:cubicBezTo>
                  <a:cubicBezTo>
                    <a:pt x="158" y="142"/>
                    <a:pt x="398" y="72"/>
                    <a:pt x="296"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2" name="Google Shape;19742;p11"/>
            <p:cNvSpPr/>
            <p:nvPr/>
          </p:nvSpPr>
          <p:spPr>
            <a:xfrm>
              <a:off x="506003" y="929179"/>
              <a:ext cx="7031" cy="6293"/>
            </a:xfrm>
            <a:custGeom>
              <a:rect b="b" l="l" r="r" t="t"/>
              <a:pathLst>
                <a:path extrusionOk="0" h="209" w="197">
                  <a:moveTo>
                    <a:pt x="197" y="104"/>
                  </a:moveTo>
                  <a:cubicBezTo>
                    <a:pt x="197" y="53"/>
                    <a:pt x="37" y="1"/>
                    <a:pt x="4" y="104"/>
                  </a:cubicBezTo>
                  <a:cubicBezTo>
                    <a:pt x="1" y="155"/>
                    <a:pt x="160" y="208"/>
                    <a:pt x="197"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11"/>
            <p:cNvSpPr/>
            <p:nvPr/>
          </p:nvSpPr>
          <p:spPr>
            <a:xfrm>
              <a:off x="217006" y="925988"/>
              <a:ext cx="27626" cy="9906"/>
            </a:xfrm>
            <a:custGeom>
              <a:rect b="b" l="l" r="r" t="t"/>
              <a:pathLst>
                <a:path extrusionOk="0" h="329" w="774">
                  <a:moveTo>
                    <a:pt x="774" y="120"/>
                  </a:moveTo>
                  <a:cubicBezTo>
                    <a:pt x="514" y="2"/>
                    <a:pt x="54" y="1"/>
                    <a:pt x="1" y="210"/>
                  </a:cubicBezTo>
                  <a:cubicBezTo>
                    <a:pt x="257" y="327"/>
                    <a:pt x="719" y="329"/>
                    <a:pt x="774" y="12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11"/>
            <p:cNvSpPr/>
            <p:nvPr/>
          </p:nvSpPr>
          <p:spPr>
            <a:xfrm>
              <a:off x="4081219" y="915751"/>
              <a:ext cx="37120" cy="16560"/>
            </a:xfrm>
            <a:custGeom>
              <a:rect b="b" l="l" r="r" t="t"/>
              <a:pathLst>
                <a:path extrusionOk="0" h="550" w="1040">
                  <a:moveTo>
                    <a:pt x="887" y="550"/>
                  </a:moveTo>
                  <a:cubicBezTo>
                    <a:pt x="1040" y="0"/>
                    <a:pt x="1" y="490"/>
                    <a:pt x="887" y="55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11"/>
            <p:cNvSpPr/>
            <p:nvPr/>
          </p:nvSpPr>
          <p:spPr>
            <a:xfrm>
              <a:off x="806207" y="924272"/>
              <a:ext cx="34086" cy="8822"/>
            </a:xfrm>
            <a:custGeom>
              <a:rect b="b" l="l" r="r" t="t"/>
              <a:pathLst>
                <a:path extrusionOk="0" h="293" w="955">
                  <a:moveTo>
                    <a:pt x="75" y="177"/>
                  </a:moveTo>
                  <a:cubicBezTo>
                    <a:pt x="321" y="182"/>
                    <a:pt x="345" y="293"/>
                    <a:pt x="655" y="267"/>
                  </a:cubicBezTo>
                  <a:cubicBezTo>
                    <a:pt x="954" y="44"/>
                    <a:pt x="0" y="1"/>
                    <a:pt x="75"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11"/>
            <p:cNvSpPr/>
            <p:nvPr/>
          </p:nvSpPr>
          <p:spPr>
            <a:xfrm>
              <a:off x="6903837" y="926078"/>
              <a:ext cx="13991" cy="4276"/>
            </a:xfrm>
            <a:custGeom>
              <a:rect b="b" l="l" r="r" t="t"/>
              <a:pathLst>
                <a:path extrusionOk="0" h="142" w="392">
                  <a:moveTo>
                    <a:pt x="294" y="25"/>
                  </a:moveTo>
                  <a:cubicBezTo>
                    <a:pt x="239" y="1"/>
                    <a:pt x="0" y="70"/>
                    <a:pt x="98" y="117"/>
                  </a:cubicBezTo>
                  <a:cubicBezTo>
                    <a:pt x="153" y="142"/>
                    <a:pt x="392"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7" name="Google Shape;19747;p11"/>
            <p:cNvSpPr/>
            <p:nvPr/>
          </p:nvSpPr>
          <p:spPr>
            <a:xfrm>
              <a:off x="5927023" y="918641"/>
              <a:ext cx="25556" cy="10960"/>
            </a:xfrm>
            <a:custGeom>
              <a:rect b="b" l="l" r="r" t="t"/>
              <a:pathLst>
                <a:path extrusionOk="0" h="364" w="716">
                  <a:moveTo>
                    <a:pt x="662" y="364"/>
                  </a:moveTo>
                  <a:cubicBezTo>
                    <a:pt x="716" y="158"/>
                    <a:pt x="613" y="22"/>
                    <a:pt x="275" y="1"/>
                  </a:cubicBezTo>
                  <a:cubicBezTo>
                    <a:pt x="215" y="122"/>
                    <a:pt x="1" y="173"/>
                    <a:pt x="84"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8" name="Google Shape;19748;p11"/>
            <p:cNvSpPr/>
            <p:nvPr/>
          </p:nvSpPr>
          <p:spPr>
            <a:xfrm>
              <a:off x="2857632" y="914908"/>
              <a:ext cx="39833" cy="15838"/>
            </a:xfrm>
            <a:custGeom>
              <a:rect b="b" l="l" r="r" t="t"/>
              <a:pathLst>
                <a:path extrusionOk="0" h="526" w="1116">
                  <a:moveTo>
                    <a:pt x="650" y="305"/>
                  </a:moveTo>
                  <a:cubicBezTo>
                    <a:pt x="1116" y="1"/>
                    <a:pt x="1" y="526"/>
                    <a:pt x="650"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9" name="Google Shape;19749;p11"/>
            <p:cNvSpPr/>
            <p:nvPr/>
          </p:nvSpPr>
          <p:spPr>
            <a:xfrm>
              <a:off x="2122701" y="915871"/>
              <a:ext cx="14705" cy="9545"/>
            </a:xfrm>
            <a:custGeom>
              <a:rect b="b" l="l" r="r" t="t"/>
              <a:pathLst>
                <a:path extrusionOk="0" h="317" w="412">
                  <a:moveTo>
                    <a:pt x="411" y="273"/>
                  </a:moveTo>
                  <a:lnTo>
                    <a:pt x="411" y="93"/>
                  </a:lnTo>
                  <a:cubicBezTo>
                    <a:pt x="219" y="93"/>
                    <a:pt x="182" y="18"/>
                    <a:pt x="26" y="0"/>
                  </a:cubicBezTo>
                  <a:cubicBezTo>
                    <a:pt x="46" y="144"/>
                    <a:pt x="0" y="316"/>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11"/>
            <p:cNvSpPr/>
            <p:nvPr/>
          </p:nvSpPr>
          <p:spPr>
            <a:xfrm>
              <a:off x="1855155" y="921411"/>
              <a:ext cx="13884" cy="2710"/>
            </a:xfrm>
            <a:custGeom>
              <a:rect b="b" l="l" r="r" t="t"/>
              <a:pathLst>
                <a:path extrusionOk="0" h="90" w="389">
                  <a:moveTo>
                    <a:pt x="389" y="0"/>
                  </a:moveTo>
                  <a:cubicBezTo>
                    <a:pt x="238" y="20"/>
                    <a:pt x="6" y="2"/>
                    <a:pt x="1" y="89"/>
                  </a:cubicBezTo>
                  <a:cubicBezTo>
                    <a:pt x="152" y="69"/>
                    <a:pt x="382" y="86"/>
                    <a:pt x="3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11"/>
            <p:cNvSpPr/>
            <p:nvPr/>
          </p:nvSpPr>
          <p:spPr>
            <a:xfrm>
              <a:off x="3944056" y="917828"/>
              <a:ext cx="13991" cy="4306"/>
            </a:xfrm>
            <a:custGeom>
              <a:rect b="b" l="l" r="r" t="t"/>
              <a:pathLst>
                <a:path extrusionOk="0" h="143" w="392">
                  <a:moveTo>
                    <a:pt x="293" y="28"/>
                  </a:moveTo>
                  <a:cubicBezTo>
                    <a:pt x="242" y="0"/>
                    <a:pt x="1" y="70"/>
                    <a:pt x="100" y="119"/>
                  </a:cubicBezTo>
                  <a:cubicBezTo>
                    <a:pt x="155" y="143"/>
                    <a:pt x="391" y="74"/>
                    <a:pt x="293"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11"/>
            <p:cNvSpPr/>
            <p:nvPr/>
          </p:nvSpPr>
          <p:spPr>
            <a:xfrm>
              <a:off x="750350" y="917828"/>
              <a:ext cx="13956" cy="4306"/>
            </a:xfrm>
            <a:custGeom>
              <a:rect b="b" l="l" r="r" t="t"/>
              <a:pathLst>
                <a:path extrusionOk="0" h="143" w="391">
                  <a:moveTo>
                    <a:pt x="293" y="28"/>
                  </a:moveTo>
                  <a:cubicBezTo>
                    <a:pt x="239" y="0"/>
                    <a:pt x="0" y="70"/>
                    <a:pt x="99" y="119"/>
                  </a:cubicBezTo>
                  <a:cubicBezTo>
                    <a:pt x="152" y="143"/>
                    <a:pt x="390" y="74"/>
                    <a:pt x="293"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11"/>
            <p:cNvSpPr/>
            <p:nvPr/>
          </p:nvSpPr>
          <p:spPr>
            <a:xfrm>
              <a:off x="6928108" y="913162"/>
              <a:ext cx="13777" cy="5510"/>
            </a:xfrm>
            <a:custGeom>
              <a:rect b="b" l="l" r="r" t="t"/>
              <a:pathLst>
                <a:path extrusionOk="0" h="183" w="386">
                  <a:moveTo>
                    <a:pt x="386" y="0"/>
                  </a:moveTo>
                  <a:lnTo>
                    <a:pt x="0" y="0"/>
                  </a:lnTo>
                  <a:lnTo>
                    <a:pt x="0"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11"/>
            <p:cNvSpPr/>
            <p:nvPr/>
          </p:nvSpPr>
          <p:spPr>
            <a:xfrm>
              <a:off x="3101014" y="910452"/>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11"/>
            <p:cNvSpPr/>
            <p:nvPr/>
          </p:nvSpPr>
          <p:spPr>
            <a:xfrm>
              <a:off x="2031473" y="907832"/>
              <a:ext cx="34051" cy="8882"/>
            </a:xfrm>
            <a:custGeom>
              <a:rect b="b" l="l" r="r" t="t"/>
              <a:pathLst>
                <a:path extrusionOk="0" h="295" w="954">
                  <a:moveTo>
                    <a:pt x="75" y="177"/>
                  </a:moveTo>
                  <a:cubicBezTo>
                    <a:pt x="321" y="181"/>
                    <a:pt x="341" y="295"/>
                    <a:pt x="654" y="269"/>
                  </a:cubicBezTo>
                  <a:cubicBezTo>
                    <a:pt x="953" y="44"/>
                    <a:pt x="0" y="1"/>
                    <a:pt x="75"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6" name="Google Shape;19756;p11"/>
            <p:cNvSpPr/>
            <p:nvPr/>
          </p:nvSpPr>
          <p:spPr>
            <a:xfrm>
              <a:off x="3083739" y="909699"/>
              <a:ext cx="13956" cy="4276"/>
            </a:xfrm>
            <a:custGeom>
              <a:rect b="b" l="l" r="r" t="t"/>
              <a:pathLst>
                <a:path extrusionOk="0" h="142" w="391">
                  <a:moveTo>
                    <a:pt x="290" y="25"/>
                  </a:moveTo>
                  <a:cubicBezTo>
                    <a:pt x="237" y="0"/>
                    <a:pt x="1" y="69"/>
                    <a:pt x="98" y="115"/>
                  </a:cubicBezTo>
                  <a:cubicBezTo>
                    <a:pt x="152" y="141"/>
                    <a:pt x="391" y="71"/>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11"/>
            <p:cNvSpPr/>
            <p:nvPr/>
          </p:nvSpPr>
          <p:spPr>
            <a:xfrm>
              <a:off x="2171849" y="910452"/>
              <a:ext cx="13706" cy="2740"/>
            </a:xfrm>
            <a:custGeom>
              <a:rect b="b" l="l" r="r" t="t"/>
              <a:pathLst>
                <a:path extrusionOk="0" h="91" w="384">
                  <a:moveTo>
                    <a:pt x="384" y="0"/>
                  </a:moveTo>
                  <a:cubicBezTo>
                    <a:pt x="235" y="20"/>
                    <a:pt x="3" y="3"/>
                    <a:pt x="0" y="90"/>
                  </a:cubicBezTo>
                  <a:cubicBezTo>
                    <a:pt x="149" y="71"/>
                    <a:pt x="377" y="88"/>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11"/>
            <p:cNvSpPr/>
            <p:nvPr/>
          </p:nvSpPr>
          <p:spPr>
            <a:xfrm>
              <a:off x="2027225" y="1577536"/>
              <a:ext cx="50683" cy="16440"/>
            </a:xfrm>
            <a:custGeom>
              <a:rect b="b" l="l" r="r" t="t"/>
              <a:pathLst>
                <a:path extrusionOk="0" h="546" w="1420">
                  <a:moveTo>
                    <a:pt x="194" y="545"/>
                  </a:moveTo>
                  <a:cubicBezTo>
                    <a:pt x="1419" y="480"/>
                    <a:pt x="207" y="1"/>
                    <a:pt x="0" y="271"/>
                  </a:cubicBezTo>
                  <a:cubicBezTo>
                    <a:pt x="226" y="288"/>
                    <a:pt x="211" y="416"/>
                    <a:pt x="19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9" name="Google Shape;19759;p11"/>
            <p:cNvSpPr/>
            <p:nvPr/>
          </p:nvSpPr>
          <p:spPr>
            <a:xfrm>
              <a:off x="8717625" y="1287651"/>
              <a:ext cx="34479" cy="10990"/>
            </a:xfrm>
            <a:custGeom>
              <a:rect b="b" l="l" r="r" t="t"/>
              <a:pathLst>
                <a:path extrusionOk="0" h="365" w="966">
                  <a:moveTo>
                    <a:pt x="965" y="365"/>
                  </a:moveTo>
                  <a:cubicBezTo>
                    <a:pt x="897" y="123"/>
                    <a:pt x="459" y="58"/>
                    <a:pt x="0" y="1"/>
                  </a:cubicBezTo>
                  <a:cubicBezTo>
                    <a:pt x="79" y="238"/>
                    <a:pt x="601" y="264"/>
                    <a:pt x="965"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11"/>
            <p:cNvSpPr/>
            <p:nvPr/>
          </p:nvSpPr>
          <p:spPr>
            <a:xfrm>
              <a:off x="9040779" y="1060814"/>
              <a:ext cx="36799" cy="16290"/>
            </a:xfrm>
            <a:custGeom>
              <a:rect b="b" l="l" r="r" t="t"/>
              <a:pathLst>
                <a:path extrusionOk="0" h="541" w="1031">
                  <a:moveTo>
                    <a:pt x="203" y="453"/>
                  </a:moveTo>
                  <a:cubicBezTo>
                    <a:pt x="791" y="541"/>
                    <a:pt x="1030" y="8"/>
                    <a:pt x="781" y="0"/>
                  </a:cubicBezTo>
                  <a:cubicBezTo>
                    <a:pt x="609" y="160"/>
                    <a:pt x="0" y="115"/>
                    <a:pt x="203" y="4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11"/>
            <p:cNvSpPr/>
            <p:nvPr/>
          </p:nvSpPr>
          <p:spPr>
            <a:xfrm>
              <a:off x="780616" y="988403"/>
              <a:ext cx="35264" cy="10147"/>
            </a:xfrm>
            <a:custGeom>
              <a:rect b="b" l="l" r="r" t="t"/>
              <a:pathLst>
                <a:path extrusionOk="0" h="337" w="988">
                  <a:moveTo>
                    <a:pt x="409" y="317"/>
                  </a:moveTo>
                  <a:cubicBezTo>
                    <a:pt x="487" y="161"/>
                    <a:pt x="658" y="336"/>
                    <a:pt x="987" y="317"/>
                  </a:cubicBezTo>
                  <a:lnTo>
                    <a:pt x="987" y="43"/>
                  </a:lnTo>
                  <a:cubicBezTo>
                    <a:pt x="613" y="1"/>
                    <a:pt x="1" y="289"/>
                    <a:pt x="409" y="3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11"/>
            <p:cNvSpPr/>
            <p:nvPr/>
          </p:nvSpPr>
          <p:spPr>
            <a:xfrm>
              <a:off x="754097" y="924814"/>
              <a:ext cx="37656" cy="11080"/>
            </a:xfrm>
            <a:custGeom>
              <a:rect b="b" l="l" r="r" t="t"/>
              <a:pathLst>
                <a:path extrusionOk="0" h="368" w="1055">
                  <a:moveTo>
                    <a:pt x="960" y="249"/>
                  </a:moveTo>
                  <a:cubicBezTo>
                    <a:pt x="574" y="248"/>
                    <a:pt x="715" y="1"/>
                    <a:pt x="188" y="67"/>
                  </a:cubicBezTo>
                  <a:cubicBezTo>
                    <a:pt x="1" y="288"/>
                    <a:pt x="1054" y="368"/>
                    <a:pt x="960" y="2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11"/>
            <p:cNvSpPr/>
            <p:nvPr/>
          </p:nvSpPr>
          <p:spPr>
            <a:xfrm>
              <a:off x="8724086" y="2513159"/>
              <a:ext cx="13777" cy="6775"/>
            </a:xfrm>
            <a:custGeom>
              <a:rect b="b" l="l" r="r" t="t"/>
              <a:pathLst>
                <a:path extrusionOk="0" h="225" w="386">
                  <a:moveTo>
                    <a:pt x="386" y="110"/>
                  </a:moveTo>
                  <a:cubicBezTo>
                    <a:pt x="344" y="1"/>
                    <a:pt x="173" y="54"/>
                    <a:pt x="1" y="110"/>
                  </a:cubicBezTo>
                  <a:cubicBezTo>
                    <a:pt x="2" y="202"/>
                    <a:pt x="338" y="224"/>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11"/>
            <p:cNvSpPr/>
            <p:nvPr/>
          </p:nvSpPr>
          <p:spPr>
            <a:xfrm>
              <a:off x="8121679" y="2515718"/>
              <a:ext cx="14063" cy="4246"/>
            </a:xfrm>
            <a:custGeom>
              <a:rect b="b" l="l" r="r" t="t"/>
              <a:pathLst>
                <a:path extrusionOk="0" h="141" w="394">
                  <a:moveTo>
                    <a:pt x="100" y="117"/>
                  </a:moveTo>
                  <a:cubicBezTo>
                    <a:pt x="154" y="140"/>
                    <a:pt x="394" y="72"/>
                    <a:pt x="292" y="25"/>
                  </a:cubicBezTo>
                  <a:cubicBezTo>
                    <a:pt x="242" y="1"/>
                    <a:pt x="1" y="69"/>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5" name="Google Shape;19765;p11"/>
            <p:cNvSpPr/>
            <p:nvPr/>
          </p:nvSpPr>
          <p:spPr>
            <a:xfrm>
              <a:off x="3299282" y="2513761"/>
              <a:ext cx="21630" cy="6353"/>
            </a:xfrm>
            <a:custGeom>
              <a:rect b="b" l="l" r="r" t="t"/>
              <a:pathLst>
                <a:path extrusionOk="0" h="211" w="606">
                  <a:moveTo>
                    <a:pt x="606" y="0"/>
                  </a:moveTo>
                  <a:lnTo>
                    <a:pt x="26" y="0"/>
                  </a:lnTo>
                  <a:cubicBezTo>
                    <a:pt x="0" y="162"/>
                    <a:pt x="219" y="211"/>
                    <a:pt x="606"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6" name="Google Shape;19766;p11"/>
            <p:cNvSpPr/>
            <p:nvPr/>
          </p:nvSpPr>
          <p:spPr>
            <a:xfrm>
              <a:off x="168430" y="2513610"/>
              <a:ext cx="23950" cy="5962"/>
            </a:xfrm>
            <a:custGeom>
              <a:rect b="b" l="l" r="r" t="t"/>
              <a:pathLst>
                <a:path extrusionOk="0" h="198" w="671">
                  <a:moveTo>
                    <a:pt x="580" y="5"/>
                  </a:moveTo>
                  <a:cubicBezTo>
                    <a:pt x="247" y="0"/>
                    <a:pt x="84" y="73"/>
                    <a:pt x="0" y="187"/>
                  </a:cubicBezTo>
                  <a:cubicBezTo>
                    <a:pt x="302" y="176"/>
                    <a:pt x="670" y="197"/>
                    <a:pt x="580" y="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7" name="Google Shape;19767;p11"/>
            <p:cNvSpPr/>
            <p:nvPr/>
          </p:nvSpPr>
          <p:spPr>
            <a:xfrm>
              <a:off x="2725286" y="2512978"/>
              <a:ext cx="14134" cy="4215"/>
            </a:xfrm>
            <a:custGeom>
              <a:rect b="b" l="l" r="r" t="t"/>
              <a:pathLst>
                <a:path extrusionOk="0" h="140" w="396">
                  <a:moveTo>
                    <a:pt x="293" y="26"/>
                  </a:moveTo>
                  <a:cubicBezTo>
                    <a:pt x="242" y="0"/>
                    <a:pt x="0" y="68"/>
                    <a:pt x="103" y="116"/>
                  </a:cubicBezTo>
                  <a:cubicBezTo>
                    <a:pt x="156" y="140"/>
                    <a:pt x="396"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11"/>
            <p:cNvSpPr/>
            <p:nvPr/>
          </p:nvSpPr>
          <p:spPr>
            <a:xfrm>
              <a:off x="6944704" y="2510208"/>
              <a:ext cx="14134" cy="4336"/>
            </a:xfrm>
            <a:custGeom>
              <a:rect b="b" l="l" r="r" t="t"/>
              <a:pathLst>
                <a:path extrusionOk="0" h="144" w="396">
                  <a:moveTo>
                    <a:pt x="99" y="118"/>
                  </a:moveTo>
                  <a:cubicBezTo>
                    <a:pt x="155" y="143"/>
                    <a:pt x="396" y="74"/>
                    <a:pt x="293" y="26"/>
                  </a:cubicBezTo>
                  <a:cubicBezTo>
                    <a:pt x="239" y="1"/>
                    <a:pt x="0" y="69"/>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11"/>
            <p:cNvSpPr/>
            <p:nvPr/>
          </p:nvSpPr>
          <p:spPr>
            <a:xfrm>
              <a:off x="5251376" y="2510208"/>
              <a:ext cx="14099" cy="4246"/>
            </a:xfrm>
            <a:custGeom>
              <a:rect b="b" l="l" r="r" t="t"/>
              <a:pathLst>
                <a:path extrusionOk="0" h="141" w="395">
                  <a:moveTo>
                    <a:pt x="294" y="26"/>
                  </a:moveTo>
                  <a:cubicBezTo>
                    <a:pt x="241" y="1"/>
                    <a:pt x="1" y="69"/>
                    <a:pt x="102" y="118"/>
                  </a:cubicBezTo>
                  <a:cubicBezTo>
                    <a:pt x="155" y="141"/>
                    <a:pt x="395" y="74"/>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11"/>
            <p:cNvSpPr/>
            <p:nvPr/>
          </p:nvSpPr>
          <p:spPr>
            <a:xfrm>
              <a:off x="1882281" y="2497322"/>
              <a:ext cx="39797" cy="13670"/>
            </a:xfrm>
            <a:custGeom>
              <a:rect b="b" l="l" r="r" t="t"/>
              <a:pathLst>
                <a:path extrusionOk="0" h="454" w="1115">
                  <a:moveTo>
                    <a:pt x="579" y="1"/>
                  </a:moveTo>
                  <a:cubicBezTo>
                    <a:pt x="405" y="161"/>
                    <a:pt x="112" y="266"/>
                    <a:pt x="1" y="454"/>
                  </a:cubicBezTo>
                  <a:cubicBezTo>
                    <a:pt x="388" y="447"/>
                    <a:pt x="1114" y="142"/>
                    <a:pt x="5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11"/>
            <p:cNvSpPr/>
            <p:nvPr/>
          </p:nvSpPr>
          <p:spPr>
            <a:xfrm>
              <a:off x="1720382" y="2507498"/>
              <a:ext cx="14170" cy="4276"/>
            </a:xfrm>
            <a:custGeom>
              <a:rect b="b" l="l" r="r" t="t"/>
              <a:pathLst>
                <a:path extrusionOk="0" h="142" w="397">
                  <a:moveTo>
                    <a:pt x="101" y="116"/>
                  </a:moveTo>
                  <a:cubicBezTo>
                    <a:pt x="155" y="142"/>
                    <a:pt x="396" y="73"/>
                    <a:pt x="292" y="26"/>
                  </a:cubicBezTo>
                  <a:cubicBezTo>
                    <a:pt x="241" y="1"/>
                    <a:pt x="1" y="70"/>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11"/>
            <p:cNvSpPr/>
            <p:nvPr/>
          </p:nvSpPr>
          <p:spPr>
            <a:xfrm>
              <a:off x="1142210" y="2504758"/>
              <a:ext cx="14134" cy="4276"/>
            </a:xfrm>
            <a:custGeom>
              <a:rect b="b" l="l" r="r" t="t"/>
              <a:pathLst>
                <a:path extrusionOk="0" h="142" w="396">
                  <a:moveTo>
                    <a:pt x="102" y="117"/>
                  </a:moveTo>
                  <a:cubicBezTo>
                    <a:pt x="153" y="141"/>
                    <a:pt x="396" y="72"/>
                    <a:pt x="291" y="27"/>
                  </a:cubicBezTo>
                  <a:cubicBezTo>
                    <a:pt x="240" y="0"/>
                    <a:pt x="0" y="71"/>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11"/>
            <p:cNvSpPr/>
            <p:nvPr/>
          </p:nvSpPr>
          <p:spPr>
            <a:xfrm>
              <a:off x="2787390" y="2502019"/>
              <a:ext cx="13884" cy="4306"/>
            </a:xfrm>
            <a:custGeom>
              <a:rect b="b" l="l" r="r" t="t"/>
              <a:pathLst>
                <a:path extrusionOk="0" h="143" w="389">
                  <a:moveTo>
                    <a:pt x="98" y="118"/>
                  </a:moveTo>
                  <a:cubicBezTo>
                    <a:pt x="150" y="142"/>
                    <a:pt x="388" y="73"/>
                    <a:pt x="291" y="26"/>
                  </a:cubicBezTo>
                  <a:cubicBezTo>
                    <a:pt x="237" y="0"/>
                    <a:pt x="0" y="71"/>
                    <a:pt x="98"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11"/>
            <p:cNvSpPr/>
            <p:nvPr/>
          </p:nvSpPr>
          <p:spPr>
            <a:xfrm>
              <a:off x="2921663" y="2497322"/>
              <a:ext cx="13813" cy="5510"/>
            </a:xfrm>
            <a:custGeom>
              <a:rect b="b" l="l" r="r" t="t"/>
              <a:pathLst>
                <a:path extrusionOk="0" h="183" w="387">
                  <a:moveTo>
                    <a:pt x="387" y="1"/>
                  </a:moveTo>
                  <a:lnTo>
                    <a:pt x="0" y="1"/>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11"/>
            <p:cNvSpPr/>
            <p:nvPr/>
          </p:nvSpPr>
          <p:spPr>
            <a:xfrm>
              <a:off x="6610914" y="2494251"/>
              <a:ext cx="6996" cy="6203"/>
            </a:xfrm>
            <a:custGeom>
              <a:rect b="b" l="l" r="r" t="t"/>
              <a:pathLst>
                <a:path extrusionOk="0" h="206" w="196">
                  <a:moveTo>
                    <a:pt x="195" y="103"/>
                  </a:moveTo>
                  <a:cubicBezTo>
                    <a:pt x="195" y="53"/>
                    <a:pt x="39" y="1"/>
                    <a:pt x="3" y="103"/>
                  </a:cubicBezTo>
                  <a:cubicBezTo>
                    <a:pt x="1" y="154"/>
                    <a:pt x="160" y="206"/>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11"/>
            <p:cNvSpPr/>
            <p:nvPr/>
          </p:nvSpPr>
          <p:spPr>
            <a:xfrm>
              <a:off x="4277596" y="2494251"/>
              <a:ext cx="6889" cy="6203"/>
            </a:xfrm>
            <a:custGeom>
              <a:rect b="b" l="l" r="r" t="t"/>
              <a:pathLst>
                <a:path extrusionOk="0" h="206" w="193">
                  <a:moveTo>
                    <a:pt x="193" y="103"/>
                  </a:moveTo>
                  <a:cubicBezTo>
                    <a:pt x="193" y="53"/>
                    <a:pt x="39" y="1"/>
                    <a:pt x="1" y="103"/>
                  </a:cubicBezTo>
                  <a:cubicBezTo>
                    <a:pt x="1" y="154"/>
                    <a:pt x="156"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11"/>
            <p:cNvSpPr/>
            <p:nvPr/>
          </p:nvSpPr>
          <p:spPr>
            <a:xfrm>
              <a:off x="591664" y="2496539"/>
              <a:ext cx="13991" cy="4276"/>
            </a:xfrm>
            <a:custGeom>
              <a:rect b="b" l="l" r="r" t="t"/>
              <a:pathLst>
                <a:path extrusionOk="0" h="142" w="392">
                  <a:moveTo>
                    <a:pt x="293" y="27"/>
                  </a:moveTo>
                  <a:cubicBezTo>
                    <a:pt x="238" y="1"/>
                    <a:pt x="0" y="70"/>
                    <a:pt x="99" y="117"/>
                  </a:cubicBezTo>
                  <a:cubicBezTo>
                    <a:pt x="152" y="142"/>
                    <a:pt x="392" y="72"/>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11"/>
            <p:cNvSpPr/>
            <p:nvPr/>
          </p:nvSpPr>
          <p:spPr>
            <a:xfrm>
              <a:off x="5530380" y="2489072"/>
              <a:ext cx="20666" cy="8250"/>
            </a:xfrm>
            <a:custGeom>
              <a:rect b="b" l="l" r="r" t="t"/>
              <a:pathLst>
                <a:path extrusionOk="0" h="274" w="579">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11"/>
            <p:cNvSpPr/>
            <p:nvPr/>
          </p:nvSpPr>
          <p:spPr>
            <a:xfrm>
              <a:off x="4899633" y="2488680"/>
              <a:ext cx="33480" cy="15838"/>
            </a:xfrm>
            <a:custGeom>
              <a:rect b="b" l="l" r="r" t="t"/>
              <a:pathLst>
                <a:path extrusionOk="0" h="526" w="938">
                  <a:moveTo>
                    <a:pt x="893" y="196"/>
                  </a:moveTo>
                  <a:cubicBezTo>
                    <a:pt x="938" y="142"/>
                    <a:pt x="601" y="1"/>
                    <a:pt x="509" y="16"/>
                  </a:cubicBezTo>
                  <a:cubicBezTo>
                    <a:pt x="0" y="89"/>
                    <a:pt x="632" y="525"/>
                    <a:pt x="893" y="1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11"/>
            <p:cNvSpPr/>
            <p:nvPr/>
          </p:nvSpPr>
          <p:spPr>
            <a:xfrm>
              <a:off x="471275" y="2480310"/>
              <a:ext cx="40333" cy="14694"/>
            </a:xfrm>
            <a:custGeom>
              <a:rect b="b" l="l" r="r" t="t"/>
              <a:pathLst>
                <a:path extrusionOk="0" h="488" w="1130">
                  <a:moveTo>
                    <a:pt x="770" y="383"/>
                  </a:moveTo>
                  <a:cubicBezTo>
                    <a:pt x="1129" y="80"/>
                    <a:pt x="78" y="1"/>
                    <a:pt x="0" y="200"/>
                  </a:cubicBezTo>
                  <a:cubicBezTo>
                    <a:pt x="302" y="242"/>
                    <a:pt x="165" y="487"/>
                    <a:pt x="770" y="3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11"/>
            <p:cNvSpPr/>
            <p:nvPr/>
          </p:nvSpPr>
          <p:spPr>
            <a:xfrm>
              <a:off x="877448" y="2469923"/>
              <a:ext cx="50398" cy="17494"/>
            </a:xfrm>
            <a:custGeom>
              <a:rect b="b" l="l" r="r" t="t"/>
              <a:pathLst>
                <a:path extrusionOk="0" h="581" w="1412">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11"/>
            <p:cNvSpPr/>
            <p:nvPr/>
          </p:nvSpPr>
          <p:spPr>
            <a:xfrm>
              <a:off x="1244325" y="2467273"/>
              <a:ext cx="72027" cy="13941"/>
            </a:xfrm>
            <a:custGeom>
              <a:rect b="b" l="l" r="r" t="t"/>
              <a:pathLst>
                <a:path extrusionOk="0" h="463" w="2018">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11"/>
            <p:cNvSpPr/>
            <p:nvPr/>
          </p:nvSpPr>
          <p:spPr>
            <a:xfrm>
              <a:off x="6745044" y="2474680"/>
              <a:ext cx="14027" cy="4276"/>
            </a:xfrm>
            <a:custGeom>
              <a:rect b="b" l="l" r="r" t="t"/>
              <a:pathLst>
                <a:path extrusionOk="0" h="142" w="393">
                  <a:moveTo>
                    <a:pt x="99" y="117"/>
                  </a:moveTo>
                  <a:cubicBezTo>
                    <a:pt x="155" y="142"/>
                    <a:pt x="392" y="73"/>
                    <a:pt x="292" y="27"/>
                  </a:cubicBezTo>
                  <a:cubicBezTo>
                    <a:pt x="242" y="1"/>
                    <a:pt x="1"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11"/>
            <p:cNvSpPr/>
            <p:nvPr/>
          </p:nvSpPr>
          <p:spPr>
            <a:xfrm>
              <a:off x="6665987" y="2469923"/>
              <a:ext cx="13884" cy="5540"/>
            </a:xfrm>
            <a:custGeom>
              <a:rect b="b" l="l" r="r" t="t"/>
              <a:pathLst>
                <a:path extrusionOk="0" h="184" w="389">
                  <a:moveTo>
                    <a:pt x="1" y="184"/>
                  </a:moveTo>
                  <a:lnTo>
                    <a:pt x="388" y="184"/>
                  </a:lnTo>
                  <a:lnTo>
                    <a:pt x="388"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5" name="Google Shape;19785;p11"/>
            <p:cNvSpPr/>
            <p:nvPr/>
          </p:nvSpPr>
          <p:spPr>
            <a:xfrm>
              <a:off x="5289353" y="2469381"/>
              <a:ext cx="13813" cy="6745"/>
            </a:xfrm>
            <a:custGeom>
              <a:rect b="b" l="l" r="r" t="t"/>
              <a:pathLst>
                <a:path extrusionOk="0" h="224" w="387">
                  <a:moveTo>
                    <a:pt x="387" y="110"/>
                  </a:moveTo>
                  <a:cubicBezTo>
                    <a:pt x="346" y="1"/>
                    <a:pt x="174" y="54"/>
                    <a:pt x="1" y="110"/>
                  </a:cubicBezTo>
                  <a:cubicBezTo>
                    <a:pt x="6" y="203"/>
                    <a:pt x="341"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11"/>
            <p:cNvSpPr/>
            <p:nvPr/>
          </p:nvSpPr>
          <p:spPr>
            <a:xfrm>
              <a:off x="8061217" y="2459024"/>
              <a:ext cx="44687" cy="16440"/>
            </a:xfrm>
            <a:custGeom>
              <a:rect b="b" l="l" r="r" t="t"/>
              <a:pathLst>
                <a:path extrusionOk="0" h="546" w="1252">
                  <a:moveTo>
                    <a:pt x="638" y="0"/>
                  </a:moveTo>
                  <a:cubicBezTo>
                    <a:pt x="615" y="172"/>
                    <a:pt x="1" y="64"/>
                    <a:pt x="59" y="273"/>
                  </a:cubicBezTo>
                  <a:cubicBezTo>
                    <a:pt x="396" y="546"/>
                    <a:pt x="1251" y="144"/>
                    <a:pt x="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11"/>
            <p:cNvSpPr/>
            <p:nvPr/>
          </p:nvSpPr>
          <p:spPr>
            <a:xfrm>
              <a:off x="6738263" y="2466430"/>
              <a:ext cx="13956" cy="4336"/>
            </a:xfrm>
            <a:custGeom>
              <a:rect b="b" l="l" r="r" t="t"/>
              <a:pathLst>
                <a:path extrusionOk="0" h="144" w="391">
                  <a:moveTo>
                    <a:pt x="289" y="27"/>
                  </a:moveTo>
                  <a:cubicBezTo>
                    <a:pt x="238" y="1"/>
                    <a:pt x="0" y="71"/>
                    <a:pt x="99" y="117"/>
                  </a:cubicBezTo>
                  <a:cubicBezTo>
                    <a:pt x="150" y="143"/>
                    <a:pt x="390" y="74"/>
                    <a:pt x="289"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8" name="Google Shape;19788;p11"/>
            <p:cNvSpPr/>
            <p:nvPr/>
          </p:nvSpPr>
          <p:spPr>
            <a:xfrm>
              <a:off x="9130223" y="2461763"/>
              <a:ext cx="13777" cy="5480"/>
            </a:xfrm>
            <a:custGeom>
              <a:rect b="b" l="l" r="r" t="t"/>
              <a:pathLst>
                <a:path extrusionOk="0" h="182" w="386">
                  <a:moveTo>
                    <a:pt x="386" y="0"/>
                  </a:moveTo>
                  <a:lnTo>
                    <a:pt x="0" y="0"/>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9" name="Google Shape;19789;p11"/>
            <p:cNvSpPr/>
            <p:nvPr/>
          </p:nvSpPr>
          <p:spPr>
            <a:xfrm>
              <a:off x="5896614" y="2451888"/>
              <a:ext cx="22165" cy="16199"/>
            </a:xfrm>
            <a:custGeom>
              <a:rect b="b" l="l" r="r" t="t"/>
              <a:pathLst>
                <a:path extrusionOk="0" h="538" w="621">
                  <a:moveTo>
                    <a:pt x="345" y="510"/>
                  </a:moveTo>
                  <a:cubicBezTo>
                    <a:pt x="404" y="387"/>
                    <a:pt x="620" y="335"/>
                    <a:pt x="537" y="146"/>
                  </a:cubicBezTo>
                  <a:cubicBezTo>
                    <a:pt x="0" y="1"/>
                    <a:pt x="4" y="537"/>
                    <a:pt x="345" y="5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0" name="Google Shape;19790;p11"/>
            <p:cNvSpPr/>
            <p:nvPr/>
          </p:nvSpPr>
          <p:spPr>
            <a:xfrm>
              <a:off x="5464814" y="2460981"/>
              <a:ext cx="14134" cy="4306"/>
            </a:xfrm>
            <a:custGeom>
              <a:rect b="b" l="l" r="r" t="t"/>
              <a:pathLst>
                <a:path extrusionOk="0" h="143" w="396">
                  <a:moveTo>
                    <a:pt x="293" y="26"/>
                  </a:moveTo>
                  <a:cubicBezTo>
                    <a:pt x="239" y="0"/>
                    <a:pt x="0" y="71"/>
                    <a:pt x="101" y="116"/>
                  </a:cubicBezTo>
                  <a:cubicBezTo>
                    <a:pt x="151" y="143"/>
                    <a:pt x="396" y="75"/>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1" name="Google Shape;19791;p11"/>
            <p:cNvSpPr/>
            <p:nvPr/>
          </p:nvSpPr>
          <p:spPr>
            <a:xfrm>
              <a:off x="2591620" y="2451888"/>
              <a:ext cx="47792" cy="17464"/>
            </a:xfrm>
            <a:custGeom>
              <a:rect b="b" l="l" r="r" t="t"/>
              <a:pathLst>
                <a:path extrusionOk="0" h="580" w="1339">
                  <a:moveTo>
                    <a:pt x="182" y="328"/>
                  </a:moveTo>
                  <a:cubicBezTo>
                    <a:pt x="479" y="579"/>
                    <a:pt x="1315" y="324"/>
                    <a:pt x="1338" y="146"/>
                  </a:cubicBezTo>
                  <a:cubicBezTo>
                    <a:pt x="943" y="202"/>
                    <a:pt x="0" y="1"/>
                    <a:pt x="182" y="3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2" name="Google Shape;19792;p11"/>
            <p:cNvSpPr/>
            <p:nvPr/>
          </p:nvSpPr>
          <p:spPr>
            <a:xfrm>
              <a:off x="1494988" y="2446830"/>
              <a:ext cx="26484" cy="12225"/>
            </a:xfrm>
            <a:custGeom>
              <a:rect b="b" l="l" r="r" t="t"/>
              <a:pathLst>
                <a:path extrusionOk="0" h="406" w="742">
                  <a:moveTo>
                    <a:pt x="438" y="405"/>
                  </a:moveTo>
                  <a:cubicBezTo>
                    <a:pt x="742" y="271"/>
                    <a:pt x="652" y="0"/>
                    <a:pt x="53" y="42"/>
                  </a:cubicBezTo>
                  <a:cubicBezTo>
                    <a:pt x="0" y="251"/>
                    <a:pt x="100" y="384"/>
                    <a:pt x="438" y="4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3" name="Google Shape;19793;p11"/>
            <p:cNvSpPr/>
            <p:nvPr/>
          </p:nvSpPr>
          <p:spPr>
            <a:xfrm>
              <a:off x="8940771" y="2452851"/>
              <a:ext cx="14063" cy="4215"/>
            </a:xfrm>
            <a:custGeom>
              <a:rect b="b" l="l" r="r" t="t"/>
              <a:pathLst>
                <a:path extrusionOk="0" h="140" w="394">
                  <a:moveTo>
                    <a:pt x="100" y="114"/>
                  </a:moveTo>
                  <a:cubicBezTo>
                    <a:pt x="154" y="140"/>
                    <a:pt x="394" y="72"/>
                    <a:pt x="295" y="25"/>
                  </a:cubicBezTo>
                  <a:cubicBezTo>
                    <a:pt x="242" y="0"/>
                    <a:pt x="1" y="68"/>
                    <a:pt x="100"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4" name="Google Shape;19794;p11"/>
            <p:cNvSpPr/>
            <p:nvPr/>
          </p:nvSpPr>
          <p:spPr>
            <a:xfrm>
              <a:off x="8995808" y="2450081"/>
              <a:ext cx="14063" cy="4246"/>
            </a:xfrm>
            <a:custGeom>
              <a:rect b="b" l="l" r="r" t="t"/>
              <a:pathLst>
                <a:path extrusionOk="0" h="141" w="394">
                  <a:moveTo>
                    <a:pt x="294" y="26"/>
                  </a:moveTo>
                  <a:cubicBezTo>
                    <a:pt x="239" y="1"/>
                    <a:pt x="1" y="69"/>
                    <a:pt x="100" y="117"/>
                  </a:cubicBezTo>
                  <a:cubicBezTo>
                    <a:pt x="155" y="140"/>
                    <a:pt x="393"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5" name="Google Shape;19795;p11"/>
            <p:cNvSpPr/>
            <p:nvPr/>
          </p:nvSpPr>
          <p:spPr>
            <a:xfrm>
              <a:off x="6961944" y="2440507"/>
              <a:ext cx="26591" cy="15266"/>
            </a:xfrm>
            <a:custGeom>
              <a:rect b="b" l="l" r="r" t="t"/>
              <a:pathLst>
                <a:path extrusionOk="0" h="507" w="745">
                  <a:moveTo>
                    <a:pt x="0" y="435"/>
                  </a:moveTo>
                  <a:cubicBezTo>
                    <a:pt x="744" y="507"/>
                    <a:pt x="744" y="0"/>
                    <a:pt x="0" y="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11"/>
            <p:cNvSpPr/>
            <p:nvPr/>
          </p:nvSpPr>
          <p:spPr>
            <a:xfrm>
              <a:off x="2673854" y="2447372"/>
              <a:ext cx="13706" cy="7467"/>
            </a:xfrm>
            <a:custGeom>
              <a:rect b="b" l="l" r="r" t="t"/>
              <a:pathLst>
                <a:path extrusionOk="0" h="248" w="384">
                  <a:moveTo>
                    <a:pt x="384" y="116"/>
                  </a:moveTo>
                  <a:cubicBezTo>
                    <a:pt x="383" y="24"/>
                    <a:pt x="47" y="1"/>
                    <a:pt x="0" y="116"/>
                  </a:cubicBezTo>
                  <a:cubicBezTo>
                    <a:pt x="216" y="106"/>
                    <a:pt x="299" y="247"/>
                    <a:pt x="384"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7" name="Google Shape;19797;p11"/>
            <p:cNvSpPr/>
            <p:nvPr/>
          </p:nvSpPr>
          <p:spPr>
            <a:xfrm>
              <a:off x="920207" y="2431685"/>
              <a:ext cx="41725" cy="18789"/>
            </a:xfrm>
            <a:custGeom>
              <a:rect b="b" l="l" r="r" t="t"/>
              <a:pathLst>
                <a:path extrusionOk="0" h="624" w="1169">
                  <a:moveTo>
                    <a:pt x="727" y="546"/>
                  </a:moveTo>
                  <a:cubicBezTo>
                    <a:pt x="1169" y="340"/>
                    <a:pt x="598" y="147"/>
                    <a:pt x="342" y="1"/>
                  </a:cubicBezTo>
                  <a:cubicBezTo>
                    <a:pt x="46" y="138"/>
                    <a:pt x="0" y="623"/>
                    <a:pt x="727"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8" name="Google Shape;19798;p11"/>
            <p:cNvSpPr/>
            <p:nvPr/>
          </p:nvSpPr>
          <p:spPr>
            <a:xfrm>
              <a:off x="6187502" y="2439122"/>
              <a:ext cx="14063" cy="4306"/>
            </a:xfrm>
            <a:custGeom>
              <a:rect b="b" l="l" r="r" t="t"/>
              <a:pathLst>
                <a:path extrusionOk="0" h="143" w="394">
                  <a:moveTo>
                    <a:pt x="296" y="27"/>
                  </a:moveTo>
                  <a:cubicBezTo>
                    <a:pt x="240" y="1"/>
                    <a:pt x="1" y="70"/>
                    <a:pt x="101" y="117"/>
                  </a:cubicBezTo>
                  <a:cubicBezTo>
                    <a:pt x="152" y="143"/>
                    <a:pt x="394" y="72"/>
                    <a:pt x="296"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11"/>
            <p:cNvSpPr/>
            <p:nvPr/>
          </p:nvSpPr>
          <p:spPr>
            <a:xfrm>
              <a:off x="6107624" y="2437165"/>
              <a:ext cx="21594" cy="6444"/>
            </a:xfrm>
            <a:custGeom>
              <a:rect b="b" l="l" r="r" t="t"/>
              <a:pathLst>
                <a:path extrusionOk="0" h="214" w="605">
                  <a:moveTo>
                    <a:pt x="605" y="182"/>
                  </a:moveTo>
                  <a:lnTo>
                    <a:pt x="605" y="0"/>
                  </a:lnTo>
                  <a:lnTo>
                    <a:pt x="28" y="0"/>
                  </a:lnTo>
                  <a:cubicBezTo>
                    <a:pt x="0" y="163"/>
                    <a:pt x="217" y="213"/>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11"/>
            <p:cNvSpPr/>
            <p:nvPr/>
          </p:nvSpPr>
          <p:spPr>
            <a:xfrm>
              <a:off x="1442165" y="2427440"/>
              <a:ext cx="20273" cy="13610"/>
            </a:xfrm>
            <a:custGeom>
              <a:rect b="b" l="l" r="r" t="t"/>
              <a:pathLst>
                <a:path extrusionOk="0" h="452" w="568">
                  <a:moveTo>
                    <a:pt x="375" y="415"/>
                  </a:moveTo>
                  <a:cubicBezTo>
                    <a:pt x="386" y="360"/>
                    <a:pt x="402" y="305"/>
                    <a:pt x="568" y="323"/>
                  </a:cubicBezTo>
                  <a:lnTo>
                    <a:pt x="568" y="142"/>
                  </a:lnTo>
                  <a:cubicBezTo>
                    <a:pt x="94" y="1"/>
                    <a:pt x="0" y="451"/>
                    <a:pt x="375" y="4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11"/>
            <p:cNvSpPr/>
            <p:nvPr/>
          </p:nvSpPr>
          <p:spPr>
            <a:xfrm>
              <a:off x="5299596" y="2433672"/>
              <a:ext cx="14063" cy="4276"/>
            </a:xfrm>
            <a:custGeom>
              <a:rect b="b" l="l" r="r" t="t"/>
              <a:pathLst>
                <a:path extrusionOk="0" h="142" w="394">
                  <a:moveTo>
                    <a:pt x="294" y="25"/>
                  </a:moveTo>
                  <a:cubicBezTo>
                    <a:pt x="241" y="0"/>
                    <a:pt x="1" y="69"/>
                    <a:pt x="100" y="116"/>
                  </a:cubicBezTo>
                  <a:cubicBezTo>
                    <a:pt x="156" y="141"/>
                    <a:pt x="394"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2" name="Google Shape;19802;p11"/>
            <p:cNvSpPr/>
            <p:nvPr/>
          </p:nvSpPr>
          <p:spPr>
            <a:xfrm>
              <a:off x="138877" y="2428915"/>
              <a:ext cx="22629" cy="8280"/>
            </a:xfrm>
            <a:custGeom>
              <a:rect b="b" l="l" r="r" t="t"/>
              <a:pathLst>
                <a:path extrusionOk="0" h="275" w="634">
                  <a:moveTo>
                    <a:pt x="634" y="274"/>
                  </a:moveTo>
                  <a:lnTo>
                    <a:pt x="634" y="0"/>
                  </a:lnTo>
                  <a:lnTo>
                    <a:pt x="248" y="0"/>
                  </a:lnTo>
                  <a:cubicBezTo>
                    <a:pt x="240" y="118"/>
                    <a:pt x="1" y="128"/>
                    <a:pt x="57"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11"/>
            <p:cNvSpPr/>
            <p:nvPr/>
          </p:nvSpPr>
          <p:spPr>
            <a:xfrm>
              <a:off x="8483130" y="2428644"/>
              <a:ext cx="6996" cy="6173"/>
            </a:xfrm>
            <a:custGeom>
              <a:rect b="b" l="l" r="r" t="t"/>
              <a:pathLst>
                <a:path extrusionOk="0" h="205" w="196">
                  <a:moveTo>
                    <a:pt x="194" y="102"/>
                  </a:moveTo>
                  <a:cubicBezTo>
                    <a:pt x="195" y="52"/>
                    <a:pt x="39" y="0"/>
                    <a:pt x="1" y="102"/>
                  </a:cubicBezTo>
                  <a:cubicBezTo>
                    <a:pt x="1" y="151"/>
                    <a:pt x="157" y="205"/>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11"/>
            <p:cNvSpPr/>
            <p:nvPr/>
          </p:nvSpPr>
          <p:spPr>
            <a:xfrm>
              <a:off x="5337537" y="2423526"/>
              <a:ext cx="22665" cy="13670"/>
            </a:xfrm>
            <a:custGeom>
              <a:rect b="b" l="l" r="r" t="t"/>
              <a:pathLst>
                <a:path extrusionOk="0" h="454" w="635">
                  <a:moveTo>
                    <a:pt x="581" y="362"/>
                  </a:moveTo>
                  <a:cubicBezTo>
                    <a:pt x="635" y="154"/>
                    <a:pt x="535" y="21"/>
                    <a:pt x="196" y="0"/>
                  </a:cubicBezTo>
                  <a:cubicBezTo>
                    <a:pt x="240" y="160"/>
                    <a:pt x="0" y="453"/>
                    <a:pt x="581"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5" name="Google Shape;19805;p11"/>
            <p:cNvSpPr/>
            <p:nvPr/>
          </p:nvSpPr>
          <p:spPr>
            <a:xfrm>
              <a:off x="4020400" y="2412566"/>
              <a:ext cx="57322" cy="21860"/>
            </a:xfrm>
            <a:custGeom>
              <a:rect b="b" l="l" r="r" t="t"/>
              <a:pathLst>
                <a:path extrusionOk="0" h="726" w="1606">
                  <a:moveTo>
                    <a:pt x="1035" y="726"/>
                  </a:moveTo>
                  <a:cubicBezTo>
                    <a:pt x="1606" y="368"/>
                    <a:pt x="631" y="111"/>
                    <a:pt x="72" y="0"/>
                  </a:cubicBezTo>
                  <a:cubicBezTo>
                    <a:pt x="0" y="430"/>
                    <a:pt x="418" y="625"/>
                    <a:pt x="1035" y="7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6" name="Google Shape;19806;p11"/>
            <p:cNvSpPr/>
            <p:nvPr/>
          </p:nvSpPr>
          <p:spPr>
            <a:xfrm>
              <a:off x="8507222" y="2425483"/>
              <a:ext cx="14027" cy="4246"/>
            </a:xfrm>
            <a:custGeom>
              <a:rect b="b" l="l" r="r" t="t"/>
              <a:pathLst>
                <a:path extrusionOk="0" h="141" w="393">
                  <a:moveTo>
                    <a:pt x="100" y="114"/>
                  </a:moveTo>
                  <a:cubicBezTo>
                    <a:pt x="153" y="140"/>
                    <a:pt x="392" y="70"/>
                    <a:pt x="292" y="24"/>
                  </a:cubicBezTo>
                  <a:cubicBezTo>
                    <a:pt x="237" y="1"/>
                    <a:pt x="1" y="68"/>
                    <a:pt x="100"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11"/>
            <p:cNvSpPr/>
            <p:nvPr/>
          </p:nvSpPr>
          <p:spPr>
            <a:xfrm>
              <a:off x="632888" y="2425483"/>
              <a:ext cx="14099" cy="4246"/>
            </a:xfrm>
            <a:custGeom>
              <a:rect b="b" l="l" r="r" t="t"/>
              <a:pathLst>
                <a:path extrusionOk="0" h="141" w="395">
                  <a:moveTo>
                    <a:pt x="101" y="114"/>
                  </a:moveTo>
                  <a:cubicBezTo>
                    <a:pt x="154" y="140"/>
                    <a:pt x="395" y="70"/>
                    <a:pt x="295" y="24"/>
                  </a:cubicBezTo>
                  <a:cubicBezTo>
                    <a:pt x="242" y="1"/>
                    <a:pt x="0" y="68"/>
                    <a:pt x="101"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11"/>
            <p:cNvSpPr/>
            <p:nvPr/>
          </p:nvSpPr>
          <p:spPr>
            <a:xfrm>
              <a:off x="5251376" y="2422683"/>
              <a:ext cx="14099" cy="4336"/>
            </a:xfrm>
            <a:custGeom>
              <a:rect b="b" l="l" r="r" t="t"/>
              <a:pathLst>
                <a:path extrusionOk="0" h="144" w="395">
                  <a:moveTo>
                    <a:pt x="294" y="28"/>
                  </a:moveTo>
                  <a:cubicBezTo>
                    <a:pt x="241" y="1"/>
                    <a:pt x="1" y="71"/>
                    <a:pt x="102" y="117"/>
                  </a:cubicBezTo>
                  <a:cubicBezTo>
                    <a:pt x="155" y="143"/>
                    <a:pt x="395" y="75"/>
                    <a:pt x="294"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11"/>
            <p:cNvSpPr/>
            <p:nvPr/>
          </p:nvSpPr>
          <p:spPr>
            <a:xfrm>
              <a:off x="1710139" y="2414102"/>
              <a:ext cx="34943" cy="15266"/>
            </a:xfrm>
            <a:custGeom>
              <a:rect b="b" l="l" r="r" t="t"/>
              <a:pathLst>
                <a:path extrusionOk="0" h="507" w="979">
                  <a:moveTo>
                    <a:pt x="774" y="402"/>
                  </a:moveTo>
                  <a:cubicBezTo>
                    <a:pt x="978" y="172"/>
                    <a:pt x="123" y="0"/>
                    <a:pt x="0" y="219"/>
                  </a:cubicBezTo>
                  <a:cubicBezTo>
                    <a:pt x="306" y="261"/>
                    <a:pt x="167" y="507"/>
                    <a:pt x="774" y="4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11"/>
            <p:cNvSpPr/>
            <p:nvPr/>
          </p:nvSpPr>
          <p:spPr>
            <a:xfrm>
              <a:off x="378441" y="2420364"/>
              <a:ext cx="23950" cy="5871"/>
            </a:xfrm>
            <a:custGeom>
              <a:rect b="b" l="l" r="r" t="t"/>
              <a:pathLst>
                <a:path extrusionOk="0" h="195" w="671">
                  <a:moveTo>
                    <a:pt x="479" y="194"/>
                  </a:moveTo>
                  <a:cubicBezTo>
                    <a:pt x="479" y="103"/>
                    <a:pt x="634" y="87"/>
                    <a:pt x="671" y="11"/>
                  </a:cubicBezTo>
                  <a:cubicBezTo>
                    <a:pt x="368" y="22"/>
                    <a:pt x="1" y="1"/>
                    <a:pt x="92"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11"/>
            <p:cNvSpPr/>
            <p:nvPr/>
          </p:nvSpPr>
          <p:spPr>
            <a:xfrm>
              <a:off x="2618818" y="2420726"/>
              <a:ext cx="13777" cy="2830"/>
            </a:xfrm>
            <a:custGeom>
              <a:rect b="b" l="l" r="r" t="t"/>
              <a:pathLst>
                <a:path extrusionOk="0" h="94" w="386">
                  <a:moveTo>
                    <a:pt x="1" y="93"/>
                  </a:moveTo>
                  <a:cubicBezTo>
                    <a:pt x="148" y="71"/>
                    <a:pt x="378" y="89"/>
                    <a:pt x="386" y="1"/>
                  </a:cubicBezTo>
                  <a:cubicBezTo>
                    <a:pt x="237" y="23"/>
                    <a:pt x="3" y="5"/>
                    <a:pt x="1" y="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11"/>
            <p:cNvSpPr/>
            <p:nvPr/>
          </p:nvSpPr>
          <p:spPr>
            <a:xfrm>
              <a:off x="1988821" y="2420033"/>
              <a:ext cx="14134" cy="4215"/>
            </a:xfrm>
            <a:custGeom>
              <a:rect b="b" l="l" r="r" t="t"/>
              <a:pathLst>
                <a:path extrusionOk="0" h="140" w="396">
                  <a:moveTo>
                    <a:pt x="295" y="25"/>
                  </a:moveTo>
                  <a:cubicBezTo>
                    <a:pt x="240" y="0"/>
                    <a:pt x="1" y="68"/>
                    <a:pt x="101" y="116"/>
                  </a:cubicBezTo>
                  <a:cubicBezTo>
                    <a:pt x="154" y="140"/>
                    <a:pt x="395"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11"/>
            <p:cNvSpPr/>
            <p:nvPr/>
          </p:nvSpPr>
          <p:spPr>
            <a:xfrm>
              <a:off x="7068591" y="2409043"/>
              <a:ext cx="13991" cy="4276"/>
            </a:xfrm>
            <a:custGeom>
              <a:rect b="b" l="l" r="r" t="t"/>
              <a:pathLst>
                <a:path extrusionOk="0" h="142" w="392">
                  <a:moveTo>
                    <a:pt x="99" y="117"/>
                  </a:moveTo>
                  <a:cubicBezTo>
                    <a:pt x="153" y="142"/>
                    <a:pt x="392" y="73"/>
                    <a:pt x="294" y="26"/>
                  </a:cubicBezTo>
                  <a:cubicBezTo>
                    <a:pt x="242" y="1"/>
                    <a:pt x="0"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4" name="Google Shape;19814;p11"/>
            <p:cNvSpPr/>
            <p:nvPr/>
          </p:nvSpPr>
          <p:spPr>
            <a:xfrm>
              <a:off x="5557791" y="2401577"/>
              <a:ext cx="33729" cy="17343"/>
            </a:xfrm>
            <a:custGeom>
              <a:rect b="b" l="l" r="r" t="t"/>
              <a:pathLst>
                <a:path extrusionOk="0" h="576" w="945">
                  <a:moveTo>
                    <a:pt x="1" y="92"/>
                  </a:moveTo>
                  <a:lnTo>
                    <a:pt x="1" y="274"/>
                  </a:lnTo>
                  <a:cubicBezTo>
                    <a:pt x="359" y="575"/>
                    <a:pt x="945" y="1"/>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5" name="Google Shape;19815;p11"/>
            <p:cNvSpPr/>
            <p:nvPr/>
          </p:nvSpPr>
          <p:spPr>
            <a:xfrm>
              <a:off x="4508058" y="2409043"/>
              <a:ext cx="14134" cy="4276"/>
            </a:xfrm>
            <a:custGeom>
              <a:rect b="b" l="l" r="r" t="t"/>
              <a:pathLst>
                <a:path extrusionOk="0" h="142" w="396">
                  <a:moveTo>
                    <a:pt x="295" y="26"/>
                  </a:moveTo>
                  <a:cubicBezTo>
                    <a:pt x="242" y="1"/>
                    <a:pt x="0" y="70"/>
                    <a:pt x="99" y="117"/>
                  </a:cubicBezTo>
                  <a:cubicBezTo>
                    <a:pt x="155" y="142"/>
                    <a:pt x="396"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6" name="Google Shape;19816;p11"/>
            <p:cNvSpPr/>
            <p:nvPr/>
          </p:nvSpPr>
          <p:spPr>
            <a:xfrm>
              <a:off x="2549040" y="2404346"/>
              <a:ext cx="21630" cy="9485"/>
            </a:xfrm>
            <a:custGeom>
              <a:rect b="b" l="l" r="r" t="t"/>
              <a:pathLst>
                <a:path extrusionOk="0" h="315" w="606">
                  <a:moveTo>
                    <a:pt x="413" y="273"/>
                  </a:moveTo>
                  <a:cubicBezTo>
                    <a:pt x="406" y="148"/>
                    <a:pt x="504" y="73"/>
                    <a:pt x="606" y="0"/>
                  </a:cubicBezTo>
                  <a:lnTo>
                    <a:pt x="28" y="0"/>
                  </a:lnTo>
                  <a:cubicBezTo>
                    <a:pt x="42" y="144"/>
                    <a:pt x="0" y="315"/>
                    <a:pt x="413"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7" name="Google Shape;19817;p11"/>
            <p:cNvSpPr/>
            <p:nvPr/>
          </p:nvSpPr>
          <p:spPr>
            <a:xfrm>
              <a:off x="5299596" y="2406334"/>
              <a:ext cx="14063" cy="4276"/>
            </a:xfrm>
            <a:custGeom>
              <a:rect b="b" l="l" r="r" t="t"/>
              <a:pathLst>
                <a:path extrusionOk="0" h="142" w="394">
                  <a:moveTo>
                    <a:pt x="294" y="26"/>
                  </a:moveTo>
                  <a:cubicBezTo>
                    <a:pt x="241" y="1"/>
                    <a:pt x="1" y="70"/>
                    <a:pt x="100" y="117"/>
                  </a:cubicBezTo>
                  <a:cubicBezTo>
                    <a:pt x="156" y="142"/>
                    <a:pt x="394"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8" name="Google Shape;19818;p11"/>
            <p:cNvSpPr/>
            <p:nvPr/>
          </p:nvSpPr>
          <p:spPr>
            <a:xfrm>
              <a:off x="3128140" y="2403684"/>
              <a:ext cx="13813" cy="7407"/>
            </a:xfrm>
            <a:custGeom>
              <a:rect b="b" l="l" r="r" t="t"/>
              <a:pathLst>
                <a:path extrusionOk="0" h="246" w="387">
                  <a:moveTo>
                    <a:pt x="387" y="114"/>
                  </a:moveTo>
                  <a:cubicBezTo>
                    <a:pt x="384" y="22"/>
                    <a:pt x="48" y="0"/>
                    <a:pt x="1" y="114"/>
                  </a:cubicBezTo>
                  <a:cubicBezTo>
                    <a:pt x="215" y="105"/>
                    <a:pt x="302" y="246"/>
                    <a:pt x="387"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9" name="Google Shape;19819;p11"/>
            <p:cNvSpPr/>
            <p:nvPr/>
          </p:nvSpPr>
          <p:spPr>
            <a:xfrm>
              <a:off x="3045585" y="2404346"/>
              <a:ext cx="13742" cy="5480"/>
            </a:xfrm>
            <a:custGeom>
              <a:rect b="b" l="l" r="r" t="t"/>
              <a:pathLst>
                <a:path extrusionOk="0" h="182" w="385">
                  <a:moveTo>
                    <a:pt x="1" y="182"/>
                  </a:moveTo>
                  <a:lnTo>
                    <a:pt x="384" y="182"/>
                  </a:lnTo>
                  <a:lnTo>
                    <a:pt x="384"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11"/>
            <p:cNvSpPr/>
            <p:nvPr/>
          </p:nvSpPr>
          <p:spPr>
            <a:xfrm>
              <a:off x="2576237" y="2401577"/>
              <a:ext cx="21880" cy="8822"/>
            </a:xfrm>
            <a:custGeom>
              <a:rect b="b" l="l" r="r" t="t"/>
              <a:pathLst>
                <a:path extrusionOk="0" h="293" w="613">
                  <a:moveTo>
                    <a:pt x="613" y="274"/>
                  </a:moveTo>
                  <a:lnTo>
                    <a:pt x="613" y="1"/>
                  </a:lnTo>
                  <a:lnTo>
                    <a:pt x="36" y="1"/>
                  </a:lnTo>
                  <a:cubicBezTo>
                    <a:pt x="1" y="201"/>
                    <a:pt x="194" y="292"/>
                    <a:pt x="61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11"/>
            <p:cNvSpPr/>
            <p:nvPr/>
          </p:nvSpPr>
          <p:spPr>
            <a:xfrm>
              <a:off x="1957983" y="2401245"/>
              <a:ext cx="6996" cy="6233"/>
            </a:xfrm>
            <a:custGeom>
              <a:rect b="b" l="l" r="r" t="t"/>
              <a:pathLst>
                <a:path extrusionOk="0" h="207" w="196">
                  <a:moveTo>
                    <a:pt x="195" y="103"/>
                  </a:moveTo>
                  <a:cubicBezTo>
                    <a:pt x="195" y="52"/>
                    <a:pt x="39" y="0"/>
                    <a:pt x="3" y="103"/>
                  </a:cubicBezTo>
                  <a:cubicBezTo>
                    <a:pt x="1" y="154"/>
                    <a:pt x="156" y="206"/>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2" name="Google Shape;19822;p11"/>
            <p:cNvSpPr/>
            <p:nvPr/>
          </p:nvSpPr>
          <p:spPr>
            <a:xfrm>
              <a:off x="8868638" y="2398867"/>
              <a:ext cx="13813" cy="5510"/>
            </a:xfrm>
            <a:custGeom>
              <a:rect b="b" l="l" r="r" t="t"/>
              <a:pathLst>
                <a:path extrusionOk="0" h="183" w="387">
                  <a:moveTo>
                    <a:pt x="0" y="182"/>
                  </a:moveTo>
                  <a:lnTo>
                    <a:pt x="386" y="182"/>
                  </a:lnTo>
                  <a:lnTo>
                    <a:pt x="386"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11"/>
            <p:cNvSpPr/>
            <p:nvPr/>
          </p:nvSpPr>
          <p:spPr>
            <a:xfrm>
              <a:off x="5664402" y="2395404"/>
              <a:ext cx="14063" cy="4246"/>
            </a:xfrm>
            <a:custGeom>
              <a:rect b="b" l="l" r="r" t="t"/>
              <a:pathLst>
                <a:path extrusionOk="0" h="141" w="394">
                  <a:moveTo>
                    <a:pt x="294" y="24"/>
                  </a:moveTo>
                  <a:cubicBezTo>
                    <a:pt x="239" y="1"/>
                    <a:pt x="0" y="69"/>
                    <a:pt x="102" y="116"/>
                  </a:cubicBezTo>
                  <a:cubicBezTo>
                    <a:pt x="155" y="141"/>
                    <a:pt x="393" y="73"/>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11"/>
            <p:cNvSpPr/>
            <p:nvPr/>
          </p:nvSpPr>
          <p:spPr>
            <a:xfrm>
              <a:off x="2563674" y="2390707"/>
              <a:ext cx="20702" cy="8190"/>
            </a:xfrm>
            <a:custGeom>
              <a:rect b="b" l="l" r="r" t="t"/>
              <a:pathLst>
                <a:path extrusionOk="0" h="272" w="58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11"/>
            <p:cNvSpPr/>
            <p:nvPr/>
          </p:nvSpPr>
          <p:spPr>
            <a:xfrm>
              <a:off x="1861579" y="2383933"/>
              <a:ext cx="28982" cy="16952"/>
            </a:xfrm>
            <a:custGeom>
              <a:rect b="b" l="l" r="r" t="t"/>
              <a:pathLst>
                <a:path extrusionOk="0" h="563" w="812">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11"/>
            <p:cNvSpPr/>
            <p:nvPr/>
          </p:nvSpPr>
          <p:spPr>
            <a:xfrm>
              <a:off x="8865068" y="2392664"/>
              <a:ext cx="14027" cy="4276"/>
            </a:xfrm>
            <a:custGeom>
              <a:rect b="b" l="l" r="r" t="t"/>
              <a:pathLst>
                <a:path extrusionOk="0" h="142" w="393">
                  <a:moveTo>
                    <a:pt x="291" y="24"/>
                  </a:moveTo>
                  <a:cubicBezTo>
                    <a:pt x="241" y="1"/>
                    <a:pt x="1" y="69"/>
                    <a:pt x="99" y="115"/>
                  </a:cubicBezTo>
                  <a:cubicBezTo>
                    <a:pt x="156" y="142"/>
                    <a:pt x="392" y="72"/>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7" name="Google Shape;19827;p11"/>
            <p:cNvSpPr/>
            <p:nvPr/>
          </p:nvSpPr>
          <p:spPr>
            <a:xfrm>
              <a:off x="8651703" y="2392664"/>
              <a:ext cx="14063" cy="4246"/>
            </a:xfrm>
            <a:custGeom>
              <a:rect b="b" l="l" r="r" t="t"/>
              <a:pathLst>
                <a:path extrusionOk="0" h="141" w="394">
                  <a:moveTo>
                    <a:pt x="100" y="115"/>
                  </a:moveTo>
                  <a:cubicBezTo>
                    <a:pt x="153" y="140"/>
                    <a:pt x="393" y="72"/>
                    <a:pt x="293" y="24"/>
                  </a:cubicBezTo>
                  <a:cubicBezTo>
                    <a:pt x="241" y="1"/>
                    <a:pt x="0" y="69"/>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11"/>
            <p:cNvSpPr/>
            <p:nvPr/>
          </p:nvSpPr>
          <p:spPr>
            <a:xfrm>
              <a:off x="5426980" y="2390346"/>
              <a:ext cx="7031" cy="6203"/>
            </a:xfrm>
            <a:custGeom>
              <a:rect b="b" l="l" r="r" t="t"/>
              <a:pathLst>
                <a:path extrusionOk="0" h="206" w="197">
                  <a:moveTo>
                    <a:pt x="3" y="101"/>
                  </a:moveTo>
                  <a:cubicBezTo>
                    <a:pt x="0" y="152"/>
                    <a:pt x="158" y="206"/>
                    <a:pt x="196" y="101"/>
                  </a:cubicBezTo>
                  <a:cubicBezTo>
                    <a:pt x="196" y="53"/>
                    <a:pt x="40" y="1"/>
                    <a:pt x="3"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11"/>
            <p:cNvSpPr/>
            <p:nvPr/>
          </p:nvSpPr>
          <p:spPr>
            <a:xfrm>
              <a:off x="3259236" y="2380952"/>
              <a:ext cx="20309" cy="13580"/>
            </a:xfrm>
            <a:custGeom>
              <a:rect b="b" l="l" r="r" t="t"/>
              <a:pathLst>
                <a:path extrusionOk="0" h="451" w="569">
                  <a:moveTo>
                    <a:pt x="377" y="413"/>
                  </a:moveTo>
                  <a:cubicBezTo>
                    <a:pt x="388" y="358"/>
                    <a:pt x="403" y="307"/>
                    <a:pt x="569" y="324"/>
                  </a:cubicBezTo>
                  <a:lnTo>
                    <a:pt x="569" y="143"/>
                  </a:lnTo>
                  <a:cubicBezTo>
                    <a:pt x="96" y="1"/>
                    <a:pt x="1" y="451"/>
                    <a:pt x="377"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0" name="Google Shape;19830;p11"/>
            <p:cNvSpPr/>
            <p:nvPr/>
          </p:nvSpPr>
          <p:spPr>
            <a:xfrm>
              <a:off x="8111471" y="2387937"/>
              <a:ext cx="13813" cy="2710"/>
            </a:xfrm>
            <a:custGeom>
              <a:rect b="b" l="l" r="r" t="t"/>
              <a:pathLst>
                <a:path extrusionOk="0" h="90" w="387">
                  <a:moveTo>
                    <a:pt x="386" y="1"/>
                  </a:moveTo>
                  <a:cubicBezTo>
                    <a:pt x="237" y="21"/>
                    <a:pt x="8" y="4"/>
                    <a:pt x="1" y="90"/>
                  </a:cubicBezTo>
                  <a:cubicBezTo>
                    <a:pt x="151" y="73"/>
                    <a:pt x="382"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1" name="Google Shape;19831;p11"/>
            <p:cNvSpPr/>
            <p:nvPr/>
          </p:nvSpPr>
          <p:spPr>
            <a:xfrm>
              <a:off x="5544121" y="2382126"/>
              <a:ext cx="6924" cy="6263"/>
            </a:xfrm>
            <a:custGeom>
              <a:rect b="b" l="l" r="r" t="t"/>
              <a:pathLst>
                <a:path extrusionOk="0" h="208" w="194">
                  <a:moveTo>
                    <a:pt x="193" y="104"/>
                  </a:moveTo>
                  <a:cubicBezTo>
                    <a:pt x="193" y="53"/>
                    <a:pt x="37" y="1"/>
                    <a:pt x="0" y="104"/>
                  </a:cubicBezTo>
                  <a:cubicBezTo>
                    <a:pt x="0" y="155"/>
                    <a:pt x="155" y="207"/>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11"/>
            <p:cNvSpPr/>
            <p:nvPr/>
          </p:nvSpPr>
          <p:spPr>
            <a:xfrm>
              <a:off x="1507374" y="2379748"/>
              <a:ext cx="23878" cy="10328"/>
            </a:xfrm>
            <a:custGeom>
              <a:rect b="b" l="l" r="r" t="t"/>
              <a:pathLst>
                <a:path extrusionOk="0" h="343" w="669">
                  <a:moveTo>
                    <a:pt x="669" y="92"/>
                  </a:moveTo>
                  <a:cubicBezTo>
                    <a:pt x="403" y="94"/>
                    <a:pt x="247" y="48"/>
                    <a:pt x="91" y="0"/>
                  </a:cubicBezTo>
                  <a:cubicBezTo>
                    <a:pt x="1" y="282"/>
                    <a:pt x="610" y="342"/>
                    <a:pt x="669"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11"/>
            <p:cNvSpPr/>
            <p:nvPr/>
          </p:nvSpPr>
          <p:spPr>
            <a:xfrm>
              <a:off x="4260321" y="2381705"/>
              <a:ext cx="13920" cy="4306"/>
            </a:xfrm>
            <a:custGeom>
              <a:rect b="b" l="l" r="r" t="t"/>
              <a:pathLst>
                <a:path extrusionOk="0" h="143" w="390">
                  <a:moveTo>
                    <a:pt x="290" y="27"/>
                  </a:moveTo>
                  <a:cubicBezTo>
                    <a:pt x="237" y="0"/>
                    <a:pt x="1" y="71"/>
                    <a:pt x="100" y="118"/>
                  </a:cubicBezTo>
                  <a:cubicBezTo>
                    <a:pt x="152" y="143"/>
                    <a:pt x="390" y="72"/>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4" name="Google Shape;19834;p11"/>
            <p:cNvSpPr/>
            <p:nvPr/>
          </p:nvSpPr>
          <p:spPr>
            <a:xfrm>
              <a:off x="1577258" y="2364091"/>
              <a:ext cx="50434" cy="18518"/>
            </a:xfrm>
            <a:custGeom>
              <a:rect b="b" l="l" r="r" t="t"/>
              <a:pathLst>
                <a:path extrusionOk="0" h="615" w="1413">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5" name="Google Shape;19835;p11"/>
            <p:cNvSpPr/>
            <p:nvPr/>
          </p:nvSpPr>
          <p:spPr>
            <a:xfrm>
              <a:off x="2075017" y="2371167"/>
              <a:ext cx="6889" cy="6233"/>
            </a:xfrm>
            <a:custGeom>
              <a:rect b="b" l="l" r="r" t="t"/>
              <a:pathLst>
                <a:path extrusionOk="0" h="207" w="193">
                  <a:moveTo>
                    <a:pt x="193" y="104"/>
                  </a:moveTo>
                  <a:cubicBezTo>
                    <a:pt x="193" y="53"/>
                    <a:pt x="40" y="1"/>
                    <a:pt x="2" y="104"/>
                  </a:cubicBezTo>
                  <a:cubicBezTo>
                    <a:pt x="1" y="155"/>
                    <a:pt x="155" y="207"/>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11"/>
            <p:cNvSpPr/>
            <p:nvPr/>
          </p:nvSpPr>
          <p:spPr>
            <a:xfrm>
              <a:off x="4917800" y="2371528"/>
              <a:ext cx="13742" cy="2770"/>
            </a:xfrm>
            <a:custGeom>
              <a:rect b="b" l="l" r="r" t="t"/>
              <a:pathLst>
                <a:path extrusionOk="0" h="92" w="385">
                  <a:moveTo>
                    <a:pt x="384" y="0"/>
                  </a:moveTo>
                  <a:cubicBezTo>
                    <a:pt x="234" y="21"/>
                    <a:pt x="4" y="4"/>
                    <a:pt x="0" y="92"/>
                  </a:cubicBezTo>
                  <a:cubicBezTo>
                    <a:pt x="149" y="71"/>
                    <a:pt x="379" y="90"/>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11"/>
            <p:cNvSpPr/>
            <p:nvPr/>
          </p:nvSpPr>
          <p:spPr>
            <a:xfrm>
              <a:off x="2171385" y="2368427"/>
              <a:ext cx="6924" cy="6263"/>
            </a:xfrm>
            <a:custGeom>
              <a:rect b="b" l="l" r="r" t="t"/>
              <a:pathLst>
                <a:path extrusionOk="0" h="208" w="194">
                  <a:moveTo>
                    <a:pt x="193" y="103"/>
                  </a:moveTo>
                  <a:cubicBezTo>
                    <a:pt x="193" y="52"/>
                    <a:pt x="38" y="0"/>
                    <a:pt x="3" y="103"/>
                  </a:cubicBezTo>
                  <a:cubicBezTo>
                    <a:pt x="0" y="154"/>
                    <a:pt x="156" y="208"/>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11"/>
            <p:cNvSpPr/>
            <p:nvPr/>
          </p:nvSpPr>
          <p:spPr>
            <a:xfrm>
              <a:off x="1761749" y="2370775"/>
              <a:ext cx="13956" cy="4306"/>
            </a:xfrm>
            <a:custGeom>
              <a:rect b="b" l="l" r="r" t="t"/>
              <a:pathLst>
                <a:path extrusionOk="0" h="143" w="391">
                  <a:moveTo>
                    <a:pt x="100" y="117"/>
                  </a:moveTo>
                  <a:cubicBezTo>
                    <a:pt x="151" y="143"/>
                    <a:pt x="391" y="72"/>
                    <a:pt x="293" y="25"/>
                  </a:cubicBezTo>
                  <a:cubicBezTo>
                    <a:pt x="238" y="1"/>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11"/>
            <p:cNvSpPr/>
            <p:nvPr/>
          </p:nvSpPr>
          <p:spPr>
            <a:xfrm>
              <a:off x="5082019" y="2363309"/>
              <a:ext cx="21665" cy="6474"/>
            </a:xfrm>
            <a:custGeom>
              <a:rect b="b" l="l" r="r" t="t"/>
              <a:pathLst>
                <a:path extrusionOk="0" h="215" w="607">
                  <a:moveTo>
                    <a:pt x="606" y="183"/>
                  </a:moveTo>
                  <a:lnTo>
                    <a:pt x="606" y="1"/>
                  </a:lnTo>
                  <a:lnTo>
                    <a:pt x="27" y="1"/>
                  </a:lnTo>
                  <a:cubicBezTo>
                    <a:pt x="1" y="164"/>
                    <a:pt x="217" y="215"/>
                    <a:pt x="606"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11"/>
            <p:cNvSpPr/>
            <p:nvPr/>
          </p:nvSpPr>
          <p:spPr>
            <a:xfrm>
              <a:off x="4029859" y="2366048"/>
              <a:ext cx="13777" cy="2800"/>
            </a:xfrm>
            <a:custGeom>
              <a:rect b="b" l="l" r="r" t="t"/>
              <a:pathLst>
                <a:path extrusionOk="0" h="93" w="386">
                  <a:moveTo>
                    <a:pt x="0" y="92"/>
                  </a:moveTo>
                  <a:cubicBezTo>
                    <a:pt x="150" y="71"/>
                    <a:pt x="381" y="90"/>
                    <a:pt x="385" y="1"/>
                  </a:cubicBezTo>
                  <a:cubicBezTo>
                    <a:pt x="235" y="20"/>
                    <a:pt x="5" y="5"/>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11"/>
            <p:cNvSpPr/>
            <p:nvPr/>
          </p:nvSpPr>
          <p:spPr>
            <a:xfrm>
              <a:off x="2271036" y="2365356"/>
              <a:ext cx="14063" cy="4246"/>
            </a:xfrm>
            <a:custGeom>
              <a:rect b="b" l="l" r="r" t="t"/>
              <a:pathLst>
                <a:path extrusionOk="0" h="141" w="394">
                  <a:moveTo>
                    <a:pt x="102" y="115"/>
                  </a:moveTo>
                  <a:cubicBezTo>
                    <a:pt x="156" y="140"/>
                    <a:pt x="393" y="72"/>
                    <a:pt x="294" y="24"/>
                  </a:cubicBezTo>
                  <a:cubicBezTo>
                    <a:pt x="239" y="0"/>
                    <a:pt x="0" y="68"/>
                    <a:pt x="102"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11"/>
            <p:cNvSpPr/>
            <p:nvPr/>
          </p:nvSpPr>
          <p:spPr>
            <a:xfrm>
              <a:off x="8586458" y="2363309"/>
              <a:ext cx="13777" cy="2770"/>
            </a:xfrm>
            <a:custGeom>
              <a:rect b="b" l="l" r="r" t="t"/>
              <a:pathLst>
                <a:path extrusionOk="0" h="92" w="386">
                  <a:moveTo>
                    <a:pt x="386" y="1"/>
                  </a:moveTo>
                  <a:cubicBezTo>
                    <a:pt x="236" y="23"/>
                    <a:pt x="4" y="4"/>
                    <a:pt x="1" y="92"/>
                  </a:cubicBezTo>
                  <a:cubicBezTo>
                    <a:pt x="151" y="72"/>
                    <a:pt x="381" y="89"/>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3" name="Google Shape;19843;p11"/>
            <p:cNvSpPr/>
            <p:nvPr/>
          </p:nvSpPr>
          <p:spPr>
            <a:xfrm>
              <a:off x="5592234" y="2354788"/>
              <a:ext cx="7031" cy="6263"/>
            </a:xfrm>
            <a:custGeom>
              <a:rect b="b" l="l" r="r" t="t"/>
              <a:pathLst>
                <a:path extrusionOk="0" h="208" w="197">
                  <a:moveTo>
                    <a:pt x="195" y="103"/>
                  </a:moveTo>
                  <a:cubicBezTo>
                    <a:pt x="196" y="54"/>
                    <a:pt x="40" y="0"/>
                    <a:pt x="3" y="103"/>
                  </a:cubicBezTo>
                  <a:cubicBezTo>
                    <a:pt x="1" y="153"/>
                    <a:pt x="160" y="208"/>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11"/>
            <p:cNvSpPr/>
            <p:nvPr/>
          </p:nvSpPr>
          <p:spPr>
            <a:xfrm>
              <a:off x="2130089" y="2355179"/>
              <a:ext cx="13849" cy="2740"/>
            </a:xfrm>
            <a:custGeom>
              <a:rect b="b" l="l" r="r" t="t"/>
              <a:pathLst>
                <a:path extrusionOk="0" h="91" w="388">
                  <a:moveTo>
                    <a:pt x="387" y="0"/>
                  </a:moveTo>
                  <a:cubicBezTo>
                    <a:pt x="236" y="20"/>
                    <a:pt x="6" y="2"/>
                    <a:pt x="1" y="90"/>
                  </a:cubicBezTo>
                  <a:cubicBezTo>
                    <a:pt x="149" y="71"/>
                    <a:pt x="381"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5" name="Google Shape;19845;p11"/>
            <p:cNvSpPr/>
            <p:nvPr/>
          </p:nvSpPr>
          <p:spPr>
            <a:xfrm>
              <a:off x="1551810" y="2352018"/>
              <a:ext cx="7067" cy="6293"/>
            </a:xfrm>
            <a:custGeom>
              <a:rect b="b" l="l" r="r" t="t"/>
              <a:pathLst>
                <a:path extrusionOk="0" h="209" w="198">
                  <a:moveTo>
                    <a:pt x="198" y="105"/>
                  </a:moveTo>
                  <a:cubicBezTo>
                    <a:pt x="198" y="54"/>
                    <a:pt x="40" y="1"/>
                    <a:pt x="5" y="105"/>
                  </a:cubicBezTo>
                  <a:cubicBezTo>
                    <a:pt x="1" y="154"/>
                    <a:pt x="159" y="208"/>
                    <a:pt x="198"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6" name="Google Shape;19846;p11"/>
            <p:cNvSpPr/>
            <p:nvPr/>
          </p:nvSpPr>
          <p:spPr>
            <a:xfrm>
              <a:off x="4411726" y="2351687"/>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11"/>
            <p:cNvSpPr/>
            <p:nvPr/>
          </p:nvSpPr>
          <p:spPr>
            <a:xfrm>
              <a:off x="2543615" y="2342955"/>
              <a:ext cx="20166" cy="16229"/>
            </a:xfrm>
            <a:custGeom>
              <a:rect b="b" l="l" r="r" t="t"/>
              <a:pathLst>
                <a:path extrusionOk="0" h="539" w="565">
                  <a:moveTo>
                    <a:pt x="565" y="134"/>
                  </a:moveTo>
                  <a:cubicBezTo>
                    <a:pt x="1" y="0"/>
                    <a:pt x="1" y="538"/>
                    <a:pt x="565" y="4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11"/>
            <p:cNvSpPr/>
            <p:nvPr/>
          </p:nvSpPr>
          <p:spPr>
            <a:xfrm>
              <a:off x="6655601" y="2348917"/>
              <a:ext cx="14027" cy="4336"/>
            </a:xfrm>
            <a:custGeom>
              <a:rect b="b" l="l" r="r" t="t"/>
              <a:pathLst>
                <a:path extrusionOk="0" h="144" w="393">
                  <a:moveTo>
                    <a:pt x="292" y="27"/>
                  </a:moveTo>
                  <a:cubicBezTo>
                    <a:pt x="237" y="1"/>
                    <a:pt x="1" y="70"/>
                    <a:pt x="98" y="117"/>
                  </a:cubicBezTo>
                  <a:cubicBezTo>
                    <a:pt x="155" y="143"/>
                    <a:pt x="392" y="73"/>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11"/>
            <p:cNvSpPr/>
            <p:nvPr/>
          </p:nvSpPr>
          <p:spPr>
            <a:xfrm>
              <a:off x="6304536" y="2348917"/>
              <a:ext cx="14027" cy="4336"/>
            </a:xfrm>
            <a:custGeom>
              <a:rect b="b" l="l" r="r" t="t"/>
              <a:pathLst>
                <a:path extrusionOk="0" h="144" w="393">
                  <a:moveTo>
                    <a:pt x="293" y="27"/>
                  </a:moveTo>
                  <a:cubicBezTo>
                    <a:pt x="241" y="1"/>
                    <a:pt x="1" y="70"/>
                    <a:pt x="103" y="117"/>
                  </a:cubicBezTo>
                  <a:cubicBezTo>
                    <a:pt x="155" y="143"/>
                    <a:pt x="392" y="73"/>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11"/>
            <p:cNvSpPr/>
            <p:nvPr/>
          </p:nvSpPr>
          <p:spPr>
            <a:xfrm>
              <a:off x="2325966" y="2341450"/>
              <a:ext cx="25663" cy="8280"/>
            </a:xfrm>
            <a:custGeom>
              <a:rect b="b" l="l" r="r" t="t"/>
              <a:pathLst>
                <a:path extrusionOk="0" h="275" w="719">
                  <a:moveTo>
                    <a:pt x="105" y="275"/>
                  </a:moveTo>
                  <a:lnTo>
                    <a:pt x="682" y="275"/>
                  </a:lnTo>
                  <a:cubicBezTo>
                    <a:pt x="653" y="168"/>
                    <a:pt x="718" y="15"/>
                    <a:pt x="490" y="1"/>
                  </a:cubicBezTo>
                  <a:cubicBezTo>
                    <a:pt x="474" y="144"/>
                    <a:pt x="0" y="73"/>
                    <a:pt x="105"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11"/>
            <p:cNvSpPr/>
            <p:nvPr/>
          </p:nvSpPr>
          <p:spPr>
            <a:xfrm>
              <a:off x="2725286" y="2343467"/>
              <a:ext cx="14134" cy="4276"/>
            </a:xfrm>
            <a:custGeom>
              <a:rect b="b" l="l" r="r" t="t"/>
              <a:pathLst>
                <a:path extrusionOk="0" h="142" w="396">
                  <a:moveTo>
                    <a:pt x="293" y="25"/>
                  </a:moveTo>
                  <a:cubicBezTo>
                    <a:pt x="242" y="0"/>
                    <a:pt x="0" y="70"/>
                    <a:pt x="103" y="117"/>
                  </a:cubicBezTo>
                  <a:cubicBezTo>
                    <a:pt x="156" y="141"/>
                    <a:pt x="396"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11"/>
            <p:cNvSpPr/>
            <p:nvPr/>
          </p:nvSpPr>
          <p:spPr>
            <a:xfrm>
              <a:off x="4371822" y="2332658"/>
              <a:ext cx="29625" cy="12375"/>
            </a:xfrm>
            <a:custGeom>
              <a:rect b="b" l="l" r="r" t="t"/>
              <a:pathLst>
                <a:path extrusionOk="0" h="411" w="830">
                  <a:moveTo>
                    <a:pt x="829" y="384"/>
                  </a:moveTo>
                  <a:lnTo>
                    <a:pt x="829" y="23"/>
                  </a:lnTo>
                  <a:cubicBezTo>
                    <a:pt x="466" y="0"/>
                    <a:pt x="407" y="123"/>
                    <a:pt x="59" y="111"/>
                  </a:cubicBezTo>
                  <a:cubicBezTo>
                    <a:pt x="0" y="352"/>
                    <a:pt x="329" y="410"/>
                    <a:pt x="829"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11"/>
            <p:cNvSpPr/>
            <p:nvPr/>
          </p:nvSpPr>
          <p:spPr>
            <a:xfrm>
              <a:off x="1469362" y="2335007"/>
              <a:ext cx="27519" cy="11201"/>
            </a:xfrm>
            <a:custGeom>
              <a:rect b="b" l="l" r="r" t="t"/>
              <a:pathLst>
                <a:path extrusionOk="0" h="372" w="771">
                  <a:moveTo>
                    <a:pt x="771" y="306"/>
                  </a:moveTo>
                  <a:lnTo>
                    <a:pt x="771" y="33"/>
                  </a:lnTo>
                  <a:cubicBezTo>
                    <a:pt x="481" y="50"/>
                    <a:pt x="56" y="1"/>
                    <a:pt x="0" y="125"/>
                  </a:cubicBezTo>
                  <a:cubicBezTo>
                    <a:pt x="382" y="127"/>
                    <a:pt x="244" y="371"/>
                    <a:pt x="771"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11"/>
            <p:cNvSpPr/>
            <p:nvPr/>
          </p:nvSpPr>
          <p:spPr>
            <a:xfrm>
              <a:off x="1909763" y="2324529"/>
              <a:ext cx="41403" cy="16952"/>
            </a:xfrm>
            <a:custGeom>
              <a:rect b="b" l="l" r="r" t="t"/>
              <a:pathLst>
                <a:path extrusionOk="0" h="563" w="1160">
                  <a:moveTo>
                    <a:pt x="1" y="199"/>
                  </a:moveTo>
                  <a:cubicBezTo>
                    <a:pt x="212" y="404"/>
                    <a:pt x="525" y="558"/>
                    <a:pt x="1160" y="563"/>
                  </a:cubicBezTo>
                  <a:lnTo>
                    <a:pt x="1160" y="110"/>
                  </a:lnTo>
                  <a:cubicBezTo>
                    <a:pt x="820" y="162"/>
                    <a:pt x="26" y="0"/>
                    <a:pt x="1" y="1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11"/>
            <p:cNvSpPr/>
            <p:nvPr/>
          </p:nvSpPr>
          <p:spPr>
            <a:xfrm>
              <a:off x="911712" y="2325071"/>
              <a:ext cx="45901" cy="16741"/>
            </a:xfrm>
            <a:custGeom>
              <a:rect b="b" l="l" r="r" t="t"/>
              <a:pathLst>
                <a:path extrusionOk="0" h="556" w="1286">
                  <a:moveTo>
                    <a:pt x="965" y="0"/>
                  </a:moveTo>
                  <a:cubicBezTo>
                    <a:pt x="361" y="16"/>
                    <a:pt x="39" y="168"/>
                    <a:pt x="1" y="453"/>
                  </a:cubicBezTo>
                  <a:cubicBezTo>
                    <a:pt x="365" y="434"/>
                    <a:pt x="426" y="555"/>
                    <a:pt x="774" y="545"/>
                  </a:cubicBezTo>
                  <a:cubicBezTo>
                    <a:pt x="901" y="354"/>
                    <a:pt x="1285" y="141"/>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11"/>
            <p:cNvSpPr/>
            <p:nvPr/>
          </p:nvSpPr>
          <p:spPr>
            <a:xfrm>
              <a:off x="5668043" y="2330581"/>
              <a:ext cx="14919" cy="9184"/>
            </a:xfrm>
            <a:custGeom>
              <a:rect b="b" l="l" r="r" t="t"/>
              <a:pathLst>
                <a:path extrusionOk="0" h="305" w="418">
                  <a:moveTo>
                    <a:pt x="383" y="272"/>
                  </a:moveTo>
                  <a:cubicBezTo>
                    <a:pt x="354" y="165"/>
                    <a:pt x="418" y="15"/>
                    <a:pt x="192" y="0"/>
                  </a:cubicBezTo>
                  <a:cubicBezTo>
                    <a:pt x="179" y="55"/>
                    <a:pt x="163" y="107"/>
                    <a:pt x="0" y="92"/>
                  </a:cubicBezTo>
                  <a:cubicBezTo>
                    <a:pt x="21" y="200"/>
                    <a:pt x="56" y="304"/>
                    <a:pt x="383"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11"/>
            <p:cNvSpPr/>
            <p:nvPr/>
          </p:nvSpPr>
          <p:spPr>
            <a:xfrm>
              <a:off x="2532550" y="2335278"/>
              <a:ext cx="14134" cy="4246"/>
            </a:xfrm>
            <a:custGeom>
              <a:rect b="b" l="l" r="r" t="t"/>
              <a:pathLst>
                <a:path extrusionOk="0" h="141" w="396">
                  <a:moveTo>
                    <a:pt x="295" y="24"/>
                  </a:moveTo>
                  <a:cubicBezTo>
                    <a:pt x="243" y="1"/>
                    <a:pt x="0" y="67"/>
                    <a:pt x="102" y="116"/>
                  </a:cubicBezTo>
                  <a:cubicBezTo>
                    <a:pt x="157" y="141"/>
                    <a:pt x="396" y="73"/>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11"/>
            <p:cNvSpPr/>
            <p:nvPr/>
          </p:nvSpPr>
          <p:spPr>
            <a:xfrm>
              <a:off x="4174411" y="2330189"/>
              <a:ext cx="6889" cy="6233"/>
            </a:xfrm>
            <a:custGeom>
              <a:rect b="b" l="l" r="r" t="t"/>
              <a:pathLst>
                <a:path extrusionOk="0" h="207" w="193">
                  <a:moveTo>
                    <a:pt x="192" y="105"/>
                  </a:moveTo>
                  <a:cubicBezTo>
                    <a:pt x="192" y="52"/>
                    <a:pt x="38" y="0"/>
                    <a:pt x="1" y="105"/>
                  </a:cubicBezTo>
                  <a:cubicBezTo>
                    <a:pt x="1" y="153"/>
                    <a:pt x="156" y="206"/>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11"/>
            <p:cNvSpPr/>
            <p:nvPr/>
          </p:nvSpPr>
          <p:spPr>
            <a:xfrm>
              <a:off x="2319256" y="2329798"/>
              <a:ext cx="14063" cy="4276"/>
            </a:xfrm>
            <a:custGeom>
              <a:rect b="b" l="l" r="r" t="t"/>
              <a:pathLst>
                <a:path extrusionOk="0" h="142" w="394">
                  <a:moveTo>
                    <a:pt x="293" y="24"/>
                  </a:moveTo>
                  <a:cubicBezTo>
                    <a:pt x="241" y="0"/>
                    <a:pt x="0" y="68"/>
                    <a:pt x="102" y="115"/>
                  </a:cubicBezTo>
                  <a:cubicBezTo>
                    <a:pt x="152" y="141"/>
                    <a:pt x="393" y="73"/>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11"/>
            <p:cNvSpPr/>
            <p:nvPr/>
          </p:nvSpPr>
          <p:spPr>
            <a:xfrm>
              <a:off x="3761349" y="2327811"/>
              <a:ext cx="13777" cy="2800"/>
            </a:xfrm>
            <a:custGeom>
              <a:rect b="b" l="l" r="r" t="t"/>
              <a:pathLst>
                <a:path extrusionOk="0" h="93" w="386">
                  <a:moveTo>
                    <a:pt x="385" y="1"/>
                  </a:moveTo>
                  <a:cubicBezTo>
                    <a:pt x="238" y="20"/>
                    <a:pt x="4" y="3"/>
                    <a:pt x="0" y="92"/>
                  </a:cubicBezTo>
                  <a:cubicBezTo>
                    <a:pt x="153" y="70"/>
                    <a:pt x="380" y="88"/>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11"/>
            <p:cNvSpPr/>
            <p:nvPr/>
          </p:nvSpPr>
          <p:spPr>
            <a:xfrm>
              <a:off x="4556278" y="2324318"/>
              <a:ext cx="13991" cy="4246"/>
            </a:xfrm>
            <a:custGeom>
              <a:rect b="b" l="l" r="r" t="t"/>
              <a:pathLst>
                <a:path extrusionOk="0" h="141" w="392">
                  <a:moveTo>
                    <a:pt x="99" y="117"/>
                  </a:moveTo>
                  <a:cubicBezTo>
                    <a:pt x="154" y="140"/>
                    <a:pt x="392" y="74"/>
                    <a:pt x="292" y="27"/>
                  </a:cubicBezTo>
                  <a:cubicBezTo>
                    <a:pt x="239" y="1"/>
                    <a:pt x="0" y="69"/>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11"/>
            <p:cNvSpPr/>
            <p:nvPr/>
          </p:nvSpPr>
          <p:spPr>
            <a:xfrm>
              <a:off x="3468747" y="2324288"/>
              <a:ext cx="14027" cy="4276"/>
            </a:xfrm>
            <a:custGeom>
              <a:rect b="b" l="l" r="r" t="t"/>
              <a:pathLst>
                <a:path extrusionOk="0" h="142" w="393">
                  <a:moveTo>
                    <a:pt x="292" y="26"/>
                  </a:moveTo>
                  <a:cubicBezTo>
                    <a:pt x="238" y="0"/>
                    <a:pt x="1" y="70"/>
                    <a:pt x="100" y="115"/>
                  </a:cubicBezTo>
                  <a:cubicBezTo>
                    <a:pt x="154" y="141"/>
                    <a:pt x="392" y="75"/>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11"/>
            <p:cNvSpPr/>
            <p:nvPr/>
          </p:nvSpPr>
          <p:spPr>
            <a:xfrm>
              <a:off x="7137476" y="2318808"/>
              <a:ext cx="13920" cy="4336"/>
            </a:xfrm>
            <a:custGeom>
              <a:rect b="b" l="l" r="r" t="t"/>
              <a:pathLst>
                <a:path extrusionOk="0" h="144" w="390">
                  <a:moveTo>
                    <a:pt x="289" y="27"/>
                  </a:moveTo>
                  <a:cubicBezTo>
                    <a:pt x="238" y="1"/>
                    <a:pt x="1" y="71"/>
                    <a:pt x="100" y="117"/>
                  </a:cubicBezTo>
                  <a:cubicBezTo>
                    <a:pt x="152" y="143"/>
                    <a:pt x="390" y="74"/>
                    <a:pt x="289"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4" name="Google Shape;19864;p11"/>
            <p:cNvSpPr/>
            <p:nvPr/>
          </p:nvSpPr>
          <p:spPr>
            <a:xfrm>
              <a:off x="2511956" y="2318808"/>
              <a:ext cx="14099" cy="4336"/>
            </a:xfrm>
            <a:custGeom>
              <a:rect b="b" l="l" r="r" t="t"/>
              <a:pathLst>
                <a:path extrusionOk="0" h="144" w="395">
                  <a:moveTo>
                    <a:pt x="293" y="27"/>
                  </a:moveTo>
                  <a:cubicBezTo>
                    <a:pt x="239" y="1"/>
                    <a:pt x="0" y="71"/>
                    <a:pt x="101" y="117"/>
                  </a:cubicBezTo>
                  <a:cubicBezTo>
                    <a:pt x="153" y="143"/>
                    <a:pt x="394"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5" name="Google Shape;19865;p11"/>
            <p:cNvSpPr/>
            <p:nvPr/>
          </p:nvSpPr>
          <p:spPr>
            <a:xfrm>
              <a:off x="5695419" y="2314111"/>
              <a:ext cx="13920" cy="5510"/>
            </a:xfrm>
            <a:custGeom>
              <a:rect b="b" l="l" r="r" t="t"/>
              <a:pathLst>
                <a:path extrusionOk="0" h="183" w="390">
                  <a:moveTo>
                    <a:pt x="1" y="183"/>
                  </a:moveTo>
                  <a:lnTo>
                    <a:pt x="390" y="183"/>
                  </a:lnTo>
                  <a:lnTo>
                    <a:pt x="390"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6" name="Google Shape;19866;p11"/>
            <p:cNvSpPr/>
            <p:nvPr/>
          </p:nvSpPr>
          <p:spPr>
            <a:xfrm>
              <a:off x="4542037" y="2303182"/>
              <a:ext cx="26555" cy="12225"/>
            </a:xfrm>
            <a:custGeom>
              <a:rect b="b" l="l" r="r" t="t"/>
              <a:pathLst>
                <a:path extrusionOk="0" h="406" w="744">
                  <a:moveTo>
                    <a:pt x="306" y="0"/>
                  </a:moveTo>
                  <a:cubicBezTo>
                    <a:pt x="1" y="136"/>
                    <a:pt x="90" y="405"/>
                    <a:pt x="693" y="363"/>
                  </a:cubicBezTo>
                  <a:cubicBezTo>
                    <a:pt x="744" y="157"/>
                    <a:pt x="646" y="23"/>
                    <a:pt x="3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11"/>
            <p:cNvSpPr/>
            <p:nvPr/>
          </p:nvSpPr>
          <p:spPr>
            <a:xfrm>
              <a:off x="3406786" y="2310619"/>
              <a:ext cx="14027" cy="4336"/>
            </a:xfrm>
            <a:custGeom>
              <a:rect b="b" l="l" r="r" t="t"/>
              <a:pathLst>
                <a:path extrusionOk="0" h="144" w="393">
                  <a:moveTo>
                    <a:pt x="100" y="118"/>
                  </a:moveTo>
                  <a:cubicBezTo>
                    <a:pt x="151" y="144"/>
                    <a:pt x="392" y="73"/>
                    <a:pt x="292" y="26"/>
                  </a:cubicBezTo>
                  <a:cubicBezTo>
                    <a:pt x="242" y="0"/>
                    <a:pt x="1" y="71"/>
                    <a:pt x="100"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11"/>
            <p:cNvSpPr/>
            <p:nvPr/>
          </p:nvSpPr>
          <p:spPr>
            <a:xfrm>
              <a:off x="7898854" y="2292885"/>
              <a:ext cx="35478" cy="19090"/>
            </a:xfrm>
            <a:custGeom>
              <a:rect b="b" l="l" r="r" t="t"/>
              <a:pathLst>
                <a:path extrusionOk="0" h="634" w="994">
                  <a:moveTo>
                    <a:pt x="557" y="615"/>
                  </a:moveTo>
                  <a:cubicBezTo>
                    <a:pt x="507" y="349"/>
                    <a:pt x="994" y="336"/>
                    <a:pt x="944" y="71"/>
                  </a:cubicBezTo>
                  <a:cubicBezTo>
                    <a:pt x="0" y="0"/>
                    <a:pt x="77" y="633"/>
                    <a:pt x="557" y="6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11"/>
            <p:cNvSpPr/>
            <p:nvPr/>
          </p:nvSpPr>
          <p:spPr>
            <a:xfrm>
              <a:off x="2732211" y="2307969"/>
              <a:ext cx="14063" cy="4246"/>
            </a:xfrm>
            <a:custGeom>
              <a:rect b="b" l="l" r="r" t="t"/>
              <a:pathLst>
                <a:path extrusionOk="0" h="141" w="394">
                  <a:moveTo>
                    <a:pt x="99" y="114"/>
                  </a:moveTo>
                  <a:cubicBezTo>
                    <a:pt x="155" y="140"/>
                    <a:pt x="394" y="72"/>
                    <a:pt x="295" y="23"/>
                  </a:cubicBezTo>
                  <a:cubicBezTo>
                    <a:pt x="242" y="1"/>
                    <a:pt x="1" y="67"/>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11"/>
            <p:cNvSpPr/>
            <p:nvPr/>
          </p:nvSpPr>
          <p:spPr>
            <a:xfrm>
              <a:off x="1926860" y="2307909"/>
              <a:ext cx="14099" cy="4306"/>
            </a:xfrm>
            <a:custGeom>
              <a:rect b="b" l="l" r="r" t="t"/>
              <a:pathLst>
                <a:path extrusionOk="0" h="143" w="395">
                  <a:moveTo>
                    <a:pt x="294" y="25"/>
                  </a:moveTo>
                  <a:cubicBezTo>
                    <a:pt x="242" y="0"/>
                    <a:pt x="1" y="69"/>
                    <a:pt x="103" y="116"/>
                  </a:cubicBezTo>
                  <a:cubicBezTo>
                    <a:pt x="157" y="142"/>
                    <a:pt x="395" y="74"/>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11"/>
            <p:cNvSpPr/>
            <p:nvPr/>
          </p:nvSpPr>
          <p:spPr>
            <a:xfrm>
              <a:off x="4975336" y="2292252"/>
              <a:ext cx="34086" cy="17193"/>
            </a:xfrm>
            <a:custGeom>
              <a:rect b="b" l="l" r="r" t="t"/>
              <a:pathLst>
                <a:path extrusionOk="0" h="571" w="955">
                  <a:moveTo>
                    <a:pt x="700" y="545"/>
                  </a:moveTo>
                  <a:cubicBezTo>
                    <a:pt x="862" y="440"/>
                    <a:pt x="955" y="302"/>
                    <a:pt x="893" y="92"/>
                  </a:cubicBezTo>
                  <a:cubicBezTo>
                    <a:pt x="626" y="94"/>
                    <a:pt x="467" y="47"/>
                    <a:pt x="313" y="0"/>
                  </a:cubicBezTo>
                  <a:cubicBezTo>
                    <a:pt x="1" y="148"/>
                    <a:pt x="83" y="571"/>
                    <a:pt x="700"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2" name="Google Shape;19872;p11"/>
            <p:cNvSpPr/>
            <p:nvPr/>
          </p:nvSpPr>
          <p:spPr>
            <a:xfrm>
              <a:off x="2770829" y="2296468"/>
              <a:ext cx="20095" cy="16259"/>
            </a:xfrm>
            <a:custGeom>
              <a:rect b="b" l="l" r="r" t="t"/>
              <a:pathLst>
                <a:path extrusionOk="0" h="540" w="563">
                  <a:moveTo>
                    <a:pt x="562" y="405"/>
                  </a:moveTo>
                  <a:lnTo>
                    <a:pt x="562" y="132"/>
                  </a:lnTo>
                  <a:cubicBezTo>
                    <a:pt x="1" y="0"/>
                    <a:pt x="1" y="539"/>
                    <a:pt x="562" y="4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3" name="Google Shape;19873;p11"/>
            <p:cNvSpPr/>
            <p:nvPr/>
          </p:nvSpPr>
          <p:spPr>
            <a:xfrm>
              <a:off x="6573045" y="2302399"/>
              <a:ext cx="13920" cy="4306"/>
            </a:xfrm>
            <a:custGeom>
              <a:rect b="b" l="l" r="r" t="t"/>
              <a:pathLst>
                <a:path extrusionOk="0" h="143" w="390">
                  <a:moveTo>
                    <a:pt x="292" y="26"/>
                  </a:moveTo>
                  <a:cubicBezTo>
                    <a:pt x="237" y="0"/>
                    <a:pt x="0" y="71"/>
                    <a:pt x="101" y="118"/>
                  </a:cubicBezTo>
                  <a:cubicBezTo>
                    <a:pt x="151" y="143"/>
                    <a:pt x="389" y="75"/>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11"/>
            <p:cNvSpPr/>
            <p:nvPr/>
          </p:nvSpPr>
          <p:spPr>
            <a:xfrm>
              <a:off x="2686382" y="2297762"/>
              <a:ext cx="21915" cy="8702"/>
            </a:xfrm>
            <a:custGeom>
              <a:rect b="b" l="l" r="r" t="t"/>
              <a:pathLst>
                <a:path extrusionOk="0" h="289" w="614">
                  <a:moveTo>
                    <a:pt x="614" y="272"/>
                  </a:moveTo>
                  <a:lnTo>
                    <a:pt x="614" y="0"/>
                  </a:lnTo>
                  <a:lnTo>
                    <a:pt x="33" y="0"/>
                  </a:lnTo>
                  <a:cubicBezTo>
                    <a:pt x="0" y="199"/>
                    <a:pt x="191" y="289"/>
                    <a:pt x="61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11"/>
            <p:cNvSpPr/>
            <p:nvPr/>
          </p:nvSpPr>
          <p:spPr>
            <a:xfrm>
              <a:off x="1888277" y="2294992"/>
              <a:ext cx="14670" cy="9545"/>
            </a:xfrm>
            <a:custGeom>
              <a:rect b="b" l="l" r="r" t="t"/>
              <a:pathLst>
                <a:path extrusionOk="0" h="317" w="411">
                  <a:moveTo>
                    <a:pt x="411" y="272"/>
                  </a:moveTo>
                  <a:lnTo>
                    <a:pt x="411" y="90"/>
                  </a:lnTo>
                  <a:cubicBezTo>
                    <a:pt x="220" y="90"/>
                    <a:pt x="184" y="17"/>
                    <a:pt x="26" y="1"/>
                  </a:cubicBezTo>
                  <a:cubicBezTo>
                    <a:pt x="45" y="144"/>
                    <a:pt x="1" y="317"/>
                    <a:pt x="411"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6" name="Google Shape;19876;p11"/>
            <p:cNvSpPr/>
            <p:nvPr/>
          </p:nvSpPr>
          <p:spPr>
            <a:xfrm>
              <a:off x="1655173" y="2300412"/>
              <a:ext cx="13777" cy="2800"/>
            </a:xfrm>
            <a:custGeom>
              <a:rect b="b" l="l" r="r" t="t"/>
              <a:pathLst>
                <a:path extrusionOk="0" h="93" w="386">
                  <a:moveTo>
                    <a:pt x="0" y="92"/>
                  </a:moveTo>
                  <a:cubicBezTo>
                    <a:pt x="149" y="71"/>
                    <a:pt x="381" y="90"/>
                    <a:pt x="385" y="1"/>
                  </a:cubicBezTo>
                  <a:cubicBezTo>
                    <a:pt x="235" y="23"/>
                    <a:pt x="5" y="5"/>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7" name="Google Shape;19877;p11"/>
            <p:cNvSpPr/>
            <p:nvPr/>
          </p:nvSpPr>
          <p:spPr>
            <a:xfrm>
              <a:off x="8435017" y="2294661"/>
              <a:ext cx="6924" cy="6203"/>
            </a:xfrm>
            <a:custGeom>
              <a:rect b="b" l="l" r="r" t="t"/>
              <a:pathLst>
                <a:path extrusionOk="0" h="206" w="194">
                  <a:moveTo>
                    <a:pt x="192" y="103"/>
                  </a:moveTo>
                  <a:cubicBezTo>
                    <a:pt x="193" y="52"/>
                    <a:pt x="37" y="0"/>
                    <a:pt x="0" y="103"/>
                  </a:cubicBezTo>
                  <a:cubicBezTo>
                    <a:pt x="0" y="153"/>
                    <a:pt x="158" y="205"/>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8" name="Google Shape;19878;p11"/>
            <p:cNvSpPr/>
            <p:nvPr/>
          </p:nvSpPr>
          <p:spPr>
            <a:xfrm>
              <a:off x="7502282" y="2296919"/>
              <a:ext cx="13920" cy="4276"/>
            </a:xfrm>
            <a:custGeom>
              <a:rect b="b" l="l" r="r" t="t"/>
              <a:pathLst>
                <a:path extrusionOk="0" h="142" w="390">
                  <a:moveTo>
                    <a:pt x="291" y="28"/>
                  </a:moveTo>
                  <a:cubicBezTo>
                    <a:pt x="238" y="1"/>
                    <a:pt x="0" y="71"/>
                    <a:pt x="98" y="117"/>
                  </a:cubicBezTo>
                  <a:cubicBezTo>
                    <a:pt x="152" y="142"/>
                    <a:pt x="389" y="74"/>
                    <a:pt x="291"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9" name="Google Shape;19879;p11"/>
            <p:cNvSpPr/>
            <p:nvPr/>
          </p:nvSpPr>
          <p:spPr>
            <a:xfrm>
              <a:off x="2343419" y="2294842"/>
              <a:ext cx="20737" cy="5811"/>
            </a:xfrm>
            <a:custGeom>
              <a:rect b="b" l="l" r="r" t="t"/>
              <a:pathLst>
                <a:path extrusionOk="0" h="193" w="581">
                  <a:moveTo>
                    <a:pt x="1" y="186"/>
                  </a:moveTo>
                  <a:cubicBezTo>
                    <a:pt x="334" y="193"/>
                    <a:pt x="497" y="118"/>
                    <a:pt x="580" y="5"/>
                  </a:cubicBezTo>
                  <a:cubicBezTo>
                    <a:pt x="250" y="1"/>
                    <a:pt x="87" y="75"/>
                    <a:pt x="1" y="18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0" name="Google Shape;19880;p11"/>
            <p:cNvSpPr/>
            <p:nvPr/>
          </p:nvSpPr>
          <p:spPr>
            <a:xfrm>
              <a:off x="2708261" y="2289543"/>
              <a:ext cx="20737" cy="8160"/>
            </a:xfrm>
            <a:custGeom>
              <a:rect b="b" l="l" r="r" t="t"/>
              <a:pathLst>
                <a:path extrusionOk="0" h="271" w="581">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1" name="Google Shape;19881;p11"/>
            <p:cNvSpPr/>
            <p:nvPr/>
          </p:nvSpPr>
          <p:spPr>
            <a:xfrm>
              <a:off x="6184611" y="2282046"/>
              <a:ext cx="26555" cy="15266"/>
            </a:xfrm>
            <a:custGeom>
              <a:rect b="b" l="l" r="r" t="t"/>
              <a:pathLst>
                <a:path extrusionOk="0" h="507" w="744">
                  <a:moveTo>
                    <a:pt x="1" y="73"/>
                  </a:moveTo>
                  <a:lnTo>
                    <a:pt x="1" y="437"/>
                  </a:lnTo>
                  <a:cubicBezTo>
                    <a:pt x="744" y="507"/>
                    <a:pt x="744" y="0"/>
                    <a:pt x="1" y="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11"/>
            <p:cNvSpPr/>
            <p:nvPr/>
          </p:nvSpPr>
          <p:spPr>
            <a:xfrm>
              <a:off x="5555185" y="2278583"/>
              <a:ext cx="35228" cy="16410"/>
            </a:xfrm>
            <a:custGeom>
              <a:rect b="b" l="l" r="r" t="t"/>
              <a:pathLst>
                <a:path extrusionOk="0" h="545" w="987">
                  <a:moveTo>
                    <a:pt x="847" y="0"/>
                  </a:moveTo>
                  <a:lnTo>
                    <a:pt x="75" y="0"/>
                  </a:lnTo>
                  <a:cubicBezTo>
                    <a:pt x="1" y="307"/>
                    <a:pt x="409" y="387"/>
                    <a:pt x="653" y="545"/>
                  </a:cubicBezTo>
                  <a:cubicBezTo>
                    <a:pt x="651" y="332"/>
                    <a:pt x="986" y="278"/>
                    <a:pt x="8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11"/>
            <p:cNvSpPr/>
            <p:nvPr/>
          </p:nvSpPr>
          <p:spPr>
            <a:xfrm>
              <a:off x="2959425" y="2286050"/>
              <a:ext cx="13920" cy="4276"/>
            </a:xfrm>
            <a:custGeom>
              <a:rect b="b" l="l" r="r" t="t"/>
              <a:pathLst>
                <a:path extrusionOk="0" h="142" w="390">
                  <a:moveTo>
                    <a:pt x="293" y="25"/>
                  </a:moveTo>
                  <a:cubicBezTo>
                    <a:pt x="239" y="0"/>
                    <a:pt x="1" y="69"/>
                    <a:pt x="99" y="116"/>
                  </a:cubicBezTo>
                  <a:cubicBezTo>
                    <a:pt x="151" y="141"/>
                    <a:pt x="390"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4" name="Google Shape;19884;p11"/>
            <p:cNvSpPr/>
            <p:nvPr/>
          </p:nvSpPr>
          <p:spPr>
            <a:xfrm>
              <a:off x="7643444" y="2278583"/>
              <a:ext cx="20773" cy="8250"/>
            </a:xfrm>
            <a:custGeom>
              <a:rect b="b" l="l" r="r" t="t"/>
              <a:pathLst>
                <a:path extrusionOk="0" h="274" w="582">
                  <a:moveTo>
                    <a:pt x="581" y="0"/>
                  </a:moveTo>
                  <a:lnTo>
                    <a:pt x="1" y="0"/>
                  </a:lnTo>
                  <a:lnTo>
                    <a:pt x="1" y="273"/>
                  </a:lnTo>
                  <a:lnTo>
                    <a:pt x="581"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5" name="Google Shape;19885;p11"/>
            <p:cNvSpPr/>
            <p:nvPr/>
          </p:nvSpPr>
          <p:spPr>
            <a:xfrm>
              <a:off x="8324872" y="2278222"/>
              <a:ext cx="7031" cy="6293"/>
            </a:xfrm>
            <a:custGeom>
              <a:rect b="b" l="l" r="r" t="t"/>
              <a:pathLst>
                <a:path extrusionOk="0" h="209" w="197">
                  <a:moveTo>
                    <a:pt x="195" y="104"/>
                  </a:moveTo>
                  <a:cubicBezTo>
                    <a:pt x="196" y="53"/>
                    <a:pt x="38" y="0"/>
                    <a:pt x="0" y="104"/>
                  </a:cubicBezTo>
                  <a:cubicBezTo>
                    <a:pt x="0" y="155"/>
                    <a:pt x="156" y="208"/>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6" name="Google Shape;19886;p11"/>
            <p:cNvSpPr/>
            <p:nvPr/>
          </p:nvSpPr>
          <p:spPr>
            <a:xfrm>
              <a:off x="5134343" y="2275091"/>
              <a:ext cx="14063" cy="4306"/>
            </a:xfrm>
            <a:custGeom>
              <a:rect b="b" l="l" r="r" t="t"/>
              <a:pathLst>
                <a:path extrusionOk="0" h="143" w="394">
                  <a:moveTo>
                    <a:pt x="102" y="116"/>
                  </a:moveTo>
                  <a:cubicBezTo>
                    <a:pt x="155" y="142"/>
                    <a:pt x="394" y="72"/>
                    <a:pt x="296" y="26"/>
                  </a:cubicBezTo>
                  <a:cubicBezTo>
                    <a:pt x="243" y="0"/>
                    <a:pt x="1" y="71"/>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11"/>
            <p:cNvSpPr/>
            <p:nvPr/>
          </p:nvSpPr>
          <p:spPr>
            <a:xfrm>
              <a:off x="1391232" y="2252630"/>
              <a:ext cx="52290" cy="28063"/>
            </a:xfrm>
            <a:custGeom>
              <a:rect b="b" l="l" r="r" t="t"/>
              <a:pathLst>
                <a:path extrusionOk="0" h="932" w="1465">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11"/>
            <p:cNvSpPr/>
            <p:nvPr/>
          </p:nvSpPr>
          <p:spPr>
            <a:xfrm>
              <a:off x="7058312" y="2270394"/>
              <a:ext cx="13849" cy="5510"/>
            </a:xfrm>
            <a:custGeom>
              <a:rect b="b" l="l" r="r" t="t"/>
              <a:pathLst>
                <a:path extrusionOk="0" h="183" w="388">
                  <a:moveTo>
                    <a:pt x="1" y="182"/>
                  </a:moveTo>
                  <a:lnTo>
                    <a:pt x="387" y="182"/>
                  </a:lnTo>
                  <a:lnTo>
                    <a:pt x="387"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11"/>
            <p:cNvSpPr/>
            <p:nvPr/>
          </p:nvSpPr>
          <p:spPr>
            <a:xfrm>
              <a:off x="2972631" y="2267684"/>
              <a:ext cx="29482" cy="9846"/>
            </a:xfrm>
            <a:custGeom>
              <a:rect b="b" l="l" r="r" t="t"/>
              <a:pathLst>
                <a:path extrusionOk="0" h="327" w="826">
                  <a:moveTo>
                    <a:pt x="693" y="272"/>
                  </a:moveTo>
                  <a:cubicBezTo>
                    <a:pt x="825" y="28"/>
                    <a:pt x="295" y="96"/>
                    <a:pt x="114" y="1"/>
                  </a:cubicBezTo>
                  <a:cubicBezTo>
                    <a:pt x="0" y="236"/>
                    <a:pt x="191" y="327"/>
                    <a:pt x="693"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11"/>
            <p:cNvSpPr/>
            <p:nvPr/>
          </p:nvSpPr>
          <p:spPr>
            <a:xfrm>
              <a:off x="1665346" y="2272411"/>
              <a:ext cx="13991" cy="4215"/>
            </a:xfrm>
            <a:custGeom>
              <a:rect b="b" l="l" r="r" t="t"/>
              <a:pathLst>
                <a:path extrusionOk="0" h="140" w="392">
                  <a:moveTo>
                    <a:pt x="100" y="115"/>
                  </a:moveTo>
                  <a:cubicBezTo>
                    <a:pt x="151" y="140"/>
                    <a:pt x="391" y="72"/>
                    <a:pt x="293" y="24"/>
                  </a:cubicBezTo>
                  <a:cubicBezTo>
                    <a:pt x="240"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11"/>
            <p:cNvSpPr/>
            <p:nvPr/>
          </p:nvSpPr>
          <p:spPr>
            <a:xfrm>
              <a:off x="2873479" y="2267323"/>
              <a:ext cx="6996" cy="6173"/>
            </a:xfrm>
            <a:custGeom>
              <a:rect b="b" l="l" r="r" t="t"/>
              <a:pathLst>
                <a:path extrusionOk="0" h="205" w="196">
                  <a:moveTo>
                    <a:pt x="192" y="104"/>
                  </a:moveTo>
                  <a:cubicBezTo>
                    <a:pt x="195" y="53"/>
                    <a:pt x="37" y="1"/>
                    <a:pt x="1" y="104"/>
                  </a:cubicBezTo>
                  <a:cubicBezTo>
                    <a:pt x="1" y="152"/>
                    <a:pt x="155" y="205"/>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2" name="Google Shape;19892;p11"/>
            <p:cNvSpPr/>
            <p:nvPr/>
          </p:nvSpPr>
          <p:spPr>
            <a:xfrm>
              <a:off x="1059655" y="2269641"/>
              <a:ext cx="14063" cy="4246"/>
            </a:xfrm>
            <a:custGeom>
              <a:rect b="b" l="l" r="r" t="t"/>
              <a:pathLst>
                <a:path extrusionOk="0" h="141" w="394">
                  <a:moveTo>
                    <a:pt x="295" y="27"/>
                  </a:moveTo>
                  <a:cubicBezTo>
                    <a:pt x="238" y="1"/>
                    <a:pt x="0" y="70"/>
                    <a:pt x="101" y="116"/>
                  </a:cubicBezTo>
                  <a:cubicBezTo>
                    <a:pt x="152" y="141"/>
                    <a:pt x="393" y="73"/>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3" name="Google Shape;19893;p11"/>
            <p:cNvSpPr/>
            <p:nvPr/>
          </p:nvSpPr>
          <p:spPr>
            <a:xfrm>
              <a:off x="715550" y="2269641"/>
              <a:ext cx="13991" cy="4246"/>
            </a:xfrm>
            <a:custGeom>
              <a:rect b="b" l="l" r="r" t="t"/>
              <a:pathLst>
                <a:path extrusionOk="0" h="141" w="392">
                  <a:moveTo>
                    <a:pt x="98" y="116"/>
                  </a:moveTo>
                  <a:cubicBezTo>
                    <a:pt x="151" y="141"/>
                    <a:pt x="392" y="73"/>
                    <a:pt x="291" y="27"/>
                  </a:cubicBezTo>
                  <a:cubicBezTo>
                    <a:pt x="239" y="1"/>
                    <a:pt x="0"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11"/>
            <p:cNvSpPr/>
            <p:nvPr/>
          </p:nvSpPr>
          <p:spPr>
            <a:xfrm>
              <a:off x="546977" y="2261451"/>
              <a:ext cx="28411" cy="11683"/>
            </a:xfrm>
            <a:custGeom>
              <a:rect b="b" l="l" r="r" t="t"/>
              <a:pathLst>
                <a:path extrusionOk="0" h="388" w="796">
                  <a:moveTo>
                    <a:pt x="770" y="25"/>
                  </a:moveTo>
                  <a:cubicBezTo>
                    <a:pt x="333" y="0"/>
                    <a:pt x="47" y="46"/>
                    <a:pt x="0" y="208"/>
                  </a:cubicBezTo>
                  <a:cubicBezTo>
                    <a:pt x="277" y="229"/>
                    <a:pt x="325" y="355"/>
                    <a:pt x="580" y="388"/>
                  </a:cubicBezTo>
                  <a:cubicBezTo>
                    <a:pt x="536" y="217"/>
                    <a:pt x="795" y="188"/>
                    <a:pt x="77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11"/>
            <p:cNvSpPr/>
            <p:nvPr/>
          </p:nvSpPr>
          <p:spPr>
            <a:xfrm>
              <a:off x="2143902" y="2260157"/>
              <a:ext cx="38798" cy="12586"/>
            </a:xfrm>
            <a:custGeom>
              <a:rect b="b" l="l" r="r" t="t"/>
              <a:pathLst>
                <a:path extrusionOk="0" h="418" w="1087">
                  <a:moveTo>
                    <a:pt x="963" y="342"/>
                  </a:moveTo>
                  <a:cubicBezTo>
                    <a:pt x="1086" y="121"/>
                    <a:pt x="44" y="0"/>
                    <a:pt x="0" y="159"/>
                  </a:cubicBezTo>
                  <a:cubicBezTo>
                    <a:pt x="368" y="196"/>
                    <a:pt x="349" y="418"/>
                    <a:pt x="963" y="34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6" name="Google Shape;19896;p11"/>
            <p:cNvSpPr/>
            <p:nvPr/>
          </p:nvSpPr>
          <p:spPr>
            <a:xfrm>
              <a:off x="8717161" y="2264944"/>
              <a:ext cx="13813" cy="2770"/>
            </a:xfrm>
            <a:custGeom>
              <a:rect b="b" l="l" r="r" t="t"/>
              <a:pathLst>
                <a:path extrusionOk="0" h="92" w="387">
                  <a:moveTo>
                    <a:pt x="387" y="0"/>
                  </a:moveTo>
                  <a:cubicBezTo>
                    <a:pt x="237" y="21"/>
                    <a:pt x="7" y="3"/>
                    <a:pt x="0" y="92"/>
                  </a:cubicBezTo>
                  <a:cubicBezTo>
                    <a:pt x="152" y="69"/>
                    <a:pt x="382"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11"/>
            <p:cNvSpPr/>
            <p:nvPr/>
          </p:nvSpPr>
          <p:spPr>
            <a:xfrm>
              <a:off x="270687" y="2262174"/>
              <a:ext cx="21665" cy="6413"/>
            </a:xfrm>
            <a:custGeom>
              <a:rect b="b" l="l" r="r" t="t"/>
              <a:pathLst>
                <a:path extrusionOk="0" h="213" w="607">
                  <a:moveTo>
                    <a:pt x="606" y="1"/>
                  </a:moveTo>
                  <a:lnTo>
                    <a:pt x="27" y="1"/>
                  </a:lnTo>
                  <a:cubicBezTo>
                    <a:pt x="1" y="164"/>
                    <a:pt x="217" y="212"/>
                    <a:pt x="606" y="1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11"/>
            <p:cNvSpPr/>
            <p:nvPr/>
          </p:nvSpPr>
          <p:spPr>
            <a:xfrm>
              <a:off x="5640453" y="2256333"/>
              <a:ext cx="6924" cy="6263"/>
            </a:xfrm>
            <a:custGeom>
              <a:rect b="b" l="l" r="r" t="t"/>
              <a:pathLst>
                <a:path extrusionOk="0" h="208" w="194">
                  <a:moveTo>
                    <a:pt x="194" y="104"/>
                  </a:moveTo>
                  <a:cubicBezTo>
                    <a:pt x="194" y="53"/>
                    <a:pt x="37" y="0"/>
                    <a:pt x="1" y="104"/>
                  </a:cubicBezTo>
                  <a:cubicBezTo>
                    <a:pt x="1" y="156"/>
                    <a:pt x="156" y="208"/>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9" name="Google Shape;19899;p11"/>
            <p:cNvSpPr/>
            <p:nvPr/>
          </p:nvSpPr>
          <p:spPr>
            <a:xfrm>
              <a:off x="4766253" y="2256724"/>
              <a:ext cx="13849" cy="5480"/>
            </a:xfrm>
            <a:custGeom>
              <a:rect b="b" l="l" r="r" t="t"/>
              <a:pathLst>
                <a:path extrusionOk="0" h="182" w="388">
                  <a:moveTo>
                    <a:pt x="388" y="0"/>
                  </a:moveTo>
                  <a:lnTo>
                    <a:pt x="0" y="0"/>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0" name="Google Shape;19900;p11"/>
            <p:cNvSpPr/>
            <p:nvPr/>
          </p:nvSpPr>
          <p:spPr>
            <a:xfrm>
              <a:off x="2491184" y="2243206"/>
              <a:ext cx="40404" cy="18548"/>
            </a:xfrm>
            <a:custGeom>
              <a:rect b="b" l="l" r="r" t="t"/>
              <a:pathLst>
                <a:path extrusionOk="0" h="616" w="1132">
                  <a:moveTo>
                    <a:pt x="1069" y="449"/>
                  </a:moveTo>
                  <a:cubicBezTo>
                    <a:pt x="1132" y="0"/>
                    <a:pt x="0" y="211"/>
                    <a:pt x="103" y="540"/>
                  </a:cubicBezTo>
                  <a:cubicBezTo>
                    <a:pt x="647" y="615"/>
                    <a:pt x="602" y="412"/>
                    <a:pt x="1069" y="4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1" name="Google Shape;19901;p11"/>
            <p:cNvSpPr/>
            <p:nvPr/>
          </p:nvSpPr>
          <p:spPr>
            <a:xfrm>
              <a:off x="151012" y="2255942"/>
              <a:ext cx="14134" cy="4306"/>
            </a:xfrm>
            <a:custGeom>
              <a:rect b="b" l="l" r="r" t="t"/>
              <a:pathLst>
                <a:path extrusionOk="0" h="143" w="396">
                  <a:moveTo>
                    <a:pt x="294" y="26"/>
                  </a:moveTo>
                  <a:cubicBezTo>
                    <a:pt x="240" y="0"/>
                    <a:pt x="0" y="71"/>
                    <a:pt x="102" y="117"/>
                  </a:cubicBezTo>
                  <a:cubicBezTo>
                    <a:pt x="156" y="143"/>
                    <a:pt x="396"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11"/>
            <p:cNvSpPr/>
            <p:nvPr/>
          </p:nvSpPr>
          <p:spPr>
            <a:xfrm>
              <a:off x="7719075" y="2251275"/>
              <a:ext cx="13849" cy="5480"/>
            </a:xfrm>
            <a:custGeom>
              <a:rect b="b" l="l" r="r" t="t"/>
              <a:pathLst>
                <a:path extrusionOk="0" h="182" w="388">
                  <a:moveTo>
                    <a:pt x="388" y="0"/>
                  </a:moveTo>
                  <a:lnTo>
                    <a:pt x="0" y="0"/>
                  </a:lnTo>
                  <a:lnTo>
                    <a:pt x="0" y="181"/>
                  </a:lnTo>
                  <a:lnTo>
                    <a:pt x="388" y="18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3" name="Google Shape;19903;p11"/>
            <p:cNvSpPr/>
            <p:nvPr/>
          </p:nvSpPr>
          <p:spPr>
            <a:xfrm>
              <a:off x="5279002" y="2253232"/>
              <a:ext cx="13920" cy="4306"/>
            </a:xfrm>
            <a:custGeom>
              <a:rect b="b" l="l" r="r" t="t"/>
              <a:pathLst>
                <a:path extrusionOk="0" h="143" w="390">
                  <a:moveTo>
                    <a:pt x="291" y="25"/>
                  </a:moveTo>
                  <a:cubicBezTo>
                    <a:pt x="238" y="0"/>
                    <a:pt x="1" y="69"/>
                    <a:pt x="100" y="116"/>
                  </a:cubicBezTo>
                  <a:cubicBezTo>
                    <a:pt x="152" y="143"/>
                    <a:pt x="390"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11"/>
            <p:cNvSpPr/>
            <p:nvPr/>
          </p:nvSpPr>
          <p:spPr>
            <a:xfrm>
              <a:off x="4700580" y="2243055"/>
              <a:ext cx="28161" cy="13700"/>
            </a:xfrm>
            <a:custGeom>
              <a:rect b="b" l="l" r="r" t="t"/>
              <a:pathLst>
                <a:path extrusionOk="0" h="455" w="789">
                  <a:moveTo>
                    <a:pt x="489" y="454"/>
                  </a:moveTo>
                  <a:cubicBezTo>
                    <a:pt x="754" y="338"/>
                    <a:pt x="788" y="9"/>
                    <a:pt x="297" y="0"/>
                  </a:cubicBezTo>
                  <a:cubicBezTo>
                    <a:pt x="35" y="116"/>
                    <a:pt x="1" y="447"/>
                    <a:pt x="489"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11"/>
            <p:cNvSpPr/>
            <p:nvPr/>
          </p:nvSpPr>
          <p:spPr>
            <a:xfrm>
              <a:off x="7268215" y="2242272"/>
              <a:ext cx="14063" cy="4306"/>
            </a:xfrm>
            <a:custGeom>
              <a:rect b="b" l="l" r="r" t="t"/>
              <a:pathLst>
                <a:path extrusionOk="0" h="143" w="394">
                  <a:moveTo>
                    <a:pt x="98" y="116"/>
                  </a:moveTo>
                  <a:cubicBezTo>
                    <a:pt x="152" y="142"/>
                    <a:pt x="393" y="72"/>
                    <a:pt x="293" y="26"/>
                  </a:cubicBezTo>
                  <a:cubicBezTo>
                    <a:pt x="238" y="0"/>
                    <a:pt x="0"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6" name="Google Shape;19906;p11"/>
            <p:cNvSpPr/>
            <p:nvPr/>
          </p:nvSpPr>
          <p:spPr>
            <a:xfrm>
              <a:off x="3417280" y="2237545"/>
              <a:ext cx="34408" cy="9033"/>
            </a:xfrm>
            <a:custGeom>
              <a:rect b="b" l="l" r="r" t="t"/>
              <a:pathLst>
                <a:path extrusionOk="0" h="300" w="964">
                  <a:moveTo>
                    <a:pt x="192" y="273"/>
                  </a:moveTo>
                  <a:cubicBezTo>
                    <a:pt x="631" y="299"/>
                    <a:pt x="918" y="252"/>
                    <a:pt x="964" y="92"/>
                  </a:cubicBezTo>
                  <a:cubicBezTo>
                    <a:pt x="621" y="114"/>
                    <a:pt x="0" y="0"/>
                    <a:pt x="19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7" name="Google Shape;19907;p11"/>
            <p:cNvSpPr/>
            <p:nvPr/>
          </p:nvSpPr>
          <p:spPr>
            <a:xfrm>
              <a:off x="2484473" y="2242272"/>
              <a:ext cx="13991" cy="4306"/>
            </a:xfrm>
            <a:custGeom>
              <a:rect b="b" l="l" r="r" t="t"/>
              <a:pathLst>
                <a:path extrusionOk="0" h="143" w="392">
                  <a:moveTo>
                    <a:pt x="291" y="26"/>
                  </a:moveTo>
                  <a:cubicBezTo>
                    <a:pt x="238" y="0"/>
                    <a:pt x="0" y="69"/>
                    <a:pt x="98" y="116"/>
                  </a:cubicBezTo>
                  <a:cubicBezTo>
                    <a:pt x="153" y="142"/>
                    <a:pt x="392" y="74"/>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8" name="Google Shape;19908;p11"/>
            <p:cNvSpPr/>
            <p:nvPr/>
          </p:nvSpPr>
          <p:spPr>
            <a:xfrm>
              <a:off x="1868539" y="2239984"/>
              <a:ext cx="6924" cy="6203"/>
            </a:xfrm>
            <a:custGeom>
              <a:rect b="b" l="l" r="r" t="t"/>
              <a:pathLst>
                <a:path extrusionOk="0" h="206" w="194">
                  <a:moveTo>
                    <a:pt x="3" y="102"/>
                  </a:moveTo>
                  <a:cubicBezTo>
                    <a:pt x="0" y="152"/>
                    <a:pt x="157" y="205"/>
                    <a:pt x="194" y="102"/>
                  </a:cubicBezTo>
                  <a:cubicBezTo>
                    <a:pt x="194" y="53"/>
                    <a:pt x="38" y="0"/>
                    <a:pt x="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9" name="Google Shape;19909;p11"/>
            <p:cNvSpPr/>
            <p:nvPr/>
          </p:nvSpPr>
          <p:spPr>
            <a:xfrm>
              <a:off x="6504231" y="2239502"/>
              <a:ext cx="13956" cy="4306"/>
            </a:xfrm>
            <a:custGeom>
              <a:rect b="b" l="l" r="r" t="t"/>
              <a:pathLst>
                <a:path extrusionOk="0" h="143" w="391">
                  <a:moveTo>
                    <a:pt x="293" y="27"/>
                  </a:moveTo>
                  <a:cubicBezTo>
                    <a:pt x="239" y="1"/>
                    <a:pt x="0" y="70"/>
                    <a:pt x="101" y="118"/>
                  </a:cubicBezTo>
                  <a:cubicBezTo>
                    <a:pt x="153" y="143"/>
                    <a:pt x="391" y="75"/>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0" name="Google Shape;19910;p11"/>
            <p:cNvSpPr/>
            <p:nvPr/>
          </p:nvSpPr>
          <p:spPr>
            <a:xfrm>
              <a:off x="5921634" y="2233210"/>
              <a:ext cx="8959" cy="11442"/>
            </a:xfrm>
            <a:custGeom>
              <a:rect b="b" l="l" r="r" t="t"/>
              <a:pathLst>
                <a:path extrusionOk="0" h="380" w="251">
                  <a:moveTo>
                    <a:pt x="222" y="236"/>
                  </a:moveTo>
                  <a:cubicBezTo>
                    <a:pt x="251" y="142"/>
                    <a:pt x="72" y="1"/>
                    <a:pt x="29" y="144"/>
                  </a:cubicBezTo>
                  <a:cubicBezTo>
                    <a:pt x="0" y="241"/>
                    <a:pt x="180" y="379"/>
                    <a:pt x="222" y="23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1" name="Google Shape;19911;p11"/>
            <p:cNvSpPr/>
            <p:nvPr/>
          </p:nvSpPr>
          <p:spPr>
            <a:xfrm>
              <a:off x="54644" y="2236823"/>
              <a:ext cx="14134" cy="4246"/>
            </a:xfrm>
            <a:custGeom>
              <a:rect b="b" l="l" r="r" t="t"/>
              <a:pathLst>
                <a:path extrusionOk="0" h="141" w="396">
                  <a:moveTo>
                    <a:pt x="295" y="24"/>
                  </a:moveTo>
                  <a:cubicBezTo>
                    <a:pt x="242" y="1"/>
                    <a:pt x="1" y="69"/>
                    <a:pt x="103" y="116"/>
                  </a:cubicBezTo>
                  <a:cubicBezTo>
                    <a:pt x="157" y="141"/>
                    <a:pt x="395" y="73"/>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11"/>
            <p:cNvSpPr/>
            <p:nvPr/>
          </p:nvSpPr>
          <p:spPr>
            <a:xfrm>
              <a:off x="4532257" y="2234866"/>
              <a:ext cx="13777" cy="2800"/>
            </a:xfrm>
            <a:custGeom>
              <a:rect b="b" l="l" r="r" t="t"/>
              <a:pathLst>
                <a:path extrusionOk="0" h="93" w="386">
                  <a:moveTo>
                    <a:pt x="386" y="1"/>
                  </a:moveTo>
                  <a:cubicBezTo>
                    <a:pt x="237" y="22"/>
                    <a:pt x="7" y="3"/>
                    <a:pt x="1" y="92"/>
                  </a:cubicBezTo>
                  <a:cubicBezTo>
                    <a:pt x="150" y="70"/>
                    <a:pt x="383"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11"/>
            <p:cNvSpPr/>
            <p:nvPr/>
          </p:nvSpPr>
          <p:spPr>
            <a:xfrm>
              <a:off x="6700358" y="2226315"/>
              <a:ext cx="6996" cy="6142"/>
            </a:xfrm>
            <a:custGeom>
              <a:rect b="b" l="l" r="r" t="t"/>
              <a:pathLst>
                <a:path extrusionOk="0" h="204" w="196">
                  <a:moveTo>
                    <a:pt x="195" y="103"/>
                  </a:moveTo>
                  <a:cubicBezTo>
                    <a:pt x="195" y="52"/>
                    <a:pt x="40" y="0"/>
                    <a:pt x="4" y="103"/>
                  </a:cubicBezTo>
                  <a:cubicBezTo>
                    <a:pt x="1" y="152"/>
                    <a:pt x="160" y="204"/>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4" name="Google Shape;19914;p11"/>
            <p:cNvSpPr/>
            <p:nvPr/>
          </p:nvSpPr>
          <p:spPr>
            <a:xfrm>
              <a:off x="4645722" y="2228663"/>
              <a:ext cx="13991" cy="4185"/>
            </a:xfrm>
            <a:custGeom>
              <a:rect b="b" l="l" r="r" t="t"/>
              <a:pathLst>
                <a:path extrusionOk="0" h="139" w="392">
                  <a:moveTo>
                    <a:pt x="294" y="25"/>
                  </a:moveTo>
                  <a:cubicBezTo>
                    <a:pt x="240" y="0"/>
                    <a:pt x="0" y="70"/>
                    <a:pt x="102" y="115"/>
                  </a:cubicBezTo>
                  <a:cubicBezTo>
                    <a:pt x="154" y="139"/>
                    <a:pt x="392"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5" name="Google Shape;19915;p11"/>
            <p:cNvSpPr/>
            <p:nvPr/>
          </p:nvSpPr>
          <p:spPr>
            <a:xfrm>
              <a:off x="2680707" y="2223906"/>
              <a:ext cx="15027" cy="9274"/>
            </a:xfrm>
            <a:custGeom>
              <a:rect b="b" l="l" r="r" t="t"/>
              <a:pathLst>
                <a:path extrusionOk="0" h="308" w="421">
                  <a:moveTo>
                    <a:pt x="387" y="273"/>
                  </a:moveTo>
                  <a:cubicBezTo>
                    <a:pt x="355" y="165"/>
                    <a:pt x="420" y="15"/>
                    <a:pt x="192" y="0"/>
                  </a:cubicBezTo>
                  <a:cubicBezTo>
                    <a:pt x="183" y="55"/>
                    <a:pt x="165" y="108"/>
                    <a:pt x="0" y="92"/>
                  </a:cubicBezTo>
                  <a:cubicBezTo>
                    <a:pt x="24" y="203"/>
                    <a:pt x="59" y="307"/>
                    <a:pt x="387"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11"/>
            <p:cNvSpPr/>
            <p:nvPr/>
          </p:nvSpPr>
          <p:spPr>
            <a:xfrm>
              <a:off x="2611822" y="2229416"/>
              <a:ext cx="13777" cy="2740"/>
            </a:xfrm>
            <a:custGeom>
              <a:rect b="b" l="l" r="r" t="t"/>
              <a:pathLst>
                <a:path extrusionOk="0" h="91" w="386">
                  <a:moveTo>
                    <a:pt x="386" y="0"/>
                  </a:moveTo>
                  <a:cubicBezTo>
                    <a:pt x="240" y="20"/>
                    <a:pt x="6" y="3"/>
                    <a:pt x="1" y="90"/>
                  </a:cubicBezTo>
                  <a:cubicBezTo>
                    <a:pt x="152" y="71"/>
                    <a:pt x="383"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11"/>
            <p:cNvSpPr/>
            <p:nvPr/>
          </p:nvSpPr>
          <p:spPr>
            <a:xfrm>
              <a:off x="2570598" y="2217644"/>
              <a:ext cx="30517" cy="11803"/>
            </a:xfrm>
            <a:custGeom>
              <a:rect b="b" l="l" r="r" t="t"/>
              <a:pathLst>
                <a:path extrusionOk="0" h="392" w="855">
                  <a:moveTo>
                    <a:pt x="771" y="27"/>
                  </a:moveTo>
                  <a:cubicBezTo>
                    <a:pt x="333" y="1"/>
                    <a:pt x="48" y="48"/>
                    <a:pt x="1" y="208"/>
                  </a:cubicBezTo>
                  <a:cubicBezTo>
                    <a:pt x="275" y="229"/>
                    <a:pt x="326" y="359"/>
                    <a:pt x="579" y="391"/>
                  </a:cubicBezTo>
                  <a:cubicBezTo>
                    <a:pt x="639" y="269"/>
                    <a:pt x="854" y="216"/>
                    <a:pt x="77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8" name="Google Shape;19918;p11"/>
            <p:cNvSpPr/>
            <p:nvPr/>
          </p:nvSpPr>
          <p:spPr>
            <a:xfrm>
              <a:off x="4074474" y="2217704"/>
              <a:ext cx="13956" cy="4276"/>
            </a:xfrm>
            <a:custGeom>
              <a:rect b="b" l="l" r="r" t="t"/>
              <a:pathLst>
                <a:path extrusionOk="0" h="142" w="391">
                  <a:moveTo>
                    <a:pt x="98" y="115"/>
                  </a:moveTo>
                  <a:cubicBezTo>
                    <a:pt x="152" y="141"/>
                    <a:pt x="391" y="71"/>
                    <a:pt x="293" y="25"/>
                  </a:cubicBezTo>
                  <a:cubicBezTo>
                    <a:pt x="241" y="0"/>
                    <a:pt x="1" y="69"/>
                    <a:pt x="98"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9" name="Google Shape;19919;p11"/>
            <p:cNvSpPr/>
            <p:nvPr/>
          </p:nvSpPr>
          <p:spPr>
            <a:xfrm>
              <a:off x="7264896" y="2212344"/>
              <a:ext cx="13777" cy="6835"/>
            </a:xfrm>
            <a:custGeom>
              <a:rect b="b" l="l" r="r" t="t"/>
              <a:pathLst>
                <a:path extrusionOk="0" h="227" w="386">
                  <a:moveTo>
                    <a:pt x="386" y="112"/>
                  </a:moveTo>
                  <a:cubicBezTo>
                    <a:pt x="344" y="1"/>
                    <a:pt x="172" y="57"/>
                    <a:pt x="1" y="112"/>
                  </a:cubicBezTo>
                  <a:cubicBezTo>
                    <a:pt x="2" y="203"/>
                    <a:pt x="340" y="227"/>
                    <a:pt x="386"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0" name="Google Shape;19920;p11"/>
            <p:cNvSpPr/>
            <p:nvPr/>
          </p:nvSpPr>
          <p:spPr>
            <a:xfrm>
              <a:off x="5987913" y="2212284"/>
              <a:ext cx="14063" cy="4215"/>
            </a:xfrm>
            <a:custGeom>
              <a:rect b="b" l="l" r="r" t="t"/>
              <a:pathLst>
                <a:path extrusionOk="0" h="140" w="394">
                  <a:moveTo>
                    <a:pt x="293" y="24"/>
                  </a:moveTo>
                  <a:cubicBezTo>
                    <a:pt x="238" y="0"/>
                    <a:pt x="1" y="68"/>
                    <a:pt x="101" y="115"/>
                  </a:cubicBezTo>
                  <a:cubicBezTo>
                    <a:pt x="153" y="140"/>
                    <a:pt x="394" y="69"/>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1" name="Google Shape;19921;p11"/>
            <p:cNvSpPr/>
            <p:nvPr/>
          </p:nvSpPr>
          <p:spPr>
            <a:xfrm>
              <a:off x="2952037" y="2204727"/>
              <a:ext cx="26698" cy="12285"/>
            </a:xfrm>
            <a:custGeom>
              <a:rect b="b" l="l" r="r" t="t"/>
              <a:pathLst>
                <a:path extrusionOk="0" h="408" w="748">
                  <a:moveTo>
                    <a:pt x="691" y="365"/>
                  </a:moveTo>
                  <a:cubicBezTo>
                    <a:pt x="747" y="157"/>
                    <a:pt x="645" y="24"/>
                    <a:pt x="306" y="0"/>
                  </a:cubicBezTo>
                  <a:cubicBezTo>
                    <a:pt x="0" y="136"/>
                    <a:pt x="89" y="408"/>
                    <a:pt x="691"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11"/>
            <p:cNvSpPr/>
            <p:nvPr/>
          </p:nvSpPr>
          <p:spPr>
            <a:xfrm>
              <a:off x="2170992" y="2199277"/>
              <a:ext cx="38584" cy="16440"/>
            </a:xfrm>
            <a:custGeom>
              <a:rect b="b" l="l" r="r" t="t"/>
              <a:pathLst>
                <a:path extrusionOk="0" h="546" w="1081">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11"/>
            <p:cNvSpPr/>
            <p:nvPr/>
          </p:nvSpPr>
          <p:spPr>
            <a:xfrm>
              <a:off x="6862042" y="2209514"/>
              <a:ext cx="14099" cy="4246"/>
            </a:xfrm>
            <a:custGeom>
              <a:rect b="b" l="l" r="r" t="t"/>
              <a:pathLst>
                <a:path extrusionOk="0" h="141" w="395">
                  <a:moveTo>
                    <a:pt x="293" y="24"/>
                  </a:moveTo>
                  <a:cubicBezTo>
                    <a:pt x="241" y="1"/>
                    <a:pt x="0" y="69"/>
                    <a:pt x="102" y="116"/>
                  </a:cubicBezTo>
                  <a:cubicBezTo>
                    <a:pt x="154" y="140"/>
                    <a:pt x="395" y="70"/>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11"/>
            <p:cNvSpPr/>
            <p:nvPr/>
          </p:nvSpPr>
          <p:spPr>
            <a:xfrm>
              <a:off x="8424524" y="2206774"/>
              <a:ext cx="14063" cy="4246"/>
            </a:xfrm>
            <a:custGeom>
              <a:rect b="b" l="l" r="r" t="t"/>
              <a:pathLst>
                <a:path extrusionOk="0" h="141" w="394">
                  <a:moveTo>
                    <a:pt x="100" y="115"/>
                  </a:moveTo>
                  <a:cubicBezTo>
                    <a:pt x="153" y="140"/>
                    <a:pt x="393" y="72"/>
                    <a:pt x="292" y="24"/>
                  </a:cubicBezTo>
                  <a:cubicBezTo>
                    <a:pt x="239"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5" name="Google Shape;19925;p11"/>
            <p:cNvSpPr/>
            <p:nvPr/>
          </p:nvSpPr>
          <p:spPr>
            <a:xfrm>
              <a:off x="7395742" y="2196086"/>
              <a:ext cx="28661" cy="14182"/>
            </a:xfrm>
            <a:custGeom>
              <a:rect b="b" l="l" r="r" t="t"/>
              <a:pathLst>
                <a:path extrusionOk="0" h="471" w="803">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6" name="Google Shape;19926;p11"/>
            <p:cNvSpPr/>
            <p:nvPr/>
          </p:nvSpPr>
          <p:spPr>
            <a:xfrm>
              <a:off x="5026803" y="2200482"/>
              <a:ext cx="8959" cy="11442"/>
            </a:xfrm>
            <a:custGeom>
              <a:rect b="b" l="l" r="r" t="t"/>
              <a:pathLst>
                <a:path extrusionOk="0" h="380" w="251">
                  <a:moveTo>
                    <a:pt x="224" y="233"/>
                  </a:moveTo>
                  <a:cubicBezTo>
                    <a:pt x="250" y="139"/>
                    <a:pt x="74" y="1"/>
                    <a:pt x="28" y="144"/>
                  </a:cubicBezTo>
                  <a:cubicBezTo>
                    <a:pt x="1" y="238"/>
                    <a:pt x="178" y="379"/>
                    <a:pt x="224" y="2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11"/>
            <p:cNvSpPr/>
            <p:nvPr/>
          </p:nvSpPr>
          <p:spPr>
            <a:xfrm>
              <a:off x="2388141" y="2201295"/>
              <a:ext cx="13884" cy="4246"/>
            </a:xfrm>
            <a:custGeom>
              <a:rect b="b" l="l" r="r" t="t"/>
              <a:pathLst>
                <a:path extrusionOk="0" h="141" w="389">
                  <a:moveTo>
                    <a:pt x="291" y="26"/>
                  </a:moveTo>
                  <a:cubicBezTo>
                    <a:pt x="237" y="1"/>
                    <a:pt x="1" y="69"/>
                    <a:pt x="100" y="117"/>
                  </a:cubicBezTo>
                  <a:cubicBezTo>
                    <a:pt x="151" y="141"/>
                    <a:pt x="389"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11"/>
            <p:cNvSpPr/>
            <p:nvPr/>
          </p:nvSpPr>
          <p:spPr>
            <a:xfrm>
              <a:off x="2116312" y="2199307"/>
              <a:ext cx="13813" cy="5540"/>
            </a:xfrm>
            <a:custGeom>
              <a:rect b="b" l="l" r="r" t="t"/>
              <a:pathLst>
                <a:path extrusionOk="0" h="184" w="387">
                  <a:moveTo>
                    <a:pt x="387" y="0"/>
                  </a:moveTo>
                  <a:lnTo>
                    <a:pt x="0" y="0"/>
                  </a:lnTo>
                  <a:lnTo>
                    <a:pt x="0"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9" name="Google Shape;19929;p11"/>
            <p:cNvSpPr/>
            <p:nvPr/>
          </p:nvSpPr>
          <p:spPr>
            <a:xfrm>
              <a:off x="6266809" y="2190727"/>
              <a:ext cx="6960" cy="6263"/>
            </a:xfrm>
            <a:custGeom>
              <a:rect b="b" l="l" r="r" t="t"/>
              <a:pathLst>
                <a:path extrusionOk="0" h="208" w="195">
                  <a:moveTo>
                    <a:pt x="194" y="104"/>
                  </a:moveTo>
                  <a:cubicBezTo>
                    <a:pt x="195" y="53"/>
                    <a:pt x="37" y="1"/>
                    <a:pt x="2" y="104"/>
                  </a:cubicBezTo>
                  <a:cubicBezTo>
                    <a:pt x="0" y="155"/>
                    <a:pt x="156"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0" name="Google Shape;19930;p11"/>
            <p:cNvSpPr/>
            <p:nvPr/>
          </p:nvSpPr>
          <p:spPr>
            <a:xfrm>
              <a:off x="3268659" y="2179135"/>
              <a:ext cx="52254" cy="22793"/>
            </a:xfrm>
            <a:custGeom>
              <a:rect b="b" l="l" r="r" t="t"/>
              <a:pathLst>
                <a:path extrusionOk="0" h="757" w="1464">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11"/>
            <p:cNvSpPr/>
            <p:nvPr/>
          </p:nvSpPr>
          <p:spPr>
            <a:xfrm>
              <a:off x="7825722" y="2187625"/>
              <a:ext cx="13991" cy="4276"/>
            </a:xfrm>
            <a:custGeom>
              <a:rect b="b" l="l" r="r" t="t"/>
              <a:pathLst>
                <a:path extrusionOk="0" h="142" w="392">
                  <a:moveTo>
                    <a:pt x="294" y="25"/>
                  </a:moveTo>
                  <a:cubicBezTo>
                    <a:pt x="240" y="1"/>
                    <a:pt x="0" y="70"/>
                    <a:pt x="99" y="116"/>
                  </a:cubicBezTo>
                  <a:cubicBezTo>
                    <a:pt x="154" y="142"/>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2" name="Google Shape;19932;p11"/>
            <p:cNvSpPr/>
            <p:nvPr/>
          </p:nvSpPr>
          <p:spPr>
            <a:xfrm>
              <a:off x="3334617" y="2185578"/>
              <a:ext cx="13777" cy="5540"/>
            </a:xfrm>
            <a:custGeom>
              <a:rect b="b" l="l" r="r" t="t"/>
              <a:pathLst>
                <a:path extrusionOk="0" h="184" w="386">
                  <a:moveTo>
                    <a:pt x="1" y="184"/>
                  </a:moveTo>
                  <a:lnTo>
                    <a:pt x="386" y="184"/>
                  </a:lnTo>
                  <a:lnTo>
                    <a:pt x="386"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3" name="Google Shape;19933;p11"/>
            <p:cNvSpPr/>
            <p:nvPr/>
          </p:nvSpPr>
          <p:spPr>
            <a:xfrm>
              <a:off x="1896129" y="2188378"/>
              <a:ext cx="13670" cy="2740"/>
            </a:xfrm>
            <a:custGeom>
              <a:rect b="b" l="l" r="r" t="t"/>
              <a:pathLst>
                <a:path extrusionOk="0" h="91" w="383">
                  <a:moveTo>
                    <a:pt x="383" y="0"/>
                  </a:moveTo>
                  <a:cubicBezTo>
                    <a:pt x="235" y="20"/>
                    <a:pt x="4" y="2"/>
                    <a:pt x="0" y="91"/>
                  </a:cubicBezTo>
                  <a:cubicBezTo>
                    <a:pt x="148" y="71"/>
                    <a:pt x="379" y="89"/>
                    <a:pt x="3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11"/>
            <p:cNvSpPr/>
            <p:nvPr/>
          </p:nvSpPr>
          <p:spPr>
            <a:xfrm>
              <a:off x="6467041" y="2174649"/>
              <a:ext cx="29018" cy="10960"/>
            </a:xfrm>
            <a:custGeom>
              <a:rect b="b" l="l" r="r" t="t"/>
              <a:pathLst>
                <a:path extrusionOk="0" h="364" w="813">
                  <a:moveTo>
                    <a:pt x="562" y="364"/>
                  </a:moveTo>
                  <a:cubicBezTo>
                    <a:pt x="813" y="245"/>
                    <a:pt x="681" y="91"/>
                    <a:pt x="370" y="1"/>
                  </a:cubicBezTo>
                  <a:cubicBezTo>
                    <a:pt x="344" y="228"/>
                    <a:pt x="1" y="285"/>
                    <a:pt x="562"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5" name="Google Shape;19935;p11"/>
            <p:cNvSpPr/>
            <p:nvPr/>
          </p:nvSpPr>
          <p:spPr>
            <a:xfrm>
              <a:off x="130454" y="2182115"/>
              <a:ext cx="14027" cy="4336"/>
            </a:xfrm>
            <a:custGeom>
              <a:rect b="b" l="l" r="r" t="t"/>
              <a:pathLst>
                <a:path extrusionOk="0" h="144" w="393">
                  <a:moveTo>
                    <a:pt x="293" y="26"/>
                  </a:moveTo>
                  <a:cubicBezTo>
                    <a:pt x="241" y="1"/>
                    <a:pt x="1" y="70"/>
                    <a:pt x="99" y="116"/>
                  </a:cubicBezTo>
                  <a:cubicBezTo>
                    <a:pt x="152" y="143"/>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6" name="Google Shape;19936;p11"/>
            <p:cNvSpPr/>
            <p:nvPr/>
          </p:nvSpPr>
          <p:spPr>
            <a:xfrm>
              <a:off x="8390081" y="2179466"/>
              <a:ext cx="14063" cy="4185"/>
            </a:xfrm>
            <a:custGeom>
              <a:rect b="b" l="l" r="r" t="t"/>
              <a:pathLst>
                <a:path extrusionOk="0" h="139" w="394">
                  <a:moveTo>
                    <a:pt x="295" y="24"/>
                  </a:moveTo>
                  <a:cubicBezTo>
                    <a:pt x="238" y="0"/>
                    <a:pt x="1" y="68"/>
                    <a:pt x="101" y="115"/>
                  </a:cubicBezTo>
                  <a:cubicBezTo>
                    <a:pt x="154" y="139"/>
                    <a:pt x="394" y="69"/>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11"/>
            <p:cNvSpPr/>
            <p:nvPr/>
          </p:nvSpPr>
          <p:spPr>
            <a:xfrm>
              <a:off x="4552923" y="2180158"/>
              <a:ext cx="13813" cy="2800"/>
            </a:xfrm>
            <a:custGeom>
              <a:rect b="b" l="l" r="r" t="t"/>
              <a:pathLst>
                <a:path extrusionOk="0" h="93" w="387">
                  <a:moveTo>
                    <a:pt x="386" y="1"/>
                  </a:moveTo>
                  <a:cubicBezTo>
                    <a:pt x="236" y="20"/>
                    <a:pt x="7" y="5"/>
                    <a:pt x="0" y="92"/>
                  </a:cubicBezTo>
                  <a:cubicBezTo>
                    <a:pt x="151" y="71"/>
                    <a:pt x="383" y="89"/>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8" name="Google Shape;19938;p11"/>
            <p:cNvSpPr/>
            <p:nvPr/>
          </p:nvSpPr>
          <p:spPr>
            <a:xfrm>
              <a:off x="8655200" y="2173986"/>
              <a:ext cx="13849" cy="7467"/>
            </a:xfrm>
            <a:custGeom>
              <a:rect b="b" l="l" r="r" t="t"/>
              <a:pathLst>
                <a:path extrusionOk="0" h="248" w="388">
                  <a:moveTo>
                    <a:pt x="388" y="114"/>
                  </a:moveTo>
                  <a:cubicBezTo>
                    <a:pt x="384" y="23"/>
                    <a:pt x="49" y="1"/>
                    <a:pt x="0" y="114"/>
                  </a:cubicBezTo>
                  <a:cubicBezTo>
                    <a:pt x="217" y="105"/>
                    <a:pt x="303" y="247"/>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9" name="Google Shape;19939;p11"/>
            <p:cNvSpPr/>
            <p:nvPr/>
          </p:nvSpPr>
          <p:spPr>
            <a:xfrm>
              <a:off x="8928636" y="2166489"/>
              <a:ext cx="25556" cy="10960"/>
            </a:xfrm>
            <a:custGeom>
              <a:rect b="b" l="l" r="r" t="t"/>
              <a:pathLst>
                <a:path extrusionOk="0" h="364" w="716">
                  <a:moveTo>
                    <a:pt x="440" y="363"/>
                  </a:moveTo>
                  <a:cubicBezTo>
                    <a:pt x="500" y="242"/>
                    <a:pt x="716" y="191"/>
                    <a:pt x="635" y="0"/>
                  </a:cubicBezTo>
                  <a:lnTo>
                    <a:pt x="56" y="0"/>
                  </a:lnTo>
                  <a:cubicBezTo>
                    <a:pt x="0" y="209"/>
                    <a:pt x="102" y="342"/>
                    <a:pt x="440"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11"/>
            <p:cNvSpPr/>
            <p:nvPr/>
          </p:nvSpPr>
          <p:spPr>
            <a:xfrm>
              <a:off x="6300966" y="2168446"/>
              <a:ext cx="20987" cy="9003"/>
            </a:xfrm>
            <a:custGeom>
              <a:rect b="b" l="l" r="r" t="t"/>
              <a:pathLst>
                <a:path extrusionOk="0" h="299" w="588">
                  <a:moveTo>
                    <a:pt x="393" y="298"/>
                  </a:moveTo>
                  <a:cubicBezTo>
                    <a:pt x="393" y="210"/>
                    <a:pt x="550" y="191"/>
                    <a:pt x="588" y="116"/>
                  </a:cubicBezTo>
                  <a:cubicBezTo>
                    <a:pt x="338" y="112"/>
                    <a:pt x="320" y="1"/>
                    <a:pt x="9" y="27"/>
                  </a:cubicBezTo>
                  <a:cubicBezTo>
                    <a:pt x="0" y="183"/>
                    <a:pt x="154" y="259"/>
                    <a:pt x="393" y="2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11"/>
            <p:cNvSpPr/>
            <p:nvPr/>
          </p:nvSpPr>
          <p:spPr>
            <a:xfrm>
              <a:off x="8624220" y="2171216"/>
              <a:ext cx="14063" cy="4276"/>
            </a:xfrm>
            <a:custGeom>
              <a:rect b="b" l="l" r="r" t="t"/>
              <a:pathLst>
                <a:path extrusionOk="0" h="142" w="394">
                  <a:moveTo>
                    <a:pt x="98" y="118"/>
                  </a:moveTo>
                  <a:cubicBezTo>
                    <a:pt x="153" y="141"/>
                    <a:pt x="393" y="73"/>
                    <a:pt x="293" y="26"/>
                  </a:cubicBezTo>
                  <a:cubicBezTo>
                    <a:pt x="238" y="0"/>
                    <a:pt x="0" y="69"/>
                    <a:pt x="98"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2" name="Google Shape;19942;p11"/>
            <p:cNvSpPr/>
            <p:nvPr/>
          </p:nvSpPr>
          <p:spPr>
            <a:xfrm>
              <a:off x="5011670" y="2162786"/>
              <a:ext cx="39797" cy="15838"/>
            </a:xfrm>
            <a:custGeom>
              <a:rect b="b" l="l" r="r" t="t"/>
              <a:pathLst>
                <a:path extrusionOk="0" h="526" w="1115">
                  <a:moveTo>
                    <a:pt x="648" y="304"/>
                  </a:moveTo>
                  <a:cubicBezTo>
                    <a:pt x="1114" y="1"/>
                    <a:pt x="1" y="525"/>
                    <a:pt x="648"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3" name="Google Shape;19943;p11"/>
            <p:cNvSpPr/>
            <p:nvPr/>
          </p:nvSpPr>
          <p:spPr>
            <a:xfrm>
              <a:off x="2798205" y="2160076"/>
              <a:ext cx="36264" cy="19060"/>
            </a:xfrm>
            <a:custGeom>
              <a:rect b="b" l="l" r="r" t="t"/>
              <a:pathLst>
                <a:path extrusionOk="0" h="633" w="1016">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4" name="Google Shape;19944;p11"/>
            <p:cNvSpPr/>
            <p:nvPr/>
          </p:nvSpPr>
          <p:spPr>
            <a:xfrm>
              <a:off x="3948624" y="2155530"/>
              <a:ext cx="37870" cy="18849"/>
            </a:xfrm>
            <a:custGeom>
              <a:rect b="b" l="l" r="r" t="t"/>
              <a:pathLst>
                <a:path extrusionOk="0" h="626" w="1061">
                  <a:moveTo>
                    <a:pt x="732" y="545"/>
                  </a:moveTo>
                  <a:cubicBezTo>
                    <a:pt x="1061" y="392"/>
                    <a:pt x="618" y="137"/>
                    <a:pt x="345" y="0"/>
                  </a:cubicBezTo>
                  <a:cubicBezTo>
                    <a:pt x="49" y="140"/>
                    <a:pt x="1" y="625"/>
                    <a:pt x="732"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11"/>
            <p:cNvSpPr/>
            <p:nvPr/>
          </p:nvSpPr>
          <p:spPr>
            <a:xfrm>
              <a:off x="2838965" y="2163418"/>
              <a:ext cx="7067" cy="6233"/>
            </a:xfrm>
            <a:custGeom>
              <a:rect b="b" l="l" r="r" t="t"/>
              <a:pathLst>
                <a:path extrusionOk="0" h="207" w="198">
                  <a:moveTo>
                    <a:pt x="2" y="104"/>
                  </a:moveTo>
                  <a:cubicBezTo>
                    <a:pt x="0" y="155"/>
                    <a:pt x="158" y="207"/>
                    <a:pt x="196" y="104"/>
                  </a:cubicBezTo>
                  <a:cubicBezTo>
                    <a:pt x="197" y="53"/>
                    <a:pt x="40" y="1"/>
                    <a:pt x="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11"/>
            <p:cNvSpPr/>
            <p:nvPr/>
          </p:nvSpPr>
          <p:spPr>
            <a:xfrm>
              <a:off x="387114" y="2152820"/>
              <a:ext cx="56680" cy="22583"/>
            </a:xfrm>
            <a:custGeom>
              <a:rect b="b" l="l" r="r" t="t"/>
              <a:pathLst>
                <a:path extrusionOk="0" h="750" w="1588">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7" name="Google Shape;19947;p11"/>
            <p:cNvSpPr/>
            <p:nvPr/>
          </p:nvSpPr>
          <p:spPr>
            <a:xfrm>
              <a:off x="3331084" y="2163027"/>
              <a:ext cx="14027" cy="4276"/>
            </a:xfrm>
            <a:custGeom>
              <a:rect b="b" l="l" r="r" t="t"/>
              <a:pathLst>
                <a:path extrusionOk="0" h="142" w="393">
                  <a:moveTo>
                    <a:pt x="296" y="25"/>
                  </a:moveTo>
                  <a:cubicBezTo>
                    <a:pt x="238" y="1"/>
                    <a:pt x="1" y="67"/>
                    <a:pt x="100" y="117"/>
                  </a:cubicBezTo>
                  <a:cubicBezTo>
                    <a:pt x="153" y="142"/>
                    <a:pt x="392" y="72"/>
                    <a:pt x="296"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8" name="Google Shape;19948;p11"/>
            <p:cNvSpPr/>
            <p:nvPr/>
          </p:nvSpPr>
          <p:spPr>
            <a:xfrm>
              <a:off x="2150790" y="2160437"/>
              <a:ext cx="13706" cy="6745"/>
            </a:xfrm>
            <a:custGeom>
              <a:rect b="b" l="l" r="r" t="t"/>
              <a:pathLst>
                <a:path extrusionOk="0" h="224" w="384">
                  <a:moveTo>
                    <a:pt x="384" y="111"/>
                  </a:moveTo>
                  <a:cubicBezTo>
                    <a:pt x="345" y="0"/>
                    <a:pt x="171" y="55"/>
                    <a:pt x="0" y="111"/>
                  </a:cubicBezTo>
                  <a:cubicBezTo>
                    <a:pt x="2" y="203"/>
                    <a:pt x="338" y="224"/>
                    <a:pt x="384"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9" name="Google Shape;19949;p11"/>
            <p:cNvSpPr/>
            <p:nvPr/>
          </p:nvSpPr>
          <p:spPr>
            <a:xfrm>
              <a:off x="3035091" y="2157577"/>
              <a:ext cx="14027" cy="4276"/>
            </a:xfrm>
            <a:custGeom>
              <a:rect b="b" l="l" r="r" t="t"/>
              <a:pathLst>
                <a:path extrusionOk="0" h="142" w="393">
                  <a:moveTo>
                    <a:pt x="295" y="25"/>
                  </a:moveTo>
                  <a:cubicBezTo>
                    <a:pt x="241" y="0"/>
                    <a:pt x="1" y="69"/>
                    <a:pt x="100" y="116"/>
                  </a:cubicBezTo>
                  <a:cubicBezTo>
                    <a:pt x="155" y="141"/>
                    <a:pt x="392" y="71"/>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0" name="Google Shape;19950;p11"/>
            <p:cNvSpPr/>
            <p:nvPr/>
          </p:nvSpPr>
          <p:spPr>
            <a:xfrm>
              <a:off x="5681677" y="2155138"/>
              <a:ext cx="20773" cy="3643"/>
            </a:xfrm>
            <a:custGeom>
              <a:rect b="b" l="l" r="r" t="t"/>
              <a:pathLst>
                <a:path extrusionOk="0" h="121" w="582">
                  <a:moveTo>
                    <a:pt x="582" y="15"/>
                  </a:moveTo>
                  <a:cubicBezTo>
                    <a:pt x="356" y="28"/>
                    <a:pt x="36" y="0"/>
                    <a:pt x="1" y="106"/>
                  </a:cubicBezTo>
                  <a:cubicBezTo>
                    <a:pt x="228" y="92"/>
                    <a:pt x="552" y="120"/>
                    <a:pt x="582"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1" name="Google Shape;19951;p11"/>
            <p:cNvSpPr/>
            <p:nvPr/>
          </p:nvSpPr>
          <p:spPr>
            <a:xfrm>
              <a:off x="2949146" y="2152820"/>
              <a:ext cx="13813" cy="2740"/>
            </a:xfrm>
            <a:custGeom>
              <a:rect b="b" l="l" r="r" t="t"/>
              <a:pathLst>
                <a:path extrusionOk="0" h="91" w="387">
                  <a:moveTo>
                    <a:pt x="387" y="0"/>
                  </a:moveTo>
                  <a:cubicBezTo>
                    <a:pt x="239" y="20"/>
                    <a:pt x="7" y="1"/>
                    <a:pt x="0" y="90"/>
                  </a:cubicBezTo>
                  <a:cubicBezTo>
                    <a:pt x="149" y="72"/>
                    <a:pt x="383" y="90"/>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2" name="Google Shape;19952;p11"/>
            <p:cNvSpPr/>
            <p:nvPr/>
          </p:nvSpPr>
          <p:spPr>
            <a:xfrm>
              <a:off x="8936595" y="2141830"/>
              <a:ext cx="14670" cy="9545"/>
            </a:xfrm>
            <a:custGeom>
              <a:rect b="b" l="l" r="r" t="t"/>
              <a:pathLst>
                <a:path extrusionOk="0" h="317" w="411">
                  <a:moveTo>
                    <a:pt x="410" y="275"/>
                  </a:moveTo>
                  <a:lnTo>
                    <a:pt x="410" y="92"/>
                  </a:lnTo>
                  <a:cubicBezTo>
                    <a:pt x="216" y="92"/>
                    <a:pt x="179" y="19"/>
                    <a:pt x="23" y="1"/>
                  </a:cubicBezTo>
                  <a:cubicBezTo>
                    <a:pt x="42" y="147"/>
                    <a:pt x="1" y="317"/>
                    <a:pt x="410"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3" name="Google Shape;19953;p11"/>
            <p:cNvSpPr/>
            <p:nvPr/>
          </p:nvSpPr>
          <p:spPr>
            <a:xfrm>
              <a:off x="5561146" y="2146557"/>
              <a:ext cx="14063" cy="4306"/>
            </a:xfrm>
            <a:custGeom>
              <a:rect b="b" l="l" r="r" t="t"/>
              <a:pathLst>
                <a:path extrusionOk="0" h="143" w="394">
                  <a:moveTo>
                    <a:pt x="295" y="27"/>
                  </a:moveTo>
                  <a:cubicBezTo>
                    <a:pt x="241" y="1"/>
                    <a:pt x="1" y="71"/>
                    <a:pt x="101" y="118"/>
                  </a:cubicBezTo>
                  <a:cubicBezTo>
                    <a:pt x="156" y="143"/>
                    <a:pt x="394" y="75"/>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11"/>
            <p:cNvSpPr/>
            <p:nvPr/>
          </p:nvSpPr>
          <p:spPr>
            <a:xfrm>
              <a:off x="2160392" y="2141921"/>
              <a:ext cx="29518" cy="9846"/>
            </a:xfrm>
            <a:custGeom>
              <a:rect b="b" l="l" r="r" t="t"/>
              <a:pathLst>
                <a:path extrusionOk="0" h="327" w="827">
                  <a:moveTo>
                    <a:pt x="693" y="272"/>
                  </a:moveTo>
                  <a:cubicBezTo>
                    <a:pt x="826" y="29"/>
                    <a:pt x="294" y="98"/>
                    <a:pt x="115" y="1"/>
                  </a:cubicBezTo>
                  <a:cubicBezTo>
                    <a:pt x="0" y="237"/>
                    <a:pt x="193" y="327"/>
                    <a:pt x="693"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11"/>
            <p:cNvSpPr/>
            <p:nvPr/>
          </p:nvSpPr>
          <p:spPr>
            <a:xfrm>
              <a:off x="8620758" y="2139181"/>
              <a:ext cx="34515" cy="8943"/>
            </a:xfrm>
            <a:custGeom>
              <a:rect b="b" l="l" r="r" t="t"/>
              <a:pathLst>
                <a:path extrusionOk="0" h="297" w="967">
                  <a:moveTo>
                    <a:pt x="195" y="272"/>
                  </a:moveTo>
                  <a:cubicBezTo>
                    <a:pt x="635" y="297"/>
                    <a:pt x="921" y="250"/>
                    <a:pt x="967" y="89"/>
                  </a:cubicBezTo>
                  <a:cubicBezTo>
                    <a:pt x="627" y="111"/>
                    <a:pt x="1" y="0"/>
                    <a:pt x="195"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6" name="Google Shape;19956;p11"/>
            <p:cNvSpPr/>
            <p:nvPr/>
          </p:nvSpPr>
          <p:spPr>
            <a:xfrm>
              <a:off x="2713151" y="2136411"/>
              <a:ext cx="17739" cy="10960"/>
            </a:xfrm>
            <a:custGeom>
              <a:rect b="b" l="l" r="r" t="t"/>
              <a:pathLst>
                <a:path extrusionOk="0" h="364" w="497">
                  <a:moveTo>
                    <a:pt x="443" y="364"/>
                  </a:moveTo>
                  <a:cubicBezTo>
                    <a:pt x="497" y="157"/>
                    <a:pt x="394" y="23"/>
                    <a:pt x="57" y="1"/>
                  </a:cubicBezTo>
                  <a:cubicBezTo>
                    <a:pt x="1" y="207"/>
                    <a:pt x="104" y="343"/>
                    <a:pt x="443"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7" name="Google Shape;19957;p11"/>
            <p:cNvSpPr/>
            <p:nvPr/>
          </p:nvSpPr>
          <p:spPr>
            <a:xfrm>
              <a:off x="7054814" y="2141168"/>
              <a:ext cx="14027" cy="4246"/>
            </a:xfrm>
            <a:custGeom>
              <a:rect b="b" l="l" r="r" t="t"/>
              <a:pathLst>
                <a:path extrusionOk="0" h="141" w="393">
                  <a:moveTo>
                    <a:pt x="99" y="114"/>
                  </a:moveTo>
                  <a:cubicBezTo>
                    <a:pt x="154" y="140"/>
                    <a:pt x="393" y="71"/>
                    <a:pt x="293" y="23"/>
                  </a:cubicBezTo>
                  <a:cubicBezTo>
                    <a:pt x="239" y="1"/>
                    <a:pt x="1" y="69"/>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8" name="Google Shape;19958;p11"/>
            <p:cNvSpPr/>
            <p:nvPr/>
          </p:nvSpPr>
          <p:spPr>
            <a:xfrm>
              <a:off x="2339779" y="2141138"/>
              <a:ext cx="14170" cy="4276"/>
            </a:xfrm>
            <a:custGeom>
              <a:rect b="b" l="l" r="r" t="t"/>
              <a:pathLst>
                <a:path extrusionOk="0" h="142" w="397">
                  <a:moveTo>
                    <a:pt x="295" y="24"/>
                  </a:moveTo>
                  <a:cubicBezTo>
                    <a:pt x="242" y="0"/>
                    <a:pt x="1" y="68"/>
                    <a:pt x="103" y="115"/>
                  </a:cubicBezTo>
                  <a:cubicBezTo>
                    <a:pt x="158" y="141"/>
                    <a:pt x="396" y="72"/>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9" name="Google Shape;19959;p11"/>
            <p:cNvSpPr/>
            <p:nvPr/>
          </p:nvSpPr>
          <p:spPr>
            <a:xfrm>
              <a:off x="7422297" y="2130961"/>
              <a:ext cx="23521" cy="8250"/>
            </a:xfrm>
            <a:custGeom>
              <a:rect b="b" l="l" r="r" t="t"/>
              <a:pathLst>
                <a:path extrusionOk="0" h="274" w="659">
                  <a:moveTo>
                    <a:pt x="411" y="273"/>
                  </a:moveTo>
                  <a:cubicBezTo>
                    <a:pt x="422" y="157"/>
                    <a:pt x="658" y="145"/>
                    <a:pt x="605" y="0"/>
                  </a:cubicBezTo>
                  <a:lnTo>
                    <a:pt x="217" y="0"/>
                  </a:lnTo>
                  <a:cubicBezTo>
                    <a:pt x="0" y="131"/>
                    <a:pt x="9" y="222"/>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0" name="Google Shape;19960;p11"/>
            <p:cNvSpPr/>
            <p:nvPr/>
          </p:nvSpPr>
          <p:spPr>
            <a:xfrm>
              <a:off x="2008273" y="2121748"/>
              <a:ext cx="46436" cy="9244"/>
            </a:xfrm>
            <a:custGeom>
              <a:rect b="b" l="l" r="r" t="t"/>
              <a:pathLst>
                <a:path extrusionOk="0" h="307" w="1301">
                  <a:moveTo>
                    <a:pt x="713" y="306"/>
                  </a:moveTo>
                  <a:cubicBezTo>
                    <a:pt x="1300" y="1"/>
                    <a:pt x="0" y="31"/>
                    <a:pt x="713"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1" name="Google Shape;19961;p11"/>
            <p:cNvSpPr/>
            <p:nvPr/>
          </p:nvSpPr>
          <p:spPr>
            <a:xfrm>
              <a:off x="8948801" y="2113619"/>
              <a:ext cx="39761" cy="15808"/>
            </a:xfrm>
            <a:custGeom>
              <a:rect b="b" l="l" r="r" t="t"/>
              <a:pathLst>
                <a:path extrusionOk="0" h="525" w="1114">
                  <a:moveTo>
                    <a:pt x="647" y="304"/>
                  </a:moveTo>
                  <a:cubicBezTo>
                    <a:pt x="1114" y="1"/>
                    <a:pt x="0" y="524"/>
                    <a:pt x="647"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11"/>
            <p:cNvSpPr/>
            <p:nvPr/>
          </p:nvSpPr>
          <p:spPr>
            <a:xfrm>
              <a:off x="8073459" y="2121989"/>
              <a:ext cx="14063" cy="4276"/>
            </a:xfrm>
            <a:custGeom>
              <a:rect b="b" l="l" r="r" t="t"/>
              <a:pathLst>
                <a:path extrusionOk="0" h="142" w="394">
                  <a:moveTo>
                    <a:pt x="100" y="117"/>
                  </a:moveTo>
                  <a:cubicBezTo>
                    <a:pt x="154" y="142"/>
                    <a:pt x="394" y="73"/>
                    <a:pt x="292" y="26"/>
                  </a:cubicBezTo>
                  <a:cubicBezTo>
                    <a:pt x="244" y="1"/>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3" name="Google Shape;19963;p11"/>
            <p:cNvSpPr/>
            <p:nvPr/>
          </p:nvSpPr>
          <p:spPr>
            <a:xfrm>
              <a:off x="5069170" y="2120032"/>
              <a:ext cx="13884" cy="5480"/>
            </a:xfrm>
            <a:custGeom>
              <a:rect b="b" l="l" r="r" t="t"/>
              <a:pathLst>
                <a:path extrusionOk="0" h="182" w="389">
                  <a:moveTo>
                    <a:pt x="1" y="182"/>
                  </a:moveTo>
                  <a:lnTo>
                    <a:pt x="388" y="182"/>
                  </a:lnTo>
                  <a:lnTo>
                    <a:pt x="388"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4" name="Google Shape;19964;p11"/>
            <p:cNvSpPr/>
            <p:nvPr/>
          </p:nvSpPr>
          <p:spPr>
            <a:xfrm>
              <a:off x="2928551" y="2119430"/>
              <a:ext cx="13813" cy="6715"/>
            </a:xfrm>
            <a:custGeom>
              <a:rect b="b" l="l" r="r" t="t"/>
              <a:pathLst>
                <a:path extrusionOk="0" h="223" w="387">
                  <a:moveTo>
                    <a:pt x="1" y="111"/>
                  </a:moveTo>
                  <a:cubicBezTo>
                    <a:pt x="2" y="202"/>
                    <a:pt x="337" y="223"/>
                    <a:pt x="387" y="111"/>
                  </a:cubicBezTo>
                  <a:cubicBezTo>
                    <a:pt x="344" y="1"/>
                    <a:pt x="172" y="56"/>
                    <a:pt x="1"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11"/>
            <p:cNvSpPr/>
            <p:nvPr/>
          </p:nvSpPr>
          <p:spPr>
            <a:xfrm>
              <a:off x="6818570" y="2109614"/>
              <a:ext cx="26412" cy="15326"/>
            </a:xfrm>
            <a:custGeom>
              <a:rect b="b" l="l" r="r" t="t"/>
              <a:pathLst>
                <a:path extrusionOk="0" h="509" w="740">
                  <a:moveTo>
                    <a:pt x="739" y="437"/>
                  </a:moveTo>
                  <a:lnTo>
                    <a:pt x="739" y="75"/>
                  </a:lnTo>
                  <a:cubicBezTo>
                    <a:pt x="1" y="1"/>
                    <a:pt x="1" y="508"/>
                    <a:pt x="739" y="4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6" name="Google Shape;19966;p11"/>
            <p:cNvSpPr/>
            <p:nvPr/>
          </p:nvSpPr>
          <p:spPr>
            <a:xfrm>
              <a:off x="2783928" y="2116900"/>
              <a:ext cx="6996" cy="6233"/>
            </a:xfrm>
            <a:custGeom>
              <a:rect b="b" l="l" r="r" t="t"/>
              <a:pathLst>
                <a:path extrusionOk="0" h="207" w="196">
                  <a:moveTo>
                    <a:pt x="195" y="104"/>
                  </a:moveTo>
                  <a:cubicBezTo>
                    <a:pt x="195" y="55"/>
                    <a:pt x="36" y="0"/>
                    <a:pt x="1" y="104"/>
                  </a:cubicBezTo>
                  <a:cubicBezTo>
                    <a:pt x="1" y="154"/>
                    <a:pt x="157" y="206"/>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7" name="Google Shape;19967;p11"/>
            <p:cNvSpPr/>
            <p:nvPr/>
          </p:nvSpPr>
          <p:spPr>
            <a:xfrm>
              <a:off x="4181264" y="2114130"/>
              <a:ext cx="6924" cy="6293"/>
            </a:xfrm>
            <a:custGeom>
              <a:rect b="b" l="l" r="r" t="t"/>
              <a:pathLst>
                <a:path extrusionOk="0" h="209" w="194">
                  <a:moveTo>
                    <a:pt x="192" y="105"/>
                  </a:moveTo>
                  <a:cubicBezTo>
                    <a:pt x="194" y="56"/>
                    <a:pt x="37" y="1"/>
                    <a:pt x="0" y="105"/>
                  </a:cubicBezTo>
                  <a:cubicBezTo>
                    <a:pt x="0" y="155"/>
                    <a:pt x="156" y="208"/>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11"/>
            <p:cNvSpPr/>
            <p:nvPr/>
          </p:nvSpPr>
          <p:spPr>
            <a:xfrm>
              <a:off x="2715114" y="2109102"/>
              <a:ext cx="22629" cy="11713"/>
            </a:xfrm>
            <a:custGeom>
              <a:rect b="b" l="l" r="r" t="t"/>
              <a:pathLst>
                <a:path extrusionOk="0" h="389" w="634">
                  <a:moveTo>
                    <a:pt x="194" y="1"/>
                  </a:moveTo>
                  <a:cubicBezTo>
                    <a:pt x="204" y="126"/>
                    <a:pt x="104" y="199"/>
                    <a:pt x="1" y="272"/>
                  </a:cubicBezTo>
                  <a:cubicBezTo>
                    <a:pt x="246" y="276"/>
                    <a:pt x="267" y="388"/>
                    <a:pt x="578" y="363"/>
                  </a:cubicBezTo>
                  <a:cubicBezTo>
                    <a:pt x="634" y="157"/>
                    <a:pt x="533" y="2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11"/>
            <p:cNvSpPr/>
            <p:nvPr/>
          </p:nvSpPr>
          <p:spPr>
            <a:xfrm>
              <a:off x="2601507" y="2113829"/>
              <a:ext cx="13956" cy="4215"/>
            </a:xfrm>
            <a:custGeom>
              <a:rect b="b" l="l" r="r" t="t"/>
              <a:pathLst>
                <a:path extrusionOk="0" h="140" w="391">
                  <a:moveTo>
                    <a:pt x="291" y="24"/>
                  </a:moveTo>
                  <a:cubicBezTo>
                    <a:pt x="239" y="0"/>
                    <a:pt x="0" y="68"/>
                    <a:pt x="99" y="115"/>
                  </a:cubicBezTo>
                  <a:cubicBezTo>
                    <a:pt x="153" y="140"/>
                    <a:pt x="390" y="72"/>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11"/>
            <p:cNvSpPr/>
            <p:nvPr/>
          </p:nvSpPr>
          <p:spPr>
            <a:xfrm>
              <a:off x="1923648" y="2106393"/>
              <a:ext cx="20630" cy="8160"/>
            </a:xfrm>
            <a:custGeom>
              <a:rect b="b" l="l" r="r" t="t"/>
              <a:pathLst>
                <a:path extrusionOk="0" h="271" w="578">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11"/>
            <p:cNvSpPr/>
            <p:nvPr/>
          </p:nvSpPr>
          <p:spPr>
            <a:xfrm>
              <a:off x="4503882" y="2103653"/>
              <a:ext cx="23521" cy="8220"/>
            </a:xfrm>
            <a:custGeom>
              <a:rect b="b" l="l" r="r" t="t"/>
              <a:pathLst>
                <a:path extrusionOk="0" h="273" w="659">
                  <a:moveTo>
                    <a:pt x="412" y="273"/>
                  </a:moveTo>
                  <a:cubicBezTo>
                    <a:pt x="422" y="157"/>
                    <a:pt x="659" y="146"/>
                    <a:pt x="607" y="0"/>
                  </a:cubicBezTo>
                  <a:lnTo>
                    <a:pt x="219" y="0"/>
                  </a:lnTo>
                  <a:cubicBezTo>
                    <a:pt x="1" y="131"/>
                    <a:pt x="10" y="221"/>
                    <a:pt x="41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11"/>
            <p:cNvSpPr/>
            <p:nvPr/>
          </p:nvSpPr>
          <p:spPr>
            <a:xfrm>
              <a:off x="2763298" y="2106001"/>
              <a:ext cx="6924" cy="6203"/>
            </a:xfrm>
            <a:custGeom>
              <a:rect b="b" l="l" r="r" t="t"/>
              <a:pathLst>
                <a:path extrusionOk="0" h="206" w="194">
                  <a:moveTo>
                    <a:pt x="194" y="104"/>
                  </a:moveTo>
                  <a:cubicBezTo>
                    <a:pt x="194" y="53"/>
                    <a:pt x="37" y="0"/>
                    <a:pt x="0" y="104"/>
                  </a:cubicBezTo>
                  <a:cubicBezTo>
                    <a:pt x="2" y="153"/>
                    <a:pt x="157" y="205"/>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11"/>
            <p:cNvSpPr/>
            <p:nvPr/>
          </p:nvSpPr>
          <p:spPr>
            <a:xfrm>
              <a:off x="2605040" y="2106001"/>
              <a:ext cx="6889" cy="6203"/>
            </a:xfrm>
            <a:custGeom>
              <a:rect b="b" l="l" r="r" t="t"/>
              <a:pathLst>
                <a:path extrusionOk="0" h="206" w="193">
                  <a:moveTo>
                    <a:pt x="192" y="104"/>
                  </a:moveTo>
                  <a:cubicBezTo>
                    <a:pt x="192" y="53"/>
                    <a:pt x="35" y="0"/>
                    <a:pt x="0" y="104"/>
                  </a:cubicBezTo>
                  <a:cubicBezTo>
                    <a:pt x="0" y="153"/>
                    <a:pt x="153" y="205"/>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11"/>
            <p:cNvSpPr/>
            <p:nvPr/>
          </p:nvSpPr>
          <p:spPr>
            <a:xfrm>
              <a:off x="8717161" y="2103653"/>
              <a:ext cx="13813" cy="5480"/>
            </a:xfrm>
            <a:custGeom>
              <a:rect b="b" l="l" r="r" t="t"/>
              <a:pathLst>
                <a:path extrusionOk="0" h="182" w="387">
                  <a:moveTo>
                    <a:pt x="387" y="0"/>
                  </a:moveTo>
                  <a:lnTo>
                    <a:pt x="0" y="0"/>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11"/>
            <p:cNvSpPr/>
            <p:nvPr/>
          </p:nvSpPr>
          <p:spPr>
            <a:xfrm>
              <a:off x="2887184" y="2087816"/>
              <a:ext cx="26627" cy="15266"/>
            </a:xfrm>
            <a:custGeom>
              <a:rect b="b" l="l" r="r" t="t"/>
              <a:pathLst>
                <a:path extrusionOk="0" h="507" w="746">
                  <a:moveTo>
                    <a:pt x="0" y="72"/>
                  </a:moveTo>
                  <a:lnTo>
                    <a:pt x="0" y="435"/>
                  </a:lnTo>
                  <a:cubicBezTo>
                    <a:pt x="746" y="507"/>
                    <a:pt x="746" y="0"/>
                    <a:pt x="0"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11"/>
            <p:cNvSpPr/>
            <p:nvPr/>
          </p:nvSpPr>
          <p:spPr>
            <a:xfrm>
              <a:off x="2967491" y="2079536"/>
              <a:ext cx="37120" cy="15928"/>
            </a:xfrm>
            <a:custGeom>
              <a:rect b="b" l="l" r="r" t="t"/>
              <a:pathLst>
                <a:path extrusionOk="0" h="529" w="1040">
                  <a:moveTo>
                    <a:pt x="837" y="528"/>
                  </a:moveTo>
                  <a:cubicBezTo>
                    <a:pt x="1040" y="1"/>
                    <a:pt x="1" y="489"/>
                    <a:pt x="837" y="5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11"/>
            <p:cNvSpPr/>
            <p:nvPr/>
          </p:nvSpPr>
          <p:spPr>
            <a:xfrm>
              <a:off x="7925623" y="2077187"/>
              <a:ext cx="34443" cy="16320"/>
            </a:xfrm>
            <a:custGeom>
              <a:rect b="b" l="l" r="r" t="t"/>
              <a:pathLst>
                <a:path extrusionOk="0" h="542" w="965">
                  <a:moveTo>
                    <a:pt x="1" y="425"/>
                  </a:moveTo>
                  <a:cubicBezTo>
                    <a:pt x="253" y="541"/>
                    <a:pt x="711" y="541"/>
                    <a:pt x="964" y="425"/>
                  </a:cubicBezTo>
                  <a:cubicBezTo>
                    <a:pt x="962" y="1"/>
                    <a:pt x="5" y="1"/>
                    <a:pt x="1" y="4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8" name="Google Shape;19978;p11"/>
            <p:cNvSpPr/>
            <p:nvPr/>
          </p:nvSpPr>
          <p:spPr>
            <a:xfrm>
              <a:off x="7788031" y="2089953"/>
              <a:ext cx="13706" cy="2740"/>
            </a:xfrm>
            <a:custGeom>
              <a:rect b="b" l="l" r="r" t="t"/>
              <a:pathLst>
                <a:path extrusionOk="0" h="91" w="384">
                  <a:moveTo>
                    <a:pt x="384" y="1"/>
                  </a:moveTo>
                  <a:cubicBezTo>
                    <a:pt x="234" y="23"/>
                    <a:pt x="4" y="4"/>
                    <a:pt x="0" y="91"/>
                  </a:cubicBezTo>
                  <a:cubicBezTo>
                    <a:pt x="146" y="71"/>
                    <a:pt x="381" y="90"/>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9" name="Google Shape;19979;p11"/>
            <p:cNvSpPr/>
            <p:nvPr/>
          </p:nvSpPr>
          <p:spPr>
            <a:xfrm>
              <a:off x="8509863" y="2084534"/>
              <a:ext cx="21523" cy="6353"/>
            </a:xfrm>
            <a:custGeom>
              <a:rect b="b" l="l" r="r" t="t"/>
              <a:pathLst>
                <a:path extrusionOk="0" h="211" w="603">
                  <a:moveTo>
                    <a:pt x="603" y="181"/>
                  </a:moveTo>
                  <a:lnTo>
                    <a:pt x="603" y="1"/>
                  </a:lnTo>
                  <a:lnTo>
                    <a:pt x="26" y="1"/>
                  </a:lnTo>
                  <a:cubicBezTo>
                    <a:pt x="1" y="161"/>
                    <a:pt x="215" y="211"/>
                    <a:pt x="603"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0" name="Google Shape;19980;p11"/>
            <p:cNvSpPr/>
            <p:nvPr/>
          </p:nvSpPr>
          <p:spPr>
            <a:xfrm>
              <a:off x="8593311" y="2077729"/>
              <a:ext cx="13777" cy="7497"/>
            </a:xfrm>
            <a:custGeom>
              <a:rect b="b" l="l" r="r" t="t"/>
              <a:pathLst>
                <a:path extrusionOk="0" h="249" w="386">
                  <a:moveTo>
                    <a:pt x="386" y="133"/>
                  </a:moveTo>
                  <a:cubicBezTo>
                    <a:pt x="169" y="143"/>
                    <a:pt x="86" y="1"/>
                    <a:pt x="1" y="133"/>
                  </a:cubicBezTo>
                  <a:cubicBezTo>
                    <a:pt x="3" y="227"/>
                    <a:pt x="339" y="249"/>
                    <a:pt x="386" y="1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1" name="Google Shape;19981;p11"/>
            <p:cNvSpPr/>
            <p:nvPr/>
          </p:nvSpPr>
          <p:spPr>
            <a:xfrm>
              <a:off x="3778588" y="2078301"/>
              <a:ext cx="13884" cy="4215"/>
            </a:xfrm>
            <a:custGeom>
              <a:rect b="b" l="l" r="r" t="t"/>
              <a:pathLst>
                <a:path extrusionOk="0" h="140" w="389">
                  <a:moveTo>
                    <a:pt x="289" y="25"/>
                  </a:moveTo>
                  <a:cubicBezTo>
                    <a:pt x="238" y="0"/>
                    <a:pt x="0" y="68"/>
                    <a:pt x="98" y="116"/>
                  </a:cubicBezTo>
                  <a:cubicBezTo>
                    <a:pt x="150" y="140"/>
                    <a:pt x="388" y="71"/>
                    <a:pt x="289"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2" name="Google Shape;19982;p11"/>
            <p:cNvSpPr/>
            <p:nvPr/>
          </p:nvSpPr>
          <p:spPr>
            <a:xfrm>
              <a:off x="7911846" y="2070834"/>
              <a:ext cx="13813" cy="5480"/>
            </a:xfrm>
            <a:custGeom>
              <a:rect b="b" l="l" r="r" t="t"/>
              <a:pathLst>
                <a:path extrusionOk="0" h="182" w="387">
                  <a:moveTo>
                    <a:pt x="387" y="0"/>
                  </a:moveTo>
                  <a:lnTo>
                    <a:pt x="1" y="0"/>
                  </a:lnTo>
                  <a:lnTo>
                    <a:pt x="1"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3" name="Google Shape;19983;p11"/>
            <p:cNvSpPr/>
            <p:nvPr/>
          </p:nvSpPr>
          <p:spPr>
            <a:xfrm>
              <a:off x="8062395" y="2068064"/>
              <a:ext cx="21594" cy="6413"/>
            </a:xfrm>
            <a:custGeom>
              <a:rect b="b" l="l" r="r" t="t"/>
              <a:pathLst>
                <a:path extrusionOk="0" h="213" w="605">
                  <a:moveTo>
                    <a:pt x="605" y="182"/>
                  </a:moveTo>
                  <a:lnTo>
                    <a:pt x="605" y="1"/>
                  </a:lnTo>
                  <a:lnTo>
                    <a:pt x="26" y="1"/>
                  </a:lnTo>
                  <a:cubicBezTo>
                    <a:pt x="0" y="163"/>
                    <a:pt x="217" y="212"/>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4" name="Google Shape;19984;p11"/>
            <p:cNvSpPr/>
            <p:nvPr/>
          </p:nvSpPr>
          <p:spPr>
            <a:xfrm>
              <a:off x="7760477" y="2062585"/>
              <a:ext cx="20666" cy="8220"/>
            </a:xfrm>
            <a:custGeom>
              <a:rect b="b" l="l" r="r" t="t"/>
              <a:pathLst>
                <a:path extrusionOk="0" h="273" w="579">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5" name="Google Shape;19985;p11"/>
            <p:cNvSpPr/>
            <p:nvPr/>
          </p:nvSpPr>
          <p:spPr>
            <a:xfrm>
              <a:off x="7626205" y="2067342"/>
              <a:ext cx="13920" cy="4246"/>
            </a:xfrm>
            <a:custGeom>
              <a:rect b="b" l="l" r="r" t="t"/>
              <a:pathLst>
                <a:path extrusionOk="0" h="141" w="390">
                  <a:moveTo>
                    <a:pt x="290" y="25"/>
                  </a:moveTo>
                  <a:cubicBezTo>
                    <a:pt x="238" y="0"/>
                    <a:pt x="1" y="69"/>
                    <a:pt x="98" y="116"/>
                  </a:cubicBezTo>
                  <a:cubicBezTo>
                    <a:pt x="151" y="141"/>
                    <a:pt x="390"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6" name="Google Shape;19986;p11"/>
            <p:cNvSpPr/>
            <p:nvPr/>
          </p:nvSpPr>
          <p:spPr>
            <a:xfrm>
              <a:off x="6758536" y="2055931"/>
              <a:ext cx="31481" cy="13911"/>
            </a:xfrm>
            <a:custGeom>
              <a:rect b="b" l="l" r="r" t="t"/>
              <a:pathLst>
                <a:path extrusionOk="0" h="462" w="882">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11"/>
            <p:cNvSpPr/>
            <p:nvPr/>
          </p:nvSpPr>
          <p:spPr>
            <a:xfrm>
              <a:off x="7571382" y="2054094"/>
              <a:ext cx="23914" cy="5811"/>
            </a:xfrm>
            <a:custGeom>
              <a:rect b="b" l="l" r="r" t="t"/>
              <a:pathLst>
                <a:path extrusionOk="0" h="193" w="670">
                  <a:moveTo>
                    <a:pt x="475" y="192"/>
                  </a:moveTo>
                  <a:cubicBezTo>
                    <a:pt x="475" y="101"/>
                    <a:pt x="633" y="85"/>
                    <a:pt x="670" y="11"/>
                  </a:cubicBezTo>
                  <a:cubicBezTo>
                    <a:pt x="366" y="20"/>
                    <a:pt x="0" y="0"/>
                    <a:pt x="90"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11"/>
            <p:cNvSpPr/>
            <p:nvPr/>
          </p:nvSpPr>
          <p:spPr>
            <a:xfrm>
              <a:off x="2694484" y="2054094"/>
              <a:ext cx="7031" cy="6142"/>
            </a:xfrm>
            <a:custGeom>
              <a:rect b="b" l="l" r="r" t="t"/>
              <a:pathLst>
                <a:path extrusionOk="0" h="204" w="197">
                  <a:moveTo>
                    <a:pt x="192" y="102"/>
                  </a:moveTo>
                  <a:cubicBezTo>
                    <a:pt x="196" y="52"/>
                    <a:pt x="40" y="0"/>
                    <a:pt x="1" y="102"/>
                  </a:cubicBezTo>
                  <a:cubicBezTo>
                    <a:pt x="1" y="152"/>
                    <a:pt x="158" y="204"/>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11"/>
            <p:cNvSpPr/>
            <p:nvPr/>
          </p:nvSpPr>
          <p:spPr>
            <a:xfrm>
              <a:off x="8779158" y="2031814"/>
              <a:ext cx="56216" cy="27912"/>
            </a:xfrm>
            <a:custGeom>
              <a:rect b="b" l="l" r="r" t="t"/>
              <a:pathLst>
                <a:path extrusionOk="0" h="927" w="1575">
                  <a:moveTo>
                    <a:pt x="1352" y="25"/>
                  </a:moveTo>
                  <a:cubicBezTo>
                    <a:pt x="338" y="0"/>
                    <a:pt x="143" y="363"/>
                    <a:pt x="1" y="751"/>
                  </a:cubicBezTo>
                  <a:cubicBezTo>
                    <a:pt x="818" y="927"/>
                    <a:pt x="1575" y="604"/>
                    <a:pt x="135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0" name="Google Shape;19990;p11"/>
            <p:cNvSpPr/>
            <p:nvPr/>
          </p:nvSpPr>
          <p:spPr>
            <a:xfrm>
              <a:off x="7918699" y="2054395"/>
              <a:ext cx="13884" cy="2770"/>
            </a:xfrm>
            <a:custGeom>
              <a:rect b="b" l="l" r="r" t="t"/>
              <a:pathLst>
                <a:path extrusionOk="0" h="92" w="389">
                  <a:moveTo>
                    <a:pt x="388" y="1"/>
                  </a:moveTo>
                  <a:cubicBezTo>
                    <a:pt x="238" y="23"/>
                    <a:pt x="7" y="4"/>
                    <a:pt x="1" y="92"/>
                  </a:cubicBezTo>
                  <a:cubicBezTo>
                    <a:pt x="153" y="71"/>
                    <a:pt x="383" y="89"/>
                    <a:pt x="3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1" name="Google Shape;19991;p11"/>
            <p:cNvSpPr/>
            <p:nvPr/>
          </p:nvSpPr>
          <p:spPr>
            <a:xfrm>
              <a:off x="2804629" y="2032536"/>
              <a:ext cx="51147" cy="19150"/>
            </a:xfrm>
            <a:custGeom>
              <a:rect b="b" l="l" r="r" t="t"/>
              <a:pathLst>
                <a:path extrusionOk="0" h="636" w="1433">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2" name="Google Shape;19992;p11"/>
            <p:cNvSpPr/>
            <p:nvPr/>
          </p:nvSpPr>
          <p:spPr>
            <a:xfrm>
              <a:off x="2053494" y="2043496"/>
              <a:ext cx="23486" cy="8190"/>
            </a:xfrm>
            <a:custGeom>
              <a:rect b="b" l="l" r="r" t="t"/>
              <a:pathLst>
                <a:path extrusionOk="0" h="272" w="658">
                  <a:moveTo>
                    <a:pt x="411" y="271"/>
                  </a:moveTo>
                  <a:cubicBezTo>
                    <a:pt x="421" y="156"/>
                    <a:pt x="657" y="146"/>
                    <a:pt x="604" y="1"/>
                  </a:cubicBezTo>
                  <a:lnTo>
                    <a:pt x="219" y="1"/>
                  </a:lnTo>
                  <a:cubicBezTo>
                    <a:pt x="1" y="130"/>
                    <a:pt x="10" y="222"/>
                    <a:pt x="411" y="2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11"/>
            <p:cNvSpPr/>
            <p:nvPr/>
          </p:nvSpPr>
          <p:spPr>
            <a:xfrm>
              <a:off x="5588700" y="2037263"/>
              <a:ext cx="14063" cy="4185"/>
            </a:xfrm>
            <a:custGeom>
              <a:rect b="b" l="l" r="r" t="t"/>
              <a:pathLst>
                <a:path extrusionOk="0" h="139" w="394">
                  <a:moveTo>
                    <a:pt x="100" y="115"/>
                  </a:moveTo>
                  <a:cubicBezTo>
                    <a:pt x="153" y="139"/>
                    <a:pt x="393" y="71"/>
                    <a:pt x="293" y="24"/>
                  </a:cubicBezTo>
                  <a:cubicBezTo>
                    <a:pt x="240" y="0"/>
                    <a:pt x="0" y="70"/>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4" name="Google Shape;19994;p11"/>
            <p:cNvSpPr/>
            <p:nvPr/>
          </p:nvSpPr>
          <p:spPr>
            <a:xfrm>
              <a:off x="1658564" y="2037263"/>
              <a:ext cx="13884" cy="4185"/>
            </a:xfrm>
            <a:custGeom>
              <a:rect b="b" l="l" r="r" t="t"/>
              <a:pathLst>
                <a:path extrusionOk="0" h="139" w="389">
                  <a:moveTo>
                    <a:pt x="97" y="115"/>
                  </a:moveTo>
                  <a:cubicBezTo>
                    <a:pt x="152" y="139"/>
                    <a:pt x="388" y="71"/>
                    <a:pt x="290" y="24"/>
                  </a:cubicBezTo>
                  <a:cubicBezTo>
                    <a:pt x="238" y="0"/>
                    <a:pt x="0" y="70"/>
                    <a:pt x="97"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5" name="Google Shape;19995;p11"/>
            <p:cNvSpPr/>
            <p:nvPr/>
          </p:nvSpPr>
          <p:spPr>
            <a:xfrm>
              <a:off x="7825722" y="2029044"/>
              <a:ext cx="13991" cy="4276"/>
            </a:xfrm>
            <a:custGeom>
              <a:rect b="b" l="l" r="r" t="t"/>
              <a:pathLst>
                <a:path extrusionOk="0" h="142" w="392">
                  <a:moveTo>
                    <a:pt x="294" y="25"/>
                  </a:moveTo>
                  <a:cubicBezTo>
                    <a:pt x="240" y="1"/>
                    <a:pt x="0" y="70"/>
                    <a:pt x="99" y="117"/>
                  </a:cubicBezTo>
                  <a:cubicBezTo>
                    <a:pt x="154" y="142"/>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6" name="Google Shape;19996;p11"/>
            <p:cNvSpPr/>
            <p:nvPr/>
          </p:nvSpPr>
          <p:spPr>
            <a:xfrm>
              <a:off x="4288982" y="2020583"/>
              <a:ext cx="39726" cy="15898"/>
            </a:xfrm>
            <a:custGeom>
              <a:rect b="b" l="l" r="r" t="t"/>
              <a:pathLst>
                <a:path extrusionOk="0" h="528" w="1113">
                  <a:moveTo>
                    <a:pt x="648" y="306"/>
                  </a:moveTo>
                  <a:cubicBezTo>
                    <a:pt x="1112" y="1"/>
                    <a:pt x="0" y="527"/>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7" name="Google Shape;19997;p11"/>
            <p:cNvSpPr/>
            <p:nvPr/>
          </p:nvSpPr>
          <p:spPr>
            <a:xfrm>
              <a:off x="998337" y="2017602"/>
              <a:ext cx="31802" cy="16109"/>
            </a:xfrm>
            <a:custGeom>
              <a:rect b="b" l="l" r="r" t="t"/>
              <a:pathLst>
                <a:path extrusionOk="0" h="535" w="891">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8" name="Google Shape;19998;p11"/>
            <p:cNvSpPr/>
            <p:nvPr/>
          </p:nvSpPr>
          <p:spPr>
            <a:xfrm>
              <a:off x="925561" y="2016157"/>
              <a:ext cx="13777" cy="5450"/>
            </a:xfrm>
            <a:custGeom>
              <a:rect b="b" l="l" r="r" t="t"/>
              <a:pathLst>
                <a:path extrusionOk="0" h="181" w="386">
                  <a:moveTo>
                    <a:pt x="0" y="181"/>
                  </a:moveTo>
                  <a:lnTo>
                    <a:pt x="386" y="181"/>
                  </a:lnTo>
                  <a:lnTo>
                    <a:pt x="386"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11"/>
            <p:cNvSpPr/>
            <p:nvPr/>
          </p:nvSpPr>
          <p:spPr>
            <a:xfrm>
              <a:off x="8421205" y="2007938"/>
              <a:ext cx="22558" cy="11713"/>
            </a:xfrm>
            <a:custGeom>
              <a:rect b="b" l="l" r="r" t="t"/>
              <a:pathLst>
                <a:path extrusionOk="0" h="389" w="632">
                  <a:moveTo>
                    <a:pt x="193" y="1"/>
                  </a:moveTo>
                  <a:cubicBezTo>
                    <a:pt x="202" y="126"/>
                    <a:pt x="103" y="199"/>
                    <a:pt x="1" y="273"/>
                  </a:cubicBezTo>
                  <a:cubicBezTo>
                    <a:pt x="248" y="277"/>
                    <a:pt x="268" y="388"/>
                    <a:pt x="578" y="365"/>
                  </a:cubicBezTo>
                  <a:cubicBezTo>
                    <a:pt x="631" y="157"/>
                    <a:pt x="533" y="22"/>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11"/>
            <p:cNvSpPr/>
            <p:nvPr/>
          </p:nvSpPr>
          <p:spPr>
            <a:xfrm>
              <a:off x="7240340" y="2007938"/>
              <a:ext cx="31409" cy="13429"/>
            </a:xfrm>
            <a:custGeom>
              <a:rect b="b" l="l" r="r" t="t"/>
              <a:pathLst>
                <a:path extrusionOk="0" h="446" w="88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1" name="Google Shape;20001;p11"/>
            <p:cNvSpPr/>
            <p:nvPr/>
          </p:nvSpPr>
          <p:spPr>
            <a:xfrm>
              <a:off x="3802680" y="2013056"/>
              <a:ext cx="7031" cy="6203"/>
            </a:xfrm>
            <a:custGeom>
              <a:rect b="b" l="l" r="r" t="t"/>
              <a:pathLst>
                <a:path extrusionOk="0" h="206" w="197">
                  <a:moveTo>
                    <a:pt x="193" y="103"/>
                  </a:moveTo>
                  <a:cubicBezTo>
                    <a:pt x="196" y="53"/>
                    <a:pt x="38" y="0"/>
                    <a:pt x="2" y="103"/>
                  </a:cubicBezTo>
                  <a:cubicBezTo>
                    <a:pt x="0" y="152"/>
                    <a:pt x="157" y="205"/>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2" name="Google Shape;20002;p11"/>
            <p:cNvSpPr/>
            <p:nvPr/>
          </p:nvSpPr>
          <p:spPr>
            <a:xfrm>
              <a:off x="3385835" y="2001223"/>
              <a:ext cx="31374" cy="13911"/>
            </a:xfrm>
            <a:custGeom>
              <a:rect b="b" l="l" r="r" t="t"/>
              <a:pathLst>
                <a:path extrusionOk="0" h="462" w="879">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3" name="Google Shape;20003;p11"/>
            <p:cNvSpPr/>
            <p:nvPr/>
          </p:nvSpPr>
          <p:spPr>
            <a:xfrm>
              <a:off x="4883286" y="2002488"/>
              <a:ext cx="13813" cy="5480"/>
            </a:xfrm>
            <a:custGeom>
              <a:rect b="b" l="l" r="r" t="t"/>
              <a:pathLst>
                <a:path extrusionOk="0" h="182" w="387">
                  <a:moveTo>
                    <a:pt x="387" y="0"/>
                  </a:moveTo>
                  <a:lnTo>
                    <a:pt x="0" y="0"/>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11"/>
            <p:cNvSpPr/>
            <p:nvPr/>
          </p:nvSpPr>
          <p:spPr>
            <a:xfrm>
              <a:off x="3947161" y="1999387"/>
              <a:ext cx="6960" cy="6233"/>
            </a:xfrm>
            <a:custGeom>
              <a:rect b="b" l="l" r="r" t="t"/>
              <a:pathLst>
                <a:path extrusionOk="0" h="207" w="195">
                  <a:moveTo>
                    <a:pt x="195" y="103"/>
                  </a:moveTo>
                  <a:cubicBezTo>
                    <a:pt x="195" y="52"/>
                    <a:pt x="39" y="0"/>
                    <a:pt x="3" y="103"/>
                  </a:cubicBezTo>
                  <a:cubicBezTo>
                    <a:pt x="0" y="153"/>
                    <a:pt x="159" y="206"/>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5" name="Google Shape;20005;p11"/>
            <p:cNvSpPr/>
            <p:nvPr/>
          </p:nvSpPr>
          <p:spPr>
            <a:xfrm>
              <a:off x="2439823" y="2002488"/>
              <a:ext cx="13813" cy="2740"/>
            </a:xfrm>
            <a:custGeom>
              <a:rect b="b" l="l" r="r" t="t"/>
              <a:pathLst>
                <a:path extrusionOk="0" h="91" w="387">
                  <a:moveTo>
                    <a:pt x="387" y="0"/>
                  </a:moveTo>
                  <a:cubicBezTo>
                    <a:pt x="237" y="21"/>
                    <a:pt x="4" y="2"/>
                    <a:pt x="1" y="90"/>
                  </a:cubicBezTo>
                  <a:cubicBezTo>
                    <a:pt x="151" y="71"/>
                    <a:pt x="380" y="89"/>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6" name="Google Shape;20006;p11"/>
            <p:cNvSpPr/>
            <p:nvPr/>
          </p:nvSpPr>
          <p:spPr>
            <a:xfrm>
              <a:off x="5519886" y="1998995"/>
              <a:ext cx="14063" cy="4276"/>
            </a:xfrm>
            <a:custGeom>
              <a:rect b="b" l="l" r="r" t="t"/>
              <a:pathLst>
                <a:path extrusionOk="0" h="142" w="394">
                  <a:moveTo>
                    <a:pt x="291" y="25"/>
                  </a:moveTo>
                  <a:cubicBezTo>
                    <a:pt x="238" y="0"/>
                    <a:pt x="0" y="69"/>
                    <a:pt x="100" y="116"/>
                  </a:cubicBezTo>
                  <a:cubicBezTo>
                    <a:pt x="154" y="141"/>
                    <a:pt x="393"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11"/>
            <p:cNvSpPr/>
            <p:nvPr/>
          </p:nvSpPr>
          <p:spPr>
            <a:xfrm>
              <a:off x="6741796" y="1996978"/>
              <a:ext cx="13742" cy="2770"/>
            </a:xfrm>
            <a:custGeom>
              <a:rect b="b" l="l" r="r" t="t"/>
              <a:pathLst>
                <a:path extrusionOk="0" h="92" w="385">
                  <a:moveTo>
                    <a:pt x="384" y="0"/>
                  </a:moveTo>
                  <a:cubicBezTo>
                    <a:pt x="235" y="21"/>
                    <a:pt x="6" y="2"/>
                    <a:pt x="0" y="92"/>
                  </a:cubicBezTo>
                  <a:cubicBezTo>
                    <a:pt x="149" y="71"/>
                    <a:pt x="378" y="89"/>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8" name="Google Shape;20008;p11"/>
            <p:cNvSpPr/>
            <p:nvPr/>
          </p:nvSpPr>
          <p:spPr>
            <a:xfrm>
              <a:off x="2543115" y="1996557"/>
              <a:ext cx="20666" cy="3643"/>
            </a:xfrm>
            <a:custGeom>
              <a:rect b="b" l="l" r="r" t="t"/>
              <a:pathLst>
                <a:path extrusionOk="0" h="121" w="579">
                  <a:moveTo>
                    <a:pt x="579" y="14"/>
                  </a:moveTo>
                  <a:cubicBezTo>
                    <a:pt x="352" y="29"/>
                    <a:pt x="32" y="0"/>
                    <a:pt x="0" y="106"/>
                  </a:cubicBezTo>
                  <a:cubicBezTo>
                    <a:pt x="226" y="91"/>
                    <a:pt x="546" y="120"/>
                    <a:pt x="579"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9" name="Google Shape;20009;p11"/>
            <p:cNvSpPr/>
            <p:nvPr/>
          </p:nvSpPr>
          <p:spPr>
            <a:xfrm>
              <a:off x="2456919" y="1996225"/>
              <a:ext cx="14027" cy="4276"/>
            </a:xfrm>
            <a:custGeom>
              <a:rect b="b" l="l" r="r" t="t"/>
              <a:pathLst>
                <a:path extrusionOk="0" h="142" w="393">
                  <a:moveTo>
                    <a:pt x="293" y="25"/>
                  </a:moveTo>
                  <a:cubicBezTo>
                    <a:pt x="239" y="1"/>
                    <a:pt x="1" y="70"/>
                    <a:pt x="100" y="117"/>
                  </a:cubicBezTo>
                  <a:cubicBezTo>
                    <a:pt x="155" y="142"/>
                    <a:pt x="392"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0" name="Google Shape;20010;p11"/>
            <p:cNvSpPr/>
            <p:nvPr/>
          </p:nvSpPr>
          <p:spPr>
            <a:xfrm>
              <a:off x="1455478" y="1993877"/>
              <a:ext cx="7031" cy="6233"/>
            </a:xfrm>
            <a:custGeom>
              <a:rect b="b" l="l" r="r" t="t"/>
              <a:pathLst>
                <a:path extrusionOk="0" h="207" w="197">
                  <a:moveTo>
                    <a:pt x="195" y="103"/>
                  </a:moveTo>
                  <a:cubicBezTo>
                    <a:pt x="196" y="53"/>
                    <a:pt x="40" y="0"/>
                    <a:pt x="2" y="103"/>
                  </a:cubicBezTo>
                  <a:cubicBezTo>
                    <a:pt x="0" y="154"/>
                    <a:pt x="158" y="207"/>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11"/>
            <p:cNvSpPr/>
            <p:nvPr/>
          </p:nvSpPr>
          <p:spPr>
            <a:xfrm>
              <a:off x="5530380" y="1988759"/>
              <a:ext cx="14991" cy="9274"/>
            </a:xfrm>
            <a:custGeom>
              <a:rect b="b" l="l" r="r" t="t"/>
              <a:pathLst>
                <a:path extrusionOk="0" h="308" w="420">
                  <a:moveTo>
                    <a:pt x="385" y="273"/>
                  </a:moveTo>
                  <a:cubicBezTo>
                    <a:pt x="355" y="166"/>
                    <a:pt x="419" y="16"/>
                    <a:pt x="193" y="1"/>
                  </a:cubicBezTo>
                  <a:cubicBezTo>
                    <a:pt x="180" y="57"/>
                    <a:pt x="165" y="109"/>
                    <a:pt x="0" y="92"/>
                  </a:cubicBezTo>
                  <a:cubicBezTo>
                    <a:pt x="21" y="203"/>
                    <a:pt x="56" y="307"/>
                    <a:pt x="38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11"/>
            <p:cNvSpPr/>
            <p:nvPr/>
          </p:nvSpPr>
          <p:spPr>
            <a:xfrm>
              <a:off x="5328257" y="1985115"/>
              <a:ext cx="39833" cy="15778"/>
            </a:xfrm>
            <a:custGeom>
              <a:rect b="b" l="l" r="r" t="t"/>
              <a:pathLst>
                <a:path extrusionOk="0" h="524" w="1116">
                  <a:moveTo>
                    <a:pt x="648" y="304"/>
                  </a:moveTo>
                  <a:cubicBezTo>
                    <a:pt x="1115" y="0"/>
                    <a:pt x="0" y="524"/>
                    <a:pt x="648"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3" name="Google Shape;20013;p11"/>
            <p:cNvSpPr/>
            <p:nvPr/>
          </p:nvSpPr>
          <p:spPr>
            <a:xfrm>
              <a:off x="7797989" y="1980599"/>
              <a:ext cx="28161" cy="13700"/>
            </a:xfrm>
            <a:custGeom>
              <a:rect b="b" l="l" r="r" t="t"/>
              <a:pathLst>
                <a:path extrusionOk="0" h="455" w="789">
                  <a:moveTo>
                    <a:pt x="491" y="454"/>
                  </a:moveTo>
                  <a:cubicBezTo>
                    <a:pt x="752" y="340"/>
                    <a:pt x="789" y="9"/>
                    <a:pt x="299" y="0"/>
                  </a:cubicBezTo>
                  <a:cubicBezTo>
                    <a:pt x="38" y="115"/>
                    <a:pt x="0" y="445"/>
                    <a:pt x="491"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11"/>
            <p:cNvSpPr/>
            <p:nvPr/>
          </p:nvSpPr>
          <p:spPr>
            <a:xfrm>
              <a:off x="6872464" y="1988759"/>
              <a:ext cx="13777" cy="2800"/>
            </a:xfrm>
            <a:custGeom>
              <a:rect b="b" l="l" r="r" t="t"/>
              <a:pathLst>
                <a:path extrusionOk="0" h="93" w="386">
                  <a:moveTo>
                    <a:pt x="1" y="92"/>
                  </a:moveTo>
                  <a:cubicBezTo>
                    <a:pt x="151" y="72"/>
                    <a:pt x="383" y="89"/>
                    <a:pt x="386" y="1"/>
                  </a:cubicBezTo>
                  <a:cubicBezTo>
                    <a:pt x="240" y="23"/>
                    <a:pt x="7" y="3"/>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11"/>
            <p:cNvSpPr/>
            <p:nvPr/>
          </p:nvSpPr>
          <p:spPr>
            <a:xfrm>
              <a:off x="5857567" y="1985687"/>
              <a:ext cx="23807" cy="5871"/>
            </a:xfrm>
            <a:custGeom>
              <a:rect b="b" l="l" r="r" t="t"/>
              <a:pathLst>
                <a:path extrusionOk="0" h="195" w="667">
                  <a:moveTo>
                    <a:pt x="87" y="194"/>
                  </a:moveTo>
                  <a:lnTo>
                    <a:pt x="473" y="194"/>
                  </a:lnTo>
                  <a:cubicBezTo>
                    <a:pt x="473" y="103"/>
                    <a:pt x="631" y="87"/>
                    <a:pt x="666" y="14"/>
                  </a:cubicBezTo>
                  <a:cubicBezTo>
                    <a:pt x="365" y="22"/>
                    <a:pt x="0" y="1"/>
                    <a:pt x="87"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6" name="Google Shape;20016;p11"/>
            <p:cNvSpPr/>
            <p:nvPr/>
          </p:nvSpPr>
          <p:spPr>
            <a:xfrm>
              <a:off x="8259699" y="1982948"/>
              <a:ext cx="23985" cy="5841"/>
            </a:xfrm>
            <a:custGeom>
              <a:rect b="b" l="l" r="r" t="t"/>
              <a:pathLst>
                <a:path extrusionOk="0" h="194" w="672">
                  <a:moveTo>
                    <a:pt x="477" y="194"/>
                  </a:moveTo>
                  <a:cubicBezTo>
                    <a:pt x="475" y="102"/>
                    <a:pt x="633" y="87"/>
                    <a:pt x="671" y="11"/>
                  </a:cubicBezTo>
                  <a:cubicBezTo>
                    <a:pt x="366" y="20"/>
                    <a:pt x="0" y="0"/>
                    <a:pt x="90"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7" name="Google Shape;20017;p11"/>
            <p:cNvSpPr/>
            <p:nvPr/>
          </p:nvSpPr>
          <p:spPr>
            <a:xfrm>
              <a:off x="8305777" y="1970754"/>
              <a:ext cx="21987" cy="16199"/>
            </a:xfrm>
            <a:custGeom>
              <a:rect b="b" l="l" r="r" t="t"/>
              <a:pathLst>
                <a:path extrusionOk="0" h="538" w="616">
                  <a:moveTo>
                    <a:pt x="342" y="510"/>
                  </a:moveTo>
                  <a:cubicBezTo>
                    <a:pt x="404" y="387"/>
                    <a:pt x="615" y="336"/>
                    <a:pt x="535" y="146"/>
                  </a:cubicBezTo>
                  <a:cubicBezTo>
                    <a:pt x="0" y="1"/>
                    <a:pt x="3" y="537"/>
                    <a:pt x="342" y="5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8" name="Google Shape;20018;p11"/>
            <p:cNvSpPr/>
            <p:nvPr/>
          </p:nvSpPr>
          <p:spPr>
            <a:xfrm>
              <a:off x="8214727" y="1980599"/>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11"/>
            <p:cNvSpPr/>
            <p:nvPr/>
          </p:nvSpPr>
          <p:spPr>
            <a:xfrm>
              <a:off x="8617260" y="1979846"/>
              <a:ext cx="14027" cy="4246"/>
            </a:xfrm>
            <a:custGeom>
              <a:rect b="b" l="l" r="r" t="t"/>
              <a:pathLst>
                <a:path extrusionOk="0" h="141" w="393">
                  <a:moveTo>
                    <a:pt x="293" y="25"/>
                  </a:moveTo>
                  <a:cubicBezTo>
                    <a:pt x="240" y="0"/>
                    <a:pt x="1" y="68"/>
                    <a:pt x="100" y="117"/>
                  </a:cubicBezTo>
                  <a:cubicBezTo>
                    <a:pt x="155" y="140"/>
                    <a:pt x="392"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11"/>
            <p:cNvSpPr/>
            <p:nvPr/>
          </p:nvSpPr>
          <p:spPr>
            <a:xfrm>
              <a:off x="6383879" y="1974969"/>
              <a:ext cx="23843" cy="6052"/>
            </a:xfrm>
            <a:custGeom>
              <a:rect b="b" l="l" r="r" t="t"/>
              <a:pathLst>
                <a:path extrusionOk="0" h="201" w="668">
                  <a:moveTo>
                    <a:pt x="578" y="6"/>
                  </a:moveTo>
                  <a:cubicBezTo>
                    <a:pt x="246" y="0"/>
                    <a:pt x="83" y="76"/>
                    <a:pt x="1" y="187"/>
                  </a:cubicBezTo>
                  <a:cubicBezTo>
                    <a:pt x="304" y="178"/>
                    <a:pt x="668" y="200"/>
                    <a:pt x="578"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1" name="Google Shape;20021;p11"/>
            <p:cNvSpPr/>
            <p:nvPr/>
          </p:nvSpPr>
          <p:spPr>
            <a:xfrm>
              <a:off x="5753846" y="1977076"/>
              <a:ext cx="14170" cy="4336"/>
            </a:xfrm>
            <a:custGeom>
              <a:rect b="b" l="l" r="r" t="t"/>
              <a:pathLst>
                <a:path extrusionOk="0" h="144" w="397">
                  <a:moveTo>
                    <a:pt x="294" y="26"/>
                  </a:moveTo>
                  <a:cubicBezTo>
                    <a:pt x="241" y="1"/>
                    <a:pt x="1" y="69"/>
                    <a:pt x="100" y="117"/>
                  </a:cubicBezTo>
                  <a:cubicBezTo>
                    <a:pt x="156" y="143"/>
                    <a:pt x="396" y="74"/>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2" name="Google Shape;20022;p11"/>
            <p:cNvSpPr/>
            <p:nvPr/>
          </p:nvSpPr>
          <p:spPr>
            <a:xfrm>
              <a:off x="3819705" y="1977076"/>
              <a:ext cx="14134" cy="4336"/>
            </a:xfrm>
            <a:custGeom>
              <a:rect b="b" l="l" r="r" t="t"/>
              <a:pathLst>
                <a:path extrusionOk="0" h="144" w="396">
                  <a:moveTo>
                    <a:pt x="297" y="26"/>
                  </a:moveTo>
                  <a:cubicBezTo>
                    <a:pt x="242" y="1"/>
                    <a:pt x="1" y="69"/>
                    <a:pt x="101" y="117"/>
                  </a:cubicBezTo>
                  <a:cubicBezTo>
                    <a:pt x="155" y="143"/>
                    <a:pt x="395" y="74"/>
                    <a:pt x="297"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3" name="Google Shape;20023;p11"/>
            <p:cNvSpPr/>
            <p:nvPr/>
          </p:nvSpPr>
          <p:spPr>
            <a:xfrm>
              <a:off x="8097729" y="1971838"/>
              <a:ext cx="13777" cy="6745"/>
            </a:xfrm>
            <a:custGeom>
              <a:rect b="b" l="l" r="r" t="t"/>
              <a:pathLst>
                <a:path extrusionOk="0" h="224" w="386">
                  <a:moveTo>
                    <a:pt x="386" y="110"/>
                  </a:moveTo>
                  <a:cubicBezTo>
                    <a:pt x="346" y="0"/>
                    <a:pt x="172" y="54"/>
                    <a:pt x="1" y="110"/>
                  </a:cubicBezTo>
                  <a:cubicBezTo>
                    <a:pt x="2" y="201"/>
                    <a:pt x="339" y="223"/>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4" name="Google Shape;20024;p11"/>
            <p:cNvSpPr/>
            <p:nvPr/>
          </p:nvSpPr>
          <p:spPr>
            <a:xfrm>
              <a:off x="6873606" y="1964943"/>
              <a:ext cx="65210" cy="12917"/>
            </a:xfrm>
            <a:custGeom>
              <a:rect b="b" l="l" r="r" t="t"/>
              <a:pathLst>
                <a:path extrusionOk="0" h="429" w="1827">
                  <a:moveTo>
                    <a:pt x="1128" y="429"/>
                  </a:moveTo>
                  <a:cubicBezTo>
                    <a:pt x="1826" y="1"/>
                    <a:pt x="0" y="309"/>
                    <a:pt x="1128" y="4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11"/>
            <p:cNvSpPr/>
            <p:nvPr/>
          </p:nvSpPr>
          <p:spPr>
            <a:xfrm>
              <a:off x="8156086" y="1968917"/>
              <a:ext cx="14134" cy="4276"/>
            </a:xfrm>
            <a:custGeom>
              <a:rect b="b" l="l" r="r" t="t"/>
              <a:pathLst>
                <a:path extrusionOk="0" h="142" w="396">
                  <a:moveTo>
                    <a:pt x="293" y="25"/>
                  </a:moveTo>
                  <a:cubicBezTo>
                    <a:pt x="239" y="0"/>
                    <a:pt x="0" y="70"/>
                    <a:pt x="101" y="117"/>
                  </a:cubicBezTo>
                  <a:cubicBezTo>
                    <a:pt x="154" y="141"/>
                    <a:pt x="396" y="71"/>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6" name="Google Shape;20026;p11"/>
            <p:cNvSpPr/>
            <p:nvPr/>
          </p:nvSpPr>
          <p:spPr>
            <a:xfrm>
              <a:off x="5186167" y="1964160"/>
              <a:ext cx="13777" cy="5480"/>
            </a:xfrm>
            <a:custGeom>
              <a:rect b="b" l="l" r="r" t="t"/>
              <a:pathLst>
                <a:path extrusionOk="0" h="182" w="386">
                  <a:moveTo>
                    <a:pt x="385" y="1"/>
                  </a:moveTo>
                  <a:lnTo>
                    <a:pt x="0" y="1"/>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7" name="Google Shape;20027;p11"/>
            <p:cNvSpPr/>
            <p:nvPr/>
          </p:nvSpPr>
          <p:spPr>
            <a:xfrm>
              <a:off x="102935" y="1966117"/>
              <a:ext cx="13991" cy="4336"/>
            </a:xfrm>
            <a:custGeom>
              <a:rect b="b" l="l" r="r" t="t"/>
              <a:pathLst>
                <a:path extrusionOk="0" h="144" w="392">
                  <a:moveTo>
                    <a:pt x="290" y="27"/>
                  </a:moveTo>
                  <a:cubicBezTo>
                    <a:pt x="238" y="1"/>
                    <a:pt x="0" y="70"/>
                    <a:pt x="99" y="117"/>
                  </a:cubicBezTo>
                  <a:cubicBezTo>
                    <a:pt x="153" y="143"/>
                    <a:pt x="392" y="74"/>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8" name="Google Shape;20028;p11"/>
            <p:cNvSpPr/>
            <p:nvPr/>
          </p:nvSpPr>
          <p:spPr>
            <a:xfrm>
              <a:off x="1198996" y="1953261"/>
              <a:ext cx="24414" cy="11351"/>
            </a:xfrm>
            <a:custGeom>
              <a:rect b="b" l="l" r="r" t="t"/>
              <a:pathLst>
                <a:path extrusionOk="0" h="377" w="684">
                  <a:moveTo>
                    <a:pt x="631" y="363"/>
                  </a:moveTo>
                  <a:cubicBezTo>
                    <a:pt x="683" y="155"/>
                    <a:pt x="585" y="22"/>
                    <a:pt x="246" y="1"/>
                  </a:cubicBezTo>
                  <a:cubicBezTo>
                    <a:pt x="1" y="107"/>
                    <a:pt x="92" y="377"/>
                    <a:pt x="631"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11"/>
            <p:cNvSpPr/>
            <p:nvPr/>
          </p:nvSpPr>
          <p:spPr>
            <a:xfrm>
              <a:off x="5433976" y="1944108"/>
              <a:ext cx="27555" cy="17343"/>
            </a:xfrm>
            <a:custGeom>
              <a:rect b="b" l="l" r="r" t="t"/>
              <a:pathLst>
                <a:path extrusionOk="0" h="576" w="772">
                  <a:moveTo>
                    <a:pt x="772" y="575"/>
                  </a:moveTo>
                  <a:lnTo>
                    <a:pt x="772" y="31"/>
                  </a:lnTo>
                  <a:cubicBezTo>
                    <a:pt x="62" y="1"/>
                    <a:pt x="188" y="361"/>
                    <a:pt x="0" y="5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11"/>
            <p:cNvSpPr/>
            <p:nvPr/>
          </p:nvSpPr>
          <p:spPr>
            <a:xfrm>
              <a:off x="4054950" y="1949527"/>
              <a:ext cx="39690" cy="15838"/>
            </a:xfrm>
            <a:custGeom>
              <a:rect b="b" l="l" r="r" t="t"/>
              <a:pathLst>
                <a:path extrusionOk="0" h="526" w="1112">
                  <a:moveTo>
                    <a:pt x="645" y="305"/>
                  </a:moveTo>
                  <a:cubicBezTo>
                    <a:pt x="1111" y="1"/>
                    <a:pt x="1" y="526"/>
                    <a:pt x="645"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11"/>
            <p:cNvSpPr/>
            <p:nvPr/>
          </p:nvSpPr>
          <p:spPr>
            <a:xfrm>
              <a:off x="907572" y="1945011"/>
              <a:ext cx="43973" cy="19030"/>
            </a:xfrm>
            <a:custGeom>
              <a:rect b="b" l="l" r="r" t="t"/>
              <a:pathLst>
                <a:path extrusionOk="0" h="632" w="1232">
                  <a:moveTo>
                    <a:pt x="696" y="545"/>
                  </a:moveTo>
                  <a:cubicBezTo>
                    <a:pt x="567" y="207"/>
                    <a:pt x="1232" y="14"/>
                    <a:pt x="313" y="1"/>
                  </a:cubicBezTo>
                  <a:cubicBezTo>
                    <a:pt x="429" y="190"/>
                    <a:pt x="1" y="631"/>
                    <a:pt x="696"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2" name="Google Shape;20032;p11"/>
            <p:cNvSpPr/>
            <p:nvPr/>
          </p:nvSpPr>
          <p:spPr>
            <a:xfrm>
              <a:off x="3158942" y="1955248"/>
              <a:ext cx="14063" cy="4215"/>
            </a:xfrm>
            <a:custGeom>
              <a:rect b="b" l="l" r="r" t="t"/>
              <a:pathLst>
                <a:path extrusionOk="0" h="140" w="394">
                  <a:moveTo>
                    <a:pt x="101" y="115"/>
                  </a:moveTo>
                  <a:cubicBezTo>
                    <a:pt x="154" y="140"/>
                    <a:pt x="393" y="72"/>
                    <a:pt x="294" y="24"/>
                  </a:cubicBezTo>
                  <a:cubicBezTo>
                    <a:pt x="243" y="0"/>
                    <a:pt x="0" y="68"/>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3" name="Google Shape;20033;p11"/>
            <p:cNvSpPr/>
            <p:nvPr/>
          </p:nvSpPr>
          <p:spPr>
            <a:xfrm>
              <a:off x="763663" y="1955248"/>
              <a:ext cx="14027" cy="4215"/>
            </a:xfrm>
            <a:custGeom>
              <a:rect b="b" l="l" r="r" t="t"/>
              <a:pathLst>
                <a:path extrusionOk="0" h="140" w="393">
                  <a:moveTo>
                    <a:pt x="294" y="24"/>
                  </a:moveTo>
                  <a:cubicBezTo>
                    <a:pt x="241" y="0"/>
                    <a:pt x="0" y="68"/>
                    <a:pt x="101" y="115"/>
                  </a:cubicBezTo>
                  <a:cubicBezTo>
                    <a:pt x="153" y="140"/>
                    <a:pt x="392"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11"/>
            <p:cNvSpPr/>
            <p:nvPr/>
          </p:nvSpPr>
          <p:spPr>
            <a:xfrm>
              <a:off x="4026254" y="1949768"/>
              <a:ext cx="14063" cy="4246"/>
            </a:xfrm>
            <a:custGeom>
              <a:rect b="b" l="l" r="r" t="t"/>
              <a:pathLst>
                <a:path extrusionOk="0" h="141" w="394">
                  <a:moveTo>
                    <a:pt x="294" y="26"/>
                  </a:moveTo>
                  <a:cubicBezTo>
                    <a:pt x="241" y="1"/>
                    <a:pt x="1" y="69"/>
                    <a:pt x="101" y="117"/>
                  </a:cubicBezTo>
                  <a:cubicBezTo>
                    <a:pt x="153" y="140"/>
                    <a:pt x="393"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11"/>
            <p:cNvSpPr/>
            <p:nvPr/>
          </p:nvSpPr>
          <p:spPr>
            <a:xfrm>
              <a:off x="364378" y="1949768"/>
              <a:ext cx="14170" cy="4246"/>
            </a:xfrm>
            <a:custGeom>
              <a:rect b="b" l="l" r="r" t="t"/>
              <a:pathLst>
                <a:path extrusionOk="0" h="141" w="397">
                  <a:moveTo>
                    <a:pt x="297" y="26"/>
                  </a:moveTo>
                  <a:cubicBezTo>
                    <a:pt x="242" y="1"/>
                    <a:pt x="1" y="69"/>
                    <a:pt x="104" y="117"/>
                  </a:cubicBezTo>
                  <a:cubicBezTo>
                    <a:pt x="156" y="140"/>
                    <a:pt x="396" y="73"/>
                    <a:pt x="297"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6" name="Google Shape;20036;p11"/>
            <p:cNvSpPr/>
            <p:nvPr/>
          </p:nvSpPr>
          <p:spPr>
            <a:xfrm>
              <a:off x="6084317" y="1947028"/>
              <a:ext cx="14063" cy="4306"/>
            </a:xfrm>
            <a:custGeom>
              <a:rect b="b" l="l" r="r" t="t"/>
              <a:pathLst>
                <a:path extrusionOk="0" h="143" w="394">
                  <a:moveTo>
                    <a:pt x="100" y="117"/>
                  </a:moveTo>
                  <a:cubicBezTo>
                    <a:pt x="155" y="143"/>
                    <a:pt x="393" y="72"/>
                    <a:pt x="294" y="26"/>
                  </a:cubicBezTo>
                  <a:cubicBezTo>
                    <a:pt x="239" y="0"/>
                    <a:pt x="0" y="68"/>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7" name="Google Shape;20037;p11"/>
            <p:cNvSpPr/>
            <p:nvPr/>
          </p:nvSpPr>
          <p:spPr>
            <a:xfrm>
              <a:off x="3416031" y="1938778"/>
              <a:ext cx="35657" cy="11773"/>
            </a:xfrm>
            <a:custGeom>
              <a:rect b="b" l="l" r="r" t="t"/>
              <a:pathLst>
                <a:path extrusionOk="0" h="391" w="999">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8" name="Google Shape;20038;p11"/>
            <p:cNvSpPr/>
            <p:nvPr/>
          </p:nvSpPr>
          <p:spPr>
            <a:xfrm>
              <a:off x="690387" y="1939591"/>
              <a:ext cx="31624" cy="10960"/>
            </a:xfrm>
            <a:custGeom>
              <a:rect b="b" l="l" r="r" t="t"/>
              <a:pathLst>
                <a:path extrusionOk="0" h="364" w="886">
                  <a:moveTo>
                    <a:pt x="611" y="364"/>
                  </a:moveTo>
                  <a:cubicBezTo>
                    <a:pt x="670" y="241"/>
                    <a:pt x="885" y="190"/>
                    <a:pt x="804" y="1"/>
                  </a:cubicBezTo>
                  <a:lnTo>
                    <a:pt x="34" y="1"/>
                  </a:lnTo>
                  <a:cubicBezTo>
                    <a:pt x="0" y="228"/>
                    <a:pt x="328" y="285"/>
                    <a:pt x="611"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11"/>
            <p:cNvSpPr/>
            <p:nvPr/>
          </p:nvSpPr>
          <p:spPr>
            <a:xfrm>
              <a:off x="2253976" y="1938628"/>
              <a:ext cx="32659" cy="9214"/>
            </a:xfrm>
            <a:custGeom>
              <a:rect b="b" l="l" r="r" t="t"/>
              <a:pathLst>
                <a:path extrusionOk="0" h="306" w="915">
                  <a:moveTo>
                    <a:pt x="387" y="305"/>
                  </a:moveTo>
                  <a:cubicBezTo>
                    <a:pt x="914" y="158"/>
                    <a:pt x="104" y="0"/>
                    <a:pt x="1" y="214"/>
                  </a:cubicBezTo>
                  <a:cubicBezTo>
                    <a:pt x="192" y="214"/>
                    <a:pt x="229" y="287"/>
                    <a:pt x="387"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11"/>
            <p:cNvSpPr/>
            <p:nvPr/>
          </p:nvSpPr>
          <p:spPr>
            <a:xfrm>
              <a:off x="1545064" y="1945071"/>
              <a:ext cx="13813" cy="2770"/>
            </a:xfrm>
            <a:custGeom>
              <a:rect b="b" l="l" r="r" t="t"/>
              <a:pathLst>
                <a:path extrusionOk="0" h="92" w="387">
                  <a:moveTo>
                    <a:pt x="1" y="91"/>
                  </a:moveTo>
                  <a:cubicBezTo>
                    <a:pt x="151" y="71"/>
                    <a:pt x="380" y="88"/>
                    <a:pt x="387" y="0"/>
                  </a:cubicBezTo>
                  <a:cubicBezTo>
                    <a:pt x="236" y="20"/>
                    <a:pt x="4" y="1"/>
                    <a:pt x="1"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11"/>
            <p:cNvSpPr/>
            <p:nvPr/>
          </p:nvSpPr>
          <p:spPr>
            <a:xfrm>
              <a:off x="311911" y="1937996"/>
              <a:ext cx="8959" cy="11382"/>
            </a:xfrm>
            <a:custGeom>
              <a:rect b="b" l="l" r="r" t="t"/>
              <a:pathLst>
                <a:path extrusionOk="0" h="378" w="251">
                  <a:moveTo>
                    <a:pt x="28" y="144"/>
                  </a:moveTo>
                  <a:cubicBezTo>
                    <a:pt x="1" y="238"/>
                    <a:pt x="178" y="377"/>
                    <a:pt x="221" y="234"/>
                  </a:cubicBezTo>
                  <a:cubicBezTo>
                    <a:pt x="250" y="139"/>
                    <a:pt x="73" y="0"/>
                    <a:pt x="28" y="1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11"/>
            <p:cNvSpPr/>
            <p:nvPr/>
          </p:nvSpPr>
          <p:spPr>
            <a:xfrm>
              <a:off x="3303601" y="1941518"/>
              <a:ext cx="14063" cy="4306"/>
            </a:xfrm>
            <a:custGeom>
              <a:rect b="b" l="l" r="r" t="t"/>
              <a:pathLst>
                <a:path extrusionOk="0" h="143" w="394">
                  <a:moveTo>
                    <a:pt x="289" y="27"/>
                  </a:moveTo>
                  <a:cubicBezTo>
                    <a:pt x="238" y="1"/>
                    <a:pt x="0" y="71"/>
                    <a:pt x="100" y="117"/>
                  </a:cubicBezTo>
                  <a:cubicBezTo>
                    <a:pt x="152" y="143"/>
                    <a:pt x="393" y="74"/>
                    <a:pt x="289"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11"/>
            <p:cNvSpPr/>
            <p:nvPr/>
          </p:nvSpPr>
          <p:spPr>
            <a:xfrm>
              <a:off x="7591762" y="1938808"/>
              <a:ext cx="13991" cy="4276"/>
            </a:xfrm>
            <a:custGeom>
              <a:rect b="b" l="l" r="r" t="t"/>
              <a:pathLst>
                <a:path extrusionOk="0" h="142" w="392">
                  <a:moveTo>
                    <a:pt x="99" y="117"/>
                  </a:moveTo>
                  <a:cubicBezTo>
                    <a:pt x="151" y="142"/>
                    <a:pt x="391" y="72"/>
                    <a:pt x="291" y="25"/>
                  </a:cubicBezTo>
                  <a:cubicBezTo>
                    <a:pt x="239" y="1"/>
                    <a:pt x="1"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4" name="Google Shape;20044;p11"/>
            <p:cNvSpPr/>
            <p:nvPr/>
          </p:nvSpPr>
          <p:spPr>
            <a:xfrm>
              <a:off x="5413917" y="1933268"/>
              <a:ext cx="31552" cy="9665"/>
            </a:xfrm>
            <a:custGeom>
              <a:rect b="b" l="l" r="r" t="t"/>
              <a:pathLst>
                <a:path extrusionOk="0" h="321" w="884">
                  <a:moveTo>
                    <a:pt x="754" y="211"/>
                  </a:moveTo>
                  <a:cubicBezTo>
                    <a:pt x="883" y="1"/>
                    <a:pt x="1" y="15"/>
                    <a:pt x="176" y="211"/>
                  </a:cubicBezTo>
                  <a:cubicBezTo>
                    <a:pt x="242" y="284"/>
                    <a:pt x="688" y="320"/>
                    <a:pt x="754" y="2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5" name="Google Shape;20045;p11"/>
            <p:cNvSpPr/>
            <p:nvPr/>
          </p:nvSpPr>
          <p:spPr>
            <a:xfrm>
              <a:off x="5343212" y="1925802"/>
              <a:ext cx="24342" cy="16530"/>
            </a:xfrm>
            <a:custGeom>
              <a:rect b="b" l="l" r="r" t="t"/>
              <a:pathLst>
                <a:path extrusionOk="0" h="549" w="682">
                  <a:moveTo>
                    <a:pt x="422" y="549"/>
                  </a:moveTo>
                  <a:cubicBezTo>
                    <a:pt x="337" y="378"/>
                    <a:pt x="682" y="1"/>
                    <a:pt x="37" y="93"/>
                  </a:cubicBezTo>
                  <a:cubicBezTo>
                    <a:pt x="6" y="320"/>
                    <a:pt x="0" y="536"/>
                    <a:pt x="422"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6" name="Google Shape;20046;p11"/>
            <p:cNvSpPr/>
            <p:nvPr/>
          </p:nvSpPr>
          <p:spPr>
            <a:xfrm>
              <a:off x="7729318" y="1933359"/>
              <a:ext cx="13991" cy="4306"/>
            </a:xfrm>
            <a:custGeom>
              <a:rect b="b" l="l" r="r" t="t"/>
              <a:pathLst>
                <a:path extrusionOk="0" h="143" w="392">
                  <a:moveTo>
                    <a:pt x="101" y="116"/>
                  </a:moveTo>
                  <a:cubicBezTo>
                    <a:pt x="154" y="142"/>
                    <a:pt x="392" y="72"/>
                    <a:pt x="294" y="25"/>
                  </a:cubicBezTo>
                  <a:cubicBezTo>
                    <a:pt x="240" y="0"/>
                    <a:pt x="0"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7" name="Google Shape;20047;p11"/>
            <p:cNvSpPr/>
            <p:nvPr/>
          </p:nvSpPr>
          <p:spPr>
            <a:xfrm>
              <a:off x="8754888" y="1927909"/>
              <a:ext cx="14099" cy="4246"/>
            </a:xfrm>
            <a:custGeom>
              <a:rect b="b" l="l" r="r" t="t"/>
              <a:pathLst>
                <a:path extrusionOk="0" h="141" w="395">
                  <a:moveTo>
                    <a:pt x="101" y="115"/>
                  </a:moveTo>
                  <a:cubicBezTo>
                    <a:pt x="153" y="141"/>
                    <a:pt x="395" y="70"/>
                    <a:pt x="293" y="23"/>
                  </a:cubicBezTo>
                  <a:cubicBezTo>
                    <a:pt x="241" y="1"/>
                    <a:pt x="1" y="68"/>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8" name="Google Shape;20048;p11"/>
            <p:cNvSpPr/>
            <p:nvPr/>
          </p:nvSpPr>
          <p:spPr>
            <a:xfrm>
              <a:off x="7164959" y="1925109"/>
              <a:ext cx="14063" cy="4306"/>
            </a:xfrm>
            <a:custGeom>
              <a:rect b="b" l="l" r="r" t="t"/>
              <a:pathLst>
                <a:path extrusionOk="0" h="143" w="394">
                  <a:moveTo>
                    <a:pt x="294" y="26"/>
                  </a:moveTo>
                  <a:cubicBezTo>
                    <a:pt x="240" y="0"/>
                    <a:pt x="1" y="70"/>
                    <a:pt x="101" y="116"/>
                  </a:cubicBezTo>
                  <a:cubicBezTo>
                    <a:pt x="153" y="142"/>
                    <a:pt x="394" y="74"/>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9" name="Google Shape;20049;p11"/>
            <p:cNvSpPr/>
            <p:nvPr/>
          </p:nvSpPr>
          <p:spPr>
            <a:xfrm>
              <a:off x="1603456" y="1925109"/>
              <a:ext cx="14099" cy="4306"/>
            </a:xfrm>
            <a:custGeom>
              <a:rect b="b" l="l" r="r" t="t"/>
              <a:pathLst>
                <a:path extrusionOk="0" h="143" w="395">
                  <a:moveTo>
                    <a:pt x="290" y="26"/>
                  </a:moveTo>
                  <a:cubicBezTo>
                    <a:pt x="238" y="0"/>
                    <a:pt x="0" y="70"/>
                    <a:pt x="97" y="116"/>
                  </a:cubicBezTo>
                  <a:cubicBezTo>
                    <a:pt x="154" y="142"/>
                    <a:pt x="394" y="74"/>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0" name="Google Shape;20050;p11"/>
            <p:cNvSpPr/>
            <p:nvPr/>
          </p:nvSpPr>
          <p:spPr>
            <a:xfrm>
              <a:off x="4484038" y="1916920"/>
              <a:ext cx="27590" cy="9394"/>
            </a:xfrm>
            <a:custGeom>
              <a:rect b="b" l="l" r="r" t="t"/>
              <a:pathLst>
                <a:path extrusionOk="0" h="312" w="773">
                  <a:moveTo>
                    <a:pt x="772" y="27"/>
                  </a:moveTo>
                  <a:cubicBezTo>
                    <a:pt x="334" y="0"/>
                    <a:pt x="50" y="47"/>
                    <a:pt x="1" y="209"/>
                  </a:cubicBezTo>
                  <a:cubicBezTo>
                    <a:pt x="368" y="187"/>
                    <a:pt x="426" y="311"/>
                    <a:pt x="772" y="2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1" name="Google Shape;20051;p11"/>
            <p:cNvSpPr/>
            <p:nvPr/>
          </p:nvSpPr>
          <p:spPr>
            <a:xfrm>
              <a:off x="4036747" y="1920111"/>
              <a:ext cx="6889" cy="6203"/>
            </a:xfrm>
            <a:custGeom>
              <a:rect b="b" l="l" r="r" t="t"/>
              <a:pathLst>
                <a:path extrusionOk="0" h="206" w="193">
                  <a:moveTo>
                    <a:pt x="192" y="103"/>
                  </a:moveTo>
                  <a:cubicBezTo>
                    <a:pt x="192" y="52"/>
                    <a:pt x="38" y="0"/>
                    <a:pt x="2" y="103"/>
                  </a:cubicBezTo>
                  <a:cubicBezTo>
                    <a:pt x="0" y="152"/>
                    <a:pt x="153" y="205"/>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11"/>
            <p:cNvSpPr/>
            <p:nvPr/>
          </p:nvSpPr>
          <p:spPr>
            <a:xfrm>
              <a:off x="1651569" y="1922429"/>
              <a:ext cx="14063" cy="4276"/>
            </a:xfrm>
            <a:custGeom>
              <a:rect b="b" l="l" r="r" t="t"/>
              <a:pathLst>
                <a:path extrusionOk="0" h="142" w="394">
                  <a:moveTo>
                    <a:pt x="293" y="26"/>
                  </a:moveTo>
                  <a:cubicBezTo>
                    <a:pt x="241" y="0"/>
                    <a:pt x="1" y="69"/>
                    <a:pt x="101" y="115"/>
                  </a:cubicBezTo>
                  <a:cubicBezTo>
                    <a:pt x="156" y="141"/>
                    <a:pt x="393"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11"/>
            <p:cNvSpPr/>
            <p:nvPr/>
          </p:nvSpPr>
          <p:spPr>
            <a:xfrm>
              <a:off x="581384" y="1914210"/>
              <a:ext cx="29696" cy="11893"/>
            </a:xfrm>
            <a:custGeom>
              <a:rect b="b" l="l" r="r" t="t"/>
              <a:pathLst>
                <a:path extrusionOk="0" h="395" w="832">
                  <a:moveTo>
                    <a:pt x="1" y="388"/>
                  </a:moveTo>
                  <a:cubicBezTo>
                    <a:pt x="336" y="395"/>
                    <a:pt x="601" y="369"/>
                    <a:pt x="771" y="299"/>
                  </a:cubicBezTo>
                  <a:cubicBezTo>
                    <a:pt x="831" y="59"/>
                    <a:pt x="504" y="0"/>
                    <a:pt x="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4" name="Google Shape;20054;p11"/>
            <p:cNvSpPr/>
            <p:nvPr/>
          </p:nvSpPr>
          <p:spPr>
            <a:xfrm>
              <a:off x="8985707" y="1917341"/>
              <a:ext cx="6889" cy="6203"/>
            </a:xfrm>
            <a:custGeom>
              <a:rect b="b" l="l" r="r" t="t"/>
              <a:pathLst>
                <a:path extrusionOk="0" h="206" w="193">
                  <a:moveTo>
                    <a:pt x="192" y="104"/>
                  </a:moveTo>
                  <a:cubicBezTo>
                    <a:pt x="192" y="54"/>
                    <a:pt x="34" y="1"/>
                    <a:pt x="0" y="104"/>
                  </a:cubicBezTo>
                  <a:cubicBezTo>
                    <a:pt x="0" y="154"/>
                    <a:pt x="154" y="206"/>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5" name="Google Shape;20055;p11"/>
            <p:cNvSpPr/>
            <p:nvPr/>
          </p:nvSpPr>
          <p:spPr>
            <a:xfrm>
              <a:off x="3396578" y="1912253"/>
              <a:ext cx="41332" cy="13730"/>
            </a:xfrm>
            <a:custGeom>
              <a:rect b="b" l="l" r="r" t="t"/>
              <a:pathLst>
                <a:path extrusionOk="0" h="456" w="1158">
                  <a:moveTo>
                    <a:pt x="1157" y="0"/>
                  </a:moveTo>
                  <a:lnTo>
                    <a:pt x="193" y="0"/>
                  </a:lnTo>
                  <a:cubicBezTo>
                    <a:pt x="210" y="157"/>
                    <a:pt x="151" y="282"/>
                    <a:pt x="1" y="364"/>
                  </a:cubicBezTo>
                  <a:cubicBezTo>
                    <a:pt x="839" y="456"/>
                    <a:pt x="861" y="163"/>
                    <a:pt x="11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6" name="Google Shape;20056;p11"/>
            <p:cNvSpPr/>
            <p:nvPr/>
          </p:nvSpPr>
          <p:spPr>
            <a:xfrm>
              <a:off x="2032865" y="1917702"/>
              <a:ext cx="21558" cy="6413"/>
            </a:xfrm>
            <a:custGeom>
              <a:rect b="b" l="l" r="r" t="t"/>
              <a:pathLst>
                <a:path extrusionOk="0" h="213" w="604">
                  <a:moveTo>
                    <a:pt x="603" y="183"/>
                  </a:moveTo>
                  <a:lnTo>
                    <a:pt x="603" y="1"/>
                  </a:lnTo>
                  <a:lnTo>
                    <a:pt x="24" y="1"/>
                  </a:lnTo>
                  <a:cubicBezTo>
                    <a:pt x="0" y="164"/>
                    <a:pt x="217" y="212"/>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7" name="Google Shape;20057;p11"/>
            <p:cNvSpPr/>
            <p:nvPr/>
          </p:nvSpPr>
          <p:spPr>
            <a:xfrm>
              <a:off x="1958911" y="1906773"/>
              <a:ext cx="45258" cy="14573"/>
            </a:xfrm>
            <a:custGeom>
              <a:rect b="b" l="l" r="r" t="t"/>
              <a:pathLst>
                <a:path extrusionOk="0" h="484" w="1268">
                  <a:moveTo>
                    <a:pt x="362" y="455"/>
                  </a:moveTo>
                  <a:cubicBezTo>
                    <a:pt x="1267" y="484"/>
                    <a:pt x="878" y="35"/>
                    <a:pt x="362" y="1"/>
                  </a:cubicBezTo>
                  <a:cubicBezTo>
                    <a:pt x="1" y="174"/>
                    <a:pt x="476" y="165"/>
                    <a:pt x="362"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11"/>
            <p:cNvSpPr/>
            <p:nvPr/>
          </p:nvSpPr>
          <p:spPr>
            <a:xfrm>
              <a:off x="4619774" y="1909543"/>
              <a:ext cx="22665" cy="8220"/>
            </a:xfrm>
            <a:custGeom>
              <a:rect b="b" l="l" r="r" t="t"/>
              <a:pathLst>
                <a:path extrusionOk="0" h="273" w="635">
                  <a:moveTo>
                    <a:pt x="635" y="0"/>
                  </a:moveTo>
                  <a:lnTo>
                    <a:pt x="248" y="0"/>
                  </a:lnTo>
                  <a:cubicBezTo>
                    <a:pt x="236" y="116"/>
                    <a:pt x="0" y="125"/>
                    <a:pt x="56" y="273"/>
                  </a:cubicBezTo>
                  <a:lnTo>
                    <a:pt x="635"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9" name="Google Shape;20059;p11"/>
            <p:cNvSpPr/>
            <p:nvPr/>
          </p:nvSpPr>
          <p:spPr>
            <a:xfrm>
              <a:off x="1868646" y="1914963"/>
              <a:ext cx="13670" cy="2770"/>
            </a:xfrm>
            <a:custGeom>
              <a:rect b="b" l="l" r="r" t="t"/>
              <a:pathLst>
                <a:path extrusionOk="0" h="92" w="383">
                  <a:moveTo>
                    <a:pt x="383" y="0"/>
                  </a:moveTo>
                  <a:cubicBezTo>
                    <a:pt x="232" y="21"/>
                    <a:pt x="3" y="3"/>
                    <a:pt x="0" y="92"/>
                  </a:cubicBezTo>
                  <a:cubicBezTo>
                    <a:pt x="148" y="72"/>
                    <a:pt x="379" y="88"/>
                    <a:pt x="3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0" name="Google Shape;20060;p11"/>
            <p:cNvSpPr/>
            <p:nvPr/>
          </p:nvSpPr>
          <p:spPr>
            <a:xfrm>
              <a:off x="1111765" y="1902498"/>
              <a:ext cx="20309" cy="13549"/>
            </a:xfrm>
            <a:custGeom>
              <a:rect b="b" l="l" r="r" t="t"/>
              <a:pathLst>
                <a:path extrusionOk="0" h="450" w="569">
                  <a:moveTo>
                    <a:pt x="374" y="414"/>
                  </a:moveTo>
                  <a:cubicBezTo>
                    <a:pt x="386" y="358"/>
                    <a:pt x="403" y="307"/>
                    <a:pt x="569" y="324"/>
                  </a:cubicBezTo>
                  <a:lnTo>
                    <a:pt x="569" y="141"/>
                  </a:lnTo>
                  <a:cubicBezTo>
                    <a:pt x="94" y="0"/>
                    <a:pt x="1" y="449"/>
                    <a:pt x="374" y="4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1" name="Google Shape;20061;p11"/>
            <p:cNvSpPr/>
            <p:nvPr/>
          </p:nvSpPr>
          <p:spPr>
            <a:xfrm>
              <a:off x="7047854" y="1908790"/>
              <a:ext cx="14099" cy="4215"/>
            </a:xfrm>
            <a:custGeom>
              <a:rect b="b" l="l" r="r" t="t"/>
              <a:pathLst>
                <a:path extrusionOk="0" h="140" w="395">
                  <a:moveTo>
                    <a:pt x="294" y="25"/>
                  </a:moveTo>
                  <a:cubicBezTo>
                    <a:pt x="242" y="0"/>
                    <a:pt x="0" y="69"/>
                    <a:pt x="102" y="116"/>
                  </a:cubicBezTo>
                  <a:cubicBezTo>
                    <a:pt x="157" y="140"/>
                    <a:pt x="394"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2" name="Google Shape;20062;p11"/>
            <p:cNvSpPr/>
            <p:nvPr/>
          </p:nvSpPr>
          <p:spPr>
            <a:xfrm>
              <a:off x="6949309" y="1899306"/>
              <a:ext cx="65246" cy="12977"/>
            </a:xfrm>
            <a:custGeom>
              <a:rect b="b" l="l" r="r" t="t"/>
              <a:pathLst>
                <a:path extrusionOk="0" h="431" w="1828">
                  <a:moveTo>
                    <a:pt x="1128" y="430"/>
                  </a:moveTo>
                  <a:cubicBezTo>
                    <a:pt x="1828" y="1"/>
                    <a:pt x="0" y="309"/>
                    <a:pt x="1128" y="43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3" name="Google Shape;20063;p11"/>
            <p:cNvSpPr/>
            <p:nvPr/>
          </p:nvSpPr>
          <p:spPr>
            <a:xfrm>
              <a:off x="5853105" y="1904033"/>
              <a:ext cx="23307" cy="8250"/>
            </a:xfrm>
            <a:custGeom>
              <a:rect b="b" l="l" r="r" t="t"/>
              <a:pathLst>
                <a:path extrusionOk="0" h="274" w="653">
                  <a:moveTo>
                    <a:pt x="405" y="273"/>
                  </a:moveTo>
                  <a:cubicBezTo>
                    <a:pt x="417" y="156"/>
                    <a:pt x="653" y="148"/>
                    <a:pt x="598" y="0"/>
                  </a:cubicBezTo>
                  <a:lnTo>
                    <a:pt x="212" y="0"/>
                  </a:lnTo>
                  <a:cubicBezTo>
                    <a:pt x="0" y="131"/>
                    <a:pt x="8" y="221"/>
                    <a:pt x="40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4" name="Google Shape;20064;p11"/>
            <p:cNvSpPr/>
            <p:nvPr/>
          </p:nvSpPr>
          <p:spPr>
            <a:xfrm>
              <a:off x="175318" y="1903040"/>
              <a:ext cx="32659" cy="9274"/>
            </a:xfrm>
            <a:custGeom>
              <a:rect b="b" l="l" r="r" t="t"/>
              <a:pathLst>
                <a:path extrusionOk="0" h="308" w="915">
                  <a:moveTo>
                    <a:pt x="1" y="216"/>
                  </a:moveTo>
                  <a:cubicBezTo>
                    <a:pt x="193" y="216"/>
                    <a:pt x="230" y="289"/>
                    <a:pt x="387" y="307"/>
                  </a:cubicBezTo>
                  <a:cubicBezTo>
                    <a:pt x="914" y="159"/>
                    <a:pt x="102" y="1"/>
                    <a:pt x="1" y="2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5" name="Google Shape;20065;p11"/>
            <p:cNvSpPr/>
            <p:nvPr/>
          </p:nvSpPr>
          <p:spPr>
            <a:xfrm>
              <a:off x="7226920" y="1906020"/>
              <a:ext cx="14027" cy="4276"/>
            </a:xfrm>
            <a:custGeom>
              <a:rect b="b" l="l" r="r" t="t"/>
              <a:pathLst>
                <a:path extrusionOk="0" h="142" w="393">
                  <a:moveTo>
                    <a:pt x="291" y="26"/>
                  </a:moveTo>
                  <a:cubicBezTo>
                    <a:pt x="237" y="1"/>
                    <a:pt x="1" y="70"/>
                    <a:pt x="100" y="117"/>
                  </a:cubicBezTo>
                  <a:cubicBezTo>
                    <a:pt x="152" y="142"/>
                    <a:pt x="392"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6" name="Google Shape;20066;p11"/>
            <p:cNvSpPr/>
            <p:nvPr/>
          </p:nvSpPr>
          <p:spPr>
            <a:xfrm>
              <a:off x="5967248" y="1906020"/>
              <a:ext cx="14134" cy="4276"/>
            </a:xfrm>
            <a:custGeom>
              <a:rect b="b" l="l" r="r" t="t"/>
              <a:pathLst>
                <a:path extrusionOk="0" h="142" w="396">
                  <a:moveTo>
                    <a:pt x="294" y="26"/>
                  </a:moveTo>
                  <a:cubicBezTo>
                    <a:pt x="240" y="1"/>
                    <a:pt x="0" y="70"/>
                    <a:pt x="102" y="117"/>
                  </a:cubicBezTo>
                  <a:cubicBezTo>
                    <a:pt x="154" y="142"/>
                    <a:pt x="396"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7" name="Google Shape;20067;p11"/>
            <p:cNvSpPr/>
            <p:nvPr/>
          </p:nvSpPr>
          <p:spPr>
            <a:xfrm>
              <a:off x="2546363" y="1906020"/>
              <a:ext cx="14063" cy="4276"/>
            </a:xfrm>
            <a:custGeom>
              <a:rect b="b" l="l" r="r" t="t"/>
              <a:pathLst>
                <a:path extrusionOk="0" h="142" w="394">
                  <a:moveTo>
                    <a:pt x="295" y="26"/>
                  </a:moveTo>
                  <a:cubicBezTo>
                    <a:pt x="240" y="1"/>
                    <a:pt x="1" y="70"/>
                    <a:pt x="103" y="117"/>
                  </a:cubicBezTo>
                  <a:cubicBezTo>
                    <a:pt x="155" y="142"/>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8" name="Google Shape;20068;p11"/>
            <p:cNvSpPr/>
            <p:nvPr/>
          </p:nvSpPr>
          <p:spPr>
            <a:xfrm>
              <a:off x="7069697" y="1894820"/>
              <a:ext cx="39761" cy="15868"/>
            </a:xfrm>
            <a:custGeom>
              <a:rect b="b" l="l" r="r" t="t"/>
              <a:pathLst>
                <a:path extrusionOk="0" h="527" w="1114">
                  <a:moveTo>
                    <a:pt x="646" y="306"/>
                  </a:moveTo>
                  <a:cubicBezTo>
                    <a:pt x="1114" y="1"/>
                    <a:pt x="0" y="527"/>
                    <a:pt x="646"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9" name="Google Shape;20069;p11"/>
            <p:cNvSpPr/>
            <p:nvPr/>
          </p:nvSpPr>
          <p:spPr>
            <a:xfrm>
              <a:off x="4903952" y="1900601"/>
              <a:ext cx="13884" cy="7437"/>
            </a:xfrm>
            <a:custGeom>
              <a:rect b="b" l="l" r="r" t="t"/>
              <a:pathLst>
                <a:path extrusionOk="0" h="247" w="389">
                  <a:moveTo>
                    <a:pt x="388" y="114"/>
                  </a:moveTo>
                  <a:cubicBezTo>
                    <a:pt x="385" y="23"/>
                    <a:pt x="48" y="1"/>
                    <a:pt x="1" y="114"/>
                  </a:cubicBezTo>
                  <a:cubicBezTo>
                    <a:pt x="219" y="105"/>
                    <a:pt x="301" y="246"/>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0" name="Google Shape;20070;p11"/>
            <p:cNvSpPr/>
            <p:nvPr/>
          </p:nvSpPr>
          <p:spPr>
            <a:xfrm>
              <a:off x="4645722" y="1903250"/>
              <a:ext cx="13956" cy="4306"/>
            </a:xfrm>
            <a:custGeom>
              <a:rect b="b" l="l" r="r" t="t"/>
              <a:pathLst>
                <a:path extrusionOk="0" h="143" w="391">
                  <a:moveTo>
                    <a:pt x="100" y="118"/>
                  </a:moveTo>
                  <a:cubicBezTo>
                    <a:pt x="154" y="143"/>
                    <a:pt x="391" y="73"/>
                    <a:pt x="293" y="28"/>
                  </a:cubicBezTo>
                  <a:cubicBezTo>
                    <a:pt x="240" y="0"/>
                    <a:pt x="0" y="71"/>
                    <a:pt x="100"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1" name="Google Shape;20071;p11"/>
            <p:cNvSpPr/>
            <p:nvPr/>
          </p:nvSpPr>
          <p:spPr>
            <a:xfrm>
              <a:off x="251021" y="1904033"/>
              <a:ext cx="13849" cy="2740"/>
            </a:xfrm>
            <a:custGeom>
              <a:rect b="b" l="l" r="r" t="t"/>
              <a:pathLst>
                <a:path extrusionOk="0" h="91" w="388">
                  <a:moveTo>
                    <a:pt x="387" y="0"/>
                  </a:moveTo>
                  <a:cubicBezTo>
                    <a:pt x="236" y="20"/>
                    <a:pt x="3" y="2"/>
                    <a:pt x="1" y="90"/>
                  </a:cubicBezTo>
                  <a:cubicBezTo>
                    <a:pt x="151" y="71"/>
                    <a:pt x="381" y="89"/>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2" name="Google Shape;20072;p11"/>
            <p:cNvSpPr/>
            <p:nvPr/>
          </p:nvSpPr>
          <p:spPr>
            <a:xfrm>
              <a:off x="7353555" y="1895813"/>
              <a:ext cx="23486" cy="8250"/>
            </a:xfrm>
            <a:custGeom>
              <a:rect b="b" l="l" r="r" t="t"/>
              <a:pathLst>
                <a:path extrusionOk="0" h="274" w="658">
                  <a:moveTo>
                    <a:pt x="409" y="273"/>
                  </a:moveTo>
                  <a:cubicBezTo>
                    <a:pt x="418" y="156"/>
                    <a:pt x="657" y="147"/>
                    <a:pt x="601" y="1"/>
                  </a:cubicBezTo>
                  <a:lnTo>
                    <a:pt x="214" y="1"/>
                  </a:lnTo>
                  <a:cubicBezTo>
                    <a:pt x="1" y="131"/>
                    <a:pt x="6" y="222"/>
                    <a:pt x="409"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3" name="Google Shape;20073;p11"/>
            <p:cNvSpPr/>
            <p:nvPr/>
          </p:nvSpPr>
          <p:spPr>
            <a:xfrm>
              <a:off x="2202258" y="1900541"/>
              <a:ext cx="14027" cy="4276"/>
            </a:xfrm>
            <a:custGeom>
              <a:rect b="b" l="l" r="r" t="t"/>
              <a:pathLst>
                <a:path extrusionOk="0" h="142" w="393">
                  <a:moveTo>
                    <a:pt x="293" y="25"/>
                  </a:moveTo>
                  <a:cubicBezTo>
                    <a:pt x="238" y="0"/>
                    <a:pt x="1" y="69"/>
                    <a:pt x="99" y="116"/>
                  </a:cubicBezTo>
                  <a:cubicBezTo>
                    <a:pt x="153" y="141"/>
                    <a:pt x="392" y="75"/>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4" name="Google Shape;20074;p11"/>
            <p:cNvSpPr/>
            <p:nvPr/>
          </p:nvSpPr>
          <p:spPr>
            <a:xfrm>
              <a:off x="1865006" y="1897771"/>
              <a:ext cx="13956" cy="4336"/>
            </a:xfrm>
            <a:custGeom>
              <a:rect b="b" l="l" r="r" t="t"/>
              <a:pathLst>
                <a:path extrusionOk="0" h="144" w="391">
                  <a:moveTo>
                    <a:pt x="293" y="27"/>
                  </a:moveTo>
                  <a:cubicBezTo>
                    <a:pt x="238" y="1"/>
                    <a:pt x="0" y="71"/>
                    <a:pt x="102" y="117"/>
                  </a:cubicBezTo>
                  <a:cubicBezTo>
                    <a:pt x="152" y="143"/>
                    <a:pt x="391" y="73"/>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5" name="Google Shape;20075;p11"/>
            <p:cNvSpPr/>
            <p:nvPr/>
          </p:nvSpPr>
          <p:spPr>
            <a:xfrm>
              <a:off x="1510586" y="1894609"/>
              <a:ext cx="13813" cy="7407"/>
            </a:xfrm>
            <a:custGeom>
              <a:rect b="b" l="l" r="r" t="t"/>
              <a:pathLst>
                <a:path extrusionOk="0" h="246" w="387">
                  <a:moveTo>
                    <a:pt x="387" y="132"/>
                  </a:moveTo>
                  <a:cubicBezTo>
                    <a:pt x="172" y="141"/>
                    <a:pt x="87" y="0"/>
                    <a:pt x="1" y="132"/>
                  </a:cubicBezTo>
                  <a:cubicBezTo>
                    <a:pt x="3" y="223"/>
                    <a:pt x="340" y="245"/>
                    <a:pt x="387"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6" name="Google Shape;20076;p11"/>
            <p:cNvSpPr/>
            <p:nvPr/>
          </p:nvSpPr>
          <p:spPr>
            <a:xfrm>
              <a:off x="4339557" y="1893074"/>
              <a:ext cx="13849" cy="5480"/>
            </a:xfrm>
            <a:custGeom>
              <a:rect b="b" l="l" r="r" t="t"/>
              <a:pathLst>
                <a:path extrusionOk="0" h="182" w="388">
                  <a:moveTo>
                    <a:pt x="387" y="0"/>
                  </a:moveTo>
                  <a:lnTo>
                    <a:pt x="1" y="0"/>
                  </a:lnTo>
                  <a:lnTo>
                    <a:pt x="1"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7" name="Google Shape;20077;p11"/>
            <p:cNvSpPr/>
            <p:nvPr/>
          </p:nvSpPr>
          <p:spPr>
            <a:xfrm>
              <a:off x="1579435" y="1893074"/>
              <a:ext cx="13884" cy="5480"/>
            </a:xfrm>
            <a:custGeom>
              <a:rect b="b" l="l" r="r" t="t"/>
              <a:pathLst>
                <a:path extrusionOk="0" h="182" w="389">
                  <a:moveTo>
                    <a:pt x="389" y="0"/>
                  </a:moveTo>
                  <a:lnTo>
                    <a:pt x="1" y="0"/>
                  </a:lnTo>
                  <a:lnTo>
                    <a:pt x="1" y="182"/>
                  </a:lnTo>
                  <a:lnTo>
                    <a:pt x="389"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8" name="Google Shape;20078;p11"/>
            <p:cNvSpPr/>
            <p:nvPr/>
          </p:nvSpPr>
          <p:spPr>
            <a:xfrm>
              <a:off x="7987549" y="1892622"/>
              <a:ext cx="20773" cy="3734"/>
            </a:xfrm>
            <a:custGeom>
              <a:rect b="b" l="l" r="r" t="t"/>
              <a:pathLst>
                <a:path extrusionOk="0" h="124" w="582">
                  <a:moveTo>
                    <a:pt x="582" y="15"/>
                  </a:moveTo>
                  <a:cubicBezTo>
                    <a:pt x="353" y="31"/>
                    <a:pt x="35" y="1"/>
                    <a:pt x="1" y="107"/>
                  </a:cubicBezTo>
                  <a:cubicBezTo>
                    <a:pt x="229" y="92"/>
                    <a:pt x="548" y="123"/>
                    <a:pt x="582"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9" name="Google Shape;20079;p11"/>
            <p:cNvSpPr/>
            <p:nvPr/>
          </p:nvSpPr>
          <p:spPr>
            <a:xfrm>
              <a:off x="4525333" y="1890003"/>
              <a:ext cx="7031" cy="6203"/>
            </a:xfrm>
            <a:custGeom>
              <a:rect b="b" l="l" r="r" t="t"/>
              <a:pathLst>
                <a:path extrusionOk="0" h="206" w="197">
                  <a:moveTo>
                    <a:pt x="4" y="102"/>
                  </a:moveTo>
                  <a:cubicBezTo>
                    <a:pt x="0" y="153"/>
                    <a:pt x="157" y="205"/>
                    <a:pt x="194" y="102"/>
                  </a:cubicBezTo>
                  <a:cubicBezTo>
                    <a:pt x="196" y="54"/>
                    <a:pt x="39" y="0"/>
                    <a:pt x="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0" name="Google Shape;20080;p11"/>
            <p:cNvSpPr/>
            <p:nvPr/>
          </p:nvSpPr>
          <p:spPr>
            <a:xfrm>
              <a:off x="684641" y="1886390"/>
              <a:ext cx="13813" cy="7437"/>
            </a:xfrm>
            <a:custGeom>
              <a:rect b="b" l="l" r="r" t="t"/>
              <a:pathLst>
                <a:path extrusionOk="0" h="247" w="387">
                  <a:moveTo>
                    <a:pt x="387" y="133"/>
                  </a:moveTo>
                  <a:cubicBezTo>
                    <a:pt x="169" y="143"/>
                    <a:pt x="85" y="0"/>
                    <a:pt x="1" y="133"/>
                  </a:cubicBezTo>
                  <a:cubicBezTo>
                    <a:pt x="2" y="225"/>
                    <a:pt x="339" y="247"/>
                    <a:pt x="387" y="1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1" name="Google Shape;20081;p11"/>
            <p:cNvSpPr/>
            <p:nvPr/>
          </p:nvSpPr>
          <p:spPr>
            <a:xfrm>
              <a:off x="1235259" y="1884583"/>
              <a:ext cx="6996" cy="6142"/>
            </a:xfrm>
            <a:custGeom>
              <a:rect b="b" l="l" r="r" t="t"/>
              <a:pathLst>
                <a:path extrusionOk="0" h="204" w="196">
                  <a:moveTo>
                    <a:pt x="196" y="102"/>
                  </a:moveTo>
                  <a:cubicBezTo>
                    <a:pt x="196" y="52"/>
                    <a:pt x="35" y="0"/>
                    <a:pt x="0" y="102"/>
                  </a:cubicBezTo>
                  <a:cubicBezTo>
                    <a:pt x="1" y="152"/>
                    <a:pt x="157" y="204"/>
                    <a:pt x="196"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11"/>
            <p:cNvSpPr/>
            <p:nvPr/>
          </p:nvSpPr>
          <p:spPr>
            <a:xfrm>
              <a:off x="3589243" y="1881813"/>
              <a:ext cx="7031" cy="6263"/>
            </a:xfrm>
            <a:custGeom>
              <a:rect b="b" l="l" r="r" t="t"/>
              <a:pathLst>
                <a:path extrusionOk="0" h="208" w="197">
                  <a:moveTo>
                    <a:pt x="196" y="104"/>
                  </a:moveTo>
                  <a:cubicBezTo>
                    <a:pt x="196" y="53"/>
                    <a:pt x="38" y="1"/>
                    <a:pt x="3" y="104"/>
                  </a:cubicBezTo>
                  <a:cubicBezTo>
                    <a:pt x="0" y="155"/>
                    <a:pt x="160" y="207"/>
                    <a:pt x="196"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3" name="Google Shape;20083;p11"/>
            <p:cNvSpPr/>
            <p:nvPr/>
          </p:nvSpPr>
          <p:spPr>
            <a:xfrm>
              <a:off x="7588335" y="1878832"/>
              <a:ext cx="13813" cy="6805"/>
            </a:xfrm>
            <a:custGeom>
              <a:rect b="b" l="l" r="r" t="t"/>
              <a:pathLst>
                <a:path extrusionOk="0" h="226" w="387">
                  <a:moveTo>
                    <a:pt x="387" y="112"/>
                  </a:moveTo>
                  <a:cubicBezTo>
                    <a:pt x="345" y="1"/>
                    <a:pt x="170" y="55"/>
                    <a:pt x="0" y="112"/>
                  </a:cubicBezTo>
                  <a:cubicBezTo>
                    <a:pt x="0" y="203"/>
                    <a:pt x="340" y="225"/>
                    <a:pt x="38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4" name="Google Shape;20084;p11"/>
            <p:cNvSpPr/>
            <p:nvPr/>
          </p:nvSpPr>
          <p:spPr>
            <a:xfrm>
              <a:off x="4277596" y="1879434"/>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5" name="Google Shape;20085;p11"/>
            <p:cNvSpPr/>
            <p:nvPr/>
          </p:nvSpPr>
          <p:spPr>
            <a:xfrm>
              <a:off x="2835503" y="1881392"/>
              <a:ext cx="13991" cy="4306"/>
            </a:xfrm>
            <a:custGeom>
              <a:rect b="b" l="l" r="r" t="t"/>
              <a:pathLst>
                <a:path extrusionOk="0" h="143" w="392">
                  <a:moveTo>
                    <a:pt x="99" y="118"/>
                  </a:moveTo>
                  <a:cubicBezTo>
                    <a:pt x="153" y="143"/>
                    <a:pt x="391" y="75"/>
                    <a:pt x="293" y="27"/>
                  </a:cubicBezTo>
                  <a:cubicBezTo>
                    <a:pt x="240" y="0"/>
                    <a:pt x="1" y="71"/>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6" name="Google Shape;20086;p11"/>
            <p:cNvSpPr/>
            <p:nvPr/>
          </p:nvSpPr>
          <p:spPr>
            <a:xfrm>
              <a:off x="2556856" y="1879073"/>
              <a:ext cx="6924" cy="6233"/>
            </a:xfrm>
            <a:custGeom>
              <a:rect b="b" l="l" r="r" t="t"/>
              <a:pathLst>
                <a:path extrusionOk="0" h="207" w="194">
                  <a:moveTo>
                    <a:pt x="1" y="104"/>
                  </a:moveTo>
                  <a:cubicBezTo>
                    <a:pt x="1" y="152"/>
                    <a:pt x="155" y="207"/>
                    <a:pt x="191" y="104"/>
                  </a:cubicBezTo>
                  <a:cubicBezTo>
                    <a:pt x="194" y="53"/>
                    <a:pt x="34" y="0"/>
                    <a:pt x="1"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7" name="Google Shape;20087;p11"/>
            <p:cNvSpPr/>
            <p:nvPr/>
          </p:nvSpPr>
          <p:spPr>
            <a:xfrm>
              <a:off x="1923505" y="1879073"/>
              <a:ext cx="7031" cy="6233"/>
            </a:xfrm>
            <a:custGeom>
              <a:rect b="b" l="l" r="r" t="t"/>
              <a:pathLst>
                <a:path extrusionOk="0" h="207" w="197">
                  <a:moveTo>
                    <a:pt x="197" y="104"/>
                  </a:moveTo>
                  <a:cubicBezTo>
                    <a:pt x="197" y="53"/>
                    <a:pt x="39" y="0"/>
                    <a:pt x="5" y="104"/>
                  </a:cubicBezTo>
                  <a:cubicBezTo>
                    <a:pt x="1" y="152"/>
                    <a:pt x="160" y="207"/>
                    <a:pt x="197"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8" name="Google Shape;20088;p11"/>
            <p:cNvSpPr/>
            <p:nvPr/>
          </p:nvSpPr>
          <p:spPr>
            <a:xfrm>
              <a:off x="567643" y="1882174"/>
              <a:ext cx="13777" cy="2770"/>
            </a:xfrm>
            <a:custGeom>
              <a:rect b="b" l="l" r="r" t="t"/>
              <a:pathLst>
                <a:path extrusionOk="0" h="92" w="386">
                  <a:moveTo>
                    <a:pt x="386" y="1"/>
                  </a:moveTo>
                  <a:cubicBezTo>
                    <a:pt x="236" y="20"/>
                    <a:pt x="3" y="2"/>
                    <a:pt x="1" y="92"/>
                  </a:cubicBezTo>
                  <a:cubicBezTo>
                    <a:pt x="150" y="71"/>
                    <a:pt x="381"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9" name="Google Shape;20089;p11"/>
            <p:cNvSpPr/>
            <p:nvPr/>
          </p:nvSpPr>
          <p:spPr>
            <a:xfrm>
              <a:off x="6721095" y="1873383"/>
              <a:ext cx="13777" cy="6805"/>
            </a:xfrm>
            <a:custGeom>
              <a:rect b="b" l="l" r="r" t="t"/>
              <a:pathLst>
                <a:path extrusionOk="0" h="226" w="386">
                  <a:moveTo>
                    <a:pt x="386" y="110"/>
                  </a:moveTo>
                  <a:cubicBezTo>
                    <a:pt x="345" y="0"/>
                    <a:pt x="173" y="52"/>
                    <a:pt x="1" y="110"/>
                  </a:cubicBezTo>
                  <a:cubicBezTo>
                    <a:pt x="3" y="203"/>
                    <a:pt x="339" y="226"/>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11"/>
            <p:cNvSpPr/>
            <p:nvPr/>
          </p:nvSpPr>
          <p:spPr>
            <a:xfrm>
              <a:off x="6166908" y="1875942"/>
              <a:ext cx="14027" cy="4306"/>
            </a:xfrm>
            <a:custGeom>
              <a:rect b="b" l="l" r="r" t="t"/>
              <a:pathLst>
                <a:path extrusionOk="0" h="143" w="393">
                  <a:moveTo>
                    <a:pt x="292" y="25"/>
                  </a:moveTo>
                  <a:cubicBezTo>
                    <a:pt x="238" y="0"/>
                    <a:pt x="1" y="69"/>
                    <a:pt x="99" y="115"/>
                  </a:cubicBezTo>
                  <a:cubicBezTo>
                    <a:pt x="154" y="142"/>
                    <a:pt x="392" y="73"/>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1" name="Google Shape;20091;p11"/>
            <p:cNvSpPr/>
            <p:nvPr/>
          </p:nvSpPr>
          <p:spPr>
            <a:xfrm>
              <a:off x="5048540" y="1871215"/>
              <a:ext cx="20666" cy="8973"/>
            </a:xfrm>
            <a:custGeom>
              <a:rect b="b" l="l" r="r" t="t"/>
              <a:pathLst>
                <a:path extrusionOk="0" h="298" w="579">
                  <a:moveTo>
                    <a:pt x="579" y="0"/>
                  </a:moveTo>
                  <a:lnTo>
                    <a:pt x="193" y="0"/>
                  </a:lnTo>
                  <a:cubicBezTo>
                    <a:pt x="193" y="90"/>
                    <a:pt x="38" y="109"/>
                    <a:pt x="0" y="182"/>
                  </a:cubicBezTo>
                  <a:cubicBezTo>
                    <a:pt x="246" y="188"/>
                    <a:pt x="267" y="298"/>
                    <a:pt x="579"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2" name="Google Shape;20092;p11"/>
            <p:cNvSpPr/>
            <p:nvPr/>
          </p:nvSpPr>
          <p:spPr>
            <a:xfrm>
              <a:off x="2822083" y="1870854"/>
              <a:ext cx="23914" cy="5841"/>
            </a:xfrm>
            <a:custGeom>
              <a:rect b="b" l="l" r="r" t="t"/>
              <a:pathLst>
                <a:path extrusionOk="0" h="194" w="670">
                  <a:moveTo>
                    <a:pt x="475" y="194"/>
                  </a:moveTo>
                  <a:cubicBezTo>
                    <a:pt x="473" y="102"/>
                    <a:pt x="631" y="85"/>
                    <a:pt x="669" y="12"/>
                  </a:cubicBezTo>
                  <a:cubicBezTo>
                    <a:pt x="364" y="20"/>
                    <a:pt x="1" y="1"/>
                    <a:pt x="88"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3" name="Google Shape;20093;p11"/>
            <p:cNvSpPr/>
            <p:nvPr/>
          </p:nvSpPr>
          <p:spPr>
            <a:xfrm>
              <a:off x="6937852" y="1870462"/>
              <a:ext cx="13920" cy="4276"/>
            </a:xfrm>
            <a:custGeom>
              <a:rect b="b" l="l" r="r" t="t"/>
              <a:pathLst>
                <a:path extrusionOk="0" h="142" w="390">
                  <a:moveTo>
                    <a:pt x="291" y="25"/>
                  </a:moveTo>
                  <a:cubicBezTo>
                    <a:pt x="238" y="1"/>
                    <a:pt x="0" y="68"/>
                    <a:pt x="99" y="115"/>
                  </a:cubicBezTo>
                  <a:cubicBezTo>
                    <a:pt x="152" y="142"/>
                    <a:pt x="389"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4" name="Google Shape;20094;p11"/>
            <p:cNvSpPr/>
            <p:nvPr/>
          </p:nvSpPr>
          <p:spPr>
            <a:xfrm>
              <a:off x="4515304" y="1860316"/>
              <a:ext cx="40440" cy="13670"/>
            </a:xfrm>
            <a:custGeom>
              <a:rect b="b" l="l" r="r" t="t"/>
              <a:pathLst>
                <a:path extrusionOk="0" h="454" w="1133">
                  <a:moveTo>
                    <a:pt x="285" y="454"/>
                  </a:moveTo>
                  <a:lnTo>
                    <a:pt x="1054" y="454"/>
                  </a:lnTo>
                  <a:cubicBezTo>
                    <a:pt x="1132" y="237"/>
                    <a:pt x="699" y="258"/>
                    <a:pt x="860" y="1"/>
                  </a:cubicBezTo>
                  <a:cubicBezTo>
                    <a:pt x="1" y="40"/>
                    <a:pt x="575" y="191"/>
                    <a:pt x="285"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5" name="Google Shape;20095;p11"/>
            <p:cNvSpPr/>
            <p:nvPr/>
          </p:nvSpPr>
          <p:spPr>
            <a:xfrm>
              <a:off x="2553287" y="1870462"/>
              <a:ext cx="13991" cy="4276"/>
            </a:xfrm>
            <a:custGeom>
              <a:rect b="b" l="l" r="r" t="t"/>
              <a:pathLst>
                <a:path extrusionOk="0" h="142" w="392">
                  <a:moveTo>
                    <a:pt x="294" y="25"/>
                  </a:moveTo>
                  <a:cubicBezTo>
                    <a:pt x="242" y="1"/>
                    <a:pt x="0" y="68"/>
                    <a:pt x="102" y="115"/>
                  </a:cubicBezTo>
                  <a:cubicBezTo>
                    <a:pt x="154" y="142"/>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6" name="Google Shape;20096;p11"/>
            <p:cNvSpPr/>
            <p:nvPr/>
          </p:nvSpPr>
          <p:spPr>
            <a:xfrm>
              <a:off x="1920007" y="1870462"/>
              <a:ext cx="14134" cy="4306"/>
            </a:xfrm>
            <a:custGeom>
              <a:rect b="b" l="l" r="r" t="t"/>
              <a:pathLst>
                <a:path extrusionOk="0" h="143" w="396">
                  <a:moveTo>
                    <a:pt x="103" y="117"/>
                  </a:moveTo>
                  <a:cubicBezTo>
                    <a:pt x="154" y="143"/>
                    <a:pt x="395" y="72"/>
                    <a:pt x="295" y="27"/>
                  </a:cubicBezTo>
                  <a:cubicBezTo>
                    <a:pt x="238" y="1"/>
                    <a:pt x="1" y="70"/>
                    <a:pt x="103"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7" name="Google Shape;20097;p11"/>
            <p:cNvSpPr/>
            <p:nvPr/>
          </p:nvSpPr>
          <p:spPr>
            <a:xfrm>
              <a:off x="225465" y="1857877"/>
              <a:ext cx="46257" cy="18789"/>
            </a:xfrm>
            <a:custGeom>
              <a:rect b="b" l="l" r="r" t="t"/>
              <a:pathLst>
                <a:path extrusionOk="0" h="624" w="1296">
                  <a:moveTo>
                    <a:pt x="1295" y="353"/>
                  </a:moveTo>
                  <a:cubicBezTo>
                    <a:pt x="924" y="317"/>
                    <a:pt x="1144" y="1"/>
                    <a:pt x="524" y="82"/>
                  </a:cubicBezTo>
                  <a:cubicBezTo>
                    <a:pt x="0" y="223"/>
                    <a:pt x="999" y="624"/>
                    <a:pt x="1295" y="3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8" name="Google Shape;20098;p11"/>
            <p:cNvSpPr/>
            <p:nvPr/>
          </p:nvSpPr>
          <p:spPr>
            <a:xfrm>
              <a:off x="8631001" y="1865043"/>
              <a:ext cx="14063" cy="4246"/>
            </a:xfrm>
            <a:custGeom>
              <a:rect b="b" l="l" r="r" t="t"/>
              <a:pathLst>
                <a:path extrusionOk="0" h="141" w="394">
                  <a:moveTo>
                    <a:pt x="294" y="24"/>
                  </a:moveTo>
                  <a:cubicBezTo>
                    <a:pt x="240" y="0"/>
                    <a:pt x="1" y="68"/>
                    <a:pt x="100" y="115"/>
                  </a:cubicBezTo>
                  <a:cubicBezTo>
                    <a:pt x="155" y="140"/>
                    <a:pt x="394"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9" name="Google Shape;20099;p11"/>
            <p:cNvSpPr/>
            <p:nvPr/>
          </p:nvSpPr>
          <p:spPr>
            <a:xfrm>
              <a:off x="7141010" y="1865735"/>
              <a:ext cx="13742" cy="2800"/>
            </a:xfrm>
            <a:custGeom>
              <a:rect b="b" l="l" r="r" t="t"/>
              <a:pathLst>
                <a:path extrusionOk="0" h="93" w="385">
                  <a:moveTo>
                    <a:pt x="385" y="1"/>
                  </a:moveTo>
                  <a:cubicBezTo>
                    <a:pt x="233" y="23"/>
                    <a:pt x="3" y="5"/>
                    <a:pt x="1" y="92"/>
                  </a:cubicBezTo>
                  <a:cubicBezTo>
                    <a:pt x="150" y="71"/>
                    <a:pt x="379" y="90"/>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0" name="Google Shape;20100;p11"/>
            <p:cNvSpPr/>
            <p:nvPr/>
          </p:nvSpPr>
          <p:spPr>
            <a:xfrm>
              <a:off x="4269886" y="1857576"/>
              <a:ext cx="21487" cy="6383"/>
            </a:xfrm>
            <a:custGeom>
              <a:rect b="b" l="l" r="r" t="t"/>
              <a:pathLst>
                <a:path extrusionOk="0" h="212" w="602">
                  <a:moveTo>
                    <a:pt x="602" y="181"/>
                  </a:moveTo>
                  <a:lnTo>
                    <a:pt x="602" y="0"/>
                  </a:lnTo>
                  <a:lnTo>
                    <a:pt x="22" y="0"/>
                  </a:lnTo>
                  <a:cubicBezTo>
                    <a:pt x="0" y="164"/>
                    <a:pt x="217" y="212"/>
                    <a:pt x="602"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1" name="Google Shape;20101;p11"/>
            <p:cNvSpPr/>
            <p:nvPr/>
          </p:nvSpPr>
          <p:spPr>
            <a:xfrm>
              <a:off x="3103977" y="1859533"/>
              <a:ext cx="13920" cy="4276"/>
            </a:xfrm>
            <a:custGeom>
              <a:rect b="b" l="l" r="r" t="t"/>
              <a:pathLst>
                <a:path extrusionOk="0" h="142" w="390">
                  <a:moveTo>
                    <a:pt x="291" y="27"/>
                  </a:moveTo>
                  <a:cubicBezTo>
                    <a:pt x="238" y="1"/>
                    <a:pt x="0" y="70"/>
                    <a:pt x="99" y="116"/>
                  </a:cubicBezTo>
                  <a:cubicBezTo>
                    <a:pt x="152" y="142"/>
                    <a:pt x="389" y="74"/>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2" name="Google Shape;20102;p11"/>
            <p:cNvSpPr/>
            <p:nvPr/>
          </p:nvSpPr>
          <p:spPr>
            <a:xfrm>
              <a:off x="1438203" y="1859533"/>
              <a:ext cx="14063" cy="4276"/>
            </a:xfrm>
            <a:custGeom>
              <a:rect b="b" l="l" r="r" t="t"/>
              <a:pathLst>
                <a:path extrusionOk="0" h="142" w="394">
                  <a:moveTo>
                    <a:pt x="295" y="27"/>
                  </a:moveTo>
                  <a:cubicBezTo>
                    <a:pt x="242" y="1"/>
                    <a:pt x="0" y="70"/>
                    <a:pt x="101" y="116"/>
                  </a:cubicBezTo>
                  <a:cubicBezTo>
                    <a:pt x="157" y="142"/>
                    <a:pt x="393" y="74"/>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3" name="Google Shape;20103;p11"/>
            <p:cNvSpPr/>
            <p:nvPr/>
          </p:nvSpPr>
          <p:spPr>
            <a:xfrm>
              <a:off x="309377" y="1859533"/>
              <a:ext cx="14099" cy="4276"/>
            </a:xfrm>
            <a:custGeom>
              <a:rect b="b" l="l" r="r" t="t"/>
              <a:pathLst>
                <a:path extrusionOk="0" h="142" w="395">
                  <a:moveTo>
                    <a:pt x="292" y="27"/>
                  </a:moveTo>
                  <a:cubicBezTo>
                    <a:pt x="240" y="1"/>
                    <a:pt x="0" y="70"/>
                    <a:pt x="99" y="116"/>
                  </a:cubicBezTo>
                  <a:cubicBezTo>
                    <a:pt x="154" y="142"/>
                    <a:pt x="394" y="74"/>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4" name="Google Shape;20104;p11"/>
            <p:cNvSpPr/>
            <p:nvPr/>
          </p:nvSpPr>
          <p:spPr>
            <a:xfrm>
              <a:off x="4583796" y="1856823"/>
              <a:ext cx="14027" cy="4246"/>
            </a:xfrm>
            <a:custGeom>
              <a:rect b="b" l="l" r="r" t="t"/>
              <a:pathLst>
                <a:path extrusionOk="0" h="141" w="393">
                  <a:moveTo>
                    <a:pt x="292" y="25"/>
                  </a:moveTo>
                  <a:cubicBezTo>
                    <a:pt x="238" y="1"/>
                    <a:pt x="1" y="69"/>
                    <a:pt x="98" y="117"/>
                  </a:cubicBezTo>
                  <a:cubicBezTo>
                    <a:pt x="153" y="140"/>
                    <a:pt x="392"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5" name="Google Shape;20105;p11"/>
            <p:cNvSpPr/>
            <p:nvPr/>
          </p:nvSpPr>
          <p:spPr>
            <a:xfrm>
              <a:off x="2198939" y="1851193"/>
              <a:ext cx="27626" cy="9997"/>
            </a:xfrm>
            <a:custGeom>
              <a:rect b="b" l="l" r="r" t="t"/>
              <a:pathLst>
                <a:path extrusionOk="0" h="332" w="774">
                  <a:moveTo>
                    <a:pt x="1" y="212"/>
                  </a:moveTo>
                  <a:cubicBezTo>
                    <a:pt x="258" y="330"/>
                    <a:pt x="716" y="331"/>
                    <a:pt x="774" y="122"/>
                  </a:cubicBezTo>
                  <a:cubicBezTo>
                    <a:pt x="517" y="4"/>
                    <a:pt x="54" y="1"/>
                    <a:pt x="1" y="2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6" name="Google Shape;20106;p11"/>
            <p:cNvSpPr/>
            <p:nvPr/>
          </p:nvSpPr>
          <p:spPr>
            <a:xfrm>
              <a:off x="8497014" y="1851554"/>
              <a:ext cx="13777" cy="6715"/>
            </a:xfrm>
            <a:custGeom>
              <a:rect b="b" l="l" r="r" t="t"/>
              <a:pathLst>
                <a:path extrusionOk="0" h="223" w="386">
                  <a:moveTo>
                    <a:pt x="386" y="110"/>
                  </a:moveTo>
                  <a:cubicBezTo>
                    <a:pt x="345" y="1"/>
                    <a:pt x="170" y="54"/>
                    <a:pt x="1" y="110"/>
                  </a:cubicBezTo>
                  <a:cubicBezTo>
                    <a:pt x="1" y="202"/>
                    <a:pt x="335" y="223"/>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7" name="Google Shape;20107;p11"/>
            <p:cNvSpPr/>
            <p:nvPr/>
          </p:nvSpPr>
          <p:spPr>
            <a:xfrm>
              <a:off x="7801701" y="1851704"/>
              <a:ext cx="6996" cy="6293"/>
            </a:xfrm>
            <a:custGeom>
              <a:rect b="b" l="l" r="r" t="t"/>
              <a:pathLst>
                <a:path extrusionOk="0" h="209" w="196">
                  <a:moveTo>
                    <a:pt x="195" y="105"/>
                  </a:moveTo>
                  <a:cubicBezTo>
                    <a:pt x="195" y="54"/>
                    <a:pt x="37" y="1"/>
                    <a:pt x="1" y="105"/>
                  </a:cubicBezTo>
                  <a:cubicBezTo>
                    <a:pt x="1" y="154"/>
                    <a:pt x="157" y="208"/>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8" name="Google Shape;20108;p11"/>
            <p:cNvSpPr/>
            <p:nvPr/>
          </p:nvSpPr>
          <p:spPr>
            <a:xfrm>
              <a:off x="4642438" y="1852096"/>
              <a:ext cx="13777" cy="5540"/>
            </a:xfrm>
            <a:custGeom>
              <a:rect b="b" l="l" r="r" t="t"/>
              <a:pathLst>
                <a:path extrusionOk="0" h="184" w="386">
                  <a:moveTo>
                    <a:pt x="386" y="1"/>
                  </a:moveTo>
                  <a:lnTo>
                    <a:pt x="1" y="1"/>
                  </a:lnTo>
                  <a:lnTo>
                    <a:pt x="1" y="184"/>
                  </a:lnTo>
                  <a:lnTo>
                    <a:pt x="386" y="18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9" name="Google Shape;20109;p11"/>
            <p:cNvSpPr/>
            <p:nvPr/>
          </p:nvSpPr>
          <p:spPr>
            <a:xfrm>
              <a:off x="1438203" y="1854083"/>
              <a:ext cx="14063" cy="4306"/>
            </a:xfrm>
            <a:custGeom>
              <a:rect b="b" l="l" r="r" t="t"/>
              <a:pathLst>
                <a:path extrusionOk="0" h="143" w="394">
                  <a:moveTo>
                    <a:pt x="295" y="26"/>
                  </a:moveTo>
                  <a:cubicBezTo>
                    <a:pt x="242" y="0"/>
                    <a:pt x="0" y="71"/>
                    <a:pt x="101" y="116"/>
                  </a:cubicBezTo>
                  <a:cubicBezTo>
                    <a:pt x="157" y="143"/>
                    <a:pt x="393" y="72"/>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0" name="Google Shape;20110;p11"/>
            <p:cNvSpPr/>
            <p:nvPr/>
          </p:nvSpPr>
          <p:spPr>
            <a:xfrm>
              <a:off x="1407258" y="1851945"/>
              <a:ext cx="23985" cy="6052"/>
            </a:xfrm>
            <a:custGeom>
              <a:rect b="b" l="l" r="r" t="t"/>
              <a:pathLst>
                <a:path extrusionOk="0" h="201" w="672">
                  <a:moveTo>
                    <a:pt x="580" y="6"/>
                  </a:moveTo>
                  <a:cubicBezTo>
                    <a:pt x="248" y="1"/>
                    <a:pt x="87" y="76"/>
                    <a:pt x="0" y="189"/>
                  </a:cubicBezTo>
                  <a:cubicBezTo>
                    <a:pt x="307" y="178"/>
                    <a:pt x="671" y="200"/>
                    <a:pt x="580"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1" name="Google Shape;20111;p11"/>
            <p:cNvSpPr/>
            <p:nvPr/>
          </p:nvSpPr>
          <p:spPr>
            <a:xfrm>
              <a:off x="226857" y="1854083"/>
              <a:ext cx="13991" cy="4306"/>
            </a:xfrm>
            <a:custGeom>
              <a:rect b="b" l="l" r="r" t="t"/>
              <a:pathLst>
                <a:path extrusionOk="0" h="143" w="392">
                  <a:moveTo>
                    <a:pt x="293" y="26"/>
                  </a:moveTo>
                  <a:cubicBezTo>
                    <a:pt x="238" y="0"/>
                    <a:pt x="0" y="71"/>
                    <a:pt x="100" y="116"/>
                  </a:cubicBezTo>
                  <a:cubicBezTo>
                    <a:pt x="150" y="143"/>
                    <a:pt x="392"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2" name="Google Shape;20112;p11"/>
            <p:cNvSpPr/>
            <p:nvPr/>
          </p:nvSpPr>
          <p:spPr>
            <a:xfrm>
              <a:off x="8648419" y="1845863"/>
              <a:ext cx="27555" cy="10177"/>
            </a:xfrm>
            <a:custGeom>
              <a:rect b="b" l="l" r="r" t="t"/>
              <a:pathLst>
                <a:path extrusionOk="0" h="338" w="772">
                  <a:moveTo>
                    <a:pt x="771" y="299"/>
                  </a:moveTo>
                  <a:lnTo>
                    <a:pt x="771" y="27"/>
                  </a:lnTo>
                  <a:cubicBezTo>
                    <a:pt x="330" y="0"/>
                    <a:pt x="47" y="47"/>
                    <a:pt x="1" y="208"/>
                  </a:cubicBezTo>
                  <a:cubicBezTo>
                    <a:pt x="258" y="235"/>
                    <a:pt x="366" y="337"/>
                    <a:pt x="771"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3" name="Google Shape;20113;p11"/>
            <p:cNvSpPr/>
            <p:nvPr/>
          </p:nvSpPr>
          <p:spPr>
            <a:xfrm>
              <a:off x="8022027" y="1848995"/>
              <a:ext cx="6889" cy="6263"/>
            </a:xfrm>
            <a:custGeom>
              <a:rect b="b" l="l" r="r" t="t"/>
              <a:pathLst>
                <a:path extrusionOk="0" h="208" w="193">
                  <a:moveTo>
                    <a:pt x="193" y="104"/>
                  </a:moveTo>
                  <a:cubicBezTo>
                    <a:pt x="193" y="53"/>
                    <a:pt x="39" y="1"/>
                    <a:pt x="1" y="104"/>
                  </a:cubicBezTo>
                  <a:cubicBezTo>
                    <a:pt x="1" y="155"/>
                    <a:pt x="156" y="207"/>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4" name="Google Shape;20114;p11"/>
            <p:cNvSpPr/>
            <p:nvPr/>
          </p:nvSpPr>
          <p:spPr>
            <a:xfrm>
              <a:off x="7719075" y="1841136"/>
              <a:ext cx="29946" cy="13760"/>
            </a:xfrm>
            <a:custGeom>
              <a:rect b="b" l="l" r="r" t="t"/>
              <a:pathLst>
                <a:path extrusionOk="0" h="457" w="839">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5" name="Google Shape;20115;p11"/>
            <p:cNvSpPr/>
            <p:nvPr/>
          </p:nvSpPr>
          <p:spPr>
            <a:xfrm>
              <a:off x="7650297" y="1846255"/>
              <a:ext cx="7031" cy="6233"/>
            </a:xfrm>
            <a:custGeom>
              <a:rect b="b" l="l" r="r" t="t"/>
              <a:pathLst>
                <a:path extrusionOk="0" h="207" w="197">
                  <a:moveTo>
                    <a:pt x="195" y="104"/>
                  </a:moveTo>
                  <a:cubicBezTo>
                    <a:pt x="196" y="53"/>
                    <a:pt x="40" y="0"/>
                    <a:pt x="0" y="104"/>
                  </a:cubicBezTo>
                  <a:cubicBezTo>
                    <a:pt x="0" y="155"/>
                    <a:pt x="157"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6" name="Google Shape;20116;p11"/>
            <p:cNvSpPr/>
            <p:nvPr/>
          </p:nvSpPr>
          <p:spPr>
            <a:xfrm>
              <a:off x="4329313" y="1839300"/>
              <a:ext cx="58857" cy="12827"/>
            </a:xfrm>
            <a:custGeom>
              <a:rect b="b" l="l" r="r" t="t"/>
              <a:pathLst>
                <a:path extrusionOk="0" h="426" w="1649">
                  <a:moveTo>
                    <a:pt x="674" y="426"/>
                  </a:moveTo>
                  <a:cubicBezTo>
                    <a:pt x="1648" y="60"/>
                    <a:pt x="1" y="0"/>
                    <a:pt x="674" y="4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7" name="Google Shape;20117;p11"/>
            <p:cNvSpPr/>
            <p:nvPr/>
          </p:nvSpPr>
          <p:spPr>
            <a:xfrm>
              <a:off x="4669956" y="1846646"/>
              <a:ext cx="13777" cy="2770"/>
            </a:xfrm>
            <a:custGeom>
              <a:rect b="b" l="l" r="r" t="t"/>
              <a:pathLst>
                <a:path extrusionOk="0" h="92" w="386">
                  <a:moveTo>
                    <a:pt x="385" y="1"/>
                  </a:moveTo>
                  <a:cubicBezTo>
                    <a:pt x="235" y="20"/>
                    <a:pt x="5" y="2"/>
                    <a:pt x="0" y="92"/>
                  </a:cubicBezTo>
                  <a:cubicBezTo>
                    <a:pt x="149" y="71"/>
                    <a:pt x="379" y="89"/>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8" name="Google Shape;20118;p11"/>
            <p:cNvSpPr/>
            <p:nvPr/>
          </p:nvSpPr>
          <p:spPr>
            <a:xfrm>
              <a:off x="4133115" y="1843906"/>
              <a:ext cx="13813" cy="5480"/>
            </a:xfrm>
            <a:custGeom>
              <a:rect b="b" l="l" r="r" t="t"/>
              <a:pathLst>
                <a:path extrusionOk="0" h="182" w="387">
                  <a:moveTo>
                    <a:pt x="386" y="0"/>
                  </a:moveTo>
                  <a:lnTo>
                    <a:pt x="1" y="0"/>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9" name="Google Shape;20119;p11"/>
            <p:cNvSpPr/>
            <p:nvPr/>
          </p:nvSpPr>
          <p:spPr>
            <a:xfrm>
              <a:off x="3114292" y="1843545"/>
              <a:ext cx="7031" cy="6203"/>
            </a:xfrm>
            <a:custGeom>
              <a:rect b="b" l="l" r="r" t="t"/>
              <a:pathLst>
                <a:path extrusionOk="0" h="206" w="197">
                  <a:moveTo>
                    <a:pt x="197" y="104"/>
                  </a:moveTo>
                  <a:cubicBezTo>
                    <a:pt x="197" y="53"/>
                    <a:pt x="40" y="0"/>
                    <a:pt x="2" y="104"/>
                  </a:cubicBezTo>
                  <a:cubicBezTo>
                    <a:pt x="1" y="153"/>
                    <a:pt x="159" y="205"/>
                    <a:pt x="197"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0" name="Google Shape;20120;p11"/>
            <p:cNvSpPr/>
            <p:nvPr/>
          </p:nvSpPr>
          <p:spPr>
            <a:xfrm>
              <a:off x="1407294" y="1840805"/>
              <a:ext cx="6996" cy="6233"/>
            </a:xfrm>
            <a:custGeom>
              <a:rect b="b" l="l" r="r" t="t"/>
              <a:pathLst>
                <a:path extrusionOk="0" h="207" w="196">
                  <a:moveTo>
                    <a:pt x="194" y="103"/>
                  </a:moveTo>
                  <a:cubicBezTo>
                    <a:pt x="195" y="52"/>
                    <a:pt x="39" y="0"/>
                    <a:pt x="1" y="103"/>
                  </a:cubicBezTo>
                  <a:cubicBezTo>
                    <a:pt x="1" y="154"/>
                    <a:pt x="157" y="206"/>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1" name="Google Shape;20121;p11"/>
            <p:cNvSpPr/>
            <p:nvPr/>
          </p:nvSpPr>
          <p:spPr>
            <a:xfrm>
              <a:off x="8841083" y="1832345"/>
              <a:ext cx="27804" cy="18457"/>
            </a:xfrm>
            <a:custGeom>
              <a:rect b="b" l="l" r="r" t="t"/>
              <a:pathLst>
                <a:path extrusionOk="0" h="613" w="779">
                  <a:moveTo>
                    <a:pt x="1" y="293"/>
                  </a:moveTo>
                  <a:cubicBezTo>
                    <a:pt x="779" y="613"/>
                    <a:pt x="456" y="0"/>
                    <a:pt x="1" y="2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2" name="Google Shape;20122;p11"/>
            <p:cNvSpPr/>
            <p:nvPr/>
          </p:nvSpPr>
          <p:spPr>
            <a:xfrm>
              <a:off x="6562802" y="1838035"/>
              <a:ext cx="6924" cy="6233"/>
            </a:xfrm>
            <a:custGeom>
              <a:rect b="b" l="l" r="r" t="t"/>
              <a:pathLst>
                <a:path extrusionOk="0" h="207" w="194">
                  <a:moveTo>
                    <a:pt x="192" y="104"/>
                  </a:moveTo>
                  <a:cubicBezTo>
                    <a:pt x="193" y="56"/>
                    <a:pt x="39" y="1"/>
                    <a:pt x="2" y="104"/>
                  </a:cubicBezTo>
                  <a:cubicBezTo>
                    <a:pt x="0" y="155"/>
                    <a:pt x="157"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3" name="Google Shape;20123;p11"/>
            <p:cNvSpPr/>
            <p:nvPr/>
          </p:nvSpPr>
          <p:spPr>
            <a:xfrm>
              <a:off x="8810067" y="1837644"/>
              <a:ext cx="13991" cy="4276"/>
            </a:xfrm>
            <a:custGeom>
              <a:rect b="b" l="l" r="r" t="t"/>
              <a:pathLst>
                <a:path extrusionOk="0" h="142" w="392">
                  <a:moveTo>
                    <a:pt x="99" y="117"/>
                  </a:moveTo>
                  <a:cubicBezTo>
                    <a:pt x="153" y="142"/>
                    <a:pt x="392" y="72"/>
                    <a:pt x="291" y="27"/>
                  </a:cubicBezTo>
                  <a:cubicBezTo>
                    <a:pt x="238" y="1"/>
                    <a:pt x="0"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4" name="Google Shape;20124;p11"/>
            <p:cNvSpPr/>
            <p:nvPr/>
          </p:nvSpPr>
          <p:spPr>
            <a:xfrm>
              <a:off x="2243482" y="1837614"/>
              <a:ext cx="14134" cy="4306"/>
            </a:xfrm>
            <a:custGeom>
              <a:rect b="b" l="l" r="r" t="t"/>
              <a:pathLst>
                <a:path extrusionOk="0" h="143" w="396">
                  <a:moveTo>
                    <a:pt x="295" y="26"/>
                  </a:moveTo>
                  <a:cubicBezTo>
                    <a:pt x="240" y="0"/>
                    <a:pt x="1" y="71"/>
                    <a:pt x="104" y="116"/>
                  </a:cubicBezTo>
                  <a:cubicBezTo>
                    <a:pt x="156" y="143"/>
                    <a:pt x="395"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5" name="Google Shape;20125;p11"/>
            <p:cNvSpPr/>
            <p:nvPr/>
          </p:nvSpPr>
          <p:spPr>
            <a:xfrm>
              <a:off x="1166516" y="1838397"/>
              <a:ext cx="13777" cy="2740"/>
            </a:xfrm>
            <a:custGeom>
              <a:rect b="b" l="l" r="r" t="t"/>
              <a:pathLst>
                <a:path extrusionOk="0" h="91" w="386">
                  <a:moveTo>
                    <a:pt x="386" y="0"/>
                  </a:moveTo>
                  <a:cubicBezTo>
                    <a:pt x="236" y="21"/>
                    <a:pt x="5" y="2"/>
                    <a:pt x="1" y="90"/>
                  </a:cubicBezTo>
                  <a:cubicBezTo>
                    <a:pt x="151" y="72"/>
                    <a:pt x="379" y="90"/>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6" name="Google Shape;20126;p11"/>
            <p:cNvSpPr/>
            <p:nvPr/>
          </p:nvSpPr>
          <p:spPr>
            <a:xfrm>
              <a:off x="853106" y="1837644"/>
              <a:ext cx="14027" cy="4276"/>
            </a:xfrm>
            <a:custGeom>
              <a:rect b="b" l="l" r="r" t="t"/>
              <a:pathLst>
                <a:path extrusionOk="0" h="142" w="393">
                  <a:moveTo>
                    <a:pt x="102" y="117"/>
                  </a:moveTo>
                  <a:cubicBezTo>
                    <a:pt x="155" y="142"/>
                    <a:pt x="392" y="72"/>
                    <a:pt x="292" y="27"/>
                  </a:cubicBezTo>
                  <a:cubicBezTo>
                    <a:pt x="242" y="1"/>
                    <a:pt x="1"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7" name="Google Shape;20127;p11"/>
            <p:cNvSpPr/>
            <p:nvPr/>
          </p:nvSpPr>
          <p:spPr>
            <a:xfrm>
              <a:off x="8944269" y="1830117"/>
              <a:ext cx="23914" cy="5962"/>
            </a:xfrm>
            <a:custGeom>
              <a:rect b="b" l="l" r="r" t="t"/>
              <a:pathLst>
                <a:path extrusionOk="0" h="198" w="670">
                  <a:moveTo>
                    <a:pt x="582" y="5"/>
                  </a:moveTo>
                  <a:cubicBezTo>
                    <a:pt x="249" y="0"/>
                    <a:pt x="87" y="74"/>
                    <a:pt x="1" y="185"/>
                  </a:cubicBezTo>
                  <a:cubicBezTo>
                    <a:pt x="304" y="178"/>
                    <a:pt x="669" y="197"/>
                    <a:pt x="582" y="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8" name="Google Shape;20128;p11"/>
            <p:cNvSpPr/>
            <p:nvPr/>
          </p:nvSpPr>
          <p:spPr>
            <a:xfrm>
              <a:off x="8824166" y="1829906"/>
              <a:ext cx="23914" cy="5811"/>
            </a:xfrm>
            <a:custGeom>
              <a:rect b="b" l="l" r="r" t="t"/>
              <a:pathLst>
                <a:path extrusionOk="0" h="193" w="670">
                  <a:moveTo>
                    <a:pt x="475" y="192"/>
                  </a:moveTo>
                  <a:cubicBezTo>
                    <a:pt x="475" y="101"/>
                    <a:pt x="633" y="85"/>
                    <a:pt x="669" y="11"/>
                  </a:cubicBezTo>
                  <a:cubicBezTo>
                    <a:pt x="365" y="21"/>
                    <a:pt x="1" y="0"/>
                    <a:pt x="91"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9" name="Google Shape;20129;p11"/>
            <p:cNvSpPr/>
            <p:nvPr/>
          </p:nvSpPr>
          <p:spPr>
            <a:xfrm>
              <a:off x="2949146" y="1824787"/>
              <a:ext cx="13813" cy="10930"/>
            </a:xfrm>
            <a:custGeom>
              <a:rect b="b" l="l" r="r" t="t"/>
              <a:pathLst>
                <a:path extrusionOk="0" h="363" w="387">
                  <a:moveTo>
                    <a:pt x="387" y="1"/>
                  </a:moveTo>
                  <a:lnTo>
                    <a:pt x="0" y="1"/>
                  </a:lnTo>
                  <a:lnTo>
                    <a:pt x="0" y="362"/>
                  </a:lnTo>
                  <a:lnTo>
                    <a:pt x="387" y="36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0" name="Google Shape;20130;p11"/>
            <p:cNvSpPr/>
            <p:nvPr/>
          </p:nvSpPr>
          <p:spPr>
            <a:xfrm>
              <a:off x="6793264" y="1829515"/>
              <a:ext cx="14027" cy="4246"/>
            </a:xfrm>
            <a:custGeom>
              <a:rect b="b" l="l" r="r" t="t"/>
              <a:pathLst>
                <a:path extrusionOk="0" h="141" w="393">
                  <a:moveTo>
                    <a:pt x="293" y="25"/>
                  </a:moveTo>
                  <a:cubicBezTo>
                    <a:pt x="240" y="0"/>
                    <a:pt x="1" y="68"/>
                    <a:pt x="97" y="117"/>
                  </a:cubicBezTo>
                  <a:cubicBezTo>
                    <a:pt x="155" y="140"/>
                    <a:pt x="392" y="71"/>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1" name="Google Shape;20131;p11"/>
            <p:cNvSpPr/>
            <p:nvPr/>
          </p:nvSpPr>
          <p:spPr>
            <a:xfrm>
              <a:off x="8276688" y="1827497"/>
              <a:ext cx="13777" cy="2800"/>
            </a:xfrm>
            <a:custGeom>
              <a:rect b="b" l="l" r="r" t="t"/>
              <a:pathLst>
                <a:path extrusionOk="0" h="93" w="386">
                  <a:moveTo>
                    <a:pt x="386" y="1"/>
                  </a:moveTo>
                  <a:cubicBezTo>
                    <a:pt x="237" y="22"/>
                    <a:pt x="7" y="3"/>
                    <a:pt x="1" y="92"/>
                  </a:cubicBezTo>
                  <a:cubicBezTo>
                    <a:pt x="150" y="70"/>
                    <a:pt x="383"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2" name="Google Shape;20132;p11"/>
            <p:cNvSpPr/>
            <p:nvPr/>
          </p:nvSpPr>
          <p:spPr>
            <a:xfrm>
              <a:off x="6576615" y="1826985"/>
              <a:ext cx="20595" cy="3734"/>
            </a:xfrm>
            <a:custGeom>
              <a:rect b="b" l="l" r="r" t="t"/>
              <a:pathLst>
                <a:path extrusionOk="0" h="124" w="577">
                  <a:moveTo>
                    <a:pt x="577" y="18"/>
                  </a:moveTo>
                  <a:cubicBezTo>
                    <a:pt x="351" y="31"/>
                    <a:pt x="28" y="1"/>
                    <a:pt x="1" y="109"/>
                  </a:cubicBezTo>
                  <a:cubicBezTo>
                    <a:pt x="227" y="94"/>
                    <a:pt x="547" y="124"/>
                    <a:pt x="577" y="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3" name="Google Shape;20133;p11"/>
            <p:cNvSpPr/>
            <p:nvPr/>
          </p:nvSpPr>
          <p:spPr>
            <a:xfrm>
              <a:off x="8896156" y="1821656"/>
              <a:ext cx="6924" cy="6203"/>
            </a:xfrm>
            <a:custGeom>
              <a:rect b="b" l="l" r="r" t="t"/>
              <a:pathLst>
                <a:path extrusionOk="0" h="206" w="194">
                  <a:moveTo>
                    <a:pt x="194" y="105"/>
                  </a:moveTo>
                  <a:cubicBezTo>
                    <a:pt x="194" y="54"/>
                    <a:pt x="38" y="0"/>
                    <a:pt x="0" y="105"/>
                  </a:cubicBezTo>
                  <a:cubicBezTo>
                    <a:pt x="0" y="153"/>
                    <a:pt x="156" y="205"/>
                    <a:pt x="194"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4" name="Google Shape;20134;p11"/>
            <p:cNvSpPr/>
            <p:nvPr/>
          </p:nvSpPr>
          <p:spPr>
            <a:xfrm>
              <a:off x="8743823" y="1822017"/>
              <a:ext cx="21558" cy="6413"/>
            </a:xfrm>
            <a:custGeom>
              <a:rect b="b" l="l" r="r" t="t"/>
              <a:pathLst>
                <a:path extrusionOk="0" h="213" w="604">
                  <a:moveTo>
                    <a:pt x="603" y="183"/>
                  </a:moveTo>
                  <a:lnTo>
                    <a:pt x="603" y="0"/>
                  </a:lnTo>
                  <a:lnTo>
                    <a:pt x="26" y="0"/>
                  </a:lnTo>
                  <a:cubicBezTo>
                    <a:pt x="0" y="163"/>
                    <a:pt x="219" y="213"/>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5" name="Google Shape;20135;p11"/>
            <p:cNvSpPr/>
            <p:nvPr/>
          </p:nvSpPr>
          <p:spPr>
            <a:xfrm>
              <a:off x="1453300" y="1808890"/>
              <a:ext cx="37049" cy="15928"/>
            </a:xfrm>
            <a:custGeom>
              <a:rect b="b" l="l" r="r" t="t"/>
              <a:pathLst>
                <a:path extrusionOk="0" h="529" w="1038">
                  <a:moveTo>
                    <a:pt x="835" y="529"/>
                  </a:moveTo>
                  <a:cubicBezTo>
                    <a:pt x="1038" y="0"/>
                    <a:pt x="0" y="490"/>
                    <a:pt x="835" y="5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6" name="Google Shape;20136;p11"/>
            <p:cNvSpPr/>
            <p:nvPr/>
          </p:nvSpPr>
          <p:spPr>
            <a:xfrm>
              <a:off x="8214763" y="1811088"/>
              <a:ext cx="30017" cy="10960"/>
            </a:xfrm>
            <a:custGeom>
              <a:rect b="b" l="l" r="r" t="t"/>
              <a:pathLst>
                <a:path extrusionOk="0" h="364" w="841">
                  <a:moveTo>
                    <a:pt x="578" y="0"/>
                  </a:moveTo>
                  <a:cubicBezTo>
                    <a:pt x="748" y="293"/>
                    <a:pt x="79" y="188"/>
                    <a:pt x="1" y="363"/>
                  </a:cubicBezTo>
                  <a:lnTo>
                    <a:pt x="771" y="363"/>
                  </a:lnTo>
                  <a:cubicBezTo>
                    <a:pt x="738" y="227"/>
                    <a:pt x="840" y="28"/>
                    <a:pt x="5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7" name="Google Shape;20137;p11"/>
            <p:cNvSpPr/>
            <p:nvPr/>
          </p:nvSpPr>
          <p:spPr>
            <a:xfrm>
              <a:off x="6590249" y="1819308"/>
              <a:ext cx="13849" cy="2740"/>
            </a:xfrm>
            <a:custGeom>
              <a:rect b="b" l="l" r="r" t="t"/>
              <a:pathLst>
                <a:path extrusionOk="0" h="91" w="388">
                  <a:moveTo>
                    <a:pt x="388" y="0"/>
                  </a:moveTo>
                  <a:cubicBezTo>
                    <a:pt x="239" y="20"/>
                    <a:pt x="8" y="3"/>
                    <a:pt x="0" y="90"/>
                  </a:cubicBezTo>
                  <a:cubicBezTo>
                    <a:pt x="153" y="71"/>
                    <a:pt x="384" y="87"/>
                    <a:pt x="3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8" name="Google Shape;20138;p11"/>
            <p:cNvSpPr/>
            <p:nvPr/>
          </p:nvSpPr>
          <p:spPr>
            <a:xfrm>
              <a:off x="5127490" y="1818555"/>
              <a:ext cx="14099" cy="4276"/>
            </a:xfrm>
            <a:custGeom>
              <a:rect b="b" l="l" r="r" t="t"/>
              <a:pathLst>
                <a:path extrusionOk="0" h="142" w="395">
                  <a:moveTo>
                    <a:pt x="294" y="25"/>
                  </a:moveTo>
                  <a:cubicBezTo>
                    <a:pt x="241" y="0"/>
                    <a:pt x="1" y="69"/>
                    <a:pt x="103" y="115"/>
                  </a:cubicBezTo>
                  <a:cubicBezTo>
                    <a:pt x="156" y="141"/>
                    <a:pt x="395"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9" name="Google Shape;20139;p11"/>
            <p:cNvSpPr/>
            <p:nvPr/>
          </p:nvSpPr>
          <p:spPr>
            <a:xfrm>
              <a:off x="2191979" y="1813798"/>
              <a:ext cx="22665" cy="8250"/>
            </a:xfrm>
            <a:custGeom>
              <a:rect b="b" l="l" r="r" t="t"/>
              <a:pathLst>
                <a:path extrusionOk="0" h="274" w="635">
                  <a:moveTo>
                    <a:pt x="1" y="273"/>
                  </a:moveTo>
                  <a:lnTo>
                    <a:pt x="385" y="273"/>
                  </a:lnTo>
                  <a:cubicBezTo>
                    <a:pt x="400" y="157"/>
                    <a:pt x="635" y="146"/>
                    <a:pt x="578" y="0"/>
                  </a:cubicBezTo>
                  <a:lnTo>
                    <a:pt x="0" y="0"/>
                  </a:lnTo>
                  <a:cubicBezTo>
                    <a:pt x="1" y="92"/>
                    <a:pt x="1" y="183"/>
                    <a:pt x="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0" name="Google Shape;20140;p11"/>
            <p:cNvSpPr/>
            <p:nvPr/>
          </p:nvSpPr>
          <p:spPr>
            <a:xfrm>
              <a:off x="8803072" y="1815785"/>
              <a:ext cx="14099" cy="4276"/>
            </a:xfrm>
            <a:custGeom>
              <a:rect b="b" l="l" r="r" t="t"/>
              <a:pathLst>
                <a:path extrusionOk="0" h="142" w="395">
                  <a:moveTo>
                    <a:pt x="102" y="117"/>
                  </a:moveTo>
                  <a:cubicBezTo>
                    <a:pt x="157" y="142"/>
                    <a:pt x="395" y="73"/>
                    <a:pt x="295" y="26"/>
                  </a:cubicBezTo>
                  <a:cubicBezTo>
                    <a:pt x="242" y="1"/>
                    <a:pt x="0"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1" name="Google Shape;20141;p11"/>
            <p:cNvSpPr/>
            <p:nvPr/>
          </p:nvSpPr>
          <p:spPr>
            <a:xfrm>
              <a:off x="6934854" y="1806783"/>
              <a:ext cx="20309" cy="13610"/>
            </a:xfrm>
            <a:custGeom>
              <a:rect b="b" l="l" r="r" t="t"/>
              <a:pathLst>
                <a:path extrusionOk="0" h="452" w="569">
                  <a:moveTo>
                    <a:pt x="375" y="416"/>
                  </a:moveTo>
                  <a:cubicBezTo>
                    <a:pt x="387" y="360"/>
                    <a:pt x="405" y="308"/>
                    <a:pt x="569" y="325"/>
                  </a:cubicBezTo>
                  <a:lnTo>
                    <a:pt x="569" y="143"/>
                  </a:lnTo>
                  <a:cubicBezTo>
                    <a:pt x="95" y="1"/>
                    <a:pt x="1" y="451"/>
                    <a:pt x="37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2" name="Google Shape;20142;p11"/>
            <p:cNvSpPr/>
            <p:nvPr/>
          </p:nvSpPr>
          <p:spPr>
            <a:xfrm>
              <a:off x="6136034" y="1813677"/>
              <a:ext cx="23950" cy="6052"/>
            </a:xfrm>
            <a:custGeom>
              <a:rect b="b" l="l" r="r" t="t"/>
              <a:pathLst>
                <a:path extrusionOk="0" h="201" w="671">
                  <a:moveTo>
                    <a:pt x="579" y="6"/>
                  </a:moveTo>
                  <a:cubicBezTo>
                    <a:pt x="248" y="0"/>
                    <a:pt x="83" y="76"/>
                    <a:pt x="0" y="187"/>
                  </a:cubicBezTo>
                  <a:cubicBezTo>
                    <a:pt x="303" y="179"/>
                    <a:pt x="670" y="200"/>
                    <a:pt x="579"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11"/>
            <p:cNvSpPr/>
            <p:nvPr/>
          </p:nvSpPr>
          <p:spPr>
            <a:xfrm>
              <a:off x="7863662" y="1805608"/>
              <a:ext cx="33587" cy="17283"/>
            </a:xfrm>
            <a:custGeom>
              <a:rect b="b" l="l" r="r" t="t"/>
              <a:pathLst>
                <a:path extrusionOk="0" h="574" w="941">
                  <a:moveTo>
                    <a:pt x="1" y="91"/>
                  </a:moveTo>
                  <a:lnTo>
                    <a:pt x="1" y="274"/>
                  </a:lnTo>
                  <a:cubicBezTo>
                    <a:pt x="357" y="574"/>
                    <a:pt x="941" y="1"/>
                    <a:pt x="1"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11"/>
            <p:cNvSpPr/>
            <p:nvPr/>
          </p:nvSpPr>
          <p:spPr>
            <a:xfrm>
              <a:off x="6552344" y="1813075"/>
              <a:ext cx="14063" cy="4246"/>
            </a:xfrm>
            <a:custGeom>
              <a:rect b="b" l="l" r="r" t="t"/>
              <a:pathLst>
                <a:path extrusionOk="0" h="141" w="394">
                  <a:moveTo>
                    <a:pt x="293" y="26"/>
                  </a:moveTo>
                  <a:cubicBezTo>
                    <a:pt x="238" y="1"/>
                    <a:pt x="1" y="70"/>
                    <a:pt x="100" y="116"/>
                  </a:cubicBezTo>
                  <a:cubicBezTo>
                    <a:pt x="154" y="140"/>
                    <a:pt x="394" y="71"/>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5" name="Google Shape;20145;p11"/>
            <p:cNvSpPr/>
            <p:nvPr/>
          </p:nvSpPr>
          <p:spPr>
            <a:xfrm>
              <a:off x="4370609" y="1794559"/>
              <a:ext cx="37763" cy="26888"/>
            </a:xfrm>
            <a:custGeom>
              <a:rect b="b" l="l" r="r" t="t"/>
              <a:pathLst>
                <a:path extrusionOk="0" h="893" w="1058">
                  <a:moveTo>
                    <a:pt x="1058" y="549"/>
                  </a:moveTo>
                  <a:lnTo>
                    <a:pt x="1058" y="368"/>
                  </a:lnTo>
                  <a:cubicBezTo>
                    <a:pt x="280" y="1"/>
                    <a:pt x="0" y="893"/>
                    <a:pt x="1058"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6" name="Google Shape;20146;p11"/>
            <p:cNvSpPr/>
            <p:nvPr/>
          </p:nvSpPr>
          <p:spPr>
            <a:xfrm>
              <a:off x="9080076" y="1802868"/>
              <a:ext cx="22700" cy="8250"/>
            </a:xfrm>
            <a:custGeom>
              <a:rect b="b" l="l" r="r" t="t"/>
              <a:pathLst>
                <a:path extrusionOk="0" h="274" w="636">
                  <a:moveTo>
                    <a:pt x="634" y="0"/>
                  </a:moveTo>
                  <a:lnTo>
                    <a:pt x="249" y="0"/>
                  </a:lnTo>
                  <a:cubicBezTo>
                    <a:pt x="236" y="117"/>
                    <a:pt x="1" y="127"/>
                    <a:pt x="54" y="273"/>
                  </a:cubicBezTo>
                  <a:lnTo>
                    <a:pt x="635" y="273"/>
                  </a:lnTo>
                  <a:cubicBezTo>
                    <a:pt x="634" y="182"/>
                    <a:pt x="634" y="92"/>
                    <a:pt x="6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7" name="Google Shape;20147;p11"/>
            <p:cNvSpPr/>
            <p:nvPr/>
          </p:nvSpPr>
          <p:spPr>
            <a:xfrm>
              <a:off x="72026" y="1805217"/>
              <a:ext cx="6924" cy="6233"/>
            </a:xfrm>
            <a:custGeom>
              <a:rect b="b" l="l" r="r" t="t"/>
              <a:pathLst>
                <a:path extrusionOk="0" h="207" w="194">
                  <a:moveTo>
                    <a:pt x="194" y="104"/>
                  </a:moveTo>
                  <a:cubicBezTo>
                    <a:pt x="194" y="53"/>
                    <a:pt x="39" y="1"/>
                    <a:pt x="1" y="104"/>
                  </a:cubicBezTo>
                  <a:cubicBezTo>
                    <a:pt x="1" y="155"/>
                    <a:pt x="157"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8" name="Google Shape;20148;p11"/>
            <p:cNvSpPr/>
            <p:nvPr/>
          </p:nvSpPr>
          <p:spPr>
            <a:xfrm>
              <a:off x="8724086" y="1802537"/>
              <a:ext cx="6960" cy="6203"/>
            </a:xfrm>
            <a:custGeom>
              <a:rect b="b" l="l" r="r" t="t"/>
              <a:pathLst>
                <a:path extrusionOk="0" h="206" w="195">
                  <a:moveTo>
                    <a:pt x="193" y="103"/>
                  </a:moveTo>
                  <a:cubicBezTo>
                    <a:pt x="194" y="53"/>
                    <a:pt x="37" y="1"/>
                    <a:pt x="1" y="103"/>
                  </a:cubicBezTo>
                  <a:cubicBezTo>
                    <a:pt x="1" y="154"/>
                    <a:pt x="159"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9" name="Google Shape;20149;p11"/>
            <p:cNvSpPr/>
            <p:nvPr/>
          </p:nvSpPr>
          <p:spPr>
            <a:xfrm>
              <a:off x="8373378" y="1794679"/>
              <a:ext cx="39583" cy="16771"/>
            </a:xfrm>
            <a:custGeom>
              <a:rect b="b" l="l" r="r" t="t"/>
              <a:pathLst>
                <a:path extrusionOk="0" h="557" w="1109">
                  <a:moveTo>
                    <a:pt x="954" y="454"/>
                  </a:moveTo>
                  <a:cubicBezTo>
                    <a:pt x="1109" y="141"/>
                    <a:pt x="776" y="56"/>
                    <a:pt x="378" y="1"/>
                  </a:cubicBezTo>
                  <a:cubicBezTo>
                    <a:pt x="0" y="175"/>
                    <a:pt x="175" y="557"/>
                    <a:pt x="954"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0" name="Google Shape;20150;p11"/>
            <p:cNvSpPr/>
            <p:nvPr/>
          </p:nvSpPr>
          <p:spPr>
            <a:xfrm>
              <a:off x="5719368" y="1804916"/>
              <a:ext cx="14170" cy="4215"/>
            </a:xfrm>
            <a:custGeom>
              <a:rect b="b" l="l" r="r" t="t"/>
              <a:pathLst>
                <a:path extrusionOk="0" h="140" w="397">
                  <a:moveTo>
                    <a:pt x="294" y="24"/>
                  </a:moveTo>
                  <a:cubicBezTo>
                    <a:pt x="242" y="0"/>
                    <a:pt x="1" y="68"/>
                    <a:pt x="104" y="114"/>
                  </a:cubicBezTo>
                  <a:cubicBezTo>
                    <a:pt x="157" y="140"/>
                    <a:pt x="396" y="69"/>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1" name="Google Shape;20151;p11"/>
            <p:cNvSpPr/>
            <p:nvPr/>
          </p:nvSpPr>
          <p:spPr>
            <a:xfrm>
              <a:off x="749886" y="1804916"/>
              <a:ext cx="14027" cy="4215"/>
            </a:xfrm>
            <a:custGeom>
              <a:rect b="b" l="l" r="r" t="t"/>
              <a:pathLst>
                <a:path extrusionOk="0" h="140" w="393">
                  <a:moveTo>
                    <a:pt x="294" y="24"/>
                  </a:moveTo>
                  <a:cubicBezTo>
                    <a:pt x="240" y="0"/>
                    <a:pt x="0" y="68"/>
                    <a:pt x="98" y="114"/>
                  </a:cubicBezTo>
                  <a:cubicBezTo>
                    <a:pt x="155" y="140"/>
                    <a:pt x="393" y="69"/>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2" name="Google Shape;20152;p11"/>
            <p:cNvSpPr/>
            <p:nvPr/>
          </p:nvSpPr>
          <p:spPr>
            <a:xfrm>
              <a:off x="8799859" y="1802868"/>
              <a:ext cx="13777" cy="2770"/>
            </a:xfrm>
            <a:custGeom>
              <a:rect b="b" l="l" r="r" t="t"/>
              <a:pathLst>
                <a:path extrusionOk="0" h="92" w="386">
                  <a:moveTo>
                    <a:pt x="385" y="0"/>
                  </a:moveTo>
                  <a:cubicBezTo>
                    <a:pt x="235" y="23"/>
                    <a:pt x="3" y="3"/>
                    <a:pt x="0" y="92"/>
                  </a:cubicBezTo>
                  <a:cubicBezTo>
                    <a:pt x="149" y="71"/>
                    <a:pt x="379"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3" name="Google Shape;20153;p11"/>
            <p:cNvSpPr/>
            <p:nvPr/>
          </p:nvSpPr>
          <p:spPr>
            <a:xfrm>
              <a:off x="6459581" y="1781130"/>
              <a:ext cx="52754" cy="24510"/>
            </a:xfrm>
            <a:custGeom>
              <a:rect b="b" l="l" r="r" t="t"/>
              <a:pathLst>
                <a:path extrusionOk="0" h="814" w="1478">
                  <a:moveTo>
                    <a:pt x="1" y="814"/>
                  </a:moveTo>
                  <a:cubicBezTo>
                    <a:pt x="1477" y="681"/>
                    <a:pt x="31" y="1"/>
                    <a:pt x="1" y="8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4" name="Google Shape;20154;p11"/>
            <p:cNvSpPr/>
            <p:nvPr/>
          </p:nvSpPr>
          <p:spPr>
            <a:xfrm>
              <a:off x="729291" y="1802146"/>
              <a:ext cx="13991" cy="4246"/>
            </a:xfrm>
            <a:custGeom>
              <a:rect b="b" l="l" r="r" t="t"/>
              <a:pathLst>
                <a:path extrusionOk="0" h="141" w="392">
                  <a:moveTo>
                    <a:pt x="291" y="24"/>
                  </a:moveTo>
                  <a:cubicBezTo>
                    <a:pt x="242" y="1"/>
                    <a:pt x="0" y="69"/>
                    <a:pt x="99" y="116"/>
                  </a:cubicBezTo>
                  <a:cubicBezTo>
                    <a:pt x="153" y="141"/>
                    <a:pt x="392" y="73"/>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5" name="Google Shape;20155;p11"/>
            <p:cNvSpPr/>
            <p:nvPr/>
          </p:nvSpPr>
          <p:spPr>
            <a:xfrm>
              <a:off x="3272656" y="1794348"/>
              <a:ext cx="7031" cy="6203"/>
            </a:xfrm>
            <a:custGeom>
              <a:rect b="b" l="l" r="r" t="t"/>
              <a:pathLst>
                <a:path extrusionOk="0" h="206" w="197">
                  <a:moveTo>
                    <a:pt x="195" y="101"/>
                  </a:moveTo>
                  <a:cubicBezTo>
                    <a:pt x="197" y="52"/>
                    <a:pt x="40" y="0"/>
                    <a:pt x="2" y="101"/>
                  </a:cubicBezTo>
                  <a:cubicBezTo>
                    <a:pt x="1" y="153"/>
                    <a:pt x="159" y="205"/>
                    <a:pt x="195"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6" name="Google Shape;20156;p11"/>
            <p:cNvSpPr/>
            <p:nvPr/>
          </p:nvSpPr>
          <p:spPr>
            <a:xfrm>
              <a:off x="7017123" y="1789229"/>
              <a:ext cx="22558" cy="8160"/>
            </a:xfrm>
            <a:custGeom>
              <a:rect b="b" l="l" r="r" t="t"/>
              <a:pathLst>
                <a:path extrusionOk="0" h="271" w="632">
                  <a:moveTo>
                    <a:pt x="577" y="0"/>
                  </a:moveTo>
                  <a:lnTo>
                    <a:pt x="1" y="0"/>
                  </a:lnTo>
                  <a:lnTo>
                    <a:pt x="1" y="271"/>
                  </a:lnTo>
                  <a:lnTo>
                    <a:pt x="386" y="271"/>
                  </a:lnTo>
                  <a:cubicBezTo>
                    <a:pt x="396" y="156"/>
                    <a:pt x="631" y="147"/>
                    <a:pt x="5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7" name="Google Shape;20157;p11"/>
            <p:cNvSpPr/>
            <p:nvPr/>
          </p:nvSpPr>
          <p:spPr>
            <a:xfrm>
              <a:off x="6700465" y="1789199"/>
              <a:ext cx="20666" cy="8190"/>
            </a:xfrm>
            <a:custGeom>
              <a:rect b="b" l="l" r="r" t="t"/>
              <a:pathLst>
                <a:path extrusionOk="0" h="272" w="579">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8" name="Google Shape;20158;p11"/>
            <p:cNvSpPr/>
            <p:nvPr/>
          </p:nvSpPr>
          <p:spPr>
            <a:xfrm>
              <a:off x="3668300" y="1793866"/>
              <a:ext cx="14099" cy="4306"/>
            </a:xfrm>
            <a:custGeom>
              <a:rect b="b" l="l" r="r" t="t"/>
              <a:pathLst>
                <a:path extrusionOk="0" h="143" w="395">
                  <a:moveTo>
                    <a:pt x="293" y="28"/>
                  </a:moveTo>
                  <a:cubicBezTo>
                    <a:pt x="240" y="0"/>
                    <a:pt x="1" y="71"/>
                    <a:pt x="102" y="117"/>
                  </a:cubicBezTo>
                  <a:cubicBezTo>
                    <a:pt x="153" y="143"/>
                    <a:pt x="395" y="75"/>
                    <a:pt x="293"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9" name="Google Shape;20159;p11"/>
            <p:cNvSpPr/>
            <p:nvPr/>
          </p:nvSpPr>
          <p:spPr>
            <a:xfrm>
              <a:off x="2267753" y="1791578"/>
              <a:ext cx="6996" cy="6203"/>
            </a:xfrm>
            <a:custGeom>
              <a:rect b="b" l="l" r="r" t="t"/>
              <a:pathLst>
                <a:path extrusionOk="0" h="206" w="196">
                  <a:moveTo>
                    <a:pt x="194" y="104"/>
                  </a:moveTo>
                  <a:cubicBezTo>
                    <a:pt x="195" y="53"/>
                    <a:pt x="39" y="1"/>
                    <a:pt x="2" y="104"/>
                  </a:cubicBezTo>
                  <a:cubicBezTo>
                    <a:pt x="1" y="153"/>
                    <a:pt x="156" y="206"/>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0" name="Google Shape;20160;p11"/>
            <p:cNvSpPr/>
            <p:nvPr/>
          </p:nvSpPr>
          <p:spPr>
            <a:xfrm>
              <a:off x="8169898" y="1791186"/>
              <a:ext cx="14027" cy="4306"/>
            </a:xfrm>
            <a:custGeom>
              <a:rect b="b" l="l" r="r" t="t"/>
              <a:pathLst>
                <a:path extrusionOk="0" h="143" w="393">
                  <a:moveTo>
                    <a:pt x="295" y="26"/>
                  </a:moveTo>
                  <a:cubicBezTo>
                    <a:pt x="240" y="1"/>
                    <a:pt x="1" y="69"/>
                    <a:pt x="101" y="117"/>
                  </a:cubicBezTo>
                  <a:cubicBezTo>
                    <a:pt x="154" y="143"/>
                    <a:pt x="392"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1" name="Google Shape;20161;p11"/>
            <p:cNvSpPr/>
            <p:nvPr/>
          </p:nvSpPr>
          <p:spPr>
            <a:xfrm>
              <a:off x="330042" y="1791186"/>
              <a:ext cx="14027" cy="4306"/>
            </a:xfrm>
            <a:custGeom>
              <a:rect b="b" l="l" r="r" t="t"/>
              <a:pathLst>
                <a:path extrusionOk="0" h="143" w="393">
                  <a:moveTo>
                    <a:pt x="294" y="26"/>
                  </a:moveTo>
                  <a:cubicBezTo>
                    <a:pt x="241" y="1"/>
                    <a:pt x="1" y="69"/>
                    <a:pt x="100" y="117"/>
                  </a:cubicBezTo>
                  <a:cubicBezTo>
                    <a:pt x="153" y="143"/>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2" name="Google Shape;20162;p11"/>
            <p:cNvSpPr/>
            <p:nvPr/>
          </p:nvSpPr>
          <p:spPr>
            <a:xfrm>
              <a:off x="6855189" y="1788446"/>
              <a:ext cx="14027" cy="4306"/>
            </a:xfrm>
            <a:custGeom>
              <a:rect b="b" l="l" r="r" t="t"/>
              <a:pathLst>
                <a:path extrusionOk="0" h="143" w="393">
                  <a:moveTo>
                    <a:pt x="294" y="26"/>
                  </a:moveTo>
                  <a:cubicBezTo>
                    <a:pt x="241" y="0"/>
                    <a:pt x="1" y="71"/>
                    <a:pt x="101" y="118"/>
                  </a:cubicBezTo>
                  <a:cubicBezTo>
                    <a:pt x="153" y="143"/>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3" name="Google Shape;20163;p11"/>
            <p:cNvSpPr/>
            <p:nvPr/>
          </p:nvSpPr>
          <p:spPr>
            <a:xfrm>
              <a:off x="6593925" y="1783418"/>
              <a:ext cx="23914" cy="5841"/>
            </a:xfrm>
            <a:custGeom>
              <a:rect b="b" l="l" r="r" t="t"/>
              <a:pathLst>
                <a:path extrusionOk="0" h="194" w="670">
                  <a:moveTo>
                    <a:pt x="477" y="193"/>
                  </a:moveTo>
                  <a:cubicBezTo>
                    <a:pt x="477" y="102"/>
                    <a:pt x="633" y="85"/>
                    <a:pt x="670" y="12"/>
                  </a:cubicBezTo>
                  <a:cubicBezTo>
                    <a:pt x="370" y="20"/>
                    <a:pt x="0" y="0"/>
                    <a:pt x="92"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4" name="Google Shape;20164;p11"/>
            <p:cNvSpPr/>
            <p:nvPr/>
          </p:nvSpPr>
          <p:spPr>
            <a:xfrm>
              <a:off x="6080926" y="1780618"/>
              <a:ext cx="6996" cy="6293"/>
            </a:xfrm>
            <a:custGeom>
              <a:rect b="b" l="l" r="r" t="t"/>
              <a:pathLst>
                <a:path extrusionOk="0" h="209" w="196">
                  <a:moveTo>
                    <a:pt x="195" y="104"/>
                  </a:moveTo>
                  <a:cubicBezTo>
                    <a:pt x="196" y="54"/>
                    <a:pt x="39" y="1"/>
                    <a:pt x="4" y="104"/>
                  </a:cubicBezTo>
                  <a:cubicBezTo>
                    <a:pt x="0" y="156"/>
                    <a:pt x="157" y="208"/>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5" name="Google Shape;20165;p11"/>
            <p:cNvSpPr/>
            <p:nvPr/>
          </p:nvSpPr>
          <p:spPr>
            <a:xfrm>
              <a:off x="5578492" y="1778270"/>
              <a:ext cx="13777" cy="5480"/>
            </a:xfrm>
            <a:custGeom>
              <a:rect b="b" l="l" r="r" t="t"/>
              <a:pathLst>
                <a:path extrusionOk="0" h="182" w="386">
                  <a:moveTo>
                    <a:pt x="386" y="0"/>
                  </a:moveTo>
                  <a:lnTo>
                    <a:pt x="0" y="0"/>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6" name="Google Shape;20166;p11"/>
            <p:cNvSpPr/>
            <p:nvPr/>
          </p:nvSpPr>
          <p:spPr>
            <a:xfrm>
              <a:off x="2188517" y="1780257"/>
              <a:ext cx="13956" cy="4246"/>
            </a:xfrm>
            <a:custGeom>
              <a:rect b="b" l="l" r="r" t="t"/>
              <a:pathLst>
                <a:path extrusionOk="0" h="141" w="391">
                  <a:moveTo>
                    <a:pt x="98" y="116"/>
                  </a:moveTo>
                  <a:cubicBezTo>
                    <a:pt x="152" y="141"/>
                    <a:pt x="391" y="71"/>
                    <a:pt x="290" y="24"/>
                  </a:cubicBezTo>
                  <a:cubicBezTo>
                    <a:pt x="238" y="1"/>
                    <a:pt x="1"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7" name="Google Shape;20167;p11"/>
            <p:cNvSpPr/>
            <p:nvPr/>
          </p:nvSpPr>
          <p:spPr>
            <a:xfrm>
              <a:off x="614899" y="1775560"/>
              <a:ext cx="21594" cy="6413"/>
            </a:xfrm>
            <a:custGeom>
              <a:rect b="b" l="l" r="r" t="t"/>
              <a:pathLst>
                <a:path extrusionOk="0" h="213" w="605">
                  <a:moveTo>
                    <a:pt x="605" y="182"/>
                  </a:moveTo>
                  <a:lnTo>
                    <a:pt x="605" y="0"/>
                  </a:lnTo>
                  <a:lnTo>
                    <a:pt x="27" y="0"/>
                  </a:lnTo>
                  <a:cubicBezTo>
                    <a:pt x="0" y="163"/>
                    <a:pt x="217" y="213"/>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8" name="Google Shape;20168;p11"/>
            <p:cNvSpPr/>
            <p:nvPr/>
          </p:nvSpPr>
          <p:spPr>
            <a:xfrm>
              <a:off x="5279002" y="1772098"/>
              <a:ext cx="13920" cy="4215"/>
            </a:xfrm>
            <a:custGeom>
              <a:rect b="b" l="l" r="r" t="t"/>
              <a:pathLst>
                <a:path extrusionOk="0" h="140" w="390">
                  <a:moveTo>
                    <a:pt x="291" y="24"/>
                  </a:moveTo>
                  <a:cubicBezTo>
                    <a:pt x="238" y="0"/>
                    <a:pt x="1" y="68"/>
                    <a:pt x="100" y="115"/>
                  </a:cubicBezTo>
                  <a:cubicBezTo>
                    <a:pt x="152" y="140"/>
                    <a:pt x="390" y="70"/>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9" name="Google Shape;20169;p11"/>
            <p:cNvSpPr/>
            <p:nvPr/>
          </p:nvSpPr>
          <p:spPr>
            <a:xfrm>
              <a:off x="2031009" y="1767491"/>
              <a:ext cx="34086" cy="8822"/>
            </a:xfrm>
            <a:custGeom>
              <a:rect b="b" l="l" r="r" t="t"/>
              <a:pathLst>
                <a:path extrusionOk="0" h="293" w="955">
                  <a:moveTo>
                    <a:pt x="76" y="177"/>
                  </a:moveTo>
                  <a:cubicBezTo>
                    <a:pt x="323" y="182"/>
                    <a:pt x="346" y="293"/>
                    <a:pt x="655" y="268"/>
                  </a:cubicBezTo>
                  <a:cubicBezTo>
                    <a:pt x="954" y="45"/>
                    <a:pt x="0" y="1"/>
                    <a:pt x="7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0" name="Google Shape;20170;p11"/>
            <p:cNvSpPr/>
            <p:nvPr/>
          </p:nvSpPr>
          <p:spPr>
            <a:xfrm>
              <a:off x="4728348" y="1769328"/>
              <a:ext cx="14063" cy="4246"/>
            </a:xfrm>
            <a:custGeom>
              <a:rect b="b" l="l" r="r" t="t"/>
              <a:pathLst>
                <a:path extrusionOk="0" h="141" w="394">
                  <a:moveTo>
                    <a:pt x="101" y="116"/>
                  </a:moveTo>
                  <a:cubicBezTo>
                    <a:pt x="154" y="141"/>
                    <a:pt x="394" y="73"/>
                    <a:pt x="293" y="24"/>
                  </a:cubicBezTo>
                  <a:cubicBezTo>
                    <a:pt x="241" y="1"/>
                    <a:pt x="1"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11"/>
            <p:cNvSpPr/>
            <p:nvPr/>
          </p:nvSpPr>
          <p:spPr>
            <a:xfrm>
              <a:off x="4105561" y="1766798"/>
              <a:ext cx="13777" cy="6745"/>
            </a:xfrm>
            <a:custGeom>
              <a:rect b="b" l="l" r="r" t="t"/>
              <a:pathLst>
                <a:path extrusionOk="0" h="224" w="386">
                  <a:moveTo>
                    <a:pt x="385" y="108"/>
                  </a:moveTo>
                  <a:cubicBezTo>
                    <a:pt x="346" y="0"/>
                    <a:pt x="174" y="54"/>
                    <a:pt x="0" y="108"/>
                  </a:cubicBezTo>
                  <a:cubicBezTo>
                    <a:pt x="3" y="200"/>
                    <a:pt x="338" y="223"/>
                    <a:pt x="385" y="1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2" name="Google Shape;20172;p11"/>
            <p:cNvSpPr/>
            <p:nvPr/>
          </p:nvSpPr>
          <p:spPr>
            <a:xfrm>
              <a:off x="1283479" y="1767371"/>
              <a:ext cx="13777" cy="2710"/>
            </a:xfrm>
            <a:custGeom>
              <a:rect b="b" l="l" r="r" t="t"/>
              <a:pathLst>
                <a:path extrusionOk="0" h="90" w="386">
                  <a:moveTo>
                    <a:pt x="385" y="1"/>
                  </a:moveTo>
                  <a:cubicBezTo>
                    <a:pt x="235" y="20"/>
                    <a:pt x="4" y="2"/>
                    <a:pt x="0" y="89"/>
                  </a:cubicBezTo>
                  <a:cubicBezTo>
                    <a:pt x="151" y="70"/>
                    <a:pt x="380" y="88"/>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3" name="Google Shape;20173;p11"/>
            <p:cNvSpPr/>
            <p:nvPr/>
          </p:nvSpPr>
          <p:spPr>
            <a:xfrm>
              <a:off x="762021" y="1759151"/>
              <a:ext cx="27198" cy="10930"/>
            </a:xfrm>
            <a:custGeom>
              <a:rect b="b" l="l" r="r" t="t"/>
              <a:pathLst>
                <a:path extrusionOk="0" h="363" w="762">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4" name="Google Shape;20174;p11"/>
            <p:cNvSpPr/>
            <p:nvPr/>
          </p:nvSpPr>
          <p:spPr>
            <a:xfrm>
              <a:off x="4511592" y="1761168"/>
              <a:ext cx="13920" cy="7467"/>
            </a:xfrm>
            <a:custGeom>
              <a:rect b="b" l="l" r="r" t="t"/>
              <a:pathLst>
                <a:path extrusionOk="0" h="248" w="390">
                  <a:moveTo>
                    <a:pt x="389" y="115"/>
                  </a:moveTo>
                  <a:cubicBezTo>
                    <a:pt x="384" y="21"/>
                    <a:pt x="50" y="0"/>
                    <a:pt x="0" y="115"/>
                  </a:cubicBezTo>
                  <a:cubicBezTo>
                    <a:pt x="220" y="105"/>
                    <a:pt x="303" y="247"/>
                    <a:pt x="38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5" name="Google Shape;20175;p11"/>
            <p:cNvSpPr/>
            <p:nvPr/>
          </p:nvSpPr>
          <p:spPr>
            <a:xfrm>
              <a:off x="874486" y="1756411"/>
              <a:ext cx="25592" cy="10990"/>
            </a:xfrm>
            <a:custGeom>
              <a:rect b="b" l="l" r="r" t="t"/>
              <a:pathLst>
                <a:path extrusionOk="0" h="365" w="717">
                  <a:moveTo>
                    <a:pt x="83" y="365"/>
                  </a:moveTo>
                  <a:lnTo>
                    <a:pt x="660" y="365"/>
                  </a:lnTo>
                  <a:cubicBezTo>
                    <a:pt x="716" y="157"/>
                    <a:pt x="614" y="21"/>
                    <a:pt x="275" y="0"/>
                  </a:cubicBezTo>
                  <a:cubicBezTo>
                    <a:pt x="215" y="123"/>
                    <a:pt x="1" y="173"/>
                    <a:pt x="83"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6" name="Google Shape;20176;p11"/>
            <p:cNvSpPr/>
            <p:nvPr/>
          </p:nvSpPr>
          <p:spPr>
            <a:xfrm>
              <a:off x="4619595" y="1751293"/>
              <a:ext cx="36621" cy="17976"/>
            </a:xfrm>
            <a:custGeom>
              <a:rect b="b" l="l" r="r" t="t"/>
              <a:pathLst>
                <a:path extrusionOk="0" h="597" w="1026">
                  <a:moveTo>
                    <a:pt x="1026" y="170"/>
                  </a:moveTo>
                  <a:cubicBezTo>
                    <a:pt x="411" y="225"/>
                    <a:pt x="429" y="1"/>
                    <a:pt x="61" y="170"/>
                  </a:cubicBezTo>
                  <a:cubicBezTo>
                    <a:pt x="0" y="596"/>
                    <a:pt x="953" y="413"/>
                    <a:pt x="1026" y="17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7" name="Google Shape;20177;p11"/>
            <p:cNvSpPr/>
            <p:nvPr/>
          </p:nvSpPr>
          <p:spPr>
            <a:xfrm>
              <a:off x="1214593" y="1758759"/>
              <a:ext cx="7031" cy="6203"/>
            </a:xfrm>
            <a:custGeom>
              <a:rect b="b" l="l" r="r" t="t"/>
              <a:pathLst>
                <a:path extrusionOk="0" h="206" w="197">
                  <a:moveTo>
                    <a:pt x="194" y="104"/>
                  </a:moveTo>
                  <a:cubicBezTo>
                    <a:pt x="197" y="54"/>
                    <a:pt x="39" y="1"/>
                    <a:pt x="1" y="104"/>
                  </a:cubicBezTo>
                  <a:cubicBezTo>
                    <a:pt x="1" y="154"/>
                    <a:pt x="159" y="206"/>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8" name="Google Shape;20178;p11"/>
            <p:cNvSpPr/>
            <p:nvPr/>
          </p:nvSpPr>
          <p:spPr>
            <a:xfrm>
              <a:off x="5826301" y="1753671"/>
              <a:ext cx="20737" cy="8220"/>
            </a:xfrm>
            <a:custGeom>
              <a:rect b="b" l="l" r="r" t="t"/>
              <a:pathLst>
                <a:path extrusionOk="0" h="273" w="581">
                  <a:moveTo>
                    <a:pt x="580" y="0"/>
                  </a:moveTo>
                  <a:lnTo>
                    <a:pt x="1" y="0"/>
                  </a:lnTo>
                  <a:lnTo>
                    <a:pt x="1" y="273"/>
                  </a:lnTo>
                  <a:lnTo>
                    <a:pt x="580"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9" name="Google Shape;20179;p11"/>
            <p:cNvSpPr/>
            <p:nvPr/>
          </p:nvSpPr>
          <p:spPr>
            <a:xfrm>
              <a:off x="4717177" y="1753671"/>
              <a:ext cx="14812" cy="9485"/>
            </a:xfrm>
            <a:custGeom>
              <a:rect b="b" l="l" r="r" t="t"/>
              <a:pathLst>
                <a:path extrusionOk="0" h="315" w="415">
                  <a:moveTo>
                    <a:pt x="414" y="273"/>
                  </a:moveTo>
                  <a:lnTo>
                    <a:pt x="414" y="90"/>
                  </a:lnTo>
                  <a:cubicBezTo>
                    <a:pt x="219" y="90"/>
                    <a:pt x="185" y="16"/>
                    <a:pt x="27" y="0"/>
                  </a:cubicBezTo>
                  <a:cubicBezTo>
                    <a:pt x="46" y="144"/>
                    <a:pt x="1" y="315"/>
                    <a:pt x="414"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11"/>
            <p:cNvSpPr/>
            <p:nvPr/>
          </p:nvSpPr>
          <p:spPr>
            <a:xfrm>
              <a:off x="860066" y="1755658"/>
              <a:ext cx="13991" cy="4276"/>
            </a:xfrm>
            <a:custGeom>
              <a:rect b="b" l="l" r="r" t="t"/>
              <a:pathLst>
                <a:path extrusionOk="0" h="142" w="392">
                  <a:moveTo>
                    <a:pt x="294" y="25"/>
                  </a:moveTo>
                  <a:cubicBezTo>
                    <a:pt x="240" y="1"/>
                    <a:pt x="0" y="70"/>
                    <a:pt x="98" y="117"/>
                  </a:cubicBezTo>
                  <a:cubicBezTo>
                    <a:pt x="154" y="142"/>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1" name="Google Shape;20181;p11"/>
            <p:cNvSpPr/>
            <p:nvPr/>
          </p:nvSpPr>
          <p:spPr>
            <a:xfrm>
              <a:off x="8834195" y="1750359"/>
              <a:ext cx="13884" cy="6745"/>
            </a:xfrm>
            <a:custGeom>
              <a:rect b="b" l="l" r="r" t="t"/>
              <a:pathLst>
                <a:path extrusionOk="0" h="224" w="389">
                  <a:moveTo>
                    <a:pt x="388" y="110"/>
                  </a:moveTo>
                  <a:cubicBezTo>
                    <a:pt x="346" y="0"/>
                    <a:pt x="173" y="54"/>
                    <a:pt x="0" y="110"/>
                  </a:cubicBezTo>
                  <a:cubicBezTo>
                    <a:pt x="6" y="201"/>
                    <a:pt x="337" y="224"/>
                    <a:pt x="388"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2" name="Google Shape;20182;p11"/>
            <p:cNvSpPr/>
            <p:nvPr/>
          </p:nvSpPr>
          <p:spPr>
            <a:xfrm>
              <a:off x="9050916" y="1747439"/>
              <a:ext cx="14063" cy="4276"/>
            </a:xfrm>
            <a:custGeom>
              <a:rect b="b" l="l" r="r" t="t"/>
              <a:pathLst>
                <a:path extrusionOk="0" h="142" w="394">
                  <a:moveTo>
                    <a:pt x="292" y="26"/>
                  </a:moveTo>
                  <a:cubicBezTo>
                    <a:pt x="240" y="1"/>
                    <a:pt x="1" y="70"/>
                    <a:pt x="100" y="117"/>
                  </a:cubicBezTo>
                  <a:cubicBezTo>
                    <a:pt x="152" y="142"/>
                    <a:pt x="394"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3" name="Google Shape;20183;p11"/>
            <p:cNvSpPr/>
            <p:nvPr/>
          </p:nvSpPr>
          <p:spPr>
            <a:xfrm>
              <a:off x="8968289" y="1747439"/>
              <a:ext cx="14063" cy="4276"/>
            </a:xfrm>
            <a:custGeom>
              <a:rect b="b" l="l" r="r" t="t"/>
              <a:pathLst>
                <a:path extrusionOk="0" h="142" w="394">
                  <a:moveTo>
                    <a:pt x="295" y="26"/>
                  </a:moveTo>
                  <a:cubicBezTo>
                    <a:pt x="242" y="1"/>
                    <a:pt x="0" y="70"/>
                    <a:pt x="103" y="117"/>
                  </a:cubicBezTo>
                  <a:cubicBezTo>
                    <a:pt x="155" y="142"/>
                    <a:pt x="393"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11"/>
            <p:cNvSpPr/>
            <p:nvPr/>
          </p:nvSpPr>
          <p:spPr>
            <a:xfrm>
              <a:off x="8625790" y="1736449"/>
              <a:ext cx="22665" cy="11773"/>
            </a:xfrm>
            <a:custGeom>
              <a:rect b="b" l="l" r="r" t="t"/>
              <a:pathLst>
                <a:path extrusionOk="0" h="391" w="635">
                  <a:moveTo>
                    <a:pt x="635" y="391"/>
                  </a:moveTo>
                  <a:lnTo>
                    <a:pt x="635" y="29"/>
                  </a:lnTo>
                  <a:cubicBezTo>
                    <a:pt x="125" y="0"/>
                    <a:pt x="1" y="154"/>
                    <a:pt x="54" y="3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5" name="Google Shape;20185;p11"/>
            <p:cNvSpPr/>
            <p:nvPr/>
          </p:nvSpPr>
          <p:spPr>
            <a:xfrm>
              <a:off x="1768602" y="1744699"/>
              <a:ext cx="14099" cy="4276"/>
            </a:xfrm>
            <a:custGeom>
              <a:rect b="b" l="l" r="r" t="t"/>
              <a:pathLst>
                <a:path extrusionOk="0" h="142" w="395">
                  <a:moveTo>
                    <a:pt x="293" y="25"/>
                  </a:moveTo>
                  <a:cubicBezTo>
                    <a:pt x="239" y="0"/>
                    <a:pt x="1" y="70"/>
                    <a:pt x="100" y="117"/>
                  </a:cubicBezTo>
                  <a:cubicBezTo>
                    <a:pt x="153" y="141"/>
                    <a:pt x="395"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6" name="Google Shape;20186;p11"/>
            <p:cNvSpPr/>
            <p:nvPr/>
          </p:nvSpPr>
          <p:spPr>
            <a:xfrm>
              <a:off x="1744689" y="1731812"/>
              <a:ext cx="22986" cy="13700"/>
            </a:xfrm>
            <a:custGeom>
              <a:rect b="b" l="l" r="r" t="t"/>
              <a:pathLst>
                <a:path extrusionOk="0" h="455" w="644">
                  <a:moveTo>
                    <a:pt x="1" y="92"/>
                  </a:moveTo>
                  <a:lnTo>
                    <a:pt x="1" y="455"/>
                  </a:lnTo>
                  <a:lnTo>
                    <a:pt x="578" y="455"/>
                  </a:lnTo>
                  <a:cubicBezTo>
                    <a:pt x="629" y="217"/>
                    <a:pt x="643" y="0"/>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7" name="Google Shape;20187;p11"/>
            <p:cNvSpPr/>
            <p:nvPr/>
          </p:nvSpPr>
          <p:spPr>
            <a:xfrm>
              <a:off x="8118324" y="1731812"/>
              <a:ext cx="26948" cy="13038"/>
            </a:xfrm>
            <a:custGeom>
              <a:rect b="b" l="l" r="r" t="t"/>
              <a:pathLst>
                <a:path extrusionOk="0" h="433" w="755">
                  <a:moveTo>
                    <a:pt x="194" y="0"/>
                  </a:moveTo>
                  <a:cubicBezTo>
                    <a:pt x="212" y="158"/>
                    <a:pt x="154" y="282"/>
                    <a:pt x="1" y="362"/>
                  </a:cubicBezTo>
                  <a:cubicBezTo>
                    <a:pt x="660" y="432"/>
                    <a:pt x="754" y="16"/>
                    <a:pt x="1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8" name="Google Shape;20188;p11"/>
            <p:cNvSpPr/>
            <p:nvPr/>
          </p:nvSpPr>
          <p:spPr>
            <a:xfrm>
              <a:off x="3905901" y="1736600"/>
              <a:ext cx="13777" cy="7407"/>
            </a:xfrm>
            <a:custGeom>
              <a:rect b="b" l="l" r="r" t="t"/>
              <a:pathLst>
                <a:path extrusionOk="0" h="246" w="386">
                  <a:moveTo>
                    <a:pt x="386" y="113"/>
                  </a:moveTo>
                  <a:cubicBezTo>
                    <a:pt x="383" y="21"/>
                    <a:pt x="49" y="1"/>
                    <a:pt x="1" y="113"/>
                  </a:cubicBezTo>
                  <a:cubicBezTo>
                    <a:pt x="216" y="104"/>
                    <a:pt x="304" y="246"/>
                    <a:pt x="386"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9" name="Google Shape;20189;p11"/>
            <p:cNvSpPr/>
            <p:nvPr/>
          </p:nvSpPr>
          <p:spPr>
            <a:xfrm>
              <a:off x="1541388" y="1739279"/>
              <a:ext cx="14099" cy="4276"/>
            </a:xfrm>
            <a:custGeom>
              <a:rect b="b" l="l" r="r" t="t"/>
              <a:pathLst>
                <a:path extrusionOk="0" h="142" w="395">
                  <a:moveTo>
                    <a:pt x="295" y="24"/>
                  </a:moveTo>
                  <a:cubicBezTo>
                    <a:pt x="242" y="0"/>
                    <a:pt x="0" y="68"/>
                    <a:pt x="102" y="115"/>
                  </a:cubicBezTo>
                  <a:cubicBezTo>
                    <a:pt x="157" y="141"/>
                    <a:pt x="395" y="72"/>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0" name="Google Shape;20190;p11"/>
            <p:cNvSpPr/>
            <p:nvPr/>
          </p:nvSpPr>
          <p:spPr>
            <a:xfrm>
              <a:off x="560719" y="1736931"/>
              <a:ext cx="6960" cy="6233"/>
            </a:xfrm>
            <a:custGeom>
              <a:rect b="b" l="l" r="r" t="t"/>
              <a:pathLst>
                <a:path extrusionOk="0" h="207" w="195">
                  <a:moveTo>
                    <a:pt x="195" y="102"/>
                  </a:moveTo>
                  <a:cubicBezTo>
                    <a:pt x="195" y="54"/>
                    <a:pt x="34" y="0"/>
                    <a:pt x="0" y="102"/>
                  </a:cubicBezTo>
                  <a:cubicBezTo>
                    <a:pt x="0" y="153"/>
                    <a:pt x="158" y="206"/>
                    <a:pt x="195"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1" name="Google Shape;20191;p11"/>
            <p:cNvSpPr/>
            <p:nvPr/>
          </p:nvSpPr>
          <p:spPr>
            <a:xfrm>
              <a:off x="271615" y="1733649"/>
              <a:ext cx="27662" cy="9966"/>
            </a:xfrm>
            <a:custGeom>
              <a:rect b="b" l="l" r="r" t="t"/>
              <a:pathLst>
                <a:path extrusionOk="0" h="331" w="775">
                  <a:moveTo>
                    <a:pt x="775" y="122"/>
                  </a:moveTo>
                  <a:cubicBezTo>
                    <a:pt x="515" y="2"/>
                    <a:pt x="54" y="1"/>
                    <a:pt x="1" y="211"/>
                  </a:cubicBezTo>
                  <a:cubicBezTo>
                    <a:pt x="257" y="328"/>
                    <a:pt x="719" y="331"/>
                    <a:pt x="775" y="1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2" name="Google Shape;20192;p11"/>
            <p:cNvSpPr/>
            <p:nvPr/>
          </p:nvSpPr>
          <p:spPr>
            <a:xfrm>
              <a:off x="4135935" y="1723442"/>
              <a:ext cx="37120" cy="16560"/>
            </a:xfrm>
            <a:custGeom>
              <a:rect b="b" l="l" r="r" t="t"/>
              <a:pathLst>
                <a:path extrusionOk="0" h="550" w="1040">
                  <a:moveTo>
                    <a:pt x="884" y="550"/>
                  </a:moveTo>
                  <a:cubicBezTo>
                    <a:pt x="1039" y="0"/>
                    <a:pt x="0" y="490"/>
                    <a:pt x="884" y="55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3" name="Google Shape;20193;p11"/>
            <p:cNvSpPr/>
            <p:nvPr/>
          </p:nvSpPr>
          <p:spPr>
            <a:xfrm>
              <a:off x="860887" y="1731993"/>
              <a:ext cx="34086" cy="8792"/>
            </a:xfrm>
            <a:custGeom>
              <a:rect b="b" l="l" r="r" t="t"/>
              <a:pathLst>
                <a:path extrusionOk="0" h="292" w="955">
                  <a:moveTo>
                    <a:pt x="75" y="177"/>
                  </a:moveTo>
                  <a:cubicBezTo>
                    <a:pt x="322" y="181"/>
                    <a:pt x="344" y="292"/>
                    <a:pt x="656" y="266"/>
                  </a:cubicBezTo>
                  <a:cubicBezTo>
                    <a:pt x="955" y="44"/>
                    <a:pt x="1" y="1"/>
                    <a:pt x="75"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4" name="Google Shape;20194;p11"/>
            <p:cNvSpPr/>
            <p:nvPr/>
          </p:nvSpPr>
          <p:spPr>
            <a:xfrm>
              <a:off x="6958482" y="1733800"/>
              <a:ext cx="13956" cy="4246"/>
            </a:xfrm>
            <a:custGeom>
              <a:rect b="b" l="l" r="r" t="t"/>
              <a:pathLst>
                <a:path extrusionOk="0" h="141" w="391">
                  <a:moveTo>
                    <a:pt x="293" y="26"/>
                  </a:moveTo>
                  <a:cubicBezTo>
                    <a:pt x="239" y="1"/>
                    <a:pt x="1" y="69"/>
                    <a:pt x="97" y="117"/>
                  </a:cubicBezTo>
                  <a:cubicBezTo>
                    <a:pt x="153" y="141"/>
                    <a:pt x="391" y="71"/>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5" name="Google Shape;20195;p11"/>
            <p:cNvSpPr/>
            <p:nvPr/>
          </p:nvSpPr>
          <p:spPr>
            <a:xfrm>
              <a:off x="5981739" y="1726333"/>
              <a:ext cx="25556" cy="11020"/>
            </a:xfrm>
            <a:custGeom>
              <a:rect b="b" l="l" r="r" t="t"/>
              <a:pathLst>
                <a:path extrusionOk="0" h="366" w="716">
                  <a:moveTo>
                    <a:pt x="662" y="365"/>
                  </a:moveTo>
                  <a:cubicBezTo>
                    <a:pt x="715" y="158"/>
                    <a:pt x="612" y="22"/>
                    <a:pt x="277" y="1"/>
                  </a:cubicBezTo>
                  <a:cubicBezTo>
                    <a:pt x="214" y="124"/>
                    <a:pt x="0" y="173"/>
                    <a:pt x="84"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6" name="Google Shape;20196;p11"/>
            <p:cNvSpPr/>
            <p:nvPr/>
          </p:nvSpPr>
          <p:spPr>
            <a:xfrm>
              <a:off x="2912347" y="1722599"/>
              <a:ext cx="39726" cy="15808"/>
            </a:xfrm>
            <a:custGeom>
              <a:rect b="b" l="l" r="r" t="t"/>
              <a:pathLst>
                <a:path extrusionOk="0" h="525" w="1113">
                  <a:moveTo>
                    <a:pt x="648" y="306"/>
                  </a:moveTo>
                  <a:cubicBezTo>
                    <a:pt x="1112" y="1"/>
                    <a:pt x="0" y="524"/>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7" name="Google Shape;20197;p11"/>
            <p:cNvSpPr/>
            <p:nvPr/>
          </p:nvSpPr>
          <p:spPr>
            <a:xfrm>
              <a:off x="2177345" y="1723593"/>
              <a:ext cx="14705" cy="9515"/>
            </a:xfrm>
            <a:custGeom>
              <a:rect b="b" l="l" r="r" t="t"/>
              <a:pathLst>
                <a:path extrusionOk="0" h="316" w="412">
                  <a:moveTo>
                    <a:pt x="411" y="273"/>
                  </a:moveTo>
                  <a:lnTo>
                    <a:pt x="411" y="92"/>
                  </a:lnTo>
                  <a:cubicBezTo>
                    <a:pt x="218" y="92"/>
                    <a:pt x="182" y="18"/>
                    <a:pt x="26" y="1"/>
                  </a:cubicBezTo>
                  <a:cubicBezTo>
                    <a:pt x="46" y="144"/>
                    <a:pt x="0" y="315"/>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8" name="Google Shape;20198;p11"/>
            <p:cNvSpPr/>
            <p:nvPr/>
          </p:nvSpPr>
          <p:spPr>
            <a:xfrm>
              <a:off x="1909763" y="1729103"/>
              <a:ext cx="13920" cy="2740"/>
            </a:xfrm>
            <a:custGeom>
              <a:rect b="b" l="l" r="r" t="t"/>
              <a:pathLst>
                <a:path extrusionOk="0" h="91" w="390">
                  <a:moveTo>
                    <a:pt x="390" y="0"/>
                  </a:moveTo>
                  <a:cubicBezTo>
                    <a:pt x="240" y="20"/>
                    <a:pt x="6" y="2"/>
                    <a:pt x="1" y="90"/>
                  </a:cubicBezTo>
                  <a:cubicBezTo>
                    <a:pt x="153" y="71"/>
                    <a:pt x="384" y="88"/>
                    <a:pt x="3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9" name="Google Shape;20199;p11"/>
            <p:cNvSpPr/>
            <p:nvPr/>
          </p:nvSpPr>
          <p:spPr>
            <a:xfrm>
              <a:off x="3998736" y="1725550"/>
              <a:ext cx="13991" cy="4336"/>
            </a:xfrm>
            <a:custGeom>
              <a:rect b="b" l="l" r="r" t="t"/>
              <a:pathLst>
                <a:path extrusionOk="0" h="144" w="392">
                  <a:moveTo>
                    <a:pt x="291" y="27"/>
                  </a:moveTo>
                  <a:cubicBezTo>
                    <a:pt x="242" y="1"/>
                    <a:pt x="0" y="69"/>
                    <a:pt x="99" y="118"/>
                  </a:cubicBezTo>
                  <a:cubicBezTo>
                    <a:pt x="153" y="143"/>
                    <a:pt x="392" y="73"/>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0" name="Google Shape;20200;p11"/>
            <p:cNvSpPr/>
            <p:nvPr/>
          </p:nvSpPr>
          <p:spPr>
            <a:xfrm>
              <a:off x="804994" y="1725550"/>
              <a:ext cx="13991" cy="4336"/>
            </a:xfrm>
            <a:custGeom>
              <a:rect b="b" l="l" r="r" t="t"/>
              <a:pathLst>
                <a:path extrusionOk="0" h="144" w="392">
                  <a:moveTo>
                    <a:pt x="291" y="27"/>
                  </a:moveTo>
                  <a:cubicBezTo>
                    <a:pt x="238" y="1"/>
                    <a:pt x="0" y="69"/>
                    <a:pt x="99" y="118"/>
                  </a:cubicBezTo>
                  <a:cubicBezTo>
                    <a:pt x="153" y="143"/>
                    <a:pt x="392" y="73"/>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1" name="Google Shape;20201;p11"/>
            <p:cNvSpPr/>
            <p:nvPr/>
          </p:nvSpPr>
          <p:spPr>
            <a:xfrm>
              <a:off x="6982645" y="1720853"/>
              <a:ext cx="13849" cy="5510"/>
            </a:xfrm>
            <a:custGeom>
              <a:rect b="b" l="l" r="r" t="t"/>
              <a:pathLst>
                <a:path extrusionOk="0" h="183" w="388">
                  <a:moveTo>
                    <a:pt x="387" y="0"/>
                  </a:moveTo>
                  <a:lnTo>
                    <a:pt x="1" y="0"/>
                  </a:lnTo>
                  <a:lnTo>
                    <a:pt x="1"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2" name="Google Shape;20202;p11"/>
            <p:cNvSpPr/>
            <p:nvPr/>
          </p:nvSpPr>
          <p:spPr>
            <a:xfrm>
              <a:off x="3155694" y="1718143"/>
              <a:ext cx="13813" cy="5480"/>
            </a:xfrm>
            <a:custGeom>
              <a:rect b="b" l="l" r="r" t="t"/>
              <a:pathLst>
                <a:path extrusionOk="0" h="182" w="387">
                  <a:moveTo>
                    <a:pt x="386" y="0"/>
                  </a:moveTo>
                  <a:lnTo>
                    <a:pt x="0" y="0"/>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3" name="Google Shape;20203;p11"/>
            <p:cNvSpPr/>
            <p:nvPr/>
          </p:nvSpPr>
          <p:spPr>
            <a:xfrm>
              <a:off x="2086081" y="1715524"/>
              <a:ext cx="34086" cy="8852"/>
            </a:xfrm>
            <a:custGeom>
              <a:rect b="b" l="l" r="r" t="t"/>
              <a:pathLst>
                <a:path extrusionOk="0" h="294" w="955">
                  <a:moveTo>
                    <a:pt x="76" y="177"/>
                  </a:moveTo>
                  <a:cubicBezTo>
                    <a:pt x="321" y="182"/>
                    <a:pt x="341" y="293"/>
                    <a:pt x="654" y="269"/>
                  </a:cubicBezTo>
                  <a:cubicBezTo>
                    <a:pt x="954" y="45"/>
                    <a:pt x="0" y="1"/>
                    <a:pt x="7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4" name="Google Shape;20204;p11"/>
            <p:cNvSpPr/>
            <p:nvPr/>
          </p:nvSpPr>
          <p:spPr>
            <a:xfrm>
              <a:off x="3138455" y="1717330"/>
              <a:ext cx="13920" cy="4336"/>
            </a:xfrm>
            <a:custGeom>
              <a:rect b="b" l="l" r="r" t="t"/>
              <a:pathLst>
                <a:path extrusionOk="0" h="144" w="390">
                  <a:moveTo>
                    <a:pt x="290" y="27"/>
                  </a:moveTo>
                  <a:cubicBezTo>
                    <a:pt x="236" y="1"/>
                    <a:pt x="0" y="71"/>
                    <a:pt x="98" y="117"/>
                  </a:cubicBezTo>
                  <a:cubicBezTo>
                    <a:pt x="151" y="143"/>
                    <a:pt x="389" y="73"/>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5" name="Google Shape;20205;p11"/>
            <p:cNvSpPr/>
            <p:nvPr/>
          </p:nvSpPr>
          <p:spPr>
            <a:xfrm>
              <a:off x="2226528" y="1718143"/>
              <a:ext cx="13742" cy="2740"/>
            </a:xfrm>
            <a:custGeom>
              <a:rect b="b" l="l" r="r" t="t"/>
              <a:pathLst>
                <a:path extrusionOk="0" h="91" w="385">
                  <a:moveTo>
                    <a:pt x="384" y="0"/>
                  </a:moveTo>
                  <a:cubicBezTo>
                    <a:pt x="236" y="20"/>
                    <a:pt x="2" y="1"/>
                    <a:pt x="1" y="90"/>
                  </a:cubicBezTo>
                  <a:cubicBezTo>
                    <a:pt x="148" y="71"/>
                    <a:pt x="377" y="89"/>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6" name="Google Shape;20206;p11"/>
            <p:cNvSpPr/>
            <p:nvPr/>
          </p:nvSpPr>
          <p:spPr>
            <a:xfrm>
              <a:off x="2081869" y="2385228"/>
              <a:ext cx="50648" cy="16440"/>
            </a:xfrm>
            <a:custGeom>
              <a:rect b="b" l="l" r="r" t="t"/>
              <a:pathLst>
                <a:path extrusionOk="0" h="546" w="1419">
                  <a:moveTo>
                    <a:pt x="194" y="545"/>
                  </a:moveTo>
                  <a:cubicBezTo>
                    <a:pt x="1418" y="479"/>
                    <a:pt x="207" y="1"/>
                    <a:pt x="1" y="271"/>
                  </a:cubicBezTo>
                  <a:cubicBezTo>
                    <a:pt x="228" y="288"/>
                    <a:pt x="209" y="417"/>
                    <a:pt x="19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7" name="Google Shape;20207;p11"/>
            <p:cNvSpPr/>
            <p:nvPr/>
          </p:nvSpPr>
          <p:spPr>
            <a:xfrm>
              <a:off x="8772305" y="2095403"/>
              <a:ext cx="34443" cy="10990"/>
            </a:xfrm>
            <a:custGeom>
              <a:rect b="b" l="l" r="r" t="t"/>
              <a:pathLst>
                <a:path extrusionOk="0" h="365" w="965">
                  <a:moveTo>
                    <a:pt x="964" y="364"/>
                  </a:moveTo>
                  <a:cubicBezTo>
                    <a:pt x="898" y="123"/>
                    <a:pt x="459" y="57"/>
                    <a:pt x="1" y="0"/>
                  </a:cubicBezTo>
                  <a:cubicBezTo>
                    <a:pt x="79" y="236"/>
                    <a:pt x="601" y="262"/>
                    <a:pt x="964"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8" name="Google Shape;20208;p11"/>
            <p:cNvSpPr/>
            <p:nvPr/>
          </p:nvSpPr>
          <p:spPr>
            <a:xfrm>
              <a:off x="9095424" y="1868505"/>
              <a:ext cx="36728" cy="16290"/>
            </a:xfrm>
            <a:custGeom>
              <a:rect b="b" l="l" r="r" t="t"/>
              <a:pathLst>
                <a:path extrusionOk="0" h="541" w="1029">
                  <a:moveTo>
                    <a:pt x="204" y="455"/>
                  </a:moveTo>
                  <a:cubicBezTo>
                    <a:pt x="793" y="541"/>
                    <a:pt x="1029" y="9"/>
                    <a:pt x="780" y="0"/>
                  </a:cubicBezTo>
                  <a:cubicBezTo>
                    <a:pt x="610" y="161"/>
                    <a:pt x="0" y="116"/>
                    <a:pt x="204"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9" name="Google Shape;20209;p11"/>
            <p:cNvSpPr/>
            <p:nvPr/>
          </p:nvSpPr>
          <p:spPr>
            <a:xfrm>
              <a:off x="835332" y="1796094"/>
              <a:ext cx="35193" cy="10147"/>
            </a:xfrm>
            <a:custGeom>
              <a:rect b="b" l="l" r="r" t="t"/>
              <a:pathLst>
                <a:path extrusionOk="0" h="337" w="986">
                  <a:moveTo>
                    <a:pt x="406" y="317"/>
                  </a:moveTo>
                  <a:cubicBezTo>
                    <a:pt x="484" y="163"/>
                    <a:pt x="655" y="336"/>
                    <a:pt x="986" y="317"/>
                  </a:cubicBezTo>
                  <a:lnTo>
                    <a:pt x="986" y="43"/>
                  </a:lnTo>
                  <a:cubicBezTo>
                    <a:pt x="612" y="1"/>
                    <a:pt x="0" y="289"/>
                    <a:pt x="406" y="3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0" name="Google Shape;20210;p11"/>
            <p:cNvSpPr/>
            <p:nvPr/>
          </p:nvSpPr>
          <p:spPr>
            <a:xfrm>
              <a:off x="808813" y="1732505"/>
              <a:ext cx="37549" cy="11111"/>
            </a:xfrm>
            <a:custGeom>
              <a:rect b="b" l="l" r="r" t="t"/>
              <a:pathLst>
                <a:path extrusionOk="0" h="369" w="1052">
                  <a:moveTo>
                    <a:pt x="960" y="249"/>
                  </a:moveTo>
                  <a:cubicBezTo>
                    <a:pt x="573" y="249"/>
                    <a:pt x="713" y="1"/>
                    <a:pt x="187" y="69"/>
                  </a:cubicBezTo>
                  <a:cubicBezTo>
                    <a:pt x="0" y="291"/>
                    <a:pt x="1051" y="369"/>
                    <a:pt x="960" y="2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1" name="Google Shape;20211;p11"/>
            <p:cNvSpPr/>
            <p:nvPr/>
          </p:nvSpPr>
          <p:spPr>
            <a:xfrm>
              <a:off x="8669406" y="3421051"/>
              <a:ext cx="13777" cy="6745"/>
            </a:xfrm>
            <a:custGeom>
              <a:rect b="b" l="l" r="r" t="t"/>
              <a:pathLst>
                <a:path extrusionOk="0" h="224" w="386">
                  <a:moveTo>
                    <a:pt x="385" y="110"/>
                  </a:moveTo>
                  <a:cubicBezTo>
                    <a:pt x="345" y="0"/>
                    <a:pt x="171" y="54"/>
                    <a:pt x="0" y="110"/>
                  </a:cubicBezTo>
                  <a:cubicBezTo>
                    <a:pt x="3" y="199"/>
                    <a:pt x="338" y="223"/>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2" name="Google Shape;20212;p11"/>
            <p:cNvSpPr/>
            <p:nvPr/>
          </p:nvSpPr>
          <p:spPr>
            <a:xfrm>
              <a:off x="8066999" y="3423580"/>
              <a:ext cx="14063" cy="4215"/>
            </a:xfrm>
            <a:custGeom>
              <a:rect b="b" l="l" r="r" t="t"/>
              <a:pathLst>
                <a:path extrusionOk="0" h="140" w="394">
                  <a:moveTo>
                    <a:pt x="100" y="115"/>
                  </a:moveTo>
                  <a:cubicBezTo>
                    <a:pt x="156" y="139"/>
                    <a:pt x="393" y="71"/>
                    <a:pt x="294" y="23"/>
                  </a:cubicBezTo>
                  <a:cubicBezTo>
                    <a:pt x="242" y="1"/>
                    <a:pt x="0"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3" name="Google Shape;20213;p11"/>
            <p:cNvSpPr/>
            <p:nvPr/>
          </p:nvSpPr>
          <p:spPr>
            <a:xfrm>
              <a:off x="3244567" y="3421593"/>
              <a:ext cx="21665" cy="6383"/>
            </a:xfrm>
            <a:custGeom>
              <a:rect b="b" l="l" r="r" t="t"/>
              <a:pathLst>
                <a:path extrusionOk="0" h="212" w="607">
                  <a:moveTo>
                    <a:pt x="606" y="0"/>
                  </a:moveTo>
                  <a:lnTo>
                    <a:pt x="29" y="0"/>
                  </a:lnTo>
                  <a:cubicBezTo>
                    <a:pt x="1" y="161"/>
                    <a:pt x="221" y="212"/>
                    <a:pt x="606"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4" name="Google Shape;20214;p11"/>
            <p:cNvSpPr/>
            <p:nvPr/>
          </p:nvSpPr>
          <p:spPr>
            <a:xfrm>
              <a:off x="113821" y="3421443"/>
              <a:ext cx="23843" cy="5992"/>
            </a:xfrm>
            <a:custGeom>
              <a:rect b="b" l="l" r="r" t="t"/>
              <a:pathLst>
                <a:path extrusionOk="0" h="199" w="668">
                  <a:moveTo>
                    <a:pt x="579" y="5"/>
                  </a:moveTo>
                  <a:cubicBezTo>
                    <a:pt x="246" y="0"/>
                    <a:pt x="83" y="73"/>
                    <a:pt x="1" y="186"/>
                  </a:cubicBezTo>
                  <a:cubicBezTo>
                    <a:pt x="302" y="178"/>
                    <a:pt x="668" y="199"/>
                    <a:pt x="579" y="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5" name="Google Shape;20215;p11"/>
            <p:cNvSpPr/>
            <p:nvPr/>
          </p:nvSpPr>
          <p:spPr>
            <a:xfrm>
              <a:off x="2670678" y="3420810"/>
              <a:ext cx="14099" cy="4276"/>
            </a:xfrm>
            <a:custGeom>
              <a:rect b="b" l="l" r="r" t="t"/>
              <a:pathLst>
                <a:path extrusionOk="0" h="142" w="395">
                  <a:moveTo>
                    <a:pt x="292" y="26"/>
                  </a:moveTo>
                  <a:cubicBezTo>
                    <a:pt x="242" y="0"/>
                    <a:pt x="0" y="68"/>
                    <a:pt x="102" y="118"/>
                  </a:cubicBezTo>
                  <a:cubicBezTo>
                    <a:pt x="155" y="141"/>
                    <a:pt x="395"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6" name="Google Shape;20216;p11"/>
            <p:cNvSpPr/>
            <p:nvPr/>
          </p:nvSpPr>
          <p:spPr>
            <a:xfrm>
              <a:off x="6889989" y="3418101"/>
              <a:ext cx="14170" cy="4215"/>
            </a:xfrm>
            <a:custGeom>
              <a:rect b="b" l="l" r="r" t="t"/>
              <a:pathLst>
                <a:path extrusionOk="0" h="140" w="397">
                  <a:moveTo>
                    <a:pt x="101" y="116"/>
                  </a:moveTo>
                  <a:cubicBezTo>
                    <a:pt x="155" y="140"/>
                    <a:pt x="396" y="72"/>
                    <a:pt x="293" y="25"/>
                  </a:cubicBezTo>
                  <a:cubicBezTo>
                    <a:pt x="240" y="0"/>
                    <a:pt x="1" y="68"/>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7" name="Google Shape;20217;p11"/>
            <p:cNvSpPr/>
            <p:nvPr/>
          </p:nvSpPr>
          <p:spPr>
            <a:xfrm>
              <a:off x="5196732" y="3418101"/>
              <a:ext cx="14099" cy="4215"/>
            </a:xfrm>
            <a:custGeom>
              <a:rect b="b" l="l" r="r" t="t"/>
              <a:pathLst>
                <a:path extrusionOk="0" h="140" w="395">
                  <a:moveTo>
                    <a:pt x="294" y="25"/>
                  </a:moveTo>
                  <a:cubicBezTo>
                    <a:pt x="241" y="0"/>
                    <a:pt x="1" y="68"/>
                    <a:pt x="102" y="116"/>
                  </a:cubicBezTo>
                  <a:cubicBezTo>
                    <a:pt x="155" y="140"/>
                    <a:pt x="395"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8" name="Google Shape;20218;p11"/>
            <p:cNvSpPr/>
            <p:nvPr/>
          </p:nvSpPr>
          <p:spPr>
            <a:xfrm>
              <a:off x="1827636" y="3405154"/>
              <a:ext cx="39761" cy="13730"/>
            </a:xfrm>
            <a:custGeom>
              <a:rect b="b" l="l" r="r" t="t"/>
              <a:pathLst>
                <a:path extrusionOk="0" h="456" w="1114">
                  <a:moveTo>
                    <a:pt x="577" y="1"/>
                  </a:moveTo>
                  <a:cubicBezTo>
                    <a:pt x="405" y="161"/>
                    <a:pt x="113" y="266"/>
                    <a:pt x="0" y="455"/>
                  </a:cubicBezTo>
                  <a:cubicBezTo>
                    <a:pt x="388" y="449"/>
                    <a:pt x="1114" y="142"/>
                    <a:pt x="5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9" name="Google Shape;20219;p11"/>
            <p:cNvSpPr/>
            <p:nvPr/>
          </p:nvSpPr>
          <p:spPr>
            <a:xfrm>
              <a:off x="1665738" y="3415331"/>
              <a:ext cx="14134" cy="4246"/>
            </a:xfrm>
            <a:custGeom>
              <a:rect b="b" l="l" r="r" t="t"/>
              <a:pathLst>
                <a:path extrusionOk="0" h="141" w="396">
                  <a:moveTo>
                    <a:pt x="101" y="117"/>
                  </a:moveTo>
                  <a:cubicBezTo>
                    <a:pt x="154" y="141"/>
                    <a:pt x="396" y="73"/>
                    <a:pt x="291" y="24"/>
                  </a:cubicBezTo>
                  <a:cubicBezTo>
                    <a:pt x="239" y="1"/>
                    <a:pt x="0" y="69"/>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0" name="Google Shape;20220;p11"/>
            <p:cNvSpPr/>
            <p:nvPr/>
          </p:nvSpPr>
          <p:spPr>
            <a:xfrm>
              <a:off x="1087602" y="3412621"/>
              <a:ext cx="14063" cy="4276"/>
            </a:xfrm>
            <a:custGeom>
              <a:rect b="b" l="l" r="r" t="t"/>
              <a:pathLst>
                <a:path extrusionOk="0" h="142" w="394">
                  <a:moveTo>
                    <a:pt x="100" y="117"/>
                  </a:moveTo>
                  <a:cubicBezTo>
                    <a:pt x="151" y="142"/>
                    <a:pt x="393" y="74"/>
                    <a:pt x="290" y="27"/>
                  </a:cubicBezTo>
                  <a:cubicBezTo>
                    <a:pt x="241" y="1"/>
                    <a:pt x="0"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1" name="Google Shape;20221;p11"/>
            <p:cNvSpPr/>
            <p:nvPr/>
          </p:nvSpPr>
          <p:spPr>
            <a:xfrm>
              <a:off x="2732675" y="3409881"/>
              <a:ext cx="13991" cy="4246"/>
            </a:xfrm>
            <a:custGeom>
              <a:rect b="b" l="l" r="r" t="t"/>
              <a:pathLst>
                <a:path extrusionOk="0" h="141" w="392">
                  <a:moveTo>
                    <a:pt x="100" y="117"/>
                  </a:moveTo>
                  <a:cubicBezTo>
                    <a:pt x="152" y="140"/>
                    <a:pt x="391" y="72"/>
                    <a:pt x="295" y="25"/>
                  </a:cubicBezTo>
                  <a:cubicBezTo>
                    <a:pt x="237" y="0"/>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2" name="Google Shape;20222;p11"/>
            <p:cNvSpPr/>
            <p:nvPr/>
          </p:nvSpPr>
          <p:spPr>
            <a:xfrm>
              <a:off x="2867019" y="3405154"/>
              <a:ext cx="13813" cy="5510"/>
            </a:xfrm>
            <a:custGeom>
              <a:rect b="b" l="l" r="r" t="t"/>
              <a:pathLst>
                <a:path extrusionOk="0" h="183" w="387">
                  <a:moveTo>
                    <a:pt x="387" y="1"/>
                  </a:moveTo>
                  <a:lnTo>
                    <a:pt x="0" y="1"/>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3" name="Google Shape;20223;p11"/>
            <p:cNvSpPr/>
            <p:nvPr/>
          </p:nvSpPr>
          <p:spPr>
            <a:xfrm>
              <a:off x="6556306" y="3402053"/>
              <a:ext cx="6889" cy="6233"/>
            </a:xfrm>
            <a:custGeom>
              <a:rect b="b" l="l" r="r" t="t"/>
              <a:pathLst>
                <a:path extrusionOk="0" h="207" w="193">
                  <a:moveTo>
                    <a:pt x="193" y="104"/>
                  </a:moveTo>
                  <a:cubicBezTo>
                    <a:pt x="193" y="53"/>
                    <a:pt x="36" y="1"/>
                    <a:pt x="1" y="104"/>
                  </a:cubicBezTo>
                  <a:cubicBezTo>
                    <a:pt x="1" y="155"/>
                    <a:pt x="157" y="207"/>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4" name="Google Shape;20224;p11"/>
            <p:cNvSpPr/>
            <p:nvPr/>
          </p:nvSpPr>
          <p:spPr>
            <a:xfrm>
              <a:off x="4222952" y="3402053"/>
              <a:ext cx="6924" cy="6233"/>
            </a:xfrm>
            <a:custGeom>
              <a:rect b="b" l="l" r="r" t="t"/>
              <a:pathLst>
                <a:path extrusionOk="0" h="207" w="194">
                  <a:moveTo>
                    <a:pt x="194" y="104"/>
                  </a:moveTo>
                  <a:cubicBezTo>
                    <a:pt x="194" y="53"/>
                    <a:pt x="37" y="1"/>
                    <a:pt x="1" y="104"/>
                  </a:cubicBezTo>
                  <a:cubicBezTo>
                    <a:pt x="1" y="155"/>
                    <a:pt x="155"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5" name="Google Shape;20225;p11"/>
            <p:cNvSpPr/>
            <p:nvPr/>
          </p:nvSpPr>
          <p:spPr>
            <a:xfrm>
              <a:off x="536948" y="3404371"/>
              <a:ext cx="14063" cy="4306"/>
            </a:xfrm>
            <a:custGeom>
              <a:rect b="b" l="l" r="r" t="t"/>
              <a:pathLst>
                <a:path extrusionOk="0" h="143" w="394">
                  <a:moveTo>
                    <a:pt x="293" y="27"/>
                  </a:moveTo>
                  <a:cubicBezTo>
                    <a:pt x="237" y="1"/>
                    <a:pt x="1" y="70"/>
                    <a:pt x="100" y="117"/>
                  </a:cubicBezTo>
                  <a:cubicBezTo>
                    <a:pt x="152" y="143"/>
                    <a:pt x="394"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6" name="Google Shape;20226;p11"/>
            <p:cNvSpPr/>
            <p:nvPr/>
          </p:nvSpPr>
          <p:spPr>
            <a:xfrm>
              <a:off x="5475664" y="3396934"/>
              <a:ext cx="20737" cy="8250"/>
            </a:xfrm>
            <a:custGeom>
              <a:rect b="b" l="l" r="r" t="t"/>
              <a:pathLst>
                <a:path extrusionOk="0" h="274" w="581">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7" name="Google Shape;20227;p11"/>
            <p:cNvSpPr/>
            <p:nvPr/>
          </p:nvSpPr>
          <p:spPr>
            <a:xfrm>
              <a:off x="4844918" y="3396513"/>
              <a:ext cx="33551" cy="15868"/>
            </a:xfrm>
            <a:custGeom>
              <a:rect b="b" l="l" r="r" t="t"/>
              <a:pathLst>
                <a:path extrusionOk="0" h="527" w="940">
                  <a:moveTo>
                    <a:pt x="895" y="196"/>
                  </a:moveTo>
                  <a:cubicBezTo>
                    <a:pt x="939" y="142"/>
                    <a:pt x="604" y="1"/>
                    <a:pt x="510" y="15"/>
                  </a:cubicBezTo>
                  <a:cubicBezTo>
                    <a:pt x="1" y="89"/>
                    <a:pt x="633" y="527"/>
                    <a:pt x="895" y="1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8" name="Google Shape;20228;p11"/>
            <p:cNvSpPr/>
            <p:nvPr/>
          </p:nvSpPr>
          <p:spPr>
            <a:xfrm>
              <a:off x="416667" y="3388173"/>
              <a:ext cx="40333" cy="14694"/>
            </a:xfrm>
            <a:custGeom>
              <a:rect b="b" l="l" r="r" t="t"/>
              <a:pathLst>
                <a:path extrusionOk="0" h="488" w="1130">
                  <a:moveTo>
                    <a:pt x="770" y="383"/>
                  </a:moveTo>
                  <a:cubicBezTo>
                    <a:pt x="1129" y="80"/>
                    <a:pt x="79" y="1"/>
                    <a:pt x="0" y="201"/>
                  </a:cubicBezTo>
                  <a:cubicBezTo>
                    <a:pt x="302" y="240"/>
                    <a:pt x="165" y="488"/>
                    <a:pt x="770" y="3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9" name="Google Shape;20229;p11"/>
            <p:cNvSpPr/>
            <p:nvPr/>
          </p:nvSpPr>
          <p:spPr>
            <a:xfrm>
              <a:off x="822733" y="3377815"/>
              <a:ext cx="50398" cy="17464"/>
            </a:xfrm>
            <a:custGeom>
              <a:rect b="b" l="l" r="r" t="t"/>
              <a:pathLst>
                <a:path extrusionOk="0" h="580" w="1412">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0" name="Google Shape;20230;p11"/>
            <p:cNvSpPr/>
            <p:nvPr/>
          </p:nvSpPr>
          <p:spPr>
            <a:xfrm>
              <a:off x="1189645" y="3375106"/>
              <a:ext cx="71992" cy="13941"/>
            </a:xfrm>
            <a:custGeom>
              <a:rect b="b" l="l" r="r" t="t"/>
              <a:pathLst>
                <a:path extrusionOk="0" h="463" w="2017">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1" name="Google Shape;20231;p11"/>
            <p:cNvSpPr/>
            <p:nvPr/>
          </p:nvSpPr>
          <p:spPr>
            <a:xfrm>
              <a:off x="6690364" y="3382512"/>
              <a:ext cx="14099" cy="4246"/>
            </a:xfrm>
            <a:custGeom>
              <a:rect b="b" l="l" r="r" t="t"/>
              <a:pathLst>
                <a:path extrusionOk="0" h="141" w="395">
                  <a:moveTo>
                    <a:pt x="101" y="117"/>
                  </a:moveTo>
                  <a:cubicBezTo>
                    <a:pt x="156" y="141"/>
                    <a:pt x="395" y="73"/>
                    <a:pt x="293" y="26"/>
                  </a:cubicBezTo>
                  <a:cubicBezTo>
                    <a:pt x="244" y="1"/>
                    <a:pt x="0"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2" name="Google Shape;20232;p11"/>
            <p:cNvSpPr/>
            <p:nvPr/>
          </p:nvSpPr>
          <p:spPr>
            <a:xfrm>
              <a:off x="6611343" y="3377815"/>
              <a:ext cx="13813" cy="5510"/>
            </a:xfrm>
            <a:custGeom>
              <a:rect b="b" l="l" r="r" t="t"/>
              <a:pathLst>
                <a:path extrusionOk="0" h="183" w="387">
                  <a:moveTo>
                    <a:pt x="0" y="183"/>
                  </a:moveTo>
                  <a:lnTo>
                    <a:pt x="387" y="183"/>
                  </a:lnTo>
                  <a:lnTo>
                    <a:pt x="387"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3" name="Google Shape;20233;p11"/>
            <p:cNvSpPr/>
            <p:nvPr/>
          </p:nvSpPr>
          <p:spPr>
            <a:xfrm>
              <a:off x="5234673" y="3377243"/>
              <a:ext cx="13777" cy="6775"/>
            </a:xfrm>
            <a:custGeom>
              <a:rect b="b" l="l" r="r" t="t"/>
              <a:pathLst>
                <a:path extrusionOk="0" h="225" w="386">
                  <a:moveTo>
                    <a:pt x="385" y="111"/>
                  </a:moveTo>
                  <a:cubicBezTo>
                    <a:pt x="346" y="1"/>
                    <a:pt x="174" y="55"/>
                    <a:pt x="0" y="111"/>
                  </a:cubicBezTo>
                  <a:cubicBezTo>
                    <a:pt x="5" y="202"/>
                    <a:pt x="341" y="224"/>
                    <a:pt x="385"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4" name="Google Shape;20234;p11"/>
            <p:cNvSpPr/>
            <p:nvPr/>
          </p:nvSpPr>
          <p:spPr>
            <a:xfrm>
              <a:off x="8006537" y="3366886"/>
              <a:ext cx="44687" cy="16440"/>
            </a:xfrm>
            <a:custGeom>
              <a:rect b="b" l="l" r="r" t="t"/>
              <a:pathLst>
                <a:path extrusionOk="0" h="546" w="1252">
                  <a:moveTo>
                    <a:pt x="638" y="0"/>
                  </a:moveTo>
                  <a:cubicBezTo>
                    <a:pt x="616" y="173"/>
                    <a:pt x="0" y="64"/>
                    <a:pt x="59" y="273"/>
                  </a:cubicBezTo>
                  <a:cubicBezTo>
                    <a:pt x="397" y="546"/>
                    <a:pt x="1252" y="143"/>
                    <a:pt x="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5" name="Google Shape;20235;p11"/>
            <p:cNvSpPr/>
            <p:nvPr/>
          </p:nvSpPr>
          <p:spPr>
            <a:xfrm>
              <a:off x="6683547" y="3374323"/>
              <a:ext cx="14027" cy="4306"/>
            </a:xfrm>
            <a:custGeom>
              <a:rect b="b" l="l" r="r" t="t"/>
              <a:pathLst>
                <a:path extrusionOk="0" h="143" w="393">
                  <a:moveTo>
                    <a:pt x="292" y="26"/>
                  </a:moveTo>
                  <a:cubicBezTo>
                    <a:pt x="242" y="0"/>
                    <a:pt x="1" y="69"/>
                    <a:pt x="103" y="116"/>
                  </a:cubicBezTo>
                  <a:cubicBezTo>
                    <a:pt x="152" y="142"/>
                    <a:pt x="392"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6" name="Google Shape;20236;p11"/>
            <p:cNvSpPr/>
            <p:nvPr/>
          </p:nvSpPr>
          <p:spPr>
            <a:xfrm>
              <a:off x="9075543" y="3369626"/>
              <a:ext cx="13777" cy="5510"/>
            </a:xfrm>
            <a:custGeom>
              <a:rect b="b" l="l" r="r" t="t"/>
              <a:pathLst>
                <a:path extrusionOk="0" h="183" w="386">
                  <a:moveTo>
                    <a:pt x="385" y="1"/>
                  </a:moveTo>
                  <a:lnTo>
                    <a:pt x="0" y="1"/>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7" name="Google Shape;20237;p11"/>
            <p:cNvSpPr/>
            <p:nvPr/>
          </p:nvSpPr>
          <p:spPr>
            <a:xfrm>
              <a:off x="5841969" y="3359780"/>
              <a:ext cx="22165" cy="16169"/>
            </a:xfrm>
            <a:custGeom>
              <a:rect b="b" l="l" r="r" t="t"/>
              <a:pathLst>
                <a:path extrusionOk="0" h="537" w="621">
                  <a:moveTo>
                    <a:pt x="343" y="509"/>
                  </a:moveTo>
                  <a:cubicBezTo>
                    <a:pt x="403" y="385"/>
                    <a:pt x="620" y="334"/>
                    <a:pt x="538" y="144"/>
                  </a:cubicBezTo>
                  <a:cubicBezTo>
                    <a:pt x="0" y="0"/>
                    <a:pt x="4" y="537"/>
                    <a:pt x="343" y="5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8" name="Google Shape;20238;p11"/>
            <p:cNvSpPr/>
            <p:nvPr/>
          </p:nvSpPr>
          <p:spPr>
            <a:xfrm>
              <a:off x="5410169" y="3368843"/>
              <a:ext cx="14099" cy="4306"/>
            </a:xfrm>
            <a:custGeom>
              <a:rect b="b" l="l" r="r" t="t"/>
              <a:pathLst>
                <a:path extrusionOk="0" h="143" w="395">
                  <a:moveTo>
                    <a:pt x="291" y="27"/>
                  </a:moveTo>
                  <a:cubicBezTo>
                    <a:pt x="238" y="1"/>
                    <a:pt x="0" y="71"/>
                    <a:pt x="98" y="117"/>
                  </a:cubicBezTo>
                  <a:cubicBezTo>
                    <a:pt x="150" y="143"/>
                    <a:pt x="394" y="72"/>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11"/>
            <p:cNvSpPr/>
            <p:nvPr/>
          </p:nvSpPr>
          <p:spPr>
            <a:xfrm>
              <a:off x="2537012" y="3359780"/>
              <a:ext cx="47757" cy="17404"/>
            </a:xfrm>
            <a:custGeom>
              <a:rect b="b" l="l" r="r" t="t"/>
              <a:pathLst>
                <a:path extrusionOk="0" h="578" w="1338">
                  <a:moveTo>
                    <a:pt x="182" y="328"/>
                  </a:moveTo>
                  <a:cubicBezTo>
                    <a:pt x="478" y="577"/>
                    <a:pt x="1314" y="324"/>
                    <a:pt x="1337" y="145"/>
                  </a:cubicBezTo>
                  <a:cubicBezTo>
                    <a:pt x="940" y="201"/>
                    <a:pt x="0" y="0"/>
                    <a:pt x="182" y="3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0" name="Google Shape;20240;p11"/>
            <p:cNvSpPr/>
            <p:nvPr/>
          </p:nvSpPr>
          <p:spPr>
            <a:xfrm>
              <a:off x="1440273" y="3354662"/>
              <a:ext cx="26591" cy="12255"/>
            </a:xfrm>
            <a:custGeom>
              <a:rect b="b" l="l" r="r" t="t"/>
              <a:pathLst>
                <a:path extrusionOk="0" h="407" w="745">
                  <a:moveTo>
                    <a:pt x="439" y="406"/>
                  </a:moveTo>
                  <a:cubicBezTo>
                    <a:pt x="745" y="272"/>
                    <a:pt x="655" y="0"/>
                    <a:pt x="54" y="43"/>
                  </a:cubicBezTo>
                  <a:cubicBezTo>
                    <a:pt x="1" y="250"/>
                    <a:pt x="100" y="384"/>
                    <a:pt x="439" y="4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1" name="Google Shape;20241;p11"/>
            <p:cNvSpPr/>
            <p:nvPr/>
          </p:nvSpPr>
          <p:spPr>
            <a:xfrm>
              <a:off x="8886091" y="3360684"/>
              <a:ext cx="14170" cy="4276"/>
            </a:xfrm>
            <a:custGeom>
              <a:rect b="b" l="l" r="r" t="t"/>
              <a:pathLst>
                <a:path extrusionOk="0" h="142" w="397">
                  <a:moveTo>
                    <a:pt x="100" y="115"/>
                  </a:moveTo>
                  <a:cubicBezTo>
                    <a:pt x="155" y="141"/>
                    <a:pt x="396" y="73"/>
                    <a:pt x="293" y="26"/>
                  </a:cubicBezTo>
                  <a:cubicBezTo>
                    <a:pt x="242"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2" name="Google Shape;20242;p11"/>
            <p:cNvSpPr/>
            <p:nvPr/>
          </p:nvSpPr>
          <p:spPr>
            <a:xfrm>
              <a:off x="8941270" y="3357974"/>
              <a:ext cx="13956" cy="4215"/>
            </a:xfrm>
            <a:custGeom>
              <a:rect b="b" l="l" r="r" t="t"/>
              <a:pathLst>
                <a:path extrusionOk="0" h="140" w="391">
                  <a:moveTo>
                    <a:pt x="292" y="25"/>
                  </a:moveTo>
                  <a:cubicBezTo>
                    <a:pt x="236" y="0"/>
                    <a:pt x="0" y="68"/>
                    <a:pt x="98" y="116"/>
                  </a:cubicBezTo>
                  <a:cubicBezTo>
                    <a:pt x="151" y="140"/>
                    <a:pt x="390"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3" name="Google Shape;20243;p11"/>
            <p:cNvSpPr/>
            <p:nvPr/>
          </p:nvSpPr>
          <p:spPr>
            <a:xfrm>
              <a:off x="6907335" y="3348339"/>
              <a:ext cx="26591" cy="15236"/>
            </a:xfrm>
            <a:custGeom>
              <a:rect b="b" l="l" r="r" t="t"/>
              <a:pathLst>
                <a:path extrusionOk="0" h="506" w="745">
                  <a:moveTo>
                    <a:pt x="0" y="434"/>
                  </a:moveTo>
                  <a:cubicBezTo>
                    <a:pt x="744" y="505"/>
                    <a:pt x="744" y="0"/>
                    <a:pt x="0" y="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4" name="Google Shape;20244;p11"/>
            <p:cNvSpPr/>
            <p:nvPr/>
          </p:nvSpPr>
          <p:spPr>
            <a:xfrm>
              <a:off x="2619139" y="3355234"/>
              <a:ext cx="13777" cy="7467"/>
            </a:xfrm>
            <a:custGeom>
              <a:rect b="b" l="l" r="r" t="t"/>
              <a:pathLst>
                <a:path extrusionOk="0" h="248" w="386">
                  <a:moveTo>
                    <a:pt x="386" y="116"/>
                  </a:moveTo>
                  <a:cubicBezTo>
                    <a:pt x="385" y="24"/>
                    <a:pt x="50" y="1"/>
                    <a:pt x="1" y="116"/>
                  </a:cubicBezTo>
                  <a:cubicBezTo>
                    <a:pt x="217" y="105"/>
                    <a:pt x="300" y="248"/>
                    <a:pt x="386"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11"/>
            <p:cNvSpPr/>
            <p:nvPr/>
          </p:nvSpPr>
          <p:spPr>
            <a:xfrm>
              <a:off x="865599" y="3339517"/>
              <a:ext cx="41653" cy="18819"/>
            </a:xfrm>
            <a:custGeom>
              <a:rect b="b" l="l" r="r" t="t"/>
              <a:pathLst>
                <a:path extrusionOk="0" h="625" w="1167">
                  <a:moveTo>
                    <a:pt x="725" y="546"/>
                  </a:moveTo>
                  <a:cubicBezTo>
                    <a:pt x="1166" y="340"/>
                    <a:pt x="596" y="146"/>
                    <a:pt x="340" y="1"/>
                  </a:cubicBezTo>
                  <a:cubicBezTo>
                    <a:pt x="45" y="138"/>
                    <a:pt x="1" y="625"/>
                    <a:pt x="725"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6" name="Google Shape;20246;p11"/>
            <p:cNvSpPr/>
            <p:nvPr/>
          </p:nvSpPr>
          <p:spPr>
            <a:xfrm>
              <a:off x="6132858" y="3347044"/>
              <a:ext cx="14170" cy="4276"/>
            </a:xfrm>
            <a:custGeom>
              <a:rect b="b" l="l" r="r" t="t"/>
              <a:pathLst>
                <a:path extrusionOk="0" h="142" w="397">
                  <a:moveTo>
                    <a:pt x="296" y="25"/>
                  </a:moveTo>
                  <a:cubicBezTo>
                    <a:pt x="241" y="0"/>
                    <a:pt x="1" y="69"/>
                    <a:pt x="102" y="115"/>
                  </a:cubicBezTo>
                  <a:cubicBezTo>
                    <a:pt x="155" y="141"/>
                    <a:pt x="396" y="71"/>
                    <a:pt x="296"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7" name="Google Shape;20247;p11"/>
            <p:cNvSpPr/>
            <p:nvPr/>
          </p:nvSpPr>
          <p:spPr>
            <a:xfrm>
              <a:off x="6052908" y="3345027"/>
              <a:ext cx="21665" cy="6444"/>
            </a:xfrm>
            <a:custGeom>
              <a:rect b="b" l="l" r="r" t="t"/>
              <a:pathLst>
                <a:path extrusionOk="0" h="214" w="607">
                  <a:moveTo>
                    <a:pt x="606" y="182"/>
                  </a:moveTo>
                  <a:lnTo>
                    <a:pt x="606" y="1"/>
                  </a:lnTo>
                  <a:lnTo>
                    <a:pt x="27" y="1"/>
                  </a:lnTo>
                  <a:cubicBezTo>
                    <a:pt x="1" y="162"/>
                    <a:pt x="217" y="213"/>
                    <a:pt x="606"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8" name="Google Shape;20248;p11"/>
            <p:cNvSpPr/>
            <p:nvPr/>
          </p:nvSpPr>
          <p:spPr>
            <a:xfrm>
              <a:off x="1387485" y="3335242"/>
              <a:ext cx="20238" cy="13670"/>
            </a:xfrm>
            <a:custGeom>
              <a:rect b="b" l="l" r="r" t="t"/>
              <a:pathLst>
                <a:path extrusionOk="0" h="454" w="567">
                  <a:moveTo>
                    <a:pt x="376" y="417"/>
                  </a:moveTo>
                  <a:cubicBezTo>
                    <a:pt x="386" y="362"/>
                    <a:pt x="403" y="309"/>
                    <a:pt x="566" y="326"/>
                  </a:cubicBezTo>
                  <a:lnTo>
                    <a:pt x="566" y="144"/>
                  </a:lnTo>
                  <a:cubicBezTo>
                    <a:pt x="95" y="1"/>
                    <a:pt x="1" y="454"/>
                    <a:pt x="376"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9" name="Google Shape;20249;p11"/>
            <p:cNvSpPr/>
            <p:nvPr/>
          </p:nvSpPr>
          <p:spPr>
            <a:xfrm>
              <a:off x="5244988" y="3341535"/>
              <a:ext cx="14063" cy="4276"/>
            </a:xfrm>
            <a:custGeom>
              <a:rect b="b" l="l" r="r" t="t"/>
              <a:pathLst>
                <a:path extrusionOk="0" h="142" w="394">
                  <a:moveTo>
                    <a:pt x="295" y="25"/>
                  </a:moveTo>
                  <a:cubicBezTo>
                    <a:pt x="240" y="0"/>
                    <a:pt x="1" y="70"/>
                    <a:pt x="96" y="117"/>
                  </a:cubicBezTo>
                  <a:cubicBezTo>
                    <a:pt x="154" y="141"/>
                    <a:pt x="394" y="71"/>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0" name="Google Shape;20250;p11"/>
            <p:cNvSpPr/>
            <p:nvPr/>
          </p:nvSpPr>
          <p:spPr>
            <a:xfrm>
              <a:off x="84304" y="3336777"/>
              <a:ext cx="22629" cy="8280"/>
            </a:xfrm>
            <a:custGeom>
              <a:rect b="b" l="l" r="r" t="t"/>
              <a:pathLst>
                <a:path extrusionOk="0" h="275" w="634">
                  <a:moveTo>
                    <a:pt x="633" y="275"/>
                  </a:moveTo>
                  <a:lnTo>
                    <a:pt x="633" y="0"/>
                  </a:lnTo>
                  <a:lnTo>
                    <a:pt x="247" y="0"/>
                  </a:lnTo>
                  <a:cubicBezTo>
                    <a:pt x="236" y="118"/>
                    <a:pt x="0" y="128"/>
                    <a:pt x="55"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1" name="Google Shape;20251;p11"/>
            <p:cNvSpPr/>
            <p:nvPr/>
          </p:nvSpPr>
          <p:spPr>
            <a:xfrm>
              <a:off x="8428486" y="3336506"/>
              <a:ext cx="6924" cy="6142"/>
            </a:xfrm>
            <a:custGeom>
              <a:rect b="b" l="l" r="r" t="t"/>
              <a:pathLst>
                <a:path extrusionOk="0" h="204" w="194">
                  <a:moveTo>
                    <a:pt x="192" y="102"/>
                  </a:moveTo>
                  <a:cubicBezTo>
                    <a:pt x="194" y="53"/>
                    <a:pt x="37" y="0"/>
                    <a:pt x="0" y="102"/>
                  </a:cubicBezTo>
                  <a:cubicBezTo>
                    <a:pt x="0" y="152"/>
                    <a:pt x="157" y="204"/>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2" name="Google Shape;20252;p11"/>
            <p:cNvSpPr/>
            <p:nvPr/>
          </p:nvSpPr>
          <p:spPr>
            <a:xfrm>
              <a:off x="5282892" y="3331388"/>
              <a:ext cx="22629" cy="13670"/>
            </a:xfrm>
            <a:custGeom>
              <a:rect b="b" l="l" r="r" t="t"/>
              <a:pathLst>
                <a:path extrusionOk="0" h="454" w="634">
                  <a:moveTo>
                    <a:pt x="580" y="362"/>
                  </a:moveTo>
                  <a:cubicBezTo>
                    <a:pt x="633" y="155"/>
                    <a:pt x="534" y="22"/>
                    <a:pt x="195" y="1"/>
                  </a:cubicBezTo>
                  <a:cubicBezTo>
                    <a:pt x="239" y="160"/>
                    <a:pt x="0" y="454"/>
                    <a:pt x="580"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3" name="Google Shape;20253;p11"/>
            <p:cNvSpPr/>
            <p:nvPr/>
          </p:nvSpPr>
          <p:spPr>
            <a:xfrm>
              <a:off x="3965685" y="3320429"/>
              <a:ext cx="57358" cy="21890"/>
            </a:xfrm>
            <a:custGeom>
              <a:rect b="b" l="l" r="r" t="t"/>
              <a:pathLst>
                <a:path extrusionOk="0" h="727" w="1607">
                  <a:moveTo>
                    <a:pt x="1037" y="726"/>
                  </a:moveTo>
                  <a:cubicBezTo>
                    <a:pt x="1606" y="369"/>
                    <a:pt x="632" y="111"/>
                    <a:pt x="72" y="0"/>
                  </a:cubicBezTo>
                  <a:cubicBezTo>
                    <a:pt x="1" y="427"/>
                    <a:pt x="418" y="623"/>
                    <a:pt x="1037" y="7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4" name="Google Shape;20254;p11"/>
            <p:cNvSpPr/>
            <p:nvPr/>
          </p:nvSpPr>
          <p:spPr>
            <a:xfrm>
              <a:off x="8452542" y="3333345"/>
              <a:ext cx="14027" cy="4246"/>
            </a:xfrm>
            <a:custGeom>
              <a:rect b="b" l="l" r="r" t="t"/>
              <a:pathLst>
                <a:path extrusionOk="0" h="141" w="393">
                  <a:moveTo>
                    <a:pt x="99" y="114"/>
                  </a:moveTo>
                  <a:cubicBezTo>
                    <a:pt x="153" y="141"/>
                    <a:pt x="393" y="70"/>
                    <a:pt x="292" y="24"/>
                  </a:cubicBezTo>
                  <a:cubicBezTo>
                    <a:pt x="238" y="1"/>
                    <a:pt x="0" y="69"/>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5" name="Google Shape;20255;p11"/>
            <p:cNvSpPr/>
            <p:nvPr/>
          </p:nvSpPr>
          <p:spPr>
            <a:xfrm>
              <a:off x="578244" y="3333345"/>
              <a:ext cx="14099" cy="4246"/>
            </a:xfrm>
            <a:custGeom>
              <a:rect b="b" l="l" r="r" t="t"/>
              <a:pathLst>
                <a:path extrusionOk="0" h="141" w="395">
                  <a:moveTo>
                    <a:pt x="101" y="114"/>
                  </a:moveTo>
                  <a:cubicBezTo>
                    <a:pt x="154" y="141"/>
                    <a:pt x="394" y="70"/>
                    <a:pt x="294" y="24"/>
                  </a:cubicBezTo>
                  <a:cubicBezTo>
                    <a:pt x="240" y="1"/>
                    <a:pt x="0" y="69"/>
                    <a:pt x="101"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6" name="Google Shape;20256;p11"/>
            <p:cNvSpPr/>
            <p:nvPr/>
          </p:nvSpPr>
          <p:spPr>
            <a:xfrm>
              <a:off x="5196732" y="3330575"/>
              <a:ext cx="14099" cy="4276"/>
            </a:xfrm>
            <a:custGeom>
              <a:rect b="b" l="l" r="r" t="t"/>
              <a:pathLst>
                <a:path extrusionOk="0" h="142" w="395">
                  <a:moveTo>
                    <a:pt x="294" y="28"/>
                  </a:moveTo>
                  <a:cubicBezTo>
                    <a:pt x="241" y="0"/>
                    <a:pt x="1" y="71"/>
                    <a:pt x="102" y="116"/>
                  </a:cubicBezTo>
                  <a:cubicBezTo>
                    <a:pt x="155" y="141"/>
                    <a:pt x="395" y="73"/>
                    <a:pt x="294"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7" name="Google Shape;20257;p11"/>
            <p:cNvSpPr/>
            <p:nvPr/>
          </p:nvSpPr>
          <p:spPr>
            <a:xfrm>
              <a:off x="1655495" y="3321934"/>
              <a:ext cx="34872" cy="15296"/>
            </a:xfrm>
            <a:custGeom>
              <a:rect b="b" l="l" r="r" t="t"/>
              <a:pathLst>
                <a:path extrusionOk="0" h="508" w="977">
                  <a:moveTo>
                    <a:pt x="773" y="403"/>
                  </a:moveTo>
                  <a:cubicBezTo>
                    <a:pt x="977" y="174"/>
                    <a:pt x="122" y="0"/>
                    <a:pt x="0" y="222"/>
                  </a:cubicBezTo>
                  <a:cubicBezTo>
                    <a:pt x="307" y="260"/>
                    <a:pt x="166" y="508"/>
                    <a:pt x="773" y="4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8" name="Google Shape;20258;p11"/>
            <p:cNvSpPr/>
            <p:nvPr/>
          </p:nvSpPr>
          <p:spPr>
            <a:xfrm>
              <a:off x="323796" y="3328257"/>
              <a:ext cx="23985" cy="5841"/>
            </a:xfrm>
            <a:custGeom>
              <a:rect b="b" l="l" r="r" t="t"/>
              <a:pathLst>
                <a:path extrusionOk="0" h="194" w="672">
                  <a:moveTo>
                    <a:pt x="479" y="193"/>
                  </a:moveTo>
                  <a:cubicBezTo>
                    <a:pt x="479" y="102"/>
                    <a:pt x="634" y="86"/>
                    <a:pt x="672" y="12"/>
                  </a:cubicBezTo>
                  <a:cubicBezTo>
                    <a:pt x="368" y="22"/>
                    <a:pt x="1" y="0"/>
                    <a:pt x="92"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9" name="Google Shape;20259;p11"/>
            <p:cNvSpPr/>
            <p:nvPr/>
          </p:nvSpPr>
          <p:spPr>
            <a:xfrm>
              <a:off x="2564138" y="3328588"/>
              <a:ext cx="13777" cy="2830"/>
            </a:xfrm>
            <a:custGeom>
              <a:rect b="b" l="l" r="r" t="t"/>
              <a:pathLst>
                <a:path extrusionOk="0" h="94" w="386">
                  <a:moveTo>
                    <a:pt x="0" y="94"/>
                  </a:moveTo>
                  <a:cubicBezTo>
                    <a:pt x="149" y="71"/>
                    <a:pt x="379" y="90"/>
                    <a:pt x="385" y="1"/>
                  </a:cubicBezTo>
                  <a:cubicBezTo>
                    <a:pt x="238" y="23"/>
                    <a:pt x="5" y="4"/>
                    <a:pt x="0" y="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0" name="Google Shape;20260;p11"/>
            <p:cNvSpPr/>
            <p:nvPr/>
          </p:nvSpPr>
          <p:spPr>
            <a:xfrm>
              <a:off x="1934177" y="3327865"/>
              <a:ext cx="14170" cy="4276"/>
            </a:xfrm>
            <a:custGeom>
              <a:rect b="b" l="l" r="r" t="t"/>
              <a:pathLst>
                <a:path extrusionOk="0" h="142" w="397">
                  <a:moveTo>
                    <a:pt x="294" y="24"/>
                  </a:moveTo>
                  <a:cubicBezTo>
                    <a:pt x="240" y="0"/>
                    <a:pt x="1" y="68"/>
                    <a:pt x="103" y="115"/>
                  </a:cubicBezTo>
                  <a:cubicBezTo>
                    <a:pt x="155" y="141"/>
                    <a:pt x="396"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1" name="Google Shape;20261;p11"/>
            <p:cNvSpPr/>
            <p:nvPr/>
          </p:nvSpPr>
          <p:spPr>
            <a:xfrm>
              <a:off x="7013875" y="3316936"/>
              <a:ext cx="14063" cy="4276"/>
            </a:xfrm>
            <a:custGeom>
              <a:rect b="b" l="l" r="r" t="t"/>
              <a:pathLst>
                <a:path extrusionOk="0" h="142" w="394">
                  <a:moveTo>
                    <a:pt x="102" y="116"/>
                  </a:moveTo>
                  <a:cubicBezTo>
                    <a:pt x="157" y="141"/>
                    <a:pt x="393" y="72"/>
                    <a:pt x="296" y="25"/>
                  </a:cubicBezTo>
                  <a:cubicBezTo>
                    <a:pt x="242" y="0"/>
                    <a:pt x="1" y="69"/>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2" name="Google Shape;20262;p11"/>
            <p:cNvSpPr/>
            <p:nvPr/>
          </p:nvSpPr>
          <p:spPr>
            <a:xfrm>
              <a:off x="5503218" y="3309469"/>
              <a:ext cx="33622" cy="17313"/>
            </a:xfrm>
            <a:custGeom>
              <a:rect b="b" l="l" r="r" t="t"/>
              <a:pathLst>
                <a:path extrusionOk="0" h="575" w="942">
                  <a:moveTo>
                    <a:pt x="0" y="90"/>
                  </a:moveTo>
                  <a:lnTo>
                    <a:pt x="0" y="273"/>
                  </a:lnTo>
                  <a:cubicBezTo>
                    <a:pt x="355" y="575"/>
                    <a:pt x="941" y="0"/>
                    <a:pt x="0" y="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3" name="Google Shape;20263;p11"/>
            <p:cNvSpPr/>
            <p:nvPr/>
          </p:nvSpPr>
          <p:spPr>
            <a:xfrm>
              <a:off x="4453450" y="3316936"/>
              <a:ext cx="14063" cy="4276"/>
            </a:xfrm>
            <a:custGeom>
              <a:rect b="b" l="l" r="r" t="t"/>
              <a:pathLst>
                <a:path extrusionOk="0" h="142" w="394">
                  <a:moveTo>
                    <a:pt x="294" y="25"/>
                  </a:moveTo>
                  <a:cubicBezTo>
                    <a:pt x="239" y="0"/>
                    <a:pt x="0" y="69"/>
                    <a:pt x="98" y="116"/>
                  </a:cubicBezTo>
                  <a:cubicBezTo>
                    <a:pt x="154" y="141"/>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4" name="Google Shape;20264;p11"/>
            <p:cNvSpPr/>
            <p:nvPr/>
          </p:nvSpPr>
          <p:spPr>
            <a:xfrm>
              <a:off x="2494396" y="3312209"/>
              <a:ext cx="21594" cy="9515"/>
            </a:xfrm>
            <a:custGeom>
              <a:rect b="b" l="l" r="r" t="t"/>
              <a:pathLst>
                <a:path extrusionOk="0" h="316" w="605">
                  <a:moveTo>
                    <a:pt x="411" y="273"/>
                  </a:moveTo>
                  <a:cubicBezTo>
                    <a:pt x="405" y="148"/>
                    <a:pt x="503" y="74"/>
                    <a:pt x="604" y="1"/>
                  </a:cubicBezTo>
                  <a:lnTo>
                    <a:pt x="26" y="1"/>
                  </a:lnTo>
                  <a:cubicBezTo>
                    <a:pt x="42" y="144"/>
                    <a:pt x="0" y="315"/>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5" name="Google Shape;20265;p11"/>
            <p:cNvSpPr/>
            <p:nvPr/>
          </p:nvSpPr>
          <p:spPr>
            <a:xfrm>
              <a:off x="5244988" y="3314166"/>
              <a:ext cx="14063" cy="4276"/>
            </a:xfrm>
            <a:custGeom>
              <a:rect b="b" l="l" r="r" t="t"/>
              <a:pathLst>
                <a:path extrusionOk="0" h="142" w="394">
                  <a:moveTo>
                    <a:pt x="295" y="26"/>
                  </a:moveTo>
                  <a:cubicBezTo>
                    <a:pt x="240" y="1"/>
                    <a:pt x="1" y="70"/>
                    <a:pt x="96" y="117"/>
                  </a:cubicBezTo>
                  <a:cubicBezTo>
                    <a:pt x="154" y="142"/>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6" name="Google Shape;20266;p11"/>
            <p:cNvSpPr/>
            <p:nvPr/>
          </p:nvSpPr>
          <p:spPr>
            <a:xfrm>
              <a:off x="3073496" y="3311456"/>
              <a:ext cx="13777" cy="7497"/>
            </a:xfrm>
            <a:custGeom>
              <a:rect b="b" l="l" r="r" t="t"/>
              <a:pathLst>
                <a:path extrusionOk="0" h="249" w="386">
                  <a:moveTo>
                    <a:pt x="385" y="116"/>
                  </a:moveTo>
                  <a:cubicBezTo>
                    <a:pt x="384" y="24"/>
                    <a:pt x="46" y="1"/>
                    <a:pt x="0" y="116"/>
                  </a:cubicBezTo>
                  <a:cubicBezTo>
                    <a:pt x="216" y="105"/>
                    <a:pt x="302" y="249"/>
                    <a:pt x="385"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7" name="Google Shape;20267;p11"/>
            <p:cNvSpPr/>
            <p:nvPr/>
          </p:nvSpPr>
          <p:spPr>
            <a:xfrm>
              <a:off x="2990905" y="3312179"/>
              <a:ext cx="13706" cy="5540"/>
            </a:xfrm>
            <a:custGeom>
              <a:rect b="b" l="l" r="r" t="t"/>
              <a:pathLst>
                <a:path extrusionOk="0" h="184" w="384">
                  <a:moveTo>
                    <a:pt x="0" y="183"/>
                  </a:moveTo>
                  <a:lnTo>
                    <a:pt x="384" y="183"/>
                  </a:lnTo>
                  <a:lnTo>
                    <a:pt x="384"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8" name="Google Shape;20268;p11"/>
            <p:cNvSpPr/>
            <p:nvPr/>
          </p:nvSpPr>
          <p:spPr>
            <a:xfrm>
              <a:off x="2521593" y="3309469"/>
              <a:ext cx="21915" cy="8702"/>
            </a:xfrm>
            <a:custGeom>
              <a:rect b="b" l="l" r="r" t="t"/>
              <a:pathLst>
                <a:path extrusionOk="0" h="289" w="614">
                  <a:moveTo>
                    <a:pt x="614" y="273"/>
                  </a:moveTo>
                  <a:lnTo>
                    <a:pt x="614" y="0"/>
                  </a:lnTo>
                  <a:lnTo>
                    <a:pt x="34" y="0"/>
                  </a:lnTo>
                  <a:cubicBezTo>
                    <a:pt x="0" y="197"/>
                    <a:pt x="192" y="289"/>
                    <a:pt x="614"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9" name="Google Shape;20269;p11"/>
            <p:cNvSpPr/>
            <p:nvPr/>
          </p:nvSpPr>
          <p:spPr>
            <a:xfrm>
              <a:off x="1903339" y="3309078"/>
              <a:ext cx="6924" cy="6263"/>
            </a:xfrm>
            <a:custGeom>
              <a:rect b="b" l="l" r="r" t="t"/>
              <a:pathLst>
                <a:path extrusionOk="0" h="208" w="194">
                  <a:moveTo>
                    <a:pt x="194" y="103"/>
                  </a:moveTo>
                  <a:cubicBezTo>
                    <a:pt x="194" y="52"/>
                    <a:pt x="37" y="0"/>
                    <a:pt x="2" y="103"/>
                  </a:cubicBezTo>
                  <a:cubicBezTo>
                    <a:pt x="1" y="156"/>
                    <a:pt x="157" y="208"/>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0" name="Google Shape;20270;p11"/>
            <p:cNvSpPr/>
            <p:nvPr/>
          </p:nvSpPr>
          <p:spPr>
            <a:xfrm>
              <a:off x="8813922" y="3306699"/>
              <a:ext cx="13920" cy="5510"/>
            </a:xfrm>
            <a:custGeom>
              <a:rect b="b" l="l" r="r" t="t"/>
              <a:pathLst>
                <a:path extrusionOk="0" h="183" w="390">
                  <a:moveTo>
                    <a:pt x="1" y="182"/>
                  </a:moveTo>
                  <a:lnTo>
                    <a:pt x="390" y="182"/>
                  </a:lnTo>
                  <a:lnTo>
                    <a:pt x="390"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1" name="Google Shape;20271;p11"/>
            <p:cNvSpPr/>
            <p:nvPr/>
          </p:nvSpPr>
          <p:spPr>
            <a:xfrm>
              <a:off x="5609794" y="3303206"/>
              <a:ext cx="14063" cy="4306"/>
            </a:xfrm>
            <a:custGeom>
              <a:rect b="b" l="l" r="r" t="t"/>
              <a:pathLst>
                <a:path extrusionOk="0" h="143" w="394">
                  <a:moveTo>
                    <a:pt x="294" y="27"/>
                  </a:moveTo>
                  <a:cubicBezTo>
                    <a:pt x="240" y="1"/>
                    <a:pt x="1" y="71"/>
                    <a:pt x="101" y="118"/>
                  </a:cubicBezTo>
                  <a:cubicBezTo>
                    <a:pt x="153" y="143"/>
                    <a:pt x="394" y="75"/>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2" name="Google Shape;20272;p11"/>
            <p:cNvSpPr/>
            <p:nvPr/>
          </p:nvSpPr>
          <p:spPr>
            <a:xfrm>
              <a:off x="2509065" y="3298540"/>
              <a:ext cx="20630" cy="8250"/>
            </a:xfrm>
            <a:custGeom>
              <a:rect b="b" l="l" r="r" t="t"/>
              <a:pathLst>
                <a:path extrusionOk="0" h="274" w="578">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3" name="Google Shape;20273;p11"/>
            <p:cNvSpPr/>
            <p:nvPr/>
          </p:nvSpPr>
          <p:spPr>
            <a:xfrm>
              <a:off x="1807007" y="3291825"/>
              <a:ext cx="28911" cy="16922"/>
            </a:xfrm>
            <a:custGeom>
              <a:rect b="b" l="l" r="r" t="t"/>
              <a:pathLst>
                <a:path extrusionOk="0" h="562" w="81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4" name="Google Shape;20274;p11"/>
            <p:cNvSpPr/>
            <p:nvPr/>
          </p:nvSpPr>
          <p:spPr>
            <a:xfrm>
              <a:off x="8810531" y="3300527"/>
              <a:ext cx="13849" cy="4246"/>
            </a:xfrm>
            <a:custGeom>
              <a:rect b="b" l="l" r="r" t="t"/>
              <a:pathLst>
                <a:path extrusionOk="0" h="141" w="388">
                  <a:moveTo>
                    <a:pt x="289" y="24"/>
                  </a:moveTo>
                  <a:cubicBezTo>
                    <a:pt x="239" y="1"/>
                    <a:pt x="0" y="69"/>
                    <a:pt x="96" y="116"/>
                  </a:cubicBezTo>
                  <a:cubicBezTo>
                    <a:pt x="152" y="141"/>
                    <a:pt x="388" y="73"/>
                    <a:pt x="289"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5" name="Google Shape;20275;p11"/>
            <p:cNvSpPr/>
            <p:nvPr/>
          </p:nvSpPr>
          <p:spPr>
            <a:xfrm>
              <a:off x="8597058" y="3300527"/>
              <a:ext cx="13991" cy="4246"/>
            </a:xfrm>
            <a:custGeom>
              <a:rect b="b" l="l" r="r" t="t"/>
              <a:pathLst>
                <a:path extrusionOk="0" h="141" w="392">
                  <a:moveTo>
                    <a:pt x="98" y="116"/>
                  </a:moveTo>
                  <a:cubicBezTo>
                    <a:pt x="153" y="141"/>
                    <a:pt x="392" y="73"/>
                    <a:pt x="291" y="24"/>
                  </a:cubicBezTo>
                  <a:cubicBezTo>
                    <a:pt x="239" y="1"/>
                    <a:pt x="0"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6" name="Google Shape;20276;p11"/>
            <p:cNvSpPr/>
            <p:nvPr/>
          </p:nvSpPr>
          <p:spPr>
            <a:xfrm>
              <a:off x="5372336" y="3298148"/>
              <a:ext cx="7031" cy="6263"/>
            </a:xfrm>
            <a:custGeom>
              <a:rect b="b" l="l" r="r" t="t"/>
              <a:pathLst>
                <a:path extrusionOk="0" h="208" w="197">
                  <a:moveTo>
                    <a:pt x="3" y="103"/>
                  </a:moveTo>
                  <a:cubicBezTo>
                    <a:pt x="0" y="156"/>
                    <a:pt x="157" y="208"/>
                    <a:pt x="195" y="103"/>
                  </a:cubicBezTo>
                  <a:cubicBezTo>
                    <a:pt x="196" y="54"/>
                    <a:pt x="38" y="0"/>
                    <a:pt x="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7" name="Google Shape;20277;p11"/>
            <p:cNvSpPr/>
            <p:nvPr/>
          </p:nvSpPr>
          <p:spPr>
            <a:xfrm>
              <a:off x="3204628" y="3288815"/>
              <a:ext cx="20309" cy="13550"/>
            </a:xfrm>
            <a:custGeom>
              <a:rect b="b" l="l" r="r" t="t"/>
              <a:pathLst>
                <a:path extrusionOk="0" h="450" w="569">
                  <a:moveTo>
                    <a:pt x="376" y="413"/>
                  </a:moveTo>
                  <a:cubicBezTo>
                    <a:pt x="387" y="359"/>
                    <a:pt x="402" y="308"/>
                    <a:pt x="569" y="325"/>
                  </a:cubicBezTo>
                  <a:lnTo>
                    <a:pt x="569" y="143"/>
                  </a:lnTo>
                  <a:cubicBezTo>
                    <a:pt x="95" y="1"/>
                    <a:pt x="1" y="450"/>
                    <a:pt x="376"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8" name="Google Shape;20278;p11"/>
            <p:cNvSpPr/>
            <p:nvPr/>
          </p:nvSpPr>
          <p:spPr>
            <a:xfrm>
              <a:off x="8056827" y="3295830"/>
              <a:ext cx="13742" cy="2710"/>
            </a:xfrm>
            <a:custGeom>
              <a:rect b="b" l="l" r="r" t="t"/>
              <a:pathLst>
                <a:path extrusionOk="0" h="90" w="385">
                  <a:moveTo>
                    <a:pt x="385" y="0"/>
                  </a:moveTo>
                  <a:cubicBezTo>
                    <a:pt x="236" y="20"/>
                    <a:pt x="6" y="2"/>
                    <a:pt x="1" y="89"/>
                  </a:cubicBezTo>
                  <a:cubicBezTo>
                    <a:pt x="151" y="70"/>
                    <a:pt x="382" y="88"/>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9" name="Google Shape;20279;p11"/>
            <p:cNvSpPr/>
            <p:nvPr/>
          </p:nvSpPr>
          <p:spPr>
            <a:xfrm>
              <a:off x="5489441" y="3289959"/>
              <a:ext cx="6960" cy="6203"/>
            </a:xfrm>
            <a:custGeom>
              <a:rect b="b" l="l" r="r" t="t"/>
              <a:pathLst>
                <a:path extrusionOk="0" h="206" w="195">
                  <a:moveTo>
                    <a:pt x="194" y="104"/>
                  </a:moveTo>
                  <a:cubicBezTo>
                    <a:pt x="194" y="54"/>
                    <a:pt x="37" y="1"/>
                    <a:pt x="1" y="104"/>
                  </a:cubicBezTo>
                  <a:cubicBezTo>
                    <a:pt x="1" y="154"/>
                    <a:pt x="156" y="206"/>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0" name="Google Shape;20280;p11"/>
            <p:cNvSpPr/>
            <p:nvPr/>
          </p:nvSpPr>
          <p:spPr>
            <a:xfrm>
              <a:off x="1452729" y="3287610"/>
              <a:ext cx="23914" cy="10298"/>
            </a:xfrm>
            <a:custGeom>
              <a:rect b="b" l="l" r="r" t="t"/>
              <a:pathLst>
                <a:path extrusionOk="0" h="342" w="670">
                  <a:moveTo>
                    <a:pt x="670" y="92"/>
                  </a:moveTo>
                  <a:cubicBezTo>
                    <a:pt x="404" y="94"/>
                    <a:pt x="247" y="49"/>
                    <a:pt x="90" y="1"/>
                  </a:cubicBezTo>
                  <a:cubicBezTo>
                    <a:pt x="0" y="282"/>
                    <a:pt x="610" y="341"/>
                    <a:pt x="67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1" name="Google Shape;20281;p11"/>
            <p:cNvSpPr/>
            <p:nvPr/>
          </p:nvSpPr>
          <p:spPr>
            <a:xfrm>
              <a:off x="4205677" y="3289567"/>
              <a:ext cx="13956" cy="4336"/>
            </a:xfrm>
            <a:custGeom>
              <a:rect b="b" l="l" r="r" t="t"/>
              <a:pathLst>
                <a:path extrusionOk="0" h="144" w="391">
                  <a:moveTo>
                    <a:pt x="291" y="27"/>
                  </a:moveTo>
                  <a:cubicBezTo>
                    <a:pt x="237" y="1"/>
                    <a:pt x="0" y="71"/>
                    <a:pt x="98" y="117"/>
                  </a:cubicBezTo>
                  <a:cubicBezTo>
                    <a:pt x="152" y="143"/>
                    <a:pt x="391" y="73"/>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2" name="Google Shape;20282;p11"/>
            <p:cNvSpPr/>
            <p:nvPr/>
          </p:nvSpPr>
          <p:spPr>
            <a:xfrm>
              <a:off x="1522614" y="3271954"/>
              <a:ext cx="50434" cy="18518"/>
            </a:xfrm>
            <a:custGeom>
              <a:rect b="b" l="l" r="r" t="t"/>
              <a:pathLst>
                <a:path extrusionOk="0" h="615" w="1413">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3" name="Google Shape;20283;p11"/>
            <p:cNvSpPr/>
            <p:nvPr/>
          </p:nvSpPr>
          <p:spPr>
            <a:xfrm>
              <a:off x="2020337" y="3279029"/>
              <a:ext cx="6889" cy="6203"/>
            </a:xfrm>
            <a:custGeom>
              <a:rect b="b" l="l" r="r" t="t"/>
              <a:pathLst>
                <a:path extrusionOk="0" h="206" w="193">
                  <a:moveTo>
                    <a:pt x="192" y="104"/>
                  </a:moveTo>
                  <a:cubicBezTo>
                    <a:pt x="192" y="53"/>
                    <a:pt x="39" y="1"/>
                    <a:pt x="2" y="104"/>
                  </a:cubicBezTo>
                  <a:cubicBezTo>
                    <a:pt x="0" y="154"/>
                    <a:pt x="157" y="206"/>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4" name="Google Shape;20284;p11"/>
            <p:cNvSpPr/>
            <p:nvPr/>
          </p:nvSpPr>
          <p:spPr>
            <a:xfrm>
              <a:off x="4863121" y="3279391"/>
              <a:ext cx="13777" cy="2800"/>
            </a:xfrm>
            <a:custGeom>
              <a:rect b="b" l="l" r="r" t="t"/>
              <a:pathLst>
                <a:path extrusionOk="0" h="93" w="386">
                  <a:moveTo>
                    <a:pt x="385" y="1"/>
                  </a:moveTo>
                  <a:cubicBezTo>
                    <a:pt x="235" y="22"/>
                    <a:pt x="5" y="5"/>
                    <a:pt x="0" y="92"/>
                  </a:cubicBezTo>
                  <a:cubicBezTo>
                    <a:pt x="149" y="71"/>
                    <a:pt x="379" y="89"/>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5" name="Google Shape;20285;p11"/>
            <p:cNvSpPr/>
            <p:nvPr/>
          </p:nvSpPr>
          <p:spPr>
            <a:xfrm>
              <a:off x="2116740" y="3276289"/>
              <a:ext cx="6924" cy="6293"/>
            </a:xfrm>
            <a:custGeom>
              <a:rect b="b" l="l" r="r" t="t"/>
              <a:pathLst>
                <a:path extrusionOk="0" h="209" w="194">
                  <a:moveTo>
                    <a:pt x="193" y="104"/>
                  </a:moveTo>
                  <a:cubicBezTo>
                    <a:pt x="193" y="53"/>
                    <a:pt x="37" y="1"/>
                    <a:pt x="1" y="104"/>
                  </a:cubicBezTo>
                  <a:cubicBezTo>
                    <a:pt x="0" y="155"/>
                    <a:pt x="154" y="208"/>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6" name="Google Shape;20286;p11"/>
            <p:cNvSpPr/>
            <p:nvPr/>
          </p:nvSpPr>
          <p:spPr>
            <a:xfrm>
              <a:off x="1707105" y="3278638"/>
              <a:ext cx="13956" cy="4276"/>
            </a:xfrm>
            <a:custGeom>
              <a:rect b="b" l="l" r="r" t="t"/>
              <a:pathLst>
                <a:path extrusionOk="0" h="142" w="391">
                  <a:moveTo>
                    <a:pt x="101" y="117"/>
                  </a:moveTo>
                  <a:cubicBezTo>
                    <a:pt x="151" y="142"/>
                    <a:pt x="391" y="73"/>
                    <a:pt x="293" y="26"/>
                  </a:cubicBezTo>
                  <a:cubicBezTo>
                    <a:pt x="239" y="1"/>
                    <a:pt x="1"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7" name="Google Shape;20287;p11"/>
            <p:cNvSpPr/>
            <p:nvPr/>
          </p:nvSpPr>
          <p:spPr>
            <a:xfrm>
              <a:off x="5027339" y="3271171"/>
              <a:ext cx="21630" cy="6474"/>
            </a:xfrm>
            <a:custGeom>
              <a:rect b="b" l="l" r="r" t="t"/>
              <a:pathLst>
                <a:path extrusionOk="0" h="215" w="606">
                  <a:moveTo>
                    <a:pt x="606" y="182"/>
                  </a:moveTo>
                  <a:lnTo>
                    <a:pt x="606" y="1"/>
                  </a:lnTo>
                  <a:lnTo>
                    <a:pt x="26" y="1"/>
                  </a:lnTo>
                  <a:cubicBezTo>
                    <a:pt x="0" y="164"/>
                    <a:pt x="218" y="215"/>
                    <a:pt x="606"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8" name="Google Shape;20288;p11"/>
            <p:cNvSpPr/>
            <p:nvPr/>
          </p:nvSpPr>
          <p:spPr>
            <a:xfrm>
              <a:off x="3975179" y="3273941"/>
              <a:ext cx="13706" cy="2740"/>
            </a:xfrm>
            <a:custGeom>
              <a:rect b="b" l="l" r="r" t="t"/>
              <a:pathLst>
                <a:path extrusionOk="0" h="91" w="384">
                  <a:moveTo>
                    <a:pt x="1" y="90"/>
                  </a:moveTo>
                  <a:cubicBezTo>
                    <a:pt x="151" y="71"/>
                    <a:pt x="379" y="89"/>
                    <a:pt x="383" y="0"/>
                  </a:cubicBezTo>
                  <a:cubicBezTo>
                    <a:pt x="236" y="20"/>
                    <a:pt x="7" y="4"/>
                    <a:pt x="1" y="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9" name="Google Shape;20289;p11"/>
            <p:cNvSpPr/>
            <p:nvPr/>
          </p:nvSpPr>
          <p:spPr>
            <a:xfrm>
              <a:off x="2216428" y="3273218"/>
              <a:ext cx="14027" cy="4215"/>
            </a:xfrm>
            <a:custGeom>
              <a:rect b="b" l="l" r="r" t="t"/>
              <a:pathLst>
                <a:path extrusionOk="0" h="140" w="393">
                  <a:moveTo>
                    <a:pt x="100" y="114"/>
                  </a:moveTo>
                  <a:cubicBezTo>
                    <a:pt x="153" y="139"/>
                    <a:pt x="392" y="70"/>
                    <a:pt x="292" y="24"/>
                  </a:cubicBezTo>
                  <a:cubicBezTo>
                    <a:pt x="238" y="1"/>
                    <a:pt x="0" y="67"/>
                    <a:pt x="100"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0" name="Google Shape;20290;p11"/>
            <p:cNvSpPr/>
            <p:nvPr/>
          </p:nvSpPr>
          <p:spPr>
            <a:xfrm>
              <a:off x="8531814" y="3271171"/>
              <a:ext cx="13777" cy="2800"/>
            </a:xfrm>
            <a:custGeom>
              <a:rect b="b" l="l" r="r" t="t"/>
              <a:pathLst>
                <a:path extrusionOk="0" h="93" w="386">
                  <a:moveTo>
                    <a:pt x="386" y="1"/>
                  </a:moveTo>
                  <a:cubicBezTo>
                    <a:pt x="236" y="22"/>
                    <a:pt x="5" y="5"/>
                    <a:pt x="1" y="92"/>
                  </a:cubicBezTo>
                  <a:cubicBezTo>
                    <a:pt x="150" y="71"/>
                    <a:pt x="379" y="90"/>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1" name="Google Shape;20291;p11"/>
            <p:cNvSpPr/>
            <p:nvPr/>
          </p:nvSpPr>
          <p:spPr>
            <a:xfrm>
              <a:off x="5537625" y="3262650"/>
              <a:ext cx="6996" cy="6203"/>
            </a:xfrm>
            <a:custGeom>
              <a:rect b="b" l="l" r="r" t="t"/>
              <a:pathLst>
                <a:path extrusionOk="0" h="206" w="196">
                  <a:moveTo>
                    <a:pt x="193" y="102"/>
                  </a:moveTo>
                  <a:cubicBezTo>
                    <a:pt x="195" y="54"/>
                    <a:pt x="39" y="1"/>
                    <a:pt x="1" y="102"/>
                  </a:cubicBezTo>
                  <a:cubicBezTo>
                    <a:pt x="1" y="153"/>
                    <a:pt x="156" y="206"/>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2" name="Google Shape;20292;p11"/>
            <p:cNvSpPr/>
            <p:nvPr/>
          </p:nvSpPr>
          <p:spPr>
            <a:xfrm>
              <a:off x="2075409" y="3263012"/>
              <a:ext cx="13849" cy="2710"/>
            </a:xfrm>
            <a:custGeom>
              <a:rect b="b" l="l" r="r" t="t"/>
              <a:pathLst>
                <a:path extrusionOk="0" h="90" w="388">
                  <a:moveTo>
                    <a:pt x="388" y="0"/>
                  </a:moveTo>
                  <a:cubicBezTo>
                    <a:pt x="235" y="20"/>
                    <a:pt x="5" y="2"/>
                    <a:pt x="0" y="89"/>
                  </a:cubicBezTo>
                  <a:cubicBezTo>
                    <a:pt x="149" y="72"/>
                    <a:pt x="383" y="89"/>
                    <a:pt x="3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3" name="Google Shape;20293;p11"/>
            <p:cNvSpPr/>
            <p:nvPr/>
          </p:nvSpPr>
          <p:spPr>
            <a:xfrm>
              <a:off x="1497166" y="3259850"/>
              <a:ext cx="7031" cy="6263"/>
            </a:xfrm>
            <a:custGeom>
              <a:rect b="b" l="l" r="r" t="t"/>
              <a:pathLst>
                <a:path extrusionOk="0" h="208" w="197">
                  <a:moveTo>
                    <a:pt x="196" y="105"/>
                  </a:moveTo>
                  <a:cubicBezTo>
                    <a:pt x="196" y="54"/>
                    <a:pt x="39" y="1"/>
                    <a:pt x="3" y="105"/>
                  </a:cubicBezTo>
                  <a:cubicBezTo>
                    <a:pt x="1" y="154"/>
                    <a:pt x="159" y="207"/>
                    <a:pt x="196"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4" name="Google Shape;20294;p11"/>
            <p:cNvSpPr/>
            <p:nvPr/>
          </p:nvSpPr>
          <p:spPr>
            <a:xfrm>
              <a:off x="4357046" y="3259519"/>
              <a:ext cx="14063" cy="4215"/>
            </a:xfrm>
            <a:custGeom>
              <a:rect b="b" l="l" r="r" t="t"/>
              <a:pathLst>
                <a:path extrusionOk="0" h="140" w="394">
                  <a:moveTo>
                    <a:pt x="294" y="25"/>
                  </a:moveTo>
                  <a:cubicBezTo>
                    <a:pt x="241" y="0"/>
                    <a:pt x="0" y="68"/>
                    <a:pt x="101" y="116"/>
                  </a:cubicBezTo>
                  <a:cubicBezTo>
                    <a:pt x="153" y="140"/>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5" name="Google Shape;20295;p11"/>
            <p:cNvSpPr/>
            <p:nvPr/>
          </p:nvSpPr>
          <p:spPr>
            <a:xfrm>
              <a:off x="2488971" y="3250757"/>
              <a:ext cx="20131" cy="16290"/>
            </a:xfrm>
            <a:custGeom>
              <a:rect b="b" l="l" r="r" t="t"/>
              <a:pathLst>
                <a:path extrusionOk="0" h="541" w="564">
                  <a:moveTo>
                    <a:pt x="563" y="135"/>
                  </a:moveTo>
                  <a:cubicBezTo>
                    <a:pt x="1" y="0"/>
                    <a:pt x="1" y="541"/>
                    <a:pt x="563" y="4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6" name="Google Shape;20296;p11"/>
            <p:cNvSpPr/>
            <p:nvPr/>
          </p:nvSpPr>
          <p:spPr>
            <a:xfrm>
              <a:off x="6600921" y="3256749"/>
              <a:ext cx="13991" cy="4336"/>
            </a:xfrm>
            <a:custGeom>
              <a:rect b="b" l="l" r="r" t="t"/>
              <a:pathLst>
                <a:path extrusionOk="0" h="144" w="392">
                  <a:moveTo>
                    <a:pt x="292" y="27"/>
                  </a:moveTo>
                  <a:cubicBezTo>
                    <a:pt x="239" y="1"/>
                    <a:pt x="0" y="69"/>
                    <a:pt x="98" y="117"/>
                  </a:cubicBezTo>
                  <a:cubicBezTo>
                    <a:pt x="154" y="143"/>
                    <a:pt x="392" y="74"/>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7" name="Google Shape;20297;p11"/>
            <p:cNvSpPr/>
            <p:nvPr/>
          </p:nvSpPr>
          <p:spPr>
            <a:xfrm>
              <a:off x="6249856" y="3256749"/>
              <a:ext cx="14099" cy="4336"/>
            </a:xfrm>
            <a:custGeom>
              <a:rect b="b" l="l" r="r" t="t"/>
              <a:pathLst>
                <a:path extrusionOk="0" h="144" w="395">
                  <a:moveTo>
                    <a:pt x="293" y="27"/>
                  </a:moveTo>
                  <a:cubicBezTo>
                    <a:pt x="241" y="1"/>
                    <a:pt x="0" y="69"/>
                    <a:pt x="102" y="117"/>
                  </a:cubicBezTo>
                  <a:cubicBezTo>
                    <a:pt x="156" y="143"/>
                    <a:pt x="395"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8" name="Google Shape;20298;p11"/>
            <p:cNvSpPr/>
            <p:nvPr/>
          </p:nvSpPr>
          <p:spPr>
            <a:xfrm>
              <a:off x="2271250" y="3249342"/>
              <a:ext cx="25734" cy="8220"/>
            </a:xfrm>
            <a:custGeom>
              <a:rect b="b" l="l" r="r" t="t"/>
              <a:pathLst>
                <a:path extrusionOk="0" h="273" w="721">
                  <a:moveTo>
                    <a:pt x="105" y="273"/>
                  </a:moveTo>
                  <a:lnTo>
                    <a:pt x="685" y="273"/>
                  </a:lnTo>
                  <a:cubicBezTo>
                    <a:pt x="655" y="165"/>
                    <a:pt x="720" y="13"/>
                    <a:pt x="492" y="0"/>
                  </a:cubicBezTo>
                  <a:cubicBezTo>
                    <a:pt x="477" y="142"/>
                    <a:pt x="1" y="71"/>
                    <a:pt x="10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9" name="Google Shape;20299;p11"/>
            <p:cNvSpPr/>
            <p:nvPr/>
          </p:nvSpPr>
          <p:spPr>
            <a:xfrm>
              <a:off x="2670678" y="3251329"/>
              <a:ext cx="14099" cy="4276"/>
            </a:xfrm>
            <a:custGeom>
              <a:rect b="b" l="l" r="r" t="t"/>
              <a:pathLst>
                <a:path extrusionOk="0" h="142" w="395">
                  <a:moveTo>
                    <a:pt x="292" y="25"/>
                  </a:moveTo>
                  <a:cubicBezTo>
                    <a:pt x="242" y="1"/>
                    <a:pt x="0" y="70"/>
                    <a:pt x="102" y="117"/>
                  </a:cubicBezTo>
                  <a:cubicBezTo>
                    <a:pt x="155" y="142"/>
                    <a:pt x="395"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0" name="Google Shape;20300;p11"/>
            <p:cNvSpPr/>
            <p:nvPr/>
          </p:nvSpPr>
          <p:spPr>
            <a:xfrm>
              <a:off x="4317214" y="3240520"/>
              <a:ext cx="29625" cy="12345"/>
            </a:xfrm>
            <a:custGeom>
              <a:rect b="b" l="l" r="r" t="t"/>
              <a:pathLst>
                <a:path extrusionOk="0" h="410" w="830">
                  <a:moveTo>
                    <a:pt x="829" y="384"/>
                  </a:moveTo>
                  <a:lnTo>
                    <a:pt x="829" y="22"/>
                  </a:lnTo>
                  <a:cubicBezTo>
                    <a:pt x="465" y="1"/>
                    <a:pt x="405" y="123"/>
                    <a:pt x="59" y="112"/>
                  </a:cubicBezTo>
                  <a:cubicBezTo>
                    <a:pt x="0" y="351"/>
                    <a:pt x="327" y="409"/>
                    <a:pt x="829"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1" name="Google Shape;20301;p11"/>
            <p:cNvSpPr/>
            <p:nvPr/>
          </p:nvSpPr>
          <p:spPr>
            <a:xfrm>
              <a:off x="1414718" y="3242899"/>
              <a:ext cx="27519" cy="11171"/>
            </a:xfrm>
            <a:custGeom>
              <a:rect b="b" l="l" r="r" t="t"/>
              <a:pathLst>
                <a:path extrusionOk="0" h="371" w="771">
                  <a:moveTo>
                    <a:pt x="770" y="305"/>
                  </a:moveTo>
                  <a:lnTo>
                    <a:pt x="770" y="33"/>
                  </a:lnTo>
                  <a:cubicBezTo>
                    <a:pt x="483" y="50"/>
                    <a:pt x="58" y="0"/>
                    <a:pt x="0" y="124"/>
                  </a:cubicBezTo>
                  <a:cubicBezTo>
                    <a:pt x="383" y="124"/>
                    <a:pt x="243" y="371"/>
                    <a:pt x="770"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2" name="Google Shape;20302;p11"/>
            <p:cNvSpPr/>
            <p:nvPr/>
          </p:nvSpPr>
          <p:spPr>
            <a:xfrm>
              <a:off x="1855119" y="3232391"/>
              <a:ext cx="41332" cy="16982"/>
            </a:xfrm>
            <a:custGeom>
              <a:rect b="b" l="l" r="r" t="t"/>
              <a:pathLst>
                <a:path extrusionOk="0" h="564" w="1158">
                  <a:moveTo>
                    <a:pt x="1" y="199"/>
                  </a:moveTo>
                  <a:cubicBezTo>
                    <a:pt x="211" y="404"/>
                    <a:pt x="524" y="560"/>
                    <a:pt x="1157" y="563"/>
                  </a:cubicBezTo>
                  <a:lnTo>
                    <a:pt x="1157" y="110"/>
                  </a:lnTo>
                  <a:cubicBezTo>
                    <a:pt x="819" y="161"/>
                    <a:pt x="27" y="1"/>
                    <a:pt x="1" y="1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3" name="Google Shape;20303;p11"/>
            <p:cNvSpPr/>
            <p:nvPr/>
          </p:nvSpPr>
          <p:spPr>
            <a:xfrm>
              <a:off x="857033" y="3232933"/>
              <a:ext cx="45865" cy="16771"/>
            </a:xfrm>
            <a:custGeom>
              <a:rect b="b" l="l" r="r" t="t"/>
              <a:pathLst>
                <a:path extrusionOk="0" h="557" w="1285">
                  <a:moveTo>
                    <a:pt x="965" y="1"/>
                  </a:moveTo>
                  <a:cubicBezTo>
                    <a:pt x="361" y="18"/>
                    <a:pt x="38" y="168"/>
                    <a:pt x="0" y="454"/>
                  </a:cubicBezTo>
                  <a:cubicBezTo>
                    <a:pt x="365" y="434"/>
                    <a:pt x="426" y="557"/>
                    <a:pt x="776" y="545"/>
                  </a:cubicBezTo>
                  <a:cubicBezTo>
                    <a:pt x="901" y="355"/>
                    <a:pt x="1285" y="140"/>
                    <a:pt x="9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4" name="Google Shape;20304;p11"/>
            <p:cNvSpPr/>
            <p:nvPr/>
          </p:nvSpPr>
          <p:spPr>
            <a:xfrm>
              <a:off x="5613399" y="3238353"/>
              <a:ext cx="14919" cy="9244"/>
            </a:xfrm>
            <a:custGeom>
              <a:rect b="b" l="l" r="r" t="t"/>
              <a:pathLst>
                <a:path extrusionOk="0" h="307" w="418">
                  <a:moveTo>
                    <a:pt x="383" y="274"/>
                  </a:moveTo>
                  <a:cubicBezTo>
                    <a:pt x="357" y="165"/>
                    <a:pt x="418" y="17"/>
                    <a:pt x="193" y="1"/>
                  </a:cubicBezTo>
                  <a:cubicBezTo>
                    <a:pt x="180" y="57"/>
                    <a:pt x="163" y="109"/>
                    <a:pt x="0" y="94"/>
                  </a:cubicBezTo>
                  <a:cubicBezTo>
                    <a:pt x="21" y="203"/>
                    <a:pt x="56" y="306"/>
                    <a:pt x="38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5" name="Google Shape;20305;p11"/>
            <p:cNvSpPr/>
            <p:nvPr/>
          </p:nvSpPr>
          <p:spPr>
            <a:xfrm>
              <a:off x="2477942" y="3243110"/>
              <a:ext cx="14063" cy="4276"/>
            </a:xfrm>
            <a:custGeom>
              <a:rect b="b" l="l" r="r" t="t"/>
              <a:pathLst>
                <a:path extrusionOk="0" h="142" w="394">
                  <a:moveTo>
                    <a:pt x="294" y="26"/>
                  </a:moveTo>
                  <a:cubicBezTo>
                    <a:pt x="240" y="1"/>
                    <a:pt x="0" y="70"/>
                    <a:pt x="102" y="117"/>
                  </a:cubicBezTo>
                  <a:cubicBezTo>
                    <a:pt x="154" y="142"/>
                    <a:pt x="393" y="71"/>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6" name="Google Shape;20306;p11"/>
            <p:cNvSpPr/>
            <p:nvPr/>
          </p:nvSpPr>
          <p:spPr>
            <a:xfrm>
              <a:off x="4119731" y="3237961"/>
              <a:ext cx="6924" cy="6293"/>
            </a:xfrm>
            <a:custGeom>
              <a:rect b="b" l="l" r="r" t="t"/>
              <a:pathLst>
                <a:path extrusionOk="0" h="209" w="194">
                  <a:moveTo>
                    <a:pt x="193" y="105"/>
                  </a:moveTo>
                  <a:cubicBezTo>
                    <a:pt x="193" y="53"/>
                    <a:pt x="38" y="1"/>
                    <a:pt x="0" y="105"/>
                  </a:cubicBezTo>
                  <a:cubicBezTo>
                    <a:pt x="0" y="156"/>
                    <a:pt x="157" y="208"/>
                    <a:pt x="193"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7" name="Google Shape;20307;p11"/>
            <p:cNvSpPr/>
            <p:nvPr/>
          </p:nvSpPr>
          <p:spPr>
            <a:xfrm>
              <a:off x="2264540" y="3237660"/>
              <a:ext cx="14134" cy="4246"/>
            </a:xfrm>
            <a:custGeom>
              <a:rect b="b" l="l" r="r" t="t"/>
              <a:pathLst>
                <a:path extrusionOk="0" h="141" w="396">
                  <a:moveTo>
                    <a:pt x="293" y="24"/>
                  </a:moveTo>
                  <a:cubicBezTo>
                    <a:pt x="241" y="0"/>
                    <a:pt x="1" y="68"/>
                    <a:pt x="104" y="118"/>
                  </a:cubicBezTo>
                  <a:cubicBezTo>
                    <a:pt x="155" y="140"/>
                    <a:pt x="395"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8" name="Google Shape;20308;p11"/>
            <p:cNvSpPr/>
            <p:nvPr/>
          </p:nvSpPr>
          <p:spPr>
            <a:xfrm>
              <a:off x="3706633" y="3235613"/>
              <a:ext cx="13849" cy="2770"/>
            </a:xfrm>
            <a:custGeom>
              <a:rect b="b" l="l" r="r" t="t"/>
              <a:pathLst>
                <a:path extrusionOk="0" h="92" w="388">
                  <a:moveTo>
                    <a:pt x="387" y="1"/>
                  </a:moveTo>
                  <a:cubicBezTo>
                    <a:pt x="241" y="20"/>
                    <a:pt x="7" y="4"/>
                    <a:pt x="1" y="92"/>
                  </a:cubicBezTo>
                  <a:cubicBezTo>
                    <a:pt x="154" y="72"/>
                    <a:pt x="382" y="91"/>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9" name="Google Shape;20309;p11"/>
            <p:cNvSpPr/>
            <p:nvPr/>
          </p:nvSpPr>
          <p:spPr>
            <a:xfrm>
              <a:off x="4501669" y="3232180"/>
              <a:ext cx="13991" cy="4215"/>
            </a:xfrm>
            <a:custGeom>
              <a:rect b="b" l="l" r="r" t="t"/>
              <a:pathLst>
                <a:path extrusionOk="0" h="140" w="392">
                  <a:moveTo>
                    <a:pt x="99" y="115"/>
                  </a:moveTo>
                  <a:cubicBezTo>
                    <a:pt x="153" y="139"/>
                    <a:pt x="392" y="73"/>
                    <a:pt x="291" y="26"/>
                  </a:cubicBezTo>
                  <a:cubicBezTo>
                    <a:pt x="238" y="1"/>
                    <a:pt x="0" y="69"/>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0" name="Google Shape;20310;p11"/>
            <p:cNvSpPr/>
            <p:nvPr/>
          </p:nvSpPr>
          <p:spPr>
            <a:xfrm>
              <a:off x="3414103" y="3232180"/>
              <a:ext cx="14027" cy="4246"/>
            </a:xfrm>
            <a:custGeom>
              <a:rect b="b" l="l" r="r" t="t"/>
              <a:pathLst>
                <a:path extrusionOk="0" h="141" w="393">
                  <a:moveTo>
                    <a:pt x="293" y="26"/>
                  </a:moveTo>
                  <a:cubicBezTo>
                    <a:pt x="241" y="1"/>
                    <a:pt x="1" y="69"/>
                    <a:pt x="100" y="115"/>
                  </a:cubicBezTo>
                  <a:cubicBezTo>
                    <a:pt x="152" y="141"/>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1" name="Google Shape;20311;p11"/>
            <p:cNvSpPr/>
            <p:nvPr/>
          </p:nvSpPr>
          <p:spPr>
            <a:xfrm>
              <a:off x="7082796" y="3226701"/>
              <a:ext cx="13991" cy="4306"/>
            </a:xfrm>
            <a:custGeom>
              <a:rect b="b" l="l" r="r" t="t"/>
              <a:pathLst>
                <a:path extrusionOk="0" h="143" w="392">
                  <a:moveTo>
                    <a:pt x="290" y="26"/>
                  </a:moveTo>
                  <a:cubicBezTo>
                    <a:pt x="238" y="0"/>
                    <a:pt x="0" y="71"/>
                    <a:pt x="99" y="118"/>
                  </a:cubicBezTo>
                  <a:cubicBezTo>
                    <a:pt x="153" y="143"/>
                    <a:pt x="392" y="73"/>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2" name="Google Shape;20312;p11"/>
            <p:cNvSpPr/>
            <p:nvPr/>
          </p:nvSpPr>
          <p:spPr>
            <a:xfrm>
              <a:off x="2457348" y="3226701"/>
              <a:ext cx="13991" cy="4306"/>
            </a:xfrm>
            <a:custGeom>
              <a:rect b="b" l="l" r="r" t="t"/>
              <a:pathLst>
                <a:path extrusionOk="0" h="143" w="392">
                  <a:moveTo>
                    <a:pt x="293" y="26"/>
                  </a:moveTo>
                  <a:cubicBezTo>
                    <a:pt x="238" y="0"/>
                    <a:pt x="0" y="71"/>
                    <a:pt x="100" y="118"/>
                  </a:cubicBezTo>
                  <a:cubicBezTo>
                    <a:pt x="152" y="143"/>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3" name="Google Shape;20313;p11"/>
            <p:cNvSpPr/>
            <p:nvPr/>
          </p:nvSpPr>
          <p:spPr>
            <a:xfrm>
              <a:off x="5640810" y="3221974"/>
              <a:ext cx="13884" cy="5540"/>
            </a:xfrm>
            <a:custGeom>
              <a:rect b="b" l="l" r="r" t="t"/>
              <a:pathLst>
                <a:path extrusionOk="0" h="184" w="389">
                  <a:moveTo>
                    <a:pt x="1" y="183"/>
                  </a:moveTo>
                  <a:lnTo>
                    <a:pt x="389" y="183"/>
                  </a:lnTo>
                  <a:lnTo>
                    <a:pt x="389"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4" name="Google Shape;20314;p11"/>
            <p:cNvSpPr/>
            <p:nvPr/>
          </p:nvSpPr>
          <p:spPr>
            <a:xfrm>
              <a:off x="4487357" y="3211044"/>
              <a:ext cx="26591" cy="12225"/>
            </a:xfrm>
            <a:custGeom>
              <a:rect b="b" l="l" r="r" t="t"/>
              <a:pathLst>
                <a:path extrusionOk="0" h="406" w="745">
                  <a:moveTo>
                    <a:pt x="306" y="1"/>
                  </a:moveTo>
                  <a:cubicBezTo>
                    <a:pt x="0" y="136"/>
                    <a:pt x="89" y="405"/>
                    <a:pt x="692" y="364"/>
                  </a:cubicBezTo>
                  <a:cubicBezTo>
                    <a:pt x="745" y="156"/>
                    <a:pt x="647" y="22"/>
                    <a:pt x="3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5" name="Google Shape;20315;p11"/>
            <p:cNvSpPr/>
            <p:nvPr/>
          </p:nvSpPr>
          <p:spPr>
            <a:xfrm>
              <a:off x="3352142" y="3218481"/>
              <a:ext cx="14027" cy="4306"/>
            </a:xfrm>
            <a:custGeom>
              <a:rect b="b" l="l" r="r" t="t"/>
              <a:pathLst>
                <a:path extrusionOk="0" h="143" w="393">
                  <a:moveTo>
                    <a:pt x="100" y="117"/>
                  </a:moveTo>
                  <a:cubicBezTo>
                    <a:pt x="151" y="143"/>
                    <a:pt x="392" y="72"/>
                    <a:pt x="293" y="27"/>
                  </a:cubicBezTo>
                  <a:cubicBezTo>
                    <a:pt x="242" y="0"/>
                    <a:pt x="1"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6" name="Google Shape;20316;p11"/>
            <p:cNvSpPr/>
            <p:nvPr/>
          </p:nvSpPr>
          <p:spPr>
            <a:xfrm>
              <a:off x="7844246" y="3200717"/>
              <a:ext cx="35478" cy="19120"/>
            </a:xfrm>
            <a:custGeom>
              <a:rect b="b" l="l" r="r" t="t"/>
              <a:pathLst>
                <a:path extrusionOk="0" h="635" w="994">
                  <a:moveTo>
                    <a:pt x="558" y="617"/>
                  </a:moveTo>
                  <a:cubicBezTo>
                    <a:pt x="506" y="350"/>
                    <a:pt x="994" y="337"/>
                    <a:pt x="943" y="72"/>
                  </a:cubicBezTo>
                  <a:cubicBezTo>
                    <a:pt x="1" y="0"/>
                    <a:pt x="75" y="635"/>
                    <a:pt x="558" y="6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7" name="Google Shape;20317;p11"/>
            <p:cNvSpPr/>
            <p:nvPr/>
          </p:nvSpPr>
          <p:spPr>
            <a:xfrm>
              <a:off x="2677566" y="3215832"/>
              <a:ext cx="14099" cy="4215"/>
            </a:xfrm>
            <a:custGeom>
              <a:rect b="b" l="l" r="r" t="t"/>
              <a:pathLst>
                <a:path extrusionOk="0" h="140" w="395">
                  <a:moveTo>
                    <a:pt x="99" y="115"/>
                  </a:moveTo>
                  <a:cubicBezTo>
                    <a:pt x="156" y="139"/>
                    <a:pt x="395" y="70"/>
                    <a:pt x="294" y="23"/>
                  </a:cubicBezTo>
                  <a:cubicBezTo>
                    <a:pt x="242" y="1"/>
                    <a:pt x="1" y="66"/>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8" name="Google Shape;20318;p11"/>
            <p:cNvSpPr/>
            <p:nvPr/>
          </p:nvSpPr>
          <p:spPr>
            <a:xfrm>
              <a:off x="1872216" y="3215832"/>
              <a:ext cx="14170" cy="4215"/>
            </a:xfrm>
            <a:custGeom>
              <a:rect b="b" l="l" r="r" t="t"/>
              <a:pathLst>
                <a:path extrusionOk="0" h="140" w="397">
                  <a:moveTo>
                    <a:pt x="294" y="23"/>
                  </a:moveTo>
                  <a:cubicBezTo>
                    <a:pt x="242" y="1"/>
                    <a:pt x="1" y="68"/>
                    <a:pt x="104" y="115"/>
                  </a:cubicBezTo>
                  <a:cubicBezTo>
                    <a:pt x="157" y="139"/>
                    <a:pt x="396" y="70"/>
                    <a:pt x="294" y="2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9" name="Google Shape;20319;p11"/>
            <p:cNvSpPr/>
            <p:nvPr/>
          </p:nvSpPr>
          <p:spPr>
            <a:xfrm>
              <a:off x="4920656" y="3200115"/>
              <a:ext cx="34229" cy="17223"/>
            </a:xfrm>
            <a:custGeom>
              <a:rect b="b" l="l" r="r" t="t"/>
              <a:pathLst>
                <a:path extrusionOk="0" h="572" w="959">
                  <a:moveTo>
                    <a:pt x="704" y="545"/>
                  </a:moveTo>
                  <a:cubicBezTo>
                    <a:pt x="863" y="441"/>
                    <a:pt x="958" y="302"/>
                    <a:pt x="894" y="92"/>
                  </a:cubicBezTo>
                  <a:cubicBezTo>
                    <a:pt x="627" y="95"/>
                    <a:pt x="469" y="48"/>
                    <a:pt x="313" y="1"/>
                  </a:cubicBezTo>
                  <a:cubicBezTo>
                    <a:pt x="0" y="147"/>
                    <a:pt x="82" y="571"/>
                    <a:pt x="70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0" name="Google Shape;20320;p11"/>
            <p:cNvSpPr/>
            <p:nvPr/>
          </p:nvSpPr>
          <p:spPr>
            <a:xfrm>
              <a:off x="2716149" y="3204300"/>
              <a:ext cx="20131" cy="16259"/>
            </a:xfrm>
            <a:custGeom>
              <a:rect b="b" l="l" r="r" t="t"/>
              <a:pathLst>
                <a:path extrusionOk="0" h="540" w="564">
                  <a:moveTo>
                    <a:pt x="563" y="406"/>
                  </a:moveTo>
                  <a:lnTo>
                    <a:pt x="563" y="133"/>
                  </a:lnTo>
                  <a:cubicBezTo>
                    <a:pt x="0" y="0"/>
                    <a:pt x="0" y="539"/>
                    <a:pt x="563" y="4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1" name="Google Shape;20321;p11"/>
            <p:cNvSpPr/>
            <p:nvPr/>
          </p:nvSpPr>
          <p:spPr>
            <a:xfrm>
              <a:off x="6518365" y="3210261"/>
              <a:ext cx="13991" cy="4306"/>
            </a:xfrm>
            <a:custGeom>
              <a:rect b="b" l="l" r="r" t="t"/>
              <a:pathLst>
                <a:path extrusionOk="0" h="143" w="392">
                  <a:moveTo>
                    <a:pt x="294" y="27"/>
                  </a:moveTo>
                  <a:cubicBezTo>
                    <a:pt x="236" y="1"/>
                    <a:pt x="0" y="71"/>
                    <a:pt x="101" y="118"/>
                  </a:cubicBezTo>
                  <a:cubicBezTo>
                    <a:pt x="151" y="143"/>
                    <a:pt x="392" y="72"/>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2" name="Google Shape;20322;p11"/>
            <p:cNvSpPr/>
            <p:nvPr/>
          </p:nvSpPr>
          <p:spPr>
            <a:xfrm>
              <a:off x="2631667" y="3205534"/>
              <a:ext cx="21951" cy="8762"/>
            </a:xfrm>
            <a:custGeom>
              <a:rect b="b" l="l" r="r" t="t"/>
              <a:pathLst>
                <a:path extrusionOk="0" h="291" w="615">
                  <a:moveTo>
                    <a:pt x="614" y="274"/>
                  </a:moveTo>
                  <a:lnTo>
                    <a:pt x="614" y="1"/>
                  </a:lnTo>
                  <a:lnTo>
                    <a:pt x="34" y="1"/>
                  </a:lnTo>
                  <a:cubicBezTo>
                    <a:pt x="1" y="201"/>
                    <a:pt x="194" y="291"/>
                    <a:pt x="614"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3" name="Google Shape;20323;p11"/>
            <p:cNvSpPr/>
            <p:nvPr/>
          </p:nvSpPr>
          <p:spPr>
            <a:xfrm>
              <a:off x="1833597" y="3202915"/>
              <a:ext cx="14670" cy="9455"/>
            </a:xfrm>
            <a:custGeom>
              <a:rect b="b" l="l" r="r" t="t"/>
              <a:pathLst>
                <a:path extrusionOk="0" h="314" w="411">
                  <a:moveTo>
                    <a:pt x="410" y="271"/>
                  </a:moveTo>
                  <a:lnTo>
                    <a:pt x="410" y="91"/>
                  </a:lnTo>
                  <a:cubicBezTo>
                    <a:pt x="220" y="91"/>
                    <a:pt x="182" y="16"/>
                    <a:pt x="25" y="1"/>
                  </a:cubicBezTo>
                  <a:cubicBezTo>
                    <a:pt x="45" y="140"/>
                    <a:pt x="0" y="314"/>
                    <a:pt x="410" y="2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4" name="Google Shape;20324;p11"/>
            <p:cNvSpPr/>
            <p:nvPr/>
          </p:nvSpPr>
          <p:spPr>
            <a:xfrm>
              <a:off x="1600565" y="3208304"/>
              <a:ext cx="13777" cy="2770"/>
            </a:xfrm>
            <a:custGeom>
              <a:rect b="b" l="l" r="r" t="t"/>
              <a:pathLst>
                <a:path extrusionOk="0" h="92" w="386">
                  <a:moveTo>
                    <a:pt x="0" y="92"/>
                  </a:moveTo>
                  <a:cubicBezTo>
                    <a:pt x="149" y="71"/>
                    <a:pt x="380" y="89"/>
                    <a:pt x="385" y="0"/>
                  </a:cubicBezTo>
                  <a:cubicBezTo>
                    <a:pt x="235" y="23"/>
                    <a:pt x="5" y="4"/>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5" name="Google Shape;20325;p11"/>
            <p:cNvSpPr/>
            <p:nvPr/>
          </p:nvSpPr>
          <p:spPr>
            <a:xfrm>
              <a:off x="8380302" y="3202493"/>
              <a:ext cx="6996" cy="6203"/>
            </a:xfrm>
            <a:custGeom>
              <a:rect b="b" l="l" r="r" t="t"/>
              <a:pathLst>
                <a:path extrusionOk="0" h="206" w="196">
                  <a:moveTo>
                    <a:pt x="193" y="102"/>
                  </a:moveTo>
                  <a:cubicBezTo>
                    <a:pt x="195" y="51"/>
                    <a:pt x="39" y="0"/>
                    <a:pt x="1" y="102"/>
                  </a:cubicBezTo>
                  <a:cubicBezTo>
                    <a:pt x="1" y="153"/>
                    <a:pt x="159"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6" name="Google Shape;20326;p11"/>
            <p:cNvSpPr/>
            <p:nvPr/>
          </p:nvSpPr>
          <p:spPr>
            <a:xfrm>
              <a:off x="7447531" y="3204752"/>
              <a:ext cx="14063" cy="4336"/>
            </a:xfrm>
            <a:custGeom>
              <a:rect b="b" l="l" r="r" t="t"/>
              <a:pathLst>
                <a:path extrusionOk="0" h="144" w="394">
                  <a:moveTo>
                    <a:pt x="294" y="27"/>
                  </a:moveTo>
                  <a:cubicBezTo>
                    <a:pt x="240" y="1"/>
                    <a:pt x="1" y="71"/>
                    <a:pt x="100" y="118"/>
                  </a:cubicBezTo>
                  <a:cubicBezTo>
                    <a:pt x="153" y="143"/>
                    <a:pt x="394" y="75"/>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7" name="Google Shape;20327;p11"/>
            <p:cNvSpPr/>
            <p:nvPr/>
          </p:nvSpPr>
          <p:spPr>
            <a:xfrm>
              <a:off x="2288775" y="3202704"/>
              <a:ext cx="20737" cy="5781"/>
            </a:xfrm>
            <a:custGeom>
              <a:rect b="b" l="l" r="r" t="t"/>
              <a:pathLst>
                <a:path extrusionOk="0" h="192" w="581">
                  <a:moveTo>
                    <a:pt x="1" y="186"/>
                  </a:moveTo>
                  <a:cubicBezTo>
                    <a:pt x="333" y="192"/>
                    <a:pt x="497" y="118"/>
                    <a:pt x="580" y="5"/>
                  </a:cubicBezTo>
                  <a:cubicBezTo>
                    <a:pt x="249" y="1"/>
                    <a:pt x="85" y="75"/>
                    <a:pt x="1" y="18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8" name="Google Shape;20328;p11"/>
            <p:cNvSpPr/>
            <p:nvPr/>
          </p:nvSpPr>
          <p:spPr>
            <a:xfrm>
              <a:off x="2653688" y="3197375"/>
              <a:ext cx="20666" cy="8190"/>
            </a:xfrm>
            <a:custGeom>
              <a:rect b="b" l="l" r="r" t="t"/>
              <a:pathLst>
                <a:path extrusionOk="0" h="272" w="579">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9" name="Google Shape;20329;p11"/>
            <p:cNvSpPr/>
            <p:nvPr/>
          </p:nvSpPr>
          <p:spPr>
            <a:xfrm>
              <a:off x="6129967" y="3189908"/>
              <a:ext cx="26520" cy="15266"/>
            </a:xfrm>
            <a:custGeom>
              <a:rect b="b" l="l" r="r" t="t"/>
              <a:pathLst>
                <a:path extrusionOk="0" h="507" w="743">
                  <a:moveTo>
                    <a:pt x="1" y="74"/>
                  </a:moveTo>
                  <a:lnTo>
                    <a:pt x="1" y="435"/>
                  </a:lnTo>
                  <a:cubicBezTo>
                    <a:pt x="742" y="507"/>
                    <a:pt x="742" y="0"/>
                    <a:pt x="1" y="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0" name="Google Shape;20330;p11"/>
            <p:cNvSpPr/>
            <p:nvPr/>
          </p:nvSpPr>
          <p:spPr>
            <a:xfrm>
              <a:off x="5500577" y="3186446"/>
              <a:ext cx="35086" cy="16410"/>
            </a:xfrm>
            <a:custGeom>
              <a:rect b="b" l="l" r="r" t="t"/>
              <a:pathLst>
                <a:path extrusionOk="0" h="545" w="983">
                  <a:moveTo>
                    <a:pt x="844" y="1"/>
                  </a:moveTo>
                  <a:lnTo>
                    <a:pt x="74" y="1"/>
                  </a:lnTo>
                  <a:cubicBezTo>
                    <a:pt x="1" y="307"/>
                    <a:pt x="408" y="387"/>
                    <a:pt x="654" y="545"/>
                  </a:cubicBezTo>
                  <a:cubicBezTo>
                    <a:pt x="647" y="332"/>
                    <a:pt x="983" y="279"/>
                    <a:pt x="8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1" name="Google Shape;20331;p11"/>
            <p:cNvSpPr/>
            <p:nvPr/>
          </p:nvSpPr>
          <p:spPr>
            <a:xfrm>
              <a:off x="2904781" y="3193913"/>
              <a:ext cx="13920" cy="4276"/>
            </a:xfrm>
            <a:custGeom>
              <a:rect b="b" l="l" r="r" t="t"/>
              <a:pathLst>
                <a:path extrusionOk="0" h="142" w="390">
                  <a:moveTo>
                    <a:pt x="292" y="25"/>
                  </a:moveTo>
                  <a:cubicBezTo>
                    <a:pt x="237" y="1"/>
                    <a:pt x="1" y="67"/>
                    <a:pt x="99" y="115"/>
                  </a:cubicBezTo>
                  <a:cubicBezTo>
                    <a:pt x="152" y="142"/>
                    <a:pt x="390"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2" name="Google Shape;20332;p11"/>
            <p:cNvSpPr/>
            <p:nvPr/>
          </p:nvSpPr>
          <p:spPr>
            <a:xfrm>
              <a:off x="7588799" y="3186446"/>
              <a:ext cx="20773" cy="8250"/>
            </a:xfrm>
            <a:custGeom>
              <a:rect b="b" l="l" r="r" t="t"/>
              <a:pathLst>
                <a:path extrusionOk="0" h="274" w="582">
                  <a:moveTo>
                    <a:pt x="581" y="1"/>
                  </a:moveTo>
                  <a:lnTo>
                    <a:pt x="0" y="1"/>
                  </a:lnTo>
                  <a:lnTo>
                    <a:pt x="0" y="273"/>
                  </a:lnTo>
                  <a:lnTo>
                    <a:pt x="581"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3" name="Google Shape;20333;p11"/>
            <p:cNvSpPr/>
            <p:nvPr/>
          </p:nvSpPr>
          <p:spPr>
            <a:xfrm>
              <a:off x="8270157" y="3186054"/>
              <a:ext cx="7031" cy="6293"/>
            </a:xfrm>
            <a:custGeom>
              <a:rect b="b" l="l" r="r" t="t"/>
              <a:pathLst>
                <a:path extrusionOk="0" h="209" w="197">
                  <a:moveTo>
                    <a:pt x="195" y="104"/>
                  </a:moveTo>
                  <a:cubicBezTo>
                    <a:pt x="197" y="53"/>
                    <a:pt x="39" y="1"/>
                    <a:pt x="1" y="104"/>
                  </a:cubicBezTo>
                  <a:cubicBezTo>
                    <a:pt x="1" y="156"/>
                    <a:pt x="158" y="208"/>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4" name="Google Shape;20334;p11"/>
            <p:cNvSpPr/>
            <p:nvPr/>
          </p:nvSpPr>
          <p:spPr>
            <a:xfrm>
              <a:off x="5079699" y="3182953"/>
              <a:ext cx="14063" cy="4276"/>
            </a:xfrm>
            <a:custGeom>
              <a:rect b="b" l="l" r="r" t="t"/>
              <a:pathLst>
                <a:path extrusionOk="0" h="142" w="394">
                  <a:moveTo>
                    <a:pt x="104" y="117"/>
                  </a:moveTo>
                  <a:cubicBezTo>
                    <a:pt x="157" y="141"/>
                    <a:pt x="393" y="72"/>
                    <a:pt x="296" y="26"/>
                  </a:cubicBezTo>
                  <a:cubicBezTo>
                    <a:pt x="242" y="0"/>
                    <a:pt x="1" y="70"/>
                    <a:pt x="104"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5" name="Google Shape;20335;p11"/>
            <p:cNvSpPr/>
            <p:nvPr/>
          </p:nvSpPr>
          <p:spPr>
            <a:xfrm>
              <a:off x="1336624" y="3160462"/>
              <a:ext cx="52218" cy="28032"/>
            </a:xfrm>
            <a:custGeom>
              <a:rect b="b" l="l" r="r" t="t"/>
              <a:pathLst>
                <a:path extrusionOk="0" h="931" w="1463">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6" name="Google Shape;20336;p11"/>
            <p:cNvSpPr/>
            <p:nvPr/>
          </p:nvSpPr>
          <p:spPr>
            <a:xfrm>
              <a:off x="7003667" y="3178286"/>
              <a:ext cx="13884" cy="5480"/>
            </a:xfrm>
            <a:custGeom>
              <a:rect b="b" l="l" r="r" t="t"/>
              <a:pathLst>
                <a:path extrusionOk="0" h="182" w="389">
                  <a:moveTo>
                    <a:pt x="1" y="181"/>
                  </a:moveTo>
                  <a:lnTo>
                    <a:pt x="388" y="181"/>
                  </a:lnTo>
                  <a:lnTo>
                    <a:pt x="388"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7" name="Google Shape;20337;p11"/>
            <p:cNvSpPr/>
            <p:nvPr/>
          </p:nvSpPr>
          <p:spPr>
            <a:xfrm>
              <a:off x="2917987" y="3175516"/>
              <a:ext cx="29482" cy="9906"/>
            </a:xfrm>
            <a:custGeom>
              <a:rect b="b" l="l" r="r" t="t"/>
              <a:pathLst>
                <a:path extrusionOk="0" h="329" w="826">
                  <a:moveTo>
                    <a:pt x="692" y="273"/>
                  </a:moveTo>
                  <a:cubicBezTo>
                    <a:pt x="825" y="29"/>
                    <a:pt x="294" y="97"/>
                    <a:pt x="115" y="1"/>
                  </a:cubicBezTo>
                  <a:cubicBezTo>
                    <a:pt x="0" y="237"/>
                    <a:pt x="192" y="328"/>
                    <a:pt x="69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8" name="Google Shape;20338;p11"/>
            <p:cNvSpPr/>
            <p:nvPr/>
          </p:nvSpPr>
          <p:spPr>
            <a:xfrm>
              <a:off x="1610666" y="3180213"/>
              <a:ext cx="14027" cy="4306"/>
            </a:xfrm>
            <a:custGeom>
              <a:rect b="b" l="l" r="r" t="t"/>
              <a:pathLst>
                <a:path extrusionOk="0" h="143" w="393">
                  <a:moveTo>
                    <a:pt x="102" y="117"/>
                  </a:moveTo>
                  <a:cubicBezTo>
                    <a:pt x="153" y="142"/>
                    <a:pt x="392" y="73"/>
                    <a:pt x="294" y="26"/>
                  </a:cubicBezTo>
                  <a:cubicBezTo>
                    <a:pt x="239" y="0"/>
                    <a:pt x="0" y="71"/>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9" name="Google Shape;20339;p11"/>
            <p:cNvSpPr/>
            <p:nvPr/>
          </p:nvSpPr>
          <p:spPr>
            <a:xfrm>
              <a:off x="2818835" y="3175155"/>
              <a:ext cx="6924" cy="6203"/>
            </a:xfrm>
            <a:custGeom>
              <a:rect b="b" l="l" r="r" t="t"/>
              <a:pathLst>
                <a:path extrusionOk="0" h="206" w="194">
                  <a:moveTo>
                    <a:pt x="191" y="103"/>
                  </a:moveTo>
                  <a:cubicBezTo>
                    <a:pt x="194" y="53"/>
                    <a:pt x="36" y="1"/>
                    <a:pt x="0" y="103"/>
                  </a:cubicBezTo>
                  <a:cubicBezTo>
                    <a:pt x="0" y="154"/>
                    <a:pt x="154" y="206"/>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11"/>
            <p:cNvSpPr/>
            <p:nvPr/>
          </p:nvSpPr>
          <p:spPr>
            <a:xfrm>
              <a:off x="1004940" y="3177443"/>
              <a:ext cx="14063" cy="4306"/>
            </a:xfrm>
            <a:custGeom>
              <a:rect b="b" l="l" r="r" t="t"/>
              <a:pathLst>
                <a:path extrusionOk="0" h="143" w="394">
                  <a:moveTo>
                    <a:pt x="296" y="27"/>
                  </a:moveTo>
                  <a:cubicBezTo>
                    <a:pt x="240" y="1"/>
                    <a:pt x="1" y="71"/>
                    <a:pt x="101" y="117"/>
                  </a:cubicBezTo>
                  <a:cubicBezTo>
                    <a:pt x="152" y="143"/>
                    <a:pt x="394" y="75"/>
                    <a:pt x="296"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1" name="Google Shape;20341;p11"/>
            <p:cNvSpPr/>
            <p:nvPr/>
          </p:nvSpPr>
          <p:spPr>
            <a:xfrm>
              <a:off x="660834" y="3177533"/>
              <a:ext cx="14063" cy="4215"/>
            </a:xfrm>
            <a:custGeom>
              <a:rect b="b" l="l" r="r" t="t"/>
              <a:pathLst>
                <a:path extrusionOk="0" h="140" w="394">
                  <a:moveTo>
                    <a:pt x="100" y="115"/>
                  </a:moveTo>
                  <a:cubicBezTo>
                    <a:pt x="156" y="140"/>
                    <a:pt x="393" y="71"/>
                    <a:pt x="294" y="25"/>
                  </a:cubicBezTo>
                  <a:cubicBezTo>
                    <a:pt x="242"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2" name="Google Shape;20342;p11"/>
            <p:cNvSpPr/>
            <p:nvPr/>
          </p:nvSpPr>
          <p:spPr>
            <a:xfrm>
              <a:off x="492262" y="3169314"/>
              <a:ext cx="28483" cy="11713"/>
            </a:xfrm>
            <a:custGeom>
              <a:rect b="b" l="l" r="r" t="t"/>
              <a:pathLst>
                <a:path extrusionOk="0" h="389" w="798">
                  <a:moveTo>
                    <a:pt x="771" y="25"/>
                  </a:moveTo>
                  <a:cubicBezTo>
                    <a:pt x="336" y="0"/>
                    <a:pt x="49" y="46"/>
                    <a:pt x="1" y="208"/>
                  </a:cubicBezTo>
                  <a:cubicBezTo>
                    <a:pt x="279" y="229"/>
                    <a:pt x="326" y="358"/>
                    <a:pt x="580" y="388"/>
                  </a:cubicBezTo>
                  <a:cubicBezTo>
                    <a:pt x="539" y="217"/>
                    <a:pt x="797" y="188"/>
                    <a:pt x="77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3" name="Google Shape;20343;p11"/>
            <p:cNvSpPr/>
            <p:nvPr/>
          </p:nvSpPr>
          <p:spPr>
            <a:xfrm>
              <a:off x="2089293" y="3167989"/>
              <a:ext cx="38726" cy="12646"/>
            </a:xfrm>
            <a:custGeom>
              <a:rect b="b" l="l" r="r" t="t"/>
              <a:pathLst>
                <a:path extrusionOk="0" h="420" w="1085">
                  <a:moveTo>
                    <a:pt x="962" y="341"/>
                  </a:moveTo>
                  <a:cubicBezTo>
                    <a:pt x="1085" y="121"/>
                    <a:pt x="42" y="0"/>
                    <a:pt x="0" y="158"/>
                  </a:cubicBezTo>
                  <a:cubicBezTo>
                    <a:pt x="366" y="197"/>
                    <a:pt x="347" y="419"/>
                    <a:pt x="962" y="34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4" name="Google Shape;20344;p11"/>
            <p:cNvSpPr/>
            <p:nvPr/>
          </p:nvSpPr>
          <p:spPr>
            <a:xfrm>
              <a:off x="8662517" y="3172716"/>
              <a:ext cx="13777" cy="2800"/>
            </a:xfrm>
            <a:custGeom>
              <a:rect b="b" l="l" r="r" t="t"/>
              <a:pathLst>
                <a:path extrusionOk="0" h="93" w="386">
                  <a:moveTo>
                    <a:pt x="385" y="1"/>
                  </a:moveTo>
                  <a:cubicBezTo>
                    <a:pt x="238" y="22"/>
                    <a:pt x="5" y="5"/>
                    <a:pt x="0" y="92"/>
                  </a:cubicBezTo>
                  <a:cubicBezTo>
                    <a:pt x="150" y="73"/>
                    <a:pt x="381" y="91"/>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11"/>
            <p:cNvSpPr/>
            <p:nvPr/>
          </p:nvSpPr>
          <p:spPr>
            <a:xfrm>
              <a:off x="216150" y="3170067"/>
              <a:ext cx="21558" cy="6413"/>
            </a:xfrm>
            <a:custGeom>
              <a:rect b="b" l="l" r="r" t="t"/>
              <a:pathLst>
                <a:path extrusionOk="0" h="213" w="604">
                  <a:moveTo>
                    <a:pt x="603" y="0"/>
                  </a:moveTo>
                  <a:lnTo>
                    <a:pt x="25" y="0"/>
                  </a:lnTo>
                  <a:cubicBezTo>
                    <a:pt x="0" y="163"/>
                    <a:pt x="216" y="213"/>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6" name="Google Shape;20346;p11"/>
            <p:cNvSpPr/>
            <p:nvPr/>
          </p:nvSpPr>
          <p:spPr>
            <a:xfrm>
              <a:off x="5585845" y="3164195"/>
              <a:ext cx="6853" cy="6233"/>
            </a:xfrm>
            <a:custGeom>
              <a:rect b="b" l="l" r="r" t="t"/>
              <a:pathLst>
                <a:path extrusionOk="0" h="207" w="192">
                  <a:moveTo>
                    <a:pt x="191" y="104"/>
                  </a:moveTo>
                  <a:cubicBezTo>
                    <a:pt x="191" y="53"/>
                    <a:pt x="36" y="1"/>
                    <a:pt x="1" y="104"/>
                  </a:cubicBezTo>
                  <a:cubicBezTo>
                    <a:pt x="1" y="153"/>
                    <a:pt x="156" y="207"/>
                    <a:pt x="191"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7" name="Google Shape;20347;p11"/>
            <p:cNvSpPr/>
            <p:nvPr/>
          </p:nvSpPr>
          <p:spPr>
            <a:xfrm>
              <a:off x="4711609" y="3164587"/>
              <a:ext cx="13849" cy="5510"/>
            </a:xfrm>
            <a:custGeom>
              <a:rect b="b" l="l" r="r" t="t"/>
              <a:pathLst>
                <a:path extrusionOk="0" h="183" w="388">
                  <a:moveTo>
                    <a:pt x="388" y="1"/>
                  </a:moveTo>
                  <a:lnTo>
                    <a:pt x="0" y="1"/>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8" name="Google Shape;20348;p11"/>
            <p:cNvSpPr/>
            <p:nvPr/>
          </p:nvSpPr>
          <p:spPr>
            <a:xfrm>
              <a:off x="2436575" y="3151068"/>
              <a:ext cx="40404" cy="18518"/>
            </a:xfrm>
            <a:custGeom>
              <a:rect b="b" l="l" r="r" t="t"/>
              <a:pathLst>
                <a:path extrusionOk="0" h="615" w="1132">
                  <a:moveTo>
                    <a:pt x="1068" y="450"/>
                  </a:moveTo>
                  <a:cubicBezTo>
                    <a:pt x="1132" y="1"/>
                    <a:pt x="0" y="211"/>
                    <a:pt x="102" y="540"/>
                  </a:cubicBezTo>
                  <a:cubicBezTo>
                    <a:pt x="648" y="614"/>
                    <a:pt x="601" y="412"/>
                    <a:pt x="1068" y="45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9" name="Google Shape;20349;p11"/>
            <p:cNvSpPr/>
            <p:nvPr/>
          </p:nvSpPr>
          <p:spPr>
            <a:xfrm>
              <a:off x="96404" y="3163804"/>
              <a:ext cx="14063" cy="4306"/>
            </a:xfrm>
            <a:custGeom>
              <a:rect b="b" l="l" r="r" t="t"/>
              <a:pathLst>
                <a:path extrusionOk="0" h="143" w="394">
                  <a:moveTo>
                    <a:pt x="294" y="27"/>
                  </a:moveTo>
                  <a:cubicBezTo>
                    <a:pt x="239" y="1"/>
                    <a:pt x="0" y="71"/>
                    <a:pt x="101" y="117"/>
                  </a:cubicBezTo>
                  <a:cubicBezTo>
                    <a:pt x="154" y="143"/>
                    <a:pt x="393" y="72"/>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0" name="Google Shape;20350;p11"/>
            <p:cNvSpPr/>
            <p:nvPr/>
          </p:nvSpPr>
          <p:spPr>
            <a:xfrm>
              <a:off x="7664466" y="3159107"/>
              <a:ext cx="13813" cy="5480"/>
            </a:xfrm>
            <a:custGeom>
              <a:rect b="b" l="l" r="r" t="t"/>
              <a:pathLst>
                <a:path extrusionOk="0" h="182" w="387">
                  <a:moveTo>
                    <a:pt x="387" y="0"/>
                  </a:moveTo>
                  <a:lnTo>
                    <a:pt x="0" y="0"/>
                  </a:lnTo>
                  <a:lnTo>
                    <a:pt x="0" y="181"/>
                  </a:lnTo>
                  <a:lnTo>
                    <a:pt x="387" y="18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1" name="Google Shape;20351;p11"/>
            <p:cNvSpPr/>
            <p:nvPr/>
          </p:nvSpPr>
          <p:spPr>
            <a:xfrm>
              <a:off x="5224358" y="3161094"/>
              <a:ext cx="13956" cy="4276"/>
            </a:xfrm>
            <a:custGeom>
              <a:rect b="b" l="l" r="r" t="t"/>
              <a:pathLst>
                <a:path extrusionOk="0" h="142" w="391">
                  <a:moveTo>
                    <a:pt x="292" y="25"/>
                  </a:moveTo>
                  <a:cubicBezTo>
                    <a:pt x="238" y="1"/>
                    <a:pt x="1" y="70"/>
                    <a:pt x="100" y="117"/>
                  </a:cubicBezTo>
                  <a:cubicBezTo>
                    <a:pt x="152" y="142"/>
                    <a:pt x="391"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2" name="Google Shape;20352;p11"/>
            <p:cNvSpPr/>
            <p:nvPr/>
          </p:nvSpPr>
          <p:spPr>
            <a:xfrm>
              <a:off x="4645900" y="3150918"/>
              <a:ext cx="28268" cy="13700"/>
            </a:xfrm>
            <a:custGeom>
              <a:rect b="b" l="l" r="r" t="t"/>
              <a:pathLst>
                <a:path extrusionOk="0" h="455" w="792">
                  <a:moveTo>
                    <a:pt x="493" y="455"/>
                  </a:moveTo>
                  <a:cubicBezTo>
                    <a:pt x="758" y="339"/>
                    <a:pt x="792" y="10"/>
                    <a:pt x="301" y="1"/>
                  </a:cubicBezTo>
                  <a:cubicBezTo>
                    <a:pt x="36" y="115"/>
                    <a:pt x="1" y="444"/>
                    <a:pt x="493"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11"/>
            <p:cNvSpPr/>
            <p:nvPr/>
          </p:nvSpPr>
          <p:spPr>
            <a:xfrm>
              <a:off x="7213500" y="3150105"/>
              <a:ext cx="14063" cy="4336"/>
            </a:xfrm>
            <a:custGeom>
              <a:rect b="b" l="l" r="r" t="t"/>
              <a:pathLst>
                <a:path extrusionOk="0" h="144" w="394">
                  <a:moveTo>
                    <a:pt x="100" y="118"/>
                  </a:moveTo>
                  <a:cubicBezTo>
                    <a:pt x="155" y="144"/>
                    <a:pt x="394" y="73"/>
                    <a:pt x="295" y="28"/>
                  </a:cubicBezTo>
                  <a:cubicBezTo>
                    <a:pt x="240" y="0"/>
                    <a:pt x="1" y="71"/>
                    <a:pt x="100"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11"/>
            <p:cNvSpPr/>
            <p:nvPr/>
          </p:nvSpPr>
          <p:spPr>
            <a:xfrm>
              <a:off x="3362600" y="3145408"/>
              <a:ext cx="34443" cy="9033"/>
            </a:xfrm>
            <a:custGeom>
              <a:rect b="b" l="l" r="r" t="t"/>
              <a:pathLst>
                <a:path extrusionOk="0" h="300" w="965">
                  <a:moveTo>
                    <a:pt x="192" y="274"/>
                  </a:moveTo>
                  <a:cubicBezTo>
                    <a:pt x="632" y="300"/>
                    <a:pt x="919" y="253"/>
                    <a:pt x="965" y="92"/>
                  </a:cubicBezTo>
                  <a:cubicBezTo>
                    <a:pt x="621" y="112"/>
                    <a:pt x="0" y="1"/>
                    <a:pt x="192"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5" name="Google Shape;20355;p11"/>
            <p:cNvSpPr/>
            <p:nvPr/>
          </p:nvSpPr>
          <p:spPr>
            <a:xfrm>
              <a:off x="2429865" y="3150135"/>
              <a:ext cx="13991" cy="4306"/>
            </a:xfrm>
            <a:custGeom>
              <a:rect b="b" l="l" r="r" t="t"/>
              <a:pathLst>
                <a:path extrusionOk="0" h="143" w="392">
                  <a:moveTo>
                    <a:pt x="290" y="27"/>
                  </a:moveTo>
                  <a:cubicBezTo>
                    <a:pt x="236" y="0"/>
                    <a:pt x="0" y="70"/>
                    <a:pt x="98" y="117"/>
                  </a:cubicBezTo>
                  <a:cubicBezTo>
                    <a:pt x="150" y="143"/>
                    <a:pt x="392" y="72"/>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6" name="Google Shape;20356;p11"/>
            <p:cNvSpPr/>
            <p:nvPr/>
          </p:nvSpPr>
          <p:spPr>
            <a:xfrm>
              <a:off x="1813895" y="3147786"/>
              <a:ext cx="6889" cy="6263"/>
            </a:xfrm>
            <a:custGeom>
              <a:rect b="b" l="l" r="r" t="t"/>
              <a:pathLst>
                <a:path extrusionOk="0" h="208" w="193">
                  <a:moveTo>
                    <a:pt x="2" y="105"/>
                  </a:moveTo>
                  <a:cubicBezTo>
                    <a:pt x="0" y="155"/>
                    <a:pt x="157" y="208"/>
                    <a:pt x="192" y="105"/>
                  </a:cubicBezTo>
                  <a:cubicBezTo>
                    <a:pt x="192" y="52"/>
                    <a:pt x="37" y="0"/>
                    <a:pt x="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7" name="Google Shape;20357;p11"/>
            <p:cNvSpPr/>
            <p:nvPr/>
          </p:nvSpPr>
          <p:spPr>
            <a:xfrm>
              <a:off x="6449480" y="3147395"/>
              <a:ext cx="14099" cy="4306"/>
            </a:xfrm>
            <a:custGeom>
              <a:rect b="b" l="l" r="r" t="t"/>
              <a:pathLst>
                <a:path extrusionOk="0" h="143" w="395">
                  <a:moveTo>
                    <a:pt x="294" y="25"/>
                  </a:moveTo>
                  <a:cubicBezTo>
                    <a:pt x="241" y="0"/>
                    <a:pt x="1" y="68"/>
                    <a:pt x="103" y="116"/>
                  </a:cubicBezTo>
                  <a:cubicBezTo>
                    <a:pt x="155" y="142"/>
                    <a:pt x="395" y="74"/>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8" name="Google Shape;20358;p11"/>
            <p:cNvSpPr/>
            <p:nvPr/>
          </p:nvSpPr>
          <p:spPr>
            <a:xfrm>
              <a:off x="5866989" y="3141042"/>
              <a:ext cx="8959" cy="11472"/>
            </a:xfrm>
            <a:custGeom>
              <a:rect b="b" l="l" r="r" t="t"/>
              <a:pathLst>
                <a:path extrusionOk="0" h="381" w="251">
                  <a:moveTo>
                    <a:pt x="223" y="236"/>
                  </a:moveTo>
                  <a:cubicBezTo>
                    <a:pt x="251" y="142"/>
                    <a:pt x="72" y="1"/>
                    <a:pt x="29" y="146"/>
                  </a:cubicBezTo>
                  <a:cubicBezTo>
                    <a:pt x="0" y="241"/>
                    <a:pt x="179" y="381"/>
                    <a:pt x="223" y="23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9" name="Google Shape;20359;p11"/>
            <p:cNvSpPr/>
            <p:nvPr/>
          </p:nvSpPr>
          <p:spPr>
            <a:xfrm>
              <a:off x="0" y="3144715"/>
              <a:ext cx="14170" cy="4215"/>
            </a:xfrm>
            <a:custGeom>
              <a:rect b="b" l="l" r="r" t="t"/>
              <a:pathLst>
                <a:path extrusionOk="0" h="140" w="397">
                  <a:moveTo>
                    <a:pt x="294" y="24"/>
                  </a:moveTo>
                  <a:cubicBezTo>
                    <a:pt x="242" y="0"/>
                    <a:pt x="1" y="68"/>
                    <a:pt x="102" y="114"/>
                  </a:cubicBezTo>
                  <a:cubicBezTo>
                    <a:pt x="157" y="140"/>
                    <a:pt x="396" y="71"/>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0" name="Google Shape;20360;p11"/>
            <p:cNvSpPr/>
            <p:nvPr/>
          </p:nvSpPr>
          <p:spPr>
            <a:xfrm>
              <a:off x="4477577" y="3142668"/>
              <a:ext cx="13777" cy="2770"/>
            </a:xfrm>
            <a:custGeom>
              <a:rect b="b" l="l" r="r" t="t"/>
              <a:pathLst>
                <a:path extrusionOk="0" h="92" w="386">
                  <a:moveTo>
                    <a:pt x="385" y="0"/>
                  </a:moveTo>
                  <a:cubicBezTo>
                    <a:pt x="238" y="21"/>
                    <a:pt x="7" y="4"/>
                    <a:pt x="0" y="92"/>
                  </a:cubicBezTo>
                  <a:cubicBezTo>
                    <a:pt x="150" y="71"/>
                    <a:pt x="383"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1" name="Google Shape;20361;p11"/>
            <p:cNvSpPr/>
            <p:nvPr/>
          </p:nvSpPr>
          <p:spPr>
            <a:xfrm>
              <a:off x="6645785" y="3134147"/>
              <a:ext cx="6960" cy="6203"/>
            </a:xfrm>
            <a:custGeom>
              <a:rect b="b" l="l" r="r" t="t"/>
              <a:pathLst>
                <a:path extrusionOk="0" h="206" w="195">
                  <a:moveTo>
                    <a:pt x="195" y="103"/>
                  </a:moveTo>
                  <a:cubicBezTo>
                    <a:pt x="195" y="52"/>
                    <a:pt x="39" y="0"/>
                    <a:pt x="1" y="103"/>
                  </a:cubicBezTo>
                  <a:cubicBezTo>
                    <a:pt x="0" y="153"/>
                    <a:pt x="157" y="205"/>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2" name="Google Shape;20362;p11"/>
            <p:cNvSpPr/>
            <p:nvPr/>
          </p:nvSpPr>
          <p:spPr>
            <a:xfrm>
              <a:off x="4591006" y="3136496"/>
              <a:ext cx="14134" cy="4246"/>
            </a:xfrm>
            <a:custGeom>
              <a:rect b="b" l="l" r="r" t="t"/>
              <a:pathLst>
                <a:path extrusionOk="0" h="141" w="396">
                  <a:moveTo>
                    <a:pt x="295" y="25"/>
                  </a:moveTo>
                  <a:cubicBezTo>
                    <a:pt x="241" y="0"/>
                    <a:pt x="1" y="68"/>
                    <a:pt x="103" y="114"/>
                  </a:cubicBezTo>
                  <a:cubicBezTo>
                    <a:pt x="156" y="140"/>
                    <a:pt x="395"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3" name="Google Shape;20363;p11"/>
            <p:cNvSpPr/>
            <p:nvPr/>
          </p:nvSpPr>
          <p:spPr>
            <a:xfrm>
              <a:off x="2626027" y="3131769"/>
              <a:ext cx="15134" cy="9184"/>
            </a:xfrm>
            <a:custGeom>
              <a:rect b="b" l="l" r="r" t="t"/>
              <a:pathLst>
                <a:path extrusionOk="0" h="305" w="424">
                  <a:moveTo>
                    <a:pt x="387" y="272"/>
                  </a:moveTo>
                  <a:cubicBezTo>
                    <a:pt x="357" y="165"/>
                    <a:pt x="424" y="15"/>
                    <a:pt x="194" y="1"/>
                  </a:cubicBezTo>
                  <a:cubicBezTo>
                    <a:pt x="184" y="56"/>
                    <a:pt x="165" y="108"/>
                    <a:pt x="1" y="92"/>
                  </a:cubicBezTo>
                  <a:cubicBezTo>
                    <a:pt x="24" y="202"/>
                    <a:pt x="58" y="305"/>
                    <a:pt x="387"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4" name="Google Shape;20364;p11"/>
            <p:cNvSpPr/>
            <p:nvPr/>
          </p:nvSpPr>
          <p:spPr>
            <a:xfrm>
              <a:off x="2557178" y="3137248"/>
              <a:ext cx="13849" cy="2710"/>
            </a:xfrm>
            <a:custGeom>
              <a:rect b="b" l="l" r="r" t="t"/>
              <a:pathLst>
                <a:path extrusionOk="0" h="90" w="388">
                  <a:moveTo>
                    <a:pt x="387" y="0"/>
                  </a:moveTo>
                  <a:cubicBezTo>
                    <a:pt x="238" y="20"/>
                    <a:pt x="6" y="3"/>
                    <a:pt x="1" y="89"/>
                  </a:cubicBezTo>
                  <a:cubicBezTo>
                    <a:pt x="152" y="69"/>
                    <a:pt x="383"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5" name="Google Shape;20365;p11"/>
            <p:cNvSpPr/>
            <p:nvPr/>
          </p:nvSpPr>
          <p:spPr>
            <a:xfrm>
              <a:off x="2515989" y="3125536"/>
              <a:ext cx="30410" cy="11743"/>
            </a:xfrm>
            <a:custGeom>
              <a:rect b="b" l="l" r="r" t="t"/>
              <a:pathLst>
                <a:path extrusionOk="0" h="390" w="852">
                  <a:moveTo>
                    <a:pt x="771" y="25"/>
                  </a:moveTo>
                  <a:cubicBezTo>
                    <a:pt x="334" y="0"/>
                    <a:pt x="48" y="46"/>
                    <a:pt x="1" y="207"/>
                  </a:cubicBezTo>
                  <a:cubicBezTo>
                    <a:pt x="275" y="229"/>
                    <a:pt x="324" y="357"/>
                    <a:pt x="578" y="389"/>
                  </a:cubicBezTo>
                  <a:cubicBezTo>
                    <a:pt x="638" y="267"/>
                    <a:pt x="852" y="216"/>
                    <a:pt x="77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6" name="Google Shape;20366;p11"/>
            <p:cNvSpPr/>
            <p:nvPr/>
          </p:nvSpPr>
          <p:spPr>
            <a:xfrm>
              <a:off x="4019794" y="3125536"/>
              <a:ext cx="13991" cy="4276"/>
            </a:xfrm>
            <a:custGeom>
              <a:rect b="b" l="l" r="r" t="t"/>
              <a:pathLst>
                <a:path extrusionOk="0" h="142" w="392">
                  <a:moveTo>
                    <a:pt x="99" y="116"/>
                  </a:moveTo>
                  <a:cubicBezTo>
                    <a:pt x="154" y="141"/>
                    <a:pt x="392" y="72"/>
                    <a:pt x="293" y="25"/>
                  </a:cubicBezTo>
                  <a:cubicBezTo>
                    <a:pt x="240" y="0"/>
                    <a:pt x="0" y="69"/>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7" name="Google Shape;20367;p11"/>
            <p:cNvSpPr/>
            <p:nvPr/>
          </p:nvSpPr>
          <p:spPr>
            <a:xfrm>
              <a:off x="7210252" y="3120267"/>
              <a:ext cx="13777" cy="6775"/>
            </a:xfrm>
            <a:custGeom>
              <a:rect b="b" l="l" r="r" t="t"/>
              <a:pathLst>
                <a:path extrusionOk="0" h="225" w="386">
                  <a:moveTo>
                    <a:pt x="386" y="110"/>
                  </a:moveTo>
                  <a:cubicBezTo>
                    <a:pt x="345" y="0"/>
                    <a:pt x="170" y="55"/>
                    <a:pt x="1" y="110"/>
                  </a:cubicBezTo>
                  <a:cubicBezTo>
                    <a:pt x="1" y="201"/>
                    <a:pt x="339" y="225"/>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8" name="Google Shape;20368;p11"/>
            <p:cNvSpPr/>
            <p:nvPr/>
          </p:nvSpPr>
          <p:spPr>
            <a:xfrm>
              <a:off x="5933233" y="3120056"/>
              <a:ext cx="14063" cy="4276"/>
            </a:xfrm>
            <a:custGeom>
              <a:rect b="b" l="l" r="r" t="t"/>
              <a:pathLst>
                <a:path extrusionOk="0" h="142" w="394">
                  <a:moveTo>
                    <a:pt x="294" y="26"/>
                  </a:moveTo>
                  <a:cubicBezTo>
                    <a:pt x="239" y="1"/>
                    <a:pt x="0" y="70"/>
                    <a:pt x="102" y="117"/>
                  </a:cubicBezTo>
                  <a:cubicBezTo>
                    <a:pt x="153" y="142"/>
                    <a:pt x="393"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9" name="Google Shape;20369;p11"/>
            <p:cNvSpPr/>
            <p:nvPr/>
          </p:nvSpPr>
          <p:spPr>
            <a:xfrm>
              <a:off x="2897428" y="3112589"/>
              <a:ext cx="26591" cy="12315"/>
            </a:xfrm>
            <a:custGeom>
              <a:rect b="b" l="l" r="r" t="t"/>
              <a:pathLst>
                <a:path extrusionOk="0" h="409" w="745">
                  <a:moveTo>
                    <a:pt x="690" y="365"/>
                  </a:moveTo>
                  <a:cubicBezTo>
                    <a:pt x="745" y="157"/>
                    <a:pt x="644" y="24"/>
                    <a:pt x="305" y="1"/>
                  </a:cubicBezTo>
                  <a:cubicBezTo>
                    <a:pt x="1" y="137"/>
                    <a:pt x="89" y="408"/>
                    <a:pt x="690"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0" name="Google Shape;20370;p11"/>
            <p:cNvSpPr/>
            <p:nvPr/>
          </p:nvSpPr>
          <p:spPr>
            <a:xfrm>
              <a:off x="2116348" y="3107140"/>
              <a:ext cx="38619" cy="16470"/>
            </a:xfrm>
            <a:custGeom>
              <a:rect b="b" l="l" r="r" t="t"/>
              <a:pathLst>
                <a:path extrusionOk="0" h="547" w="1082">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1" name="Google Shape;20371;p11"/>
            <p:cNvSpPr/>
            <p:nvPr/>
          </p:nvSpPr>
          <p:spPr>
            <a:xfrm>
              <a:off x="6807469" y="3117347"/>
              <a:ext cx="13991" cy="4276"/>
            </a:xfrm>
            <a:custGeom>
              <a:rect b="b" l="l" r="r" t="t"/>
              <a:pathLst>
                <a:path extrusionOk="0" h="142" w="392">
                  <a:moveTo>
                    <a:pt x="292" y="26"/>
                  </a:moveTo>
                  <a:cubicBezTo>
                    <a:pt x="237" y="1"/>
                    <a:pt x="1" y="70"/>
                    <a:pt x="100" y="117"/>
                  </a:cubicBezTo>
                  <a:cubicBezTo>
                    <a:pt x="152" y="142"/>
                    <a:pt x="391" y="71"/>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2" name="Google Shape;20372;p11"/>
            <p:cNvSpPr/>
            <p:nvPr/>
          </p:nvSpPr>
          <p:spPr>
            <a:xfrm>
              <a:off x="8369880" y="3114577"/>
              <a:ext cx="14063" cy="4306"/>
            </a:xfrm>
            <a:custGeom>
              <a:rect b="b" l="l" r="r" t="t"/>
              <a:pathLst>
                <a:path extrusionOk="0" h="143" w="394">
                  <a:moveTo>
                    <a:pt x="100" y="118"/>
                  </a:moveTo>
                  <a:cubicBezTo>
                    <a:pt x="156" y="142"/>
                    <a:pt x="393" y="73"/>
                    <a:pt x="293" y="26"/>
                  </a:cubicBezTo>
                  <a:cubicBezTo>
                    <a:pt x="241" y="0"/>
                    <a:pt x="0" y="71"/>
                    <a:pt x="100"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3" name="Google Shape;20373;p11"/>
            <p:cNvSpPr/>
            <p:nvPr/>
          </p:nvSpPr>
          <p:spPr>
            <a:xfrm>
              <a:off x="7341062" y="3103948"/>
              <a:ext cx="28661" cy="14182"/>
            </a:xfrm>
            <a:custGeom>
              <a:rect b="b" l="l" r="r" t="t"/>
              <a:pathLst>
                <a:path extrusionOk="0" h="471" w="803">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4" name="Google Shape;20374;p11"/>
            <p:cNvSpPr/>
            <p:nvPr/>
          </p:nvSpPr>
          <p:spPr>
            <a:xfrm>
              <a:off x="4972123" y="3108344"/>
              <a:ext cx="9030" cy="11351"/>
            </a:xfrm>
            <a:custGeom>
              <a:rect b="b" l="l" r="r" t="t"/>
              <a:pathLst>
                <a:path extrusionOk="0" h="377" w="253">
                  <a:moveTo>
                    <a:pt x="224" y="233"/>
                  </a:moveTo>
                  <a:cubicBezTo>
                    <a:pt x="252" y="139"/>
                    <a:pt x="74" y="1"/>
                    <a:pt x="31" y="144"/>
                  </a:cubicBezTo>
                  <a:cubicBezTo>
                    <a:pt x="0" y="238"/>
                    <a:pt x="181" y="377"/>
                    <a:pt x="224" y="2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5" name="Google Shape;20375;p11"/>
            <p:cNvSpPr/>
            <p:nvPr/>
          </p:nvSpPr>
          <p:spPr>
            <a:xfrm>
              <a:off x="2333461" y="3109187"/>
              <a:ext cx="13956" cy="4215"/>
            </a:xfrm>
            <a:custGeom>
              <a:rect b="b" l="l" r="r" t="t"/>
              <a:pathLst>
                <a:path extrusionOk="0" h="140" w="391">
                  <a:moveTo>
                    <a:pt x="292" y="25"/>
                  </a:moveTo>
                  <a:cubicBezTo>
                    <a:pt x="237" y="0"/>
                    <a:pt x="0" y="68"/>
                    <a:pt x="100" y="116"/>
                  </a:cubicBezTo>
                  <a:cubicBezTo>
                    <a:pt x="152" y="140"/>
                    <a:pt x="391" y="71"/>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6" name="Google Shape;20376;p11"/>
            <p:cNvSpPr/>
            <p:nvPr/>
          </p:nvSpPr>
          <p:spPr>
            <a:xfrm>
              <a:off x="2061668" y="3107170"/>
              <a:ext cx="13777" cy="5540"/>
            </a:xfrm>
            <a:custGeom>
              <a:rect b="b" l="l" r="r" t="t"/>
              <a:pathLst>
                <a:path extrusionOk="0" h="184" w="386">
                  <a:moveTo>
                    <a:pt x="385" y="1"/>
                  </a:moveTo>
                  <a:lnTo>
                    <a:pt x="0" y="1"/>
                  </a:lnTo>
                  <a:lnTo>
                    <a:pt x="0" y="183"/>
                  </a:lnTo>
                  <a:lnTo>
                    <a:pt x="385"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7" name="Google Shape;20377;p11"/>
            <p:cNvSpPr/>
            <p:nvPr/>
          </p:nvSpPr>
          <p:spPr>
            <a:xfrm>
              <a:off x="6212129" y="3098619"/>
              <a:ext cx="6960" cy="6233"/>
            </a:xfrm>
            <a:custGeom>
              <a:rect b="b" l="l" r="r" t="t"/>
              <a:pathLst>
                <a:path extrusionOk="0" h="207" w="195">
                  <a:moveTo>
                    <a:pt x="193" y="103"/>
                  </a:moveTo>
                  <a:cubicBezTo>
                    <a:pt x="195" y="52"/>
                    <a:pt x="37" y="0"/>
                    <a:pt x="3" y="103"/>
                  </a:cubicBezTo>
                  <a:cubicBezTo>
                    <a:pt x="0" y="152"/>
                    <a:pt x="157"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8" name="Google Shape;20378;p11"/>
            <p:cNvSpPr/>
            <p:nvPr/>
          </p:nvSpPr>
          <p:spPr>
            <a:xfrm>
              <a:off x="3214015" y="3087057"/>
              <a:ext cx="52218" cy="22703"/>
            </a:xfrm>
            <a:custGeom>
              <a:rect b="b" l="l" r="r" t="t"/>
              <a:pathLst>
                <a:path extrusionOk="0" h="754" w="1463">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9" name="Google Shape;20379;p11"/>
            <p:cNvSpPr/>
            <p:nvPr/>
          </p:nvSpPr>
          <p:spPr>
            <a:xfrm>
              <a:off x="7770971" y="3095458"/>
              <a:ext cx="14063" cy="4306"/>
            </a:xfrm>
            <a:custGeom>
              <a:rect b="b" l="l" r="r" t="t"/>
              <a:pathLst>
                <a:path extrusionOk="0" h="143" w="394">
                  <a:moveTo>
                    <a:pt x="294" y="26"/>
                  </a:moveTo>
                  <a:cubicBezTo>
                    <a:pt x="240" y="1"/>
                    <a:pt x="0" y="70"/>
                    <a:pt x="102" y="116"/>
                  </a:cubicBezTo>
                  <a:cubicBezTo>
                    <a:pt x="156" y="143"/>
                    <a:pt x="393" y="74"/>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0" name="Google Shape;20380;p11"/>
            <p:cNvSpPr/>
            <p:nvPr/>
          </p:nvSpPr>
          <p:spPr>
            <a:xfrm>
              <a:off x="3279973" y="3093501"/>
              <a:ext cx="13777" cy="5480"/>
            </a:xfrm>
            <a:custGeom>
              <a:rect b="b" l="l" r="r" t="t"/>
              <a:pathLst>
                <a:path extrusionOk="0" h="182" w="386">
                  <a:moveTo>
                    <a:pt x="1" y="182"/>
                  </a:moveTo>
                  <a:lnTo>
                    <a:pt x="386" y="182"/>
                  </a:lnTo>
                  <a:lnTo>
                    <a:pt x="386"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1" name="Google Shape;20381;p11"/>
            <p:cNvSpPr/>
            <p:nvPr/>
          </p:nvSpPr>
          <p:spPr>
            <a:xfrm>
              <a:off x="1841414" y="3096210"/>
              <a:ext cx="13742" cy="2740"/>
            </a:xfrm>
            <a:custGeom>
              <a:rect b="b" l="l" r="r" t="t"/>
              <a:pathLst>
                <a:path extrusionOk="0" h="91" w="385">
                  <a:moveTo>
                    <a:pt x="385" y="1"/>
                  </a:moveTo>
                  <a:cubicBezTo>
                    <a:pt x="236" y="20"/>
                    <a:pt x="6" y="3"/>
                    <a:pt x="1" y="91"/>
                  </a:cubicBezTo>
                  <a:cubicBezTo>
                    <a:pt x="150" y="72"/>
                    <a:pt x="379" y="91"/>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2" name="Google Shape;20382;p11"/>
            <p:cNvSpPr/>
            <p:nvPr/>
          </p:nvSpPr>
          <p:spPr>
            <a:xfrm>
              <a:off x="6412361" y="3082601"/>
              <a:ext cx="29018" cy="10900"/>
            </a:xfrm>
            <a:custGeom>
              <a:rect b="b" l="l" r="r" t="t"/>
              <a:pathLst>
                <a:path extrusionOk="0" h="362" w="813">
                  <a:moveTo>
                    <a:pt x="563" y="361"/>
                  </a:moveTo>
                  <a:cubicBezTo>
                    <a:pt x="812" y="242"/>
                    <a:pt x="682" y="88"/>
                    <a:pt x="371" y="1"/>
                  </a:cubicBezTo>
                  <a:cubicBezTo>
                    <a:pt x="346" y="225"/>
                    <a:pt x="0" y="283"/>
                    <a:pt x="563" y="36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3" name="Google Shape;20383;p11"/>
            <p:cNvSpPr/>
            <p:nvPr/>
          </p:nvSpPr>
          <p:spPr>
            <a:xfrm>
              <a:off x="75774" y="3090008"/>
              <a:ext cx="14099" cy="4276"/>
            </a:xfrm>
            <a:custGeom>
              <a:rect b="b" l="l" r="r" t="t"/>
              <a:pathLst>
                <a:path extrusionOk="0" h="142" w="395">
                  <a:moveTo>
                    <a:pt x="293" y="25"/>
                  </a:moveTo>
                  <a:cubicBezTo>
                    <a:pt x="240" y="0"/>
                    <a:pt x="0" y="69"/>
                    <a:pt x="98" y="115"/>
                  </a:cubicBezTo>
                  <a:cubicBezTo>
                    <a:pt x="153" y="141"/>
                    <a:pt x="394"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4" name="Google Shape;20384;p11"/>
            <p:cNvSpPr/>
            <p:nvPr/>
          </p:nvSpPr>
          <p:spPr>
            <a:xfrm>
              <a:off x="8335437" y="3087238"/>
              <a:ext cx="14027" cy="4276"/>
            </a:xfrm>
            <a:custGeom>
              <a:rect b="b" l="l" r="r" t="t"/>
              <a:pathLst>
                <a:path extrusionOk="0" h="142" w="393">
                  <a:moveTo>
                    <a:pt x="294" y="26"/>
                  </a:moveTo>
                  <a:cubicBezTo>
                    <a:pt x="240" y="1"/>
                    <a:pt x="1" y="70"/>
                    <a:pt x="103" y="117"/>
                  </a:cubicBezTo>
                  <a:cubicBezTo>
                    <a:pt x="153" y="142"/>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5" name="Google Shape;20385;p11"/>
            <p:cNvSpPr/>
            <p:nvPr/>
          </p:nvSpPr>
          <p:spPr>
            <a:xfrm>
              <a:off x="4498243" y="3087991"/>
              <a:ext cx="13849" cy="2800"/>
            </a:xfrm>
            <a:custGeom>
              <a:rect b="b" l="l" r="r" t="t"/>
              <a:pathLst>
                <a:path extrusionOk="0" h="93" w="388">
                  <a:moveTo>
                    <a:pt x="387" y="1"/>
                  </a:moveTo>
                  <a:cubicBezTo>
                    <a:pt x="237" y="22"/>
                    <a:pt x="7" y="5"/>
                    <a:pt x="1" y="92"/>
                  </a:cubicBezTo>
                  <a:cubicBezTo>
                    <a:pt x="151" y="72"/>
                    <a:pt x="383" y="91"/>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6" name="Google Shape;20386;p11"/>
            <p:cNvSpPr/>
            <p:nvPr/>
          </p:nvSpPr>
          <p:spPr>
            <a:xfrm>
              <a:off x="8600556" y="3081879"/>
              <a:ext cx="13849" cy="7437"/>
            </a:xfrm>
            <a:custGeom>
              <a:rect b="b" l="l" r="r" t="t"/>
              <a:pathLst>
                <a:path extrusionOk="0" h="247" w="388">
                  <a:moveTo>
                    <a:pt x="388" y="114"/>
                  </a:moveTo>
                  <a:cubicBezTo>
                    <a:pt x="384" y="22"/>
                    <a:pt x="50" y="0"/>
                    <a:pt x="0" y="114"/>
                  </a:cubicBezTo>
                  <a:cubicBezTo>
                    <a:pt x="215" y="104"/>
                    <a:pt x="303" y="247"/>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7" name="Google Shape;20387;p11"/>
            <p:cNvSpPr/>
            <p:nvPr/>
          </p:nvSpPr>
          <p:spPr>
            <a:xfrm>
              <a:off x="8873991" y="3074352"/>
              <a:ext cx="25556" cy="10960"/>
            </a:xfrm>
            <a:custGeom>
              <a:rect b="b" l="l" r="r" t="t"/>
              <a:pathLst>
                <a:path extrusionOk="0" h="364" w="716">
                  <a:moveTo>
                    <a:pt x="439" y="364"/>
                  </a:moveTo>
                  <a:cubicBezTo>
                    <a:pt x="500" y="240"/>
                    <a:pt x="715" y="191"/>
                    <a:pt x="632" y="1"/>
                  </a:cubicBezTo>
                  <a:lnTo>
                    <a:pt x="54" y="1"/>
                  </a:lnTo>
                  <a:cubicBezTo>
                    <a:pt x="0" y="207"/>
                    <a:pt x="102" y="341"/>
                    <a:pt x="439"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8" name="Google Shape;20388;p11"/>
            <p:cNvSpPr/>
            <p:nvPr/>
          </p:nvSpPr>
          <p:spPr>
            <a:xfrm>
              <a:off x="6246251" y="3076278"/>
              <a:ext cx="21023" cy="9033"/>
            </a:xfrm>
            <a:custGeom>
              <a:rect b="b" l="l" r="r" t="t"/>
              <a:pathLst>
                <a:path extrusionOk="0" h="300" w="589">
                  <a:moveTo>
                    <a:pt x="394" y="300"/>
                  </a:moveTo>
                  <a:cubicBezTo>
                    <a:pt x="394" y="208"/>
                    <a:pt x="549" y="193"/>
                    <a:pt x="588" y="117"/>
                  </a:cubicBezTo>
                  <a:cubicBezTo>
                    <a:pt x="339" y="113"/>
                    <a:pt x="321" y="1"/>
                    <a:pt x="9" y="25"/>
                  </a:cubicBezTo>
                  <a:cubicBezTo>
                    <a:pt x="1" y="185"/>
                    <a:pt x="157" y="259"/>
                    <a:pt x="394" y="3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9" name="Google Shape;20389;p11"/>
            <p:cNvSpPr/>
            <p:nvPr/>
          </p:nvSpPr>
          <p:spPr>
            <a:xfrm>
              <a:off x="8569504" y="3079048"/>
              <a:ext cx="14063" cy="4276"/>
            </a:xfrm>
            <a:custGeom>
              <a:rect b="b" l="l" r="r" t="t"/>
              <a:pathLst>
                <a:path extrusionOk="0" h="142" w="394">
                  <a:moveTo>
                    <a:pt x="99" y="119"/>
                  </a:moveTo>
                  <a:cubicBezTo>
                    <a:pt x="155" y="141"/>
                    <a:pt x="394" y="74"/>
                    <a:pt x="293" y="27"/>
                  </a:cubicBezTo>
                  <a:cubicBezTo>
                    <a:pt x="240" y="0"/>
                    <a:pt x="1" y="69"/>
                    <a:pt x="99" y="11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0" name="Google Shape;20390;p11"/>
            <p:cNvSpPr/>
            <p:nvPr/>
          </p:nvSpPr>
          <p:spPr>
            <a:xfrm>
              <a:off x="4956990" y="3070678"/>
              <a:ext cx="39761" cy="15778"/>
            </a:xfrm>
            <a:custGeom>
              <a:rect b="b" l="l" r="r" t="t"/>
              <a:pathLst>
                <a:path extrusionOk="0" h="524" w="1114">
                  <a:moveTo>
                    <a:pt x="648" y="303"/>
                  </a:moveTo>
                  <a:cubicBezTo>
                    <a:pt x="1114" y="0"/>
                    <a:pt x="0" y="523"/>
                    <a:pt x="648" y="3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1" name="Google Shape;20391;p11"/>
            <p:cNvSpPr/>
            <p:nvPr/>
          </p:nvSpPr>
          <p:spPr>
            <a:xfrm>
              <a:off x="2743489" y="3067908"/>
              <a:ext cx="36335" cy="19030"/>
            </a:xfrm>
            <a:custGeom>
              <a:rect b="b" l="l" r="r" t="t"/>
              <a:pathLst>
                <a:path extrusionOk="0" h="632" w="1018">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2" name="Google Shape;20392;p11"/>
            <p:cNvSpPr/>
            <p:nvPr/>
          </p:nvSpPr>
          <p:spPr>
            <a:xfrm>
              <a:off x="3893980" y="3063392"/>
              <a:ext cx="37905" cy="18849"/>
            </a:xfrm>
            <a:custGeom>
              <a:rect b="b" l="l" r="r" t="t"/>
              <a:pathLst>
                <a:path extrusionOk="0" h="626" w="1062">
                  <a:moveTo>
                    <a:pt x="732" y="545"/>
                  </a:moveTo>
                  <a:cubicBezTo>
                    <a:pt x="1062" y="392"/>
                    <a:pt x="619" y="138"/>
                    <a:pt x="347" y="1"/>
                  </a:cubicBezTo>
                  <a:cubicBezTo>
                    <a:pt x="48" y="140"/>
                    <a:pt x="1" y="626"/>
                    <a:pt x="732"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3" name="Google Shape;20393;p11"/>
            <p:cNvSpPr/>
            <p:nvPr/>
          </p:nvSpPr>
          <p:spPr>
            <a:xfrm>
              <a:off x="2784249" y="3071250"/>
              <a:ext cx="7067" cy="6203"/>
            </a:xfrm>
            <a:custGeom>
              <a:rect b="b" l="l" r="r" t="t"/>
              <a:pathLst>
                <a:path extrusionOk="0" h="206" w="198">
                  <a:moveTo>
                    <a:pt x="5" y="104"/>
                  </a:moveTo>
                  <a:cubicBezTo>
                    <a:pt x="1" y="153"/>
                    <a:pt x="161" y="206"/>
                    <a:pt x="198" y="104"/>
                  </a:cubicBezTo>
                  <a:cubicBezTo>
                    <a:pt x="198" y="53"/>
                    <a:pt x="40" y="1"/>
                    <a:pt x="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4" name="Google Shape;20394;p11"/>
            <p:cNvSpPr/>
            <p:nvPr/>
          </p:nvSpPr>
          <p:spPr>
            <a:xfrm>
              <a:off x="332362" y="3060682"/>
              <a:ext cx="56751" cy="22552"/>
            </a:xfrm>
            <a:custGeom>
              <a:rect b="b" l="l" r="r" t="t"/>
              <a:pathLst>
                <a:path extrusionOk="0" h="749" w="159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5" name="Google Shape;20395;p11"/>
            <p:cNvSpPr/>
            <p:nvPr/>
          </p:nvSpPr>
          <p:spPr>
            <a:xfrm>
              <a:off x="3276404" y="3070889"/>
              <a:ext cx="13991" cy="4246"/>
            </a:xfrm>
            <a:custGeom>
              <a:rect b="b" l="l" r="r" t="t"/>
              <a:pathLst>
                <a:path extrusionOk="0" h="141" w="392">
                  <a:moveTo>
                    <a:pt x="295" y="26"/>
                  </a:moveTo>
                  <a:cubicBezTo>
                    <a:pt x="238" y="1"/>
                    <a:pt x="0" y="67"/>
                    <a:pt x="99" y="117"/>
                  </a:cubicBezTo>
                  <a:cubicBezTo>
                    <a:pt x="153" y="141"/>
                    <a:pt x="392"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6" name="Google Shape;20396;p11"/>
            <p:cNvSpPr/>
            <p:nvPr/>
          </p:nvSpPr>
          <p:spPr>
            <a:xfrm>
              <a:off x="2096075" y="3068360"/>
              <a:ext cx="13742" cy="6684"/>
            </a:xfrm>
            <a:custGeom>
              <a:rect b="b" l="l" r="r" t="t"/>
              <a:pathLst>
                <a:path extrusionOk="0" h="222" w="385">
                  <a:moveTo>
                    <a:pt x="385" y="110"/>
                  </a:moveTo>
                  <a:cubicBezTo>
                    <a:pt x="345" y="0"/>
                    <a:pt x="172" y="54"/>
                    <a:pt x="1" y="110"/>
                  </a:cubicBezTo>
                  <a:cubicBezTo>
                    <a:pt x="2" y="201"/>
                    <a:pt x="339" y="222"/>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7" name="Google Shape;20397;p11"/>
            <p:cNvSpPr/>
            <p:nvPr/>
          </p:nvSpPr>
          <p:spPr>
            <a:xfrm>
              <a:off x="2980412" y="3065409"/>
              <a:ext cx="13991" cy="4276"/>
            </a:xfrm>
            <a:custGeom>
              <a:rect b="b" l="l" r="r" t="t"/>
              <a:pathLst>
                <a:path extrusionOk="0" h="142" w="392">
                  <a:moveTo>
                    <a:pt x="294" y="25"/>
                  </a:moveTo>
                  <a:cubicBezTo>
                    <a:pt x="241" y="0"/>
                    <a:pt x="0" y="69"/>
                    <a:pt x="101" y="116"/>
                  </a:cubicBezTo>
                  <a:cubicBezTo>
                    <a:pt x="154" y="141"/>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8" name="Google Shape;20398;p11"/>
            <p:cNvSpPr/>
            <p:nvPr/>
          </p:nvSpPr>
          <p:spPr>
            <a:xfrm>
              <a:off x="5627033" y="3062971"/>
              <a:ext cx="20773" cy="3673"/>
            </a:xfrm>
            <a:custGeom>
              <a:rect b="b" l="l" r="r" t="t"/>
              <a:pathLst>
                <a:path extrusionOk="0" h="122" w="582">
                  <a:moveTo>
                    <a:pt x="581" y="15"/>
                  </a:moveTo>
                  <a:cubicBezTo>
                    <a:pt x="354" y="28"/>
                    <a:pt x="35" y="0"/>
                    <a:pt x="1" y="106"/>
                  </a:cubicBezTo>
                  <a:cubicBezTo>
                    <a:pt x="229" y="93"/>
                    <a:pt x="550" y="122"/>
                    <a:pt x="581"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9" name="Google Shape;20399;p11"/>
            <p:cNvSpPr/>
            <p:nvPr/>
          </p:nvSpPr>
          <p:spPr>
            <a:xfrm>
              <a:off x="2894501" y="3060682"/>
              <a:ext cx="13813" cy="2770"/>
            </a:xfrm>
            <a:custGeom>
              <a:rect b="b" l="l" r="r" t="t"/>
              <a:pathLst>
                <a:path extrusionOk="0" h="92" w="387">
                  <a:moveTo>
                    <a:pt x="387" y="0"/>
                  </a:moveTo>
                  <a:cubicBezTo>
                    <a:pt x="238" y="20"/>
                    <a:pt x="8" y="4"/>
                    <a:pt x="0" y="92"/>
                  </a:cubicBezTo>
                  <a:cubicBezTo>
                    <a:pt x="149" y="71"/>
                    <a:pt x="381"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0" name="Google Shape;20400;p11"/>
            <p:cNvSpPr/>
            <p:nvPr/>
          </p:nvSpPr>
          <p:spPr>
            <a:xfrm>
              <a:off x="8881915" y="3049663"/>
              <a:ext cx="14634" cy="9605"/>
            </a:xfrm>
            <a:custGeom>
              <a:rect b="b" l="l" r="r" t="t"/>
              <a:pathLst>
                <a:path extrusionOk="0" h="319" w="410">
                  <a:moveTo>
                    <a:pt x="410" y="275"/>
                  </a:moveTo>
                  <a:lnTo>
                    <a:pt x="410" y="92"/>
                  </a:lnTo>
                  <a:cubicBezTo>
                    <a:pt x="217" y="92"/>
                    <a:pt x="181" y="19"/>
                    <a:pt x="25" y="1"/>
                  </a:cubicBezTo>
                  <a:cubicBezTo>
                    <a:pt x="44" y="146"/>
                    <a:pt x="0" y="318"/>
                    <a:pt x="410"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1" name="Google Shape;20401;p11"/>
            <p:cNvSpPr/>
            <p:nvPr/>
          </p:nvSpPr>
          <p:spPr>
            <a:xfrm>
              <a:off x="5506609" y="3054420"/>
              <a:ext cx="13920" cy="4336"/>
            </a:xfrm>
            <a:custGeom>
              <a:rect b="b" l="l" r="r" t="t"/>
              <a:pathLst>
                <a:path extrusionOk="0" h="144" w="390">
                  <a:moveTo>
                    <a:pt x="291" y="27"/>
                  </a:moveTo>
                  <a:cubicBezTo>
                    <a:pt x="238" y="1"/>
                    <a:pt x="0" y="71"/>
                    <a:pt x="98" y="117"/>
                  </a:cubicBezTo>
                  <a:cubicBezTo>
                    <a:pt x="152" y="143"/>
                    <a:pt x="389" y="75"/>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2" name="Google Shape;20402;p11"/>
            <p:cNvSpPr/>
            <p:nvPr/>
          </p:nvSpPr>
          <p:spPr>
            <a:xfrm>
              <a:off x="2105676" y="3049723"/>
              <a:ext cx="29518" cy="9846"/>
            </a:xfrm>
            <a:custGeom>
              <a:rect b="b" l="l" r="r" t="t"/>
              <a:pathLst>
                <a:path extrusionOk="0" h="327" w="827">
                  <a:moveTo>
                    <a:pt x="695" y="273"/>
                  </a:moveTo>
                  <a:cubicBezTo>
                    <a:pt x="827" y="28"/>
                    <a:pt x="294" y="98"/>
                    <a:pt x="116" y="0"/>
                  </a:cubicBezTo>
                  <a:cubicBezTo>
                    <a:pt x="1" y="238"/>
                    <a:pt x="195" y="327"/>
                    <a:pt x="69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3" name="Google Shape;20403;p11"/>
            <p:cNvSpPr/>
            <p:nvPr/>
          </p:nvSpPr>
          <p:spPr>
            <a:xfrm>
              <a:off x="8566149" y="3047043"/>
              <a:ext cx="34443" cy="8943"/>
            </a:xfrm>
            <a:custGeom>
              <a:rect b="b" l="l" r="r" t="t"/>
              <a:pathLst>
                <a:path extrusionOk="0" h="297" w="965">
                  <a:moveTo>
                    <a:pt x="193" y="272"/>
                  </a:moveTo>
                  <a:cubicBezTo>
                    <a:pt x="634" y="297"/>
                    <a:pt x="918" y="250"/>
                    <a:pt x="964" y="89"/>
                  </a:cubicBezTo>
                  <a:cubicBezTo>
                    <a:pt x="625" y="109"/>
                    <a:pt x="1" y="1"/>
                    <a:pt x="193"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4" name="Google Shape;20404;p11"/>
            <p:cNvSpPr/>
            <p:nvPr/>
          </p:nvSpPr>
          <p:spPr>
            <a:xfrm>
              <a:off x="2658507" y="3044303"/>
              <a:ext cx="17703" cy="10960"/>
            </a:xfrm>
            <a:custGeom>
              <a:rect b="b" l="l" r="r" t="t"/>
              <a:pathLst>
                <a:path extrusionOk="0" h="364" w="496">
                  <a:moveTo>
                    <a:pt x="443" y="363"/>
                  </a:moveTo>
                  <a:cubicBezTo>
                    <a:pt x="496" y="155"/>
                    <a:pt x="395" y="22"/>
                    <a:pt x="57" y="0"/>
                  </a:cubicBezTo>
                  <a:cubicBezTo>
                    <a:pt x="1" y="205"/>
                    <a:pt x="103" y="341"/>
                    <a:pt x="443"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5" name="Google Shape;20405;p11"/>
            <p:cNvSpPr/>
            <p:nvPr/>
          </p:nvSpPr>
          <p:spPr>
            <a:xfrm>
              <a:off x="7000170" y="3049000"/>
              <a:ext cx="14027" cy="4276"/>
            </a:xfrm>
            <a:custGeom>
              <a:rect b="b" l="l" r="r" t="t"/>
              <a:pathLst>
                <a:path extrusionOk="0" h="142" w="393">
                  <a:moveTo>
                    <a:pt x="99" y="116"/>
                  </a:moveTo>
                  <a:cubicBezTo>
                    <a:pt x="155" y="142"/>
                    <a:pt x="392" y="73"/>
                    <a:pt x="293" y="24"/>
                  </a:cubicBezTo>
                  <a:cubicBezTo>
                    <a:pt x="238" y="1"/>
                    <a:pt x="1" y="69"/>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6" name="Google Shape;20406;p11"/>
            <p:cNvSpPr/>
            <p:nvPr/>
          </p:nvSpPr>
          <p:spPr>
            <a:xfrm>
              <a:off x="2285206" y="3049060"/>
              <a:ext cx="14063" cy="4215"/>
            </a:xfrm>
            <a:custGeom>
              <a:rect b="b" l="l" r="r" t="t"/>
              <a:pathLst>
                <a:path extrusionOk="0" h="140" w="394">
                  <a:moveTo>
                    <a:pt x="294" y="22"/>
                  </a:moveTo>
                  <a:cubicBezTo>
                    <a:pt x="242" y="0"/>
                    <a:pt x="0" y="68"/>
                    <a:pt x="101" y="114"/>
                  </a:cubicBezTo>
                  <a:cubicBezTo>
                    <a:pt x="155" y="140"/>
                    <a:pt x="393" y="71"/>
                    <a:pt x="294" y="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7" name="Google Shape;20407;p11"/>
            <p:cNvSpPr/>
            <p:nvPr/>
          </p:nvSpPr>
          <p:spPr>
            <a:xfrm>
              <a:off x="7367689" y="3038823"/>
              <a:ext cx="23414" cy="8250"/>
            </a:xfrm>
            <a:custGeom>
              <a:rect b="b" l="l" r="r" t="t"/>
              <a:pathLst>
                <a:path extrusionOk="0" h="274" w="656">
                  <a:moveTo>
                    <a:pt x="410" y="274"/>
                  </a:moveTo>
                  <a:cubicBezTo>
                    <a:pt x="421" y="157"/>
                    <a:pt x="656" y="146"/>
                    <a:pt x="602" y="1"/>
                  </a:cubicBezTo>
                  <a:lnTo>
                    <a:pt x="217" y="1"/>
                  </a:lnTo>
                  <a:cubicBezTo>
                    <a:pt x="0" y="131"/>
                    <a:pt x="7" y="221"/>
                    <a:pt x="410"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8" name="Google Shape;20408;p11"/>
            <p:cNvSpPr/>
            <p:nvPr/>
          </p:nvSpPr>
          <p:spPr>
            <a:xfrm>
              <a:off x="1953664" y="3029580"/>
              <a:ext cx="46400" cy="9274"/>
            </a:xfrm>
            <a:custGeom>
              <a:rect b="b" l="l" r="r" t="t"/>
              <a:pathLst>
                <a:path extrusionOk="0" h="308" w="1300">
                  <a:moveTo>
                    <a:pt x="712" y="308"/>
                  </a:moveTo>
                  <a:cubicBezTo>
                    <a:pt x="1299" y="1"/>
                    <a:pt x="0" y="32"/>
                    <a:pt x="712" y="3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9" name="Google Shape;20409;p11"/>
            <p:cNvSpPr/>
            <p:nvPr/>
          </p:nvSpPr>
          <p:spPr>
            <a:xfrm>
              <a:off x="8894157" y="3021421"/>
              <a:ext cx="39761" cy="15838"/>
            </a:xfrm>
            <a:custGeom>
              <a:rect b="b" l="l" r="r" t="t"/>
              <a:pathLst>
                <a:path extrusionOk="0" h="526" w="1114">
                  <a:moveTo>
                    <a:pt x="648" y="306"/>
                  </a:moveTo>
                  <a:cubicBezTo>
                    <a:pt x="1114" y="0"/>
                    <a:pt x="0" y="525"/>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0" name="Google Shape;20410;p11"/>
            <p:cNvSpPr/>
            <p:nvPr/>
          </p:nvSpPr>
          <p:spPr>
            <a:xfrm>
              <a:off x="8018815" y="3029881"/>
              <a:ext cx="14063" cy="4215"/>
            </a:xfrm>
            <a:custGeom>
              <a:rect b="b" l="l" r="r" t="t"/>
              <a:pathLst>
                <a:path extrusionOk="0" h="140" w="394">
                  <a:moveTo>
                    <a:pt x="102" y="115"/>
                  </a:moveTo>
                  <a:cubicBezTo>
                    <a:pt x="157" y="140"/>
                    <a:pt x="394" y="71"/>
                    <a:pt x="294" y="24"/>
                  </a:cubicBezTo>
                  <a:cubicBezTo>
                    <a:pt x="242" y="0"/>
                    <a:pt x="1" y="67"/>
                    <a:pt x="102"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1" name="Google Shape;20411;p11"/>
            <p:cNvSpPr/>
            <p:nvPr/>
          </p:nvSpPr>
          <p:spPr>
            <a:xfrm>
              <a:off x="5014490" y="3027864"/>
              <a:ext cx="13849" cy="5480"/>
            </a:xfrm>
            <a:custGeom>
              <a:rect b="b" l="l" r="r" t="t"/>
              <a:pathLst>
                <a:path extrusionOk="0" h="182" w="388">
                  <a:moveTo>
                    <a:pt x="0" y="182"/>
                  </a:moveTo>
                  <a:lnTo>
                    <a:pt x="388" y="182"/>
                  </a:lnTo>
                  <a:lnTo>
                    <a:pt x="388"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2" name="Google Shape;20412;p11"/>
            <p:cNvSpPr/>
            <p:nvPr/>
          </p:nvSpPr>
          <p:spPr>
            <a:xfrm>
              <a:off x="2873907" y="3027262"/>
              <a:ext cx="13813" cy="6835"/>
            </a:xfrm>
            <a:custGeom>
              <a:rect b="b" l="l" r="r" t="t"/>
              <a:pathLst>
                <a:path extrusionOk="0" h="227" w="387">
                  <a:moveTo>
                    <a:pt x="0" y="112"/>
                  </a:moveTo>
                  <a:cubicBezTo>
                    <a:pt x="2" y="203"/>
                    <a:pt x="338" y="227"/>
                    <a:pt x="387" y="112"/>
                  </a:cubicBezTo>
                  <a:cubicBezTo>
                    <a:pt x="344" y="1"/>
                    <a:pt x="171" y="56"/>
                    <a:pt x="0"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3" name="Google Shape;20413;p11"/>
            <p:cNvSpPr/>
            <p:nvPr/>
          </p:nvSpPr>
          <p:spPr>
            <a:xfrm>
              <a:off x="6763890" y="3017477"/>
              <a:ext cx="26448" cy="15296"/>
            </a:xfrm>
            <a:custGeom>
              <a:rect b="b" l="l" r="r" t="t"/>
              <a:pathLst>
                <a:path extrusionOk="0" h="508" w="741">
                  <a:moveTo>
                    <a:pt x="740" y="437"/>
                  </a:moveTo>
                  <a:lnTo>
                    <a:pt x="740" y="75"/>
                  </a:lnTo>
                  <a:cubicBezTo>
                    <a:pt x="0" y="1"/>
                    <a:pt x="0" y="507"/>
                    <a:pt x="740" y="4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4" name="Google Shape;20414;p11"/>
            <p:cNvSpPr/>
            <p:nvPr/>
          </p:nvSpPr>
          <p:spPr>
            <a:xfrm>
              <a:off x="2729284" y="3024763"/>
              <a:ext cx="6996" cy="6233"/>
            </a:xfrm>
            <a:custGeom>
              <a:rect b="b" l="l" r="r" t="t"/>
              <a:pathLst>
                <a:path extrusionOk="0" h="207" w="196">
                  <a:moveTo>
                    <a:pt x="195" y="104"/>
                  </a:moveTo>
                  <a:cubicBezTo>
                    <a:pt x="195" y="53"/>
                    <a:pt x="37" y="0"/>
                    <a:pt x="1" y="104"/>
                  </a:cubicBezTo>
                  <a:cubicBezTo>
                    <a:pt x="1" y="154"/>
                    <a:pt x="157"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5" name="Google Shape;20415;p11"/>
            <p:cNvSpPr/>
            <p:nvPr/>
          </p:nvSpPr>
          <p:spPr>
            <a:xfrm>
              <a:off x="4126619" y="3022023"/>
              <a:ext cx="6924" cy="6263"/>
            </a:xfrm>
            <a:custGeom>
              <a:rect b="b" l="l" r="r" t="t"/>
              <a:pathLst>
                <a:path extrusionOk="0" h="208" w="194">
                  <a:moveTo>
                    <a:pt x="192" y="104"/>
                  </a:moveTo>
                  <a:cubicBezTo>
                    <a:pt x="193" y="55"/>
                    <a:pt x="37" y="0"/>
                    <a:pt x="2" y="104"/>
                  </a:cubicBezTo>
                  <a:cubicBezTo>
                    <a:pt x="0" y="154"/>
                    <a:pt x="154" y="208"/>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6" name="Google Shape;20416;p11"/>
            <p:cNvSpPr/>
            <p:nvPr/>
          </p:nvSpPr>
          <p:spPr>
            <a:xfrm>
              <a:off x="2660506" y="3016904"/>
              <a:ext cx="22629" cy="11743"/>
            </a:xfrm>
            <a:custGeom>
              <a:rect b="b" l="l" r="r" t="t"/>
              <a:pathLst>
                <a:path extrusionOk="0" h="390" w="634">
                  <a:moveTo>
                    <a:pt x="194" y="0"/>
                  </a:moveTo>
                  <a:cubicBezTo>
                    <a:pt x="203" y="127"/>
                    <a:pt x="104" y="201"/>
                    <a:pt x="1" y="273"/>
                  </a:cubicBezTo>
                  <a:cubicBezTo>
                    <a:pt x="246" y="277"/>
                    <a:pt x="267" y="389"/>
                    <a:pt x="577" y="363"/>
                  </a:cubicBezTo>
                  <a:cubicBezTo>
                    <a:pt x="634" y="157"/>
                    <a:pt x="531" y="24"/>
                    <a:pt x="1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7" name="Google Shape;20417;p11"/>
            <p:cNvSpPr/>
            <p:nvPr/>
          </p:nvSpPr>
          <p:spPr>
            <a:xfrm>
              <a:off x="2546791" y="3021692"/>
              <a:ext cx="14063" cy="4246"/>
            </a:xfrm>
            <a:custGeom>
              <a:rect b="b" l="l" r="r" t="t"/>
              <a:pathLst>
                <a:path extrusionOk="0" h="141" w="394">
                  <a:moveTo>
                    <a:pt x="292" y="24"/>
                  </a:moveTo>
                  <a:cubicBezTo>
                    <a:pt x="241" y="1"/>
                    <a:pt x="1" y="68"/>
                    <a:pt x="100" y="115"/>
                  </a:cubicBezTo>
                  <a:cubicBezTo>
                    <a:pt x="153" y="140"/>
                    <a:pt x="393" y="72"/>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8" name="Google Shape;20418;p11"/>
            <p:cNvSpPr/>
            <p:nvPr/>
          </p:nvSpPr>
          <p:spPr>
            <a:xfrm>
              <a:off x="1869003" y="3014255"/>
              <a:ext cx="20666" cy="8190"/>
            </a:xfrm>
            <a:custGeom>
              <a:rect b="b" l="l" r="r" t="t"/>
              <a:pathLst>
                <a:path extrusionOk="0" h="272" w="579">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9" name="Google Shape;20419;p11"/>
            <p:cNvSpPr/>
            <p:nvPr/>
          </p:nvSpPr>
          <p:spPr>
            <a:xfrm>
              <a:off x="4449238" y="3011515"/>
              <a:ext cx="23486" cy="8250"/>
            </a:xfrm>
            <a:custGeom>
              <a:rect b="b" l="l" r="r" t="t"/>
              <a:pathLst>
                <a:path extrusionOk="0" h="274" w="658">
                  <a:moveTo>
                    <a:pt x="412" y="273"/>
                  </a:moveTo>
                  <a:cubicBezTo>
                    <a:pt x="422" y="155"/>
                    <a:pt x="657" y="145"/>
                    <a:pt x="604" y="0"/>
                  </a:cubicBezTo>
                  <a:lnTo>
                    <a:pt x="216" y="0"/>
                  </a:lnTo>
                  <a:cubicBezTo>
                    <a:pt x="1" y="131"/>
                    <a:pt x="10" y="220"/>
                    <a:pt x="41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0" name="Google Shape;20420;p11"/>
            <p:cNvSpPr/>
            <p:nvPr/>
          </p:nvSpPr>
          <p:spPr>
            <a:xfrm>
              <a:off x="2708690" y="3013833"/>
              <a:ext cx="6889" cy="6233"/>
            </a:xfrm>
            <a:custGeom>
              <a:rect b="b" l="l" r="r" t="t"/>
              <a:pathLst>
                <a:path extrusionOk="0" h="207" w="193">
                  <a:moveTo>
                    <a:pt x="193" y="102"/>
                  </a:moveTo>
                  <a:cubicBezTo>
                    <a:pt x="193" y="51"/>
                    <a:pt x="36" y="1"/>
                    <a:pt x="1" y="102"/>
                  </a:cubicBezTo>
                  <a:cubicBezTo>
                    <a:pt x="1" y="153"/>
                    <a:pt x="156" y="207"/>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1" name="Google Shape;20421;p11"/>
            <p:cNvSpPr/>
            <p:nvPr/>
          </p:nvSpPr>
          <p:spPr>
            <a:xfrm>
              <a:off x="2550325" y="3013833"/>
              <a:ext cx="6889" cy="6233"/>
            </a:xfrm>
            <a:custGeom>
              <a:rect b="b" l="l" r="r" t="t"/>
              <a:pathLst>
                <a:path extrusionOk="0" h="207" w="193">
                  <a:moveTo>
                    <a:pt x="193" y="102"/>
                  </a:moveTo>
                  <a:cubicBezTo>
                    <a:pt x="193" y="51"/>
                    <a:pt x="36" y="1"/>
                    <a:pt x="1" y="102"/>
                  </a:cubicBezTo>
                  <a:cubicBezTo>
                    <a:pt x="1" y="153"/>
                    <a:pt x="156" y="207"/>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2" name="Google Shape;20422;p11"/>
            <p:cNvSpPr/>
            <p:nvPr/>
          </p:nvSpPr>
          <p:spPr>
            <a:xfrm>
              <a:off x="8662517" y="3011485"/>
              <a:ext cx="13777" cy="5450"/>
            </a:xfrm>
            <a:custGeom>
              <a:rect b="b" l="l" r="r" t="t"/>
              <a:pathLst>
                <a:path extrusionOk="0" h="181" w="386">
                  <a:moveTo>
                    <a:pt x="385" y="0"/>
                  </a:moveTo>
                  <a:lnTo>
                    <a:pt x="0" y="0"/>
                  </a:lnTo>
                  <a:lnTo>
                    <a:pt x="0" y="180"/>
                  </a:lnTo>
                  <a:lnTo>
                    <a:pt x="385" y="18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3" name="Google Shape;20423;p11"/>
            <p:cNvSpPr/>
            <p:nvPr/>
          </p:nvSpPr>
          <p:spPr>
            <a:xfrm>
              <a:off x="2832576" y="2995678"/>
              <a:ext cx="26591" cy="15236"/>
            </a:xfrm>
            <a:custGeom>
              <a:rect b="b" l="l" r="r" t="t"/>
              <a:pathLst>
                <a:path extrusionOk="0" h="506" w="745">
                  <a:moveTo>
                    <a:pt x="1" y="71"/>
                  </a:moveTo>
                  <a:lnTo>
                    <a:pt x="1" y="434"/>
                  </a:lnTo>
                  <a:cubicBezTo>
                    <a:pt x="745" y="506"/>
                    <a:pt x="745" y="0"/>
                    <a:pt x="1" y="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11"/>
            <p:cNvSpPr/>
            <p:nvPr/>
          </p:nvSpPr>
          <p:spPr>
            <a:xfrm>
              <a:off x="2912847" y="2987428"/>
              <a:ext cx="37156" cy="15868"/>
            </a:xfrm>
            <a:custGeom>
              <a:rect b="b" l="l" r="r" t="t"/>
              <a:pathLst>
                <a:path extrusionOk="0" h="527" w="1041">
                  <a:moveTo>
                    <a:pt x="836" y="526"/>
                  </a:moveTo>
                  <a:cubicBezTo>
                    <a:pt x="1041" y="0"/>
                    <a:pt x="1" y="489"/>
                    <a:pt x="836" y="5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5" name="Google Shape;20425;p11"/>
            <p:cNvSpPr/>
            <p:nvPr/>
          </p:nvSpPr>
          <p:spPr>
            <a:xfrm>
              <a:off x="7871051" y="2985080"/>
              <a:ext cx="34372" cy="16259"/>
            </a:xfrm>
            <a:custGeom>
              <a:rect b="b" l="l" r="r" t="t"/>
              <a:pathLst>
                <a:path extrusionOk="0" h="540" w="963">
                  <a:moveTo>
                    <a:pt x="0" y="423"/>
                  </a:moveTo>
                  <a:cubicBezTo>
                    <a:pt x="251" y="539"/>
                    <a:pt x="709" y="539"/>
                    <a:pt x="962" y="423"/>
                  </a:cubicBezTo>
                  <a:cubicBezTo>
                    <a:pt x="960" y="0"/>
                    <a:pt x="3" y="0"/>
                    <a:pt x="0" y="42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6" name="Google Shape;20426;p11"/>
            <p:cNvSpPr/>
            <p:nvPr/>
          </p:nvSpPr>
          <p:spPr>
            <a:xfrm>
              <a:off x="7733351" y="2997786"/>
              <a:ext cx="13777" cy="2740"/>
            </a:xfrm>
            <a:custGeom>
              <a:rect b="b" l="l" r="r" t="t"/>
              <a:pathLst>
                <a:path extrusionOk="0" h="91" w="386">
                  <a:moveTo>
                    <a:pt x="386" y="1"/>
                  </a:moveTo>
                  <a:cubicBezTo>
                    <a:pt x="236" y="22"/>
                    <a:pt x="5" y="2"/>
                    <a:pt x="1" y="91"/>
                  </a:cubicBezTo>
                  <a:cubicBezTo>
                    <a:pt x="148" y="73"/>
                    <a:pt x="381"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7" name="Google Shape;20427;p11"/>
            <p:cNvSpPr/>
            <p:nvPr/>
          </p:nvSpPr>
          <p:spPr>
            <a:xfrm>
              <a:off x="8455183" y="2992336"/>
              <a:ext cx="21558" cy="6444"/>
            </a:xfrm>
            <a:custGeom>
              <a:rect b="b" l="l" r="r" t="t"/>
              <a:pathLst>
                <a:path extrusionOk="0" h="214" w="604">
                  <a:moveTo>
                    <a:pt x="604" y="182"/>
                  </a:moveTo>
                  <a:lnTo>
                    <a:pt x="604" y="0"/>
                  </a:lnTo>
                  <a:lnTo>
                    <a:pt x="25" y="0"/>
                  </a:lnTo>
                  <a:cubicBezTo>
                    <a:pt x="0" y="164"/>
                    <a:pt x="215" y="213"/>
                    <a:pt x="604"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8" name="Google Shape;20428;p11"/>
            <p:cNvSpPr/>
            <p:nvPr/>
          </p:nvSpPr>
          <p:spPr>
            <a:xfrm>
              <a:off x="8538666" y="2985622"/>
              <a:ext cx="13813" cy="7437"/>
            </a:xfrm>
            <a:custGeom>
              <a:rect b="b" l="l" r="r" t="t"/>
              <a:pathLst>
                <a:path extrusionOk="0" h="247" w="387">
                  <a:moveTo>
                    <a:pt x="387" y="132"/>
                  </a:moveTo>
                  <a:cubicBezTo>
                    <a:pt x="170" y="143"/>
                    <a:pt x="88" y="0"/>
                    <a:pt x="2" y="132"/>
                  </a:cubicBezTo>
                  <a:cubicBezTo>
                    <a:pt x="1" y="223"/>
                    <a:pt x="337" y="247"/>
                    <a:pt x="387"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9" name="Google Shape;20429;p11"/>
            <p:cNvSpPr/>
            <p:nvPr/>
          </p:nvSpPr>
          <p:spPr>
            <a:xfrm>
              <a:off x="3723873" y="2986134"/>
              <a:ext cx="13884" cy="4276"/>
            </a:xfrm>
            <a:custGeom>
              <a:rect b="b" l="l" r="r" t="t"/>
              <a:pathLst>
                <a:path extrusionOk="0" h="142" w="389">
                  <a:moveTo>
                    <a:pt x="289" y="24"/>
                  </a:moveTo>
                  <a:cubicBezTo>
                    <a:pt x="238" y="0"/>
                    <a:pt x="1" y="68"/>
                    <a:pt x="99" y="115"/>
                  </a:cubicBezTo>
                  <a:cubicBezTo>
                    <a:pt x="151" y="141"/>
                    <a:pt x="389" y="72"/>
                    <a:pt x="289"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0" name="Google Shape;20430;p11"/>
            <p:cNvSpPr/>
            <p:nvPr/>
          </p:nvSpPr>
          <p:spPr>
            <a:xfrm>
              <a:off x="7857202" y="2978697"/>
              <a:ext cx="13884" cy="5480"/>
            </a:xfrm>
            <a:custGeom>
              <a:rect b="b" l="l" r="r" t="t"/>
              <a:pathLst>
                <a:path extrusionOk="0" h="182" w="389">
                  <a:moveTo>
                    <a:pt x="388" y="1"/>
                  </a:moveTo>
                  <a:lnTo>
                    <a:pt x="0" y="1"/>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1" name="Google Shape;20431;p11"/>
            <p:cNvSpPr/>
            <p:nvPr/>
          </p:nvSpPr>
          <p:spPr>
            <a:xfrm>
              <a:off x="8007786" y="2975957"/>
              <a:ext cx="21558" cy="6383"/>
            </a:xfrm>
            <a:custGeom>
              <a:rect b="b" l="l" r="r" t="t"/>
              <a:pathLst>
                <a:path extrusionOk="0" h="212" w="604">
                  <a:moveTo>
                    <a:pt x="603" y="182"/>
                  </a:moveTo>
                  <a:lnTo>
                    <a:pt x="603" y="0"/>
                  </a:lnTo>
                  <a:lnTo>
                    <a:pt x="24" y="0"/>
                  </a:lnTo>
                  <a:cubicBezTo>
                    <a:pt x="0" y="161"/>
                    <a:pt x="217" y="212"/>
                    <a:pt x="603"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2" name="Google Shape;20432;p11"/>
            <p:cNvSpPr/>
            <p:nvPr/>
          </p:nvSpPr>
          <p:spPr>
            <a:xfrm>
              <a:off x="7705797" y="2970447"/>
              <a:ext cx="20666" cy="8250"/>
            </a:xfrm>
            <a:custGeom>
              <a:rect b="b" l="l" r="r" t="t"/>
              <a:pathLst>
                <a:path extrusionOk="0" h="274" w="579">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3" name="Google Shape;20433;p11"/>
            <p:cNvSpPr/>
            <p:nvPr/>
          </p:nvSpPr>
          <p:spPr>
            <a:xfrm>
              <a:off x="7571525" y="2975174"/>
              <a:ext cx="13991" cy="4306"/>
            </a:xfrm>
            <a:custGeom>
              <a:rect b="b" l="l" r="r" t="t"/>
              <a:pathLst>
                <a:path extrusionOk="0" h="143" w="392">
                  <a:moveTo>
                    <a:pt x="290" y="24"/>
                  </a:moveTo>
                  <a:cubicBezTo>
                    <a:pt x="238" y="0"/>
                    <a:pt x="0" y="68"/>
                    <a:pt x="99" y="116"/>
                  </a:cubicBezTo>
                  <a:cubicBezTo>
                    <a:pt x="152" y="142"/>
                    <a:pt x="392" y="73"/>
                    <a:pt x="290"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4" name="Google Shape;20434;p11"/>
            <p:cNvSpPr/>
            <p:nvPr/>
          </p:nvSpPr>
          <p:spPr>
            <a:xfrm>
              <a:off x="6703856" y="2963763"/>
              <a:ext cx="31481" cy="13941"/>
            </a:xfrm>
            <a:custGeom>
              <a:rect b="b" l="l" r="r" t="t"/>
              <a:pathLst>
                <a:path extrusionOk="0" h="463" w="882">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5" name="Google Shape;20435;p11"/>
            <p:cNvSpPr/>
            <p:nvPr/>
          </p:nvSpPr>
          <p:spPr>
            <a:xfrm>
              <a:off x="7516773" y="2961956"/>
              <a:ext cx="23878" cy="5811"/>
            </a:xfrm>
            <a:custGeom>
              <a:rect b="b" l="l" r="r" t="t"/>
              <a:pathLst>
                <a:path extrusionOk="0" h="193" w="669">
                  <a:moveTo>
                    <a:pt x="477" y="192"/>
                  </a:moveTo>
                  <a:cubicBezTo>
                    <a:pt x="476" y="101"/>
                    <a:pt x="633" y="85"/>
                    <a:pt x="669" y="11"/>
                  </a:cubicBezTo>
                  <a:cubicBezTo>
                    <a:pt x="366" y="21"/>
                    <a:pt x="0" y="0"/>
                    <a:pt x="92"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6" name="Google Shape;20436;p11"/>
            <p:cNvSpPr/>
            <p:nvPr/>
          </p:nvSpPr>
          <p:spPr>
            <a:xfrm>
              <a:off x="2639840" y="2961866"/>
              <a:ext cx="7031" cy="6263"/>
            </a:xfrm>
            <a:custGeom>
              <a:rect b="b" l="l" r="r" t="t"/>
              <a:pathLst>
                <a:path extrusionOk="0" h="208" w="197">
                  <a:moveTo>
                    <a:pt x="192" y="104"/>
                  </a:moveTo>
                  <a:cubicBezTo>
                    <a:pt x="196" y="53"/>
                    <a:pt x="38" y="1"/>
                    <a:pt x="0" y="104"/>
                  </a:cubicBezTo>
                  <a:cubicBezTo>
                    <a:pt x="0" y="155"/>
                    <a:pt x="160"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7" name="Google Shape;20437;p11"/>
            <p:cNvSpPr/>
            <p:nvPr/>
          </p:nvSpPr>
          <p:spPr>
            <a:xfrm>
              <a:off x="8724478" y="2939646"/>
              <a:ext cx="56251" cy="27972"/>
            </a:xfrm>
            <a:custGeom>
              <a:rect b="b" l="l" r="r" t="t"/>
              <a:pathLst>
                <a:path extrusionOk="0" h="929" w="1576">
                  <a:moveTo>
                    <a:pt x="1350" y="25"/>
                  </a:moveTo>
                  <a:cubicBezTo>
                    <a:pt x="337" y="0"/>
                    <a:pt x="143" y="364"/>
                    <a:pt x="0" y="751"/>
                  </a:cubicBezTo>
                  <a:cubicBezTo>
                    <a:pt x="819" y="928"/>
                    <a:pt x="1576" y="606"/>
                    <a:pt x="135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8" name="Google Shape;20438;p11"/>
            <p:cNvSpPr/>
            <p:nvPr/>
          </p:nvSpPr>
          <p:spPr>
            <a:xfrm>
              <a:off x="7864126" y="2962227"/>
              <a:ext cx="13813" cy="2770"/>
            </a:xfrm>
            <a:custGeom>
              <a:rect b="b" l="l" r="r" t="t"/>
              <a:pathLst>
                <a:path extrusionOk="0" h="92" w="387">
                  <a:moveTo>
                    <a:pt x="386" y="1"/>
                  </a:moveTo>
                  <a:cubicBezTo>
                    <a:pt x="236" y="21"/>
                    <a:pt x="6" y="5"/>
                    <a:pt x="1" y="92"/>
                  </a:cubicBezTo>
                  <a:cubicBezTo>
                    <a:pt x="150" y="72"/>
                    <a:pt x="379" y="89"/>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9" name="Google Shape;20439;p11"/>
            <p:cNvSpPr/>
            <p:nvPr/>
          </p:nvSpPr>
          <p:spPr>
            <a:xfrm>
              <a:off x="2749985" y="2940369"/>
              <a:ext cx="51183" cy="19180"/>
            </a:xfrm>
            <a:custGeom>
              <a:rect b="b" l="l" r="r" t="t"/>
              <a:pathLst>
                <a:path extrusionOk="0" h="637" w="1434">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0" name="Google Shape;20440;p11"/>
            <p:cNvSpPr/>
            <p:nvPr/>
          </p:nvSpPr>
          <p:spPr>
            <a:xfrm>
              <a:off x="1998886" y="2951298"/>
              <a:ext cx="23450" cy="8250"/>
            </a:xfrm>
            <a:custGeom>
              <a:rect b="b" l="l" r="r" t="t"/>
              <a:pathLst>
                <a:path extrusionOk="0" h="274" w="657">
                  <a:moveTo>
                    <a:pt x="411" y="274"/>
                  </a:moveTo>
                  <a:cubicBezTo>
                    <a:pt x="420" y="159"/>
                    <a:pt x="656" y="148"/>
                    <a:pt x="603" y="1"/>
                  </a:cubicBezTo>
                  <a:lnTo>
                    <a:pt x="218" y="1"/>
                  </a:lnTo>
                  <a:cubicBezTo>
                    <a:pt x="1" y="131"/>
                    <a:pt x="9" y="224"/>
                    <a:pt x="411"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1" name="Google Shape;20441;p11"/>
            <p:cNvSpPr/>
            <p:nvPr/>
          </p:nvSpPr>
          <p:spPr>
            <a:xfrm>
              <a:off x="5533984" y="2945096"/>
              <a:ext cx="14206" cy="4246"/>
            </a:xfrm>
            <a:custGeom>
              <a:rect b="b" l="l" r="r" t="t"/>
              <a:pathLst>
                <a:path extrusionOk="0" h="141" w="398">
                  <a:moveTo>
                    <a:pt x="103" y="117"/>
                  </a:moveTo>
                  <a:cubicBezTo>
                    <a:pt x="156" y="140"/>
                    <a:pt x="398" y="72"/>
                    <a:pt x="295" y="25"/>
                  </a:cubicBezTo>
                  <a:cubicBezTo>
                    <a:pt x="242" y="0"/>
                    <a:pt x="1" y="68"/>
                    <a:pt x="103"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2" name="Google Shape;20442;p11"/>
            <p:cNvSpPr/>
            <p:nvPr/>
          </p:nvSpPr>
          <p:spPr>
            <a:xfrm>
              <a:off x="1603849" y="2945096"/>
              <a:ext cx="13991" cy="4246"/>
            </a:xfrm>
            <a:custGeom>
              <a:rect b="b" l="l" r="r" t="t"/>
              <a:pathLst>
                <a:path extrusionOk="0" h="141" w="392">
                  <a:moveTo>
                    <a:pt x="99" y="117"/>
                  </a:moveTo>
                  <a:cubicBezTo>
                    <a:pt x="155" y="140"/>
                    <a:pt x="391" y="72"/>
                    <a:pt x="293" y="25"/>
                  </a:cubicBezTo>
                  <a:cubicBezTo>
                    <a:pt x="240" y="0"/>
                    <a:pt x="1" y="68"/>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3" name="Google Shape;20443;p11"/>
            <p:cNvSpPr/>
            <p:nvPr/>
          </p:nvSpPr>
          <p:spPr>
            <a:xfrm>
              <a:off x="7770971" y="2936906"/>
              <a:ext cx="14063" cy="4276"/>
            </a:xfrm>
            <a:custGeom>
              <a:rect b="b" l="l" r="r" t="t"/>
              <a:pathLst>
                <a:path extrusionOk="0" h="142" w="394">
                  <a:moveTo>
                    <a:pt x="294" y="26"/>
                  </a:moveTo>
                  <a:cubicBezTo>
                    <a:pt x="240" y="1"/>
                    <a:pt x="0" y="70"/>
                    <a:pt x="102" y="117"/>
                  </a:cubicBezTo>
                  <a:cubicBezTo>
                    <a:pt x="156" y="142"/>
                    <a:pt x="393" y="71"/>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4" name="Google Shape;20444;p11"/>
            <p:cNvSpPr/>
            <p:nvPr/>
          </p:nvSpPr>
          <p:spPr>
            <a:xfrm>
              <a:off x="4234266" y="2928476"/>
              <a:ext cx="39761" cy="15868"/>
            </a:xfrm>
            <a:custGeom>
              <a:rect b="b" l="l" r="r" t="t"/>
              <a:pathLst>
                <a:path extrusionOk="0" h="527" w="1114">
                  <a:moveTo>
                    <a:pt x="650" y="306"/>
                  </a:moveTo>
                  <a:cubicBezTo>
                    <a:pt x="1113" y="0"/>
                    <a:pt x="1" y="526"/>
                    <a:pt x="650"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5" name="Google Shape;20445;p11"/>
            <p:cNvSpPr/>
            <p:nvPr/>
          </p:nvSpPr>
          <p:spPr>
            <a:xfrm>
              <a:off x="943728" y="2925435"/>
              <a:ext cx="31802" cy="16139"/>
            </a:xfrm>
            <a:custGeom>
              <a:rect b="b" l="l" r="r" t="t"/>
              <a:pathLst>
                <a:path extrusionOk="0" h="536" w="891">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6" name="Google Shape;20446;p11"/>
            <p:cNvSpPr/>
            <p:nvPr/>
          </p:nvSpPr>
          <p:spPr>
            <a:xfrm>
              <a:off x="870952" y="2923990"/>
              <a:ext cx="13777" cy="5480"/>
            </a:xfrm>
            <a:custGeom>
              <a:rect b="b" l="l" r="r" t="t"/>
              <a:pathLst>
                <a:path extrusionOk="0" h="182" w="386">
                  <a:moveTo>
                    <a:pt x="1" y="182"/>
                  </a:moveTo>
                  <a:lnTo>
                    <a:pt x="386" y="182"/>
                  </a:lnTo>
                  <a:lnTo>
                    <a:pt x="386"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7" name="Google Shape;20447;p11"/>
            <p:cNvSpPr/>
            <p:nvPr/>
          </p:nvSpPr>
          <p:spPr>
            <a:xfrm>
              <a:off x="8366560" y="2915770"/>
              <a:ext cx="22593" cy="11713"/>
            </a:xfrm>
            <a:custGeom>
              <a:rect b="b" l="l" r="r" t="t"/>
              <a:pathLst>
                <a:path extrusionOk="0" h="389" w="633">
                  <a:moveTo>
                    <a:pt x="193" y="1"/>
                  </a:moveTo>
                  <a:cubicBezTo>
                    <a:pt x="203" y="125"/>
                    <a:pt x="104" y="199"/>
                    <a:pt x="1" y="272"/>
                  </a:cubicBezTo>
                  <a:cubicBezTo>
                    <a:pt x="249" y="277"/>
                    <a:pt x="270" y="388"/>
                    <a:pt x="578" y="364"/>
                  </a:cubicBezTo>
                  <a:cubicBezTo>
                    <a:pt x="632" y="159"/>
                    <a:pt x="532" y="23"/>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8" name="Google Shape;20448;p11"/>
            <p:cNvSpPr/>
            <p:nvPr/>
          </p:nvSpPr>
          <p:spPr>
            <a:xfrm>
              <a:off x="7185731" y="2915770"/>
              <a:ext cx="31374" cy="13489"/>
            </a:xfrm>
            <a:custGeom>
              <a:rect b="b" l="l" r="r" t="t"/>
              <a:pathLst>
                <a:path extrusionOk="0" h="448" w="879">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9" name="Google Shape;20449;p11"/>
            <p:cNvSpPr/>
            <p:nvPr/>
          </p:nvSpPr>
          <p:spPr>
            <a:xfrm>
              <a:off x="3747965" y="2920888"/>
              <a:ext cx="7031" cy="6233"/>
            </a:xfrm>
            <a:custGeom>
              <a:rect b="b" l="l" r="r" t="t"/>
              <a:pathLst>
                <a:path extrusionOk="0" h="207" w="197">
                  <a:moveTo>
                    <a:pt x="194" y="102"/>
                  </a:moveTo>
                  <a:cubicBezTo>
                    <a:pt x="197" y="53"/>
                    <a:pt x="39" y="0"/>
                    <a:pt x="5" y="102"/>
                  </a:cubicBezTo>
                  <a:cubicBezTo>
                    <a:pt x="1" y="153"/>
                    <a:pt x="160" y="207"/>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0" name="Google Shape;20450;p11"/>
            <p:cNvSpPr/>
            <p:nvPr/>
          </p:nvSpPr>
          <p:spPr>
            <a:xfrm>
              <a:off x="3331191" y="2909086"/>
              <a:ext cx="31445" cy="13911"/>
            </a:xfrm>
            <a:custGeom>
              <a:rect b="b" l="l" r="r" t="t"/>
              <a:pathLst>
                <a:path extrusionOk="0" h="462" w="881">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1" name="Google Shape;20451;p11"/>
            <p:cNvSpPr/>
            <p:nvPr/>
          </p:nvSpPr>
          <p:spPr>
            <a:xfrm>
              <a:off x="4828642" y="2910320"/>
              <a:ext cx="13777" cy="5480"/>
            </a:xfrm>
            <a:custGeom>
              <a:rect b="b" l="l" r="r" t="t"/>
              <a:pathLst>
                <a:path extrusionOk="0" h="182" w="386">
                  <a:moveTo>
                    <a:pt x="385" y="0"/>
                  </a:moveTo>
                  <a:lnTo>
                    <a:pt x="0" y="0"/>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2" name="Google Shape;20452;p11"/>
            <p:cNvSpPr/>
            <p:nvPr/>
          </p:nvSpPr>
          <p:spPr>
            <a:xfrm>
              <a:off x="3892552" y="2907219"/>
              <a:ext cx="6889" cy="6233"/>
            </a:xfrm>
            <a:custGeom>
              <a:rect b="b" l="l" r="r" t="t"/>
              <a:pathLst>
                <a:path extrusionOk="0" h="207" w="193">
                  <a:moveTo>
                    <a:pt x="192" y="103"/>
                  </a:moveTo>
                  <a:cubicBezTo>
                    <a:pt x="192" y="52"/>
                    <a:pt x="38" y="0"/>
                    <a:pt x="0" y="103"/>
                  </a:cubicBezTo>
                  <a:cubicBezTo>
                    <a:pt x="0" y="154"/>
                    <a:pt x="158" y="206"/>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3" name="Google Shape;20453;p11"/>
            <p:cNvSpPr/>
            <p:nvPr/>
          </p:nvSpPr>
          <p:spPr>
            <a:xfrm>
              <a:off x="2385179" y="2910320"/>
              <a:ext cx="13813" cy="2740"/>
            </a:xfrm>
            <a:custGeom>
              <a:rect b="b" l="l" r="r" t="t"/>
              <a:pathLst>
                <a:path extrusionOk="0" h="91" w="387">
                  <a:moveTo>
                    <a:pt x="387" y="0"/>
                  </a:moveTo>
                  <a:cubicBezTo>
                    <a:pt x="237" y="21"/>
                    <a:pt x="6" y="2"/>
                    <a:pt x="0" y="90"/>
                  </a:cubicBezTo>
                  <a:cubicBezTo>
                    <a:pt x="149" y="71"/>
                    <a:pt x="379"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4" name="Google Shape;20454;p11"/>
            <p:cNvSpPr/>
            <p:nvPr/>
          </p:nvSpPr>
          <p:spPr>
            <a:xfrm>
              <a:off x="5465171" y="2906828"/>
              <a:ext cx="14134" cy="4276"/>
            </a:xfrm>
            <a:custGeom>
              <a:rect b="b" l="l" r="r" t="t"/>
              <a:pathLst>
                <a:path extrusionOk="0" h="142" w="396">
                  <a:moveTo>
                    <a:pt x="293" y="25"/>
                  </a:moveTo>
                  <a:cubicBezTo>
                    <a:pt x="238" y="0"/>
                    <a:pt x="1" y="69"/>
                    <a:pt x="101" y="116"/>
                  </a:cubicBezTo>
                  <a:cubicBezTo>
                    <a:pt x="156" y="141"/>
                    <a:pt x="395" y="73"/>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5" name="Google Shape;20455;p11"/>
            <p:cNvSpPr/>
            <p:nvPr/>
          </p:nvSpPr>
          <p:spPr>
            <a:xfrm>
              <a:off x="6687081" y="2904841"/>
              <a:ext cx="13742" cy="2800"/>
            </a:xfrm>
            <a:custGeom>
              <a:rect b="b" l="l" r="r" t="t"/>
              <a:pathLst>
                <a:path extrusionOk="0" h="93" w="385">
                  <a:moveTo>
                    <a:pt x="385" y="1"/>
                  </a:moveTo>
                  <a:cubicBezTo>
                    <a:pt x="236" y="22"/>
                    <a:pt x="6" y="2"/>
                    <a:pt x="1" y="92"/>
                  </a:cubicBezTo>
                  <a:cubicBezTo>
                    <a:pt x="151" y="71"/>
                    <a:pt x="379" y="90"/>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6" name="Google Shape;20456;p11"/>
            <p:cNvSpPr/>
            <p:nvPr/>
          </p:nvSpPr>
          <p:spPr>
            <a:xfrm>
              <a:off x="2488400" y="2904419"/>
              <a:ext cx="20702" cy="3643"/>
            </a:xfrm>
            <a:custGeom>
              <a:rect b="b" l="l" r="r" t="t"/>
              <a:pathLst>
                <a:path extrusionOk="0" h="121" w="580">
                  <a:moveTo>
                    <a:pt x="579" y="15"/>
                  </a:moveTo>
                  <a:cubicBezTo>
                    <a:pt x="352" y="29"/>
                    <a:pt x="32" y="0"/>
                    <a:pt x="1" y="106"/>
                  </a:cubicBezTo>
                  <a:cubicBezTo>
                    <a:pt x="227" y="92"/>
                    <a:pt x="547" y="121"/>
                    <a:pt x="579"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7" name="Google Shape;20457;p11"/>
            <p:cNvSpPr/>
            <p:nvPr/>
          </p:nvSpPr>
          <p:spPr>
            <a:xfrm>
              <a:off x="2402311" y="2904118"/>
              <a:ext cx="13991" cy="4246"/>
            </a:xfrm>
            <a:custGeom>
              <a:rect b="b" l="l" r="r" t="t"/>
              <a:pathLst>
                <a:path extrusionOk="0" h="141" w="392">
                  <a:moveTo>
                    <a:pt x="292" y="25"/>
                  </a:moveTo>
                  <a:cubicBezTo>
                    <a:pt x="238" y="0"/>
                    <a:pt x="1" y="69"/>
                    <a:pt x="100" y="116"/>
                  </a:cubicBezTo>
                  <a:cubicBezTo>
                    <a:pt x="152" y="141"/>
                    <a:pt x="391" y="70"/>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8" name="Google Shape;20458;p11"/>
            <p:cNvSpPr/>
            <p:nvPr/>
          </p:nvSpPr>
          <p:spPr>
            <a:xfrm>
              <a:off x="1400762" y="2901739"/>
              <a:ext cx="7031" cy="6233"/>
            </a:xfrm>
            <a:custGeom>
              <a:rect b="b" l="l" r="r" t="t"/>
              <a:pathLst>
                <a:path extrusionOk="0" h="207" w="197">
                  <a:moveTo>
                    <a:pt x="195" y="104"/>
                  </a:moveTo>
                  <a:cubicBezTo>
                    <a:pt x="197" y="53"/>
                    <a:pt x="40" y="1"/>
                    <a:pt x="5" y="104"/>
                  </a:cubicBezTo>
                  <a:cubicBezTo>
                    <a:pt x="1" y="155"/>
                    <a:pt x="160"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9" name="Google Shape;20459;p11"/>
            <p:cNvSpPr/>
            <p:nvPr/>
          </p:nvSpPr>
          <p:spPr>
            <a:xfrm>
              <a:off x="5475664" y="2896621"/>
              <a:ext cx="14991" cy="9244"/>
            </a:xfrm>
            <a:custGeom>
              <a:rect b="b" l="l" r="r" t="t"/>
              <a:pathLst>
                <a:path extrusionOk="0" h="307" w="420">
                  <a:moveTo>
                    <a:pt x="387" y="274"/>
                  </a:moveTo>
                  <a:cubicBezTo>
                    <a:pt x="358" y="167"/>
                    <a:pt x="420" y="17"/>
                    <a:pt x="195" y="1"/>
                  </a:cubicBezTo>
                  <a:cubicBezTo>
                    <a:pt x="182" y="57"/>
                    <a:pt x="165" y="109"/>
                    <a:pt x="1" y="92"/>
                  </a:cubicBezTo>
                  <a:cubicBezTo>
                    <a:pt x="23" y="203"/>
                    <a:pt x="61" y="306"/>
                    <a:pt x="387"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0" name="Google Shape;20460;p11"/>
            <p:cNvSpPr/>
            <p:nvPr/>
          </p:nvSpPr>
          <p:spPr>
            <a:xfrm>
              <a:off x="5273612" y="2892887"/>
              <a:ext cx="39761" cy="15898"/>
            </a:xfrm>
            <a:custGeom>
              <a:rect b="b" l="l" r="r" t="t"/>
              <a:pathLst>
                <a:path extrusionOk="0" h="528" w="1114">
                  <a:moveTo>
                    <a:pt x="648" y="306"/>
                  </a:moveTo>
                  <a:cubicBezTo>
                    <a:pt x="1114" y="1"/>
                    <a:pt x="0" y="527"/>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1" name="Google Shape;20461;p11"/>
            <p:cNvSpPr/>
            <p:nvPr/>
          </p:nvSpPr>
          <p:spPr>
            <a:xfrm>
              <a:off x="7743274" y="2888371"/>
              <a:ext cx="28233" cy="13760"/>
            </a:xfrm>
            <a:custGeom>
              <a:rect b="b" l="l" r="r" t="t"/>
              <a:pathLst>
                <a:path extrusionOk="0" h="457" w="791">
                  <a:moveTo>
                    <a:pt x="494" y="456"/>
                  </a:moveTo>
                  <a:cubicBezTo>
                    <a:pt x="755" y="340"/>
                    <a:pt x="791" y="11"/>
                    <a:pt x="301" y="1"/>
                  </a:cubicBezTo>
                  <a:cubicBezTo>
                    <a:pt x="39" y="118"/>
                    <a:pt x="1" y="449"/>
                    <a:pt x="494"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2" name="Google Shape;20462;p11"/>
            <p:cNvSpPr/>
            <p:nvPr/>
          </p:nvSpPr>
          <p:spPr>
            <a:xfrm>
              <a:off x="6817891" y="2896621"/>
              <a:ext cx="13777" cy="2800"/>
            </a:xfrm>
            <a:custGeom>
              <a:rect b="b" l="l" r="r" t="t"/>
              <a:pathLst>
                <a:path extrusionOk="0" h="93" w="386">
                  <a:moveTo>
                    <a:pt x="0" y="92"/>
                  </a:moveTo>
                  <a:cubicBezTo>
                    <a:pt x="150" y="73"/>
                    <a:pt x="382" y="90"/>
                    <a:pt x="385" y="1"/>
                  </a:cubicBezTo>
                  <a:cubicBezTo>
                    <a:pt x="236" y="21"/>
                    <a:pt x="8" y="4"/>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3" name="Google Shape;20463;p11"/>
            <p:cNvSpPr/>
            <p:nvPr/>
          </p:nvSpPr>
          <p:spPr>
            <a:xfrm>
              <a:off x="5802922" y="2893490"/>
              <a:ext cx="23843" cy="5932"/>
            </a:xfrm>
            <a:custGeom>
              <a:rect b="b" l="l" r="r" t="t"/>
              <a:pathLst>
                <a:path extrusionOk="0" h="197" w="668">
                  <a:moveTo>
                    <a:pt x="88" y="196"/>
                  </a:moveTo>
                  <a:lnTo>
                    <a:pt x="473" y="196"/>
                  </a:lnTo>
                  <a:cubicBezTo>
                    <a:pt x="473" y="105"/>
                    <a:pt x="631" y="88"/>
                    <a:pt x="667" y="16"/>
                  </a:cubicBezTo>
                  <a:cubicBezTo>
                    <a:pt x="363" y="23"/>
                    <a:pt x="0" y="1"/>
                    <a:pt x="88" y="1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4" name="Google Shape;20464;p11"/>
            <p:cNvSpPr/>
            <p:nvPr/>
          </p:nvSpPr>
          <p:spPr>
            <a:xfrm>
              <a:off x="8204983" y="2890810"/>
              <a:ext cx="23985" cy="5841"/>
            </a:xfrm>
            <a:custGeom>
              <a:rect b="b" l="l" r="r" t="t"/>
              <a:pathLst>
                <a:path extrusionOk="0" h="194" w="672">
                  <a:moveTo>
                    <a:pt x="477" y="194"/>
                  </a:moveTo>
                  <a:cubicBezTo>
                    <a:pt x="476" y="103"/>
                    <a:pt x="634" y="87"/>
                    <a:pt x="672" y="11"/>
                  </a:cubicBezTo>
                  <a:cubicBezTo>
                    <a:pt x="366" y="20"/>
                    <a:pt x="1" y="1"/>
                    <a:pt x="91"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5" name="Google Shape;20465;p11"/>
            <p:cNvSpPr/>
            <p:nvPr/>
          </p:nvSpPr>
          <p:spPr>
            <a:xfrm>
              <a:off x="8251062" y="2878556"/>
              <a:ext cx="21987" cy="16259"/>
            </a:xfrm>
            <a:custGeom>
              <a:rect b="b" l="l" r="r" t="t"/>
              <a:pathLst>
                <a:path extrusionOk="0" h="540" w="616">
                  <a:moveTo>
                    <a:pt x="344" y="510"/>
                  </a:moveTo>
                  <a:cubicBezTo>
                    <a:pt x="404" y="388"/>
                    <a:pt x="616" y="337"/>
                    <a:pt x="536" y="147"/>
                  </a:cubicBezTo>
                  <a:cubicBezTo>
                    <a:pt x="1" y="1"/>
                    <a:pt x="6" y="540"/>
                    <a:pt x="344" y="5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11"/>
            <p:cNvSpPr/>
            <p:nvPr/>
          </p:nvSpPr>
          <p:spPr>
            <a:xfrm>
              <a:off x="8160119" y="2888461"/>
              <a:ext cx="13777" cy="5540"/>
            </a:xfrm>
            <a:custGeom>
              <a:rect b="b" l="l" r="r" t="t"/>
              <a:pathLst>
                <a:path extrusionOk="0" h="184"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7" name="Google Shape;20467;p11"/>
            <p:cNvSpPr/>
            <p:nvPr/>
          </p:nvSpPr>
          <p:spPr>
            <a:xfrm>
              <a:off x="8562580" y="2887709"/>
              <a:ext cx="14099" cy="4246"/>
            </a:xfrm>
            <a:custGeom>
              <a:rect b="b" l="l" r="r" t="t"/>
              <a:pathLst>
                <a:path extrusionOk="0" h="141" w="395">
                  <a:moveTo>
                    <a:pt x="293" y="25"/>
                  </a:moveTo>
                  <a:cubicBezTo>
                    <a:pt x="239" y="1"/>
                    <a:pt x="0" y="69"/>
                    <a:pt x="101" y="117"/>
                  </a:cubicBezTo>
                  <a:cubicBezTo>
                    <a:pt x="154" y="140"/>
                    <a:pt x="394" y="71"/>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8" name="Google Shape;20468;p11"/>
            <p:cNvSpPr/>
            <p:nvPr/>
          </p:nvSpPr>
          <p:spPr>
            <a:xfrm>
              <a:off x="6329234" y="2882801"/>
              <a:ext cx="23807" cy="6082"/>
            </a:xfrm>
            <a:custGeom>
              <a:rect b="b" l="l" r="r" t="t"/>
              <a:pathLst>
                <a:path extrusionOk="0" h="202" w="667">
                  <a:moveTo>
                    <a:pt x="576" y="7"/>
                  </a:moveTo>
                  <a:cubicBezTo>
                    <a:pt x="246" y="1"/>
                    <a:pt x="84" y="78"/>
                    <a:pt x="1" y="188"/>
                  </a:cubicBezTo>
                  <a:cubicBezTo>
                    <a:pt x="302" y="179"/>
                    <a:pt x="666" y="202"/>
                    <a:pt x="576" y="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9" name="Google Shape;20469;p11"/>
            <p:cNvSpPr/>
            <p:nvPr/>
          </p:nvSpPr>
          <p:spPr>
            <a:xfrm>
              <a:off x="5699238" y="2884939"/>
              <a:ext cx="14063" cy="4336"/>
            </a:xfrm>
            <a:custGeom>
              <a:rect b="b" l="l" r="r" t="t"/>
              <a:pathLst>
                <a:path extrusionOk="0" h="144" w="394">
                  <a:moveTo>
                    <a:pt x="295" y="26"/>
                  </a:moveTo>
                  <a:cubicBezTo>
                    <a:pt x="242" y="0"/>
                    <a:pt x="1" y="69"/>
                    <a:pt x="101" y="117"/>
                  </a:cubicBezTo>
                  <a:cubicBezTo>
                    <a:pt x="154" y="144"/>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0" name="Google Shape;20470;p11"/>
            <p:cNvSpPr/>
            <p:nvPr/>
          </p:nvSpPr>
          <p:spPr>
            <a:xfrm>
              <a:off x="3765061" y="2884939"/>
              <a:ext cx="14134" cy="4336"/>
            </a:xfrm>
            <a:custGeom>
              <a:rect b="b" l="l" r="r" t="t"/>
              <a:pathLst>
                <a:path extrusionOk="0" h="144" w="396">
                  <a:moveTo>
                    <a:pt x="296" y="26"/>
                  </a:moveTo>
                  <a:cubicBezTo>
                    <a:pt x="242" y="0"/>
                    <a:pt x="1" y="69"/>
                    <a:pt x="100" y="117"/>
                  </a:cubicBezTo>
                  <a:cubicBezTo>
                    <a:pt x="154" y="144"/>
                    <a:pt x="395" y="73"/>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1" name="Google Shape;20471;p11"/>
            <p:cNvSpPr/>
            <p:nvPr/>
          </p:nvSpPr>
          <p:spPr>
            <a:xfrm>
              <a:off x="8043050" y="2879700"/>
              <a:ext cx="13813" cy="6745"/>
            </a:xfrm>
            <a:custGeom>
              <a:rect b="b" l="l" r="r" t="t"/>
              <a:pathLst>
                <a:path extrusionOk="0" h="224" w="387">
                  <a:moveTo>
                    <a:pt x="387" y="110"/>
                  </a:moveTo>
                  <a:cubicBezTo>
                    <a:pt x="346" y="0"/>
                    <a:pt x="174" y="54"/>
                    <a:pt x="0" y="110"/>
                  </a:cubicBezTo>
                  <a:cubicBezTo>
                    <a:pt x="2" y="201"/>
                    <a:pt x="339"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2" name="Google Shape;20472;p11"/>
            <p:cNvSpPr/>
            <p:nvPr/>
          </p:nvSpPr>
          <p:spPr>
            <a:xfrm>
              <a:off x="6818891" y="2872805"/>
              <a:ext cx="65282" cy="12947"/>
            </a:xfrm>
            <a:custGeom>
              <a:rect b="b" l="l" r="r" t="t"/>
              <a:pathLst>
                <a:path extrusionOk="0" h="430" w="1829">
                  <a:moveTo>
                    <a:pt x="1129" y="429"/>
                  </a:moveTo>
                  <a:cubicBezTo>
                    <a:pt x="1828" y="1"/>
                    <a:pt x="1" y="308"/>
                    <a:pt x="1129" y="4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3" name="Google Shape;20473;p11"/>
            <p:cNvSpPr/>
            <p:nvPr/>
          </p:nvSpPr>
          <p:spPr>
            <a:xfrm>
              <a:off x="8101477" y="2876749"/>
              <a:ext cx="14063" cy="4276"/>
            </a:xfrm>
            <a:custGeom>
              <a:rect b="b" l="l" r="r" t="t"/>
              <a:pathLst>
                <a:path extrusionOk="0" h="142" w="394">
                  <a:moveTo>
                    <a:pt x="293" y="25"/>
                  </a:moveTo>
                  <a:cubicBezTo>
                    <a:pt x="238" y="0"/>
                    <a:pt x="0" y="70"/>
                    <a:pt x="98" y="117"/>
                  </a:cubicBezTo>
                  <a:cubicBezTo>
                    <a:pt x="153" y="141"/>
                    <a:pt x="393"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4" name="Google Shape;20474;p11"/>
            <p:cNvSpPr/>
            <p:nvPr/>
          </p:nvSpPr>
          <p:spPr>
            <a:xfrm>
              <a:off x="5131452" y="2872022"/>
              <a:ext cx="13777" cy="5510"/>
            </a:xfrm>
            <a:custGeom>
              <a:rect b="b" l="l" r="r" t="t"/>
              <a:pathLst>
                <a:path extrusionOk="0" h="183"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5" name="Google Shape;20475;p11"/>
            <p:cNvSpPr/>
            <p:nvPr/>
          </p:nvSpPr>
          <p:spPr>
            <a:xfrm>
              <a:off x="48255" y="2874009"/>
              <a:ext cx="13991" cy="4306"/>
            </a:xfrm>
            <a:custGeom>
              <a:rect b="b" l="l" r="r" t="t"/>
              <a:pathLst>
                <a:path extrusionOk="0" h="143" w="392">
                  <a:moveTo>
                    <a:pt x="292" y="26"/>
                  </a:moveTo>
                  <a:cubicBezTo>
                    <a:pt x="240" y="0"/>
                    <a:pt x="1" y="71"/>
                    <a:pt x="102" y="116"/>
                  </a:cubicBezTo>
                  <a:cubicBezTo>
                    <a:pt x="154" y="142"/>
                    <a:pt x="391" y="72"/>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6" name="Google Shape;20476;p11"/>
            <p:cNvSpPr/>
            <p:nvPr/>
          </p:nvSpPr>
          <p:spPr>
            <a:xfrm>
              <a:off x="1144388" y="2861153"/>
              <a:ext cx="24378" cy="11351"/>
            </a:xfrm>
            <a:custGeom>
              <a:rect b="b" l="l" r="r" t="t"/>
              <a:pathLst>
                <a:path extrusionOk="0" h="377" w="683">
                  <a:moveTo>
                    <a:pt x="630" y="362"/>
                  </a:moveTo>
                  <a:cubicBezTo>
                    <a:pt x="682" y="154"/>
                    <a:pt x="584" y="21"/>
                    <a:pt x="245" y="0"/>
                  </a:cubicBezTo>
                  <a:cubicBezTo>
                    <a:pt x="1" y="106"/>
                    <a:pt x="89" y="376"/>
                    <a:pt x="630"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7" name="Google Shape;20477;p11"/>
            <p:cNvSpPr/>
            <p:nvPr/>
          </p:nvSpPr>
          <p:spPr>
            <a:xfrm>
              <a:off x="5379332" y="2852000"/>
              <a:ext cx="27590" cy="17313"/>
            </a:xfrm>
            <a:custGeom>
              <a:rect b="b" l="l" r="r" t="t"/>
              <a:pathLst>
                <a:path extrusionOk="0" h="575" w="773">
                  <a:moveTo>
                    <a:pt x="773" y="574"/>
                  </a:moveTo>
                  <a:lnTo>
                    <a:pt x="773" y="30"/>
                  </a:lnTo>
                  <a:cubicBezTo>
                    <a:pt x="63" y="0"/>
                    <a:pt x="188" y="360"/>
                    <a:pt x="0" y="5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8" name="Google Shape;20478;p11"/>
            <p:cNvSpPr/>
            <p:nvPr/>
          </p:nvSpPr>
          <p:spPr>
            <a:xfrm>
              <a:off x="4000270" y="2857420"/>
              <a:ext cx="39761" cy="15778"/>
            </a:xfrm>
            <a:custGeom>
              <a:rect b="b" l="l" r="r" t="t"/>
              <a:pathLst>
                <a:path extrusionOk="0" h="524" w="1114">
                  <a:moveTo>
                    <a:pt x="646" y="304"/>
                  </a:moveTo>
                  <a:cubicBezTo>
                    <a:pt x="1114" y="0"/>
                    <a:pt x="0" y="524"/>
                    <a:pt x="646"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9" name="Google Shape;20479;p11"/>
            <p:cNvSpPr/>
            <p:nvPr/>
          </p:nvSpPr>
          <p:spPr>
            <a:xfrm>
              <a:off x="852892" y="2852903"/>
              <a:ext cx="43973" cy="18999"/>
            </a:xfrm>
            <a:custGeom>
              <a:rect b="b" l="l" r="r" t="t"/>
              <a:pathLst>
                <a:path extrusionOk="0" h="631" w="1232">
                  <a:moveTo>
                    <a:pt x="696" y="544"/>
                  </a:moveTo>
                  <a:cubicBezTo>
                    <a:pt x="567" y="206"/>
                    <a:pt x="1231" y="13"/>
                    <a:pt x="312" y="0"/>
                  </a:cubicBezTo>
                  <a:cubicBezTo>
                    <a:pt x="430" y="187"/>
                    <a:pt x="0" y="631"/>
                    <a:pt x="696" y="5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0" name="Google Shape;20480;p11"/>
            <p:cNvSpPr/>
            <p:nvPr/>
          </p:nvSpPr>
          <p:spPr>
            <a:xfrm>
              <a:off x="3104298" y="2863110"/>
              <a:ext cx="14063" cy="4246"/>
            </a:xfrm>
            <a:custGeom>
              <a:rect b="b" l="l" r="r" t="t"/>
              <a:pathLst>
                <a:path extrusionOk="0" h="141" w="394">
                  <a:moveTo>
                    <a:pt x="102" y="115"/>
                  </a:moveTo>
                  <a:cubicBezTo>
                    <a:pt x="156" y="140"/>
                    <a:pt x="393" y="72"/>
                    <a:pt x="294" y="24"/>
                  </a:cubicBezTo>
                  <a:cubicBezTo>
                    <a:pt x="242" y="1"/>
                    <a:pt x="0" y="68"/>
                    <a:pt x="102"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1" name="Google Shape;20481;p11"/>
            <p:cNvSpPr/>
            <p:nvPr/>
          </p:nvSpPr>
          <p:spPr>
            <a:xfrm>
              <a:off x="709018" y="2863110"/>
              <a:ext cx="13991" cy="4246"/>
            </a:xfrm>
            <a:custGeom>
              <a:rect b="b" l="l" r="r" t="t"/>
              <a:pathLst>
                <a:path extrusionOk="0" h="141" w="392">
                  <a:moveTo>
                    <a:pt x="294" y="24"/>
                  </a:moveTo>
                  <a:cubicBezTo>
                    <a:pt x="239" y="1"/>
                    <a:pt x="0" y="68"/>
                    <a:pt x="99" y="115"/>
                  </a:cubicBezTo>
                  <a:cubicBezTo>
                    <a:pt x="152" y="140"/>
                    <a:pt x="392"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2" name="Google Shape;20482;p11"/>
            <p:cNvSpPr/>
            <p:nvPr/>
          </p:nvSpPr>
          <p:spPr>
            <a:xfrm>
              <a:off x="3971574" y="2857660"/>
              <a:ext cx="14027" cy="4215"/>
            </a:xfrm>
            <a:custGeom>
              <a:rect b="b" l="l" r="r" t="t"/>
              <a:pathLst>
                <a:path extrusionOk="0" h="140" w="393">
                  <a:moveTo>
                    <a:pt x="294" y="25"/>
                  </a:moveTo>
                  <a:cubicBezTo>
                    <a:pt x="240" y="0"/>
                    <a:pt x="0" y="68"/>
                    <a:pt x="102" y="116"/>
                  </a:cubicBezTo>
                  <a:cubicBezTo>
                    <a:pt x="154" y="140"/>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3" name="Google Shape;20483;p11"/>
            <p:cNvSpPr/>
            <p:nvPr/>
          </p:nvSpPr>
          <p:spPr>
            <a:xfrm>
              <a:off x="309769" y="2857660"/>
              <a:ext cx="14063" cy="4215"/>
            </a:xfrm>
            <a:custGeom>
              <a:rect b="b" l="l" r="r" t="t"/>
              <a:pathLst>
                <a:path extrusionOk="0" h="140" w="394">
                  <a:moveTo>
                    <a:pt x="295" y="25"/>
                  </a:moveTo>
                  <a:cubicBezTo>
                    <a:pt x="241" y="0"/>
                    <a:pt x="1" y="68"/>
                    <a:pt x="101" y="116"/>
                  </a:cubicBezTo>
                  <a:cubicBezTo>
                    <a:pt x="154" y="140"/>
                    <a:pt x="394"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4" name="Google Shape;20484;p11"/>
            <p:cNvSpPr/>
            <p:nvPr/>
          </p:nvSpPr>
          <p:spPr>
            <a:xfrm>
              <a:off x="6029637" y="2854890"/>
              <a:ext cx="14099" cy="4246"/>
            </a:xfrm>
            <a:custGeom>
              <a:rect b="b" l="l" r="r" t="t"/>
              <a:pathLst>
                <a:path extrusionOk="0" h="141" w="395">
                  <a:moveTo>
                    <a:pt x="101" y="117"/>
                  </a:moveTo>
                  <a:cubicBezTo>
                    <a:pt x="153" y="140"/>
                    <a:pt x="394" y="73"/>
                    <a:pt x="294" y="26"/>
                  </a:cubicBezTo>
                  <a:cubicBezTo>
                    <a:pt x="242" y="1"/>
                    <a:pt x="0" y="69"/>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5" name="Google Shape;20485;p11"/>
            <p:cNvSpPr/>
            <p:nvPr/>
          </p:nvSpPr>
          <p:spPr>
            <a:xfrm>
              <a:off x="3361386" y="2846641"/>
              <a:ext cx="35657" cy="11773"/>
            </a:xfrm>
            <a:custGeom>
              <a:rect b="b" l="l" r="r" t="t"/>
              <a:pathLst>
                <a:path extrusionOk="0" h="391" w="999">
                  <a:moveTo>
                    <a:pt x="34" y="118"/>
                  </a:moveTo>
                  <a:cubicBezTo>
                    <a:pt x="63" y="225"/>
                    <a:pt x="0" y="375"/>
                    <a:pt x="226" y="391"/>
                  </a:cubicBezTo>
                  <a:cubicBezTo>
                    <a:pt x="245" y="157"/>
                    <a:pt x="979" y="262"/>
                    <a:pt x="999" y="28"/>
                  </a:cubicBezTo>
                  <a:cubicBezTo>
                    <a:pt x="393" y="130"/>
                    <a:pt x="487" y="1"/>
                    <a:pt x="34"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6" name="Google Shape;20486;p11"/>
            <p:cNvSpPr/>
            <p:nvPr/>
          </p:nvSpPr>
          <p:spPr>
            <a:xfrm>
              <a:off x="635672" y="2847484"/>
              <a:ext cx="31659" cy="10930"/>
            </a:xfrm>
            <a:custGeom>
              <a:rect b="b" l="l" r="r" t="t"/>
              <a:pathLst>
                <a:path extrusionOk="0" h="363" w="887">
                  <a:moveTo>
                    <a:pt x="613" y="363"/>
                  </a:moveTo>
                  <a:cubicBezTo>
                    <a:pt x="672" y="240"/>
                    <a:pt x="887" y="189"/>
                    <a:pt x="803" y="0"/>
                  </a:cubicBezTo>
                  <a:lnTo>
                    <a:pt x="33" y="0"/>
                  </a:lnTo>
                  <a:cubicBezTo>
                    <a:pt x="1" y="226"/>
                    <a:pt x="328" y="285"/>
                    <a:pt x="613"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7" name="Google Shape;20487;p11"/>
            <p:cNvSpPr/>
            <p:nvPr/>
          </p:nvSpPr>
          <p:spPr>
            <a:xfrm>
              <a:off x="2199331" y="2846460"/>
              <a:ext cx="32587" cy="9214"/>
            </a:xfrm>
            <a:custGeom>
              <a:rect b="b" l="l" r="r" t="t"/>
              <a:pathLst>
                <a:path extrusionOk="0" h="306" w="913">
                  <a:moveTo>
                    <a:pt x="388" y="306"/>
                  </a:moveTo>
                  <a:cubicBezTo>
                    <a:pt x="913" y="158"/>
                    <a:pt x="104" y="0"/>
                    <a:pt x="0" y="214"/>
                  </a:cubicBezTo>
                  <a:cubicBezTo>
                    <a:pt x="194" y="214"/>
                    <a:pt x="228" y="287"/>
                    <a:pt x="38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8" name="Google Shape;20488;p11"/>
            <p:cNvSpPr/>
            <p:nvPr/>
          </p:nvSpPr>
          <p:spPr>
            <a:xfrm>
              <a:off x="1490384" y="2852903"/>
              <a:ext cx="13813" cy="2770"/>
            </a:xfrm>
            <a:custGeom>
              <a:rect b="b" l="l" r="r" t="t"/>
              <a:pathLst>
                <a:path extrusionOk="0" h="92" w="387">
                  <a:moveTo>
                    <a:pt x="0" y="92"/>
                  </a:moveTo>
                  <a:cubicBezTo>
                    <a:pt x="150" y="72"/>
                    <a:pt x="380" y="89"/>
                    <a:pt x="386" y="0"/>
                  </a:cubicBezTo>
                  <a:cubicBezTo>
                    <a:pt x="236" y="21"/>
                    <a:pt x="7" y="3"/>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9" name="Google Shape;20489;p11"/>
            <p:cNvSpPr/>
            <p:nvPr/>
          </p:nvSpPr>
          <p:spPr>
            <a:xfrm>
              <a:off x="257267" y="2845828"/>
              <a:ext cx="8995" cy="11472"/>
            </a:xfrm>
            <a:custGeom>
              <a:rect b="b" l="l" r="r" t="t"/>
              <a:pathLst>
                <a:path extrusionOk="0" h="381" w="252">
                  <a:moveTo>
                    <a:pt x="29" y="145"/>
                  </a:moveTo>
                  <a:cubicBezTo>
                    <a:pt x="1" y="239"/>
                    <a:pt x="180" y="380"/>
                    <a:pt x="221" y="235"/>
                  </a:cubicBezTo>
                  <a:cubicBezTo>
                    <a:pt x="251" y="140"/>
                    <a:pt x="71" y="0"/>
                    <a:pt x="29"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0" name="Google Shape;20490;p11"/>
            <p:cNvSpPr/>
            <p:nvPr/>
          </p:nvSpPr>
          <p:spPr>
            <a:xfrm>
              <a:off x="3248921" y="2849381"/>
              <a:ext cx="14027" cy="4336"/>
            </a:xfrm>
            <a:custGeom>
              <a:rect b="b" l="l" r="r" t="t"/>
              <a:pathLst>
                <a:path extrusionOk="0" h="144" w="393">
                  <a:moveTo>
                    <a:pt x="288" y="27"/>
                  </a:moveTo>
                  <a:cubicBezTo>
                    <a:pt x="238" y="1"/>
                    <a:pt x="0" y="71"/>
                    <a:pt x="98" y="117"/>
                  </a:cubicBezTo>
                  <a:cubicBezTo>
                    <a:pt x="153" y="143"/>
                    <a:pt x="393" y="74"/>
                    <a:pt x="288"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11"/>
            <p:cNvSpPr/>
            <p:nvPr/>
          </p:nvSpPr>
          <p:spPr>
            <a:xfrm>
              <a:off x="7537118" y="2846671"/>
              <a:ext cx="13991" cy="4276"/>
            </a:xfrm>
            <a:custGeom>
              <a:rect b="b" l="l" r="r" t="t"/>
              <a:pathLst>
                <a:path extrusionOk="0" h="142" w="392">
                  <a:moveTo>
                    <a:pt x="99" y="117"/>
                  </a:moveTo>
                  <a:cubicBezTo>
                    <a:pt x="150" y="142"/>
                    <a:pt x="391" y="73"/>
                    <a:pt x="292" y="26"/>
                  </a:cubicBezTo>
                  <a:cubicBezTo>
                    <a:pt x="238" y="1"/>
                    <a:pt x="1"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2" name="Google Shape;20492;p11"/>
            <p:cNvSpPr/>
            <p:nvPr/>
          </p:nvSpPr>
          <p:spPr>
            <a:xfrm>
              <a:off x="5359273" y="2841131"/>
              <a:ext cx="31481" cy="9635"/>
            </a:xfrm>
            <a:custGeom>
              <a:rect b="b" l="l" r="r" t="t"/>
              <a:pathLst>
                <a:path extrusionOk="0" h="320" w="882">
                  <a:moveTo>
                    <a:pt x="755" y="211"/>
                  </a:moveTo>
                  <a:cubicBezTo>
                    <a:pt x="882" y="1"/>
                    <a:pt x="1" y="14"/>
                    <a:pt x="174" y="211"/>
                  </a:cubicBezTo>
                  <a:cubicBezTo>
                    <a:pt x="240" y="283"/>
                    <a:pt x="689" y="319"/>
                    <a:pt x="755" y="2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3" name="Google Shape;20493;p11"/>
            <p:cNvSpPr/>
            <p:nvPr/>
          </p:nvSpPr>
          <p:spPr>
            <a:xfrm>
              <a:off x="5288603" y="2833664"/>
              <a:ext cx="24307" cy="16560"/>
            </a:xfrm>
            <a:custGeom>
              <a:rect b="b" l="l" r="r" t="t"/>
              <a:pathLst>
                <a:path extrusionOk="0" h="550" w="681">
                  <a:moveTo>
                    <a:pt x="420" y="549"/>
                  </a:moveTo>
                  <a:cubicBezTo>
                    <a:pt x="335" y="378"/>
                    <a:pt x="681" y="1"/>
                    <a:pt x="35" y="94"/>
                  </a:cubicBezTo>
                  <a:cubicBezTo>
                    <a:pt x="5" y="319"/>
                    <a:pt x="1" y="536"/>
                    <a:pt x="420"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4" name="Google Shape;20494;p11"/>
            <p:cNvSpPr/>
            <p:nvPr/>
          </p:nvSpPr>
          <p:spPr>
            <a:xfrm>
              <a:off x="7674674" y="2841191"/>
              <a:ext cx="14063" cy="4306"/>
            </a:xfrm>
            <a:custGeom>
              <a:rect b="b" l="l" r="r" t="t"/>
              <a:pathLst>
                <a:path extrusionOk="0" h="143" w="394">
                  <a:moveTo>
                    <a:pt x="101" y="116"/>
                  </a:moveTo>
                  <a:cubicBezTo>
                    <a:pt x="154" y="142"/>
                    <a:pt x="393" y="72"/>
                    <a:pt x="295" y="25"/>
                  </a:cubicBezTo>
                  <a:cubicBezTo>
                    <a:pt x="239" y="0"/>
                    <a:pt x="0"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5" name="Google Shape;20495;p11"/>
            <p:cNvSpPr/>
            <p:nvPr/>
          </p:nvSpPr>
          <p:spPr>
            <a:xfrm>
              <a:off x="8700243" y="2835711"/>
              <a:ext cx="14170" cy="4306"/>
            </a:xfrm>
            <a:custGeom>
              <a:rect b="b" l="l" r="r" t="t"/>
              <a:pathLst>
                <a:path extrusionOk="0" h="143" w="397">
                  <a:moveTo>
                    <a:pt x="101" y="117"/>
                  </a:moveTo>
                  <a:cubicBezTo>
                    <a:pt x="153" y="143"/>
                    <a:pt x="396" y="73"/>
                    <a:pt x="293" y="26"/>
                  </a:cubicBezTo>
                  <a:cubicBezTo>
                    <a:pt x="241" y="1"/>
                    <a:pt x="1"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6" name="Google Shape;20496;p11"/>
            <p:cNvSpPr/>
            <p:nvPr/>
          </p:nvSpPr>
          <p:spPr>
            <a:xfrm>
              <a:off x="7110279" y="2832971"/>
              <a:ext cx="14063" cy="4306"/>
            </a:xfrm>
            <a:custGeom>
              <a:rect b="b" l="l" r="r" t="t"/>
              <a:pathLst>
                <a:path extrusionOk="0" h="143" w="394">
                  <a:moveTo>
                    <a:pt x="294" y="26"/>
                  </a:moveTo>
                  <a:cubicBezTo>
                    <a:pt x="240" y="0"/>
                    <a:pt x="0" y="71"/>
                    <a:pt x="101" y="117"/>
                  </a:cubicBezTo>
                  <a:cubicBezTo>
                    <a:pt x="152" y="143"/>
                    <a:pt x="393" y="75"/>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7" name="Google Shape;20497;p11"/>
            <p:cNvSpPr/>
            <p:nvPr/>
          </p:nvSpPr>
          <p:spPr>
            <a:xfrm>
              <a:off x="1548776" y="2832971"/>
              <a:ext cx="14063" cy="4306"/>
            </a:xfrm>
            <a:custGeom>
              <a:rect b="b" l="l" r="r" t="t"/>
              <a:pathLst>
                <a:path extrusionOk="0" h="143" w="394">
                  <a:moveTo>
                    <a:pt x="291" y="26"/>
                  </a:moveTo>
                  <a:cubicBezTo>
                    <a:pt x="239" y="0"/>
                    <a:pt x="1" y="71"/>
                    <a:pt x="99" y="117"/>
                  </a:cubicBezTo>
                  <a:cubicBezTo>
                    <a:pt x="154" y="143"/>
                    <a:pt x="394" y="75"/>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8" name="Google Shape;20498;p11"/>
            <p:cNvSpPr/>
            <p:nvPr/>
          </p:nvSpPr>
          <p:spPr>
            <a:xfrm>
              <a:off x="4429358" y="2824782"/>
              <a:ext cx="27626" cy="9364"/>
            </a:xfrm>
            <a:custGeom>
              <a:rect b="b" l="l" r="r" t="t"/>
              <a:pathLst>
                <a:path extrusionOk="0" h="311" w="774">
                  <a:moveTo>
                    <a:pt x="773" y="27"/>
                  </a:moveTo>
                  <a:cubicBezTo>
                    <a:pt x="333" y="1"/>
                    <a:pt x="49" y="48"/>
                    <a:pt x="0" y="207"/>
                  </a:cubicBezTo>
                  <a:cubicBezTo>
                    <a:pt x="368" y="186"/>
                    <a:pt x="427" y="310"/>
                    <a:pt x="773" y="2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9" name="Google Shape;20499;p11"/>
            <p:cNvSpPr/>
            <p:nvPr/>
          </p:nvSpPr>
          <p:spPr>
            <a:xfrm>
              <a:off x="3982032" y="2827943"/>
              <a:ext cx="6924" cy="6233"/>
            </a:xfrm>
            <a:custGeom>
              <a:rect b="b" l="l" r="r" t="t"/>
              <a:pathLst>
                <a:path extrusionOk="0" h="207" w="194">
                  <a:moveTo>
                    <a:pt x="194" y="102"/>
                  </a:moveTo>
                  <a:cubicBezTo>
                    <a:pt x="194" y="51"/>
                    <a:pt x="40" y="0"/>
                    <a:pt x="2" y="102"/>
                  </a:cubicBezTo>
                  <a:cubicBezTo>
                    <a:pt x="1" y="153"/>
                    <a:pt x="155" y="207"/>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0" name="Google Shape;20500;p11"/>
            <p:cNvSpPr/>
            <p:nvPr/>
          </p:nvSpPr>
          <p:spPr>
            <a:xfrm>
              <a:off x="1596924" y="2830201"/>
              <a:ext cx="13991" cy="4336"/>
            </a:xfrm>
            <a:custGeom>
              <a:rect b="b" l="l" r="r" t="t"/>
              <a:pathLst>
                <a:path extrusionOk="0" h="144" w="392">
                  <a:moveTo>
                    <a:pt x="293" y="27"/>
                  </a:moveTo>
                  <a:cubicBezTo>
                    <a:pt x="241" y="1"/>
                    <a:pt x="0" y="71"/>
                    <a:pt x="102" y="118"/>
                  </a:cubicBezTo>
                  <a:cubicBezTo>
                    <a:pt x="154" y="143"/>
                    <a:pt x="392" y="75"/>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1" name="Google Shape;20501;p11"/>
            <p:cNvSpPr/>
            <p:nvPr/>
          </p:nvSpPr>
          <p:spPr>
            <a:xfrm>
              <a:off x="526740" y="2822042"/>
              <a:ext cx="29732" cy="11924"/>
            </a:xfrm>
            <a:custGeom>
              <a:rect b="b" l="l" r="r" t="t"/>
              <a:pathLst>
                <a:path extrusionOk="0" h="396" w="833">
                  <a:moveTo>
                    <a:pt x="1" y="389"/>
                  </a:moveTo>
                  <a:cubicBezTo>
                    <a:pt x="338" y="396"/>
                    <a:pt x="601" y="369"/>
                    <a:pt x="771" y="298"/>
                  </a:cubicBezTo>
                  <a:cubicBezTo>
                    <a:pt x="832" y="59"/>
                    <a:pt x="503" y="0"/>
                    <a:pt x="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2" name="Google Shape;20502;p11"/>
            <p:cNvSpPr/>
            <p:nvPr/>
          </p:nvSpPr>
          <p:spPr>
            <a:xfrm>
              <a:off x="8930991" y="2825234"/>
              <a:ext cx="6889" cy="6203"/>
            </a:xfrm>
            <a:custGeom>
              <a:rect b="b" l="l" r="r" t="t"/>
              <a:pathLst>
                <a:path extrusionOk="0" h="206" w="193">
                  <a:moveTo>
                    <a:pt x="193" y="103"/>
                  </a:moveTo>
                  <a:cubicBezTo>
                    <a:pt x="193" y="52"/>
                    <a:pt x="36" y="0"/>
                    <a:pt x="1" y="103"/>
                  </a:cubicBezTo>
                  <a:cubicBezTo>
                    <a:pt x="1" y="153"/>
                    <a:pt x="158" y="205"/>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3" name="Google Shape;20503;p11"/>
            <p:cNvSpPr/>
            <p:nvPr/>
          </p:nvSpPr>
          <p:spPr>
            <a:xfrm>
              <a:off x="3341934" y="2820115"/>
              <a:ext cx="41368" cy="13760"/>
            </a:xfrm>
            <a:custGeom>
              <a:rect b="b" l="l" r="r" t="t"/>
              <a:pathLst>
                <a:path extrusionOk="0" h="457" w="1159">
                  <a:moveTo>
                    <a:pt x="1159" y="0"/>
                  </a:moveTo>
                  <a:lnTo>
                    <a:pt x="194" y="0"/>
                  </a:lnTo>
                  <a:cubicBezTo>
                    <a:pt x="210" y="157"/>
                    <a:pt x="151" y="282"/>
                    <a:pt x="1" y="362"/>
                  </a:cubicBezTo>
                  <a:cubicBezTo>
                    <a:pt x="839" y="456"/>
                    <a:pt x="860" y="164"/>
                    <a:pt x="11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4" name="Google Shape;20504;p11"/>
            <p:cNvSpPr/>
            <p:nvPr/>
          </p:nvSpPr>
          <p:spPr>
            <a:xfrm>
              <a:off x="1978220" y="2825535"/>
              <a:ext cx="21594" cy="6444"/>
            </a:xfrm>
            <a:custGeom>
              <a:rect b="b" l="l" r="r" t="t"/>
              <a:pathLst>
                <a:path extrusionOk="0" h="214" w="605">
                  <a:moveTo>
                    <a:pt x="605" y="182"/>
                  </a:moveTo>
                  <a:lnTo>
                    <a:pt x="605" y="1"/>
                  </a:lnTo>
                  <a:lnTo>
                    <a:pt x="24" y="1"/>
                  </a:lnTo>
                  <a:cubicBezTo>
                    <a:pt x="0" y="165"/>
                    <a:pt x="216" y="213"/>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5" name="Google Shape;20505;p11"/>
            <p:cNvSpPr/>
            <p:nvPr/>
          </p:nvSpPr>
          <p:spPr>
            <a:xfrm>
              <a:off x="1904267" y="2814665"/>
              <a:ext cx="45222" cy="14573"/>
            </a:xfrm>
            <a:custGeom>
              <a:rect b="b" l="l" r="r" t="t"/>
              <a:pathLst>
                <a:path extrusionOk="0" h="484" w="1267">
                  <a:moveTo>
                    <a:pt x="361" y="454"/>
                  </a:moveTo>
                  <a:cubicBezTo>
                    <a:pt x="1267" y="483"/>
                    <a:pt x="877" y="34"/>
                    <a:pt x="361" y="0"/>
                  </a:cubicBezTo>
                  <a:cubicBezTo>
                    <a:pt x="1" y="174"/>
                    <a:pt x="475" y="163"/>
                    <a:pt x="361"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6" name="Google Shape;20506;p11"/>
            <p:cNvSpPr/>
            <p:nvPr/>
          </p:nvSpPr>
          <p:spPr>
            <a:xfrm>
              <a:off x="4565129" y="2817375"/>
              <a:ext cx="22665" cy="8220"/>
            </a:xfrm>
            <a:custGeom>
              <a:rect b="b" l="l" r="r" t="t"/>
              <a:pathLst>
                <a:path extrusionOk="0" h="273" w="635">
                  <a:moveTo>
                    <a:pt x="634" y="0"/>
                  </a:moveTo>
                  <a:lnTo>
                    <a:pt x="248" y="0"/>
                  </a:lnTo>
                  <a:cubicBezTo>
                    <a:pt x="239" y="116"/>
                    <a:pt x="0" y="125"/>
                    <a:pt x="58" y="273"/>
                  </a:cubicBezTo>
                  <a:lnTo>
                    <a:pt x="634"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7" name="Google Shape;20507;p11"/>
            <p:cNvSpPr/>
            <p:nvPr/>
          </p:nvSpPr>
          <p:spPr>
            <a:xfrm>
              <a:off x="1813931" y="2822825"/>
              <a:ext cx="13742" cy="2770"/>
            </a:xfrm>
            <a:custGeom>
              <a:rect b="b" l="l" r="r" t="t"/>
              <a:pathLst>
                <a:path extrusionOk="0" h="92" w="385">
                  <a:moveTo>
                    <a:pt x="384" y="1"/>
                  </a:moveTo>
                  <a:cubicBezTo>
                    <a:pt x="234" y="21"/>
                    <a:pt x="3" y="3"/>
                    <a:pt x="1" y="92"/>
                  </a:cubicBezTo>
                  <a:cubicBezTo>
                    <a:pt x="149" y="70"/>
                    <a:pt x="379" y="88"/>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8" name="Google Shape;20508;p11"/>
            <p:cNvSpPr/>
            <p:nvPr/>
          </p:nvSpPr>
          <p:spPr>
            <a:xfrm>
              <a:off x="1057121" y="2810360"/>
              <a:ext cx="20309" cy="13549"/>
            </a:xfrm>
            <a:custGeom>
              <a:rect b="b" l="l" r="r" t="t"/>
              <a:pathLst>
                <a:path extrusionOk="0" h="450" w="569">
                  <a:moveTo>
                    <a:pt x="374" y="415"/>
                  </a:moveTo>
                  <a:cubicBezTo>
                    <a:pt x="386" y="358"/>
                    <a:pt x="404" y="306"/>
                    <a:pt x="569" y="324"/>
                  </a:cubicBezTo>
                  <a:lnTo>
                    <a:pt x="569" y="142"/>
                  </a:lnTo>
                  <a:cubicBezTo>
                    <a:pt x="93" y="1"/>
                    <a:pt x="1" y="450"/>
                    <a:pt x="374" y="4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9" name="Google Shape;20509;p11"/>
            <p:cNvSpPr/>
            <p:nvPr/>
          </p:nvSpPr>
          <p:spPr>
            <a:xfrm>
              <a:off x="6993281" y="2816623"/>
              <a:ext cx="14027" cy="4276"/>
            </a:xfrm>
            <a:custGeom>
              <a:rect b="b" l="l" r="r" t="t"/>
              <a:pathLst>
                <a:path extrusionOk="0" h="142" w="393">
                  <a:moveTo>
                    <a:pt x="292" y="25"/>
                  </a:moveTo>
                  <a:cubicBezTo>
                    <a:pt x="239" y="0"/>
                    <a:pt x="1" y="70"/>
                    <a:pt x="101" y="116"/>
                  </a:cubicBezTo>
                  <a:cubicBezTo>
                    <a:pt x="153" y="141"/>
                    <a:pt x="392"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0" name="Google Shape;20510;p11"/>
            <p:cNvSpPr/>
            <p:nvPr/>
          </p:nvSpPr>
          <p:spPr>
            <a:xfrm>
              <a:off x="6894593" y="2807199"/>
              <a:ext cx="65282" cy="12947"/>
            </a:xfrm>
            <a:custGeom>
              <a:rect b="b" l="l" r="r" t="t"/>
              <a:pathLst>
                <a:path extrusionOk="0" h="430" w="1829">
                  <a:moveTo>
                    <a:pt x="1130" y="429"/>
                  </a:moveTo>
                  <a:cubicBezTo>
                    <a:pt x="1828" y="0"/>
                    <a:pt x="1" y="307"/>
                    <a:pt x="1130" y="4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1" name="Google Shape;20511;p11"/>
            <p:cNvSpPr/>
            <p:nvPr/>
          </p:nvSpPr>
          <p:spPr>
            <a:xfrm>
              <a:off x="5798390" y="2811896"/>
              <a:ext cx="23414" cy="8250"/>
            </a:xfrm>
            <a:custGeom>
              <a:rect b="b" l="l" r="r" t="t"/>
              <a:pathLst>
                <a:path extrusionOk="0" h="274" w="656">
                  <a:moveTo>
                    <a:pt x="407" y="273"/>
                  </a:moveTo>
                  <a:cubicBezTo>
                    <a:pt x="418" y="157"/>
                    <a:pt x="656" y="148"/>
                    <a:pt x="600" y="1"/>
                  </a:cubicBezTo>
                  <a:lnTo>
                    <a:pt x="215" y="1"/>
                  </a:lnTo>
                  <a:cubicBezTo>
                    <a:pt x="1" y="131"/>
                    <a:pt x="10" y="221"/>
                    <a:pt x="407"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2" name="Google Shape;20512;p11"/>
            <p:cNvSpPr/>
            <p:nvPr/>
          </p:nvSpPr>
          <p:spPr>
            <a:xfrm>
              <a:off x="120638" y="2810932"/>
              <a:ext cx="32623" cy="9214"/>
            </a:xfrm>
            <a:custGeom>
              <a:rect b="b" l="l" r="r" t="t"/>
              <a:pathLst>
                <a:path extrusionOk="0" h="306" w="914">
                  <a:moveTo>
                    <a:pt x="0" y="214"/>
                  </a:moveTo>
                  <a:cubicBezTo>
                    <a:pt x="192" y="214"/>
                    <a:pt x="230" y="287"/>
                    <a:pt x="388" y="305"/>
                  </a:cubicBezTo>
                  <a:cubicBezTo>
                    <a:pt x="914" y="158"/>
                    <a:pt x="103" y="0"/>
                    <a:pt x="0" y="2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3" name="Google Shape;20513;p11"/>
            <p:cNvSpPr/>
            <p:nvPr/>
          </p:nvSpPr>
          <p:spPr>
            <a:xfrm>
              <a:off x="7172240" y="2813853"/>
              <a:ext cx="14099" cy="4276"/>
            </a:xfrm>
            <a:custGeom>
              <a:rect b="b" l="l" r="r" t="t"/>
              <a:pathLst>
                <a:path extrusionOk="0" h="142" w="395">
                  <a:moveTo>
                    <a:pt x="293" y="26"/>
                  </a:moveTo>
                  <a:cubicBezTo>
                    <a:pt x="238" y="1"/>
                    <a:pt x="0" y="70"/>
                    <a:pt x="100" y="117"/>
                  </a:cubicBezTo>
                  <a:cubicBezTo>
                    <a:pt x="153" y="142"/>
                    <a:pt x="395"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4" name="Google Shape;20514;p11"/>
            <p:cNvSpPr/>
            <p:nvPr/>
          </p:nvSpPr>
          <p:spPr>
            <a:xfrm>
              <a:off x="5912675" y="2813853"/>
              <a:ext cx="14027" cy="4276"/>
            </a:xfrm>
            <a:custGeom>
              <a:rect b="b" l="l" r="r" t="t"/>
              <a:pathLst>
                <a:path extrusionOk="0" h="142" w="393">
                  <a:moveTo>
                    <a:pt x="293" y="26"/>
                  </a:moveTo>
                  <a:cubicBezTo>
                    <a:pt x="240" y="1"/>
                    <a:pt x="1" y="70"/>
                    <a:pt x="100" y="117"/>
                  </a:cubicBezTo>
                  <a:cubicBezTo>
                    <a:pt x="152" y="142"/>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5" name="Google Shape;20515;p11"/>
            <p:cNvSpPr/>
            <p:nvPr/>
          </p:nvSpPr>
          <p:spPr>
            <a:xfrm>
              <a:off x="2491755" y="2813853"/>
              <a:ext cx="14063" cy="4276"/>
            </a:xfrm>
            <a:custGeom>
              <a:rect b="b" l="l" r="r" t="t"/>
              <a:pathLst>
                <a:path extrusionOk="0" h="142" w="394">
                  <a:moveTo>
                    <a:pt x="295" y="26"/>
                  </a:moveTo>
                  <a:cubicBezTo>
                    <a:pt x="239" y="1"/>
                    <a:pt x="1" y="70"/>
                    <a:pt x="101" y="117"/>
                  </a:cubicBezTo>
                  <a:cubicBezTo>
                    <a:pt x="154" y="142"/>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6" name="Google Shape;20516;p11"/>
            <p:cNvSpPr/>
            <p:nvPr/>
          </p:nvSpPr>
          <p:spPr>
            <a:xfrm>
              <a:off x="7014982" y="2802712"/>
              <a:ext cx="39869" cy="15868"/>
            </a:xfrm>
            <a:custGeom>
              <a:rect b="b" l="l" r="r" t="t"/>
              <a:pathLst>
                <a:path extrusionOk="0" h="527" w="1117">
                  <a:moveTo>
                    <a:pt x="648" y="306"/>
                  </a:moveTo>
                  <a:cubicBezTo>
                    <a:pt x="1117" y="0"/>
                    <a:pt x="1" y="526"/>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7" name="Google Shape;20517;p11"/>
            <p:cNvSpPr/>
            <p:nvPr/>
          </p:nvSpPr>
          <p:spPr>
            <a:xfrm>
              <a:off x="4849272" y="2808493"/>
              <a:ext cx="13849" cy="7407"/>
            </a:xfrm>
            <a:custGeom>
              <a:rect b="b" l="l" r="r" t="t"/>
              <a:pathLst>
                <a:path extrusionOk="0" h="246" w="388">
                  <a:moveTo>
                    <a:pt x="388" y="114"/>
                  </a:moveTo>
                  <a:cubicBezTo>
                    <a:pt x="387" y="22"/>
                    <a:pt x="47" y="0"/>
                    <a:pt x="0" y="114"/>
                  </a:cubicBezTo>
                  <a:cubicBezTo>
                    <a:pt x="221" y="102"/>
                    <a:pt x="301" y="246"/>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8" name="Google Shape;20518;p11"/>
            <p:cNvSpPr/>
            <p:nvPr/>
          </p:nvSpPr>
          <p:spPr>
            <a:xfrm>
              <a:off x="4591113" y="2811113"/>
              <a:ext cx="13920" cy="4276"/>
            </a:xfrm>
            <a:custGeom>
              <a:rect b="b" l="l" r="r" t="t"/>
              <a:pathLst>
                <a:path extrusionOk="0" h="142" w="390">
                  <a:moveTo>
                    <a:pt x="100" y="117"/>
                  </a:moveTo>
                  <a:cubicBezTo>
                    <a:pt x="153" y="142"/>
                    <a:pt x="389" y="72"/>
                    <a:pt x="292" y="27"/>
                  </a:cubicBezTo>
                  <a:cubicBezTo>
                    <a:pt x="238" y="1"/>
                    <a:pt x="0"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9" name="Google Shape;20519;p11"/>
            <p:cNvSpPr/>
            <p:nvPr/>
          </p:nvSpPr>
          <p:spPr>
            <a:xfrm>
              <a:off x="196377" y="2811896"/>
              <a:ext cx="13849" cy="2740"/>
            </a:xfrm>
            <a:custGeom>
              <a:rect b="b" l="l" r="r" t="t"/>
              <a:pathLst>
                <a:path extrusionOk="0" h="91" w="388">
                  <a:moveTo>
                    <a:pt x="387" y="1"/>
                  </a:moveTo>
                  <a:cubicBezTo>
                    <a:pt x="236" y="20"/>
                    <a:pt x="5" y="2"/>
                    <a:pt x="1" y="91"/>
                  </a:cubicBezTo>
                  <a:cubicBezTo>
                    <a:pt x="149" y="71"/>
                    <a:pt x="381" y="89"/>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0" name="Google Shape;20520;p11"/>
            <p:cNvSpPr/>
            <p:nvPr/>
          </p:nvSpPr>
          <p:spPr>
            <a:xfrm>
              <a:off x="7298910" y="2803676"/>
              <a:ext cx="23414" cy="8250"/>
            </a:xfrm>
            <a:custGeom>
              <a:rect b="b" l="l" r="r" t="t"/>
              <a:pathLst>
                <a:path extrusionOk="0" h="274" w="656">
                  <a:moveTo>
                    <a:pt x="409" y="274"/>
                  </a:moveTo>
                  <a:cubicBezTo>
                    <a:pt x="418" y="156"/>
                    <a:pt x="656" y="147"/>
                    <a:pt x="602" y="1"/>
                  </a:cubicBezTo>
                  <a:lnTo>
                    <a:pt x="213" y="1"/>
                  </a:lnTo>
                  <a:cubicBezTo>
                    <a:pt x="1" y="131"/>
                    <a:pt x="8" y="221"/>
                    <a:pt x="409"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1" name="Google Shape;20521;p11"/>
            <p:cNvSpPr/>
            <p:nvPr/>
          </p:nvSpPr>
          <p:spPr>
            <a:xfrm>
              <a:off x="2147578" y="2808403"/>
              <a:ext cx="13991" cy="4276"/>
            </a:xfrm>
            <a:custGeom>
              <a:rect b="b" l="l" r="r" t="t"/>
              <a:pathLst>
                <a:path extrusionOk="0" h="142" w="392">
                  <a:moveTo>
                    <a:pt x="293" y="25"/>
                  </a:moveTo>
                  <a:cubicBezTo>
                    <a:pt x="239" y="1"/>
                    <a:pt x="0" y="70"/>
                    <a:pt x="98" y="117"/>
                  </a:cubicBezTo>
                  <a:cubicBezTo>
                    <a:pt x="154" y="141"/>
                    <a:pt x="392"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2" name="Google Shape;20522;p11"/>
            <p:cNvSpPr/>
            <p:nvPr/>
          </p:nvSpPr>
          <p:spPr>
            <a:xfrm>
              <a:off x="1810290" y="2805663"/>
              <a:ext cx="13991" cy="4306"/>
            </a:xfrm>
            <a:custGeom>
              <a:rect b="b" l="l" r="r" t="t"/>
              <a:pathLst>
                <a:path extrusionOk="0" h="143" w="392">
                  <a:moveTo>
                    <a:pt x="293" y="26"/>
                  </a:moveTo>
                  <a:cubicBezTo>
                    <a:pt x="240" y="0"/>
                    <a:pt x="1" y="71"/>
                    <a:pt x="103" y="116"/>
                  </a:cubicBezTo>
                  <a:cubicBezTo>
                    <a:pt x="155" y="142"/>
                    <a:pt x="391"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3" name="Google Shape;20523;p11"/>
            <p:cNvSpPr/>
            <p:nvPr/>
          </p:nvSpPr>
          <p:spPr>
            <a:xfrm>
              <a:off x="1455942" y="2802472"/>
              <a:ext cx="13813" cy="7407"/>
            </a:xfrm>
            <a:custGeom>
              <a:rect b="b" l="l" r="r" t="t"/>
              <a:pathLst>
                <a:path extrusionOk="0" h="246" w="387">
                  <a:moveTo>
                    <a:pt x="387" y="132"/>
                  </a:moveTo>
                  <a:cubicBezTo>
                    <a:pt x="171" y="141"/>
                    <a:pt x="87" y="0"/>
                    <a:pt x="0" y="132"/>
                  </a:cubicBezTo>
                  <a:cubicBezTo>
                    <a:pt x="2" y="224"/>
                    <a:pt x="340" y="246"/>
                    <a:pt x="387"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4" name="Google Shape;20524;p11"/>
            <p:cNvSpPr/>
            <p:nvPr/>
          </p:nvSpPr>
          <p:spPr>
            <a:xfrm>
              <a:off x="4284913" y="2800936"/>
              <a:ext cx="13777" cy="5540"/>
            </a:xfrm>
            <a:custGeom>
              <a:rect b="b" l="l" r="r" t="t"/>
              <a:pathLst>
                <a:path extrusionOk="0" h="184"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5" name="Google Shape;20525;p11"/>
            <p:cNvSpPr/>
            <p:nvPr/>
          </p:nvSpPr>
          <p:spPr>
            <a:xfrm>
              <a:off x="1524791" y="2800936"/>
              <a:ext cx="13849" cy="5540"/>
            </a:xfrm>
            <a:custGeom>
              <a:rect b="b" l="l" r="r" t="t"/>
              <a:pathLst>
                <a:path extrusionOk="0" h="184" w="388">
                  <a:moveTo>
                    <a:pt x="387" y="0"/>
                  </a:moveTo>
                  <a:lnTo>
                    <a:pt x="1" y="0"/>
                  </a:lnTo>
                  <a:lnTo>
                    <a:pt x="1"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6" name="Google Shape;20526;p11"/>
            <p:cNvSpPr/>
            <p:nvPr/>
          </p:nvSpPr>
          <p:spPr>
            <a:xfrm>
              <a:off x="7932869" y="2800514"/>
              <a:ext cx="20702" cy="3673"/>
            </a:xfrm>
            <a:custGeom>
              <a:rect b="b" l="l" r="r" t="t"/>
              <a:pathLst>
                <a:path extrusionOk="0" h="122" w="580">
                  <a:moveTo>
                    <a:pt x="580" y="14"/>
                  </a:moveTo>
                  <a:cubicBezTo>
                    <a:pt x="353" y="30"/>
                    <a:pt x="34" y="0"/>
                    <a:pt x="0" y="106"/>
                  </a:cubicBezTo>
                  <a:cubicBezTo>
                    <a:pt x="229" y="92"/>
                    <a:pt x="549" y="122"/>
                    <a:pt x="580"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7" name="Google Shape;20527;p11"/>
            <p:cNvSpPr/>
            <p:nvPr/>
          </p:nvSpPr>
          <p:spPr>
            <a:xfrm>
              <a:off x="4470689" y="2797865"/>
              <a:ext cx="6996" cy="6203"/>
            </a:xfrm>
            <a:custGeom>
              <a:rect b="b" l="l" r="r" t="t"/>
              <a:pathLst>
                <a:path extrusionOk="0" h="206" w="196">
                  <a:moveTo>
                    <a:pt x="3" y="102"/>
                  </a:moveTo>
                  <a:cubicBezTo>
                    <a:pt x="0" y="153"/>
                    <a:pt x="157" y="206"/>
                    <a:pt x="193" y="102"/>
                  </a:cubicBezTo>
                  <a:cubicBezTo>
                    <a:pt x="196" y="53"/>
                    <a:pt x="41" y="1"/>
                    <a:pt x="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8" name="Google Shape;20528;p11"/>
            <p:cNvSpPr/>
            <p:nvPr/>
          </p:nvSpPr>
          <p:spPr>
            <a:xfrm>
              <a:off x="630032" y="2794252"/>
              <a:ext cx="13849" cy="7467"/>
            </a:xfrm>
            <a:custGeom>
              <a:rect b="b" l="l" r="r" t="t"/>
              <a:pathLst>
                <a:path extrusionOk="0" h="248" w="388">
                  <a:moveTo>
                    <a:pt x="387" y="134"/>
                  </a:moveTo>
                  <a:cubicBezTo>
                    <a:pt x="168" y="143"/>
                    <a:pt x="86" y="1"/>
                    <a:pt x="1" y="134"/>
                  </a:cubicBezTo>
                  <a:cubicBezTo>
                    <a:pt x="2" y="222"/>
                    <a:pt x="336" y="247"/>
                    <a:pt x="387" y="13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9" name="Google Shape;20529;p11"/>
            <p:cNvSpPr/>
            <p:nvPr/>
          </p:nvSpPr>
          <p:spPr>
            <a:xfrm>
              <a:off x="1180579" y="2792415"/>
              <a:ext cx="7031" cy="6203"/>
            </a:xfrm>
            <a:custGeom>
              <a:rect b="b" l="l" r="r" t="t"/>
              <a:pathLst>
                <a:path extrusionOk="0" h="206" w="197">
                  <a:moveTo>
                    <a:pt x="197" y="101"/>
                  </a:moveTo>
                  <a:cubicBezTo>
                    <a:pt x="197" y="52"/>
                    <a:pt x="36" y="0"/>
                    <a:pt x="2" y="101"/>
                  </a:cubicBezTo>
                  <a:cubicBezTo>
                    <a:pt x="1" y="153"/>
                    <a:pt x="156" y="205"/>
                    <a:pt x="197"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0" name="Google Shape;20530;p11"/>
            <p:cNvSpPr/>
            <p:nvPr/>
          </p:nvSpPr>
          <p:spPr>
            <a:xfrm>
              <a:off x="3534563" y="2789645"/>
              <a:ext cx="6996" cy="6293"/>
            </a:xfrm>
            <a:custGeom>
              <a:rect b="b" l="l" r="r" t="t"/>
              <a:pathLst>
                <a:path extrusionOk="0" h="209" w="196">
                  <a:moveTo>
                    <a:pt x="196" y="104"/>
                  </a:moveTo>
                  <a:cubicBezTo>
                    <a:pt x="196" y="53"/>
                    <a:pt x="38" y="1"/>
                    <a:pt x="4" y="104"/>
                  </a:cubicBezTo>
                  <a:cubicBezTo>
                    <a:pt x="0" y="154"/>
                    <a:pt x="162" y="208"/>
                    <a:pt x="196"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1" name="Google Shape;20531;p11"/>
            <p:cNvSpPr/>
            <p:nvPr/>
          </p:nvSpPr>
          <p:spPr>
            <a:xfrm>
              <a:off x="7533763" y="2786695"/>
              <a:ext cx="13777" cy="6805"/>
            </a:xfrm>
            <a:custGeom>
              <a:rect b="b" l="l" r="r" t="t"/>
              <a:pathLst>
                <a:path extrusionOk="0" h="226" w="386">
                  <a:moveTo>
                    <a:pt x="386" y="112"/>
                  </a:moveTo>
                  <a:cubicBezTo>
                    <a:pt x="342" y="1"/>
                    <a:pt x="171" y="56"/>
                    <a:pt x="1" y="112"/>
                  </a:cubicBezTo>
                  <a:cubicBezTo>
                    <a:pt x="1" y="203"/>
                    <a:pt x="336" y="225"/>
                    <a:pt x="386"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2" name="Google Shape;20532;p11"/>
            <p:cNvSpPr/>
            <p:nvPr/>
          </p:nvSpPr>
          <p:spPr>
            <a:xfrm>
              <a:off x="4222952" y="2787297"/>
              <a:ext cx="13777" cy="5480"/>
            </a:xfrm>
            <a:custGeom>
              <a:rect b="b" l="l" r="r" t="t"/>
              <a:pathLst>
                <a:path extrusionOk="0" h="182"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3" name="Google Shape;20533;p11"/>
            <p:cNvSpPr/>
            <p:nvPr/>
          </p:nvSpPr>
          <p:spPr>
            <a:xfrm>
              <a:off x="2780823" y="2789254"/>
              <a:ext cx="13991" cy="4246"/>
            </a:xfrm>
            <a:custGeom>
              <a:rect b="b" l="l" r="r" t="t"/>
              <a:pathLst>
                <a:path extrusionOk="0" h="141" w="392">
                  <a:moveTo>
                    <a:pt x="101" y="117"/>
                  </a:moveTo>
                  <a:cubicBezTo>
                    <a:pt x="154" y="140"/>
                    <a:pt x="392" y="73"/>
                    <a:pt x="294" y="27"/>
                  </a:cubicBezTo>
                  <a:cubicBezTo>
                    <a:pt x="240" y="1"/>
                    <a:pt x="0" y="71"/>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11"/>
            <p:cNvSpPr/>
            <p:nvPr/>
          </p:nvSpPr>
          <p:spPr>
            <a:xfrm>
              <a:off x="2502248" y="2786905"/>
              <a:ext cx="6853" cy="6293"/>
            </a:xfrm>
            <a:custGeom>
              <a:rect b="b" l="l" r="r" t="t"/>
              <a:pathLst>
                <a:path extrusionOk="0" h="209" w="192">
                  <a:moveTo>
                    <a:pt x="1" y="105"/>
                  </a:moveTo>
                  <a:cubicBezTo>
                    <a:pt x="1" y="153"/>
                    <a:pt x="155" y="208"/>
                    <a:pt x="191" y="105"/>
                  </a:cubicBezTo>
                  <a:cubicBezTo>
                    <a:pt x="191" y="54"/>
                    <a:pt x="35" y="0"/>
                    <a:pt x="1"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5" name="Google Shape;20535;p11"/>
            <p:cNvSpPr/>
            <p:nvPr/>
          </p:nvSpPr>
          <p:spPr>
            <a:xfrm>
              <a:off x="1868896" y="2786936"/>
              <a:ext cx="7031" cy="6263"/>
            </a:xfrm>
            <a:custGeom>
              <a:rect b="b" l="l" r="r" t="t"/>
              <a:pathLst>
                <a:path extrusionOk="0" h="208" w="197">
                  <a:moveTo>
                    <a:pt x="197" y="104"/>
                  </a:moveTo>
                  <a:cubicBezTo>
                    <a:pt x="197" y="53"/>
                    <a:pt x="40" y="1"/>
                    <a:pt x="4" y="104"/>
                  </a:cubicBezTo>
                  <a:cubicBezTo>
                    <a:pt x="1" y="152"/>
                    <a:pt x="158" y="207"/>
                    <a:pt x="197"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6" name="Google Shape;20536;p11"/>
            <p:cNvSpPr/>
            <p:nvPr/>
          </p:nvSpPr>
          <p:spPr>
            <a:xfrm>
              <a:off x="512999" y="2790037"/>
              <a:ext cx="13777" cy="2740"/>
            </a:xfrm>
            <a:custGeom>
              <a:rect b="b" l="l" r="r" t="t"/>
              <a:pathLst>
                <a:path extrusionOk="0" h="91" w="386">
                  <a:moveTo>
                    <a:pt x="386" y="1"/>
                  </a:moveTo>
                  <a:cubicBezTo>
                    <a:pt x="236" y="20"/>
                    <a:pt x="5" y="2"/>
                    <a:pt x="1" y="91"/>
                  </a:cubicBezTo>
                  <a:cubicBezTo>
                    <a:pt x="150" y="71"/>
                    <a:pt x="379" y="87"/>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7" name="Google Shape;20537;p11"/>
            <p:cNvSpPr/>
            <p:nvPr/>
          </p:nvSpPr>
          <p:spPr>
            <a:xfrm>
              <a:off x="6666451" y="2781245"/>
              <a:ext cx="13849" cy="6745"/>
            </a:xfrm>
            <a:custGeom>
              <a:rect b="b" l="l" r="r" t="t"/>
              <a:pathLst>
                <a:path extrusionOk="0" h="224" w="388">
                  <a:moveTo>
                    <a:pt x="387" y="110"/>
                  </a:moveTo>
                  <a:cubicBezTo>
                    <a:pt x="347" y="1"/>
                    <a:pt x="173" y="53"/>
                    <a:pt x="1" y="110"/>
                  </a:cubicBezTo>
                  <a:cubicBezTo>
                    <a:pt x="2" y="202"/>
                    <a:pt x="336"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8" name="Google Shape;20538;p11"/>
            <p:cNvSpPr/>
            <p:nvPr/>
          </p:nvSpPr>
          <p:spPr>
            <a:xfrm>
              <a:off x="6112264" y="2783804"/>
              <a:ext cx="14027" cy="4276"/>
            </a:xfrm>
            <a:custGeom>
              <a:rect b="b" l="l" r="r" t="t"/>
              <a:pathLst>
                <a:path extrusionOk="0" h="142" w="393">
                  <a:moveTo>
                    <a:pt x="290" y="25"/>
                  </a:moveTo>
                  <a:cubicBezTo>
                    <a:pt x="238" y="0"/>
                    <a:pt x="1" y="70"/>
                    <a:pt x="100" y="117"/>
                  </a:cubicBezTo>
                  <a:cubicBezTo>
                    <a:pt x="153" y="141"/>
                    <a:pt x="392"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9" name="Google Shape;20539;p11"/>
            <p:cNvSpPr/>
            <p:nvPr/>
          </p:nvSpPr>
          <p:spPr>
            <a:xfrm>
              <a:off x="4993931" y="2779077"/>
              <a:ext cx="20595" cy="9003"/>
            </a:xfrm>
            <a:custGeom>
              <a:rect b="b" l="l" r="r" t="t"/>
              <a:pathLst>
                <a:path extrusionOk="0" h="299" w="577">
                  <a:moveTo>
                    <a:pt x="576" y="1"/>
                  </a:moveTo>
                  <a:lnTo>
                    <a:pt x="192" y="1"/>
                  </a:lnTo>
                  <a:cubicBezTo>
                    <a:pt x="192" y="91"/>
                    <a:pt x="37" y="109"/>
                    <a:pt x="0" y="182"/>
                  </a:cubicBezTo>
                  <a:cubicBezTo>
                    <a:pt x="243" y="189"/>
                    <a:pt x="265" y="298"/>
                    <a:pt x="576"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0" name="Google Shape;20540;p11"/>
            <p:cNvSpPr/>
            <p:nvPr/>
          </p:nvSpPr>
          <p:spPr>
            <a:xfrm>
              <a:off x="2767438" y="2778716"/>
              <a:ext cx="23878" cy="5871"/>
            </a:xfrm>
            <a:custGeom>
              <a:rect b="b" l="l" r="r" t="t"/>
              <a:pathLst>
                <a:path extrusionOk="0" h="195" w="669">
                  <a:moveTo>
                    <a:pt x="476" y="194"/>
                  </a:moveTo>
                  <a:cubicBezTo>
                    <a:pt x="472" y="103"/>
                    <a:pt x="632" y="86"/>
                    <a:pt x="669" y="13"/>
                  </a:cubicBezTo>
                  <a:cubicBezTo>
                    <a:pt x="365" y="21"/>
                    <a:pt x="1" y="1"/>
                    <a:pt x="88"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1" name="Google Shape;20541;p11"/>
            <p:cNvSpPr/>
            <p:nvPr/>
          </p:nvSpPr>
          <p:spPr>
            <a:xfrm>
              <a:off x="6883136" y="2778325"/>
              <a:ext cx="14027" cy="4276"/>
            </a:xfrm>
            <a:custGeom>
              <a:rect b="b" l="l" r="r" t="t"/>
              <a:pathLst>
                <a:path extrusionOk="0" h="142" w="393">
                  <a:moveTo>
                    <a:pt x="293" y="26"/>
                  </a:moveTo>
                  <a:cubicBezTo>
                    <a:pt x="238" y="1"/>
                    <a:pt x="1" y="70"/>
                    <a:pt x="100" y="116"/>
                  </a:cubicBezTo>
                  <a:cubicBezTo>
                    <a:pt x="154" y="142"/>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2" name="Google Shape;20542;p11"/>
            <p:cNvSpPr/>
            <p:nvPr/>
          </p:nvSpPr>
          <p:spPr>
            <a:xfrm>
              <a:off x="4460659" y="2768118"/>
              <a:ext cx="40368" cy="13700"/>
            </a:xfrm>
            <a:custGeom>
              <a:rect b="b" l="l" r="r" t="t"/>
              <a:pathLst>
                <a:path extrusionOk="0" h="455" w="1131">
                  <a:moveTo>
                    <a:pt x="284" y="455"/>
                  </a:moveTo>
                  <a:lnTo>
                    <a:pt x="1054" y="455"/>
                  </a:lnTo>
                  <a:cubicBezTo>
                    <a:pt x="1131" y="238"/>
                    <a:pt x="700" y="259"/>
                    <a:pt x="859" y="1"/>
                  </a:cubicBezTo>
                  <a:cubicBezTo>
                    <a:pt x="1" y="40"/>
                    <a:pt x="576" y="194"/>
                    <a:pt x="284"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3" name="Google Shape;20543;p11"/>
            <p:cNvSpPr/>
            <p:nvPr/>
          </p:nvSpPr>
          <p:spPr>
            <a:xfrm>
              <a:off x="2498572" y="2778325"/>
              <a:ext cx="14063" cy="4276"/>
            </a:xfrm>
            <a:custGeom>
              <a:rect b="b" l="l" r="r" t="t"/>
              <a:pathLst>
                <a:path extrusionOk="0" h="142" w="394">
                  <a:moveTo>
                    <a:pt x="294" y="26"/>
                  </a:moveTo>
                  <a:cubicBezTo>
                    <a:pt x="242" y="1"/>
                    <a:pt x="1" y="70"/>
                    <a:pt x="104" y="116"/>
                  </a:cubicBezTo>
                  <a:cubicBezTo>
                    <a:pt x="156" y="142"/>
                    <a:pt x="393"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4" name="Google Shape;20544;p11"/>
            <p:cNvSpPr/>
            <p:nvPr/>
          </p:nvSpPr>
          <p:spPr>
            <a:xfrm>
              <a:off x="1865363" y="2778325"/>
              <a:ext cx="14099" cy="4276"/>
            </a:xfrm>
            <a:custGeom>
              <a:rect b="b" l="l" r="r" t="t"/>
              <a:pathLst>
                <a:path extrusionOk="0" h="142" w="395">
                  <a:moveTo>
                    <a:pt x="103" y="116"/>
                  </a:moveTo>
                  <a:cubicBezTo>
                    <a:pt x="153" y="142"/>
                    <a:pt x="395" y="73"/>
                    <a:pt x="296" y="26"/>
                  </a:cubicBezTo>
                  <a:cubicBezTo>
                    <a:pt x="237" y="1"/>
                    <a:pt x="1" y="70"/>
                    <a:pt x="103"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5" name="Google Shape;20545;p11"/>
            <p:cNvSpPr/>
            <p:nvPr/>
          </p:nvSpPr>
          <p:spPr>
            <a:xfrm>
              <a:off x="170750" y="2765709"/>
              <a:ext cx="46293" cy="18759"/>
            </a:xfrm>
            <a:custGeom>
              <a:rect b="b" l="l" r="r" t="t"/>
              <a:pathLst>
                <a:path extrusionOk="0" h="623" w="1297">
                  <a:moveTo>
                    <a:pt x="1297" y="353"/>
                  </a:moveTo>
                  <a:cubicBezTo>
                    <a:pt x="926" y="315"/>
                    <a:pt x="1144" y="1"/>
                    <a:pt x="524" y="81"/>
                  </a:cubicBezTo>
                  <a:cubicBezTo>
                    <a:pt x="1" y="224"/>
                    <a:pt x="1001" y="622"/>
                    <a:pt x="1297" y="3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6" name="Google Shape;20546;p11"/>
            <p:cNvSpPr/>
            <p:nvPr/>
          </p:nvSpPr>
          <p:spPr>
            <a:xfrm>
              <a:off x="8576393" y="2772845"/>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7" name="Google Shape;20547;p11"/>
            <p:cNvSpPr/>
            <p:nvPr/>
          </p:nvSpPr>
          <p:spPr>
            <a:xfrm>
              <a:off x="7086330" y="2773567"/>
              <a:ext cx="13742" cy="2800"/>
            </a:xfrm>
            <a:custGeom>
              <a:rect b="b" l="l" r="r" t="t"/>
              <a:pathLst>
                <a:path extrusionOk="0" h="93" w="385">
                  <a:moveTo>
                    <a:pt x="384" y="1"/>
                  </a:moveTo>
                  <a:cubicBezTo>
                    <a:pt x="234" y="22"/>
                    <a:pt x="4" y="5"/>
                    <a:pt x="0" y="92"/>
                  </a:cubicBezTo>
                  <a:cubicBezTo>
                    <a:pt x="149" y="73"/>
                    <a:pt x="380" y="90"/>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8" name="Google Shape;20548;p11"/>
            <p:cNvSpPr/>
            <p:nvPr/>
          </p:nvSpPr>
          <p:spPr>
            <a:xfrm>
              <a:off x="4215171" y="2765438"/>
              <a:ext cx="21558" cy="6413"/>
            </a:xfrm>
            <a:custGeom>
              <a:rect b="b" l="l" r="r" t="t"/>
              <a:pathLst>
                <a:path extrusionOk="0" h="213" w="604">
                  <a:moveTo>
                    <a:pt x="604" y="181"/>
                  </a:moveTo>
                  <a:lnTo>
                    <a:pt x="604" y="1"/>
                  </a:lnTo>
                  <a:lnTo>
                    <a:pt x="25" y="1"/>
                  </a:lnTo>
                  <a:cubicBezTo>
                    <a:pt x="1" y="164"/>
                    <a:pt x="219" y="212"/>
                    <a:pt x="604"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9" name="Google Shape;20549;p11"/>
            <p:cNvSpPr/>
            <p:nvPr/>
          </p:nvSpPr>
          <p:spPr>
            <a:xfrm>
              <a:off x="3049297" y="2767335"/>
              <a:ext cx="13920" cy="4306"/>
            </a:xfrm>
            <a:custGeom>
              <a:rect b="b" l="l" r="r" t="t"/>
              <a:pathLst>
                <a:path extrusionOk="0" h="143" w="390">
                  <a:moveTo>
                    <a:pt x="293" y="27"/>
                  </a:moveTo>
                  <a:cubicBezTo>
                    <a:pt x="240" y="0"/>
                    <a:pt x="1" y="71"/>
                    <a:pt x="100" y="118"/>
                  </a:cubicBezTo>
                  <a:cubicBezTo>
                    <a:pt x="151" y="143"/>
                    <a:pt x="390" y="76"/>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0" name="Google Shape;20550;p11"/>
            <p:cNvSpPr/>
            <p:nvPr/>
          </p:nvSpPr>
          <p:spPr>
            <a:xfrm>
              <a:off x="1383487" y="2767335"/>
              <a:ext cx="14063" cy="4306"/>
            </a:xfrm>
            <a:custGeom>
              <a:rect b="b" l="l" r="r" t="t"/>
              <a:pathLst>
                <a:path extrusionOk="0" h="143" w="394">
                  <a:moveTo>
                    <a:pt x="296" y="27"/>
                  </a:moveTo>
                  <a:cubicBezTo>
                    <a:pt x="241" y="0"/>
                    <a:pt x="1" y="71"/>
                    <a:pt x="101" y="118"/>
                  </a:cubicBezTo>
                  <a:cubicBezTo>
                    <a:pt x="157" y="143"/>
                    <a:pt x="394" y="76"/>
                    <a:pt x="296"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1" name="Google Shape;20551;p11"/>
            <p:cNvSpPr/>
            <p:nvPr/>
          </p:nvSpPr>
          <p:spPr>
            <a:xfrm>
              <a:off x="254768" y="2767335"/>
              <a:ext cx="14063" cy="4306"/>
            </a:xfrm>
            <a:custGeom>
              <a:rect b="b" l="l" r="r" t="t"/>
              <a:pathLst>
                <a:path extrusionOk="0" h="143" w="394">
                  <a:moveTo>
                    <a:pt x="291" y="27"/>
                  </a:moveTo>
                  <a:cubicBezTo>
                    <a:pt x="238" y="0"/>
                    <a:pt x="0" y="71"/>
                    <a:pt x="99" y="118"/>
                  </a:cubicBezTo>
                  <a:cubicBezTo>
                    <a:pt x="152" y="143"/>
                    <a:pt x="393" y="76"/>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2" name="Google Shape;20552;p11"/>
            <p:cNvSpPr/>
            <p:nvPr/>
          </p:nvSpPr>
          <p:spPr>
            <a:xfrm>
              <a:off x="4529188" y="2764685"/>
              <a:ext cx="13956" cy="4246"/>
            </a:xfrm>
            <a:custGeom>
              <a:rect b="b" l="l" r="r" t="t"/>
              <a:pathLst>
                <a:path extrusionOk="0" h="141" w="391">
                  <a:moveTo>
                    <a:pt x="290" y="26"/>
                  </a:moveTo>
                  <a:cubicBezTo>
                    <a:pt x="237" y="1"/>
                    <a:pt x="1" y="69"/>
                    <a:pt x="99" y="117"/>
                  </a:cubicBezTo>
                  <a:cubicBezTo>
                    <a:pt x="151" y="141"/>
                    <a:pt x="391" y="71"/>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3" name="Google Shape;20553;p11"/>
            <p:cNvSpPr/>
            <p:nvPr/>
          </p:nvSpPr>
          <p:spPr>
            <a:xfrm>
              <a:off x="2144259" y="2759085"/>
              <a:ext cx="27626" cy="9997"/>
            </a:xfrm>
            <a:custGeom>
              <a:rect b="b" l="l" r="r" t="t"/>
              <a:pathLst>
                <a:path extrusionOk="0" h="332" w="774">
                  <a:moveTo>
                    <a:pt x="0" y="212"/>
                  </a:moveTo>
                  <a:cubicBezTo>
                    <a:pt x="258" y="329"/>
                    <a:pt x="717" y="332"/>
                    <a:pt x="773" y="122"/>
                  </a:cubicBezTo>
                  <a:cubicBezTo>
                    <a:pt x="516" y="3"/>
                    <a:pt x="54" y="0"/>
                    <a:pt x="0" y="2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4" name="Google Shape;20554;p11"/>
            <p:cNvSpPr/>
            <p:nvPr/>
          </p:nvSpPr>
          <p:spPr>
            <a:xfrm>
              <a:off x="8442263" y="2759386"/>
              <a:ext cx="13849" cy="6745"/>
            </a:xfrm>
            <a:custGeom>
              <a:rect b="b" l="l" r="r" t="t"/>
              <a:pathLst>
                <a:path extrusionOk="0" h="224" w="388">
                  <a:moveTo>
                    <a:pt x="387" y="110"/>
                  </a:moveTo>
                  <a:cubicBezTo>
                    <a:pt x="347" y="1"/>
                    <a:pt x="173" y="54"/>
                    <a:pt x="1" y="110"/>
                  </a:cubicBezTo>
                  <a:cubicBezTo>
                    <a:pt x="3" y="202"/>
                    <a:pt x="339"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5" name="Google Shape;20555;p11"/>
            <p:cNvSpPr/>
            <p:nvPr/>
          </p:nvSpPr>
          <p:spPr>
            <a:xfrm>
              <a:off x="7747093" y="2759537"/>
              <a:ext cx="6960" cy="6263"/>
            </a:xfrm>
            <a:custGeom>
              <a:rect b="b" l="l" r="r" t="t"/>
              <a:pathLst>
                <a:path extrusionOk="0" h="208" w="195">
                  <a:moveTo>
                    <a:pt x="194" y="105"/>
                  </a:moveTo>
                  <a:cubicBezTo>
                    <a:pt x="194" y="54"/>
                    <a:pt x="36" y="1"/>
                    <a:pt x="1" y="105"/>
                  </a:cubicBezTo>
                  <a:cubicBezTo>
                    <a:pt x="1" y="155"/>
                    <a:pt x="155" y="207"/>
                    <a:pt x="194"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6" name="Google Shape;20556;p11"/>
            <p:cNvSpPr/>
            <p:nvPr/>
          </p:nvSpPr>
          <p:spPr>
            <a:xfrm>
              <a:off x="4587758" y="2759958"/>
              <a:ext cx="13777" cy="5450"/>
            </a:xfrm>
            <a:custGeom>
              <a:rect b="b" l="l" r="r" t="t"/>
              <a:pathLst>
                <a:path extrusionOk="0" h="181" w="386">
                  <a:moveTo>
                    <a:pt x="386" y="0"/>
                  </a:moveTo>
                  <a:lnTo>
                    <a:pt x="0" y="0"/>
                  </a:lnTo>
                  <a:lnTo>
                    <a:pt x="0" y="180"/>
                  </a:lnTo>
                  <a:lnTo>
                    <a:pt x="386" y="18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7" name="Google Shape;20557;p11"/>
            <p:cNvSpPr/>
            <p:nvPr/>
          </p:nvSpPr>
          <p:spPr>
            <a:xfrm>
              <a:off x="1383487" y="2761915"/>
              <a:ext cx="14063" cy="4276"/>
            </a:xfrm>
            <a:custGeom>
              <a:rect b="b" l="l" r="r" t="t"/>
              <a:pathLst>
                <a:path extrusionOk="0" h="142" w="394">
                  <a:moveTo>
                    <a:pt x="296" y="26"/>
                  </a:moveTo>
                  <a:cubicBezTo>
                    <a:pt x="241" y="0"/>
                    <a:pt x="1" y="69"/>
                    <a:pt x="101" y="115"/>
                  </a:cubicBezTo>
                  <a:cubicBezTo>
                    <a:pt x="157" y="141"/>
                    <a:pt x="394" y="73"/>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8" name="Google Shape;20558;p11"/>
            <p:cNvSpPr/>
            <p:nvPr/>
          </p:nvSpPr>
          <p:spPr>
            <a:xfrm>
              <a:off x="1352685" y="2759778"/>
              <a:ext cx="23914" cy="6022"/>
            </a:xfrm>
            <a:custGeom>
              <a:rect b="b" l="l" r="r" t="t"/>
              <a:pathLst>
                <a:path extrusionOk="0" h="200" w="670">
                  <a:moveTo>
                    <a:pt x="578" y="6"/>
                  </a:moveTo>
                  <a:cubicBezTo>
                    <a:pt x="246" y="1"/>
                    <a:pt x="86" y="75"/>
                    <a:pt x="1" y="186"/>
                  </a:cubicBezTo>
                  <a:cubicBezTo>
                    <a:pt x="304" y="178"/>
                    <a:pt x="669" y="199"/>
                    <a:pt x="578"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9" name="Google Shape;20559;p11"/>
            <p:cNvSpPr/>
            <p:nvPr/>
          </p:nvSpPr>
          <p:spPr>
            <a:xfrm>
              <a:off x="172142" y="2761915"/>
              <a:ext cx="14063" cy="4276"/>
            </a:xfrm>
            <a:custGeom>
              <a:rect b="b" l="l" r="r" t="t"/>
              <a:pathLst>
                <a:path extrusionOk="0" h="142" w="394">
                  <a:moveTo>
                    <a:pt x="293" y="26"/>
                  </a:moveTo>
                  <a:cubicBezTo>
                    <a:pt x="240" y="0"/>
                    <a:pt x="1" y="69"/>
                    <a:pt x="100" y="115"/>
                  </a:cubicBezTo>
                  <a:cubicBezTo>
                    <a:pt x="152" y="141"/>
                    <a:pt x="394"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0" name="Google Shape;20560;p11"/>
            <p:cNvSpPr/>
            <p:nvPr/>
          </p:nvSpPr>
          <p:spPr>
            <a:xfrm>
              <a:off x="8593739" y="2753696"/>
              <a:ext cx="27555" cy="10207"/>
            </a:xfrm>
            <a:custGeom>
              <a:rect b="b" l="l" r="r" t="t"/>
              <a:pathLst>
                <a:path extrusionOk="0" h="339" w="772">
                  <a:moveTo>
                    <a:pt x="772" y="299"/>
                  </a:moveTo>
                  <a:lnTo>
                    <a:pt x="772" y="27"/>
                  </a:lnTo>
                  <a:cubicBezTo>
                    <a:pt x="332" y="0"/>
                    <a:pt x="48" y="47"/>
                    <a:pt x="1" y="208"/>
                  </a:cubicBezTo>
                  <a:cubicBezTo>
                    <a:pt x="260" y="237"/>
                    <a:pt x="367" y="339"/>
                    <a:pt x="772"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1" name="Google Shape;20561;p11"/>
            <p:cNvSpPr/>
            <p:nvPr/>
          </p:nvSpPr>
          <p:spPr>
            <a:xfrm>
              <a:off x="7967347" y="2756827"/>
              <a:ext cx="6924" cy="6293"/>
            </a:xfrm>
            <a:custGeom>
              <a:rect b="b" l="l" r="r" t="t"/>
              <a:pathLst>
                <a:path extrusionOk="0" h="209" w="194">
                  <a:moveTo>
                    <a:pt x="193" y="104"/>
                  </a:moveTo>
                  <a:cubicBezTo>
                    <a:pt x="193" y="53"/>
                    <a:pt x="38" y="1"/>
                    <a:pt x="0" y="104"/>
                  </a:cubicBezTo>
                  <a:cubicBezTo>
                    <a:pt x="0" y="156"/>
                    <a:pt x="156" y="208"/>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2" name="Google Shape;20562;p11"/>
            <p:cNvSpPr/>
            <p:nvPr/>
          </p:nvSpPr>
          <p:spPr>
            <a:xfrm>
              <a:off x="7664395" y="2748969"/>
              <a:ext cx="29910" cy="13760"/>
            </a:xfrm>
            <a:custGeom>
              <a:rect b="b" l="l" r="r" t="t"/>
              <a:pathLst>
                <a:path extrusionOk="0" h="457" w="838">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3" name="Google Shape;20563;p11"/>
            <p:cNvSpPr/>
            <p:nvPr/>
          </p:nvSpPr>
          <p:spPr>
            <a:xfrm>
              <a:off x="7595581" y="2754117"/>
              <a:ext cx="7031" cy="6263"/>
            </a:xfrm>
            <a:custGeom>
              <a:rect b="b" l="l" r="r" t="t"/>
              <a:pathLst>
                <a:path extrusionOk="0" h="208" w="197">
                  <a:moveTo>
                    <a:pt x="195" y="104"/>
                  </a:moveTo>
                  <a:cubicBezTo>
                    <a:pt x="197" y="53"/>
                    <a:pt x="39" y="1"/>
                    <a:pt x="1" y="104"/>
                  </a:cubicBezTo>
                  <a:cubicBezTo>
                    <a:pt x="4" y="152"/>
                    <a:pt x="160"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4" name="Google Shape;20564;p11"/>
            <p:cNvSpPr/>
            <p:nvPr/>
          </p:nvSpPr>
          <p:spPr>
            <a:xfrm>
              <a:off x="4274669" y="2747162"/>
              <a:ext cx="58821" cy="12827"/>
            </a:xfrm>
            <a:custGeom>
              <a:rect b="b" l="l" r="r" t="t"/>
              <a:pathLst>
                <a:path extrusionOk="0" h="426" w="1648">
                  <a:moveTo>
                    <a:pt x="673" y="425"/>
                  </a:moveTo>
                  <a:cubicBezTo>
                    <a:pt x="1648" y="60"/>
                    <a:pt x="1" y="1"/>
                    <a:pt x="673" y="4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5" name="Google Shape;20565;p11"/>
            <p:cNvSpPr/>
            <p:nvPr/>
          </p:nvSpPr>
          <p:spPr>
            <a:xfrm>
              <a:off x="4615241" y="2754479"/>
              <a:ext cx="13777" cy="2740"/>
            </a:xfrm>
            <a:custGeom>
              <a:rect b="b" l="l" r="r" t="t"/>
              <a:pathLst>
                <a:path extrusionOk="0" h="91" w="386">
                  <a:moveTo>
                    <a:pt x="386" y="1"/>
                  </a:moveTo>
                  <a:cubicBezTo>
                    <a:pt x="236" y="20"/>
                    <a:pt x="6" y="2"/>
                    <a:pt x="1" y="91"/>
                  </a:cubicBezTo>
                  <a:cubicBezTo>
                    <a:pt x="151" y="71"/>
                    <a:pt x="382"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11"/>
            <p:cNvSpPr/>
            <p:nvPr/>
          </p:nvSpPr>
          <p:spPr>
            <a:xfrm>
              <a:off x="4078435" y="2751739"/>
              <a:ext cx="13777" cy="5480"/>
            </a:xfrm>
            <a:custGeom>
              <a:rect b="b" l="l" r="r" t="t"/>
              <a:pathLst>
                <a:path extrusionOk="0" h="182" w="386">
                  <a:moveTo>
                    <a:pt x="386" y="0"/>
                  </a:moveTo>
                  <a:lnTo>
                    <a:pt x="1" y="0"/>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7" name="Google Shape;20567;p11"/>
            <p:cNvSpPr/>
            <p:nvPr/>
          </p:nvSpPr>
          <p:spPr>
            <a:xfrm>
              <a:off x="3059719" y="2751377"/>
              <a:ext cx="6924" cy="6233"/>
            </a:xfrm>
            <a:custGeom>
              <a:rect b="b" l="l" r="r" t="t"/>
              <a:pathLst>
                <a:path extrusionOk="0" h="207" w="194">
                  <a:moveTo>
                    <a:pt x="193" y="104"/>
                  </a:moveTo>
                  <a:cubicBezTo>
                    <a:pt x="193" y="53"/>
                    <a:pt x="37" y="0"/>
                    <a:pt x="0" y="104"/>
                  </a:cubicBezTo>
                  <a:cubicBezTo>
                    <a:pt x="0" y="154"/>
                    <a:pt x="158" y="207"/>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8" name="Google Shape;20568;p11"/>
            <p:cNvSpPr/>
            <p:nvPr/>
          </p:nvSpPr>
          <p:spPr>
            <a:xfrm>
              <a:off x="1352649" y="2748638"/>
              <a:ext cx="7031" cy="6263"/>
            </a:xfrm>
            <a:custGeom>
              <a:rect b="b" l="l" r="r" t="t"/>
              <a:pathLst>
                <a:path extrusionOk="0" h="208" w="197">
                  <a:moveTo>
                    <a:pt x="194" y="103"/>
                  </a:moveTo>
                  <a:cubicBezTo>
                    <a:pt x="196" y="52"/>
                    <a:pt x="40" y="0"/>
                    <a:pt x="2" y="103"/>
                  </a:cubicBezTo>
                  <a:cubicBezTo>
                    <a:pt x="1" y="154"/>
                    <a:pt x="157" y="208"/>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9" name="Google Shape;20569;p11"/>
            <p:cNvSpPr/>
            <p:nvPr/>
          </p:nvSpPr>
          <p:spPr>
            <a:xfrm>
              <a:off x="8786439" y="2740207"/>
              <a:ext cx="27840" cy="18427"/>
            </a:xfrm>
            <a:custGeom>
              <a:rect b="b" l="l" r="r" t="t"/>
              <a:pathLst>
                <a:path extrusionOk="0" h="612" w="780">
                  <a:moveTo>
                    <a:pt x="0" y="292"/>
                  </a:moveTo>
                  <a:cubicBezTo>
                    <a:pt x="780" y="612"/>
                    <a:pt x="455" y="1"/>
                    <a:pt x="0" y="2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0" name="Google Shape;20570;p11"/>
            <p:cNvSpPr/>
            <p:nvPr/>
          </p:nvSpPr>
          <p:spPr>
            <a:xfrm>
              <a:off x="6508158" y="2745868"/>
              <a:ext cx="6924" cy="6293"/>
            </a:xfrm>
            <a:custGeom>
              <a:rect b="b" l="l" r="r" t="t"/>
              <a:pathLst>
                <a:path extrusionOk="0" h="209" w="194">
                  <a:moveTo>
                    <a:pt x="191" y="104"/>
                  </a:moveTo>
                  <a:cubicBezTo>
                    <a:pt x="193" y="54"/>
                    <a:pt x="38" y="1"/>
                    <a:pt x="0" y="104"/>
                  </a:cubicBezTo>
                  <a:cubicBezTo>
                    <a:pt x="0" y="155"/>
                    <a:pt x="158" y="208"/>
                    <a:pt x="191"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1" name="Google Shape;20571;p11"/>
            <p:cNvSpPr/>
            <p:nvPr/>
          </p:nvSpPr>
          <p:spPr>
            <a:xfrm>
              <a:off x="8755352" y="2745476"/>
              <a:ext cx="14027" cy="4276"/>
            </a:xfrm>
            <a:custGeom>
              <a:rect b="b" l="l" r="r" t="t"/>
              <a:pathLst>
                <a:path extrusionOk="0" h="142" w="393">
                  <a:moveTo>
                    <a:pt x="100" y="117"/>
                  </a:moveTo>
                  <a:cubicBezTo>
                    <a:pt x="153" y="142"/>
                    <a:pt x="392" y="74"/>
                    <a:pt x="293" y="27"/>
                  </a:cubicBezTo>
                  <a:cubicBezTo>
                    <a:pt x="241" y="1"/>
                    <a:pt x="1"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2" name="Google Shape;20572;p11"/>
            <p:cNvSpPr/>
            <p:nvPr/>
          </p:nvSpPr>
          <p:spPr>
            <a:xfrm>
              <a:off x="2188838" y="2745476"/>
              <a:ext cx="14099" cy="4306"/>
            </a:xfrm>
            <a:custGeom>
              <a:rect b="b" l="l" r="r" t="t"/>
              <a:pathLst>
                <a:path extrusionOk="0" h="143" w="395">
                  <a:moveTo>
                    <a:pt x="294" y="27"/>
                  </a:moveTo>
                  <a:cubicBezTo>
                    <a:pt x="241" y="1"/>
                    <a:pt x="1" y="71"/>
                    <a:pt x="104" y="117"/>
                  </a:cubicBezTo>
                  <a:cubicBezTo>
                    <a:pt x="155" y="143"/>
                    <a:pt x="395" y="74"/>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3" name="Google Shape;20573;p11"/>
            <p:cNvSpPr/>
            <p:nvPr/>
          </p:nvSpPr>
          <p:spPr>
            <a:xfrm>
              <a:off x="1111837" y="2746259"/>
              <a:ext cx="13777" cy="2740"/>
            </a:xfrm>
            <a:custGeom>
              <a:rect b="b" l="l" r="r" t="t"/>
              <a:pathLst>
                <a:path extrusionOk="0" h="91" w="386">
                  <a:moveTo>
                    <a:pt x="385" y="1"/>
                  </a:moveTo>
                  <a:cubicBezTo>
                    <a:pt x="235" y="22"/>
                    <a:pt x="5" y="2"/>
                    <a:pt x="0" y="91"/>
                  </a:cubicBezTo>
                  <a:cubicBezTo>
                    <a:pt x="150" y="71"/>
                    <a:pt x="379" y="90"/>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4" name="Google Shape;20574;p11"/>
            <p:cNvSpPr/>
            <p:nvPr/>
          </p:nvSpPr>
          <p:spPr>
            <a:xfrm>
              <a:off x="798462" y="2745476"/>
              <a:ext cx="14063" cy="4276"/>
            </a:xfrm>
            <a:custGeom>
              <a:rect b="b" l="l" r="r" t="t"/>
              <a:pathLst>
                <a:path extrusionOk="0" h="142" w="394">
                  <a:moveTo>
                    <a:pt x="102" y="117"/>
                  </a:moveTo>
                  <a:cubicBezTo>
                    <a:pt x="155" y="142"/>
                    <a:pt x="393" y="74"/>
                    <a:pt x="294" y="27"/>
                  </a:cubicBezTo>
                  <a:cubicBezTo>
                    <a:pt x="242" y="1"/>
                    <a:pt x="1" y="71"/>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5" name="Google Shape;20575;p11"/>
            <p:cNvSpPr/>
            <p:nvPr/>
          </p:nvSpPr>
          <p:spPr>
            <a:xfrm>
              <a:off x="8889624" y="2737949"/>
              <a:ext cx="23950" cy="5992"/>
            </a:xfrm>
            <a:custGeom>
              <a:rect b="b" l="l" r="r" t="t"/>
              <a:pathLst>
                <a:path extrusionOk="0" h="199" w="671">
                  <a:moveTo>
                    <a:pt x="582" y="4"/>
                  </a:moveTo>
                  <a:cubicBezTo>
                    <a:pt x="249" y="0"/>
                    <a:pt x="88" y="73"/>
                    <a:pt x="1" y="185"/>
                  </a:cubicBezTo>
                  <a:cubicBezTo>
                    <a:pt x="305" y="178"/>
                    <a:pt x="670" y="198"/>
                    <a:pt x="582" y="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6" name="Google Shape;20576;p11"/>
            <p:cNvSpPr/>
            <p:nvPr/>
          </p:nvSpPr>
          <p:spPr>
            <a:xfrm>
              <a:off x="8769521" y="2737738"/>
              <a:ext cx="23878" cy="5811"/>
            </a:xfrm>
            <a:custGeom>
              <a:rect b="b" l="l" r="r" t="t"/>
              <a:pathLst>
                <a:path extrusionOk="0" h="193" w="669">
                  <a:moveTo>
                    <a:pt x="474" y="192"/>
                  </a:moveTo>
                  <a:cubicBezTo>
                    <a:pt x="474" y="101"/>
                    <a:pt x="630" y="85"/>
                    <a:pt x="669" y="11"/>
                  </a:cubicBezTo>
                  <a:cubicBezTo>
                    <a:pt x="363" y="21"/>
                    <a:pt x="1" y="1"/>
                    <a:pt x="88"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7" name="Google Shape;20577;p11"/>
            <p:cNvSpPr/>
            <p:nvPr/>
          </p:nvSpPr>
          <p:spPr>
            <a:xfrm>
              <a:off x="2894501" y="2732620"/>
              <a:ext cx="13813" cy="10930"/>
            </a:xfrm>
            <a:custGeom>
              <a:rect b="b" l="l" r="r" t="t"/>
              <a:pathLst>
                <a:path extrusionOk="0" h="363" w="387">
                  <a:moveTo>
                    <a:pt x="387" y="1"/>
                  </a:moveTo>
                  <a:lnTo>
                    <a:pt x="0" y="1"/>
                  </a:lnTo>
                  <a:lnTo>
                    <a:pt x="0" y="362"/>
                  </a:lnTo>
                  <a:lnTo>
                    <a:pt x="387" y="36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8" name="Google Shape;20578;p11"/>
            <p:cNvSpPr/>
            <p:nvPr/>
          </p:nvSpPr>
          <p:spPr>
            <a:xfrm>
              <a:off x="6738584" y="2737347"/>
              <a:ext cx="14099" cy="4246"/>
            </a:xfrm>
            <a:custGeom>
              <a:rect b="b" l="l" r="r" t="t"/>
              <a:pathLst>
                <a:path extrusionOk="0" h="141" w="395">
                  <a:moveTo>
                    <a:pt x="294" y="24"/>
                  </a:moveTo>
                  <a:cubicBezTo>
                    <a:pt x="241" y="0"/>
                    <a:pt x="0" y="68"/>
                    <a:pt x="98" y="115"/>
                  </a:cubicBezTo>
                  <a:cubicBezTo>
                    <a:pt x="154" y="140"/>
                    <a:pt x="395"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9" name="Google Shape;20579;p11"/>
            <p:cNvSpPr/>
            <p:nvPr/>
          </p:nvSpPr>
          <p:spPr>
            <a:xfrm>
              <a:off x="8222008" y="2735299"/>
              <a:ext cx="13777" cy="2770"/>
            </a:xfrm>
            <a:custGeom>
              <a:rect b="b" l="l" r="r" t="t"/>
              <a:pathLst>
                <a:path extrusionOk="0" h="92" w="386">
                  <a:moveTo>
                    <a:pt x="385" y="1"/>
                  </a:moveTo>
                  <a:cubicBezTo>
                    <a:pt x="238" y="23"/>
                    <a:pt x="7" y="4"/>
                    <a:pt x="0" y="92"/>
                  </a:cubicBezTo>
                  <a:cubicBezTo>
                    <a:pt x="149" y="71"/>
                    <a:pt x="383" y="91"/>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0" name="Google Shape;20580;p11"/>
            <p:cNvSpPr/>
            <p:nvPr/>
          </p:nvSpPr>
          <p:spPr>
            <a:xfrm>
              <a:off x="6521935" y="2734818"/>
              <a:ext cx="20666" cy="3764"/>
            </a:xfrm>
            <a:custGeom>
              <a:rect b="b" l="l" r="r" t="t"/>
              <a:pathLst>
                <a:path extrusionOk="0" h="125" w="579">
                  <a:moveTo>
                    <a:pt x="579" y="17"/>
                  </a:moveTo>
                  <a:cubicBezTo>
                    <a:pt x="352" y="32"/>
                    <a:pt x="31" y="1"/>
                    <a:pt x="1" y="108"/>
                  </a:cubicBezTo>
                  <a:cubicBezTo>
                    <a:pt x="226" y="94"/>
                    <a:pt x="547" y="125"/>
                    <a:pt x="579" y="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1" name="Google Shape;20581;p11"/>
            <p:cNvSpPr/>
            <p:nvPr/>
          </p:nvSpPr>
          <p:spPr>
            <a:xfrm>
              <a:off x="8841547" y="2729519"/>
              <a:ext cx="6889" cy="6203"/>
            </a:xfrm>
            <a:custGeom>
              <a:rect b="b" l="l" r="r" t="t"/>
              <a:pathLst>
                <a:path extrusionOk="0" h="206" w="193">
                  <a:moveTo>
                    <a:pt x="192" y="104"/>
                  </a:moveTo>
                  <a:cubicBezTo>
                    <a:pt x="192" y="53"/>
                    <a:pt x="38" y="1"/>
                    <a:pt x="1" y="104"/>
                  </a:cubicBezTo>
                  <a:cubicBezTo>
                    <a:pt x="1" y="153"/>
                    <a:pt x="153" y="206"/>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2" name="Google Shape;20582;p11"/>
            <p:cNvSpPr/>
            <p:nvPr/>
          </p:nvSpPr>
          <p:spPr>
            <a:xfrm>
              <a:off x="8689143" y="2729880"/>
              <a:ext cx="21523" cy="6444"/>
            </a:xfrm>
            <a:custGeom>
              <a:rect b="b" l="l" r="r" t="t"/>
              <a:pathLst>
                <a:path extrusionOk="0" h="214" w="603">
                  <a:moveTo>
                    <a:pt x="603" y="181"/>
                  </a:moveTo>
                  <a:lnTo>
                    <a:pt x="603" y="0"/>
                  </a:lnTo>
                  <a:lnTo>
                    <a:pt x="27" y="0"/>
                  </a:lnTo>
                  <a:cubicBezTo>
                    <a:pt x="1" y="164"/>
                    <a:pt x="219" y="213"/>
                    <a:pt x="603"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3" name="Google Shape;20583;p11"/>
            <p:cNvSpPr/>
            <p:nvPr/>
          </p:nvSpPr>
          <p:spPr>
            <a:xfrm>
              <a:off x="1398585" y="2716753"/>
              <a:ext cx="37120" cy="15898"/>
            </a:xfrm>
            <a:custGeom>
              <a:rect b="b" l="l" r="r" t="t"/>
              <a:pathLst>
                <a:path extrusionOk="0" h="528" w="1040">
                  <a:moveTo>
                    <a:pt x="837" y="528"/>
                  </a:moveTo>
                  <a:cubicBezTo>
                    <a:pt x="1040" y="0"/>
                    <a:pt x="1" y="490"/>
                    <a:pt x="837" y="5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4" name="Google Shape;20584;p11"/>
            <p:cNvSpPr/>
            <p:nvPr/>
          </p:nvSpPr>
          <p:spPr>
            <a:xfrm>
              <a:off x="8160190" y="2718950"/>
              <a:ext cx="29946" cy="10990"/>
            </a:xfrm>
            <a:custGeom>
              <a:rect b="b" l="l" r="r" t="t"/>
              <a:pathLst>
                <a:path extrusionOk="0" h="365" w="839">
                  <a:moveTo>
                    <a:pt x="576" y="1"/>
                  </a:moveTo>
                  <a:cubicBezTo>
                    <a:pt x="744" y="292"/>
                    <a:pt x="77" y="189"/>
                    <a:pt x="0" y="365"/>
                  </a:cubicBezTo>
                  <a:lnTo>
                    <a:pt x="770" y="365"/>
                  </a:lnTo>
                  <a:cubicBezTo>
                    <a:pt x="736" y="228"/>
                    <a:pt x="838" y="28"/>
                    <a:pt x="5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5" name="Google Shape;20585;p11"/>
            <p:cNvSpPr/>
            <p:nvPr/>
          </p:nvSpPr>
          <p:spPr>
            <a:xfrm>
              <a:off x="6535676" y="2727170"/>
              <a:ext cx="13777" cy="2770"/>
            </a:xfrm>
            <a:custGeom>
              <a:rect b="b" l="l" r="r" t="t"/>
              <a:pathLst>
                <a:path extrusionOk="0" h="92" w="386">
                  <a:moveTo>
                    <a:pt x="386" y="0"/>
                  </a:moveTo>
                  <a:cubicBezTo>
                    <a:pt x="238" y="20"/>
                    <a:pt x="6" y="3"/>
                    <a:pt x="1" y="92"/>
                  </a:cubicBezTo>
                  <a:cubicBezTo>
                    <a:pt x="149" y="71"/>
                    <a:pt x="383"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6" name="Google Shape;20586;p11"/>
            <p:cNvSpPr/>
            <p:nvPr/>
          </p:nvSpPr>
          <p:spPr>
            <a:xfrm>
              <a:off x="5072882" y="2726417"/>
              <a:ext cx="14027" cy="4276"/>
            </a:xfrm>
            <a:custGeom>
              <a:rect b="b" l="l" r="r" t="t"/>
              <a:pathLst>
                <a:path extrusionOk="0" h="142" w="393">
                  <a:moveTo>
                    <a:pt x="295" y="25"/>
                  </a:moveTo>
                  <a:cubicBezTo>
                    <a:pt x="242" y="1"/>
                    <a:pt x="1" y="70"/>
                    <a:pt x="101" y="117"/>
                  </a:cubicBezTo>
                  <a:cubicBezTo>
                    <a:pt x="154" y="142"/>
                    <a:pt x="393" y="71"/>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7" name="Google Shape;20587;p11"/>
            <p:cNvSpPr/>
            <p:nvPr/>
          </p:nvSpPr>
          <p:spPr>
            <a:xfrm>
              <a:off x="2137299" y="2721660"/>
              <a:ext cx="22700" cy="8250"/>
            </a:xfrm>
            <a:custGeom>
              <a:rect b="b" l="l" r="r" t="t"/>
              <a:pathLst>
                <a:path extrusionOk="0" h="274" w="636">
                  <a:moveTo>
                    <a:pt x="2" y="273"/>
                  </a:moveTo>
                  <a:lnTo>
                    <a:pt x="386" y="273"/>
                  </a:lnTo>
                  <a:cubicBezTo>
                    <a:pt x="399" y="157"/>
                    <a:pt x="635" y="147"/>
                    <a:pt x="581" y="1"/>
                  </a:cubicBezTo>
                  <a:lnTo>
                    <a:pt x="1" y="1"/>
                  </a:lnTo>
                  <a:cubicBezTo>
                    <a:pt x="2" y="92"/>
                    <a:pt x="2" y="183"/>
                    <a:pt x="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8" name="Google Shape;20588;p11"/>
            <p:cNvSpPr/>
            <p:nvPr/>
          </p:nvSpPr>
          <p:spPr>
            <a:xfrm>
              <a:off x="8748427" y="2723678"/>
              <a:ext cx="14063" cy="4276"/>
            </a:xfrm>
            <a:custGeom>
              <a:rect b="b" l="l" r="r" t="t"/>
              <a:pathLst>
                <a:path extrusionOk="0" h="142" w="394">
                  <a:moveTo>
                    <a:pt x="102" y="116"/>
                  </a:moveTo>
                  <a:cubicBezTo>
                    <a:pt x="156" y="141"/>
                    <a:pt x="393" y="72"/>
                    <a:pt x="294" y="25"/>
                  </a:cubicBezTo>
                  <a:cubicBezTo>
                    <a:pt x="240" y="0"/>
                    <a:pt x="0" y="69"/>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9" name="Google Shape;20589;p11"/>
            <p:cNvSpPr/>
            <p:nvPr/>
          </p:nvSpPr>
          <p:spPr>
            <a:xfrm>
              <a:off x="6880209" y="2714675"/>
              <a:ext cx="20273" cy="13549"/>
            </a:xfrm>
            <a:custGeom>
              <a:rect b="b" l="l" r="r" t="t"/>
              <a:pathLst>
                <a:path extrusionOk="0" h="450" w="568">
                  <a:moveTo>
                    <a:pt x="375" y="415"/>
                  </a:moveTo>
                  <a:cubicBezTo>
                    <a:pt x="386" y="359"/>
                    <a:pt x="404" y="307"/>
                    <a:pt x="567" y="324"/>
                  </a:cubicBezTo>
                  <a:lnTo>
                    <a:pt x="567" y="143"/>
                  </a:lnTo>
                  <a:cubicBezTo>
                    <a:pt x="92" y="0"/>
                    <a:pt x="1" y="449"/>
                    <a:pt x="375" y="4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0" name="Google Shape;20590;p11"/>
            <p:cNvSpPr/>
            <p:nvPr/>
          </p:nvSpPr>
          <p:spPr>
            <a:xfrm>
              <a:off x="6081319" y="2721510"/>
              <a:ext cx="23985" cy="6052"/>
            </a:xfrm>
            <a:custGeom>
              <a:rect b="b" l="l" r="r" t="t"/>
              <a:pathLst>
                <a:path extrusionOk="0" h="201" w="672">
                  <a:moveTo>
                    <a:pt x="582" y="6"/>
                  </a:moveTo>
                  <a:cubicBezTo>
                    <a:pt x="250" y="0"/>
                    <a:pt x="84" y="76"/>
                    <a:pt x="1" y="187"/>
                  </a:cubicBezTo>
                  <a:cubicBezTo>
                    <a:pt x="306" y="178"/>
                    <a:pt x="672" y="200"/>
                    <a:pt x="582"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1" name="Google Shape;20591;p11"/>
            <p:cNvSpPr/>
            <p:nvPr/>
          </p:nvSpPr>
          <p:spPr>
            <a:xfrm>
              <a:off x="7809090" y="2713441"/>
              <a:ext cx="33551" cy="17343"/>
            </a:xfrm>
            <a:custGeom>
              <a:rect b="b" l="l" r="r" t="t"/>
              <a:pathLst>
                <a:path extrusionOk="0" h="576" w="940">
                  <a:moveTo>
                    <a:pt x="0" y="91"/>
                  </a:moveTo>
                  <a:lnTo>
                    <a:pt x="0" y="274"/>
                  </a:lnTo>
                  <a:cubicBezTo>
                    <a:pt x="354" y="575"/>
                    <a:pt x="940" y="1"/>
                    <a:pt x="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2" name="Google Shape;20592;p11"/>
            <p:cNvSpPr/>
            <p:nvPr/>
          </p:nvSpPr>
          <p:spPr>
            <a:xfrm>
              <a:off x="6497700" y="2720908"/>
              <a:ext cx="14027" cy="4276"/>
            </a:xfrm>
            <a:custGeom>
              <a:rect b="b" l="l" r="r" t="t"/>
              <a:pathLst>
                <a:path extrusionOk="0" h="142" w="393">
                  <a:moveTo>
                    <a:pt x="293" y="26"/>
                  </a:moveTo>
                  <a:cubicBezTo>
                    <a:pt x="240" y="1"/>
                    <a:pt x="1" y="70"/>
                    <a:pt x="101" y="117"/>
                  </a:cubicBezTo>
                  <a:cubicBezTo>
                    <a:pt x="153" y="142"/>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3" name="Google Shape;20593;p11"/>
            <p:cNvSpPr/>
            <p:nvPr/>
          </p:nvSpPr>
          <p:spPr>
            <a:xfrm>
              <a:off x="4315893" y="2702451"/>
              <a:ext cx="37870" cy="26858"/>
            </a:xfrm>
            <a:custGeom>
              <a:rect b="b" l="l" r="r" t="t"/>
              <a:pathLst>
                <a:path extrusionOk="0" h="892" w="1061">
                  <a:moveTo>
                    <a:pt x="1061" y="549"/>
                  </a:moveTo>
                  <a:lnTo>
                    <a:pt x="1061" y="367"/>
                  </a:lnTo>
                  <a:cubicBezTo>
                    <a:pt x="280" y="0"/>
                    <a:pt x="1" y="892"/>
                    <a:pt x="1061"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4" name="Google Shape;20594;p11"/>
            <p:cNvSpPr/>
            <p:nvPr/>
          </p:nvSpPr>
          <p:spPr>
            <a:xfrm>
              <a:off x="9025396" y="2710731"/>
              <a:ext cx="22629" cy="8250"/>
            </a:xfrm>
            <a:custGeom>
              <a:rect b="b" l="l" r="r" t="t"/>
              <a:pathLst>
                <a:path extrusionOk="0" h="274" w="634">
                  <a:moveTo>
                    <a:pt x="634" y="1"/>
                  </a:moveTo>
                  <a:lnTo>
                    <a:pt x="248" y="1"/>
                  </a:lnTo>
                  <a:cubicBezTo>
                    <a:pt x="235" y="117"/>
                    <a:pt x="0" y="127"/>
                    <a:pt x="54" y="274"/>
                  </a:cubicBezTo>
                  <a:lnTo>
                    <a:pt x="634" y="27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5" name="Google Shape;20595;p11"/>
            <p:cNvSpPr/>
            <p:nvPr/>
          </p:nvSpPr>
          <p:spPr>
            <a:xfrm>
              <a:off x="17418" y="2713049"/>
              <a:ext cx="6889" cy="6293"/>
            </a:xfrm>
            <a:custGeom>
              <a:rect b="b" l="l" r="r" t="t"/>
              <a:pathLst>
                <a:path extrusionOk="0" h="209" w="193">
                  <a:moveTo>
                    <a:pt x="193" y="104"/>
                  </a:moveTo>
                  <a:cubicBezTo>
                    <a:pt x="193" y="53"/>
                    <a:pt x="39" y="1"/>
                    <a:pt x="1" y="104"/>
                  </a:cubicBezTo>
                  <a:cubicBezTo>
                    <a:pt x="1" y="156"/>
                    <a:pt x="156" y="208"/>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6" name="Google Shape;20596;p11"/>
            <p:cNvSpPr/>
            <p:nvPr/>
          </p:nvSpPr>
          <p:spPr>
            <a:xfrm>
              <a:off x="8669441" y="2710339"/>
              <a:ext cx="6924" cy="6293"/>
            </a:xfrm>
            <a:custGeom>
              <a:rect b="b" l="l" r="r" t="t"/>
              <a:pathLst>
                <a:path extrusionOk="0" h="209" w="194">
                  <a:moveTo>
                    <a:pt x="191" y="104"/>
                  </a:moveTo>
                  <a:cubicBezTo>
                    <a:pt x="194" y="52"/>
                    <a:pt x="37" y="1"/>
                    <a:pt x="1" y="104"/>
                  </a:cubicBezTo>
                  <a:cubicBezTo>
                    <a:pt x="1" y="155"/>
                    <a:pt x="157" y="208"/>
                    <a:pt x="191"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7" name="Google Shape;20597;p11"/>
            <p:cNvSpPr/>
            <p:nvPr/>
          </p:nvSpPr>
          <p:spPr>
            <a:xfrm>
              <a:off x="8318769" y="2702481"/>
              <a:ext cx="39547" cy="16862"/>
            </a:xfrm>
            <a:custGeom>
              <a:rect b="b" l="l" r="r" t="t"/>
              <a:pathLst>
                <a:path extrusionOk="0" h="560" w="1108">
                  <a:moveTo>
                    <a:pt x="955" y="455"/>
                  </a:moveTo>
                  <a:cubicBezTo>
                    <a:pt x="1107" y="143"/>
                    <a:pt x="774" y="57"/>
                    <a:pt x="375" y="1"/>
                  </a:cubicBezTo>
                  <a:cubicBezTo>
                    <a:pt x="0" y="177"/>
                    <a:pt x="173" y="559"/>
                    <a:pt x="955"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8" name="Google Shape;20598;p11"/>
            <p:cNvSpPr/>
            <p:nvPr/>
          </p:nvSpPr>
          <p:spPr>
            <a:xfrm>
              <a:off x="5664759" y="2712718"/>
              <a:ext cx="14063" cy="4246"/>
            </a:xfrm>
            <a:custGeom>
              <a:rect b="b" l="l" r="r" t="t"/>
              <a:pathLst>
                <a:path extrusionOk="0" h="141" w="394">
                  <a:moveTo>
                    <a:pt x="295" y="25"/>
                  </a:moveTo>
                  <a:cubicBezTo>
                    <a:pt x="244" y="0"/>
                    <a:pt x="1" y="68"/>
                    <a:pt x="103" y="115"/>
                  </a:cubicBezTo>
                  <a:cubicBezTo>
                    <a:pt x="158" y="141"/>
                    <a:pt x="394"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9" name="Google Shape;20599;p11"/>
            <p:cNvSpPr/>
            <p:nvPr/>
          </p:nvSpPr>
          <p:spPr>
            <a:xfrm>
              <a:off x="695313" y="2712718"/>
              <a:ext cx="13956" cy="4246"/>
            </a:xfrm>
            <a:custGeom>
              <a:rect b="b" l="l" r="r" t="t"/>
              <a:pathLst>
                <a:path extrusionOk="0" h="141" w="391">
                  <a:moveTo>
                    <a:pt x="293" y="25"/>
                  </a:moveTo>
                  <a:cubicBezTo>
                    <a:pt x="238" y="0"/>
                    <a:pt x="1" y="68"/>
                    <a:pt x="97" y="115"/>
                  </a:cubicBezTo>
                  <a:cubicBezTo>
                    <a:pt x="153" y="141"/>
                    <a:pt x="391"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0" name="Google Shape;20600;p11"/>
            <p:cNvSpPr/>
            <p:nvPr/>
          </p:nvSpPr>
          <p:spPr>
            <a:xfrm>
              <a:off x="8745108" y="2710731"/>
              <a:ext cx="13813" cy="2800"/>
            </a:xfrm>
            <a:custGeom>
              <a:rect b="b" l="l" r="r" t="t"/>
              <a:pathLst>
                <a:path extrusionOk="0" h="93" w="387">
                  <a:moveTo>
                    <a:pt x="387" y="1"/>
                  </a:moveTo>
                  <a:cubicBezTo>
                    <a:pt x="237" y="23"/>
                    <a:pt x="7" y="5"/>
                    <a:pt x="1" y="92"/>
                  </a:cubicBezTo>
                  <a:cubicBezTo>
                    <a:pt x="151" y="71"/>
                    <a:pt x="382" y="90"/>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1" name="Google Shape;20601;p11"/>
            <p:cNvSpPr/>
            <p:nvPr/>
          </p:nvSpPr>
          <p:spPr>
            <a:xfrm>
              <a:off x="6404865" y="2688993"/>
              <a:ext cx="52754" cy="24479"/>
            </a:xfrm>
            <a:custGeom>
              <a:rect b="b" l="l" r="r" t="t"/>
              <a:pathLst>
                <a:path extrusionOk="0" h="813" w="1478">
                  <a:moveTo>
                    <a:pt x="0" y="813"/>
                  </a:moveTo>
                  <a:cubicBezTo>
                    <a:pt x="1478" y="681"/>
                    <a:pt x="33" y="1"/>
                    <a:pt x="0" y="8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2" name="Google Shape;20602;p11"/>
            <p:cNvSpPr/>
            <p:nvPr/>
          </p:nvSpPr>
          <p:spPr>
            <a:xfrm>
              <a:off x="674576" y="2710038"/>
              <a:ext cx="14063" cy="4215"/>
            </a:xfrm>
            <a:custGeom>
              <a:rect b="b" l="l" r="r" t="t"/>
              <a:pathLst>
                <a:path extrusionOk="0" h="140" w="394">
                  <a:moveTo>
                    <a:pt x="292" y="24"/>
                  </a:moveTo>
                  <a:cubicBezTo>
                    <a:pt x="242" y="0"/>
                    <a:pt x="1" y="68"/>
                    <a:pt x="100" y="115"/>
                  </a:cubicBezTo>
                  <a:cubicBezTo>
                    <a:pt x="156" y="140"/>
                    <a:pt x="394" y="69"/>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3" name="Google Shape;20603;p11"/>
            <p:cNvSpPr/>
            <p:nvPr/>
          </p:nvSpPr>
          <p:spPr>
            <a:xfrm>
              <a:off x="3218012" y="2702180"/>
              <a:ext cx="7031" cy="6233"/>
            </a:xfrm>
            <a:custGeom>
              <a:rect b="b" l="l" r="r" t="t"/>
              <a:pathLst>
                <a:path extrusionOk="0" h="207" w="197">
                  <a:moveTo>
                    <a:pt x="194" y="102"/>
                  </a:moveTo>
                  <a:cubicBezTo>
                    <a:pt x="196" y="54"/>
                    <a:pt x="38" y="0"/>
                    <a:pt x="1" y="102"/>
                  </a:cubicBezTo>
                  <a:cubicBezTo>
                    <a:pt x="1" y="153"/>
                    <a:pt x="160" y="206"/>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4" name="Google Shape;20604;p11"/>
            <p:cNvSpPr/>
            <p:nvPr/>
          </p:nvSpPr>
          <p:spPr>
            <a:xfrm>
              <a:off x="6962443" y="2697062"/>
              <a:ext cx="22522" cy="8160"/>
            </a:xfrm>
            <a:custGeom>
              <a:rect b="b" l="l" r="r" t="t"/>
              <a:pathLst>
                <a:path extrusionOk="0" h="271" w="631">
                  <a:moveTo>
                    <a:pt x="577" y="0"/>
                  </a:moveTo>
                  <a:lnTo>
                    <a:pt x="0" y="0"/>
                  </a:lnTo>
                  <a:lnTo>
                    <a:pt x="0" y="271"/>
                  </a:lnTo>
                  <a:lnTo>
                    <a:pt x="384" y="271"/>
                  </a:lnTo>
                  <a:cubicBezTo>
                    <a:pt x="396" y="157"/>
                    <a:pt x="631" y="147"/>
                    <a:pt x="5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5" name="Google Shape;20605;p11"/>
            <p:cNvSpPr/>
            <p:nvPr/>
          </p:nvSpPr>
          <p:spPr>
            <a:xfrm>
              <a:off x="6645821" y="2697062"/>
              <a:ext cx="20666" cy="8160"/>
            </a:xfrm>
            <a:custGeom>
              <a:rect b="b" l="l" r="r" t="t"/>
              <a:pathLst>
                <a:path extrusionOk="0" h="271" w="579">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6" name="Google Shape;20606;p11"/>
            <p:cNvSpPr/>
            <p:nvPr/>
          </p:nvSpPr>
          <p:spPr>
            <a:xfrm>
              <a:off x="3613656" y="2701728"/>
              <a:ext cx="14099" cy="4336"/>
            </a:xfrm>
            <a:custGeom>
              <a:rect b="b" l="l" r="r" t="t"/>
              <a:pathLst>
                <a:path extrusionOk="0" h="144" w="395">
                  <a:moveTo>
                    <a:pt x="292" y="28"/>
                  </a:moveTo>
                  <a:cubicBezTo>
                    <a:pt x="238" y="1"/>
                    <a:pt x="0" y="71"/>
                    <a:pt x="102" y="117"/>
                  </a:cubicBezTo>
                  <a:cubicBezTo>
                    <a:pt x="153" y="143"/>
                    <a:pt x="395" y="75"/>
                    <a:pt x="292"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7" name="Google Shape;20607;p11"/>
            <p:cNvSpPr/>
            <p:nvPr/>
          </p:nvSpPr>
          <p:spPr>
            <a:xfrm>
              <a:off x="2213180" y="2699470"/>
              <a:ext cx="6853" cy="6203"/>
            </a:xfrm>
            <a:custGeom>
              <a:rect b="b" l="l" r="r" t="t"/>
              <a:pathLst>
                <a:path extrusionOk="0" h="206" w="192">
                  <a:moveTo>
                    <a:pt x="191" y="103"/>
                  </a:moveTo>
                  <a:cubicBezTo>
                    <a:pt x="192" y="52"/>
                    <a:pt x="35" y="0"/>
                    <a:pt x="0" y="103"/>
                  </a:cubicBezTo>
                  <a:cubicBezTo>
                    <a:pt x="0" y="153"/>
                    <a:pt x="154" y="205"/>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8" name="Google Shape;20608;p11"/>
            <p:cNvSpPr/>
            <p:nvPr/>
          </p:nvSpPr>
          <p:spPr>
            <a:xfrm>
              <a:off x="8115218" y="2699079"/>
              <a:ext cx="14063" cy="4215"/>
            </a:xfrm>
            <a:custGeom>
              <a:rect b="b" l="l" r="r" t="t"/>
              <a:pathLst>
                <a:path extrusionOk="0" h="140" w="394">
                  <a:moveTo>
                    <a:pt x="294" y="25"/>
                  </a:moveTo>
                  <a:cubicBezTo>
                    <a:pt x="242" y="0"/>
                    <a:pt x="0" y="67"/>
                    <a:pt x="101" y="116"/>
                  </a:cubicBezTo>
                  <a:cubicBezTo>
                    <a:pt x="156" y="140"/>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9" name="Google Shape;20609;p11"/>
            <p:cNvSpPr/>
            <p:nvPr/>
          </p:nvSpPr>
          <p:spPr>
            <a:xfrm>
              <a:off x="275363" y="2699079"/>
              <a:ext cx="13991" cy="4215"/>
            </a:xfrm>
            <a:custGeom>
              <a:rect b="b" l="l" r="r" t="t"/>
              <a:pathLst>
                <a:path extrusionOk="0" h="140" w="392">
                  <a:moveTo>
                    <a:pt x="294" y="25"/>
                  </a:moveTo>
                  <a:cubicBezTo>
                    <a:pt x="240" y="0"/>
                    <a:pt x="0" y="67"/>
                    <a:pt x="99" y="116"/>
                  </a:cubicBezTo>
                  <a:cubicBezTo>
                    <a:pt x="154" y="140"/>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0" name="Google Shape;20610;p11"/>
            <p:cNvSpPr/>
            <p:nvPr/>
          </p:nvSpPr>
          <p:spPr>
            <a:xfrm>
              <a:off x="6800509" y="2696279"/>
              <a:ext cx="14063" cy="4276"/>
            </a:xfrm>
            <a:custGeom>
              <a:rect b="b" l="l" r="r" t="t"/>
              <a:pathLst>
                <a:path extrusionOk="0" h="142" w="394">
                  <a:moveTo>
                    <a:pt x="295" y="26"/>
                  </a:moveTo>
                  <a:cubicBezTo>
                    <a:pt x="240" y="0"/>
                    <a:pt x="0" y="70"/>
                    <a:pt x="102" y="118"/>
                  </a:cubicBezTo>
                  <a:cubicBezTo>
                    <a:pt x="154" y="141"/>
                    <a:pt x="393"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1" name="Google Shape;20611;p11"/>
            <p:cNvSpPr/>
            <p:nvPr/>
          </p:nvSpPr>
          <p:spPr>
            <a:xfrm>
              <a:off x="6539352" y="2691190"/>
              <a:ext cx="23843" cy="5902"/>
            </a:xfrm>
            <a:custGeom>
              <a:rect b="b" l="l" r="r" t="t"/>
              <a:pathLst>
                <a:path extrusionOk="0" h="196" w="668">
                  <a:moveTo>
                    <a:pt x="476" y="195"/>
                  </a:moveTo>
                  <a:cubicBezTo>
                    <a:pt x="476" y="104"/>
                    <a:pt x="632" y="87"/>
                    <a:pt x="668" y="13"/>
                  </a:cubicBezTo>
                  <a:cubicBezTo>
                    <a:pt x="368" y="21"/>
                    <a:pt x="1" y="1"/>
                    <a:pt x="91"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2" name="Google Shape;20612;p11"/>
            <p:cNvSpPr/>
            <p:nvPr/>
          </p:nvSpPr>
          <p:spPr>
            <a:xfrm>
              <a:off x="6026211" y="2688481"/>
              <a:ext cx="7139" cy="6263"/>
            </a:xfrm>
            <a:custGeom>
              <a:rect b="b" l="l" r="r" t="t"/>
              <a:pathLst>
                <a:path extrusionOk="0" h="208" w="200">
                  <a:moveTo>
                    <a:pt x="197" y="104"/>
                  </a:moveTo>
                  <a:cubicBezTo>
                    <a:pt x="199" y="53"/>
                    <a:pt x="40" y="1"/>
                    <a:pt x="5" y="104"/>
                  </a:cubicBezTo>
                  <a:cubicBezTo>
                    <a:pt x="1" y="155"/>
                    <a:pt x="157" y="207"/>
                    <a:pt x="197"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3" name="Google Shape;20613;p11"/>
            <p:cNvSpPr/>
            <p:nvPr/>
          </p:nvSpPr>
          <p:spPr>
            <a:xfrm>
              <a:off x="5523884" y="2686132"/>
              <a:ext cx="13777" cy="5510"/>
            </a:xfrm>
            <a:custGeom>
              <a:rect b="b" l="l" r="r" t="t"/>
              <a:pathLst>
                <a:path extrusionOk="0" h="183"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4" name="Google Shape;20614;p11"/>
            <p:cNvSpPr/>
            <p:nvPr/>
          </p:nvSpPr>
          <p:spPr>
            <a:xfrm>
              <a:off x="2133837" y="2688089"/>
              <a:ext cx="13991" cy="4276"/>
            </a:xfrm>
            <a:custGeom>
              <a:rect b="b" l="l" r="r" t="t"/>
              <a:pathLst>
                <a:path extrusionOk="0" h="142" w="392">
                  <a:moveTo>
                    <a:pt x="99" y="117"/>
                  </a:moveTo>
                  <a:cubicBezTo>
                    <a:pt x="154" y="142"/>
                    <a:pt x="392" y="73"/>
                    <a:pt x="292" y="27"/>
                  </a:cubicBezTo>
                  <a:cubicBezTo>
                    <a:pt x="240" y="1"/>
                    <a:pt x="0"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5" name="Google Shape;20615;p11"/>
            <p:cNvSpPr/>
            <p:nvPr/>
          </p:nvSpPr>
          <p:spPr>
            <a:xfrm>
              <a:off x="560255" y="2683422"/>
              <a:ext cx="21594" cy="6383"/>
            </a:xfrm>
            <a:custGeom>
              <a:rect b="b" l="l" r="r" t="t"/>
              <a:pathLst>
                <a:path extrusionOk="0" h="212" w="605">
                  <a:moveTo>
                    <a:pt x="605" y="182"/>
                  </a:moveTo>
                  <a:lnTo>
                    <a:pt x="605" y="1"/>
                  </a:lnTo>
                  <a:lnTo>
                    <a:pt x="25" y="1"/>
                  </a:lnTo>
                  <a:cubicBezTo>
                    <a:pt x="0" y="162"/>
                    <a:pt x="217" y="212"/>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6" name="Google Shape;20616;p11"/>
            <p:cNvSpPr/>
            <p:nvPr/>
          </p:nvSpPr>
          <p:spPr>
            <a:xfrm>
              <a:off x="5224358" y="2679900"/>
              <a:ext cx="13956" cy="4306"/>
            </a:xfrm>
            <a:custGeom>
              <a:rect b="b" l="l" r="r" t="t"/>
              <a:pathLst>
                <a:path extrusionOk="0" h="143" w="391">
                  <a:moveTo>
                    <a:pt x="292" y="25"/>
                  </a:moveTo>
                  <a:cubicBezTo>
                    <a:pt x="238" y="0"/>
                    <a:pt x="1" y="69"/>
                    <a:pt x="100" y="116"/>
                  </a:cubicBezTo>
                  <a:cubicBezTo>
                    <a:pt x="152" y="142"/>
                    <a:pt x="391"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7" name="Google Shape;20617;p11"/>
            <p:cNvSpPr/>
            <p:nvPr/>
          </p:nvSpPr>
          <p:spPr>
            <a:xfrm>
              <a:off x="1976293" y="2675353"/>
              <a:ext cx="34158" cy="8822"/>
            </a:xfrm>
            <a:custGeom>
              <a:rect b="b" l="l" r="r" t="t"/>
              <a:pathLst>
                <a:path extrusionOk="0" h="293" w="957">
                  <a:moveTo>
                    <a:pt x="78" y="176"/>
                  </a:moveTo>
                  <a:cubicBezTo>
                    <a:pt x="323" y="181"/>
                    <a:pt x="347" y="292"/>
                    <a:pt x="659" y="267"/>
                  </a:cubicBezTo>
                  <a:cubicBezTo>
                    <a:pt x="956" y="45"/>
                    <a:pt x="1" y="1"/>
                    <a:pt x="78"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8" name="Google Shape;20618;p11"/>
            <p:cNvSpPr/>
            <p:nvPr/>
          </p:nvSpPr>
          <p:spPr>
            <a:xfrm>
              <a:off x="4673704" y="2677130"/>
              <a:ext cx="13991" cy="4276"/>
            </a:xfrm>
            <a:custGeom>
              <a:rect b="b" l="l" r="r" t="t"/>
              <a:pathLst>
                <a:path extrusionOk="0" h="142" w="392">
                  <a:moveTo>
                    <a:pt x="99" y="117"/>
                  </a:moveTo>
                  <a:cubicBezTo>
                    <a:pt x="154" y="142"/>
                    <a:pt x="391" y="72"/>
                    <a:pt x="292" y="25"/>
                  </a:cubicBezTo>
                  <a:cubicBezTo>
                    <a:pt x="240" y="1"/>
                    <a:pt x="1" y="71"/>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9" name="Google Shape;20619;p11"/>
            <p:cNvSpPr/>
            <p:nvPr/>
          </p:nvSpPr>
          <p:spPr>
            <a:xfrm>
              <a:off x="4050953" y="2674661"/>
              <a:ext cx="13777" cy="6745"/>
            </a:xfrm>
            <a:custGeom>
              <a:rect b="b" l="l" r="r" t="t"/>
              <a:pathLst>
                <a:path extrusionOk="0" h="224" w="386">
                  <a:moveTo>
                    <a:pt x="385" y="109"/>
                  </a:moveTo>
                  <a:cubicBezTo>
                    <a:pt x="345" y="0"/>
                    <a:pt x="171" y="54"/>
                    <a:pt x="0" y="109"/>
                  </a:cubicBezTo>
                  <a:cubicBezTo>
                    <a:pt x="0" y="200"/>
                    <a:pt x="336" y="224"/>
                    <a:pt x="385" y="1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0" name="Google Shape;20620;p11"/>
            <p:cNvSpPr/>
            <p:nvPr/>
          </p:nvSpPr>
          <p:spPr>
            <a:xfrm>
              <a:off x="1228799" y="2675173"/>
              <a:ext cx="13777" cy="2740"/>
            </a:xfrm>
            <a:custGeom>
              <a:rect b="b" l="l" r="r" t="t"/>
              <a:pathLst>
                <a:path extrusionOk="0" h="91" w="386">
                  <a:moveTo>
                    <a:pt x="386" y="0"/>
                  </a:moveTo>
                  <a:cubicBezTo>
                    <a:pt x="236" y="20"/>
                    <a:pt x="6" y="3"/>
                    <a:pt x="1" y="90"/>
                  </a:cubicBezTo>
                  <a:cubicBezTo>
                    <a:pt x="151" y="72"/>
                    <a:pt x="381" y="89"/>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1" name="Google Shape;20621;p11"/>
            <p:cNvSpPr/>
            <p:nvPr/>
          </p:nvSpPr>
          <p:spPr>
            <a:xfrm>
              <a:off x="707377" y="2667043"/>
              <a:ext cx="27162" cy="10990"/>
            </a:xfrm>
            <a:custGeom>
              <a:rect b="b" l="l" r="r" t="t"/>
              <a:pathLst>
                <a:path extrusionOk="0" h="365" w="761">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2" name="Google Shape;20622;p11"/>
            <p:cNvSpPr/>
            <p:nvPr/>
          </p:nvSpPr>
          <p:spPr>
            <a:xfrm>
              <a:off x="4456947" y="2669031"/>
              <a:ext cx="13849" cy="7467"/>
            </a:xfrm>
            <a:custGeom>
              <a:rect b="b" l="l" r="r" t="t"/>
              <a:pathLst>
                <a:path extrusionOk="0" h="248" w="388">
                  <a:moveTo>
                    <a:pt x="388" y="116"/>
                  </a:moveTo>
                  <a:cubicBezTo>
                    <a:pt x="385" y="22"/>
                    <a:pt x="48" y="1"/>
                    <a:pt x="0" y="116"/>
                  </a:cubicBezTo>
                  <a:cubicBezTo>
                    <a:pt x="219" y="105"/>
                    <a:pt x="303" y="247"/>
                    <a:pt x="38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3" name="Google Shape;20623;p11"/>
            <p:cNvSpPr/>
            <p:nvPr/>
          </p:nvSpPr>
          <p:spPr>
            <a:xfrm>
              <a:off x="819806" y="2664243"/>
              <a:ext cx="25556" cy="10960"/>
            </a:xfrm>
            <a:custGeom>
              <a:rect b="b" l="l" r="r" t="t"/>
              <a:pathLst>
                <a:path extrusionOk="0" h="364" w="716">
                  <a:moveTo>
                    <a:pt x="83" y="363"/>
                  </a:moveTo>
                  <a:lnTo>
                    <a:pt x="660" y="363"/>
                  </a:lnTo>
                  <a:cubicBezTo>
                    <a:pt x="716" y="157"/>
                    <a:pt x="614" y="21"/>
                    <a:pt x="274" y="1"/>
                  </a:cubicBezTo>
                  <a:cubicBezTo>
                    <a:pt x="214" y="125"/>
                    <a:pt x="0" y="173"/>
                    <a:pt x="83"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4" name="Google Shape;20624;p11"/>
            <p:cNvSpPr/>
            <p:nvPr/>
          </p:nvSpPr>
          <p:spPr>
            <a:xfrm>
              <a:off x="4564915" y="2659125"/>
              <a:ext cx="36621" cy="18006"/>
            </a:xfrm>
            <a:custGeom>
              <a:rect b="b" l="l" r="r" t="t"/>
              <a:pathLst>
                <a:path extrusionOk="0" h="598" w="1026">
                  <a:moveTo>
                    <a:pt x="1026" y="171"/>
                  </a:moveTo>
                  <a:cubicBezTo>
                    <a:pt x="411" y="224"/>
                    <a:pt x="429" y="1"/>
                    <a:pt x="64" y="171"/>
                  </a:cubicBezTo>
                  <a:cubicBezTo>
                    <a:pt x="1" y="597"/>
                    <a:pt x="954" y="413"/>
                    <a:pt x="1026" y="1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5" name="Google Shape;20625;p11"/>
            <p:cNvSpPr/>
            <p:nvPr/>
          </p:nvSpPr>
          <p:spPr>
            <a:xfrm>
              <a:off x="1159949" y="2666652"/>
              <a:ext cx="7031" cy="6203"/>
            </a:xfrm>
            <a:custGeom>
              <a:rect b="b" l="l" r="r" t="t"/>
              <a:pathLst>
                <a:path extrusionOk="0" h="206" w="197">
                  <a:moveTo>
                    <a:pt x="194" y="103"/>
                  </a:moveTo>
                  <a:cubicBezTo>
                    <a:pt x="196" y="52"/>
                    <a:pt x="38" y="0"/>
                    <a:pt x="1" y="103"/>
                  </a:cubicBezTo>
                  <a:cubicBezTo>
                    <a:pt x="1" y="152"/>
                    <a:pt x="160" y="205"/>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6" name="Google Shape;20626;p11"/>
            <p:cNvSpPr/>
            <p:nvPr/>
          </p:nvSpPr>
          <p:spPr>
            <a:xfrm>
              <a:off x="5771549" y="2661534"/>
              <a:ext cx="20737" cy="8250"/>
            </a:xfrm>
            <a:custGeom>
              <a:rect b="b" l="l" r="r" t="t"/>
              <a:pathLst>
                <a:path extrusionOk="0" h="274" w="581">
                  <a:moveTo>
                    <a:pt x="580" y="0"/>
                  </a:moveTo>
                  <a:lnTo>
                    <a:pt x="1" y="0"/>
                  </a:lnTo>
                  <a:lnTo>
                    <a:pt x="1" y="273"/>
                  </a:lnTo>
                  <a:lnTo>
                    <a:pt x="580"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7" name="Google Shape;20627;p11"/>
            <p:cNvSpPr/>
            <p:nvPr/>
          </p:nvSpPr>
          <p:spPr>
            <a:xfrm>
              <a:off x="4662532" y="2661534"/>
              <a:ext cx="14705" cy="9515"/>
            </a:xfrm>
            <a:custGeom>
              <a:rect b="b" l="l" r="r" t="t"/>
              <a:pathLst>
                <a:path extrusionOk="0" h="316" w="412">
                  <a:moveTo>
                    <a:pt x="412" y="273"/>
                  </a:moveTo>
                  <a:lnTo>
                    <a:pt x="412" y="91"/>
                  </a:lnTo>
                  <a:cubicBezTo>
                    <a:pt x="219" y="92"/>
                    <a:pt x="183" y="16"/>
                    <a:pt x="25" y="0"/>
                  </a:cubicBezTo>
                  <a:cubicBezTo>
                    <a:pt x="45" y="144"/>
                    <a:pt x="1" y="315"/>
                    <a:pt x="41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8" name="Google Shape;20628;p11"/>
            <p:cNvSpPr/>
            <p:nvPr/>
          </p:nvSpPr>
          <p:spPr>
            <a:xfrm>
              <a:off x="805351" y="2663491"/>
              <a:ext cx="14027" cy="4306"/>
            </a:xfrm>
            <a:custGeom>
              <a:rect b="b" l="l" r="r" t="t"/>
              <a:pathLst>
                <a:path extrusionOk="0" h="143" w="393">
                  <a:moveTo>
                    <a:pt x="294" y="26"/>
                  </a:moveTo>
                  <a:cubicBezTo>
                    <a:pt x="241" y="1"/>
                    <a:pt x="1" y="69"/>
                    <a:pt x="99" y="117"/>
                  </a:cubicBezTo>
                  <a:cubicBezTo>
                    <a:pt x="156" y="143"/>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9" name="Google Shape;20629;p11"/>
            <p:cNvSpPr/>
            <p:nvPr/>
          </p:nvSpPr>
          <p:spPr>
            <a:xfrm>
              <a:off x="8779551" y="2658191"/>
              <a:ext cx="13849" cy="6805"/>
            </a:xfrm>
            <a:custGeom>
              <a:rect b="b" l="l" r="r" t="t"/>
              <a:pathLst>
                <a:path extrusionOk="0" h="226" w="388">
                  <a:moveTo>
                    <a:pt x="388" y="111"/>
                  </a:moveTo>
                  <a:cubicBezTo>
                    <a:pt x="346" y="1"/>
                    <a:pt x="171" y="55"/>
                    <a:pt x="0" y="111"/>
                  </a:cubicBezTo>
                  <a:cubicBezTo>
                    <a:pt x="4" y="203"/>
                    <a:pt x="336" y="225"/>
                    <a:pt x="388"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0" name="Google Shape;20630;p11"/>
            <p:cNvSpPr/>
            <p:nvPr/>
          </p:nvSpPr>
          <p:spPr>
            <a:xfrm>
              <a:off x="8996236" y="2655331"/>
              <a:ext cx="14063" cy="4276"/>
            </a:xfrm>
            <a:custGeom>
              <a:rect b="b" l="l" r="r" t="t"/>
              <a:pathLst>
                <a:path extrusionOk="0" h="142" w="394">
                  <a:moveTo>
                    <a:pt x="294" y="25"/>
                  </a:moveTo>
                  <a:cubicBezTo>
                    <a:pt x="238" y="0"/>
                    <a:pt x="0" y="68"/>
                    <a:pt x="100" y="116"/>
                  </a:cubicBezTo>
                  <a:cubicBezTo>
                    <a:pt x="152" y="141"/>
                    <a:pt x="393"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1" name="Google Shape;20631;p11"/>
            <p:cNvSpPr/>
            <p:nvPr/>
          </p:nvSpPr>
          <p:spPr>
            <a:xfrm>
              <a:off x="8913574" y="2655331"/>
              <a:ext cx="14170" cy="4276"/>
            </a:xfrm>
            <a:custGeom>
              <a:rect b="b" l="l" r="r" t="t"/>
              <a:pathLst>
                <a:path extrusionOk="0" h="142" w="397">
                  <a:moveTo>
                    <a:pt x="296" y="25"/>
                  </a:moveTo>
                  <a:cubicBezTo>
                    <a:pt x="242" y="0"/>
                    <a:pt x="1" y="68"/>
                    <a:pt x="104" y="116"/>
                  </a:cubicBezTo>
                  <a:cubicBezTo>
                    <a:pt x="157" y="141"/>
                    <a:pt x="396" y="71"/>
                    <a:pt x="296"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2" name="Google Shape;20632;p11"/>
            <p:cNvSpPr/>
            <p:nvPr/>
          </p:nvSpPr>
          <p:spPr>
            <a:xfrm>
              <a:off x="8571146" y="2644281"/>
              <a:ext cx="22629" cy="11803"/>
            </a:xfrm>
            <a:custGeom>
              <a:rect b="b" l="l" r="r" t="t"/>
              <a:pathLst>
                <a:path extrusionOk="0" h="392" w="634">
                  <a:moveTo>
                    <a:pt x="634" y="392"/>
                  </a:moveTo>
                  <a:lnTo>
                    <a:pt x="634" y="28"/>
                  </a:lnTo>
                  <a:cubicBezTo>
                    <a:pt x="124" y="0"/>
                    <a:pt x="0" y="154"/>
                    <a:pt x="54" y="3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3" name="Google Shape;20633;p11"/>
            <p:cNvSpPr/>
            <p:nvPr/>
          </p:nvSpPr>
          <p:spPr>
            <a:xfrm>
              <a:off x="1713958" y="2652561"/>
              <a:ext cx="14063" cy="4276"/>
            </a:xfrm>
            <a:custGeom>
              <a:rect b="b" l="l" r="r" t="t"/>
              <a:pathLst>
                <a:path extrusionOk="0" h="142" w="394">
                  <a:moveTo>
                    <a:pt x="291" y="26"/>
                  </a:moveTo>
                  <a:cubicBezTo>
                    <a:pt x="238" y="1"/>
                    <a:pt x="0" y="70"/>
                    <a:pt x="101" y="117"/>
                  </a:cubicBezTo>
                  <a:cubicBezTo>
                    <a:pt x="152" y="142"/>
                    <a:pt x="393"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4" name="Google Shape;20634;p11"/>
            <p:cNvSpPr/>
            <p:nvPr/>
          </p:nvSpPr>
          <p:spPr>
            <a:xfrm>
              <a:off x="1690009" y="2639675"/>
              <a:ext cx="22950" cy="13670"/>
            </a:xfrm>
            <a:custGeom>
              <a:rect b="b" l="l" r="r" t="t"/>
              <a:pathLst>
                <a:path extrusionOk="0" h="454" w="643">
                  <a:moveTo>
                    <a:pt x="0" y="89"/>
                  </a:moveTo>
                  <a:lnTo>
                    <a:pt x="0" y="454"/>
                  </a:lnTo>
                  <a:lnTo>
                    <a:pt x="580" y="454"/>
                  </a:lnTo>
                  <a:cubicBezTo>
                    <a:pt x="630" y="217"/>
                    <a:pt x="643" y="1"/>
                    <a:pt x="0" y="8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5" name="Google Shape;20635;p11"/>
            <p:cNvSpPr/>
            <p:nvPr/>
          </p:nvSpPr>
          <p:spPr>
            <a:xfrm>
              <a:off x="8063751" y="2639675"/>
              <a:ext cx="26841" cy="13008"/>
            </a:xfrm>
            <a:custGeom>
              <a:rect b="b" l="l" r="r" t="t"/>
              <a:pathLst>
                <a:path extrusionOk="0" h="432" w="752">
                  <a:moveTo>
                    <a:pt x="191" y="1"/>
                  </a:moveTo>
                  <a:cubicBezTo>
                    <a:pt x="209" y="159"/>
                    <a:pt x="150" y="283"/>
                    <a:pt x="0" y="362"/>
                  </a:cubicBezTo>
                  <a:cubicBezTo>
                    <a:pt x="658" y="431"/>
                    <a:pt x="752" y="16"/>
                    <a:pt x="1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6" name="Google Shape;20636;p11"/>
            <p:cNvSpPr/>
            <p:nvPr/>
          </p:nvSpPr>
          <p:spPr>
            <a:xfrm>
              <a:off x="3851185" y="2644462"/>
              <a:ext cx="13849" cy="7437"/>
            </a:xfrm>
            <a:custGeom>
              <a:rect b="b" l="l" r="r" t="t"/>
              <a:pathLst>
                <a:path extrusionOk="0" h="247" w="388">
                  <a:moveTo>
                    <a:pt x="388" y="113"/>
                  </a:moveTo>
                  <a:cubicBezTo>
                    <a:pt x="385" y="22"/>
                    <a:pt x="50" y="1"/>
                    <a:pt x="0" y="113"/>
                  </a:cubicBezTo>
                  <a:cubicBezTo>
                    <a:pt x="219" y="104"/>
                    <a:pt x="304" y="246"/>
                    <a:pt x="388"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7" name="Google Shape;20637;p11"/>
            <p:cNvSpPr/>
            <p:nvPr/>
          </p:nvSpPr>
          <p:spPr>
            <a:xfrm>
              <a:off x="1486672" y="2647142"/>
              <a:ext cx="14206" cy="4246"/>
            </a:xfrm>
            <a:custGeom>
              <a:rect b="b" l="l" r="r" t="t"/>
              <a:pathLst>
                <a:path extrusionOk="0" h="141" w="398">
                  <a:moveTo>
                    <a:pt x="296" y="24"/>
                  </a:moveTo>
                  <a:cubicBezTo>
                    <a:pt x="242" y="1"/>
                    <a:pt x="1" y="69"/>
                    <a:pt x="104" y="114"/>
                  </a:cubicBezTo>
                  <a:cubicBezTo>
                    <a:pt x="158" y="140"/>
                    <a:pt x="398" y="72"/>
                    <a:pt x="296"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8" name="Google Shape;20638;p11"/>
            <p:cNvSpPr/>
            <p:nvPr/>
          </p:nvSpPr>
          <p:spPr>
            <a:xfrm>
              <a:off x="506003" y="2644793"/>
              <a:ext cx="7031" cy="6203"/>
            </a:xfrm>
            <a:custGeom>
              <a:rect b="b" l="l" r="r" t="t"/>
              <a:pathLst>
                <a:path extrusionOk="0" h="206" w="197">
                  <a:moveTo>
                    <a:pt x="197" y="102"/>
                  </a:moveTo>
                  <a:cubicBezTo>
                    <a:pt x="197" y="53"/>
                    <a:pt x="37" y="0"/>
                    <a:pt x="4" y="102"/>
                  </a:cubicBezTo>
                  <a:cubicBezTo>
                    <a:pt x="1" y="153"/>
                    <a:pt x="160" y="205"/>
                    <a:pt x="197"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9" name="Google Shape;20639;p11"/>
            <p:cNvSpPr/>
            <p:nvPr/>
          </p:nvSpPr>
          <p:spPr>
            <a:xfrm>
              <a:off x="217006" y="2641541"/>
              <a:ext cx="27626" cy="9966"/>
            </a:xfrm>
            <a:custGeom>
              <a:rect b="b" l="l" r="r" t="t"/>
              <a:pathLst>
                <a:path extrusionOk="0" h="331" w="774">
                  <a:moveTo>
                    <a:pt x="774" y="119"/>
                  </a:moveTo>
                  <a:cubicBezTo>
                    <a:pt x="514" y="1"/>
                    <a:pt x="54" y="0"/>
                    <a:pt x="1" y="210"/>
                  </a:cubicBezTo>
                  <a:cubicBezTo>
                    <a:pt x="257" y="328"/>
                    <a:pt x="719" y="330"/>
                    <a:pt x="774" y="11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0" name="Google Shape;20640;p11"/>
            <p:cNvSpPr/>
            <p:nvPr/>
          </p:nvSpPr>
          <p:spPr>
            <a:xfrm>
              <a:off x="4081219" y="2631274"/>
              <a:ext cx="37120" cy="16621"/>
            </a:xfrm>
            <a:custGeom>
              <a:rect b="b" l="l" r="r" t="t"/>
              <a:pathLst>
                <a:path extrusionOk="0" h="552" w="1040">
                  <a:moveTo>
                    <a:pt x="887" y="551"/>
                  </a:moveTo>
                  <a:cubicBezTo>
                    <a:pt x="1040" y="0"/>
                    <a:pt x="1" y="490"/>
                    <a:pt x="887" y="55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1" name="Google Shape;20641;p11"/>
            <p:cNvSpPr/>
            <p:nvPr/>
          </p:nvSpPr>
          <p:spPr>
            <a:xfrm>
              <a:off x="806207" y="2639795"/>
              <a:ext cx="34086" cy="8822"/>
            </a:xfrm>
            <a:custGeom>
              <a:rect b="b" l="l" r="r" t="t"/>
              <a:pathLst>
                <a:path extrusionOk="0" h="293" w="955">
                  <a:moveTo>
                    <a:pt x="75" y="177"/>
                  </a:moveTo>
                  <a:cubicBezTo>
                    <a:pt x="321" y="182"/>
                    <a:pt x="345" y="293"/>
                    <a:pt x="655" y="268"/>
                  </a:cubicBezTo>
                  <a:cubicBezTo>
                    <a:pt x="954" y="45"/>
                    <a:pt x="0" y="1"/>
                    <a:pt x="75"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2" name="Google Shape;20642;p11"/>
            <p:cNvSpPr/>
            <p:nvPr/>
          </p:nvSpPr>
          <p:spPr>
            <a:xfrm>
              <a:off x="6903837" y="2641632"/>
              <a:ext cx="13991" cy="4276"/>
            </a:xfrm>
            <a:custGeom>
              <a:rect b="b" l="l" r="r" t="t"/>
              <a:pathLst>
                <a:path extrusionOk="0" h="142" w="392">
                  <a:moveTo>
                    <a:pt x="294" y="24"/>
                  </a:moveTo>
                  <a:cubicBezTo>
                    <a:pt x="239" y="1"/>
                    <a:pt x="0" y="69"/>
                    <a:pt x="98" y="116"/>
                  </a:cubicBezTo>
                  <a:cubicBezTo>
                    <a:pt x="153" y="142"/>
                    <a:pt x="392" y="73"/>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3" name="Google Shape;20643;p11"/>
            <p:cNvSpPr/>
            <p:nvPr/>
          </p:nvSpPr>
          <p:spPr>
            <a:xfrm>
              <a:off x="5927023" y="2634225"/>
              <a:ext cx="25556" cy="10900"/>
            </a:xfrm>
            <a:custGeom>
              <a:rect b="b" l="l" r="r" t="t"/>
              <a:pathLst>
                <a:path extrusionOk="0" h="362" w="716">
                  <a:moveTo>
                    <a:pt x="662" y="362"/>
                  </a:moveTo>
                  <a:cubicBezTo>
                    <a:pt x="716" y="156"/>
                    <a:pt x="613" y="20"/>
                    <a:pt x="275" y="0"/>
                  </a:cubicBezTo>
                  <a:cubicBezTo>
                    <a:pt x="215" y="123"/>
                    <a:pt x="1" y="173"/>
                    <a:pt x="84"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4" name="Google Shape;20644;p11"/>
            <p:cNvSpPr/>
            <p:nvPr/>
          </p:nvSpPr>
          <p:spPr>
            <a:xfrm>
              <a:off x="2857632" y="2630492"/>
              <a:ext cx="39833" cy="15778"/>
            </a:xfrm>
            <a:custGeom>
              <a:rect b="b" l="l" r="r" t="t"/>
              <a:pathLst>
                <a:path extrusionOk="0" h="524" w="1116">
                  <a:moveTo>
                    <a:pt x="650" y="306"/>
                  </a:moveTo>
                  <a:cubicBezTo>
                    <a:pt x="1116" y="0"/>
                    <a:pt x="1" y="524"/>
                    <a:pt x="650"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5" name="Google Shape;20645;p11"/>
            <p:cNvSpPr/>
            <p:nvPr/>
          </p:nvSpPr>
          <p:spPr>
            <a:xfrm>
              <a:off x="2122701" y="2631455"/>
              <a:ext cx="14705" cy="9515"/>
            </a:xfrm>
            <a:custGeom>
              <a:rect b="b" l="l" r="r" t="t"/>
              <a:pathLst>
                <a:path extrusionOk="0" h="316" w="412">
                  <a:moveTo>
                    <a:pt x="411" y="274"/>
                  </a:moveTo>
                  <a:lnTo>
                    <a:pt x="411" y="92"/>
                  </a:lnTo>
                  <a:cubicBezTo>
                    <a:pt x="219" y="92"/>
                    <a:pt x="182" y="18"/>
                    <a:pt x="26" y="1"/>
                  </a:cubicBezTo>
                  <a:cubicBezTo>
                    <a:pt x="46" y="143"/>
                    <a:pt x="0" y="315"/>
                    <a:pt x="411"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6" name="Google Shape;20646;p11"/>
            <p:cNvSpPr/>
            <p:nvPr/>
          </p:nvSpPr>
          <p:spPr>
            <a:xfrm>
              <a:off x="1855155" y="2636965"/>
              <a:ext cx="13884" cy="2740"/>
            </a:xfrm>
            <a:custGeom>
              <a:rect b="b" l="l" r="r" t="t"/>
              <a:pathLst>
                <a:path extrusionOk="0" h="91" w="389">
                  <a:moveTo>
                    <a:pt x="389" y="1"/>
                  </a:moveTo>
                  <a:cubicBezTo>
                    <a:pt x="238" y="20"/>
                    <a:pt x="6" y="2"/>
                    <a:pt x="1" y="91"/>
                  </a:cubicBezTo>
                  <a:cubicBezTo>
                    <a:pt x="152" y="71"/>
                    <a:pt x="382" y="87"/>
                    <a:pt x="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7" name="Google Shape;20647;p11"/>
            <p:cNvSpPr/>
            <p:nvPr/>
          </p:nvSpPr>
          <p:spPr>
            <a:xfrm>
              <a:off x="3944056" y="2633442"/>
              <a:ext cx="13991" cy="4306"/>
            </a:xfrm>
            <a:custGeom>
              <a:rect b="b" l="l" r="r" t="t"/>
              <a:pathLst>
                <a:path extrusionOk="0" h="143" w="392">
                  <a:moveTo>
                    <a:pt x="293" y="26"/>
                  </a:moveTo>
                  <a:cubicBezTo>
                    <a:pt x="242" y="0"/>
                    <a:pt x="1" y="68"/>
                    <a:pt x="100" y="118"/>
                  </a:cubicBezTo>
                  <a:cubicBezTo>
                    <a:pt x="155" y="142"/>
                    <a:pt x="391"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8" name="Google Shape;20648;p11"/>
            <p:cNvSpPr/>
            <p:nvPr/>
          </p:nvSpPr>
          <p:spPr>
            <a:xfrm>
              <a:off x="750350" y="2633442"/>
              <a:ext cx="13956" cy="4306"/>
            </a:xfrm>
            <a:custGeom>
              <a:rect b="b" l="l" r="r" t="t"/>
              <a:pathLst>
                <a:path extrusionOk="0" h="143" w="391">
                  <a:moveTo>
                    <a:pt x="293" y="26"/>
                  </a:moveTo>
                  <a:cubicBezTo>
                    <a:pt x="239" y="0"/>
                    <a:pt x="0" y="68"/>
                    <a:pt x="99" y="118"/>
                  </a:cubicBezTo>
                  <a:cubicBezTo>
                    <a:pt x="152" y="142"/>
                    <a:pt x="390"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9" name="Google Shape;20649;p11"/>
            <p:cNvSpPr/>
            <p:nvPr/>
          </p:nvSpPr>
          <p:spPr>
            <a:xfrm>
              <a:off x="6928108" y="2628715"/>
              <a:ext cx="13777" cy="5540"/>
            </a:xfrm>
            <a:custGeom>
              <a:rect b="b" l="l" r="r" t="t"/>
              <a:pathLst>
                <a:path extrusionOk="0" h="184" w="386">
                  <a:moveTo>
                    <a:pt x="386" y="0"/>
                  </a:moveTo>
                  <a:lnTo>
                    <a:pt x="0" y="0"/>
                  </a:lnTo>
                  <a:lnTo>
                    <a:pt x="0"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0" name="Google Shape;20650;p11"/>
            <p:cNvSpPr/>
            <p:nvPr/>
          </p:nvSpPr>
          <p:spPr>
            <a:xfrm>
              <a:off x="3101014" y="2625975"/>
              <a:ext cx="13777" cy="5480"/>
            </a:xfrm>
            <a:custGeom>
              <a:rect b="b" l="l" r="r" t="t"/>
              <a:pathLst>
                <a:path extrusionOk="0" h="182" w="386">
                  <a:moveTo>
                    <a:pt x="386" y="0"/>
                  </a:moveTo>
                  <a:lnTo>
                    <a:pt x="1" y="0"/>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1" name="Google Shape;20651;p11"/>
            <p:cNvSpPr/>
            <p:nvPr/>
          </p:nvSpPr>
          <p:spPr>
            <a:xfrm>
              <a:off x="2031473" y="2623416"/>
              <a:ext cx="34051" cy="8852"/>
            </a:xfrm>
            <a:custGeom>
              <a:rect b="b" l="l" r="r" t="t"/>
              <a:pathLst>
                <a:path extrusionOk="0" h="294" w="954">
                  <a:moveTo>
                    <a:pt x="75" y="176"/>
                  </a:moveTo>
                  <a:cubicBezTo>
                    <a:pt x="321" y="182"/>
                    <a:pt x="341" y="294"/>
                    <a:pt x="654" y="268"/>
                  </a:cubicBezTo>
                  <a:cubicBezTo>
                    <a:pt x="953" y="45"/>
                    <a:pt x="0" y="0"/>
                    <a:pt x="75"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2" name="Google Shape;20652;p11"/>
            <p:cNvSpPr/>
            <p:nvPr/>
          </p:nvSpPr>
          <p:spPr>
            <a:xfrm>
              <a:off x="3083739" y="2625223"/>
              <a:ext cx="13956" cy="4306"/>
            </a:xfrm>
            <a:custGeom>
              <a:rect b="b" l="l" r="r" t="t"/>
              <a:pathLst>
                <a:path extrusionOk="0" h="143" w="391">
                  <a:moveTo>
                    <a:pt x="290" y="25"/>
                  </a:moveTo>
                  <a:cubicBezTo>
                    <a:pt x="237" y="0"/>
                    <a:pt x="1" y="70"/>
                    <a:pt x="98" y="115"/>
                  </a:cubicBezTo>
                  <a:cubicBezTo>
                    <a:pt x="152" y="143"/>
                    <a:pt x="391"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11"/>
            <p:cNvSpPr/>
            <p:nvPr/>
          </p:nvSpPr>
          <p:spPr>
            <a:xfrm>
              <a:off x="2171849" y="2625975"/>
              <a:ext cx="13706" cy="2740"/>
            </a:xfrm>
            <a:custGeom>
              <a:rect b="b" l="l" r="r" t="t"/>
              <a:pathLst>
                <a:path extrusionOk="0" h="91" w="384">
                  <a:moveTo>
                    <a:pt x="384" y="0"/>
                  </a:moveTo>
                  <a:cubicBezTo>
                    <a:pt x="235" y="20"/>
                    <a:pt x="3" y="3"/>
                    <a:pt x="0" y="90"/>
                  </a:cubicBezTo>
                  <a:cubicBezTo>
                    <a:pt x="149" y="72"/>
                    <a:pt x="377" y="88"/>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4" name="Google Shape;20654;p11"/>
            <p:cNvSpPr/>
            <p:nvPr/>
          </p:nvSpPr>
          <p:spPr>
            <a:xfrm>
              <a:off x="2027225" y="3293060"/>
              <a:ext cx="50683" cy="16440"/>
            </a:xfrm>
            <a:custGeom>
              <a:rect b="b" l="l" r="r" t="t"/>
              <a:pathLst>
                <a:path extrusionOk="0" h="546" w="1420">
                  <a:moveTo>
                    <a:pt x="194" y="545"/>
                  </a:moveTo>
                  <a:cubicBezTo>
                    <a:pt x="1419" y="480"/>
                    <a:pt x="207" y="1"/>
                    <a:pt x="0" y="272"/>
                  </a:cubicBezTo>
                  <a:cubicBezTo>
                    <a:pt x="226" y="289"/>
                    <a:pt x="211" y="419"/>
                    <a:pt x="19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5" name="Google Shape;20655;p11"/>
            <p:cNvSpPr/>
            <p:nvPr/>
          </p:nvSpPr>
          <p:spPr>
            <a:xfrm>
              <a:off x="8717625" y="3003265"/>
              <a:ext cx="34479" cy="10960"/>
            </a:xfrm>
            <a:custGeom>
              <a:rect b="b" l="l" r="r" t="t"/>
              <a:pathLst>
                <a:path extrusionOk="0" h="364" w="966">
                  <a:moveTo>
                    <a:pt x="965" y="363"/>
                  </a:moveTo>
                  <a:cubicBezTo>
                    <a:pt x="897" y="123"/>
                    <a:pt x="459" y="58"/>
                    <a:pt x="0" y="0"/>
                  </a:cubicBezTo>
                  <a:cubicBezTo>
                    <a:pt x="79" y="237"/>
                    <a:pt x="601" y="263"/>
                    <a:pt x="965"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6" name="Google Shape;20656;p11"/>
            <p:cNvSpPr/>
            <p:nvPr/>
          </p:nvSpPr>
          <p:spPr>
            <a:xfrm>
              <a:off x="9040779" y="2776367"/>
              <a:ext cx="36799" cy="16320"/>
            </a:xfrm>
            <a:custGeom>
              <a:rect b="b" l="l" r="r" t="t"/>
              <a:pathLst>
                <a:path extrusionOk="0" h="542" w="1031">
                  <a:moveTo>
                    <a:pt x="203" y="455"/>
                  </a:moveTo>
                  <a:cubicBezTo>
                    <a:pt x="791" y="541"/>
                    <a:pt x="1030" y="10"/>
                    <a:pt x="781" y="1"/>
                  </a:cubicBezTo>
                  <a:cubicBezTo>
                    <a:pt x="609" y="161"/>
                    <a:pt x="0" y="116"/>
                    <a:pt x="203"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7" name="Google Shape;20657;p11"/>
            <p:cNvSpPr/>
            <p:nvPr/>
          </p:nvSpPr>
          <p:spPr>
            <a:xfrm>
              <a:off x="780616" y="2703987"/>
              <a:ext cx="35264" cy="10087"/>
            </a:xfrm>
            <a:custGeom>
              <a:rect b="b" l="l" r="r" t="t"/>
              <a:pathLst>
                <a:path extrusionOk="0" h="335" w="988">
                  <a:moveTo>
                    <a:pt x="409" y="315"/>
                  </a:moveTo>
                  <a:cubicBezTo>
                    <a:pt x="487" y="159"/>
                    <a:pt x="658" y="334"/>
                    <a:pt x="987" y="315"/>
                  </a:cubicBezTo>
                  <a:lnTo>
                    <a:pt x="987" y="41"/>
                  </a:lnTo>
                  <a:cubicBezTo>
                    <a:pt x="613" y="0"/>
                    <a:pt x="1" y="287"/>
                    <a:pt x="409" y="3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8" name="Google Shape;20658;p11"/>
            <p:cNvSpPr/>
            <p:nvPr/>
          </p:nvSpPr>
          <p:spPr>
            <a:xfrm>
              <a:off x="754097" y="2640397"/>
              <a:ext cx="37656" cy="11111"/>
            </a:xfrm>
            <a:custGeom>
              <a:rect b="b" l="l" r="r" t="t"/>
              <a:pathLst>
                <a:path extrusionOk="0" h="369" w="1055">
                  <a:moveTo>
                    <a:pt x="960" y="248"/>
                  </a:moveTo>
                  <a:cubicBezTo>
                    <a:pt x="574" y="247"/>
                    <a:pt x="715" y="0"/>
                    <a:pt x="188" y="68"/>
                  </a:cubicBezTo>
                  <a:cubicBezTo>
                    <a:pt x="1" y="287"/>
                    <a:pt x="1054" y="368"/>
                    <a:pt x="960" y="2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9" name="Google Shape;20659;p11"/>
            <p:cNvSpPr/>
            <p:nvPr/>
          </p:nvSpPr>
          <p:spPr>
            <a:xfrm>
              <a:off x="8724086" y="4228682"/>
              <a:ext cx="13777" cy="6805"/>
            </a:xfrm>
            <a:custGeom>
              <a:rect b="b" l="l" r="r" t="t"/>
              <a:pathLst>
                <a:path extrusionOk="0" h="226" w="386">
                  <a:moveTo>
                    <a:pt x="386" y="110"/>
                  </a:moveTo>
                  <a:cubicBezTo>
                    <a:pt x="344" y="1"/>
                    <a:pt x="173" y="54"/>
                    <a:pt x="1" y="110"/>
                  </a:cubicBezTo>
                  <a:cubicBezTo>
                    <a:pt x="2" y="203"/>
                    <a:pt x="338" y="225"/>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0" name="Google Shape;20660;p11"/>
            <p:cNvSpPr/>
            <p:nvPr/>
          </p:nvSpPr>
          <p:spPr>
            <a:xfrm>
              <a:off x="8121679" y="4231302"/>
              <a:ext cx="14063" cy="4246"/>
            </a:xfrm>
            <a:custGeom>
              <a:rect b="b" l="l" r="r" t="t"/>
              <a:pathLst>
                <a:path extrusionOk="0" h="141" w="394">
                  <a:moveTo>
                    <a:pt x="100" y="116"/>
                  </a:moveTo>
                  <a:cubicBezTo>
                    <a:pt x="154" y="141"/>
                    <a:pt x="394" y="72"/>
                    <a:pt x="292" y="25"/>
                  </a:cubicBezTo>
                  <a:cubicBezTo>
                    <a:pt x="242" y="0"/>
                    <a:pt x="1" y="67"/>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1" name="Google Shape;20661;p11"/>
            <p:cNvSpPr/>
            <p:nvPr/>
          </p:nvSpPr>
          <p:spPr>
            <a:xfrm>
              <a:off x="3299282" y="4229315"/>
              <a:ext cx="21630" cy="6353"/>
            </a:xfrm>
            <a:custGeom>
              <a:rect b="b" l="l" r="r" t="t"/>
              <a:pathLst>
                <a:path extrusionOk="0" h="211" w="606">
                  <a:moveTo>
                    <a:pt x="606" y="1"/>
                  </a:moveTo>
                  <a:lnTo>
                    <a:pt x="26" y="1"/>
                  </a:lnTo>
                  <a:cubicBezTo>
                    <a:pt x="0" y="163"/>
                    <a:pt x="219" y="211"/>
                    <a:pt x="606"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2" name="Google Shape;20662;p11"/>
            <p:cNvSpPr/>
            <p:nvPr/>
          </p:nvSpPr>
          <p:spPr>
            <a:xfrm>
              <a:off x="168430" y="4229134"/>
              <a:ext cx="23950" cy="6022"/>
            </a:xfrm>
            <a:custGeom>
              <a:rect b="b" l="l" r="r" t="t"/>
              <a:pathLst>
                <a:path extrusionOk="0" h="200" w="671">
                  <a:moveTo>
                    <a:pt x="580" y="7"/>
                  </a:moveTo>
                  <a:cubicBezTo>
                    <a:pt x="247" y="0"/>
                    <a:pt x="84" y="76"/>
                    <a:pt x="0" y="188"/>
                  </a:cubicBezTo>
                  <a:cubicBezTo>
                    <a:pt x="302" y="178"/>
                    <a:pt x="670" y="200"/>
                    <a:pt x="580" y="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3" name="Google Shape;20663;p11"/>
            <p:cNvSpPr/>
            <p:nvPr/>
          </p:nvSpPr>
          <p:spPr>
            <a:xfrm>
              <a:off x="2725286" y="4228532"/>
              <a:ext cx="14134" cy="4276"/>
            </a:xfrm>
            <a:custGeom>
              <a:rect b="b" l="l" r="r" t="t"/>
              <a:pathLst>
                <a:path extrusionOk="0" h="142" w="396">
                  <a:moveTo>
                    <a:pt x="293" y="27"/>
                  </a:moveTo>
                  <a:cubicBezTo>
                    <a:pt x="242" y="1"/>
                    <a:pt x="0" y="70"/>
                    <a:pt x="103" y="117"/>
                  </a:cubicBezTo>
                  <a:cubicBezTo>
                    <a:pt x="156" y="142"/>
                    <a:pt x="396" y="71"/>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4" name="Google Shape;20664;p11"/>
            <p:cNvSpPr/>
            <p:nvPr/>
          </p:nvSpPr>
          <p:spPr>
            <a:xfrm>
              <a:off x="6944704" y="4225792"/>
              <a:ext cx="14134" cy="4276"/>
            </a:xfrm>
            <a:custGeom>
              <a:rect b="b" l="l" r="r" t="t"/>
              <a:pathLst>
                <a:path extrusionOk="0" h="142" w="396">
                  <a:moveTo>
                    <a:pt x="99" y="118"/>
                  </a:moveTo>
                  <a:cubicBezTo>
                    <a:pt x="155" y="141"/>
                    <a:pt x="396" y="73"/>
                    <a:pt x="293" y="25"/>
                  </a:cubicBezTo>
                  <a:cubicBezTo>
                    <a:pt x="239" y="0"/>
                    <a:pt x="0" y="69"/>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5" name="Google Shape;20665;p11"/>
            <p:cNvSpPr/>
            <p:nvPr/>
          </p:nvSpPr>
          <p:spPr>
            <a:xfrm>
              <a:off x="5251376" y="4225792"/>
              <a:ext cx="14099" cy="4276"/>
            </a:xfrm>
            <a:custGeom>
              <a:rect b="b" l="l" r="r" t="t"/>
              <a:pathLst>
                <a:path extrusionOk="0" h="142" w="395">
                  <a:moveTo>
                    <a:pt x="294" y="25"/>
                  </a:moveTo>
                  <a:cubicBezTo>
                    <a:pt x="241" y="0"/>
                    <a:pt x="1" y="69"/>
                    <a:pt x="102" y="118"/>
                  </a:cubicBezTo>
                  <a:cubicBezTo>
                    <a:pt x="155" y="141"/>
                    <a:pt x="395"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6" name="Google Shape;20666;p11"/>
            <p:cNvSpPr/>
            <p:nvPr/>
          </p:nvSpPr>
          <p:spPr>
            <a:xfrm>
              <a:off x="1882281" y="4212845"/>
              <a:ext cx="39797" cy="13670"/>
            </a:xfrm>
            <a:custGeom>
              <a:rect b="b" l="l" r="r" t="t"/>
              <a:pathLst>
                <a:path extrusionOk="0" h="454" w="1115">
                  <a:moveTo>
                    <a:pt x="579" y="1"/>
                  </a:moveTo>
                  <a:cubicBezTo>
                    <a:pt x="405" y="161"/>
                    <a:pt x="112" y="266"/>
                    <a:pt x="1" y="454"/>
                  </a:cubicBezTo>
                  <a:cubicBezTo>
                    <a:pt x="388" y="449"/>
                    <a:pt x="1114" y="142"/>
                    <a:pt x="5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7" name="Google Shape;20667;p11"/>
            <p:cNvSpPr/>
            <p:nvPr/>
          </p:nvSpPr>
          <p:spPr>
            <a:xfrm>
              <a:off x="1720382" y="4223022"/>
              <a:ext cx="14170" cy="4336"/>
            </a:xfrm>
            <a:custGeom>
              <a:rect b="b" l="l" r="r" t="t"/>
              <a:pathLst>
                <a:path extrusionOk="0" h="144" w="397">
                  <a:moveTo>
                    <a:pt x="101" y="117"/>
                  </a:moveTo>
                  <a:cubicBezTo>
                    <a:pt x="155" y="143"/>
                    <a:pt x="396" y="74"/>
                    <a:pt x="292" y="27"/>
                  </a:cubicBezTo>
                  <a:cubicBezTo>
                    <a:pt x="241" y="1"/>
                    <a:pt x="1"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8" name="Google Shape;20668;p11"/>
            <p:cNvSpPr/>
            <p:nvPr/>
          </p:nvSpPr>
          <p:spPr>
            <a:xfrm>
              <a:off x="1142210" y="4220312"/>
              <a:ext cx="14134" cy="4276"/>
            </a:xfrm>
            <a:custGeom>
              <a:rect b="b" l="l" r="r" t="t"/>
              <a:pathLst>
                <a:path extrusionOk="0" h="142" w="396">
                  <a:moveTo>
                    <a:pt x="102" y="117"/>
                  </a:moveTo>
                  <a:cubicBezTo>
                    <a:pt x="153" y="142"/>
                    <a:pt x="396" y="73"/>
                    <a:pt x="291" y="27"/>
                  </a:cubicBezTo>
                  <a:cubicBezTo>
                    <a:pt x="240" y="1"/>
                    <a:pt x="0"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11"/>
            <p:cNvSpPr/>
            <p:nvPr/>
          </p:nvSpPr>
          <p:spPr>
            <a:xfrm>
              <a:off x="2787390" y="4217572"/>
              <a:ext cx="13884" cy="4276"/>
            </a:xfrm>
            <a:custGeom>
              <a:rect b="b" l="l" r="r" t="t"/>
              <a:pathLst>
                <a:path extrusionOk="0" h="142" w="389">
                  <a:moveTo>
                    <a:pt x="98" y="117"/>
                  </a:moveTo>
                  <a:cubicBezTo>
                    <a:pt x="150" y="141"/>
                    <a:pt x="388" y="72"/>
                    <a:pt x="291" y="25"/>
                  </a:cubicBezTo>
                  <a:cubicBezTo>
                    <a:pt x="237" y="0"/>
                    <a:pt x="0" y="70"/>
                    <a:pt x="98"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0" name="Google Shape;20670;p11"/>
            <p:cNvSpPr/>
            <p:nvPr/>
          </p:nvSpPr>
          <p:spPr>
            <a:xfrm>
              <a:off x="2921663" y="4212845"/>
              <a:ext cx="13813" cy="5510"/>
            </a:xfrm>
            <a:custGeom>
              <a:rect b="b" l="l" r="r" t="t"/>
              <a:pathLst>
                <a:path extrusionOk="0" h="183" w="387">
                  <a:moveTo>
                    <a:pt x="387" y="1"/>
                  </a:moveTo>
                  <a:lnTo>
                    <a:pt x="0" y="1"/>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1" name="Google Shape;20671;p11"/>
            <p:cNvSpPr/>
            <p:nvPr/>
          </p:nvSpPr>
          <p:spPr>
            <a:xfrm>
              <a:off x="6610914" y="4209774"/>
              <a:ext cx="6996" cy="6203"/>
            </a:xfrm>
            <a:custGeom>
              <a:rect b="b" l="l" r="r" t="t"/>
              <a:pathLst>
                <a:path extrusionOk="0" h="206" w="196">
                  <a:moveTo>
                    <a:pt x="195" y="103"/>
                  </a:moveTo>
                  <a:cubicBezTo>
                    <a:pt x="195" y="53"/>
                    <a:pt x="39" y="1"/>
                    <a:pt x="3" y="103"/>
                  </a:cubicBezTo>
                  <a:cubicBezTo>
                    <a:pt x="1" y="154"/>
                    <a:pt x="160" y="206"/>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2" name="Google Shape;20672;p11"/>
            <p:cNvSpPr/>
            <p:nvPr/>
          </p:nvSpPr>
          <p:spPr>
            <a:xfrm>
              <a:off x="4277596" y="4209774"/>
              <a:ext cx="6889" cy="6203"/>
            </a:xfrm>
            <a:custGeom>
              <a:rect b="b" l="l" r="r" t="t"/>
              <a:pathLst>
                <a:path extrusionOk="0" h="206" w="193">
                  <a:moveTo>
                    <a:pt x="193" y="103"/>
                  </a:moveTo>
                  <a:cubicBezTo>
                    <a:pt x="193" y="53"/>
                    <a:pt x="39" y="1"/>
                    <a:pt x="1" y="103"/>
                  </a:cubicBezTo>
                  <a:cubicBezTo>
                    <a:pt x="1" y="154"/>
                    <a:pt x="156"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3" name="Google Shape;20673;p11"/>
            <p:cNvSpPr/>
            <p:nvPr/>
          </p:nvSpPr>
          <p:spPr>
            <a:xfrm>
              <a:off x="591664" y="4212062"/>
              <a:ext cx="13991" cy="4306"/>
            </a:xfrm>
            <a:custGeom>
              <a:rect b="b" l="l" r="r" t="t"/>
              <a:pathLst>
                <a:path extrusionOk="0" h="143" w="392">
                  <a:moveTo>
                    <a:pt x="293" y="27"/>
                  </a:moveTo>
                  <a:cubicBezTo>
                    <a:pt x="238" y="1"/>
                    <a:pt x="0" y="70"/>
                    <a:pt x="99" y="117"/>
                  </a:cubicBezTo>
                  <a:cubicBezTo>
                    <a:pt x="152" y="143"/>
                    <a:pt x="392" y="75"/>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4" name="Google Shape;20674;p11"/>
            <p:cNvSpPr/>
            <p:nvPr/>
          </p:nvSpPr>
          <p:spPr>
            <a:xfrm>
              <a:off x="5530380" y="4204686"/>
              <a:ext cx="20666" cy="8190"/>
            </a:xfrm>
            <a:custGeom>
              <a:rect b="b" l="l" r="r" t="t"/>
              <a:pathLst>
                <a:path extrusionOk="0" h="272" w="579">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5" name="Google Shape;20675;p11"/>
            <p:cNvSpPr/>
            <p:nvPr/>
          </p:nvSpPr>
          <p:spPr>
            <a:xfrm>
              <a:off x="4899633" y="4204294"/>
              <a:ext cx="33480" cy="15778"/>
            </a:xfrm>
            <a:custGeom>
              <a:rect b="b" l="l" r="r" t="t"/>
              <a:pathLst>
                <a:path extrusionOk="0" h="524" w="938">
                  <a:moveTo>
                    <a:pt x="893" y="196"/>
                  </a:moveTo>
                  <a:cubicBezTo>
                    <a:pt x="938" y="139"/>
                    <a:pt x="601" y="0"/>
                    <a:pt x="509" y="15"/>
                  </a:cubicBezTo>
                  <a:cubicBezTo>
                    <a:pt x="0" y="86"/>
                    <a:pt x="632" y="524"/>
                    <a:pt x="893" y="1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6" name="Google Shape;20676;p11"/>
            <p:cNvSpPr/>
            <p:nvPr/>
          </p:nvSpPr>
          <p:spPr>
            <a:xfrm>
              <a:off x="471275" y="4195864"/>
              <a:ext cx="40333" cy="14754"/>
            </a:xfrm>
            <a:custGeom>
              <a:rect b="b" l="l" r="r" t="t"/>
              <a:pathLst>
                <a:path extrusionOk="0" h="490" w="1130">
                  <a:moveTo>
                    <a:pt x="770" y="385"/>
                  </a:moveTo>
                  <a:cubicBezTo>
                    <a:pt x="1129" y="81"/>
                    <a:pt x="78" y="1"/>
                    <a:pt x="0" y="202"/>
                  </a:cubicBezTo>
                  <a:cubicBezTo>
                    <a:pt x="302" y="242"/>
                    <a:pt x="165" y="489"/>
                    <a:pt x="770" y="38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7" name="Google Shape;20677;p11"/>
            <p:cNvSpPr/>
            <p:nvPr/>
          </p:nvSpPr>
          <p:spPr>
            <a:xfrm>
              <a:off x="877448" y="4185507"/>
              <a:ext cx="50398" cy="17464"/>
            </a:xfrm>
            <a:custGeom>
              <a:rect b="b" l="l" r="r" t="t"/>
              <a:pathLst>
                <a:path extrusionOk="0" h="580" w="1412">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8" name="Google Shape;20678;p11"/>
            <p:cNvSpPr/>
            <p:nvPr/>
          </p:nvSpPr>
          <p:spPr>
            <a:xfrm>
              <a:off x="1244325" y="4182797"/>
              <a:ext cx="72027" cy="13941"/>
            </a:xfrm>
            <a:custGeom>
              <a:rect b="b" l="l" r="r" t="t"/>
              <a:pathLst>
                <a:path extrusionOk="0" h="463" w="2018">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9" name="Google Shape;20679;p11"/>
            <p:cNvSpPr/>
            <p:nvPr/>
          </p:nvSpPr>
          <p:spPr>
            <a:xfrm>
              <a:off x="6745044" y="4190204"/>
              <a:ext cx="14027" cy="4276"/>
            </a:xfrm>
            <a:custGeom>
              <a:rect b="b" l="l" r="r" t="t"/>
              <a:pathLst>
                <a:path extrusionOk="0" h="142" w="393">
                  <a:moveTo>
                    <a:pt x="99" y="117"/>
                  </a:moveTo>
                  <a:cubicBezTo>
                    <a:pt x="155" y="142"/>
                    <a:pt x="392" y="73"/>
                    <a:pt x="292" y="27"/>
                  </a:cubicBezTo>
                  <a:cubicBezTo>
                    <a:pt x="242" y="1"/>
                    <a:pt x="1" y="71"/>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0" name="Google Shape;20680;p11"/>
            <p:cNvSpPr/>
            <p:nvPr/>
          </p:nvSpPr>
          <p:spPr>
            <a:xfrm>
              <a:off x="6665987" y="4185507"/>
              <a:ext cx="13884" cy="5540"/>
            </a:xfrm>
            <a:custGeom>
              <a:rect b="b" l="l" r="r" t="t"/>
              <a:pathLst>
                <a:path extrusionOk="0" h="184" w="389">
                  <a:moveTo>
                    <a:pt x="1" y="183"/>
                  </a:moveTo>
                  <a:lnTo>
                    <a:pt x="388" y="183"/>
                  </a:lnTo>
                  <a:lnTo>
                    <a:pt x="388"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1" name="Google Shape;20681;p11"/>
            <p:cNvSpPr/>
            <p:nvPr/>
          </p:nvSpPr>
          <p:spPr>
            <a:xfrm>
              <a:off x="5289353" y="4184965"/>
              <a:ext cx="13813" cy="6775"/>
            </a:xfrm>
            <a:custGeom>
              <a:rect b="b" l="l" r="r" t="t"/>
              <a:pathLst>
                <a:path extrusionOk="0" h="225" w="387">
                  <a:moveTo>
                    <a:pt x="387" y="110"/>
                  </a:moveTo>
                  <a:cubicBezTo>
                    <a:pt x="346" y="0"/>
                    <a:pt x="174" y="55"/>
                    <a:pt x="1" y="110"/>
                  </a:cubicBezTo>
                  <a:cubicBezTo>
                    <a:pt x="6" y="201"/>
                    <a:pt x="341" y="225"/>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2" name="Google Shape;20682;p11"/>
            <p:cNvSpPr/>
            <p:nvPr/>
          </p:nvSpPr>
          <p:spPr>
            <a:xfrm>
              <a:off x="8061217" y="4174607"/>
              <a:ext cx="44687" cy="16440"/>
            </a:xfrm>
            <a:custGeom>
              <a:rect b="b" l="l" r="r" t="t"/>
              <a:pathLst>
                <a:path extrusionOk="0" h="546" w="1252">
                  <a:moveTo>
                    <a:pt x="638" y="1"/>
                  </a:moveTo>
                  <a:cubicBezTo>
                    <a:pt x="615" y="172"/>
                    <a:pt x="1" y="63"/>
                    <a:pt x="59" y="272"/>
                  </a:cubicBezTo>
                  <a:cubicBezTo>
                    <a:pt x="396" y="545"/>
                    <a:pt x="1251" y="142"/>
                    <a:pt x="6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3" name="Google Shape;20683;p11"/>
            <p:cNvSpPr/>
            <p:nvPr/>
          </p:nvSpPr>
          <p:spPr>
            <a:xfrm>
              <a:off x="6738263" y="4182074"/>
              <a:ext cx="13956" cy="4246"/>
            </a:xfrm>
            <a:custGeom>
              <a:rect b="b" l="l" r="r" t="t"/>
              <a:pathLst>
                <a:path extrusionOk="0" h="141" w="391">
                  <a:moveTo>
                    <a:pt x="289" y="24"/>
                  </a:moveTo>
                  <a:cubicBezTo>
                    <a:pt x="238" y="1"/>
                    <a:pt x="0" y="69"/>
                    <a:pt x="99" y="114"/>
                  </a:cubicBezTo>
                  <a:cubicBezTo>
                    <a:pt x="150" y="140"/>
                    <a:pt x="390" y="73"/>
                    <a:pt x="289"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4" name="Google Shape;20684;p11"/>
            <p:cNvSpPr/>
            <p:nvPr/>
          </p:nvSpPr>
          <p:spPr>
            <a:xfrm>
              <a:off x="9130223" y="4177377"/>
              <a:ext cx="13777" cy="5450"/>
            </a:xfrm>
            <a:custGeom>
              <a:rect b="b" l="l" r="r" t="t"/>
              <a:pathLst>
                <a:path extrusionOk="0" h="181" w="386">
                  <a:moveTo>
                    <a:pt x="386" y="0"/>
                  </a:moveTo>
                  <a:lnTo>
                    <a:pt x="0" y="0"/>
                  </a:lnTo>
                  <a:lnTo>
                    <a:pt x="0" y="180"/>
                  </a:lnTo>
                  <a:lnTo>
                    <a:pt x="386" y="18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5" name="Google Shape;20685;p11"/>
            <p:cNvSpPr/>
            <p:nvPr/>
          </p:nvSpPr>
          <p:spPr>
            <a:xfrm>
              <a:off x="5896614" y="4167472"/>
              <a:ext cx="22165" cy="16199"/>
            </a:xfrm>
            <a:custGeom>
              <a:rect b="b" l="l" r="r" t="t"/>
              <a:pathLst>
                <a:path extrusionOk="0" h="538" w="621">
                  <a:moveTo>
                    <a:pt x="345" y="509"/>
                  </a:moveTo>
                  <a:cubicBezTo>
                    <a:pt x="404" y="388"/>
                    <a:pt x="620" y="336"/>
                    <a:pt x="537" y="146"/>
                  </a:cubicBezTo>
                  <a:cubicBezTo>
                    <a:pt x="0" y="0"/>
                    <a:pt x="4" y="538"/>
                    <a:pt x="345" y="5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6" name="Google Shape;20686;p11"/>
            <p:cNvSpPr/>
            <p:nvPr/>
          </p:nvSpPr>
          <p:spPr>
            <a:xfrm>
              <a:off x="5464814" y="4176564"/>
              <a:ext cx="14134" cy="4276"/>
            </a:xfrm>
            <a:custGeom>
              <a:rect b="b" l="l" r="r" t="t"/>
              <a:pathLst>
                <a:path extrusionOk="0" h="142" w="396">
                  <a:moveTo>
                    <a:pt x="293" y="27"/>
                  </a:moveTo>
                  <a:cubicBezTo>
                    <a:pt x="239" y="1"/>
                    <a:pt x="0" y="70"/>
                    <a:pt x="101" y="118"/>
                  </a:cubicBezTo>
                  <a:cubicBezTo>
                    <a:pt x="151" y="142"/>
                    <a:pt x="396" y="73"/>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7" name="Google Shape;20687;p11"/>
            <p:cNvSpPr/>
            <p:nvPr/>
          </p:nvSpPr>
          <p:spPr>
            <a:xfrm>
              <a:off x="2591620" y="4167472"/>
              <a:ext cx="47792" cy="17434"/>
            </a:xfrm>
            <a:custGeom>
              <a:rect b="b" l="l" r="r" t="t"/>
              <a:pathLst>
                <a:path extrusionOk="0" h="579" w="1339">
                  <a:moveTo>
                    <a:pt x="182" y="329"/>
                  </a:moveTo>
                  <a:cubicBezTo>
                    <a:pt x="479" y="578"/>
                    <a:pt x="1315" y="324"/>
                    <a:pt x="1338" y="146"/>
                  </a:cubicBezTo>
                  <a:cubicBezTo>
                    <a:pt x="943" y="201"/>
                    <a:pt x="0" y="0"/>
                    <a:pt x="182" y="3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8" name="Google Shape;20688;p11"/>
            <p:cNvSpPr/>
            <p:nvPr/>
          </p:nvSpPr>
          <p:spPr>
            <a:xfrm>
              <a:off x="1494988" y="4162444"/>
              <a:ext cx="26484" cy="12195"/>
            </a:xfrm>
            <a:custGeom>
              <a:rect b="b" l="l" r="r" t="t"/>
              <a:pathLst>
                <a:path extrusionOk="0" h="405" w="742">
                  <a:moveTo>
                    <a:pt x="438" y="405"/>
                  </a:moveTo>
                  <a:cubicBezTo>
                    <a:pt x="742" y="269"/>
                    <a:pt x="652" y="0"/>
                    <a:pt x="53" y="41"/>
                  </a:cubicBezTo>
                  <a:cubicBezTo>
                    <a:pt x="0" y="248"/>
                    <a:pt x="100" y="381"/>
                    <a:pt x="438" y="4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9" name="Google Shape;20689;p11"/>
            <p:cNvSpPr/>
            <p:nvPr/>
          </p:nvSpPr>
          <p:spPr>
            <a:xfrm>
              <a:off x="8940771" y="4168405"/>
              <a:ext cx="14063" cy="4276"/>
            </a:xfrm>
            <a:custGeom>
              <a:rect b="b" l="l" r="r" t="t"/>
              <a:pathLst>
                <a:path extrusionOk="0" h="142" w="394">
                  <a:moveTo>
                    <a:pt x="100" y="115"/>
                  </a:moveTo>
                  <a:cubicBezTo>
                    <a:pt x="154" y="141"/>
                    <a:pt x="394" y="72"/>
                    <a:pt x="295" y="25"/>
                  </a:cubicBezTo>
                  <a:cubicBezTo>
                    <a:pt x="242" y="0"/>
                    <a:pt x="1" y="67"/>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0" name="Google Shape;20690;p11"/>
            <p:cNvSpPr/>
            <p:nvPr/>
          </p:nvSpPr>
          <p:spPr>
            <a:xfrm>
              <a:off x="8995808" y="4165665"/>
              <a:ext cx="14063" cy="4276"/>
            </a:xfrm>
            <a:custGeom>
              <a:rect b="b" l="l" r="r" t="t"/>
              <a:pathLst>
                <a:path extrusionOk="0" h="142" w="394">
                  <a:moveTo>
                    <a:pt x="294" y="25"/>
                  </a:moveTo>
                  <a:cubicBezTo>
                    <a:pt x="239" y="0"/>
                    <a:pt x="1" y="69"/>
                    <a:pt x="100" y="116"/>
                  </a:cubicBezTo>
                  <a:cubicBezTo>
                    <a:pt x="155" y="141"/>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1" name="Google Shape;20691;p11"/>
            <p:cNvSpPr/>
            <p:nvPr/>
          </p:nvSpPr>
          <p:spPr>
            <a:xfrm>
              <a:off x="6961944" y="4156030"/>
              <a:ext cx="26591" cy="15326"/>
            </a:xfrm>
            <a:custGeom>
              <a:rect b="b" l="l" r="r" t="t"/>
              <a:pathLst>
                <a:path extrusionOk="0" h="509" w="745">
                  <a:moveTo>
                    <a:pt x="0" y="436"/>
                  </a:moveTo>
                  <a:cubicBezTo>
                    <a:pt x="744" y="508"/>
                    <a:pt x="744" y="0"/>
                    <a:pt x="0"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2" name="Google Shape;20692;p11"/>
            <p:cNvSpPr/>
            <p:nvPr/>
          </p:nvSpPr>
          <p:spPr>
            <a:xfrm>
              <a:off x="2673854" y="4162955"/>
              <a:ext cx="13706" cy="7437"/>
            </a:xfrm>
            <a:custGeom>
              <a:rect b="b" l="l" r="r" t="t"/>
              <a:pathLst>
                <a:path extrusionOk="0" h="247" w="384">
                  <a:moveTo>
                    <a:pt x="384" y="115"/>
                  </a:moveTo>
                  <a:cubicBezTo>
                    <a:pt x="383" y="24"/>
                    <a:pt x="47" y="0"/>
                    <a:pt x="0" y="115"/>
                  </a:cubicBezTo>
                  <a:cubicBezTo>
                    <a:pt x="216" y="104"/>
                    <a:pt x="299" y="247"/>
                    <a:pt x="384"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3" name="Google Shape;20693;p11"/>
            <p:cNvSpPr/>
            <p:nvPr/>
          </p:nvSpPr>
          <p:spPr>
            <a:xfrm>
              <a:off x="920207" y="4147209"/>
              <a:ext cx="41725" cy="18819"/>
            </a:xfrm>
            <a:custGeom>
              <a:rect b="b" l="l" r="r" t="t"/>
              <a:pathLst>
                <a:path extrusionOk="0" h="625" w="1169">
                  <a:moveTo>
                    <a:pt x="727" y="547"/>
                  </a:moveTo>
                  <a:cubicBezTo>
                    <a:pt x="1169" y="340"/>
                    <a:pt x="598" y="147"/>
                    <a:pt x="342" y="1"/>
                  </a:cubicBezTo>
                  <a:cubicBezTo>
                    <a:pt x="46" y="141"/>
                    <a:pt x="0" y="625"/>
                    <a:pt x="727" y="54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4" name="Google Shape;20694;p11"/>
            <p:cNvSpPr/>
            <p:nvPr/>
          </p:nvSpPr>
          <p:spPr>
            <a:xfrm>
              <a:off x="6187502" y="4154676"/>
              <a:ext cx="14063" cy="4336"/>
            </a:xfrm>
            <a:custGeom>
              <a:rect b="b" l="l" r="r" t="t"/>
              <a:pathLst>
                <a:path extrusionOk="0" h="144" w="394">
                  <a:moveTo>
                    <a:pt x="296" y="27"/>
                  </a:moveTo>
                  <a:cubicBezTo>
                    <a:pt x="240" y="1"/>
                    <a:pt x="1" y="70"/>
                    <a:pt x="101" y="117"/>
                  </a:cubicBezTo>
                  <a:cubicBezTo>
                    <a:pt x="152" y="143"/>
                    <a:pt x="394" y="73"/>
                    <a:pt x="296"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5" name="Google Shape;20695;p11"/>
            <p:cNvSpPr/>
            <p:nvPr/>
          </p:nvSpPr>
          <p:spPr>
            <a:xfrm>
              <a:off x="6107624" y="4152719"/>
              <a:ext cx="21594" cy="6444"/>
            </a:xfrm>
            <a:custGeom>
              <a:rect b="b" l="l" r="r" t="t"/>
              <a:pathLst>
                <a:path extrusionOk="0" h="214" w="605">
                  <a:moveTo>
                    <a:pt x="605" y="182"/>
                  </a:moveTo>
                  <a:lnTo>
                    <a:pt x="605" y="1"/>
                  </a:lnTo>
                  <a:lnTo>
                    <a:pt x="28" y="1"/>
                  </a:lnTo>
                  <a:cubicBezTo>
                    <a:pt x="0" y="162"/>
                    <a:pt x="217" y="213"/>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6" name="Google Shape;20696;p11"/>
            <p:cNvSpPr/>
            <p:nvPr/>
          </p:nvSpPr>
          <p:spPr>
            <a:xfrm>
              <a:off x="1442165" y="4143024"/>
              <a:ext cx="20273" cy="13580"/>
            </a:xfrm>
            <a:custGeom>
              <a:rect b="b" l="l" r="r" t="t"/>
              <a:pathLst>
                <a:path extrusionOk="0" h="451" w="568">
                  <a:moveTo>
                    <a:pt x="375" y="414"/>
                  </a:moveTo>
                  <a:cubicBezTo>
                    <a:pt x="386" y="359"/>
                    <a:pt x="402" y="306"/>
                    <a:pt x="568" y="323"/>
                  </a:cubicBezTo>
                  <a:lnTo>
                    <a:pt x="568" y="142"/>
                  </a:lnTo>
                  <a:cubicBezTo>
                    <a:pt x="94" y="0"/>
                    <a:pt x="0" y="451"/>
                    <a:pt x="375" y="4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7" name="Google Shape;20697;p11"/>
            <p:cNvSpPr/>
            <p:nvPr/>
          </p:nvSpPr>
          <p:spPr>
            <a:xfrm>
              <a:off x="5299596" y="4149196"/>
              <a:ext cx="14063" cy="4306"/>
            </a:xfrm>
            <a:custGeom>
              <a:rect b="b" l="l" r="r" t="t"/>
              <a:pathLst>
                <a:path extrusionOk="0" h="143" w="394">
                  <a:moveTo>
                    <a:pt x="294" y="26"/>
                  </a:moveTo>
                  <a:cubicBezTo>
                    <a:pt x="241" y="0"/>
                    <a:pt x="1" y="71"/>
                    <a:pt x="100" y="116"/>
                  </a:cubicBezTo>
                  <a:cubicBezTo>
                    <a:pt x="156" y="142"/>
                    <a:pt x="394" y="75"/>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8" name="Google Shape;20698;p11"/>
            <p:cNvSpPr/>
            <p:nvPr/>
          </p:nvSpPr>
          <p:spPr>
            <a:xfrm>
              <a:off x="138877" y="4144499"/>
              <a:ext cx="22629" cy="8250"/>
            </a:xfrm>
            <a:custGeom>
              <a:rect b="b" l="l" r="r" t="t"/>
              <a:pathLst>
                <a:path extrusionOk="0" h="274" w="634">
                  <a:moveTo>
                    <a:pt x="634" y="274"/>
                  </a:moveTo>
                  <a:lnTo>
                    <a:pt x="634" y="1"/>
                  </a:lnTo>
                  <a:lnTo>
                    <a:pt x="248" y="1"/>
                  </a:lnTo>
                  <a:cubicBezTo>
                    <a:pt x="240" y="120"/>
                    <a:pt x="1" y="129"/>
                    <a:pt x="57"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9" name="Google Shape;20699;p11"/>
            <p:cNvSpPr/>
            <p:nvPr/>
          </p:nvSpPr>
          <p:spPr>
            <a:xfrm>
              <a:off x="8483130" y="4144168"/>
              <a:ext cx="6996" cy="6173"/>
            </a:xfrm>
            <a:custGeom>
              <a:rect b="b" l="l" r="r" t="t"/>
              <a:pathLst>
                <a:path extrusionOk="0" h="205" w="196">
                  <a:moveTo>
                    <a:pt x="194" y="102"/>
                  </a:moveTo>
                  <a:cubicBezTo>
                    <a:pt x="195" y="52"/>
                    <a:pt x="39" y="0"/>
                    <a:pt x="1" y="102"/>
                  </a:cubicBezTo>
                  <a:cubicBezTo>
                    <a:pt x="1" y="153"/>
                    <a:pt x="157" y="205"/>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0" name="Google Shape;20700;p11"/>
            <p:cNvSpPr/>
            <p:nvPr/>
          </p:nvSpPr>
          <p:spPr>
            <a:xfrm>
              <a:off x="5337537" y="4139049"/>
              <a:ext cx="22665" cy="13700"/>
            </a:xfrm>
            <a:custGeom>
              <a:rect b="b" l="l" r="r" t="t"/>
              <a:pathLst>
                <a:path extrusionOk="0" h="455" w="635">
                  <a:moveTo>
                    <a:pt x="581" y="363"/>
                  </a:moveTo>
                  <a:cubicBezTo>
                    <a:pt x="635" y="157"/>
                    <a:pt x="535" y="21"/>
                    <a:pt x="196" y="0"/>
                  </a:cubicBezTo>
                  <a:cubicBezTo>
                    <a:pt x="240" y="161"/>
                    <a:pt x="0" y="455"/>
                    <a:pt x="581"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1" name="Google Shape;20701;p11"/>
            <p:cNvSpPr/>
            <p:nvPr/>
          </p:nvSpPr>
          <p:spPr>
            <a:xfrm>
              <a:off x="4020400" y="4128120"/>
              <a:ext cx="57322" cy="21890"/>
            </a:xfrm>
            <a:custGeom>
              <a:rect b="b" l="l" r="r" t="t"/>
              <a:pathLst>
                <a:path extrusionOk="0" h="727" w="1606">
                  <a:moveTo>
                    <a:pt x="1035" y="726"/>
                  </a:moveTo>
                  <a:cubicBezTo>
                    <a:pt x="1606" y="370"/>
                    <a:pt x="631" y="111"/>
                    <a:pt x="72" y="0"/>
                  </a:cubicBezTo>
                  <a:cubicBezTo>
                    <a:pt x="0" y="429"/>
                    <a:pt x="418" y="624"/>
                    <a:pt x="1035" y="7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2" name="Google Shape;20702;p11"/>
            <p:cNvSpPr/>
            <p:nvPr/>
          </p:nvSpPr>
          <p:spPr>
            <a:xfrm>
              <a:off x="8507222" y="4141036"/>
              <a:ext cx="14027" cy="4246"/>
            </a:xfrm>
            <a:custGeom>
              <a:rect b="b" l="l" r="r" t="t"/>
              <a:pathLst>
                <a:path extrusionOk="0" h="141" w="393">
                  <a:moveTo>
                    <a:pt x="100" y="115"/>
                  </a:moveTo>
                  <a:cubicBezTo>
                    <a:pt x="153" y="141"/>
                    <a:pt x="392" y="71"/>
                    <a:pt x="292" y="26"/>
                  </a:cubicBezTo>
                  <a:cubicBezTo>
                    <a:pt x="237" y="1"/>
                    <a:pt x="1" y="69"/>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3" name="Google Shape;20703;p11"/>
            <p:cNvSpPr/>
            <p:nvPr/>
          </p:nvSpPr>
          <p:spPr>
            <a:xfrm>
              <a:off x="632888" y="4141036"/>
              <a:ext cx="14099" cy="4246"/>
            </a:xfrm>
            <a:custGeom>
              <a:rect b="b" l="l" r="r" t="t"/>
              <a:pathLst>
                <a:path extrusionOk="0" h="141" w="395">
                  <a:moveTo>
                    <a:pt x="101" y="115"/>
                  </a:moveTo>
                  <a:cubicBezTo>
                    <a:pt x="154" y="141"/>
                    <a:pt x="395" y="71"/>
                    <a:pt x="295" y="26"/>
                  </a:cubicBezTo>
                  <a:cubicBezTo>
                    <a:pt x="242" y="1"/>
                    <a:pt x="0" y="69"/>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4" name="Google Shape;20704;p11"/>
            <p:cNvSpPr/>
            <p:nvPr/>
          </p:nvSpPr>
          <p:spPr>
            <a:xfrm>
              <a:off x="5251376" y="4138297"/>
              <a:ext cx="14099" cy="4246"/>
            </a:xfrm>
            <a:custGeom>
              <a:rect b="b" l="l" r="r" t="t"/>
              <a:pathLst>
                <a:path extrusionOk="0" h="141" w="395">
                  <a:moveTo>
                    <a:pt x="294" y="27"/>
                  </a:moveTo>
                  <a:cubicBezTo>
                    <a:pt x="241" y="1"/>
                    <a:pt x="1" y="71"/>
                    <a:pt x="102" y="117"/>
                  </a:cubicBezTo>
                  <a:cubicBezTo>
                    <a:pt x="155" y="140"/>
                    <a:pt x="395" y="72"/>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5" name="Google Shape;20705;p11"/>
            <p:cNvSpPr/>
            <p:nvPr/>
          </p:nvSpPr>
          <p:spPr>
            <a:xfrm>
              <a:off x="1710139" y="4129655"/>
              <a:ext cx="34943" cy="15236"/>
            </a:xfrm>
            <a:custGeom>
              <a:rect b="b" l="l" r="r" t="t"/>
              <a:pathLst>
                <a:path extrusionOk="0" h="506" w="979">
                  <a:moveTo>
                    <a:pt x="774" y="404"/>
                  </a:moveTo>
                  <a:cubicBezTo>
                    <a:pt x="978" y="173"/>
                    <a:pt x="123" y="0"/>
                    <a:pt x="0" y="221"/>
                  </a:cubicBezTo>
                  <a:cubicBezTo>
                    <a:pt x="306" y="261"/>
                    <a:pt x="167" y="506"/>
                    <a:pt x="774" y="4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6" name="Google Shape;20706;p11"/>
            <p:cNvSpPr/>
            <p:nvPr/>
          </p:nvSpPr>
          <p:spPr>
            <a:xfrm>
              <a:off x="378441" y="4135948"/>
              <a:ext cx="23950" cy="5871"/>
            </a:xfrm>
            <a:custGeom>
              <a:rect b="b" l="l" r="r" t="t"/>
              <a:pathLst>
                <a:path extrusionOk="0" h="195" w="671">
                  <a:moveTo>
                    <a:pt x="479" y="195"/>
                  </a:moveTo>
                  <a:cubicBezTo>
                    <a:pt x="479" y="103"/>
                    <a:pt x="634" y="86"/>
                    <a:pt x="671" y="12"/>
                  </a:cubicBezTo>
                  <a:cubicBezTo>
                    <a:pt x="368" y="21"/>
                    <a:pt x="1" y="0"/>
                    <a:pt x="92"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7" name="Google Shape;20707;p11"/>
            <p:cNvSpPr/>
            <p:nvPr/>
          </p:nvSpPr>
          <p:spPr>
            <a:xfrm>
              <a:off x="2618818" y="4136339"/>
              <a:ext cx="13777" cy="2770"/>
            </a:xfrm>
            <a:custGeom>
              <a:rect b="b" l="l" r="r" t="t"/>
              <a:pathLst>
                <a:path extrusionOk="0" h="92" w="386">
                  <a:moveTo>
                    <a:pt x="1" y="92"/>
                  </a:moveTo>
                  <a:cubicBezTo>
                    <a:pt x="148" y="71"/>
                    <a:pt x="378" y="88"/>
                    <a:pt x="386" y="0"/>
                  </a:cubicBezTo>
                  <a:cubicBezTo>
                    <a:pt x="237" y="21"/>
                    <a:pt x="3" y="2"/>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8" name="Google Shape;20708;p11"/>
            <p:cNvSpPr/>
            <p:nvPr/>
          </p:nvSpPr>
          <p:spPr>
            <a:xfrm>
              <a:off x="1988821" y="4135557"/>
              <a:ext cx="14134" cy="4306"/>
            </a:xfrm>
            <a:custGeom>
              <a:rect b="b" l="l" r="r" t="t"/>
              <a:pathLst>
                <a:path extrusionOk="0" h="143" w="396">
                  <a:moveTo>
                    <a:pt x="295" y="25"/>
                  </a:moveTo>
                  <a:cubicBezTo>
                    <a:pt x="240" y="0"/>
                    <a:pt x="1" y="68"/>
                    <a:pt x="101" y="116"/>
                  </a:cubicBezTo>
                  <a:cubicBezTo>
                    <a:pt x="154" y="142"/>
                    <a:pt x="395"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9" name="Google Shape;20709;p11"/>
            <p:cNvSpPr/>
            <p:nvPr/>
          </p:nvSpPr>
          <p:spPr>
            <a:xfrm>
              <a:off x="7068591" y="4124597"/>
              <a:ext cx="13991" cy="4306"/>
            </a:xfrm>
            <a:custGeom>
              <a:rect b="b" l="l" r="r" t="t"/>
              <a:pathLst>
                <a:path extrusionOk="0" h="143" w="392">
                  <a:moveTo>
                    <a:pt x="99" y="117"/>
                  </a:moveTo>
                  <a:cubicBezTo>
                    <a:pt x="153" y="142"/>
                    <a:pt x="392" y="73"/>
                    <a:pt x="294" y="26"/>
                  </a:cubicBezTo>
                  <a:cubicBezTo>
                    <a:pt x="242" y="0"/>
                    <a:pt x="0"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0" name="Google Shape;20710;p11"/>
            <p:cNvSpPr/>
            <p:nvPr/>
          </p:nvSpPr>
          <p:spPr>
            <a:xfrm>
              <a:off x="5557791" y="4117160"/>
              <a:ext cx="33729" cy="17313"/>
            </a:xfrm>
            <a:custGeom>
              <a:rect b="b" l="l" r="r" t="t"/>
              <a:pathLst>
                <a:path extrusionOk="0" h="575" w="945">
                  <a:moveTo>
                    <a:pt x="1" y="92"/>
                  </a:moveTo>
                  <a:lnTo>
                    <a:pt x="1" y="273"/>
                  </a:lnTo>
                  <a:cubicBezTo>
                    <a:pt x="359" y="575"/>
                    <a:pt x="945" y="0"/>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1" name="Google Shape;20711;p11"/>
            <p:cNvSpPr/>
            <p:nvPr/>
          </p:nvSpPr>
          <p:spPr>
            <a:xfrm>
              <a:off x="4508058" y="4124627"/>
              <a:ext cx="14134" cy="4276"/>
            </a:xfrm>
            <a:custGeom>
              <a:rect b="b" l="l" r="r" t="t"/>
              <a:pathLst>
                <a:path extrusionOk="0" h="142" w="396">
                  <a:moveTo>
                    <a:pt x="295" y="25"/>
                  </a:moveTo>
                  <a:cubicBezTo>
                    <a:pt x="242" y="0"/>
                    <a:pt x="0" y="69"/>
                    <a:pt x="99" y="116"/>
                  </a:cubicBezTo>
                  <a:cubicBezTo>
                    <a:pt x="155" y="141"/>
                    <a:pt x="396"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2" name="Google Shape;20712;p11"/>
            <p:cNvSpPr/>
            <p:nvPr/>
          </p:nvSpPr>
          <p:spPr>
            <a:xfrm>
              <a:off x="2549040" y="4119900"/>
              <a:ext cx="21630" cy="9545"/>
            </a:xfrm>
            <a:custGeom>
              <a:rect b="b" l="l" r="r" t="t"/>
              <a:pathLst>
                <a:path extrusionOk="0" h="317" w="606">
                  <a:moveTo>
                    <a:pt x="413" y="273"/>
                  </a:moveTo>
                  <a:cubicBezTo>
                    <a:pt x="406" y="148"/>
                    <a:pt x="504" y="75"/>
                    <a:pt x="606" y="1"/>
                  </a:cubicBezTo>
                  <a:lnTo>
                    <a:pt x="28" y="1"/>
                  </a:lnTo>
                  <a:cubicBezTo>
                    <a:pt x="42" y="144"/>
                    <a:pt x="0" y="317"/>
                    <a:pt x="413"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3" name="Google Shape;20713;p11"/>
            <p:cNvSpPr/>
            <p:nvPr/>
          </p:nvSpPr>
          <p:spPr>
            <a:xfrm>
              <a:off x="5299596" y="4121857"/>
              <a:ext cx="14063" cy="4336"/>
            </a:xfrm>
            <a:custGeom>
              <a:rect b="b" l="l" r="r" t="t"/>
              <a:pathLst>
                <a:path extrusionOk="0" h="144" w="394">
                  <a:moveTo>
                    <a:pt x="294" y="26"/>
                  </a:moveTo>
                  <a:cubicBezTo>
                    <a:pt x="241" y="1"/>
                    <a:pt x="1" y="70"/>
                    <a:pt x="100" y="117"/>
                  </a:cubicBezTo>
                  <a:cubicBezTo>
                    <a:pt x="156" y="143"/>
                    <a:pt x="394"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4" name="Google Shape;20714;p11"/>
            <p:cNvSpPr/>
            <p:nvPr/>
          </p:nvSpPr>
          <p:spPr>
            <a:xfrm>
              <a:off x="3128140" y="4119208"/>
              <a:ext cx="13813" cy="7497"/>
            </a:xfrm>
            <a:custGeom>
              <a:rect b="b" l="l" r="r" t="t"/>
              <a:pathLst>
                <a:path extrusionOk="0" h="249" w="387">
                  <a:moveTo>
                    <a:pt x="387" y="114"/>
                  </a:moveTo>
                  <a:cubicBezTo>
                    <a:pt x="384" y="22"/>
                    <a:pt x="48" y="0"/>
                    <a:pt x="1" y="114"/>
                  </a:cubicBezTo>
                  <a:cubicBezTo>
                    <a:pt x="215" y="105"/>
                    <a:pt x="302" y="248"/>
                    <a:pt x="387"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5" name="Google Shape;20715;p11"/>
            <p:cNvSpPr/>
            <p:nvPr/>
          </p:nvSpPr>
          <p:spPr>
            <a:xfrm>
              <a:off x="3045585" y="4119900"/>
              <a:ext cx="13742" cy="5510"/>
            </a:xfrm>
            <a:custGeom>
              <a:rect b="b" l="l" r="r" t="t"/>
              <a:pathLst>
                <a:path extrusionOk="0" h="183" w="385">
                  <a:moveTo>
                    <a:pt x="1" y="182"/>
                  </a:moveTo>
                  <a:lnTo>
                    <a:pt x="384" y="182"/>
                  </a:lnTo>
                  <a:lnTo>
                    <a:pt x="384"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6" name="Google Shape;20716;p11"/>
            <p:cNvSpPr/>
            <p:nvPr/>
          </p:nvSpPr>
          <p:spPr>
            <a:xfrm>
              <a:off x="2576237" y="4117160"/>
              <a:ext cx="21880" cy="8762"/>
            </a:xfrm>
            <a:custGeom>
              <a:rect b="b" l="l" r="r" t="t"/>
              <a:pathLst>
                <a:path extrusionOk="0" h="291" w="613">
                  <a:moveTo>
                    <a:pt x="613" y="273"/>
                  </a:moveTo>
                  <a:lnTo>
                    <a:pt x="613" y="0"/>
                  </a:lnTo>
                  <a:lnTo>
                    <a:pt x="36" y="0"/>
                  </a:lnTo>
                  <a:cubicBezTo>
                    <a:pt x="1" y="199"/>
                    <a:pt x="194" y="290"/>
                    <a:pt x="613"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7" name="Google Shape;20717;p11"/>
            <p:cNvSpPr/>
            <p:nvPr/>
          </p:nvSpPr>
          <p:spPr>
            <a:xfrm>
              <a:off x="1957983" y="4116829"/>
              <a:ext cx="6996" cy="6203"/>
            </a:xfrm>
            <a:custGeom>
              <a:rect b="b" l="l" r="r" t="t"/>
              <a:pathLst>
                <a:path extrusionOk="0" h="206" w="196">
                  <a:moveTo>
                    <a:pt x="195" y="103"/>
                  </a:moveTo>
                  <a:cubicBezTo>
                    <a:pt x="195" y="53"/>
                    <a:pt x="39" y="1"/>
                    <a:pt x="3" y="103"/>
                  </a:cubicBezTo>
                  <a:cubicBezTo>
                    <a:pt x="1" y="154"/>
                    <a:pt x="156" y="206"/>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8" name="Google Shape;20718;p11"/>
            <p:cNvSpPr/>
            <p:nvPr/>
          </p:nvSpPr>
          <p:spPr>
            <a:xfrm>
              <a:off x="8868638" y="4114481"/>
              <a:ext cx="13813" cy="5450"/>
            </a:xfrm>
            <a:custGeom>
              <a:rect b="b" l="l" r="r" t="t"/>
              <a:pathLst>
                <a:path extrusionOk="0" h="181" w="387">
                  <a:moveTo>
                    <a:pt x="0" y="181"/>
                  </a:moveTo>
                  <a:lnTo>
                    <a:pt x="386" y="181"/>
                  </a:lnTo>
                  <a:lnTo>
                    <a:pt x="386"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9" name="Google Shape;20719;p11"/>
            <p:cNvSpPr/>
            <p:nvPr/>
          </p:nvSpPr>
          <p:spPr>
            <a:xfrm>
              <a:off x="5664402" y="4110958"/>
              <a:ext cx="14063" cy="4276"/>
            </a:xfrm>
            <a:custGeom>
              <a:rect b="b" l="l" r="r" t="t"/>
              <a:pathLst>
                <a:path extrusionOk="0" h="142" w="394">
                  <a:moveTo>
                    <a:pt x="294" y="26"/>
                  </a:moveTo>
                  <a:cubicBezTo>
                    <a:pt x="239" y="0"/>
                    <a:pt x="0" y="69"/>
                    <a:pt x="102" y="118"/>
                  </a:cubicBezTo>
                  <a:cubicBezTo>
                    <a:pt x="155" y="141"/>
                    <a:pt x="393"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0" name="Google Shape;20720;p11"/>
            <p:cNvSpPr/>
            <p:nvPr/>
          </p:nvSpPr>
          <p:spPr>
            <a:xfrm>
              <a:off x="2563674" y="4106141"/>
              <a:ext cx="20702" cy="8280"/>
            </a:xfrm>
            <a:custGeom>
              <a:rect b="b" l="l" r="r" t="t"/>
              <a:pathLst>
                <a:path extrusionOk="0" h="275" w="58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1" name="Google Shape;20721;p11"/>
            <p:cNvSpPr/>
            <p:nvPr/>
          </p:nvSpPr>
          <p:spPr>
            <a:xfrm>
              <a:off x="1861579" y="4099457"/>
              <a:ext cx="28982" cy="17012"/>
            </a:xfrm>
            <a:custGeom>
              <a:rect b="b" l="l" r="r" t="t"/>
              <a:pathLst>
                <a:path extrusionOk="0" h="565" w="812">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2" name="Google Shape;20722;p11"/>
            <p:cNvSpPr/>
            <p:nvPr/>
          </p:nvSpPr>
          <p:spPr>
            <a:xfrm>
              <a:off x="8865068" y="4108218"/>
              <a:ext cx="14027" cy="4246"/>
            </a:xfrm>
            <a:custGeom>
              <a:rect b="b" l="l" r="r" t="t"/>
              <a:pathLst>
                <a:path extrusionOk="0" h="141" w="393">
                  <a:moveTo>
                    <a:pt x="291" y="26"/>
                  </a:moveTo>
                  <a:cubicBezTo>
                    <a:pt x="241" y="1"/>
                    <a:pt x="1" y="69"/>
                    <a:pt x="99" y="117"/>
                  </a:cubicBezTo>
                  <a:cubicBezTo>
                    <a:pt x="156" y="141"/>
                    <a:pt x="392"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3" name="Google Shape;20723;p11"/>
            <p:cNvSpPr/>
            <p:nvPr/>
          </p:nvSpPr>
          <p:spPr>
            <a:xfrm>
              <a:off x="8651703" y="4108218"/>
              <a:ext cx="14063" cy="4246"/>
            </a:xfrm>
            <a:custGeom>
              <a:rect b="b" l="l" r="r" t="t"/>
              <a:pathLst>
                <a:path extrusionOk="0" h="141" w="394">
                  <a:moveTo>
                    <a:pt x="100" y="117"/>
                  </a:moveTo>
                  <a:cubicBezTo>
                    <a:pt x="153" y="141"/>
                    <a:pt x="393" y="73"/>
                    <a:pt x="293" y="26"/>
                  </a:cubicBezTo>
                  <a:cubicBezTo>
                    <a:pt x="241" y="1"/>
                    <a:pt x="0" y="69"/>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4" name="Google Shape;20724;p11"/>
            <p:cNvSpPr/>
            <p:nvPr/>
          </p:nvSpPr>
          <p:spPr>
            <a:xfrm>
              <a:off x="5426980" y="4105870"/>
              <a:ext cx="7031" cy="6293"/>
            </a:xfrm>
            <a:custGeom>
              <a:rect b="b" l="l" r="r" t="t"/>
              <a:pathLst>
                <a:path extrusionOk="0" h="209" w="197">
                  <a:moveTo>
                    <a:pt x="3" y="104"/>
                  </a:moveTo>
                  <a:cubicBezTo>
                    <a:pt x="0" y="153"/>
                    <a:pt x="158" y="208"/>
                    <a:pt x="196" y="104"/>
                  </a:cubicBezTo>
                  <a:cubicBezTo>
                    <a:pt x="196" y="53"/>
                    <a:pt x="40" y="1"/>
                    <a:pt x="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5" name="Google Shape;20725;p11"/>
            <p:cNvSpPr/>
            <p:nvPr/>
          </p:nvSpPr>
          <p:spPr>
            <a:xfrm>
              <a:off x="3259236" y="4096506"/>
              <a:ext cx="20309" cy="13580"/>
            </a:xfrm>
            <a:custGeom>
              <a:rect b="b" l="l" r="r" t="t"/>
              <a:pathLst>
                <a:path extrusionOk="0" h="451" w="569">
                  <a:moveTo>
                    <a:pt x="377" y="415"/>
                  </a:moveTo>
                  <a:cubicBezTo>
                    <a:pt x="388" y="359"/>
                    <a:pt x="403" y="308"/>
                    <a:pt x="569" y="323"/>
                  </a:cubicBezTo>
                  <a:lnTo>
                    <a:pt x="569" y="142"/>
                  </a:lnTo>
                  <a:cubicBezTo>
                    <a:pt x="96" y="1"/>
                    <a:pt x="1" y="450"/>
                    <a:pt x="377" y="4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6" name="Google Shape;20726;p11"/>
            <p:cNvSpPr/>
            <p:nvPr/>
          </p:nvSpPr>
          <p:spPr>
            <a:xfrm>
              <a:off x="8111471" y="4103521"/>
              <a:ext cx="13813" cy="2740"/>
            </a:xfrm>
            <a:custGeom>
              <a:rect b="b" l="l" r="r" t="t"/>
              <a:pathLst>
                <a:path extrusionOk="0" h="91" w="387">
                  <a:moveTo>
                    <a:pt x="386" y="0"/>
                  </a:moveTo>
                  <a:cubicBezTo>
                    <a:pt x="237" y="20"/>
                    <a:pt x="8" y="3"/>
                    <a:pt x="1" y="90"/>
                  </a:cubicBezTo>
                  <a:cubicBezTo>
                    <a:pt x="151" y="71"/>
                    <a:pt x="382"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7" name="Google Shape;20727;p11"/>
            <p:cNvSpPr/>
            <p:nvPr/>
          </p:nvSpPr>
          <p:spPr>
            <a:xfrm>
              <a:off x="5544121" y="4097650"/>
              <a:ext cx="6924" cy="6263"/>
            </a:xfrm>
            <a:custGeom>
              <a:rect b="b" l="l" r="r" t="t"/>
              <a:pathLst>
                <a:path extrusionOk="0" h="208" w="194">
                  <a:moveTo>
                    <a:pt x="193" y="104"/>
                  </a:moveTo>
                  <a:cubicBezTo>
                    <a:pt x="193" y="53"/>
                    <a:pt x="37" y="1"/>
                    <a:pt x="0" y="104"/>
                  </a:cubicBezTo>
                  <a:cubicBezTo>
                    <a:pt x="0" y="155"/>
                    <a:pt x="155" y="207"/>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8" name="Google Shape;20728;p11"/>
            <p:cNvSpPr/>
            <p:nvPr/>
          </p:nvSpPr>
          <p:spPr>
            <a:xfrm>
              <a:off x="1507374" y="4095302"/>
              <a:ext cx="23878" cy="10298"/>
            </a:xfrm>
            <a:custGeom>
              <a:rect b="b" l="l" r="r" t="t"/>
              <a:pathLst>
                <a:path extrusionOk="0" h="342" w="669">
                  <a:moveTo>
                    <a:pt x="669" y="92"/>
                  </a:moveTo>
                  <a:cubicBezTo>
                    <a:pt x="403" y="96"/>
                    <a:pt x="247" y="50"/>
                    <a:pt x="91" y="1"/>
                  </a:cubicBezTo>
                  <a:cubicBezTo>
                    <a:pt x="1" y="282"/>
                    <a:pt x="610" y="341"/>
                    <a:pt x="669"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9" name="Google Shape;20729;p11"/>
            <p:cNvSpPr/>
            <p:nvPr/>
          </p:nvSpPr>
          <p:spPr>
            <a:xfrm>
              <a:off x="4260321" y="4097319"/>
              <a:ext cx="13920" cy="4276"/>
            </a:xfrm>
            <a:custGeom>
              <a:rect b="b" l="l" r="r" t="t"/>
              <a:pathLst>
                <a:path extrusionOk="0" h="142" w="390">
                  <a:moveTo>
                    <a:pt x="290" y="25"/>
                  </a:moveTo>
                  <a:cubicBezTo>
                    <a:pt x="237" y="0"/>
                    <a:pt x="1" y="69"/>
                    <a:pt x="100" y="116"/>
                  </a:cubicBezTo>
                  <a:cubicBezTo>
                    <a:pt x="152" y="141"/>
                    <a:pt x="390" y="71"/>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0" name="Google Shape;20730;p11"/>
            <p:cNvSpPr/>
            <p:nvPr/>
          </p:nvSpPr>
          <p:spPr>
            <a:xfrm>
              <a:off x="1577258" y="4079705"/>
              <a:ext cx="50434" cy="18488"/>
            </a:xfrm>
            <a:custGeom>
              <a:rect b="b" l="l" r="r" t="t"/>
              <a:pathLst>
                <a:path extrusionOk="0" h="614" w="1413">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1" name="Google Shape;20731;p11"/>
            <p:cNvSpPr/>
            <p:nvPr/>
          </p:nvSpPr>
          <p:spPr>
            <a:xfrm>
              <a:off x="2075017" y="4086781"/>
              <a:ext cx="6889" cy="6142"/>
            </a:xfrm>
            <a:custGeom>
              <a:rect b="b" l="l" r="r" t="t"/>
              <a:pathLst>
                <a:path extrusionOk="0" h="204" w="193">
                  <a:moveTo>
                    <a:pt x="193" y="102"/>
                  </a:moveTo>
                  <a:cubicBezTo>
                    <a:pt x="193" y="52"/>
                    <a:pt x="40" y="0"/>
                    <a:pt x="2" y="102"/>
                  </a:cubicBezTo>
                  <a:cubicBezTo>
                    <a:pt x="1" y="152"/>
                    <a:pt x="155" y="204"/>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2" name="Google Shape;20732;p11"/>
            <p:cNvSpPr/>
            <p:nvPr/>
          </p:nvSpPr>
          <p:spPr>
            <a:xfrm>
              <a:off x="4917800" y="4087082"/>
              <a:ext cx="13742" cy="2800"/>
            </a:xfrm>
            <a:custGeom>
              <a:rect b="b" l="l" r="r" t="t"/>
              <a:pathLst>
                <a:path extrusionOk="0" h="93" w="385">
                  <a:moveTo>
                    <a:pt x="384" y="1"/>
                  </a:moveTo>
                  <a:cubicBezTo>
                    <a:pt x="234" y="23"/>
                    <a:pt x="4" y="3"/>
                    <a:pt x="0" y="92"/>
                  </a:cubicBezTo>
                  <a:cubicBezTo>
                    <a:pt x="149" y="71"/>
                    <a:pt x="379" y="89"/>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3" name="Google Shape;20733;p11"/>
            <p:cNvSpPr/>
            <p:nvPr/>
          </p:nvSpPr>
          <p:spPr>
            <a:xfrm>
              <a:off x="2171385" y="4084011"/>
              <a:ext cx="6924" cy="6263"/>
            </a:xfrm>
            <a:custGeom>
              <a:rect b="b" l="l" r="r" t="t"/>
              <a:pathLst>
                <a:path extrusionOk="0" h="208" w="194">
                  <a:moveTo>
                    <a:pt x="193" y="103"/>
                  </a:moveTo>
                  <a:cubicBezTo>
                    <a:pt x="193" y="53"/>
                    <a:pt x="38" y="1"/>
                    <a:pt x="3" y="103"/>
                  </a:cubicBezTo>
                  <a:cubicBezTo>
                    <a:pt x="0" y="154"/>
                    <a:pt x="156" y="207"/>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4" name="Google Shape;20734;p11"/>
            <p:cNvSpPr/>
            <p:nvPr/>
          </p:nvSpPr>
          <p:spPr>
            <a:xfrm>
              <a:off x="1761749" y="4086389"/>
              <a:ext cx="13956" cy="4276"/>
            </a:xfrm>
            <a:custGeom>
              <a:rect b="b" l="l" r="r" t="t"/>
              <a:pathLst>
                <a:path extrusionOk="0" h="142" w="391">
                  <a:moveTo>
                    <a:pt x="100" y="115"/>
                  </a:moveTo>
                  <a:cubicBezTo>
                    <a:pt x="151" y="141"/>
                    <a:pt x="391" y="71"/>
                    <a:pt x="293" y="24"/>
                  </a:cubicBezTo>
                  <a:cubicBezTo>
                    <a:pt x="238"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5" name="Google Shape;20735;p11"/>
            <p:cNvSpPr/>
            <p:nvPr/>
          </p:nvSpPr>
          <p:spPr>
            <a:xfrm>
              <a:off x="5082019" y="4078923"/>
              <a:ext cx="21665" cy="6413"/>
            </a:xfrm>
            <a:custGeom>
              <a:rect b="b" l="l" r="r" t="t"/>
              <a:pathLst>
                <a:path extrusionOk="0" h="213" w="607">
                  <a:moveTo>
                    <a:pt x="606" y="180"/>
                  </a:moveTo>
                  <a:lnTo>
                    <a:pt x="606" y="0"/>
                  </a:lnTo>
                  <a:lnTo>
                    <a:pt x="27" y="0"/>
                  </a:lnTo>
                  <a:cubicBezTo>
                    <a:pt x="1" y="163"/>
                    <a:pt x="217" y="213"/>
                    <a:pt x="606" y="1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6" name="Google Shape;20736;p11"/>
            <p:cNvSpPr/>
            <p:nvPr/>
          </p:nvSpPr>
          <p:spPr>
            <a:xfrm>
              <a:off x="4029859" y="4081572"/>
              <a:ext cx="13777" cy="2800"/>
            </a:xfrm>
            <a:custGeom>
              <a:rect b="b" l="l" r="r" t="t"/>
              <a:pathLst>
                <a:path extrusionOk="0" h="93" w="386">
                  <a:moveTo>
                    <a:pt x="0" y="92"/>
                  </a:moveTo>
                  <a:cubicBezTo>
                    <a:pt x="150" y="71"/>
                    <a:pt x="381" y="90"/>
                    <a:pt x="385" y="1"/>
                  </a:cubicBezTo>
                  <a:cubicBezTo>
                    <a:pt x="235" y="23"/>
                    <a:pt x="5" y="6"/>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7" name="Google Shape;20737;p11"/>
            <p:cNvSpPr/>
            <p:nvPr/>
          </p:nvSpPr>
          <p:spPr>
            <a:xfrm>
              <a:off x="2271036" y="4080880"/>
              <a:ext cx="14063" cy="4246"/>
            </a:xfrm>
            <a:custGeom>
              <a:rect b="b" l="l" r="r" t="t"/>
              <a:pathLst>
                <a:path extrusionOk="0" h="141" w="394">
                  <a:moveTo>
                    <a:pt x="102" y="115"/>
                  </a:moveTo>
                  <a:cubicBezTo>
                    <a:pt x="156" y="140"/>
                    <a:pt x="393" y="72"/>
                    <a:pt x="294" y="24"/>
                  </a:cubicBezTo>
                  <a:cubicBezTo>
                    <a:pt x="239" y="0"/>
                    <a:pt x="0" y="68"/>
                    <a:pt x="102"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8" name="Google Shape;20738;p11"/>
            <p:cNvSpPr/>
            <p:nvPr/>
          </p:nvSpPr>
          <p:spPr>
            <a:xfrm>
              <a:off x="8586458" y="4078923"/>
              <a:ext cx="13777" cy="2770"/>
            </a:xfrm>
            <a:custGeom>
              <a:rect b="b" l="l" r="r" t="t"/>
              <a:pathLst>
                <a:path extrusionOk="0" h="92" w="386">
                  <a:moveTo>
                    <a:pt x="386" y="0"/>
                  </a:moveTo>
                  <a:cubicBezTo>
                    <a:pt x="236" y="20"/>
                    <a:pt x="4" y="2"/>
                    <a:pt x="1" y="92"/>
                  </a:cubicBezTo>
                  <a:cubicBezTo>
                    <a:pt x="151" y="69"/>
                    <a:pt x="381"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9" name="Google Shape;20739;p11"/>
            <p:cNvSpPr/>
            <p:nvPr/>
          </p:nvSpPr>
          <p:spPr>
            <a:xfrm>
              <a:off x="5592234" y="4070311"/>
              <a:ext cx="7031" cy="6263"/>
            </a:xfrm>
            <a:custGeom>
              <a:rect b="b" l="l" r="r" t="t"/>
              <a:pathLst>
                <a:path extrusionOk="0" h="208" w="197">
                  <a:moveTo>
                    <a:pt x="195" y="103"/>
                  </a:moveTo>
                  <a:cubicBezTo>
                    <a:pt x="196" y="54"/>
                    <a:pt x="40" y="0"/>
                    <a:pt x="3" y="103"/>
                  </a:cubicBezTo>
                  <a:cubicBezTo>
                    <a:pt x="1" y="156"/>
                    <a:pt x="160" y="208"/>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0" name="Google Shape;20740;p11"/>
            <p:cNvSpPr/>
            <p:nvPr/>
          </p:nvSpPr>
          <p:spPr>
            <a:xfrm>
              <a:off x="2130089" y="4070703"/>
              <a:ext cx="13849" cy="2740"/>
            </a:xfrm>
            <a:custGeom>
              <a:rect b="b" l="l" r="r" t="t"/>
              <a:pathLst>
                <a:path extrusionOk="0" h="91" w="388">
                  <a:moveTo>
                    <a:pt x="387" y="0"/>
                  </a:moveTo>
                  <a:cubicBezTo>
                    <a:pt x="236" y="20"/>
                    <a:pt x="6" y="2"/>
                    <a:pt x="1" y="90"/>
                  </a:cubicBezTo>
                  <a:cubicBezTo>
                    <a:pt x="149" y="72"/>
                    <a:pt x="381" y="90"/>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1" name="Google Shape;20741;p11"/>
            <p:cNvSpPr/>
            <p:nvPr/>
          </p:nvSpPr>
          <p:spPr>
            <a:xfrm>
              <a:off x="1551810" y="4067542"/>
              <a:ext cx="7067" cy="6293"/>
            </a:xfrm>
            <a:custGeom>
              <a:rect b="b" l="l" r="r" t="t"/>
              <a:pathLst>
                <a:path extrusionOk="0" h="209" w="198">
                  <a:moveTo>
                    <a:pt x="198" y="105"/>
                  </a:moveTo>
                  <a:cubicBezTo>
                    <a:pt x="198" y="54"/>
                    <a:pt x="40" y="1"/>
                    <a:pt x="5" y="105"/>
                  </a:cubicBezTo>
                  <a:cubicBezTo>
                    <a:pt x="1" y="154"/>
                    <a:pt x="159" y="209"/>
                    <a:pt x="198"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2" name="Google Shape;20742;p11"/>
            <p:cNvSpPr/>
            <p:nvPr/>
          </p:nvSpPr>
          <p:spPr>
            <a:xfrm>
              <a:off x="4411726" y="4067210"/>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3" name="Google Shape;20743;p11"/>
            <p:cNvSpPr/>
            <p:nvPr/>
          </p:nvSpPr>
          <p:spPr>
            <a:xfrm>
              <a:off x="2543615" y="4058479"/>
              <a:ext cx="20166" cy="16229"/>
            </a:xfrm>
            <a:custGeom>
              <a:rect b="b" l="l" r="r" t="t"/>
              <a:pathLst>
                <a:path extrusionOk="0" h="539" w="565">
                  <a:moveTo>
                    <a:pt x="565" y="134"/>
                  </a:moveTo>
                  <a:cubicBezTo>
                    <a:pt x="1" y="0"/>
                    <a:pt x="1" y="538"/>
                    <a:pt x="565" y="4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4" name="Google Shape;20744;p11"/>
            <p:cNvSpPr/>
            <p:nvPr/>
          </p:nvSpPr>
          <p:spPr>
            <a:xfrm>
              <a:off x="6655601" y="4064440"/>
              <a:ext cx="14027" cy="4336"/>
            </a:xfrm>
            <a:custGeom>
              <a:rect b="b" l="l" r="r" t="t"/>
              <a:pathLst>
                <a:path extrusionOk="0" h="144" w="393">
                  <a:moveTo>
                    <a:pt x="292" y="27"/>
                  </a:moveTo>
                  <a:cubicBezTo>
                    <a:pt x="237" y="1"/>
                    <a:pt x="1" y="70"/>
                    <a:pt x="98" y="117"/>
                  </a:cubicBezTo>
                  <a:cubicBezTo>
                    <a:pt x="155" y="143"/>
                    <a:pt x="392" y="74"/>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5" name="Google Shape;20745;p11"/>
            <p:cNvSpPr/>
            <p:nvPr/>
          </p:nvSpPr>
          <p:spPr>
            <a:xfrm>
              <a:off x="6304536" y="4064440"/>
              <a:ext cx="14027" cy="4336"/>
            </a:xfrm>
            <a:custGeom>
              <a:rect b="b" l="l" r="r" t="t"/>
              <a:pathLst>
                <a:path extrusionOk="0" h="144" w="393">
                  <a:moveTo>
                    <a:pt x="293" y="27"/>
                  </a:moveTo>
                  <a:cubicBezTo>
                    <a:pt x="241" y="1"/>
                    <a:pt x="1" y="70"/>
                    <a:pt x="103" y="117"/>
                  </a:cubicBezTo>
                  <a:cubicBezTo>
                    <a:pt x="155" y="143"/>
                    <a:pt x="392"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6" name="Google Shape;20746;p11"/>
            <p:cNvSpPr/>
            <p:nvPr/>
          </p:nvSpPr>
          <p:spPr>
            <a:xfrm>
              <a:off x="2325966" y="4056973"/>
              <a:ext cx="25663" cy="8280"/>
            </a:xfrm>
            <a:custGeom>
              <a:rect b="b" l="l" r="r" t="t"/>
              <a:pathLst>
                <a:path extrusionOk="0" h="275" w="719">
                  <a:moveTo>
                    <a:pt x="105" y="275"/>
                  </a:moveTo>
                  <a:lnTo>
                    <a:pt x="682" y="275"/>
                  </a:lnTo>
                  <a:cubicBezTo>
                    <a:pt x="653" y="168"/>
                    <a:pt x="718" y="15"/>
                    <a:pt x="490" y="1"/>
                  </a:cubicBezTo>
                  <a:cubicBezTo>
                    <a:pt x="474" y="146"/>
                    <a:pt x="0" y="73"/>
                    <a:pt x="105"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7" name="Google Shape;20747;p11"/>
            <p:cNvSpPr/>
            <p:nvPr/>
          </p:nvSpPr>
          <p:spPr>
            <a:xfrm>
              <a:off x="2725286" y="4059081"/>
              <a:ext cx="14134" cy="4215"/>
            </a:xfrm>
            <a:custGeom>
              <a:rect b="b" l="l" r="r" t="t"/>
              <a:pathLst>
                <a:path extrusionOk="0" h="140" w="396">
                  <a:moveTo>
                    <a:pt x="293" y="24"/>
                  </a:moveTo>
                  <a:cubicBezTo>
                    <a:pt x="242" y="0"/>
                    <a:pt x="0" y="68"/>
                    <a:pt x="103" y="115"/>
                  </a:cubicBezTo>
                  <a:cubicBezTo>
                    <a:pt x="156" y="140"/>
                    <a:pt x="396"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8" name="Google Shape;20748;p11"/>
            <p:cNvSpPr/>
            <p:nvPr/>
          </p:nvSpPr>
          <p:spPr>
            <a:xfrm>
              <a:off x="4371822" y="4048272"/>
              <a:ext cx="29625" cy="12285"/>
            </a:xfrm>
            <a:custGeom>
              <a:rect b="b" l="l" r="r" t="t"/>
              <a:pathLst>
                <a:path extrusionOk="0" h="408" w="830">
                  <a:moveTo>
                    <a:pt x="829" y="383"/>
                  </a:moveTo>
                  <a:lnTo>
                    <a:pt x="829" y="21"/>
                  </a:lnTo>
                  <a:cubicBezTo>
                    <a:pt x="466" y="0"/>
                    <a:pt x="407" y="121"/>
                    <a:pt x="59" y="111"/>
                  </a:cubicBezTo>
                  <a:cubicBezTo>
                    <a:pt x="0" y="349"/>
                    <a:pt x="329" y="407"/>
                    <a:pt x="829" y="3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9" name="Google Shape;20749;p11"/>
            <p:cNvSpPr/>
            <p:nvPr/>
          </p:nvSpPr>
          <p:spPr>
            <a:xfrm>
              <a:off x="1469362" y="4050621"/>
              <a:ext cx="27519" cy="11141"/>
            </a:xfrm>
            <a:custGeom>
              <a:rect b="b" l="l" r="r" t="t"/>
              <a:pathLst>
                <a:path extrusionOk="0" h="370" w="771">
                  <a:moveTo>
                    <a:pt x="771" y="305"/>
                  </a:moveTo>
                  <a:lnTo>
                    <a:pt x="771" y="33"/>
                  </a:lnTo>
                  <a:cubicBezTo>
                    <a:pt x="481" y="49"/>
                    <a:pt x="56" y="0"/>
                    <a:pt x="0" y="124"/>
                  </a:cubicBezTo>
                  <a:cubicBezTo>
                    <a:pt x="382" y="124"/>
                    <a:pt x="244" y="370"/>
                    <a:pt x="771"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0" name="Google Shape;20750;p11"/>
            <p:cNvSpPr/>
            <p:nvPr/>
          </p:nvSpPr>
          <p:spPr>
            <a:xfrm>
              <a:off x="1909763" y="4040083"/>
              <a:ext cx="41403" cy="16982"/>
            </a:xfrm>
            <a:custGeom>
              <a:rect b="b" l="l" r="r" t="t"/>
              <a:pathLst>
                <a:path extrusionOk="0" h="564" w="1160">
                  <a:moveTo>
                    <a:pt x="1" y="200"/>
                  </a:moveTo>
                  <a:cubicBezTo>
                    <a:pt x="212" y="404"/>
                    <a:pt x="525" y="561"/>
                    <a:pt x="1160" y="563"/>
                  </a:cubicBezTo>
                  <a:lnTo>
                    <a:pt x="1160" y="110"/>
                  </a:lnTo>
                  <a:cubicBezTo>
                    <a:pt x="820" y="162"/>
                    <a:pt x="26" y="1"/>
                    <a:pt x="1" y="2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1" name="Google Shape;20751;p11"/>
            <p:cNvSpPr/>
            <p:nvPr/>
          </p:nvSpPr>
          <p:spPr>
            <a:xfrm>
              <a:off x="911712" y="4040624"/>
              <a:ext cx="45901" cy="16741"/>
            </a:xfrm>
            <a:custGeom>
              <a:rect b="b" l="l" r="r" t="t"/>
              <a:pathLst>
                <a:path extrusionOk="0" h="556" w="1286">
                  <a:moveTo>
                    <a:pt x="965" y="1"/>
                  </a:moveTo>
                  <a:cubicBezTo>
                    <a:pt x="361" y="16"/>
                    <a:pt x="39" y="170"/>
                    <a:pt x="1" y="454"/>
                  </a:cubicBezTo>
                  <a:cubicBezTo>
                    <a:pt x="365" y="433"/>
                    <a:pt x="426" y="556"/>
                    <a:pt x="774" y="544"/>
                  </a:cubicBezTo>
                  <a:cubicBezTo>
                    <a:pt x="901" y="355"/>
                    <a:pt x="1285" y="140"/>
                    <a:pt x="9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2" name="Google Shape;20752;p11"/>
            <p:cNvSpPr/>
            <p:nvPr/>
          </p:nvSpPr>
          <p:spPr>
            <a:xfrm>
              <a:off x="5668043" y="4046104"/>
              <a:ext cx="14919" cy="9244"/>
            </a:xfrm>
            <a:custGeom>
              <a:rect b="b" l="l" r="r" t="t"/>
              <a:pathLst>
                <a:path extrusionOk="0" h="307" w="418">
                  <a:moveTo>
                    <a:pt x="383" y="272"/>
                  </a:moveTo>
                  <a:cubicBezTo>
                    <a:pt x="354" y="165"/>
                    <a:pt x="418" y="15"/>
                    <a:pt x="192" y="0"/>
                  </a:cubicBezTo>
                  <a:cubicBezTo>
                    <a:pt x="179" y="55"/>
                    <a:pt x="163" y="107"/>
                    <a:pt x="0" y="93"/>
                  </a:cubicBezTo>
                  <a:cubicBezTo>
                    <a:pt x="21" y="203"/>
                    <a:pt x="56" y="307"/>
                    <a:pt x="383"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3" name="Google Shape;20753;p11"/>
            <p:cNvSpPr/>
            <p:nvPr/>
          </p:nvSpPr>
          <p:spPr>
            <a:xfrm>
              <a:off x="2532550" y="4050801"/>
              <a:ext cx="14134" cy="4276"/>
            </a:xfrm>
            <a:custGeom>
              <a:rect b="b" l="l" r="r" t="t"/>
              <a:pathLst>
                <a:path extrusionOk="0" h="142" w="396">
                  <a:moveTo>
                    <a:pt x="295" y="24"/>
                  </a:moveTo>
                  <a:cubicBezTo>
                    <a:pt x="243" y="1"/>
                    <a:pt x="0" y="69"/>
                    <a:pt x="102" y="116"/>
                  </a:cubicBezTo>
                  <a:cubicBezTo>
                    <a:pt x="157" y="142"/>
                    <a:pt x="396" y="73"/>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4" name="Google Shape;20754;p11"/>
            <p:cNvSpPr/>
            <p:nvPr/>
          </p:nvSpPr>
          <p:spPr>
            <a:xfrm>
              <a:off x="4174411" y="4045713"/>
              <a:ext cx="6889" cy="6233"/>
            </a:xfrm>
            <a:custGeom>
              <a:rect b="b" l="l" r="r" t="t"/>
              <a:pathLst>
                <a:path extrusionOk="0" h="207" w="193">
                  <a:moveTo>
                    <a:pt x="192" y="105"/>
                  </a:moveTo>
                  <a:cubicBezTo>
                    <a:pt x="192" y="51"/>
                    <a:pt x="38" y="0"/>
                    <a:pt x="1" y="105"/>
                  </a:cubicBezTo>
                  <a:cubicBezTo>
                    <a:pt x="1" y="153"/>
                    <a:pt x="156" y="206"/>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5" name="Google Shape;20755;p11"/>
            <p:cNvSpPr/>
            <p:nvPr/>
          </p:nvSpPr>
          <p:spPr>
            <a:xfrm>
              <a:off x="2319256" y="4045352"/>
              <a:ext cx="14063" cy="4306"/>
            </a:xfrm>
            <a:custGeom>
              <a:rect b="b" l="l" r="r" t="t"/>
              <a:pathLst>
                <a:path extrusionOk="0" h="143" w="394">
                  <a:moveTo>
                    <a:pt x="293" y="25"/>
                  </a:moveTo>
                  <a:cubicBezTo>
                    <a:pt x="241" y="0"/>
                    <a:pt x="0" y="68"/>
                    <a:pt x="102" y="118"/>
                  </a:cubicBezTo>
                  <a:cubicBezTo>
                    <a:pt x="152" y="143"/>
                    <a:pt x="393"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6" name="Google Shape;20756;p11"/>
            <p:cNvSpPr/>
            <p:nvPr/>
          </p:nvSpPr>
          <p:spPr>
            <a:xfrm>
              <a:off x="3761349" y="4043394"/>
              <a:ext cx="13777" cy="2740"/>
            </a:xfrm>
            <a:custGeom>
              <a:rect b="b" l="l" r="r" t="t"/>
              <a:pathLst>
                <a:path extrusionOk="0" h="91" w="386">
                  <a:moveTo>
                    <a:pt x="385" y="0"/>
                  </a:moveTo>
                  <a:cubicBezTo>
                    <a:pt x="238" y="20"/>
                    <a:pt x="4" y="3"/>
                    <a:pt x="0" y="90"/>
                  </a:cubicBezTo>
                  <a:cubicBezTo>
                    <a:pt x="153" y="71"/>
                    <a:pt x="380" y="88"/>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7" name="Google Shape;20757;p11"/>
            <p:cNvSpPr/>
            <p:nvPr/>
          </p:nvSpPr>
          <p:spPr>
            <a:xfrm>
              <a:off x="4556278" y="4039842"/>
              <a:ext cx="13991" cy="4306"/>
            </a:xfrm>
            <a:custGeom>
              <a:rect b="b" l="l" r="r" t="t"/>
              <a:pathLst>
                <a:path extrusionOk="0" h="143" w="392">
                  <a:moveTo>
                    <a:pt x="99" y="118"/>
                  </a:moveTo>
                  <a:cubicBezTo>
                    <a:pt x="154" y="143"/>
                    <a:pt x="392" y="75"/>
                    <a:pt x="292" y="27"/>
                  </a:cubicBezTo>
                  <a:cubicBezTo>
                    <a:pt x="239" y="1"/>
                    <a:pt x="0" y="70"/>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8" name="Google Shape;20758;p11"/>
            <p:cNvSpPr/>
            <p:nvPr/>
          </p:nvSpPr>
          <p:spPr>
            <a:xfrm>
              <a:off x="3468747" y="4039842"/>
              <a:ext cx="14027" cy="4306"/>
            </a:xfrm>
            <a:custGeom>
              <a:rect b="b" l="l" r="r" t="t"/>
              <a:pathLst>
                <a:path extrusionOk="0" h="143" w="393">
                  <a:moveTo>
                    <a:pt x="292" y="27"/>
                  </a:moveTo>
                  <a:cubicBezTo>
                    <a:pt x="238" y="1"/>
                    <a:pt x="1" y="71"/>
                    <a:pt x="100" y="118"/>
                  </a:cubicBezTo>
                  <a:cubicBezTo>
                    <a:pt x="154" y="143"/>
                    <a:pt x="392" y="74"/>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9" name="Google Shape;20759;p11"/>
            <p:cNvSpPr/>
            <p:nvPr/>
          </p:nvSpPr>
          <p:spPr>
            <a:xfrm>
              <a:off x="7137476" y="4034392"/>
              <a:ext cx="13920" cy="4306"/>
            </a:xfrm>
            <a:custGeom>
              <a:rect b="b" l="l" r="r" t="t"/>
              <a:pathLst>
                <a:path extrusionOk="0" h="143" w="390">
                  <a:moveTo>
                    <a:pt x="289" y="25"/>
                  </a:moveTo>
                  <a:cubicBezTo>
                    <a:pt x="238" y="0"/>
                    <a:pt x="1" y="69"/>
                    <a:pt x="100" y="116"/>
                  </a:cubicBezTo>
                  <a:cubicBezTo>
                    <a:pt x="152" y="143"/>
                    <a:pt x="390" y="73"/>
                    <a:pt x="289"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0" name="Google Shape;20760;p11"/>
            <p:cNvSpPr/>
            <p:nvPr/>
          </p:nvSpPr>
          <p:spPr>
            <a:xfrm>
              <a:off x="2511956" y="4034392"/>
              <a:ext cx="14099" cy="4306"/>
            </a:xfrm>
            <a:custGeom>
              <a:rect b="b" l="l" r="r" t="t"/>
              <a:pathLst>
                <a:path extrusionOk="0" h="143" w="395">
                  <a:moveTo>
                    <a:pt x="293" y="25"/>
                  </a:moveTo>
                  <a:cubicBezTo>
                    <a:pt x="239" y="0"/>
                    <a:pt x="0" y="69"/>
                    <a:pt x="101" y="116"/>
                  </a:cubicBezTo>
                  <a:cubicBezTo>
                    <a:pt x="153" y="143"/>
                    <a:pt x="394" y="73"/>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1" name="Google Shape;20761;p11"/>
            <p:cNvSpPr/>
            <p:nvPr/>
          </p:nvSpPr>
          <p:spPr>
            <a:xfrm>
              <a:off x="5695419" y="4029665"/>
              <a:ext cx="13920" cy="5510"/>
            </a:xfrm>
            <a:custGeom>
              <a:rect b="b" l="l" r="r" t="t"/>
              <a:pathLst>
                <a:path extrusionOk="0" h="183" w="390">
                  <a:moveTo>
                    <a:pt x="1" y="182"/>
                  </a:moveTo>
                  <a:lnTo>
                    <a:pt x="390" y="182"/>
                  </a:lnTo>
                  <a:lnTo>
                    <a:pt x="390"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2" name="Google Shape;20762;p11"/>
            <p:cNvSpPr/>
            <p:nvPr/>
          </p:nvSpPr>
          <p:spPr>
            <a:xfrm>
              <a:off x="4542037" y="4018796"/>
              <a:ext cx="26555" cy="12195"/>
            </a:xfrm>
            <a:custGeom>
              <a:rect b="b" l="l" r="r" t="t"/>
              <a:pathLst>
                <a:path extrusionOk="0" h="405" w="744">
                  <a:moveTo>
                    <a:pt x="306" y="0"/>
                  </a:moveTo>
                  <a:cubicBezTo>
                    <a:pt x="1" y="134"/>
                    <a:pt x="90" y="405"/>
                    <a:pt x="693" y="362"/>
                  </a:cubicBezTo>
                  <a:cubicBezTo>
                    <a:pt x="744" y="154"/>
                    <a:pt x="646" y="21"/>
                    <a:pt x="3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3" name="Google Shape;20763;p11"/>
            <p:cNvSpPr/>
            <p:nvPr/>
          </p:nvSpPr>
          <p:spPr>
            <a:xfrm>
              <a:off x="3406786" y="4026172"/>
              <a:ext cx="14027" cy="4306"/>
            </a:xfrm>
            <a:custGeom>
              <a:rect b="b" l="l" r="r" t="t"/>
              <a:pathLst>
                <a:path extrusionOk="0" h="143" w="393">
                  <a:moveTo>
                    <a:pt x="100" y="117"/>
                  </a:moveTo>
                  <a:cubicBezTo>
                    <a:pt x="151" y="143"/>
                    <a:pt x="392" y="72"/>
                    <a:pt x="292" y="25"/>
                  </a:cubicBezTo>
                  <a:cubicBezTo>
                    <a:pt x="242" y="0"/>
                    <a:pt x="1"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4" name="Google Shape;20764;p11"/>
            <p:cNvSpPr/>
            <p:nvPr/>
          </p:nvSpPr>
          <p:spPr>
            <a:xfrm>
              <a:off x="7898854" y="4008408"/>
              <a:ext cx="35478" cy="19120"/>
            </a:xfrm>
            <a:custGeom>
              <a:rect b="b" l="l" r="r" t="t"/>
              <a:pathLst>
                <a:path extrusionOk="0" h="635" w="994">
                  <a:moveTo>
                    <a:pt x="557" y="617"/>
                  </a:moveTo>
                  <a:cubicBezTo>
                    <a:pt x="507" y="353"/>
                    <a:pt x="994" y="337"/>
                    <a:pt x="944" y="72"/>
                  </a:cubicBezTo>
                  <a:cubicBezTo>
                    <a:pt x="0" y="0"/>
                    <a:pt x="77" y="635"/>
                    <a:pt x="557" y="6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5" name="Google Shape;20765;p11"/>
            <p:cNvSpPr/>
            <p:nvPr/>
          </p:nvSpPr>
          <p:spPr>
            <a:xfrm>
              <a:off x="2732211" y="4023493"/>
              <a:ext cx="14063" cy="4276"/>
            </a:xfrm>
            <a:custGeom>
              <a:rect b="b" l="l" r="r" t="t"/>
              <a:pathLst>
                <a:path extrusionOk="0" h="142" w="394">
                  <a:moveTo>
                    <a:pt x="99" y="116"/>
                  </a:moveTo>
                  <a:cubicBezTo>
                    <a:pt x="155" y="142"/>
                    <a:pt x="394" y="71"/>
                    <a:pt x="295" y="24"/>
                  </a:cubicBezTo>
                  <a:cubicBezTo>
                    <a:pt x="242" y="1"/>
                    <a:pt x="1" y="69"/>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6" name="Google Shape;20766;p11"/>
            <p:cNvSpPr/>
            <p:nvPr/>
          </p:nvSpPr>
          <p:spPr>
            <a:xfrm>
              <a:off x="1926860" y="4023493"/>
              <a:ext cx="14099" cy="4246"/>
            </a:xfrm>
            <a:custGeom>
              <a:rect b="b" l="l" r="r" t="t"/>
              <a:pathLst>
                <a:path extrusionOk="0" h="141" w="395">
                  <a:moveTo>
                    <a:pt x="294" y="24"/>
                  </a:moveTo>
                  <a:cubicBezTo>
                    <a:pt x="242" y="1"/>
                    <a:pt x="1" y="69"/>
                    <a:pt x="103" y="116"/>
                  </a:cubicBezTo>
                  <a:cubicBezTo>
                    <a:pt x="157" y="140"/>
                    <a:pt x="395"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7" name="Google Shape;20767;p11"/>
            <p:cNvSpPr/>
            <p:nvPr/>
          </p:nvSpPr>
          <p:spPr>
            <a:xfrm>
              <a:off x="4975336" y="4007806"/>
              <a:ext cx="34086" cy="17223"/>
            </a:xfrm>
            <a:custGeom>
              <a:rect b="b" l="l" r="r" t="t"/>
              <a:pathLst>
                <a:path extrusionOk="0" h="572" w="955">
                  <a:moveTo>
                    <a:pt x="700" y="545"/>
                  </a:moveTo>
                  <a:cubicBezTo>
                    <a:pt x="862" y="441"/>
                    <a:pt x="955" y="302"/>
                    <a:pt x="893" y="92"/>
                  </a:cubicBezTo>
                  <a:cubicBezTo>
                    <a:pt x="626" y="95"/>
                    <a:pt x="467" y="48"/>
                    <a:pt x="313" y="1"/>
                  </a:cubicBezTo>
                  <a:cubicBezTo>
                    <a:pt x="1" y="147"/>
                    <a:pt x="83" y="571"/>
                    <a:pt x="700"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8" name="Google Shape;20768;p11"/>
            <p:cNvSpPr/>
            <p:nvPr/>
          </p:nvSpPr>
          <p:spPr>
            <a:xfrm>
              <a:off x="2770829" y="4012021"/>
              <a:ext cx="20095" cy="16259"/>
            </a:xfrm>
            <a:custGeom>
              <a:rect b="b" l="l" r="r" t="t"/>
              <a:pathLst>
                <a:path extrusionOk="0" h="540" w="563">
                  <a:moveTo>
                    <a:pt x="562" y="405"/>
                  </a:moveTo>
                  <a:lnTo>
                    <a:pt x="562" y="134"/>
                  </a:lnTo>
                  <a:cubicBezTo>
                    <a:pt x="1" y="1"/>
                    <a:pt x="1" y="540"/>
                    <a:pt x="562" y="4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9" name="Google Shape;20769;p11"/>
            <p:cNvSpPr/>
            <p:nvPr/>
          </p:nvSpPr>
          <p:spPr>
            <a:xfrm>
              <a:off x="6573045" y="4017983"/>
              <a:ext cx="13920" cy="4246"/>
            </a:xfrm>
            <a:custGeom>
              <a:rect b="b" l="l" r="r" t="t"/>
              <a:pathLst>
                <a:path extrusionOk="0" h="141" w="390">
                  <a:moveTo>
                    <a:pt x="292" y="27"/>
                  </a:moveTo>
                  <a:cubicBezTo>
                    <a:pt x="237" y="1"/>
                    <a:pt x="0" y="70"/>
                    <a:pt x="101" y="116"/>
                  </a:cubicBezTo>
                  <a:cubicBezTo>
                    <a:pt x="151" y="141"/>
                    <a:pt x="389" y="73"/>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0" name="Google Shape;20770;p11"/>
            <p:cNvSpPr/>
            <p:nvPr/>
          </p:nvSpPr>
          <p:spPr>
            <a:xfrm>
              <a:off x="2686382" y="4013286"/>
              <a:ext cx="21915" cy="8762"/>
            </a:xfrm>
            <a:custGeom>
              <a:rect b="b" l="l" r="r" t="t"/>
              <a:pathLst>
                <a:path extrusionOk="0" h="291" w="614">
                  <a:moveTo>
                    <a:pt x="614" y="272"/>
                  </a:moveTo>
                  <a:lnTo>
                    <a:pt x="614" y="0"/>
                  </a:lnTo>
                  <a:lnTo>
                    <a:pt x="33" y="0"/>
                  </a:lnTo>
                  <a:cubicBezTo>
                    <a:pt x="0" y="199"/>
                    <a:pt x="191" y="290"/>
                    <a:pt x="61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1" name="Google Shape;20771;p11"/>
            <p:cNvSpPr/>
            <p:nvPr/>
          </p:nvSpPr>
          <p:spPr>
            <a:xfrm>
              <a:off x="1888277" y="4010486"/>
              <a:ext cx="14670" cy="9575"/>
            </a:xfrm>
            <a:custGeom>
              <a:rect b="b" l="l" r="r" t="t"/>
              <a:pathLst>
                <a:path extrusionOk="0" h="318" w="411">
                  <a:moveTo>
                    <a:pt x="411" y="276"/>
                  </a:moveTo>
                  <a:lnTo>
                    <a:pt x="411" y="93"/>
                  </a:lnTo>
                  <a:cubicBezTo>
                    <a:pt x="220" y="93"/>
                    <a:pt x="184" y="19"/>
                    <a:pt x="26" y="1"/>
                  </a:cubicBezTo>
                  <a:cubicBezTo>
                    <a:pt x="45" y="146"/>
                    <a:pt x="1" y="318"/>
                    <a:pt x="411" y="2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2" name="Google Shape;20772;p11"/>
            <p:cNvSpPr/>
            <p:nvPr/>
          </p:nvSpPr>
          <p:spPr>
            <a:xfrm>
              <a:off x="1655173" y="4016026"/>
              <a:ext cx="13777" cy="2800"/>
            </a:xfrm>
            <a:custGeom>
              <a:rect b="b" l="l" r="r" t="t"/>
              <a:pathLst>
                <a:path extrusionOk="0" h="93" w="386">
                  <a:moveTo>
                    <a:pt x="0" y="92"/>
                  </a:moveTo>
                  <a:cubicBezTo>
                    <a:pt x="149" y="70"/>
                    <a:pt x="381" y="88"/>
                    <a:pt x="385" y="1"/>
                  </a:cubicBezTo>
                  <a:cubicBezTo>
                    <a:pt x="235" y="22"/>
                    <a:pt x="5" y="2"/>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3" name="Google Shape;20773;p11"/>
            <p:cNvSpPr/>
            <p:nvPr/>
          </p:nvSpPr>
          <p:spPr>
            <a:xfrm>
              <a:off x="8435017" y="4010185"/>
              <a:ext cx="6924" cy="6203"/>
            </a:xfrm>
            <a:custGeom>
              <a:rect b="b" l="l" r="r" t="t"/>
              <a:pathLst>
                <a:path extrusionOk="0" h="206" w="194">
                  <a:moveTo>
                    <a:pt x="192" y="103"/>
                  </a:moveTo>
                  <a:cubicBezTo>
                    <a:pt x="193" y="52"/>
                    <a:pt x="37" y="0"/>
                    <a:pt x="0" y="103"/>
                  </a:cubicBezTo>
                  <a:cubicBezTo>
                    <a:pt x="0" y="153"/>
                    <a:pt x="158" y="205"/>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4" name="Google Shape;20774;p11"/>
            <p:cNvSpPr/>
            <p:nvPr/>
          </p:nvSpPr>
          <p:spPr>
            <a:xfrm>
              <a:off x="7502282" y="4012443"/>
              <a:ext cx="13920" cy="4336"/>
            </a:xfrm>
            <a:custGeom>
              <a:rect b="b" l="l" r="r" t="t"/>
              <a:pathLst>
                <a:path extrusionOk="0" h="144" w="390">
                  <a:moveTo>
                    <a:pt x="291" y="28"/>
                  </a:moveTo>
                  <a:cubicBezTo>
                    <a:pt x="238" y="1"/>
                    <a:pt x="0" y="71"/>
                    <a:pt x="98" y="117"/>
                  </a:cubicBezTo>
                  <a:cubicBezTo>
                    <a:pt x="152" y="143"/>
                    <a:pt x="389" y="75"/>
                    <a:pt x="291"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5" name="Google Shape;20775;p11"/>
            <p:cNvSpPr/>
            <p:nvPr/>
          </p:nvSpPr>
          <p:spPr>
            <a:xfrm>
              <a:off x="2343419" y="4010396"/>
              <a:ext cx="20737" cy="5871"/>
            </a:xfrm>
            <a:custGeom>
              <a:rect b="b" l="l" r="r" t="t"/>
              <a:pathLst>
                <a:path extrusionOk="0" h="195" w="581">
                  <a:moveTo>
                    <a:pt x="1" y="188"/>
                  </a:moveTo>
                  <a:cubicBezTo>
                    <a:pt x="334" y="194"/>
                    <a:pt x="497" y="118"/>
                    <a:pt x="580" y="6"/>
                  </a:cubicBezTo>
                  <a:cubicBezTo>
                    <a:pt x="250" y="1"/>
                    <a:pt x="87" y="77"/>
                    <a:pt x="1" y="18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6" name="Google Shape;20776;p11"/>
            <p:cNvSpPr/>
            <p:nvPr/>
          </p:nvSpPr>
          <p:spPr>
            <a:xfrm>
              <a:off x="2708261" y="4005066"/>
              <a:ext cx="20737" cy="8250"/>
            </a:xfrm>
            <a:custGeom>
              <a:rect b="b" l="l" r="r" t="t"/>
              <a:pathLst>
                <a:path extrusionOk="0" h="274" w="581">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7" name="Google Shape;20777;p11"/>
            <p:cNvSpPr/>
            <p:nvPr/>
          </p:nvSpPr>
          <p:spPr>
            <a:xfrm>
              <a:off x="6184611" y="3997599"/>
              <a:ext cx="26555" cy="15326"/>
            </a:xfrm>
            <a:custGeom>
              <a:rect b="b" l="l" r="r" t="t"/>
              <a:pathLst>
                <a:path extrusionOk="0" h="509" w="744">
                  <a:moveTo>
                    <a:pt x="1" y="74"/>
                  </a:moveTo>
                  <a:lnTo>
                    <a:pt x="1" y="438"/>
                  </a:lnTo>
                  <a:cubicBezTo>
                    <a:pt x="744" y="508"/>
                    <a:pt x="744" y="0"/>
                    <a:pt x="1" y="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8" name="Google Shape;20778;p11"/>
            <p:cNvSpPr/>
            <p:nvPr/>
          </p:nvSpPr>
          <p:spPr>
            <a:xfrm>
              <a:off x="5555185" y="3994137"/>
              <a:ext cx="35228" cy="16470"/>
            </a:xfrm>
            <a:custGeom>
              <a:rect b="b" l="l" r="r" t="t"/>
              <a:pathLst>
                <a:path extrusionOk="0" h="547" w="987">
                  <a:moveTo>
                    <a:pt x="847" y="1"/>
                  </a:moveTo>
                  <a:lnTo>
                    <a:pt x="75" y="1"/>
                  </a:lnTo>
                  <a:cubicBezTo>
                    <a:pt x="1" y="307"/>
                    <a:pt x="409" y="390"/>
                    <a:pt x="653" y="546"/>
                  </a:cubicBezTo>
                  <a:cubicBezTo>
                    <a:pt x="651" y="332"/>
                    <a:pt x="986" y="279"/>
                    <a:pt x="8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9" name="Google Shape;20779;p11"/>
            <p:cNvSpPr/>
            <p:nvPr/>
          </p:nvSpPr>
          <p:spPr>
            <a:xfrm>
              <a:off x="2959425" y="4001604"/>
              <a:ext cx="13920" cy="4276"/>
            </a:xfrm>
            <a:custGeom>
              <a:rect b="b" l="l" r="r" t="t"/>
              <a:pathLst>
                <a:path extrusionOk="0" h="142" w="390">
                  <a:moveTo>
                    <a:pt x="293" y="25"/>
                  </a:moveTo>
                  <a:cubicBezTo>
                    <a:pt x="239" y="1"/>
                    <a:pt x="1" y="70"/>
                    <a:pt x="99" y="117"/>
                  </a:cubicBezTo>
                  <a:cubicBezTo>
                    <a:pt x="151" y="142"/>
                    <a:pt x="390"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0" name="Google Shape;20780;p11"/>
            <p:cNvSpPr/>
            <p:nvPr/>
          </p:nvSpPr>
          <p:spPr>
            <a:xfrm>
              <a:off x="7643444" y="3994137"/>
              <a:ext cx="20773" cy="8250"/>
            </a:xfrm>
            <a:custGeom>
              <a:rect b="b" l="l" r="r" t="t"/>
              <a:pathLst>
                <a:path extrusionOk="0" h="274" w="582">
                  <a:moveTo>
                    <a:pt x="581" y="1"/>
                  </a:moveTo>
                  <a:lnTo>
                    <a:pt x="1" y="1"/>
                  </a:lnTo>
                  <a:lnTo>
                    <a:pt x="1" y="273"/>
                  </a:lnTo>
                  <a:lnTo>
                    <a:pt x="581"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1" name="Google Shape;20781;p11"/>
            <p:cNvSpPr/>
            <p:nvPr/>
          </p:nvSpPr>
          <p:spPr>
            <a:xfrm>
              <a:off x="8324872" y="3993836"/>
              <a:ext cx="7031" cy="6203"/>
            </a:xfrm>
            <a:custGeom>
              <a:rect b="b" l="l" r="r" t="t"/>
              <a:pathLst>
                <a:path extrusionOk="0" h="206" w="197">
                  <a:moveTo>
                    <a:pt x="195" y="102"/>
                  </a:moveTo>
                  <a:cubicBezTo>
                    <a:pt x="196" y="52"/>
                    <a:pt x="38" y="0"/>
                    <a:pt x="0" y="102"/>
                  </a:cubicBezTo>
                  <a:cubicBezTo>
                    <a:pt x="0" y="152"/>
                    <a:pt x="156" y="205"/>
                    <a:pt x="195"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2" name="Google Shape;20782;p11"/>
            <p:cNvSpPr/>
            <p:nvPr/>
          </p:nvSpPr>
          <p:spPr>
            <a:xfrm>
              <a:off x="5134343" y="3990674"/>
              <a:ext cx="14063" cy="4276"/>
            </a:xfrm>
            <a:custGeom>
              <a:rect b="b" l="l" r="r" t="t"/>
              <a:pathLst>
                <a:path extrusionOk="0" h="142" w="394">
                  <a:moveTo>
                    <a:pt x="102" y="116"/>
                  </a:moveTo>
                  <a:cubicBezTo>
                    <a:pt x="155" y="142"/>
                    <a:pt x="394" y="74"/>
                    <a:pt x="296" y="27"/>
                  </a:cubicBezTo>
                  <a:cubicBezTo>
                    <a:pt x="243" y="1"/>
                    <a:pt x="1" y="69"/>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3" name="Google Shape;20783;p11"/>
            <p:cNvSpPr/>
            <p:nvPr/>
          </p:nvSpPr>
          <p:spPr>
            <a:xfrm>
              <a:off x="1391232" y="3968153"/>
              <a:ext cx="52290" cy="28032"/>
            </a:xfrm>
            <a:custGeom>
              <a:rect b="b" l="l" r="r" t="t"/>
              <a:pathLst>
                <a:path extrusionOk="0" h="931" w="1465">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4" name="Google Shape;20784;p11"/>
            <p:cNvSpPr/>
            <p:nvPr/>
          </p:nvSpPr>
          <p:spPr>
            <a:xfrm>
              <a:off x="7058312" y="3985917"/>
              <a:ext cx="13849" cy="5510"/>
            </a:xfrm>
            <a:custGeom>
              <a:rect b="b" l="l" r="r" t="t"/>
              <a:pathLst>
                <a:path extrusionOk="0" h="183" w="388">
                  <a:moveTo>
                    <a:pt x="1" y="182"/>
                  </a:moveTo>
                  <a:lnTo>
                    <a:pt x="387" y="182"/>
                  </a:lnTo>
                  <a:lnTo>
                    <a:pt x="387"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5" name="Google Shape;20785;p11"/>
            <p:cNvSpPr/>
            <p:nvPr/>
          </p:nvSpPr>
          <p:spPr>
            <a:xfrm>
              <a:off x="2972631" y="3983177"/>
              <a:ext cx="29482" cy="9936"/>
            </a:xfrm>
            <a:custGeom>
              <a:rect b="b" l="l" r="r" t="t"/>
              <a:pathLst>
                <a:path extrusionOk="0" h="330" w="826">
                  <a:moveTo>
                    <a:pt x="693" y="273"/>
                  </a:moveTo>
                  <a:cubicBezTo>
                    <a:pt x="825" y="29"/>
                    <a:pt x="295" y="97"/>
                    <a:pt x="114" y="0"/>
                  </a:cubicBezTo>
                  <a:cubicBezTo>
                    <a:pt x="0" y="238"/>
                    <a:pt x="191" y="329"/>
                    <a:pt x="693"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6" name="Google Shape;20786;p11"/>
            <p:cNvSpPr/>
            <p:nvPr/>
          </p:nvSpPr>
          <p:spPr>
            <a:xfrm>
              <a:off x="1665346" y="3987904"/>
              <a:ext cx="13991" cy="4246"/>
            </a:xfrm>
            <a:custGeom>
              <a:rect b="b" l="l" r="r" t="t"/>
              <a:pathLst>
                <a:path extrusionOk="0" h="141" w="392">
                  <a:moveTo>
                    <a:pt x="100" y="116"/>
                  </a:moveTo>
                  <a:cubicBezTo>
                    <a:pt x="151" y="141"/>
                    <a:pt x="391" y="72"/>
                    <a:pt x="293" y="25"/>
                  </a:cubicBezTo>
                  <a:cubicBezTo>
                    <a:pt x="240" y="0"/>
                    <a:pt x="1" y="71"/>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7" name="Google Shape;20787;p11"/>
            <p:cNvSpPr/>
            <p:nvPr/>
          </p:nvSpPr>
          <p:spPr>
            <a:xfrm>
              <a:off x="2873479" y="3982846"/>
              <a:ext cx="6996" cy="6203"/>
            </a:xfrm>
            <a:custGeom>
              <a:rect b="b" l="l" r="r" t="t"/>
              <a:pathLst>
                <a:path extrusionOk="0" h="206" w="196">
                  <a:moveTo>
                    <a:pt x="192" y="103"/>
                  </a:moveTo>
                  <a:cubicBezTo>
                    <a:pt x="195" y="53"/>
                    <a:pt x="37" y="1"/>
                    <a:pt x="1" y="103"/>
                  </a:cubicBezTo>
                  <a:cubicBezTo>
                    <a:pt x="1" y="154"/>
                    <a:pt x="155" y="206"/>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8" name="Google Shape;20788;p11"/>
            <p:cNvSpPr/>
            <p:nvPr/>
          </p:nvSpPr>
          <p:spPr>
            <a:xfrm>
              <a:off x="1059655" y="3985134"/>
              <a:ext cx="14063" cy="4306"/>
            </a:xfrm>
            <a:custGeom>
              <a:rect b="b" l="l" r="r" t="t"/>
              <a:pathLst>
                <a:path extrusionOk="0" h="143" w="394">
                  <a:moveTo>
                    <a:pt x="295" y="27"/>
                  </a:moveTo>
                  <a:cubicBezTo>
                    <a:pt x="238" y="1"/>
                    <a:pt x="0" y="71"/>
                    <a:pt x="101" y="119"/>
                  </a:cubicBezTo>
                  <a:cubicBezTo>
                    <a:pt x="152" y="143"/>
                    <a:pt x="393" y="75"/>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9" name="Google Shape;20789;p11"/>
            <p:cNvSpPr/>
            <p:nvPr/>
          </p:nvSpPr>
          <p:spPr>
            <a:xfrm>
              <a:off x="715550" y="3985165"/>
              <a:ext cx="13991" cy="4276"/>
            </a:xfrm>
            <a:custGeom>
              <a:rect b="b" l="l" r="r" t="t"/>
              <a:pathLst>
                <a:path extrusionOk="0" h="142" w="392">
                  <a:moveTo>
                    <a:pt x="98" y="118"/>
                  </a:moveTo>
                  <a:cubicBezTo>
                    <a:pt x="151" y="142"/>
                    <a:pt x="392" y="74"/>
                    <a:pt x="291" y="26"/>
                  </a:cubicBezTo>
                  <a:cubicBezTo>
                    <a:pt x="239" y="1"/>
                    <a:pt x="0" y="70"/>
                    <a:pt x="98"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0" name="Google Shape;20790;p11"/>
            <p:cNvSpPr/>
            <p:nvPr/>
          </p:nvSpPr>
          <p:spPr>
            <a:xfrm>
              <a:off x="546977" y="3977005"/>
              <a:ext cx="28411" cy="11743"/>
            </a:xfrm>
            <a:custGeom>
              <a:rect b="b" l="l" r="r" t="t"/>
              <a:pathLst>
                <a:path extrusionOk="0" h="390" w="796">
                  <a:moveTo>
                    <a:pt x="770" y="25"/>
                  </a:moveTo>
                  <a:cubicBezTo>
                    <a:pt x="333" y="0"/>
                    <a:pt x="47" y="46"/>
                    <a:pt x="0" y="208"/>
                  </a:cubicBezTo>
                  <a:cubicBezTo>
                    <a:pt x="277" y="229"/>
                    <a:pt x="325" y="357"/>
                    <a:pt x="580" y="389"/>
                  </a:cubicBezTo>
                  <a:cubicBezTo>
                    <a:pt x="536" y="217"/>
                    <a:pt x="795" y="188"/>
                    <a:pt x="77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1" name="Google Shape;20791;p11"/>
            <p:cNvSpPr/>
            <p:nvPr/>
          </p:nvSpPr>
          <p:spPr>
            <a:xfrm>
              <a:off x="2143902" y="3975680"/>
              <a:ext cx="38798" cy="12676"/>
            </a:xfrm>
            <a:custGeom>
              <a:rect b="b" l="l" r="r" t="t"/>
              <a:pathLst>
                <a:path extrusionOk="0" h="421" w="1087">
                  <a:moveTo>
                    <a:pt x="963" y="341"/>
                  </a:moveTo>
                  <a:cubicBezTo>
                    <a:pt x="1086" y="121"/>
                    <a:pt x="44" y="0"/>
                    <a:pt x="0" y="161"/>
                  </a:cubicBezTo>
                  <a:cubicBezTo>
                    <a:pt x="368" y="198"/>
                    <a:pt x="349" y="420"/>
                    <a:pt x="963" y="34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2" name="Google Shape;20792;p11"/>
            <p:cNvSpPr/>
            <p:nvPr/>
          </p:nvSpPr>
          <p:spPr>
            <a:xfrm>
              <a:off x="8717161" y="3980498"/>
              <a:ext cx="13813" cy="2770"/>
            </a:xfrm>
            <a:custGeom>
              <a:rect b="b" l="l" r="r" t="t"/>
              <a:pathLst>
                <a:path extrusionOk="0" h="92" w="387">
                  <a:moveTo>
                    <a:pt x="387" y="1"/>
                  </a:moveTo>
                  <a:cubicBezTo>
                    <a:pt x="237" y="22"/>
                    <a:pt x="7" y="3"/>
                    <a:pt x="0" y="92"/>
                  </a:cubicBezTo>
                  <a:cubicBezTo>
                    <a:pt x="152" y="71"/>
                    <a:pt x="382" y="88"/>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3" name="Google Shape;20793;p11"/>
            <p:cNvSpPr/>
            <p:nvPr/>
          </p:nvSpPr>
          <p:spPr>
            <a:xfrm>
              <a:off x="270687" y="3977758"/>
              <a:ext cx="21665" cy="6383"/>
            </a:xfrm>
            <a:custGeom>
              <a:rect b="b" l="l" r="r" t="t"/>
              <a:pathLst>
                <a:path extrusionOk="0" h="212" w="607">
                  <a:moveTo>
                    <a:pt x="606" y="0"/>
                  </a:moveTo>
                  <a:lnTo>
                    <a:pt x="27" y="0"/>
                  </a:lnTo>
                  <a:cubicBezTo>
                    <a:pt x="1" y="163"/>
                    <a:pt x="217" y="212"/>
                    <a:pt x="606"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4" name="Google Shape;20794;p11"/>
            <p:cNvSpPr/>
            <p:nvPr/>
          </p:nvSpPr>
          <p:spPr>
            <a:xfrm>
              <a:off x="5640453" y="3971887"/>
              <a:ext cx="6924" cy="6293"/>
            </a:xfrm>
            <a:custGeom>
              <a:rect b="b" l="l" r="r" t="t"/>
              <a:pathLst>
                <a:path extrusionOk="0" h="209" w="194">
                  <a:moveTo>
                    <a:pt x="194" y="104"/>
                  </a:moveTo>
                  <a:cubicBezTo>
                    <a:pt x="194" y="53"/>
                    <a:pt x="37" y="1"/>
                    <a:pt x="1" y="104"/>
                  </a:cubicBezTo>
                  <a:cubicBezTo>
                    <a:pt x="1" y="155"/>
                    <a:pt x="156" y="208"/>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5" name="Google Shape;20795;p11"/>
            <p:cNvSpPr/>
            <p:nvPr/>
          </p:nvSpPr>
          <p:spPr>
            <a:xfrm>
              <a:off x="4766253" y="3972278"/>
              <a:ext cx="13849" cy="5510"/>
            </a:xfrm>
            <a:custGeom>
              <a:rect b="b" l="l" r="r" t="t"/>
              <a:pathLst>
                <a:path extrusionOk="0" h="183" w="388">
                  <a:moveTo>
                    <a:pt x="388" y="1"/>
                  </a:moveTo>
                  <a:lnTo>
                    <a:pt x="0" y="1"/>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6" name="Google Shape;20796;p11"/>
            <p:cNvSpPr/>
            <p:nvPr/>
          </p:nvSpPr>
          <p:spPr>
            <a:xfrm>
              <a:off x="2491184" y="3958759"/>
              <a:ext cx="40404" cy="18578"/>
            </a:xfrm>
            <a:custGeom>
              <a:rect b="b" l="l" r="r" t="t"/>
              <a:pathLst>
                <a:path extrusionOk="0" h="617" w="1132">
                  <a:moveTo>
                    <a:pt x="1069" y="450"/>
                  </a:moveTo>
                  <a:cubicBezTo>
                    <a:pt x="1132" y="1"/>
                    <a:pt x="0" y="212"/>
                    <a:pt x="103" y="540"/>
                  </a:cubicBezTo>
                  <a:cubicBezTo>
                    <a:pt x="647" y="617"/>
                    <a:pt x="602" y="412"/>
                    <a:pt x="1069" y="45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7" name="Google Shape;20797;p11"/>
            <p:cNvSpPr/>
            <p:nvPr/>
          </p:nvSpPr>
          <p:spPr>
            <a:xfrm>
              <a:off x="151012" y="3971495"/>
              <a:ext cx="14134" cy="4306"/>
            </a:xfrm>
            <a:custGeom>
              <a:rect b="b" l="l" r="r" t="t"/>
              <a:pathLst>
                <a:path extrusionOk="0" h="143" w="396">
                  <a:moveTo>
                    <a:pt x="294" y="27"/>
                  </a:moveTo>
                  <a:cubicBezTo>
                    <a:pt x="240" y="1"/>
                    <a:pt x="0" y="71"/>
                    <a:pt x="102" y="117"/>
                  </a:cubicBezTo>
                  <a:cubicBezTo>
                    <a:pt x="156" y="143"/>
                    <a:pt x="396" y="73"/>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8" name="Google Shape;20798;p11"/>
            <p:cNvSpPr/>
            <p:nvPr/>
          </p:nvSpPr>
          <p:spPr>
            <a:xfrm>
              <a:off x="7719075" y="3966798"/>
              <a:ext cx="13849" cy="5480"/>
            </a:xfrm>
            <a:custGeom>
              <a:rect b="b" l="l" r="r" t="t"/>
              <a:pathLst>
                <a:path extrusionOk="0" h="182" w="388">
                  <a:moveTo>
                    <a:pt x="388" y="0"/>
                  </a:moveTo>
                  <a:lnTo>
                    <a:pt x="0" y="0"/>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9" name="Google Shape;20799;p11"/>
            <p:cNvSpPr/>
            <p:nvPr/>
          </p:nvSpPr>
          <p:spPr>
            <a:xfrm>
              <a:off x="5279002" y="3968786"/>
              <a:ext cx="13920" cy="4276"/>
            </a:xfrm>
            <a:custGeom>
              <a:rect b="b" l="l" r="r" t="t"/>
              <a:pathLst>
                <a:path extrusionOk="0" h="142" w="390">
                  <a:moveTo>
                    <a:pt x="291" y="25"/>
                  </a:moveTo>
                  <a:cubicBezTo>
                    <a:pt x="238" y="1"/>
                    <a:pt x="1" y="70"/>
                    <a:pt x="100" y="117"/>
                  </a:cubicBezTo>
                  <a:cubicBezTo>
                    <a:pt x="152" y="142"/>
                    <a:pt x="390"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0" name="Google Shape;20800;p11"/>
            <p:cNvSpPr/>
            <p:nvPr/>
          </p:nvSpPr>
          <p:spPr>
            <a:xfrm>
              <a:off x="4700580" y="3958639"/>
              <a:ext cx="28161" cy="13670"/>
            </a:xfrm>
            <a:custGeom>
              <a:rect b="b" l="l" r="r" t="t"/>
              <a:pathLst>
                <a:path extrusionOk="0" h="454" w="789">
                  <a:moveTo>
                    <a:pt x="489" y="454"/>
                  </a:moveTo>
                  <a:cubicBezTo>
                    <a:pt x="754" y="338"/>
                    <a:pt x="788" y="9"/>
                    <a:pt x="297" y="1"/>
                  </a:cubicBezTo>
                  <a:cubicBezTo>
                    <a:pt x="35" y="114"/>
                    <a:pt x="1" y="445"/>
                    <a:pt x="489"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1" name="Google Shape;20801;p11"/>
            <p:cNvSpPr/>
            <p:nvPr/>
          </p:nvSpPr>
          <p:spPr>
            <a:xfrm>
              <a:off x="7268215" y="3957796"/>
              <a:ext cx="14063" cy="4336"/>
            </a:xfrm>
            <a:custGeom>
              <a:rect b="b" l="l" r="r" t="t"/>
              <a:pathLst>
                <a:path extrusionOk="0" h="144" w="394">
                  <a:moveTo>
                    <a:pt x="98" y="118"/>
                  </a:moveTo>
                  <a:cubicBezTo>
                    <a:pt x="152" y="144"/>
                    <a:pt x="393" y="75"/>
                    <a:pt x="293" y="29"/>
                  </a:cubicBezTo>
                  <a:cubicBezTo>
                    <a:pt x="238" y="0"/>
                    <a:pt x="0" y="71"/>
                    <a:pt x="98"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2" name="Google Shape;20802;p11"/>
            <p:cNvSpPr/>
            <p:nvPr/>
          </p:nvSpPr>
          <p:spPr>
            <a:xfrm>
              <a:off x="3417280" y="3953069"/>
              <a:ext cx="34408" cy="9063"/>
            </a:xfrm>
            <a:custGeom>
              <a:rect b="b" l="l" r="r" t="t"/>
              <a:pathLst>
                <a:path extrusionOk="0" h="301" w="964">
                  <a:moveTo>
                    <a:pt x="192" y="275"/>
                  </a:moveTo>
                  <a:cubicBezTo>
                    <a:pt x="631" y="301"/>
                    <a:pt x="918" y="254"/>
                    <a:pt x="964" y="94"/>
                  </a:cubicBezTo>
                  <a:cubicBezTo>
                    <a:pt x="621" y="113"/>
                    <a:pt x="0" y="1"/>
                    <a:pt x="192"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3" name="Google Shape;20803;p11"/>
            <p:cNvSpPr/>
            <p:nvPr/>
          </p:nvSpPr>
          <p:spPr>
            <a:xfrm>
              <a:off x="2484473" y="3957856"/>
              <a:ext cx="13991" cy="4276"/>
            </a:xfrm>
            <a:custGeom>
              <a:rect b="b" l="l" r="r" t="t"/>
              <a:pathLst>
                <a:path extrusionOk="0" h="142" w="392">
                  <a:moveTo>
                    <a:pt x="291" y="27"/>
                  </a:moveTo>
                  <a:cubicBezTo>
                    <a:pt x="238" y="1"/>
                    <a:pt x="0" y="69"/>
                    <a:pt x="98" y="116"/>
                  </a:cubicBezTo>
                  <a:cubicBezTo>
                    <a:pt x="153" y="142"/>
                    <a:pt x="392" y="73"/>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4" name="Google Shape;20804;p11"/>
            <p:cNvSpPr/>
            <p:nvPr/>
          </p:nvSpPr>
          <p:spPr>
            <a:xfrm>
              <a:off x="1868539" y="3955478"/>
              <a:ext cx="6924" cy="6263"/>
            </a:xfrm>
            <a:custGeom>
              <a:rect b="b" l="l" r="r" t="t"/>
              <a:pathLst>
                <a:path extrusionOk="0" h="208" w="194">
                  <a:moveTo>
                    <a:pt x="3" y="106"/>
                  </a:moveTo>
                  <a:cubicBezTo>
                    <a:pt x="0" y="154"/>
                    <a:pt x="157" y="208"/>
                    <a:pt x="194" y="106"/>
                  </a:cubicBezTo>
                  <a:cubicBezTo>
                    <a:pt x="194" y="54"/>
                    <a:pt x="38" y="0"/>
                    <a:pt x="3" y="1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5" name="Google Shape;20805;p11"/>
            <p:cNvSpPr/>
            <p:nvPr/>
          </p:nvSpPr>
          <p:spPr>
            <a:xfrm>
              <a:off x="6504231" y="3955116"/>
              <a:ext cx="13956" cy="4276"/>
            </a:xfrm>
            <a:custGeom>
              <a:rect b="b" l="l" r="r" t="t"/>
              <a:pathLst>
                <a:path extrusionOk="0" h="142" w="391">
                  <a:moveTo>
                    <a:pt x="293" y="26"/>
                  </a:moveTo>
                  <a:cubicBezTo>
                    <a:pt x="239" y="0"/>
                    <a:pt x="0" y="68"/>
                    <a:pt x="101" y="118"/>
                  </a:cubicBezTo>
                  <a:cubicBezTo>
                    <a:pt x="153" y="141"/>
                    <a:pt x="391"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6" name="Google Shape;20806;p11"/>
            <p:cNvSpPr/>
            <p:nvPr/>
          </p:nvSpPr>
          <p:spPr>
            <a:xfrm>
              <a:off x="5921634" y="3948824"/>
              <a:ext cx="8959" cy="11442"/>
            </a:xfrm>
            <a:custGeom>
              <a:rect b="b" l="l" r="r" t="t"/>
              <a:pathLst>
                <a:path extrusionOk="0" h="380" w="251">
                  <a:moveTo>
                    <a:pt x="222" y="235"/>
                  </a:moveTo>
                  <a:cubicBezTo>
                    <a:pt x="251" y="139"/>
                    <a:pt x="72" y="1"/>
                    <a:pt x="29" y="144"/>
                  </a:cubicBezTo>
                  <a:cubicBezTo>
                    <a:pt x="0" y="238"/>
                    <a:pt x="180" y="379"/>
                    <a:pt x="222" y="2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7" name="Google Shape;20807;p11"/>
            <p:cNvSpPr/>
            <p:nvPr/>
          </p:nvSpPr>
          <p:spPr>
            <a:xfrm>
              <a:off x="54644" y="3952407"/>
              <a:ext cx="14134" cy="4215"/>
            </a:xfrm>
            <a:custGeom>
              <a:rect b="b" l="l" r="r" t="t"/>
              <a:pathLst>
                <a:path extrusionOk="0" h="140" w="396">
                  <a:moveTo>
                    <a:pt x="295" y="25"/>
                  </a:moveTo>
                  <a:cubicBezTo>
                    <a:pt x="242" y="0"/>
                    <a:pt x="1" y="68"/>
                    <a:pt x="103" y="116"/>
                  </a:cubicBezTo>
                  <a:cubicBezTo>
                    <a:pt x="157" y="140"/>
                    <a:pt x="395"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8" name="Google Shape;20808;p11"/>
            <p:cNvSpPr/>
            <p:nvPr/>
          </p:nvSpPr>
          <p:spPr>
            <a:xfrm>
              <a:off x="4532257" y="3950389"/>
              <a:ext cx="13777" cy="2800"/>
            </a:xfrm>
            <a:custGeom>
              <a:rect b="b" l="l" r="r" t="t"/>
              <a:pathLst>
                <a:path extrusionOk="0" h="93" w="386">
                  <a:moveTo>
                    <a:pt x="386" y="1"/>
                  </a:moveTo>
                  <a:cubicBezTo>
                    <a:pt x="237" y="20"/>
                    <a:pt x="7" y="3"/>
                    <a:pt x="1" y="92"/>
                  </a:cubicBezTo>
                  <a:cubicBezTo>
                    <a:pt x="150" y="70"/>
                    <a:pt x="383" y="90"/>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9" name="Google Shape;20809;p11"/>
            <p:cNvSpPr/>
            <p:nvPr/>
          </p:nvSpPr>
          <p:spPr>
            <a:xfrm>
              <a:off x="6700358" y="3941838"/>
              <a:ext cx="6996" cy="6233"/>
            </a:xfrm>
            <a:custGeom>
              <a:rect b="b" l="l" r="r" t="t"/>
              <a:pathLst>
                <a:path extrusionOk="0" h="207" w="196">
                  <a:moveTo>
                    <a:pt x="195" y="103"/>
                  </a:moveTo>
                  <a:cubicBezTo>
                    <a:pt x="195" y="52"/>
                    <a:pt x="40" y="0"/>
                    <a:pt x="4" y="103"/>
                  </a:cubicBezTo>
                  <a:cubicBezTo>
                    <a:pt x="1" y="154"/>
                    <a:pt x="160" y="206"/>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0" name="Google Shape;20810;p11"/>
            <p:cNvSpPr/>
            <p:nvPr/>
          </p:nvSpPr>
          <p:spPr>
            <a:xfrm>
              <a:off x="4645722" y="3944187"/>
              <a:ext cx="13991" cy="4276"/>
            </a:xfrm>
            <a:custGeom>
              <a:rect b="b" l="l" r="r" t="t"/>
              <a:pathLst>
                <a:path extrusionOk="0" h="142" w="392">
                  <a:moveTo>
                    <a:pt x="294" y="25"/>
                  </a:moveTo>
                  <a:cubicBezTo>
                    <a:pt x="240" y="1"/>
                    <a:pt x="0" y="70"/>
                    <a:pt x="102" y="117"/>
                  </a:cubicBezTo>
                  <a:cubicBezTo>
                    <a:pt x="154" y="141"/>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1" name="Google Shape;20811;p11"/>
            <p:cNvSpPr/>
            <p:nvPr/>
          </p:nvSpPr>
          <p:spPr>
            <a:xfrm>
              <a:off x="2680707" y="3939460"/>
              <a:ext cx="15027" cy="9244"/>
            </a:xfrm>
            <a:custGeom>
              <a:rect b="b" l="l" r="r" t="t"/>
              <a:pathLst>
                <a:path extrusionOk="0" h="307" w="421">
                  <a:moveTo>
                    <a:pt x="387" y="274"/>
                  </a:moveTo>
                  <a:cubicBezTo>
                    <a:pt x="355" y="165"/>
                    <a:pt x="420" y="15"/>
                    <a:pt x="192" y="1"/>
                  </a:cubicBezTo>
                  <a:cubicBezTo>
                    <a:pt x="183" y="56"/>
                    <a:pt x="165" y="107"/>
                    <a:pt x="0" y="92"/>
                  </a:cubicBezTo>
                  <a:cubicBezTo>
                    <a:pt x="24" y="202"/>
                    <a:pt x="59" y="306"/>
                    <a:pt x="387"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2" name="Google Shape;20812;p11"/>
            <p:cNvSpPr/>
            <p:nvPr/>
          </p:nvSpPr>
          <p:spPr>
            <a:xfrm>
              <a:off x="2611822" y="3944940"/>
              <a:ext cx="13777" cy="2770"/>
            </a:xfrm>
            <a:custGeom>
              <a:rect b="b" l="l" r="r" t="t"/>
              <a:pathLst>
                <a:path extrusionOk="0" h="92" w="386">
                  <a:moveTo>
                    <a:pt x="386" y="0"/>
                  </a:moveTo>
                  <a:cubicBezTo>
                    <a:pt x="240" y="20"/>
                    <a:pt x="6" y="3"/>
                    <a:pt x="1" y="92"/>
                  </a:cubicBezTo>
                  <a:cubicBezTo>
                    <a:pt x="152" y="71"/>
                    <a:pt x="383"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3" name="Google Shape;20813;p11"/>
            <p:cNvSpPr/>
            <p:nvPr/>
          </p:nvSpPr>
          <p:spPr>
            <a:xfrm>
              <a:off x="2570598" y="3933227"/>
              <a:ext cx="30517" cy="11743"/>
            </a:xfrm>
            <a:custGeom>
              <a:rect b="b" l="l" r="r" t="t"/>
              <a:pathLst>
                <a:path extrusionOk="0" h="390" w="855">
                  <a:moveTo>
                    <a:pt x="771" y="25"/>
                  </a:moveTo>
                  <a:cubicBezTo>
                    <a:pt x="333" y="0"/>
                    <a:pt x="48" y="46"/>
                    <a:pt x="1" y="208"/>
                  </a:cubicBezTo>
                  <a:cubicBezTo>
                    <a:pt x="275" y="229"/>
                    <a:pt x="326" y="358"/>
                    <a:pt x="579" y="389"/>
                  </a:cubicBezTo>
                  <a:cubicBezTo>
                    <a:pt x="639" y="267"/>
                    <a:pt x="854" y="216"/>
                    <a:pt x="77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4" name="Google Shape;20814;p11"/>
            <p:cNvSpPr/>
            <p:nvPr/>
          </p:nvSpPr>
          <p:spPr>
            <a:xfrm>
              <a:off x="4074474" y="3933227"/>
              <a:ext cx="13956" cy="4306"/>
            </a:xfrm>
            <a:custGeom>
              <a:rect b="b" l="l" r="r" t="t"/>
              <a:pathLst>
                <a:path extrusionOk="0" h="143" w="391">
                  <a:moveTo>
                    <a:pt x="98" y="116"/>
                  </a:moveTo>
                  <a:cubicBezTo>
                    <a:pt x="152" y="143"/>
                    <a:pt x="391" y="72"/>
                    <a:pt x="293" y="25"/>
                  </a:cubicBezTo>
                  <a:cubicBezTo>
                    <a:pt x="241" y="0"/>
                    <a:pt x="1"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5" name="Google Shape;20815;p11"/>
            <p:cNvSpPr/>
            <p:nvPr/>
          </p:nvSpPr>
          <p:spPr>
            <a:xfrm>
              <a:off x="7264896" y="3927928"/>
              <a:ext cx="13777" cy="6805"/>
            </a:xfrm>
            <a:custGeom>
              <a:rect b="b" l="l" r="r" t="t"/>
              <a:pathLst>
                <a:path extrusionOk="0" h="226" w="386">
                  <a:moveTo>
                    <a:pt x="386" y="111"/>
                  </a:moveTo>
                  <a:cubicBezTo>
                    <a:pt x="344" y="0"/>
                    <a:pt x="172" y="56"/>
                    <a:pt x="1" y="111"/>
                  </a:cubicBezTo>
                  <a:cubicBezTo>
                    <a:pt x="2" y="202"/>
                    <a:pt x="340" y="226"/>
                    <a:pt x="386"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6" name="Google Shape;20816;p11"/>
            <p:cNvSpPr/>
            <p:nvPr/>
          </p:nvSpPr>
          <p:spPr>
            <a:xfrm>
              <a:off x="5987913" y="3927808"/>
              <a:ext cx="14063" cy="4215"/>
            </a:xfrm>
            <a:custGeom>
              <a:rect b="b" l="l" r="r" t="t"/>
              <a:pathLst>
                <a:path extrusionOk="0" h="140" w="394">
                  <a:moveTo>
                    <a:pt x="293" y="24"/>
                  </a:moveTo>
                  <a:cubicBezTo>
                    <a:pt x="238" y="0"/>
                    <a:pt x="1" y="68"/>
                    <a:pt x="101" y="115"/>
                  </a:cubicBezTo>
                  <a:cubicBezTo>
                    <a:pt x="153" y="140"/>
                    <a:pt x="394" y="71"/>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7" name="Google Shape;20817;p11"/>
            <p:cNvSpPr/>
            <p:nvPr/>
          </p:nvSpPr>
          <p:spPr>
            <a:xfrm>
              <a:off x="2952037" y="3920341"/>
              <a:ext cx="26698" cy="12255"/>
            </a:xfrm>
            <a:custGeom>
              <a:rect b="b" l="l" r="r" t="t"/>
              <a:pathLst>
                <a:path extrusionOk="0" h="407" w="748">
                  <a:moveTo>
                    <a:pt x="691" y="363"/>
                  </a:moveTo>
                  <a:cubicBezTo>
                    <a:pt x="747" y="155"/>
                    <a:pt x="645" y="22"/>
                    <a:pt x="306" y="0"/>
                  </a:cubicBezTo>
                  <a:cubicBezTo>
                    <a:pt x="0" y="135"/>
                    <a:pt x="89" y="406"/>
                    <a:pt x="691"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8" name="Google Shape;20818;p11"/>
            <p:cNvSpPr/>
            <p:nvPr/>
          </p:nvSpPr>
          <p:spPr>
            <a:xfrm>
              <a:off x="2170992" y="3914861"/>
              <a:ext cx="38584" cy="16440"/>
            </a:xfrm>
            <a:custGeom>
              <a:rect b="b" l="l" r="r" t="t"/>
              <a:pathLst>
                <a:path extrusionOk="0" h="546" w="1081">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9" name="Google Shape;20819;p11"/>
            <p:cNvSpPr/>
            <p:nvPr/>
          </p:nvSpPr>
          <p:spPr>
            <a:xfrm>
              <a:off x="6862042" y="3925098"/>
              <a:ext cx="14099" cy="4185"/>
            </a:xfrm>
            <a:custGeom>
              <a:rect b="b" l="l" r="r" t="t"/>
              <a:pathLst>
                <a:path extrusionOk="0" h="139" w="395">
                  <a:moveTo>
                    <a:pt x="293" y="25"/>
                  </a:moveTo>
                  <a:cubicBezTo>
                    <a:pt x="241" y="0"/>
                    <a:pt x="0" y="68"/>
                    <a:pt x="102" y="116"/>
                  </a:cubicBezTo>
                  <a:cubicBezTo>
                    <a:pt x="154" y="138"/>
                    <a:pt x="395" y="71"/>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0" name="Google Shape;20820;p11"/>
            <p:cNvSpPr/>
            <p:nvPr/>
          </p:nvSpPr>
          <p:spPr>
            <a:xfrm>
              <a:off x="8424524" y="3922328"/>
              <a:ext cx="14063" cy="4246"/>
            </a:xfrm>
            <a:custGeom>
              <a:rect b="b" l="l" r="r" t="t"/>
              <a:pathLst>
                <a:path extrusionOk="0" h="141" w="394">
                  <a:moveTo>
                    <a:pt x="100" y="117"/>
                  </a:moveTo>
                  <a:cubicBezTo>
                    <a:pt x="153" y="140"/>
                    <a:pt x="393" y="73"/>
                    <a:pt x="292" y="24"/>
                  </a:cubicBezTo>
                  <a:cubicBezTo>
                    <a:pt x="239" y="1"/>
                    <a:pt x="1" y="67"/>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1" name="Google Shape;20821;p11"/>
            <p:cNvSpPr/>
            <p:nvPr/>
          </p:nvSpPr>
          <p:spPr>
            <a:xfrm>
              <a:off x="7395742" y="3911670"/>
              <a:ext cx="28661" cy="14182"/>
            </a:xfrm>
            <a:custGeom>
              <a:rect b="b" l="l" r="r" t="t"/>
              <a:pathLst>
                <a:path extrusionOk="0" h="471" w="803">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2" name="Google Shape;20822;p11"/>
            <p:cNvSpPr/>
            <p:nvPr/>
          </p:nvSpPr>
          <p:spPr>
            <a:xfrm>
              <a:off x="5026803" y="3916005"/>
              <a:ext cx="8959" cy="11442"/>
            </a:xfrm>
            <a:custGeom>
              <a:rect b="b" l="l" r="r" t="t"/>
              <a:pathLst>
                <a:path extrusionOk="0" h="380" w="251">
                  <a:moveTo>
                    <a:pt x="224" y="233"/>
                  </a:moveTo>
                  <a:cubicBezTo>
                    <a:pt x="250" y="139"/>
                    <a:pt x="74" y="1"/>
                    <a:pt x="28" y="144"/>
                  </a:cubicBezTo>
                  <a:cubicBezTo>
                    <a:pt x="1" y="239"/>
                    <a:pt x="178" y="379"/>
                    <a:pt x="224" y="2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3" name="Google Shape;20823;p11"/>
            <p:cNvSpPr/>
            <p:nvPr/>
          </p:nvSpPr>
          <p:spPr>
            <a:xfrm>
              <a:off x="2388141" y="3916878"/>
              <a:ext cx="13884" cy="4215"/>
            </a:xfrm>
            <a:custGeom>
              <a:rect b="b" l="l" r="r" t="t"/>
              <a:pathLst>
                <a:path extrusionOk="0" h="140" w="389">
                  <a:moveTo>
                    <a:pt x="291" y="25"/>
                  </a:moveTo>
                  <a:cubicBezTo>
                    <a:pt x="237" y="0"/>
                    <a:pt x="1" y="69"/>
                    <a:pt x="100" y="116"/>
                  </a:cubicBezTo>
                  <a:cubicBezTo>
                    <a:pt x="151" y="140"/>
                    <a:pt x="389" y="71"/>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4" name="Google Shape;20824;p11"/>
            <p:cNvSpPr/>
            <p:nvPr/>
          </p:nvSpPr>
          <p:spPr>
            <a:xfrm>
              <a:off x="2116312" y="3914861"/>
              <a:ext cx="13813" cy="5510"/>
            </a:xfrm>
            <a:custGeom>
              <a:rect b="b" l="l" r="r" t="t"/>
              <a:pathLst>
                <a:path extrusionOk="0" h="183" w="387">
                  <a:moveTo>
                    <a:pt x="387" y="1"/>
                  </a:moveTo>
                  <a:lnTo>
                    <a:pt x="0" y="1"/>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5" name="Google Shape;20825;p11"/>
            <p:cNvSpPr/>
            <p:nvPr/>
          </p:nvSpPr>
          <p:spPr>
            <a:xfrm>
              <a:off x="6266809" y="3906310"/>
              <a:ext cx="6960" cy="6203"/>
            </a:xfrm>
            <a:custGeom>
              <a:rect b="b" l="l" r="r" t="t"/>
              <a:pathLst>
                <a:path extrusionOk="0" h="206" w="195">
                  <a:moveTo>
                    <a:pt x="194" y="103"/>
                  </a:moveTo>
                  <a:cubicBezTo>
                    <a:pt x="195" y="52"/>
                    <a:pt x="37" y="0"/>
                    <a:pt x="2" y="103"/>
                  </a:cubicBezTo>
                  <a:cubicBezTo>
                    <a:pt x="0" y="154"/>
                    <a:pt x="156" y="205"/>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6" name="Google Shape;20826;p11"/>
            <p:cNvSpPr/>
            <p:nvPr/>
          </p:nvSpPr>
          <p:spPr>
            <a:xfrm>
              <a:off x="3268659" y="3894719"/>
              <a:ext cx="52254" cy="22733"/>
            </a:xfrm>
            <a:custGeom>
              <a:rect b="b" l="l" r="r" t="t"/>
              <a:pathLst>
                <a:path extrusionOk="0" h="755" w="1464">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7" name="Google Shape;20827;p11"/>
            <p:cNvSpPr/>
            <p:nvPr/>
          </p:nvSpPr>
          <p:spPr>
            <a:xfrm>
              <a:off x="7825722" y="3903149"/>
              <a:ext cx="13991" cy="4276"/>
            </a:xfrm>
            <a:custGeom>
              <a:rect b="b" l="l" r="r" t="t"/>
              <a:pathLst>
                <a:path extrusionOk="0" h="142" w="392">
                  <a:moveTo>
                    <a:pt x="294" y="26"/>
                  </a:moveTo>
                  <a:cubicBezTo>
                    <a:pt x="240" y="1"/>
                    <a:pt x="0" y="70"/>
                    <a:pt x="99" y="116"/>
                  </a:cubicBezTo>
                  <a:cubicBezTo>
                    <a:pt x="154" y="142"/>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8" name="Google Shape;20828;p11"/>
            <p:cNvSpPr/>
            <p:nvPr/>
          </p:nvSpPr>
          <p:spPr>
            <a:xfrm>
              <a:off x="3334617" y="3901162"/>
              <a:ext cx="13777" cy="5510"/>
            </a:xfrm>
            <a:custGeom>
              <a:rect b="b" l="l" r="r" t="t"/>
              <a:pathLst>
                <a:path extrusionOk="0" h="183" w="386">
                  <a:moveTo>
                    <a:pt x="1" y="183"/>
                  </a:moveTo>
                  <a:lnTo>
                    <a:pt x="386" y="183"/>
                  </a:lnTo>
                  <a:lnTo>
                    <a:pt x="386"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9" name="Google Shape;20829;p11"/>
            <p:cNvSpPr/>
            <p:nvPr/>
          </p:nvSpPr>
          <p:spPr>
            <a:xfrm>
              <a:off x="1896129" y="3903902"/>
              <a:ext cx="13670" cy="2740"/>
            </a:xfrm>
            <a:custGeom>
              <a:rect b="b" l="l" r="r" t="t"/>
              <a:pathLst>
                <a:path extrusionOk="0" h="91" w="383">
                  <a:moveTo>
                    <a:pt x="383" y="1"/>
                  </a:moveTo>
                  <a:cubicBezTo>
                    <a:pt x="235" y="20"/>
                    <a:pt x="4" y="4"/>
                    <a:pt x="0" y="91"/>
                  </a:cubicBezTo>
                  <a:cubicBezTo>
                    <a:pt x="148" y="72"/>
                    <a:pt x="379" y="89"/>
                    <a:pt x="3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0" name="Google Shape;20830;p11"/>
            <p:cNvSpPr/>
            <p:nvPr/>
          </p:nvSpPr>
          <p:spPr>
            <a:xfrm>
              <a:off x="6467041" y="3890263"/>
              <a:ext cx="29018" cy="10930"/>
            </a:xfrm>
            <a:custGeom>
              <a:rect b="b" l="l" r="r" t="t"/>
              <a:pathLst>
                <a:path extrusionOk="0" h="363" w="813">
                  <a:moveTo>
                    <a:pt x="562" y="362"/>
                  </a:moveTo>
                  <a:cubicBezTo>
                    <a:pt x="813" y="243"/>
                    <a:pt x="681" y="88"/>
                    <a:pt x="370" y="1"/>
                  </a:cubicBezTo>
                  <a:cubicBezTo>
                    <a:pt x="344" y="226"/>
                    <a:pt x="1" y="284"/>
                    <a:pt x="562"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1" name="Google Shape;20831;p11"/>
            <p:cNvSpPr/>
            <p:nvPr/>
          </p:nvSpPr>
          <p:spPr>
            <a:xfrm>
              <a:off x="130454" y="3897729"/>
              <a:ext cx="14027" cy="4246"/>
            </a:xfrm>
            <a:custGeom>
              <a:rect b="b" l="l" r="r" t="t"/>
              <a:pathLst>
                <a:path extrusionOk="0" h="141" w="393">
                  <a:moveTo>
                    <a:pt x="293" y="24"/>
                  </a:moveTo>
                  <a:cubicBezTo>
                    <a:pt x="241" y="1"/>
                    <a:pt x="1" y="68"/>
                    <a:pt x="99" y="114"/>
                  </a:cubicBezTo>
                  <a:cubicBezTo>
                    <a:pt x="152" y="140"/>
                    <a:pt x="392" y="70"/>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2" name="Google Shape;20832;p11"/>
            <p:cNvSpPr/>
            <p:nvPr/>
          </p:nvSpPr>
          <p:spPr>
            <a:xfrm>
              <a:off x="8390081" y="3894990"/>
              <a:ext cx="14063" cy="4215"/>
            </a:xfrm>
            <a:custGeom>
              <a:rect b="b" l="l" r="r" t="t"/>
              <a:pathLst>
                <a:path extrusionOk="0" h="140" w="394">
                  <a:moveTo>
                    <a:pt x="295" y="24"/>
                  </a:moveTo>
                  <a:cubicBezTo>
                    <a:pt x="238" y="0"/>
                    <a:pt x="1" y="68"/>
                    <a:pt x="101" y="115"/>
                  </a:cubicBezTo>
                  <a:cubicBezTo>
                    <a:pt x="154" y="140"/>
                    <a:pt x="394" y="72"/>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3" name="Google Shape;20833;p11"/>
            <p:cNvSpPr/>
            <p:nvPr/>
          </p:nvSpPr>
          <p:spPr>
            <a:xfrm>
              <a:off x="4552923" y="3895682"/>
              <a:ext cx="13813" cy="2800"/>
            </a:xfrm>
            <a:custGeom>
              <a:rect b="b" l="l" r="r" t="t"/>
              <a:pathLst>
                <a:path extrusionOk="0" h="93" w="387">
                  <a:moveTo>
                    <a:pt x="386" y="1"/>
                  </a:moveTo>
                  <a:cubicBezTo>
                    <a:pt x="236" y="23"/>
                    <a:pt x="7" y="5"/>
                    <a:pt x="0" y="92"/>
                  </a:cubicBezTo>
                  <a:cubicBezTo>
                    <a:pt x="151" y="73"/>
                    <a:pt x="383" y="91"/>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4" name="Google Shape;20834;p11"/>
            <p:cNvSpPr/>
            <p:nvPr/>
          </p:nvSpPr>
          <p:spPr>
            <a:xfrm>
              <a:off x="8655200" y="3889570"/>
              <a:ext cx="13849" cy="7437"/>
            </a:xfrm>
            <a:custGeom>
              <a:rect b="b" l="l" r="r" t="t"/>
              <a:pathLst>
                <a:path extrusionOk="0" h="247" w="388">
                  <a:moveTo>
                    <a:pt x="388" y="115"/>
                  </a:moveTo>
                  <a:cubicBezTo>
                    <a:pt x="384" y="24"/>
                    <a:pt x="49" y="0"/>
                    <a:pt x="0" y="115"/>
                  </a:cubicBezTo>
                  <a:cubicBezTo>
                    <a:pt x="217" y="105"/>
                    <a:pt x="303" y="247"/>
                    <a:pt x="388"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5" name="Google Shape;20835;p11"/>
            <p:cNvSpPr/>
            <p:nvPr/>
          </p:nvSpPr>
          <p:spPr>
            <a:xfrm>
              <a:off x="8928636" y="3882043"/>
              <a:ext cx="25556" cy="10990"/>
            </a:xfrm>
            <a:custGeom>
              <a:rect b="b" l="l" r="r" t="t"/>
              <a:pathLst>
                <a:path extrusionOk="0" h="365" w="716">
                  <a:moveTo>
                    <a:pt x="440" y="365"/>
                  </a:moveTo>
                  <a:cubicBezTo>
                    <a:pt x="500" y="241"/>
                    <a:pt x="716" y="191"/>
                    <a:pt x="635" y="1"/>
                  </a:cubicBezTo>
                  <a:lnTo>
                    <a:pt x="56" y="1"/>
                  </a:lnTo>
                  <a:cubicBezTo>
                    <a:pt x="0" y="208"/>
                    <a:pt x="102" y="341"/>
                    <a:pt x="440"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6" name="Google Shape;20836;p11"/>
            <p:cNvSpPr/>
            <p:nvPr/>
          </p:nvSpPr>
          <p:spPr>
            <a:xfrm>
              <a:off x="6300966" y="3884030"/>
              <a:ext cx="20987" cy="9003"/>
            </a:xfrm>
            <a:custGeom>
              <a:rect b="b" l="l" r="r" t="t"/>
              <a:pathLst>
                <a:path extrusionOk="0" h="299" w="588">
                  <a:moveTo>
                    <a:pt x="393" y="299"/>
                  </a:moveTo>
                  <a:cubicBezTo>
                    <a:pt x="393" y="208"/>
                    <a:pt x="550" y="189"/>
                    <a:pt x="588" y="116"/>
                  </a:cubicBezTo>
                  <a:cubicBezTo>
                    <a:pt x="338" y="111"/>
                    <a:pt x="320" y="0"/>
                    <a:pt x="9" y="26"/>
                  </a:cubicBezTo>
                  <a:cubicBezTo>
                    <a:pt x="0" y="183"/>
                    <a:pt x="154" y="260"/>
                    <a:pt x="393"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7" name="Google Shape;20837;p11"/>
            <p:cNvSpPr/>
            <p:nvPr/>
          </p:nvSpPr>
          <p:spPr>
            <a:xfrm>
              <a:off x="8624220" y="3886770"/>
              <a:ext cx="14063" cy="4246"/>
            </a:xfrm>
            <a:custGeom>
              <a:rect b="b" l="l" r="r" t="t"/>
              <a:pathLst>
                <a:path extrusionOk="0" h="141" w="394">
                  <a:moveTo>
                    <a:pt x="98" y="117"/>
                  </a:moveTo>
                  <a:cubicBezTo>
                    <a:pt x="153" y="140"/>
                    <a:pt x="393" y="72"/>
                    <a:pt x="293" y="25"/>
                  </a:cubicBezTo>
                  <a:cubicBezTo>
                    <a:pt x="238" y="0"/>
                    <a:pt x="0" y="68"/>
                    <a:pt x="98"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8" name="Google Shape;20838;p11"/>
            <p:cNvSpPr/>
            <p:nvPr/>
          </p:nvSpPr>
          <p:spPr>
            <a:xfrm>
              <a:off x="5011670" y="3878370"/>
              <a:ext cx="39797" cy="15778"/>
            </a:xfrm>
            <a:custGeom>
              <a:rect b="b" l="l" r="r" t="t"/>
              <a:pathLst>
                <a:path extrusionOk="0" h="524" w="1115">
                  <a:moveTo>
                    <a:pt x="648" y="304"/>
                  </a:moveTo>
                  <a:cubicBezTo>
                    <a:pt x="1114" y="0"/>
                    <a:pt x="1" y="523"/>
                    <a:pt x="648"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9" name="Google Shape;20839;p11"/>
            <p:cNvSpPr/>
            <p:nvPr/>
          </p:nvSpPr>
          <p:spPr>
            <a:xfrm>
              <a:off x="2798205" y="3875600"/>
              <a:ext cx="36264" cy="19090"/>
            </a:xfrm>
            <a:custGeom>
              <a:rect b="b" l="l" r="r" t="t"/>
              <a:pathLst>
                <a:path extrusionOk="0" h="634" w="1016">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0" name="Google Shape;20840;p11"/>
            <p:cNvSpPr/>
            <p:nvPr/>
          </p:nvSpPr>
          <p:spPr>
            <a:xfrm>
              <a:off x="3948624" y="3871083"/>
              <a:ext cx="37870" cy="18819"/>
            </a:xfrm>
            <a:custGeom>
              <a:rect b="b" l="l" r="r" t="t"/>
              <a:pathLst>
                <a:path extrusionOk="0" h="625" w="1061">
                  <a:moveTo>
                    <a:pt x="732" y="546"/>
                  </a:moveTo>
                  <a:cubicBezTo>
                    <a:pt x="1061" y="392"/>
                    <a:pt x="618" y="138"/>
                    <a:pt x="345" y="1"/>
                  </a:cubicBezTo>
                  <a:cubicBezTo>
                    <a:pt x="49" y="139"/>
                    <a:pt x="1" y="625"/>
                    <a:pt x="732"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1" name="Google Shape;20841;p11"/>
            <p:cNvSpPr/>
            <p:nvPr/>
          </p:nvSpPr>
          <p:spPr>
            <a:xfrm>
              <a:off x="2838965" y="3878942"/>
              <a:ext cx="7067" cy="6203"/>
            </a:xfrm>
            <a:custGeom>
              <a:rect b="b" l="l" r="r" t="t"/>
              <a:pathLst>
                <a:path extrusionOk="0" h="206" w="198">
                  <a:moveTo>
                    <a:pt x="2" y="104"/>
                  </a:moveTo>
                  <a:cubicBezTo>
                    <a:pt x="0" y="155"/>
                    <a:pt x="158" y="206"/>
                    <a:pt x="196" y="104"/>
                  </a:cubicBezTo>
                  <a:cubicBezTo>
                    <a:pt x="197" y="53"/>
                    <a:pt x="40" y="1"/>
                    <a:pt x="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2" name="Google Shape;20842;p11"/>
            <p:cNvSpPr/>
            <p:nvPr/>
          </p:nvSpPr>
          <p:spPr>
            <a:xfrm>
              <a:off x="387114" y="3868374"/>
              <a:ext cx="56680" cy="22552"/>
            </a:xfrm>
            <a:custGeom>
              <a:rect b="b" l="l" r="r" t="t"/>
              <a:pathLst>
                <a:path extrusionOk="0" h="749" w="1588">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3" name="Google Shape;20843;p11"/>
            <p:cNvSpPr/>
            <p:nvPr/>
          </p:nvSpPr>
          <p:spPr>
            <a:xfrm>
              <a:off x="3331084" y="3878580"/>
              <a:ext cx="14027" cy="4276"/>
            </a:xfrm>
            <a:custGeom>
              <a:rect b="b" l="l" r="r" t="t"/>
              <a:pathLst>
                <a:path extrusionOk="0" h="142" w="393">
                  <a:moveTo>
                    <a:pt x="296" y="26"/>
                  </a:moveTo>
                  <a:cubicBezTo>
                    <a:pt x="238" y="1"/>
                    <a:pt x="1" y="69"/>
                    <a:pt x="100" y="117"/>
                  </a:cubicBezTo>
                  <a:cubicBezTo>
                    <a:pt x="153" y="142"/>
                    <a:pt x="392" y="71"/>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4" name="Google Shape;20844;p11"/>
            <p:cNvSpPr/>
            <p:nvPr/>
          </p:nvSpPr>
          <p:spPr>
            <a:xfrm>
              <a:off x="2150790" y="3875991"/>
              <a:ext cx="13706" cy="6745"/>
            </a:xfrm>
            <a:custGeom>
              <a:rect b="b" l="l" r="r" t="t"/>
              <a:pathLst>
                <a:path extrusionOk="0" h="224" w="384">
                  <a:moveTo>
                    <a:pt x="384" y="112"/>
                  </a:moveTo>
                  <a:cubicBezTo>
                    <a:pt x="345" y="1"/>
                    <a:pt x="171" y="57"/>
                    <a:pt x="0" y="112"/>
                  </a:cubicBezTo>
                  <a:cubicBezTo>
                    <a:pt x="2" y="202"/>
                    <a:pt x="338" y="224"/>
                    <a:pt x="384"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5" name="Google Shape;20845;p11"/>
            <p:cNvSpPr/>
            <p:nvPr/>
          </p:nvSpPr>
          <p:spPr>
            <a:xfrm>
              <a:off x="3035091" y="3873101"/>
              <a:ext cx="14027" cy="4306"/>
            </a:xfrm>
            <a:custGeom>
              <a:rect b="b" l="l" r="r" t="t"/>
              <a:pathLst>
                <a:path extrusionOk="0" h="143" w="393">
                  <a:moveTo>
                    <a:pt x="295" y="25"/>
                  </a:moveTo>
                  <a:cubicBezTo>
                    <a:pt x="241" y="0"/>
                    <a:pt x="1" y="69"/>
                    <a:pt x="100" y="116"/>
                  </a:cubicBezTo>
                  <a:cubicBezTo>
                    <a:pt x="155" y="142"/>
                    <a:pt x="392"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6" name="Google Shape;20846;p11"/>
            <p:cNvSpPr/>
            <p:nvPr/>
          </p:nvSpPr>
          <p:spPr>
            <a:xfrm>
              <a:off x="5681677" y="3870662"/>
              <a:ext cx="20773" cy="3643"/>
            </a:xfrm>
            <a:custGeom>
              <a:rect b="b" l="l" r="r" t="t"/>
              <a:pathLst>
                <a:path extrusionOk="0" h="121" w="582">
                  <a:moveTo>
                    <a:pt x="582" y="15"/>
                  </a:moveTo>
                  <a:cubicBezTo>
                    <a:pt x="356" y="28"/>
                    <a:pt x="36" y="0"/>
                    <a:pt x="1" y="106"/>
                  </a:cubicBezTo>
                  <a:cubicBezTo>
                    <a:pt x="228" y="92"/>
                    <a:pt x="552" y="120"/>
                    <a:pt x="582"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7" name="Google Shape;20847;p11"/>
            <p:cNvSpPr/>
            <p:nvPr/>
          </p:nvSpPr>
          <p:spPr>
            <a:xfrm>
              <a:off x="2949146" y="3868374"/>
              <a:ext cx="13813" cy="2740"/>
            </a:xfrm>
            <a:custGeom>
              <a:rect b="b" l="l" r="r" t="t"/>
              <a:pathLst>
                <a:path extrusionOk="0" h="91" w="387">
                  <a:moveTo>
                    <a:pt x="387" y="1"/>
                  </a:moveTo>
                  <a:cubicBezTo>
                    <a:pt x="239" y="20"/>
                    <a:pt x="7" y="3"/>
                    <a:pt x="0" y="91"/>
                  </a:cubicBezTo>
                  <a:cubicBezTo>
                    <a:pt x="149" y="71"/>
                    <a:pt x="383" y="89"/>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8" name="Google Shape;20848;p11"/>
            <p:cNvSpPr/>
            <p:nvPr/>
          </p:nvSpPr>
          <p:spPr>
            <a:xfrm>
              <a:off x="8936595" y="3857384"/>
              <a:ext cx="14670" cy="9575"/>
            </a:xfrm>
            <a:custGeom>
              <a:rect b="b" l="l" r="r" t="t"/>
              <a:pathLst>
                <a:path extrusionOk="0" h="318" w="411">
                  <a:moveTo>
                    <a:pt x="410" y="274"/>
                  </a:moveTo>
                  <a:lnTo>
                    <a:pt x="410" y="91"/>
                  </a:lnTo>
                  <a:cubicBezTo>
                    <a:pt x="216" y="91"/>
                    <a:pt x="179" y="18"/>
                    <a:pt x="23" y="0"/>
                  </a:cubicBezTo>
                  <a:cubicBezTo>
                    <a:pt x="42" y="146"/>
                    <a:pt x="1" y="317"/>
                    <a:pt x="410"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9" name="Google Shape;20849;p11"/>
            <p:cNvSpPr/>
            <p:nvPr/>
          </p:nvSpPr>
          <p:spPr>
            <a:xfrm>
              <a:off x="5561146" y="3862201"/>
              <a:ext cx="14063" cy="4246"/>
            </a:xfrm>
            <a:custGeom>
              <a:rect b="b" l="l" r="r" t="t"/>
              <a:pathLst>
                <a:path extrusionOk="0" h="141" w="394">
                  <a:moveTo>
                    <a:pt x="295" y="25"/>
                  </a:moveTo>
                  <a:cubicBezTo>
                    <a:pt x="241" y="1"/>
                    <a:pt x="1" y="68"/>
                    <a:pt x="101" y="117"/>
                  </a:cubicBezTo>
                  <a:cubicBezTo>
                    <a:pt x="156" y="140"/>
                    <a:pt x="394"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0" name="Google Shape;20850;p11"/>
            <p:cNvSpPr/>
            <p:nvPr/>
          </p:nvSpPr>
          <p:spPr>
            <a:xfrm>
              <a:off x="2160392" y="3857384"/>
              <a:ext cx="29518" cy="9906"/>
            </a:xfrm>
            <a:custGeom>
              <a:rect b="b" l="l" r="r" t="t"/>
              <a:pathLst>
                <a:path extrusionOk="0" h="329" w="827">
                  <a:moveTo>
                    <a:pt x="693" y="274"/>
                  </a:moveTo>
                  <a:cubicBezTo>
                    <a:pt x="826" y="31"/>
                    <a:pt x="294" y="99"/>
                    <a:pt x="115" y="0"/>
                  </a:cubicBezTo>
                  <a:cubicBezTo>
                    <a:pt x="0" y="239"/>
                    <a:pt x="193" y="329"/>
                    <a:pt x="69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1" name="Google Shape;20851;p11"/>
            <p:cNvSpPr/>
            <p:nvPr/>
          </p:nvSpPr>
          <p:spPr>
            <a:xfrm>
              <a:off x="8620758" y="3854734"/>
              <a:ext cx="34515" cy="8943"/>
            </a:xfrm>
            <a:custGeom>
              <a:rect b="b" l="l" r="r" t="t"/>
              <a:pathLst>
                <a:path extrusionOk="0" h="297" w="967">
                  <a:moveTo>
                    <a:pt x="195" y="273"/>
                  </a:moveTo>
                  <a:cubicBezTo>
                    <a:pt x="635" y="297"/>
                    <a:pt x="921" y="250"/>
                    <a:pt x="967" y="89"/>
                  </a:cubicBezTo>
                  <a:cubicBezTo>
                    <a:pt x="627" y="110"/>
                    <a:pt x="1" y="1"/>
                    <a:pt x="19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2" name="Google Shape;20852;p11"/>
            <p:cNvSpPr/>
            <p:nvPr/>
          </p:nvSpPr>
          <p:spPr>
            <a:xfrm>
              <a:off x="2713151" y="3851995"/>
              <a:ext cx="17739" cy="10990"/>
            </a:xfrm>
            <a:custGeom>
              <a:rect b="b" l="l" r="r" t="t"/>
              <a:pathLst>
                <a:path extrusionOk="0" h="365" w="497">
                  <a:moveTo>
                    <a:pt x="443" y="364"/>
                  </a:moveTo>
                  <a:cubicBezTo>
                    <a:pt x="497" y="157"/>
                    <a:pt x="394" y="22"/>
                    <a:pt x="57" y="0"/>
                  </a:cubicBezTo>
                  <a:cubicBezTo>
                    <a:pt x="1" y="205"/>
                    <a:pt x="104" y="341"/>
                    <a:pt x="443"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3" name="Google Shape;20853;p11"/>
            <p:cNvSpPr/>
            <p:nvPr/>
          </p:nvSpPr>
          <p:spPr>
            <a:xfrm>
              <a:off x="7054814" y="3856691"/>
              <a:ext cx="14027" cy="4246"/>
            </a:xfrm>
            <a:custGeom>
              <a:rect b="b" l="l" r="r" t="t"/>
              <a:pathLst>
                <a:path extrusionOk="0" h="141" w="393">
                  <a:moveTo>
                    <a:pt x="99" y="114"/>
                  </a:moveTo>
                  <a:cubicBezTo>
                    <a:pt x="154" y="140"/>
                    <a:pt x="393" y="73"/>
                    <a:pt x="293" y="23"/>
                  </a:cubicBezTo>
                  <a:cubicBezTo>
                    <a:pt x="239" y="1"/>
                    <a:pt x="1" y="69"/>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4" name="Google Shape;20854;p11"/>
            <p:cNvSpPr/>
            <p:nvPr/>
          </p:nvSpPr>
          <p:spPr>
            <a:xfrm>
              <a:off x="2339779" y="3856752"/>
              <a:ext cx="14170" cy="4276"/>
            </a:xfrm>
            <a:custGeom>
              <a:rect b="b" l="l" r="r" t="t"/>
              <a:pathLst>
                <a:path extrusionOk="0" h="142" w="397">
                  <a:moveTo>
                    <a:pt x="295" y="24"/>
                  </a:moveTo>
                  <a:cubicBezTo>
                    <a:pt x="242" y="0"/>
                    <a:pt x="1" y="69"/>
                    <a:pt x="103" y="115"/>
                  </a:cubicBezTo>
                  <a:cubicBezTo>
                    <a:pt x="158" y="141"/>
                    <a:pt x="396" y="71"/>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5" name="Google Shape;20855;p11"/>
            <p:cNvSpPr/>
            <p:nvPr/>
          </p:nvSpPr>
          <p:spPr>
            <a:xfrm>
              <a:off x="7422297" y="3846515"/>
              <a:ext cx="23521" cy="8250"/>
            </a:xfrm>
            <a:custGeom>
              <a:rect b="b" l="l" r="r" t="t"/>
              <a:pathLst>
                <a:path extrusionOk="0" h="274" w="659">
                  <a:moveTo>
                    <a:pt x="411" y="274"/>
                  </a:moveTo>
                  <a:cubicBezTo>
                    <a:pt x="422" y="157"/>
                    <a:pt x="658" y="146"/>
                    <a:pt x="605" y="1"/>
                  </a:cubicBezTo>
                  <a:lnTo>
                    <a:pt x="217" y="1"/>
                  </a:lnTo>
                  <a:cubicBezTo>
                    <a:pt x="0" y="131"/>
                    <a:pt x="9" y="221"/>
                    <a:pt x="411"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6" name="Google Shape;20856;p11"/>
            <p:cNvSpPr/>
            <p:nvPr/>
          </p:nvSpPr>
          <p:spPr>
            <a:xfrm>
              <a:off x="2008273" y="3837271"/>
              <a:ext cx="46436" cy="9274"/>
            </a:xfrm>
            <a:custGeom>
              <a:rect b="b" l="l" r="r" t="t"/>
              <a:pathLst>
                <a:path extrusionOk="0" h="308" w="1301">
                  <a:moveTo>
                    <a:pt x="713" y="308"/>
                  </a:moveTo>
                  <a:cubicBezTo>
                    <a:pt x="1300" y="1"/>
                    <a:pt x="0" y="32"/>
                    <a:pt x="713" y="3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7" name="Google Shape;20857;p11"/>
            <p:cNvSpPr/>
            <p:nvPr/>
          </p:nvSpPr>
          <p:spPr>
            <a:xfrm>
              <a:off x="8948801" y="3829142"/>
              <a:ext cx="39761" cy="15808"/>
            </a:xfrm>
            <a:custGeom>
              <a:rect b="b" l="l" r="r" t="t"/>
              <a:pathLst>
                <a:path extrusionOk="0" h="525" w="1114">
                  <a:moveTo>
                    <a:pt x="647" y="305"/>
                  </a:moveTo>
                  <a:cubicBezTo>
                    <a:pt x="1114" y="1"/>
                    <a:pt x="0" y="524"/>
                    <a:pt x="647"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8" name="Google Shape;20858;p11"/>
            <p:cNvSpPr/>
            <p:nvPr/>
          </p:nvSpPr>
          <p:spPr>
            <a:xfrm>
              <a:off x="8073459" y="3837573"/>
              <a:ext cx="14063" cy="4215"/>
            </a:xfrm>
            <a:custGeom>
              <a:rect b="b" l="l" r="r" t="t"/>
              <a:pathLst>
                <a:path extrusionOk="0" h="140" w="394">
                  <a:moveTo>
                    <a:pt x="100" y="115"/>
                  </a:moveTo>
                  <a:cubicBezTo>
                    <a:pt x="154" y="140"/>
                    <a:pt x="394" y="71"/>
                    <a:pt x="292" y="24"/>
                  </a:cubicBezTo>
                  <a:cubicBezTo>
                    <a:pt x="244"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9" name="Google Shape;20859;p11"/>
            <p:cNvSpPr/>
            <p:nvPr/>
          </p:nvSpPr>
          <p:spPr>
            <a:xfrm>
              <a:off x="5069170" y="3835555"/>
              <a:ext cx="13884" cy="5480"/>
            </a:xfrm>
            <a:custGeom>
              <a:rect b="b" l="l" r="r" t="t"/>
              <a:pathLst>
                <a:path extrusionOk="0" h="182" w="389">
                  <a:moveTo>
                    <a:pt x="1" y="182"/>
                  </a:moveTo>
                  <a:lnTo>
                    <a:pt x="388" y="182"/>
                  </a:lnTo>
                  <a:lnTo>
                    <a:pt x="388"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0" name="Google Shape;20860;p11"/>
            <p:cNvSpPr/>
            <p:nvPr/>
          </p:nvSpPr>
          <p:spPr>
            <a:xfrm>
              <a:off x="2928551" y="3834953"/>
              <a:ext cx="13813" cy="6775"/>
            </a:xfrm>
            <a:custGeom>
              <a:rect b="b" l="l" r="r" t="t"/>
              <a:pathLst>
                <a:path extrusionOk="0" h="225" w="387">
                  <a:moveTo>
                    <a:pt x="1" y="112"/>
                  </a:moveTo>
                  <a:cubicBezTo>
                    <a:pt x="2" y="203"/>
                    <a:pt x="337" y="224"/>
                    <a:pt x="387" y="112"/>
                  </a:cubicBezTo>
                  <a:cubicBezTo>
                    <a:pt x="344" y="1"/>
                    <a:pt x="172" y="57"/>
                    <a:pt x="1"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1" name="Google Shape;20861;p11"/>
            <p:cNvSpPr/>
            <p:nvPr/>
          </p:nvSpPr>
          <p:spPr>
            <a:xfrm>
              <a:off x="6818570" y="3825228"/>
              <a:ext cx="26412" cy="15236"/>
            </a:xfrm>
            <a:custGeom>
              <a:rect b="b" l="l" r="r" t="t"/>
              <a:pathLst>
                <a:path extrusionOk="0" h="506" w="740">
                  <a:moveTo>
                    <a:pt x="739" y="435"/>
                  </a:moveTo>
                  <a:lnTo>
                    <a:pt x="739" y="73"/>
                  </a:lnTo>
                  <a:cubicBezTo>
                    <a:pt x="1" y="0"/>
                    <a:pt x="1" y="505"/>
                    <a:pt x="739" y="4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2" name="Google Shape;20862;p11"/>
            <p:cNvSpPr/>
            <p:nvPr/>
          </p:nvSpPr>
          <p:spPr>
            <a:xfrm>
              <a:off x="2783928" y="3832424"/>
              <a:ext cx="6996" cy="6263"/>
            </a:xfrm>
            <a:custGeom>
              <a:rect b="b" l="l" r="r" t="t"/>
              <a:pathLst>
                <a:path extrusionOk="0" h="208" w="196">
                  <a:moveTo>
                    <a:pt x="195" y="105"/>
                  </a:moveTo>
                  <a:cubicBezTo>
                    <a:pt x="195" y="55"/>
                    <a:pt x="36" y="0"/>
                    <a:pt x="1" y="105"/>
                  </a:cubicBezTo>
                  <a:cubicBezTo>
                    <a:pt x="1" y="155"/>
                    <a:pt x="157" y="208"/>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3" name="Google Shape;20863;p11"/>
            <p:cNvSpPr/>
            <p:nvPr/>
          </p:nvSpPr>
          <p:spPr>
            <a:xfrm>
              <a:off x="4181264" y="3829744"/>
              <a:ext cx="6924" cy="6233"/>
            </a:xfrm>
            <a:custGeom>
              <a:rect b="b" l="l" r="r" t="t"/>
              <a:pathLst>
                <a:path extrusionOk="0" h="207" w="194">
                  <a:moveTo>
                    <a:pt x="192" y="105"/>
                  </a:moveTo>
                  <a:cubicBezTo>
                    <a:pt x="194" y="54"/>
                    <a:pt x="37" y="0"/>
                    <a:pt x="0" y="105"/>
                  </a:cubicBezTo>
                  <a:cubicBezTo>
                    <a:pt x="0" y="153"/>
                    <a:pt x="156" y="207"/>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4" name="Google Shape;20864;p11"/>
            <p:cNvSpPr/>
            <p:nvPr/>
          </p:nvSpPr>
          <p:spPr>
            <a:xfrm>
              <a:off x="2715114" y="3824626"/>
              <a:ext cx="22629" cy="11713"/>
            </a:xfrm>
            <a:custGeom>
              <a:rect b="b" l="l" r="r" t="t"/>
              <a:pathLst>
                <a:path extrusionOk="0" h="389" w="634">
                  <a:moveTo>
                    <a:pt x="194" y="1"/>
                  </a:moveTo>
                  <a:cubicBezTo>
                    <a:pt x="204" y="125"/>
                    <a:pt x="104" y="199"/>
                    <a:pt x="1" y="272"/>
                  </a:cubicBezTo>
                  <a:cubicBezTo>
                    <a:pt x="246" y="276"/>
                    <a:pt x="267" y="388"/>
                    <a:pt x="578" y="362"/>
                  </a:cubicBezTo>
                  <a:cubicBezTo>
                    <a:pt x="634" y="157"/>
                    <a:pt x="533" y="23"/>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5" name="Google Shape;20865;p11"/>
            <p:cNvSpPr/>
            <p:nvPr/>
          </p:nvSpPr>
          <p:spPr>
            <a:xfrm>
              <a:off x="2601507" y="3829383"/>
              <a:ext cx="13956" cy="4246"/>
            </a:xfrm>
            <a:custGeom>
              <a:rect b="b" l="l" r="r" t="t"/>
              <a:pathLst>
                <a:path extrusionOk="0" h="141" w="391">
                  <a:moveTo>
                    <a:pt x="291" y="25"/>
                  </a:moveTo>
                  <a:cubicBezTo>
                    <a:pt x="239" y="1"/>
                    <a:pt x="0" y="68"/>
                    <a:pt x="99" y="117"/>
                  </a:cubicBezTo>
                  <a:cubicBezTo>
                    <a:pt x="153" y="140"/>
                    <a:pt x="390"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6" name="Google Shape;20866;p11"/>
            <p:cNvSpPr/>
            <p:nvPr/>
          </p:nvSpPr>
          <p:spPr>
            <a:xfrm>
              <a:off x="1923648" y="3821826"/>
              <a:ext cx="20630" cy="8250"/>
            </a:xfrm>
            <a:custGeom>
              <a:rect b="b" l="l" r="r" t="t"/>
              <a:pathLst>
                <a:path extrusionOk="0" h="274" w="578">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7" name="Google Shape;20867;p11"/>
            <p:cNvSpPr/>
            <p:nvPr/>
          </p:nvSpPr>
          <p:spPr>
            <a:xfrm>
              <a:off x="4503882" y="3819176"/>
              <a:ext cx="23521" cy="8250"/>
            </a:xfrm>
            <a:custGeom>
              <a:rect b="b" l="l" r="r" t="t"/>
              <a:pathLst>
                <a:path extrusionOk="0" h="274" w="659">
                  <a:moveTo>
                    <a:pt x="412" y="273"/>
                  </a:moveTo>
                  <a:cubicBezTo>
                    <a:pt x="422" y="157"/>
                    <a:pt x="659" y="146"/>
                    <a:pt x="607" y="0"/>
                  </a:cubicBezTo>
                  <a:lnTo>
                    <a:pt x="219" y="0"/>
                  </a:lnTo>
                  <a:cubicBezTo>
                    <a:pt x="1" y="132"/>
                    <a:pt x="10" y="222"/>
                    <a:pt x="41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8" name="Google Shape;20868;p11"/>
            <p:cNvSpPr/>
            <p:nvPr/>
          </p:nvSpPr>
          <p:spPr>
            <a:xfrm>
              <a:off x="2763298" y="3821525"/>
              <a:ext cx="6924" cy="6233"/>
            </a:xfrm>
            <a:custGeom>
              <a:rect b="b" l="l" r="r" t="t"/>
              <a:pathLst>
                <a:path extrusionOk="0" h="207" w="194">
                  <a:moveTo>
                    <a:pt x="194" y="104"/>
                  </a:moveTo>
                  <a:cubicBezTo>
                    <a:pt x="194" y="53"/>
                    <a:pt x="37" y="1"/>
                    <a:pt x="0" y="104"/>
                  </a:cubicBezTo>
                  <a:cubicBezTo>
                    <a:pt x="2" y="153"/>
                    <a:pt x="157"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9" name="Google Shape;20869;p11"/>
            <p:cNvSpPr/>
            <p:nvPr/>
          </p:nvSpPr>
          <p:spPr>
            <a:xfrm>
              <a:off x="2605040" y="3821525"/>
              <a:ext cx="6889" cy="6233"/>
            </a:xfrm>
            <a:custGeom>
              <a:rect b="b" l="l" r="r" t="t"/>
              <a:pathLst>
                <a:path extrusionOk="0" h="207" w="193">
                  <a:moveTo>
                    <a:pt x="192" y="104"/>
                  </a:moveTo>
                  <a:cubicBezTo>
                    <a:pt x="192" y="53"/>
                    <a:pt x="35" y="1"/>
                    <a:pt x="0" y="104"/>
                  </a:cubicBezTo>
                  <a:cubicBezTo>
                    <a:pt x="0" y="153"/>
                    <a:pt x="153"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0" name="Google Shape;20870;p11"/>
            <p:cNvSpPr/>
            <p:nvPr/>
          </p:nvSpPr>
          <p:spPr>
            <a:xfrm>
              <a:off x="8717161" y="3819176"/>
              <a:ext cx="13813" cy="5480"/>
            </a:xfrm>
            <a:custGeom>
              <a:rect b="b" l="l" r="r" t="t"/>
              <a:pathLst>
                <a:path extrusionOk="0" h="182" w="387">
                  <a:moveTo>
                    <a:pt x="387" y="0"/>
                  </a:moveTo>
                  <a:lnTo>
                    <a:pt x="0" y="0"/>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1" name="Google Shape;20871;p11"/>
            <p:cNvSpPr/>
            <p:nvPr/>
          </p:nvSpPr>
          <p:spPr>
            <a:xfrm>
              <a:off x="2887184" y="3803339"/>
              <a:ext cx="26627" cy="15266"/>
            </a:xfrm>
            <a:custGeom>
              <a:rect b="b" l="l" r="r" t="t"/>
              <a:pathLst>
                <a:path extrusionOk="0" h="507" w="746">
                  <a:moveTo>
                    <a:pt x="0" y="72"/>
                  </a:moveTo>
                  <a:lnTo>
                    <a:pt x="0" y="435"/>
                  </a:lnTo>
                  <a:cubicBezTo>
                    <a:pt x="746" y="507"/>
                    <a:pt x="746" y="0"/>
                    <a:pt x="0"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2" name="Google Shape;20872;p11"/>
            <p:cNvSpPr/>
            <p:nvPr/>
          </p:nvSpPr>
          <p:spPr>
            <a:xfrm>
              <a:off x="2967491" y="3795150"/>
              <a:ext cx="37120" cy="15838"/>
            </a:xfrm>
            <a:custGeom>
              <a:rect b="b" l="l" r="r" t="t"/>
              <a:pathLst>
                <a:path extrusionOk="0" h="526" w="1040">
                  <a:moveTo>
                    <a:pt x="837" y="525"/>
                  </a:moveTo>
                  <a:cubicBezTo>
                    <a:pt x="1040" y="1"/>
                    <a:pt x="1" y="488"/>
                    <a:pt x="837" y="5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3" name="Google Shape;20873;p11"/>
            <p:cNvSpPr/>
            <p:nvPr/>
          </p:nvSpPr>
          <p:spPr>
            <a:xfrm>
              <a:off x="7925623" y="3792801"/>
              <a:ext cx="34443" cy="16229"/>
            </a:xfrm>
            <a:custGeom>
              <a:rect b="b" l="l" r="r" t="t"/>
              <a:pathLst>
                <a:path extrusionOk="0" h="539" w="965">
                  <a:moveTo>
                    <a:pt x="1" y="422"/>
                  </a:moveTo>
                  <a:cubicBezTo>
                    <a:pt x="253" y="538"/>
                    <a:pt x="711" y="538"/>
                    <a:pt x="964" y="422"/>
                  </a:cubicBezTo>
                  <a:cubicBezTo>
                    <a:pt x="962" y="0"/>
                    <a:pt x="5" y="0"/>
                    <a:pt x="1" y="4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4" name="Google Shape;20874;p11"/>
            <p:cNvSpPr/>
            <p:nvPr/>
          </p:nvSpPr>
          <p:spPr>
            <a:xfrm>
              <a:off x="7788031" y="3805477"/>
              <a:ext cx="13706" cy="2770"/>
            </a:xfrm>
            <a:custGeom>
              <a:rect b="b" l="l" r="r" t="t"/>
              <a:pathLst>
                <a:path extrusionOk="0" h="92" w="384">
                  <a:moveTo>
                    <a:pt x="384" y="1"/>
                  </a:moveTo>
                  <a:cubicBezTo>
                    <a:pt x="234" y="22"/>
                    <a:pt x="4" y="4"/>
                    <a:pt x="0" y="91"/>
                  </a:cubicBezTo>
                  <a:cubicBezTo>
                    <a:pt x="146" y="71"/>
                    <a:pt x="381" y="90"/>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5" name="Google Shape;20875;p11"/>
            <p:cNvSpPr/>
            <p:nvPr/>
          </p:nvSpPr>
          <p:spPr>
            <a:xfrm>
              <a:off x="8509863" y="3800057"/>
              <a:ext cx="21523" cy="6413"/>
            </a:xfrm>
            <a:custGeom>
              <a:rect b="b" l="l" r="r" t="t"/>
              <a:pathLst>
                <a:path extrusionOk="0" h="213" w="603">
                  <a:moveTo>
                    <a:pt x="603" y="181"/>
                  </a:moveTo>
                  <a:lnTo>
                    <a:pt x="603" y="1"/>
                  </a:lnTo>
                  <a:lnTo>
                    <a:pt x="26" y="1"/>
                  </a:lnTo>
                  <a:cubicBezTo>
                    <a:pt x="1" y="164"/>
                    <a:pt x="215" y="212"/>
                    <a:pt x="603"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6" name="Google Shape;20876;p11"/>
            <p:cNvSpPr/>
            <p:nvPr/>
          </p:nvSpPr>
          <p:spPr>
            <a:xfrm>
              <a:off x="8593311" y="3793313"/>
              <a:ext cx="13777" cy="7437"/>
            </a:xfrm>
            <a:custGeom>
              <a:rect b="b" l="l" r="r" t="t"/>
              <a:pathLst>
                <a:path extrusionOk="0" h="247" w="386">
                  <a:moveTo>
                    <a:pt x="386" y="132"/>
                  </a:moveTo>
                  <a:cubicBezTo>
                    <a:pt x="169" y="143"/>
                    <a:pt x="86" y="0"/>
                    <a:pt x="1" y="132"/>
                  </a:cubicBezTo>
                  <a:cubicBezTo>
                    <a:pt x="3" y="225"/>
                    <a:pt x="339" y="247"/>
                    <a:pt x="386"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7" name="Google Shape;20877;p11"/>
            <p:cNvSpPr/>
            <p:nvPr/>
          </p:nvSpPr>
          <p:spPr>
            <a:xfrm>
              <a:off x="3778588" y="3793855"/>
              <a:ext cx="13884" cy="4276"/>
            </a:xfrm>
            <a:custGeom>
              <a:rect b="b" l="l" r="r" t="t"/>
              <a:pathLst>
                <a:path extrusionOk="0" h="142" w="389">
                  <a:moveTo>
                    <a:pt x="289" y="25"/>
                  </a:moveTo>
                  <a:cubicBezTo>
                    <a:pt x="238" y="1"/>
                    <a:pt x="0" y="70"/>
                    <a:pt x="98" y="114"/>
                  </a:cubicBezTo>
                  <a:cubicBezTo>
                    <a:pt x="150" y="142"/>
                    <a:pt x="388" y="71"/>
                    <a:pt x="289"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8" name="Google Shape;20878;p11"/>
            <p:cNvSpPr/>
            <p:nvPr/>
          </p:nvSpPr>
          <p:spPr>
            <a:xfrm>
              <a:off x="7911846" y="3786388"/>
              <a:ext cx="13813" cy="5480"/>
            </a:xfrm>
            <a:custGeom>
              <a:rect b="b" l="l" r="r" t="t"/>
              <a:pathLst>
                <a:path extrusionOk="0" h="182" w="387">
                  <a:moveTo>
                    <a:pt x="387" y="1"/>
                  </a:moveTo>
                  <a:lnTo>
                    <a:pt x="1" y="1"/>
                  </a:lnTo>
                  <a:lnTo>
                    <a:pt x="1"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9" name="Google Shape;20879;p11"/>
            <p:cNvSpPr/>
            <p:nvPr/>
          </p:nvSpPr>
          <p:spPr>
            <a:xfrm>
              <a:off x="8062395" y="3783648"/>
              <a:ext cx="21594" cy="6413"/>
            </a:xfrm>
            <a:custGeom>
              <a:rect b="b" l="l" r="r" t="t"/>
              <a:pathLst>
                <a:path extrusionOk="0" h="213" w="605">
                  <a:moveTo>
                    <a:pt x="605" y="182"/>
                  </a:moveTo>
                  <a:lnTo>
                    <a:pt x="605" y="0"/>
                  </a:lnTo>
                  <a:lnTo>
                    <a:pt x="26" y="0"/>
                  </a:lnTo>
                  <a:cubicBezTo>
                    <a:pt x="0" y="162"/>
                    <a:pt x="217" y="213"/>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0" name="Google Shape;20880;p11"/>
            <p:cNvSpPr/>
            <p:nvPr/>
          </p:nvSpPr>
          <p:spPr>
            <a:xfrm>
              <a:off x="7760477" y="3778168"/>
              <a:ext cx="20666" cy="8250"/>
            </a:xfrm>
            <a:custGeom>
              <a:rect b="b" l="l" r="r" t="t"/>
              <a:pathLst>
                <a:path extrusionOk="0" h="274" w="579">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1" name="Google Shape;20881;p11"/>
            <p:cNvSpPr/>
            <p:nvPr/>
          </p:nvSpPr>
          <p:spPr>
            <a:xfrm>
              <a:off x="7626205" y="3782895"/>
              <a:ext cx="13920" cy="4246"/>
            </a:xfrm>
            <a:custGeom>
              <a:rect b="b" l="l" r="r" t="t"/>
              <a:pathLst>
                <a:path extrusionOk="0" h="141" w="390">
                  <a:moveTo>
                    <a:pt x="290" y="25"/>
                  </a:moveTo>
                  <a:cubicBezTo>
                    <a:pt x="238" y="0"/>
                    <a:pt x="1" y="70"/>
                    <a:pt x="98" y="117"/>
                  </a:cubicBezTo>
                  <a:cubicBezTo>
                    <a:pt x="151" y="140"/>
                    <a:pt x="390"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2" name="Google Shape;20882;p11"/>
            <p:cNvSpPr/>
            <p:nvPr/>
          </p:nvSpPr>
          <p:spPr>
            <a:xfrm>
              <a:off x="6758536" y="3771484"/>
              <a:ext cx="31481" cy="13911"/>
            </a:xfrm>
            <a:custGeom>
              <a:rect b="b" l="l" r="r" t="t"/>
              <a:pathLst>
                <a:path extrusionOk="0" h="462" w="882">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3" name="Google Shape;20883;p11"/>
            <p:cNvSpPr/>
            <p:nvPr/>
          </p:nvSpPr>
          <p:spPr>
            <a:xfrm>
              <a:off x="7571382" y="3769618"/>
              <a:ext cx="23914" cy="5841"/>
            </a:xfrm>
            <a:custGeom>
              <a:rect b="b" l="l" r="r" t="t"/>
              <a:pathLst>
                <a:path extrusionOk="0" h="194" w="670">
                  <a:moveTo>
                    <a:pt x="475" y="193"/>
                  </a:moveTo>
                  <a:cubicBezTo>
                    <a:pt x="475" y="102"/>
                    <a:pt x="633" y="86"/>
                    <a:pt x="670" y="12"/>
                  </a:cubicBezTo>
                  <a:cubicBezTo>
                    <a:pt x="366" y="21"/>
                    <a:pt x="0" y="0"/>
                    <a:pt x="90"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4" name="Google Shape;20884;p11"/>
            <p:cNvSpPr/>
            <p:nvPr/>
          </p:nvSpPr>
          <p:spPr>
            <a:xfrm>
              <a:off x="2694484" y="3769618"/>
              <a:ext cx="7031" cy="6203"/>
            </a:xfrm>
            <a:custGeom>
              <a:rect b="b" l="l" r="r" t="t"/>
              <a:pathLst>
                <a:path extrusionOk="0" h="206" w="197">
                  <a:moveTo>
                    <a:pt x="192" y="102"/>
                  </a:moveTo>
                  <a:cubicBezTo>
                    <a:pt x="196" y="50"/>
                    <a:pt x="40" y="0"/>
                    <a:pt x="1" y="102"/>
                  </a:cubicBezTo>
                  <a:cubicBezTo>
                    <a:pt x="1" y="153"/>
                    <a:pt x="158" y="205"/>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5" name="Google Shape;20885;p11"/>
            <p:cNvSpPr/>
            <p:nvPr/>
          </p:nvSpPr>
          <p:spPr>
            <a:xfrm>
              <a:off x="8779158" y="3747398"/>
              <a:ext cx="56216" cy="27942"/>
            </a:xfrm>
            <a:custGeom>
              <a:rect b="b" l="l" r="r" t="t"/>
              <a:pathLst>
                <a:path extrusionOk="0" h="928" w="1575">
                  <a:moveTo>
                    <a:pt x="1352" y="24"/>
                  </a:moveTo>
                  <a:cubicBezTo>
                    <a:pt x="338" y="1"/>
                    <a:pt x="143" y="362"/>
                    <a:pt x="1" y="751"/>
                  </a:cubicBezTo>
                  <a:cubicBezTo>
                    <a:pt x="818" y="927"/>
                    <a:pt x="1575" y="604"/>
                    <a:pt x="135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6" name="Google Shape;20886;p11"/>
            <p:cNvSpPr/>
            <p:nvPr/>
          </p:nvSpPr>
          <p:spPr>
            <a:xfrm>
              <a:off x="7918699" y="3770009"/>
              <a:ext cx="13884" cy="2770"/>
            </a:xfrm>
            <a:custGeom>
              <a:rect b="b" l="l" r="r" t="t"/>
              <a:pathLst>
                <a:path extrusionOk="0" h="92" w="389">
                  <a:moveTo>
                    <a:pt x="388" y="0"/>
                  </a:moveTo>
                  <a:cubicBezTo>
                    <a:pt x="238" y="21"/>
                    <a:pt x="7" y="3"/>
                    <a:pt x="1" y="92"/>
                  </a:cubicBezTo>
                  <a:cubicBezTo>
                    <a:pt x="153" y="69"/>
                    <a:pt x="383" y="86"/>
                    <a:pt x="3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7" name="Google Shape;20887;p11"/>
            <p:cNvSpPr/>
            <p:nvPr/>
          </p:nvSpPr>
          <p:spPr>
            <a:xfrm>
              <a:off x="2804629" y="3748120"/>
              <a:ext cx="51147" cy="19150"/>
            </a:xfrm>
            <a:custGeom>
              <a:rect b="b" l="l" r="r" t="t"/>
              <a:pathLst>
                <a:path extrusionOk="0" h="636" w="1433">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8" name="Google Shape;20888;p11"/>
            <p:cNvSpPr/>
            <p:nvPr/>
          </p:nvSpPr>
          <p:spPr>
            <a:xfrm>
              <a:off x="2053494" y="3759080"/>
              <a:ext cx="23486" cy="8190"/>
            </a:xfrm>
            <a:custGeom>
              <a:rect b="b" l="l" r="r" t="t"/>
              <a:pathLst>
                <a:path extrusionOk="0" h="272" w="658">
                  <a:moveTo>
                    <a:pt x="411" y="272"/>
                  </a:moveTo>
                  <a:cubicBezTo>
                    <a:pt x="421" y="156"/>
                    <a:pt x="657" y="145"/>
                    <a:pt x="604" y="0"/>
                  </a:cubicBezTo>
                  <a:lnTo>
                    <a:pt x="219" y="0"/>
                  </a:lnTo>
                  <a:cubicBezTo>
                    <a:pt x="1" y="130"/>
                    <a:pt x="10" y="221"/>
                    <a:pt x="411"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9" name="Google Shape;20889;p11"/>
            <p:cNvSpPr/>
            <p:nvPr/>
          </p:nvSpPr>
          <p:spPr>
            <a:xfrm>
              <a:off x="5588700" y="3752817"/>
              <a:ext cx="14063" cy="4215"/>
            </a:xfrm>
            <a:custGeom>
              <a:rect b="b" l="l" r="r" t="t"/>
              <a:pathLst>
                <a:path extrusionOk="0" h="140" w="394">
                  <a:moveTo>
                    <a:pt x="100" y="116"/>
                  </a:moveTo>
                  <a:cubicBezTo>
                    <a:pt x="153" y="139"/>
                    <a:pt x="393" y="71"/>
                    <a:pt x="293" y="26"/>
                  </a:cubicBezTo>
                  <a:cubicBezTo>
                    <a:pt x="240" y="1"/>
                    <a:pt x="0"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0" name="Google Shape;20890;p11"/>
            <p:cNvSpPr/>
            <p:nvPr/>
          </p:nvSpPr>
          <p:spPr>
            <a:xfrm>
              <a:off x="1658564" y="3752817"/>
              <a:ext cx="13884" cy="4215"/>
            </a:xfrm>
            <a:custGeom>
              <a:rect b="b" l="l" r="r" t="t"/>
              <a:pathLst>
                <a:path extrusionOk="0" h="140" w="389">
                  <a:moveTo>
                    <a:pt x="97" y="116"/>
                  </a:moveTo>
                  <a:cubicBezTo>
                    <a:pt x="152" y="139"/>
                    <a:pt x="388" y="71"/>
                    <a:pt x="290" y="26"/>
                  </a:cubicBezTo>
                  <a:cubicBezTo>
                    <a:pt x="238" y="1"/>
                    <a:pt x="0" y="69"/>
                    <a:pt x="97"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1" name="Google Shape;20891;p11"/>
            <p:cNvSpPr/>
            <p:nvPr/>
          </p:nvSpPr>
          <p:spPr>
            <a:xfrm>
              <a:off x="7825722" y="3744658"/>
              <a:ext cx="13991" cy="4215"/>
            </a:xfrm>
            <a:custGeom>
              <a:rect b="b" l="l" r="r" t="t"/>
              <a:pathLst>
                <a:path extrusionOk="0" h="140" w="392">
                  <a:moveTo>
                    <a:pt x="294" y="24"/>
                  </a:moveTo>
                  <a:cubicBezTo>
                    <a:pt x="240" y="0"/>
                    <a:pt x="0" y="68"/>
                    <a:pt x="99" y="115"/>
                  </a:cubicBezTo>
                  <a:cubicBezTo>
                    <a:pt x="154" y="140"/>
                    <a:pt x="392" y="69"/>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2" name="Google Shape;20892;p11"/>
            <p:cNvSpPr/>
            <p:nvPr/>
          </p:nvSpPr>
          <p:spPr>
            <a:xfrm>
              <a:off x="4288982" y="3736197"/>
              <a:ext cx="39726" cy="15808"/>
            </a:xfrm>
            <a:custGeom>
              <a:rect b="b" l="l" r="r" t="t"/>
              <a:pathLst>
                <a:path extrusionOk="0" h="525" w="1113">
                  <a:moveTo>
                    <a:pt x="648" y="305"/>
                  </a:moveTo>
                  <a:cubicBezTo>
                    <a:pt x="1112" y="1"/>
                    <a:pt x="0" y="524"/>
                    <a:pt x="648"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3" name="Google Shape;20893;p11"/>
            <p:cNvSpPr/>
            <p:nvPr/>
          </p:nvSpPr>
          <p:spPr>
            <a:xfrm>
              <a:off x="998337" y="3733186"/>
              <a:ext cx="31802" cy="16109"/>
            </a:xfrm>
            <a:custGeom>
              <a:rect b="b" l="l" r="r" t="t"/>
              <a:pathLst>
                <a:path extrusionOk="0" h="535" w="891">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4" name="Google Shape;20894;p11"/>
            <p:cNvSpPr/>
            <p:nvPr/>
          </p:nvSpPr>
          <p:spPr>
            <a:xfrm>
              <a:off x="925561" y="3731711"/>
              <a:ext cx="13777" cy="5510"/>
            </a:xfrm>
            <a:custGeom>
              <a:rect b="b" l="l" r="r" t="t"/>
              <a:pathLst>
                <a:path extrusionOk="0" h="183" w="386">
                  <a:moveTo>
                    <a:pt x="0" y="182"/>
                  </a:moveTo>
                  <a:lnTo>
                    <a:pt x="386" y="182"/>
                  </a:lnTo>
                  <a:lnTo>
                    <a:pt x="386"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5" name="Google Shape;20895;p11"/>
            <p:cNvSpPr/>
            <p:nvPr/>
          </p:nvSpPr>
          <p:spPr>
            <a:xfrm>
              <a:off x="8421205" y="3723461"/>
              <a:ext cx="22558" cy="11773"/>
            </a:xfrm>
            <a:custGeom>
              <a:rect b="b" l="l" r="r" t="t"/>
              <a:pathLst>
                <a:path extrusionOk="0" h="391" w="632">
                  <a:moveTo>
                    <a:pt x="193" y="1"/>
                  </a:moveTo>
                  <a:cubicBezTo>
                    <a:pt x="202" y="126"/>
                    <a:pt x="103" y="199"/>
                    <a:pt x="1" y="274"/>
                  </a:cubicBezTo>
                  <a:cubicBezTo>
                    <a:pt x="248" y="277"/>
                    <a:pt x="268" y="391"/>
                    <a:pt x="578" y="365"/>
                  </a:cubicBezTo>
                  <a:cubicBezTo>
                    <a:pt x="631" y="159"/>
                    <a:pt x="533" y="23"/>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6" name="Google Shape;20896;p11"/>
            <p:cNvSpPr/>
            <p:nvPr/>
          </p:nvSpPr>
          <p:spPr>
            <a:xfrm>
              <a:off x="7240340" y="3723521"/>
              <a:ext cx="31409" cy="13429"/>
            </a:xfrm>
            <a:custGeom>
              <a:rect b="b" l="l" r="r" t="t"/>
              <a:pathLst>
                <a:path extrusionOk="0" h="446" w="88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7" name="Google Shape;20897;p11"/>
            <p:cNvSpPr/>
            <p:nvPr/>
          </p:nvSpPr>
          <p:spPr>
            <a:xfrm>
              <a:off x="3802680" y="3728580"/>
              <a:ext cx="7031" cy="6263"/>
            </a:xfrm>
            <a:custGeom>
              <a:rect b="b" l="l" r="r" t="t"/>
              <a:pathLst>
                <a:path extrusionOk="0" h="208" w="197">
                  <a:moveTo>
                    <a:pt x="193" y="104"/>
                  </a:moveTo>
                  <a:cubicBezTo>
                    <a:pt x="196" y="53"/>
                    <a:pt x="38" y="0"/>
                    <a:pt x="2" y="104"/>
                  </a:cubicBezTo>
                  <a:cubicBezTo>
                    <a:pt x="0" y="153"/>
                    <a:pt x="157" y="208"/>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8" name="Google Shape;20898;p11"/>
            <p:cNvSpPr/>
            <p:nvPr/>
          </p:nvSpPr>
          <p:spPr>
            <a:xfrm>
              <a:off x="3385835" y="3716777"/>
              <a:ext cx="31374" cy="13911"/>
            </a:xfrm>
            <a:custGeom>
              <a:rect b="b" l="l" r="r" t="t"/>
              <a:pathLst>
                <a:path extrusionOk="0" h="462" w="879">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9" name="Google Shape;20899;p11"/>
            <p:cNvSpPr/>
            <p:nvPr/>
          </p:nvSpPr>
          <p:spPr>
            <a:xfrm>
              <a:off x="4883286" y="3718012"/>
              <a:ext cx="13813" cy="5480"/>
            </a:xfrm>
            <a:custGeom>
              <a:rect b="b" l="l" r="r" t="t"/>
              <a:pathLst>
                <a:path extrusionOk="0" h="182" w="387">
                  <a:moveTo>
                    <a:pt x="387" y="0"/>
                  </a:moveTo>
                  <a:lnTo>
                    <a:pt x="0" y="0"/>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0" name="Google Shape;20900;p11"/>
            <p:cNvSpPr/>
            <p:nvPr/>
          </p:nvSpPr>
          <p:spPr>
            <a:xfrm>
              <a:off x="3947161" y="3714910"/>
              <a:ext cx="6960" cy="6263"/>
            </a:xfrm>
            <a:custGeom>
              <a:rect b="b" l="l" r="r" t="t"/>
              <a:pathLst>
                <a:path extrusionOk="0" h="208" w="195">
                  <a:moveTo>
                    <a:pt x="195" y="103"/>
                  </a:moveTo>
                  <a:cubicBezTo>
                    <a:pt x="195" y="52"/>
                    <a:pt x="39" y="0"/>
                    <a:pt x="3" y="103"/>
                  </a:cubicBezTo>
                  <a:cubicBezTo>
                    <a:pt x="0" y="154"/>
                    <a:pt x="159" y="208"/>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1" name="Google Shape;20901;p11"/>
            <p:cNvSpPr/>
            <p:nvPr/>
          </p:nvSpPr>
          <p:spPr>
            <a:xfrm>
              <a:off x="2439823" y="3718012"/>
              <a:ext cx="13813" cy="2740"/>
            </a:xfrm>
            <a:custGeom>
              <a:rect b="b" l="l" r="r" t="t"/>
              <a:pathLst>
                <a:path extrusionOk="0" h="91" w="387">
                  <a:moveTo>
                    <a:pt x="387" y="0"/>
                  </a:moveTo>
                  <a:cubicBezTo>
                    <a:pt x="237" y="21"/>
                    <a:pt x="4" y="2"/>
                    <a:pt x="1" y="90"/>
                  </a:cubicBezTo>
                  <a:cubicBezTo>
                    <a:pt x="151" y="71"/>
                    <a:pt x="380"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2" name="Google Shape;20902;p11"/>
            <p:cNvSpPr/>
            <p:nvPr/>
          </p:nvSpPr>
          <p:spPr>
            <a:xfrm>
              <a:off x="5519886" y="3714579"/>
              <a:ext cx="14063" cy="4215"/>
            </a:xfrm>
            <a:custGeom>
              <a:rect b="b" l="l" r="r" t="t"/>
              <a:pathLst>
                <a:path extrusionOk="0" h="140" w="394">
                  <a:moveTo>
                    <a:pt x="291" y="24"/>
                  </a:moveTo>
                  <a:cubicBezTo>
                    <a:pt x="238" y="1"/>
                    <a:pt x="0" y="69"/>
                    <a:pt x="100" y="116"/>
                  </a:cubicBezTo>
                  <a:cubicBezTo>
                    <a:pt x="154" y="139"/>
                    <a:pt x="393" y="70"/>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3" name="Google Shape;20903;p11"/>
            <p:cNvSpPr/>
            <p:nvPr/>
          </p:nvSpPr>
          <p:spPr>
            <a:xfrm>
              <a:off x="6741796" y="3712532"/>
              <a:ext cx="13742" cy="2800"/>
            </a:xfrm>
            <a:custGeom>
              <a:rect b="b" l="l" r="r" t="t"/>
              <a:pathLst>
                <a:path extrusionOk="0" h="93" w="385">
                  <a:moveTo>
                    <a:pt x="384" y="1"/>
                  </a:moveTo>
                  <a:cubicBezTo>
                    <a:pt x="235" y="22"/>
                    <a:pt x="6" y="5"/>
                    <a:pt x="0" y="92"/>
                  </a:cubicBezTo>
                  <a:cubicBezTo>
                    <a:pt x="149" y="71"/>
                    <a:pt x="378" y="90"/>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4" name="Google Shape;20904;p11"/>
            <p:cNvSpPr/>
            <p:nvPr/>
          </p:nvSpPr>
          <p:spPr>
            <a:xfrm>
              <a:off x="2543115" y="3712110"/>
              <a:ext cx="20666" cy="3643"/>
            </a:xfrm>
            <a:custGeom>
              <a:rect b="b" l="l" r="r" t="t"/>
              <a:pathLst>
                <a:path extrusionOk="0" h="121" w="579">
                  <a:moveTo>
                    <a:pt x="579" y="15"/>
                  </a:moveTo>
                  <a:cubicBezTo>
                    <a:pt x="352" y="29"/>
                    <a:pt x="32" y="0"/>
                    <a:pt x="0" y="106"/>
                  </a:cubicBezTo>
                  <a:cubicBezTo>
                    <a:pt x="226" y="92"/>
                    <a:pt x="546" y="121"/>
                    <a:pt x="579"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5" name="Google Shape;20905;p11"/>
            <p:cNvSpPr/>
            <p:nvPr/>
          </p:nvSpPr>
          <p:spPr>
            <a:xfrm>
              <a:off x="2456919" y="3711809"/>
              <a:ext cx="14027" cy="4246"/>
            </a:xfrm>
            <a:custGeom>
              <a:rect b="b" l="l" r="r" t="t"/>
              <a:pathLst>
                <a:path extrusionOk="0" h="141" w="393">
                  <a:moveTo>
                    <a:pt x="293" y="25"/>
                  </a:moveTo>
                  <a:cubicBezTo>
                    <a:pt x="239" y="0"/>
                    <a:pt x="1" y="69"/>
                    <a:pt x="100" y="116"/>
                  </a:cubicBezTo>
                  <a:cubicBezTo>
                    <a:pt x="155" y="141"/>
                    <a:pt x="392" y="73"/>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6" name="Google Shape;20906;p11"/>
            <p:cNvSpPr/>
            <p:nvPr/>
          </p:nvSpPr>
          <p:spPr>
            <a:xfrm>
              <a:off x="1455478" y="3709491"/>
              <a:ext cx="7031" cy="6173"/>
            </a:xfrm>
            <a:custGeom>
              <a:rect b="b" l="l" r="r" t="t"/>
              <a:pathLst>
                <a:path extrusionOk="0" h="205" w="197">
                  <a:moveTo>
                    <a:pt x="195" y="102"/>
                  </a:moveTo>
                  <a:cubicBezTo>
                    <a:pt x="196" y="51"/>
                    <a:pt x="40" y="0"/>
                    <a:pt x="2" y="102"/>
                  </a:cubicBezTo>
                  <a:cubicBezTo>
                    <a:pt x="0" y="153"/>
                    <a:pt x="158" y="205"/>
                    <a:pt x="195"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7" name="Google Shape;20907;p11"/>
            <p:cNvSpPr/>
            <p:nvPr/>
          </p:nvSpPr>
          <p:spPr>
            <a:xfrm>
              <a:off x="5530380" y="3704403"/>
              <a:ext cx="14991" cy="9153"/>
            </a:xfrm>
            <a:custGeom>
              <a:rect b="b" l="l" r="r" t="t"/>
              <a:pathLst>
                <a:path extrusionOk="0" h="304" w="420">
                  <a:moveTo>
                    <a:pt x="385" y="271"/>
                  </a:moveTo>
                  <a:cubicBezTo>
                    <a:pt x="355" y="164"/>
                    <a:pt x="419" y="14"/>
                    <a:pt x="193" y="1"/>
                  </a:cubicBezTo>
                  <a:cubicBezTo>
                    <a:pt x="180" y="55"/>
                    <a:pt x="165" y="108"/>
                    <a:pt x="0" y="92"/>
                  </a:cubicBezTo>
                  <a:cubicBezTo>
                    <a:pt x="21" y="199"/>
                    <a:pt x="56" y="303"/>
                    <a:pt x="385" y="2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8" name="Google Shape;20908;p11"/>
            <p:cNvSpPr/>
            <p:nvPr/>
          </p:nvSpPr>
          <p:spPr>
            <a:xfrm>
              <a:off x="5328257" y="3700639"/>
              <a:ext cx="39833" cy="15838"/>
            </a:xfrm>
            <a:custGeom>
              <a:rect b="b" l="l" r="r" t="t"/>
              <a:pathLst>
                <a:path extrusionOk="0" h="526" w="1116">
                  <a:moveTo>
                    <a:pt x="648" y="304"/>
                  </a:moveTo>
                  <a:cubicBezTo>
                    <a:pt x="1115" y="0"/>
                    <a:pt x="0" y="525"/>
                    <a:pt x="648"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9" name="Google Shape;20909;p11"/>
            <p:cNvSpPr/>
            <p:nvPr/>
          </p:nvSpPr>
          <p:spPr>
            <a:xfrm>
              <a:off x="7797989" y="3696123"/>
              <a:ext cx="28161" cy="13700"/>
            </a:xfrm>
            <a:custGeom>
              <a:rect b="b" l="l" r="r" t="t"/>
              <a:pathLst>
                <a:path extrusionOk="0" h="455" w="789">
                  <a:moveTo>
                    <a:pt x="491" y="454"/>
                  </a:moveTo>
                  <a:cubicBezTo>
                    <a:pt x="752" y="340"/>
                    <a:pt x="789" y="9"/>
                    <a:pt x="299" y="0"/>
                  </a:cubicBezTo>
                  <a:cubicBezTo>
                    <a:pt x="38" y="118"/>
                    <a:pt x="0" y="447"/>
                    <a:pt x="491"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0" name="Google Shape;20910;p11"/>
            <p:cNvSpPr/>
            <p:nvPr/>
          </p:nvSpPr>
          <p:spPr>
            <a:xfrm>
              <a:off x="6872464" y="3704372"/>
              <a:ext cx="13777" cy="2770"/>
            </a:xfrm>
            <a:custGeom>
              <a:rect b="b" l="l" r="r" t="t"/>
              <a:pathLst>
                <a:path extrusionOk="0" h="92" w="386">
                  <a:moveTo>
                    <a:pt x="1" y="92"/>
                  </a:moveTo>
                  <a:cubicBezTo>
                    <a:pt x="151" y="72"/>
                    <a:pt x="383" y="88"/>
                    <a:pt x="386" y="0"/>
                  </a:cubicBezTo>
                  <a:cubicBezTo>
                    <a:pt x="240" y="19"/>
                    <a:pt x="7" y="2"/>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1" name="Google Shape;20911;p11"/>
            <p:cNvSpPr/>
            <p:nvPr/>
          </p:nvSpPr>
          <p:spPr>
            <a:xfrm>
              <a:off x="5857567" y="3701271"/>
              <a:ext cx="23807" cy="5871"/>
            </a:xfrm>
            <a:custGeom>
              <a:rect b="b" l="l" r="r" t="t"/>
              <a:pathLst>
                <a:path extrusionOk="0" h="195" w="667">
                  <a:moveTo>
                    <a:pt x="87" y="195"/>
                  </a:moveTo>
                  <a:lnTo>
                    <a:pt x="473" y="195"/>
                  </a:lnTo>
                  <a:cubicBezTo>
                    <a:pt x="473" y="103"/>
                    <a:pt x="631" y="86"/>
                    <a:pt x="666" y="13"/>
                  </a:cubicBezTo>
                  <a:cubicBezTo>
                    <a:pt x="365" y="20"/>
                    <a:pt x="0" y="0"/>
                    <a:pt x="87"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2" name="Google Shape;20912;p11"/>
            <p:cNvSpPr/>
            <p:nvPr/>
          </p:nvSpPr>
          <p:spPr>
            <a:xfrm>
              <a:off x="8259699" y="3698501"/>
              <a:ext cx="23985" cy="5902"/>
            </a:xfrm>
            <a:custGeom>
              <a:rect b="b" l="l" r="r" t="t"/>
              <a:pathLst>
                <a:path extrusionOk="0" h="196" w="672">
                  <a:moveTo>
                    <a:pt x="477" y="195"/>
                  </a:moveTo>
                  <a:cubicBezTo>
                    <a:pt x="475" y="104"/>
                    <a:pt x="633" y="87"/>
                    <a:pt x="671" y="13"/>
                  </a:cubicBezTo>
                  <a:cubicBezTo>
                    <a:pt x="366" y="22"/>
                    <a:pt x="0" y="1"/>
                    <a:pt x="90"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3" name="Google Shape;20913;p11"/>
            <p:cNvSpPr/>
            <p:nvPr/>
          </p:nvSpPr>
          <p:spPr>
            <a:xfrm>
              <a:off x="8305777" y="3686247"/>
              <a:ext cx="21987" cy="16259"/>
            </a:xfrm>
            <a:custGeom>
              <a:rect b="b" l="l" r="r" t="t"/>
              <a:pathLst>
                <a:path extrusionOk="0" h="540" w="616">
                  <a:moveTo>
                    <a:pt x="342" y="511"/>
                  </a:moveTo>
                  <a:cubicBezTo>
                    <a:pt x="404" y="388"/>
                    <a:pt x="615" y="337"/>
                    <a:pt x="535" y="147"/>
                  </a:cubicBezTo>
                  <a:cubicBezTo>
                    <a:pt x="0" y="1"/>
                    <a:pt x="3" y="540"/>
                    <a:pt x="342" y="5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4" name="Google Shape;20914;p11"/>
            <p:cNvSpPr/>
            <p:nvPr/>
          </p:nvSpPr>
          <p:spPr>
            <a:xfrm>
              <a:off x="8214727" y="3696153"/>
              <a:ext cx="13777" cy="5480"/>
            </a:xfrm>
            <a:custGeom>
              <a:rect b="b" l="l" r="r" t="t"/>
              <a:pathLst>
                <a:path extrusionOk="0" h="182"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5" name="Google Shape;20915;p11"/>
            <p:cNvSpPr/>
            <p:nvPr/>
          </p:nvSpPr>
          <p:spPr>
            <a:xfrm>
              <a:off x="8617260" y="3695400"/>
              <a:ext cx="14027" cy="4276"/>
            </a:xfrm>
            <a:custGeom>
              <a:rect b="b" l="l" r="r" t="t"/>
              <a:pathLst>
                <a:path extrusionOk="0" h="142" w="393">
                  <a:moveTo>
                    <a:pt x="293" y="26"/>
                  </a:moveTo>
                  <a:cubicBezTo>
                    <a:pt x="240" y="1"/>
                    <a:pt x="1" y="70"/>
                    <a:pt x="100" y="117"/>
                  </a:cubicBezTo>
                  <a:cubicBezTo>
                    <a:pt x="155" y="142"/>
                    <a:pt x="392" y="71"/>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6" name="Google Shape;20916;p11"/>
            <p:cNvSpPr/>
            <p:nvPr/>
          </p:nvSpPr>
          <p:spPr>
            <a:xfrm>
              <a:off x="6383879" y="3690523"/>
              <a:ext cx="23843" cy="6022"/>
            </a:xfrm>
            <a:custGeom>
              <a:rect b="b" l="l" r="r" t="t"/>
              <a:pathLst>
                <a:path extrusionOk="0" h="200" w="668">
                  <a:moveTo>
                    <a:pt x="578" y="6"/>
                  </a:moveTo>
                  <a:cubicBezTo>
                    <a:pt x="246" y="1"/>
                    <a:pt x="83" y="77"/>
                    <a:pt x="1" y="188"/>
                  </a:cubicBezTo>
                  <a:cubicBezTo>
                    <a:pt x="304" y="180"/>
                    <a:pt x="668" y="199"/>
                    <a:pt x="578"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7" name="Google Shape;20917;p11"/>
            <p:cNvSpPr/>
            <p:nvPr/>
          </p:nvSpPr>
          <p:spPr>
            <a:xfrm>
              <a:off x="5753846" y="3692660"/>
              <a:ext cx="14170" cy="4306"/>
            </a:xfrm>
            <a:custGeom>
              <a:rect b="b" l="l" r="r" t="t"/>
              <a:pathLst>
                <a:path extrusionOk="0" h="143" w="397">
                  <a:moveTo>
                    <a:pt x="294" y="25"/>
                  </a:moveTo>
                  <a:cubicBezTo>
                    <a:pt x="241" y="0"/>
                    <a:pt x="1" y="70"/>
                    <a:pt x="100" y="117"/>
                  </a:cubicBezTo>
                  <a:cubicBezTo>
                    <a:pt x="156" y="143"/>
                    <a:pt x="396" y="73"/>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8" name="Google Shape;20918;p11"/>
            <p:cNvSpPr/>
            <p:nvPr/>
          </p:nvSpPr>
          <p:spPr>
            <a:xfrm>
              <a:off x="3819705" y="3692660"/>
              <a:ext cx="14134" cy="4306"/>
            </a:xfrm>
            <a:custGeom>
              <a:rect b="b" l="l" r="r" t="t"/>
              <a:pathLst>
                <a:path extrusionOk="0" h="143" w="396">
                  <a:moveTo>
                    <a:pt x="297" y="25"/>
                  </a:moveTo>
                  <a:cubicBezTo>
                    <a:pt x="242" y="0"/>
                    <a:pt x="1" y="70"/>
                    <a:pt x="101" y="117"/>
                  </a:cubicBezTo>
                  <a:cubicBezTo>
                    <a:pt x="155" y="143"/>
                    <a:pt x="395" y="73"/>
                    <a:pt x="297"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9" name="Google Shape;20919;p11"/>
            <p:cNvSpPr/>
            <p:nvPr/>
          </p:nvSpPr>
          <p:spPr>
            <a:xfrm>
              <a:off x="8097729" y="3687391"/>
              <a:ext cx="13777" cy="6715"/>
            </a:xfrm>
            <a:custGeom>
              <a:rect b="b" l="l" r="r" t="t"/>
              <a:pathLst>
                <a:path extrusionOk="0" h="223" w="386">
                  <a:moveTo>
                    <a:pt x="386" y="110"/>
                  </a:moveTo>
                  <a:cubicBezTo>
                    <a:pt x="346" y="0"/>
                    <a:pt x="172" y="55"/>
                    <a:pt x="1" y="110"/>
                  </a:cubicBezTo>
                  <a:cubicBezTo>
                    <a:pt x="2" y="201"/>
                    <a:pt x="339" y="222"/>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0" name="Google Shape;20920;p11"/>
            <p:cNvSpPr/>
            <p:nvPr/>
          </p:nvSpPr>
          <p:spPr>
            <a:xfrm>
              <a:off x="6873606" y="3680496"/>
              <a:ext cx="65210" cy="12947"/>
            </a:xfrm>
            <a:custGeom>
              <a:rect b="b" l="l" r="r" t="t"/>
              <a:pathLst>
                <a:path extrusionOk="0" h="430" w="1827">
                  <a:moveTo>
                    <a:pt x="1128" y="429"/>
                  </a:moveTo>
                  <a:cubicBezTo>
                    <a:pt x="1826" y="1"/>
                    <a:pt x="0" y="308"/>
                    <a:pt x="1128" y="4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1" name="Google Shape;20921;p11"/>
            <p:cNvSpPr/>
            <p:nvPr/>
          </p:nvSpPr>
          <p:spPr>
            <a:xfrm>
              <a:off x="8156086" y="3684441"/>
              <a:ext cx="14134" cy="4276"/>
            </a:xfrm>
            <a:custGeom>
              <a:rect b="b" l="l" r="r" t="t"/>
              <a:pathLst>
                <a:path extrusionOk="0" h="142" w="396">
                  <a:moveTo>
                    <a:pt x="293" y="25"/>
                  </a:moveTo>
                  <a:cubicBezTo>
                    <a:pt x="239" y="1"/>
                    <a:pt x="0" y="70"/>
                    <a:pt x="101" y="117"/>
                  </a:cubicBezTo>
                  <a:cubicBezTo>
                    <a:pt x="154" y="141"/>
                    <a:pt x="396"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2" name="Google Shape;20922;p11"/>
            <p:cNvSpPr/>
            <p:nvPr/>
          </p:nvSpPr>
          <p:spPr>
            <a:xfrm>
              <a:off x="5186167" y="3679714"/>
              <a:ext cx="13777" cy="5510"/>
            </a:xfrm>
            <a:custGeom>
              <a:rect b="b" l="l" r="r" t="t"/>
              <a:pathLst>
                <a:path extrusionOk="0" h="183" w="386">
                  <a:moveTo>
                    <a:pt x="385" y="1"/>
                  </a:moveTo>
                  <a:lnTo>
                    <a:pt x="0" y="1"/>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3" name="Google Shape;20923;p11"/>
            <p:cNvSpPr/>
            <p:nvPr/>
          </p:nvSpPr>
          <p:spPr>
            <a:xfrm>
              <a:off x="102935" y="3681701"/>
              <a:ext cx="13991" cy="4276"/>
            </a:xfrm>
            <a:custGeom>
              <a:rect b="b" l="l" r="r" t="t"/>
              <a:pathLst>
                <a:path extrusionOk="0" h="142" w="392">
                  <a:moveTo>
                    <a:pt x="290" y="26"/>
                  </a:moveTo>
                  <a:cubicBezTo>
                    <a:pt x="238" y="0"/>
                    <a:pt x="0" y="69"/>
                    <a:pt x="99" y="116"/>
                  </a:cubicBezTo>
                  <a:cubicBezTo>
                    <a:pt x="153" y="141"/>
                    <a:pt x="392" y="75"/>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4" name="Google Shape;20924;p11"/>
            <p:cNvSpPr/>
            <p:nvPr/>
          </p:nvSpPr>
          <p:spPr>
            <a:xfrm>
              <a:off x="1198996" y="3668844"/>
              <a:ext cx="24414" cy="11291"/>
            </a:xfrm>
            <a:custGeom>
              <a:rect b="b" l="l" r="r" t="t"/>
              <a:pathLst>
                <a:path extrusionOk="0" h="375" w="684">
                  <a:moveTo>
                    <a:pt x="631" y="362"/>
                  </a:moveTo>
                  <a:cubicBezTo>
                    <a:pt x="683" y="154"/>
                    <a:pt x="585" y="21"/>
                    <a:pt x="246" y="0"/>
                  </a:cubicBezTo>
                  <a:cubicBezTo>
                    <a:pt x="1" y="106"/>
                    <a:pt x="92" y="375"/>
                    <a:pt x="631"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5" name="Google Shape;20925;p11"/>
            <p:cNvSpPr/>
            <p:nvPr/>
          </p:nvSpPr>
          <p:spPr>
            <a:xfrm>
              <a:off x="5433976" y="3659691"/>
              <a:ext cx="27555" cy="17313"/>
            </a:xfrm>
            <a:custGeom>
              <a:rect b="b" l="l" r="r" t="t"/>
              <a:pathLst>
                <a:path extrusionOk="0" h="575" w="772">
                  <a:moveTo>
                    <a:pt x="772" y="575"/>
                  </a:moveTo>
                  <a:lnTo>
                    <a:pt x="772" y="30"/>
                  </a:lnTo>
                  <a:cubicBezTo>
                    <a:pt x="62" y="0"/>
                    <a:pt x="188" y="360"/>
                    <a:pt x="0" y="5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6" name="Google Shape;20926;p11"/>
            <p:cNvSpPr/>
            <p:nvPr/>
          </p:nvSpPr>
          <p:spPr>
            <a:xfrm>
              <a:off x="4054950" y="3665111"/>
              <a:ext cx="39690" cy="15778"/>
            </a:xfrm>
            <a:custGeom>
              <a:rect b="b" l="l" r="r" t="t"/>
              <a:pathLst>
                <a:path extrusionOk="0" h="524" w="1112">
                  <a:moveTo>
                    <a:pt x="645" y="306"/>
                  </a:moveTo>
                  <a:cubicBezTo>
                    <a:pt x="1111" y="0"/>
                    <a:pt x="1" y="524"/>
                    <a:pt x="645"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7" name="Google Shape;20927;p11"/>
            <p:cNvSpPr/>
            <p:nvPr/>
          </p:nvSpPr>
          <p:spPr>
            <a:xfrm>
              <a:off x="907572" y="3660595"/>
              <a:ext cx="43973" cy="19030"/>
            </a:xfrm>
            <a:custGeom>
              <a:rect b="b" l="l" r="r" t="t"/>
              <a:pathLst>
                <a:path extrusionOk="0" h="632" w="1232">
                  <a:moveTo>
                    <a:pt x="696" y="545"/>
                  </a:moveTo>
                  <a:cubicBezTo>
                    <a:pt x="567" y="206"/>
                    <a:pt x="1232" y="13"/>
                    <a:pt x="313" y="0"/>
                  </a:cubicBezTo>
                  <a:cubicBezTo>
                    <a:pt x="429" y="188"/>
                    <a:pt x="1" y="632"/>
                    <a:pt x="696"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8" name="Google Shape;20928;p11"/>
            <p:cNvSpPr/>
            <p:nvPr/>
          </p:nvSpPr>
          <p:spPr>
            <a:xfrm>
              <a:off x="3158942" y="3670801"/>
              <a:ext cx="14063" cy="4246"/>
            </a:xfrm>
            <a:custGeom>
              <a:rect b="b" l="l" r="r" t="t"/>
              <a:pathLst>
                <a:path extrusionOk="0" h="141" w="394">
                  <a:moveTo>
                    <a:pt x="101" y="117"/>
                  </a:moveTo>
                  <a:cubicBezTo>
                    <a:pt x="154" y="140"/>
                    <a:pt x="393" y="72"/>
                    <a:pt x="294" y="24"/>
                  </a:cubicBezTo>
                  <a:cubicBezTo>
                    <a:pt x="243" y="1"/>
                    <a:pt x="0" y="67"/>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9" name="Google Shape;20929;p11"/>
            <p:cNvSpPr/>
            <p:nvPr/>
          </p:nvSpPr>
          <p:spPr>
            <a:xfrm>
              <a:off x="763663" y="3670801"/>
              <a:ext cx="14027" cy="4246"/>
            </a:xfrm>
            <a:custGeom>
              <a:rect b="b" l="l" r="r" t="t"/>
              <a:pathLst>
                <a:path extrusionOk="0" h="141" w="393">
                  <a:moveTo>
                    <a:pt x="294" y="24"/>
                  </a:moveTo>
                  <a:cubicBezTo>
                    <a:pt x="241" y="1"/>
                    <a:pt x="0" y="68"/>
                    <a:pt x="101" y="117"/>
                  </a:cubicBezTo>
                  <a:cubicBezTo>
                    <a:pt x="153" y="140"/>
                    <a:pt x="392"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0" name="Google Shape;20930;p11"/>
            <p:cNvSpPr/>
            <p:nvPr/>
          </p:nvSpPr>
          <p:spPr>
            <a:xfrm>
              <a:off x="4026254" y="3665352"/>
              <a:ext cx="14063" cy="4215"/>
            </a:xfrm>
            <a:custGeom>
              <a:rect b="b" l="l" r="r" t="t"/>
              <a:pathLst>
                <a:path extrusionOk="0" h="140" w="394">
                  <a:moveTo>
                    <a:pt x="294" y="25"/>
                  </a:moveTo>
                  <a:cubicBezTo>
                    <a:pt x="241" y="0"/>
                    <a:pt x="1" y="69"/>
                    <a:pt x="101" y="116"/>
                  </a:cubicBezTo>
                  <a:cubicBezTo>
                    <a:pt x="153" y="140"/>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1" name="Google Shape;20931;p11"/>
            <p:cNvSpPr/>
            <p:nvPr/>
          </p:nvSpPr>
          <p:spPr>
            <a:xfrm>
              <a:off x="364378" y="3665352"/>
              <a:ext cx="14170" cy="4215"/>
            </a:xfrm>
            <a:custGeom>
              <a:rect b="b" l="l" r="r" t="t"/>
              <a:pathLst>
                <a:path extrusionOk="0" h="140" w="397">
                  <a:moveTo>
                    <a:pt x="297" y="25"/>
                  </a:moveTo>
                  <a:cubicBezTo>
                    <a:pt x="242" y="0"/>
                    <a:pt x="1" y="69"/>
                    <a:pt x="104" y="116"/>
                  </a:cubicBezTo>
                  <a:cubicBezTo>
                    <a:pt x="156" y="140"/>
                    <a:pt x="396" y="72"/>
                    <a:pt x="297"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2" name="Google Shape;20932;p11"/>
            <p:cNvSpPr/>
            <p:nvPr/>
          </p:nvSpPr>
          <p:spPr>
            <a:xfrm>
              <a:off x="6084317" y="3662582"/>
              <a:ext cx="14063" cy="4336"/>
            </a:xfrm>
            <a:custGeom>
              <a:rect b="b" l="l" r="r" t="t"/>
              <a:pathLst>
                <a:path extrusionOk="0" h="144" w="394">
                  <a:moveTo>
                    <a:pt x="100" y="117"/>
                  </a:moveTo>
                  <a:cubicBezTo>
                    <a:pt x="155" y="143"/>
                    <a:pt x="393" y="73"/>
                    <a:pt x="294" y="27"/>
                  </a:cubicBezTo>
                  <a:cubicBezTo>
                    <a:pt x="239" y="1"/>
                    <a:pt x="0" y="69"/>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3" name="Google Shape;20933;p11"/>
            <p:cNvSpPr/>
            <p:nvPr/>
          </p:nvSpPr>
          <p:spPr>
            <a:xfrm>
              <a:off x="3416031" y="3654332"/>
              <a:ext cx="35657" cy="11773"/>
            </a:xfrm>
            <a:custGeom>
              <a:rect b="b" l="l" r="r" t="t"/>
              <a:pathLst>
                <a:path extrusionOk="0" h="391" w="999">
                  <a:moveTo>
                    <a:pt x="35" y="118"/>
                  </a:moveTo>
                  <a:cubicBezTo>
                    <a:pt x="64" y="224"/>
                    <a:pt x="0" y="375"/>
                    <a:pt x="227" y="391"/>
                  </a:cubicBezTo>
                  <a:cubicBezTo>
                    <a:pt x="246" y="157"/>
                    <a:pt x="979" y="262"/>
                    <a:pt x="999" y="28"/>
                  </a:cubicBezTo>
                  <a:cubicBezTo>
                    <a:pt x="392" y="130"/>
                    <a:pt x="487" y="1"/>
                    <a:pt x="35"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4" name="Google Shape;20934;p11"/>
            <p:cNvSpPr/>
            <p:nvPr/>
          </p:nvSpPr>
          <p:spPr>
            <a:xfrm>
              <a:off x="690387" y="3655175"/>
              <a:ext cx="31624" cy="10930"/>
            </a:xfrm>
            <a:custGeom>
              <a:rect b="b" l="l" r="r" t="t"/>
              <a:pathLst>
                <a:path extrusionOk="0" h="363" w="886">
                  <a:moveTo>
                    <a:pt x="611" y="363"/>
                  </a:moveTo>
                  <a:cubicBezTo>
                    <a:pt x="670" y="240"/>
                    <a:pt x="885" y="189"/>
                    <a:pt x="804" y="0"/>
                  </a:cubicBezTo>
                  <a:lnTo>
                    <a:pt x="34" y="0"/>
                  </a:lnTo>
                  <a:cubicBezTo>
                    <a:pt x="0" y="226"/>
                    <a:pt x="328" y="285"/>
                    <a:pt x="611"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5" name="Google Shape;20935;p11"/>
            <p:cNvSpPr/>
            <p:nvPr/>
          </p:nvSpPr>
          <p:spPr>
            <a:xfrm>
              <a:off x="2253976" y="3654151"/>
              <a:ext cx="32659" cy="9214"/>
            </a:xfrm>
            <a:custGeom>
              <a:rect b="b" l="l" r="r" t="t"/>
              <a:pathLst>
                <a:path extrusionOk="0" h="306" w="915">
                  <a:moveTo>
                    <a:pt x="387" y="306"/>
                  </a:moveTo>
                  <a:cubicBezTo>
                    <a:pt x="914" y="158"/>
                    <a:pt x="104" y="0"/>
                    <a:pt x="1" y="214"/>
                  </a:cubicBezTo>
                  <a:cubicBezTo>
                    <a:pt x="192" y="214"/>
                    <a:pt x="229" y="287"/>
                    <a:pt x="387"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6" name="Google Shape;20936;p11"/>
            <p:cNvSpPr/>
            <p:nvPr/>
          </p:nvSpPr>
          <p:spPr>
            <a:xfrm>
              <a:off x="1545064" y="3660595"/>
              <a:ext cx="13813" cy="2770"/>
            </a:xfrm>
            <a:custGeom>
              <a:rect b="b" l="l" r="r" t="t"/>
              <a:pathLst>
                <a:path extrusionOk="0" h="92" w="387">
                  <a:moveTo>
                    <a:pt x="1" y="92"/>
                  </a:moveTo>
                  <a:cubicBezTo>
                    <a:pt x="151" y="71"/>
                    <a:pt x="380" y="88"/>
                    <a:pt x="387" y="0"/>
                  </a:cubicBezTo>
                  <a:cubicBezTo>
                    <a:pt x="236" y="21"/>
                    <a:pt x="4" y="3"/>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7" name="Google Shape;20937;p11"/>
            <p:cNvSpPr/>
            <p:nvPr/>
          </p:nvSpPr>
          <p:spPr>
            <a:xfrm>
              <a:off x="311911" y="3653549"/>
              <a:ext cx="8959" cy="11442"/>
            </a:xfrm>
            <a:custGeom>
              <a:rect b="b" l="l" r="r" t="t"/>
              <a:pathLst>
                <a:path extrusionOk="0" h="380" w="251">
                  <a:moveTo>
                    <a:pt x="28" y="144"/>
                  </a:moveTo>
                  <a:cubicBezTo>
                    <a:pt x="1" y="238"/>
                    <a:pt x="178" y="379"/>
                    <a:pt x="221" y="234"/>
                  </a:cubicBezTo>
                  <a:cubicBezTo>
                    <a:pt x="250" y="139"/>
                    <a:pt x="73" y="1"/>
                    <a:pt x="28" y="1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8" name="Google Shape;20938;p11"/>
            <p:cNvSpPr/>
            <p:nvPr/>
          </p:nvSpPr>
          <p:spPr>
            <a:xfrm>
              <a:off x="3303601" y="3657072"/>
              <a:ext cx="14063" cy="4336"/>
            </a:xfrm>
            <a:custGeom>
              <a:rect b="b" l="l" r="r" t="t"/>
              <a:pathLst>
                <a:path extrusionOk="0" h="144" w="394">
                  <a:moveTo>
                    <a:pt x="289" y="27"/>
                  </a:moveTo>
                  <a:cubicBezTo>
                    <a:pt x="238" y="1"/>
                    <a:pt x="0" y="71"/>
                    <a:pt x="100" y="117"/>
                  </a:cubicBezTo>
                  <a:cubicBezTo>
                    <a:pt x="152" y="143"/>
                    <a:pt x="393" y="74"/>
                    <a:pt x="289"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9" name="Google Shape;20939;p11"/>
            <p:cNvSpPr/>
            <p:nvPr/>
          </p:nvSpPr>
          <p:spPr>
            <a:xfrm>
              <a:off x="7591762" y="3654332"/>
              <a:ext cx="13991" cy="4306"/>
            </a:xfrm>
            <a:custGeom>
              <a:rect b="b" l="l" r="r" t="t"/>
              <a:pathLst>
                <a:path extrusionOk="0" h="143" w="392">
                  <a:moveTo>
                    <a:pt x="99" y="118"/>
                  </a:moveTo>
                  <a:cubicBezTo>
                    <a:pt x="151" y="143"/>
                    <a:pt x="391" y="74"/>
                    <a:pt x="291" y="27"/>
                  </a:cubicBezTo>
                  <a:cubicBezTo>
                    <a:pt x="239" y="1"/>
                    <a:pt x="1" y="70"/>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0" name="Google Shape;20940;p11"/>
            <p:cNvSpPr/>
            <p:nvPr/>
          </p:nvSpPr>
          <p:spPr>
            <a:xfrm>
              <a:off x="5413917" y="3648792"/>
              <a:ext cx="31552" cy="9665"/>
            </a:xfrm>
            <a:custGeom>
              <a:rect b="b" l="l" r="r" t="t"/>
              <a:pathLst>
                <a:path extrusionOk="0" h="321" w="884">
                  <a:moveTo>
                    <a:pt x="754" y="211"/>
                  </a:moveTo>
                  <a:cubicBezTo>
                    <a:pt x="883" y="1"/>
                    <a:pt x="1" y="15"/>
                    <a:pt x="176" y="211"/>
                  </a:cubicBezTo>
                  <a:cubicBezTo>
                    <a:pt x="242" y="284"/>
                    <a:pt x="688" y="320"/>
                    <a:pt x="754" y="2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1" name="Google Shape;20941;p11"/>
            <p:cNvSpPr/>
            <p:nvPr/>
          </p:nvSpPr>
          <p:spPr>
            <a:xfrm>
              <a:off x="5343212" y="3641355"/>
              <a:ext cx="24342" cy="16561"/>
            </a:xfrm>
            <a:custGeom>
              <a:rect b="b" l="l" r="r" t="t"/>
              <a:pathLst>
                <a:path extrusionOk="0" h="550" w="682">
                  <a:moveTo>
                    <a:pt x="422" y="549"/>
                  </a:moveTo>
                  <a:cubicBezTo>
                    <a:pt x="337" y="378"/>
                    <a:pt x="682" y="1"/>
                    <a:pt x="37" y="94"/>
                  </a:cubicBezTo>
                  <a:cubicBezTo>
                    <a:pt x="6" y="321"/>
                    <a:pt x="0" y="535"/>
                    <a:pt x="422"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2" name="Google Shape;20942;p11"/>
            <p:cNvSpPr/>
            <p:nvPr/>
          </p:nvSpPr>
          <p:spPr>
            <a:xfrm>
              <a:off x="7729318" y="3648882"/>
              <a:ext cx="13991" cy="4306"/>
            </a:xfrm>
            <a:custGeom>
              <a:rect b="b" l="l" r="r" t="t"/>
              <a:pathLst>
                <a:path extrusionOk="0" h="143" w="392">
                  <a:moveTo>
                    <a:pt x="101" y="116"/>
                  </a:moveTo>
                  <a:cubicBezTo>
                    <a:pt x="154" y="142"/>
                    <a:pt x="392" y="72"/>
                    <a:pt x="294" y="25"/>
                  </a:cubicBezTo>
                  <a:cubicBezTo>
                    <a:pt x="240" y="0"/>
                    <a:pt x="0" y="71"/>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3" name="Google Shape;20943;p11"/>
            <p:cNvSpPr/>
            <p:nvPr/>
          </p:nvSpPr>
          <p:spPr>
            <a:xfrm>
              <a:off x="8754888" y="3643463"/>
              <a:ext cx="14099" cy="4276"/>
            </a:xfrm>
            <a:custGeom>
              <a:rect b="b" l="l" r="r" t="t"/>
              <a:pathLst>
                <a:path extrusionOk="0" h="142" w="395">
                  <a:moveTo>
                    <a:pt x="101" y="115"/>
                  </a:moveTo>
                  <a:cubicBezTo>
                    <a:pt x="153" y="141"/>
                    <a:pt x="395" y="72"/>
                    <a:pt x="293" y="24"/>
                  </a:cubicBezTo>
                  <a:cubicBezTo>
                    <a:pt x="241" y="0"/>
                    <a:pt x="1" y="68"/>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4" name="Google Shape;20944;p11"/>
            <p:cNvSpPr/>
            <p:nvPr/>
          </p:nvSpPr>
          <p:spPr>
            <a:xfrm>
              <a:off x="7164959" y="3640693"/>
              <a:ext cx="14063" cy="4276"/>
            </a:xfrm>
            <a:custGeom>
              <a:rect b="b" l="l" r="r" t="t"/>
              <a:pathLst>
                <a:path extrusionOk="0" h="142" w="394">
                  <a:moveTo>
                    <a:pt x="294" y="27"/>
                  </a:moveTo>
                  <a:cubicBezTo>
                    <a:pt x="240" y="1"/>
                    <a:pt x="1" y="70"/>
                    <a:pt x="101" y="116"/>
                  </a:cubicBezTo>
                  <a:cubicBezTo>
                    <a:pt x="153" y="142"/>
                    <a:pt x="394" y="74"/>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5" name="Google Shape;20945;p11"/>
            <p:cNvSpPr/>
            <p:nvPr/>
          </p:nvSpPr>
          <p:spPr>
            <a:xfrm>
              <a:off x="1603456" y="3640693"/>
              <a:ext cx="14099" cy="4276"/>
            </a:xfrm>
            <a:custGeom>
              <a:rect b="b" l="l" r="r" t="t"/>
              <a:pathLst>
                <a:path extrusionOk="0" h="142" w="395">
                  <a:moveTo>
                    <a:pt x="290" y="27"/>
                  </a:moveTo>
                  <a:cubicBezTo>
                    <a:pt x="238" y="1"/>
                    <a:pt x="0" y="70"/>
                    <a:pt x="97" y="116"/>
                  </a:cubicBezTo>
                  <a:cubicBezTo>
                    <a:pt x="154" y="142"/>
                    <a:pt x="394" y="74"/>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6" name="Google Shape;20946;p11"/>
            <p:cNvSpPr/>
            <p:nvPr/>
          </p:nvSpPr>
          <p:spPr>
            <a:xfrm>
              <a:off x="4484038" y="3632473"/>
              <a:ext cx="27590" cy="9364"/>
            </a:xfrm>
            <a:custGeom>
              <a:rect b="b" l="l" r="r" t="t"/>
              <a:pathLst>
                <a:path extrusionOk="0" h="311" w="773">
                  <a:moveTo>
                    <a:pt x="772" y="27"/>
                  </a:moveTo>
                  <a:cubicBezTo>
                    <a:pt x="334" y="1"/>
                    <a:pt x="50" y="48"/>
                    <a:pt x="1" y="208"/>
                  </a:cubicBezTo>
                  <a:cubicBezTo>
                    <a:pt x="368" y="186"/>
                    <a:pt x="426" y="310"/>
                    <a:pt x="772" y="3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7" name="Google Shape;20947;p11"/>
            <p:cNvSpPr/>
            <p:nvPr/>
          </p:nvSpPr>
          <p:spPr>
            <a:xfrm>
              <a:off x="4036747" y="3635635"/>
              <a:ext cx="6889" cy="6263"/>
            </a:xfrm>
            <a:custGeom>
              <a:rect b="b" l="l" r="r" t="t"/>
              <a:pathLst>
                <a:path extrusionOk="0" h="208" w="193">
                  <a:moveTo>
                    <a:pt x="192" y="103"/>
                  </a:moveTo>
                  <a:cubicBezTo>
                    <a:pt x="192" y="52"/>
                    <a:pt x="38" y="0"/>
                    <a:pt x="2" y="103"/>
                  </a:cubicBezTo>
                  <a:cubicBezTo>
                    <a:pt x="0" y="153"/>
                    <a:pt x="153" y="208"/>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8" name="Google Shape;20948;p11"/>
            <p:cNvSpPr/>
            <p:nvPr/>
          </p:nvSpPr>
          <p:spPr>
            <a:xfrm>
              <a:off x="1651569" y="3637953"/>
              <a:ext cx="14063" cy="4276"/>
            </a:xfrm>
            <a:custGeom>
              <a:rect b="b" l="l" r="r" t="t"/>
              <a:pathLst>
                <a:path extrusionOk="0" h="142" w="394">
                  <a:moveTo>
                    <a:pt x="293" y="26"/>
                  </a:moveTo>
                  <a:cubicBezTo>
                    <a:pt x="241" y="0"/>
                    <a:pt x="1" y="69"/>
                    <a:pt x="101" y="118"/>
                  </a:cubicBezTo>
                  <a:cubicBezTo>
                    <a:pt x="156" y="141"/>
                    <a:pt x="393"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9" name="Google Shape;20949;p11"/>
            <p:cNvSpPr/>
            <p:nvPr/>
          </p:nvSpPr>
          <p:spPr>
            <a:xfrm>
              <a:off x="581384" y="3629733"/>
              <a:ext cx="29696" cy="11984"/>
            </a:xfrm>
            <a:custGeom>
              <a:rect b="b" l="l" r="r" t="t"/>
              <a:pathLst>
                <a:path extrusionOk="0" h="398" w="832">
                  <a:moveTo>
                    <a:pt x="1" y="391"/>
                  </a:moveTo>
                  <a:cubicBezTo>
                    <a:pt x="336" y="397"/>
                    <a:pt x="601" y="371"/>
                    <a:pt x="771" y="299"/>
                  </a:cubicBezTo>
                  <a:cubicBezTo>
                    <a:pt x="831" y="59"/>
                    <a:pt x="504" y="0"/>
                    <a:pt x="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0" name="Google Shape;20950;p11"/>
            <p:cNvSpPr/>
            <p:nvPr/>
          </p:nvSpPr>
          <p:spPr>
            <a:xfrm>
              <a:off x="8985707" y="3632865"/>
              <a:ext cx="6889" cy="6263"/>
            </a:xfrm>
            <a:custGeom>
              <a:rect b="b" l="l" r="r" t="t"/>
              <a:pathLst>
                <a:path extrusionOk="0" h="208" w="193">
                  <a:moveTo>
                    <a:pt x="192" y="104"/>
                  </a:moveTo>
                  <a:cubicBezTo>
                    <a:pt x="192" y="53"/>
                    <a:pt x="34" y="1"/>
                    <a:pt x="0" y="104"/>
                  </a:cubicBezTo>
                  <a:cubicBezTo>
                    <a:pt x="0" y="154"/>
                    <a:pt x="154"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1" name="Google Shape;20951;p11"/>
            <p:cNvSpPr/>
            <p:nvPr/>
          </p:nvSpPr>
          <p:spPr>
            <a:xfrm>
              <a:off x="3396578" y="3627806"/>
              <a:ext cx="41332" cy="13760"/>
            </a:xfrm>
            <a:custGeom>
              <a:rect b="b" l="l" r="r" t="t"/>
              <a:pathLst>
                <a:path extrusionOk="0" h="457" w="1158">
                  <a:moveTo>
                    <a:pt x="1157" y="1"/>
                  </a:moveTo>
                  <a:lnTo>
                    <a:pt x="193" y="1"/>
                  </a:lnTo>
                  <a:cubicBezTo>
                    <a:pt x="210" y="157"/>
                    <a:pt x="151" y="282"/>
                    <a:pt x="1" y="365"/>
                  </a:cubicBezTo>
                  <a:cubicBezTo>
                    <a:pt x="839" y="456"/>
                    <a:pt x="861" y="162"/>
                    <a:pt x="11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2" name="Google Shape;20952;p11"/>
            <p:cNvSpPr/>
            <p:nvPr/>
          </p:nvSpPr>
          <p:spPr>
            <a:xfrm>
              <a:off x="2032865" y="3633256"/>
              <a:ext cx="21558" cy="6413"/>
            </a:xfrm>
            <a:custGeom>
              <a:rect b="b" l="l" r="r" t="t"/>
              <a:pathLst>
                <a:path extrusionOk="0" h="213" w="604">
                  <a:moveTo>
                    <a:pt x="603" y="182"/>
                  </a:moveTo>
                  <a:lnTo>
                    <a:pt x="603" y="1"/>
                  </a:lnTo>
                  <a:lnTo>
                    <a:pt x="24" y="1"/>
                  </a:lnTo>
                  <a:cubicBezTo>
                    <a:pt x="0" y="164"/>
                    <a:pt x="217" y="212"/>
                    <a:pt x="603"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3" name="Google Shape;20953;p11"/>
            <p:cNvSpPr/>
            <p:nvPr/>
          </p:nvSpPr>
          <p:spPr>
            <a:xfrm>
              <a:off x="1958911" y="3622297"/>
              <a:ext cx="45258" cy="14573"/>
            </a:xfrm>
            <a:custGeom>
              <a:rect b="b" l="l" r="r" t="t"/>
              <a:pathLst>
                <a:path extrusionOk="0" h="484" w="1268">
                  <a:moveTo>
                    <a:pt x="362" y="455"/>
                  </a:moveTo>
                  <a:cubicBezTo>
                    <a:pt x="1267" y="484"/>
                    <a:pt x="878" y="35"/>
                    <a:pt x="362" y="1"/>
                  </a:cubicBezTo>
                  <a:cubicBezTo>
                    <a:pt x="1" y="174"/>
                    <a:pt x="476" y="167"/>
                    <a:pt x="362"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4" name="Google Shape;20954;p11"/>
            <p:cNvSpPr/>
            <p:nvPr/>
          </p:nvSpPr>
          <p:spPr>
            <a:xfrm>
              <a:off x="4619774" y="3625067"/>
              <a:ext cx="22665" cy="8220"/>
            </a:xfrm>
            <a:custGeom>
              <a:rect b="b" l="l" r="r" t="t"/>
              <a:pathLst>
                <a:path extrusionOk="0" h="273" w="635">
                  <a:moveTo>
                    <a:pt x="635" y="0"/>
                  </a:moveTo>
                  <a:lnTo>
                    <a:pt x="248" y="0"/>
                  </a:lnTo>
                  <a:cubicBezTo>
                    <a:pt x="236" y="116"/>
                    <a:pt x="0" y="125"/>
                    <a:pt x="56" y="273"/>
                  </a:cubicBezTo>
                  <a:lnTo>
                    <a:pt x="635"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5" name="Google Shape;20955;p11"/>
            <p:cNvSpPr/>
            <p:nvPr/>
          </p:nvSpPr>
          <p:spPr>
            <a:xfrm>
              <a:off x="1868646" y="3630516"/>
              <a:ext cx="13670" cy="2770"/>
            </a:xfrm>
            <a:custGeom>
              <a:rect b="b" l="l" r="r" t="t"/>
              <a:pathLst>
                <a:path extrusionOk="0" h="92" w="383">
                  <a:moveTo>
                    <a:pt x="383" y="1"/>
                  </a:moveTo>
                  <a:cubicBezTo>
                    <a:pt x="232" y="21"/>
                    <a:pt x="3" y="3"/>
                    <a:pt x="0" y="92"/>
                  </a:cubicBezTo>
                  <a:cubicBezTo>
                    <a:pt x="148" y="71"/>
                    <a:pt x="379" y="88"/>
                    <a:pt x="3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6" name="Google Shape;20956;p11"/>
            <p:cNvSpPr/>
            <p:nvPr/>
          </p:nvSpPr>
          <p:spPr>
            <a:xfrm>
              <a:off x="1111765" y="3618112"/>
              <a:ext cx="20309" cy="13489"/>
            </a:xfrm>
            <a:custGeom>
              <a:rect b="b" l="l" r="r" t="t"/>
              <a:pathLst>
                <a:path extrusionOk="0" h="448" w="569">
                  <a:moveTo>
                    <a:pt x="374" y="413"/>
                  </a:moveTo>
                  <a:cubicBezTo>
                    <a:pt x="386" y="356"/>
                    <a:pt x="403" y="306"/>
                    <a:pt x="569" y="323"/>
                  </a:cubicBezTo>
                  <a:lnTo>
                    <a:pt x="569" y="140"/>
                  </a:lnTo>
                  <a:cubicBezTo>
                    <a:pt x="94" y="0"/>
                    <a:pt x="1" y="448"/>
                    <a:pt x="374"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7" name="Google Shape;20957;p11"/>
            <p:cNvSpPr/>
            <p:nvPr/>
          </p:nvSpPr>
          <p:spPr>
            <a:xfrm>
              <a:off x="7047854" y="3624314"/>
              <a:ext cx="14099" cy="4276"/>
            </a:xfrm>
            <a:custGeom>
              <a:rect b="b" l="l" r="r" t="t"/>
              <a:pathLst>
                <a:path extrusionOk="0" h="142" w="395">
                  <a:moveTo>
                    <a:pt x="294" y="25"/>
                  </a:moveTo>
                  <a:cubicBezTo>
                    <a:pt x="242" y="0"/>
                    <a:pt x="0" y="70"/>
                    <a:pt x="102" y="117"/>
                  </a:cubicBezTo>
                  <a:cubicBezTo>
                    <a:pt x="157" y="141"/>
                    <a:pt x="394"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8" name="Google Shape;20958;p11"/>
            <p:cNvSpPr/>
            <p:nvPr/>
          </p:nvSpPr>
          <p:spPr>
            <a:xfrm>
              <a:off x="6949309" y="3614890"/>
              <a:ext cx="65246" cy="12947"/>
            </a:xfrm>
            <a:custGeom>
              <a:rect b="b" l="l" r="r" t="t"/>
              <a:pathLst>
                <a:path extrusionOk="0" h="430" w="1828">
                  <a:moveTo>
                    <a:pt x="1128" y="430"/>
                  </a:moveTo>
                  <a:cubicBezTo>
                    <a:pt x="1828" y="0"/>
                    <a:pt x="0" y="307"/>
                    <a:pt x="1128" y="43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9" name="Google Shape;20959;p11"/>
            <p:cNvSpPr/>
            <p:nvPr/>
          </p:nvSpPr>
          <p:spPr>
            <a:xfrm>
              <a:off x="5853105" y="3619587"/>
              <a:ext cx="23307" cy="8250"/>
            </a:xfrm>
            <a:custGeom>
              <a:rect b="b" l="l" r="r" t="t"/>
              <a:pathLst>
                <a:path extrusionOk="0" h="274" w="653">
                  <a:moveTo>
                    <a:pt x="405" y="274"/>
                  </a:moveTo>
                  <a:cubicBezTo>
                    <a:pt x="417" y="156"/>
                    <a:pt x="653" y="148"/>
                    <a:pt x="598" y="1"/>
                  </a:cubicBezTo>
                  <a:lnTo>
                    <a:pt x="212" y="1"/>
                  </a:lnTo>
                  <a:cubicBezTo>
                    <a:pt x="0" y="130"/>
                    <a:pt x="8" y="221"/>
                    <a:pt x="405"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0" name="Google Shape;20960;p11"/>
            <p:cNvSpPr/>
            <p:nvPr/>
          </p:nvSpPr>
          <p:spPr>
            <a:xfrm>
              <a:off x="175318" y="3618623"/>
              <a:ext cx="32659" cy="9214"/>
            </a:xfrm>
            <a:custGeom>
              <a:rect b="b" l="l" r="r" t="t"/>
              <a:pathLst>
                <a:path extrusionOk="0" h="306" w="915">
                  <a:moveTo>
                    <a:pt x="1" y="214"/>
                  </a:moveTo>
                  <a:cubicBezTo>
                    <a:pt x="193" y="214"/>
                    <a:pt x="230" y="287"/>
                    <a:pt x="387" y="306"/>
                  </a:cubicBezTo>
                  <a:cubicBezTo>
                    <a:pt x="914" y="158"/>
                    <a:pt x="102" y="0"/>
                    <a:pt x="1" y="2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1" name="Google Shape;20961;p11"/>
            <p:cNvSpPr/>
            <p:nvPr/>
          </p:nvSpPr>
          <p:spPr>
            <a:xfrm>
              <a:off x="7226920" y="3621544"/>
              <a:ext cx="14027" cy="4276"/>
            </a:xfrm>
            <a:custGeom>
              <a:rect b="b" l="l" r="r" t="t"/>
              <a:pathLst>
                <a:path extrusionOk="0" h="142" w="393">
                  <a:moveTo>
                    <a:pt x="291" y="26"/>
                  </a:moveTo>
                  <a:cubicBezTo>
                    <a:pt x="237" y="1"/>
                    <a:pt x="1" y="70"/>
                    <a:pt x="100" y="117"/>
                  </a:cubicBezTo>
                  <a:cubicBezTo>
                    <a:pt x="152" y="142"/>
                    <a:pt x="392"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2" name="Google Shape;20962;p11"/>
            <p:cNvSpPr/>
            <p:nvPr/>
          </p:nvSpPr>
          <p:spPr>
            <a:xfrm>
              <a:off x="5967248" y="3621544"/>
              <a:ext cx="14134" cy="4276"/>
            </a:xfrm>
            <a:custGeom>
              <a:rect b="b" l="l" r="r" t="t"/>
              <a:pathLst>
                <a:path extrusionOk="0" h="142" w="396">
                  <a:moveTo>
                    <a:pt x="294" y="26"/>
                  </a:moveTo>
                  <a:cubicBezTo>
                    <a:pt x="240" y="1"/>
                    <a:pt x="0" y="70"/>
                    <a:pt x="102" y="117"/>
                  </a:cubicBezTo>
                  <a:cubicBezTo>
                    <a:pt x="154" y="142"/>
                    <a:pt x="396"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3" name="Google Shape;20963;p11"/>
            <p:cNvSpPr/>
            <p:nvPr/>
          </p:nvSpPr>
          <p:spPr>
            <a:xfrm>
              <a:off x="2546363" y="3621544"/>
              <a:ext cx="14063" cy="4276"/>
            </a:xfrm>
            <a:custGeom>
              <a:rect b="b" l="l" r="r" t="t"/>
              <a:pathLst>
                <a:path extrusionOk="0" h="142" w="394">
                  <a:moveTo>
                    <a:pt x="295" y="26"/>
                  </a:moveTo>
                  <a:cubicBezTo>
                    <a:pt x="240" y="1"/>
                    <a:pt x="1" y="70"/>
                    <a:pt x="103" y="117"/>
                  </a:cubicBezTo>
                  <a:cubicBezTo>
                    <a:pt x="155" y="142"/>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4" name="Google Shape;20964;p11"/>
            <p:cNvSpPr/>
            <p:nvPr/>
          </p:nvSpPr>
          <p:spPr>
            <a:xfrm>
              <a:off x="7069697" y="3610434"/>
              <a:ext cx="39761" cy="15778"/>
            </a:xfrm>
            <a:custGeom>
              <a:rect b="b" l="l" r="r" t="t"/>
              <a:pathLst>
                <a:path extrusionOk="0" h="524" w="1114">
                  <a:moveTo>
                    <a:pt x="646" y="305"/>
                  </a:moveTo>
                  <a:cubicBezTo>
                    <a:pt x="1114" y="1"/>
                    <a:pt x="0" y="524"/>
                    <a:pt x="646"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5" name="Google Shape;20965;p11"/>
            <p:cNvSpPr/>
            <p:nvPr/>
          </p:nvSpPr>
          <p:spPr>
            <a:xfrm>
              <a:off x="4903952" y="3616185"/>
              <a:ext cx="13884" cy="7437"/>
            </a:xfrm>
            <a:custGeom>
              <a:rect b="b" l="l" r="r" t="t"/>
              <a:pathLst>
                <a:path extrusionOk="0" h="247" w="389">
                  <a:moveTo>
                    <a:pt x="388" y="114"/>
                  </a:moveTo>
                  <a:cubicBezTo>
                    <a:pt x="385" y="22"/>
                    <a:pt x="48" y="0"/>
                    <a:pt x="1" y="114"/>
                  </a:cubicBezTo>
                  <a:cubicBezTo>
                    <a:pt x="219" y="105"/>
                    <a:pt x="301" y="247"/>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6" name="Google Shape;20966;p11"/>
            <p:cNvSpPr/>
            <p:nvPr/>
          </p:nvSpPr>
          <p:spPr>
            <a:xfrm>
              <a:off x="4645722" y="3618804"/>
              <a:ext cx="13956" cy="4276"/>
            </a:xfrm>
            <a:custGeom>
              <a:rect b="b" l="l" r="r" t="t"/>
              <a:pathLst>
                <a:path extrusionOk="0" h="142" w="391">
                  <a:moveTo>
                    <a:pt x="100" y="117"/>
                  </a:moveTo>
                  <a:cubicBezTo>
                    <a:pt x="154" y="142"/>
                    <a:pt x="391" y="72"/>
                    <a:pt x="293" y="25"/>
                  </a:cubicBezTo>
                  <a:cubicBezTo>
                    <a:pt x="240" y="1"/>
                    <a:pt x="0"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7" name="Google Shape;20967;p11"/>
            <p:cNvSpPr/>
            <p:nvPr/>
          </p:nvSpPr>
          <p:spPr>
            <a:xfrm>
              <a:off x="251021" y="3619587"/>
              <a:ext cx="13849" cy="2800"/>
            </a:xfrm>
            <a:custGeom>
              <a:rect b="b" l="l" r="r" t="t"/>
              <a:pathLst>
                <a:path extrusionOk="0" h="93" w="388">
                  <a:moveTo>
                    <a:pt x="387" y="1"/>
                  </a:moveTo>
                  <a:cubicBezTo>
                    <a:pt x="236" y="20"/>
                    <a:pt x="3" y="3"/>
                    <a:pt x="1" y="92"/>
                  </a:cubicBezTo>
                  <a:cubicBezTo>
                    <a:pt x="151" y="71"/>
                    <a:pt x="381" y="89"/>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8" name="Google Shape;20968;p11"/>
            <p:cNvSpPr/>
            <p:nvPr/>
          </p:nvSpPr>
          <p:spPr>
            <a:xfrm>
              <a:off x="7353555" y="3611427"/>
              <a:ext cx="23486" cy="8190"/>
            </a:xfrm>
            <a:custGeom>
              <a:rect b="b" l="l" r="r" t="t"/>
              <a:pathLst>
                <a:path extrusionOk="0" h="272" w="658">
                  <a:moveTo>
                    <a:pt x="409" y="272"/>
                  </a:moveTo>
                  <a:cubicBezTo>
                    <a:pt x="418" y="154"/>
                    <a:pt x="657" y="145"/>
                    <a:pt x="601" y="0"/>
                  </a:cubicBezTo>
                  <a:lnTo>
                    <a:pt x="214" y="0"/>
                  </a:lnTo>
                  <a:cubicBezTo>
                    <a:pt x="1" y="131"/>
                    <a:pt x="6" y="219"/>
                    <a:pt x="409"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9" name="Google Shape;20969;p11"/>
            <p:cNvSpPr/>
            <p:nvPr/>
          </p:nvSpPr>
          <p:spPr>
            <a:xfrm>
              <a:off x="2202258" y="3616124"/>
              <a:ext cx="14027" cy="4246"/>
            </a:xfrm>
            <a:custGeom>
              <a:rect b="b" l="l" r="r" t="t"/>
              <a:pathLst>
                <a:path extrusionOk="0" h="141" w="393">
                  <a:moveTo>
                    <a:pt x="293" y="24"/>
                  </a:moveTo>
                  <a:cubicBezTo>
                    <a:pt x="238" y="1"/>
                    <a:pt x="1" y="69"/>
                    <a:pt x="99" y="116"/>
                  </a:cubicBezTo>
                  <a:cubicBezTo>
                    <a:pt x="153" y="141"/>
                    <a:pt x="392" y="73"/>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0" name="Google Shape;20970;p11"/>
            <p:cNvSpPr/>
            <p:nvPr/>
          </p:nvSpPr>
          <p:spPr>
            <a:xfrm>
              <a:off x="1865006" y="3613384"/>
              <a:ext cx="13956" cy="4276"/>
            </a:xfrm>
            <a:custGeom>
              <a:rect b="b" l="l" r="r" t="t"/>
              <a:pathLst>
                <a:path extrusionOk="0" h="142" w="391">
                  <a:moveTo>
                    <a:pt x="293" y="27"/>
                  </a:moveTo>
                  <a:cubicBezTo>
                    <a:pt x="238" y="0"/>
                    <a:pt x="0" y="70"/>
                    <a:pt x="102" y="115"/>
                  </a:cubicBezTo>
                  <a:cubicBezTo>
                    <a:pt x="152" y="141"/>
                    <a:pt x="391" y="71"/>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1" name="Google Shape;20971;p11"/>
            <p:cNvSpPr/>
            <p:nvPr/>
          </p:nvSpPr>
          <p:spPr>
            <a:xfrm>
              <a:off x="1510586" y="3610163"/>
              <a:ext cx="13813" cy="7407"/>
            </a:xfrm>
            <a:custGeom>
              <a:rect b="b" l="l" r="r" t="t"/>
              <a:pathLst>
                <a:path extrusionOk="0" h="246" w="387">
                  <a:moveTo>
                    <a:pt x="387" y="134"/>
                  </a:moveTo>
                  <a:cubicBezTo>
                    <a:pt x="172" y="143"/>
                    <a:pt x="87" y="0"/>
                    <a:pt x="1" y="134"/>
                  </a:cubicBezTo>
                  <a:cubicBezTo>
                    <a:pt x="3" y="225"/>
                    <a:pt x="340" y="246"/>
                    <a:pt x="387" y="13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2" name="Google Shape;20972;p11"/>
            <p:cNvSpPr/>
            <p:nvPr/>
          </p:nvSpPr>
          <p:spPr>
            <a:xfrm>
              <a:off x="4339557" y="3608627"/>
              <a:ext cx="13849" cy="5480"/>
            </a:xfrm>
            <a:custGeom>
              <a:rect b="b" l="l" r="r" t="t"/>
              <a:pathLst>
                <a:path extrusionOk="0" h="182" w="388">
                  <a:moveTo>
                    <a:pt x="387" y="1"/>
                  </a:moveTo>
                  <a:lnTo>
                    <a:pt x="1" y="1"/>
                  </a:lnTo>
                  <a:lnTo>
                    <a:pt x="1"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3" name="Google Shape;20973;p11"/>
            <p:cNvSpPr/>
            <p:nvPr/>
          </p:nvSpPr>
          <p:spPr>
            <a:xfrm>
              <a:off x="1579435" y="3608627"/>
              <a:ext cx="13884" cy="5480"/>
            </a:xfrm>
            <a:custGeom>
              <a:rect b="b" l="l" r="r" t="t"/>
              <a:pathLst>
                <a:path extrusionOk="0" h="182" w="389">
                  <a:moveTo>
                    <a:pt x="389" y="1"/>
                  </a:moveTo>
                  <a:lnTo>
                    <a:pt x="1" y="1"/>
                  </a:lnTo>
                  <a:lnTo>
                    <a:pt x="1" y="182"/>
                  </a:lnTo>
                  <a:lnTo>
                    <a:pt x="389"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4" name="Google Shape;20974;p11"/>
            <p:cNvSpPr/>
            <p:nvPr/>
          </p:nvSpPr>
          <p:spPr>
            <a:xfrm>
              <a:off x="7987549" y="3608206"/>
              <a:ext cx="20773" cy="3673"/>
            </a:xfrm>
            <a:custGeom>
              <a:rect b="b" l="l" r="r" t="t"/>
              <a:pathLst>
                <a:path extrusionOk="0" h="122" w="582">
                  <a:moveTo>
                    <a:pt x="582" y="15"/>
                  </a:moveTo>
                  <a:cubicBezTo>
                    <a:pt x="353" y="30"/>
                    <a:pt x="35" y="0"/>
                    <a:pt x="1" y="107"/>
                  </a:cubicBezTo>
                  <a:cubicBezTo>
                    <a:pt x="229" y="92"/>
                    <a:pt x="548" y="122"/>
                    <a:pt x="582"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5" name="Google Shape;20975;p11"/>
            <p:cNvSpPr/>
            <p:nvPr/>
          </p:nvSpPr>
          <p:spPr>
            <a:xfrm>
              <a:off x="4525333" y="3605556"/>
              <a:ext cx="7031" cy="6203"/>
            </a:xfrm>
            <a:custGeom>
              <a:rect b="b" l="l" r="r" t="t"/>
              <a:pathLst>
                <a:path extrusionOk="0" h="206" w="197">
                  <a:moveTo>
                    <a:pt x="4" y="103"/>
                  </a:moveTo>
                  <a:cubicBezTo>
                    <a:pt x="0" y="153"/>
                    <a:pt x="157" y="206"/>
                    <a:pt x="194" y="103"/>
                  </a:cubicBezTo>
                  <a:cubicBezTo>
                    <a:pt x="196" y="54"/>
                    <a:pt x="39" y="1"/>
                    <a:pt x="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6" name="Google Shape;20976;p11"/>
            <p:cNvSpPr/>
            <p:nvPr/>
          </p:nvSpPr>
          <p:spPr>
            <a:xfrm>
              <a:off x="684641" y="3601913"/>
              <a:ext cx="13813" cy="7437"/>
            </a:xfrm>
            <a:custGeom>
              <a:rect b="b" l="l" r="r" t="t"/>
              <a:pathLst>
                <a:path extrusionOk="0" h="247" w="387">
                  <a:moveTo>
                    <a:pt x="387" y="133"/>
                  </a:moveTo>
                  <a:cubicBezTo>
                    <a:pt x="169" y="143"/>
                    <a:pt x="85" y="0"/>
                    <a:pt x="1" y="133"/>
                  </a:cubicBezTo>
                  <a:cubicBezTo>
                    <a:pt x="2" y="224"/>
                    <a:pt x="339" y="247"/>
                    <a:pt x="387" y="1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7" name="Google Shape;20977;p11"/>
            <p:cNvSpPr/>
            <p:nvPr/>
          </p:nvSpPr>
          <p:spPr>
            <a:xfrm>
              <a:off x="1235259" y="3600107"/>
              <a:ext cx="6996" cy="6233"/>
            </a:xfrm>
            <a:custGeom>
              <a:rect b="b" l="l" r="r" t="t"/>
              <a:pathLst>
                <a:path extrusionOk="0" h="207" w="196">
                  <a:moveTo>
                    <a:pt x="196" y="102"/>
                  </a:moveTo>
                  <a:cubicBezTo>
                    <a:pt x="196" y="52"/>
                    <a:pt x="35" y="0"/>
                    <a:pt x="0" y="102"/>
                  </a:cubicBezTo>
                  <a:cubicBezTo>
                    <a:pt x="1" y="153"/>
                    <a:pt x="157" y="207"/>
                    <a:pt x="196"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8" name="Google Shape;20978;p11"/>
            <p:cNvSpPr/>
            <p:nvPr/>
          </p:nvSpPr>
          <p:spPr>
            <a:xfrm>
              <a:off x="3589243" y="3597337"/>
              <a:ext cx="7031" cy="6293"/>
            </a:xfrm>
            <a:custGeom>
              <a:rect b="b" l="l" r="r" t="t"/>
              <a:pathLst>
                <a:path extrusionOk="0" h="209" w="197">
                  <a:moveTo>
                    <a:pt x="196" y="104"/>
                  </a:moveTo>
                  <a:cubicBezTo>
                    <a:pt x="196" y="53"/>
                    <a:pt x="38" y="1"/>
                    <a:pt x="3" y="104"/>
                  </a:cubicBezTo>
                  <a:cubicBezTo>
                    <a:pt x="0" y="155"/>
                    <a:pt x="160" y="208"/>
                    <a:pt x="196"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9" name="Google Shape;20979;p11"/>
            <p:cNvSpPr/>
            <p:nvPr/>
          </p:nvSpPr>
          <p:spPr>
            <a:xfrm>
              <a:off x="7588335" y="3594386"/>
              <a:ext cx="13813" cy="6835"/>
            </a:xfrm>
            <a:custGeom>
              <a:rect b="b" l="l" r="r" t="t"/>
              <a:pathLst>
                <a:path extrusionOk="0" h="227" w="387">
                  <a:moveTo>
                    <a:pt x="387" y="112"/>
                  </a:moveTo>
                  <a:cubicBezTo>
                    <a:pt x="345" y="1"/>
                    <a:pt x="170" y="57"/>
                    <a:pt x="0" y="112"/>
                  </a:cubicBezTo>
                  <a:cubicBezTo>
                    <a:pt x="0" y="203"/>
                    <a:pt x="340" y="227"/>
                    <a:pt x="38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0" name="Google Shape;20980;p11"/>
            <p:cNvSpPr/>
            <p:nvPr/>
          </p:nvSpPr>
          <p:spPr>
            <a:xfrm>
              <a:off x="4277596" y="3594988"/>
              <a:ext cx="13777" cy="5480"/>
            </a:xfrm>
            <a:custGeom>
              <a:rect b="b" l="l" r="r" t="t"/>
              <a:pathLst>
                <a:path extrusionOk="0" h="182"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1" name="Google Shape;20981;p11"/>
            <p:cNvSpPr/>
            <p:nvPr/>
          </p:nvSpPr>
          <p:spPr>
            <a:xfrm>
              <a:off x="2835503" y="3596945"/>
              <a:ext cx="13991" cy="4276"/>
            </a:xfrm>
            <a:custGeom>
              <a:rect b="b" l="l" r="r" t="t"/>
              <a:pathLst>
                <a:path extrusionOk="0" h="142" w="392">
                  <a:moveTo>
                    <a:pt x="99" y="117"/>
                  </a:moveTo>
                  <a:cubicBezTo>
                    <a:pt x="153" y="142"/>
                    <a:pt x="391" y="73"/>
                    <a:pt x="293" y="27"/>
                  </a:cubicBezTo>
                  <a:cubicBezTo>
                    <a:pt x="240" y="1"/>
                    <a:pt x="1" y="71"/>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2" name="Google Shape;20982;p11"/>
            <p:cNvSpPr/>
            <p:nvPr/>
          </p:nvSpPr>
          <p:spPr>
            <a:xfrm>
              <a:off x="2556856" y="3594597"/>
              <a:ext cx="6924" cy="6293"/>
            </a:xfrm>
            <a:custGeom>
              <a:rect b="b" l="l" r="r" t="t"/>
              <a:pathLst>
                <a:path extrusionOk="0" h="209" w="194">
                  <a:moveTo>
                    <a:pt x="1" y="105"/>
                  </a:moveTo>
                  <a:cubicBezTo>
                    <a:pt x="1" y="156"/>
                    <a:pt x="155" y="208"/>
                    <a:pt x="191" y="105"/>
                  </a:cubicBezTo>
                  <a:cubicBezTo>
                    <a:pt x="194" y="54"/>
                    <a:pt x="34" y="1"/>
                    <a:pt x="1"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3" name="Google Shape;20983;p11"/>
            <p:cNvSpPr/>
            <p:nvPr/>
          </p:nvSpPr>
          <p:spPr>
            <a:xfrm>
              <a:off x="1923505" y="3594627"/>
              <a:ext cx="7031" cy="6263"/>
            </a:xfrm>
            <a:custGeom>
              <a:rect b="b" l="l" r="r" t="t"/>
              <a:pathLst>
                <a:path extrusionOk="0" h="208" w="197">
                  <a:moveTo>
                    <a:pt x="197" y="104"/>
                  </a:moveTo>
                  <a:cubicBezTo>
                    <a:pt x="197" y="53"/>
                    <a:pt x="39" y="1"/>
                    <a:pt x="5" y="104"/>
                  </a:cubicBezTo>
                  <a:cubicBezTo>
                    <a:pt x="1" y="154"/>
                    <a:pt x="160" y="207"/>
                    <a:pt x="197"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4" name="Google Shape;20984;p11"/>
            <p:cNvSpPr/>
            <p:nvPr/>
          </p:nvSpPr>
          <p:spPr>
            <a:xfrm>
              <a:off x="567643" y="3597728"/>
              <a:ext cx="13777" cy="2740"/>
            </a:xfrm>
            <a:custGeom>
              <a:rect b="b" l="l" r="r" t="t"/>
              <a:pathLst>
                <a:path extrusionOk="0" h="91" w="386">
                  <a:moveTo>
                    <a:pt x="386" y="1"/>
                  </a:moveTo>
                  <a:cubicBezTo>
                    <a:pt x="236" y="22"/>
                    <a:pt x="3" y="2"/>
                    <a:pt x="1" y="91"/>
                  </a:cubicBezTo>
                  <a:cubicBezTo>
                    <a:pt x="150" y="71"/>
                    <a:pt x="381" y="90"/>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5" name="Google Shape;20985;p11"/>
            <p:cNvSpPr/>
            <p:nvPr/>
          </p:nvSpPr>
          <p:spPr>
            <a:xfrm>
              <a:off x="6721095" y="3588936"/>
              <a:ext cx="13777" cy="6805"/>
            </a:xfrm>
            <a:custGeom>
              <a:rect b="b" l="l" r="r" t="t"/>
              <a:pathLst>
                <a:path extrusionOk="0" h="226" w="386">
                  <a:moveTo>
                    <a:pt x="386" y="110"/>
                  </a:moveTo>
                  <a:cubicBezTo>
                    <a:pt x="345" y="1"/>
                    <a:pt x="173" y="53"/>
                    <a:pt x="1" y="110"/>
                  </a:cubicBezTo>
                  <a:cubicBezTo>
                    <a:pt x="3" y="202"/>
                    <a:pt x="339" y="225"/>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6" name="Google Shape;20986;p11"/>
            <p:cNvSpPr/>
            <p:nvPr/>
          </p:nvSpPr>
          <p:spPr>
            <a:xfrm>
              <a:off x="6166908" y="3591496"/>
              <a:ext cx="14027" cy="4276"/>
            </a:xfrm>
            <a:custGeom>
              <a:rect b="b" l="l" r="r" t="t"/>
              <a:pathLst>
                <a:path extrusionOk="0" h="142" w="393">
                  <a:moveTo>
                    <a:pt x="292" y="25"/>
                  </a:moveTo>
                  <a:cubicBezTo>
                    <a:pt x="238" y="0"/>
                    <a:pt x="1" y="70"/>
                    <a:pt x="99" y="117"/>
                  </a:cubicBezTo>
                  <a:cubicBezTo>
                    <a:pt x="154" y="141"/>
                    <a:pt x="392"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7" name="Google Shape;20987;p11"/>
            <p:cNvSpPr/>
            <p:nvPr/>
          </p:nvSpPr>
          <p:spPr>
            <a:xfrm>
              <a:off x="5048540" y="3586769"/>
              <a:ext cx="20666" cy="9003"/>
            </a:xfrm>
            <a:custGeom>
              <a:rect b="b" l="l" r="r" t="t"/>
              <a:pathLst>
                <a:path extrusionOk="0" h="299" w="579">
                  <a:moveTo>
                    <a:pt x="579" y="1"/>
                  </a:moveTo>
                  <a:lnTo>
                    <a:pt x="193" y="1"/>
                  </a:lnTo>
                  <a:cubicBezTo>
                    <a:pt x="193" y="91"/>
                    <a:pt x="38" y="109"/>
                    <a:pt x="0" y="182"/>
                  </a:cubicBezTo>
                  <a:cubicBezTo>
                    <a:pt x="246" y="189"/>
                    <a:pt x="267" y="298"/>
                    <a:pt x="579"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8" name="Google Shape;20988;p11"/>
            <p:cNvSpPr/>
            <p:nvPr/>
          </p:nvSpPr>
          <p:spPr>
            <a:xfrm>
              <a:off x="2822083" y="3586377"/>
              <a:ext cx="23914" cy="5902"/>
            </a:xfrm>
            <a:custGeom>
              <a:rect b="b" l="l" r="r" t="t"/>
              <a:pathLst>
                <a:path extrusionOk="0" h="196" w="670">
                  <a:moveTo>
                    <a:pt x="475" y="195"/>
                  </a:moveTo>
                  <a:cubicBezTo>
                    <a:pt x="473" y="104"/>
                    <a:pt x="631" y="87"/>
                    <a:pt x="669" y="14"/>
                  </a:cubicBezTo>
                  <a:cubicBezTo>
                    <a:pt x="364" y="22"/>
                    <a:pt x="1" y="1"/>
                    <a:pt x="88"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9" name="Google Shape;20989;p11"/>
            <p:cNvSpPr/>
            <p:nvPr/>
          </p:nvSpPr>
          <p:spPr>
            <a:xfrm>
              <a:off x="6937852" y="3586016"/>
              <a:ext cx="13920" cy="4276"/>
            </a:xfrm>
            <a:custGeom>
              <a:rect b="b" l="l" r="r" t="t"/>
              <a:pathLst>
                <a:path extrusionOk="0" h="142" w="390">
                  <a:moveTo>
                    <a:pt x="291" y="26"/>
                  </a:moveTo>
                  <a:cubicBezTo>
                    <a:pt x="238" y="1"/>
                    <a:pt x="0" y="70"/>
                    <a:pt x="99" y="116"/>
                  </a:cubicBezTo>
                  <a:cubicBezTo>
                    <a:pt x="152" y="142"/>
                    <a:pt x="389" y="74"/>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0" name="Google Shape;20990;p11"/>
            <p:cNvSpPr/>
            <p:nvPr/>
          </p:nvSpPr>
          <p:spPr>
            <a:xfrm>
              <a:off x="4515304" y="3575839"/>
              <a:ext cx="40440" cy="13670"/>
            </a:xfrm>
            <a:custGeom>
              <a:rect b="b" l="l" r="r" t="t"/>
              <a:pathLst>
                <a:path extrusionOk="0" h="454" w="1133">
                  <a:moveTo>
                    <a:pt x="285" y="454"/>
                  </a:moveTo>
                  <a:lnTo>
                    <a:pt x="1054" y="454"/>
                  </a:lnTo>
                  <a:cubicBezTo>
                    <a:pt x="1132" y="237"/>
                    <a:pt x="699" y="258"/>
                    <a:pt x="860" y="1"/>
                  </a:cubicBezTo>
                  <a:cubicBezTo>
                    <a:pt x="1" y="41"/>
                    <a:pt x="575" y="193"/>
                    <a:pt x="285"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1" name="Google Shape;20991;p11"/>
            <p:cNvSpPr/>
            <p:nvPr/>
          </p:nvSpPr>
          <p:spPr>
            <a:xfrm>
              <a:off x="2553287" y="3586016"/>
              <a:ext cx="13991" cy="4276"/>
            </a:xfrm>
            <a:custGeom>
              <a:rect b="b" l="l" r="r" t="t"/>
              <a:pathLst>
                <a:path extrusionOk="0" h="142" w="392">
                  <a:moveTo>
                    <a:pt x="294" y="26"/>
                  </a:moveTo>
                  <a:cubicBezTo>
                    <a:pt x="242" y="1"/>
                    <a:pt x="0" y="70"/>
                    <a:pt x="102" y="116"/>
                  </a:cubicBezTo>
                  <a:cubicBezTo>
                    <a:pt x="154" y="142"/>
                    <a:pt x="392" y="74"/>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2" name="Google Shape;20992;p11"/>
            <p:cNvSpPr/>
            <p:nvPr/>
          </p:nvSpPr>
          <p:spPr>
            <a:xfrm>
              <a:off x="1920007" y="3586016"/>
              <a:ext cx="14134" cy="4276"/>
            </a:xfrm>
            <a:custGeom>
              <a:rect b="b" l="l" r="r" t="t"/>
              <a:pathLst>
                <a:path extrusionOk="0" h="142" w="396">
                  <a:moveTo>
                    <a:pt x="103" y="116"/>
                  </a:moveTo>
                  <a:cubicBezTo>
                    <a:pt x="154" y="142"/>
                    <a:pt x="395" y="71"/>
                    <a:pt x="295" y="26"/>
                  </a:cubicBezTo>
                  <a:cubicBezTo>
                    <a:pt x="238" y="1"/>
                    <a:pt x="1" y="70"/>
                    <a:pt x="103"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3" name="Google Shape;20993;p11"/>
            <p:cNvSpPr/>
            <p:nvPr/>
          </p:nvSpPr>
          <p:spPr>
            <a:xfrm>
              <a:off x="225465" y="3573400"/>
              <a:ext cx="46257" cy="18789"/>
            </a:xfrm>
            <a:custGeom>
              <a:rect b="b" l="l" r="r" t="t"/>
              <a:pathLst>
                <a:path extrusionOk="0" h="624" w="1296">
                  <a:moveTo>
                    <a:pt x="1295" y="355"/>
                  </a:moveTo>
                  <a:cubicBezTo>
                    <a:pt x="924" y="318"/>
                    <a:pt x="1144" y="1"/>
                    <a:pt x="524" y="83"/>
                  </a:cubicBezTo>
                  <a:cubicBezTo>
                    <a:pt x="0" y="224"/>
                    <a:pt x="999" y="624"/>
                    <a:pt x="1295" y="3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4" name="Google Shape;20994;p11"/>
            <p:cNvSpPr/>
            <p:nvPr/>
          </p:nvSpPr>
          <p:spPr>
            <a:xfrm>
              <a:off x="8631001" y="3580566"/>
              <a:ext cx="14063" cy="4246"/>
            </a:xfrm>
            <a:custGeom>
              <a:rect b="b" l="l" r="r" t="t"/>
              <a:pathLst>
                <a:path extrusionOk="0" h="141" w="394">
                  <a:moveTo>
                    <a:pt x="294" y="24"/>
                  </a:moveTo>
                  <a:cubicBezTo>
                    <a:pt x="240" y="1"/>
                    <a:pt x="1" y="68"/>
                    <a:pt x="100" y="115"/>
                  </a:cubicBezTo>
                  <a:cubicBezTo>
                    <a:pt x="155" y="140"/>
                    <a:pt x="394" y="74"/>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5" name="Google Shape;20995;p11"/>
            <p:cNvSpPr/>
            <p:nvPr/>
          </p:nvSpPr>
          <p:spPr>
            <a:xfrm>
              <a:off x="7141010" y="3581259"/>
              <a:ext cx="13742" cy="2800"/>
            </a:xfrm>
            <a:custGeom>
              <a:rect b="b" l="l" r="r" t="t"/>
              <a:pathLst>
                <a:path extrusionOk="0" h="93" w="385">
                  <a:moveTo>
                    <a:pt x="385" y="1"/>
                  </a:moveTo>
                  <a:cubicBezTo>
                    <a:pt x="233" y="23"/>
                    <a:pt x="3" y="4"/>
                    <a:pt x="1" y="92"/>
                  </a:cubicBezTo>
                  <a:cubicBezTo>
                    <a:pt x="150" y="71"/>
                    <a:pt x="379" y="90"/>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6" name="Google Shape;20996;p11"/>
            <p:cNvSpPr/>
            <p:nvPr/>
          </p:nvSpPr>
          <p:spPr>
            <a:xfrm>
              <a:off x="4269886" y="3573129"/>
              <a:ext cx="21487" cy="6413"/>
            </a:xfrm>
            <a:custGeom>
              <a:rect b="b" l="l" r="r" t="t"/>
              <a:pathLst>
                <a:path extrusionOk="0" h="213" w="602">
                  <a:moveTo>
                    <a:pt x="602" y="182"/>
                  </a:moveTo>
                  <a:lnTo>
                    <a:pt x="602" y="1"/>
                  </a:lnTo>
                  <a:lnTo>
                    <a:pt x="22" y="1"/>
                  </a:lnTo>
                  <a:cubicBezTo>
                    <a:pt x="0" y="164"/>
                    <a:pt x="217" y="212"/>
                    <a:pt x="602"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7" name="Google Shape;20997;p11"/>
            <p:cNvSpPr/>
            <p:nvPr/>
          </p:nvSpPr>
          <p:spPr>
            <a:xfrm>
              <a:off x="3103977" y="3575056"/>
              <a:ext cx="13920" cy="4276"/>
            </a:xfrm>
            <a:custGeom>
              <a:rect b="b" l="l" r="r" t="t"/>
              <a:pathLst>
                <a:path extrusionOk="0" h="142" w="390">
                  <a:moveTo>
                    <a:pt x="291" y="27"/>
                  </a:moveTo>
                  <a:cubicBezTo>
                    <a:pt x="238" y="1"/>
                    <a:pt x="0" y="69"/>
                    <a:pt x="99" y="118"/>
                  </a:cubicBezTo>
                  <a:cubicBezTo>
                    <a:pt x="152" y="142"/>
                    <a:pt x="389" y="75"/>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8" name="Google Shape;20998;p11"/>
            <p:cNvSpPr/>
            <p:nvPr/>
          </p:nvSpPr>
          <p:spPr>
            <a:xfrm>
              <a:off x="1438203" y="3575056"/>
              <a:ext cx="14063" cy="4276"/>
            </a:xfrm>
            <a:custGeom>
              <a:rect b="b" l="l" r="r" t="t"/>
              <a:pathLst>
                <a:path extrusionOk="0" h="142" w="394">
                  <a:moveTo>
                    <a:pt x="295" y="27"/>
                  </a:moveTo>
                  <a:cubicBezTo>
                    <a:pt x="242" y="1"/>
                    <a:pt x="0" y="69"/>
                    <a:pt x="101" y="118"/>
                  </a:cubicBezTo>
                  <a:cubicBezTo>
                    <a:pt x="157" y="142"/>
                    <a:pt x="393" y="75"/>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9" name="Google Shape;20999;p11"/>
            <p:cNvSpPr/>
            <p:nvPr/>
          </p:nvSpPr>
          <p:spPr>
            <a:xfrm>
              <a:off x="309377" y="3575056"/>
              <a:ext cx="14099" cy="4276"/>
            </a:xfrm>
            <a:custGeom>
              <a:rect b="b" l="l" r="r" t="t"/>
              <a:pathLst>
                <a:path extrusionOk="0" h="142" w="395">
                  <a:moveTo>
                    <a:pt x="292" y="27"/>
                  </a:moveTo>
                  <a:cubicBezTo>
                    <a:pt x="240" y="1"/>
                    <a:pt x="0" y="69"/>
                    <a:pt x="99" y="118"/>
                  </a:cubicBezTo>
                  <a:cubicBezTo>
                    <a:pt x="154" y="142"/>
                    <a:pt x="394" y="75"/>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0" name="Google Shape;21000;p11"/>
            <p:cNvSpPr/>
            <p:nvPr/>
          </p:nvSpPr>
          <p:spPr>
            <a:xfrm>
              <a:off x="4583796" y="3572377"/>
              <a:ext cx="14027" cy="4276"/>
            </a:xfrm>
            <a:custGeom>
              <a:rect b="b" l="l" r="r" t="t"/>
              <a:pathLst>
                <a:path extrusionOk="0" h="142" w="393">
                  <a:moveTo>
                    <a:pt x="292" y="26"/>
                  </a:moveTo>
                  <a:cubicBezTo>
                    <a:pt x="238" y="1"/>
                    <a:pt x="1" y="70"/>
                    <a:pt x="98" y="116"/>
                  </a:cubicBezTo>
                  <a:cubicBezTo>
                    <a:pt x="153" y="142"/>
                    <a:pt x="392" y="71"/>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1" name="Google Shape;21001;p11"/>
            <p:cNvSpPr/>
            <p:nvPr/>
          </p:nvSpPr>
          <p:spPr>
            <a:xfrm>
              <a:off x="2198939" y="3566746"/>
              <a:ext cx="27626" cy="9997"/>
            </a:xfrm>
            <a:custGeom>
              <a:rect b="b" l="l" r="r" t="t"/>
              <a:pathLst>
                <a:path extrusionOk="0" h="332" w="774">
                  <a:moveTo>
                    <a:pt x="1" y="213"/>
                  </a:moveTo>
                  <a:cubicBezTo>
                    <a:pt x="258" y="330"/>
                    <a:pt x="716" y="332"/>
                    <a:pt x="774" y="121"/>
                  </a:cubicBezTo>
                  <a:cubicBezTo>
                    <a:pt x="517" y="4"/>
                    <a:pt x="54" y="0"/>
                    <a:pt x="1" y="2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2" name="Google Shape;21002;p11"/>
            <p:cNvSpPr/>
            <p:nvPr/>
          </p:nvSpPr>
          <p:spPr>
            <a:xfrm>
              <a:off x="8497014" y="3567078"/>
              <a:ext cx="13777" cy="6745"/>
            </a:xfrm>
            <a:custGeom>
              <a:rect b="b" l="l" r="r" t="t"/>
              <a:pathLst>
                <a:path extrusionOk="0" h="224" w="386">
                  <a:moveTo>
                    <a:pt x="386" y="110"/>
                  </a:moveTo>
                  <a:cubicBezTo>
                    <a:pt x="345" y="1"/>
                    <a:pt x="170" y="54"/>
                    <a:pt x="1" y="110"/>
                  </a:cubicBezTo>
                  <a:cubicBezTo>
                    <a:pt x="1" y="202"/>
                    <a:pt x="335" y="224"/>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3" name="Google Shape;21003;p11"/>
            <p:cNvSpPr/>
            <p:nvPr/>
          </p:nvSpPr>
          <p:spPr>
            <a:xfrm>
              <a:off x="7801701" y="3567228"/>
              <a:ext cx="6996" cy="6293"/>
            </a:xfrm>
            <a:custGeom>
              <a:rect b="b" l="l" r="r" t="t"/>
              <a:pathLst>
                <a:path extrusionOk="0" h="209" w="196">
                  <a:moveTo>
                    <a:pt x="195" y="105"/>
                  </a:moveTo>
                  <a:cubicBezTo>
                    <a:pt x="195" y="55"/>
                    <a:pt x="37" y="1"/>
                    <a:pt x="1" y="105"/>
                  </a:cubicBezTo>
                  <a:cubicBezTo>
                    <a:pt x="1" y="156"/>
                    <a:pt x="157" y="209"/>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4" name="Google Shape;21004;p11"/>
            <p:cNvSpPr/>
            <p:nvPr/>
          </p:nvSpPr>
          <p:spPr>
            <a:xfrm>
              <a:off x="4642438" y="3567650"/>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5" name="Google Shape;21005;p11"/>
            <p:cNvSpPr/>
            <p:nvPr/>
          </p:nvSpPr>
          <p:spPr>
            <a:xfrm>
              <a:off x="1438203" y="3569607"/>
              <a:ext cx="14063" cy="4306"/>
            </a:xfrm>
            <a:custGeom>
              <a:rect b="b" l="l" r="r" t="t"/>
              <a:pathLst>
                <a:path extrusionOk="0" h="143" w="394">
                  <a:moveTo>
                    <a:pt x="295" y="26"/>
                  </a:moveTo>
                  <a:cubicBezTo>
                    <a:pt x="242" y="0"/>
                    <a:pt x="0" y="71"/>
                    <a:pt x="101" y="118"/>
                  </a:cubicBezTo>
                  <a:cubicBezTo>
                    <a:pt x="157" y="143"/>
                    <a:pt x="393"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6" name="Google Shape;21006;p11"/>
            <p:cNvSpPr/>
            <p:nvPr/>
          </p:nvSpPr>
          <p:spPr>
            <a:xfrm>
              <a:off x="1407258" y="3567469"/>
              <a:ext cx="23985" cy="6052"/>
            </a:xfrm>
            <a:custGeom>
              <a:rect b="b" l="l" r="r" t="t"/>
              <a:pathLst>
                <a:path extrusionOk="0" h="201" w="672">
                  <a:moveTo>
                    <a:pt x="580" y="6"/>
                  </a:moveTo>
                  <a:cubicBezTo>
                    <a:pt x="248" y="1"/>
                    <a:pt x="87" y="75"/>
                    <a:pt x="0" y="189"/>
                  </a:cubicBezTo>
                  <a:cubicBezTo>
                    <a:pt x="307" y="178"/>
                    <a:pt x="671" y="201"/>
                    <a:pt x="580"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7" name="Google Shape;21007;p11"/>
            <p:cNvSpPr/>
            <p:nvPr/>
          </p:nvSpPr>
          <p:spPr>
            <a:xfrm>
              <a:off x="226857" y="3569607"/>
              <a:ext cx="13991" cy="4306"/>
            </a:xfrm>
            <a:custGeom>
              <a:rect b="b" l="l" r="r" t="t"/>
              <a:pathLst>
                <a:path extrusionOk="0" h="143" w="392">
                  <a:moveTo>
                    <a:pt x="293" y="26"/>
                  </a:moveTo>
                  <a:cubicBezTo>
                    <a:pt x="238" y="0"/>
                    <a:pt x="0" y="71"/>
                    <a:pt x="100" y="118"/>
                  </a:cubicBezTo>
                  <a:cubicBezTo>
                    <a:pt x="150" y="143"/>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8" name="Google Shape;21008;p11"/>
            <p:cNvSpPr/>
            <p:nvPr/>
          </p:nvSpPr>
          <p:spPr>
            <a:xfrm>
              <a:off x="8648419" y="3561387"/>
              <a:ext cx="27555" cy="10207"/>
            </a:xfrm>
            <a:custGeom>
              <a:rect b="b" l="l" r="r" t="t"/>
              <a:pathLst>
                <a:path extrusionOk="0" h="339" w="772">
                  <a:moveTo>
                    <a:pt x="771" y="299"/>
                  </a:moveTo>
                  <a:lnTo>
                    <a:pt x="771" y="27"/>
                  </a:lnTo>
                  <a:cubicBezTo>
                    <a:pt x="330" y="0"/>
                    <a:pt x="47" y="47"/>
                    <a:pt x="1" y="208"/>
                  </a:cubicBezTo>
                  <a:cubicBezTo>
                    <a:pt x="258" y="237"/>
                    <a:pt x="366" y="339"/>
                    <a:pt x="771"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9" name="Google Shape;21009;p11"/>
            <p:cNvSpPr/>
            <p:nvPr/>
          </p:nvSpPr>
          <p:spPr>
            <a:xfrm>
              <a:off x="8022027" y="3564518"/>
              <a:ext cx="6889" cy="6293"/>
            </a:xfrm>
            <a:custGeom>
              <a:rect b="b" l="l" r="r" t="t"/>
              <a:pathLst>
                <a:path extrusionOk="0" h="209" w="193">
                  <a:moveTo>
                    <a:pt x="193" y="104"/>
                  </a:moveTo>
                  <a:cubicBezTo>
                    <a:pt x="193" y="53"/>
                    <a:pt x="39" y="1"/>
                    <a:pt x="1" y="104"/>
                  </a:cubicBezTo>
                  <a:cubicBezTo>
                    <a:pt x="1" y="155"/>
                    <a:pt x="156" y="208"/>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0" name="Google Shape;21010;p11"/>
            <p:cNvSpPr/>
            <p:nvPr/>
          </p:nvSpPr>
          <p:spPr>
            <a:xfrm>
              <a:off x="7719075" y="3556660"/>
              <a:ext cx="29946" cy="13760"/>
            </a:xfrm>
            <a:custGeom>
              <a:rect b="b" l="l" r="r" t="t"/>
              <a:pathLst>
                <a:path extrusionOk="0" h="457" w="839">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1" name="Google Shape;21011;p11"/>
            <p:cNvSpPr/>
            <p:nvPr/>
          </p:nvSpPr>
          <p:spPr>
            <a:xfrm>
              <a:off x="7650297" y="3561809"/>
              <a:ext cx="7031" cy="6263"/>
            </a:xfrm>
            <a:custGeom>
              <a:rect b="b" l="l" r="r" t="t"/>
              <a:pathLst>
                <a:path extrusionOk="0" h="208" w="197">
                  <a:moveTo>
                    <a:pt x="195" y="104"/>
                  </a:moveTo>
                  <a:cubicBezTo>
                    <a:pt x="196" y="53"/>
                    <a:pt x="40" y="1"/>
                    <a:pt x="0" y="104"/>
                  </a:cubicBezTo>
                  <a:cubicBezTo>
                    <a:pt x="0" y="155"/>
                    <a:pt x="157"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2" name="Google Shape;21012;p11"/>
            <p:cNvSpPr/>
            <p:nvPr/>
          </p:nvSpPr>
          <p:spPr>
            <a:xfrm>
              <a:off x="4329313" y="3554854"/>
              <a:ext cx="58857" cy="12827"/>
            </a:xfrm>
            <a:custGeom>
              <a:rect b="b" l="l" r="r" t="t"/>
              <a:pathLst>
                <a:path extrusionOk="0" h="426" w="1649">
                  <a:moveTo>
                    <a:pt x="674" y="425"/>
                  </a:moveTo>
                  <a:cubicBezTo>
                    <a:pt x="1648" y="60"/>
                    <a:pt x="1" y="1"/>
                    <a:pt x="674" y="4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3" name="Google Shape;21013;p11"/>
            <p:cNvSpPr/>
            <p:nvPr/>
          </p:nvSpPr>
          <p:spPr>
            <a:xfrm>
              <a:off x="4669956" y="3562170"/>
              <a:ext cx="13777" cy="2740"/>
            </a:xfrm>
            <a:custGeom>
              <a:rect b="b" l="l" r="r" t="t"/>
              <a:pathLst>
                <a:path extrusionOk="0" h="91" w="386">
                  <a:moveTo>
                    <a:pt x="385" y="1"/>
                  </a:moveTo>
                  <a:cubicBezTo>
                    <a:pt x="235" y="20"/>
                    <a:pt x="5" y="2"/>
                    <a:pt x="0" y="91"/>
                  </a:cubicBezTo>
                  <a:cubicBezTo>
                    <a:pt x="149" y="71"/>
                    <a:pt x="379" y="89"/>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4" name="Google Shape;21014;p11"/>
            <p:cNvSpPr/>
            <p:nvPr/>
          </p:nvSpPr>
          <p:spPr>
            <a:xfrm>
              <a:off x="4133115" y="3559430"/>
              <a:ext cx="13813" cy="5480"/>
            </a:xfrm>
            <a:custGeom>
              <a:rect b="b" l="l" r="r" t="t"/>
              <a:pathLst>
                <a:path extrusionOk="0" h="182" w="387">
                  <a:moveTo>
                    <a:pt x="386" y="0"/>
                  </a:moveTo>
                  <a:lnTo>
                    <a:pt x="1" y="0"/>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5" name="Google Shape;21015;p11"/>
            <p:cNvSpPr/>
            <p:nvPr/>
          </p:nvSpPr>
          <p:spPr>
            <a:xfrm>
              <a:off x="3114292" y="3559069"/>
              <a:ext cx="7031" cy="6203"/>
            </a:xfrm>
            <a:custGeom>
              <a:rect b="b" l="l" r="r" t="t"/>
              <a:pathLst>
                <a:path extrusionOk="0" h="206" w="197">
                  <a:moveTo>
                    <a:pt x="197" y="104"/>
                  </a:moveTo>
                  <a:cubicBezTo>
                    <a:pt x="197" y="53"/>
                    <a:pt x="40" y="0"/>
                    <a:pt x="2" y="104"/>
                  </a:cubicBezTo>
                  <a:cubicBezTo>
                    <a:pt x="1" y="155"/>
                    <a:pt x="159" y="205"/>
                    <a:pt x="197"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6" name="Google Shape;21016;p11"/>
            <p:cNvSpPr/>
            <p:nvPr/>
          </p:nvSpPr>
          <p:spPr>
            <a:xfrm>
              <a:off x="1407294" y="3556329"/>
              <a:ext cx="6996" cy="6263"/>
            </a:xfrm>
            <a:custGeom>
              <a:rect b="b" l="l" r="r" t="t"/>
              <a:pathLst>
                <a:path extrusionOk="0" h="208" w="196">
                  <a:moveTo>
                    <a:pt x="194" y="103"/>
                  </a:moveTo>
                  <a:cubicBezTo>
                    <a:pt x="195" y="52"/>
                    <a:pt x="39" y="0"/>
                    <a:pt x="1" y="103"/>
                  </a:cubicBezTo>
                  <a:cubicBezTo>
                    <a:pt x="1" y="154"/>
                    <a:pt x="157" y="208"/>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7" name="Google Shape;21017;p11"/>
            <p:cNvSpPr/>
            <p:nvPr/>
          </p:nvSpPr>
          <p:spPr>
            <a:xfrm>
              <a:off x="8841083" y="3547959"/>
              <a:ext cx="27804" cy="18367"/>
            </a:xfrm>
            <a:custGeom>
              <a:rect b="b" l="l" r="r" t="t"/>
              <a:pathLst>
                <a:path extrusionOk="0" h="610" w="779">
                  <a:moveTo>
                    <a:pt x="1" y="291"/>
                  </a:moveTo>
                  <a:cubicBezTo>
                    <a:pt x="779" y="610"/>
                    <a:pt x="456" y="0"/>
                    <a:pt x="1" y="2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8" name="Google Shape;21018;p11"/>
            <p:cNvSpPr/>
            <p:nvPr/>
          </p:nvSpPr>
          <p:spPr>
            <a:xfrm>
              <a:off x="6562802" y="3553649"/>
              <a:ext cx="6924" cy="6203"/>
            </a:xfrm>
            <a:custGeom>
              <a:rect b="b" l="l" r="r" t="t"/>
              <a:pathLst>
                <a:path extrusionOk="0" h="206" w="194">
                  <a:moveTo>
                    <a:pt x="192" y="102"/>
                  </a:moveTo>
                  <a:cubicBezTo>
                    <a:pt x="193" y="54"/>
                    <a:pt x="39" y="0"/>
                    <a:pt x="2" y="102"/>
                  </a:cubicBezTo>
                  <a:cubicBezTo>
                    <a:pt x="0" y="152"/>
                    <a:pt x="157" y="205"/>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9" name="Google Shape;21019;p11"/>
            <p:cNvSpPr/>
            <p:nvPr/>
          </p:nvSpPr>
          <p:spPr>
            <a:xfrm>
              <a:off x="8810067" y="3553258"/>
              <a:ext cx="13991" cy="4215"/>
            </a:xfrm>
            <a:custGeom>
              <a:rect b="b" l="l" r="r" t="t"/>
              <a:pathLst>
                <a:path extrusionOk="0" h="140" w="392">
                  <a:moveTo>
                    <a:pt x="99" y="115"/>
                  </a:moveTo>
                  <a:cubicBezTo>
                    <a:pt x="153" y="140"/>
                    <a:pt x="392" y="72"/>
                    <a:pt x="291" y="24"/>
                  </a:cubicBezTo>
                  <a:cubicBezTo>
                    <a:pt x="238" y="0"/>
                    <a:pt x="0" y="68"/>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0" name="Google Shape;21020;p11"/>
            <p:cNvSpPr/>
            <p:nvPr/>
          </p:nvSpPr>
          <p:spPr>
            <a:xfrm>
              <a:off x="2243482" y="3553258"/>
              <a:ext cx="14134" cy="4215"/>
            </a:xfrm>
            <a:custGeom>
              <a:rect b="b" l="l" r="r" t="t"/>
              <a:pathLst>
                <a:path extrusionOk="0" h="140" w="396">
                  <a:moveTo>
                    <a:pt x="295" y="24"/>
                  </a:moveTo>
                  <a:cubicBezTo>
                    <a:pt x="240" y="0"/>
                    <a:pt x="1" y="68"/>
                    <a:pt x="104" y="115"/>
                  </a:cubicBezTo>
                  <a:cubicBezTo>
                    <a:pt x="156" y="140"/>
                    <a:pt x="395" y="72"/>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1" name="Google Shape;21021;p11"/>
            <p:cNvSpPr/>
            <p:nvPr/>
          </p:nvSpPr>
          <p:spPr>
            <a:xfrm>
              <a:off x="1166516" y="3553950"/>
              <a:ext cx="13777" cy="2800"/>
            </a:xfrm>
            <a:custGeom>
              <a:rect b="b" l="l" r="r" t="t"/>
              <a:pathLst>
                <a:path extrusionOk="0" h="93" w="386">
                  <a:moveTo>
                    <a:pt x="386" y="1"/>
                  </a:moveTo>
                  <a:cubicBezTo>
                    <a:pt x="236" y="22"/>
                    <a:pt x="5" y="5"/>
                    <a:pt x="1" y="92"/>
                  </a:cubicBezTo>
                  <a:cubicBezTo>
                    <a:pt x="151" y="71"/>
                    <a:pt x="379" y="90"/>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2" name="Google Shape;21022;p11"/>
            <p:cNvSpPr/>
            <p:nvPr/>
          </p:nvSpPr>
          <p:spPr>
            <a:xfrm>
              <a:off x="853106" y="3553258"/>
              <a:ext cx="14027" cy="4215"/>
            </a:xfrm>
            <a:custGeom>
              <a:rect b="b" l="l" r="r" t="t"/>
              <a:pathLst>
                <a:path extrusionOk="0" h="140" w="393">
                  <a:moveTo>
                    <a:pt x="102" y="115"/>
                  </a:moveTo>
                  <a:cubicBezTo>
                    <a:pt x="155" y="140"/>
                    <a:pt x="392" y="72"/>
                    <a:pt x="292" y="24"/>
                  </a:cubicBezTo>
                  <a:cubicBezTo>
                    <a:pt x="242" y="0"/>
                    <a:pt x="1" y="68"/>
                    <a:pt x="102"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3" name="Google Shape;21023;p11"/>
            <p:cNvSpPr/>
            <p:nvPr/>
          </p:nvSpPr>
          <p:spPr>
            <a:xfrm>
              <a:off x="8944269" y="3545640"/>
              <a:ext cx="23914" cy="5992"/>
            </a:xfrm>
            <a:custGeom>
              <a:rect b="b" l="l" r="r" t="t"/>
              <a:pathLst>
                <a:path extrusionOk="0" h="199" w="670">
                  <a:moveTo>
                    <a:pt x="582" y="4"/>
                  </a:moveTo>
                  <a:cubicBezTo>
                    <a:pt x="249" y="0"/>
                    <a:pt x="87" y="74"/>
                    <a:pt x="1" y="185"/>
                  </a:cubicBezTo>
                  <a:cubicBezTo>
                    <a:pt x="304" y="178"/>
                    <a:pt x="669" y="198"/>
                    <a:pt x="582" y="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4" name="Google Shape;21024;p11"/>
            <p:cNvSpPr/>
            <p:nvPr/>
          </p:nvSpPr>
          <p:spPr>
            <a:xfrm>
              <a:off x="8824166" y="3545430"/>
              <a:ext cx="23914" cy="5811"/>
            </a:xfrm>
            <a:custGeom>
              <a:rect b="b" l="l" r="r" t="t"/>
              <a:pathLst>
                <a:path extrusionOk="0" h="193" w="670">
                  <a:moveTo>
                    <a:pt x="475" y="192"/>
                  </a:moveTo>
                  <a:cubicBezTo>
                    <a:pt x="475" y="104"/>
                    <a:pt x="633" y="85"/>
                    <a:pt x="669" y="11"/>
                  </a:cubicBezTo>
                  <a:cubicBezTo>
                    <a:pt x="365" y="21"/>
                    <a:pt x="1" y="1"/>
                    <a:pt x="91"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5" name="Google Shape;21025;p11"/>
            <p:cNvSpPr/>
            <p:nvPr/>
          </p:nvSpPr>
          <p:spPr>
            <a:xfrm>
              <a:off x="2949146" y="3540311"/>
              <a:ext cx="13813" cy="10930"/>
            </a:xfrm>
            <a:custGeom>
              <a:rect b="b" l="l" r="r" t="t"/>
              <a:pathLst>
                <a:path extrusionOk="0" h="363" w="387">
                  <a:moveTo>
                    <a:pt x="387" y="1"/>
                  </a:moveTo>
                  <a:lnTo>
                    <a:pt x="0" y="1"/>
                  </a:lnTo>
                  <a:lnTo>
                    <a:pt x="0" y="362"/>
                  </a:lnTo>
                  <a:lnTo>
                    <a:pt x="387" y="36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6" name="Google Shape;21026;p11"/>
            <p:cNvSpPr/>
            <p:nvPr/>
          </p:nvSpPr>
          <p:spPr>
            <a:xfrm>
              <a:off x="6793264" y="3545038"/>
              <a:ext cx="14027" cy="4246"/>
            </a:xfrm>
            <a:custGeom>
              <a:rect b="b" l="l" r="r" t="t"/>
              <a:pathLst>
                <a:path extrusionOk="0" h="141" w="393">
                  <a:moveTo>
                    <a:pt x="293" y="24"/>
                  </a:moveTo>
                  <a:cubicBezTo>
                    <a:pt x="240" y="0"/>
                    <a:pt x="1" y="68"/>
                    <a:pt x="97" y="117"/>
                  </a:cubicBezTo>
                  <a:cubicBezTo>
                    <a:pt x="155" y="140"/>
                    <a:pt x="392"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7" name="Google Shape;21027;p11"/>
            <p:cNvSpPr/>
            <p:nvPr/>
          </p:nvSpPr>
          <p:spPr>
            <a:xfrm>
              <a:off x="8276688" y="3543081"/>
              <a:ext cx="13777" cy="2680"/>
            </a:xfrm>
            <a:custGeom>
              <a:rect b="b" l="l" r="r" t="t"/>
              <a:pathLst>
                <a:path extrusionOk="0" h="89" w="386">
                  <a:moveTo>
                    <a:pt x="386" y="0"/>
                  </a:moveTo>
                  <a:cubicBezTo>
                    <a:pt x="237" y="21"/>
                    <a:pt x="7" y="2"/>
                    <a:pt x="1" y="89"/>
                  </a:cubicBezTo>
                  <a:cubicBezTo>
                    <a:pt x="150" y="68"/>
                    <a:pt x="383"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8" name="Google Shape;21028;p11"/>
            <p:cNvSpPr/>
            <p:nvPr/>
          </p:nvSpPr>
          <p:spPr>
            <a:xfrm>
              <a:off x="6576615" y="3542569"/>
              <a:ext cx="20595" cy="3704"/>
            </a:xfrm>
            <a:custGeom>
              <a:rect b="b" l="l" r="r" t="t"/>
              <a:pathLst>
                <a:path extrusionOk="0" h="123" w="577">
                  <a:moveTo>
                    <a:pt x="577" y="17"/>
                  </a:moveTo>
                  <a:cubicBezTo>
                    <a:pt x="351" y="30"/>
                    <a:pt x="28" y="0"/>
                    <a:pt x="1" y="106"/>
                  </a:cubicBezTo>
                  <a:cubicBezTo>
                    <a:pt x="227" y="92"/>
                    <a:pt x="547" y="123"/>
                    <a:pt x="577" y="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9" name="Google Shape;21029;p11"/>
            <p:cNvSpPr/>
            <p:nvPr/>
          </p:nvSpPr>
          <p:spPr>
            <a:xfrm>
              <a:off x="8896156" y="3537210"/>
              <a:ext cx="6924" cy="6233"/>
            </a:xfrm>
            <a:custGeom>
              <a:rect b="b" l="l" r="r" t="t"/>
              <a:pathLst>
                <a:path extrusionOk="0" h="207" w="194">
                  <a:moveTo>
                    <a:pt x="194" y="104"/>
                  </a:moveTo>
                  <a:cubicBezTo>
                    <a:pt x="194" y="53"/>
                    <a:pt x="38" y="1"/>
                    <a:pt x="0" y="104"/>
                  </a:cubicBezTo>
                  <a:cubicBezTo>
                    <a:pt x="0" y="153"/>
                    <a:pt x="156"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0" name="Google Shape;21030;p11"/>
            <p:cNvSpPr/>
            <p:nvPr/>
          </p:nvSpPr>
          <p:spPr>
            <a:xfrm>
              <a:off x="8743823" y="3537571"/>
              <a:ext cx="21558" cy="6474"/>
            </a:xfrm>
            <a:custGeom>
              <a:rect b="b" l="l" r="r" t="t"/>
              <a:pathLst>
                <a:path extrusionOk="0" h="215" w="604">
                  <a:moveTo>
                    <a:pt x="603" y="183"/>
                  </a:moveTo>
                  <a:lnTo>
                    <a:pt x="603" y="0"/>
                  </a:lnTo>
                  <a:lnTo>
                    <a:pt x="26" y="0"/>
                  </a:lnTo>
                  <a:cubicBezTo>
                    <a:pt x="0" y="164"/>
                    <a:pt x="219" y="215"/>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1" name="Google Shape;21031;p11"/>
            <p:cNvSpPr/>
            <p:nvPr/>
          </p:nvSpPr>
          <p:spPr>
            <a:xfrm>
              <a:off x="1453300" y="3524444"/>
              <a:ext cx="37049" cy="15898"/>
            </a:xfrm>
            <a:custGeom>
              <a:rect b="b" l="l" r="r" t="t"/>
              <a:pathLst>
                <a:path extrusionOk="0" h="528" w="1038">
                  <a:moveTo>
                    <a:pt x="835" y="528"/>
                  </a:moveTo>
                  <a:cubicBezTo>
                    <a:pt x="1038" y="0"/>
                    <a:pt x="0" y="490"/>
                    <a:pt x="835" y="5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2" name="Google Shape;21032;p11"/>
            <p:cNvSpPr/>
            <p:nvPr/>
          </p:nvSpPr>
          <p:spPr>
            <a:xfrm>
              <a:off x="8214763" y="3526612"/>
              <a:ext cx="30017" cy="10990"/>
            </a:xfrm>
            <a:custGeom>
              <a:rect b="b" l="l" r="r" t="t"/>
              <a:pathLst>
                <a:path extrusionOk="0" h="365" w="841">
                  <a:moveTo>
                    <a:pt x="578" y="0"/>
                  </a:moveTo>
                  <a:cubicBezTo>
                    <a:pt x="748" y="293"/>
                    <a:pt x="79" y="188"/>
                    <a:pt x="1" y="364"/>
                  </a:cubicBezTo>
                  <a:lnTo>
                    <a:pt x="771" y="364"/>
                  </a:lnTo>
                  <a:cubicBezTo>
                    <a:pt x="738" y="229"/>
                    <a:pt x="840" y="30"/>
                    <a:pt x="5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3" name="Google Shape;21033;p11"/>
            <p:cNvSpPr/>
            <p:nvPr/>
          </p:nvSpPr>
          <p:spPr>
            <a:xfrm>
              <a:off x="6590249" y="3534831"/>
              <a:ext cx="13849" cy="2740"/>
            </a:xfrm>
            <a:custGeom>
              <a:rect b="b" l="l" r="r" t="t"/>
              <a:pathLst>
                <a:path extrusionOk="0" h="91" w="388">
                  <a:moveTo>
                    <a:pt x="388" y="0"/>
                  </a:moveTo>
                  <a:cubicBezTo>
                    <a:pt x="239" y="20"/>
                    <a:pt x="8" y="3"/>
                    <a:pt x="0" y="90"/>
                  </a:cubicBezTo>
                  <a:cubicBezTo>
                    <a:pt x="153" y="72"/>
                    <a:pt x="384" y="90"/>
                    <a:pt x="3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4" name="Google Shape;21034;p11"/>
            <p:cNvSpPr/>
            <p:nvPr/>
          </p:nvSpPr>
          <p:spPr>
            <a:xfrm>
              <a:off x="5127490" y="3534079"/>
              <a:ext cx="14099" cy="4306"/>
            </a:xfrm>
            <a:custGeom>
              <a:rect b="b" l="l" r="r" t="t"/>
              <a:pathLst>
                <a:path extrusionOk="0" h="143" w="395">
                  <a:moveTo>
                    <a:pt x="294" y="25"/>
                  </a:moveTo>
                  <a:cubicBezTo>
                    <a:pt x="241" y="0"/>
                    <a:pt x="1" y="69"/>
                    <a:pt x="103" y="115"/>
                  </a:cubicBezTo>
                  <a:cubicBezTo>
                    <a:pt x="156" y="143"/>
                    <a:pt x="395"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5" name="Google Shape;21035;p11"/>
            <p:cNvSpPr/>
            <p:nvPr/>
          </p:nvSpPr>
          <p:spPr>
            <a:xfrm>
              <a:off x="2191979" y="3529352"/>
              <a:ext cx="22665" cy="8250"/>
            </a:xfrm>
            <a:custGeom>
              <a:rect b="b" l="l" r="r" t="t"/>
              <a:pathLst>
                <a:path extrusionOk="0" h="274" w="635">
                  <a:moveTo>
                    <a:pt x="1" y="273"/>
                  </a:moveTo>
                  <a:lnTo>
                    <a:pt x="385" y="273"/>
                  </a:lnTo>
                  <a:cubicBezTo>
                    <a:pt x="400" y="157"/>
                    <a:pt x="635" y="148"/>
                    <a:pt x="578" y="1"/>
                  </a:cubicBezTo>
                  <a:lnTo>
                    <a:pt x="0" y="1"/>
                  </a:lnTo>
                  <a:cubicBezTo>
                    <a:pt x="1" y="92"/>
                    <a:pt x="1" y="182"/>
                    <a:pt x="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6" name="Google Shape;21036;p11"/>
            <p:cNvSpPr/>
            <p:nvPr/>
          </p:nvSpPr>
          <p:spPr>
            <a:xfrm>
              <a:off x="8803072" y="3531309"/>
              <a:ext cx="14099" cy="4276"/>
            </a:xfrm>
            <a:custGeom>
              <a:rect b="b" l="l" r="r" t="t"/>
              <a:pathLst>
                <a:path extrusionOk="0" h="142" w="395">
                  <a:moveTo>
                    <a:pt x="102" y="117"/>
                  </a:moveTo>
                  <a:cubicBezTo>
                    <a:pt x="157" y="142"/>
                    <a:pt x="395" y="73"/>
                    <a:pt x="295" y="26"/>
                  </a:cubicBezTo>
                  <a:cubicBezTo>
                    <a:pt x="242" y="1"/>
                    <a:pt x="0" y="71"/>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7" name="Google Shape;21037;p11"/>
            <p:cNvSpPr/>
            <p:nvPr/>
          </p:nvSpPr>
          <p:spPr>
            <a:xfrm>
              <a:off x="6934854" y="3522397"/>
              <a:ext cx="20309" cy="13519"/>
            </a:xfrm>
            <a:custGeom>
              <a:rect b="b" l="l" r="r" t="t"/>
              <a:pathLst>
                <a:path extrusionOk="0" h="449" w="569">
                  <a:moveTo>
                    <a:pt x="375" y="413"/>
                  </a:moveTo>
                  <a:cubicBezTo>
                    <a:pt x="387" y="357"/>
                    <a:pt x="405" y="305"/>
                    <a:pt x="569" y="322"/>
                  </a:cubicBezTo>
                  <a:lnTo>
                    <a:pt x="569" y="139"/>
                  </a:lnTo>
                  <a:cubicBezTo>
                    <a:pt x="95" y="1"/>
                    <a:pt x="1" y="448"/>
                    <a:pt x="375"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8" name="Google Shape;21038;p11"/>
            <p:cNvSpPr/>
            <p:nvPr/>
          </p:nvSpPr>
          <p:spPr>
            <a:xfrm>
              <a:off x="6136034" y="3529201"/>
              <a:ext cx="23950" cy="6052"/>
            </a:xfrm>
            <a:custGeom>
              <a:rect b="b" l="l" r="r" t="t"/>
              <a:pathLst>
                <a:path extrusionOk="0" h="201" w="671">
                  <a:moveTo>
                    <a:pt x="579" y="6"/>
                  </a:moveTo>
                  <a:cubicBezTo>
                    <a:pt x="248" y="0"/>
                    <a:pt x="83" y="76"/>
                    <a:pt x="0" y="187"/>
                  </a:cubicBezTo>
                  <a:cubicBezTo>
                    <a:pt x="303" y="179"/>
                    <a:pt x="670" y="200"/>
                    <a:pt x="579"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9" name="Google Shape;21039;p11"/>
            <p:cNvSpPr/>
            <p:nvPr/>
          </p:nvSpPr>
          <p:spPr>
            <a:xfrm>
              <a:off x="7863662" y="3521132"/>
              <a:ext cx="33587" cy="17343"/>
            </a:xfrm>
            <a:custGeom>
              <a:rect b="b" l="l" r="r" t="t"/>
              <a:pathLst>
                <a:path extrusionOk="0" h="576" w="941">
                  <a:moveTo>
                    <a:pt x="1" y="92"/>
                  </a:moveTo>
                  <a:lnTo>
                    <a:pt x="1" y="274"/>
                  </a:lnTo>
                  <a:cubicBezTo>
                    <a:pt x="357" y="575"/>
                    <a:pt x="941" y="1"/>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0" name="Google Shape;21040;p11"/>
            <p:cNvSpPr/>
            <p:nvPr/>
          </p:nvSpPr>
          <p:spPr>
            <a:xfrm>
              <a:off x="6552344" y="3528599"/>
              <a:ext cx="14063" cy="4276"/>
            </a:xfrm>
            <a:custGeom>
              <a:rect b="b" l="l" r="r" t="t"/>
              <a:pathLst>
                <a:path extrusionOk="0" h="142" w="394">
                  <a:moveTo>
                    <a:pt x="293" y="26"/>
                  </a:moveTo>
                  <a:cubicBezTo>
                    <a:pt x="238" y="1"/>
                    <a:pt x="1" y="70"/>
                    <a:pt x="100" y="117"/>
                  </a:cubicBezTo>
                  <a:cubicBezTo>
                    <a:pt x="154" y="142"/>
                    <a:pt x="394"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1" name="Google Shape;21041;p11"/>
            <p:cNvSpPr/>
            <p:nvPr/>
          </p:nvSpPr>
          <p:spPr>
            <a:xfrm>
              <a:off x="4370609" y="3510142"/>
              <a:ext cx="37763" cy="26858"/>
            </a:xfrm>
            <a:custGeom>
              <a:rect b="b" l="l" r="r" t="t"/>
              <a:pathLst>
                <a:path extrusionOk="0" h="892" w="1058">
                  <a:moveTo>
                    <a:pt x="1058" y="547"/>
                  </a:moveTo>
                  <a:lnTo>
                    <a:pt x="1058" y="366"/>
                  </a:lnTo>
                  <a:cubicBezTo>
                    <a:pt x="280" y="0"/>
                    <a:pt x="0" y="892"/>
                    <a:pt x="1058" y="54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2" name="Google Shape;21042;p11"/>
            <p:cNvSpPr/>
            <p:nvPr/>
          </p:nvSpPr>
          <p:spPr>
            <a:xfrm>
              <a:off x="9080076" y="3518482"/>
              <a:ext cx="22700" cy="8190"/>
            </a:xfrm>
            <a:custGeom>
              <a:rect b="b" l="l" r="r" t="t"/>
              <a:pathLst>
                <a:path extrusionOk="0" h="272" w="636">
                  <a:moveTo>
                    <a:pt x="634" y="0"/>
                  </a:moveTo>
                  <a:lnTo>
                    <a:pt x="249" y="0"/>
                  </a:lnTo>
                  <a:cubicBezTo>
                    <a:pt x="236" y="115"/>
                    <a:pt x="1" y="125"/>
                    <a:pt x="54" y="272"/>
                  </a:cubicBezTo>
                  <a:lnTo>
                    <a:pt x="635" y="272"/>
                  </a:lnTo>
                  <a:cubicBezTo>
                    <a:pt x="634" y="180"/>
                    <a:pt x="634" y="89"/>
                    <a:pt x="6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3" name="Google Shape;21043;p11"/>
            <p:cNvSpPr/>
            <p:nvPr/>
          </p:nvSpPr>
          <p:spPr>
            <a:xfrm>
              <a:off x="72026" y="3520831"/>
              <a:ext cx="6924" cy="6203"/>
            </a:xfrm>
            <a:custGeom>
              <a:rect b="b" l="l" r="r" t="t"/>
              <a:pathLst>
                <a:path extrusionOk="0" h="206" w="194">
                  <a:moveTo>
                    <a:pt x="194" y="102"/>
                  </a:moveTo>
                  <a:cubicBezTo>
                    <a:pt x="194" y="51"/>
                    <a:pt x="39" y="0"/>
                    <a:pt x="1" y="102"/>
                  </a:cubicBezTo>
                  <a:cubicBezTo>
                    <a:pt x="1" y="153"/>
                    <a:pt x="157" y="205"/>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4" name="Google Shape;21044;p11"/>
            <p:cNvSpPr/>
            <p:nvPr/>
          </p:nvSpPr>
          <p:spPr>
            <a:xfrm>
              <a:off x="8724086" y="3518091"/>
              <a:ext cx="6960" cy="6173"/>
            </a:xfrm>
            <a:custGeom>
              <a:rect b="b" l="l" r="r" t="t"/>
              <a:pathLst>
                <a:path extrusionOk="0" h="205" w="195">
                  <a:moveTo>
                    <a:pt x="193" y="102"/>
                  </a:moveTo>
                  <a:cubicBezTo>
                    <a:pt x="194" y="52"/>
                    <a:pt x="37" y="0"/>
                    <a:pt x="1" y="102"/>
                  </a:cubicBezTo>
                  <a:cubicBezTo>
                    <a:pt x="1" y="153"/>
                    <a:pt x="159"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5" name="Google Shape;21045;p11"/>
            <p:cNvSpPr/>
            <p:nvPr/>
          </p:nvSpPr>
          <p:spPr>
            <a:xfrm>
              <a:off x="8373378" y="3510263"/>
              <a:ext cx="39583" cy="16771"/>
            </a:xfrm>
            <a:custGeom>
              <a:rect b="b" l="l" r="r" t="t"/>
              <a:pathLst>
                <a:path extrusionOk="0" h="557" w="1109">
                  <a:moveTo>
                    <a:pt x="954" y="453"/>
                  </a:moveTo>
                  <a:cubicBezTo>
                    <a:pt x="1109" y="140"/>
                    <a:pt x="776" y="55"/>
                    <a:pt x="378" y="0"/>
                  </a:cubicBezTo>
                  <a:cubicBezTo>
                    <a:pt x="0" y="173"/>
                    <a:pt x="175" y="556"/>
                    <a:pt x="954" y="4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6" name="Google Shape;21046;p11"/>
            <p:cNvSpPr/>
            <p:nvPr/>
          </p:nvSpPr>
          <p:spPr>
            <a:xfrm>
              <a:off x="5719368" y="3520439"/>
              <a:ext cx="14170" cy="4215"/>
            </a:xfrm>
            <a:custGeom>
              <a:rect b="b" l="l" r="r" t="t"/>
              <a:pathLst>
                <a:path extrusionOk="0" h="140" w="397">
                  <a:moveTo>
                    <a:pt x="294" y="24"/>
                  </a:moveTo>
                  <a:cubicBezTo>
                    <a:pt x="242" y="0"/>
                    <a:pt x="1" y="68"/>
                    <a:pt x="104" y="115"/>
                  </a:cubicBezTo>
                  <a:cubicBezTo>
                    <a:pt x="157" y="140"/>
                    <a:pt x="396"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7" name="Google Shape;21047;p11"/>
            <p:cNvSpPr/>
            <p:nvPr/>
          </p:nvSpPr>
          <p:spPr>
            <a:xfrm>
              <a:off x="749886" y="3520439"/>
              <a:ext cx="14027" cy="4215"/>
            </a:xfrm>
            <a:custGeom>
              <a:rect b="b" l="l" r="r" t="t"/>
              <a:pathLst>
                <a:path extrusionOk="0" h="140" w="393">
                  <a:moveTo>
                    <a:pt x="294" y="24"/>
                  </a:moveTo>
                  <a:cubicBezTo>
                    <a:pt x="240" y="0"/>
                    <a:pt x="0" y="68"/>
                    <a:pt x="98" y="115"/>
                  </a:cubicBezTo>
                  <a:cubicBezTo>
                    <a:pt x="155" y="140"/>
                    <a:pt x="393"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8" name="Google Shape;21048;p11"/>
            <p:cNvSpPr/>
            <p:nvPr/>
          </p:nvSpPr>
          <p:spPr>
            <a:xfrm>
              <a:off x="8799859" y="3518482"/>
              <a:ext cx="13777" cy="2680"/>
            </a:xfrm>
            <a:custGeom>
              <a:rect b="b" l="l" r="r" t="t"/>
              <a:pathLst>
                <a:path extrusionOk="0" h="89" w="386">
                  <a:moveTo>
                    <a:pt x="385" y="0"/>
                  </a:moveTo>
                  <a:cubicBezTo>
                    <a:pt x="235" y="21"/>
                    <a:pt x="3" y="1"/>
                    <a:pt x="0" y="89"/>
                  </a:cubicBezTo>
                  <a:cubicBezTo>
                    <a:pt x="149" y="69"/>
                    <a:pt x="379" y="88"/>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9" name="Google Shape;21049;p11"/>
            <p:cNvSpPr/>
            <p:nvPr/>
          </p:nvSpPr>
          <p:spPr>
            <a:xfrm>
              <a:off x="6459581" y="3496684"/>
              <a:ext cx="52754" cy="24479"/>
            </a:xfrm>
            <a:custGeom>
              <a:rect b="b" l="l" r="r" t="t"/>
              <a:pathLst>
                <a:path extrusionOk="0" h="813" w="1478">
                  <a:moveTo>
                    <a:pt x="1" y="813"/>
                  </a:moveTo>
                  <a:cubicBezTo>
                    <a:pt x="1477" y="681"/>
                    <a:pt x="31" y="1"/>
                    <a:pt x="1" y="8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0" name="Google Shape;21050;p11"/>
            <p:cNvSpPr/>
            <p:nvPr/>
          </p:nvSpPr>
          <p:spPr>
            <a:xfrm>
              <a:off x="729291" y="3517730"/>
              <a:ext cx="13991" cy="4215"/>
            </a:xfrm>
            <a:custGeom>
              <a:rect b="b" l="l" r="r" t="t"/>
              <a:pathLst>
                <a:path extrusionOk="0" h="140" w="392">
                  <a:moveTo>
                    <a:pt x="291" y="25"/>
                  </a:moveTo>
                  <a:cubicBezTo>
                    <a:pt x="242" y="0"/>
                    <a:pt x="0" y="68"/>
                    <a:pt x="99" y="114"/>
                  </a:cubicBezTo>
                  <a:cubicBezTo>
                    <a:pt x="153" y="140"/>
                    <a:pt x="392" y="71"/>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1" name="Google Shape;21051;p11"/>
            <p:cNvSpPr/>
            <p:nvPr/>
          </p:nvSpPr>
          <p:spPr>
            <a:xfrm>
              <a:off x="3272656" y="3509901"/>
              <a:ext cx="7031" cy="6173"/>
            </a:xfrm>
            <a:custGeom>
              <a:rect b="b" l="l" r="r" t="t"/>
              <a:pathLst>
                <a:path extrusionOk="0" h="205" w="197">
                  <a:moveTo>
                    <a:pt x="195" y="102"/>
                  </a:moveTo>
                  <a:cubicBezTo>
                    <a:pt x="197" y="53"/>
                    <a:pt x="40" y="1"/>
                    <a:pt x="2" y="102"/>
                  </a:cubicBezTo>
                  <a:cubicBezTo>
                    <a:pt x="1" y="155"/>
                    <a:pt x="159" y="204"/>
                    <a:pt x="195"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2" name="Google Shape;21052;p11"/>
            <p:cNvSpPr/>
            <p:nvPr/>
          </p:nvSpPr>
          <p:spPr>
            <a:xfrm>
              <a:off x="7017123" y="3504753"/>
              <a:ext cx="22558" cy="8250"/>
            </a:xfrm>
            <a:custGeom>
              <a:rect b="b" l="l" r="r" t="t"/>
              <a:pathLst>
                <a:path extrusionOk="0" h="274" w="632">
                  <a:moveTo>
                    <a:pt x="577" y="1"/>
                  </a:moveTo>
                  <a:lnTo>
                    <a:pt x="1" y="1"/>
                  </a:lnTo>
                  <a:lnTo>
                    <a:pt x="1" y="273"/>
                  </a:lnTo>
                  <a:lnTo>
                    <a:pt x="386" y="273"/>
                  </a:lnTo>
                  <a:cubicBezTo>
                    <a:pt x="396" y="157"/>
                    <a:pt x="631" y="147"/>
                    <a:pt x="5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3" name="Google Shape;21053;p11"/>
            <p:cNvSpPr/>
            <p:nvPr/>
          </p:nvSpPr>
          <p:spPr>
            <a:xfrm>
              <a:off x="6700465" y="3504753"/>
              <a:ext cx="20666" cy="8250"/>
            </a:xfrm>
            <a:custGeom>
              <a:rect b="b" l="l" r="r" t="t"/>
              <a:pathLst>
                <a:path extrusionOk="0" h="274" w="579">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4" name="Google Shape;21054;p11"/>
            <p:cNvSpPr/>
            <p:nvPr/>
          </p:nvSpPr>
          <p:spPr>
            <a:xfrm>
              <a:off x="3668300" y="3509480"/>
              <a:ext cx="14099" cy="4215"/>
            </a:xfrm>
            <a:custGeom>
              <a:rect b="b" l="l" r="r" t="t"/>
              <a:pathLst>
                <a:path extrusionOk="0" h="140" w="395">
                  <a:moveTo>
                    <a:pt x="293" y="26"/>
                  </a:moveTo>
                  <a:cubicBezTo>
                    <a:pt x="240" y="0"/>
                    <a:pt x="1" y="71"/>
                    <a:pt x="102" y="116"/>
                  </a:cubicBezTo>
                  <a:cubicBezTo>
                    <a:pt x="153" y="140"/>
                    <a:pt x="395"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5" name="Google Shape;21055;p11"/>
            <p:cNvSpPr/>
            <p:nvPr/>
          </p:nvSpPr>
          <p:spPr>
            <a:xfrm>
              <a:off x="2267753" y="3507162"/>
              <a:ext cx="6996" cy="6203"/>
            </a:xfrm>
            <a:custGeom>
              <a:rect b="b" l="l" r="r" t="t"/>
              <a:pathLst>
                <a:path extrusionOk="0" h="206" w="196">
                  <a:moveTo>
                    <a:pt x="194" y="103"/>
                  </a:moveTo>
                  <a:cubicBezTo>
                    <a:pt x="195" y="52"/>
                    <a:pt x="39" y="0"/>
                    <a:pt x="2" y="103"/>
                  </a:cubicBezTo>
                  <a:cubicBezTo>
                    <a:pt x="1" y="154"/>
                    <a:pt x="156" y="205"/>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6" name="Google Shape;21056;p11"/>
            <p:cNvSpPr/>
            <p:nvPr/>
          </p:nvSpPr>
          <p:spPr>
            <a:xfrm>
              <a:off x="8169898" y="3506770"/>
              <a:ext cx="14027" cy="4276"/>
            </a:xfrm>
            <a:custGeom>
              <a:rect b="b" l="l" r="r" t="t"/>
              <a:pathLst>
                <a:path extrusionOk="0" h="142" w="393">
                  <a:moveTo>
                    <a:pt x="295" y="25"/>
                  </a:moveTo>
                  <a:cubicBezTo>
                    <a:pt x="240" y="0"/>
                    <a:pt x="1" y="69"/>
                    <a:pt x="101" y="116"/>
                  </a:cubicBezTo>
                  <a:cubicBezTo>
                    <a:pt x="154" y="141"/>
                    <a:pt x="392"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7" name="Google Shape;21057;p11"/>
            <p:cNvSpPr/>
            <p:nvPr/>
          </p:nvSpPr>
          <p:spPr>
            <a:xfrm>
              <a:off x="330042" y="3506770"/>
              <a:ext cx="14027" cy="4276"/>
            </a:xfrm>
            <a:custGeom>
              <a:rect b="b" l="l" r="r" t="t"/>
              <a:pathLst>
                <a:path extrusionOk="0" h="142" w="393">
                  <a:moveTo>
                    <a:pt x="294" y="25"/>
                  </a:moveTo>
                  <a:cubicBezTo>
                    <a:pt x="241" y="0"/>
                    <a:pt x="1" y="69"/>
                    <a:pt x="100" y="116"/>
                  </a:cubicBezTo>
                  <a:cubicBezTo>
                    <a:pt x="153" y="141"/>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8" name="Google Shape;21058;p11"/>
            <p:cNvSpPr/>
            <p:nvPr/>
          </p:nvSpPr>
          <p:spPr>
            <a:xfrm>
              <a:off x="6855189" y="3504000"/>
              <a:ext cx="14027" cy="4276"/>
            </a:xfrm>
            <a:custGeom>
              <a:rect b="b" l="l" r="r" t="t"/>
              <a:pathLst>
                <a:path extrusionOk="0" h="142" w="393">
                  <a:moveTo>
                    <a:pt x="294" y="26"/>
                  </a:moveTo>
                  <a:cubicBezTo>
                    <a:pt x="241" y="1"/>
                    <a:pt x="1" y="70"/>
                    <a:pt x="101" y="117"/>
                  </a:cubicBezTo>
                  <a:cubicBezTo>
                    <a:pt x="153" y="142"/>
                    <a:pt x="392" y="72"/>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9" name="Google Shape;21059;p11"/>
            <p:cNvSpPr/>
            <p:nvPr/>
          </p:nvSpPr>
          <p:spPr>
            <a:xfrm>
              <a:off x="6593925" y="3498912"/>
              <a:ext cx="23914" cy="5871"/>
            </a:xfrm>
            <a:custGeom>
              <a:rect b="b" l="l" r="r" t="t"/>
              <a:pathLst>
                <a:path extrusionOk="0" h="195" w="670">
                  <a:moveTo>
                    <a:pt x="477" y="195"/>
                  </a:moveTo>
                  <a:cubicBezTo>
                    <a:pt x="477" y="103"/>
                    <a:pt x="633" y="86"/>
                    <a:pt x="670" y="13"/>
                  </a:cubicBezTo>
                  <a:cubicBezTo>
                    <a:pt x="370" y="21"/>
                    <a:pt x="0" y="0"/>
                    <a:pt x="92"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0" name="Google Shape;21060;p11"/>
            <p:cNvSpPr/>
            <p:nvPr/>
          </p:nvSpPr>
          <p:spPr>
            <a:xfrm>
              <a:off x="6080926" y="3496172"/>
              <a:ext cx="6996" cy="6263"/>
            </a:xfrm>
            <a:custGeom>
              <a:rect b="b" l="l" r="r" t="t"/>
              <a:pathLst>
                <a:path extrusionOk="0" h="208" w="196">
                  <a:moveTo>
                    <a:pt x="195" y="104"/>
                  </a:moveTo>
                  <a:cubicBezTo>
                    <a:pt x="196" y="53"/>
                    <a:pt x="39" y="1"/>
                    <a:pt x="4" y="104"/>
                  </a:cubicBezTo>
                  <a:cubicBezTo>
                    <a:pt x="0" y="155"/>
                    <a:pt x="157"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1" name="Google Shape;21061;p11"/>
            <p:cNvSpPr/>
            <p:nvPr/>
          </p:nvSpPr>
          <p:spPr>
            <a:xfrm>
              <a:off x="5578492" y="3493824"/>
              <a:ext cx="13777" cy="5510"/>
            </a:xfrm>
            <a:custGeom>
              <a:rect b="b" l="l" r="r" t="t"/>
              <a:pathLst>
                <a:path extrusionOk="0" h="183" w="386">
                  <a:moveTo>
                    <a:pt x="386" y="1"/>
                  </a:moveTo>
                  <a:lnTo>
                    <a:pt x="0" y="1"/>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2" name="Google Shape;21062;p11"/>
            <p:cNvSpPr/>
            <p:nvPr/>
          </p:nvSpPr>
          <p:spPr>
            <a:xfrm>
              <a:off x="2188517" y="3495781"/>
              <a:ext cx="13956" cy="4276"/>
            </a:xfrm>
            <a:custGeom>
              <a:rect b="b" l="l" r="r" t="t"/>
              <a:pathLst>
                <a:path extrusionOk="0" h="142" w="391">
                  <a:moveTo>
                    <a:pt x="98" y="117"/>
                  </a:moveTo>
                  <a:cubicBezTo>
                    <a:pt x="152" y="142"/>
                    <a:pt x="391" y="73"/>
                    <a:pt x="290" y="26"/>
                  </a:cubicBezTo>
                  <a:cubicBezTo>
                    <a:pt x="238" y="1"/>
                    <a:pt x="1" y="70"/>
                    <a:pt x="98"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3" name="Google Shape;21063;p11"/>
            <p:cNvSpPr/>
            <p:nvPr/>
          </p:nvSpPr>
          <p:spPr>
            <a:xfrm>
              <a:off x="614899" y="3491084"/>
              <a:ext cx="21594" cy="6474"/>
            </a:xfrm>
            <a:custGeom>
              <a:rect b="b" l="l" r="r" t="t"/>
              <a:pathLst>
                <a:path extrusionOk="0" h="215" w="605">
                  <a:moveTo>
                    <a:pt x="605" y="182"/>
                  </a:moveTo>
                  <a:lnTo>
                    <a:pt x="605" y="0"/>
                  </a:lnTo>
                  <a:lnTo>
                    <a:pt x="27" y="0"/>
                  </a:lnTo>
                  <a:cubicBezTo>
                    <a:pt x="0" y="163"/>
                    <a:pt x="217" y="214"/>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4" name="Google Shape;21064;p11"/>
            <p:cNvSpPr/>
            <p:nvPr/>
          </p:nvSpPr>
          <p:spPr>
            <a:xfrm>
              <a:off x="5279002" y="3487651"/>
              <a:ext cx="13920" cy="4246"/>
            </a:xfrm>
            <a:custGeom>
              <a:rect b="b" l="l" r="r" t="t"/>
              <a:pathLst>
                <a:path extrusionOk="0" h="141" w="390">
                  <a:moveTo>
                    <a:pt x="291" y="25"/>
                  </a:moveTo>
                  <a:cubicBezTo>
                    <a:pt x="238" y="1"/>
                    <a:pt x="1" y="69"/>
                    <a:pt x="100" y="117"/>
                  </a:cubicBezTo>
                  <a:cubicBezTo>
                    <a:pt x="152" y="140"/>
                    <a:pt x="390" y="70"/>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5" name="Google Shape;21065;p11"/>
            <p:cNvSpPr/>
            <p:nvPr/>
          </p:nvSpPr>
          <p:spPr>
            <a:xfrm>
              <a:off x="2031009" y="3483105"/>
              <a:ext cx="34086" cy="8792"/>
            </a:xfrm>
            <a:custGeom>
              <a:rect b="b" l="l" r="r" t="t"/>
              <a:pathLst>
                <a:path extrusionOk="0" h="292" w="955">
                  <a:moveTo>
                    <a:pt x="76" y="176"/>
                  </a:moveTo>
                  <a:cubicBezTo>
                    <a:pt x="323" y="180"/>
                    <a:pt x="346" y="291"/>
                    <a:pt x="655" y="268"/>
                  </a:cubicBezTo>
                  <a:cubicBezTo>
                    <a:pt x="954" y="43"/>
                    <a:pt x="0" y="0"/>
                    <a:pt x="7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6" name="Google Shape;21066;p11"/>
            <p:cNvSpPr/>
            <p:nvPr/>
          </p:nvSpPr>
          <p:spPr>
            <a:xfrm>
              <a:off x="4728348" y="3484821"/>
              <a:ext cx="14063" cy="4306"/>
            </a:xfrm>
            <a:custGeom>
              <a:rect b="b" l="l" r="r" t="t"/>
              <a:pathLst>
                <a:path extrusionOk="0" h="143" w="394">
                  <a:moveTo>
                    <a:pt x="101" y="119"/>
                  </a:moveTo>
                  <a:cubicBezTo>
                    <a:pt x="154" y="143"/>
                    <a:pt x="394" y="75"/>
                    <a:pt x="293" y="28"/>
                  </a:cubicBezTo>
                  <a:cubicBezTo>
                    <a:pt x="241" y="1"/>
                    <a:pt x="1" y="71"/>
                    <a:pt x="101" y="11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7" name="Google Shape;21067;p11"/>
            <p:cNvSpPr/>
            <p:nvPr/>
          </p:nvSpPr>
          <p:spPr>
            <a:xfrm>
              <a:off x="4105561" y="3482352"/>
              <a:ext cx="13777" cy="6745"/>
            </a:xfrm>
            <a:custGeom>
              <a:rect b="b" l="l" r="r" t="t"/>
              <a:pathLst>
                <a:path extrusionOk="0" h="224" w="386">
                  <a:moveTo>
                    <a:pt x="385" y="110"/>
                  </a:moveTo>
                  <a:cubicBezTo>
                    <a:pt x="346" y="0"/>
                    <a:pt x="174" y="54"/>
                    <a:pt x="0" y="110"/>
                  </a:cubicBezTo>
                  <a:cubicBezTo>
                    <a:pt x="3" y="201"/>
                    <a:pt x="338" y="224"/>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8" name="Google Shape;21068;p11"/>
            <p:cNvSpPr/>
            <p:nvPr/>
          </p:nvSpPr>
          <p:spPr>
            <a:xfrm>
              <a:off x="1283479" y="3482864"/>
              <a:ext cx="13777" cy="2740"/>
            </a:xfrm>
            <a:custGeom>
              <a:rect b="b" l="l" r="r" t="t"/>
              <a:pathLst>
                <a:path extrusionOk="0" h="91" w="386">
                  <a:moveTo>
                    <a:pt x="385" y="0"/>
                  </a:moveTo>
                  <a:cubicBezTo>
                    <a:pt x="235" y="21"/>
                    <a:pt x="4" y="3"/>
                    <a:pt x="0" y="90"/>
                  </a:cubicBezTo>
                  <a:cubicBezTo>
                    <a:pt x="151" y="74"/>
                    <a:pt x="380"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9" name="Google Shape;21069;p11"/>
            <p:cNvSpPr/>
            <p:nvPr/>
          </p:nvSpPr>
          <p:spPr>
            <a:xfrm>
              <a:off x="762021" y="3474735"/>
              <a:ext cx="27198" cy="10960"/>
            </a:xfrm>
            <a:custGeom>
              <a:rect b="b" l="l" r="r" t="t"/>
              <a:pathLst>
                <a:path extrusionOk="0" h="364" w="762">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0" name="Google Shape;21070;p11"/>
            <p:cNvSpPr/>
            <p:nvPr/>
          </p:nvSpPr>
          <p:spPr>
            <a:xfrm>
              <a:off x="4511592" y="3476722"/>
              <a:ext cx="13920" cy="7437"/>
            </a:xfrm>
            <a:custGeom>
              <a:rect b="b" l="l" r="r" t="t"/>
              <a:pathLst>
                <a:path extrusionOk="0" h="247" w="390">
                  <a:moveTo>
                    <a:pt x="389" y="116"/>
                  </a:moveTo>
                  <a:cubicBezTo>
                    <a:pt x="384" y="22"/>
                    <a:pt x="50" y="1"/>
                    <a:pt x="0" y="116"/>
                  </a:cubicBezTo>
                  <a:cubicBezTo>
                    <a:pt x="220" y="105"/>
                    <a:pt x="303" y="246"/>
                    <a:pt x="38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1" name="Google Shape;21071;p11"/>
            <p:cNvSpPr/>
            <p:nvPr/>
          </p:nvSpPr>
          <p:spPr>
            <a:xfrm>
              <a:off x="874486" y="3471935"/>
              <a:ext cx="25592" cy="10960"/>
            </a:xfrm>
            <a:custGeom>
              <a:rect b="b" l="l" r="r" t="t"/>
              <a:pathLst>
                <a:path extrusionOk="0" h="364" w="717">
                  <a:moveTo>
                    <a:pt x="83" y="363"/>
                  </a:moveTo>
                  <a:lnTo>
                    <a:pt x="660" y="363"/>
                  </a:lnTo>
                  <a:cubicBezTo>
                    <a:pt x="716" y="157"/>
                    <a:pt x="614" y="21"/>
                    <a:pt x="275" y="1"/>
                  </a:cubicBezTo>
                  <a:cubicBezTo>
                    <a:pt x="215" y="125"/>
                    <a:pt x="1" y="173"/>
                    <a:pt x="83"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2" name="Google Shape;21072;p11"/>
            <p:cNvSpPr/>
            <p:nvPr/>
          </p:nvSpPr>
          <p:spPr>
            <a:xfrm>
              <a:off x="4619595" y="3466816"/>
              <a:ext cx="36621" cy="18006"/>
            </a:xfrm>
            <a:custGeom>
              <a:rect b="b" l="l" r="r" t="t"/>
              <a:pathLst>
                <a:path extrusionOk="0" h="598" w="1026">
                  <a:moveTo>
                    <a:pt x="1026" y="171"/>
                  </a:moveTo>
                  <a:cubicBezTo>
                    <a:pt x="411" y="224"/>
                    <a:pt x="429" y="1"/>
                    <a:pt x="61" y="171"/>
                  </a:cubicBezTo>
                  <a:cubicBezTo>
                    <a:pt x="0" y="597"/>
                    <a:pt x="953" y="413"/>
                    <a:pt x="1026" y="1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3" name="Google Shape;21073;p11"/>
            <p:cNvSpPr/>
            <p:nvPr/>
          </p:nvSpPr>
          <p:spPr>
            <a:xfrm>
              <a:off x="1214593" y="3474343"/>
              <a:ext cx="7031" cy="6233"/>
            </a:xfrm>
            <a:custGeom>
              <a:rect b="b" l="l" r="r" t="t"/>
              <a:pathLst>
                <a:path extrusionOk="0" h="207" w="197">
                  <a:moveTo>
                    <a:pt x="194" y="103"/>
                  </a:moveTo>
                  <a:cubicBezTo>
                    <a:pt x="197" y="54"/>
                    <a:pt x="39" y="0"/>
                    <a:pt x="1" y="103"/>
                  </a:cubicBezTo>
                  <a:cubicBezTo>
                    <a:pt x="1" y="152"/>
                    <a:pt x="159" y="206"/>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4" name="Google Shape;21074;p11"/>
            <p:cNvSpPr/>
            <p:nvPr/>
          </p:nvSpPr>
          <p:spPr>
            <a:xfrm>
              <a:off x="5826301" y="3469225"/>
              <a:ext cx="20737" cy="8250"/>
            </a:xfrm>
            <a:custGeom>
              <a:rect b="b" l="l" r="r" t="t"/>
              <a:pathLst>
                <a:path extrusionOk="0" h="274" w="581">
                  <a:moveTo>
                    <a:pt x="580" y="0"/>
                  </a:moveTo>
                  <a:lnTo>
                    <a:pt x="1" y="0"/>
                  </a:lnTo>
                  <a:lnTo>
                    <a:pt x="1" y="273"/>
                  </a:lnTo>
                  <a:lnTo>
                    <a:pt x="580"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5" name="Google Shape;21075;p11"/>
            <p:cNvSpPr/>
            <p:nvPr/>
          </p:nvSpPr>
          <p:spPr>
            <a:xfrm>
              <a:off x="4717177" y="3469255"/>
              <a:ext cx="14812" cy="9485"/>
            </a:xfrm>
            <a:custGeom>
              <a:rect b="b" l="l" r="r" t="t"/>
              <a:pathLst>
                <a:path extrusionOk="0" h="315" w="415">
                  <a:moveTo>
                    <a:pt x="414" y="272"/>
                  </a:moveTo>
                  <a:lnTo>
                    <a:pt x="414" y="91"/>
                  </a:lnTo>
                  <a:cubicBezTo>
                    <a:pt x="219" y="91"/>
                    <a:pt x="185" y="18"/>
                    <a:pt x="27" y="1"/>
                  </a:cubicBezTo>
                  <a:cubicBezTo>
                    <a:pt x="46" y="143"/>
                    <a:pt x="1" y="314"/>
                    <a:pt x="41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6" name="Google Shape;21076;p11"/>
            <p:cNvSpPr/>
            <p:nvPr/>
          </p:nvSpPr>
          <p:spPr>
            <a:xfrm>
              <a:off x="860066" y="3471182"/>
              <a:ext cx="13991" cy="4336"/>
            </a:xfrm>
            <a:custGeom>
              <a:rect b="b" l="l" r="r" t="t"/>
              <a:pathLst>
                <a:path extrusionOk="0" h="144" w="392">
                  <a:moveTo>
                    <a:pt x="294" y="26"/>
                  </a:moveTo>
                  <a:cubicBezTo>
                    <a:pt x="240" y="1"/>
                    <a:pt x="0" y="70"/>
                    <a:pt x="98" y="117"/>
                  </a:cubicBezTo>
                  <a:cubicBezTo>
                    <a:pt x="154" y="143"/>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7" name="Google Shape;21077;p11"/>
            <p:cNvSpPr/>
            <p:nvPr/>
          </p:nvSpPr>
          <p:spPr>
            <a:xfrm>
              <a:off x="8834195" y="3465883"/>
              <a:ext cx="13884" cy="6835"/>
            </a:xfrm>
            <a:custGeom>
              <a:rect b="b" l="l" r="r" t="t"/>
              <a:pathLst>
                <a:path extrusionOk="0" h="227" w="389">
                  <a:moveTo>
                    <a:pt x="388" y="111"/>
                  </a:moveTo>
                  <a:cubicBezTo>
                    <a:pt x="346" y="1"/>
                    <a:pt x="173" y="57"/>
                    <a:pt x="0" y="111"/>
                  </a:cubicBezTo>
                  <a:cubicBezTo>
                    <a:pt x="6" y="203"/>
                    <a:pt x="337" y="226"/>
                    <a:pt x="388"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8" name="Google Shape;21078;p11"/>
            <p:cNvSpPr/>
            <p:nvPr/>
          </p:nvSpPr>
          <p:spPr>
            <a:xfrm>
              <a:off x="9050916" y="3462962"/>
              <a:ext cx="14063" cy="4336"/>
            </a:xfrm>
            <a:custGeom>
              <a:rect b="b" l="l" r="r" t="t"/>
              <a:pathLst>
                <a:path extrusionOk="0" h="144" w="394">
                  <a:moveTo>
                    <a:pt x="292" y="26"/>
                  </a:moveTo>
                  <a:cubicBezTo>
                    <a:pt x="240" y="1"/>
                    <a:pt x="1" y="70"/>
                    <a:pt x="100" y="117"/>
                  </a:cubicBezTo>
                  <a:cubicBezTo>
                    <a:pt x="152" y="143"/>
                    <a:pt x="394"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9" name="Google Shape;21079;p11"/>
            <p:cNvSpPr/>
            <p:nvPr/>
          </p:nvSpPr>
          <p:spPr>
            <a:xfrm>
              <a:off x="8968289" y="3462962"/>
              <a:ext cx="14063" cy="4336"/>
            </a:xfrm>
            <a:custGeom>
              <a:rect b="b" l="l" r="r" t="t"/>
              <a:pathLst>
                <a:path extrusionOk="0" h="144" w="394">
                  <a:moveTo>
                    <a:pt x="295" y="26"/>
                  </a:moveTo>
                  <a:cubicBezTo>
                    <a:pt x="242" y="1"/>
                    <a:pt x="0" y="70"/>
                    <a:pt x="103" y="117"/>
                  </a:cubicBezTo>
                  <a:cubicBezTo>
                    <a:pt x="155" y="143"/>
                    <a:pt x="393"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0" name="Google Shape;21080;p11"/>
            <p:cNvSpPr/>
            <p:nvPr/>
          </p:nvSpPr>
          <p:spPr>
            <a:xfrm>
              <a:off x="8625790" y="3451973"/>
              <a:ext cx="22665" cy="11773"/>
            </a:xfrm>
            <a:custGeom>
              <a:rect b="b" l="l" r="r" t="t"/>
              <a:pathLst>
                <a:path extrusionOk="0" h="391" w="635">
                  <a:moveTo>
                    <a:pt x="635" y="391"/>
                  </a:moveTo>
                  <a:lnTo>
                    <a:pt x="635" y="28"/>
                  </a:lnTo>
                  <a:cubicBezTo>
                    <a:pt x="125" y="0"/>
                    <a:pt x="1" y="154"/>
                    <a:pt x="54" y="3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1" name="Google Shape;21081;p11"/>
            <p:cNvSpPr/>
            <p:nvPr/>
          </p:nvSpPr>
          <p:spPr>
            <a:xfrm>
              <a:off x="1768602" y="3460253"/>
              <a:ext cx="14099" cy="4276"/>
            </a:xfrm>
            <a:custGeom>
              <a:rect b="b" l="l" r="r" t="t"/>
              <a:pathLst>
                <a:path extrusionOk="0" h="142" w="395">
                  <a:moveTo>
                    <a:pt x="293" y="26"/>
                  </a:moveTo>
                  <a:cubicBezTo>
                    <a:pt x="239" y="1"/>
                    <a:pt x="1" y="70"/>
                    <a:pt x="100" y="117"/>
                  </a:cubicBezTo>
                  <a:cubicBezTo>
                    <a:pt x="153" y="142"/>
                    <a:pt x="395" y="74"/>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2" name="Google Shape;21082;p11"/>
            <p:cNvSpPr/>
            <p:nvPr/>
          </p:nvSpPr>
          <p:spPr>
            <a:xfrm>
              <a:off x="1744689" y="3447366"/>
              <a:ext cx="22986" cy="13670"/>
            </a:xfrm>
            <a:custGeom>
              <a:rect b="b" l="l" r="r" t="t"/>
              <a:pathLst>
                <a:path extrusionOk="0" h="454" w="644">
                  <a:moveTo>
                    <a:pt x="1" y="91"/>
                  </a:moveTo>
                  <a:lnTo>
                    <a:pt x="1" y="454"/>
                  </a:lnTo>
                  <a:lnTo>
                    <a:pt x="578" y="454"/>
                  </a:lnTo>
                  <a:cubicBezTo>
                    <a:pt x="629" y="217"/>
                    <a:pt x="643" y="1"/>
                    <a:pt x="1"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3" name="Google Shape;21083;p11"/>
            <p:cNvSpPr/>
            <p:nvPr/>
          </p:nvSpPr>
          <p:spPr>
            <a:xfrm>
              <a:off x="8118324" y="3447366"/>
              <a:ext cx="26948" cy="13038"/>
            </a:xfrm>
            <a:custGeom>
              <a:rect b="b" l="l" r="r" t="t"/>
              <a:pathLst>
                <a:path extrusionOk="0" h="433" w="755">
                  <a:moveTo>
                    <a:pt x="194" y="1"/>
                  </a:moveTo>
                  <a:cubicBezTo>
                    <a:pt x="212" y="159"/>
                    <a:pt x="154" y="283"/>
                    <a:pt x="1" y="362"/>
                  </a:cubicBezTo>
                  <a:cubicBezTo>
                    <a:pt x="660" y="433"/>
                    <a:pt x="754" y="16"/>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4" name="Google Shape;21084;p11"/>
            <p:cNvSpPr/>
            <p:nvPr/>
          </p:nvSpPr>
          <p:spPr>
            <a:xfrm>
              <a:off x="3905901" y="3452123"/>
              <a:ext cx="13777" cy="7467"/>
            </a:xfrm>
            <a:custGeom>
              <a:rect b="b" l="l" r="r" t="t"/>
              <a:pathLst>
                <a:path extrusionOk="0" h="248" w="386">
                  <a:moveTo>
                    <a:pt x="386" y="113"/>
                  </a:moveTo>
                  <a:cubicBezTo>
                    <a:pt x="383" y="22"/>
                    <a:pt x="49" y="1"/>
                    <a:pt x="1" y="113"/>
                  </a:cubicBezTo>
                  <a:cubicBezTo>
                    <a:pt x="216" y="105"/>
                    <a:pt x="304" y="247"/>
                    <a:pt x="386"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5" name="Google Shape;21085;p11"/>
            <p:cNvSpPr/>
            <p:nvPr/>
          </p:nvSpPr>
          <p:spPr>
            <a:xfrm>
              <a:off x="1541388" y="3454803"/>
              <a:ext cx="14099" cy="4276"/>
            </a:xfrm>
            <a:custGeom>
              <a:rect b="b" l="l" r="r" t="t"/>
              <a:pathLst>
                <a:path extrusionOk="0" h="142" w="395">
                  <a:moveTo>
                    <a:pt x="295" y="24"/>
                  </a:moveTo>
                  <a:cubicBezTo>
                    <a:pt x="242" y="0"/>
                    <a:pt x="0" y="68"/>
                    <a:pt x="102" y="115"/>
                  </a:cubicBezTo>
                  <a:cubicBezTo>
                    <a:pt x="157" y="141"/>
                    <a:pt x="395" y="72"/>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6" name="Google Shape;21086;p11"/>
            <p:cNvSpPr/>
            <p:nvPr/>
          </p:nvSpPr>
          <p:spPr>
            <a:xfrm>
              <a:off x="560719" y="3452454"/>
              <a:ext cx="6960" cy="6233"/>
            </a:xfrm>
            <a:custGeom>
              <a:rect b="b" l="l" r="r" t="t"/>
              <a:pathLst>
                <a:path extrusionOk="0" h="207" w="195">
                  <a:moveTo>
                    <a:pt x="195" y="102"/>
                  </a:moveTo>
                  <a:cubicBezTo>
                    <a:pt x="195" y="54"/>
                    <a:pt x="34" y="0"/>
                    <a:pt x="0" y="102"/>
                  </a:cubicBezTo>
                  <a:cubicBezTo>
                    <a:pt x="0" y="154"/>
                    <a:pt x="158" y="206"/>
                    <a:pt x="195"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7" name="Google Shape;21087;p11"/>
            <p:cNvSpPr/>
            <p:nvPr/>
          </p:nvSpPr>
          <p:spPr>
            <a:xfrm>
              <a:off x="271615" y="3449233"/>
              <a:ext cx="27662" cy="9966"/>
            </a:xfrm>
            <a:custGeom>
              <a:rect b="b" l="l" r="r" t="t"/>
              <a:pathLst>
                <a:path extrusionOk="0" h="331" w="775">
                  <a:moveTo>
                    <a:pt x="775" y="120"/>
                  </a:moveTo>
                  <a:cubicBezTo>
                    <a:pt x="515" y="0"/>
                    <a:pt x="54" y="0"/>
                    <a:pt x="1" y="209"/>
                  </a:cubicBezTo>
                  <a:cubicBezTo>
                    <a:pt x="257" y="329"/>
                    <a:pt x="719" y="330"/>
                    <a:pt x="775" y="12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8" name="Google Shape;21088;p11"/>
            <p:cNvSpPr/>
            <p:nvPr/>
          </p:nvSpPr>
          <p:spPr>
            <a:xfrm>
              <a:off x="4135935" y="3438966"/>
              <a:ext cx="37120" cy="16561"/>
            </a:xfrm>
            <a:custGeom>
              <a:rect b="b" l="l" r="r" t="t"/>
              <a:pathLst>
                <a:path extrusionOk="0" h="550" w="1040">
                  <a:moveTo>
                    <a:pt x="884" y="550"/>
                  </a:moveTo>
                  <a:cubicBezTo>
                    <a:pt x="1039" y="0"/>
                    <a:pt x="0" y="490"/>
                    <a:pt x="884" y="55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9" name="Google Shape;21089;p11"/>
            <p:cNvSpPr/>
            <p:nvPr/>
          </p:nvSpPr>
          <p:spPr>
            <a:xfrm>
              <a:off x="860887" y="3447487"/>
              <a:ext cx="34086" cy="8852"/>
            </a:xfrm>
            <a:custGeom>
              <a:rect b="b" l="l" r="r" t="t"/>
              <a:pathLst>
                <a:path extrusionOk="0" h="294" w="955">
                  <a:moveTo>
                    <a:pt x="75" y="178"/>
                  </a:moveTo>
                  <a:cubicBezTo>
                    <a:pt x="322" y="182"/>
                    <a:pt x="344" y="293"/>
                    <a:pt x="656" y="267"/>
                  </a:cubicBezTo>
                  <a:cubicBezTo>
                    <a:pt x="955" y="45"/>
                    <a:pt x="1" y="1"/>
                    <a:pt x="75" y="17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0" name="Google Shape;21090;p11"/>
            <p:cNvSpPr/>
            <p:nvPr/>
          </p:nvSpPr>
          <p:spPr>
            <a:xfrm>
              <a:off x="6958482" y="3449323"/>
              <a:ext cx="13956" cy="4246"/>
            </a:xfrm>
            <a:custGeom>
              <a:rect b="b" l="l" r="r" t="t"/>
              <a:pathLst>
                <a:path extrusionOk="0" h="141" w="391">
                  <a:moveTo>
                    <a:pt x="293" y="26"/>
                  </a:moveTo>
                  <a:cubicBezTo>
                    <a:pt x="239" y="1"/>
                    <a:pt x="1" y="69"/>
                    <a:pt x="97" y="117"/>
                  </a:cubicBezTo>
                  <a:cubicBezTo>
                    <a:pt x="153" y="141"/>
                    <a:pt x="391"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1" name="Google Shape;21091;p11"/>
            <p:cNvSpPr/>
            <p:nvPr/>
          </p:nvSpPr>
          <p:spPr>
            <a:xfrm>
              <a:off x="5981739" y="3441856"/>
              <a:ext cx="25556" cy="11020"/>
            </a:xfrm>
            <a:custGeom>
              <a:rect b="b" l="l" r="r" t="t"/>
              <a:pathLst>
                <a:path extrusionOk="0" h="366" w="716">
                  <a:moveTo>
                    <a:pt x="662" y="365"/>
                  </a:moveTo>
                  <a:cubicBezTo>
                    <a:pt x="715" y="158"/>
                    <a:pt x="612" y="22"/>
                    <a:pt x="277" y="1"/>
                  </a:cubicBezTo>
                  <a:cubicBezTo>
                    <a:pt x="214" y="124"/>
                    <a:pt x="0" y="176"/>
                    <a:pt x="84"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2" name="Google Shape;21092;p11"/>
            <p:cNvSpPr/>
            <p:nvPr/>
          </p:nvSpPr>
          <p:spPr>
            <a:xfrm>
              <a:off x="2912347" y="3438183"/>
              <a:ext cx="39726" cy="15778"/>
            </a:xfrm>
            <a:custGeom>
              <a:rect b="b" l="l" r="r" t="t"/>
              <a:pathLst>
                <a:path extrusionOk="0" h="524" w="1113">
                  <a:moveTo>
                    <a:pt x="648" y="306"/>
                  </a:moveTo>
                  <a:cubicBezTo>
                    <a:pt x="1112" y="0"/>
                    <a:pt x="0" y="524"/>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3" name="Google Shape;21093;p11"/>
            <p:cNvSpPr/>
            <p:nvPr/>
          </p:nvSpPr>
          <p:spPr>
            <a:xfrm>
              <a:off x="2177345" y="3439146"/>
              <a:ext cx="14705" cy="9515"/>
            </a:xfrm>
            <a:custGeom>
              <a:rect b="b" l="l" r="r" t="t"/>
              <a:pathLst>
                <a:path extrusionOk="0" h="316" w="412">
                  <a:moveTo>
                    <a:pt x="411" y="274"/>
                  </a:moveTo>
                  <a:lnTo>
                    <a:pt x="411" y="92"/>
                  </a:lnTo>
                  <a:cubicBezTo>
                    <a:pt x="218" y="92"/>
                    <a:pt x="182" y="19"/>
                    <a:pt x="26" y="1"/>
                  </a:cubicBezTo>
                  <a:cubicBezTo>
                    <a:pt x="46" y="143"/>
                    <a:pt x="0" y="315"/>
                    <a:pt x="411"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4" name="Google Shape;21094;p11"/>
            <p:cNvSpPr/>
            <p:nvPr/>
          </p:nvSpPr>
          <p:spPr>
            <a:xfrm>
              <a:off x="1909763" y="3444626"/>
              <a:ext cx="13920" cy="2770"/>
            </a:xfrm>
            <a:custGeom>
              <a:rect b="b" l="l" r="r" t="t"/>
              <a:pathLst>
                <a:path extrusionOk="0" h="92" w="390">
                  <a:moveTo>
                    <a:pt x="390" y="0"/>
                  </a:moveTo>
                  <a:cubicBezTo>
                    <a:pt x="240" y="20"/>
                    <a:pt x="6" y="2"/>
                    <a:pt x="1" y="92"/>
                  </a:cubicBezTo>
                  <a:cubicBezTo>
                    <a:pt x="153" y="72"/>
                    <a:pt x="384" y="88"/>
                    <a:pt x="3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5" name="Google Shape;21095;p11"/>
            <p:cNvSpPr/>
            <p:nvPr/>
          </p:nvSpPr>
          <p:spPr>
            <a:xfrm>
              <a:off x="3998736" y="3441134"/>
              <a:ext cx="13991" cy="4306"/>
            </a:xfrm>
            <a:custGeom>
              <a:rect b="b" l="l" r="r" t="t"/>
              <a:pathLst>
                <a:path extrusionOk="0" h="143" w="392">
                  <a:moveTo>
                    <a:pt x="291" y="26"/>
                  </a:moveTo>
                  <a:cubicBezTo>
                    <a:pt x="242" y="0"/>
                    <a:pt x="0" y="69"/>
                    <a:pt x="99" y="118"/>
                  </a:cubicBezTo>
                  <a:cubicBezTo>
                    <a:pt x="153" y="142"/>
                    <a:pt x="392" y="72"/>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6" name="Google Shape;21096;p11"/>
            <p:cNvSpPr/>
            <p:nvPr/>
          </p:nvSpPr>
          <p:spPr>
            <a:xfrm>
              <a:off x="804994" y="3441134"/>
              <a:ext cx="13991" cy="4306"/>
            </a:xfrm>
            <a:custGeom>
              <a:rect b="b" l="l" r="r" t="t"/>
              <a:pathLst>
                <a:path extrusionOk="0" h="143" w="392">
                  <a:moveTo>
                    <a:pt x="291" y="26"/>
                  </a:moveTo>
                  <a:cubicBezTo>
                    <a:pt x="238" y="0"/>
                    <a:pt x="0" y="69"/>
                    <a:pt x="99" y="118"/>
                  </a:cubicBezTo>
                  <a:cubicBezTo>
                    <a:pt x="153" y="142"/>
                    <a:pt x="392" y="72"/>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7" name="Google Shape;21097;p11"/>
            <p:cNvSpPr/>
            <p:nvPr/>
          </p:nvSpPr>
          <p:spPr>
            <a:xfrm>
              <a:off x="6982645" y="3436407"/>
              <a:ext cx="13849" cy="5480"/>
            </a:xfrm>
            <a:custGeom>
              <a:rect b="b" l="l" r="r" t="t"/>
              <a:pathLst>
                <a:path extrusionOk="0" h="182" w="388">
                  <a:moveTo>
                    <a:pt x="387" y="1"/>
                  </a:moveTo>
                  <a:lnTo>
                    <a:pt x="1" y="1"/>
                  </a:lnTo>
                  <a:lnTo>
                    <a:pt x="1"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8" name="Google Shape;21098;p11"/>
            <p:cNvSpPr/>
            <p:nvPr/>
          </p:nvSpPr>
          <p:spPr>
            <a:xfrm>
              <a:off x="3155694" y="3433697"/>
              <a:ext cx="13813" cy="5480"/>
            </a:xfrm>
            <a:custGeom>
              <a:rect b="b" l="l" r="r" t="t"/>
              <a:pathLst>
                <a:path extrusionOk="0" h="182" w="387">
                  <a:moveTo>
                    <a:pt x="386" y="0"/>
                  </a:moveTo>
                  <a:lnTo>
                    <a:pt x="0" y="0"/>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9" name="Google Shape;21099;p11"/>
            <p:cNvSpPr/>
            <p:nvPr/>
          </p:nvSpPr>
          <p:spPr>
            <a:xfrm>
              <a:off x="2086081" y="3431107"/>
              <a:ext cx="34086" cy="8822"/>
            </a:xfrm>
            <a:custGeom>
              <a:rect b="b" l="l" r="r" t="t"/>
              <a:pathLst>
                <a:path extrusionOk="0" h="293" w="955">
                  <a:moveTo>
                    <a:pt x="76" y="177"/>
                  </a:moveTo>
                  <a:cubicBezTo>
                    <a:pt x="321" y="182"/>
                    <a:pt x="341" y="293"/>
                    <a:pt x="654" y="268"/>
                  </a:cubicBezTo>
                  <a:cubicBezTo>
                    <a:pt x="954" y="45"/>
                    <a:pt x="0" y="0"/>
                    <a:pt x="7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0" name="Google Shape;21100;p11"/>
            <p:cNvSpPr/>
            <p:nvPr/>
          </p:nvSpPr>
          <p:spPr>
            <a:xfrm>
              <a:off x="3138455" y="3432914"/>
              <a:ext cx="13920" cy="4306"/>
            </a:xfrm>
            <a:custGeom>
              <a:rect b="b" l="l" r="r" t="t"/>
              <a:pathLst>
                <a:path extrusionOk="0" h="143" w="390">
                  <a:moveTo>
                    <a:pt x="290" y="26"/>
                  </a:moveTo>
                  <a:cubicBezTo>
                    <a:pt x="236" y="0"/>
                    <a:pt x="0" y="71"/>
                    <a:pt x="98" y="118"/>
                  </a:cubicBezTo>
                  <a:cubicBezTo>
                    <a:pt x="151" y="143"/>
                    <a:pt x="389" y="72"/>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1" name="Google Shape;21101;p11"/>
            <p:cNvSpPr/>
            <p:nvPr/>
          </p:nvSpPr>
          <p:spPr>
            <a:xfrm>
              <a:off x="2226528" y="3433697"/>
              <a:ext cx="13742" cy="2770"/>
            </a:xfrm>
            <a:custGeom>
              <a:rect b="b" l="l" r="r" t="t"/>
              <a:pathLst>
                <a:path extrusionOk="0" h="92" w="385">
                  <a:moveTo>
                    <a:pt x="384" y="0"/>
                  </a:moveTo>
                  <a:cubicBezTo>
                    <a:pt x="236" y="20"/>
                    <a:pt x="2" y="3"/>
                    <a:pt x="1" y="92"/>
                  </a:cubicBezTo>
                  <a:cubicBezTo>
                    <a:pt x="148" y="71"/>
                    <a:pt x="377" y="88"/>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2" name="Google Shape;21102;p11"/>
            <p:cNvSpPr/>
            <p:nvPr/>
          </p:nvSpPr>
          <p:spPr>
            <a:xfrm>
              <a:off x="2081869" y="4100751"/>
              <a:ext cx="50648" cy="16440"/>
            </a:xfrm>
            <a:custGeom>
              <a:rect b="b" l="l" r="r" t="t"/>
              <a:pathLst>
                <a:path extrusionOk="0" h="546" w="1419">
                  <a:moveTo>
                    <a:pt x="194" y="545"/>
                  </a:moveTo>
                  <a:cubicBezTo>
                    <a:pt x="1418" y="479"/>
                    <a:pt x="207" y="1"/>
                    <a:pt x="1" y="274"/>
                  </a:cubicBezTo>
                  <a:cubicBezTo>
                    <a:pt x="228" y="289"/>
                    <a:pt x="209" y="419"/>
                    <a:pt x="19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3" name="Google Shape;21103;p11"/>
            <p:cNvSpPr/>
            <p:nvPr/>
          </p:nvSpPr>
          <p:spPr>
            <a:xfrm>
              <a:off x="8772305" y="3810957"/>
              <a:ext cx="34443" cy="10990"/>
            </a:xfrm>
            <a:custGeom>
              <a:rect b="b" l="l" r="r" t="t"/>
              <a:pathLst>
                <a:path extrusionOk="0" h="365" w="965">
                  <a:moveTo>
                    <a:pt x="964" y="365"/>
                  </a:moveTo>
                  <a:cubicBezTo>
                    <a:pt x="898" y="123"/>
                    <a:pt x="459" y="59"/>
                    <a:pt x="1" y="0"/>
                  </a:cubicBezTo>
                  <a:cubicBezTo>
                    <a:pt x="79" y="237"/>
                    <a:pt x="601" y="263"/>
                    <a:pt x="964"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4" name="Google Shape;21104;p11"/>
            <p:cNvSpPr/>
            <p:nvPr/>
          </p:nvSpPr>
          <p:spPr>
            <a:xfrm>
              <a:off x="9095424" y="3584089"/>
              <a:ext cx="36728" cy="16290"/>
            </a:xfrm>
            <a:custGeom>
              <a:rect b="b" l="l" r="r" t="t"/>
              <a:pathLst>
                <a:path extrusionOk="0" h="541" w="1029">
                  <a:moveTo>
                    <a:pt x="204" y="454"/>
                  </a:moveTo>
                  <a:cubicBezTo>
                    <a:pt x="793" y="540"/>
                    <a:pt x="1029" y="9"/>
                    <a:pt x="780" y="1"/>
                  </a:cubicBezTo>
                  <a:cubicBezTo>
                    <a:pt x="610" y="160"/>
                    <a:pt x="0" y="115"/>
                    <a:pt x="204"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5" name="Google Shape;21105;p11"/>
            <p:cNvSpPr/>
            <p:nvPr/>
          </p:nvSpPr>
          <p:spPr>
            <a:xfrm>
              <a:off x="835332" y="3511678"/>
              <a:ext cx="35193" cy="10087"/>
            </a:xfrm>
            <a:custGeom>
              <a:rect b="b" l="l" r="r" t="t"/>
              <a:pathLst>
                <a:path extrusionOk="0" h="335" w="986">
                  <a:moveTo>
                    <a:pt x="406" y="315"/>
                  </a:moveTo>
                  <a:cubicBezTo>
                    <a:pt x="484" y="161"/>
                    <a:pt x="655" y="334"/>
                    <a:pt x="986" y="315"/>
                  </a:cubicBezTo>
                  <a:lnTo>
                    <a:pt x="986" y="43"/>
                  </a:lnTo>
                  <a:cubicBezTo>
                    <a:pt x="612" y="0"/>
                    <a:pt x="0" y="287"/>
                    <a:pt x="406" y="3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6" name="Google Shape;21106;p11"/>
            <p:cNvSpPr/>
            <p:nvPr/>
          </p:nvSpPr>
          <p:spPr>
            <a:xfrm>
              <a:off x="808813" y="3448028"/>
              <a:ext cx="37549" cy="11171"/>
            </a:xfrm>
            <a:custGeom>
              <a:rect b="b" l="l" r="r" t="t"/>
              <a:pathLst>
                <a:path extrusionOk="0" h="371" w="1052">
                  <a:moveTo>
                    <a:pt x="960" y="249"/>
                  </a:moveTo>
                  <a:cubicBezTo>
                    <a:pt x="573" y="249"/>
                    <a:pt x="713" y="1"/>
                    <a:pt x="187" y="69"/>
                  </a:cubicBezTo>
                  <a:cubicBezTo>
                    <a:pt x="0" y="291"/>
                    <a:pt x="1051" y="370"/>
                    <a:pt x="960" y="2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7" name="Google Shape;21107;p11"/>
            <p:cNvSpPr/>
            <p:nvPr/>
          </p:nvSpPr>
          <p:spPr>
            <a:xfrm>
              <a:off x="8669406" y="5136575"/>
              <a:ext cx="13777" cy="6745"/>
            </a:xfrm>
            <a:custGeom>
              <a:rect b="b" l="l" r="r" t="t"/>
              <a:pathLst>
                <a:path extrusionOk="0" h="224" w="386">
                  <a:moveTo>
                    <a:pt x="385" y="110"/>
                  </a:moveTo>
                  <a:cubicBezTo>
                    <a:pt x="345" y="0"/>
                    <a:pt x="171" y="54"/>
                    <a:pt x="0" y="110"/>
                  </a:cubicBezTo>
                  <a:cubicBezTo>
                    <a:pt x="3" y="201"/>
                    <a:pt x="338" y="223"/>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8" name="Google Shape;21108;p11"/>
            <p:cNvSpPr/>
            <p:nvPr/>
          </p:nvSpPr>
          <p:spPr>
            <a:xfrm>
              <a:off x="8066999" y="5139134"/>
              <a:ext cx="14063" cy="4215"/>
            </a:xfrm>
            <a:custGeom>
              <a:rect b="b" l="l" r="r" t="t"/>
              <a:pathLst>
                <a:path extrusionOk="0" h="140" w="394">
                  <a:moveTo>
                    <a:pt x="100" y="116"/>
                  </a:moveTo>
                  <a:cubicBezTo>
                    <a:pt x="156" y="140"/>
                    <a:pt x="393" y="72"/>
                    <a:pt x="294" y="25"/>
                  </a:cubicBezTo>
                  <a:cubicBezTo>
                    <a:pt x="242" y="0"/>
                    <a:pt x="0" y="68"/>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9" name="Google Shape;21109;p11"/>
            <p:cNvSpPr/>
            <p:nvPr/>
          </p:nvSpPr>
          <p:spPr>
            <a:xfrm>
              <a:off x="3244567" y="5137147"/>
              <a:ext cx="21665" cy="6353"/>
            </a:xfrm>
            <a:custGeom>
              <a:rect b="b" l="l" r="r" t="t"/>
              <a:pathLst>
                <a:path extrusionOk="0" h="211" w="607">
                  <a:moveTo>
                    <a:pt x="606" y="1"/>
                  </a:moveTo>
                  <a:lnTo>
                    <a:pt x="29" y="1"/>
                  </a:lnTo>
                  <a:cubicBezTo>
                    <a:pt x="1" y="163"/>
                    <a:pt x="221" y="211"/>
                    <a:pt x="606"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0" name="Google Shape;21110;p11"/>
            <p:cNvSpPr/>
            <p:nvPr/>
          </p:nvSpPr>
          <p:spPr>
            <a:xfrm>
              <a:off x="113821" y="5136996"/>
              <a:ext cx="23843" cy="5962"/>
            </a:xfrm>
            <a:custGeom>
              <a:rect b="b" l="l" r="r" t="t"/>
              <a:pathLst>
                <a:path extrusionOk="0" h="198" w="668">
                  <a:moveTo>
                    <a:pt x="579" y="6"/>
                  </a:moveTo>
                  <a:cubicBezTo>
                    <a:pt x="246" y="1"/>
                    <a:pt x="83" y="74"/>
                    <a:pt x="1" y="187"/>
                  </a:cubicBezTo>
                  <a:cubicBezTo>
                    <a:pt x="302" y="178"/>
                    <a:pt x="668" y="198"/>
                    <a:pt x="579"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1" name="Google Shape;21111;p11"/>
            <p:cNvSpPr/>
            <p:nvPr/>
          </p:nvSpPr>
          <p:spPr>
            <a:xfrm>
              <a:off x="2670678" y="5136364"/>
              <a:ext cx="14099" cy="4246"/>
            </a:xfrm>
            <a:custGeom>
              <a:rect b="b" l="l" r="r" t="t"/>
              <a:pathLst>
                <a:path extrusionOk="0" h="141" w="395">
                  <a:moveTo>
                    <a:pt x="292" y="27"/>
                  </a:moveTo>
                  <a:cubicBezTo>
                    <a:pt x="242" y="1"/>
                    <a:pt x="0" y="69"/>
                    <a:pt x="102" y="117"/>
                  </a:cubicBezTo>
                  <a:cubicBezTo>
                    <a:pt x="155" y="140"/>
                    <a:pt x="395" y="72"/>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2" name="Google Shape;21112;p11"/>
            <p:cNvSpPr/>
            <p:nvPr/>
          </p:nvSpPr>
          <p:spPr>
            <a:xfrm>
              <a:off x="6889989" y="5133624"/>
              <a:ext cx="14170" cy="4306"/>
            </a:xfrm>
            <a:custGeom>
              <a:rect b="b" l="l" r="r" t="t"/>
              <a:pathLst>
                <a:path extrusionOk="0" h="143" w="397">
                  <a:moveTo>
                    <a:pt x="101" y="118"/>
                  </a:moveTo>
                  <a:cubicBezTo>
                    <a:pt x="155" y="143"/>
                    <a:pt x="396" y="73"/>
                    <a:pt x="293" y="25"/>
                  </a:cubicBezTo>
                  <a:cubicBezTo>
                    <a:pt x="240" y="0"/>
                    <a:pt x="1" y="71"/>
                    <a:pt x="101"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3" name="Google Shape;21113;p11"/>
            <p:cNvSpPr/>
            <p:nvPr/>
          </p:nvSpPr>
          <p:spPr>
            <a:xfrm>
              <a:off x="5196732" y="5133624"/>
              <a:ext cx="14099" cy="4306"/>
            </a:xfrm>
            <a:custGeom>
              <a:rect b="b" l="l" r="r" t="t"/>
              <a:pathLst>
                <a:path extrusionOk="0" h="143" w="395">
                  <a:moveTo>
                    <a:pt x="294" y="25"/>
                  </a:moveTo>
                  <a:cubicBezTo>
                    <a:pt x="241" y="0"/>
                    <a:pt x="1" y="68"/>
                    <a:pt x="102" y="118"/>
                  </a:cubicBezTo>
                  <a:cubicBezTo>
                    <a:pt x="155" y="143"/>
                    <a:pt x="395" y="73"/>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4" name="Google Shape;21114;p11"/>
            <p:cNvSpPr/>
            <p:nvPr/>
          </p:nvSpPr>
          <p:spPr>
            <a:xfrm>
              <a:off x="1827636" y="5120738"/>
              <a:ext cx="39761" cy="13700"/>
            </a:xfrm>
            <a:custGeom>
              <a:rect b="b" l="l" r="r" t="t"/>
              <a:pathLst>
                <a:path extrusionOk="0" h="455" w="1114">
                  <a:moveTo>
                    <a:pt x="577" y="0"/>
                  </a:moveTo>
                  <a:cubicBezTo>
                    <a:pt x="405" y="161"/>
                    <a:pt x="113" y="265"/>
                    <a:pt x="0" y="454"/>
                  </a:cubicBezTo>
                  <a:cubicBezTo>
                    <a:pt x="388" y="447"/>
                    <a:pt x="1114" y="141"/>
                    <a:pt x="5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5" name="Google Shape;21115;p11"/>
            <p:cNvSpPr/>
            <p:nvPr/>
          </p:nvSpPr>
          <p:spPr>
            <a:xfrm>
              <a:off x="1665738" y="5130914"/>
              <a:ext cx="14134" cy="4185"/>
            </a:xfrm>
            <a:custGeom>
              <a:rect b="b" l="l" r="r" t="t"/>
              <a:pathLst>
                <a:path extrusionOk="0" h="139" w="396">
                  <a:moveTo>
                    <a:pt x="101" y="115"/>
                  </a:moveTo>
                  <a:cubicBezTo>
                    <a:pt x="154" y="139"/>
                    <a:pt x="396" y="72"/>
                    <a:pt x="291" y="25"/>
                  </a:cubicBezTo>
                  <a:cubicBezTo>
                    <a:pt x="239" y="0"/>
                    <a:pt x="0" y="69"/>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6" name="Google Shape;21116;p11"/>
            <p:cNvSpPr/>
            <p:nvPr/>
          </p:nvSpPr>
          <p:spPr>
            <a:xfrm>
              <a:off x="1087602" y="5128144"/>
              <a:ext cx="14063" cy="4276"/>
            </a:xfrm>
            <a:custGeom>
              <a:rect b="b" l="l" r="r" t="t"/>
              <a:pathLst>
                <a:path extrusionOk="0" h="142" w="394">
                  <a:moveTo>
                    <a:pt x="100" y="117"/>
                  </a:moveTo>
                  <a:cubicBezTo>
                    <a:pt x="151" y="142"/>
                    <a:pt x="393" y="73"/>
                    <a:pt x="290" y="27"/>
                  </a:cubicBezTo>
                  <a:cubicBezTo>
                    <a:pt x="241" y="1"/>
                    <a:pt x="0"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7" name="Google Shape;21117;p11"/>
            <p:cNvSpPr/>
            <p:nvPr/>
          </p:nvSpPr>
          <p:spPr>
            <a:xfrm>
              <a:off x="2732675" y="5125435"/>
              <a:ext cx="13991" cy="4276"/>
            </a:xfrm>
            <a:custGeom>
              <a:rect b="b" l="l" r="r" t="t"/>
              <a:pathLst>
                <a:path extrusionOk="0" h="142" w="392">
                  <a:moveTo>
                    <a:pt x="100" y="117"/>
                  </a:moveTo>
                  <a:cubicBezTo>
                    <a:pt x="152" y="142"/>
                    <a:pt x="391" y="73"/>
                    <a:pt x="295" y="26"/>
                  </a:cubicBezTo>
                  <a:cubicBezTo>
                    <a:pt x="237" y="1"/>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8" name="Google Shape;21118;p11"/>
            <p:cNvSpPr/>
            <p:nvPr/>
          </p:nvSpPr>
          <p:spPr>
            <a:xfrm>
              <a:off x="2867019" y="5120738"/>
              <a:ext cx="13813" cy="5480"/>
            </a:xfrm>
            <a:custGeom>
              <a:rect b="b" l="l" r="r" t="t"/>
              <a:pathLst>
                <a:path extrusionOk="0" h="182" w="387">
                  <a:moveTo>
                    <a:pt x="387" y="0"/>
                  </a:moveTo>
                  <a:lnTo>
                    <a:pt x="0" y="0"/>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9" name="Google Shape;21119;p11"/>
            <p:cNvSpPr/>
            <p:nvPr/>
          </p:nvSpPr>
          <p:spPr>
            <a:xfrm>
              <a:off x="6556306" y="5117667"/>
              <a:ext cx="6889" cy="6203"/>
            </a:xfrm>
            <a:custGeom>
              <a:rect b="b" l="l" r="r" t="t"/>
              <a:pathLst>
                <a:path extrusionOk="0" h="206" w="193">
                  <a:moveTo>
                    <a:pt x="193" y="102"/>
                  </a:moveTo>
                  <a:cubicBezTo>
                    <a:pt x="193" y="53"/>
                    <a:pt x="36" y="0"/>
                    <a:pt x="1" y="102"/>
                  </a:cubicBezTo>
                  <a:cubicBezTo>
                    <a:pt x="1" y="153"/>
                    <a:pt x="157"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0" name="Google Shape;21120;p11"/>
            <p:cNvSpPr/>
            <p:nvPr/>
          </p:nvSpPr>
          <p:spPr>
            <a:xfrm>
              <a:off x="4222952" y="5117667"/>
              <a:ext cx="6924" cy="6203"/>
            </a:xfrm>
            <a:custGeom>
              <a:rect b="b" l="l" r="r" t="t"/>
              <a:pathLst>
                <a:path extrusionOk="0" h="206" w="194">
                  <a:moveTo>
                    <a:pt x="194" y="102"/>
                  </a:moveTo>
                  <a:cubicBezTo>
                    <a:pt x="194" y="53"/>
                    <a:pt x="37" y="0"/>
                    <a:pt x="1" y="102"/>
                  </a:cubicBezTo>
                  <a:cubicBezTo>
                    <a:pt x="1" y="153"/>
                    <a:pt x="155" y="205"/>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1" name="Google Shape;21121;p11"/>
            <p:cNvSpPr/>
            <p:nvPr/>
          </p:nvSpPr>
          <p:spPr>
            <a:xfrm>
              <a:off x="536948" y="5120015"/>
              <a:ext cx="14063" cy="4246"/>
            </a:xfrm>
            <a:custGeom>
              <a:rect b="b" l="l" r="r" t="t"/>
              <a:pathLst>
                <a:path extrusionOk="0" h="141" w="394">
                  <a:moveTo>
                    <a:pt x="293" y="24"/>
                  </a:moveTo>
                  <a:cubicBezTo>
                    <a:pt x="237" y="1"/>
                    <a:pt x="1" y="67"/>
                    <a:pt x="100" y="114"/>
                  </a:cubicBezTo>
                  <a:cubicBezTo>
                    <a:pt x="152" y="140"/>
                    <a:pt x="394"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2" name="Google Shape;21122;p11"/>
            <p:cNvSpPr/>
            <p:nvPr/>
          </p:nvSpPr>
          <p:spPr>
            <a:xfrm>
              <a:off x="5475664" y="5112488"/>
              <a:ext cx="20737" cy="8220"/>
            </a:xfrm>
            <a:custGeom>
              <a:rect b="b" l="l" r="r" t="t"/>
              <a:pathLst>
                <a:path extrusionOk="0" h="273" w="581">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3" name="Google Shape;21123;p11"/>
            <p:cNvSpPr/>
            <p:nvPr/>
          </p:nvSpPr>
          <p:spPr>
            <a:xfrm>
              <a:off x="4844918" y="5112067"/>
              <a:ext cx="33551" cy="15838"/>
            </a:xfrm>
            <a:custGeom>
              <a:rect b="b" l="l" r="r" t="t"/>
              <a:pathLst>
                <a:path extrusionOk="0" h="526" w="940">
                  <a:moveTo>
                    <a:pt x="895" y="197"/>
                  </a:moveTo>
                  <a:cubicBezTo>
                    <a:pt x="939" y="142"/>
                    <a:pt x="604" y="1"/>
                    <a:pt x="510" y="17"/>
                  </a:cubicBezTo>
                  <a:cubicBezTo>
                    <a:pt x="1" y="90"/>
                    <a:pt x="633" y="526"/>
                    <a:pt x="895" y="1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4" name="Google Shape;21124;p11"/>
            <p:cNvSpPr/>
            <p:nvPr/>
          </p:nvSpPr>
          <p:spPr>
            <a:xfrm>
              <a:off x="416667" y="5103696"/>
              <a:ext cx="40333" cy="14694"/>
            </a:xfrm>
            <a:custGeom>
              <a:rect b="b" l="l" r="r" t="t"/>
              <a:pathLst>
                <a:path extrusionOk="0" h="488" w="1130">
                  <a:moveTo>
                    <a:pt x="770" y="383"/>
                  </a:moveTo>
                  <a:cubicBezTo>
                    <a:pt x="1129" y="81"/>
                    <a:pt x="79" y="1"/>
                    <a:pt x="0" y="201"/>
                  </a:cubicBezTo>
                  <a:cubicBezTo>
                    <a:pt x="302" y="242"/>
                    <a:pt x="165" y="488"/>
                    <a:pt x="770" y="3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5" name="Google Shape;21125;p11"/>
            <p:cNvSpPr/>
            <p:nvPr/>
          </p:nvSpPr>
          <p:spPr>
            <a:xfrm>
              <a:off x="822733" y="5093369"/>
              <a:ext cx="50398" cy="17494"/>
            </a:xfrm>
            <a:custGeom>
              <a:rect b="b" l="l" r="r" t="t"/>
              <a:pathLst>
                <a:path extrusionOk="0" h="581" w="1412">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6" name="Google Shape;21126;p11"/>
            <p:cNvSpPr/>
            <p:nvPr/>
          </p:nvSpPr>
          <p:spPr>
            <a:xfrm>
              <a:off x="1189645" y="5090659"/>
              <a:ext cx="71992" cy="13941"/>
            </a:xfrm>
            <a:custGeom>
              <a:rect b="b" l="l" r="r" t="t"/>
              <a:pathLst>
                <a:path extrusionOk="0" h="463" w="2017">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7" name="Google Shape;21127;p11"/>
            <p:cNvSpPr/>
            <p:nvPr/>
          </p:nvSpPr>
          <p:spPr>
            <a:xfrm>
              <a:off x="6690364" y="5098096"/>
              <a:ext cx="14099" cy="4276"/>
            </a:xfrm>
            <a:custGeom>
              <a:rect b="b" l="l" r="r" t="t"/>
              <a:pathLst>
                <a:path extrusionOk="0" h="142" w="395">
                  <a:moveTo>
                    <a:pt x="101" y="116"/>
                  </a:moveTo>
                  <a:cubicBezTo>
                    <a:pt x="156" y="141"/>
                    <a:pt x="395" y="72"/>
                    <a:pt x="293" y="25"/>
                  </a:cubicBezTo>
                  <a:cubicBezTo>
                    <a:pt x="244" y="0"/>
                    <a:pt x="0"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8" name="Google Shape;21128;p11"/>
            <p:cNvSpPr/>
            <p:nvPr/>
          </p:nvSpPr>
          <p:spPr>
            <a:xfrm>
              <a:off x="6611343" y="5093339"/>
              <a:ext cx="13813" cy="5540"/>
            </a:xfrm>
            <a:custGeom>
              <a:rect b="b" l="l" r="r" t="t"/>
              <a:pathLst>
                <a:path extrusionOk="0" h="184" w="387">
                  <a:moveTo>
                    <a:pt x="0" y="183"/>
                  </a:moveTo>
                  <a:lnTo>
                    <a:pt x="387" y="183"/>
                  </a:lnTo>
                  <a:lnTo>
                    <a:pt x="387"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9" name="Google Shape;21129;p11"/>
            <p:cNvSpPr/>
            <p:nvPr/>
          </p:nvSpPr>
          <p:spPr>
            <a:xfrm>
              <a:off x="5234673" y="5092797"/>
              <a:ext cx="13777" cy="6805"/>
            </a:xfrm>
            <a:custGeom>
              <a:rect b="b" l="l" r="r" t="t"/>
              <a:pathLst>
                <a:path extrusionOk="0" h="226" w="386">
                  <a:moveTo>
                    <a:pt x="385" y="110"/>
                  </a:moveTo>
                  <a:cubicBezTo>
                    <a:pt x="346" y="0"/>
                    <a:pt x="174" y="54"/>
                    <a:pt x="0" y="110"/>
                  </a:cubicBezTo>
                  <a:cubicBezTo>
                    <a:pt x="5" y="202"/>
                    <a:pt x="341" y="226"/>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0" name="Google Shape;21130;p11"/>
            <p:cNvSpPr/>
            <p:nvPr/>
          </p:nvSpPr>
          <p:spPr>
            <a:xfrm>
              <a:off x="8006537" y="5082500"/>
              <a:ext cx="44687" cy="16380"/>
            </a:xfrm>
            <a:custGeom>
              <a:rect b="b" l="l" r="r" t="t"/>
              <a:pathLst>
                <a:path extrusionOk="0" h="544" w="1252">
                  <a:moveTo>
                    <a:pt x="638" y="0"/>
                  </a:moveTo>
                  <a:cubicBezTo>
                    <a:pt x="616" y="171"/>
                    <a:pt x="0" y="63"/>
                    <a:pt x="59" y="272"/>
                  </a:cubicBezTo>
                  <a:cubicBezTo>
                    <a:pt x="397" y="543"/>
                    <a:pt x="1252" y="141"/>
                    <a:pt x="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1" name="Google Shape;21131;p11"/>
            <p:cNvSpPr/>
            <p:nvPr/>
          </p:nvSpPr>
          <p:spPr>
            <a:xfrm>
              <a:off x="6683547" y="5089877"/>
              <a:ext cx="14027" cy="4276"/>
            </a:xfrm>
            <a:custGeom>
              <a:rect b="b" l="l" r="r" t="t"/>
              <a:pathLst>
                <a:path extrusionOk="0" h="142" w="393">
                  <a:moveTo>
                    <a:pt x="292" y="27"/>
                  </a:moveTo>
                  <a:cubicBezTo>
                    <a:pt x="242" y="0"/>
                    <a:pt x="1" y="70"/>
                    <a:pt x="103" y="117"/>
                  </a:cubicBezTo>
                  <a:cubicBezTo>
                    <a:pt x="152" y="141"/>
                    <a:pt x="392" y="72"/>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2" name="Google Shape;21132;p11"/>
            <p:cNvSpPr/>
            <p:nvPr/>
          </p:nvSpPr>
          <p:spPr>
            <a:xfrm>
              <a:off x="9075543" y="5085149"/>
              <a:ext cx="13777" cy="5540"/>
            </a:xfrm>
            <a:custGeom>
              <a:rect b="b" l="l" r="r" t="t"/>
              <a:pathLst>
                <a:path extrusionOk="0" h="184" w="386">
                  <a:moveTo>
                    <a:pt x="385" y="1"/>
                  </a:moveTo>
                  <a:lnTo>
                    <a:pt x="0" y="1"/>
                  </a:lnTo>
                  <a:lnTo>
                    <a:pt x="0" y="184"/>
                  </a:lnTo>
                  <a:lnTo>
                    <a:pt x="385" y="18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3" name="Google Shape;21133;p11"/>
            <p:cNvSpPr/>
            <p:nvPr/>
          </p:nvSpPr>
          <p:spPr>
            <a:xfrm>
              <a:off x="5841969" y="5075334"/>
              <a:ext cx="22165" cy="16229"/>
            </a:xfrm>
            <a:custGeom>
              <a:rect b="b" l="l" r="r" t="t"/>
              <a:pathLst>
                <a:path extrusionOk="0" h="539" w="621">
                  <a:moveTo>
                    <a:pt x="343" y="510"/>
                  </a:moveTo>
                  <a:cubicBezTo>
                    <a:pt x="403" y="386"/>
                    <a:pt x="620" y="336"/>
                    <a:pt x="538" y="144"/>
                  </a:cubicBezTo>
                  <a:cubicBezTo>
                    <a:pt x="0" y="0"/>
                    <a:pt x="4" y="538"/>
                    <a:pt x="343" y="5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4" name="Google Shape;21134;p11"/>
            <p:cNvSpPr/>
            <p:nvPr/>
          </p:nvSpPr>
          <p:spPr>
            <a:xfrm>
              <a:off x="5410169" y="5084457"/>
              <a:ext cx="14099" cy="4215"/>
            </a:xfrm>
            <a:custGeom>
              <a:rect b="b" l="l" r="r" t="t"/>
              <a:pathLst>
                <a:path extrusionOk="0" h="140" w="395">
                  <a:moveTo>
                    <a:pt x="291" y="24"/>
                  </a:moveTo>
                  <a:cubicBezTo>
                    <a:pt x="238" y="0"/>
                    <a:pt x="0" y="68"/>
                    <a:pt x="98" y="115"/>
                  </a:cubicBezTo>
                  <a:cubicBezTo>
                    <a:pt x="150" y="140"/>
                    <a:pt x="394" y="72"/>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5" name="Google Shape;21135;p11"/>
            <p:cNvSpPr/>
            <p:nvPr/>
          </p:nvSpPr>
          <p:spPr>
            <a:xfrm>
              <a:off x="2537012" y="5075304"/>
              <a:ext cx="47757" cy="17404"/>
            </a:xfrm>
            <a:custGeom>
              <a:rect b="b" l="l" r="r" t="t"/>
              <a:pathLst>
                <a:path extrusionOk="0" h="578" w="1338">
                  <a:moveTo>
                    <a:pt x="182" y="328"/>
                  </a:moveTo>
                  <a:cubicBezTo>
                    <a:pt x="478" y="577"/>
                    <a:pt x="1314" y="324"/>
                    <a:pt x="1337" y="145"/>
                  </a:cubicBezTo>
                  <a:cubicBezTo>
                    <a:pt x="940" y="202"/>
                    <a:pt x="0" y="0"/>
                    <a:pt x="182" y="3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6" name="Google Shape;21136;p11"/>
            <p:cNvSpPr/>
            <p:nvPr/>
          </p:nvSpPr>
          <p:spPr>
            <a:xfrm>
              <a:off x="1440273" y="5070216"/>
              <a:ext cx="26591" cy="12315"/>
            </a:xfrm>
            <a:custGeom>
              <a:rect b="b" l="l" r="r" t="t"/>
              <a:pathLst>
                <a:path extrusionOk="0" h="409" w="745">
                  <a:moveTo>
                    <a:pt x="439" y="408"/>
                  </a:moveTo>
                  <a:cubicBezTo>
                    <a:pt x="745" y="272"/>
                    <a:pt x="655" y="1"/>
                    <a:pt x="54" y="44"/>
                  </a:cubicBezTo>
                  <a:cubicBezTo>
                    <a:pt x="1" y="251"/>
                    <a:pt x="100" y="385"/>
                    <a:pt x="439" y="4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7" name="Google Shape;21137;p11"/>
            <p:cNvSpPr/>
            <p:nvPr/>
          </p:nvSpPr>
          <p:spPr>
            <a:xfrm>
              <a:off x="8886091" y="5076237"/>
              <a:ext cx="14170" cy="4246"/>
            </a:xfrm>
            <a:custGeom>
              <a:rect b="b" l="l" r="r" t="t"/>
              <a:pathLst>
                <a:path extrusionOk="0" h="141" w="397">
                  <a:moveTo>
                    <a:pt x="100" y="114"/>
                  </a:moveTo>
                  <a:cubicBezTo>
                    <a:pt x="155" y="140"/>
                    <a:pt x="396" y="72"/>
                    <a:pt x="293" y="25"/>
                  </a:cubicBezTo>
                  <a:cubicBezTo>
                    <a:pt x="242" y="0"/>
                    <a:pt x="1" y="68"/>
                    <a:pt x="100"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8" name="Google Shape;21138;p11"/>
            <p:cNvSpPr/>
            <p:nvPr/>
          </p:nvSpPr>
          <p:spPr>
            <a:xfrm>
              <a:off x="8941270" y="5073497"/>
              <a:ext cx="13956" cy="4215"/>
            </a:xfrm>
            <a:custGeom>
              <a:rect b="b" l="l" r="r" t="t"/>
              <a:pathLst>
                <a:path extrusionOk="0" h="140" w="391">
                  <a:moveTo>
                    <a:pt x="292" y="25"/>
                  </a:moveTo>
                  <a:cubicBezTo>
                    <a:pt x="236" y="0"/>
                    <a:pt x="0" y="68"/>
                    <a:pt x="98" y="116"/>
                  </a:cubicBezTo>
                  <a:cubicBezTo>
                    <a:pt x="151" y="140"/>
                    <a:pt x="390" y="73"/>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9" name="Google Shape;21139;p11"/>
            <p:cNvSpPr/>
            <p:nvPr/>
          </p:nvSpPr>
          <p:spPr>
            <a:xfrm>
              <a:off x="6907335" y="5063863"/>
              <a:ext cx="26591" cy="15326"/>
            </a:xfrm>
            <a:custGeom>
              <a:rect b="b" l="l" r="r" t="t"/>
              <a:pathLst>
                <a:path extrusionOk="0" h="509" w="745">
                  <a:moveTo>
                    <a:pt x="0" y="436"/>
                  </a:moveTo>
                  <a:cubicBezTo>
                    <a:pt x="744" y="508"/>
                    <a:pt x="744" y="0"/>
                    <a:pt x="0"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0" name="Google Shape;21140;p11"/>
            <p:cNvSpPr/>
            <p:nvPr/>
          </p:nvSpPr>
          <p:spPr>
            <a:xfrm>
              <a:off x="2619139" y="5070788"/>
              <a:ext cx="13777" cy="7497"/>
            </a:xfrm>
            <a:custGeom>
              <a:rect b="b" l="l" r="r" t="t"/>
              <a:pathLst>
                <a:path extrusionOk="0" h="249" w="386">
                  <a:moveTo>
                    <a:pt x="386" y="115"/>
                  </a:moveTo>
                  <a:cubicBezTo>
                    <a:pt x="385" y="24"/>
                    <a:pt x="50" y="0"/>
                    <a:pt x="1" y="115"/>
                  </a:cubicBezTo>
                  <a:cubicBezTo>
                    <a:pt x="217" y="106"/>
                    <a:pt x="300" y="248"/>
                    <a:pt x="386"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1" name="Google Shape;21141;p11"/>
            <p:cNvSpPr/>
            <p:nvPr/>
          </p:nvSpPr>
          <p:spPr>
            <a:xfrm>
              <a:off x="865599" y="5055101"/>
              <a:ext cx="41653" cy="18819"/>
            </a:xfrm>
            <a:custGeom>
              <a:rect b="b" l="l" r="r" t="t"/>
              <a:pathLst>
                <a:path extrusionOk="0" h="625" w="1167">
                  <a:moveTo>
                    <a:pt x="725" y="546"/>
                  </a:moveTo>
                  <a:cubicBezTo>
                    <a:pt x="1166" y="340"/>
                    <a:pt x="596" y="146"/>
                    <a:pt x="340" y="0"/>
                  </a:cubicBezTo>
                  <a:cubicBezTo>
                    <a:pt x="45" y="137"/>
                    <a:pt x="1" y="624"/>
                    <a:pt x="725"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2" name="Google Shape;21142;p11"/>
            <p:cNvSpPr/>
            <p:nvPr/>
          </p:nvSpPr>
          <p:spPr>
            <a:xfrm>
              <a:off x="6132858" y="5062508"/>
              <a:ext cx="14170" cy="4336"/>
            </a:xfrm>
            <a:custGeom>
              <a:rect b="b" l="l" r="r" t="t"/>
              <a:pathLst>
                <a:path extrusionOk="0" h="144" w="397">
                  <a:moveTo>
                    <a:pt x="296" y="27"/>
                  </a:moveTo>
                  <a:cubicBezTo>
                    <a:pt x="241" y="1"/>
                    <a:pt x="1" y="71"/>
                    <a:pt x="102" y="117"/>
                  </a:cubicBezTo>
                  <a:cubicBezTo>
                    <a:pt x="155" y="143"/>
                    <a:pt x="396" y="73"/>
                    <a:pt x="296"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3" name="Google Shape;21143;p11"/>
            <p:cNvSpPr/>
            <p:nvPr/>
          </p:nvSpPr>
          <p:spPr>
            <a:xfrm>
              <a:off x="6052908" y="5060551"/>
              <a:ext cx="21665" cy="6444"/>
            </a:xfrm>
            <a:custGeom>
              <a:rect b="b" l="l" r="r" t="t"/>
              <a:pathLst>
                <a:path extrusionOk="0" h="214" w="607">
                  <a:moveTo>
                    <a:pt x="606" y="182"/>
                  </a:moveTo>
                  <a:lnTo>
                    <a:pt x="606" y="1"/>
                  </a:lnTo>
                  <a:lnTo>
                    <a:pt x="27" y="1"/>
                  </a:lnTo>
                  <a:cubicBezTo>
                    <a:pt x="1" y="164"/>
                    <a:pt x="217" y="213"/>
                    <a:pt x="606"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4" name="Google Shape;21144;p11"/>
            <p:cNvSpPr/>
            <p:nvPr/>
          </p:nvSpPr>
          <p:spPr>
            <a:xfrm>
              <a:off x="1387485" y="5050856"/>
              <a:ext cx="20238" cy="13580"/>
            </a:xfrm>
            <a:custGeom>
              <a:rect b="b" l="l" r="r" t="t"/>
              <a:pathLst>
                <a:path extrusionOk="0" h="451" w="567">
                  <a:moveTo>
                    <a:pt x="376" y="414"/>
                  </a:moveTo>
                  <a:cubicBezTo>
                    <a:pt x="386" y="359"/>
                    <a:pt x="403" y="304"/>
                    <a:pt x="566" y="323"/>
                  </a:cubicBezTo>
                  <a:lnTo>
                    <a:pt x="566" y="141"/>
                  </a:lnTo>
                  <a:cubicBezTo>
                    <a:pt x="95" y="0"/>
                    <a:pt x="1" y="451"/>
                    <a:pt x="376" y="4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5" name="Google Shape;21145;p11"/>
            <p:cNvSpPr/>
            <p:nvPr/>
          </p:nvSpPr>
          <p:spPr>
            <a:xfrm>
              <a:off x="5244988" y="5057149"/>
              <a:ext cx="14063" cy="4215"/>
            </a:xfrm>
            <a:custGeom>
              <a:rect b="b" l="l" r="r" t="t"/>
              <a:pathLst>
                <a:path extrusionOk="0" h="140" w="394">
                  <a:moveTo>
                    <a:pt x="295" y="24"/>
                  </a:moveTo>
                  <a:cubicBezTo>
                    <a:pt x="240" y="0"/>
                    <a:pt x="1" y="68"/>
                    <a:pt x="96" y="115"/>
                  </a:cubicBezTo>
                  <a:cubicBezTo>
                    <a:pt x="154" y="140"/>
                    <a:pt x="394" y="69"/>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6" name="Google Shape;21146;p11"/>
            <p:cNvSpPr/>
            <p:nvPr/>
          </p:nvSpPr>
          <p:spPr>
            <a:xfrm>
              <a:off x="84304" y="5052301"/>
              <a:ext cx="22629" cy="8280"/>
            </a:xfrm>
            <a:custGeom>
              <a:rect b="b" l="l" r="r" t="t"/>
              <a:pathLst>
                <a:path extrusionOk="0" h="275" w="634">
                  <a:moveTo>
                    <a:pt x="633" y="275"/>
                  </a:moveTo>
                  <a:lnTo>
                    <a:pt x="633" y="1"/>
                  </a:lnTo>
                  <a:lnTo>
                    <a:pt x="247" y="1"/>
                  </a:lnTo>
                  <a:cubicBezTo>
                    <a:pt x="236" y="118"/>
                    <a:pt x="0" y="128"/>
                    <a:pt x="55"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7" name="Google Shape;21147;p11"/>
            <p:cNvSpPr/>
            <p:nvPr/>
          </p:nvSpPr>
          <p:spPr>
            <a:xfrm>
              <a:off x="8428486" y="5052030"/>
              <a:ext cx="6924" cy="6203"/>
            </a:xfrm>
            <a:custGeom>
              <a:rect b="b" l="l" r="r" t="t"/>
              <a:pathLst>
                <a:path extrusionOk="0" h="206" w="194">
                  <a:moveTo>
                    <a:pt x="192" y="102"/>
                  </a:moveTo>
                  <a:cubicBezTo>
                    <a:pt x="194" y="50"/>
                    <a:pt x="37" y="0"/>
                    <a:pt x="0" y="102"/>
                  </a:cubicBezTo>
                  <a:cubicBezTo>
                    <a:pt x="0" y="152"/>
                    <a:pt x="157" y="205"/>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8" name="Google Shape;21148;p11"/>
            <p:cNvSpPr/>
            <p:nvPr/>
          </p:nvSpPr>
          <p:spPr>
            <a:xfrm>
              <a:off x="5282892" y="5046972"/>
              <a:ext cx="22629" cy="13640"/>
            </a:xfrm>
            <a:custGeom>
              <a:rect b="b" l="l" r="r" t="t"/>
              <a:pathLst>
                <a:path extrusionOk="0" h="453" w="634">
                  <a:moveTo>
                    <a:pt x="580" y="362"/>
                  </a:moveTo>
                  <a:cubicBezTo>
                    <a:pt x="633" y="155"/>
                    <a:pt x="534" y="21"/>
                    <a:pt x="195" y="0"/>
                  </a:cubicBezTo>
                  <a:cubicBezTo>
                    <a:pt x="239" y="159"/>
                    <a:pt x="0" y="453"/>
                    <a:pt x="580"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9" name="Google Shape;21149;p11"/>
            <p:cNvSpPr/>
            <p:nvPr/>
          </p:nvSpPr>
          <p:spPr>
            <a:xfrm>
              <a:off x="3965685" y="5035982"/>
              <a:ext cx="57358" cy="21890"/>
            </a:xfrm>
            <a:custGeom>
              <a:rect b="b" l="l" r="r" t="t"/>
              <a:pathLst>
                <a:path extrusionOk="0" h="727" w="1607">
                  <a:moveTo>
                    <a:pt x="1037" y="727"/>
                  </a:moveTo>
                  <a:cubicBezTo>
                    <a:pt x="1606" y="370"/>
                    <a:pt x="632" y="112"/>
                    <a:pt x="72" y="1"/>
                  </a:cubicBezTo>
                  <a:cubicBezTo>
                    <a:pt x="1" y="429"/>
                    <a:pt x="418" y="625"/>
                    <a:pt x="1037" y="7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0" name="Google Shape;21150;p11"/>
            <p:cNvSpPr/>
            <p:nvPr/>
          </p:nvSpPr>
          <p:spPr>
            <a:xfrm>
              <a:off x="8452542" y="5048869"/>
              <a:ext cx="14027" cy="4276"/>
            </a:xfrm>
            <a:custGeom>
              <a:rect b="b" l="l" r="r" t="t"/>
              <a:pathLst>
                <a:path extrusionOk="0" h="142" w="393">
                  <a:moveTo>
                    <a:pt x="99" y="116"/>
                  </a:moveTo>
                  <a:cubicBezTo>
                    <a:pt x="153" y="142"/>
                    <a:pt x="393" y="73"/>
                    <a:pt x="292" y="27"/>
                  </a:cubicBezTo>
                  <a:cubicBezTo>
                    <a:pt x="238" y="1"/>
                    <a:pt x="0" y="69"/>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1" name="Google Shape;21151;p11"/>
            <p:cNvSpPr/>
            <p:nvPr/>
          </p:nvSpPr>
          <p:spPr>
            <a:xfrm>
              <a:off x="578244" y="5048869"/>
              <a:ext cx="14099" cy="4276"/>
            </a:xfrm>
            <a:custGeom>
              <a:rect b="b" l="l" r="r" t="t"/>
              <a:pathLst>
                <a:path extrusionOk="0" h="142" w="395">
                  <a:moveTo>
                    <a:pt x="101" y="116"/>
                  </a:moveTo>
                  <a:cubicBezTo>
                    <a:pt x="154" y="142"/>
                    <a:pt x="394" y="73"/>
                    <a:pt x="294" y="27"/>
                  </a:cubicBezTo>
                  <a:cubicBezTo>
                    <a:pt x="240" y="1"/>
                    <a:pt x="0"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2" name="Google Shape;21152;p11"/>
            <p:cNvSpPr/>
            <p:nvPr/>
          </p:nvSpPr>
          <p:spPr>
            <a:xfrm>
              <a:off x="5196732" y="5046129"/>
              <a:ext cx="14099" cy="4276"/>
            </a:xfrm>
            <a:custGeom>
              <a:rect b="b" l="l" r="r" t="t"/>
              <a:pathLst>
                <a:path extrusionOk="0" h="142" w="395">
                  <a:moveTo>
                    <a:pt x="294" y="27"/>
                  </a:moveTo>
                  <a:cubicBezTo>
                    <a:pt x="241" y="1"/>
                    <a:pt x="1" y="70"/>
                    <a:pt x="102" y="115"/>
                  </a:cubicBezTo>
                  <a:cubicBezTo>
                    <a:pt x="155" y="142"/>
                    <a:pt x="395" y="74"/>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3" name="Google Shape;21153;p11"/>
            <p:cNvSpPr/>
            <p:nvPr/>
          </p:nvSpPr>
          <p:spPr>
            <a:xfrm>
              <a:off x="1655495" y="5037518"/>
              <a:ext cx="34872" cy="15236"/>
            </a:xfrm>
            <a:custGeom>
              <a:rect b="b" l="l" r="r" t="t"/>
              <a:pathLst>
                <a:path extrusionOk="0" h="506" w="977">
                  <a:moveTo>
                    <a:pt x="773" y="404"/>
                  </a:moveTo>
                  <a:cubicBezTo>
                    <a:pt x="977" y="173"/>
                    <a:pt x="122" y="1"/>
                    <a:pt x="0" y="221"/>
                  </a:cubicBezTo>
                  <a:cubicBezTo>
                    <a:pt x="307" y="260"/>
                    <a:pt x="166" y="506"/>
                    <a:pt x="773" y="4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4" name="Google Shape;21154;p11"/>
            <p:cNvSpPr/>
            <p:nvPr/>
          </p:nvSpPr>
          <p:spPr>
            <a:xfrm>
              <a:off x="323796" y="5043810"/>
              <a:ext cx="23985" cy="5902"/>
            </a:xfrm>
            <a:custGeom>
              <a:rect b="b" l="l" r="r" t="t"/>
              <a:pathLst>
                <a:path extrusionOk="0" h="196" w="672">
                  <a:moveTo>
                    <a:pt x="479" y="195"/>
                  </a:moveTo>
                  <a:cubicBezTo>
                    <a:pt x="479" y="104"/>
                    <a:pt x="634" y="87"/>
                    <a:pt x="672" y="12"/>
                  </a:cubicBezTo>
                  <a:cubicBezTo>
                    <a:pt x="368" y="21"/>
                    <a:pt x="1" y="1"/>
                    <a:pt x="92"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5" name="Google Shape;21155;p11"/>
            <p:cNvSpPr/>
            <p:nvPr/>
          </p:nvSpPr>
          <p:spPr>
            <a:xfrm>
              <a:off x="2564138" y="5044172"/>
              <a:ext cx="13777" cy="2770"/>
            </a:xfrm>
            <a:custGeom>
              <a:rect b="b" l="l" r="r" t="t"/>
              <a:pathLst>
                <a:path extrusionOk="0" h="92" w="386">
                  <a:moveTo>
                    <a:pt x="0" y="92"/>
                  </a:moveTo>
                  <a:cubicBezTo>
                    <a:pt x="149" y="70"/>
                    <a:pt x="379" y="88"/>
                    <a:pt x="385" y="0"/>
                  </a:cubicBezTo>
                  <a:cubicBezTo>
                    <a:pt x="238" y="21"/>
                    <a:pt x="5" y="3"/>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6" name="Google Shape;21156;p11"/>
            <p:cNvSpPr/>
            <p:nvPr/>
          </p:nvSpPr>
          <p:spPr>
            <a:xfrm>
              <a:off x="1934177" y="5043419"/>
              <a:ext cx="14170" cy="4306"/>
            </a:xfrm>
            <a:custGeom>
              <a:rect b="b" l="l" r="r" t="t"/>
              <a:pathLst>
                <a:path extrusionOk="0" h="143" w="397">
                  <a:moveTo>
                    <a:pt x="294" y="25"/>
                  </a:moveTo>
                  <a:cubicBezTo>
                    <a:pt x="240" y="1"/>
                    <a:pt x="1" y="68"/>
                    <a:pt x="103" y="117"/>
                  </a:cubicBezTo>
                  <a:cubicBezTo>
                    <a:pt x="155" y="143"/>
                    <a:pt x="396"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7" name="Google Shape;21157;p11"/>
            <p:cNvSpPr/>
            <p:nvPr/>
          </p:nvSpPr>
          <p:spPr>
            <a:xfrm>
              <a:off x="7013875" y="5032460"/>
              <a:ext cx="14063" cy="4276"/>
            </a:xfrm>
            <a:custGeom>
              <a:rect b="b" l="l" r="r" t="t"/>
              <a:pathLst>
                <a:path extrusionOk="0" h="142" w="394">
                  <a:moveTo>
                    <a:pt x="102" y="117"/>
                  </a:moveTo>
                  <a:cubicBezTo>
                    <a:pt x="157" y="141"/>
                    <a:pt x="393" y="72"/>
                    <a:pt x="296" y="25"/>
                  </a:cubicBezTo>
                  <a:cubicBezTo>
                    <a:pt x="242" y="0"/>
                    <a:pt x="1" y="71"/>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8" name="Google Shape;21158;p11"/>
            <p:cNvSpPr/>
            <p:nvPr/>
          </p:nvSpPr>
          <p:spPr>
            <a:xfrm>
              <a:off x="5503218" y="5025023"/>
              <a:ext cx="33622" cy="17283"/>
            </a:xfrm>
            <a:custGeom>
              <a:rect b="b" l="l" r="r" t="t"/>
              <a:pathLst>
                <a:path extrusionOk="0" h="574" w="942">
                  <a:moveTo>
                    <a:pt x="0" y="91"/>
                  </a:moveTo>
                  <a:lnTo>
                    <a:pt x="0" y="272"/>
                  </a:lnTo>
                  <a:cubicBezTo>
                    <a:pt x="355" y="574"/>
                    <a:pt x="941" y="1"/>
                    <a:pt x="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9" name="Google Shape;21159;p11"/>
            <p:cNvSpPr/>
            <p:nvPr/>
          </p:nvSpPr>
          <p:spPr>
            <a:xfrm>
              <a:off x="4453450" y="5032490"/>
              <a:ext cx="14063" cy="4276"/>
            </a:xfrm>
            <a:custGeom>
              <a:rect b="b" l="l" r="r" t="t"/>
              <a:pathLst>
                <a:path extrusionOk="0" h="142" w="394">
                  <a:moveTo>
                    <a:pt x="294" y="25"/>
                  </a:moveTo>
                  <a:cubicBezTo>
                    <a:pt x="239" y="1"/>
                    <a:pt x="0" y="70"/>
                    <a:pt x="98" y="117"/>
                  </a:cubicBezTo>
                  <a:cubicBezTo>
                    <a:pt x="154" y="142"/>
                    <a:pt x="393"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0" name="Google Shape;21160;p11"/>
            <p:cNvSpPr/>
            <p:nvPr/>
          </p:nvSpPr>
          <p:spPr>
            <a:xfrm>
              <a:off x="2494396" y="5027733"/>
              <a:ext cx="21594" cy="9515"/>
            </a:xfrm>
            <a:custGeom>
              <a:rect b="b" l="l" r="r" t="t"/>
              <a:pathLst>
                <a:path extrusionOk="0" h="316" w="605">
                  <a:moveTo>
                    <a:pt x="411" y="274"/>
                  </a:moveTo>
                  <a:cubicBezTo>
                    <a:pt x="405" y="148"/>
                    <a:pt x="503" y="74"/>
                    <a:pt x="604" y="1"/>
                  </a:cubicBezTo>
                  <a:lnTo>
                    <a:pt x="26" y="1"/>
                  </a:lnTo>
                  <a:cubicBezTo>
                    <a:pt x="42" y="144"/>
                    <a:pt x="0" y="315"/>
                    <a:pt x="411"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1" name="Google Shape;21161;p11"/>
            <p:cNvSpPr/>
            <p:nvPr/>
          </p:nvSpPr>
          <p:spPr>
            <a:xfrm>
              <a:off x="5244988" y="5029690"/>
              <a:ext cx="14063" cy="4336"/>
            </a:xfrm>
            <a:custGeom>
              <a:rect b="b" l="l" r="r" t="t"/>
              <a:pathLst>
                <a:path extrusionOk="0" h="144" w="394">
                  <a:moveTo>
                    <a:pt x="295" y="26"/>
                  </a:moveTo>
                  <a:cubicBezTo>
                    <a:pt x="240" y="1"/>
                    <a:pt x="1" y="70"/>
                    <a:pt x="96" y="117"/>
                  </a:cubicBezTo>
                  <a:cubicBezTo>
                    <a:pt x="154" y="143"/>
                    <a:pt x="394" y="74"/>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2" name="Google Shape;21162;p11"/>
            <p:cNvSpPr/>
            <p:nvPr/>
          </p:nvSpPr>
          <p:spPr>
            <a:xfrm>
              <a:off x="3073496" y="5026980"/>
              <a:ext cx="13777" cy="7497"/>
            </a:xfrm>
            <a:custGeom>
              <a:rect b="b" l="l" r="r" t="t"/>
              <a:pathLst>
                <a:path extrusionOk="0" h="249" w="386">
                  <a:moveTo>
                    <a:pt x="385" y="116"/>
                  </a:moveTo>
                  <a:cubicBezTo>
                    <a:pt x="384" y="24"/>
                    <a:pt x="46" y="1"/>
                    <a:pt x="0" y="116"/>
                  </a:cubicBezTo>
                  <a:cubicBezTo>
                    <a:pt x="216" y="108"/>
                    <a:pt x="302" y="249"/>
                    <a:pt x="385"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3" name="Google Shape;21163;p11"/>
            <p:cNvSpPr/>
            <p:nvPr/>
          </p:nvSpPr>
          <p:spPr>
            <a:xfrm>
              <a:off x="2990905" y="5027793"/>
              <a:ext cx="13706" cy="5480"/>
            </a:xfrm>
            <a:custGeom>
              <a:rect b="b" l="l" r="r" t="t"/>
              <a:pathLst>
                <a:path extrusionOk="0" h="182" w="384">
                  <a:moveTo>
                    <a:pt x="0" y="181"/>
                  </a:moveTo>
                  <a:lnTo>
                    <a:pt x="384" y="181"/>
                  </a:lnTo>
                  <a:lnTo>
                    <a:pt x="384"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4" name="Google Shape;21164;p11"/>
            <p:cNvSpPr/>
            <p:nvPr/>
          </p:nvSpPr>
          <p:spPr>
            <a:xfrm>
              <a:off x="2521593" y="5025023"/>
              <a:ext cx="21915" cy="8762"/>
            </a:xfrm>
            <a:custGeom>
              <a:rect b="b" l="l" r="r" t="t"/>
              <a:pathLst>
                <a:path extrusionOk="0" h="291" w="614">
                  <a:moveTo>
                    <a:pt x="614" y="273"/>
                  </a:moveTo>
                  <a:lnTo>
                    <a:pt x="614" y="1"/>
                  </a:lnTo>
                  <a:lnTo>
                    <a:pt x="34" y="1"/>
                  </a:lnTo>
                  <a:cubicBezTo>
                    <a:pt x="0" y="199"/>
                    <a:pt x="192" y="290"/>
                    <a:pt x="614"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5" name="Google Shape;21165;p11"/>
            <p:cNvSpPr/>
            <p:nvPr/>
          </p:nvSpPr>
          <p:spPr>
            <a:xfrm>
              <a:off x="1903339" y="5024631"/>
              <a:ext cx="6924" cy="6293"/>
            </a:xfrm>
            <a:custGeom>
              <a:rect b="b" l="l" r="r" t="t"/>
              <a:pathLst>
                <a:path extrusionOk="0" h="209" w="194">
                  <a:moveTo>
                    <a:pt x="194" y="104"/>
                  </a:moveTo>
                  <a:cubicBezTo>
                    <a:pt x="194" y="53"/>
                    <a:pt x="37" y="1"/>
                    <a:pt x="2" y="104"/>
                  </a:cubicBezTo>
                  <a:cubicBezTo>
                    <a:pt x="1" y="155"/>
                    <a:pt x="157" y="208"/>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6" name="Google Shape;21166;p11"/>
            <p:cNvSpPr/>
            <p:nvPr/>
          </p:nvSpPr>
          <p:spPr>
            <a:xfrm>
              <a:off x="8813922" y="5022283"/>
              <a:ext cx="13920" cy="5480"/>
            </a:xfrm>
            <a:custGeom>
              <a:rect b="b" l="l" r="r" t="t"/>
              <a:pathLst>
                <a:path extrusionOk="0" h="182" w="390">
                  <a:moveTo>
                    <a:pt x="1" y="182"/>
                  </a:moveTo>
                  <a:lnTo>
                    <a:pt x="390" y="182"/>
                  </a:lnTo>
                  <a:lnTo>
                    <a:pt x="390"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7" name="Google Shape;21167;p11"/>
            <p:cNvSpPr/>
            <p:nvPr/>
          </p:nvSpPr>
          <p:spPr>
            <a:xfrm>
              <a:off x="5609794" y="5018820"/>
              <a:ext cx="14063" cy="4276"/>
            </a:xfrm>
            <a:custGeom>
              <a:rect b="b" l="l" r="r" t="t"/>
              <a:pathLst>
                <a:path extrusionOk="0" h="142" w="394">
                  <a:moveTo>
                    <a:pt x="294" y="24"/>
                  </a:moveTo>
                  <a:cubicBezTo>
                    <a:pt x="240" y="0"/>
                    <a:pt x="1" y="68"/>
                    <a:pt x="101" y="115"/>
                  </a:cubicBezTo>
                  <a:cubicBezTo>
                    <a:pt x="153" y="141"/>
                    <a:pt x="394"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8" name="Google Shape;21168;p11"/>
            <p:cNvSpPr/>
            <p:nvPr/>
          </p:nvSpPr>
          <p:spPr>
            <a:xfrm>
              <a:off x="2509065" y="5014063"/>
              <a:ext cx="20630" cy="8250"/>
            </a:xfrm>
            <a:custGeom>
              <a:rect b="b" l="l" r="r" t="t"/>
              <a:pathLst>
                <a:path extrusionOk="0" h="274" w="578">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9" name="Google Shape;21169;p11"/>
            <p:cNvSpPr/>
            <p:nvPr/>
          </p:nvSpPr>
          <p:spPr>
            <a:xfrm>
              <a:off x="1807007" y="5007349"/>
              <a:ext cx="28911" cy="16922"/>
            </a:xfrm>
            <a:custGeom>
              <a:rect b="b" l="l" r="r" t="t"/>
              <a:pathLst>
                <a:path extrusionOk="0" h="562" w="81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0" name="Google Shape;21170;p11"/>
            <p:cNvSpPr/>
            <p:nvPr/>
          </p:nvSpPr>
          <p:spPr>
            <a:xfrm>
              <a:off x="8810531" y="5016081"/>
              <a:ext cx="13849" cy="4246"/>
            </a:xfrm>
            <a:custGeom>
              <a:rect b="b" l="l" r="r" t="t"/>
              <a:pathLst>
                <a:path extrusionOk="0" h="141" w="388">
                  <a:moveTo>
                    <a:pt x="289" y="24"/>
                  </a:moveTo>
                  <a:cubicBezTo>
                    <a:pt x="239" y="0"/>
                    <a:pt x="0" y="68"/>
                    <a:pt x="96" y="115"/>
                  </a:cubicBezTo>
                  <a:cubicBezTo>
                    <a:pt x="152" y="141"/>
                    <a:pt x="388" y="72"/>
                    <a:pt x="289"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1" name="Google Shape;21171;p11"/>
            <p:cNvSpPr/>
            <p:nvPr/>
          </p:nvSpPr>
          <p:spPr>
            <a:xfrm>
              <a:off x="8597058" y="5016081"/>
              <a:ext cx="13991" cy="4215"/>
            </a:xfrm>
            <a:custGeom>
              <a:rect b="b" l="l" r="r" t="t"/>
              <a:pathLst>
                <a:path extrusionOk="0" h="140" w="392">
                  <a:moveTo>
                    <a:pt x="98" y="115"/>
                  </a:moveTo>
                  <a:cubicBezTo>
                    <a:pt x="153" y="140"/>
                    <a:pt x="392" y="72"/>
                    <a:pt x="291" y="24"/>
                  </a:cubicBezTo>
                  <a:cubicBezTo>
                    <a:pt x="239" y="0"/>
                    <a:pt x="0" y="69"/>
                    <a:pt x="98"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2" name="Google Shape;21172;p11"/>
            <p:cNvSpPr/>
            <p:nvPr/>
          </p:nvSpPr>
          <p:spPr>
            <a:xfrm>
              <a:off x="5372336" y="5013732"/>
              <a:ext cx="7031" cy="6203"/>
            </a:xfrm>
            <a:custGeom>
              <a:rect b="b" l="l" r="r" t="t"/>
              <a:pathLst>
                <a:path extrusionOk="0" h="206" w="197">
                  <a:moveTo>
                    <a:pt x="3" y="102"/>
                  </a:moveTo>
                  <a:cubicBezTo>
                    <a:pt x="0" y="154"/>
                    <a:pt x="157" y="206"/>
                    <a:pt x="195" y="102"/>
                  </a:cubicBezTo>
                  <a:cubicBezTo>
                    <a:pt x="196" y="53"/>
                    <a:pt x="38" y="1"/>
                    <a:pt x="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3" name="Google Shape;21173;p11"/>
            <p:cNvSpPr/>
            <p:nvPr/>
          </p:nvSpPr>
          <p:spPr>
            <a:xfrm>
              <a:off x="3204628" y="5004368"/>
              <a:ext cx="20309" cy="13580"/>
            </a:xfrm>
            <a:custGeom>
              <a:rect b="b" l="l" r="r" t="t"/>
              <a:pathLst>
                <a:path extrusionOk="0" h="451" w="569">
                  <a:moveTo>
                    <a:pt x="376" y="413"/>
                  </a:moveTo>
                  <a:cubicBezTo>
                    <a:pt x="387" y="358"/>
                    <a:pt x="402" y="307"/>
                    <a:pt x="569" y="324"/>
                  </a:cubicBezTo>
                  <a:lnTo>
                    <a:pt x="569" y="142"/>
                  </a:lnTo>
                  <a:cubicBezTo>
                    <a:pt x="95" y="0"/>
                    <a:pt x="1" y="450"/>
                    <a:pt x="376"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4" name="Google Shape;21174;p11"/>
            <p:cNvSpPr/>
            <p:nvPr/>
          </p:nvSpPr>
          <p:spPr>
            <a:xfrm>
              <a:off x="8056827" y="5011384"/>
              <a:ext cx="13742" cy="2740"/>
            </a:xfrm>
            <a:custGeom>
              <a:rect b="b" l="l" r="r" t="t"/>
              <a:pathLst>
                <a:path extrusionOk="0" h="91" w="385">
                  <a:moveTo>
                    <a:pt x="385" y="1"/>
                  </a:moveTo>
                  <a:cubicBezTo>
                    <a:pt x="236" y="22"/>
                    <a:pt x="6" y="3"/>
                    <a:pt x="1" y="91"/>
                  </a:cubicBezTo>
                  <a:cubicBezTo>
                    <a:pt x="151" y="71"/>
                    <a:pt x="382" y="87"/>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5" name="Google Shape;21175;p11"/>
            <p:cNvSpPr/>
            <p:nvPr/>
          </p:nvSpPr>
          <p:spPr>
            <a:xfrm>
              <a:off x="5489441" y="5005543"/>
              <a:ext cx="6960" cy="6233"/>
            </a:xfrm>
            <a:custGeom>
              <a:rect b="b" l="l" r="r" t="t"/>
              <a:pathLst>
                <a:path extrusionOk="0" h="207" w="195">
                  <a:moveTo>
                    <a:pt x="194" y="103"/>
                  </a:moveTo>
                  <a:cubicBezTo>
                    <a:pt x="194" y="54"/>
                    <a:pt x="37" y="0"/>
                    <a:pt x="1" y="103"/>
                  </a:cubicBezTo>
                  <a:cubicBezTo>
                    <a:pt x="1" y="154"/>
                    <a:pt x="156" y="206"/>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6" name="Google Shape;21176;p11"/>
            <p:cNvSpPr/>
            <p:nvPr/>
          </p:nvSpPr>
          <p:spPr>
            <a:xfrm>
              <a:off x="1452729" y="5003134"/>
              <a:ext cx="23914" cy="10328"/>
            </a:xfrm>
            <a:custGeom>
              <a:rect b="b" l="l" r="r" t="t"/>
              <a:pathLst>
                <a:path extrusionOk="0" h="343" w="670">
                  <a:moveTo>
                    <a:pt x="670" y="92"/>
                  </a:moveTo>
                  <a:cubicBezTo>
                    <a:pt x="404" y="95"/>
                    <a:pt x="247" y="49"/>
                    <a:pt x="90" y="1"/>
                  </a:cubicBezTo>
                  <a:cubicBezTo>
                    <a:pt x="0" y="283"/>
                    <a:pt x="610" y="343"/>
                    <a:pt x="67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7" name="Google Shape;21177;p11"/>
            <p:cNvSpPr/>
            <p:nvPr/>
          </p:nvSpPr>
          <p:spPr>
            <a:xfrm>
              <a:off x="4205677" y="5005091"/>
              <a:ext cx="13956" cy="4336"/>
            </a:xfrm>
            <a:custGeom>
              <a:rect b="b" l="l" r="r" t="t"/>
              <a:pathLst>
                <a:path extrusionOk="0" h="144" w="391">
                  <a:moveTo>
                    <a:pt x="291" y="27"/>
                  </a:moveTo>
                  <a:cubicBezTo>
                    <a:pt x="237" y="1"/>
                    <a:pt x="0" y="71"/>
                    <a:pt x="98" y="117"/>
                  </a:cubicBezTo>
                  <a:cubicBezTo>
                    <a:pt x="152" y="143"/>
                    <a:pt x="391" y="74"/>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8" name="Google Shape;21178;p11"/>
            <p:cNvSpPr/>
            <p:nvPr/>
          </p:nvSpPr>
          <p:spPr>
            <a:xfrm>
              <a:off x="1522614" y="4987447"/>
              <a:ext cx="50434" cy="18548"/>
            </a:xfrm>
            <a:custGeom>
              <a:rect b="b" l="l" r="r" t="t"/>
              <a:pathLst>
                <a:path extrusionOk="0" h="616" w="1413">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9" name="Google Shape;21179;p11"/>
            <p:cNvSpPr/>
            <p:nvPr/>
          </p:nvSpPr>
          <p:spPr>
            <a:xfrm>
              <a:off x="2020337" y="4994643"/>
              <a:ext cx="6889" cy="6173"/>
            </a:xfrm>
            <a:custGeom>
              <a:rect b="b" l="l" r="r" t="t"/>
              <a:pathLst>
                <a:path extrusionOk="0" h="205" w="193">
                  <a:moveTo>
                    <a:pt x="192" y="102"/>
                  </a:moveTo>
                  <a:cubicBezTo>
                    <a:pt x="192" y="50"/>
                    <a:pt x="39" y="1"/>
                    <a:pt x="2" y="102"/>
                  </a:cubicBezTo>
                  <a:cubicBezTo>
                    <a:pt x="0" y="152"/>
                    <a:pt x="157" y="204"/>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0" name="Google Shape;21180;p11"/>
            <p:cNvSpPr/>
            <p:nvPr/>
          </p:nvSpPr>
          <p:spPr>
            <a:xfrm>
              <a:off x="4863121" y="4994914"/>
              <a:ext cx="13777" cy="2800"/>
            </a:xfrm>
            <a:custGeom>
              <a:rect b="b" l="l" r="r" t="t"/>
              <a:pathLst>
                <a:path extrusionOk="0" h="93" w="386">
                  <a:moveTo>
                    <a:pt x="385" y="1"/>
                  </a:moveTo>
                  <a:cubicBezTo>
                    <a:pt x="235" y="22"/>
                    <a:pt x="5" y="5"/>
                    <a:pt x="0" y="92"/>
                  </a:cubicBezTo>
                  <a:cubicBezTo>
                    <a:pt x="149" y="73"/>
                    <a:pt x="379" y="91"/>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1" name="Google Shape;21181;p11"/>
            <p:cNvSpPr/>
            <p:nvPr/>
          </p:nvSpPr>
          <p:spPr>
            <a:xfrm>
              <a:off x="2116740" y="4991813"/>
              <a:ext cx="6924" cy="6293"/>
            </a:xfrm>
            <a:custGeom>
              <a:rect b="b" l="l" r="r" t="t"/>
              <a:pathLst>
                <a:path extrusionOk="0" h="209" w="194">
                  <a:moveTo>
                    <a:pt x="193" y="104"/>
                  </a:moveTo>
                  <a:cubicBezTo>
                    <a:pt x="193" y="55"/>
                    <a:pt x="37" y="1"/>
                    <a:pt x="1" y="104"/>
                  </a:cubicBezTo>
                  <a:cubicBezTo>
                    <a:pt x="0" y="155"/>
                    <a:pt x="154" y="208"/>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2" name="Google Shape;21182;p11"/>
            <p:cNvSpPr/>
            <p:nvPr/>
          </p:nvSpPr>
          <p:spPr>
            <a:xfrm>
              <a:off x="1707105" y="4994252"/>
              <a:ext cx="13956" cy="4276"/>
            </a:xfrm>
            <a:custGeom>
              <a:rect b="b" l="l" r="r" t="t"/>
              <a:pathLst>
                <a:path extrusionOk="0" h="142" w="391">
                  <a:moveTo>
                    <a:pt x="101" y="115"/>
                  </a:moveTo>
                  <a:cubicBezTo>
                    <a:pt x="151" y="142"/>
                    <a:pt x="391" y="71"/>
                    <a:pt x="293" y="24"/>
                  </a:cubicBezTo>
                  <a:cubicBezTo>
                    <a:pt x="239" y="1"/>
                    <a:pt x="1" y="67"/>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3" name="Google Shape;21183;p11"/>
            <p:cNvSpPr/>
            <p:nvPr/>
          </p:nvSpPr>
          <p:spPr>
            <a:xfrm>
              <a:off x="5027339" y="4986785"/>
              <a:ext cx="21630" cy="6383"/>
            </a:xfrm>
            <a:custGeom>
              <a:rect b="b" l="l" r="r" t="t"/>
              <a:pathLst>
                <a:path extrusionOk="0" h="212" w="606">
                  <a:moveTo>
                    <a:pt x="606" y="181"/>
                  </a:moveTo>
                  <a:lnTo>
                    <a:pt x="606" y="1"/>
                  </a:lnTo>
                  <a:lnTo>
                    <a:pt x="26" y="1"/>
                  </a:lnTo>
                  <a:cubicBezTo>
                    <a:pt x="0" y="164"/>
                    <a:pt x="218" y="212"/>
                    <a:pt x="606"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4" name="Google Shape;21184;p11"/>
            <p:cNvSpPr/>
            <p:nvPr/>
          </p:nvSpPr>
          <p:spPr>
            <a:xfrm>
              <a:off x="3975179" y="4989525"/>
              <a:ext cx="13706" cy="2710"/>
            </a:xfrm>
            <a:custGeom>
              <a:rect b="b" l="l" r="r" t="t"/>
              <a:pathLst>
                <a:path extrusionOk="0" h="90" w="384">
                  <a:moveTo>
                    <a:pt x="1" y="90"/>
                  </a:moveTo>
                  <a:cubicBezTo>
                    <a:pt x="151" y="70"/>
                    <a:pt x="379" y="87"/>
                    <a:pt x="383" y="1"/>
                  </a:cubicBezTo>
                  <a:cubicBezTo>
                    <a:pt x="236" y="20"/>
                    <a:pt x="7" y="2"/>
                    <a:pt x="1" y="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5" name="Google Shape;21185;p11"/>
            <p:cNvSpPr/>
            <p:nvPr/>
          </p:nvSpPr>
          <p:spPr>
            <a:xfrm>
              <a:off x="2216428" y="4988742"/>
              <a:ext cx="14027" cy="4246"/>
            </a:xfrm>
            <a:custGeom>
              <a:rect b="b" l="l" r="r" t="t"/>
              <a:pathLst>
                <a:path extrusionOk="0" h="141" w="393">
                  <a:moveTo>
                    <a:pt x="100" y="116"/>
                  </a:moveTo>
                  <a:cubicBezTo>
                    <a:pt x="153" y="140"/>
                    <a:pt x="392" y="73"/>
                    <a:pt x="292" y="27"/>
                  </a:cubicBezTo>
                  <a:cubicBezTo>
                    <a:pt x="238" y="1"/>
                    <a:pt x="0"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6" name="Google Shape;21186;p11"/>
            <p:cNvSpPr/>
            <p:nvPr/>
          </p:nvSpPr>
          <p:spPr>
            <a:xfrm>
              <a:off x="8531814" y="4986695"/>
              <a:ext cx="13777" cy="2800"/>
            </a:xfrm>
            <a:custGeom>
              <a:rect b="b" l="l" r="r" t="t"/>
              <a:pathLst>
                <a:path extrusionOk="0" h="93" w="386">
                  <a:moveTo>
                    <a:pt x="386" y="1"/>
                  </a:moveTo>
                  <a:cubicBezTo>
                    <a:pt x="236" y="23"/>
                    <a:pt x="5" y="5"/>
                    <a:pt x="1" y="92"/>
                  </a:cubicBezTo>
                  <a:cubicBezTo>
                    <a:pt x="150" y="73"/>
                    <a:pt x="379" y="91"/>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7" name="Google Shape;21187;p11"/>
            <p:cNvSpPr/>
            <p:nvPr/>
          </p:nvSpPr>
          <p:spPr>
            <a:xfrm>
              <a:off x="5537625" y="4978174"/>
              <a:ext cx="6996" cy="6293"/>
            </a:xfrm>
            <a:custGeom>
              <a:rect b="b" l="l" r="r" t="t"/>
              <a:pathLst>
                <a:path extrusionOk="0" h="209" w="196">
                  <a:moveTo>
                    <a:pt x="193" y="104"/>
                  </a:moveTo>
                  <a:cubicBezTo>
                    <a:pt x="195" y="54"/>
                    <a:pt x="39" y="1"/>
                    <a:pt x="1" y="104"/>
                  </a:cubicBezTo>
                  <a:cubicBezTo>
                    <a:pt x="1" y="156"/>
                    <a:pt x="156" y="208"/>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8" name="Google Shape;21188;p11"/>
            <p:cNvSpPr/>
            <p:nvPr/>
          </p:nvSpPr>
          <p:spPr>
            <a:xfrm>
              <a:off x="2075409" y="4978565"/>
              <a:ext cx="13849" cy="2740"/>
            </a:xfrm>
            <a:custGeom>
              <a:rect b="b" l="l" r="r" t="t"/>
              <a:pathLst>
                <a:path extrusionOk="0" h="91" w="388">
                  <a:moveTo>
                    <a:pt x="388" y="1"/>
                  </a:moveTo>
                  <a:cubicBezTo>
                    <a:pt x="235" y="20"/>
                    <a:pt x="5" y="2"/>
                    <a:pt x="0" y="91"/>
                  </a:cubicBezTo>
                  <a:cubicBezTo>
                    <a:pt x="149" y="71"/>
                    <a:pt x="383" y="88"/>
                    <a:pt x="3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9" name="Google Shape;21189;p11"/>
            <p:cNvSpPr/>
            <p:nvPr/>
          </p:nvSpPr>
          <p:spPr>
            <a:xfrm>
              <a:off x="1497166" y="4975434"/>
              <a:ext cx="7031" cy="6263"/>
            </a:xfrm>
            <a:custGeom>
              <a:rect b="b" l="l" r="r" t="t"/>
              <a:pathLst>
                <a:path extrusionOk="0" h="208" w="197">
                  <a:moveTo>
                    <a:pt x="196" y="105"/>
                  </a:moveTo>
                  <a:cubicBezTo>
                    <a:pt x="196" y="54"/>
                    <a:pt x="39" y="0"/>
                    <a:pt x="3" y="105"/>
                  </a:cubicBezTo>
                  <a:cubicBezTo>
                    <a:pt x="1" y="153"/>
                    <a:pt x="159" y="208"/>
                    <a:pt x="196"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0" name="Google Shape;21190;p11"/>
            <p:cNvSpPr/>
            <p:nvPr/>
          </p:nvSpPr>
          <p:spPr>
            <a:xfrm>
              <a:off x="4357046" y="4975073"/>
              <a:ext cx="14063" cy="4276"/>
            </a:xfrm>
            <a:custGeom>
              <a:rect b="b" l="l" r="r" t="t"/>
              <a:pathLst>
                <a:path extrusionOk="0" h="142" w="394">
                  <a:moveTo>
                    <a:pt x="294" y="25"/>
                  </a:moveTo>
                  <a:cubicBezTo>
                    <a:pt x="241" y="1"/>
                    <a:pt x="0" y="70"/>
                    <a:pt x="101" y="117"/>
                  </a:cubicBezTo>
                  <a:cubicBezTo>
                    <a:pt x="153" y="142"/>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1" name="Google Shape;21191;p11"/>
            <p:cNvSpPr/>
            <p:nvPr/>
          </p:nvSpPr>
          <p:spPr>
            <a:xfrm>
              <a:off x="2488971" y="4966341"/>
              <a:ext cx="20131" cy="16259"/>
            </a:xfrm>
            <a:custGeom>
              <a:rect b="b" l="l" r="r" t="t"/>
              <a:pathLst>
                <a:path extrusionOk="0" h="540" w="564">
                  <a:moveTo>
                    <a:pt x="563" y="134"/>
                  </a:moveTo>
                  <a:cubicBezTo>
                    <a:pt x="1" y="1"/>
                    <a:pt x="1" y="540"/>
                    <a:pt x="563" y="4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2" name="Google Shape;21192;p11"/>
            <p:cNvSpPr/>
            <p:nvPr/>
          </p:nvSpPr>
          <p:spPr>
            <a:xfrm>
              <a:off x="6600921" y="4972333"/>
              <a:ext cx="13991" cy="4306"/>
            </a:xfrm>
            <a:custGeom>
              <a:rect b="b" l="l" r="r" t="t"/>
              <a:pathLst>
                <a:path extrusionOk="0" h="143" w="392">
                  <a:moveTo>
                    <a:pt x="292" y="26"/>
                  </a:moveTo>
                  <a:cubicBezTo>
                    <a:pt x="239" y="0"/>
                    <a:pt x="0" y="69"/>
                    <a:pt x="98" y="116"/>
                  </a:cubicBezTo>
                  <a:cubicBezTo>
                    <a:pt x="154" y="142"/>
                    <a:pt x="392" y="72"/>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3" name="Google Shape;21193;p11"/>
            <p:cNvSpPr/>
            <p:nvPr/>
          </p:nvSpPr>
          <p:spPr>
            <a:xfrm>
              <a:off x="6249856" y="4972333"/>
              <a:ext cx="14099" cy="4306"/>
            </a:xfrm>
            <a:custGeom>
              <a:rect b="b" l="l" r="r" t="t"/>
              <a:pathLst>
                <a:path extrusionOk="0" h="143" w="395">
                  <a:moveTo>
                    <a:pt x="293" y="26"/>
                  </a:moveTo>
                  <a:cubicBezTo>
                    <a:pt x="241" y="0"/>
                    <a:pt x="0" y="69"/>
                    <a:pt x="102" y="116"/>
                  </a:cubicBezTo>
                  <a:cubicBezTo>
                    <a:pt x="156" y="142"/>
                    <a:pt x="395"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4" name="Google Shape;21194;p11"/>
            <p:cNvSpPr/>
            <p:nvPr/>
          </p:nvSpPr>
          <p:spPr>
            <a:xfrm>
              <a:off x="2271250" y="4964896"/>
              <a:ext cx="25734" cy="8250"/>
            </a:xfrm>
            <a:custGeom>
              <a:rect b="b" l="l" r="r" t="t"/>
              <a:pathLst>
                <a:path extrusionOk="0" h="274" w="721">
                  <a:moveTo>
                    <a:pt x="105" y="273"/>
                  </a:moveTo>
                  <a:lnTo>
                    <a:pt x="685" y="273"/>
                  </a:lnTo>
                  <a:cubicBezTo>
                    <a:pt x="655" y="166"/>
                    <a:pt x="720" y="16"/>
                    <a:pt x="492" y="0"/>
                  </a:cubicBezTo>
                  <a:cubicBezTo>
                    <a:pt x="477" y="143"/>
                    <a:pt x="1" y="71"/>
                    <a:pt x="10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5" name="Google Shape;21195;p11"/>
            <p:cNvSpPr/>
            <p:nvPr/>
          </p:nvSpPr>
          <p:spPr>
            <a:xfrm>
              <a:off x="2670678" y="4966853"/>
              <a:ext cx="14099" cy="4276"/>
            </a:xfrm>
            <a:custGeom>
              <a:rect b="b" l="l" r="r" t="t"/>
              <a:pathLst>
                <a:path extrusionOk="0" h="142" w="395">
                  <a:moveTo>
                    <a:pt x="292" y="26"/>
                  </a:moveTo>
                  <a:cubicBezTo>
                    <a:pt x="242" y="1"/>
                    <a:pt x="0" y="70"/>
                    <a:pt x="102" y="116"/>
                  </a:cubicBezTo>
                  <a:cubicBezTo>
                    <a:pt x="155" y="142"/>
                    <a:pt x="395"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6" name="Google Shape;21196;p11"/>
            <p:cNvSpPr/>
            <p:nvPr/>
          </p:nvSpPr>
          <p:spPr>
            <a:xfrm>
              <a:off x="4317214" y="4956044"/>
              <a:ext cx="29625" cy="12375"/>
            </a:xfrm>
            <a:custGeom>
              <a:rect b="b" l="l" r="r" t="t"/>
              <a:pathLst>
                <a:path extrusionOk="0" h="411" w="830">
                  <a:moveTo>
                    <a:pt x="829" y="385"/>
                  </a:moveTo>
                  <a:lnTo>
                    <a:pt x="829" y="23"/>
                  </a:lnTo>
                  <a:cubicBezTo>
                    <a:pt x="465" y="1"/>
                    <a:pt x="405" y="123"/>
                    <a:pt x="59" y="112"/>
                  </a:cubicBezTo>
                  <a:cubicBezTo>
                    <a:pt x="0" y="352"/>
                    <a:pt x="327" y="411"/>
                    <a:pt x="829" y="38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7" name="Google Shape;21197;p11"/>
            <p:cNvSpPr/>
            <p:nvPr/>
          </p:nvSpPr>
          <p:spPr>
            <a:xfrm>
              <a:off x="1414718" y="4958362"/>
              <a:ext cx="27519" cy="11291"/>
            </a:xfrm>
            <a:custGeom>
              <a:rect b="b" l="l" r="r" t="t"/>
              <a:pathLst>
                <a:path extrusionOk="0" h="375" w="771">
                  <a:moveTo>
                    <a:pt x="770" y="308"/>
                  </a:moveTo>
                  <a:lnTo>
                    <a:pt x="770" y="33"/>
                  </a:lnTo>
                  <a:cubicBezTo>
                    <a:pt x="483" y="50"/>
                    <a:pt x="58" y="1"/>
                    <a:pt x="0" y="125"/>
                  </a:cubicBezTo>
                  <a:cubicBezTo>
                    <a:pt x="383" y="129"/>
                    <a:pt x="243" y="374"/>
                    <a:pt x="770" y="3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8" name="Google Shape;21198;p11"/>
            <p:cNvSpPr/>
            <p:nvPr/>
          </p:nvSpPr>
          <p:spPr>
            <a:xfrm>
              <a:off x="1855119" y="4947915"/>
              <a:ext cx="41332" cy="16982"/>
            </a:xfrm>
            <a:custGeom>
              <a:rect b="b" l="l" r="r" t="t"/>
              <a:pathLst>
                <a:path extrusionOk="0" h="564" w="1158">
                  <a:moveTo>
                    <a:pt x="1" y="199"/>
                  </a:moveTo>
                  <a:cubicBezTo>
                    <a:pt x="211" y="404"/>
                    <a:pt x="524" y="561"/>
                    <a:pt x="1157" y="563"/>
                  </a:cubicBezTo>
                  <a:lnTo>
                    <a:pt x="1157" y="110"/>
                  </a:lnTo>
                  <a:cubicBezTo>
                    <a:pt x="819" y="164"/>
                    <a:pt x="27" y="1"/>
                    <a:pt x="1" y="1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9" name="Google Shape;21199;p11"/>
            <p:cNvSpPr/>
            <p:nvPr/>
          </p:nvSpPr>
          <p:spPr>
            <a:xfrm>
              <a:off x="857033" y="4948457"/>
              <a:ext cx="45865" cy="16741"/>
            </a:xfrm>
            <a:custGeom>
              <a:rect b="b" l="l" r="r" t="t"/>
              <a:pathLst>
                <a:path extrusionOk="0" h="556" w="1285">
                  <a:moveTo>
                    <a:pt x="965" y="1"/>
                  </a:moveTo>
                  <a:cubicBezTo>
                    <a:pt x="361" y="18"/>
                    <a:pt x="38" y="171"/>
                    <a:pt x="0" y="454"/>
                  </a:cubicBezTo>
                  <a:cubicBezTo>
                    <a:pt x="365" y="433"/>
                    <a:pt x="426" y="556"/>
                    <a:pt x="776" y="545"/>
                  </a:cubicBezTo>
                  <a:cubicBezTo>
                    <a:pt x="901" y="355"/>
                    <a:pt x="1285" y="142"/>
                    <a:pt x="9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0" name="Google Shape;21200;p11"/>
            <p:cNvSpPr/>
            <p:nvPr/>
          </p:nvSpPr>
          <p:spPr>
            <a:xfrm>
              <a:off x="5613399" y="4953967"/>
              <a:ext cx="14919" cy="9184"/>
            </a:xfrm>
            <a:custGeom>
              <a:rect b="b" l="l" r="r" t="t"/>
              <a:pathLst>
                <a:path extrusionOk="0" h="305" w="418">
                  <a:moveTo>
                    <a:pt x="383" y="272"/>
                  </a:moveTo>
                  <a:cubicBezTo>
                    <a:pt x="357" y="165"/>
                    <a:pt x="418" y="15"/>
                    <a:pt x="193" y="1"/>
                  </a:cubicBezTo>
                  <a:cubicBezTo>
                    <a:pt x="180" y="57"/>
                    <a:pt x="163" y="108"/>
                    <a:pt x="0" y="93"/>
                  </a:cubicBezTo>
                  <a:cubicBezTo>
                    <a:pt x="21" y="200"/>
                    <a:pt x="56" y="305"/>
                    <a:pt x="383"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1" name="Google Shape;21201;p11"/>
            <p:cNvSpPr/>
            <p:nvPr/>
          </p:nvSpPr>
          <p:spPr>
            <a:xfrm>
              <a:off x="2477942" y="4958694"/>
              <a:ext cx="14063" cy="4276"/>
            </a:xfrm>
            <a:custGeom>
              <a:rect b="b" l="l" r="r" t="t"/>
              <a:pathLst>
                <a:path extrusionOk="0" h="142" w="394">
                  <a:moveTo>
                    <a:pt x="294" y="24"/>
                  </a:moveTo>
                  <a:cubicBezTo>
                    <a:pt x="240" y="0"/>
                    <a:pt x="0" y="68"/>
                    <a:pt x="102" y="115"/>
                  </a:cubicBezTo>
                  <a:cubicBezTo>
                    <a:pt x="154" y="141"/>
                    <a:pt x="393"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2" name="Google Shape;21202;p11"/>
            <p:cNvSpPr/>
            <p:nvPr/>
          </p:nvSpPr>
          <p:spPr>
            <a:xfrm>
              <a:off x="4119731" y="4953575"/>
              <a:ext cx="6924" cy="6233"/>
            </a:xfrm>
            <a:custGeom>
              <a:rect b="b" l="l" r="r" t="t"/>
              <a:pathLst>
                <a:path extrusionOk="0" h="207" w="194">
                  <a:moveTo>
                    <a:pt x="193" y="105"/>
                  </a:moveTo>
                  <a:cubicBezTo>
                    <a:pt x="193" y="51"/>
                    <a:pt x="38" y="1"/>
                    <a:pt x="0" y="105"/>
                  </a:cubicBezTo>
                  <a:cubicBezTo>
                    <a:pt x="0" y="153"/>
                    <a:pt x="157" y="207"/>
                    <a:pt x="193"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3" name="Google Shape;21203;p11"/>
            <p:cNvSpPr/>
            <p:nvPr/>
          </p:nvSpPr>
          <p:spPr>
            <a:xfrm>
              <a:off x="2264540" y="4953184"/>
              <a:ext cx="14134" cy="4276"/>
            </a:xfrm>
            <a:custGeom>
              <a:rect b="b" l="l" r="r" t="t"/>
              <a:pathLst>
                <a:path extrusionOk="0" h="142" w="396">
                  <a:moveTo>
                    <a:pt x="293" y="24"/>
                  </a:moveTo>
                  <a:cubicBezTo>
                    <a:pt x="241" y="0"/>
                    <a:pt x="1" y="68"/>
                    <a:pt x="104" y="118"/>
                  </a:cubicBezTo>
                  <a:cubicBezTo>
                    <a:pt x="155" y="141"/>
                    <a:pt x="395" y="74"/>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4" name="Google Shape;21204;p11"/>
            <p:cNvSpPr/>
            <p:nvPr/>
          </p:nvSpPr>
          <p:spPr>
            <a:xfrm>
              <a:off x="3706633" y="4951227"/>
              <a:ext cx="13849" cy="2680"/>
            </a:xfrm>
            <a:custGeom>
              <a:rect b="b" l="l" r="r" t="t"/>
              <a:pathLst>
                <a:path extrusionOk="0" h="89" w="388">
                  <a:moveTo>
                    <a:pt x="387" y="0"/>
                  </a:moveTo>
                  <a:cubicBezTo>
                    <a:pt x="241" y="21"/>
                    <a:pt x="7" y="3"/>
                    <a:pt x="1" y="89"/>
                  </a:cubicBezTo>
                  <a:cubicBezTo>
                    <a:pt x="154" y="69"/>
                    <a:pt x="382" y="89"/>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5" name="Google Shape;21205;p11"/>
            <p:cNvSpPr/>
            <p:nvPr/>
          </p:nvSpPr>
          <p:spPr>
            <a:xfrm>
              <a:off x="4501669" y="4947734"/>
              <a:ext cx="13991" cy="4215"/>
            </a:xfrm>
            <a:custGeom>
              <a:rect b="b" l="l" r="r" t="t"/>
              <a:pathLst>
                <a:path extrusionOk="0" h="140" w="392">
                  <a:moveTo>
                    <a:pt x="99" y="116"/>
                  </a:moveTo>
                  <a:cubicBezTo>
                    <a:pt x="153" y="140"/>
                    <a:pt x="392" y="73"/>
                    <a:pt x="291" y="25"/>
                  </a:cubicBezTo>
                  <a:cubicBezTo>
                    <a:pt x="238" y="0"/>
                    <a:pt x="0" y="68"/>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6" name="Google Shape;21206;p11"/>
            <p:cNvSpPr/>
            <p:nvPr/>
          </p:nvSpPr>
          <p:spPr>
            <a:xfrm>
              <a:off x="3414103" y="4947734"/>
              <a:ext cx="14027" cy="4215"/>
            </a:xfrm>
            <a:custGeom>
              <a:rect b="b" l="l" r="r" t="t"/>
              <a:pathLst>
                <a:path extrusionOk="0" h="140" w="393">
                  <a:moveTo>
                    <a:pt x="293" y="25"/>
                  </a:moveTo>
                  <a:cubicBezTo>
                    <a:pt x="241" y="0"/>
                    <a:pt x="1" y="68"/>
                    <a:pt x="100" y="116"/>
                  </a:cubicBezTo>
                  <a:cubicBezTo>
                    <a:pt x="152" y="140"/>
                    <a:pt x="392" y="73"/>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7" name="Google Shape;21207;p11"/>
            <p:cNvSpPr/>
            <p:nvPr/>
          </p:nvSpPr>
          <p:spPr>
            <a:xfrm>
              <a:off x="7082796" y="4942224"/>
              <a:ext cx="13991" cy="4306"/>
            </a:xfrm>
            <a:custGeom>
              <a:rect b="b" l="l" r="r" t="t"/>
              <a:pathLst>
                <a:path extrusionOk="0" h="143" w="392">
                  <a:moveTo>
                    <a:pt x="290" y="26"/>
                  </a:moveTo>
                  <a:cubicBezTo>
                    <a:pt x="238" y="0"/>
                    <a:pt x="0" y="71"/>
                    <a:pt x="99" y="116"/>
                  </a:cubicBezTo>
                  <a:cubicBezTo>
                    <a:pt x="153" y="143"/>
                    <a:pt x="392" y="73"/>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8" name="Google Shape;21208;p11"/>
            <p:cNvSpPr/>
            <p:nvPr/>
          </p:nvSpPr>
          <p:spPr>
            <a:xfrm>
              <a:off x="2457348" y="4942224"/>
              <a:ext cx="13991" cy="4306"/>
            </a:xfrm>
            <a:custGeom>
              <a:rect b="b" l="l" r="r" t="t"/>
              <a:pathLst>
                <a:path extrusionOk="0" h="143" w="392">
                  <a:moveTo>
                    <a:pt x="293" y="26"/>
                  </a:moveTo>
                  <a:cubicBezTo>
                    <a:pt x="238" y="0"/>
                    <a:pt x="0" y="71"/>
                    <a:pt x="100" y="116"/>
                  </a:cubicBezTo>
                  <a:cubicBezTo>
                    <a:pt x="152" y="143"/>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9" name="Google Shape;21209;p11"/>
            <p:cNvSpPr/>
            <p:nvPr/>
          </p:nvSpPr>
          <p:spPr>
            <a:xfrm>
              <a:off x="5640810" y="4937497"/>
              <a:ext cx="13884" cy="5540"/>
            </a:xfrm>
            <a:custGeom>
              <a:rect b="b" l="l" r="r" t="t"/>
              <a:pathLst>
                <a:path extrusionOk="0" h="184" w="389">
                  <a:moveTo>
                    <a:pt x="1" y="183"/>
                  </a:moveTo>
                  <a:lnTo>
                    <a:pt x="389" y="183"/>
                  </a:lnTo>
                  <a:lnTo>
                    <a:pt x="389"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0" name="Google Shape;21210;p11"/>
            <p:cNvSpPr/>
            <p:nvPr/>
          </p:nvSpPr>
          <p:spPr>
            <a:xfrm>
              <a:off x="4487357" y="4926658"/>
              <a:ext cx="26591" cy="12255"/>
            </a:xfrm>
            <a:custGeom>
              <a:rect b="b" l="l" r="r" t="t"/>
              <a:pathLst>
                <a:path extrusionOk="0" h="407" w="745">
                  <a:moveTo>
                    <a:pt x="306" y="0"/>
                  </a:moveTo>
                  <a:cubicBezTo>
                    <a:pt x="0" y="135"/>
                    <a:pt x="89" y="406"/>
                    <a:pt x="692" y="362"/>
                  </a:cubicBezTo>
                  <a:cubicBezTo>
                    <a:pt x="745" y="154"/>
                    <a:pt x="647" y="21"/>
                    <a:pt x="3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1" name="Google Shape;21211;p11"/>
            <p:cNvSpPr/>
            <p:nvPr/>
          </p:nvSpPr>
          <p:spPr>
            <a:xfrm>
              <a:off x="3352142" y="4934035"/>
              <a:ext cx="14027" cy="4336"/>
            </a:xfrm>
            <a:custGeom>
              <a:rect b="b" l="l" r="r" t="t"/>
              <a:pathLst>
                <a:path extrusionOk="0" h="144" w="393">
                  <a:moveTo>
                    <a:pt x="100" y="117"/>
                  </a:moveTo>
                  <a:cubicBezTo>
                    <a:pt x="151" y="143"/>
                    <a:pt x="392" y="73"/>
                    <a:pt x="293" y="26"/>
                  </a:cubicBezTo>
                  <a:cubicBezTo>
                    <a:pt x="242" y="1"/>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2" name="Google Shape;21212;p11"/>
            <p:cNvSpPr/>
            <p:nvPr/>
          </p:nvSpPr>
          <p:spPr>
            <a:xfrm>
              <a:off x="7844246" y="4916271"/>
              <a:ext cx="35478" cy="19090"/>
            </a:xfrm>
            <a:custGeom>
              <a:rect b="b" l="l" r="r" t="t"/>
              <a:pathLst>
                <a:path extrusionOk="0" h="634" w="994">
                  <a:moveTo>
                    <a:pt x="558" y="616"/>
                  </a:moveTo>
                  <a:cubicBezTo>
                    <a:pt x="506" y="349"/>
                    <a:pt x="994" y="336"/>
                    <a:pt x="943" y="71"/>
                  </a:cubicBezTo>
                  <a:cubicBezTo>
                    <a:pt x="1" y="1"/>
                    <a:pt x="75" y="634"/>
                    <a:pt x="558" y="6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3" name="Google Shape;21213;p11"/>
            <p:cNvSpPr/>
            <p:nvPr/>
          </p:nvSpPr>
          <p:spPr>
            <a:xfrm>
              <a:off x="2677566" y="4931385"/>
              <a:ext cx="14099" cy="4215"/>
            </a:xfrm>
            <a:custGeom>
              <a:rect b="b" l="l" r="r" t="t"/>
              <a:pathLst>
                <a:path extrusionOk="0" h="140" w="395">
                  <a:moveTo>
                    <a:pt x="99" y="114"/>
                  </a:moveTo>
                  <a:cubicBezTo>
                    <a:pt x="156" y="140"/>
                    <a:pt x="395" y="69"/>
                    <a:pt x="294" y="22"/>
                  </a:cubicBezTo>
                  <a:cubicBezTo>
                    <a:pt x="242" y="0"/>
                    <a:pt x="1" y="67"/>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4" name="Google Shape;21214;p11"/>
            <p:cNvSpPr/>
            <p:nvPr/>
          </p:nvSpPr>
          <p:spPr>
            <a:xfrm>
              <a:off x="1872216" y="4931385"/>
              <a:ext cx="14170" cy="4215"/>
            </a:xfrm>
            <a:custGeom>
              <a:rect b="b" l="l" r="r" t="t"/>
              <a:pathLst>
                <a:path extrusionOk="0" h="140" w="397">
                  <a:moveTo>
                    <a:pt x="294" y="24"/>
                  </a:moveTo>
                  <a:cubicBezTo>
                    <a:pt x="242" y="0"/>
                    <a:pt x="1" y="68"/>
                    <a:pt x="104" y="115"/>
                  </a:cubicBezTo>
                  <a:cubicBezTo>
                    <a:pt x="157" y="140"/>
                    <a:pt x="396"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5" name="Google Shape;21215;p11"/>
            <p:cNvSpPr/>
            <p:nvPr/>
          </p:nvSpPr>
          <p:spPr>
            <a:xfrm>
              <a:off x="4920656" y="4915699"/>
              <a:ext cx="34229" cy="17193"/>
            </a:xfrm>
            <a:custGeom>
              <a:rect b="b" l="l" r="r" t="t"/>
              <a:pathLst>
                <a:path extrusionOk="0" h="571" w="959">
                  <a:moveTo>
                    <a:pt x="704" y="545"/>
                  </a:moveTo>
                  <a:cubicBezTo>
                    <a:pt x="863" y="440"/>
                    <a:pt x="958" y="302"/>
                    <a:pt x="894" y="92"/>
                  </a:cubicBezTo>
                  <a:cubicBezTo>
                    <a:pt x="627" y="94"/>
                    <a:pt x="469" y="47"/>
                    <a:pt x="313" y="0"/>
                  </a:cubicBezTo>
                  <a:cubicBezTo>
                    <a:pt x="0" y="146"/>
                    <a:pt x="82" y="571"/>
                    <a:pt x="70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6" name="Google Shape;21216;p11"/>
            <p:cNvSpPr/>
            <p:nvPr/>
          </p:nvSpPr>
          <p:spPr>
            <a:xfrm>
              <a:off x="2716149" y="4919854"/>
              <a:ext cx="20131" cy="16259"/>
            </a:xfrm>
            <a:custGeom>
              <a:rect b="b" l="l" r="r" t="t"/>
              <a:pathLst>
                <a:path extrusionOk="0" h="540" w="564">
                  <a:moveTo>
                    <a:pt x="563" y="407"/>
                  </a:moveTo>
                  <a:lnTo>
                    <a:pt x="563" y="135"/>
                  </a:lnTo>
                  <a:cubicBezTo>
                    <a:pt x="0" y="1"/>
                    <a:pt x="0" y="540"/>
                    <a:pt x="563" y="4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7" name="Google Shape;21217;p11"/>
            <p:cNvSpPr/>
            <p:nvPr/>
          </p:nvSpPr>
          <p:spPr>
            <a:xfrm>
              <a:off x="6518365" y="4925875"/>
              <a:ext cx="13991" cy="4215"/>
            </a:xfrm>
            <a:custGeom>
              <a:rect b="b" l="l" r="r" t="t"/>
              <a:pathLst>
                <a:path extrusionOk="0" h="140" w="392">
                  <a:moveTo>
                    <a:pt x="294" y="26"/>
                  </a:moveTo>
                  <a:cubicBezTo>
                    <a:pt x="236" y="0"/>
                    <a:pt x="0" y="69"/>
                    <a:pt x="101" y="115"/>
                  </a:cubicBezTo>
                  <a:cubicBezTo>
                    <a:pt x="151" y="140"/>
                    <a:pt x="392" y="72"/>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8" name="Google Shape;21218;p11"/>
            <p:cNvSpPr/>
            <p:nvPr/>
          </p:nvSpPr>
          <p:spPr>
            <a:xfrm>
              <a:off x="2631667" y="4921148"/>
              <a:ext cx="21951" cy="8732"/>
            </a:xfrm>
            <a:custGeom>
              <a:rect b="b" l="l" r="r" t="t"/>
              <a:pathLst>
                <a:path extrusionOk="0" h="290" w="615">
                  <a:moveTo>
                    <a:pt x="614" y="272"/>
                  </a:moveTo>
                  <a:lnTo>
                    <a:pt x="614" y="1"/>
                  </a:lnTo>
                  <a:lnTo>
                    <a:pt x="34" y="1"/>
                  </a:lnTo>
                  <a:cubicBezTo>
                    <a:pt x="1" y="199"/>
                    <a:pt x="194" y="289"/>
                    <a:pt x="61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9" name="Google Shape;21219;p11"/>
            <p:cNvSpPr/>
            <p:nvPr/>
          </p:nvSpPr>
          <p:spPr>
            <a:xfrm>
              <a:off x="1833597" y="4918439"/>
              <a:ext cx="14670" cy="9515"/>
            </a:xfrm>
            <a:custGeom>
              <a:rect b="b" l="l" r="r" t="t"/>
              <a:pathLst>
                <a:path extrusionOk="0" h="316" w="411">
                  <a:moveTo>
                    <a:pt x="410" y="273"/>
                  </a:moveTo>
                  <a:lnTo>
                    <a:pt x="410" y="91"/>
                  </a:lnTo>
                  <a:cubicBezTo>
                    <a:pt x="220" y="91"/>
                    <a:pt x="182" y="16"/>
                    <a:pt x="25" y="1"/>
                  </a:cubicBezTo>
                  <a:cubicBezTo>
                    <a:pt x="45" y="143"/>
                    <a:pt x="0" y="315"/>
                    <a:pt x="41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0" name="Google Shape;21220;p11"/>
            <p:cNvSpPr/>
            <p:nvPr/>
          </p:nvSpPr>
          <p:spPr>
            <a:xfrm>
              <a:off x="1600565" y="4923888"/>
              <a:ext cx="13777" cy="2800"/>
            </a:xfrm>
            <a:custGeom>
              <a:rect b="b" l="l" r="r" t="t"/>
              <a:pathLst>
                <a:path extrusionOk="0" h="93" w="386">
                  <a:moveTo>
                    <a:pt x="0" y="92"/>
                  </a:moveTo>
                  <a:cubicBezTo>
                    <a:pt x="149" y="70"/>
                    <a:pt x="380" y="88"/>
                    <a:pt x="385" y="1"/>
                  </a:cubicBezTo>
                  <a:cubicBezTo>
                    <a:pt x="235" y="21"/>
                    <a:pt x="5" y="2"/>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1" name="Google Shape;21221;p11"/>
            <p:cNvSpPr/>
            <p:nvPr/>
          </p:nvSpPr>
          <p:spPr>
            <a:xfrm>
              <a:off x="8380302" y="4918047"/>
              <a:ext cx="6996" cy="6203"/>
            </a:xfrm>
            <a:custGeom>
              <a:rect b="b" l="l" r="r" t="t"/>
              <a:pathLst>
                <a:path extrusionOk="0" h="206" w="196">
                  <a:moveTo>
                    <a:pt x="193" y="104"/>
                  </a:moveTo>
                  <a:cubicBezTo>
                    <a:pt x="195" y="53"/>
                    <a:pt x="39" y="0"/>
                    <a:pt x="1" y="104"/>
                  </a:cubicBezTo>
                  <a:cubicBezTo>
                    <a:pt x="1" y="153"/>
                    <a:pt x="159" y="205"/>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2" name="Google Shape;21222;p11"/>
            <p:cNvSpPr/>
            <p:nvPr/>
          </p:nvSpPr>
          <p:spPr>
            <a:xfrm>
              <a:off x="7447531" y="4920366"/>
              <a:ext cx="14063" cy="4276"/>
            </a:xfrm>
            <a:custGeom>
              <a:rect b="b" l="l" r="r" t="t"/>
              <a:pathLst>
                <a:path extrusionOk="0" h="142" w="394">
                  <a:moveTo>
                    <a:pt x="294" y="27"/>
                  </a:moveTo>
                  <a:cubicBezTo>
                    <a:pt x="240" y="1"/>
                    <a:pt x="1" y="70"/>
                    <a:pt x="100" y="115"/>
                  </a:cubicBezTo>
                  <a:cubicBezTo>
                    <a:pt x="153" y="141"/>
                    <a:pt x="394" y="74"/>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3" name="Google Shape;21223;p11"/>
            <p:cNvSpPr/>
            <p:nvPr/>
          </p:nvSpPr>
          <p:spPr>
            <a:xfrm>
              <a:off x="2288775" y="4918258"/>
              <a:ext cx="20737" cy="5781"/>
            </a:xfrm>
            <a:custGeom>
              <a:rect b="b" l="l" r="r" t="t"/>
              <a:pathLst>
                <a:path extrusionOk="0" h="192" w="581">
                  <a:moveTo>
                    <a:pt x="1" y="185"/>
                  </a:moveTo>
                  <a:cubicBezTo>
                    <a:pt x="333" y="192"/>
                    <a:pt x="497" y="118"/>
                    <a:pt x="580" y="5"/>
                  </a:cubicBezTo>
                  <a:cubicBezTo>
                    <a:pt x="249" y="0"/>
                    <a:pt x="85" y="74"/>
                    <a:pt x="1" y="18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4" name="Google Shape;21224;p11"/>
            <p:cNvSpPr/>
            <p:nvPr/>
          </p:nvSpPr>
          <p:spPr>
            <a:xfrm>
              <a:off x="2653688" y="4912929"/>
              <a:ext cx="20666" cy="8250"/>
            </a:xfrm>
            <a:custGeom>
              <a:rect b="b" l="l" r="r" t="t"/>
              <a:pathLst>
                <a:path extrusionOk="0" h="274" w="579">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5" name="Google Shape;21225;p11"/>
            <p:cNvSpPr/>
            <p:nvPr/>
          </p:nvSpPr>
          <p:spPr>
            <a:xfrm>
              <a:off x="6129967" y="4905462"/>
              <a:ext cx="26520" cy="15236"/>
            </a:xfrm>
            <a:custGeom>
              <a:rect b="b" l="l" r="r" t="t"/>
              <a:pathLst>
                <a:path extrusionOk="0" h="506" w="743">
                  <a:moveTo>
                    <a:pt x="1" y="73"/>
                  </a:moveTo>
                  <a:lnTo>
                    <a:pt x="1" y="437"/>
                  </a:lnTo>
                  <a:cubicBezTo>
                    <a:pt x="742" y="506"/>
                    <a:pt x="742" y="1"/>
                    <a:pt x="1" y="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6" name="Google Shape;21226;p11"/>
            <p:cNvSpPr/>
            <p:nvPr/>
          </p:nvSpPr>
          <p:spPr>
            <a:xfrm>
              <a:off x="5500577" y="4901999"/>
              <a:ext cx="35086" cy="16470"/>
            </a:xfrm>
            <a:custGeom>
              <a:rect b="b" l="l" r="r" t="t"/>
              <a:pathLst>
                <a:path extrusionOk="0" h="547" w="983">
                  <a:moveTo>
                    <a:pt x="844" y="1"/>
                  </a:moveTo>
                  <a:lnTo>
                    <a:pt x="74" y="1"/>
                  </a:lnTo>
                  <a:cubicBezTo>
                    <a:pt x="1" y="308"/>
                    <a:pt x="408" y="389"/>
                    <a:pt x="654" y="547"/>
                  </a:cubicBezTo>
                  <a:cubicBezTo>
                    <a:pt x="647" y="331"/>
                    <a:pt x="983" y="279"/>
                    <a:pt x="8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7" name="Google Shape;21227;p11"/>
            <p:cNvSpPr/>
            <p:nvPr/>
          </p:nvSpPr>
          <p:spPr>
            <a:xfrm>
              <a:off x="2904781" y="4909466"/>
              <a:ext cx="13920" cy="4276"/>
            </a:xfrm>
            <a:custGeom>
              <a:rect b="b" l="l" r="r" t="t"/>
              <a:pathLst>
                <a:path extrusionOk="0" h="142" w="390">
                  <a:moveTo>
                    <a:pt x="292" y="26"/>
                  </a:moveTo>
                  <a:cubicBezTo>
                    <a:pt x="237" y="1"/>
                    <a:pt x="1" y="70"/>
                    <a:pt x="99" y="116"/>
                  </a:cubicBezTo>
                  <a:cubicBezTo>
                    <a:pt x="152" y="142"/>
                    <a:pt x="390" y="71"/>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8" name="Google Shape;21228;p11"/>
            <p:cNvSpPr/>
            <p:nvPr/>
          </p:nvSpPr>
          <p:spPr>
            <a:xfrm>
              <a:off x="7588799" y="4901999"/>
              <a:ext cx="20773" cy="8250"/>
            </a:xfrm>
            <a:custGeom>
              <a:rect b="b" l="l" r="r" t="t"/>
              <a:pathLst>
                <a:path extrusionOk="0" h="274" w="582">
                  <a:moveTo>
                    <a:pt x="581" y="1"/>
                  </a:moveTo>
                  <a:lnTo>
                    <a:pt x="0" y="1"/>
                  </a:lnTo>
                  <a:lnTo>
                    <a:pt x="0" y="274"/>
                  </a:lnTo>
                  <a:lnTo>
                    <a:pt x="581" y="27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9" name="Google Shape;21229;p11"/>
            <p:cNvSpPr/>
            <p:nvPr/>
          </p:nvSpPr>
          <p:spPr>
            <a:xfrm>
              <a:off x="8270157" y="4901578"/>
              <a:ext cx="7031" cy="6293"/>
            </a:xfrm>
            <a:custGeom>
              <a:rect b="b" l="l" r="r" t="t"/>
              <a:pathLst>
                <a:path extrusionOk="0" h="209" w="197">
                  <a:moveTo>
                    <a:pt x="195" y="105"/>
                  </a:moveTo>
                  <a:cubicBezTo>
                    <a:pt x="197" y="54"/>
                    <a:pt x="39" y="1"/>
                    <a:pt x="1" y="105"/>
                  </a:cubicBezTo>
                  <a:cubicBezTo>
                    <a:pt x="1" y="156"/>
                    <a:pt x="158" y="208"/>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0" name="Google Shape;21230;p11"/>
            <p:cNvSpPr/>
            <p:nvPr/>
          </p:nvSpPr>
          <p:spPr>
            <a:xfrm>
              <a:off x="5079699" y="4898477"/>
              <a:ext cx="14063" cy="4306"/>
            </a:xfrm>
            <a:custGeom>
              <a:rect b="b" l="l" r="r" t="t"/>
              <a:pathLst>
                <a:path extrusionOk="0" h="143" w="394">
                  <a:moveTo>
                    <a:pt x="104" y="118"/>
                  </a:moveTo>
                  <a:cubicBezTo>
                    <a:pt x="157" y="143"/>
                    <a:pt x="393" y="75"/>
                    <a:pt x="296" y="27"/>
                  </a:cubicBezTo>
                  <a:cubicBezTo>
                    <a:pt x="242" y="0"/>
                    <a:pt x="1" y="70"/>
                    <a:pt x="104"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1" name="Google Shape;21231;p11"/>
            <p:cNvSpPr/>
            <p:nvPr/>
          </p:nvSpPr>
          <p:spPr>
            <a:xfrm>
              <a:off x="1336624" y="4876046"/>
              <a:ext cx="52218" cy="28002"/>
            </a:xfrm>
            <a:custGeom>
              <a:rect b="b" l="l" r="r" t="t"/>
              <a:pathLst>
                <a:path extrusionOk="0" h="930" w="1463">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2" name="Google Shape;21232;p11"/>
            <p:cNvSpPr/>
            <p:nvPr/>
          </p:nvSpPr>
          <p:spPr>
            <a:xfrm>
              <a:off x="7003667" y="4893840"/>
              <a:ext cx="13884" cy="5450"/>
            </a:xfrm>
            <a:custGeom>
              <a:rect b="b" l="l" r="r" t="t"/>
              <a:pathLst>
                <a:path extrusionOk="0" h="181" w="389">
                  <a:moveTo>
                    <a:pt x="1" y="181"/>
                  </a:moveTo>
                  <a:lnTo>
                    <a:pt x="388" y="181"/>
                  </a:lnTo>
                  <a:lnTo>
                    <a:pt x="388"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3" name="Google Shape;21233;p11"/>
            <p:cNvSpPr/>
            <p:nvPr/>
          </p:nvSpPr>
          <p:spPr>
            <a:xfrm>
              <a:off x="2917987" y="4891100"/>
              <a:ext cx="29482" cy="9846"/>
            </a:xfrm>
            <a:custGeom>
              <a:rect b="b" l="l" r="r" t="t"/>
              <a:pathLst>
                <a:path extrusionOk="0" h="327" w="826">
                  <a:moveTo>
                    <a:pt x="692" y="272"/>
                  </a:moveTo>
                  <a:cubicBezTo>
                    <a:pt x="825" y="27"/>
                    <a:pt x="294" y="95"/>
                    <a:pt x="115" y="0"/>
                  </a:cubicBezTo>
                  <a:cubicBezTo>
                    <a:pt x="0" y="235"/>
                    <a:pt x="192" y="326"/>
                    <a:pt x="692"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4" name="Google Shape;21234;p11"/>
            <p:cNvSpPr/>
            <p:nvPr/>
          </p:nvSpPr>
          <p:spPr>
            <a:xfrm>
              <a:off x="1610666" y="4895797"/>
              <a:ext cx="14027" cy="4276"/>
            </a:xfrm>
            <a:custGeom>
              <a:rect b="b" l="l" r="r" t="t"/>
              <a:pathLst>
                <a:path extrusionOk="0" h="142" w="393">
                  <a:moveTo>
                    <a:pt x="102" y="116"/>
                  </a:moveTo>
                  <a:cubicBezTo>
                    <a:pt x="153" y="142"/>
                    <a:pt x="392" y="72"/>
                    <a:pt x="294" y="24"/>
                  </a:cubicBezTo>
                  <a:cubicBezTo>
                    <a:pt x="239" y="1"/>
                    <a:pt x="0" y="69"/>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5" name="Google Shape;21235;p11"/>
            <p:cNvSpPr/>
            <p:nvPr/>
          </p:nvSpPr>
          <p:spPr>
            <a:xfrm>
              <a:off x="2818835" y="4890739"/>
              <a:ext cx="6924" cy="6142"/>
            </a:xfrm>
            <a:custGeom>
              <a:rect b="b" l="l" r="r" t="t"/>
              <a:pathLst>
                <a:path extrusionOk="0" h="204" w="194">
                  <a:moveTo>
                    <a:pt x="191" y="103"/>
                  </a:moveTo>
                  <a:cubicBezTo>
                    <a:pt x="194" y="53"/>
                    <a:pt x="36" y="0"/>
                    <a:pt x="0" y="103"/>
                  </a:cubicBezTo>
                  <a:cubicBezTo>
                    <a:pt x="0" y="153"/>
                    <a:pt x="154" y="204"/>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6" name="Google Shape;21236;p11"/>
            <p:cNvSpPr/>
            <p:nvPr/>
          </p:nvSpPr>
          <p:spPr>
            <a:xfrm>
              <a:off x="1004940" y="4893057"/>
              <a:ext cx="14063" cy="4276"/>
            </a:xfrm>
            <a:custGeom>
              <a:rect b="b" l="l" r="r" t="t"/>
              <a:pathLst>
                <a:path extrusionOk="0" h="142" w="394">
                  <a:moveTo>
                    <a:pt x="296" y="26"/>
                  </a:moveTo>
                  <a:cubicBezTo>
                    <a:pt x="240" y="0"/>
                    <a:pt x="1" y="69"/>
                    <a:pt x="101" y="115"/>
                  </a:cubicBezTo>
                  <a:cubicBezTo>
                    <a:pt x="152" y="141"/>
                    <a:pt x="394" y="73"/>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7" name="Google Shape;21237;p11"/>
            <p:cNvSpPr/>
            <p:nvPr/>
          </p:nvSpPr>
          <p:spPr>
            <a:xfrm>
              <a:off x="660834" y="4893057"/>
              <a:ext cx="14063" cy="4215"/>
            </a:xfrm>
            <a:custGeom>
              <a:rect b="b" l="l" r="r" t="t"/>
              <a:pathLst>
                <a:path extrusionOk="0" h="140" w="394">
                  <a:moveTo>
                    <a:pt x="100" y="115"/>
                  </a:moveTo>
                  <a:cubicBezTo>
                    <a:pt x="156" y="140"/>
                    <a:pt x="393" y="71"/>
                    <a:pt x="294" y="26"/>
                  </a:cubicBezTo>
                  <a:cubicBezTo>
                    <a:pt x="242"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8" name="Google Shape;21238;p11"/>
            <p:cNvSpPr/>
            <p:nvPr/>
          </p:nvSpPr>
          <p:spPr>
            <a:xfrm>
              <a:off x="492262" y="4884837"/>
              <a:ext cx="28483" cy="11713"/>
            </a:xfrm>
            <a:custGeom>
              <a:rect b="b" l="l" r="r" t="t"/>
              <a:pathLst>
                <a:path extrusionOk="0" h="389" w="798">
                  <a:moveTo>
                    <a:pt x="771" y="25"/>
                  </a:moveTo>
                  <a:cubicBezTo>
                    <a:pt x="336" y="0"/>
                    <a:pt x="49" y="47"/>
                    <a:pt x="1" y="208"/>
                  </a:cubicBezTo>
                  <a:cubicBezTo>
                    <a:pt x="279" y="229"/>
                    <a:pt x="326" y="358"/>
                    <a:pt x="580" y="388"/>
                  </a:cubicBezTo>
                  <a:cubicBezTo>
                    <a:pt x="539" y="218"/>
                    <a:pt x="797" y="188"/>
                    <a:pt x="77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9" name="Google Shape;21239;p11"/>
            <p:cNvSpPr/>
            <p:nvPr/>
          </p:nvSpPr>
          <p:spPr>
            <a:xfrm>
              <a:off x="2089293" y="4883543"/>
              <a:ext cx="38726" cy="12616"/>
            </a:xfrm>
            <a:custGeom>
              <a:rect b="b" l="l" r="r" t="t"/>
              <a:pathLst>
                <a:path extrusionOk="0" h="419" w="1085">
                  <a:moveTo>
                    <a:pt x="962" y="342"/>
                  </a:moveTo>
                  <a:cubicBezTo>
                    <a:pt x="1085" y="122"/>
                    <a:pt x="42" y="0"/>
                    <a:pt x="0" y="158"/>
                  </a:cubicBezTo>
                  <a:cubicBezTo>
                    <a:pt x="366" y="199"/>
                    <a:pt x="347" y="418"/>
                    <a:pt x="962" y="34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0" name="Google Shape;21240;p11"/>
            <p:cNvSpPr/>
            <p:nvPr/>
          </p:nvSpPr>
          <p:spPr>
            <a:xfrm>
              <a:off x="8662517" y="4888330"/>
              <a:ext cx="13777" cy="2800"/>
            </a:xfrm>
            <a:custGeom>
              <a:rect b="b" l="l" r="r" t="t"/>
              <a:pathLst>
                <a:path extrusionOk="0" h="93" w="386">
                  <a:moveTo>
                    <a:pt x="385" y="1"/>
                  </a:moveTo>
                  <a:cubicBezTo>
                    <a:pt x="238" y="22"/>
                    <a:pt x="5" y="3"/>
                    <a:pt x="0" y="92"/>
                  </a:cubicBezTo>
                  <a:cubicBezTo>
                    <a:pt x="150" y="72"/>
                    <a:pt x="381" y="88"/>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1" name="Google Shape;21241;p11"/>
            <p:cNvSpPr/>
            <p:nvPr/>
          </p:nvSpPr>
          <p:spPr>
            <a:xfrm>
              <a:off x="216150" y="4885590"/>
              <a:ext cx="21558" cy="6444"/>
            </a:xfrm>
            <a:custGeom>
              <a:rect b="b" l="l" r="r" t="t"/>
              <a:pathLst>
                <a:path extrusionOk="0" h="214" w="604">
                  <a:moveTo>
                    <a:pt x="603" y="0"/>
                  </a:moveTo>
                  <a:lnTo>
                    <a:pt x="25" y="0"/>
                  </a:lnTo>
                  <a:cubicBezTo>
                    <a:pt x="0" y="163"/>
                    <a:pt x="216" y="213"/>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2" name="Google Shape;21242;p11"/>
            <p:cNvSpPr/>
            <p:nvPr/>
          </p:nvSpPr>
          <p:spPr>
            <a:xfrm>
              <a:off x="5585845" y="4879779"/>
              <a:ext cx="6853" cy="6233"/>
            </a:xfrm>
            <a:custGeom>
              <a:rect b="b" l="l" r="r" t="t"/>
              <a:pathLst>
                <a:path extrusionOk="0" h="207" w="192">
                  <a:moveTo>
                    <a:pt x="191" y="103"/>
                  </a:moveTo>
                  <a:cubicBezTo>
                    <a:pt x="191" y="52"/>
                    <a:pt x="36" y="0"/>
                    <a:pt x="1" y="103"/>
                  </a:cubicBezTo>
                  <a:cubicBezTo>
                    <a:pt x="1" y="154"/>
                    <a:pt x="156" y="206"/>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3" name="Google Shape;21243;p11"/>
            <p:cNvSpPr/>
            <p:nvPr/>
          </p:nvSpPr>
          <p:spPr>
            <a:xfrm>
              <a:off x="4711609" y="4880110"/>
              <a:ext cx="13849" cy="5510"/>
            </a:xfrm>
            <a:custGeom>
              <a:rect b="b" l="l" r="r" t="t"/>
              <a:pathLst>
                <a:path extrusionOk="0" h="183" w="388">
                  <a:moveTo>
                    <a:pt x="388" y="1"/>
                  </a:moveTo>
                  <a:lnTo>
                    <a:pt x="0" y="1"/>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4" name="Google Shape;21244;p11"/>
            <p:cNvSpPr/>
            <p:nvPr/>
          </p:nvSpPr>
          <p:spPr>
            <a:xfrm>
              <a:off x="2436575" y="4866592"/>
              <a:ext cx="40404" cy="18548"/>
            </a:xfrm>
            <a:custGeom>
              <a:rect b="b" l="l" r="r" t="t"/>
              <a:pathLst>
                <a:path extrusionOk="0" h="616" w="1132">
                  <a:moveTo>
                    <a:pt x="1068" y="450"/>
                  </a:moveTo>
                  <a:cubicBezTo>
                    <a:pt x="1132" y="1"/>
                    <a:pt x="0" y="214"/>
                    <a:pt x="102" y="540"/>
                  </a:cubicBezTo>
                  <a:cubicBezTo>
                    <a:pt x="648" y="616"/>
                    <a:pt x="601" y="412"/>
                    <a:pt x="1068" y="45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5" name="Google Shape;21245;p11"/>
            <p:cNvSpPr/>
            <p:nvPr/>
          </p:nvSpPr>
          <p:spPr>
            <a:xfrm>
              <a:off x="96404" y="4879328"/>
              <a:ext cx="14063" cy="4366"/>
            </a:xfrm>
            <a:custGeom>
              <a:rect b="b" l="l" r="r" t="t"/>
              <a:pathLst>
                <a:path extrusionOk="0" h="145" w="394">
                  <a:moveTo>
                    <a:pt x="294" y="27"/>
                  </a:moveTo>
                  <a:cubicBezTo>
                    <a:pt x="239" y="1"/>
                    <a:pt x="0" y="71"/>
                    <a:pt x="101" y="117"/>
                  </a:cubicBezTo>
                  <a:cubicBezTo>
                    <a:pt x="154" y="144"/>
                    <a:pt x="393" y="74"/>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6" name="Google Shape;21246;p11"/>
            <p:cNvSpPr/>
            <p:nvPr/>
          </p:nvSpPr>
          <p:spPr>
            <a:xfrm>
              <a:off x="7664466" y="4874661"/>
              <a:ext cx="13813" cy="5540"/>
            </a:xfrm>
            <a:custGeom>
              <a:rect b="b" l="l" r="r" t="t"/>
              <a:pathLst>
                <a:path extrusionOk="0" h="184" w="387">
                  <a:moveTo>
                    <a:pt x="387" y="0"/>
                  </a:moveTo>
                  <a:lnTo>
                    <a:pt x="0" y="0"/>
                  </a:lnTo>
                  <a:lnTo>
                    <a:pt x="0"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7" name="Google Shape;21247;p11"/>
            <p:cNvSpPr/>
            <p:nvPr/>
          </p:nvSpPr>
          <p:spPr>
            <a:xfrm>
              <a:off x="5224358" y="4876648"/>
              <a:ext cx="13956" cy="4276"/>
            </a:xfrm>
            <a:custGeom>
              <a:rect b="b" l="l" r="r" t="t"/>
              <a:pathLst>
                <a:path extrusionOk="0" h="142" w="391">
                  <a:moveTo>
                    <a:pt x="292" y="26"/>
                  </a:moveTo>
                  <a:cubicBezTo>
                    <a:pt x="238" y="1"/>
                    <a:pt x="1" y="70"/>
                    <a:pt x="100" y="117"/>
                  </a:cubicBezTo>
                  <a:cubicBezTo>
                    <a:pt x="152" y="142"/>
                    <a:pt x="391" y="71"/>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8" name="Google Shape;21248;p11"/>
            <p:cNvSpPr/>
            <p:nvPr/>
          </p:nvSpPr>
          <p:spPr>
            <a:xfrm>
              <a:off x="4645900" y="4866441"/>
              <a:ext cx="28268" cy="13700"/>
            </a:xfrm>
            <a:custGeom>
              <a:rect b="b" l="l" r="r" t="t"/>
              <a:pathLst>
                <a:path extrusionOk="0" h="455" w="792">
                  <a:moveTo>
                    <a:pt x="493" y="455"/>
                  </a:moveTo>
                  <a:cubicBezTo>
                    <a:pt x="758" y="339"/>
                    <a:pt x="792" y="10"/>
                    <a:pt x="301" y="1"/>
                  </a:cubicBezTo>
                  <a:cubicBezTo>
                    <a:pt x="36" y="117"/>
                    <a:pt x="1" y="447"/>
                    <a:pt x="493"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9" name="Google Shape;21249;p11"/>
            <p:cNvSpPr/>
            <p:nvPr/>
          </p:nvSpPr>
          <p:spPr>
            <a:xfrm>
              <a:off x="7213500" y="4865658"/>
              <a:ext cx="14063" cy="4306"/>
            </a:xfrm>
            <a:custGeom>
              <a:rect b="b" l="l" r="r" t="t"/>
              <a:pathLst>
                <a:path extrusionOk="0" h="143" w="394">
                  <a:moveTo>
                    <a:pt x="100" y="117"/>
                  </a:moveTo>
                  <a:cubicBezTo>
                    <a:pt x="155" y="143"/>
                    <a:pt x="394" y="72"/>
                    <a:pt x="295" y="27"/>
                  </a:cubicBezTo>
                  <a:cubicBezTo>
                    <a:pt x="240" y="0"/>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0" name="Google Shape;21250;p11"/>
            <p:cNvSpPr/>
            <p:nvPr/>
          </p:nvSpPr>
          <p:spPr>
            <a:xfrm>
              <a:off x="3362600" y="4860931"/>
              <a:ext cx="34443" cy="9033"/>
            </a:xfrm>
            <a:custGeom>
              <a:rect b="b" l="l" r="r" t="t"/>
              <a:pathLst>
                <a:path extrusionOk="0" h="300" w="965">
                  <a:moveTo>
                    <a:pt x="192" y="274"/>
                  </a:moveTo>
                  <a:cubicBezTo>
                    <a:pt x="632" y="300"/>
                    <a:pt x="919" y="253"/>
                    <a:pt x="965" y="92"/>
                  </a:cubicBezTo>
                  <a:cubicBezTo>
                    <a:pt x="621" y="114"/>
                    <a:pt x="0" y="1"/>
                    <a:pt x="192"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1" name="Google Shape;21251;p11"/>
            <p:cNvSpPr/>
            <p:nvPr/>
          </p:nvSpPr>
          <p:spPr>
            <a:xfrm>
              <a:off x="2429865" y="4865658"/>
              <a:ext cx="13991" cy="4306"/>
            </a:xfrm>
            <a:custGeom>
              <a:rect b="b" l="l" r="r" t="t"/>
              <a:pathLst>
                <a:path extrusionOk="0" h="143" w="392">
                  <a:moveTo>
                    <a:pt x="290" y="27"/>
                  </a:moveTo>
                  <a:cubicBezTo>
                    <a:pt x="236" y="0"/>
                    <a:pt x="0" y="70"/>
                    <a:pt x="98" y="117"/>
                  </a:cubicBezTo>
                  <a:cubicBezTo>
                    <a:pt x="150" y="143"/>
                    <a:pt x="392" y="75"/>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2" name="Google Shape;21252;p11"/>
            <p:cNvSpPr/>
            <p:nvPr/>
          </p:nvSpPr>
          <p:spPr>
            <a:xfrm>
              <a:off x="1813895" y="4863370"/>
              <a:ext cx="6889" cy="6173"/>
            </a:xfrm>
            <a:custGeom>
              <a:rect b="b" l="l" r="r" t="t"/>
              <a:pathLst>
                <a:path extrusionOk="0" h="205" w="193">
                  <a:moveTo>
                    <a:pt x="2" y="103"/>
                  </a:moveTo>
                  <a:cubicBezTo>
                    <a:pt x="0" y="153"/>
                    <a:pt x="157" y="204"/>
                    <a:pt x="192" y="103"/>
                  </a:cubicBezTo>
                  <a:cubicBezTo>
                    <a:pt x="192" y="53"/>
                    <a:pt x="37" y="1"/>
                    <a:pt x="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3" name="Google Shape;21253;p11"/>
            <p:cNvSpPr/>
            <p:nvPr/>
          </p:nvSpPr>
          <p:spPr>
            <a:xfrm>
              <a:off x="6449480" y="4862918"/>
              <a:ext cx="14099" cy="4306"/>
            </a:xfrm>
            <a:custGeom>
              <a:rect b="b" l="l" r="r" t="t"/>
              <a:pathLst>
                <a:path extrusionOk="0" h="143" w="395">
                  <a:moveTo>
                    <a:pt x="294" y="26"/>
                  </a:moveTo>
                  <a:cubicBezTo>
                    <a:pt x="241" y="0"/>
                    <a:pt x="1" y="69"/>
                    <a:pt x="103" y="118"/>
                  </a:cubicBezTo>
                  <a:cubicBezTo>
                    <a:pt x="155" y="142"/>
                    <a:pt x="395" y="75"/>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4" name="Google Shape;21254;p11"/>
            <p:cNvSpPr/>
            <p:nvPr/>
          </p:nvSpPr>
          <p:spPr>
            <a:xfrm>
              <a:off x="5866989" y="4856626"/>
              <a:ext cx="8959" cy="11502"/>
            </a:xfrm>
            <a:custGeom>
              <a:rect b="b" l="l" r="r" t="t"/>
              <a:pathLst>
                <a:path extrusionOk="0" h="382" w="251">
                  <a:moveTo>
                    <a:pt x="223" y="235"/>
                  </a:moveTo>
                  <a:cubicBezTo>
                    <a:pt x="251" y="141"/>
                    <a:pt x="72" y="0"/>
                    <a:pt x="29" y="144"/>
                  </a:cubicBezTo>
                  <a:cubicBezTo>
                    <a:pt x="0" y="240"/>
                    <a:pt x="179" y="381"/>
                    <a:pt x="223" y="2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5" name="Google Shape;21255;p11"/>
            <p:cNvSpPr/>
            <p:nvPr/>
          </p:nvSpPr>
          <p:spPr>
            <a:xfrm>
              <a:off x="0" y="4860269"/>
              <a:ext cx="14170" cy="4246"/>
            </a:xfrm>
            <a:custGeom>
              <a:rect b="b" l="l" r="r" t="t"/>
              <a:pathLst>
                <a:path extrusionOk="0" h="141" w="397">
                  <a:moveTo>
                    <a:pt x="294" y="25"/>
                  </a:moveTo>
                  <a:cubicBezTo>
                    <a:pt x="242" y="1"/>
                    <a:pt x="1" y="69"/>
                    <a:pt x="102" y="117"/>
                  </a:cubicBezTo>
                  <a:cubicBezTo>
                    <a:pt x="157" y="140"/>
                    <a:pt x="396"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6" name="Google Shape;21256;p11"/>
            <p:cNvSpPr/>
            <p:nvPr/>
          </p:nvSpPr>
          <p:spPr>
            <a:xfrm>
              <a:off x="4477577" y="4858282"/>
              <a:ext cx="13777" cy="2770"/>
            </a:xfrm>
            <a:custGeom>
              <a:rect b="b" l="l" r="r" t="t"/>
              <a:pathLst>
                <a:path extrusionOk="0" h="92" w="386">
                  <a:moveTo>
                    <a:pt x="385" y="0"/>
                  </a:moveTo>
                  <a:cubicBezTo>
                    <a:pt x="238" y="21"/>
                    <a:pt x="7" y="3"/>
                    <a:pt x="0" y="91"/>
                  </a:cubicBezTo>
                  <a:cubicBezTo>
                    <a:pt x="150" y="69"/>
                    <a:pt x="383" y="88"/>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7" name="Google Shape;21257;p11"/>
            <p:cNvSpPr/>
            <p:nvPr/>
          </p:nvSpPr>
          <p:spPr>
            <a:xfrm>
              <a:off x="6645785" y="4849701"/>
              <a:ext cx="6960" cy="6173"/>
            </a:xfrm>
            <a:custGeom>
              <a:rect b="b" l="l" r="r" t="t"/>
              <a:pathLst>
                <a:path extrusionOk="0" h="205" w="195">
                  <a:moveTo>
                    <a:pt x="195" y="104"/>
                  </a:moveTo>
                  <a:cubicBezTo>
                    <a:pt x="195" y="53"/>
                    <a:pt x="39" y="1"/>
                    <a:pt x="1" y="104"/>
                  </a:cubicBezTo>
                  <a:cubicBezTo>
                    <a:pt x="0" y="152"/>
                    <a:pt x="157" y="204"/>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8" name="Google Shape;21258;p11"/>
            <p:cNvSpPr/>
            <p:nvPr/>
          </p:nvSpPr>
          <p:spPr>
            <a:xfrm>
              <a:off x="4591006" y="4852019"/>
              <a:ext cx="14134" cy="4306"/>
            </a:xfrm>
            <a:custGeom>
              <a:rect b="b" l="l" r="r" t="t"/>
              <a:pathLst>
                <a:path extrusionOk="0" h="143" w="396">
                  <a:moveTo>
                    <a:pt x="295" y="27"/>
                  </a:moveTo>
                  <a:cubicBezTo>
                    <a:pt x="241" y="1"/>
                    <a:pt x="1" y="71"/>
                    <a:pt x="103" y="117"/>
                  </a:cubicBezTo>
                  <a:cubicBezTo>
                    <a:pt x="156" y="143"/>
                    <a:pt x="395" y="74"/>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9" name="Google Shape;21259;p11"/>
            <p:cNvSpPr/>
            <p:nvPr/>
          </p:nvSpPr>
          <p:spPr>
            <a:xfrm>
              <a:off x="2626027" y="4847292"/>
              <a:ext cx="15134" cy="9274"/>
            </a:xfrm>
            <a:custGeom>
              <a:rect b="b" l="l" r="r" t="t"/>
              <a:pathLst>
                <a:path extrusionOk="0" h="308" w="424">
                  <a:moveTo>
                    <a:pt x="387" y="274"/>
                  </a:moveTo>
                  <a:cubicBezTo>
                    <a:pt x="357" y="165"/>
                    <a:pt x="424" y="15"/>
                    <a:pt x="194" y="1"/>
                  </a:cubicBezTo>
                  <a:cubicBezTo>
                    <a:pt x="184" y="56"/>
                    <a:pt x="165" y="108"/>
                    <a:pt x="1" y="92"/>
                  </a:cubicBezTo>
                  <a:cubicBezTo>
                    <a:pt x="24" y="203"/>
                    <a:pt x="58" y="308"/>
                    <a:pt x="387"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0" name="Google Shape;21260;p11"/>
            <p:cNvSpPr/>
            <p:nvPr/>
          </p:nvSpPr>
          <p:spPr>
            <a:xfrm>
              <a:off x="2557178" y="4852802"/>
              <a:ext cx="13849" cy="2740"/>
            </a:xfrm>
            <a:custGeom>
              <a:rect b="b" l="l" r="r" t="t"/>
              <a:pathLst>
                <a:path extrusionOk="0" h="91" w="388">
                  <a:moveTo>
                    <a:pt x="387" y="1"/>
                  </a:moveTo>
                  <a:cubicBezTo>
                    <a:pt x="238" y="20"/>
                    <a:pt x="6" y="2"/>
                    <a:pt x="1" y="91"/>
                  </a:cubicBezTo>
                  <a:cubicBezTo>
                    <a:pt x="152" y="71"/>
                    <a:pt x="383" y="88"/>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1" name="Google Shape;21261;p11"/>
            <p:cNvSpPr/>
            <p:nvPr/>
          </p:nvSpPr>
          <p:spPr>
            <a:xfrm>
              <a:off x="2515989" y="4841060"/>
              <a:ext cx="30410" cy="11773"/>
            </a:xfrm>
            <a:custGeom>
              <a:rect b="b" l="l" r="r" t="t"/>
              <a:pathLst>
                <a:path extrusionOk="0" h="391" w="852">
                  <a:moveTo>
                    <a:pt x="771" y="26"/>
                  </a:moveTo>
                  <a:cubicBezTo>
                    <a:pt x="334" y="0"/>
                    <a:pt x="48" y="47"/>
                    <a:pt x="1" y="208"/>
                  </a:cubicBezTo>
                  <a:cubicBezTo>
                    <a:pt x="275" y="229"/>
                    <a:pt x="324" y="358"/>
                    <a:pt x="578" y="391"/>
                  </a:cubicBezTo>
                  <a:cubicBezTo>
                    <a:pt x="638" y="268"/>
                    <a:pt x="852" y="216"/>
                    <a:pt x="77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2" name="Google Shape;21262;p11"/>
            <p:cNvSpPr/>
            <p:nvPr/>
          </p:nvSpPr>
          <p:spPr>
            <a:xfrm>
              <a:off x="4019794" y="4841090"/>
              <a:ext cx="13991" cy="4246"/>
            </a:xfrm>
            <a:custGeom>
              <a:rect b="b" l="l" r="r" t="t"/>
              <a:pathLst>
                <a:path extrusionOk="0" h="141" w="392">
                  <a:moveTo>
                    <a:pt x="99" y="116"/>
                  </a:moveTo>
                  <a:cubicBezTo>
                    <a:pt x="154" y="140"/>
                    <a:pt x="392" y="71"/>
                    <a:pt x="293" y="25"/>
                  </a:cubicBezTo>
                  <a:cubicBezTo>
                    <a:pt x="240" y="1"/>
                    <a:pt x="0" y="70"/>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3" name="Google Shape;21263;p11"/>
            <p:cNvSpPr/>
            <p:nvPr/>
          </p:nvSpPr>
          <p:spPr>
            <a:xfrm>
              <a:off x="7210252" y="4835791"/>
              <a:ext cx="13777" cy="6775"/>
            </a:xfrm>
            <a:custGeom>
              <a:rect b="b" l="l" r="r" t="t"/>
              <a:pathLst>
                <a:path extrusionOk="0" h="225" w="386">
                  <a:moveTo>
                    <a:pt x="386" y="110"/>
                  </a:moveTo>
                  <a:cubicBezTo>
                    <a:pt x="345" y="0"/>
                    <a:pt x="170" y="55"/>
                    <a:pt x="1" y="110"/>
                  </a:cubicBezTo>
                  <a:cubicBezTo>
                    <a:pt x="1" y="203"/>
                    <a:pt x="339" y="225"/>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4" name="Google Shape;21264;p11"/>
            <p:cNvSpPr/>
            <p:nvPr/>
          </p:nvSpPr>
          <p:spPr>
            <a:xfrm>
              <a:off x="5933233" y="4835670"/>
              <a:ext cx="14063" cy="4246"/>
            </a:xfrm>
            <a:custGeom>
              <a:rect b="b" l="l" r="r" t="t"/>
              <a:pathLst>
                <a:path extrusionOk="0" h="141" w="394">
                  <a:moveTo>
                    <a:pt x="294" y="24"/>
                  </a:moveTo>
                  <a:cubicBezTo>
                    <a:pt x="239" y="1"/>
                    <a:pt x="0" y="68"/>
                    <a:pt x="102" y="115"/>
                  </a:cubicBezTo>
                  <a:cubicBezTo>
                    <a:pt x="153" y="140"/>
                    <a:pt x="393" y="70"/>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5" name="Google Shape;21265;p11"/>
            <p:cNvSpPr/>
            <p:nvPr/>
          </p:nvSpPr>
          <p:spPr>
            <a:xfrm>
              <a:off x="2897428" y="4828113"/>
              <a:ext cx="26591" cy="12345"/>
            </a:xfrm>
            <a:custGeom>
              <a:rect b="b" l="l" r="r" t="t"/>
              <a:pathLst>
                <a:path extrusionOk="0" h="410" w="745">
                  <a:moveTo>
                    <a:pt x="690" y="365"/>
                  </a:moveTo>
                  <a:cubicBezTo>
                    <a:pt x="745" y="158"/>
                    <a:pt x="644" y="24"/>
                    <a:pt x="305" y="1"/>
                  </a:cubicBezTo>
                  <a:cubicBezTo>
                    <a:pt x="1" y="138"/>
                    <a:pt x="89" y="409"/>
                    <a:pt x="690"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6" name="Google Shape;21266;p11"/>
            <p:cNvSpPr/>
            <p:nvPr/>
          </p:nvSpPr>
          <p:spPr>
            <a:xfrm>
              <a:off x="2116348" y="4822663"/>
              <a:ext cx="38619" cy="16470"/>
            </a:xfrm>
            <a:custGeom>
              <a:rect b="b" l="l" r="r" t="t"/>
              <a:pathLst>
                <a:path extrusionOk="0" h="547" w="1082">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7" name="Google Shape;21267;p11"/>
            <p:cNvSpPr/>
            <p:nvPr/>
          </p:nvSpPr>
          <p:spPr>
            <a:xfrm>
              <a:off x="6807469" y="4832930"/>
              <a:ext cx="13991" cy="4215"/>
            </a:xfrm>
            <a:custGeom>
              <a:rect b="b" l="l" r="r" t="t"/>
              <a:pathLst>
                <a:path extrusionOk="0" h="140" w="392">
                  <a:moveTo>
                    <a:pt x="292" y="24"/>
                  </a:moveTo>
                  <a:cubicBezTo>
                    <a:pt x="237" y="0"/>
                    <a:pt x="1" y="68"/>
                    <a:pt x="100" y="115"/>
                  </a:cubicBezTo>
                  <a:cubicBezTo>
                    <a:pt x="152" y="140"/>
                    <a:pt x="391" y="72"/>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8" name="Google Shape;21268;p11"/>
            <p:cNvSpPr/>
            <p:nvPr/>
          </p:nvSpPr>
          <p:spPr>
            <a:xfrm>
              <a:off x="8369880" y="4830160"/>
              <a:ext cx="14063" cy="4246"/>
            </a:xfrm>
            <a:custGeom>
              <a:rect b="b" l="l" r="r" t="t"/>
              <a:pathLst>
                <a:path extrusionOk="0" h="141" w="394">
                  <a:moveTo>
                    <a:pt x="100" y="116"/>
                  </a:moveTo>
                  <a:cubicBezTo>
                    <a:pt x="156" y="140"/>
                    <a:pt x="393" y="71"/>
                    <a:pt x="293" y="24"/>
                  </a:cubicBezTo>
                  <a:cubicBezTo>
                    <a:pt x="241" y="1"/>
                    <a:pt x="0"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9" name="Google Shape;21269;p11"/>
            <p:cNvSpPr/>
            <p:nvPr/>
          </p:nvSpPr>
          <p:spPr>
            <a:xfrm>
              <a:off x="7341062" y="4819472"/>
              <a:ext cx="28661" cy="14182"/>
            </a:xfrm>
            <a:custGeom>
              <a:rect b="b" l="l" r="r" t="t"/>
              <a:pathLst>
                <a:path extrusionOk="0" h="471" w="803">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0" name="Google Shape;21270;p11"/>
            <p:cNvSpPr/>
            <p:nvPr/>
          </p:nvSpPr>
          <p:spPr>
            <a:xfrm>
              <a:off x="4972123" y="4823868"/>
              <a:ext cx="9030" cy="11442"/>
            </a:xfrm>
            <a:custGeom>
              <a:rect b="b" l="l" r="r" t="t"/>
              <a:pathLst>
                <a:path extrusionOk="0" h="380" w="253">
                  <a:moveTo>
                    <a:pt x="224" y="233"/>
                  </a:moveTo>
                  <a:cubicBezTo>
                    <a:pt x="252" y="139"/>
                    <a:pt x="74" y="1"/>
                    <a:pt x="31" y="144"/>
                  </a:cubicBezTo>
                  <a:cubicBezTo>
                    <a:pt x="0" y="238"/>
                    <a:pt x="181" y="379"/>
                    <a:pt x="224" y="2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1" name="Google Shape;21271;p11"/>
            <p:cNvSpPr/>
            <p:nvPr/>
          </p:nvSpPr>
          <p:spPr>
            <a:xfrm>
              <a:off x="2333461" y="4824711"/>
              <a:ext cx="13956" cy="4215"/>
            </a:xfrm>
            <a:custGeom>
              <a:rect b="b" l="l" r="r" t="t"/>
              <a:pathLst>
                <a:path extrusionOk="0" h="140" w="391">
                  <a:moveTo>
                    <a:pt x="292" y="25"/>
                  </a:moveTo>
                  <a:cubicBezTo>
                    <a:pt x="237" y="0"/>
                    <a:pt x="0" y="68"/>
                    <a:pt x="100" y="116"/>
                  </a:cubicBezTo>
                  <a:cubicBezTo>
                    <a:pt x="152" y="140"/>
                    <a:pt x="391"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2" name="Google Shape;21272;p11"/>
            <p:cNvSpPr/>
            <p:nvPr/>
          </p:nvSpPr>
          <p:spPr>
            <a:xfrm>
              <a:off x="2061668" y="4822693"/>
              <a:ext cx="13777" cy="5450"/>
            </a:xfrm>
            <a:custGeom>
              <a:rect b="b" l="l" r="r" t="t"/>
              <a:pathLst>
                <a:path extrusionOk="0" h="181" w="386">
                  <a:moveTo>
                    <a:pt x="385" y="1"/>
                  </a:moveTo>
                  <a:lnTo>
                    <a:pt x="0" y="1"/>
                  </a:lnTo>
                  <a:lnTo>
                    <a:pt x="0" y="181"/>
                  </a:lnTo>
                  <a:lnTo>
                    <a:pt x="385" y="18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3" name="Google Shape;21273;p11"/>
            <p:cNvSpPr/>
            <p:nvPr/>
          </p:nvSpPr>
          <p:spPr>
            <a:xfrm>
              <a:off x="6212129" y="4814143"/>
              <a:ext cx="6960" cy="6233"/>
            </a:xfrm>
            <a:custGeom>
              <a:rect b="b" l="l" r="r" t="t"/>
              <a:pathLst>
                <a:path extrusionOk="0" h="207" w="195">
                  <a:moveTo>
                    <a:pt x="193" y="103"/>
                  </a:moveTo>
                  <a:cubicBezTo>
                    <a:pt x="195" y="52"/>
                    <a:pt x="37" y="0"/>
                    <a:pt x="3" y="103"/>
                  </a:cubicBezTo>
                  <a:cubicBezTo>
                    <a:pt x="0" y="154"/>
                    <a:pt x="157"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4" name="Google Shape;21274;p11"/>
            <p:cNvSpPr/>
            <p:nvPr/>
          </p:nvSpPr>
          <p:spPr>
            <a:xfrm>
              <a:off x="3214015" y="4802551"/>
              <a:ext cx="52218" cy="22763"/>
            </a:xfrm>
            <a:custGeom>
              <a:rect b="b" l="l" r="r" t="t"/>
              <a:pathLst>
                <a:path extrusionOk="0" h="756" w="1463">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5" name="Google Shape;21275;p11"/>
            <p:cNvSpPr/>
            <p:nvPr/>
          </p:nvSpPr>
          <p:spPr>
            <a:xfrm>
              <a:off x="7770971" y="4811041"/>
              <a:ext cx="14063" cy="4276"/>
            </a:xfrm>
            <a:custGeom>
              <a:rect b="b" l="l" r="r" t="t"/>
              <a:pathLst>
                <a:path extrusionOk="0" h="142" w="394">
                  <a:moveTo>
                    <a:pt x="294" y="25"/>
                  </a:moveTo>
                  <a:cubicBezTo>
                    <a:pt x="240" y="0"/>
                    <a:pt x="0" y="69"/>
                    <a:pt x="102" y="115"/>
                  </a:cubicBezTo>
                  <a:cubicBezTo>
                    <a:pt x="156" y="141"/>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6" name="Google Shape;21276;p11"/>
            <p:cNvSpPr/>
            <p:nvPr/>
          </p:nvSpPr>
          <p:spPr>
            <a:xfrm>
              <a:off x="3279973" y="4808994"/>
              <a:ext cx="13777" cy="5510"/>
            </a:xfrm>
            <a:custGeom>
              <a:rect b="b" l="l" r="r" t="t"/>
              <a:pathLst>
                <a:path extrusionOk="0" h="183" w="386">
                  <a:moveTo>
                    <a:pt x="1" y="183"/>
                  </a:moveTo>
                  <a:lnTo>
                    <a:pt x="386" y="183"/>
                  </a:lnTo>
                  <a:lnTo>
                    <a:pt x="386"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7" name="Google Shape;21277;p11"/>
            <p:cNvSpPr/>
            <p:nvPr/>
          </p:nvSpPr>
          <p:spPr>
            <a:xfrm>
              <a:off x="1841414" y="4811764"/>
              <a:ext cx="13742" cy="2740"/>
            </a:xfrm>
            <a:custGeom>
              <a:rect b="b" l="l" r="r" t="t"/>
              <a:pathLst>
                <a:path extrusionOk="0" h="91" w="385">
                  <a:moveTo>
                    <a:pt x="385" y="1"/>
                  </a:moveTo>
                  <a:cubicBezTo>
                    <a:pt x="236" y="20"/>
                    <a:pt x="6" y="5"/>
                    <a:pt x="1" y="91"/>
                  </a:cubicBezTo>
                  <a:cubicBezTo>
                    <a:pt x="150" y="73"/>
                    <a:pt x="379" y="90"/>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8" name="Google Shape;21278;p11"/>
            <p:cNvSpPr/>
            <p:nvPr/>
          </p:nvSpPr>
          <p:spPr>
            <a:xfrm>
              <a:off x="6412361" y="4798185"/>
              <a:ext cx="29018" cy="10870"/>
            </a:xfrm>
            <a:custGeom>
              <a:rect b="b" l="l" r="r" t="t"/>
              <a:pathLst>
                <a:path extrusionOk="0" h="361" w="813">
                  <a:moveTo>
                    <a:pt x="563" y="360"/>
                  </a:moveTo>
                  <a:cubicBezTo>
                    <a:pt x="812" y="242"/>
                    <a:pt x="682" y="88"/>
                    <a:pt x="371" y="0"/>
                  </a:cubicBezTo>
                  <a:cubicBezTo>
                    <a:pt x="346" y="225"/>
                    <a:pt x="0" y="282"/>
                    <a:pt x="563" y="36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9" name="Google Shape;21279;p11"/>
            <p:cNvSpPr/>
            <p:nvPr/>
          </p:nvSpPr>
          <p:spPr>
            <a:xfrm>
              <a:off x="75774" y="4805592"/>
              <a:ext cx="14099" cy="4246"/>
            </a:xfrm>
            <a:custGeom>
              <a:rect b="b" l="l" r="r" t="t"/>
              <a:pathLst>
                <a:path extrusionOk="0" h="141" w="395">
                  <a:moveTo>
                    <a:pt x="293" y="24"/>
                  </a:moveTo>
                  <a:cubicBezTo>
                    <a:pt x="240" y="1"/>
                    <a:pt x="0" y="69"/>
                    <a:pt x="98" y="114"/>
                  </a:cubicBezTo>
                  <a:cubicBezTo>
                    <a:pt x="153" y="141"/>
                    <a:pt x="394" y="70"/>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0" name="Google Shape;21280;p11"/>
            <p:cNvSpPr/>
            <p:nvPr/>
          </p:nvSpPr>
          <p:spPr>
            <a:xfrm>
              <a:off x="8335437" y="4802852"/>
              <a:ext cx="14027" cy="4246"/>
            </a:xfrm>
            <a:custGeom>
              <a:rect b="b" l="l" r="r" t="t"/>
              <a:pathLst>
                <a:path extrusionOk="0" h="141" w="393">
                  <a:moveTo>
                    <a:pt x="294" y="24"/>
                  </a:moveTo>
                  <a:cubicBezTo>
                    <a:pt x="240" y="1"/>
                    <a:pt x="1" y="68"/>
                    <a:pt x="103" y="115"/>
                  </a:cubicBezTo>
                  <a:cubicBezTo>
                    <a:pt x="153" y="140"/>
                    <a:pt x="392" y="70"/>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1" name="Google Shape;21281;p11"/>
            <p:cNvSpPr/>
            <p:nvPr/>
          </p:nvSpPr>
          <p:spPr>
            <a:xfrm>
              <a:off x="4498243" y="4803575"/>
              <a:ext cx="13849" cy="2770"/>
            </a:xfrm>
            <a:custGeom>
              <a:rect b="b" l="l" r="r" t="t"/>
              <a:pathLst>
                <a:path extrusionOk="0" h="92" w="388">
                  <a:moveTo>
                    <a:pt x="387" y="0"/>
                  </a:moveTo>
                  <a:cubicBezTo>
                    <a:pt x="237" y="22"/>
                    <a:pt x="7" y="4"/>
                    <a:pt x="1" y="91"/>
                  </a:cubicBezTo>
                  <a:cubicBezTo>
                    <a:pt x="151" y="71"/>
                    <a:pt x="383" y="89"/>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2" name="Google Shape;21282;p11"/>
            <p:cNvSpPr/>
            <p:nvPr/>
          </p:nvSpPr>
          <p:spPr>
            <a:xfrm>
              <a:off x="8600556" y="4797432"/>
              <a:ext cx="13849" cy="7407"/>
            </a:xfrm>
            <a:custGeom>
              <a:rect b="b" l="l" r="r" t="t"/>
              <a:pathLst>
                <a:path extrusionOk="0" h="246" w="388">
                  <a:moveTo>
                    <a:pt x="388" y="115"/>
                  </a:moveTo>
                  <a:cubicBezTo>
                    <a:pt x="384" y="24"/>
                    <a:pt x="50" y="0"/>
                    <a:pt x="0" y="115"/>
                  </a:cubicBezTo>
                  <a:cubicBezTo>
                    <a:pt x="215" y="105"/>
                    <a:pt x="303" y="246"/>
                    <a:pt x="388"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3" name="Google Shape;21283;p11"/>
            <p:cNvSpPr/>
            <p:nvPr/>
          </p:nvSpPr>
          <p:spPr>
            <a:xfrm>
              <a:off x="8873991" y="4789935"/>
              <a:ext cx="25556" cy="10990"/>
            </a:xfrm>
            <a:custGeom>
              <a:rect b="b" l="l" r="r" t="t"/>
              <a:pathLst>
                <a:path extrusionOk="0" h="365" w="716">
                  <a:moveTo>
                    <a:pt x="439" y="364"/>
                  </a:moveTo>
                  <a:cubicBezTo>
                    <a:pt x="500" y="242"/>
                    <a:pt x="715" y="191"/>
                    <a:pt x="632" y="0"/>
                  </a:cubicBezTo>
                  <a:lnTo>
                    <a:pt x="54" y="0"/>
                  </a:lnTo>
                  <a:cubicBezTo>
                    <a:pt x="0" y="208"/>
                    <a:pt x="102" y="341"/>
                    <a:pt x="439"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4" name="Google Shape;21284;p11"/>
            <p:cNvSpPr/>
            <p:nvPr/>
          </p:nvSpPr>
          <p:spPr>
            <a:xfrm>
              <a:off x="6246251" y="4791892"/>
              <a:ext cx="21023" cy="9033"/>
            </a:xfrm>
            <a:custGeom>
              <a:rect b="b" l="l" r="r" t="t"/>
              <a:pathLst>
                <a:path extrusionOk="0" h="300" w="589">
                  <a:moveTo>
                    <a:pt x="394" y="299"/>
                  </a:moveTo>
                  <a:cubicBezTo>
                    <a:pt x="394" y="208"/>
                    <a:pt x="549" y="191"/>
                    <a:pt x="588" y="117"/>
                  </a:cubicBezTo>
                  <a:cubicBezTo>
                    <a:pt x="339" y="113"/>
                    <a:pt x="321" y="0"/>
                    <a:pt x="9" y="26"/>
                  </a:cubicBezTo>
                  <a:cubicBezTo>
                    <a:pt x="1" y="182"/>
                    <a:pt x="157" y="258"/>
                    <a:pt x="394"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5" name="Google Shape;21285;p11"/>
            <p:cNvSpPr/>
            <p:nvPr/>
          </p:nvSpPr>
          <p:spPr>
            <a:xfrm>
              <a:off x="8569504" y="4794602"/>
              <a:ext cx="14063" cy="4276"/>
            </a:xfrm>
            <a:custGeom>
              <a:rect b="b" l="l" r="r" t="t"/>
              <a:pathLst>
                <a:path extrusionOk="0" h="142" w="394">
                  <a:moveTo>
                    <a:pt x="99" y="118"/>
                  </a:moveTo>
                  <a:cubicBezTo>
                    <a:pt x="155" y="141"/>
                    <a:pt x="394" y="74"/>
                    <a:pt x="293" y="27"/>
                  </a:cubicBezTo>
                  <a:cubicBezTo>
                    <a:pt x="240" y="0"/>
                    <a:pt x="1" y="70"/>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6" name="Google Shape;21286;p11"/>
            <p:cNvSpPr/>
            <p:nvPr/>
          </p:nvSpPr>
          <p:spPr>
            <a:xfrm>
              <a:off x="4956990" y="4786202"/>
              <a:ext cx="39761" cy="15808"/>
            </a:xfrm>
            <a:custGeom>
              <a:rect b="b" l="l" r="r" t="t"/>
              <a:pathLst>
                <a:path extrusionOk="0" h="525" w="1114">
                  <a:moveTo>
                    <a:pt x="648" y="306"/>
                  </a:moveTo>
                  <a:cubicBezTo>
                    <a:pt x="1114" y="0"/>
                    <a:pt x="0" y="525"/>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7" name="Google Shape;21287;p11"/>
            <p:cNvSpPr/>
            <p:nvPr/>
          </p:nvSpPr>
          <p:spPr>
            <a:xfrm>
              <a:off x="2743489" y="4783432"/>
              <a:ext cx="36335" cy="19090"/>
            </a:xfrm>
            <a:custGeom>
              <a:rect b="b" l="l" r="r" t="t"/>
              <a:pathLst>
                <a:path extrusionOk="0" h="634" w="1018">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8" name="Google Shape;21288;p11"/>
            <p:cNvSpPr/>
            <p:nvPr/>
          </p:nvSpPr>
          <p:spPr>
            <a:xfrm>
              <a:off x="3893980" y="4778946"/>
              <a:ext cx="37905" cy="18819"/>
            </a:xfrm>
            <a:custGeom>
              <a:rect b="b" l="l" r="r" t="t"/>
              <a:pathLst>
                <a:path extrusionOk="0" h="625" w="1062">
                  <a:moveTo>
                    <a:pt x="732" y="547"/>
                  </a:moveTo>
                  <a:cubicBezTo>
                    <a:pt x="1062" y="393"/>
                    <a:pt x="619" y="138"/>
                    <a:pt x="347" y="1"/>
                  </a:cubicBezTo>
                  <a:cubicBezTo>
                    <a:pt x="48" y="139"/>
                    <a:pt x="1" y="625"/>
                    <a:pt x="732" y="54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9" name="Google Shape;21289;p11"/>
            <p:cNvSpPr/>
            <p:nvPr/>
          </p:nvSpPr>
          <p:spPr>
            <a:xfrm>
              <a:off x="2784249" y="4786804"/>
              <a:ext cx="7067" cy="6203"/>
            </a:xfrm>
            <a:custGeom>
              <a:rect b="b" l="l" r="r" t="t"/>
              <a:pathLst>
                <a:path extrusionOk="0" h="206" w="198">
                  <a:moveTo>
                    <a:pt x="5" y="104"/>
                  </a:moveTo>
                  <a:cubicBezTo>
                    <a:pt x="1" y="155"/>
                    <a:pt x="161" y="206"/>
                    <a:pt x="198" y="104"/>
                  </a:cubicBezTo>
                  <a:cubicBezTo>
                    <a:pt x="198" y="53"/>
                    <a:pt x="40" y="1"/>
                    <a:pt x="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0" name="Google Shape;21290;p11"/>
            <p:cNvSpPr/>
            <p:nvPr/>
          </p:nvSpPr>
          <p:spPr>
            <a:xfrm>
              <a:off x="332362" y="4776206"/>
              <a:ext cx="56751" cy="22582"/>
            </a:xfrm>
            <a:custGeom>
              <a:rect b="b" l="l" r="r" t="t"/>
              <a:pathLst>
                <a:path extrusionOk="0" h="750" w="159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1" name="Google Shape;21291;p11"/>
            <p:cNvSpPr/>
            <p:nvPr/>
          </p:nvSpPr>
          <p:spPr>
            <a:xfrm>
              <a:off x="3276404" y="4786413"/>
              <a:ext cx="13991" cy="4336"/>
            </a:xfrm>
            <a:custGeom>
              <a:rect b="b" l="l" r="r" t="t"/>
              <a:pathLst>
                <a:path extrusionOk="0" h="144" w="392">
                  <a:moveTo>
                    <a:pt x="295" y="26"/>
                  </a:moveTo>
                  <a:cubicBezTo>
                    <a:pt x="238" y="1"/>
                    <a:pt x="0" y="67"/>
                    <a:pt x="99" y="117"/>
                  </a:cubicBezTo>
                  <a:cubicBezTo>
                    <a:pt x="153" y="143"/>
                    <a:pt x="392"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2" name="Google Shape;21292;p11"/>
            <p:cNvSpPr/>
            <p:nvPr/>
          </p:nvSpPr>
          <p:spPr>
            <a:xfrm>
              <a:off x="2096075" y="4783884"/>
              <a:ext cx="13742" cy="6684"/>
            </a:xfrm>
            <a:custGeom>
              <a:rect b="b" l="l" r="r" t="t"/>
              <a:pathLst>
                <a:path extrusionOk="0" h="222" w="385">
                  <a:moveTo>
                    <a:pt x="385" y="110"/>
                  </a:moveTo>
                  <a:cubicBezTo>
                    <a:pt x="345" y="0"/>
                    <a:pt x="172" y="54"/>
                    <a:pt x="1" y="110"/>
                  </a:cubicBezTo>
                  <a:cubicBezTo>
                    <a:pt x="2" y="201"/>
                    <a:pt x="339" y="222"/>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3" name="Google Shape;21293;p11"/>
            <p:cNvSpPr/>
            <p:nvPr/>
          </p:nvSpPr>
          <p:spPr>
            <a:xfrm>
              <a:off x="2980412" y="4780963"/>
              <a:ext cx="13991" cy="4276"/>
            </a:xfrm>
            <a:custGeom>
              <a:rect b="b" l="l" r="r" t="t"/>
              <a:pathLst>
                <a:path extrusionOk="0" h="142" w="392">
                  <a:moveTo>
                    <a:pt x="294" y="25"/>
                  </a:moveTo>
                  <a:cubicBezTo>
                    <a:pt x="241" y="0"/>
                    <a:pt x="0" y="70"/>
                    <a:pt x="101" y="117"/>
                  </a:cubicBezTo>
                  <a:cubicBezTo>
                    <a:pt x="154" y="141"/>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4" name="Google Shape;21294;p11"/>
            <p:cNvSpPr/>
            <p:nvPr/>
          </p:nvSpPr>
          <p:spPr>
            <a:xfrm>
              <a:off x="5627033" y="4778524"/>
              <a:ext cx="20773" cy="3643"/>
            </a:xfrm>
            <a:custGeom>
              <a:rect b="b" l="l" r="r" t="t"/>
              <a:pathLst>
                <a:path extrusionOk="0" h="121" w="582">
                  <a:moveTo>
                    <a:pt x="581" y="15"/>
                  </a:moveTo>
                  <a:cubicBezTo>
                    <a:pt x="354" y="29"/>
                    <a:pt x="35" y="1"/>
                    <a:pt x="1" y="106"/>
                  </a:cubicBezTo>
                  <a:cubicBezTo>
                    <a:pt x="229" y="92"/>
                    <a:pt x="550" y="121"/>
                    <a:pt x="581"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5" name="Google Shape;21295;p11"/>
            <p:cNvSpPr/>
            <p:nvPr/>
          </p:nvSpPr>
          <p:spPr>
            <a:xfrm>
              <a:off x="2894501" y="4776236"/>
              <a:ext cx="13813" cy="2740"/>
            </a:xfrm>
            <a:custGeom>
              <a:rect b="b" l="l" r="r" t="t"/>
              <a:pathLst>
                <a:path extrusionOk="0" h="91" w="387">
                  <a:moveTo>
                    <a:pt x="387" y="1"/>
                  </a:moveTo>
                  <a:cubicBezTo>
                    <a:pt x="238" y="20"/>
                    <a:pt x="8" y="3"/>
                    <a:pt x="0" y="91"/>
                  </a:cubicBezTo>
                  <a:cubicBezTo>
                    <a:pt x="149" y="71"/>
                    <a:pt x="381" y="90"/>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6" name="Google Shape;21296;p11"/>
            <p:cNvSpPr/>
            <p:nvPr/>
          </p:nvSpPr>
          <p:spPr>
            <a:xfrm>
              <a:off x="8881915" y="4765307"/>
              <a:ext cx="14634" cy="9515"/>
            </a:xfrm>
            <a:custGeom>
              <a:rect b="b" l="l" r="r" t="t"/>
              <a:pathLst>
                <a:path extrusionOk="0" h="316" w="410">
                  <a:moveTo>
                    <a:pt x="410" y="272"/>
                  </a:moveTo>
                  <a:lnTo>
                    <a:pt x="410" y="92"/>
                  </a:lnTo>
                  <a:cubicBezTo>
                    <a:pt x="217" y="92"/>
                    <a:pt x="181" y="18"/>
                    <a:pt x="25" y="1"/>
                  </a:cubicBezTo>
                  <a:cubicBezTo>
                    <a:pt x="44" y="145"/>
                    <a:pt x="0" y="316"/>
                    <a:pt x="410"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7" name="Google Shape;21297;p11"/>
            <p:cNvSpPr/>
            <p:nvPr/>
          </p:nvSpPr>
          <p:spPr>
            <a:xfrm>
              <a:off x="5506609" y="4769943"/>
              <a:ext cx="13920" cy="4336"/>
            </a:xfrm>
            <a:custGeom>
              <a:rect b="b" l="l" r="r" t="t"/>
              <a:pathLst>
                <a:path extrusionOk="0" h="144" w="390">
                  <a:moveTo>
                    <a:pt x="291" y="27"/>
                  </a:moveTo>
                  <a:cubicBezTo>
                    <a:pt x="238" y="1"/>
                    <a:pt x="0" y="71"/>
                    <a:pt x="98" y="117"/>
                  </a:cubicBezTo>
                  <a:cubicBezTo>
                    <a:pt x="152" y="143"/>
                    <a:pt x="389" y="75"/>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8" name="Google Shape;21298;p11"/>
            <p:cNvSpPr/>
            <p:nvPr/>
          </p:nvSpPr>
          <p:spPr>
            <a:xfrm>
              <a:off x="2105676" y="4765307"/>
              <a:ext cx="29518" cy="9876"/>
            </a:xfrm>
            <a:custGeom>
              <a:rect b="b" l="l" r="r" t="t"/>
              <a:pathLst>
                <a:path extrusionOk="0" h="328" w="827">
                  <a:moveTo>
                    <a:pt x="695" y="272"/>
                  </a:moveTo>
                  <a:cubicBezTo>
                    <a:pt x="827" y="30"/>
                    <a:pt x="294" y="99"/>
                    <a:pt x="116" y="1"/>
                  </a:cubicBezTo>
                  <a:cubicBezTo>
                    <a:pt x="1" y="237"/>
                    <a:pt x="195" y="327"/>
                    <a:pt x="695"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9" name="Google Shape;21299;p11"/>
            <p:cNvSpPr/>
            <p:nvPr/>
          </p:nvSpPr>
          <p:spPr>
            <a:xfrm>
              <a:off x="8566149" y="4762597"/>
              <a:ext cx="34443" cy="8913"/>
            </a:xfrm>
            <a:custGeom>
              <a:rect b="b" l="l" r="r" t="t"/>
              <a:pathLst>
                <a:path extrusionOk="0" h="296" w="965">
                  <a:moveTo>
                    <a:pt x="193" y="271"/>
                  </a:moveTo>
                  <a:cubicBezTo>
                    <a:pt x="634" y="296"/>
                    <a:pt x="918" y="249"/>
                    <a:pt x="964" y="88"/>
                  </a:cubicBezTo>
                  <a:cubicBezTo>
                    <a:pt x="625" y="111"/>
                    <a:pt x="1" y="1"/>
                    <a:pt x="193" y="2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0" name="Google Shape;21300;p11"/>
            <p:cNvSpPr/>
            <p:nvPr/>
          </p:nvSpPr>
          <p:spPr>
            <a:xfrm>
              <a:off x="2658507" y="4759827"/>
              <a:ext cx="17703" cy="10960"/>
            </a:xfrm>
            <a:custGeom>
              <a:rect b="b" l="l" r="r" t="t"/>
              <a:pathLst>
                <a:path extrusionOk="0" h="364" w="496">
                  <a:moveTo>
                    <a:pt x="443" y="363"/>
                  </a:moveTo>
                  <a:cubicBezTo>
                    <a:pt x="496" y="156"/>
                    <a:pt x="395" y="22"/>
                    <a:pt x="57" y="0"/>
                  </a:cubicBezTo>
                  <a:cubicBezTo>
                    <a:pt x="1" y="206"/>
                    <a:pt x="103" y="342"/>
                    <a:pt x="443"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1" name="Google Shape;21301;p11"/>
            <p:cNvSpPr/>
            <p:nvPr/>
          </p:nvSpPr>
          <p:spPr>
            <a:xfrm>
              <a:off x="7000170" y="4764584"/>
              <a:ext cx="14027" cy="4215"/>
            </a:xfrm>
            <a:custGeom>
              <a:rect b="b" l="l" r="r" t="t"/>
              <a:pathLst>
                <a:path extrusionOk="0" h="140" w="393">
                  <a:moveTo>
                    <a:pt x="99" y="114"/>
                  </a:moveTo>
                  <a:cubicBezTo>
                    <a:pt x="155" y="140"/>
                    <a:pt x="392" y="71"/>
                    <a:pt x="293" y="22"/>
                  </a:cubicBezTo>
                  <a:cubicBezTo>
                    <a:pt x="238" y="0"/>
                    <a:pt x="1" y="68"/>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2" name="Google Shape;21302;p11"/>
            <p:cNvSpPr/>
            <p:nvPr/>
          </p:nvSpPr>
          <p:spPr>
            <a:xfrm>
              <a:off x="2285206" y="4764524"/>
              <a:ext cx="14063" cy="4276"/>
            </a:xfrm>
            <a:custGeom>
              <a:rect b="b" l="l" r="r" t="t"/>
              <a:pathLst>
                <a:path extrusionOk="0" h="142" w="394">
                  <a:moveTo>
                    <a:pt x="294" y="24"/>
                  </a:moveTo>
                  <a:cubicBezTo>
                    <a:pt x="242" y="1"/>
                    <a:pt x="0" y="70"/>
                    <a:pt x="101" y="116"/>
                  </a:cubicBezTo>
                  <a:cubicBezTo>
                    <a:pt x="155" y="142"/>
                    <a:pt x="393" y="74"/>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3" name="Google Shape;21303;p11"/>
            <p:cNvSpPr/>
            <p:nvPr/>
          </p:nvSpPr>
          <p:spPr>
            <a:xfrm>
              <a:off x="7367689" y="4754407"/>
              <a:ext cx="23414" cy="8220"/>
            </a:xfrm>
            <a:custGeom>
              <a:rect b="b" l="l" r="r" t="t"/>
              <a:pathLst>
                <a:path extrusionOk="0" h="273" w="656">
                  <a:moveTo>
                    <a:pt x="410" y="273"/>
                  </a:moveTo>
                  <a:cubicBezTo>
                    <a:pt x="421" y="157"/>
                    <a:pt x="656" y="145"/>
                    <a:pt x="602" y="0"/>
                  </a:cubicBezTo>
                  <a:lnTo>
                    <a:pt x="217" y="0"/>
                  </a:lnTo>
                  <a:cubicBezTo>
                    <a:pt x="0" y="129"/>
                    <a:pt x="7" y="221"/>
                    <a:pt x="41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4" name="Google Shape;21304;p11"/>
            <p:cNvSpPr/>
            <p:nvPr/>
          </p:nvSpPr>
          <p:spPr>
            <a:xfrm>
              <a:off x="1953664" y="4745164"/>
              <a:ext cx="46400" cy="9214"/>
            </a:xfrm>
            <a:custGeom>
              <a:rect b="b" l="l" r="r" t="t"/>
              <a:pathLst>
                <a:path extrusionOk="0" h="306" w="1300">
                  <a:moveTo>
                    <a:pt x="712" y="306"/>
                  </a:moveTo>
                  <a:cubicBezTo>
                    <a:pt x="1299" y="0"/>
                    <a:pt x="0" y="30"/>
                    <a:pt x="712"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5" name="Google Shape;21305;p11"/>
            <p:cNvSpPr/>
            <p:nvPr/>
          </p:nvSpPr>
          <p:spPr>
            <a:xfrm>
              <a:off x="8894157" y="4737035"/>
              <a:ext cx="39761" cy="15778"/>
            </a:xfrm>
            <a:custGeom>
              <a:rect b="b" l="l" r="r" t="t"/>
              <a:pathLst>
                <a:path extrusionOk="0" h="524" w="1114">
                  <a:moveTo>
                    <a:pt x="648" y="303"/>
                  </a:moveTo>
                  <a:cubicBezTo>
                    <a:pt x="1114" y="0"/>
                    <a:pt x="0" y="524"/>
                    <a:pt x="648" y="3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6" name="Google Shape;21306;p11"/>
            <p:cNvSpPr/>
            <p:nvPr/>
          </p:nvSpPr>
          <p:spPr>
            <a:xfrm>
              <a:off x="8018815" y="4745465"/>
              <a:ext cx="14063" cy="4215"/>
            </a:xfrm>
            <a:custGeom>
              <a:rect b="b" l="l" r="r" t="t"/>
              <a:pathLst>
                <a:path extrusionOk="0" h="140" w="394">
                  <a:moveTo>
                    <a:pt x="102" y="114"/>
                  </a:moveTo>
                  <a:cubicBezTo>
                    <a:pt x="157" y="139"/>
                    <a:pt x="394" y="70"/>
                    <a:pt x="294" y="23"/>
                  </a:cubicBezTo>
                  <a:cubicBezTo>
                    <a:pt x="242" y="1"/>
                    <a:pt x="1" y="67"/>
                    <a:pt x="102"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7" name="Google Shape;21307;p11"/>
            <p:cNvSpPr/>
            <p:nvPr/>
          </p:nvSpPr>
          <p:spPr>
            <a:xfrm>
              <a:off x="5014490" y="4743418"/>
              <a:ext cx="13849" cy="5510"/>
            </a:xfrm>
            <a:custGeom>
              <a:rect b="b" l="l" r="r" t="t"/>
              <a:pathLst>
                <a:path extrusionOk="0" h="183" w="388">
                  <a:moveTo>
                    <a:pt x="0" y="182"/>
                  </a:moveTo>
                  <a:lnTo>
                    <a:pt x="388" y="182"/>
                  </a:lnTo>
                  <a:lnTo>
                    <a:pt x="388"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8" name="Google Shape;21308;p11"/>
            <p:cNvSpPr/>
            <p:nvPr/>
          </p:nvSpPr>
          <p:spPr>
            <a:xfrm>
              <a:off x="2873907" y="4742846"/>
              <a:ext cx="13813" cy="6775"/>
            </a:xfrm>
            <a:custGeom>
              <a:rect b="b" l="l" r="r" t="t"/>
              <a:pathLst>
                <a:path extrusionOk="0" h="225" w="387">
                  <a:moveTo>
                    <a:pt x="0" y="110"/>
                  </a:moveTo>
                  <a:cubicBezTo>
                    <a:pt x="2" y="201"/>
                    <a:pt x="338" y="225"/>
                    <a:pt x="387" y="110"/>
                  </a:cubicBezTo>
                  <a:cubicBezTo>
                    <a:pt x="344" y="0"/>
                    <a:pt x="171" y="56"/>
                    <a:pt x="0"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9" name="Google Shape;21309;p11"/>
            <p:cNvSpPr/>
            <p:nvPr/>
          </p:nvSpPr>
          <p:spPr>
            <a:xfrm>
              <a:off x="6763890" y="4733000"/>
              <a:ext cx="26448" cy="15326"/>
            </a:xfrm>
            <a:custGeom>
              <a:rect b="b" l="l" r="r" t="t"/>
              <a:pathLst>
                <a:path extrusionOk="0" h="509" w="741">
                  <a:moveTo>
                    <a:pt x="740" y="437"/>
                  </a:moveTo>
                  <a:lnTo>
                    <a:pt x="740" y="75"/>
                  </a:lnTo>
                  <a:cubicBezTo>
                    <a:pt x="0" y="1"/>
                    <a:pt x="0" y="509"/>
                    <a:pt x="740" y="4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0" name="Google Shape;21310;p11"/>
            <p:cNvSpPr/>
            <p:nvPr/>
          </p:nvSpPr>
          <p:spPr>
            <a:xfrm>
              <a:off x="2729284" y="4740286"/>
              <a:ext cx="6996" cy="6263"/>
            </a:xfrm>
            <a:custGeom>
              <a:rect b="b" l="l" r="r" t="t"/>
              <a:pathLst>
                <a:path extrusionOk="0" h="208" w="196">
                  <a:moveTo>
                    <a:pt x="195" y="105"/>
                  </a:moveTo>
                  <a:cubicBezTo>
                    <a:pt x="195" y="55"/>
                    <a:pt x="37" y="0"/>
                    <a:pt x="1" y="105"/>
                  </a:cubicBezTo>
                  <a:cubicBezTo>
                    <a:pt x="1" y="156"/>
                    <a:pt x="157" y="208"/>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1" name="Google Shape;21311;p11"/>
            <p:cNvSpPr/>
            <p:nvPr/>
          </p:nvSpPr>
          <p:spPr>
            <a:xfrm>
              <a:off x="4126619" y="4737547"/>
              <a:ext cx="6924" cy="6263"/>
            </a:xfrm>
            <a:custGeom>
              <a:rect b="b" l="l" r="r" t="t"/>
              <a:pathLst>
                <a:path extrusionOk="0" h="208" w="194">
                  <a:moveTo>
                    <a:pt x="192" y="105"/>
                  </a:moveTo>
                  <a:cubicBezTo>
                    <a:pt x="193" y="55"/>
                    <a:pt x="37" y="0"/>
                    <a:pt x="2" y="105"/>
                  </a:cubicBezTo>
                  <a:cubicBezTo>
                    <a:pt x="0" y="155"/>
                    <a:pt x="154" y="208"/>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2" name="Google Shape;21312;p11"/>
            <p:cNvSpPr/>
            <p:nvPr/>
          </p:nvSpPr>
          <p:spPr>
            <a:xfrm>
              <a:off x="2660506" y="4732488"/>
              <a:ext cx="22629" cy="11713"/>
            </a:xfrm>
            <a:custGeom>
              <a:rect b="b" l="l" r="r" t="t"/>
              <a:pathLst>
                <a:path extrusionOk="0" h="389" w="634">
                  <a:moveTo>
                    <a:pt x="194" y="1"/>
                  </a:moveTo>
                  <a:cubicBezTo>
                    <a:pt x="203" y="126"/>
                    <a:pt x="104" y="201"/>
                    <a:pt x="1" y="273"/>
                  </a:cubicBezTo>
                  <a:cubicBezTo>
                    <a:pt x="246" y="276"/>
                    <a:pt x="267" y="389"/>
                    <a:pt x="577" y="364"/>
                  </a:cubicBezTo>
                  <a:cubicBezTo>
                    <a:pt x="634" y="158"/>
                    <a:pt x="531" y="23"/>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3" name="Google Shape;21313;p11"/>
            <p:cNvSpPr/>
            <p:nvPr/>
          </p:nvSpPr>
          <p:spPr>
            <a:xfrm>
              <a:off x="2546791" y="4737215"/>
              <a:ext cx="14063" cy="4246"/>
            </a:xfrm>
            <a:custGeom>
              <a:rect b="b" l="l" r="r" t="t"/>
              <a:pathLst>
                <a:path extrusionOk="0" h="141" w="394">
                  <a:moveTo>
                    <a:pt x="292" y="24"/>
                  </a:moveTo>
                  <a:cubicBezTo>
                    <a:pt x="241" y="1"/>
                    <a:pt x="1" y="69"/>
                    <a:pt x="100" y="116"/>
                  </a:cubicBezTo>
                  <a:cubicBezTo>
                    <a:pt x="153" y="140"/>
                    <a:pt x="393" y="72"/>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4" name="Google Shape;21314;p11"/>
            <p:cNvSpPr/>
            <p:nvPr/>
          </p:nvSpPr>
          <p:spPr>
            <a:xfrm>
              <a:off x="1869003" y="4729748"/>
              <a:ext cx="20666" cy="8220"/>
            </a:xfrm>
            <a:custGeom>
              <a:rect b="b" l="l" r="r" t="t"/>
              <a:pathLst>
                <a:path extrusionOk="0" h="273" w="579">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5" name="Google Shape;21315;p11"/>
            <p:cNvSpPr/>
            <p:nvPr/>
          </p:nvSpPr>
          <p:spPr>
            <a:xfrm>
              <a:off x="4449238" y="4727039"/>
              <a:ext cx="23486" cy="8250"/>
            </a:xfrm>
            <a:custGeom>
              <a:rect b="b" l="l" r="r" t="t"/>
              <a:pathLst>
                <a:path extrusionOk="0" h="274" w="658">
                  <a:moveTo>
                    <a:pt x="412" y="273"/>
                  </a:moveTo>
                  <a:cubicBezTo>
                    <a:pt x="422" y="157"/>
                    <a:pt x="657" y="147"/>
                    <a:pt x="604" y="1"/>
                  </a:cubicBezTo>
                  <a:lnTo>
                    <a:pt x="216" y="1"/>
                  </a:lnTo>
                  <a:cubicBezTo>
                    <a:pt x="1" y="131"/>
                    <a:pt x="10" y="221"/>
                    <a:pt x="41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6" name="Google Shape;21316;p11"/>
            <p:cNvSpPr/>
            <p:nvPr/>
          </p:nvSpPr>
          <p:spPr>
            <a:xfrm>
              <a:off x="2708690" y="4729387"/>
              <a:ext cx="6889" cy="6203"/>
            </a:xfrm>
            <a:custGeom>
              <a:rect b="b" l="l" r="r" t="t"/>
              <a:pathLst>
                <a:path extrusionOk="0" h="206" w="193">
                  <a:moveTo>
                    <a:pt x="193" y="104"/>
                  </a:moveTo>
                  <a:cubicBezTo>
                    <a:pt x="193" y="53"/>
                    <a:pt x="36" y="1"/>
                    <a:pt x="1" y="104"/>
                  </a:cubicBezTo>
                  <a:cubicBezTo>
                    <a:pt x="1" y="154"/>
                    <a:pt x="156" y="206"/>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7" name="Google Shape;21317;p11"/>
            <p:cNvSpPr/>
            <p:nvPr/>
          </p:nvSpPr>
          <p:spPr>
            <a:xfrm>
              <a:off x="2550325" y="4729387"/>
              <a:ext cx="6889" cy="6203"/>
            </a:xfrm>
            <a:custGeom>
              <a:rect b="b" l="l" r="r" t="t"/>
              <a:pathLst>
                <a:path extrusionOk="0" h="206" w="193">
                  <a:moveTo>
                    <a:pt x="193" y="104"/>
                  </a:moveTo>
                  <a:cubicBezTo>
                    <a:pt x="193" y="53"/>
                    <a:pt x="36" y="1"/>
                    <a:pt x="1" y="104"/>
                  </a:cubicBezTo>
                  <a:cubicBezTo>
                    <a:pt x="1" y="154"/>
                    <a:pt x="156" y="206"/>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8" name="Google Shape;21318;p11"/>
            <p:cNvSpPr/>
            <p:nvPr/>
          </p:nvSpPr>
          <p:spPr>
            <a:xfrm>
              <a:off x="8662517" y="4727039"/>
              <a:ext cx="13777" cy="5480"/>
            </a:xfrm>
            <a:custGeom>
              <a:rect b="b" l="l" r="r" t="t"/>
              <a:pathLst>
                <a:path extrusionOk="0" h="182" w="386">
                  <a:moveTo>
                    <a:pt x="385" y="1"/>
                  </a:moveTo>
                  <a:lnTo>
                    <a:pt x="0" y="1"/>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9" name="Google Shape;21319;p11"/>
            <p:cNvSpPr/>
            <p:nvPr/>
          </p:nvSpPr>
          <p:spPr>
            <a:xfrm>
              <a:off x="2832576" y="4711202"/>
              <a:ext cx="26591" cy="15266"/>
            </a:xfrm>
            <a:custGeom>
              <a:rect b="b" l="l" r="r" t="t"/>
              <a:pathLst>
                <a:path extrusionOk="0" h="507" w="745">
                  <a:moveTo>
                    <a:pt x="1" y="72"/>
                  </a:moveTo>
                  <a:lnTo>
                    <a:pt x="1" y="435"/>
                  </a:lnTo>
                  <a:cubicBezTo>
                    <a:pt x="745" y="507"/>
                    <a:pt x="745" y="0"/>
                    <a:pt x="1"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0" name="Google Shape;21320;p11"/>
            <p:cNvSpPr/>
            <p:nvPr/>
          </p:nvSpPr>
          <p:spPr>
            <a:xfrm>
              <a:off x="2912847" y="4703012"/>
              <a:ext cx="37156" cy="15838"/>
            </a:xfrm>
            <a:custGeom>
              <a:rect b="b" l="l" r="r" t="t"/>
              <a:pathLst>
                <a:path extrusionOk="0" h="526" w="1041">
                  <a:moveTo>
                    <a:pt x="836" y="526"/>
                  </a:moveTo>
                  <a:cubicBezTo>
                    <a:pt x="1041" y="1"/>
                    <a:pt x="1" y="488"/>
                    <a:pt x="836" y="5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1" name="Google Shape;21321;p11"/>
            <p:cNvSpPr/>
            <p:nvPr/>
          </p:nvSpPr>
          <p:spPr>
            <a:xfrm>
              <a:off x="7871051" y="4700603"/>
              <a:ext cx="34372" cy="16290"/>
            </a:xfrm>
            <a:custGeom>
              <a:rect b="b" l="l" r="r" t="t"/>
              <a:pathLst>
                <a:path extrusionOk="0" h="541" w="963">
                  <a:moveTo>
                    <a:pt x="0" y="424"/>
                  </a:moveTo>
                  <a:cubicBezTo>
                    <a:pt x="251" y="540"/>
                    <a:pt x="709" y="540"/>
                    <a:pt x="962" y="424"/>
                  </a:cubicBezTo>
                  <a:cubicBezTo>
                    <a:pt x="960" y="0"/>
                    <a:pt x="3" y="0"/>
                    <a:pt x="0" y="4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2" name="Google Shape;21322;p11"/>
            <p:cNvSpPr/>
            <p:nvPr/>
          </p:nvSpPr>
          <p:spPr>
            <a:xfrm>
              <a:off x="7733351" y="4713369"/>
              <a:ext cx="13777" cy="2740"/>
            </a:xfrm>
            <a:custGeom>
              <a:rect b="b" l="l" r="r" t="t"/>
              <a:pathLst>
                <a:path extrusionOk="0" h="91" w="386">
                  <a:moveTo>
                    <a:pt x="386" y="0"/>
                  </a:moveTo>
                  <a:cubicBezTo>
                    <a:pt x="236" y="22"/>
                    <a:pt x="5" y="3"/>
                    <a:pt x="1" y="90"/>
                  </a:cubicBezTo>
                  <a:cubicBezTo>
                    <a:pt x="148" y="71"/>
                    <a:pt x="381" y="89"/>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3" name="Google Shape;21323;p11"/>
            <p:cNvSpPr/>
            <p:nvPr/>
          </p:nvSpPr>
          <p:spPr>
            <a:xfrm>
              <a:off x="8455183" y="4707950"/>
              <a:ext cx="21558" cy="6353"/>
            </a:xfrm>
            <a:custGeom>
              <a:rect b="b" l="l" r="r" t="t"/>
              <a:pathLst>
                <a:path extrusionOk="0" h="211" w="604">
                  <a:moveTo>
                    <a:pt x="604" y="180"/>
                  </a:moveTo>
                  <a:lnTo>
                    <a:pt x="604" y="0"/>
                  </a:lnTo>
                  <a:lnTo>
                    <a:pt x="25" y="0"/>
                  </a:lnTo>
                  <a:cubicBezTo>
                    <a:pt x="0" y="161"/>
                    <a:pt x="215" y="210"/>
                    <a:pt x="604" y="1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4" name="Google Shape;21324;p11"/>
            <p:cNvSpPr/>
            <p:nvPr/>
          </p:nvSpPr>
          <p:spPr>
            <a:xfrm>
              <a:off x="8538666" y="4701175"/>
              <a:ext cx="13813" cy="7467"/>
            </a:xfrm>
            <a:custGeom>
              <a:rect b="b" l="l" r="r" t="t"/>
              <a:pathLst>
                <a:path extrusionOk="0" h="248" w="387">
                  <a:moveTo>
                    <a:pt x="387" y="134"/>
                  </a:moveTo>
                  <a:cubicBezTo>
                    <a:pt x="170" y="143"/>
                    <a:pt x="88" y="1"/>
                    <a:pt x="2" y="134"/>
                  </a:cubicBezTo>
                  <a:cubicBezTo>
                    <a:pt x="1" y="225"/>
                    <a:pt x="337" y="247"/>
                    <a:pt x="387" y="13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5" name="Google Shape;21325;p11"/>
            <p:cNvSpPr/>
            <p:nvPr/>
          </p:nvSpPr>
          <p:spPr>
            <a:xfrm>
              <a:off x="3723873" y="4701687"/>
              <a:ext cx="13884" cy="4246"/>
            </a:xfrm>
            <a:custGeom>
              <a:rect b="b" l="l" r="r" t="t"/>
              <a:pathLst>
                <a:path extrusionOk="0" h="141" w="389">
                  <a:moveTo>
                    <a:pt x="289" y="25"/>
                  </a:moveTo>
                  <a:cubicBezTo>
                    <a:pt x="238" y="1"/>
                    <a:pt x="1" y="68"/>
                    <a:pt x="99" y="117"/>
                  </a:cubicBezTo>
                  <a:cubicBezTo>
                    <a:pt x="151" y="140"/>
                    <a:pt x="389" y="72"/>
                    <a:pt x="289"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6" name="Google Shape;21326;p11"/>
            <p:cNvSpPr/>
            <p:nvPr/>
          </p:nvSpPr>
          <p:spPr>
            <a:xfrm>
              <a:off x="7857202" y="4694220"/>
              <a:ext cx="13884" cy="5510"/>
            </a:xfrm>
            <a:custGeom>
              <a:rect b="b" l="l" r="r" t="t"/>
              <a:pathLst>
                <a:path extrusionOk="0" h="183" w="389">
                  <a:moveTo>
                    <a:pt x="388" y="1"/>
                  </a:moveTo>
                  <a:lnTo>
                    <a:pt x="0" y="1"/>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7" name="Google Shape;21327;p11"/>
            <p:cNvSpPr/>
            <p:nvPr/>
          </p:nvSpPr>
          <p:spPr>
            <a:xfrm>
              <a:off x="8007786" y="4691481"/>
              <a:ext cx="21558" cy="6383"/>
            </a:xfrm>
            <a:custGeom>
              <a:rect b="b" l="l" r="r" t="t"/>
              <a:pathLst>
                <a:path extrusionOk="0" h="212" w="604">
                  <a:moveTo>
                    <a:pt x="603" y="182"/>
                  </a:moveTo>
                  <a:lnTo>
                    <a:pt x="603" y="0"/>
                  </a:lnTo>
                  <a:lnTo>
                    <a:pt x="24" y="0"/>
                  </a:lnTo>
                  <a:cubicBezTo>
                    <a:pt x="0" y="163"/>
                    <a:pt x="217" y="212"/>
                    <a:pt x="603"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8" name="Google Shape;21328;p11"/>
            <p:cNvSpPr/>
            <p:nvPr/>
          </p:nvSpPr>
          <p:spPr>
            <a:xfrm>
              <a:off x="7705797" y="4686061"/>
              <a:ext cx="20666" cy="8220"/>
            </a:xfrm>
            <a:custGeom>
              <a:rect b="b" l="l" r="r" t="t"/>
              <a:pathLst>
                <a:path extrusionOk="0" h="273" w="579">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9" name="Google Shape;21329;p11"/>
            <p:cNvSpPr/>
            <p:nvPr/>
          </p:nvSpPr>
          <p:spPr>
            <a:xfrm>
              <a:off x="7571525" y="4690728"/>
              <a:ext cx="13991" cy="4276"/>
            </a:xfrm>
            <a:custGeom>
              <a:rect b="b" l="l" r="r" t="t"/>
              <a:pathLst>
                <a:path extrusionOk="0" h="142" w="392">
                  <a:moveTo>
                    <a:pt x="290" y="25"/>
                  </a:moveTo>
                  <a:cubicBezTo>
                    <a:pt x="238" y="0"/>
                    <a:pt x="0" y="70"/>
                    <a:pt x="99" y="117"/>
                  </a:cubicBezTo>
                  <a:cubicBezTo>
                    <a:pt x="152" y="141"/>
                    <a:pt x="392"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0" name="Google Shape;21330;p11"/>
            <p:cNvSpPr/>
            <p:nvPr/>
          </p:nvSpPr>
          <p:spPr>
            <a:xfrm>
              <a:off x="6703856" y="4679317"/>
              <a:ext cx="31481" cy="13911"/>
            </a:xfrm>
            <a:custGeom>
              <a:rect b="b" l="l" r="r" t="t"/>
              <a:pathLst>
                <a:path extrusionOk="0" h="462" w="882">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1" name="Google Shape;21331;p11"/>
            <p:cNvSpPr/>
            <p:nvPr/>
          </p:nvSpPr>
          <p:spPr>
            <a:xfrm>
              <a:off x="7516773" y="4677480"/>
              <a:ext cx="23878" cy="5811"/>
            </a:xfrm>
            <a:custGeom>
              <a:rect b="b" l="l" r="r" t="t"/>
              <a:pathLst>
                <a:path extrusionOk="0" h="193" w="669">
                  <a:moveTo>
                    <a:pt x="477" y="192"/>
                  </a:moveTo>
                  <a:cubicBezTo>
                    <a:pt x="476" y="102"/>
                    <a:pt x="633" y="85"/>
                    <a:pt x="669" y="11"/>
                  </a:cubicBezTo>
                  <a:cubicBezTo>
                    <a:pt x="366" y="20"/>
                    <a:pt x="0" y="1"/>
                    <a:pt x="92"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2" name="Google Shape;21332;p11"/>
            <p:cNvSpPr/>
            <p:nvPr/>
          </p:nvSpPr>
          <p:spPr>
            <a:xfrm>
              <a:off x="2639840" y="4677480"/>
              <a:ext cx="7031" cy="6173"/>
            </a:xfrm>
            <a:custGeom>
              <a:rect b="b" l="l" r="r" t="t"/>
              <a:pathLst>
                <a:path extrusionOk="0" h="205" w="197">
                  <a:moveTo>
                    <a:pt x="192" y="102"/>
                  </a:moveTo>
                  <a:cubicBezTo>
                    <a:pt x="196" y="53"/>
                    <a:pt x="38" y="1"/>
                    <a:pt x="0" y="102"/>
                  </a:cubicBezTo>
                  <a:cubicBezTo>
                    <a:pt x="0" y="152"/>
                    <a:pt x="160" y="204"/>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3" name="Google Shape;21333;p11"/>
            <p:cNvSpPr/>
            <p:nvPr/>
          </p:nvSpPr>
          <p:spPr>
            <a:xfrm>
              <a:off x="8724478" y="4655200"/>
              <a:ext cx="56251" cy="27942"/>
            </a:xfrm>
            <a:custGeom>
              <a:rect b="b" l="l" r="r" t="t"/>
              <a:pathLst>
                <a:path extrusionOk="0" h="928" w="1576">
                  <a:moveTo>
                    <a:pt x="1350" y="25"/>
                  </a:moveTo>
                  <a:cubicBezTo>
                    <a:pt x="337" y="0"/>
                    <a:pt x="143" y="365"/>
                    <a:pt x="0" y="751"/>
                  </a:cubicBezTo>
                  <a:cubicBezTo>
                    <a:pt x="819" y="927"/>
                    <a:pt x="1576" y="606"/>
                    <a:pt x="135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4" name="Google Shape;21334;p11"/>
            <p:cNvSpPr/>
            <p:nvPr/>
          </p:nvSpPr>
          <p:spPr>
            <a:xfrm>
              <a:off x="7864126" y="4677781"/>
              <a:ext cx="13813" cy="2800"/>
            </a:xfrm>
            <a:custGeom>
              <a:rect b="b" l="l" r="r" t="t"/>
              <a:pathLst>
                <a:path extrusionOk="0" h="93" w="387">
                  <a:moveTo>
                    <a:pt x="386" y="1"/>
                  </a:moveTo>
                  <a:cubicBezTo>
                    <a:pt x="236" y="23"/>
                    <a:pt x="6" y="5"/>
                    <a:pt x="1" y="92"/>
                  </a:cubicBezTo>
                  <a:cubicBezTo>
                    <a:pt x="150" y="71"/>
                    <a:pt x="379" y="90"/>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5" name="Google Shape;21335;p11"/>
            <p:cNvSpPr/>
            <p:nvPr/>
          </p:nvSpPr>
          <p:spPr>
            <a:xfrm>
              <a:off x="2749985" y="4655952"/>
              <a:ext cx="51183" cy="19120"/>
            </a:xfrm>
            <a:custGeom>
              <a:rect b="b" l="l" r="r" t="t"/>
              <a:pathLst>
                <a:path extrusionOk="0" h="635" w="1434">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6" name="Google Shape;21336;p11"/>
            <p:cNvSpPr/>
            <p:nvPr/>
          </p:nvSpPr>
          <p:spPr>
            <a:xfrm>
              <a:off x="1998886" y="4666882"/>
              <a:ext cx="23450" cy="8190"/>
            </a:xfrm>
            <a:custGeom>
              <a:rect b="b" l="l" r="r" t="t"/>
              <a:pathLst>
                <a:path extrusionOk="0" h="272" w="657">
                  <a:moveTo>
                    <a:pt x="411" y="272"/>
                  </a:moveTo>
                  <a:cubicBezTo>
                    <a:pt x="420" y="157"/>
                    <a:pt x="656" y="146"/>
                    <a:pt x="603" y="0"/>
                  </a:cubicBezTo>
                  <a:lnTo>
                    <a:pt x="218" y="0"/>
                  </a:lnTo>
                  <a:cubicBezTo>
                    <a:pt x="1" y="131"/>
                    <a:pt x="9" y="223"/>
                    <a:pt x="411"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7" name="Google Shape;21337;p11"/>
            <p:cNvSpPr/>
            <p:nvPr/>
          </p:nvSpPr>
          <p:spPr>
            <a:xfrm>
              <a:off x="5533984" y="4660649"/>
              <a:ext cx="14206" cy="4276"/>
            </a:xfrm>
            <a:custGeom>
              <a:rect b="b" l="l" r="r" t="t"/>
              <a:pathLst>
                <a:path extrusionOk="0" h="142" w="398">
                  <a:moveTo>
                    <a:pt x="103" y="117"/>
                  </a:moveTo>
                  <a:cubicBezTo>
                    <a:pt x="156" y="142"/>
                    <a:pt x="398" y="73"/>
                    <a:pt x="295" y="26"/>
                  </a:cubicBezTo>
                  <a:cubicBezTo>
                    <a:pt x="242" y="1"/>
                    <a:pt x="1" y="70"/>
                    <a:pt x="103"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8" name="Google Shape;21338;p11"/>
            <p:cNvSpPr/>
            <p:nvPr/>
          </p:nvSpPr>
          <p:spPr>
            <a:xfrm>
              <a:off x="1603849" y="4660649"/>
              <a:ext cx="13991" cy="4276"/>
            </a:xfrm>
            <a:custGeom>
              <a:rect b="b" l="l" r="r" t="t"/>
              <a:pathLst>
                <a:path extrusionOk="0" h="142" w="392">
                  <a:moveTo>
                    <a:pt x="99" y="117"/>
                  </a:moveTo>
                  <a:cubicBezTo>
                    <a:pt x="155" y="142"/>
                    <a:pt x="391" y="73"/>
                    <a:pt x="293" y="26"/>
                  </a:cubicBezTo>
                  <a:cubicBezTo>
                    <a:pt x="240" y="1"/>
                    <a:pt x="1"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9" name="Google Shape;21339;p11"/>
            <p:cNvSpPr/>
            <p:nvPr/>
          </p:nvSpPr>
          <p:spPr>
            <a:xfrm>
              <a:off x="7770971" y="4652460"/>
              <a:ext cx="14063" cy="4246"/>
            </a:xfrm>
            <a:custGeom>
              <a:rect b="b" l="l" r="r" t="t"/>
              <a:pathLst>
                <a:path extrusionOk="0" h="141" w="394">
                  <a:moveTo>
                    <a:pt x="294" y="25"/>
                  </a:moveTo>
                  <a:cubicBezTo>
                    <a:pt x="240" y="0"/>
                    <a:pt x="0" y="69"/>
                    <a:pt x="102" y="116"/>
                  </a:cubicBezTo>
                  <a:cubicBezTo>
                    <a:pt x="156" y="141"/>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0" name="Google Shape;21340;p11"/>
            <p:cNvSpPr/>
            <p:nvPr/>
          </p:nvSpPr>
          <p:spPr>
            <a:xfrm>
              <a:off x="4234266" y="4644060"/>
              <a:ext cx="39761" cy="15808"/>
            </a:xfrm>
            <a:custGeom>
              <a:rect b="b" l="l" r="r" t="t"/>
              <a:pathLst>
                <a:path extrusionOk="0" h="525" w="1114">
                  <a:moveTo>
                    <a:pt x="650" y="304"/>
                  </a:moveTo>
                  <a:cubicBezTo>
                    <a:pt x="1113" y="1"/>
                    <a:pt x="1" y="524"/>
                    <a:pt x="650"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1" name="Google Shape;21341;p11"/>
            <p:cNvSpPr/>
            <p:nvPr/>
          </p:nvSpPr>
          <p:spPr>
            <a:xfrm>
              <a:off x="943728" y="4641019"/>
              <a:ext cx="31802" cy="16139"/>
            </a:xfrm>
            <a:custGeom>
              <a:rect b="b" l="l" r="r" t="t"/>
              <a:pathLst>
                <a:path extrusionOk="0" h="536" w="891">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2" name="Google Shape;21342;p11"/>
            <p:cNvSpPr/>
            <p:nvPr/>
          </p:nvSpPr>
          <p:spPr>
            <a:xfrm>
              <a:off x="870952" y="4639543"/>
              <a:ext cx="13777" cy="5450"/>
            </a:xfrm>
            <a:custGeom>
              <a:rect b="b" l="l" r="r" t="t"/>
              <a:pathLst>
                <a:path extrusionOk="0" h="181" w="386">
                  <a:moveTo>
                    <a:pt x="1" y="181"/>
                  </a:moveTo>
                  <a:lnTo>
                    <a:pt x="386" y="181"/>
                  </a:lnTo>
                  <a:lnTo>
                    <a:pt x="386"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3" name="Google Shape;21343;p11"/>
            <p:cNvSpPr/>
            <p:nvPr/>
          </p:nvSpPr>
          <p:spPr>
            <a:xfrm>
              <a:off x="8366560" y="4631354"/>
              <a:ext cx="22593" cy="11773"/>
            </a:xfrm>
            <a:custGeom>
              <a:rect b="b" l="l" r="r" t="t"/>
              <a:pathLst>
                <a:path extrusionOk="0" h="391" w="633">
                  <a:moveTo>
                    <a:pt x="193" y="0"/>
                  </a:moveTo>
                  <a:cubicBezTo>
                    <a:pt x="203" y="124"/>
                    <a:pt x="104" y="198"/>
                    <a:pt x="1" y="273"/>
                  </a:cubicBezTo>
                  <a:cubicBezTo>
                    <a:pt x="249" y="277"/>
                    <a:pt x="270" y="390"/>
                    <a:pt x="578" y="364"/>
                  </a:cubicBezTo>
                  <a:cubicBezTo>
                    <a:pt x="632" y="157"/>
                    <a:pt x="532" y="21"/>
                    <a:pt x="1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4" name="Google Shape;21344;p11"/>
            <p:cNvSpPr/>
            <p:nvPr/>
          </p:nvSpPr>
          <p:spPr>
            <a:xfrm>
              <a:off x="7185731" y="4631354"/>
              <a:ext cx="31374" cy="13429"/>
            </a:xfrm>
            <a:custGeom>
              <a:rect b="b" l="l" r="r" t="t"/>
              <a:pathLst>
                <a:path extrusionOk="0" h="446" w="879">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5" name="Google Shape;21345;p11"/>
            <p:cNvSpPr/>
            <p:nvPr/>
          </p:nvSpPr>
          <p:spPr>
            <a:xfrm>
              <a:off x="3747965" y="4636442"/>
              <a:ext cx="7031" cy="6203"/>
            </a:xfrm>
            <a:custGeom>
              <a:rect b="b" l="l" r="r" t="t"/>
              <a:pathLst>
                <a:path extrusionOk="0" h="206" w="197">
                  <a:moveTo>
                    <a:pt x="194" y="104"/>
                  </a:moveTo>
                  <a:cubicBezTo>
                    <a:pt x="197" y="53"/>
                    <a:pt x="39" y="1"/>
                    <a:pt x="5" y="104"/>
                  </a:cubicBezTo>
                  <a:cubicBezTo>
                    <a:pt x="1" y="152"/>
                    <a:pt x="160" y="206"/>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6" name="Google Shape;21346;p11"/>
            <p:cNvSpPr/>
            <p:nvPr/>
          </p:nvSpPr>
          <p:spPr>
            <a:xfrm>
              <a:off x="3331191" y="4624609"/>
              <a:ext cx="31445" cy="13911"/>
            </a:xfrm>
            <a:custGeom>
              <a:rect b="b" l="l" r="r" t="t"/>
              <a:pathLst>
                <a:path extrusionOk="0" h="462" w="881">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7" name="Google Shape;21347;p11"/>
            <p:cNvSpPr/>
            <p:nvPr/>
          </p:nvSpPr>
          <p:spPr>
            <a:xfrm>
              <a:off x="4828642" y="4625874"/>
              <a:ext cx="13777" cy="5510"/>
            </a:xfrm>
            <a:custGeom>
              <a:rect b="b" l="l" r="r" t="t"/>
              <a:pathLst>
                <a:path extrusionOk="0" h="183" w="386">
                  <a:moveTo>
                    <a:pt x="385" y="1"/>
                  </a:moveTo>
                  <a:lnTo>
                    <a:pt x="0" y="1"/>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8" name="Google Shape;21348;p11"/>
            <p:cNvSpPr/>
            <p:nvPr/>
          </p:nvSpPr>
          <p:spPr>
            <a:xfrm>
              <a:off x="3892552" y="4622773"/>
              <a:ext cx="6889" cy="6233"/>
            </a:xfrm>
            <a:custGeom>
              <a:rect b="b" l="l" r="r" t="t"/>
              <a:pathLst>
                <a:path extrusionOk="0" h="207" w="193">
                  <a:moveTo>
                    <a:pt x="192" y="104"/>
                  </a:moveTo>
                  <a:cubicBezTo>
                    <a:pt x="192" y="53"/>
                    <a:pt x="38" y="0"/>
                    <a:pt x="0" y="104"/>
                  </a:cubicBezTo>
                  <a:cubicBezTo>
                    <a:pt x="0" y="153"/>
                    <a:pt x="158"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9" name="Google Shape;21349;p11"/>
            <p:cNvSpPr/>
            <p:nvPr/>
          </p:nvSpPr>
          <p:spPr>
            <a:xfrm>
              <a:off x="2385179" y="4625874"/>
              <a:ext cx="13813" cy="2740"/>
            </a:xfrm>
            <a:custGeom>
              <a:rect b="b" l="l" r="r" t="t"/>
              <a:pathLst>
                <a:path extrusionOk="0" h="91" w="387">
                  <a:moveTo>
                    <a:pt x="387" y="1"/>
                  </a:moveTo>
                  <a:cubicBezTo>
                    <a:pt x="237" y="21"/>
                    <a:pt x="6" y="2"/>
                    <a:pt x="0" y="91"/>
                  </a:cubicBezTo>
                  <a:cubicBezTo>
                    <a:pt x="149" y="71"/>
                    <a:pt x="379" y="89"/>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0" name="Google Shape;21350;p11"/>
            <p:cNvSpPr/>
            <p:nvPr/>
          </p:nvSpPr>
          <p:spPr>
            <a:xfrm>
              <a:off x="5465171" y="4622381"/>
              <a:ext cx="14134" cy="4276"/>
            </a:xfrm>
            <a:custGeom>
              <a:rect b="b" l="l" r="r" t="t"/>
              <a:pathLst>
                <a:path extrusionOk="0" h="142" w="396">
                  <a:moveTo>
                    <a:pt x="293" y="25"/>
                  </a:moveTo>
                  <a:cubicBezTo>
                    <a:pt x="238" y="0"/>
                    <a:pt x="1" y="70"/>
                    <a:pt x="101" y="117"/>
                  </a:cubicBezTo>
                  <a:cubicBezTo>
                    <a:pt x="156" y="141"/>
                    <a:pt x="395"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1" name="Google Shape;21351;p11"/>
            <p:cNvSpPr/>
            <p:nvPr/>
          </p:nvSpPr>
          <p:spPr>
            <a:xfrm>
              <a:off x="6687081" y="4620424"/>
              <a:ext cx="13742" cy="2770"/>
            </a:xfrm>
            <a:custGeom>
              <a:rect b="b" l="l" r="r" t="t"/>
              <a:pathLst>
                <a:path extrusionOk="0" h="92" w="385">
                  <a:moveTo>
                    <a:pt x="385" y="0"/>
                  </a:moveTo>
                  <a:cubicBezTo>
                    <a:pt x="236" y="21"/>
                    <a:pt x="6" y="3"/>
                    <a:pt x="1" y="92"/>
                  </a:cubicBezTo>
                  <a:cubicBezTo>
                    <a:pt x="151" y="69"/>
                    <a:pt x="379"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2" name="Google Shape;21352;p11"/>
            <p:cNvSpPr/>
            <p:nvPr/>
          </p:nvSpPr>
          <p:spPr>
            <a:xfrm>
              <a:off x="2488400" y="4619973"/>
              <a:ext cx="20702" cy="3704"/>
            </a:xfrm>
            <a:custGeom>
              <a:rect b="b" l="l" r="r" t="t"/>
              <a:pathLst>
                <a:path extrusionOk="0" h="123" w="580">
                  <a:moveTo>
                    <a:pt x="579" y="15"/>
                  </a:moveTo>
                  <a:cubicBezTo>
                    <a:pt x="352" y="31"/>
                    <a:pt x="32" y="1"/>
                    <a:pt x="1" y="107"/>
                  </a:cubicBezTo>
                  <a:cubicBezTo>
                    <a:pt x="227" y="91"/>
                    <a:pt x="547" y="122"/>
                    <a:pt x="579"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3" name="Google Shape;21353;p11"/>
            <p:cNvSpPr/>
            <p:nvPr/>
          </p:nvSpPr>
          <p:spPr>
            <a:xfrm>
              <a:off x="2402311" y="4619642"/>
              <a:ext cx="13991" cy="4276"/>
            </a:xfrm>
            <a:custGeom>
              <a:rect b="b" l="l" r="r" t="t"/>
              <a:pathLst>
                <a:path extrusionOk="0" h="142" w="392">
                  <a:moveTo>
                    <a:pt x="292" y="26"/>
                  </a:moveTo>
                  <a:cubicBezTo>
                    <a:pt x="238" y="0"/>
                    <a:pt x="1" y="71"/>
                    <a:pt x="100" y="118"/>
                  </a:cubicBezTo>
                  <a:cubicBezTo>
                    <a:pt x="152" y="141"/>
                    <a:pt x="391" y="72"/>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4" name="Google Shape;21354;p11"/>
            <p:cNvSpPr/>
            <p:nvPr/>
          </p:nvSpPr>
          <p:spPr>
            <a:xfrm>
              <a:off x="1400762" y="4617353"/>
              <a:ext cx="7031" cy="6203"/>
            </a:xfrm>
            <a:custGeom>
              <a:rect b="b" l="l" r="r" t="t"/>
              <a:pathLst>
                <a:path extrusionOk="0" h="206" w="197">
                  <a:moveTo>
                    <a:pt x="195" y="102"/>
                  </a:moveTo>
                  <a:cubicBezTo>
                    <a:pt x="197" y="53"/>
                    <a:pt x="40" y="0"/>
                    <a:pt x="5" y="102"/>
                  </a:cubicBezTo>
                  <a:cubicBezTo>
                    <a:pt x="1" y="152"/>
                    <a:pt x="160" y="205"/>
                    <a:pt x="195"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5" name="Google Shape;21355;p11"/>
            <p:cNvSpPr/>
            <p:nvPr/>
          </p:nvSpPr>
          <p:spPr>
            <a:xfrm>
              <a:off x="5475664" y="4612205"/>
              <a:ext cx="14991" cy="9214"/>
            </a:xfrm>
            <a:custGeom>
              <a:rect b="b" l="l" r="r" t="t"/>
              <a:pathLst>
                <a:path extrusionOk="0" h="306" w="420">
                  <a:moveTo>
                    <a:pt x="387" y="273"/>
                  </a:moveTo>
                  <a:cubicBezTo>
                    <a:pt x="358" y="166"/>
                    <a:pt x="420" y="16"/>
                    <a:pt x="195" y="0"/>
                  </a:cubicBezTo>
                  <a:cubicBezTo>
                    <a:pt x="182" y="56"/>
                    <a:pt x="165" y="109"/>
                    <a:pt x="1" y="93"/>
                  </a:cubicBezTo>
                  <a:cubicBezTo>
                    <a:pt x="23" y="201"/>
                    <a:pt x="61" y="306"/>
                    <a:pt x="387"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6" name="Google Shape;21356;p11"/>
            <p:cNvSpPr/>
            <p:nvPr/>
          </p:nvSpPr>
          <p:spPr>
            <a:xfrm>
              <a:off x="5273612" y="4608501"/>
              <a:ext cx="39761" cy="15808"/>
            </a:xfrm>
            <a:custGeom>
              <a:rect b="b" l="l" r="r" t="t"/>
              <a:pathLst>
                <a:path extrusionOk="0" h="525" w="1114">
                  <a:moveTo>
                    <a:pt x="648" y="305"/>
                  </a:moveTo>
                  <a:cubicBezTo>
                    <a:pt x="1114" y="1"/>
                    <a:pt x="0" y="524"/>
                    <a:pt x="648"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7" name="Google Shape;21357;p11"/>
            <p:cNvSpPr/>
            <p:nvPr/>
          </p:nvSpPr>
          <p:spPr>
            <a:xfrm>
              <a:off x="7743274" y="4603985"/>
              <a:ext cx="28233" cy="13700"/>
            </a:xfrm>
            <a:custGeom>
              <a:rect b="b" l="l" r="r" t="t"/>
              <a:pathLst>
                <a:path extrusionOk="0" h="455" w="791">
                  <a:moveTo>
                    <a:pt x="494" y="455"/>
                  </a:moveTo>
                  <a:cubicBezTo>
                    <a:pt x="755" y="340"/>
                    <a:pt x="791" y="10"/>
                    <a:pt x="301" y="1"/>
                  </a:cubicBezTo>
                  <a:cubicBezTo>
                    <a:pt x="39" y="115"/>
                    <a:pt x="1" y="446"/>
                    <a:pt x="494"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8" name="Google Shape;21358;p11"/>
            <p:cNvSpPr/>
            <p:nvPr/>
          </p:nvSpPr>
          <p:spPr>
            <a:xfrm>
              <a:off x="6817891" y="4612175"/>
              <a:ext cx="13777" cy="2770"/>
            </a:xfrm>
            <a:custGeom>
              <a:rect b="b" l="l" r="r" t="t"/>
              <a:pathLst>
                <a:path extrusionOk="0" h="92" w="386">
                  <a:moveTo>
                    <a:pt x="0" y="91"/>
                  </a:moveTo>
                  <a:cubicBezTo>
                    <a:pt x="150" y="72"/>
                    <a:pt x="382" y="89"/>
                    <a:pt x="385" y="0"/>
                  </a:cubicBezTo>
                  <a:cubicBezTo>
                    <a:pt x="236" y="22"/>
                    <a:pt x="8" y="4"/>
                    <a:pt x="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9" name="Google Shape;21359;p11"/>
            <p:cNvSpPr/>
            <p:nvPr/>
          </p:nvSpPr>
          <p:spPr>
            <a:xfrm>
              <a:off x="5802922" y="4609104"/>
              <a:ext cx="23843" cy="5841"/>
            </a:xfrm>
            <a:custGeom>
              <a:rect b="b" l="l" r="r" t="t"/>
              <a:pathLst>
                <a:path extrusionOk="0" h="194" w="668">
                  <a:moveTo>
                    <a:pt x="88" y="193"/>
                  </a:moveTo>
                  <a:lnTo>
                    <a:pt x="473" y="193"/>
                  </a:lnTo>
                  <a:cubicBezTo>
                    <a:pt x="473" y="102"/>
                    <a:pt x="631" y="86"/>
                    <a:pt x="667" y="13"/>
                  </a:cubicBezTo>
                  <a:cubicBezTo>
                    <a:pt x="363" y="21"/>
                    <a:pt x="0" y="0"/>
                    <a:pt x="88"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0" name="Google Shape;21360;p11"/>
            <p:cNvSpPr/>
            <p:nvPr/>
          </p:nvSpPr>
          <p:spPr>
            <a:xfrm>
              <a:off x="8204983" y="4606394"/>
              <a:ext cx="23985" cy="5871"/>
            </a:xfrm>
            <a:custGeom>
              <a:rect b="b" l="l" r="r" t="t"/>
              <a:pathLst>
                <a:path extrusionOk="0" h="195" w="672">
                  <a:moveTo>
                    <a:pt x="477" y="195"/>
                  </a:moveTo>
                  <a:cubicBezTo>
                    <a:pt x="476" y="103"/>
                    <a:pt x="634" y="86"/>
                    <a:pt x="672" y="13"/>
                  </a:cubicBezTo>
                  <a:cubicBezTo>
                    <a:pt x="366" y="21"/>
                    <a:pt x="1" y="0"/>
                    <a:pt x="91"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1" name="Google Shape;21361;p11"/>
            <p:cNvSpPr/>
            <p:nvPr/>
          </p:nvSpPr>
          <p:spPr>
            <a:xfrm>
              <a:off x="8251062" y="4594170"/>
              <a:ext cx="21987" cy="16199"/>
            </a:xfrm>
            <a:custGeom>
              <a:rect b="b" l="l" r="r" t="t"/>
              <a:pathLst>
                <a:path extrusionOk="0" h="538" w="616">
                  <a:moveTo>
                    <a:pt x="344" y="509"/>
                  </a:moveTo>
                  <a:cubicBezTo>
                    <a:pt x="404" y="387"/>
                    <a:pt x="616" y="334"/>
                    <a:pt x="536" y="145"/>
                  </a:cubicBezTo>
                  <a:cubicBezTo>
                    <a:pt x="1" y="0"/>
                    <a:pt x="6" y="538"/>
                    <a:pt x="344" y="5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2" name="Google Shape;21362;p11"/>
            <p:cNvSpPr/>
            <p:nvPr/>
          </p:nvSpPr>
          <p:spPr>
            <a:xfrm>
              <a:off x="8160119" y="4603985"/>
              <a:ext cx="13777" cy="5540"/>
            </a:xfrm>
            <a:custGeom>
              <a:rect b="b" l="l" r="r" t="t"/>
              <a:pathLst>
                <a:path extrusionOk="0" h="184" w="386">
                  <a:moveTo>
                    <a:pt x="386" y="1"/>
                  </a:moveTo>
                  <a:lnTo>
                    <a:pt x="1" y="1"/>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3" name="Google Shape;21363;p11"/>
            <p:cNvSpPr/>
            <p:nvPr/>
          </p:nvSpPr>
          <p:spPr>
            <a:xfrm>
              <a:off x="8562580" y="4603232"/>
              <a:ext cx="14099" cy="4246"/>
            </a:xfrm>
            <a:custGeom>
              <a:rect b="b" l="l" r="r" t="t"/>
              <a:pathLst>
                <a:path extrusionOk="0" h="141" w="395">
                  <a:moveTo>
                    <a:pt x="293" y="26"/>
                  </a:moveTo>
                  <a:cubicBezTo>
                    <a:pt x="239" y="1"/>
                    <a:pt x="0" y="69"/>
                    <a:pt x="101" y="117"/>
                  </a:cubicBezTo>
                  <a:cubicBezTo>
                    <a:pt x="154" y="140"/>
                    <a:pt x="394"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4" name="Google Shape;21364;p11"/>
            <p:cNvSpPr/>
            <p:nvPr/>
          </p:nvSpPr>
          <p:spPr>
            <a:xfrm>
              <a:off x="6329234" y="4598355"/>
              <a:ext cx="23807" cy="6052"/>
            </a:xfrm>
            <a:custGeom>
              <a:rect b="b" l="l" r="r" t="t"/>
              <a:pathLst>
                <a:path extrusionOk="0" h="201" w="667">
                  <a:moveTo>
                    <a:pt x="576" y="6"/>
                  </a:moveTo>
                  <a:cubicBezTo>
                    <a:pt x="246" y="1"/>
                    <a:pt x="84" y="77"/>
                    <a:pt x="1" y="188"/>
                  </a:cubicBezTo>
                  <a:cubicBezTo>
                    <a:pt x="302" y="178"/>
                    <a:pt x="666" y="201"/>
                    <a:pt x="576"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5" name="Google Shape;21365;p11"/>
            <p:cNvSpPr/>
            <p:nvPr/>
          </p:nvSpPr>
          <p:spPr>
            <a:xfrm>
              <a:off x="5699238" y="4600493"/>
              <a:ext cx="14063" cy="4306"/>
            </a:xfrm>
            <a:custGeom>
              <a:rect b="b" l="l" r="r" t="t"/>
              <a:pathLst>
                <a:path extrusionOk="0" h="143" w="394">
                  <a:moveTo>
                    <a:pt x="295" y="25"/>
                  </a:moveTo>
                  <a:cubicBezTo>
                    <a:pt x="242" y="0"/>
                    <a:pt x="1" y="68"/>
                    <a:pt x="101" y="117"/>
                  </a:cubicBezTo>
                  <a:cubicBezTo>
                    <a:pt x="154" y="143"/>
                    <a:pt x="394" y="73"/>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6" name="Google Shape;21366;p11"/>
            <p:cNvSpPr/>
            <p:nvPr/>
          </p:nvSpPr>
          <p:spPr>
            <a:xfrm>
              <a:off x="3765061" y="4600493"/>
              <a:ext cx="14134" cy="4306"/>
            </a:xfrm>
            <a:custGeom>
              <a:rect b="b" l="l" r="r" t="t"/>
              <a:pathLst>
                <a:path extrusionOk="0" h="143" w="396">
                  <a:moveTo>
                    <a:pt x="296" y="25"/>
                  </a:moveTo>
                  <a:cubicBezTo>
                    <a:pt x="242" y="0"/>
                    <a:pt x="1" y="68"/>
                    <a:pt x="100" y="117"/>
                  </a:cubicBezTo>
                  <a:cubicBezTo>
                    <a:pt x="154" y="143"/>
                    <a:pt x="395" y="73"/>
                    <a:pt x="296"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7" name="Google Shape;21367;p11"/>
            <p:cNvSpPr/>
            <p:nvPr/>
          </p:nvSpPr>
          <p:spPr>
            <a:xfrm>
              <a:off x="8043050" y="4595224"/>
              <a:ext cx="13813" cy="6745"/>
            </a:xfrm>
            <a:custGeom>
              <a:rect b="b" l="l" r="r" t="t"/>
              <a:pathLst>
                <a:path extrusionOk="0" h="224" w="387">
                  <a:moveTo>
                    <a:pt x="387" y="110"/>
                  </a:moveTo>
                  <a:cubicBezTo>
                    <a:pt x="346" y="0"/>
                    <a:pt x="174" y="54"/>
                    <a:pt x="0" y="110"/>
                  </a:cubicBezTo>
                  <a:cubicBezTo>
                    <a:pt x="2" y="201"/>
                    <a:pt x="339"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8" name="Google Shape;21368;p11"/>
            <p:cNvSpPr/>
            <p:nvPr/>
          </p:nvSpPr>
          <p:spPr>
            <a:xfrm>
              <a:off x="6818891" y="4588359"/>
              <a:ext cx="65282" cy="12917"/>
            </a:xfrm>
            <a:custGeom>
              <a:rect b="b" l="l" r="r" t="t"/>
              <a:pathLst>
                <a:path extrusionOk="0" h="429" w="1829">
                  <a:moveTo>
                    <a:pt x="1129" y="428"/>
                  </a:moveTo>
                  <a:cubicBezTo>
                    <a:pt x="1828" y="0"/>
                    <a:pt x="1" y="308"/>
                    <a:pt x="1129" y="4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9" name="Google Shape;21369;p11"/>
            <p:cNvSpPr/>
            <p:nvPr/>
          </p:nvSpPr>
          <p:spPr>
            <a:xfrm>
              <a:off x="8101477" y="4592303"/>
              <a:ext cx="14063" cy="4276"/>
            </a:xfrm>
            <a:custGeom>
              <a:rect b="b" l="l" r="r" t="t"/>
              <a:pathLst>
                <a:path extrusionOk="0" h="142" w="394">
                  <a:moveTo>
                    <a:pt x="293" y="26"/>
                  </a:moveTo>
                  <a:cubicBezTo>
                    <a:pt x="238" y="1"/>
                    <a:pt x="0" y="70"/>
                    <a:pt x="98" y="117"/>
                  </a:cubicBezTo>
                  <a:cubicBezTo>
                    <a:pt x="153" y="142"/>
                    <a:pt x="393"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0" name="Google Shape;21370;p11"/>
            <p:cNvSpPr/>
            <p:nvPr/>
          </p:nvSpPr>
          <p:spPr>
            <a:xfrm>
              <a:off x="5131452" y="4587606"/>
              <a:ext cx="13777" cy="5480"/>
            </a:xfrm>
            <a:custGeom>
              <a:rect b="b" l="l" r="r" t="t"/>
              <a:pathLst>
                <a:path extrusionOk="0" h="182" w="386">
                  <a:moveTo>
                    <a:pt x="386" y="0"/>
                  </a:moveTo>
                  <a:lnTo>
                    <a:pt x="1" y="0"/>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1" name="Google Shape;21371;p11"/>
            <p:cNvSpPr/>
            <p:nvPr/>
          </p:nvSpPr>
          <p:spPr>
            <a:xfrm>
              <a:off x="48255" y="4589533"/>
              <a:ext cx="13991" cy="4306"/>
            </a:xfrm>
            <a:custGeom>
              <a:rect b="b" l="l" r="r" t="t"/>
              <a:pathLst>
                <a:path extrusionOk="0" h="143" w="392">
                  <a:moveTo>
                    <a:pt x="292" y="26"/>
                  </a:moveTo>
                  <a:cubicBezTo>
                    <a:pt x="240" y="0"/>
                    <a:pt x="1" y="71"/>
                    <a:pt x="102" y="116"/>
                  </a:cubicBezTo>
                  <a:cubicBezTo>
                    <a:pt x="154" y="142"/>
                    <a:pt x="391"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2" name="Google Shape;21372;p11"/>
            <p:cNvSpPr/>
            <p:nvPr/>
          </p:nvSpPr>
          <p:spPr>
            <a:xfrm>
              <a:off x="1144388" y="4576707"/>
              <a:ext cx="24378" cy="11321"/>
            </a:xfrm>
            <a:custGeom>
              <a:rect b="b" l="l" r="r" t="t"/>
              <a:pathLst>
                <a:path extrusionOk="0" h="376" w="683">
                  <a:moveTo>
                    <a:pt x="630" y="362"/>
                  </a:moveTo>
                  <a:cubicBezTo>
                    <a:pt x="682" y="156"/>
                    <a:pt x="584" y="22"/>
                    <a:pt x="245" y="1"/>
                  </a:cubicBezTo>
                  <a:cubicBezTo>
                    <a:pt x="1" y="105"/>
                    <a:pt x="89" y="375"/>
                    <a:pt x="630"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3" name="Google Shape;21373;p11"/>
            <p:cNvSpPr/>
            <p:nvPr/>
          </p:nvSpPr>
          <p:spPr>
            <a:xfrm>
              <a:off x="5379332" y="4567644"/>
              <a:ext cx="27590" cy="17223"/>
            </a:xfrm>
            <a:custGeom>
              <a:rect b="b" l="l" r="r" t="t"/>
              <a:pathLst>
                <a:path extrusionOk="0" h="572" w="773">
                  <a:moveTo>
                    <a:pt x="773" y="572"/>
                  </a:moveTo>
                  <a:lnTo>
                    <a:pt x="773" y="29"/>
                  </a:lnTo>
                  <a:cubicBezTo>
                    <a:pt x="63" y="0"/>
                    <a:pt x="188" y="360"/>
                    <a:pt x="0" y="5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4" name="Google Shape;21374;p11"/>
            <p:cNvSpPr/>
            <p:nvPr/>
          </p:nvSpPr>
          <p:spPr>
            <a:xfrm>
              <a:off x="4000270" y="4572973"/>
              <a:ext cx="39761" cy="15808"/>
            </a:xfrm>
            <a:custGeom>
              <a:rect b="b" l="l" r="r" t="t"/>
              <a:pathLst>
                <a:path extrusionOk="0" h="525" w="1114">
                  <a:moveTo>
                    <a:pt x="646" y="303"/>
                  </a:moveTo>
                  <a:cubicBezTo>
                    <a:pt x="1114" y="1"/>
                    <a:pt x="0" y="524"/>
                    <a:pt x="646" y="3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5" name="Google Shape;21375;p11"/>
            <p:cNvSpPr/>
            <p:nvPr/>
          </p:nvSpPr>
          <p:spPr>
            <a:xfrm>
              <a:off x="852892" y="4568487"/>
              <a:ext cx="43973" cy="19030"/>
            </a:xfrm>
            <a:custGeom>
              <a:rect b="b" l="l" r="r" t="t"/>
              <a:pathLst>
                <a:path extrusionOk="0" h="632" w="1232">
                  <a:moveTo>
                    <a:pt x="696" y="544"/>
                  </a:moveTo>
                  <a:cubicBezTo>
                    <a:pt x="567" y="207"/>
                    <a:pt x="1231" y="13"/>
                    <a:pt x="312" y="1"/>
                  </a:cubicBezTo>
                  <a:cubicBezTo>
                    <a:pt x="430" y="187"/>
                    <a:pt x="0" y="631"/>
                    <a:pt x="696" y="5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6" name="Google Shape;21376;p11"/>
            <p:cNvSpPr/>
            <p:nvPr/>
          </p:nvSpPr>
          <p:spPr>
            <a:xfrm>
              <a:off x="3104298" y="4578634"/>
              <a:ext cx="14063" cy="4246"/>
            </a:xfrm>
            <a:custGeom>
              <a:rect b="b" l="l" r="r" t="t"/>
              <a:pathLst>
                <a:path extrusionOk="0" h="141" w="394">
                  <a:moveTo>
                    <a:pt x="102" y="115"/>
                  </a:moveTo>
                  <a:cubicBezTo>
                    <a:pt x="156" y="140"/>
                    <a:pt x="393" y="71"/>
                    <a:pt x="294" y="24"/>
                  </a:cubicBezTo>
                  <a:cubicBezTo>
                    <a:pt x="242" y="1"/>
                    <a:pt x="0" y="68"/>
                    <a:pt x="102"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7" name="Google Shape;21377;p11"/>
            <p:cNvSpPr/>
            <p:nvPr/>
          </p:nvSpPr>
          <p:spPr>
            <a:xfrm>
              <a:off x="709018" y="4578664"/>
              <a:ext cx="13991" cy="4246"/>
            </a:xfrm>
            <a:custGeom>
              <a:rect b="b" l="l" r="r" t="t"/>
              <a:pathLst>
                <a:path extrusionOk="0" h="141" w="392">
                  <a:moveTo>
                    <a:pt x="294" y="26"/>
                  </a:moveTo>
                  <a:cubicBezTo>
                    <a:pt x="239" y="1"/>
                    <a:pt x="0" y="67"/>
                    <a:pt x="99" y="117"/>
                  </a:cubicBezTo>
                  <a:cubicBezTo>
                    <a:pt x="152" y="141"/>
                    <a:pt x="392" y="71"/>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8" name="Google Shape;21378;p11"/>
            <p:cNvSpPr/>
            <p:nvPr/>
          </p:nvSpPr>
          <p:spPr>
            <a:xfrm>
              <a:off x="3971574" y="4573184"/>
              <a:ext cx="14027" cy="4215"/>
            </a:xfrm>
            <a:custGeom>
              <a:rect b="b" l="l" r="r" t="t"/>
              <a:pathLst>
                <a:path extrusionOk="0" h="140" w="393">
                  <a:moveTo>
                    <a:pt x="294" y="25"/>
                  </a:moveTo>
                  <a:cubicBezTo>
                    <a:pt x="240" y="0"/>
                    <a:pt x="0" y="68"/>
                    <a:pt x="102" y="116"/>
                  </a:cubicBezTo>
                  <a:cubicBezTo>
                    <a:pt x="154" y="140"/>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9" name="Google Shape;21379;p11"/>
            <p:cNvSpPr/>
            <p:nvPr/>
          </p:nvSpPr>
          <p:spPr>
            <a:xfrm>
              <a:off x="309769" y="4573184"/>
              <a:ext cx="14063" cy="4215"/>
            </a:xfrm>
            <a:custGeom>
              <a:rect b="b" l="l" r="r" t="t"/>
              <a:pathLst>
                <a:path extrusionOk="0" h="140" w="394">
                  <a:moveTo>
                    <a:pt x="295" y="25"/>
                  </a:moveTo>
                  <a:cubicBezTo>
                    <a:pt x="241" y="0"/>
                    <a:pt x="1" y="68"/>
                    <a:pt x="101" y="116"/>
                  </a:cubicBezTo>
                  <a:cubicBezTo>
                    <a:pt x="154" y="140"/>
                    <a:pt x="394"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0" name="Google Shape;21380;p11"/>
            <p:cNvSpPr/>
            <p:nvPr/>
          </p:nvSpPr>
          <p:spPr>
            <a:xfrm>
              <a:off x="6029637" y="4570414"/>
              <a:ext cx="14099" cy="4336"/>
            </a:xfrm>
            <a:custGeom>
              <a:rect b="b" l="l" r="r" t="t"/>
              <a:pathLst>
                <a:path extrusionOk="0" h="144" w="395">
                  <a:moveTo>
                    <a:pt x="101" y="117"/>
                  </a:moveTo>
                  <a:cubicBezTo>
                    <a:pt x="153" y="143"/>
                    <a:pt x="394" y="73"/>
                    <a:pt x="294" y="27"/>
                  </a:cubicBezTo>
                  <a:cubicBezTo>
                    <a:pt x="242" y="1"/>
                    <a:pt x="0" y="71"/>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1" name="Google Shape;21381;p11"/>
            <p:cNvSpPr/>
            <p:nvPr/>
          </p:nvSpPr>
          <p:spPr>
            <a:xfrm>
              <a:off x="3361386" y="4562194"/>
              <a:ext cx="35657" cy="11743"/>
            </a:xfrm>
            <a:custGeom>
              <a:rect b="b" l="l" r="r" t="t"/>
              <a:pathLst>
                <a:path extrusionOk="0" h="390" w="999">
                  <a:moveTo>
                    <a:pt x="34" y="118"/>
                  </a:moveTo>
                  <a:cubicBezTo>
                    <a:pt x="63" y="224"/>
                    <a:pt x="0" y="377"/>
                    <a:pt x="226" y="390"/>
                  </a:cubicBezTo>
                  <a:cubicBezTo>
                    <a:pt x="245" y="158"/>
                    <a:pt x="979" y="261"/>
                    <a:pt x="999" y="27"/>
                  </a:cubicBezTo>
                  <a:cubicBezTo>
                    <a:pt x="393" y="130"/>
                    <a:pt x="487" y="1"/>
                    <a:pt x="34"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2" name="Google Shape;21382;p11"/>
            <p:cNvSpPr/>
            <p:nvPr/>
          </p:nvSpPr>
          <p:spPr>
            <a:xfrm>
              <a:off x="635672" y="4563007"/>
              <a:ext cx="31659" cy="10930"/>
            </a:xfrm>
            <a:custGeom>
              <a:rect b="b" l="l" r="r" t="t"/>
              <a:pathLst>
                <a:path extrusionOk="0" h="363" w="887">
                  <a:moveTo>
                    <a:pt x="613" y="363"/>
                  </a:moveTo>
                  <a:cubicBezTo>
                    <a:pt x="672" y="240"/>
                    <a:pt x="887" y="189"/>
                    <a:pt x="803" y="0"/>
                  </a:cubicBezTo>
                  <a:lnTo>
                    <a:pt x="33" y="0"/>
                  </a:lnTo>
                  <a:cubicBezTo>
                    <a:pt x="1" y="227"/>
                    <a:pt x="328" y="285"/>
                    <a:pt x="613"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3" name="Google Shape;21383;p11"/>
            <p:cNvSpPr/>
            <p:nvPr/>
          </p:nvSpPr>
          <p:spPr>
            <a:xfrm>
              <a:off x="2199331" y="4562014"/>
              <a:ext cx="32587" cy="9214"/>
            </a:xfrm>
            <a:custGeom>
              <a:rect b="b" l="l" r="r" t="t"/>
              <a:pathLst>
                <a:path extrusionOk="0" h="306" w="913">
                  <a:moveTo>
                    <a:pt x="388" y="306"/>
                  </a:moveTo>
                  <a:cubicBezTo>
                    <a:pt x="913" y="158"/>
                    <a:pt x="104" y="0"/>
                    <a:pt x="0" y="215"/>
                  </a:cubicBezTo>
                  <a:cubicBezTo>
                    <a:pt x="194" y="215"/>
                    <a:pt x="228" y="288"/>
                    <a:pt x="38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4" name="Google Shape;21384;p11"/>
            <p:cNvSpPr/>
            <p:nvPr/>
          </p:nvSpPr>
          <p:spPr>
            <a:xfrm>
              <a:off x="1490384" y="4568457"/>
              <a:ext cx="13813" cy="2770"/>
            </a:xfrm>
            <a:custGeom>
              <a:rect b="b" l="l" r="r" t="t"/>
              <a:pathLst>
                <a:path extrusionOk="0" h="92" w="387">
                  <a:moveTo>
                    <a:pt x="0" y="92"/>
                  </a:moveTo>
                  <a:cubicBezTo>
                    <a:pt x="150" y="71"/>
                    <a:pt x="380" y="88"/>
                    <a:pt x="386" y="1"/>
                  </a:cubicBezTo>
                  <a:cubicBezTo>
                    <a:pt x="236" y="20"/>
                    <a:pt x="7" y="2"/>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5" name="Google Shape;21385;p11"/>
            <p:cNvSpPr/>
            <p:nvPr/>
          </p:nvSpPr>
          <p:spPr>
            <a:xfrm>
              <a:off x="257267" y="4561382"/>
              <a:ext cx="8995" cy="11442"/>
            </a:xfrm>
            <a:custGeom>
              <a:rect b="b" l="l" r="r" t="t"/>
              <a:pathLst>
                <a:path extrusionOk="0" h="380" w="252">
                  <a:moveTo>
                    <a:pt x="29" y="145"/>
                  </a:moveTo>
                  <a:cubicBezTo>
                    <a:pt x="1" y="241"/>
                    <a:pt x="180" y="379"/>
                    <a:pt x="221" y="236"/>
                  </a:cubicBezTo>
                  <a:cubicBezTo>
                    <a:pt x="251" y="139"/>
                    <a:pt x="71" y="1"/>
                    <a:pt x="29"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6" name="Google Shape;21386;p11"/>
            <p:cNvSpPr/>
            <p:nvPr/>
          </p:nvSpPr>
          <p:spPr>
            <a:xfrm>
              <a:off x="3248921" y="4564964"/>
              <a:ext cx="14027" cy="4276"/>
            </a:xfrm>
            <a:custGeom>
              <a:rect b="b" l="l" r="r" t="t"/>
              <a:pathLst>
                <a:path extrusionOk="0" h="142" w="393">
                  <a:moveTo>
                    <a:pt x="288" y="26"/>
                  </a:moveTo>
                  <a:cubicBezTo>
                    <a:pt x="238" y="0"/>
                    <a:pt x="0" y="70"/>
                    <a:pt x="98" y="117"/>
                  </a:cubicBezTo>
                  <a:cubicBezTo>
                    <a:pt x="153" y="141"/>
                    <a:pt x="393" y="72"/>
                    <a:pt x="288"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7" name="Google Shape;21387;p11"/>
            <p:cNvSpPr/>
            <p:nvPr/>
          </p:nvSpPr>
          <p:spPr>
            <a:xfrm>
              <a:off x="7537118" y="4562194"/>
              <a:ext cx="13991" cy="4336"/>
            </a:xfrm>
            <a:custGeom>
              <a:rect b="b" l="l" r="r" t="t"/>
              <a:pathLst>
                <a:path extrusionOk="0" h="144" w="392">
                  <a:moveTo>
                    <a:pt x="99" y="118"/>
                  </a:moveTo>
                  <a:cubicBezTo>
                    <a:pt x="150" y="143"/>
                    <a:pt x="391" y="74"/>
                    <a:pt x="292" y="27"/>
                  </a:cubicBezTo>
                  <a:cubicBezTo>
                    <a:pt x="238" y="1"/>
                    <a:pt x="1" y="70"/>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8" name="Google Shape;21388;p11"/>
            <p:cNvSpPr/>
            <p:nvPr/>
          </p:nvSpPr>
          <p:spPr>
            <a:xfrm>
              <a:off x="5359273" y="4556655"/>
              <a:ext cx="31481" cy="9665"/>
            </a:xfrm>
            <a:custGeom>
              <a:rect b="b" l="l" r="r" t="t"/>
              <a:pathLst>
                <a:path extrusionOk="0" h="321" w="882">
                  <a:moveTo>
                    <a:pt x="755" y="211"/>
                  </a:moveTo>
                  <a:cubicBezTo>
                    <a:pt x="882" y="1"/>
                    <a:pt x="1" y="15"/>
                    <a:pt x="174" y="211"/>
                  </a:cubicBezTo>
                  <a:cubicBezTo>
                    <a:pt x="240" y="284"/>
                    <a:pt x="689" y="321"/>
                    <a:pt x="755" y="2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9" name="Google Shape;21389;p11"/>
            <p:cNvSpPr/>
            <p:nvPr/>
          </p:nvSpPr>
          <p:spPr>
            <a:xfrm>
              <a:off x="5288603" y="4549248"/>
              <a:ext cx="24307" cy="16530"/>
            </a:xfrm>
            <a:custGeom>
              <a:rect b="b" l="l" r="r" t="t"/>
              <a:pathLst>
                <a:path extrusionOk="0" h="549" w="681">
                  <a:moveTo>
                    <a:pt x="420" y="548"/>
                  </a:moveTo>
                  <a:cubicBezTo>
                    <a:pt x="335" y="377"/>
                    <a:pt x="681" y="0"/>
                    <a:pt x="35" y="93"/>
                  </a:cubicBezTo>
                  <a:cubicBezTo>
                    <a:pt x="5" y="319"/>
                    <a:pt x="1" y="534"/>
                    <a:pt x="420" y="5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0" name="Google Shape;21390;p11"/>
            <p:cNvSpPr/>
            <p:nvPr/>
          </p:nvSpPr>
          <p:spPr>
            <a:xfrm>
              <a:off x="7674674" y="4556745"/>
              <a:ext cx="14063" cy="4306"/>
            </a:xfrm>
            <a:custGeom>
              <a:rect b="b" l="l" r="r" t="t"/>
              <a:pathLst>
                <a:path extrusionOk="0" h="143" w="394">
                  <a:moveTo>
                    <a:pt x="101" y="117"/>
                  </a:moveTo>
                  <a:cubicBezTo>
                    <a:pt x="154" y="143"/>
                    <a:pt x="393" y="72"/>
                    <a:pt x="295" y="25"/>
                  </a:cubicBezTo>
                  <a:cubicBezTo>
                    <a:pt x="239" y="1"/>
                    <a:pt x="0"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1" name="Google Shape;21391;p11"/>
            <p:cNvSpPr/>
            <p:nvPr/>
          </p:nvSpPr>
          <p:spPr>
            <a:xfrm>
              <a:off x="8700243" y="4551325"/>
              <a:ext cx="14170" cy="4276"/>
            </a:xfrm>
            <a:custGeom>
              <a:rect b="b" l="l" r="r" t="t"/>
              <a:pathLst>
                <a:path extrusionOk="0" h="142" w="397">
                  <a:moveTo>
                    <a:pt x="101" y="115"/>
                  </a:moveTo>
                  <a:cubicBezTo>
                    <a:pt x="153" y="141"/>
                    <a:pt x="396" y="72"/>
                    <a:pt x="293" y="24"/>
                  </a:cubicBezTo>
                  <a:cubicBezTo>
                    <a:pt x="241" y="0"/>
                    <a:pt x="1" y="68"/>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2" name="Google Shape;21392;p11"/>
            <p:cNvSpPr/>
            <p:nvPr/>
          </p:nvSpPr>
          <p:spPr>
            <a:xfrm>
              <a:off x="7110279" y="4548585"/>
              <a:ext cx="14063" cy="4246"/>
            </a:xfrm>
            <a:custGeom>
              <a:rect b="b" l="l" r="r" t="t"/>
              <a:pathLst>
                <a:path extrusionOk="0" h="141" w="394">
                  <a:moveTo>
                    <a:pt x="294" y="26"/>
                  </a:moveTo>
                  <a:cubicBezTo>
                    <a:pt x="240" y="0"/>
                    <a:pt x="0" y="69"/>
                    <a:pt x="101" y="115"/>
                  </a:cubicBezTo>
                  <a:cubicBezTo>
                    <a:pt x="152" y="141"/>
                    <a:pt x="393" y="72"/>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3" name="Google Shape;21393;p11"/>
            <p:cNvSpPr/>
            <p:nvPr/>
          </p:nvSpPr>
          <p:spPr>
            <a:xfrm>
              <a:off x="1548776" y="4548585"/>
              <a:ext cx="14063" cy="4246"/>
            </a:xfrm>
            <a:custGeom>
              <a:rect b="b" l="l" r="r" t="t"/>
              <a:pathLst>
                <a:path extrusionOk="0" h="141" w="394">
                  <a:moveTo>
                    <a:pt x="291" y="26"/>
                  </a:moveTo>
                  <a:cubicBezTo>
                    <a:pt x="239" y="0"/>
                    <a:pt x="1" y="69"/>
                    <a:pt x="99" y="115"/>
                  </a:cubicBezTo>
                  <a:cubicBezTo>
                    <a:pt x="154" y="141"/>
                    <a:pt x="394" y="72"/>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4" name="Google Shape;21394;p11"/>
            <p:cNvSpPr/>
            <p:nvPr/>
          </p:nvSpPr>
          <p:spPr>
            <a:xfrm>
              <a:off x="4429358" y="4540366"/>
              <a:ext cx="27626" cy="9334"/>
            </a:xfrm>
            <a:custGeom>
              <a:rect b="b" l="l" r="r" t="t"/>
              <a:pathLst>
                <a:path extrusionOk="0" h="310" w="774">
                  <a:moveTo>
                    <a:pt x="773" y="26"/>
                  </a:moveTo>
                  <a:cubicBezTo>
                    <a:pt x="333" y="0"/>
                    <a:pt x="49" y="47"/>
                    <a:pt x="0" y="208"/>
                  </a:cubicBezTo>
                  <a:cubicBezTo>
                    <a:pt x="368" y="186"/>
                    <a:pt x="427" y="310"/>
                    <a:pt x="773"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5" name="Google Shape;21395;p11"/>
            <p:cNvSpPr/>
            <p:nvPr/>
          </p:nvSpPr>
          <p:spPr>
            <a:xfrm>
              <a:off x="3982032" y="4543497"/>
              <a:ext cx="6924" cy="6203"/>
            </a:xfrm>
            <a:custGeom>
              <a:rect b="b" l="l" r="r" t="t"/>
              <a:pathLst>
                <a:path extrusionOk="0" h="206" w="194">
                  <a:moveTo>
                    <a:pt x="194" y="104"/>
                  </a:moveTo>
                  <a:cubicBezTo>
                    <a:pt x="194" y="53"/>
                    <a:pt x="40" y="1"/>
                    <a:pt x="2" y="104"/>
                  </a:cubicBezTo>
                  <a:cubicBezTo>
                    <a:pt x="1" y="153"/>
                    <a:pt x="155" y="206"/>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6" name="Google Shape;21396;p11"/>
            <p:cNvSpPr/>
            <p:nvPr/>
          </p:nvSpPr>
          <p:spPr>
            <a:xfrm>
              <a:off x="1596924" y="4545815"/>
              <a:ext cx="13991" cy="4276"/>
            </a:xfrm>
            <a:custGeom>
              <a:rect b="b" l="l" r="r" t="t"/>
              <a:pathLst>
                <a:path extrusionOk="0" h="142" w="392">
                  <a:moveTo>
                    <a:pt x="293" y="27"/>
                  </a:moveTo>
                  <a:cubicBezTo>
                    <a:pt x="241" y="1"/>
                    <a:pt x="0" y="70"/>
                    <a:pt x="102" y="118"/>
                  </a:cubicBezTo>
                  <a:cubicBezTo>
                    <a:pt x="154" y="142"/>
                    <a:pt x="392"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7" name="Google Shape;21397;p11"/>
            <p:cNvSpPr/>
            <p:nvPr/>
          </p:nvSpPr>
          <p:spPr>
            <a:xfrm>
              <a:off x="526740" y="4537596"/>
              <a:ext cx="29732" cy="11984"/>
            </a:xfrm>
            <a:custGeom>
              <a:rect b="b" l="l" r="r" t="t"/>
              <a:pathLst>
                <a:path extrusionOk="0" h="398" w="833">
                  <a:moveTo>
                    <a:pt x="1" y="391"/>
                  </a:moveTo>
                  <a:cubicBezTo>
                    <a:pt x="338" y="398"/>
                    <a:pt x="601" y="372"/>
                    <a:pt x="771" y="300"/>
                  </a:cubicBezTo>
                  <a:cubicBezTo>
                    <a:pt x="832" y="60"/>
                    <a:pt x="503" y="1"/>
                    <a:pt x="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8" name="Google Shape;21398;p11"/>
            <p:cNvSpPr/>
            <p:nvPr/>
          </p:nvSpPr>
          <p:spPr>
            <a:xfrm>
              <a:off x="8930991" y="4540757"/>
              <a:ext cx="6889" cy="6203"/>
            </a:xfrm>
            <a:custGeom>
              <a:rect b="b" l="l" r="r" t="t"/>
              <a:pathLst>
                <a:path extrusionOk="0" h="206" w="193">
                  <a:moveTo>
                    <a:pt x="193" y="103"/>
                  </a:moveTo>
                  <a:cubicBezTo>
                    <a:pt x="193" y="52"/>
                    <a:pt x="36" y="0"/>
                    <a:pt x="1" y="103"/>
                  </a:cubicBezTo>
                  <a:cubicBezTo>
                    <a:pt x="1" y="153"/>
                    <a:pt x="158" y="205"/>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9" name="Google Shape;21399;p11"/>
            <p:cNvSpPr/>
            <p:nvPr/>
          </p:nvSpPr>
          <p:spPr>
            <a:xfrm>
              <a:off x="3341934" y="4535669"/>
              <a:ext cx="41368" cy="13730"/>
            </a:xfrm>
            <a:custGeom>
              <a:rect b="b" l="l" r="r" t="t"/>
              <a:pathLst>
                <a:path extrusionOk="0" h="456" w="1159">
                  <a:moveTo>
                    <a:pt x="1159" y="1"/>
                  </a:moveTo>
                  <a:lnTo>
                    <a:pt x="194" y="1"/>
                  </a:lnTo>
                  <a:cubicBezTo>
                    <a:pt x="210" y="159"/>
                    <a:pt x="151" y="283"/>
                    <a:pt x="1" y="365"/>
                  </a:cubicBezTo>
                  <a:cubicBezTo>
                    <a:pt x="839" y="455"/>
                    <a:pt x="860" y="163"/>
                    <a:pt x="115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0" name="Google Shape;21400;p11"/>
            <p:cNvSpPr/>
            <p:nvPr/>
          </p:nvSpPr>
          <p:spPr>
            <a:xfrm>
              <a:off x="1978220" y="4541149"/>
              <a:ext cx="21594" cy="6383"/>
            </a:xfrm>
            <a:custGeom>
              <a:rect b="b" l="l" r="r" t="t"/>
              <a:pathLst>
                <a:path extrusionOk="0" h="212" w="605">
                  <a:moveTo>
                    <a:pt x="605" y="182"/>
                  </a:moveTo>
                  <a:lnTo>
                    <a:pt x="605" y="0"/>
                  </a:lnTo>
                  <a:lnTo>
                    <a:pt x="24" y="0"/>
                  </a:lnTo>
                  <a:cubicBezTo>
                    <a:pt x="0" y="163"/>
                    <a:pt x="216" y="212"/>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1" name="Google Shape;21401;p11"/>
            <p:cNvSpPr/>
            <p:nvPr/>
          </p:nvSpPr>
          <p:spPr>
            <a:xfrm>
              <a:off x="1904267" y="4530189"/>
              <a:ext cx="45222" cy="14573"/>
            </a:xfrm>
            <a:custGeom>
              <a:rect b="b" l="l" r="r" t="t"/>
              <a:pathLst>
                <a:path extrusionOk="0" h="484" w="1267">
                  <a:moveTo>
                    <a:pt x="361" y="454"/>
                  </a:moveTo>
                  <a:cubicBezTo>
                    <a:pt x="1267" y="483"/>
                    <a:pt x="877" y="34"/>
                    <a:pt x="361" y="0"/>
                  </a:cubicBezTo>
                  <a:cubicBezTo>
                    <a:pt x="1" y="174"/>
                    <a:pt x="475" y="165"/>
                    <a:pt x="361"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2" name="Google Shape;21402;p11"/>
            <p:cNvSpPr/>
            <p:nvPr/>
          </p:nvSpPr>
          <p:spPr>
            <a:xfrm>
              <a:off x="4565129" y="4532929"/>
              <a:ext cx="22665" cy="8250"/>
            </a:xfrm>
            <a:custGeom>
              <a:rect b="b" l="l" r="r" t="t"/>
              <a:pathLst>
                <a:path extrusionOk="0" h="274" w="635">
                  <a:moveTo>
                    <a:pt x="634" y="0"/>
                  </a:moveTo>
                  <a:lnTo>
                    <a:pt x="248" y="0"/>
                  </a:lnTo>
                  <a:cubicBezTo>
                    <a:pt x="239" y="117"/>
                    <a:pt x="0" y="126"/>
                    <a:pt x="58" y="273"/>
                  </a:cubicBezTo>
                  <a:lnTo>
                    <a:pt x="634"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3" name="Google Shape;21403;p11"/>
            <p:cNvSpPr/>
            <p:nvPr/>
          </p:nvSpPr>
          <p:spPr>
            <a:xfrm>
              <a:off x="1813931" y="4538379"/>
              <a:ext cx="13742" cy="2800"/>
            </a:xfrm>
            <a:custGeom>
              <a:rect b="b" l="l" r="r" t="t"/>
              <a:pathLst>
                <a:path extrusionOk="0" h="93" w="385">
                  <a:moveTo>
                    <a:pt x="384" y="1"/>
                  </a:moveTo>
                  <a:cubicBezTo>
                    <a:pt x="234" y="22"/>
                    <a:pt x="3" y="4"/>
                    <a:pt x="1" y="92"/>
                  </a:cubicBezTo>
                  <a:cubicBezTo>
                    <a:pt x="149" y="71"/>
                    <a:pt x="379" y="88"/>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4" name="Google Shape;21404;p11"/>
            <p:cNvSpPr/>
            <p:nvPr/>
          </p:nvSpPr>
          <p:spPr>
            <a:xfrm>
              <a:off x="1057121" y="4525884"/>
              <a:ext cx="20309" cy="13610"/>
            </a:xfrm>
            <a:custGeom>
              <a:rect b="b" l="l" r="r" t="t"/>
              <a:pathLst>
                <a:path extrusionOk="0" h="452" w="569">
                  <a:moveTo>
                    <a:pt x="374" y="416"/>
                  </a:moveTo>
                  <a:cubicBezTo>
                    <a:pt x="386" y="360"/>
                    <a:pt x="404" y="308"/>
                    <a:pt x="569" y="326"/>
                  </a:cubicBezTo>
                  <a:lnTo>
                    <a:pt x="569" y="143"/>
                  </a:lnTo>
                  <a:cubicBezTo>
                    <a:pt x="93" y="1"/>
                    <a:pt x="1" y="451"/>
                    <a:pt x="374"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5" name="Google Shape;21405;p11"/>
            <p:cNvSpPr/>
            <p:nvPr/>
          </p:nvSpPr>
          <p:spPr>
            <a:xfrm>
              <a:off x="6993281" y="4532176"/>
              <a:ext cx="14027" cy="4246"/>
            </a:xfrm>
            <a:custGeom>
              <a:rect b="b" l="l" r="r" t="t"/>
              <a:pathLst>
                <a:path extrusionOk="0" h="141" w="393">
                  <a:moveTo>
                    <a:pt x="292" y="25"/>
                  </a:moveTo>
                  <a:cubicBezTo>
                    <a:pt x="239" y="1"/>
                    <a:pt x="1" y="70"/>
                    <a:pt x="101" y="117"/>
                  </a:cubicBezTo>
                  <a:cubicBezTo>
                    <a:pt x="153" y="140"/>
                    <a:pt x="392" y="71"/>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6" name="Google Shape;21406;p11"/>
            <p:cNvSpPr/>
            <p:nvPr/>
          </p:nvSpPr>
          <p:spPr>
            <a:xfrm>
              <a:off x="6894593" y="4522752"/>
              <a:ext cx="65282" cy="12947"/>
            </a:xfrm>
            <a:custGeom>
              <a:rect b="b" l="l" r="r" t="t"/>
              <a:pathLst>
                <a:path extrusionOk="0" h="430" w="1829">
                  <a:moveTo>
                    <a:pt x="1130" y="430"/>
                  </a:moveTo>
                  <a:cubicBezTo>
                    <a:pt x="1828" y="0"/>
                    <a:pt x="1" y="307"/>
                    <a:pt x="1130" y="43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7" name="Google Shape;21407;p11"/>
            <p:cNvSpPr/>
            <p:nvPr/>
          </p:nvSpPr>
          <p:spPr>
            <a:xfrm>
              <a:off x="5798390" y="4527479"/>
              <a:ext cx="23414" cy="8220"/>
            </a:xfrm>
            <a:custGeom>
              <a:rect b="b" l="l" r="r" t="t"/>
              <a:pathLst>
                <a:path extrusionOk="0" h="273" w="656">
                  <a:moveTo>
                    <a:pt x="407" y="273"/>
                  </a:moveTo>
                  <a:cubicBezTo>
                    <a:pt x="418" y="155"/>
                    <a:pt x="656" y="148"/>
                    <a:pt x="600" y="0"/>
                  </a:cubicBezTo>
                  <a:lnTo>
                    <a:pt x="215" y="0"/>
                  </a:lnTo>
                  <a:cubicBezTo>
                    <a:pt x="1" y="129"/>
                    <a:pt x="10" y="221"/>
                    <a:pt x="407"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8" name="Google Shape;21408;p11"/>
            <p:cNvSpPr/>
            <p:nvPr/>
          </p:nvSpPr>
          <p:spPr>
            <a:xfrm>
              <a:off x="120638" y="4526456"/>
              <a:ext cx="32623" cy="9244"/>
            </a:xfrm>
            <a:custGeom>
              <a:rect b="b" l="l" r="r" t="t"/>
              <a:pathLst>
                <a:path extrusionOk="0" h="307" w="914">
                  <a:moveTo>
                    <a:pt x="0" y="215"/>
                  </a:moveTo>
                  <a:cubicBezTo>
                    <a:pt x="192" y="215"/>
                    <a:pt x="230" y="289"/>
                    <a:pt x="388" y="307"/>
                  </a:cubicBezTo>
                  <a:cubicBezTo>
                    <a:pt x="914" y="161"/>
                    <a:pt x="103" y="0"/>
                    <a:pt x="0" y="2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9" name="Google Shape;21409;p11"/>
            <p:cNvSpPr/>
            <p:nvPr/>
          </p:nvSpPr>
          <p:spPr>
            <a:xfrm>
              <a:off x="7172240" y="4529436"/>
              <a:ext cx="14099" cy="4276"/>
            </a:xfrm>
            <a:custGeom>
              <a:rect b="b" l="l" r="r" t="t"/>
              <a:pathLst>
                <a:path extrusionOk="0" h="142" w="395">
                  <a:moveTo>
                    <a:pt x="293" y="25"/>
                  </a:moveTo>
                  <a:cubicBezTo>
                    <a:pt x="238" y="0"/>
                    <a:pt x="0" y="69"/>
                    <a:pt x="100" y="116"/>
                  </a:cubicBezTo>
                  <a:cubicBezTo>
                    <a:pt x="153" y="141"/>
                    <a:pt x="395"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0" name="Google Shape;21410;p11"/>
            <p:cNvSpPr/>
            <p:nvPr/>
          </p:nvSpPr>
          <p:spPr>
            <a:xfrm>
              <a:off x="5912675" y="4529436"/>
              <a:ext cx="14027" cy="4276"/>
            </a:xfrm>
            <a:custGeom>
              <a:rect b="b" l="l" r="r" t="t"/>
              <a:pathLst>
                <a:path extrusionOk="0" h="142" w="393">
                  <a:moveTo>
                    <a:pt x="293" y="25"/>
                  </a:moveTo>
                  <a:cubicBezTo>
                    <a:pt x="240" y="0"/>
                    <a:pt x="1" y="69"/>
                    <a:pt x="100" y="116"/>
                  </a:cubicBezTo>
                  <a:cubicBezTo>
                    <a:pt x="152" y="141"/>
                    <a:pt x="392"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1" name="Google Shape;21411;p11"/>
            <p:cNvSpPr/>
            <p:nvPr/>
          </p:nvSpPr>
          <p:spPr>
            <a:xfrm>
              <a:off x="2491755" y="4529436"/>
              <a:ext cx="14063" cy="4276"/>
            </a:xfrm>
            <a:custGeom>
              <a:rect b="b" l="l" r="r" t="t"/>
              <a:pathLst>
                <a:path extrusionOk="0" h="142" w="394">
                  <a:moveTo>
                    <a:pt x="295" y="25"/>
                  </a:moveTo>
                  <a:cubicBezTo>
                    <a:pt x="239" y="0"/>
                    <a:pt x="1" y="69"/>
                    <a:pt x="101" y="116"/>
                  </a:cubicBezTo>
                  <a:cubicBezTo>
                    <a:pt x="154" y="141"/>
                    <a:pt x="394"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2" name="Google Shape;21412;p11"/>
            <p:cNvSpPr/>
            <p:nvPr/>
          </p:nvSpPr>
          <p:spPr>
            <a:xfrm>
              <a:off x="7014982" y="4518236"/>
              <a:ext cx="39869" cy="15868"/>
            </a:xfrm>
            <a:custGeom>
              <a:rect b="b" l="l" r="r" t="t"/>
              <a:pathLst>
                <a:path extrusionOk="0" h="527" w="1117">
                  <a:moveTo>
                    <a:pt x="648" y="306"/>
                  </a:moveTo>
                  <a:cubicBezTo>
                    <a:pt x="1117" y="0"/>
                    <a:pt x="1" y="526"/>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3" name="Google Shape;21413;p11"/>
            <p:cNvSpPr/>
            <p:nvPr/>
          </p:nvSpPr>
          <p:spPr>
            <a:xfrm>
              <a:off x="4849272" y="4524017"/>
              <a:ext cx="13849" cy="7407"/>
            </a:xfrm>
            <a:custGeom>
              <a:rect b="b" l="l" r="r" t="t"/>
              <a:pathLst>
                <a:path extrusionOk="0" h="246" w="388">
                  <a:moveTo>
                    <a:pt x="388" y="114"/>
                  </a:moveTo>
                  <a:cubicBezTo>
                    <a:pt x="387" y="22"/>
                    <a:pt x="47" y="0"/>
                    <a:pt x="0" y="114"/>
                  </a:cubicBezTo>
                  <a:cubicBezTo>
                    <a:pt x="221" y="105"/>
                    <a:pt x="301" y="246"/>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4" name="Google Shape;21414;p11"/>
            <p:cNvSpPr/>
            <p:nvPr/>
          </p:nvSpPr>
          <p:spPr>
            <a:xfrm>
              <a:off x="4591113" y="4526666"/>
              <a:ext cx="13920" cy="4276"/>
            </a:xfrm>
            <a:custGeom>
              <a:rect b="b" l="l" r="r" t="t"/>
              <a:pathLst>
                <a:path extrusionOk="0" h="142" w="390">
                  <a:moveTo>
                    <a:pt x="100" y="117"/>
                  </a:moveTo>
                  <a:cubicBezTo>
                    <a:pt x="153" y="142"/>
                    <a:pt x="389" y="73"/>
                    <a:pt x="292" y="26"/>
                  </a:cubicBezTo>
                  <a:cubicBezTo>
                    <a:pt x="238" y="1"/>
                    <a:pt x="0"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5" name="Google Shape;21415;p11"/>
            <p:cNvSpPr/>
            <p:nvPr/>
          </p:nvSpPr>
          <p:spPr>
            <a:xfrm>
              <a:off x="196377" y="4527419"/>
              <a:ext cx="13849" cy="2800"/>
            </a:xfrm>
            <a:custGeom>
              <a:rect b="b" l="l" r="r" t="t"/>
              <a:pathLst>
                <a:path extrusionOk="0" h="93" w="388">
                  <a:moveTo>
                    <a:pt x="387" y="1"/>
                  </a:moveTo>
                  <a:cubicBezTo>
                    <a:pt x="236" y="20"/>
                    <a:pt x="5" y="2"/>
                    <a:pt x="1" y="92"/>
                  </a:cubicBezTo>
                  <a:cubicBezTo>
                    <a:pt x="149" y="73"/>
                    <a:pt x="381" y="89"/>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6" name="Google Shape;21416;p11"/>
            <p:cNvSpPr/>
            <p:nvPr/>
          </p:nvSpPr>
          <p:spPr>
            <a:xfrm>
              <a:off x="7298910" y="4519200"/>
              <a:ext cx="23414" cy="8250"/>
            </a:xfrm>
            <a:custGeom>
              <a:rect b="b" l="l" r="r" t="t"/>
              <a:pathLst>
                <a:path extrusionOk="0" h="274" w="656">
                  <a:moveTo>
                    <a:pt x="409" y="274"/>
                  </a:moveTo>
                  <a:cubicBezTo>
                    <a:pt x="418" y="158"/>
                    <a:pt x="656" y="147"/>
                    <a:pt x="602" y="1"/>
                  </a:cubicBezTo>
                  <a:lnTo>
                    <a:pt x="213" y="1"/>
                  </a:lnTo>
                  <a:cubicBezTo>
                    <a:pt x="1" y="131"/>
                    <a:pt x="8" y="223"/>
                    <a:pt x="409"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7" name="Google Shape;21417;p11"/>
            <p:cNvSpPr/>
            <p:nvPr/>
          </p:nvSpPr>
          <p:spPr>
            <a:xfrm>
              <a:off x="2147578" y="4523927"/>
              <a:ext cx="13991" cy="4306"/>
            </a:xfrm>
            <a:custGeom>
              <a:rect b="b" l="l" r="r" t="t"/>
              <a:pathLst>
                <a:path extrusionOk="0" h="143" w="392">
                  <a:moveTo>
                    <a:pt x="293" y="25"/>
                  </a:moveTo>
                  <a:cubicBezTo>
                    <a:pt x="239" y="1"/>
                    <a:pt x="0" y="70"/>
                    <a:pt x="98" y="117"/>
                  </a:cubicBezTo>
                  <a:cubicBezTo>
                    <a:pt x="154" y="143"/>
                    <a:pt x="392" y="75"/>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8" name="Google Shape;21418;p11"/>
            <p:cNvSpPr/>
            <p:nvPr/>
          </p:nvSpPr>
          <p:spPr>
            <a:xfrm>
              <a:off x="1810290" y="4521187"/>
              <a:ext cx="13991" cy="4336"/>
            </a:xfrm>
            <a:custGeom>
              <a:rect b="b" l="l" r="r" t="t"/>
              <a:pathLst>
                <a:path extrusionOk="0" h="144" w="392">
                  <a:moveTo>
                    <a:pt x="293" y="26"/>
                  </a:moveTo>
                  <a:cubicBezTo>
                    <a:pt x="240" y="0"/>
                    <a:pt x="1" y="71"/>
                    <a:pt x="103" y="116"/>
                  </a:cubicBezTo>
                  <a:cubicBezTo>
                    <a:pt x="155" y="144"/>
                    <a:pt x="391" y="75"/>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9" name="Google Shape;21419;p11"/>
            <p:cNvSpPr/>
            <p:nvPr/>
          </p:nvSpPr>
          <p:spPr>
            <a:xfrm>
              <a:off x="1455942" y="4517995"/>
              <a:ext cx="13813" cy="7467"/>
            </a:xfrm>
            <a:custGeom>
              <a:rect b="b" l="l" r="r" t="t"/>
              <a:pathLst>
                <a:path extrusionOk="0" h="248" w="387">
                  <a:moveTo>
                    <a:pt x="387" y="132"/>
                  </a:moveTo>
                  <a:cubicBezTo>
                    <a:pt x="171" y="141"/>
                    <a:pt x="87" y="0"/>
                    <a:pt x="0" y="132"/>
                  </a:cubicBezTo>
                  <a:cubicBezTo>
                    <a:pt x="2" y="224"/>
                    <a:pt x="340" y="247"/>
                    <a:pt x="387"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0" name="Google Shape;21420;p11"/>
            <p:cNvSpPr/>
            <p:nvPr/>
          </p:nvSpPr>
          <p:spPr>
            <a:xfrm>
              <a:off x="4284913" y="4516550"/>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1" name="Google Shape;21421;p11"/>
            <p:cNvSpPr/>
            <p:nvPr/>
          </p:nvSpPr>
          <p:spPr>
            <a:xfrm>
              <a:off x="1524791" y="4516550"/>
              <a:ext cx="13849" cy="5510"/>
            </a:xfrm>
            <a:custGeom>
              <a:rect b="b" l="l" r="r" t="t"/>
              <a:pathLst>
                <a:path extrusionOk="0" h="183" w="388">
                  <a:moveTo>
                    <a:pt x="387" y="0"/>
                  </a:moveTo>
                  <a:lnTo>
                    <a:pt x="1" y="0"/>
                  </a:lnTo>
                  <a:lnTo>
                    <a:pt x="1"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2" name="Google Shape;21422;p11"/>
            <p:cNvSpPr/>
            <p:nvPr/>
          </p:nvSpPr>
          <p:spPr>
            <a:xfrm>
              <a:off x="7932869" y="4516068"/>
              <a:ext cx="20702" cy="3673"/>
            </a:xfrm>
            <a:custGeom>
              <a:rect b="b" l="l" r="r" t="t"/>
              <a:pathLst>
                <a:path extrusionOk="0" h="122" w="580">
                  <a:moveTo>
                    <a:pt x="580" y="16"/>
                  </a:moveTo>
                  <a:cubicBezTo>
                    <a:pt x="353" y="31"/>
                    <a:pt x="34" y="0"/>
                    <a:pt x="0" y="108"/>
                  </a:cubicBezTo>
                  <a:cubicBezTo>
                    <a:pt x="229" y="92"/>
                    <a:pt x="549" y="122"/>
                    <a:pt x="580" y="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3" name="Google Shape;21423;p11"/>
            <p:cNvSpPr/>
            <p:nvPr/>
          </p:nvSpPr>
          <p:spPr>
            <a:xfrm>
              <a:off x="4470689" y="4513389"/>
              <a:ext cx="6996" cy="6233"/>
            </a:xfrm>
            <a:custGeom>
              <a:rect b="b" l="l" r="r" t="t"/>
              <a:pathLst>
                <a:path extrusionOk="0" h="207" w="196">
                  <a:moveTo>
                    <a:pt x="3" y="105"/>
                  </a:moveTo>
                  <a:cubicBezTo>
                    <a:pt x="0" y="155"/>
                    <a:pt x="157" y="207"/>
                    <a:pt x="193" y="105"/>
                  </a:cubicBezTo>
                  <a:cubicBezTo>
                    <a:pt x="196" y="54"/>
                    <a:pt x="41" y="1"/>
                    <a:pt x="3"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4" name="Google Shape;21424;p11"/>
            <p:cNvSpPr/>
            <p:nvPr/>
          </p:nvSpPr>
          <p:spPr>
            <a:xfrm>
              <a:off x="630032" y="4509776"/>
              <a:ext cx="13849" cy="7467"/>
            </a:xfrm>
            <a:custGeom>
              <a:rect b="b" l="l" r="r" t="t"/>
              <a:pathLst>
                <a:path extrusionOk="0" h="248" w="388">
                  <a:moveTo>
                    <a:pt x="387" y="134"/>
                  </a:moveTo>
                  <a:cubicBezTo>
                    <a:pt x="168" y="143"/>
                    <a:pt x="86" y="1"/>
                    <a:pt x="1" y="134"/>
                  </a:cubicBezTo>
                  <a:cubicBezTo>
                    <a:pt x="2" y="225"/>
                    <a:pt x="336" y="247"/>
                    <a:pt x="387" y="13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5" name="Google Shape;21425;p11"/>
            <p:cNvSpPr/>
            <p:nvPr/>
          </p:nvSpPr>
          <p:spPr>
            <a:xfrm>
              <a:off x="1180579" y="4507969"/>
              <a:ext cx="7031" cy="6173"/>
            </a:xfrm>
            <a:custGeom>
              <a:rect b="b" l="l" r="r" t="t"/>
              <a:pathLst>
                <a:path extrusionOk="0" h="205" w="197">
                  <a:moveTo>
                    <a:pt x="197" y="102"/>
                  </a:moveTo>
                  <a:cubicBezTo>
                    <a:pt x="197" y="53"/>
                    <a:pt x="36" y="1"/>
                    <a:pt x="2" y="102"/>
                  </a:cubicBezTo>
                  <a:cubicBezTo>
                    <a:pt x="1" y="152"/>
                    <a:pt x="156" y="204"/>
                    <a:pt x="197"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6" name="Google Shape;21426;p11"/>
            <p:cNvSpPr/>
            <p:nvPr/>
          </p:nvSpPr>
          <p:spPr>
            <a:xfrm>
              <a:off x="3534563" y="4505229"/>
              <a:ext cx="6996" cy="6233"/>
            </a:xfrm>
            <a:custGeom>
              <a:rect b="b" l="l" r="r" t="t"/>
              <a:pathLst>
                <a:path extrusionOk="0" h="207" w="196">
                  <a:moveTo>
                    <a:pt x="196" y="103"/>
                  </a:moveTo>
                  <a:cubicBezTo>
                    <a:pt x="196" y="52"/>
                    <a:pt x="38" y="0"/>
                    <a:pt x="4" y="103"/>
                  </a:cubicBezTo>
                  <a:cubicBezTo>
                    <a:pt x="0" y="154"/>
                    <a:pt x="162" y="206"/>
                    <a:pt x="196"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7" name="Google Shape;21427;p11"/>
            <p:cNvSpPr/>
            <p:nvPr/>
          </p:nvSpPr>
          <p:spPr>
            <a:xfrm>
              <a:off x="7533763" y="4502248"/>
              <a:ext cx="13777" cy="6775"/>
            </a:xfrm>
            <a:custGeom>
              <a:rect b="b" l="l" r="r" t="t"/>
              <a:pathLst>
                <a:path extrusionOk="0" h="225" w="386">
                  <a:moveTo>
                    <a:pt x="386" y="111"/>
                  </a:moveTo>
                  <a:cubicBezTo>
                    <a:pt x="342" y="0"/>
                    <a:pt x="171" y="54"/>
                    <a:pt x="1" y="111"/>
                  </a:cubicBezTo>
                  <a:cubicBezTo>
                    <a:pt x="1" y="202"/>
                    <a:pt x="336" y="225"/>
                    <a:pt x="386"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8" name="Google Shape;21428;p11"/>
            <p:cNvSpPr/>
            <p:nvPr/>
          </p:nvSpPr>
          <p:spPr>
            <a:xfrm>
              <a:off x="4222952" y="4502820"/>
              <a:ext cx="13777" cy="5540"/>
            </a:xfrm>
            <a:custGeom>
              <a:rect b="b" l="l" r="r" t="t"/>
              <a:pathLst>
                <a:path extrusionOk="0" h="184" w="386">
                  <a:moveTo>
                    <a:pt x="386" y="1"/>
                  </a:moveTo>
                  <a:lnTo>
                    <a:pt x="1" y="1"/>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9" name="Google Shape;21429;p11"/>
            <p:cNvSpPr/>
            <p:nvPr/>
          </p:nvSpPr>
          <p:spPr>
            <a:xfrm>
              <a:off x="2780823" y="4504838"/>
              <a:ext cx="13991" cy="4276"/>
            </a:xfrm>
            <a:custGeom>
              <a:rect b="b" l="l" r="r" t="t"/>
              <a:pathLst>
                <a:path extrusionOk="0" h="142" w="392">
                  <a:moveTo>
                    <a:pt x="101" y="116"/>
                  </a:moveTo>
                  <a:cubicBezTo>
                    <a:pt x="154" y="141"/>
                    <a:pt x="392" y="72"/>
                    <a:pt x="294" y="26"/>
                  </a:cubicBezTo>
                  <a:cubicBezTo>
                    <a:pt x="240" y="0"/>
                    <a:pt x="0"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0" name="Google Shape;21430;p11"/>
            <p:cNvSpPr/>
            <p:nvPr/>
          </p:nvSpPr>
          <p:spPr>
            <a:xfrm>
              <a:off x="2502248" y="4502459"/>
              <a:ext cx="6853" cy="6263"/>
            </a:xfrm>
            <a:custGeom>
              <a:rect b="b" l="l" r="r" t="t"/>
              <a:pathLst>
                <a:path extrusionOk="0" h="208" w="192">
                  <a:moveTo>
                    <a:pt x="1" y="104"/>
                  </a:moveTo>
                  <a:cubicBezTo>
                    <a:pt x="1" y="152"/>
                    <a:pt x="155" y="207"/>
                    <a:pt x="191" y="104"/>
                  </a:cubicBezTo>
                  <a:cubicBezTo>
                    <a:pt x="191" y="53"/>
                    <a:pt x="35" y="1"/>
                    <a:pt x="1"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1" name="Google Shape;21431;p11"/>
            <p:cNvSpPr/>
            <p:nvPr/>
          </p:nvSpPr>
          <p:spPr>
            <a:xfrm>
              <a:off x="1868896" y="4502429"/>
              <a:ext cx="7031" cy="6293"/>
            </a:xfrm>
            <a:custGeom>
              <a:rect b="b" l="l" r="r" t="t"/>
              <a:pathLst>
                <a:path extrusionOk="0" h="209" w="197">
                  <a:moveTo>
                    <a:pt x="197" y="105"/>
                  </a:moveTo>
                  <a:cubicBezTo>
                    <a:pt x="197" y="54"/>
                    <a:pt x="40" y="1"/>
                    <a:pt x="4" y="105"/>
                  </a:cubicBezTo>
                  <a:cubicBezTo>
                    <a:pt x="1" y="156"/>
                    <a:pt x="158" y="208"/>
                    <a:pt x="197"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2" name="Google Shape;21432;p11"/>
            <p:cNvSpPr/>
            <p:nvPr/>
          </p:nvSpPr>
          <p:spPr>
            <a:xfrm>
              <a:off x="512999" y="4505560"/>
              <a:ext cx="13777" cy="2770"/>
            </a:xfrm>
            <a:custGeom>
              <a:rect b="b" l="l" r="r" t="t"/>
              <a:pathLst>
                <a:path extrusionOk="0" h="92" w="386">
                  <a:moveTo>
                    <a:pt x="386" y="1"/>
                  </a:moveTo>
                  <a:cubicBezTo>
                    <a:pt x="236" y="21"/>
                    <a:pt x="5" y="2"/>
                    <a:pt x="1" y="91"/>
                  </a:cubicBezTo>
                  <a:cubicBezTo>
                    <a:pt x="150" y="73"/>
                    <a:pt x="379"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3" name="Google Shape;21433;p11"/>
            <p:cNvSpPr/>
            <p:nvPr/>
          </p:nvSpPr>
          <p:spPr>
            <a:xfrm>
              <a:off x="6666451" y="4496799"/>
              <a:ext cx="13849" cy="6805"/>
            </a:xfrm>
            <a:custGeom>
              <a:rect b="b" l="l" r="r" t="t"/>
              <a:pathLst>
                <a:path extrusionOk="0" h="226" w="388">
                  <a:moveTo>
                    <a:pt x="387" y="111"/>
                  </a:moveTo>
                  <a:cubicBezTo>
                    <a:pt x="347" y="1"/>
                    <a:pt x="173" y="53"/>
                    <a:pt x="1" y="111"/>
                  </a:cubicBezTo>
                  <a:cubicBezTo>
                    <a:pt x="2" y="202"/>
                    <a:pt x="336" y="225"/>
                    <a:pt x="387"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4" name="Google Shape;21434;p11"/>
            <p:cNvSpPr/>
            <p:nvPr/>
          </p:nvSpPr>
          <p:spPr>
            <a:xfrm>
              <a:off x="6112264" y="4499358"/>
              <a:ext cx="14027" cy="4276"/>
            </a:xfrm>
            <a:custGeom>
              <a:rect b="b" l="l" r="r" t="t"/>
              <a:pathLst>
                <a:path extrusionOk="0" h="142" w="393">
                  <a:moveTo>
                    <a:pt x="290" y="26"/>
                  </a:moveTo>
                  <a:cubicBezTo>
                    <a:pt x="238" y="1"/>
                    <a:pt x="1" y="70"/>
                    <a:pt x="100" y="116"/>
                  </a:cubicBezTo>
                  <a:cubicBezTo>
                    <a:pt x="153" y="142"/>
                    <a:pt x="392" y="73"/>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5" name="Google Shape;21435;p11"/>
            <p:cNvSpPr/>
            <p:nvPr/>
          </p:nvSpPr>
          <p:spPr>
            <a:xfrm>
              <a:off x="4993931" y="4494661"/>
              <a:ext cx="20595" cy="8973"/>
            </a:xfrm>
            <a:custGeom>
              <a:rect b="b" l="l" r="r" t="t"/>
              <a:pathLst>
                <a:path extrusionOk="0" h="298" w="577">
                  <a:moveTo>
                    <a:pt x="576" y="0"/>
                  </a:moveTo>
                  <a:lnTo>
                    <a:pt x="192" y="0"/>
                  </a:lnTo>
                  <a:cubicBezTo>
                    <a:pt x="192" y="90"/>
                    <a:pt x="37" y="108"/>
                    <a:pt x="0" y="182"/>
                  </a:cubicBezTo>
                  <a:cubicBezTo>
                    <a:pt x="243" y="187"/>
                    <a:pt x="265" y="298"/>
                    <a:pt x="576"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6" name="Google Shape;21436;p11"/>
            <p:cNvSpPr/>
            <p:nvPr/>
          </p:nvSpPr>
          <p:spPr>
            <a:xfrm>
              <a:off x="2767438" y="4494270"/>
              <a:ext cx="23878" cy="5871"/>
            </a:xfrm>
            <a:custGeom>
              <a:rect b="b" l="l" r="r" t="t"/>
              <a:pathLst>
                <a:path extrusionOk="0" h="195" w="669">
                  <a:moveTo>
                    <a:pt x="476" y="195"/>
                  </a:moveTo>
                  <a:cubicBezTo>
                    <a:pt x="472" y="103"/>
                    <a:pt x="632" y="87"/>
                    <a:pt x="669" y="13"/>
                  </a:cubicBezTo>
                  <a:cubicBezTo>
                    <a:pt x="365" y="22"/>
                    <a:pt x="1" y="0"/>
                    <a:pt x="88"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7" name="Google Shape;21437;p11"/>
            <p:cNvSpPr/>
            <p:nvPr/>
          </p:nvSpPr>
          <p:spPr>
            <a:xfrm>
              <a:off x="6883136" y="4493938"/>
              <a:ext cx="14027" cy="4246"/>
            </a:xfrm>
            <a:custGeom>
              <a:rect b="b" l="l" r="r" t="t"/>
              <a:pathLst>
                <a:path extrusionOk="0" h="141" w="393">
                  <a:moveTo>
                    <a:pt x="293" y="24"/>
                  </a:moveTo>
                  <a:cubicBezTo>
                    <a:pt x="238" y="1"/>
                    <a:pt x="1" y="68"/>
                    <a:pt x="100" y="114"/>
                  </a:cubicBezTo>
                  <a:cubicBezTo>
                    <a:pt x="154" y="140"/>
                    <a:pt x="392" y="70"/>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8" name="Google Shape;21438;p11"/>
            <p:cNvSpPr/>
            <p:nvPr/>
          </p:nvSpPr>
          <p:spPr>
            <a:xfrm>
              <a:off x="4460659" y="4483732"/>
              <a:ext cx="40368" cy="13670"/>
            </a:xfrm>
            <a:custGeom>
              <a:rect b="b" l="l" r="r" t="t"/>
              <a:pathLst>
                <a:path extrusionOk="0" h="454" w="1131">
                  <a:moveTo>
                    <a:pt x="284" y="453"/>
                  </a:moveTo>
                  <a:lnTo>
                    <a:pt x="1054" y="453"/>
                  </a:lnTo>
                  <a:cubicBezTo>
                    <a:pt x="1131" y="235"/>
                    <a:pt x="700" y="256"/>
                    <a:pt x="859" y="0"/>
                  </a:cubicBezTo>
                  <a:cubicBezTo>
                    <a:pt x="1" y="39"/>
                    <a:pt x="576" y="191"/>
                    <a:pt x="284" y="4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9" name="Google Shape;21439;p11"/>
            <p:cNvSpPr/>
            <p:nvPr/>
          </p:nvSpPr>
          <p:spPr>
            <a:xfrm>
              <a:off x="2498572" y="4493938"/>
              <a:ext cx="14063" cy="4246"/>
            </a:xfrm>
            <a:custGeom>
              <a:rect b="b" l="l" r="r" t="t"/>
              <a:pathLst>
                <a:path extrusionOk="0" h="141" w="394">
                  <a:moveTo>
                    <a:pt x="294" y="24"/>
                  </a:moveTo>
                  <a:cubicBezTo>
                    <a:pt x="242" y="1"/>
                    <a:pt x="1" y="68"/>
                    <a:pt x="104" y="114"/>
                  </a:cubicBezTo>
                  <a:cubicBezTo>
                    <a:pt x="156" y="140"/>
                    <a:pt x="393" y="70"/>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0" name="Google Shape;21440;p11"/>
            <p:cNvSpPr/>
            <p:nvPr/>
          </p:nvSpPr>
          <p:spPr>
            <a:xfrm>
              <a:off x="1865363" y="4493938"/>
              <a:ext cx="14099" cy="4246"/>
            </a:xfrm>
            <a:custGeom>
              <a:rect b="b" l="l" r="r" t="t"/>
              <a:pathLst>
                <a:path extrusionOk="0" h="141" w="395">
                  <a:moveTo>
                    <a:pt x="103" y="114"/>
                  </a:moveTo>
                  <a:cubicBezTo>
                    <a:pt x="153" y="140"/>
                    <a:pt x="395" y="70"/>
                    <a:pt x="296" y="24"/>
                  </a:cubicBezTo>
                  <a:cubicBezTo>
                    <a:pt x="237" y="1"/>
                    <a:pt x="1" y="67"/>
                    <a:pt x="103"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1" name="Google Shape;21441;p11"/>
            <p:cNvSpPr/>
            <p:nvPr/>
          </p:nvSpPr>
          <p:spPr>
            <a:xfrm>
              <a:off x="170750" y="4481293"/>
              <a:ext cx="46293" cy="18759"/>
            </a:xfrm>
            <a:custGeom>
              <a:rect b="b" l="l" r="r" t="t"/>
              <a:pathLst>
                <a:path extrusionOk="0" h="623" w="1297">
                  <a:moveTo>
                    <a:pt x="1297" y="353"/>
                  </a:moveTo>
                  <a:cubicBezTo>
                    <a:pt x="926" y="316"/>
                    <a:pt x="1144" y="0"/>
                    <a:pt x="524" y="81"/>
                  </a:cubicBezTo>
                  <a:cubicBezTo>
                    <a:pt x="1" y="225"/>
                    <a:pt x="1001" y="623"/>
                    <a:pt x="1297" y="3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2" name="Google Shape;21442;p11"/>
            <p:cNvSpPr/>
            <p:nvPr/>
          </p:nvSpPr>
          <p:spPr>
            <a:xfrm>
              <a:off x="8576393" y="4488429"/>
              <a:ext cx="14027" cy="4246"/>
            </a:xfrm>
            <a:custGeom>
              <a:rect b="b" l="l" r="r" t="t"/>
              <a:pathLst>
                <a:path extrusionOk="0" h="141" w="393">
                  <a:moveTo>
                    <a:pt x="295" y="24"/>
                  </a:moveTo>
                  <a:cubicBezTo>
                    <a:pt x="240" y="1"/>
                    <a:pt x="1" y="69"/>
                    <a:pt x="101" y="116"/>
                  </a:cubicBezTo>
                  <a:cubicBezTo>
                    <a:pt x="152" y="141"/>
                    <a:pt x="393" y="73"/>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3" name="Google Shape;21443;p11"/>
            <p:cNvSpPr/>
            <p:nvPr/>
          </p:nvSpPr>
          <p:spPr>
            <a:xfrm>
              <a:off x="7086330" y="4489151"/>
              <a:ext cx="13742" cy="2770"/>
            </a:xfrm>
            <a:custGeom>
              <a:rect b="b" l="l" r="r" t="t"/>
              <a:pathLst>
                <a:path extrusionOk="0" h="92" w="385">
                  <a:moveTo>
                    <a:pt x="384" y="0"/>
                  </a:moveTo>
                  <a:cubicBezTo>
                    <a:pt x="234" y="23"/>
                    <a:pt x="4" y="4"/>
                    <a:pt x="0" y="92"/>
                  </a:cubicBezTo>
                  <a:cubicBezTo>
                    <a:pt x="149" y="71"/>
                    <a:pt x="380" y="89"/>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4" name="Google Shape;21444;p11"/>
            <p:cNvSpPr/>
            <p:nvPr/>
          </p:nvSpPr>
          <p:spPr>
            <a:xfrm>
              <a:off x="4215171" y="4481022"/>
              <a:ext cx="21558" cy="6353"/>
            </a:xfrm>
            <a:custGeom>
              <a:rect b="b" l="l" r="r" t="t"/>
              <a:pathLst>
                <a:path extrusionOk="0" h="211" w="604">
                  <a:moveTo>
                    <a:pt x="604" y="182"/>
                  </a:moveTo>
                  <a:lnTo>
                    <a:pt x="604" y="0"/>
                  </a:lnTo>
                  <a:lnTo>
                    <a:pt x="25" y="0"/>
                  </a:lnTo>
                  <a:cubicBezTo>
                    <a:pt x="1" y="162"/>
                    <a:pt x="219" y="210"/>
                    <a:pt x="604"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5" name="Google Shape;21445;p11"/>
            <p:cNvSpPr/>
            <p:nvPr/>
          </p:nvSpPr>
          <p:spPr>
            <a:xfrm>
              <a:off x="3049297" y="4482949"/>
              <a:ext cx="13920" cy="4276"/>
            </a:xfrm>
            <a:custGeom>
              <a:rect b="b" l="l" r="r" t="t"/>
              <a:pathLst>
                <a:path extrusionOk="0" h="142" w="390">
                  <a:moveTo>
                    <a:pt x="293" y="26"/>
                  </a:moveTo>
                  <a:cubicBezTo>
                    <a:pt x="240" y="0"/>
                    <a:pt x="1" y="69"/>
                    <a:pt x="100" y="118"/>
                  </a:cubicBezTo>
                  <a:cubicBezTo>
                    <a:pt x="151" y="141"/>
                    <a:pt x="390"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6" name="Google Shape;21446;p11"/>
            <p:cNvSpPr/>
            <p:nvPr/>
          </p:nvSpPr>
          <p:spPr>
            <a:xfrm>
              <a:off x="1383487" y="4482949"/>
              <a:ext cx="14063" cy="4276"/>
            </a:xfrm>
            <a:custGeom>
              <a:rect b="b" l="l" r="r" t="t"/>
              <a:pathLst>
                <a:path extrusionOk="0" h="142" w="394">
                  <a:moveTo>
                    <a:pt x="296" y="26"/>
                  </a:moveTo>
                  <a:cubicBezTo>
                    <a:pt x="241" y="0"/>
                    <a:pt x="1" y="69"/>
                    <a:pt x="101" y="118"/>
                  </a:cubicBezTo>
                  <a:cubicBezTo>
                    <a:pt x="157" y="141"/>
                    <a:pt x="394" y="73"/>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7" name="Google Shape;21447;p11"/>
            <p:cNvSpPr/>
            <p:nvPr/>
          </p:nvSpPr>
          <p:spPr>
            <a:xfrm>
              <a:off x="254768" y="4482949"/>
              <a:ext cx="14063" cy="4276"/>
            </a:xfrm>
            <a:custGeom>
              <a:rect b="b" l="l" r="r" t="t"/>
              <a:pathLst>
                <a:path extrusionOk="0" h="142" w="394">
                  <a:moveTo>
                    <a:pt x="291" y="26"/>
                  </a:moveTo>
                  <a:cubicBezTo>
                    <a:pt x="238" y="0"/>
                    <a:pt x="0" y="69"/>
                    <a:pt x="99" y="118"/>
                  </a:cubicBezTo>
                  <a:cubicBezTo>
                    <a:pt x="152" y="141"/>
                    <a:pt x="393"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8" name="Google Shape;21448;p11"/>
            <p:cNvSpPr/>
            <p:nvPr/>
          </p:nvSpPr>
          <p:spPr>
            <a:xfrm>
              <a:off x="4529188" y="4480239"/>
              <a:ext cx="13956" cy="4215"/>
            </a:xfrm>
            <a:custGeom>
              <a:rect b="b" l="l" r="r" t="t"/>
              <a:pathLst>
                <a:path extrusionOk="0" h="140" w="391">
                  <a:moveTo>
                    <a:pt x="290" y="25"/>
                  </a:moveTo>
                  <a:cubicBezTo>
                    <a:pt x="237" y="0"/>
                    <a:pt x="1" y="68"/>
                    <a:pt x="99" y="116"/>
                  </a:cubicBezTo>
                  <a:cubicBezTo>
                    <a:pt x="151" y="140"/>
                    <a:pt x="391"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9" name="Google Shape;21449;p11"/>
            <p:cNvSpPr/>
            <p:nvPr/>
          </p:nvSpPr>
          <p:spPr>
            <a:xfrm>
              <a:off x="2144259" y="4474609"/>
              <a:ext cx="27626" cy="9966"/>
            </a:xfrm>
            <a:custGeom>
              <a:rect b="b" l="l" r="r" t="t"/>
              <a:pathLst>
                <a:path extrusionOk="0" h="331" w="774">
                  <a:moveTo>
                    <a:pt x="0" y="212"/>
                  </a:moveTo>
                  <a:cubicBezTo>
                    <a:pt x="258" y="329"/>
                    <a:pt x="717" y="331"/>
                    <a:pt x="773" y="120"/>
                  </a:cubicBezTo>
                  <a:cubicBezTo>
                    <a:pt x="516" y="3"/>
                    <a:pt x="54" y="0"/>
                    <a:pt x="0" y="2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0" name="Google Shape;21450;p11"/>
            <p:cNvSpPr/>
            <p:nvPr/>
          </p:nvSpPr>
          <p:spPr>
            <a:xfrm>
              <a:off x="8442263" y="4474970"/>
              <a:ext cx="13849" cy="6745"/>
            </a:xfrm>
            <a:custGeom>
              <a:rect b="b" l="l" r="r" t="t"/>
              <a:pathLst>
                <a:path extrusionOk="0" h="224" w="388">
                  <a:moveTo>
                    <a:pt x="387" y="110"/>
                  </a:moveTo>
                  <a:cubicBezTo>
                    <a:pt x="347" y="0"/>
                    <a:pt x="173" y="54"/>
                    <a:pt x="1" y="110"/>
                  </a:cubicBezTo>
                  <a:cubicBezTo>
                    <a:pt x="3" y="201"/>
                    <a:pt x="339" y="223"/>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1" name="Google Shape;21451;p11"/>
            <p:cNvSpPr/>
            <p:nvPr/>
          </p:nvSpPr>
          <p:spPr>
            <a:xfrm>
              <a:off x="7747093" y="4475121"/>
              <a:ext cx="6960" cy="6263"/>
            </a:xfrm>
            <a:custGeom>
              <a:rect b="b" l="l" r="r" t="t"/>
              <a:pathLst>
                <a:path extrusionOk="0" h="208" w="195">
                  <a:moveTo>
                    <a:pt x="194" y="105"/>
                  </a:moveTo>
                  <a:cubicBezTo>
                    <a:pt x="194" y="54"/>
                    <a:pt x="36" y="0"/>
                    <a:pt x="1" y="105"/>
                  </a:cubicBezTo>
                  <a:cubicBezTo>
                    <a:pt x="1" y="153"/>
                    <a:pt x="155" y="208"/>
                    <a:pt x="194"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2" name="Google Shape;21452;p11"/>
            <p:cNvSpPr/>
            <p:nvPr/>
          </p:nvSpPr>
          <p:spPr>
            <a:xfrm>
              <a:off x="4587758" y="4475512"/>
              <a:ext cx="13777" cy="5540"/>
            </a:xfrm>
            <a:custGeom>
              <a:rect b="b" l="l" r="r" t="t"/>
              <a:pathLst>
                <a:path extrusionOk="0" h="184" w="386">
                  <a:moveTo>
                    <a:pt x="386" y="0"/>
                  </a:moveTo>
                  <a:lnTo>
                    <a:pt x="0" y="0"/>
                  </a:lnTo>
                  <a:lnTo>
                    <a:pt x="0"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3" name="Google Shape;21453;p11"/>
            <p:cNvSpPr/>
            <p:nvPr/>
          </p:nvSpPr>
          <p:spPr>
            <a:xfrm>
              <a:off x="1383487" y="4477469"/>
              <a:ext cx="14063" cy="4306"/>
            </a:xfrm>
            <a:custGeom>
              <a:rect b="b" l="l" r="r" t="t"/>
              <a:pathLst>
                <a:path extrusionOk="0" h="143" w="394">
                  <a:moveTo>
                    <a:pt x="296" y="27"/>
                  </a:moveTo>
                  <a:cubicBezTo>
                    <a:pt x="241" y="1"/>
                    <a:pt x="1" y="71"/>
                    <a:pt x="101" y="118"/>
                  </a:cubicBezTo>
                  <a:cubicBezTo>
                    <a:pt x="157" y="143"/>
                    <a:pt x="394" y="72"/>
                    <a:pt x="296"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4" name="Google Shape;21454;p11"/>
            <p:cNvSpPr/>
            <p:nvPr/>
          </p:nvSpPr>
          <p:spPr>
            <a:xfrm>
              <a:off x="1352685" y="4475362"/>
              <a:ext cx="23914" cy="6022"/>
            </a:xfrm>
            <a:custGeom>
              <a:rect b="b" l="l" r="r" t="t"/>
              <a:pathLst>
                <a:path extrusionOk="0" h="200" w="670">
                  <a:moveTo>
                    <a:pt x="578" y="5"/>
                  </a:moveTo>
                  <a:cubicBezTo>
                    <a:pt x="246" y="0"/>
                    <a:pt x="86" y="75"/>
                    <a:pt x="1" y="188"/>
                  </a:cubicBezTo>
                  <a:cubicBezTo>
                    <a:pt x="304" y="178"/>
                    <a:pt x="669" y="200"/>
                    <a:pt x="578" y="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5" name="Google Shape;21455;p11"/>
            <p:cNvSpPr/>
            <p:nvPr/>
          </p:nvSpPr>
          <p:spPr>
            <a:xfrm>
              <a:off x="172142" y="4477469"/>
              <a:ext cx="14063" cy="4306"/>
            </a:xfrm>
            <a:custGeom>
              <a:rect b="b" l="l" r="r" t="t"/>
              <a:pathLst>
                <a:path extrusionOk="0" h="143" w="394">
                  <a:moveTo>
                    <a:pt x="293" y="27"/>
                  </a:moveTo>
                  <a:cubicBezTo>
                    <a:pt x="240" y="1"/>
                    <a:pt x="1" y="71"/>
                    <a:pt x="100" y="118"/>
                  </a:cubicBezTo>
                  <a:cubicBezTo>
                    <a:pt x="152" y="143"/>
                    <a:pt x="394" y="72"/>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6" name="Google Shape;21456;p11"/>
            <p:cNvSpPr/>
            <p:nvPr/>
          </p:nvSpPr>
          <p:spPr>
            <a:xfrm>
              <a:off x="8593739" y="4469249"/>
              <a:ext cx="27555" cy="10177"/>
            </a:xfrm>
            <a:custGeom>
              <a:rect b="b" l="l" r="r" t="t"/>
              <a:pathLst>
                <a:path extrusionOk="0" h="338" w="772">
                  <a:moveTo>
                    <a:pt x="772" y="300"/>
                  </a:moveTo>
                  <a:lnTo>
                    <a:pt x="772" y="27"/>
                  </a:lnTo>
                  <a:cubicBezTo>
                    <a:pt x="332" y="1"/>
                    <a:pt x="48" y="48"/>
                    <a:pt x="1" y="208"/>
                  </a:cubicBezTo>
                  <a:cubicBezTo>
                    <a:pt x="260" y="237"/>
                    <a:pt x="367" y="338"/>
                    <a:pt x="772" y="3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7" name="Google Shape;21457;p11"/>
            <p:cNvSpPr/>
            <p:nvPr/>
          </p:nvSpPr>
          <p:spPr>
            <a:xfrm>
              <a:off x="7967347" y="4472411"/>
              <a:ext cx="6924" cy="6233"/>
            </a:xfrm>
            <a:custGeom>
              <a:rect b="b" l="l" r="r" t="t"/>
              <a:pathLst>
                <a:path extrusionOk="0" h="207" w="194">
                  <a:moveTo>
                    <a:pt x="193" y="103"/>
                  </a:moveTo>
                  <a:cubicBezTo>
                    <a:pt x="193" y="52"/>
                    <a:pt x="38" y="0"/>
                    <a:pt x="0" y="103"/>
                  </a:cubicBezTo>
                  <a:cubicBezTo>
                    <a:pt x="0" y="154"/>
                    <a:pt x="156" y="207"/>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8" name="Google Shape;21458;p11"/>
            <p:cNvSpPr/>
            <p:nvPr/>
          </p:nvSpPr>
          <p:spPr>
            <a:xfrm>
              <a:off x="7664395" y="4464553"/>
              <a:ext cx="29910" cy="13730"/>
            </a:xfrm>
            <a:custGeom>
              <a:rect b="b" l="l" r="r" t="t"/>
              <a:pathLst>
                <a:path extrusionOk="0" h="456" w="838">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9" name="Google Shape;21459;p11"/>
            <p:cNvSpPr/>
            <p:nvPr/>
          </p:nvSpPr>
          <p:spPr>
            <a:xfrm>
              <a:off x="7595581" y="4469641"/>
              <a:ext cx="7031" cy="6263"/>
            </a:xfrm>
            <a:custGeom>
              <a:rect b="b" l="l" r="r" t="t"/>
              <a:pathLst>
                <a:path extrusionOk="0" h="208" w="197">
                  <a:moveTo>
                    <a:pt x="195" y="104"/>
                  </a:moveTo>
                  <a:cubicBezTo>
                    <a:pt x="197" y="53"/>
                    <a:pt x="39" y="1"/>
                    <a:pt x="1" y="104"/>
                  </a:cubicBezTo>
                  <a:cubicBezTo>
                    <a:pt x="4" y="155"/>
                    <a:pt x="160"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0" name="Google Shape;21460;p11"/>
            <p:cNvSpPr/>
            <p:nvPr/>
          </p:nvSpPr>
          <p:spPr>
            <a:xfrm>
              <a:off x="4274669" y="4462746"/>
              <a:ext cx="58821" cy="12797"/>
            </a:xfrm>
            <a:custGeom>
              <a:rect b="b" l="l" r="r" t="t"/>
              <a:pathLst>
                <a:path extrusionOk="0" h="425" w="1648">
                  <a:moveTo>
                    <a:pt x="673" y="424"/>
                  </a:moveTo>
                  <a:cubicBezTo>
                    <a:pt x="1648" y="59"/>
                    <a:pt x="1" y="0"/>
                    <a:pt x="673" y="4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1" name="Google Shape;21461;p11"/>
            <p:cNvSpPr/>
            <p:nvPr/>
          </p:nvSpPr>
          <p:spPr>
            <a:xfrm>
              <a:off x="4615241" y="4470032"/>
              <a:ext cx="13777" cy="2800"/>
            </a:xfrm>
            <a:custGeom>
              <a:rect b="b" l="l" r="r" t="t"/>
              <a:pathLst>
                <a:path extrusionOk="0" h="93" w="386">
                  <a:moveTo>
                    <a:pt x="386" y="1"/>
                  </a:moveTo>
                  <a:cubicBezTo>
                    <a:pt x="236" y="21"/>
                    <a:pt x="6" y="2"/>
                    <a:pt x="1" y="92"/>
                  </a:cubicBezTo>
                  <a:cubicBezTo>
                    <a:pt x="151" y="71"/>
                    <a:pt x="382" y="90"/>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2" name="Google Shape;21462;p11"/>
            <p:cNvSpPr/>
            <p:nvPr/>
          </p:nvSpPr>
          <p:spPr>
            <a:xfrm>
              <a:off x="4078435" y="4467292"/>
              <a:ext cx="13777" cy="5480"/>
            </a:xfrm>
            <a:custGeom>
              <a:rect b="b" l="l" r="r" t="t"/>
              <a:pathLst>
                <a:path extrusionOk="0" h="182"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3" name="Google Shape;21463;p11"/>
            <p:cNvSpPr/>
            <p:nvPr/>
          </p:nvSpPr>
          <p:spPr>
            <a:xfrm>
              <a:off x="3059719" y="4466931"/>
              <a:ext cx="6924" cy="6203"/>
            </a:xfrm>
            <a:custGeom>
              <a:rect b="b" l="l" r="r" t="t"/>
              <a:pathLst>
                <a:path extrusionOk="0" h="206" w="194">
                  <a:moveTo>
                    <a:pt x="193" y="104"/>
                  </a:moveTo>
                  <a:cubicBezTo>
                    <a:pt x="193" y="53"/>
                    <a:pt x="37" y="1"/>
                    <a:pt x="0" y="104"/>
                  </a:cubicBezTo>
                  <a:cubicBezTo>
                    <a:pt x="0" y="154"/>
                    <a:pt x="158" y="206"/>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4" name="Google Shape;21464;p11"/>
            <p:cNvSpPr/>
            <p:nvPr/>
          </p:nvSpPr>
          <p:spPr>
            <a:xfrm>
              <a:off x="1352649" y="4464191"/>
              <a:ext cx="7031" cy="6263"/>
            </a:xfrm>
            <a:custGeom>
              <a:rect b="b" l="l" r="r" t="t"/>
              <a:pathLst>
                <a:path extrusionOk="0" h="208" w="197">
                  <a:moveTo>
                    <a:pt x="194" y="104"/>
                  </a:moveTo>
                  <a:cubicBezTo>
                    <a:pt x="196" y="53"/>
                    <a:pt x="40" y="0"/>
                    <a:pt x="2" y="104"/>
                  </a:cubicBezTo>
                  <a:cubicBezTo>
                    <a:pt x="1" y="154"/>
                    <a:pt x="157" y="208"/>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5" name="Google Shape;21465;p11"/>
            <p:cNvSpPr/>
            <p:nvPr/>
          </p:nvSpPr>
          <p:spPr>
            <a:xfrm>
              <a:off x="8786439" y="4455731"/>
              <a:ext cx="27840" cy="18457"/>
            </a:xfrm>
            <a:custGeom>
              <a:rect b="b" l="l" r="r" t="t"/>
              <a:pathLst>
                <a:path extrusionOk="0" h="613" w="780">
                  <a:moveTo>
                    <a:pt x="0" y="293"/>
                  </a:moveTo>
                  <a:cubicBezTo>
                    <a:pt x="780" y="613"/>
                    <a:pt x="455" y="1"/>
                    <a:pt x="0" y="2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6" name="Google Shape;21466;p11"/>
            <p:cNvSpPr/>
            <p:nvPr/>
          </p:nvSpPr>
          <p:spPr>
            <a:xfrm>
              <a:off x="6508158" y="4461451"/>
              <a:ext cx="6924" cy="6233"/>
            </a:xfrm>
            <a:custGeom>
              <a:rect b="b" l="l" r="r" t="t"/>
              <a:pathLst>
                <a:path extrusionOk="0" h="207" w="194">
                  <a:moveTo>
                    <a:pt x="191" y="103"/>
                  </a:moveTo>
                  <a:cubicBezTo>
                    <a:pt x="193" y="52"/>
                    <a:pt x="38" y="0"/>
                    <a:pt x="0" y="103"/>
                  </a:cubicBezTo>
                  <a:cubicBezTo>
                    <a:pt x="0" y="154"/>
                    <a:pt x="158" y="206"/>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7" name="Google Shape;21467;p11"/>
            <p:cNvSpPr/>
            <p:nvPr/>
          </p:nvSpPr>
          <p:spPr>
            <a:xfrm>
              <a:off x="8755352" y="4461060"/>
              <a:ext cx="14027" cy="4246"/>
            </a:xfrm>
            <a:custGeom>
              <a:rect b="b" l="l" r="r" t="t"/>
              <a:pathLst>
                <a:path extrusionOk="0" h="141" w="393">
                  <a:moveTo>
                    <a:pt x="100" y="116"/>
                  </a:moveTo>
                  <a:cubicBezTo>
                    <a:pt x="153" y="141"/>
                    <a:pt x="392" y="72"/>
                    <a:pt x="293" y="26"/>
                  </a:cubicBezTo>
                  <a:cubicBezTo>
                    <a:pt x="241" y="0"/>
                    <a:pt x="1" y="71"/>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8" name="Google Shape;21468;p11"/>
            <p:cNvSpPr/>
            <p:nvPr/>
          </p:nvSpPr>
          <p:spPr>
            <a:xfrm>
              <a:off x="2188838" y="4461060"/>
              <a:ext cx="14099" cy="4246"/>
            </a:xfrm>
            <a:custGeom>
              <a:rect b="b" l="l" r="r" t="t"/>
              <a:pathLst>
                <a:path extrusionOk="0" h="141" w="395">
                  <a:moveTo>
                    <a:pt x="294" y="26"/>
                  </a:moveTo>
                  <a:cubicBezTo>
                    <a:pt x="241" y="0"/>
                    <a:pt x="1" y="71"/>
                    <a:pt x="104" y="116"/>
                  </a:cubicBezTo>
                  <a:cubicBezTo>
                    <a:pt x="155" y="141"/>
                    <a:pt x="395" y="72"/>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9" name="Google Shape;21469;p11"/>
            <p:cNvSpPr/>
            <p:nvPr/>
          </p:nvSpPr>
          <p:spPr>
            <a:xfrm>
              <a:off x="1111837" y="4461843"/>
              <a:ext cx="13777" cy="2740"/>
            </a:xfrm>
            <a:custGeom>
              <a:rect b="b" l="l" r="r" t="t"/>
              <a:pathLst>
                <a:path extrusionOk="0" h="91" w="386">
                  <a:moveTo>
                    <a:pt x="385" y="0"/>
                  </a:moveTo>
                  <a:cubicBezTo>
                    <a:pt x="235" y="20"/>
                    <a:pt x="5" y="3"/>
                    <a:pt x="0" y="90"/>
                  </a:cubicBezTo>
                  <a:cubicBezTo>
                    <a:pt x="150" y="71"/>
                    <a:pt x="379"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0" name="Google Shape;21470;p11"/>
            <p:cNvSpPr/>
            <p:nvPr/>
          </p:nvSpPr>
          <p:spPr>
            <a:xfrm>
              <a:off x="798462" y="4461060"/>
              <a:ext cx="14063" cy="4246"/>
            </a:xfrm>
            <a:custGeom>
              <a:rect b="b" l="l" r="r" t="t"/>
              <a:pathLst>
                <a:path extrusionOk="0" h="141" w="394">
                  <a:moveTo>
                    <a:pt x="102" y="116"/>
                  </a:moveTo>
                  <a:cubicBezTo>
                    <a:pt x="155" y="141"/>
                    <a:pt x="393" y="72"/>
                    <a:pt x="294" y="26"/>
                  </a:cubicBezTo>
                  <a:cubicBezTo>
                    <a:pt x="242" y="0"/>
                    <a:pt x="1" y="71"/>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1" name="Google Shape;21471;p11"/>
            <p:cNvSpPr/>
            <p:nvPr/>
          </p:nvSpPr>
          <p:spPr>
            <a:xfrm>
              <a:off x="8889624" y="4453503"/>
              <a:ext cx="23950" cy="5962"/>
            </a:xfrm>
            <a:custGeom>
              <a:rect b="b" l="l" r="r" t="t"/>
              <a:pathLst>
                <a:path extrusionOk="0" h="198" w="671">
                  <a:moveTo>
                    <a:pt x="582" y="6"/>
                  </a:moveTo>
                  <a:cubicBezTo>
                    <a:pt x="249" y="0"/>
                    <a:pt x="88" y="75"/>
                    <a:pt x="1" y="186"/>
                  </a:cubicBezTo>
                  <a:cubicBezTo>
                    <a:pt x="305" y="178"/>
                    <a:pt x="670" y="197"/>
                    <a:pt x="582"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2" name="Google Shape;21472;p11"/>
            <p:cNvSpPr/>
            <p:nvPr/>
          </p:nvSpPr>
          <p:spPr>
            <a:xfrm>
              <a:off x="8769521" y="4453292"/>
              <a:ext cx="23878" cy="5811"/>
            </a:xfrm>
            <a:custGeom>
              <a:rect b="b" l="l" r="r" t="t"/>
              <a:pathLst>
                <a:path extrusionOk="0" h="193" w="669">
                  <a:moveTo>
                    <a:pt x="474" y="193"/>
                  </a:moveTo>
                  <a:cubicBezTo>
                    <a:pt x="474" y="101"/>
                    <a:pt x="630" y="86"/>
                    <a:pt x="669" y="13"/>
                  </a:cubicBezTo>
                  <a:cubicBezTo>
                    <a:pt x="363" y="22"/>
                    <a:pt x="1" y="1"/>
                    <a:pt x="88"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3" name="Google Shape;21473;p11"/>
            <p:cNvSpPr/>
            <p:nvPr/>
          </p:nvSpPr>
          <p:spPr>
            <a:xfrm>
              <a:off x="2894501" y="4448204"/>
              <a:ext cx="13813" cy="10900"/>
            </a:xfrm>
            <a:custGeom>
              <a:rect b="b" l="l" r="r" t="t"/>
              <a:pathLst>
                <a:path extrusionOk="0" h="362" w="387">
                  <a:moveTo>
                    <a:pt x="387" y="0"/>
                  </a:moveTo>
                  <a:lnTo>
                    <a:pt x="0" y="0"/>
                  </a:lnTo>
                  <a:lnTo>
                    <a:pt x="0" y="362"/>
                  </a:lnTo>
                  <a:lnTo>
                    <a:pt x="387" y="36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4" name="Google Shape;21474;p11"/>
            <p:cNvSpPr/>
            <p:nvPr/>
          </p:nvSpPr>
          <p:spPr>
            <a:xfrm>
              <a:off x="6738584" y="4452901"/>
              <a:ext cx="14099" cy="4246"/>
            </a:xfrm>
            <a:custGeom>
              <a:rect b="b" l="l" r="r" t="t"/>
              <a:pathLst>
                <a:path extrusionOk="0" h="141" w="395">
                  <a:moveTo>
                    <a:pt x="294" y="26"/>
                  </a:moveTo>
                  <a:cubicBezTo>
                    <a:pt x="241" y="1"/>
                    <a:pt x="0" y="69"/>
                    <a:pt x="98" y="117"/>
                  </a:cubicBezTo>
                  <a:cubicBezTo>
                    <a:pt x="154" y="140"/>
                    <a:pt x="395"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5" name="Google Shape;21475;p11"/>
            <p:cNvSpPr/>
            <p:nvPr/>
          </p:nvSpPr>
          <p:spPr>
            <a:xfrm>
              <a:off x="8222008" y="4450913"/>
              <a:ext cx="13777" cy="2680"/>
            </a:xfrm>
            <a:custGeom>
              <a:rect b="b" l="l" r="r" t="t"/>
              <a:pathLst>
                <a:path extrusionOk="0" h="89" w="386">
                  <a:moveTo>
                    <a:pt x="385" y="0"/>
                  </a:moveTo>
                  <a:cubicBezTo>
                    <a:pt x="238" y="21"/>
                    <a:pt x="7" y="3"/>
                    <a:pt x="0" y="89"/>
                  </a:cubicBezTo>
                  <a:cubicBezTo>
                    <a:pt x="149" y="69"/>
                    <a:pt x="383"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6" name="Google Shape;21476;p11"/>
            <p:cNvSpPr/>
            <p:nvPr/>
          </p:nvSpPr>
          <p:spPr>
            <a:xfrm>
              <a:off x="6521935" y="4450402"/>
              <a:ext cx="20666" cy="3704"/>
            </a:xfrm>
            <a:custGeom>
              <a:rect b="b" l="l" r="r" t="t"/>
              <a:pathLst>
                <a:path extrusionOk="0" h="123" w="579">
                  <a:moveTo>
                    <a:pt x="579" y="17"/>
                  </a:moveTo>
                  <a:cubicBezTo>
                    <a:pt x="352" y="30"/>
                    <a:pt x="31" y="0"/>
                    <a:pt x="1" y="106"/>
                  </a:cubicBezTo>
                  <a:cubicBezTo>
                    <a:pt x="226" y="93"/>
                    <a:pt x="547" y="123"/>
                    <a:pt x="579" y="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7" name="Google Shape;21477;p11"/>
            <p:cNvSpPr/>
            <p:nvPr/>
          </p:nvSpPr>
          <p:spPr>
            <a:xfrm>
              <a:off x="8841547" y="4445042"/>
              <a:ext cx="6889" cy="6203"/>
            </a:xfrm>
            <a:custGeom>
              <a:rect b="b" l="l" r="r" t="t"/>
              <a:pathLst>
                <a:path extrusionOk="0" h="206" w="193">
                  <a:moveTo>
                    <a:pt x="192" y="105"/>
                  </a:moveTo>
                  <a:cubicBezTo>
                    <a:pt x="192" y="54"/>
                    <a:pt x="38" y="1"/>
                    <a:pt x="1" y="105"/>
                  </a:cubicBezTo>
                  <a:cubicBezTo>
                    <a:pt x="1" y="153"/>
                    <a:pt x="153" y="206"/>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8" name="Google Shape;21478;p11"/>
            <p:cNvSpPr/>
            <p:nvPr/>
          </p:nvSpPr>
          <p:spPr>
            <a:xfrm>
              <a:off x="8689143" y="4445404"/>
              <a:ext cx="21523" cy="6504"/>
            </a:xfrm>
            <a:custGeom>
              <a:rect b="b" l="l" r="r" t="t"/>
              <a:pathLst>
                <a:path extrusionOk="0" h="216" w="603">
                  <a:moveTo>
                    <a:pt x="603" y="183"/>
                  </a:moveTo>
                  <a:lnTo>
                    <a:pt x="603" y="0"/>
                  </a:lnTo>
                  <a:lnTo>
                    <a:pt x="27" y="0"/>
                  </a:lnTo>
                  <a:cubicBezTo>
                    <a:pt x="1" y="164"/>
                    <a:pt x="219" y="216"/>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9" name="Google Shape;21479;p11"/>
            <p:cNvSpPr/>
            <p:nvPr/>
          </p:nvSpPr>
          <p:spPr>
            <a:xfrm>
              <a:off x="1398585" y="4432306"/>
              <a:ext cx="37120" cy="15928"/>
            </a:xfrm>
            <a:custGeom>
              <a:rect b="b" l="l" r="r" t="t"/>
              <a:pathLst>
                <a:path extrusionOk="0" h="529" w="1040">
                  <a:moveTo>
                    <a:pt x="837" y="528"/>
                  </a:moveTo>
                  <a:cubicBezTo>
                    <a:pt x="1040" y="1"/>
                    <a:pt x="1" y="489"/>
                    <a:pt x="837" y="5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0" name="Google Shape;21480;p11"/>
            <p:cNvSpPr/>
            <p:nvPr/>
          </p:nvSpPr>
          <p:spPr>
            <a:xfrm>
              <a:off x="8160190" y="4434474"/>
              <a:ext cx="29946" cy="10990"/>
            </a:xfrm>
            <a:custGeom>
              <a:rect b="b" l="l" r="r" t="t"/>
              <a:pathLst>
                <a:path extrusionOk="0" h="365" w="839">
                  <a:moveTo>
                    <a:pt x="576" y="1"/>
                  </a:moveTo>
                  <a:cubicBezTo>
                    <a:pt x="744" y="290"/>
                    <a:pt x="77" y="189"/>
                    <a:pt x="0" y="365"/>
                  </a:cubicBezTo>
                  <a:lnTo>
                    <a:pt x="770" y="365"/>
                  </a:lnTo>
                  <a:cubicBezTo>
                    <a:pt x="736" y="229"/>
                    <a:pt x="838" y="31"/>
                    <a:pt x="5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1" name="Google Shape;21481;p11"/>
            <p:cNvSpPr/>
            <p:nvPr/>
          </p:nvSpPr>
          <p:spPr>
            <a:xfrm>
              <a:off x="6535676" y="4442694"/>
              <a:ext cx="13777" cy="2770"/>
            </a:xfrm>
            <a:custGeom>
              <a:rect b="b" l="l" r="r" t="t"/>
              <a:pathLst>
                <a:path extrusionOk="0" h="92" w="386">
                  <a:moveTo>
                    <a:pt x="386" y="0"/>
                  </a:moveTo>
                  <a:cubicBezTo>
                    <a:pt x="238" y="20"/>
                    <a:pt x="6" y="3"/>
                    <a:pt x="1" y="92"/>
                  </a:cubicBezTo>
                  <a:cubicBezTo>
                    <a:pt x="149" y="71"/>
                    <a:pt x="383"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2" name="Google Shape;21482;p11"/>
            <p:cNvSpPr/>
            <p:nvPr/>
          </p:nvSpPr>
          <p:spPr>
            <a:xfrm>
              <a:off x="5072882" y="4441941"/>
              <a:ext cx="14027" cy="4306"/>
            </a:xfrm>
            <a:custGeom>
              <a:rect b="b" l="l" r="r" t="t"/>
              <a:pathLst>
                <a:path extrusionOk="0" h="143" w="393">
                  <a:moveTo>
                    <a:pt x="295" y="25"/>
                  </a:moveTo>
                  <a:cubicBezTo>
                    <a:pt x="242" y="1"/>
                    <a:pt x="1" y="67"/>
                    <a:pt x="101" y="117"/>
                  </a:cubicBezTo>
                  <a:cubicBezTo>
                    <a:pt x="154" y="143"/>
                    <a:pt x="393"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3" name="Google Shape;21483;p11"/>
            <p:cNvSpPr/>
            <p:nvPr/>
          </p:nvSpPr>
          <p:spPr>
            <a:xfrm>
              <a:off x="2137299" y="4437214"/>
              <a:ext cx="22700" cy="8250"/>
            </a:xfrm>
            <a:custGeom>
              <a:rect b="b" l="l" r="r" t="t"/>
              <a:pathLst>
                <a:path extrusionOk="0" h="274" w="636">
                  <a:moveTo>
                    <a:pt x="2" y="274"/>
                  </a:moveTo>
                  <a:lnTo>
                    <a:pt x="386" y="274"/>
                  </a:lnTo>
                  <a:cubicBezTo>
                    <a:pt x="399" y="158"/>
                    <a:pt x="635" y="148"/>
                    <a:pt x="581" y="1"/>
                  </a:cubicBezTo>
                  <a:lnTo>
                    <a:pt x="1" y="1"/>
                  </a:lnTo>
                  <a:cubicBezTo>
                    <a:pt x="2" y="91"/>
                    <a:pt x="2" y="182"/>
                    <a:pt x="2"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4" name="Google Shape;21484;p11"/>
            <p:cNvSpPr/>
            <p:nvPr/>
          </p:nvSpPr>
          <p:spPr>
            <a:xfrm>
              <a:off x="8748427" y="4439201"/>
              <a:ext cx="14063" cy="4306"/>
            </a:xfrm>
            <a:custGeom>
              <a:rect b="b" l="l" r="r" t="t"/>
              <a:pathLst>
                <a:path extrusionOk="0" h="143" w="394">
                  <a:moveTo>
                    <a:pt x="102" y="116"/>
                  </a:moveTo>
                  <a:cubicBezTo>
                    <a:pt x="156" y="143"/>
                    <a:pt x="393" y="72"/>
                    <a:pt x="294" y="25"/>
                  </a:cubicBezTo>
                  <a:cubicBezTo>
                    <a:pt x="240" y="0"/>
                    <a:pt x="0" y="69"/>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5" name="Google Shape;21485;p11"/>
            <p:cNvSpPr/>
            <p:nvPr/>
          </p:nvSpPr>
          <p:spPr>
            <a:xfrm>
              <a:off x="6880209" y="4430259"/>
              <a:ext cx="20273" cy="13519"/>
            </a:xfrm>
            <a:custGeom>
              <a:rect b="b" l="l" r="r" t="t"/>
              <a:pathLst>
                <a:path extrusionOk="0" h="449" w="568">
                  <a:moveTo>
                    <a:pt x="375" y="413"/>
                  </a:moveTo>
                  <a:cubicBezTo>
                    <a:pt x="386" y="357"/>
                    <a:pt x="404" y="305"/>
                    <a:pt x="567" y="322"/>
                  </a:cubicBezTo>
                  <a:lnTo>
                    <a:pt x="567" y="141"/>
                  </a:lnTo>
                  <a:cubicBezTo>
                    <a:pt x="92" y="1"/>
                    <a:pt x="1" y="449"/>
                    <a:pt x="375"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6" name="Google Shape;21486;p11"/>
            <p:cNvSpPr/>
            <p:nvPr/>
          </p:nvSpPr>
          <p:spPr>
            <a:xfrm>
              <a:off x="6081319" y="4437063"/>
              <a:ext cx="23985" cy="6052"/>
            </a:xfrm>
            <a:custGeom>
              <a:rect b="b" l="l" r="r" t="t"/>
              <a:pathLst>
                <a:path extrusionOk="0" h="201" w="672">
                  <a:moveTo>
                    <a:pt x="582" y="6"/>
                  </a:moveTo>
                  <a:cubicBezTo>
                    <a:pt x="250" y="1"/>
                    <a:pt x="84" y="76"/>
                    <a:pt x="1" y="187"/>
                  </a:cubicBezTo>
                  <a:cubicBezTo>
                    <a:pt x="306" y="180"/>
                    <a:pt x="672" y="200"/>
                    <a:pt x="582"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7" name="Google Shape;21487;p11"/>
            <p:cNvSpPr/>
            <p:nvPr/>
          </p:nvSpPr>
          <p:spPr>
            <a:xfrm>
              <a:off x="7809090" y="4429024"/>
              <a:ext cx="33551" cy="17283"/>
            </a:xfrm>
            <a:custGeom>
              <a:rect b="b" l="l" r="r" t="t"/>
              <a:pathLst>
                <a:path extrusionOk="0" h="574" w="940">
                  <a:moveTo>
                    <a:pt x="0" y="90"/>
                  </a:moveTo>
                  <a:lnTo>
                    <a:pt x="0" y="273"/>
                  </a:lnTo>
                  <a:cubicBezTo>
                    <a:pt x="354" y="573"/>
                    <a:pt x="940" y="0"/>
                    <a:pt x="0" y="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8" name="Google Shape;21488;p11"/>
            <p:cNvSpPr/>
            <p:nvPr/>
          </p:nvSpPr>
          <p:spPr>
            <a:xfrm>
              <a:off x="6497700" y="4436491"/>
              <a:ext cx="14027" cy="4276"/>
            </a:xfrm>
            <a:custGeom>
              <a:rect b="b" l="l" r="r" t="t"/>
              <a:pathLst>
                <a:path extrusionOk="0" h="142" w="393">
                  <a:moveTo>
                    <a:pt x="293" y="25"/>
                  </a:moveTo>
                  <a:cubicBezTo>
                    <a:pt x="240" y="0"/>
                    <a:pt x="1" y="69"/>
                    <a:pt x="101" y="115"/>
                  </a:cubicBezTo>
                  <a:cubicBezTo>
                    <a:pt x="153" y="141"/>
                    <a:pt x="392" y="71"/>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9" name="Google Shape;21489;p11"/>
            <p:cNvSpPr/>
            <p:nvPr/>
          </p:nvSpPr>
          <p:spPr>
            <a:xfrm>
              <a:off x="4315893" y="4417975"/>
              <a:ext cx="37870" cy="26858"/>
            </a:xfrm>
            <a:custGeom>
              <a:rect b="b" l="l" r="r" t="t"/>
              <a:pathLst>
                <a:path extrusionOk="0" h="892" w="1061">
                  <a:moveTo>
                    <a:pt x="1061" y="549"/>
                  </a:moveTo>
                  <a:lnTo>
                    <a:pt x="1061" y="367"/>
                  </a:lnTo>
                  <a:cubicBezTo>
                    <a:pt x="280" y="0"/>
                    <a:pt x="1" y="892"/>
                    <a:pt x="1061"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0" name="Google Shape;21490;p11"/>
            <p:cNvSpPr/>
            <p:nvPr/>
          </p:nvSpPr>
          <p:spPr>
            <a:xfrm>
              <a:off x="9025396" y="4426254"/>
              <a:ext cx="22629" cy="8250"/>
            </a:xfrm>
            <a:custGeom>
              <a:rect b="b" l="l" r="r" t="t"/>
              <a:pathLst>
                <a:path extrusionOk="0" h="274" w="634">
                  <a:moveTo>
                    <a:pt x="634" y="1"/>
                  </a:moveTo>
                  <a:lnTo>
                    <a:pt x="248" y="1"/>
                  </a:lnTo>
                  <a:cubicBezTo>
                    <a:pt x="235" y="117"/>
                    <a:pt x="0" y="127"/>
                    <a:pt x="54" y="274"/>
                  </a:cubicBezTo>
                  <a:lnTo>
                    <a:pt x="634" y="27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1" name="Google Shape;21491;p11"/>
            <p:cNvSpPr/>
            <p:nvPr/>
          </p:nvSpPr>
          <p:spPr>
            <a:xfrm>
              <a:off x="17418" y="4428633"/>
              <a:ext cx="6889" cy="6263"/>
            </a:xfrm>
            <a:custGeom>
              <a:rect b="b" l="l" r="r" t="t"/>
              <a:pathLst>
                <a:path extrusionOk="0" h="208" w="193">
                  <a:moveTo>
                    <a:pt x="193" y="103"/>
                  </a:moveTo>
                  <a:cubicBezTo>
                    <a:pt x="193" y="52"/>
                    <a:pt x="39" y="0"/>
                    <a:pt x="1" y="103"/>
                  </a:cubicBezTo>
                  <a:cubicBezTo>
                    <a:pt x="1" y="154"/>
                    <a:pt x="156" y="208"/>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2" name="Google Shape;21492;p11"/>
            <p:cNvSpPr/>
            <p:nvPr/>
          </p:nvSpPr>
          <p:spPr>
            <a:xfrm>
              <a:off x="8669441" y="4425953"/>
              <a:ext cx="6924" cy="6203"/>
            </a:xfrm>
            <a:custGeom>
              <a:rect b="b" l="l" r="r" t="t"/>
              <a:pathLst>
                <a:path extrusionOk="0" h="206" w="194">
                  <a:moveTo>
                    <a:pt x="191" y="102"/>
                  </a:moveTo>
                  <a:cubicBezTo>
                    <a:pt x="194" y="53"/>
                    <a:pt x="37" y="0"/>
                    <a:pt x="1" y="102"/>
                  </a:cubicBezTo>
                  <a:cubicBezTo>
                    <a:pt x="1" y="153"/>
                    <a:pt x="157" y="205"/>
                    <a:pt x="191"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3" name="Google Shape;21493;p11"/>
            <p:cNvSpPr/>
            <p:nvPr/>
          </p:nvSpPr>
          <p:spPr>
            <a:xfrm>
              <a:off x="8318769" y="4418095"/>
              <a:ext cx="39547" cy="16771"/>
            </a:xfrm>
            <a:custGeom>
              <a:rect b="b" l="l" r="r" t="t"/>
              <a:pathLst>
                <a:path extrusionOk="0" h="557" w="1108">
                  <a:moveTo>
                    <a:pt x="955" y="453"/>
                  </a:moveTo>
                  <a:cubicBezTo>
                    <a:pt x="1107" y="140"/>
                    <a:pt x="774" y="55"/>
                    <a:pt x="375" y="0"/>
                  </a:cubicBezTo>
                  <a:cubicBezTo>
                    <a:pt x="0" y="174"/>
                    <a:pt x="173" y="556"/>
                    <a:pt x="955" y="4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4" name="Google Shape;21494;p11"/>
            <p:cNvSpPr/>
            <p:nvPr/>
          </p:nvSpPr>
          <p:spPr>
            <a:xfrm>
              <a:off x="5664759" y="4428302"/>
              <a:ext cx="14063" cy="4246"/>
            </a:xfrm>
            <a:custGeom>
              <a:rect b="b" l="l" r="r" t="t"/>
              <a:pathLst>
                <a:path extrusionOk="0" h="141" w="394">
                  <a:moveTo>
                    <a:pt x="295" y="24"/>
                  </a:moveTo>
                  <a:cubicBezTo>
                    <a:pt x="244" y="1"/>
                    <a:pt x="1" y="69"/>
                    <a:pt x="103" y="116"/>
                  </a:cubicBezTo>
                  <a:cubicBezTo>
                    <a:pt x="158" y="140"/>
                    <a:pt x="394" y="72"/>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5" name="Google Shape;21495;p11"/>
            <p:cNvSpPr/>
            <p:nvPr/>
          </p:nvSpPr>
          <p:spPr>
            <a:xfrm>
              <a:off x="695313" y="4428302"/>
              <a:ext cx="13956" cy="4246"/>
            </a:xfrm>
            <a:custGeom>
              <a:rect b="b" l="l" r="r" t="t"/>
              <a:pathLst>
                <a:path extrusionOk="0" h="141" w="391">
                  <a:moveTo>
                    <a:pt x="293" y="24"/>
                  </a:moveTo>
                  <a:cubicBezTo>
                    <a:pt x="238" y="1"/>
                    <a:pt x="1" y="69"/>
                    <a:pt x="97" y="116"/>
                  </a:cubicBezTo>
                  <a:cubicBezTo>
                    <a:pt x="153" y="140"/>
                    <a:pt x="391"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6" name="Google Shape;21496;p11"/>
            <p:cNvSpPr/>
            <p:nvPr/>
          </p:nvSpPr>
          <p:spPr>
            <a:xfrm>
              <a:off x="8745108" y="4426254"/>
              <a:ext cx="13813" cy="2740"/>
            </a:xfrm>
            <a:custGeom>
              <a:rect b="b" l="l" r="r" t="t"/>
              <a:pathLst>
                <a:path extrusionOk="0" h="91" w="387">
                  <a:moveTo>
                    <a:pt x="387" y="1"/>
                  </a:moveTo>
                  <a:cubicBezTo>
                    <a:pt x="237" y="20"/>
                    <a:pt x="7" y="3"/>
                    <a:pt x="1" y="91"/>
                  </a:cubicBezTo>
                  <a:cubicBezTo>
                    <a:pt x="151" y="71"/>
                    <a:pt x="382" y="90"/>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7" name="Google Shape;21497;p11"/>
            <p:cNvSpPr/>
            <p:nvPr/>
          </p:nvSpPr>
          <p:spPr>
            <a:xfrm>
              <a:off x="6404865" y="4404576"/>
              <a:ext cx="52754" cy="24479"/>
            </a:xfrm>
            <a:custGeom>
              <a:rect b="b" l="l" r="r" t="t"/>
              <a:pathLst>
                <a:path extrusionOk="0" h="813" w="1478">
                  <a:moveTo>
                    <a:pt x="0" y="812"/>
                  </a:moveTo>
                  <a:cubicBezTo>
                    <a:pt x="1478" y="679"/>
                    <a:pt x="33" y="0"/>
                    <a:pt x="0" y="8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8" name="Google Shape;21498;p11"/>
            <p:cNvSpPr/>
            <p:nvPr/>
          </p:nvSpPr>
          <p:spPr>
            <a:xfrm>
              <a:off x="674576" y="4425562"/>
              <a:ext cx="14063" cy="4276"/>
            </a:xfrm>
            <a:custGeom>
              <a:rect b="b" l="l" r="r" t="t"/>
              <a:pathLst>
                <a:path extrusionOk="0" h="142" w="394">
                  <a:moveTo>
                    <a:pt x="292" y="24"/>
                  </a:moveTo>
                  <a:cubicBezTo>
                    <a:pt x="242" y="0"/>
                    <a:pt x="1" y="67"/>
                    <a:pt x="100" y="114"/>
                  </a:cubicBezTo>
                  <a:cubicBezTo>
                    <a:pt x="156" y="141"/>
                    <a:pt x="394" y="72"/>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9" name="Google Shape;21499;p11"/>
            <p:cNvSpPr/>
            <p:nvPr/>
          </p:nvSpPr>
          <p:spPr>
            <a:xfrm>
              <a:off x="3218012" y="4417704"/>
              <a:ext cx="7031" cy="6233"/>
            </a:xfrm>
            <a:custGeom>
              <a:rect b="b" l="l" r="r" t="t"/>
              <a:pathLst>
                <a:path extrusionOk="0" h="207" w="197">
                  <a:moveTo>
                    <a:pt x="194" y="102"/>
                  </a:moveTo>
                  <a:cubicBezTo>
                    <a:pt x="196" y="54"/>
                    <a:pt x="38" y="0"/>
                    <a:pt x="1" y="102"/>
                  </a:cubicBezTo>
                  <a:cubicBezTo>
                    <a:pt x="1" y="154"/>
                    <a:pt x="160" y="206"/>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0" name="Google Shape;21500;p11"/>
            <p:cNvSpPr/>
            <p:nvPr/>
          </p:nvSpPr>
          <p:spPr>
            <a:xfrm>
              <a:off x="6962443" y="4412615"/>
              <a:ext cx="22522" cy="8190"/>
            </a:xfrm>
            <a:custGeom>
              <a:rect b="b" l="l" r="r" t="t"/>
              <a:pathLst>
                <a:path extrusionOk="0" h="272" w="631">
                  <a:moveTo>
                    <a:pt x="577" y="1"/>
                  </a:moveTo>
                  <a:lnTo>
                    <a:pt x="0" y="1"/>
                  </a:lnTo>
                  <a:lnTo>
                    <a:pt x="0" y="271"/>
                  </a:lnTo>
                  <a:lnTo>
                    <a:pt x="384" y="271"/>
                  </a:lnTo>
                  <a:cubicBezTo>
                    <a:pt x="396" y="157"/>
                    <a:pt x="631" y="147"/>
                    <a:pt x="5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1" name="Google Shape;21501;p11"/>
            <p:cNvSpPr/>
            <p:nvPr/>
          </p:nvSpPr>
          <p:spPr>
            <a:xfrm>
              <a:off x="6645821" y="4412676"/>
              <a:ext cx="20666" cy="8190"/>
            </a:xfrm>
            <a:custGeom>
              <a:rect b="b" l="l" r="r" t="t"/>
              <a:pathLst>
                <a:path extrusionOk="0" h="272" w="579">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2" name="Google Shape;21502;p11"/>
            <p:cNvSpPr/>
            <p:nvPr/>
          </p:nvSpPr>
          <p:spPr>
            <a:xfrm>
              <a:off x="3613656" y="4417312"/>
              <a:ext cx="14099" cy="4276"/>
            </a:xfrm>
            <a:custGeom>
              <a:rect b="b" l="l" r="r" t="t"/>
              <a:pathLst>
                <a:path extrusionOk="0" h="142" w="395">
                  <a:moveTo>
                    <a:pt x="292" y="26"/>
                  </a:moveTo>
                  <a:cubicBezTo>
                    <a:pt x="238" y="0"/>
                    <a:pt x="0" y="69"/>
                    <a:pt x="102" y="115"/>
                  </a:cubicBezTo>
                  <a:cubicBezTo>
                    <a:pt x="153" y="141"/>
                    <a:pt x="395"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3" name="Google Shape;21503;p11"/>
            <p:cNvSpPr/>
            <p:nvPr/>
          </p:nvSpPr>
          <p:spPr>
            <a:xfrm>
              <a:off x="2213180" y="4414994"/>
              <a:ext cx="6853" cy="6263"/>
            </a:xfrm>
            <a:custGeom>
              <a:rect b="b" l="l" r="r" t="t"/>
              <a:pathLst>
                <a:path extrusionOk="0" h="208" w="192">
                  <a:moveTo>
                    <a:pt x="191" y="103"/>
                  </a:moveTo>
                  <a:cubicBezTo>
                    <a:pt x="192" y="52"/>
                    <a:pt x="35" y="0"/>
                    <a:pt x="0" y="103"/>
                  </a:cubicBezTo>
                  <a:cubicBezTo>
                    <a:pt x="0" y="153"/>
                    <a:pt x="154" y="208"/>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4" name="Google Shape;21504;p11"/>
            <p:cNvSpPr/>
            <p:nvPr/>
          </p:nvSpPr>
          <p:spPr>
            <a:xfrm>
              <a:off x="8115218" y="4414633"/>
              <a:ext cx="14063" cy="4276"/>
            </a:xfrm>
            <a:custGeom>
              <a:rect b="b" l="l" r="r" t="t"/>
              <a:pathLst>
                <a:path extrusionOk="0" h="142" w="394">
                  <a:moveTo>
                    <a:pt x="294" y="25"/>
                  </a:moveTo>
                  <a:cubicBezTo>
                    <a:pt x="242" y="0"/>
                    <a:pt x="0" y="70"/>
                    <a:pt x="101" y="117"/>
                  </a:cubicBezTo>
                  <a:cubicBezTo>
                    <a:pt x="156" y="141"/>
                    <a:pt x="393"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5" name="Google Shape;21505;p11"/>
            <p:cNvSpPr/>
            <p:nvPr/>
          </p:nvSpPr>
          <p:spPr>
            <a:xfrm>
              <a:off x="275363" y="4414633"/>
              <a:ext cx="13991" cy="4276"/>
            </a:xfrm>
            <a:custGeom>
              <a:rect b="b" l="l" r="r" t="t"/>
              <a:pathLst>
                <a:path extrusionOk="0" h="142" w="392">
                  <a:moveTo>
                    <a:pt x="294" y="25"/>
                  </a:moveTo>
                  <a:cubicBezTo>
                    <a:pt x="240" y="0"/>
                    <a:pt x="0" y="70"/>
                    <a:pt x="99" y="117"/>
                  </a:cubicBezTo>
                  <a:cubicBezTo>
                    <a:pt x="154" y="141"/>
                    <a:pt x="392"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6" name="Google Shape;21506;p11"/>
            <p:cNvSpPr/>
            <p:nvPr/>
          </p:nvSpPr>
          <p:spPr>
            <a:xfrm>
              <a:off x="6800509" y="4411833"/>
              <a:ext cx="14063" cy="4306"/>
            </a:xfrm>
            <a:custGeom>
              <a:rect b="b" l="l" r="r" t="t"/>
              <a:pathLst>
                <a:path extrusionOk="0" h="143" w="394">
                  <a:moveTo>
                    <a:pt x="295" y="27"/>
                  </a:moveTo>
                  <a:cubicBezTo>
                    <a:pt x="240" y="1"/>
                    <a:pt x="0" y="71"/>
                    <a:pt x="102" y="117"/>
                  </a:cubicBezTo>
                  <a:cubicBezTo>
                    <a:pt x="154" y="143"/>
                    <a:pt x="393" y="74"/>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7" name="Google Shape;21507;p11"/>
            <p:cNvSpPr/>
            <p:nvPr/>
          </p:nvSpPr>
          <p:spPr>
            <a:xfrm>
              <a:off x="6539352" y="4406774"/>
              <a:ext cx="23843" cy="5871"/>
            </a:xfrm>
            <a:custGeom>
              <a:rect b="b" l="l" r="r" t="t"/>
              <a:pathLst>
                <a:path extrusionOk="0" h="195" w="668">
                  <a:moveTo>
                    <a:pt x="476" y="195"/>
                  </a:moveTo>
                  <a:cubicBezTo>
                    <a:pt x="476" y="103"/>
                    <a:pt x="632" y="86"/>
                    <a:pt x="668" y="12"/>
                  </a:cubicBezTo>
                  <a:cubicBezTo>
                    <a:pt x="368" y="20"/>
                    <a:pt x="1" y="0"/>
                    <a:pt x="91"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8" name="Google Shape;21508;p11"/>
            <p:cNvSpPr/>
            <p:nvPr/>
          </p:nvSpPr>
          <p:spPr>
            <a:xfrm>
              <a:off x="6026211" y="4404065"/>
              <a:ext cx="7139" cy="6233"/>
            </a:xfrm>
            <a:custGeom>
              <a:rect b="b" l="l" r="r" t="t"/>
              <a:pathLst>
                <a:path extrusionOk="0" h="207" w="200">
                  <a:moveTo>
                    <a:pt x="197" y="103"/>
                  </a:moveTo>
                  <a:cubicBezTo>
                    <a:pt x="199" y="52"/>
                    <a:pt x="40" y="0"/>
                    <a:pt x="5" y="103"/>
                  </a:cubicBezTo>
                  <a:cubicBezTo>
                    <a:pt x="1" y="154"/>
                    <a:pt x="157" y="207"/>
                    <a:pt x="197"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9" name="Google Shape;21509;p11"/>
            <p:cNvSpPr/>
            <p:nvPr/>
          </p:nvSpPr>
          <p:spPr>
            <a:xfrm>
              <a:off x="5523884" y="4401686"/>
              <a:ext cx="13777" cy="5510"/>
            </a:xfrm>
            <a:custGeom>
              <a:rect b="b" l="l" r="r" t="t"/>
              <a:pathLst>
                <a:path extrusionOk="0" h="183"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0" name="Google Shape;21510;p11"/>
            <p:cNvSpPr/>
            <p:nvPr/>
          </p:nvSpPr>
          <p:spPr>
            <a:xfrm>
              <a:off x="2133837" y="4403673"/>
              <a:ext cx="13991" cy="4276"/>
            </a:xfrm>
            <a:custGeom>
              <a:rect b="b" l="l" r="r" t="t"/>
              <a:pathLst>
                <a:path extrusionOk="0" h="142" w="392">
                  <a:moveTo>
                    <a:pt x="99" y="116"/>
                  </a:moveTo>
                  <a:cubicBezTo>
                    <a:pt x="154" y="141"/>
                    <a:pt x="392" y="72"/>
                    <a:pt x="292" y="25"/>
                  </a:cubicBezTo>
                  <a:cubicBezTo>
                    <a:pt x="240" y="0"/>
                    <a:pt x="0" y="69"/>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1" name="Google Shape;21511;p11"/>
            <p:cNvSpPr/>
            <p:nvPr/>
          </p:nvSpPr>
          <p:spPr>
            <a:xfrm>
              <a:off x="560255" y="4398946"/>
              <a:ext cx="21594" cy="6444"/>
            </a:xfrm>
            <a:custGeom>
              <a:rect b="b" l="l" r="r" t="t"/>
              <a:pathLst>
                <a:path extrusionOk="0" h="214" w="605">
                  <a:moveTo>
                    <a:pt x="605" y="182"/>
                  </a:moveTo>
                  <a:lnTo>
                    <a:pt x="605" y="1"/>
                  </a:lnTo>
                  <a:lnTo>
                    <a:pt x="25" y="1"/>
                  </a:lnTo>
                  <a:cubicBezTo>
                    <a:pt x="0" y="164"/>
                    <a:pt x="217" y="213"/>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2" name="Google Shape;21512;p11"/>
            <p:cNvSpPr/>
            <p:nvPr/>
          </p:nvSpPr>
          <p:spPr>
            <a:xfrm>
              <a:off x="5224358" y="4395484"/>
              <a:ext cx="13956" cy="4246"/>
            </a:xfrm>
            <a:custGeom>
              <a:rect b="b" l="l" r="r" t="t"/>
              <a:pathLst>
                <a:path extrusionOk="0" h="141" w="391">
                  <a:moveTo>
                    <a:pt x="292" y="24"/>
                  </a:moveTo>
                  <a:cubicBezTo>
                    <a:pt x="238" y="1"/>
                    <a:pt x="1" y="69"/>
                    <a:pt x="100" y="116"/>
                  </a:cubicBezTo>
                  <a:cubicBezTo>
                    <a:pt x="152" y="140"/>
                    <a:pt x="391" y="73"/>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3" name="Google Shape;21513;p11"/>
            <p:cNvSpPr/>
            <p:nvPr/>
          </p:nvSpPr>
          <p:spPr>
            <a:xfrm>
              <a:off x="1976293" y="4390877"/>
              <a:ext cx="34158" cy="8852"/>
            </a:xfrm>
            <a:custGeom>
              <a:rect b="b" l="l" r="r" t="t"/>
              <a:pathLst>
                <a:path extrusionOk="0" h="294" w="957">
                  <a:moveTo>
                    <a:pt x="78" y="177"/>
                  </a:moveTo>
                  <a:cubicBezTo>
                    <a:pt x="323" y="182"/>
                    <a:pt x="347" y="293"/>
                    <a:pt x="659" y="269"/>
                  </a:cubicBezTo>
                  <a:cubicBezTo>
                    <a:pt x="956" y="45"/>
                    <a:pt x="1" y="1"/>
                    <a:pt x="78"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4" name="Google Shape;21514;p11"/>
            <p:cNvSpPr/>
            <p:nvPr/>
          </p:nvSpPr>
          <p:spPr>
            <a:xfrm>
              <a:off x="4673704" y="4392744"/>
              <a:ext cx="13991" cy="4215"/>
            </a:xfrm>
            <a:custGeom>
              <a:rect b="b" l="l" r="r" t="t"/>
              <a:pathLst>
                <a:path extrusionOk="0" h="140" w="392">
                  <a:moveTo>
                    <a:pt x="99" y="115"/>
                  </a:moveTo>
                  <a:cubicBezTo>
                    <a:pt x="154" y="140"/>
                    <a:pt x="391" y="72"/>
                    <a:pt x="292" y="24"/>
                  </a:cubicBezTo>
                  <a:cubicBezTo>
                    <a:pt x="240" y="0"/>
                    <a:pt x="1" y="68"/>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5" name="Google Shape;21515;p11"/>
            <p:cNvSpPr/>
            <p:nvPr/>
          </p:nvSpPr>
          <p:spPr>
            <a:xfrm>
              <a:off x="4050953" y="4390154"/>
              <a:ext cx="13777" cy="6775"/>
            </a:xfrm>
            <a:custGeom>
              <a:rect b="b" l="l" r="r" t="t"/>
              <a:pathLst>
                <a:path extrusionOk="0" h="225" w="386">
                  <a:moveTo>
                    <a:pt x="385" y="110"/>
                  </a:moveTo>
                  <a:cubicBezTo>
                    <a:pt x="345" y="0"/>
                    <a:pt x="171" y="55"/>
                    <a:pt x="0" y="110"/>
                  </a:cubicBezTo>
                  <a:cubicBezTo>
                    <a:pt x="0" y="204"/>
                    <a:pt x="336" y="225"/>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6" name="Google Shape;21516;p11"/>
            <p:cNvSpPr/>
            <p:nvPr/>
          </p:nvSpPr>
          <p:spPr>
            <a:xfrm>
              <a:off x="1228799" y="4390787"/>
              <a:ext cx="13777" cy="2680"/>
            </a:xfrm>
            <a:custGeom>
              <a:rect b="b" l="l" r="r" t="t"/>
              <a:pathLst>
                <a:path extrusionOk="0" h="89" w="386">
                  <a:moveTo>
                    <a:pt x="386" y="0"/>
                  </a:moveTo>
                  <a:cubicBezTo>
                    <a:pt x="236" y="20"/>
                    <a:pt x="6" y="1"/>
                    <a:pt x="1" y="89"/>
                  </a:cubicBezTo>
                  <a:cubicBezTo>
                    <a:pt x="151" y="69"/>
                    <a:pt x="381"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7" name="Google Shape;21517;p11"/>
            <p:cNvSpPr/>
            <p:nvPr/>
          </p:nvSpPr>
          <p:spPr>
            <a:xfrm>
              <a:off x="707377" y="4382567"/>
              <a:ext cx="27162" cy="10900"/>
            </a:xfrm>
            <a:custGeom>
              <a:rect b="b" l="l" r="r" t="t"/>
              <a:pathLst>
                <a:path extrusionOk="0" h="362" w="761">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8" name="Google Shape;21518;p11"/>
            <p:cNvSpPr/>
            <p:nvPr/>
          </p:nvSpPr>
          <p:spPr>
            <a:xfrm>
              <a:off x="4456947" y="4384614"/>
              <a:ext cx="13849" cy="7407"/>
            </a:xfrm>
            <a:custGeom>
              <a:rect b="b" l="l" r="r" t="t"/>
              <a:pathLst>
                <a:path extrusionOk="0" h="246" w="388">
                  <a:moveTo>
                    <a:pt x="388" y="115"/>
                  </a:moveTo>
                  <a:cubicBezTo>
                    <a:pt x="385" y="21"/>
                    <a:pt x="48" y="0"/>
                    <a:pt x="0" y="115"/>
                  </a:cubicBezTo>
                  <a:cubicBezTo>
                    <a:pt x="219" y="105"/>
                    <a:pt x="303" y="246"/>
                    <a:pt x="388"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9" name="Google Shape;21519;p11"/>
            <p:cNvSpPr/>
            <p:nvPr/>
          </p:nvSpPr>
          <p:spPr>
            <a:xfrm>
              <a:off x="819806" y="4379797"/>
              <a:ext cx="25556" cy="11020"/>
            </a:xfrm>
            <a:custGeom>
              <a:rect b="b" l="l" r="r" t="t"/>
              <a:pathLst>
                <a:path extrusionOk="0" h="366" w="716">
                  <a:moveTo>
                    <a:pt x="83" y="365"/>
                  </a:moveTo>
                  <a:lnTo>
                    <a:pt x="660" y="365"/>
                  </a:lnTo>
                  <a:cubicBezTo>
                    <a:pt x="716" y="158"/>
                    <a:pt x="614" y="22"/>
                    <a:pt x="274" y="1"/>
                  </a:cubicBezTo>
                  <a:cubicBezTo>
                    <a:pt x="214" y="125"/>
                    <a:pt x="0" y="173"/>
                    <a:pt x="83"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0" name="Google Shape;21520;p11"/>
            <p:cNvSpPr/>
            <p:nvPr/>
          </p:nvSpPr>
          <p:spPr>
            <a:xfrm>
              <a:off x="4564915" y="4374709"/>
              <a:ext cx="36621" cy="17946"/>
            </a:xfrm>
            <a:custGeom>
              <a:rect b="b" l="l" r="r" t="t"/>
              <a:pathLst>
                <a:path extrusionOk="0" h="596" w="1026">
                  <a:moveTo>
                    <a:pt x="1026" y="170"/>
                  </a:moveTo>
                  <a:cubicBezTo>
                    <a:pt x="411" y="225"/>
                    <a:pt x="429" y="0"/>
                    <a:pt x="64" y="170"/>
                  </a:cubicBezTo>
                  <a:cubicBezTo>
                    <a:pt x="1" y="595"/>
                    <a:pt x="954" y="413"/>
                    <a:pt x="1026" y="17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1" name="Google Shape;21521;p11"/>
            <p:cNvSpPr/>
            <p:nvPr/>
          </p:nvSpPr>
          <p:spPr>
            <a:xfrm>
              <a:off x="1159949" y="4382206"/>
              <a:ext cx="7031" cy="6233"/>
            </a:xfrm>
            <a:custGeom>
              <a:rect b="b" l="l" r="r" t="t"/>
              <a:pathLst>
                <a:path extrusionOk="0" h="207" w="197">
                  <a:moveTo>
                    <a:pt x="194" y="104"/>
                  </a:moveTo>
                  <a:cubicBezTo>
                    <a:pt x="196" y="53"/>
                    <a:pt x="38" y="1"/>
                    <a:pt x="1" y="104"/>
                  </a:cubicBezTo>
                  <a:cubicBezTo>
                    <a:pt x="1" y="152"/>
                    <a:pt x="160"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2" name="Google Shape;21522;p11"/>
            <p:cNvSpPr/>
            <p:nvPr/>
          </p:nvSpPr>
          <p:spPr>
            <a:xfrm>
              <a:off x="5771549" y="4377087"/>
              <a:ext cx="20737" cy="8250"/>
            </a:xfrm>
            <a:custGeom>
              <a:rect b="b" l="l" r="r" t="t"/>
              <a:pathLst>
                <a:path extrusionOk="0" h="274" w="581">
                  <a:moveTo>
                    <a:pt x="580" y="1"/>
                  </a:moveTo>
                  <a:lnTo>
                    <a:pt x="1" y="1"/>
                  </a:lnTo>
                  <a:lnTo>
                    <a:pt x="1" y="274"/>
                  </a:lnTo>
                  <a:lnTo>
                    <a:pt x="580" y="27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3" name="Google Shape;21523;p11"/>
            <p:cNvSpPr/>
            <p:nvPr/>
          </p:nvSpPr>
          <p:spPr>
            <a:xfrm>
              <a:off x="4662532" y="4377087"/>
              <a:ext cx="14705" cy="9515"/>
            </a:xfrm>
            <a:custGeom>
              <a:rect b="b" l="l" r="r" t="t"/>
              <a:pathLst>
                <a:path extrusionOk="0" h="316" w="412">
                  <a:moveTo>
                    <a:pt x="412" y="274"/>
                  </a:moveTo>
                  <a:lnTo>
                    <a:pt x="412" y="91"/>
                  </a:lnTo>
                  <a:cubicBezTo>
                    <a:pt x="219" y="92"/>
                    <a:pt x="183" y="18"/>
                    <a:pt x="25" y="1"/>
                  </a:cubicBezTo>
                  <a:cubicBezTo>
                    <a:pt x="45" y="143"/>
                    <a:pt x="1" y="315"/>
                    <a:pt x="412"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4" name="Google Shape;21524;p11"/>
            <p:cNvSpPr/>
            <p:nvPr/>
          </p:nvSpPr>
          <p:spPr>
            <a:xfrm>
              <a:off x="805351" y="4379074"/>
              <a:ext cx="14027" cy="4276"/>
            </a:xfrm>
            <a:custGeom>
              <a:rect b="b" l="l" r="r" t="t"/>
              <a:pathLst>
                <a:path extrusionOk="0" h="142" w="393">
                  <a:moveTo>
                    <a:pt x="294" y="25"/>
                  </a:moveTo>
                  <a:cubicBezTo>
                    <a:pt x="241" y="0"/>
                    <a:pt x="1" y="69"/>
                    <a:pt x="99" y="116"/>
                  </a:cubicBezTo>
                  <a:cubicBezTo>
                    <a:pt x="156" y="141"/>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5" name="Google Shape;21525;p11"/>
            <p:cNvSpPr/>
            <p:nvPr/>
          </p:nvSpPr>
          <p:spPr>
            <a:xfrm>
              <a:off x="8779551" y="4373745"/>
              <a:ext cx="13849" cy="6775"/>
            </a:xfrm>
            <a:custGeom>
              <a:rect b="b" l="l" r="r" t="t"/>
              <a:pathLst>
                <a:path extrusionOk="0" h="225" w="388">
                  <a:moveTo>
                    <a:pt x="388" y="112"/>
                  </a:moveTo>
                  <a:cubicBezTo>
                    <a:pt x="346" y="1"/>
                    <a:pt x="171" y="57"/>
                    <a:pt x="0" y="112"/>
                  </a:cubicBezTo>
                  <a:cubicBezTo>
                    <a:pt x="4" y="202"/>
                    <a:pt x="336" y="224"/>
                    <a:pt x="388"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6" name="Google Shape;21526;p11"/>
            <p:cNvSpPr/>
            <p:nvPr/>
          </p:nvSpPr>
          <p:spPr>
            <a:xfrm>
              <a:off x="8996236" y="4370855"/>
              <a:ext cx="14063" cy="4276"/>
            </a:xfrm>
            <a:custGeom>
              <a:rect b="b" l="l" r="r" t="t"/>
              <a:pathLst>
                <a:path extrusionOk="0" h="142" w="394">
                  <a:moveTo>
                    <a:pt x="294" y="25"/>
                  </a:moveTo>
                  <a:cubicBezTo>
                    <a:pt x="238" y="0"/>
                    <a:pt x="0" y="68"/>
                    <a:pt x="100" y="116"/>
                  </a:cubicBezTo>
                  <a:cubicBezTo>
                    <a:pt x="152" y="141"/>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7" name="Google Shape;21527;p11"/>
            <p:cNvSpPr/>
            <p:nvPr/>
          </p:nvSpPr>
          <p:spPr>
            <a:xfrm>
              <a:off x="8913574" y="4370855"/>
              <a:ext cx="14170" cy="4276"/>
            </a:xfrm>
            <a:custGeom>
              <a:rect b="b" l="l" r="r" t="t"/>
              <a:pathLst>
                <a:path extrusionOk="0" h="142" w="397">
                  <a:moveTo>
                    <a:pt x="296" y="25"/>
                  </a:moveTo>
                  <a:cubicBezTo>
                    <a:pt x="242" y="0"/>
                    <a:pt x="1" y="68"/>
                    <a:pt x="104" y="116"/>
                  </a:cubicBezTo>
                  <a:cubicBezTo>
                    <a:pt x="157" y="141"/>
                    <a:pt x="396" y="72"/>
                    <a:pt x="296"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8" name="Google Shape;21528;p11"/>
            <p:cNvSpPr/>
            <p:nvPr/>
          </p:nvSpPr>
          <p:spPr>
            <a:xfrm>
              <a:off x="8571146" y="4359805"/>
              <a:ext cx="22629" cy="11833"/>
            </a:xfrm>
            <a:custGeom>
              <a:rect b="b" l="l" r="r" t="t"/>
              <a:pathLst>
                <a:path extrusionOk="0" h="393" w="634">
                  <a:moveTo>
                    <a:pt x="634" y="392"/>
                  </a:moveTo>
                  <a:lnTo>
                    <a:pt x="634" y="28"/>
                  </a:lnTo>
                  <a:cubicBezTo>
                    <a:pt x="124" y="0"/>
                    <a:pt x="0" y="154"/>
                    <a:pt x="54" y="3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9" name="Google Shape;21529;p11"/>
            <p:cNvSpPr/>
            <p:nvPr/>
          </p:nvSpPr>
          <p:spPr>
            <a:xfrm>
              <a:off x="1713958" y="4368085"/>
              <a:ext cx="14063" cy="4336"/>
            </a:xfrm>
            <a:custGeom>
              <a:rect b="b" l="l" r="r" t="t"/>
              <a:pathLst>
                <a:path extrusionOk="0" h="144" w="394">
                  <a:moveTo>
                    <a:pt x="291" y="26"/>
                  </a:moveTo>
                  <a:cubicBezTo>
                    <a:pt x="238" y="1"/>
                    <a:pt x="0" y="70"/>
                    <a:pt x="101" y="117"/>
                  </a:cubicBezTo>
                  <a:cubicBezTo>
                    <a:pt x="152" y="143"/>
                    <a:pt x="393" y="75"/>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0" name="Google Shape;21530;p11"/>
            <p:cNvSpPr/>
            <p:nvPr/>
          </p:nvSpPr>
          <p:spPr>
            <a:xfrm>
              <a:off x="1690009" y="4355198"/>
              <a:ext cx="22950" cy="13700"/>
            </a:xfrm>
            <a:custGeom>
              <a:rect b="b" l="l" r="r" t="t"/>
              <a:pathLst>
                <a:path extrusionOk="0" h="455" w="643">
                  <a:moveTo>
                    <a:pt x="0" y="92"/>
                  </a:moveTo>
                  <a:lnTo>
                    <a:pt x="0" y="455"/>
                  </a:lnTo>
                  <a:lnTo>
                    <a:pt x="580" y="455"/>
                  </a:lnTo>
                  <a:cubicBezTo>
                    <a:pt x="630" y="219"/>
                    <a:pt x="643" y="1"/>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1" name="Google Shape;21531;p11"/>
            <p:cNvSpPr/>
            <p:nvPr/>
          </p:nvSpPr>
          <p:spPr>
            <a:xfrm>
              <a:off x="8063751" y="4355198"/>
              <a:ext cx="26841" cy="13038"/>
            </a:xfrm>
            <a:custGeom>
              <a:rect b="b" l="l" r="r" t="t"/>
              <a:pathLst>
                <a:path extrusionOk="0" h="433" w="752">
                  <a:moveTo>
                    <a:pt x="191" y="1"/>
                  </a:moveTo>
                  <a:cubicBezTo>
                    <a:pt x="209" y="159"/>
                    <a:pt x="150" y="283"/>
                    <a:pt x="0" y="362"/>
                  </a:cubicBezTo>
                  <a:cubicBezTo>
                    <a:pt x="658" y="433"/>
                    <a:pt x="752" y="16"/>
                    <a:pt x="1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2" name="Google Shape;21532;p11"/>
            <p:cNvSpPr/>
            <p:nvPr/>
          </p:nvSpPr>
          <p:spPr>
            <a:xfrm>
              <a:off x="3851185" y="4359986"/>
              <a:ext cx="13849" cy="7437"/>
            </a:xfrm>
            <a:custGeom>
              <a:rect b="b" l="l" r="r" t="t"/>
              <a:pathLst>
                <a:path extrusionOk="0" h="247" w="388">
                  <a:moveTo>
                    <a:pt x="388" y="113"/>
                  </a:moveTo>
                  <a:cubicBezTo>
                    <a:pt x="385" y="22"/>
                    <a:pt x="50" y="1"/>
                    <a:pt x="0" y="113"/>
                  </a:cubicBezTo>
                  <a:cubicBezTo>
                    <a:pt x="219" y="104"/>
                    <a:pt x="304" y="246"/>
                    <a:pt x="388"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3" name="Google Shape;21533;p11"/>
            <p:cNvSpPr/>
            <p:nvPr/>
          </p:nvSpPr>
          <p:spPr>
            <a:xfrm>
              <a:off x="1486672" y="4362665"/>
              <a:ext cx="14206" cy="4276"/>
            </a:xfrm>
            <a:custGeom>
              <a:rect b="b" l="l" r="r" t="t"/>
              <a:pathLst>
                <a:path extrusionOk="0" h="142" w="398">
                  <a:moveTo>
                    <a:pt x="296" y="24"/>
                  </a:moveTo>
                  <a:cubicBezTo>
                    <a:pt x="242" y="1"/>
                    <a:pt x="1" y="69"/>
                    <a:pt x="104" y="116"/>
                  </a:cubicBezTo>
                  <a:cubicBezTo>
                    <a:pt x="158" y="142"/>
                    <a:pt x="398" y="73"/>
                    <a:pt x="296"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4" name="Google Shape;21534;p11"/>
            <p:cNvSpPr/>
            <p:nvPr/>
          </p:nvSpPr>
          <p:spPr>
            <a:xfrm>
              <a:off x="506003" y="4360317"/>
              <a:ext cx="7031" cy="6233"/>
            </a:xfrm>
            <a:custGeom>
              <a:rect b="b" l="l" r="r" t="t"/>
              <a:pathLst>
                <a:path extrusionOk="0" h="207" w="197">
                  <a:moveTo>
                    <a:pt x="197" y="102"/>
                  </a:moveTo>
                  <a:cubicBezTo>
                    <a:pt x="197" y="53"/>
                    <a:pt x="37" y="0"/>
                    <a:pt x="4" y="102"/>
                  </a:cubicBezTo>
                  <a:cubicBezTo>
                    <a:pt x="1" y="153"/>
                    <a:pt x="160" y="207"/>
                    <a:pt x="197"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5" name="Google Shape;21535;p11"/>
            <p:cNvSpPr/>
            <p:nvPr/>
          </p:nvSpPr>
          <p:spPr>
            <a:xfrm>
              <a:off x="217006" y="4357095"/>
              <a:ext cx="27626" cy="9936"/>
            </a:xfrm>
            <a:custGeom>
              <a:rect b="b" l="l" r="r" t="t"/>
              <a:pathLst>
                <a:path extrusionOk="0" h="330" w="774">
                  <a:moveTo>
                    <a:pt x="774" y="120"/>
                  </a:moveTo>
                  <a:cubicBezTo>
                    <a:pt x="514" y="3"/>
                    <a:pt x="54" y="0"/>
                    <a:pt x="1" y="209"/>
                  </a:cubicBezTo>
                  <a:cubicBezTo>
                    <a:pt x="257" y="329"/>
                    <a:pt x="719" y="329"/>
                    <a:pt x="774" y="12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6" name="Google Shape;21536;p11"/>
            <p:cNvSpPr/>
            <p:nvPr/>
          </p:nvSpPr>
          <p:spPr>
            <a:xfrm>
              <a:off x="4081219" y="4346828"/>
              <a:ext cx="37120" cy="16591"/>
            </a:xfrm>
            <a:custGeom>
              <a:rect b="b" l="l" r="r" t="t"/>
              <a:pathLst>
                <a:path extrusionOk="0" h="551" w="1040">
                  <a:moveTo>
                    <a:pt x="887" y="550"/>
                  </a:moveTo>
                  <a:cubicBezTo>
                    <a:pt x="1040" y="1"/>
                    <a:pt x="1" y="490"/>
                    <a:pt x="887" y="55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7" name="Google Shape;21537;p11"/>
            <p:cNvSpPr/>
            <p:nvPr/>
          </p:nvSpPr>
          <p:spPr>
            <a:xfrm>
              <a:off x="806207" y="4355409"/>
              <a:ext cx="34086" cy="8792"/>
            </a:xfrm>
            <a:custGeom>
              <a:rect b="b" l="l" r="r" t="t"/>
              <a:pathLst>
                <a:path extrusionOk="0" h="292" w="955">
                  <a:moveTo>
                    <a:pt x="75" y="176"/>
                  </a:moveTo>
                  <a:cubicBezTo>
                    <a:pt x="321" y="180"/>
                    <a:pt x="345" y="291"/>
                    <a:pt x="655" y="265"/>
                  </a:cubicBezTo>
                  <a:cubicBezTo>
                    <a:pt x="954" y="43"/>
                    <a:pt x="0" y="0"/>
                    <a:pt x="75"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8" name="Google Shape;21538;p11"/>
            <p:cNvSpPr/>
            <p:nvPr/>
          </p:nvSpPr>
          <p:spPr>
            <a:xfrm>
              <a:off x="6903837" y="4357216"/>
              <a:ext cx="13991" cy="4215"/>
            </a:xfrm>
            <a:custGeom>
              <a:rect b="b" l="l" r="r" t="t"/>
              <a:pathLst>
                <a:path extrusionOk="0" h="140" w="392">
                  <a:moveTo>
                    <a:pt x="294" y="25"/>
                  </a:moveTo>
                  <a:cubicBezTo>
                    <a:pt x="239" y="0"/>
                    <a:pt x="0" y="68"/>
                    <a:pt x="98" y="116"/>
                  </a:cubicBezTo>
                  <a:cubicBezTo>
                    <a:pt x="153" y="140"/>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9" name="Google Shape;21539;p11"/>
            <p:cNvSpPr/>
            <p:nvPr/>
          </p:nvSpPr>
          <p:spPr>
            <a:xfrm>
              <a:off x="5927023" y="4349749"/>
              <a:ext cx="25556" cy="10990"/>
            </a:xfrm>
            <a:custGeom>
              <a:rect b="b" l="l" r="r" t="t"/>
              <a:pathLst>
                <a:path extrusionOk="0" h="365" w="716">
                  <a:moveTo>
                    <a:pt x="662" y="364"/>
                  </a:moveTo>
                  <a:cubicBezTo>
                    <a:pt x="716" y="157"/>
                    <a:pt x="613" y="21"/>
                    <a:pt x="275" y="0"/>
                  </a:cubicBezTo>
                  <a:cubicBezTo>
                    <a:pt x="215" y="123"/>
                    <a:pt x="1" y="173"/>
                    <a:pt x="84"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0" name="Google Shape;21540;p11"/>
            <p:cNvSpPr/>
            <p:nvPr/>
          </p:nvSpPr>
          <p:spPr>
            <a:xfrm>
              <a:off x="2857632" y="4346015"/>
              <a:ext cx="39833" cy="15838"/>
            </a:xfrm>
            <a:custGeom>
              <a:rect b="b" l="l" r="r" t="t"/>
              <a:pathLst>
                <a:path extrusionOk="0" h="526" w="1116">
                  <a:moveTo>
                    <a:pt x="650" y="306"/>
                  </a:moveTo>
                  <a:cubicBezTo>
                    <a:pt x="1116" y="0"/>
                    <a:pt x="1" y="525"/>
                    <a:pt x="650"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1" name="Google Shape;21541;p11"/>
            <p:cNvSpPr/>
            <p:nvPr/>
          </p:nvSpPr>
          <p:spPr>
            <a:xfrm>
              <a:off x="2122701" y="4346979"/>
              <a:ext cx="14705" cy="9515"/>
            </a:xfrm>
            <a:custGeom>
              <a:rect b="b" l="l" r="r" t="t"/>
              <a:pathLst>
                <a:path extrusionOk="0" h="316" w="412">
                  <a:moveTo>
                    <a:pt x="411" y="274"/>
                  </a:moveTo>
                  <a:lnTo>
                    <a:pt x="411" y="92"/>
                  </a:lnTo>
                  <a:cubicBezTo>
                    <a:pt x="219" y="92"/>
                    <a:pt x="182" y="19"/>
                    <a:pt x="26" y="1"/>
                  </a:cubicBezTo>
                  <a:cubicBezTo>
                    <a:pt x="46" y="145"/>
                    <a:pt x="0" y="316"/>
                    <a:pt x="411"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2" name="Google Shape;21542;p11"/>
            <p:cNvSpPr/>
            <p:nvPr/>
          </p:nvSpPr>
          <p:spPr>
            <a:xfrm>
              <a:off x="1855155" y="4352489"/>
              <a:ext cx="13884" cy="2740"/>
            </a:xfrm>
            <a:custGeom>
              <a:rect b="b" l="l" r="r" t="t"/>
              <a:pathLst>
                <a:path extrusionOk="0" h="91" w="389">
                  <a:moveTo>
                    <a:pt x="389" y="1"/>
                  </a:moveTo>
                  <a:cubicBezTo>
                    <a:pt x="238" y="20"/>
                    <a:pt x="6" y="2"/>
                    <a:pt x="1" y="91"/>
                  </a:cubicBezTo>
                  <a:cubicBezTo>
                    <a:pt x="152" y="71"/>
                    <a:pt x="382" y="88"/>
                    <a:pt x="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3" name="Google Shape;21543;p11"/>
            <p:cNvSpPr/>
            <p:nvPr/>
          </p:nvSpPr>
          <p:spPr>
            <a:xfrm>
              <a:off x="3944056" y="4348966"/>
              <a:ext cx="13991" cy="4306"/>
            </a:xfrm>
            <a:custGeom>
              <a:rect b="b" l="l" r="r" t="t"/>
              <a:pathLst>
                <a:path extrusionOk="0" h="143" w="392">
                  <a:moveTo>
                    <a:pt x="293" y="26"/>
                  </a:moveTo>
                  <a:cubicBezTo>
                    <a:pt x="242" y="0"/>
                    <a:pt x="1" y="68"/>
                    <a:pt x="100" y="118"/>
                  </a:cubicBezTo>
                  <a:cubicBezTo>
                    <a:pt x="155" y="142"/>
                    <a:pt x="391"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4" name="Google Shape;21544;p11"/>
            <p:cNvSpPr/>
            <p:nvPr/>
          </p:nvSpPr>
          <p:spPr>
            <a:xfrm>
              <a:off x="750350" y="4348966"/>
              <a:ext cx="13956" cy="4306"/>
            </a:xfrm>
            <a:custGeom>
              <a:rect b="b" l="l" r="r" t="t"/>
              <a:pathLst>
                <a:path extrusionOk="0" h="143" w="391">
                  <a:moveTo>
                    <a:pt x="293" y="26"/>
                  </a:moveTo>
                  <a:cubicBezTo>
                    <a:pt x="239" y="0"/>
                    <a:pt x="0" y="68"/>
                    <a:pt x="99" y="118"/>
                  </a:cubicBezTo>
                  <a:cubicBezTo>
                    <a:pt x="152" y="142"/>
                    <a:pt x="390"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5" name="Google Shape;21545;p11"/>
            <p:cNvSpPr/>
            <p:nvPr/>
          </p:nvSpPr>
          <p:spPr>
            <a:xfrm>
              <a:off x="6928108" y="4344269"/>
              <a:ext cx="13777" cy="5540"/>
            </a:xfrm>
            <a:custGeom>
              <a:rect b="b" l="l" r="r" t="t"/>
              <a:pathLst>
                <a:path extrusionOk="0" h="184" w="386">
                  <a:moveTo>
                    <a:pt x="386" y="1"/>
                  </a:moveTo>
                  <a:lnTo>
                    <a:pt x="0" y="1"/>
                  </a:lnTo>
                  <a:lnTo>
                    <a:pt x="0" y="184"/>
                  </a:lnTo>
                  <a:lnTo>
                    <a:pt x="386" y="18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6" name="Google Shape;21546;p11"/>
            <p:cNvSpPr/>
            <p:nvPr/>
          </p:nvSpPr>
          <p:spPr>
            <a:xfrm>
              <a:off x="3101014" y="4341529"/>
              <a:ext cx="13777" cy="5540"/>
            </a:xfrm>
            <a:custGeom>
              <a:rect b="b" l="l" r="r" t="t"/>
              <a:pathLst>
                <a:path extrusionOk="0" h="184"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7" name="Google Shape;21547;p11"/>
            <p:cNvSpPr/>
            <p:nvPr/>
          </p:nvSpPr>
          <p:spPr>
            <a:xfrm>
              <a:off x="2031473" y="4338970"/>
              <a:ext cx="34051" cy="8882"/>
            </a:xfrm>
            <a:custGeom>
              <a:rect b="b" l="l" r="r" t="t"/>
              <a:pathLst>
                <a:path extrusionOk="0" h="295" w="954">
                  <a:moveTo>
                    <a:pt x="75" y="177"/>
                  </a:moveTo>
                  <a:cubicBezTo>
                    <a:pt x="321" y="182"/>
                    <a:pt x="341" y="294"/>
                    <a:pt x="654" y="268"/>
                  </a:cubicBezTo>
                  <a:cubicBezTo>
                    <a:pt x="953" y="45"/>
                    <a:pt x="0" y="1"/>
                    <a:pt x="75"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8" name="Google Shape;21548;p11"/>
            <p:cNvSpPr/>
            <p:nvPr/>
          </p:nvSpPr>
          <p:spPr>
            <a:xfrm>
              <a:off x="3083739" y="4340776"/>
              <a:ext cx="13956" cy="4276"/>
            </a:xfrm>
            <a:custGeom>
              <a:rect b="b" l="l" r="r" t="t"/>
              <a:pathLst>
                <a:path extrusionOk="0" h="142" w="391">
                  <a:moveTo>
                    <a:pt x="290" y="25"/>
                  </a:moveTo>
                  <a:cubicBezTo>
                    <a:pt x="237" y="1"/>
                    <a:pt x="1" y="70"/>
                    <a:pt x="98" y="117"/>
                  </a:cubicBezTo>
                  <a:cubicBezTo>
                    <a:pt x="152" y="142"/>
                    <a:pt x="391" y="71"/>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9" name="Google Shape;21549;p11"/>
            <p:cNvSpPr/>
            <p:nvPr/>
          </p:nvSpPr>
          <p:spPr>
            <a:xfrm>
              <a:off x="2171849" y="4341529"/>
              <a:ext cx="13706" cy="2770"/>
            </a:xfrm>
            <a:custGeom>
              <a:rect b="b" l="l" r="r" t="t"/>
              <a:pathLst>
                <a:path extrusionOk="0" h="92" w="384">
                  <a:moveTo>
                    <a:pt x="384" y="0"/>
                  </a:moveTo>
                  <a:cubicBezTo>
                    <a:pt x="235" y="20"/>
                    <a:pt x="3" y="4"/>
                    <a:pt x="0" y="92"/>
                  </a:cubicBezTo>
                  <a:cubicBezTo>
                    <a:pt x="149" y="71"/>
                    <a:pt x="377" y="89"/>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0" name="Google Shape;21550;p11"/>
            <p:cNvSpPr/>
            <p:nvPr/>
          </p:nvSpPr>
          <p:spPr>
            <a:xfrm>
              <a:off x="2027225" y="5008644"/>
              <a:ext cx="50683" cy="16410"/>
            </a:xfrm>
            <a:custGeom>
              <a:rect b="b" l="l" r="r" t="t"/>
              <a:pathLst>
                <a:path extrusionOk="0" h="545" w="1420">
                  <a:moveTo>
                    <a:pt x="194" y="545"/>
                  </a:moveTo>
                  <a:cubicBezTo>
                    <a:pt x="1419" y="479"/>
                    <a:pt x="207" y="0"/>
                    <a:pt x="0" y="271"/>
                  </a:cubicBezTo>
                  <a:cubicBezTo>
                    <a:pt x="226" y="289"/>
                    <a:pt x="211" y="417"/>
                    <a:pt x="19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1" name="Google Shape;21551;p11"/>
            <p:cNvSpPr/>
            <p:nvPr/>
          </p:nvSpPr>
          <p:spPr>
            <a:xfrm>
              <a:off x="8717625" y="4718789"/>
              <a:ext cx="34479" cy="10990"/>
            </a:xfrm>
            <a:custGeom>
              <a:rect b="b" l="l" r="r" t="t"/>
              <a:pathLst>
                <a:path extrusionOk="0" h="365" w="966">
                  <a:moveTo>
                    <a:pt x="965" y="365"/>
                  </a:moveTo>
                  <a:cubicBezTo>
                    <a:pt x="897" y="123"/>
                    <a:pt x="459" y="59"/>
                    <a:pt x="0" y="0"/>
                  </a:cubicBezTo>
                  <a:cubicBezTo>
                    <a:pt x="79" y="237"/>
                    <a:pt x="601" y="264"/>
                    <a:pt x="965"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2" name="Google Shape;21552;p11"/>
            <p:cNvSpPr/>
            <p:nvPr/>
          </p:nvSpPr>
          <p:spPr>
            <a:xfrm>
              <a:off x="9040779" y="4491891"/>
              <a:ext cx="36799" cy="16320"/>
            </a:xfrm>
            <a:custGeom>
              <a:rect b="b" l="l" r="r" t="t"/>
              <a:pathLst>
                <a:path extrusionOk="0" h="542" w="1031">
                  <a:moveTo>
                    <a:pt x="203" y="455"/>
                  </a:moveTo>
                  <a:cubicBezTo>
                    <a:pt x="791" y="541"/>
                    <a:pt x="1030" y="10"/>
                    <a:pt x="781" y="1"/>
                  </a:cubicBezTo>
                  <a:cubicBezTo>
                    <a:pt x="609" y="161"/>
                    <a:pt x="0" y="117"/>
                    <a:pt x="203"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3" name="Google Shape;21553;p11"/>
            <p:cNvSpPr/>
            <p:nvPr/>
          </p:nvSpPr>
          <p:spPr>
            <a:xfrm>
              <a:off x="780616" y="4419510"/>
              <a:ext cx="35264" cy="10117"/>
            </a:xfrm>
            <a:custGeom>
              <a:rect b="b" l="l" r="r" t="t"/>
              <a:pathLst>
                <a:path extrusionOk="0" h="336" w="988">
                  <a:moveTo>
                    <a:pt x="409" y="316"/>
                  </a:moveTo>
                  <a:cubicBezTo>
                    <a:pt x="487" y="162"/>
                    <a:pt x="658" y="336"/>
                    <a:pt x="987" y="316"/>
                  </a:cubicBezTo>
                  <a:lnTo>
                    <a:pt x="987" y="45"/>
                  </a:lnTo>
                  <a:cubicBezTo>
                    <a:pt x="613" y="0"/>
                    <a:pt x="1" y="289"/>
                    <a:pt x="409" y="3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4" name="Google Shape;21554;p11"/>
            <p:cNvSpPr/>
            <p:nvPr/>
          </p:nvSpPr>
          <p:spPr>
            <a:xfrm>
              <a:off x="754097" y="4355921"/>
              <a:ext cx="37656" cy="11111"/>
            </a:xfrm>
            <a:custGeom>
              <a:rect b="b" l="l" r="r" t="t"/>
              <a:pathLst>
                <a:path extrusionOk="0" h="369" w="1055">
                  <a:moveTo>
                    <a:pt x="960" y="248"/>
                  </a:moveTo>
                  <a:cubicBezTo>
                    <a:pt x="574" y="248"/>
                    <a:pt x="715" y="0"/>
                    <a:pt x="188" y="68"/>
                  </a:cubicBezTo>
                  <a:cubicBezTo>
                    <a:pt x="1" y="290"/>
                    <a:pt x="1054" y="368"/>
                    <a:pt x="960" y="2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55" name="Google Shape;21555;p11"/>
          <p:cNvSpPr txBox="1"/>
          <p:nvPr>
            <p:ph hasCustomPrompt="1" type="title"/>
          </p:nvPr>
        </p:nvSpPr>
        <p:spPr>
          <a:xfrm>
            <a:off x="3409275" y="1551325"/>
            <a:ext cx="4782000" cy="1511100"/>
          </a:xfrm>
          <a:prstGeom prst="rect">
            <a:avLst/>
          </a:prstGeom>
        </p:spPr>
        <p:txBody>
          <a:bodyPr anchorCtr="0" anchor="b" bIns="91425" lIns="91425" spcFirstLastPara="1" rIns="91425" wrap="square" tIns="91425">
            <a:noAutofit/>
          </a:bodyPr>
          <a:lstStyle>
            <a:lvl1pPr lvl="0" algn="ctr">
              <a:spcBef>
                <a:spcPts val="0"/>
              </a:spcBef>
              <a:spcAft>
                <a:spcPts val="0"/>
              </a:spcAft>
              <a:buSzPts val="9600"/>
              <a:buNone/>
              <a:defRPr sz="9600">
                <a:solidFill>
                  <a:schemeClr val="dk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1556" name="Google Shape;21556;p11"/>
          <p:cNvSpPr txBox="1"/>
          <p:nvPr>
            <p:ph idx="1" type="subTitle"/>
          </p:nvPr>
        </p:nvSpPr>
        <p:spPr>
          <a:xfrm>
            <a:off x="3409275" y="3132400"/>
            <a:ext cx="4782000" cy="466200"/>
          </a:xfrm>
          <a:prstGeom prst="rect">
            <a:avLst/>
          </a:prstGeom>
          <a:solidFill>
            <a:schemeClr val="lt1"/>
          </a:solidFill>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solidFill>
                  <a:schemeClr val="dk1"/>
                </a:solidFill>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lt1"/>
        </a:solidFill>
      </p:bgPr>
    </p:bg>
    <p:spTree>
      <p:nvGrpSpPr>
        <p:cNvPr id="21557" name="Shape 21557"/>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accent2"/>
        </a:solidFill>
      </p:bgPr>
    </p:bg>
    <p:spTree>
      <p:nvGrpSpPr>
        <p:cNvPr id="2701" name="Shape 2701"/>
        <p:cNvGrpSpPr/>
        <p:nvPr/>
      </p:nvGrpSpPr>
      <p:grpSpPr>
        <a:xfrm>
          <a:off x="0" y="0"/>
          <a:ext cx="0" cy="0"/>
          <a:chOff x="0" y="0"/>
          <a:chExt cx="0" cy="0"/>
        </a:xfrm>
      </p:grpSpPr>
      <p:grpSp>
        <p:nvGrpSpPr>
          <p:cNvPr id="2702" name="Google Shape;2702;p3"/>
          <p:cNvGrpSpPr/>
          <p:nvPr/>
        </p:nvGrpSpPr>
        <p:grpSpPr>
          <a:xfrm>
            <a:off x="0" y="0"/>
            <a:ext cx="9144000" cy="5143500"/>
            <a:chOff x="0" y="0"/>
            <a:chExt cx="9144000" cy="5143500"/>
          </a:xfrm>
        </p:grpSpPr>
        <p:sp>
          <p:nvSpPr>
            <p:cNvPr id="2703" name="Google Shape;2703;p3"/>
            <p:cNvSpPr/>
            <p:nvPr/>
          </p:nvSpPr>
          <p:spPr>
            <a:xfrm>
              <a:off x="8724086" y="797635"/>
              <a:ext cx="13777" cy="6715"/>
            </a:xfrm>
            <a:custGeom>
              <a:rect b="b" l="l" r="r" t="t"/>
              <a:pathLst>
                <a:path extrusionOk="0" h="223" w="386">
                  <a:moveTo>
                    <a:pt x="386" y="110"/>
                  </a:moveTo>
                  <a:cubicBezTo>
                    <a:pt x="344" y="1"/>
                    <a:pt x="173" y="54"/>
                    <a:pt x="1" y="110"/>
                  </a:cubicBezTo>
                  <a:cubicBezTo>
                    <a:pt x="2" y="199"/>
                    <a:pt x="338" y="223"/>
                    <a:pt x="386"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3"/>
            <p:cNvSpPr/>
            <p:nvPr/>
          </p:nvSpPr>
          <p:spPr>
            <a:xfrm>
              <a:off x="8121679" y="800164"/>
              <a:ext cx="14063" cy="4215"/>
            </a:xfrm>
            <a:custGeom>
              <a:rect b="b" l="l" r="r" t="t"/>
              <a:pathLst>
                <a:path extrusionOk="0" h="140" w="394">
                  <a:moveTo>
                    <a:pt x="100" y="115"/>
                  </a:moveTo>
                  <a:cubicBezTo>
                    <a:pt x="154" y="140"/>
                    <a:pt x="394" y="72"/>
                    <a:pt x="292" y="24"/>
                  </a:cubicBezTo>
                  <a:cubicBezTo>
                    <a:pt x="242" y="0"/>
                    <a:pt x="1" y="68"/>
                    <a:pt x="100"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3"/>
            <p:cNvSpPr/>
            <p:nvPr/>
          </p:nvSpPr>
          <p:spPr>
            <a:xfrm>
              <a:off x="3299282" y="798207"/>
              <a:ext cx="21630" cy="6353"/>
            </a:xfrm>
            <a:custGeom>
              <a:rect b="b" l="l" r="r" t="t"/>
              <a:pathLst>
                <a:path extrusionOk="0" h="211" w="606">
                  <a:moveTo>
                    <a:pt x="606" y="0"/>
                  </a:moveTo>
                  <a:lnTo>
                    <a:pt x="26" y="0"/>
                  </a:lnTo>
                  <a:cubicBezTo>
                    <a:pt x="0" y="161"/>
                    <a:pt x="219" y="210"/>
                    <a:pt x="606" y="18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3"/>
            <p:cNvSpPr/>
            <p:nvPr/>
          </p:nvSpPr>
          <p:spPr>
            <a:xfrm>
              <a:off x="168430" y="798026"/>
              <a:ext cx="23950" cy="5962"/>
            </a:xfrm>
            <a:custGeom>
              <a:rect b="b" l="l" r="r" t="t"/>
              <a:pathLst>
                <a:path extrusionOk="0" h="198" w="671">
                  <a:moveTo>
                    <a:pt x="580" y="6"/>
                  </a:moveTo>
                  <a:cubicBezTo>
                    <a:pt x="247" y="1"/>
                    <a:pt x="84" y="74"/>
                    <a:pt x="0" y="186"/>
                  </a:cubicBezTo>
                  <a:cubicBezTo>
                    <a:pt x="302" y="178"/>
                    <a:pt x="670" y="198"/>
                    <a:pt x="580" y="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3"/>
            <p:cNvSpPr/>
            <p:nvPr/>
          </p:nvSpPr>
          <p:spPr>
            <a:xfrm>
              <a:off x="2725286" y="797394"/>
              <a:ext cx="14134" cy="4276"/>
            </a:xfrm>
            <a:custGeom>
              <a:rect b="b" l="l" r="r" t="t"/>
              <a:pathLst>
                <a:path extrusionOk="0" h="142" w="396">
                  <a:moveTo>
                    <a:pt x="293" y="27"/>
                  </a:moveTo>
                  <a:cubicBezTo>
                    <a:pt x="242" y="1"/>
                    <a:pt x="0" y="69"/>
                    <a:pt x="103" y="116"/>
                  </a:cubicBezTo>
                  <a:cubicBezTo>
                    <a:pt x="156" y="142"/>
                    <a:pt x="396" y="73"/>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3"/>
            <p:cNvSpPr/>
            <p:nvPr/>
          </p:nvSpPr>
          <p:spPr>
            <a:xfrm>
              <a:off x="6944704" y="794654"/>
              <a:ext cx="14134" cy="4276"/>
            </a:xfrm>
            <a:custGeom>
              <a:rect b="b" l="l" r="r" t="t"/>
              <a:pathLst>
                <a:path extrusionOk="0" h="142" w="396">
                  <a:moveTo>
                    <a:pt x="99" y="118"/>
                  </a:moveTo>
                  <a:cubicBezTo>
                    <a:pt x="155" y="142"/>
                    <a:pt x="396" y="74"/>
                    <a:pt x="293" y="24"/>
                  </a:cubicBezTo>
                  <a:cubicBezTo>
                    <a:pt x="239" y="1"/>
                    <a:pt x="0" y="70"/>
                    <a:pt x="99"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3"/>
            <p:cNvSpPr/>
            <p:nvPr/>
          </p:nvSpPr>
          <p:spPr>
            <a:xfrm>
              <a:off x="5251376" y="794684"/>
              <a:ext cx="14099" cy="4246"/>
            </a:xfrm>
            <a:custGeom>
              <a:rect b="b" l="l" r="r" t="t"/>
              <a:pathLst>
                <a:path extrusionOk="0" h="141" w="395">
                  <a:moveTo>
                    <a:pt x="294" y="26"/>
                  </a:moveTo>
                  <a:cubicBezTo>
                    <a:pt x="241" y="1"/>
                    <a:pt x="1" y="69"/>
                    <a:pt x="102" y="118"/>
                  </a:cubicBezTo>
                  <a:cubicBezTo>
                    <a:pt x="155" y="141"/>
                    <a:pt x="395"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3"/>
            <p:cNvSpPr/>
            <p:nvPr/>
          </p:nvSpPr>
          <p:spPr>
            <a:xfrm>
              <a:off x="1882281" y="781768"/>
              <a:ext cx="39797" cy="13700"/>
            </a:xfrm>
            <a:custGeom>
              <a:rect b="b" l="l" r="r" t="t"/>
              <a:pathLst>
                <a:path extrusionOk="0" h="455" w="1115">
                  <a:moveTo>
                    <a:pt x="579" y="0"/>
                  </a:moveTo>
                  <a:cubicBezTo>
                    <a:pt x="405" y="161"/>
                    <a:pt x="112" y="265"/>
                    <a:pt x="1" y="455"/>
                  </a:cubicBezTo>
                  <a:cubicBezTo>
                    <a:pt x="388" y="448"/>
                    <a:pt x="1114" y="141"/>
                    <a:pt x="5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3"/>
            <p:cNvSpPr/>
            <p:nvPr/>
          </p:nvSpPr>
          <p:spPr>
            <a:xfrm>
              <a:off x="1720382" y="791945"/>
              <a:ext cx="14170" cy="4306"/>
            </a:xfrm>
            <a:custGeom>
              <a:rect b="b" l="l" r="r" t="t"/>
              <a:pathLst>
                <a:path extrusionOk="0" h="143" w="397">
                  <a:moveTo>
                    <a:pt x="101" y="117"/>
                  </a:moveTo>
                  <a:cubicBezTo>
                    <a:pt x="155" y="143"/>
                    <a:pt x="396" y="74"/>
                    <a:pt x="292" y="27"/>
                  </a:cubicBezTo>
                  <a:cubicBezTo>
                    <a:pt x="241" y="0"/>
                    <a:pt x="1" y="68"/>
                    <a:pt x="101"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3"/>
            <p:cNvSpPr/>
            <p:nvPr/>
          </p:nvSpPr>
          <p:spPr>
            <a:xfrm>
              <a:off x="1142210" y="789205"/>
              <a:ext cx="14134" cy="4215"/>
            </a:xfrm>
            <a:custGeom>
              <a:rect b="b" l="l" r="r" t="t"/>
              <a:pathLst>
                <a:path extrusionOk="0" h="140" w="396">
                  <a:moveTo>
                    <a:pt x="102" y="116"/>
                  </a:moveTo>
                  <a:cubicBezTo>
                    <a:pt x="153" y="140"/>
                    <a:pt x="396" y="72"/>
                    <a:pt x="291" y="26"/>
                  </a:cubicBezTo>
                  <a:cubicBezTo>
                    <a:pt x="240" y="0"/>
                    <a:pt x="0" y="71"/>
                    <a:pt x="102"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3"/>
            <p:cNvSpPr/>
            <p:nvPr/>
          </p:nvSpPr>
          <p:spPr>
            <a:xfrm>
              <a:off x="2787390" y="786495"/>
              <a:ext cx="13884" cy="4246"/>
            </a:xfrm>
            <a:custGeom>
              <a:rect b="b" l="l" r="r" t="t"/>
              <a:pathLst>
                <a:path extrusionOk="0" h="141" w="389">
                  <a:moveTo>
                    <a:pt x="98" y="116"/>
                  </a:moveTo>
                  <a:cubicBezTo>
                    <a:pt x="150" y="141"/>
                    <a:pt x="388" y="72"/>
                    <a:pt x="291" y="25"/>
                  </a:cubicBezTo>
                  <a:cubicBezTo>
                    <a:pt x="237" y="0"/>
                    <a:pt x="0" y="69"/>
                    <a:pt x="98"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3"/>
            <p:cNvSpPr/>
            <p:nvPr/>
          </p:nvSpPr>
          <p:spPr>
            <a:xfrm>
              <a:off x="2921663" y="781768"/>
              <a:ext cx="13813" cy="5480"/>
            </a:xfrm>
            <a:custGeom>
              <a:rect b="b" l="l" r="r" t="t"/>
              <a:pathLst>
                <a:path extrusionOk="0" h="182" w="387">
                  <a:moveTo>
                    <a:pt x="387" y="0"/>
                  </a:moveTo>
                  <a:lnTo>
                    <a:pt x="0" y="0"/>
                  </a:lnTo>
                  <a:lnTo>
                    <a:pt x="0" y="182"/>
                  </a:lnTo>
                  <a:lnTo>
                    <a:pt x="387"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3"/>
            <p:cNvSpPr/>
            <p:nvPr/>
          </p:nvSpPr>
          <p:spPr>
            <a:xfrm>
              <a:off x="6610914" y="778667"/>
              <a:ext cx="6996" cy="6233"/>
            </a:xfrm>
            <a:custGeom>
              <a:rect b="b" l="l" r="r" t="t"/>
              <a:pathLst>
                <a:path extrusionOk="0" h="207" w="196">
                  <a:moveTo>
                    <a:pt x="195" y="103"/>
                  </a:moveTo>
                  <a:cubicBezTo>
                    <a:pt x="195" y="52"/>
                    <a:pt x="39" y="0"/>
                    <a:pt x="3" y="103"/>
                  </a:cubicBezTo>
                  <a:cubicBezTo>
                    <a:pt x="1" y="154"/>
                    <a:pt x="160" y="207"/>
                    <a:pt x="195"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3"/>
            <p:cNvSpPr/>
            <p:nvPr/>
          </p:nvSpPr>
          <p:spPr>
            <a:xfrm>
              <a:off x="4277596" y="778667"/>
              <a:ext cx="6889" cy="6233"/>
            </a:xfrm>
            <a:custGeom>
              <a:rect b="b" l="l" r="r" t="t"/>
              <a:pathLst>
                <a:path extrusionOk="0" h="207" w="193">
                  <a:moveTo>
                    <a:pt x="193" y="103"/>
                  </a:moveTo>
                  <a:cubicBezTo>
                    <a:pt x="193" y="52"/>
                    <a:pt x="39" y="0"/>
                    <a:pt x="1" y="103"/>
                  </a:cubicBezTo>
                  <a:cubicBezTo>
                    <a:pt x="1" y="154"/>
                    <a:pt x="156" y="207"/>
                    <a:pt x="193"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3"/>
            <p:cNvSpPr/>
            <p:nvPr/>
          </p:nvSpPr>
          <p:spPr>
            <a:xfrm>
              <a:off x="591664" y="780985"/>
              <a:ext cx="13991" cy="4306"/>
            </a:xfrm>
            <a:custGeom>
              <a:rect b="b" l="l" r="r" t="t"/>
              <a:pathLst>
                <a:path extrusionOk="0" h="143" w="392">
                  <a:moveTo>
                    <a:pt x="293" y="26"/>
                  </a:moveTo>
                  <a:cubicBezTo>
                    <a:pt x="238" y="0"/>
                    <a:pt x="0" y="69"/>
                    <a:pt x="99" y="116"/>
                  </a:cubicBezTo>
                  <a:cubicBezTo>
                    <a:pt x="152" y="143"/>
                    <a:pt x="392"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3"/>
            <p:cNvSpPr/>
            <p:nvPr/>
          </p:nvSpPr>
          <p:spPr>
            <a:xfrm>
              <a:off x="5530380" y="773548"/>
              <a:ext cx="20666" cy="8250"/>
            </a:xfrm>
            <a:custGeom>
              <a:rect b="b" l="l" r="r" t="t"/>
              <a:pathLst>
                <a:path extrusionOk="0" h="274" w="579">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3"/>
            <p:cNvSpPr/>
            <p:nvPr/>
          </p:nvSpPr>
          <p:spPr>
            <a:xfrm>
              <a:off x="4899633" y="773127"/>
              <a:ext cx="33480" cy="15868"/>
            </a:xfrm>
            <a:custGeom>
              <a:rect b="b" l="l" r="r" t="t"/>
              <a:pathLst>
                <a:path extrusionOk="0" h="527" w="938">
                  <a:moveTo>
                    <a:pt x="893" y="196"/>
                  </a:moveTo>
                  <a:cubicBezTo>
                    <a:pt x="938" y="141"/>
                    <a:pt x="601" y="0"/>
                    <a:pt x="509" y="15"/>
                  </a:cubicBezTo>
                  <a:cubicBezTo>
                    <a:pt x="0" y="89"/>
                    <a:pt x="632" y="526"/>
                    <a:pt x="893" y="19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3"/>
            <p:cNvSpPr/>
            <p:nvPr/>
          </p:nvSpPr>
          <p:spPr>
            <a:xfrm>
              <a:off x="471275" y="764787"/>
              <a:ext cx="40333" cy="14664"/>
            </a:xfrm>
            <a:custGeom>
              <a:rect b="b" l="l" r="r" t="t"/>
              <a:pathLst>
                <a:path extrusionOk="0" h="487" w="1130">
                  <a:moveTo>
                    <a:pt x="770" y="383"/>
                  </a:moveTo>
                  <a:cubicBezTo>
                    <a:pt x="1129" y="80"/>
                    <a:pt x="78" y="0"/>
                    <a:pt x="0" y="200"/>
                  </a:cubicBezTo>
                  <a:cubicBezTo>
                    <a:pt x="302" y="239"/>
                    <a:pt x="165" y="486"/>
                    <a:pt x="770" y="3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3"/>
            <p:cNvSpPr/>
            <p:nvPr/>
          </p:nvSpPr>
          <p:spPr>
            <a:xfrm>
              <a:off x="877448" y="754399"/>
              <a:ext cx="50398" cy="17494"/>
            </a:xfrm>
            <a:custGeom>
              <a:rect b="b" l="l" r="r" t="t"/>
              <a:pathLst>
                <a:path extrusionOk="0" h="581" w="1412">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3"/>
            <p:cNvSpPr/>
            <p:nvPr/>
          </p:nvSpPr>
          <p:spPr>
            <a:xfrm>
              <a:off x="1244325" y="751689"/>
              <a:ext cx="72027" cy="13941"/>
            </a:xfrm>
            <a:custGeom>
              <a:rect b="b" l="l" r="r" t="t"/>
              <a:pathLst>
                <a:path extrusionOk="0" h="463" w="2018">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3"/>
            <p:cNvSpPr/>
            <p:nvPr/>
          </p:nvSpPr>
          <p:spPr>
            <a:xfrm>
              <a:off x="6745044" y="759126"/>
              <a:ext cx="14027" cy="4246"/>
            </a:xfrm>
            <a:custGeom>
              <a:rect b="b" l="l" r="r" t="t"/>
              <a:pathLst>
                <a:path extrusionOk="0" h="141" w="393">
                  <a:moveTo>
                    <a:pt x="99" y="117"/>
                  </a:moveTo>
                  <a:cubicBezTo>
                    <a:pt x="155" y="140"/>
                    <a:pt x="392" y="72"/>
                    <a:pt x="292" y="27"/>
                  </a:cubicBezTo>
                  <a:cubicBezTo>
                    <a:pt x="242" y="1"/>
                    <a:pt x="1" y="71"/>
                    <a:pt x="99"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3"/>
            <p:cNvSpPr/>
            <p:nvPr/>
          </p:nvSpPr>
          <p:spPr>
            <a:xfrm>
              <a:off x="6665987" y="754399"/>
              <a:ext cx="13884" cy="5540"/>
            </a:xfrm>
            <a:custGeom>
              <a:rect b="b" l="l" r="r" t="t"/>
              <a:pathLst>
                <a:path extrusionOk="0" h="184" w="389">
                  <a:moveTo>
                    <a:pt x="1" y="184"/>
                  </a:moveTo>
                  <a:lnTo>
                    <a:pt x="388" y="184"/>
                  </a:lnTo>
                  <a:lnTo>
                    <a:pt x="388" y="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3"/>
            <p:cNvSpPr/>
            <p:nvPr/>
          </p:nvSpPr>
          <p:spPr>
            <a:xfrm>
              <a:off x="5289353" y="753857"/>
              <a:ext cx="13813" cy="6745"/>
            </a:xfrm>
            <a:custGeom>
              <a:rect b="b" l="l" r="r" t="t"/>
              <a:pathLst>
                <a:path extrusionOk="0" h="224" w="387">
                  <a:moveTo>
                    <a:pt x="387" y="110"/>
                  </a:moveTo>
                  <a:cubicBezTo>
                    <a:pt x="346" y="1"/>
                    <a:pt x="174" y="54"/>
                    <a:pt x="1" y="110"/>
                  </a:cubicBezTo>
                  <a:cubicBezTo>
                    <a:pt x="6" y="202"/>
                    <a:pt x="341" y="224"/>
                    <a:pt x="387"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3"/>
            <p:cNvSpPr/>
            <p:nvPr/>
          </p:nvSpPr>
          <p:spPr>
            <a:xfrm>
              <a:off x="8061217" y="743470"/>
              <a:ext cx="44687" cy="16470"/>
            </a:xfrm>
            <a:custGeom>
              <a:rect b="b" l="l" r="r" t="t"/>
              <a:pathLst>
                <a:path extrusionOk="0" h="547" w="1252">
                  <a:moveTo>
                    <a:pt x="638" y="1"/>
                  </a:moveTo>
                  <a:cubicBezTo>
                    <a:pt x="615" y="173"/>
                    <a:pt x="1" y="65"/>
                    <a:pt x="59" y="274"/>
                  </a:cubicBezTo>
                  <a:cubicBezTo>
                    <a:pt x="396" y="547"/>
                    <a:pt x="1251" y="143"/>
                    <a:pt x="6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3"/>
            <p:cNvSpPr/>
            <p:nvPr/>
          </p:nvSpPr>
          <p:spPr>
            <a:xfrm>
              <a:off x="6738263" y="750907"/>
              <a:ext cx="13956" cy="4306"/>
            </a:xfrm>
            <a:custGeom>
              <a:rect b="b" l="l" r="r" t="t"/>
              <a:pathLst>
                <a:path extrusionOk="0" h="143" w="391">
                  <a:moveTo>
                    <a:pt x="289" y="27"/>
                  </a:moveTo>
                  <a:cubicBezTo>
                    <a:pt x="238" y="1"/>
                    <a:pt x="0" y="70"/>
                    <a:pt x="99" y="117"/>
                  </a:cubicBezTo>
                  <a:cubicBezTo>
                    <a:pt x="150" y="143"/>
                    <a:pt x="390" y="74"/>
                    <a:pt x="289"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3"/>
            <p:cNvSpPr/>
            <p:nvPr/>
          </p:nvSpPr>
          <p:spPr>
            <a:xfrm>
              <a:off x="9130223" y="746240"/>
              <a:ext cx="13777" cy="5480"/>
            </a:xfrm>
            <a:custGeom>
              <a:rect b="b" l="l" r="r" t="t"/>
              <a:pathLst>
                <a:path extrusionOk="0" h="182" w="386">
                  <a:moveTo>
                    <a:pt x="386" y="0"/>
                  </a:moveTo>
                  <a:lnTo>
                    <a:pt x="0" y="0"/>
                  </a:lnTo>
                  <a:lnTo>
                    <a:pt x="0"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3"/>
            <p:cNvSpPr/>
            <p:nvPr/>
          </p:nvSpPr>
          <p:spPr>
            <a:xfrm>
              <a:off x="5896614" y="736364"/>
              <a:ext cx="22165" cy="16199"/>
            </a:xfrm>
            <a:custGeom>
              <a:rect b="b" l="l" r="r" t="t"/>
              <a:pathLst>
                <a:path extrusionOk="0" h="538" w="621">
                  <a:moveTo>
                    <a:pt x="345" y="510"/>
                  </a:moveTo>
                  <a:cubicBezTo>
                    <a:pt x="404" y="387"/>
                    <a:pt x="620" y="335"/>
                    <a:pt x="537" y="146"/>
                  </a:cubicBezTo>
                  <a:cubicBezTo>
                    <a:pt x="0" y="1"/>
                    <a:pt x="4" y="537"/>
                    <a:pt x="345" y="5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3"/>
            <p:cNvSpPr/>
            <p:nvPr/>
          </p:nvSpPr>
          <p:spPr>
            <a:xfrm>
              <a:off x="5464814" y="745457"/>
              <a:ext cx="14134" cy="4306"/>
            </a:xfrm>
            <a:custGeom>
              <a:rect b="b" l="l" r="r" t="t"/>
              <a:pathLst>
                <a:path extrusionOk="0" h="143" w="396">
                  <a:moveTo>
                    <a:pt x="293" y="26"/>
                  </a:moveTo>
                  <a:cubicBezTo>
                    <a:pt x="239" y="0"/>
                    <a:pt x="0" y="71"/>
                    <a:pt x="101" y="116"/>
                  </a:cubicBezTo>
                  <a:cubicBezTo>
                    <a:pt x="151" y="143"/>
                    <a:pt x="396" y="72"/>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3"/>
            <p:cNvSpPr/>
            <p:nvPr/>
          </p:nvSpPr>
          <p:spPr>
            <a:xfrm>
              <a:off x="2591620" y="736334"/>
              <a:ext cx="47792" cy="17464"/>
            </a:xfrm>
            <a:custGeom>
              <a:rect b="b" l="l" r="r" t="t"/>
              <a:pathLst>
                <a:path extrusionOk="0" h="580" w="1339">
                  <a:moveTo>
                    <a:pt x="182" y="329"/>
                  </a:moveTo>
                  <a:cubicBezTo>
                    <a:pt x="479" y="580"/>
                    <a:pt x="1315" y="325"/>
                    <a:pt x="1338" y="147"/>
                  </a:cubicBezTo>
                  <a:cubicBezTo>
                    <a:pt x="943" y="203"/>
                    <a:pt x="0" y="0"/>
                    <a:pt x="182" y="32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3"/>
            <p:cNvSpPr/>
            <p:nvPr/>
          </p:nvSpPr>
          <p:spPr>
            <a:xfrm>
              <a:off x="1494988" y="731306"/>
              <a:ext cx="26484" cy="12195"/>
            </a:xfrm>
            <a:custGeom>
              <a:rect b="b" l="l" r="r" t="t"/>
              <a:pathLst>
                <a:path extrusionOk="0" h="405" w="742">
                  <a:moveTo>
                    <a:pt x="438" y="405"/>
                  </a:moveTo>
                  <a:cubicBezTo>
                    <a:pt x="742" y="269"/>
                    <a:pt x="652" y="0"/>
                    <a:pt x="53" y="41"/>
                  </a:cubicBezTo>
                  <a:cubicBezTo>
                    <a:pt x="0" y="248"/>
                    <a:pt x="100" y="383"/>
                    <a:pt x="438" y="4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3"/>
            <p:cNvSpPr/>
            <p:nvPr/>
          </p:nvSpPr>
          <p:spPr>
            <a:xfrm>
              <a:off x="8940771" y="737267"/>
              <a:ext cx="14063" cy="4246"/>
            </a:xfrm>
            <a:custGeom>
              <a:rect b="b" l="l" r="r" t="t"/>
              <a:pathLst>
                <a:path extrusionOk="0" h="141" w="394">
                  <a:moveTo>
                    <a:pt x="100" y="114"/>
                  </a:moveTo>
                  <a:cubicBezTo>
                    <a:pt x="154" y="140"/>
                    <a:pt x="394" y="73"/>
                    <a:pt x="295" y="24"/>
                  </a:cubicBezTo>
                  <a:cubicBezTo>
                    <a:pt x="242" y="1"/>
                    <a:pt x="1" y="69"/>
                    <a:pt x="100"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3"/>
            <p:cNvSpPr/>
            <p:nvPr/>
          </p:nvSpPr>
          <p:spPr>
            <a:xfrm>
              <a:off x="8995808" y="734558"/>
              <a:ext cx="14063" cy="4246"/>
            </a:xfrm>
            <a:custGeom>
              <a:rect b="b" l="l" r="r" t="t"/>
              <a:pathLst>
                <a:path extrusionOk="0" h="141" w="394">
                  <a:moveTo>
                    <a:pt x="294" y="25"/>
                  </a:moveTo>
                  <a:cubicBezTo>
                    <a:pt x="239" y="1"/>
                    <a:pt x="1" y="69"/>
                    <a:pt x="100" y="117"/>
                  </a:cubicBezTo>
                  <a:cubicBezTo>
                    <a:pt x="155" y="140"/>
                    <a:pt x="393"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3"/>
            <p:cNvSpPr/>
            <p:nvPr/>
          </p:nvSpPr>
          <p:spPr>
            <a:xfrm>
              <a:off x="6961944" y="724923"/>
              <a:ext cx="26591" cy="15266"/>
            </a:xfrm>
            <a:custGeom>
              <a:rect b="b" l="l" r="r" t="t"/>
              <a:pathLst>
                <a:path extrusionOk="0" h="507" w="745">
                  <a:moveTo>
                    <a:pt x="0" y="434"/>
                  </a:moveTo>
                  <a:cubicBezTo>
                    <a:pt x="744" y="506"/>
                    <a:pt x="744" y="1"/>
                    <a:pt x="0" y="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3"/>
            <p:cNvSpPr/>
            <p:nvPr/>
          </p:nvSpPr>
          <p:spPr>
            <a:xfrm>
              <a:off x="2673854" y="731848"/>
              <a:ext cx="13706" cy="7467"/>
            </a:xfrm>
            <a:custGeom>
              <a:rect b="b" l="l" r="r" t="t"/>
              <a:pathLst>
                <a:path extrusionOk="0" h="248" w="384">
                  <a:moveTo>
                    <a:pt x="384" y="115"/>
                  </a:moveTo>
                  <a:cubicBezTo>
                    <a:pt x="383" y="24"/>
                    <a:pt x="47" y="1"/>
                    <a:pt x="0" y="115"/>
                  </a:cubicBezTo>
                  <a:cubicBezTo>
                    <a:pt x="216" y="105"/>
                    <a:pt x="299" y="247"/>
                    <a:pt x="384"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3"/>
            <p:cNvSpPr/>
            <p:nvPr/>
          </p:nvSpPr>
          <p:spPr>
            <a:xfrm>
              <a:off x="920207" y="716131"/>
              <a:ext cx="41725" cy="18819"/>
            </a:xfrm>
            <a:custGeom>
              <a:rect b="b" l="l" r="r" t="t"/>
              <a:pathLst>
                <a:path extrusionOk="0" h="625" w="1169">
                  <a:moveTo>
                    <a:pt x="727" y="546"/>
                  </a:moveTo>
                  <a:cubicBezTo>
                    <a:pt x="1169" y="340"/>
                    <a:pt x="598" y="145"/>
                    <a:pt x="342" y="0"/>
                  </a:cubicBezTo>
                  <a:cubicBezTo>
                    <a:pt x="46" y="138"/>
                    <a:pt x="0" y="624"/>
                    <a:pt x="727" y="54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3"/>
            <p:cNvSpPr/>
            <p:nvPr/>
          </p:nvSpPr>
          <p:spPr>
            <a:xfrm>
              <a:off x="6187502" y="723568"/>
              <a:ext cx="14063" cy="4306"/>
            </a:xfrm>
            <a:custGeom>
              <a:rect b="b" l="l" r="r" t="t"/>
              <a:pathLst>
                <a:path extrusionOk="0" h="143" w="394">
                  <a:moveTo>
                    <a:pt x="296" y="26"/>
                  </a:moveTo>
                  <a:cubicBezTo>
                    <a:pt x="240" y="0"/>
                    <a:pt x="1" y="68"/>
                    <a:pt x="101" y="116"/>
                  </a:cubicBezTo>
                  <a:cubicBezTo>
                    <a:pt x="152" y="142"/>
                    <a:pt x="394" y="72"/>
                    <a:pt x="296"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3"/>
            <p:cNvSpPr/>
            <p:nvPr/>
          </p:nvSpPr>
          <p:spPr>
            <a:xfrm>
              <a:off x="6107624" y="721581"/>
              <a:ext cx="21594" cy="6474"/>
            </a:xfrm>
            <a:custGeom>
              <a:rect b="b" l="l" r="r" t="t"/>
              <a:pathLst>
                <a:path extrusionOk="0" h="215" w="605">
                  <a:moveTo>
                    <a:pt x="605" y="182"/>
                  </a:moveTo>
                  <a:lnTo>
                    <a:pt x="605" y="1"/>
                  </a:lnTo>
                  <a:lnTo>
                    <a:pt x="28" y="1"/>
                  </a:lnTo>
                  <a:cubicBezTo>
                    <a:pt x="0" y="164"/>
                    <a:pt x="217" y="215"/>
                    <a:pt x="605"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3"/>
            <p:cNvSpPr/>
            <p:nvPr/>
          </p:nvSpPr>
          <p:spPr>
            <a:xfrm>
              <a:off x="1442165" y="711856"/>
              <a:ext cx="20273" cy="13580"/>
            </a:xfrm>
            <a:custGeom>
              <a:rect b="b" l="l" r="r" t="t"/>
              <a:pathLst>
                <a:path extrusionOk="0" h="451" w="568">
                  <a:moveTo>
                    <a:pt x="375" y="415"/>
                  </a:moveTo>
                  <a:cubicBezTo>
                    <a:pt x="386" y="359"/>
                    <a:pt x="402" y="306"/>
                    <a:pt x="568" y="324"/>
                  </a:cubicBezTo>
                  <a:lnTo>
                    <a:pt x="568" y="142"/>
                  </a:lnTo>
                  <a:cubicBezTo>
                    <a:pt x="94" y="0"/>
                    <a:pt x="0" y="451"/>
                    <a:pt x="375" y="4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3"/>
            <p:cNvSpPr/>
            <p:nvPr/>
          </p:nvSpPr>
          <p:spPr>
            <a:xfrm>
              <a:off x="5299596" y="718149"/>
              <a:ext cx="14063" cy="4276"/>
            </a:xfrm>
            <a:custGeom>
              <a:rect b="b" l="l" r="r" t="t"/>
              <a:pathLst>
                <a:path extrusionOk="0" h="142" w="394">
                  <a:moveTo>
                    <a:pt x="294" y="25"/>
                  </a:moveTo>
                  <a:cubicBezTo>
                    <a:pt x="241" y="0"/>
                    <a:pt x="1" y="69"/>
                    <a:pt x="100" y="116"/>
                  </a:cubicBezTo>
                  <a:cubicBezTo>
                    <a:pt x="156" y="141"/>
                    <a:pt x="394" y="71"/>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3"/>
            <p:cNvSpPr/>
            <p:nvPr/>
          </p:nvSpPr>
          <p:spPr>
            <a:xfrm>
              <a:off x="138877" y="713331"/>
              <a:ext cx="22629" cy="8280"/>
            </a:xfrm>
            <a:custGeom>
              <a:rect b="b" l="l" r="r" t="t"/>
              <a:pathLst>
                <a:path extrusionOk="0" h="275" w="634">
                  <a:moveTo>
                    <a:pt x="634" y="275"/>
                  </a:moveTo>
                  <a:lnTo>
                    <a:pt x="634" y="1"/>
                  </a:lnTo>
                  <a:lnTo>
                    <a:pt x="248" y="1"/>
                  </a:lnTo>
                  <a:cubicBezTo>
                    <a:pt x="240" y="118"/>
                    <a:pt x="1" y="127"/>
                    <a:pt x="57" y="27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3"/>
            <p:cNvSpPr/>
            <p:nvPr/>
          </p:nvSpPr>
          <p:spPr>
            <a:xfrm>
              <a:off x="8483130" y="713030"/>
              <a:ext cx="6996" cy="6233"/>
            </a:xfrm>
            <a:custGeom>
              <a:rect b="b" l="l" r="r" t="t"/>
              <a:pathLst>
                <a:path extrusionOk="0" h="207" w="196">
                  <a:moveTo>
                    <a:pt x="194" y="103"/>
                  </a:moveTo>
                  <a:cubicBezTo>
                    <a:pt x="195" y="53"/>
                    <a:pt x="39" y="0"/>
                    <a:pt x="1" y="103"/>
                  </a:cubicBezTo>
                  <a:cubicBezTo>
                    <a:pt x="1" y="154"/>
                    <a:pt x="157" y="207"/>
                    <a:pt x="194"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3"/>
            <p:cNvSpPr/>
            <p:nvPr/>
          </p:nvSpPr>
          <p:spPr>
            <a:xfrm>
              <a:off x="5337537" y="708002"/>
              <a:ext cx="22665" cy="13670"/>
            </a:xfrm>
            <a:custGeom>
              <a:rect b="b" l="l" r="r" t="t"/>
              <a:pathLst>
                <a:path extrusionOk="0" h="454" w="635">
                  <a:moveTo>
                    <a:pt x="581" y="362"/>
                  </a:moveTo>
                  <a:cubicBezTo>
                    <a:pt x="635" y="154"/>
                    <a:pt x="535" y="21"/>
                    <a:pt x="196" y="0"/>
                  </a:cubicBezTo>
                  <a:cubicBezTo>
                    <a:pt x="240" y="160"/>
                    <a:pt x="0" y="453"/>
                    <a:pt x="581" y="36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3"/>
            <p:cNvSpPr/>
            <p:nvPr/>
          </p:nvSpPr>
          <p:spPr>
            <a:xfrm>
              <a:off x="4020400" y="697042"/>
              <a:ext cx="57322" cy="21860"/>
            </a:xfrm>
            <a:custGeom>
              <a:rect b="b" l="l" r="r" t="t"/>
              <a:pathLst>
                <a:path extrusionOk="0" h="726" w="1606">
                  <a:moveTo>
                    <a:pt x="1035" y="726"/>
                  </a:moveTo>
                  <a:cubicBezTo>
                    <a:pt x="1606" y="368"/>
                    <a:pt x="631" y="111"/>
                    <a:pt x="72" y="0"/>
                  </a:cubicBezTo>
                  <a:cubicBezTo>
                    <a:pt x="0" y="427"/>
                    <a:pt x="418" y="623"/>
                    <a:pt x="1035" y="7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3"/>
            <p:cNvSpPr/>
            <p:nvPr/>
          </p:nvSpPr>
          <p:spPr>
            <a:xfrm>
              <a:off x="8507222" y="709959"/>
              <a:ext cx="14027" cy="4246"/>
            </a:xfrm>
            <a:custGeom>
              <a:rect b="b" l="l" r="r" t="t"/>
              <a:pathLst>
                <a:path extrusionOk="0" h="141" w="393">
                  <a:moveTo>
                    <a:pt x="100" y="114"/>
                  </a:moveTo>
                  <a:cubicBezTo>
                    <a:pt x="153" y="140"/>
                    <a:pt x="392" y="70"/>
                    <a:pt x="292" y="24"/>
                  </a:cubicBezTo>
                  <a:cubicBezTo>
                    <a:pt x="237" y="1"/>
                    <a:pt x="1" y="67"/>
                    <a:pt x="100"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3"/>
            <p:cNvSpPr/>
            <p:nvPr/>
          </p:nvSpPr>
          <p:spPr>
            <a:xfrm>
              <a:off x="632888" y="709959"/>
              <a:ext cx="14099" cy="4246"/>
            </a:xfrm>
            <a:custGeom>
              <a:rect b="b" l="l" r="r" t="t"/>
              <a:pathLst>
                <a:path extrusionOk="0" h="141" w="395">
                  <a:moveTo>
                    <a:pt x="101" y="114"/>
                  </a:moveTo>
                  <a:cubicBezTo>
                    <a:pt x="154" y="140"/>
                    <a:pt x="395" y="70"/>
                    <a:pt x="295" y="24"/>
                  </a:cubicBezTo>
                  <a:cubicBezTo>
                    <a:pt x="242" y="1"/>
                    <a:pt x="0" y="67"/>
                    <a:pt x="101"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3"/>
            <p:cNvSpPr/>
            <p:nvPr/>
          </p:nvSpPr>
          <p:spPr>
            <a:xfrm>
              <a:off x="5251376" y="707129"/>
              <a:ext cx="14099" cy="4306"/>
            </a:xfrm>
            <a:custGeom>
              <a:rect b="b" l="l" r="r" t="t"/>
              <a:pathLst>
                <a:path extrusionOk="0" h="143" w="395">
                  <a:moveTo>
                    <a:pt x="294" y="27"/>
                  </a:moveTo>
                  <a:cubicBezTo>
                    <a:pt x="241" y="1"/>
                    <a:pt x="1" y="71"/>
                    <a:pt x="102" y="117"/>
                  </a:cubicBezTo>
                  <a:cubicBezTo>
                    <a:pt x="155" y="143"/>
                    <a:pt x="395" y="75"/>
                    <a:pt x="294"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3"/>
            <p:cNvSpPr/>
            <p:nvPr/>
          </p:nvSpPr>
          <p:spPr>
            <a:xfrm>
              <a:off x="1710139" y="698548"/>
              <a:ext cx="34943" cy="15266"/>
            </a:xfrm>
            <a:custGeom>
              <a:rect b="b" l="l" r="r" t="t"/>
              <a:pathLst>
                <a:path extrusionOk="0" h="507" w="979">
                  <a:moveTo>
                    <a:pt x="774" y="403"/>
                  </a:moveTo>
                  <a:cubicBezTo>
                    <a:pt x="978" y="173"/>
                    <a:pt x="123" y="1"/>
                    <a:pt x="0" y="220"/>
                  </a:cubicBezTo>
                  <a:cubicBezTo>
                    <a:pt x="306" y="259"/>
                    <a:pt x="167" y="506"/>
                    <a:pt x="774" y="4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3"/>
            <p:cNvSpPr/>
            <p:nvPr/>
          </p:nvSpPr>
          <p:spPr>
            <a:xfrm>
              <a:off x="378441" y="704841"/>
              <a:ext cx="23950" cy="5871"/>
            </a:xfrm>
            <a:custGeom>
              <a:rect b="b" l="l" r="r" t="t"/>
              <a:pathLst>
                <a:path extrusionOk="0" h="195" w="671">
                  <a:moveTo>
                    <a:pt x="479" y="194"/>
                  </a:moveTo>
                  <a:cubicBezTo>
                    <a:pt x="479" y="103"/>
                    <a:pt x="634" y="87"/>
                    <a:pt x="671" y="11"/>
                  </a:cubicBezTo>
                  <a:cubicBezTo>
                    <a:pt x="368" y="22"/>
                    <a:pt x="1" y="1"/>
                    <a:pt x="92" y="19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3"/>
            <p:cNvSpPr/>
            <p:nvPr/>
          </p:nvSpPr>
          <p:spPr>
            <a:xfrm>
              <a:off x="2618818" y="705172"/>
              <a:ext cx="13777" cy="2770"/>
            </a:xfrm>
            <a:custGeom>
              <a:rect b="b" l="l" r="r" t="t"/>
              <a:pathLst>
                <a:path extrusionOk="0" h="92" w="386">
                  <a:moveTo>
                    <a:pt x="1" y="92"/>
                  </a:moveTo>
                  <a:cubicBezTo>
                    <a:pt x="148" y="71"/>
                    <a:pt x="378" y="89"/>
                    <a:pt x="386" y="0"/>
                  </a:cubicBezTo>
                  <a:cubicBezTo>
                    <a:pt x="237" y="22"/>
                    <a:pt x="3" y="4"/>
                    <a:pt x="1"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3"/>
            <p:cNvSpPr/>
            <p:nvPr/>
          </p:nvSpPr>
          <p:spPr>
            <a:xfrm>
              <a:off x="1988821" y="704449"/>
              <a:ext cx="14134" cy="4276"/>
            </a:xfrm>
            <a:custGeom>
              <a:rect b="b" l="l" r="r" t="t"/>
              <a:pathLst>
                <a:path extrusionOk="0" h="142" w="396">
                  <a:moveTo>
                    <a:pt x="295" y="24"/>
                  </a:moveTo>
                  <a:cubicBezTo>
                    <a:pt x="240" y="1"/>
                    <a:pt x="1" y="69"/>
                    <a:pt x="101" y="116"/>
                  </a:cubicBezTo>
                  <a:cubicBezTo>
                    <a:pt x="154" y="142"/>
                    <a:pt x="395" y="73"/>
                    <a:pt x="295"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3"/>
            <p:cNvSpPr/>
            <p:nvPr/>
          </p:nvSpPr>
          <p:spPr>
            <a:xfrm>
              <a:off x="7068591" y="693490"/>
              <a:ext cx="13991" cy="4306"/>
            </a:xfrm>
            <a:custGeom>
              <a:rect b="b" l="l" r="r" t="t"/>
              <a:pathLst>
                <a:path extrusionOk="0" h="143" w="392">
                  <a:moveTo>
                    <a:pt x="99" y="117"/>
                  </a:moveTo>
                  <a:cubicBezTo>
                    <a:pt x="153" y="143"/>
                    <a:pt x="392" y="72"/>
                    <a:pt x="294" y="25"/>
                  </a:cubicBezTo>
                  <a:cubicBezTo>
                    <a:pt x="242" y="1"/>
                    <a:pt x="0" y="71"/>
                    <a:pt x="99"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3"/>
            <p:cNvSpPr/>
            <p:nvPr/>
          </p:nvSpPr>
          <p:spPr>
            <a:xfrm>
              <a:off x="5557791" y="686053"/>
              <a:ext cx="33729" cy="17343"/>
            </a:xfrm>
            <a:custGeom>
              <a:rect b="b" l="l" r="r" t="t"/>
              <a:pathLst>
                <a:path extrusionOk="0" h="576" w="945">
                  <a:moveTo>
                    <a:pt x="1" y="91"/>
                  </a:moveTo>
                  <a:lnTo>
                    <a:pt x="1" y="272"/>
                  </a:lnTo>
                  <a:cubicBezTo>
                    <a:pt x="359" y="575"/>
                    <a:pt x="945" y="1"/>
                    <a:pt x="1" y="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3"/>
            <p:cNvSpPr/>
            <p:nvPr/>
          </p:nvSpPr>
          <p:spPr>
            <a:xfrm>
              <a:off x="4508058" y="693520"/>
              <a:ext cx="14134" cy="4276"/>
            </a:xfrm>
            <a:custGeom>
              <a:rect b="b" l="l" r="r" t="t"/>
              <a:pathLst>
                <a:path extrusionOk="0" h="142" w="396">
                  <a:moveTo>
                    <a:pt x="295" y="26"/>
                  </a:moveTo>
                  <a:cubicBezTo>
                    <a:pt x="242" y="1"/>
                    <a:pt x="0" y="70"/>
                    <a:pt x="99" y="117"/>
                  </a:cubicBezTo>
                  <a:cubicBezTo>
                    <a:pt x="155" y="142"/>
                    <a:pt x="396" y="71"/>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3"/>
            <p:cNvSpPr/>
            <p:nvPr/>
          </p:nvSpPr>
          <p:spPr>
            <a:xfrm>
              <a:off x="2549040" y="688763"/>
              <a:ext cx="21630" cy="9515"/>
            </a:xfrm>
            <a:custGeom>
              <a:rect b="b" l="l" r="r" t="t"/>
              <a:pathLst>
                <a:path extrusionOk="0" h="316" w="606">
                  <a:moveTo>
                    <a:pt x="413" y="274"/>
                  </a:moveTo>
                  <a:cubicBezTo>
                    <a:pt x="406" y="147"/>
                    <a:pt x="504" y="74"/>
                    <a:pt x="606" y="1"/>
                  </a:cubicBezTo>
                  <a:lnTo>
                    <a:pt x="28" y="1"/>
                  </a:lnTo>
                  <a:cubicBezTo>
                    <a:pt x="42" y="145"/>
                    <a:pt x="0" y="316"/>
                    <a:pt x="413"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3"/>
            <p:cNvSpPr/>
            <p:nvPr/>
          </p:nvSpPr>
          <p:spPr>
            <a:xfrm>
              <a:off x="5299596" y="690780"/>
              <a:ext cx="14063" cy="4276"/>
            </a:xfrm>
            <a:custGeom>
              <a:rect b="b" l="l" r="r" t="t"/>
              <a:pathLst>
                <a:path extrusionOk="0" h="142" w="394">
                  <a:moveTo>
                    <a:pt x="294" y="25"/>
                  </a:moveTo>
                  <a:cubicBezTo>
                    <a:pt x="241" y="1"/>
                    <a:pt x="1" y="70"/>
                    <a:pt x="100" y="117"/>
                  </a:cubicBezTo>
                  <a:cubicBezTo>
                    <a:pt x="156" y="142"/>
                    <a:pt x="394"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3"/>
            <p:cNvSpPr/>
            <p:nvPr/>
          </p:nvSpPr>
          <p:spPr>
            <a:xfrm>
              <a:off x="3128140" y="688070"/>
              <a:ext cx="13813" cy="7467"/>
            </a:xfrm>
            <a:custGeom>
              <a:rect b="b" l="l" r="r" t="t"/>
              <a:pathLst>
                <a:path extrusionOk="0" h="248" w="387">
                  <a:moveTo>
                    <a:pt x="387" y="115"/>
                  </a:moveTo>
                  <a:cubicBezTo>
                    <a:pt x="384" y="24"/>
                    <a:pt x="48" y="0"/>
                    <a:pt x="1" y="115"/>
                  </a:cubicBezTo>
                  <a:cubicBezTo>
                    <a:pt x="215" y="105"/>
                    <a:pt x="302" y="247"/>
                    <a:pt x="387"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3"/>
            <p:cNvSpPr/>
            <p:nvPr/>
          </p:nvSpPr>
          <p:spPr>
            <a:xfrm>
              <a:off x="3045585" y="688823"/>
              <a:ext cx="13742" cy="5480"/>
            </a:xfrm>
            <a:custGeom>
              <a:rect b="b" l="l" r="r" t="t"/>
              <a:pathLst>
                <a:path extrusionOk="0" h="182" w="385">
                  <a:moveTo>
                    <a:pt x="1" y="182"/>
                  </a:moveTo>
                  <a:lnTo>
                    <a:pt x="384" y="182"/>
                  </a:lnTo>
                  <a:lnTo>
                    <a:pt x="384" y="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3"/>
            <p:cNvSpPr/>
            <p:nvPr/>
          </p:nvSpPr>
          <p:spPr>
            <a:xfrm>
              <a:off x="2576237" y="686053"/>
              <a:ext cx="21880" cy="8732"/>
            </a:xfrm>
            <a:custGeom>
              <a:rect b="b" l="l" r="r" t="t"/>
              <a:pathLst>
                <a:path extrusionOk="0" h="290" w="613">
                  <a:moveTo>
                    <a:pt x="613" y="274"/>
                  </a:moveTo>
                  <a:lnTo>
                    <a:pt x="613" y="1"/>
                  </a:lnTo>
                  <a:lnTo>
                    <a:pt x="36" y="1"/>
                  </a:lnTo>
                  <a:cubicBezTo>
                    <a:pt x="1" y="198"/>
                    <a:pt x="194" y="289"/>
                    <a:pt x="613"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3"/>
            <p:cNvSpPr/>
            <p:nvPr/>
          </p:nvSpPr>
          <p:spPr>
            <a:xfrm>
              <a:off x="1957983" y="685661"/>
              <a:ext cx="6996" cy="6293"/>
            </a:xfrm>
            <a:custGeom>
              <a:rect b="b" l="l" r="r" t="t"/>
              <a:pathLst>
                <a:path extrusionOk="0" h="209" w="196">
                  <a:moveTo>
                    <a:pt x="195" y="104"/>
                  </a:moveTo>
                  <a:cubicBezTo>
                    <a:pt x="195" y="53"/>
                    <a:pt x="39" y="1"/>
                    <a:pt x="3" y="104"/>
                  </a:cubicBezTo>
                  <a:cubicBezTo>
                    <a:pt x="1" y="155"/>
                    <a:pt x="156" y="208"/>
                    <a:pt x="195"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3"/>
            <p:cNvSpPr/>
            <p:nvPr/>
          </p:nvSpPr>
          <p:spPr>
            <a:xfrm>
              <a:off x="8868638" y="683313"/>
              <a:ext cx="13813" cy="5480"/>
            </a:xfrm>
            <a:custGeom>
              <a:rect b="b" l="l" r="r" t="t"/>
              <a:pathLst>
                <a:path extrusionOk="0" h="182" w="387">
                  <a:moveTo>
                    <a:pt x="0" y="182"/>
                  </a:moveTo>
                  <a:lnTo>
                    <a:pt x="386" y="182"/>
                  </a:lnTo>
                  <a:lnTo>
                    <a:pt x="386" y="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3"/>
            <p:cNvSpPr/>
            <p:nvPr/>
          </p:nvSpPr>
          <p:spPr>
            <a:xfrm>
              <a:off x="5664402" y="679881"/>
              <a:ext cx="14063" cy="4215"/>
            </a:xfrm>
            <a:custGeom>
              <a:rect b="b" l="l" r="r" t="t"/>
              <a:pathLst>
                <a:path extrusionOk="0" h="140" w="394">
                  <a:moveTo>
                    <a:pt x="294" y="24"/>
                  </a:moveTo>
                  <a:cubicBezTo>
                    <a:pt x="239" y="1"/>
                    <a:pt x="0" y="69"/>
                    <a:pt x="102" y="116"/>
                  </a:cubicBezTo>
                  <a:cubicBezTo>
                    <a:pt x="155" y="139"/>
                    <a:pt x="393" y="73"/>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3"/>
            <p:cNvSpPr/>
            <p:nvPr/>
          </p:nvSpPr>
          <p:spPr>
            <a:xfrm>
              <a:off x="2563674" y="675093"/>
              <a:ext cx="20702" cy="8250"/>
            </a:xfrm>
            <a:custGeom>
              <a:rect b="b" l="l" r="r" t="t"/>
              <a:pathLst>
                <a:path extrusionOk="0" h="274" w="58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3"/>
            <p:cNvSpPr/>
            <p:nvPr/>
          </p:nvSpPr>
          <p:spPr>
            <a:xfrm>
              <a:off x="1861579" y="668379"/>
              <a:ext cx="28982" cy="16982"/>
            </a:xfrm>
            <a:custGeom>
              <a:rect b="b" l="l" r="r" t="t"/>
              <a:pathLst>
                <a:path extrusionOk="0" h="564" w="812">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3"/>
            <p:cNvSpPr/>
            <p:nvPr/>
          </p:nvSpPr>
          <p:spPr>
            <a:xfrm>
              <a:off x="8865068" y="677141"/>
              <a:ext cx="14027" cy="4246"/>
            </a:xfrm>
            <a:custGeom>
              <a:rect b="b" l="l" r="r" t="t"/>
              <a:pathLst>
                <a:path extrusionOk="0" h="141" w="393">
                  <a:moveTo>
                    <a:pt x="291" y="24"/>
                  </a:moveTo>
                  <a:cubicBezTo>
                    <a:pt x="241" y="1"/>
                    <a:pt x="1" y="68"/>
                    <a:pt x="99" y="115"/>
                  </a:cubicBezTo>
                  <a:cubicBezTo>
                    <a:pt x="156" y="140"/>
                    <a:pt x="392" y="72"/>
                    <a:pt x="291"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3"/>
            <p:cNvSpPr/>
            <p:nvPr/>
          </p:nvSpPr>
          <p:spPr>
            <a:xfrm>
              <a:off x="8651703" y="677141"/>
              <a:ext cx="14063" cy="4246"/>
            </a:xfrm>
            <a:custGeom>
              <a:rect b="b" l="l" r="r" t="t"/>
              <a:pathLst>
                <a:path extrusionOk="0" h="141" w="394">
                  <a:moveTo>
                    <a:pt x="100" y="115"/>
                  </a:moveTo>
                  <a:cubicBezTo>
                    <a:pt x="153" y="140"/>
                    <a:pt x="393" y="72"/>
                    <a:pt x="293" y="24"/>
                  </a:cubicBezTo>
                  <a:cubicBezTo>
                    <a:pt x="241" y="1"/>
                    <a:pt x="0" y="68"/>
                    <a:pt x="100"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3"/>
            <p:cNvSpPr/>
            <p:nvPr/>
          </p:nvSpPr>
          <p:spPr>
            <a:xfrm>
              <a:off x="5426980" y="674792"/>
              <a:ext cx="7031" cy="6233"/>
            </a:xfrm>
            <a:custGeom>
              <a:rect b="b" l="l" r="r" t="t"/>
              <a:pathLst>
                <a:path extrusionOk="0" h="207" w="197">
                  <a:moveTo>
                    <a:pt x="3" y="102"/>
                  </a:moveTo>
                  <a:cubicBezTo>
                    <a:pt x="0" y="153"/>
                    <a:pt x="158" y="206"/>
                    <a:pt x="196" y="102"/>
                  </a:cubicBezTo>
                  <a:cubicBezTo>
                    <a:pt x="196" y="52"/>
                    <a:pt x="40" y="0"/>
                    <a:pt x="3"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3"/>
            <p:cNvSpPr/>
            <p:nvPr/>
          </p:nvSpPr>
          <p:spPr>
            <a:xfrm>
              <a:off x="3259236" y="665429"/>
              <a:ext cx="20309" cy="13549"/>
            </a:xfrm>
            <a:custGeom>
              <a:rect b="b" l="l" r="r" t="t"/>
              <a:pathLst>
                <a:path extrusionOk="0" h="450" w="569">
                  <a:moveTo>
                    <a:pt x="377" y="413"/>
                  </a:moveTo>
                  <a:cubicBezTo>
                    <a:pt x="388" y="358"/>
                    <a:pt x="403" y="307"/>
                    <a:pt x="569" y="324"/>
                  </a:cubicBezTo>
                  <a:lnTo>
                    <a:pt x="569" y="143"/>
                  </a:lnTo>
                  <a:cubicBezTo>
                    <a:pt x="96" y="1"/>
                    <a:pt x="1" y="450"/>
                    <a:pt x="377" y="41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3"/>
            <p:cNvSpPr/>
            <p:nvPr/>
          </p:nvSpPr>
          <p:spPr>
            <a:xfrm>
              <a:off x="8111471" y="672414"/>
              <a:ext cx="13813" cy="2710"/>
            </a:xfrm>
            <a:custGeom>
              <a:rect b="b" l="l" r="r" t="t"/>
              <a:pathLst>
                <a:path extrusionOk="0" h="90" w="387">
                  <a:moveTo>
                    <a:pt x="386" y="1"/>
                  </a:moveTo>
                  <a:cubicBezTo>
                    <a:pt x="237" y="21"/>
                    <a:pt x="8" y="4"/>
                    <a:pt x="1" y="90"/>
                  </a:cubicBezTo>
                  <a:cubicBezTo>
                    <a:pt x="151" y="70"/>
                    <a:pt x="382" y="87"/>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3"/>
            <p:cNvSpPr/>
            <p:nvPr/>
          </p:nvSpPr>
          <p:spPr>
            <a:xfrm>
              <a:off x="5544121" y="666573"/>
              <a:ext cx="6924" cy="6203"/>
            </a:xfrm>
            <a:custGeom>
              <a:rect b="b" l="l" r="r" t="t"/>
              <a:pathLst>
                <a:path extrusionOk="0" h="206" w="194">
                  <a:moveTo>
                    <a:pt x="193" y="104"/>
                  </a:moveTo>
                  <a:cubicBezTo>
                    <a:pt x="193" y="53"/>
                    <a:pt x="37" y="0"/>
                    <a:pt x="0" y="104"/>
                  </a:cubicBezTo>
                  <a:cubicBezTo>
                    <a:pt x="0" y="153"/>
                    <a:pt x="155" y="205"/>
                    <a:pt x="19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3"/>
            <p:cNvSpPr/>
            <p:nvPr/>
          </p:nvSpPr>
          <p:spPr>
            <a:xfrm>
              <a:off x="1507374" y="664164"/>
              <a:ext cx="23878" cy="10328"/>
            </a:xfrm>
            <a:custGeom>
              <a:rect b="b" l="l" r="r" t="t"/>
              <a:pathLst>
                <a:path extrusionOk="0" h="343" w="669">
                  <a:moveTo>
                    <a:pt x="669" y="92"/>
                  </a:moveTo>
                  <a:cubicBezTo>
                    <a:pt x="403" y="95"/>
                    <a:pt x="247" y="49"/>
                    <a:pt x="91" y="1"/>
                  </a:cubicBezTo>
                  <a:cubicBezTo>
                    <a:pt x="1" y="283"/>
                    <a:pt x="610" y="343"/>
                    <a:pt x="669"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3"/>
            <p:cNvSpPr/>
            <p:nvPr/>
          </p:nvSpPr>
          <p:spPr>
            <a:xfrm>
              <a:off x="4260321" y="666181"/>
              <a:ext cx="13920" cy="4246"/>
            </a:xfrm>
            <a:custGeom>
              <a:rect b="b" l="l" r="r" t="t"/>
              <a:pathLst>
                <a:path extrusionOk="0" h="141" w="390">
                  <a:moveTo>
                    <a:pt x="290" y="25"/>
                  </a:moveTo>
                  <a:cubicBezTo>
                    <a:pt x="237" y="0"/>
                    <a:pt x="1" y="68"/>
                    <a:pt x="100" y="117"/>
                  </a:cubicBezTo>
                  <a:cubicBezTo>
                    <a:pt x="152" y="140"/>
                    <a:pt x="390" y="72"/>
                    <a:pt x="290"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3"/>
            <p:cNvSpPr/>
            <p:nvPr/>
          </p:nvSpPr>
          <p:spPr>
            <a:xfrm>
              <a:off x="1577258" y="648538"/>
              <a:ext cx="50434" cy="18488"/>
            </a:xfrm>
            <a:custGeom>
              <a:rect b="b" l="l" r="r" t="t"/>
              <a:pathLst>
                <a:path extrusionOk="0" h="614" w="1413">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3"/>
            <p:cNvSpPr/>
            <p:nvPr/>
          </p:nvSpPr>
          <p:spPr>
            <a:xfrm>
              <a:off x="2075017" y="655613"/>
              <a:ext cx="6889" cy="6233"/>
            </a:xfrm>
            <a:custGeom>
              <a:rect b="b" l="l" r="r" t="t"/>
              <a:pathLst>
                <a:path extrusionOk="0" h="207" w="193">
                  <a:moveTo>
                    <a:pt x="193" y="103"/>
                  </a:moveTo>
                  <a:cubicBezTo>
                    <a:pt x="193" y="52"/>
                    <a:pt x="40" y="0"/>
                    <a:pt x="2" y="103"/>
                  </a:cubicBezTo>
                  <a:cubicBezTo>
                    <a:pt x="1" y="154"/>
                    <a:pt x="155" y="206"/>
                    <a:pt x="193"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3"/>
            <p:cNvSpPr/>
            <p:nvPr/>
          </p:nvSpPr>
          <p:spPr>
            <a:xfrm>
              <a:off x="4917800" y="656005"/>
              <a:ext cx="13742" cy="2770"/>
            </a:xfrm>
            <a:custGeom>
              <a:rect b="b" l="l" r="r" t="t"/>
              <a:pathLst>
                <a:path extrusionOk="0" h="92" w="385">
                  <a:moveTo>
                    <a:pt x="384" y="0"/>
                  </a:moveTo>
                  <a:cubicBezTo>
                    <a:pt x="234" y="21"/>
                    <a:pt x="4" y="4"/>
                    <a:pt x="0" y="92"/>
                  </a:cubicBezTo>
                  <a:cubicBezTo>
                    <a:pt x="149" y="71"/>
                    <a:pt x="379" y="89"/>
                    <a:pt x="3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3"/>
            <p:cNvSpPr/>
            <p:nvPr/>
          </p:nvSpPr>
          <p:spPr>
            <a:xfrm>
              <a:off x="2171385" y="652903"/>
              <a:ext cx="6924" cy="6233"/>
            </a:xfrm>
            <a:custGeom>
              <a:rect b="b" l="l" r="r" t="t"/>
              <a:pathLst>
                <a:path extrusionOk="0" h="207" w="194">
                  <a:moveTo>
                    <a:pt x="193" y="103"/>
                  </a:moveTo>
                  <a:cubicBezTo>
                    <a:pt x="193" y="52"/>
                    <a:pt x="38" y="0"/>
                    <a:pt x="3" y="103"/>
                  </a:cubicBezTo>
                  <a:cubicBezTo>
                    <a:pt x="0" y="153"/>
                    <a:pt x="156" y="206"/>
                    <a:pt x="193"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3"/>
            <p:cNvSpPr/>
            <p:nvPr/>
          </p:nvSpPr>
          <p:spPr>
            <a:xfrm>
              <a:off x="1761749" y="655252"/>
              <a:ext cx="13956" cy="4276"/>
            </a:xfrm>
            <a:custGeom>
              <a:rect b="b" l="l" r="r" t="t"/>
              <a:pathLst>
                <a:path extrusionOk="0" h="142" w="391">
                  <a:moveTo>
                    <a:pt x="100" y="115"/>
                  </a:moveTo>
                  <a:cubicBezTo>
                    <a:pt x="151" y="141"/>
                    <a:pt x="391" y="71"/>
                    <a:pt x="293" y="24"/>
                  </a:cubicBezTo>
                  <a:cubicBezTo>
                    <a:pt x="238" y="1"/>
                    <a:pt x="1" y="70"/>
                    <a:pt x="100"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3"/>
            <p:cNvSpPr/>
            <p:nvPr/>
          </p:nvSpPr>
          <p:spPr>
            <a:xfrm>
              <a:off x="5082019" y="647755"/>
              <a:ext cx="21665" cy="6474"/>
            </a:xfrm>
            <a:custGeom>
              <a:rect b="b" l="l" r="r" t="t"/>
              <a:pathLst>
                <a:path extrusionOk="0" h="215" w="607">
                  <a:moveTo>
                    <a:pt x="606" y="183"/>
                  </a:moveTo>
                  <a:lnTo>
                    <a:pt x="606" y="0"/>
                  </a:lnTo>
                  <a:lnTo>
                    <a:pt x="27" y="0"/>
                  </a:lnTo>
                  <a:cubicBezTo>
                    <a:pt x="1" y="165"/>
                    <a:pt x="217" y="214"/>
                    <a:pt x="606" y="1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3"/>
            <p:cNvSpPr/>
            <p:nvPr/>
          </p:nvSpPr>
          <p:spPr>
            <a:xfrm>
              <a:off x="4029859" y="650495"/>
              <a:ext cx="13777" cy="2770"/>
            </a:xfrm>
            <a:custGeom>
              <a:rect b="b" l="l" r="r" t="t"/>
              <a:pathLst>
                <a:path extrusionOk="0" h="92" w="386">
                  <a:moveTo>
                    <a:pt x="0" y="92"/>
                  </a:moveTo>
                  <a:cubicBezTo>
                    <a:pt x="150" y="71"/>
                    <a:pt x="381" y="89"/>
                    <a:pt x="385" y="1"/>
                  </a:cubicBezTo>
                  <a:cubicBezTo>
                    <a:pt x="235" y="21"/>
                    <a:pt x="5" y="4"/>
                    <a:pt x="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3"/>
            <p:cNvSpPr/>
            <p:nvPr/>
          </p:nvSpPr>
          <p:spPr>
            <a:xfrm>
              <a:off x="2271036" y="649742"/>
              <a:ext cx="14063" cy="4276"/>
            </a:xfrm>
            <a:custGeom>
              <a:rect b="b" l="l" r="r" t="t"/>
              <a:pathLst>
                <a:path extrusionOk="0" h="142" w="394">
                  <a:moveTo>
                    <a:pt x="102" y="117"/>
                  </a:moveTo>
                  <a:cubicBezTo>
                    <a:pt x="156" y="142"/>
                    <a:pt x="393" y="73"/>
                    <a:pt x="294" y="26"/>
                  </a:cubicBezTo>
                  <a:cubicBezTo>
                    <a:pt x="239" y="1"/>
                    <a:pt x="0" y="70"/>
                    <a:pt x="102"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3"/>
            <p:cNvSpPr/>
            <p:nvPr/>
          </p:nvSpPr>
          <p:spPr>
            <a:xfrm>
              <a:off x="8586458" y="647785"/>
              <a:ext cx="13777" cy="2770"/>
            </a:xfrm>
            <a:custGeom>
              <a:rect b="b" l="l" r="r" t="t"/>
              <a:pathLst>
                <a:path extrusionOk="0" h="92" w="386">
                  <a:moveTo>
                    <a:pt x="386" y="0"/>
                  </a:moveTo>
                  <a:cubicBezTo>
                    <a:pt x="236" y="23"/>
                    <a:pt x="4" y="4"/>
                    <a:pt x="1" y="92"/>
                  </a:cubicBezTo>
                  <a:cubicBezTo>
                    <a:pt x="151" y="71"/>
                    <a:pt x="381" y="89"/>
                    <a:pt x="3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3"/>
            <p:cNvSpPr/>
            <p:nvPr/>
          </p:nvSpPr>
          <p:spPr>
            <a:xfrm>
              <a:off x="5592234" y="639174"/>
              <a:ext cx="7031" cy="6293"/>
            </a:xfrm>
            <a:custGeom>
              <a:rect b="b" l="l" r="r" t="t"/>
              <a:pathLst>
                <a:path extrusionOk="0" h="209" w="197">
                  <a:moveTo>
                    <a:pt x="195" y="104"/>
                  </a:moveTo>
                  <a:cubicBezTo>
                    <a:pt x="196" y="55"/>
                    <a:pt x="40" y="1"/>
                    <a:pt x="3" y="104"/>
                  </a:cubicBezTo>
                  <a:cubicBezTo>
                    <a:pt x="1" y="156"/>
                    <a:pt x="160" y="208"/>
                    <a:pt x="195"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3"/>
            <p:cNvSpPr/>
            <p:nvPr/>
          </p:nvSpPr>
          <p:spPr>
            <a:xfrm>
              <a:off x="2130089" y="639595"/>
              <a:ext cx="13849" cy="2710"/>
            </a:xfrm>
            <a:custGeom>
              <a:rect b="b" l="l" r="r" t="t"/>
              <a:pathLst>
                <a:path extrusionOk="0" h="90" w="388">
                  <a:moveTo>
                    <a:pt x="387" y="1"/>
                  </a:moveTo>
                  <a:cubicBezTo>
                    <a:pt x="236" y="19"/>
                    <a:pt x="6" y="2"/>
                    <a:pt x="1" y="90"/>
                  </a:cubicBezTo>
                  <a:cubicBezTo>
                    <a:pt x="149" y="73"/>
                    <a:pt x="381" y="88"/>
                    <a:pt x="3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3"/>
            <p:cNvSpPr/>
            <p:nvPr/>
          </p:nvSpPr>
          <p:spPr>
            <a:xfrm>
              <a:off x="1551810" y="636464"/>
              <a:ext cx="7067" cy="6233"/>
            </a:xfrm>
            <a:custGeom>
              <a:rect b="b" l="l" r="r" t="t"/>
              <a:pathLst>
                <a:path extrusionOk="0" h="207" w="198">
                  <a:moveTo>
                    <a:pt x="198" y="105"/>
                  </a:moveTo>
                  <a:cubicBezTo>
                    <a:pt x="198" y="54"/>
                    <a:pt x="40" y="1"/>
                    <a:pt x="5" y="105"/>
                  </a:cubicBezTo>
                  <a:cubicBezTo>
                    <a:pt x="1" y="153"/>
                    <a:pt x="159" y="207"/>
                    <a:pt x="198"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3"/>
            <p:cNvSpPr/>
            <p:nvPr/>
          </p:nvSpPr>
          <p:spPr>
            <a:xfrm>
              <a:off x="4411726" y="636103"/>
              <a:ext cx="14027" cy="4246"/>
            </a:xfrm>
            <a:custGeom>
              <a:rect b="b" l="l" r="r" t="t"/>
              <a:pathLst>
                <a:path extrusionOk="0" h="141" w="393">
                  <a:moveTo>
                    <a:pt x="295" y="26"/>
                  </a:moveTo>
                  <a:cubicBezTo>
                    <a:pt x="240" y="1"/>
                    <a:pt x="1" y="69"/>
                    <a:pt x="101" y="117"/>
                  </a:cubicBezTo>
                  <a:cubicBezTo>
                    <a:pt x="152" y="140"/>
                    <a:pt x="393" y="73"/>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3"/>
            <p:cNvSpPr/>
            <p:nvPr/>
          </p:nvSpPr>
          <p:spPr>
            <a:xfrm>
              <a:off x="2543615" y="627341"/>
              <a:ext cx="20166" cy="16259"/>
            </a:xfrm>
            <a:custGeom>
              <a:rect b="b" l="l" r="r" t="t"/>
              <a:pathLst>
                <a:path extrusionOk="0" h="540" w="565">
                  <a:moveTo>
                    <a:pt x="565" y="135"/>
                  </a:moveTo>
                  <a:cubicBezTo>
                    <a:pt x="1" y="1"/>
                    <a:pt x="1" y="540"/>
                    <a:pt x="565" y="40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3"/>
            <p:cNvSpPr/>
            <p:nvPr/>
          </p:nvSpPr>
          <p:spPr>
            <a:xfrm>
              <a:off x="6655601" y="633363"/>
              <a:ext cx="14027" cy="4306"/>
            </a:xfrm>
            <a:custGeom>
              <a:rect b="b" l="l" r="r" t="t"/>
              <a:pathLst>
                <a:path extrusionOk="0" h="143" w="393">
                  <a:moveTo>
                    <a:pt x="292" y="27"/>
                  </a:moveTo>
                  <a:cubicBezTo>
                    <a:pt x="237" y="0"/>
                    <a:pt x="1" y="68"/>
                    <a:pt x="98" y="117"/>
                  </a:cubicBezTo>
                  <a:cubicBezTo>
                    <a:pt x="155" y="143"/>
                    <a:pt x="392" y="74"/>
                    <a:pt x="292"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3"/>
            <p:cNvSpPr/>
            <p:nvPr/>
          </p:nvSpPr>
          <p:spPr>
            <a:xfrm>
              <a:off x="6304536" y="633363"/>
              <a:ext cx="14027" cy="4306"/>
            </a:xfrm>
            <a:custGeom>
              <a:rect b="b" l="l" r="r" t="t"/>
              <a:pathLst>
                <a:path extrusionOk="0" h="143" w="393">
                  <a:moveTo>
                    <a:pt x="293" y="27"/>
                  </a:moveTo>
                  <a:cubicBezTo>
                    <a:pt x="241" y="0"/>
                    <a:pt x="1" y="68"/>
                    <a:pt x="103" y="117"/>
                  </a:cubicBezTo>
                  <a:cubicBezTo>
                    <a:pt x="155" y="143"/>
                    <a:pt x="392" y="74"/>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3"/>
            <p:cNvSpPr/>
            <p:nvPr/>
          </p:nvSpPr>
          <p:spPr>
            <a:xfrm>
              <a:off x="2325966" y="625926"/>
              <a:ext cx="25663" cy="8250"/>
            </a:xfrm>
            <a:custGeom>
              <a:rect b="b" l="l" r="r" t="t"/>
              <a:pathLst>
                <a:path extrusionOk="0" h="274" w="719">
                  <a:moveTo>
                    <a:pt x="105" y="274"/>
                  </a:moveTo>
                  <a:lnTo>
                    <a:pt x="682" y="274"/>
                  </a:lnTo>
                  <a:cubicBezTo>
                    <a:pt x="653" y="165"/>
                    <a:pt x="718" y="14"/>
                    <a:pt x="490" y="1"/>
                  </a:cubicBezTo>
                  <a:cubicBezTo>
                    <a:pt x="474" y="143"/>
                    <a:pt x="0" y="71"/>
                    <a:pt x="105"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3"/>
            <p:cNvSpPr/>
            <p:nvPr/>
          </p:nvSpPr>
          <p:spPr>
            <a:xfrm>
              <a:off x="2725286" y="627883"/>
              <a:ext cx="14134" cy="4276"/>
            </a:xfrm>
            <a:custGeom>
              <a:rect b="b" l="l" r="r" t="t"/>
              <a:pathLst>
                <a:path extrusionOk="0" h="142" w="396">
                  <a:moveTo>
                    <a:pt x="293" y="26"/>
                  </a:moveTo>
                  <a:cubicBezTo>
                    <a:pt x="242" y="1"/>
                    <a:pt x="0" y="70"/>
                    <a:pt x="103" y="117"/>
                  </a:cubicBezTo>
                  <a:cubicBezTo>
                    <a:pt x="156" y="142"/>
                    <a:pt x="396" y="74"/>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3"/>
            <p:cNvSpPr/>
            <p:nvPr/>
          </p:nvSpPr>
          <p:spPr>
            <a:xfrm>
              <a:off x="4371822" y="617104"/>
              <a:ext cx="29625" cy="12345"/>
            </a:xfrm>
            <a:custGeom>
              <a:rect b="b" l="l" r="r" t="t"/>
              <a:pathLst>
                <a:path extrusionOk="0" h="410" w="830">
                  <a:moveTo>
                    <a:pt x="829" y="384"/>
                  </a:moveTo>
                  <a:lnTo>
                    <a:pt x="829" y="21"/>
                  </a:lnTo>
                  <a:cubicBezTo>
                    <a:pt x="466" y="0"/>
                    <a:pt x="407" y="123"/>
                    <a:pt x="59" y="111"/>
                  </a:cubicBezTo>
                  <a:cubicBezTo>
                    <a:pt x="0" y="351"/>
                    <a:pt x="329" y="410"/>
                    <a:pt x="829" y="38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3"/>
            <p:cNvSpPr/>
            <p:nvPr/>
          </p:nvSpPr>
          <p:spPr>
            <a:xfrm>
              <a:off x="1469362" y="619453"/>
              <a:ext cx="27519" cy="11231"/>
            </a:xfrm>
            <a:custGeom>
              <a:rect b="b" l="l" r="r" t="t"/>
              <a:pathLst>
                <a:path extrusionOk="0" h="373" w="771">
                  <a:moveTo>
                    <a:pt x="771" y="306"/>
                  </a:moveTo>
                  <a:lnTo>
                    <a:pt x="771" y="33"/>
                  </a:lnTo>
                  <a:cubicBezTo>
                    <a:pt x="481" y="50"/>
                    <a:pt x="56" y="0"/>
                    <a:pt x="0" y="124"/>
                  </a:cubicBezTo>
                  <a:cubicBezTo>
                    <a:pt x="382" y="126"/>
                    <a:pt x="244" y="372"/>
                    <a:pt x="771"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3"/>
            <p:cNvSpPr/>
            <p:nvPr/>
          </p:nvSpPr>
          <p:spPr>
            <a:xfrm>
              <a:off x="1909763" y="608945"/>
              <a:ext cx="41403" cy="17012"/>
            </a:xfrm>
            <a:custGeom>
              <a:rect b="b" l="l" r="r" t="t"/>
              <a:pathLst>
                <a:path extrusionOk="0" h="565" w="1160">
                  <a:moveTo>
                    <a:pt x="1" y="201"/>
                  </a:moveTo>
                  <a:cubicBezTo>
                    <a:pt x="212" y="405"/>
                    <a:pt x="525" y="559"/>
                    <a:pt x="1160" y="565"/>
                  </a:cubicBezTo>
                  <a:lnTo>
                    <a:pt x="1160" y="112"/>
                  </a:lnTo>
                  <a:cubicBezTo>
                    <a:pt x="820" y="164"/>
                    <a:pt x="26" y="1"/>
                    <a:pt x="1" y="20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3"/>
            <p:cNvSpPr/>
            <p:nvPr/>
          </p:nvSpPr>
          <p:spPr>
            <a:xfrm>
              <a:off x="911712" y="609547"/>
              <a:ext cx="45901" cy="16771"/>
            </a:xfrm>
            <a:custGeom>
              <a:rect b="b" l="l" r="r" t="t"/>
              <a:pathLst>
                <a:path extrusionOk="0" h="557" w="1286">
                  <a:moveTo>
                    <a:pt x="965" y="0"/>
                  </a:moveTo>
                  <a:cubicBezTo>
                    <a:pt x="361" y="17"/>
                    <a:pt x="39" y="167"/>
                    <a:pt x="1" y="453"/>
                  </a:cubicBezTo>
                  <a:cubicBezTo>
                    <a:pt x="365" y="434"/>
                    <a:pt x="426" y="556"/>
                    <a:pt x="774" y="545"/>
                  </a:cubicBezTo>
                  <a:cubicBezTo>
                    <a:pt x="901" y="354"/>
                    <a:pt x="1285" y="140"/>
                    <a:pt x="9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3"/>
            <p:cNvSpPr/>
            <p:nvPr/>
          </p:nvSpPr>
          <p:spPr>
            <a:xfrm>
              <a:off x="5668043" y="614967"/>
              <a:ext cx="14919" cy="9214"/>
            </a:xfrm>
            <a:custGeom>
              <a:rect b="b" l="l" r="r" t="t"/>
              <a:pathLst>
                <a:path extrusionOk="0" h="306" w="418">
                  <a:moveTo>
                    <a:pt x="383" y="273"/>
                  </a:moveTo>
                  <a:cubicBezTo>
                    <a:pt x="354" y="166"/>
                    <a:pt x="418" y="16"/>
                    <a:pt x="192" y="1"/>
                  </a:cubicBezTo>
                  <a:cubicBezTo>
                    <a:pt x="179" y="57"/>
                    <a:pt x="163" y="109"/>
                    <a:pt x="0" y="92"/>
                  </a:cubicBezTo>
                  <a:cubicBezTo>
                    <a:pt x="21" y="202"/>
                    <a:pt x="56" y="306"/>
                    <a:pt x="383"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3"/>
            <p:cNvSpPr/>
            <p:nvPr/>
          </p:nvSpPr>
          <p:spPr>
            <a:xfrm>
              <a:off x="2532550" y="619694"/>
              <a:ext cx="14134" cy="4306"/>
            </a:xfrm>
            <a:custGeom>
              <a:rect b="b" l="l" r="r" t="t"/>
              <a:pathLst>
                <a:path extrusionOk="0" h="143" w="396">
                  <a:moveTo>
                    <a:pt x="295" y="25"/>
                  </a:moveTo>
                  <a:cubicBezTo>
                    <a:pt x="243" y="0"/>
                    <a:pt x="0" y="68"/>
                    <a:pt x="102" y="116"/>
                  </a:cubicBezTo>
                  <a:cubicBezTo>
                    <a:pt x="157" y="142"/>
                    <a:pt x="396"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3"/>
            <p:cNvSpPr/>
            <p:nvPr/>
          </p:nvSpPr>
          <p:spPr>
            <a:xfrm>
              <a:off x="4174411" y="614575"/>
              <a:ext cx="6889" cy="6293"/>
            </a:xfrm>
            <a:custGeom>
              <a:rect b="b" l="l" r="r" t="t"/>
              <a:pathLst>
                <a:path extrusionOk="0" h="209" w="193">
                  <a:moveTo>
                    <a:pt x="192" y="105"/>
                  </a:moveTo>
                  <a:cubicBezTo>
                    <a:pt x="192" y="53"/>
                    <a:pt x="38" y="0"/>
                    <a:pt x="1" y="105"/>
                  </a:cubicBezTo>
                  <a:cubicBezTo>
                    <a:pt x="1" y="155"/>
                    <a:pt x="156" y="208"/>
                    <a:pt x="192"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3"/>
            <p:cNvSpPr/>
            <p:nvPr/>
          </p:nvSpPr>
          <p:spPr>
            <a:xfrm>
              <a:off x="2319256" y="614274"/>
              <a:ext cx="14063" cy="4215"/>
            </a:xfrm>
            <a:custGeom>
              <a:rect b="b" l="l" r="r" t="t"/>
              <a:pathLst>
                <a:path extrusionOk="0" h="140" w="394">
                  <a:moveTo>
                    <a:pt x="293" y="24"/>
                  </a:moveTo>
                  <a:cubicBezTo>
                    <a:pt x="241" y="0"/>
                    <a:pt x="0" y="68"/>
                    <a:pt x="102" y="115"/>
                  </a:cubicBezTo>
                  <a:cubicBezTo>
                    <a:pt x="152" y="140"/>
                    <a:pt x="393" y="72"/>
                    <a:pt x="293"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3"/>
            <p:cNvSpPr/>
            <p:nvPr/>
          </p:nvSpPr>
          <p:spPr>
            <a:xfrm>
              <a:off x="3761349" y="612227"/>
              <a:ext cx="13777" cy="2770"/>
            </a:xfrm>
            <a:custGeom>
              <a:rect b="b" l="l" r="r" t="t"/>
              <a:pathLst>
                <a:path extrusionOk="0" h="92" w="386">
                  <a:moveTo>
                    <a:pt x="385" y="0"/>
                  </a:moveTo>
                  <a:cubicBezTo>
                    <a:pt x="238" y="20"/>
                    <a:pt x="4" y="4"/>
                    <a:pt x="0" y="92"/>
                  </a:cubicBezTo>
                  <a:cubicBezTo>
                    <a:pt x="153" y="71"/>
                    <a:pt x="380" y="90"/>
                    <a:pt x="3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3"/>
            <p:cNvSpPr/>
            <p:nvPr/>
          </p:nvSpPr>
          <p:spPr>
            <a:xfrm>
              <a:off x="4556278" y="608764"/>
              <a:ext cx="13991" cy="4215"/>
            </a:xfrm>
            <a:custGeom>
              <a:rect b="b" l="l" r="r" t="t"/>
              <a:pathLst>
                <a:path extrusionOk="0" h="140" w="392">
                  <a:moveTo>
                    <a:pt x="99" y="115"/>
                  </a:moveTo>
                  <a:cubicBezTo>
                    <a:pt x="154" y="140"/>
                    <a:pt x="392" y="73"/>
                    <a:pt x="292" y="26"/>
                  </a:cubicBezTo>
                  <a:cubicBezTo>
                    <a:pt x="239" y="0"/>
                    <a:pt x="0" y="69"/>
                    <a:pt x="99"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3"/>
            <p:cNvSpPr/>
            <p:nvPr/>
          </p:nvSpPr>
          <p:spPr>
            <a:xfrm>
              <a:off x="3468747" y="608764"/>
              <a:ext cx="14027" cy="4215"/>
            </a:xfrm>
            <a:custGeom>
              <a:rect b="b" l="l" r="r" t="t"/>
              <a:pathLst>
                <a:path extrusionOk="0" h="140" w="393">
                  <a:moveTo>
                    <a:pt x="292" y="26"/>
                  </a:moveTo>
                  <a:cubicBezTo>
                    <a:pt x="238" y="0"/>
                    <a:pt x="1" y="69"/>
                    <a:pt x="100" y="115"/>
                  </a:cubicBezTo>
                  <a:cubicBezTo>
                    <a:pt x="154" y="140"/>
                    <a:pt x="392" y="73"/>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3"/>
            <p:cNvSpPr/>
            <p:nvPr/>
          </p:nvSpPr>
          <p:spPr>
            <a:xfrm>
              <a:off x="7137476" y="603285"/>
              <a:ext cx="13920" cy="4336"/>
            </a:xfrm>
            <a:custGeom>
              <a:rect b="b" l="l" r="r" t="t"/>
              <a:pathLst>
                <a:path extrusionOk="0" h="144" w="390">
                  <a:moveTo>
                    <a:pt x="289" y="27"/>
                  </a:moveTo>
                  <a:cubicBezTo>
                    <a:pt x="238" y="1"/>
                    <a:pt x="1" y="71"/>
                    <a:pt x="100" y="117"/>
                  </a:cubicBezTo>
                  <a:cubicBezTo>
                    <a:pt x="152" y="143"/>
                    <a:pt x="390" y="74"/>
                    <a:pt x="289"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3"/>
            <p:cNvSpPr/>
            <p:nvPr/>
          </p:nvSpPr>
          <p:spPr>
            <a:xfrm>
              <a:off x="2511956" y="603285"/>
              <a:ext cx="14099" cy="4336"/>
            </a:xfrm>
            <a:custGeom>
              <a:rect b="b" l="l" r="r" t="t"/>
              <a:pathLst>
                <a:path extrusionOk="0" h="144" w="395">
                  <a:moveTo>
                    <a:pt x="293" y="27"/>
                  </a:moveTo>
                  <a:cubicBezTo>
                    <a:pt x="239" y="1"/>
                    <a:pt x="0" y="71"/>
                    <a:pt x="101" y="117"/>
                  </a:cubicBezTo>
                  <a:cubicBezTo>
                    <a:pt x="153" y="143"/>
                    <a:pt x="394" y="74"/>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3"/>
            <p:cNvSpPr/>
            <p:nvPr/>
          </p:nvSpPr>
          <p:spPr>
            <a:xfrm>
              <a:off x="5695419" y="598588"/>
              <a:ext cx="13920" cy="5510"/>
            </a:xfrm>
            <a:custGeom>
              <a:rect b="b" l="l" r="r" t="t"/>
              <a:pathLst>
                <a:path extrusionOk="0" h="183" w="390">
                  <a:moveTo>
                    <a:pt x="1" y="183"/>
                  </a:moveTo>
                  <a:lnTo>
                    <a:pt x="390" y="183"/>
                  </a:lnTo>
                  <a:lnTo>
                    <a:pt x="390" y="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3"/>
            <p:cNvSpPr/>
            <p:nvPr/>
          </p:nvSpPr>
          <p:spPr>
            <a:xfrm>
              <a:off x="4542037" y="587658"/>
              <a:ext cx="26555" cy="12195"/>
            </a:xfrm>
            <a:custGeom>
              <a:rect b="b" l="l" r="r" t="t"/>
              <a:pathLst>
                <a:path extrusionOk="0" h="405" w="744">
                  <a:moveTo>
                    <a:pt x="306" y="0"/>
                  </a:moveTo>
                  <a:cubicBezTo>
                    <a:pt x="1" y="136"/>
                    <a:pt x="90" y="405"/>
                    <a:pt x="693" y="363"/>
                  </a:cubicBezTo>
                  <a:cubicBezTo>
                    <a:pt x="744" y="156"/>
                    <a:pt x="646" y="23"/>
                    <a:pt x="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3"/>
            <p:cNvSpPr/>
            <p:nvPr/>
          </p:nvSpPr>
          <p:spPr>
            <a:xfrm>
              <a:off x="3406786" y="595095"/>
              <a:ext cx="14027" cy="4306"/>
            </a:xfrm>
            <a:custGeom>
              <a:rect b="b" l="l" r="r" t="t"/>
              <a:pathLst>
                <a:path extrusionOk="0" h="143" w="393">
                  <a:moveTo>
                    <a:pt x="100" y="116"/>
                  </a:moveTo>
                  <a:cubicBezTo>
                    <a:pt x="151" y="142"/>
                    <a:pt x="392" y="72"/>
                    <a:pt x="292" y="26"/>
                  </a:cubicBezTo>
                  <a:cubicBezTo>
                    <a:pt x="242" y="0"/>
                    <a:pt x="1" y="69"/>
                    <a:pt x="100"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3"/>
            <p:cNvSpPr/>
            <p:nvPr/>
          </p:nvSpPr>
          <p:spPr>
            <a:xfrm>
              <a:off x="7898854" y="577331"/>
              <a:ext cx="35478" cy="19120"/>
            </a:xfrm>
            <a:custGeom>
              <a:rect b="b" l="l" r="r" t="t"/>
              <a:pathLst>
                <a:path extrusionOk="0" h="635" w="994">
                  <a:moveTo>
                    <a:pt x="557" y="615"/>
                  </a:moveTo>
                  <a:cubicBezTo>
                    <a:pt x="507" y="349"/>
                    <a:pt x="994" y="335"/>
                    <a:pt x="944" y="69"/>
                  </a:cubicBezTo>
                  <a:cubicBezTo>
                    <a:pt x="0" y="0"/>
                    <a:pt x="77" y="634"/>
                    <a:pt x="557" y="6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3"/>
            <p:cNvSpPr/>
            <p:nvPr/>
          </p:nvSpPr>
          <p:spPr>
            <a:xfrm>
              <a:off x="2732211" y="592355"/>
              <a:ext cx="14063" cy="4276"/>
            </a:xfrm>
            <a:custGeom>
              <a:rect b="b" l="l" r="r" t="t"/>
              <a:pathLst>
                <a:path extrusionOk="0" h="142" w="394">
                  <a:moveTo>
                    <a:pt x="99" y="116"/>
                  </a:moveTo>
                  <a:cubicBezTo>
                    <a:pt x="155" y="142"/>
                    <a:pt x="394" y="71"/>
                    <a:pt x="295" y="24"/>
                  </a:cubicBezTo>
                  <a:cubicBezTo>
                    <a:pt x="242" y="1"/>
                    <a:pt x="1" y="69"/>
                    <a:pt x="99"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3"/>
            <p:cNvSpPr/>
            <p:nvPr/>
          </p:nvSpPr>
          <p:spPr>
            <a:xfrm>
              <a:off x="1926860" y="592355"/>
              <a:ext cx="14099" cy="4276"/>
            </a:xfrm>
            <a:custGeom>
              <a:rect b="b" l="l" r="r" t="t"/>
              <a:pathLst>
                <a:path extrusionOk="0" h="142" w="395">
                  <a:moveTo>
                    <a:pt x="294" y="26"/>
                  </a:moveTo>
                  <a:cubicBezTo>
                    <a:pt x="242" y="1"/>
                    <a:pt x="1" y="70"/>
                    <a:pt x="103" y="117"/>
                  </a:cubicBezTo>
                  <a:cubicBezTo>
                    <a:pt x="157" y="142"/>
                    <a:pt x="395"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3"/>
            <p:cNvSpPr/>
            <p:nvPr/>
          </p:nvSpPr>
          <p:spPr>
            <a:xfrm>
              <a:off x="4975336" y="576729"/>
              <a:ext cx="34086" cy="17193"/>
            </a:xfrm>
            <a:custGeom>
              <a:rect b="b" l="l" r="r" t="t"/>
              <a:pathLst>
                <a:path extrusionOk="0" h="571" w="955">
                  <a:moveTo>
                    <a:pt x="700" y="545"/>
                  </a:moveTo>
                  <a:cubicBezTo>
                    <a:pt x="862" y="440"/>
                    <a:pt x="955" y="302"/>
                    <a:pt x="893" y="92"/>
                  </a:cubicBezTo>
                  <a:cubicBezTo>
                    <a:pt x="626" y="94"/>
                    <a:pt x="467" y="47"/>
                    <a:pt x="313" y="0"/>
                  </a:cubicBezTo>
                  <a:cubicBezTo>
                    <a:pt x="1" y="147"/>
                    <a:pt x="83" y="571"/>
                    <a:pt x="700"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3"/>
            <p:cNvSpPr/>
            <p:nvPr/>
          </p:nvSpPr>
          <p:spPr>
            <a:xfrm>
              <a:off x="2770829" y="580884"/>
              <a:ext cx="20095" cy="16320"/>
            </a:xfrm>
            <a:custGeom>
              <a:rect b="b" l="l" r="r" t="t"/>
              <a:pathLst>
                <a:path extrusionOk="0" h="542" w="563">
                  <a:moveTo>
                    <a:pt x="562" y="407"/>
                  </a:moveTo>
                  <a:lnTo>
                    <a:pt x="562" y="134"/>
                  </a:lnTo>
                  <a:cubicBezTo>
                    <a:pt x="1" y="1"/>
                    <a:pt x="1" y="541"/>
                    <a:pt x="562" y="40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3"/>
            <p:cNvSpPr/>
            <p:nvPr/>
          </p:nvSpPr>
          <p:spPr>
            <a:xfrm>
              <a:off x="6573045" y="586936"/>
              <a:ext cx="13920" cy="4215"/>
            </a:xfrm>
            <a:custGeom>
              <a:rect b="b" l="l" r="r" t="t"/>
              <a:pathLst>
                <a:path extrusionOk="0" h="140" w="390">
                  <a:moveTo>
                    <a:pt x="292" y="24"/>
                  </a:moveTo>
                  <a:cubicBezTo>
                    <a:pt x="237" y="1"/>
                    <a:pt x="0" y="69"/>
                    <a:pt x="101" y="116"/>
                  </a:cubicBezTo>
                  <a:cubicBezTo>
                    <a:pt x="151" y="139"/>
                    <a:pt x="389" y="70"/>
                    <a:pt x="292"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3"/>
            <p:cNvSpPr/>
            <p:nvPr/>
          </p:nvSpPr>
          <p:spPr>
            <a:xfrm>
              <a:off x="2686382" y="582148"/>
              <a:ext cx="21915" cy="8762"/>
            </a:xfrm>
            <a:custGeom>
              <a:rect b="b" l="l" r="r" t="t"/>
              <a:pathLst>
                <a:path extrusionOk="0" h="291" w="614">
                  <a:moveTo>
                    <a:pt x="614" y="273"/>
                  </a:moveTo>
                  <a:lnTo>
                    <a:pt x="614" y="1"/>
                  </a:lnTo>
                  <a:lnTo>
                    <a:pt x="33" y="1"/>
                  </a:lnTo>
                  <a:cubicBezTo>
                    <a:pt x="0" y="200"/>
                    <a:pt x="191" y="290"/>
                    <a:pt x="614"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3"/>
            <p:cNvSpPr/>
            <p:nvPr/>
          </p:nvSpPr>
          <p:spPr>
            <a:xfrm>
              <a:off x="1888277" y="579469"/>
              <a:ext cx="14670" cy="9515"/>
            </a:xfrm>
            <a:custGeom>
              <a:rect b="b" l="l" r="r" t="t"/>
              <a:pathLst>
                <a:path extrusionOk="0" h="316" w="411">
                  <a:moveTo>
                    <a:pt x="411" y="272"/>
                  </a:moveTo>
                  <a:lnTo>
                    <a:pt x="411" y="90"/>
                  </a:lnTo>
                  <a:cubicBezTo>
                    <a:pt x="220" y="90"/>
                    <a:pt x="184" y="16"/>
                    <a:pt x="26" y="1"/>
                  </a:cubicBezTo>
                  <a:cubicBezTo>
                    <a:pt x="45" y="142"/>
                    <a:pt x="1" y="315"/>
                    <a:pt x="411"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3"/>
            <p:cNvSpPr/>
            <p:nvPr/>
          </p:nvSpPr>
          <p:spPr>
            <a:xfrm>
              <a:off x="1655173" y="584888"/>
              <a:ext cx="13777" cy="2800"/>
            </a:xfrm>
            <a:custGeom>
              <a:rect b="b" l="l" r="r" t="t"/>
              <a:pathLst>
                <a:path extrusionOk="0" h="93" w="386">
                  <a:moveTo>
                    <a:pt x="0" y="92"/>
                  </a:moveTo>
                  <a:cubicBezTo>
                    <a:pt x="149" y="71"/>
                    <a:pt x="381" y="91"/>
                    <a:pt x="385" y="1"/>
                  </a:cubicBezTo>
                  <a:cubicBezTo>
                    <a:pt x="235" y="21"/>
                    <a:pt x="5" y="4"/>
                    <a:pt x="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3"/>
            <p:cNvSpPr/>
            <p:nvPr/>
          </p:nvSpPr>
          <p:spPr>
            <a:xfrm>
              <a:off x="8435017" y="579077"/>
              <a:ext cx="6924" cy="6203"/>
            </a:xfrm>
            <a:custGeom>
              <a:rect b="b" l="l" r="r" t="t"/>
              <a:pathLst>
                <a:path extrusionOk="0" h="206" w="194">
                  <a:moveTo>
                    <a:pt x="192" y="103"/>
                  </a:moveTo>
                  <a:cubicBezTo>
                    <a:pt x="193" y="53"/>
                    <a:pt x="37" y="1"/>
                    <a:pt x="0" y="103"/>
                  </a:cubicBezTo>
                  <a:cubicBezTo>
                    <a:pt x="0" y="153"/>
                    <a:pt x="158" y="206"/>
                    <a:pt x="192"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3"/>
            <p:cNvSpPr/>
            <p:nvPr/>
          </p:nvSpPr>
          <p:spPr>
            <a:xfrm>
              <a:off x="7502282" y="581456"/>
              <a:ext cx="13920" cy="4215"/>
            </a:xfrm>
            <a:custGeom>
              <a:rect b="b" l="l" r="r" t="t"/>
              <a:pathLst>
                <a:path extrusionOk="0" h="140" w="390">
                  <a:moveTo>
                    <a:pt x="291" y="24"/>
                  </a:moveTo>
                  <a:cubicBezTo>
                    <a:pt x="238" y="0"/>
                    <a:pt x="0" y="68"/>
                    <a:pt x="98" y="115"/>
                  </a:cubicBezTo>
                  <a:cubicBezTo>
                    <a:pt x="152" y="140"/>
                    <a:pt x="389" y="72"/>
                    <a:pt x="291"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3"/>
            <p:cNvSpPr/>
            <p:nvPr/>
          </p:nvSpPr>
          <p:spPr>
            <a:xfrm>
              <a:off x="2343419" y="579288"/>
              <a:ext cx="20737" cy="5841"/>
            </a:xfrm>
            <a:custGeom>
              <a:rect b="b" l="l" r="r" t="t"/>
              <a:pathLst>
                <a:path extrusionOk="0" h="194" w="581">
                  <a:moveTo>
                    <a:pt x="1" y="187"/>
                  </a:moveTo>
                  <a:cubicBezTo>
                    <a:pt x="334" y="193"/>
                    <a:pt x="497" y="119"/>
                    <a:pt x="580" y="7"/>
                  </a:cubicBezTo>
                  <a:cubicBezTo>
                    <a:pt x="250" y="0"/>
                    <a:pt x="87" y="75"/>
                    <a:pt x="1" y="18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3"/>
            <p:cNvSpPr/>
            <p:nvPr/>
          </p:nvSpPr>
          <p:spPr>
            <a:xfrm>
              <a:off x="2708261" y="573989"/>
              <a:ext cx="20737" cy="8160"/>
            </a:xfrm>
            <a:custGeom>
              <a:rect b="b" l="l" r="r" t="t"/>
              <a:pathLst>
                <a:path extrusionOk="0" h="271" w="581">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3"/>
            <p:cNvSpPr/>
            <p:nvPr/>
          </p:nvSpPr>
          <p:spPr>
            <a:xfrm>
              <a:off x="6184611" y="566522"/>
              <a:ext cx="26555" cy="15266"/>
            </a:xfrm>
            <a:custGeom>
              <a:rect b="b" l="l" r="r" t="t"/>
              <a:pathLst>
                <a:path extrusionOk="0" h="507" w="744">
                  <a:moveTo>
                    <a:pt x="1" y="72"/>
                  </a:moveTo>
                  <a:lnTo>
                    <a:pt x="1" y="435"/>
                  </a:lnTo>
                  <a:cubicBezTo>
                    <a:pt x="744" y="507"/>
                    <a:pt x="744" y="0"/>
                    <a:pt x="1" y="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3"/>
            <p:cNvSpPr/>
            <p:nvPr/>
          </p:nvSpPr>
          <p:spPr>
            <a:xfrm>
              <a:off x="5555185" y="563060"/>
              <a:ext cx="35228" cy="16440"/>
            </a:xfrm>
            <a:custGeom>
              <a:rect b="b" l="l" r="r" t="t"/>
              <a:pathLst>
                <a:path extrusionOk="0" h="546" w="987">
                  <a:moveTo>
                    <a:pt x="847" y="0"/>
                  </a:moveTo>
                  <a:lnTo>
                    <a:pt x="75" y="0"/>
                  </a:lnTo>
                  <a:cubicBezTo>
                    <a:pt x="1" y="307"/>
                    <a:pt x="409" y="387"/>
                    <a:pt x="653" y="546"/>
                  </a:cubicBezTo>
                  <a:cubicBezTo>
                    <a:pt x="651" y="332"/>
                    <a:pt x="986" y="278"/>
                    <a:pt x="8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3"/>
            <p:cNvSpPr/>
            <p:nvPr/>
          </p:nvSpPr>
          <p:spPr>
            <a:xfrm>
              <a:off x="2959425" y="570526"/>
              <a:ext cx="13920" cy="4276"/>
            </a:xfrm>
            <a:custGeom>
              <a:rect b="b" l="l" r="r" t="t"/>
              <a:pathLst>
                <a:path extrusionOk="0" h="142" w="390">
                  <a:moveTo>
                    <a:pt x="293" y="25"/>
                  </a:moveTo>
                  <a:cubicBezTo>
                    <a:pt x="239" y="0"/>
                    <a:pt x="1" y="69"/>
                    <a:pt x="99" y="116"/>
                  </a:cubicBezTo>
                  <a:cubicBezTo>
                    <a:pt x="151" y="141"/>
                    <a:pt x="390" y="72"/>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3"/>
            <p:cNvSpPr/>
            <p:nvPr/>
          </p:nvSpPr>
          <p:spPr>
            <a:xfrm>
              <a:off x="7643444" y="563060"/>
              <a:ext cx="20773" cy="8220"/>
            </a:xfrm>
            <a:custGeom>
              <a:rect b="b" l="l" r="r" t="t"/>
              <a:pathLst>
                <a:path extrusionOk="0" h="273" w="582">
                  <a:moveTo>
                    <a:pt x="581" y="0"/>
                  </a:moveTo>
                  <a:lnTo>
                    <a:pt x="1" y="0"/>
                  </a:lnTo>
                  <a:lnTo>
                    <a:pt x="1" y="273"/>
                  </a:lnTo>
                  <a:lnTo>
                    <a:pt x="581" y="27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3"/>
            <p:cNvSpPr/>
            <p:nvPr/>
          </p:nvSpPr>
          <p:spPr>
            <a:xfrm>
              <a:off x="8324872" y="562668"/>
              <a:ext cx="7031" cy="6263"/>
            </a:xfrm>
            <a:custGeom>
              <a:rect b="b" l="l" r="r" t="t"/>
              <a:pathLst>
                <a:path extrusionOk="0" h="208" w="197">
                  <a:moveTo>
                    <a:pt x="195" y="103"/>
                  </a:moveTo>
                  <a:cubicBezTo>
                    <a:pt x="196" y="52"/>
                    <a:pt x="38" y="0"/>
                    <a:pt x="0" y="103"/>
                  </a:cubicBezTo>
                  <a:cubicBezTo>
                    <a:pt x="0" y="154"/>
                    <a:pt x="156" y="208"/>
                    <a:pt x="195"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3"/>
            <p:cNvSpPr/>
            <p:nvPr/>
          </p:nvSpPr>
          <p:spPr>
            <a:xfrm>
              <a:off x="5134343" y="559537"/>
              <a:ext cx="14063" cy="4336"/>
            </a:xfrm>
            <a:custGeom>
              <a:rect b="b" l="l" r="r" t="t"/>
              <a:pathLst>
                <a:path extrusionOk="0" h="144" w="394">
                  <a:moveTo>
                    <a:pt x="102" y="117"/>
                  </a:moveTo>
                  <a:cubicBezTo>
                    <a:pt x="155" y="143"/>
                    <a:pt x="394" y="73"/>
                    <a:pt x="296" y="27"/>
                  </a:cubicBezTo>
                  <a:cubicBezTo>
                    <a:pt x="243" y="1"/>
                    <a:pt x="1" y="70"/>
                    <a:pt x="102"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3"/>
            <p:cNvSpPr/>
            <p:nvPr/>
          </p:nvSpPr>
          <p:spPr>
            <a:xfrm>
              <a:off x="1391232" y="537076"/>
              <a:ext cx="52290" cy="28002"/>
            </a:xfrm>
            <a:custGeom>
              <a:rect b="b" l="l" r="r" t="t"/>
              <a:pathLst>
                <a:path extrusionOk="0" h="930" w="1465">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3"/>
            <p:cNvSpPr/>
            <p:nvPr/>
          </p:nvSpPr>
          <p:spPr>
            <a:xfrm>
              <a:off x="7058312" y="554840"/>
              <a:ext cx="13849" cy="5480"/>
            </a:xfrm>
            <a:custGeom>
              <a:rect b="b" l="l" r="r" t="t"/>
              <a:pathLst>
                <a:path extrusionOk="0" h="182" w="388">
                  <a:moveTo>
                    <a:pt x="1" y="182"/>
                  </a:moveTo>
                  <a:lnTo>
                    <a:pt x="387" y="182"/>
                  </a:lnTo>
                  <a:lnTo>
                    <a:pt x="387" y="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3"/>
            <p:cNvSpPr/>
            <p:nvPr/>
          </p:nvSpPr>
          <p:spPr>
            <a:xfrm>
              <a:off x="2972631" y="552070"/>
              <a:ext cx="29482" cy="9876"/>
            </a:xfrm>
            <a:custGeom>
              <a:rect b="b" l="l" r="r" t="t"/>
              <a:pathLst>
                <a:path extrusionOk="0" h="328" w="826">
                  <a:moveTo>
                    <a:pt x="693" y="274"/>
                  </a:moveTo>
                  <a:cubicBezTo>
                    <a:pt x="825" y="30"/>
                    <a:pt x="295" y="98"/>
                    <a:pt x="114" y="1"/>
                  </a:cubicBezTo>
                  <a:cubicBezTo>
                    <a:pt x="0" y="239"/>
                    <a:pt x="191" y="327"/>
                    <a:pt x="693"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3"/>
            <p:cNvSpPr/>
            <p:nvPr/>
          </p:nvSpPr>
          <p:spPr>
            <a:xfrm>
              <a:off x="1665346" y="556797"/>
              <a:ext cx="13991" cy="4276"/>
            </a:xfrm>
            <a:custGeom>
              <a:rect b="b" l="l" r="r" t="t"/>
              <a:pathLst>
                <a:path extrusionOk="0" h="142" w="392">
                  <a:moveTo>
                    <a:pt x="100" y="117"/>
                  </a:moveTo>
                  <a:cubicBezTo>
                    <a:pt x="151" y="142"/>
                    <a:pt x="391" y="72"/>
                    <a:pt x="293" y="25"/>
                  </a:cubicBezTo>
                  <a:cubicBezTo>
                    <a:pt x="240" y="1"/>
                    <a:pt x="1" y="71"/>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3"/>
            <p:cNvSpPr/>
            <p:nvPr/>
          </p:nvSpPr>
          <p:spPr>
            <a:xfrm>
              <a:off x="2873479" y="551739"/>
              <a:ext cx="6996" cy="6203"/>
            </a:xfrm>
            <a:custGeom>
              <a:rect b="b" l="l" r="r" t="t"/>
              <a:pathLst>
                <a:path extrusionOk="0" h="206" w="196">
                  <a:moveTo>
                    <a:pt x="192" y="103"/>
                  </a:moveTo>
                  <a:cubicBezTo>
                    <a:pt x="195" y="54"/>
                    <a:pt x="37" y="0"/>
                    <a:pt x="1" y="103"/>
                  </a:cubicBezTo>
                  <a:cubicBezTo>
                    <a:pt x="1" y="154"/>
                    <a:pt x="155" y="205"/>
                    <a:pt x="192"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3"/>
            <p:cNvSpPr/>
            <p:nvPr/>
          </p:nvSpPr>
          <p:spPr>
            <a:xfrm>
              <a:off x="1059655" y="554057"/>
              <a:ext cx="14063" cy="4306"/>
            </a:xfrm>
            <a:custGeom>
              <a:rect b="b" l="l" r="r" t="t"/>
              <a:pathLst>
                <a:path extrusionOk="0" h="143" w="394">
                  <a:moveTo>
                    <a:pt x="295" y="26"/>
                  </a:moveTo>
                  <a:cubicBezTo>
                    <a:pt x="238" y="0"/>
                    <a:pt x="0" y="71"/>
                    <a:pt x="101" y="116"/>
                  </a:cubicBezTo>
                  <a:cubicBezTo>
                    <a:pt x="152" y="143"/>
                    <a:pt x="393" y="75"/>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3"/>
            <p:cNvSpPr/>
            <p:nvPr/>
          </p:nvSpPr>
          <p:spPr>
            <a:xfrm>
              <a:off x="715550" y="554057"/>
              <a:ext cx="13991" cy="4276"/>
            </a:xfrm>
            <a:custGeom>
              <a:rect b="b" l="l" r="r" t="t"/>
              <a:pathLst>
                <a:path extrusionOk="0" h="142" w="392">
                  <a:moveTo>
                    <a:pt x="98" y="116"/>
                  </a:moveTo>
                  <a:cubicBezTo>
                    <a:pt x="151" y="141"/>
                    <a:pt x="392" y="72"/>
                    <a:pt x="291" y="26"/>
                  </a:cubicBezTo>
                  <a:cubicBezTo>
                    <a:pt x="239" y="0"/>
                    <a:pt x="0" y="71"/>
                    <a:pt x="98"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3"/>
            <p:cNvSpPr/>
            <p:nvPr/>
          </p:nvSpPr>
          <p:spPr>
            <a:xfrm>
              <a:off x="546977" y="545868"/>
              <a:ext cx="28411" cy="11713"/>
            </a:xfrm>
            <a:custGeom>
              <a:rect b="b" l="l" r="r" t="t"/>
              <a:pathLst>
                <a:path extrusionOk="0" h="389" w="796">
                  <a:moveTo>
                    <a:pt x="770" y="24"/>
                  </a:moveTo>
                  <a:cubicBezTo>
                    <a:pt x="333" y="1"/>
                    <a:pt x="47" y="48"/>
                    <a:pt x="0" y="207"/>
                  </a:cubicBezTo>
                  <a:cubicBezTo>
                    <a:pt x="277" y="229"/>
                    <a:pt x="325" y="357"/>
                    <a:pt x="580" y="388"/>
                  </a:cubicBezTo>
                  <a:cubicBezTo>
                    <a:pt x="536" y="219"/>
                    <a:pt x="795" y="187"/>
                    <a:pt x="770"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3"/>
            <p:cNvSpPr/>
            <p:nvPr/>
          </p:nvSpPr>
          <p:spPr>
            <a:xfrm>
              <a:off x="2143902" y="544573"/>
              <a:ext cx="38798" cy="12616"/>
            </a:xfrm>
            <a:custGeom>
              <a:rect b="b" l="l" r="r" t="t"/>
              <a:pathLst>
                <a:path extrusionOk="0" h="419" w="1087">
                  <a:moveTo>
                    <a:pt x="963" y="341"/>
                  </a:moveTo>
                  <a:cubicBezTo>
                    <a:pt x="1086" y="122"/>
                    <a:pt x="44" y="1"/>
                    <a:pt x="0" y="159"/>
                  </a:cubicBezTo>
                  <a:cubicBezTo>
                    <a:pt x="368" y="198"/>
                    <a:pt x="349" y="418"/>
                    <a:pt x="963" y="34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3"/>
            <p:cNvSpPr/>
            <p:nvPr/>
          </p:nvSpPr>
          <p:spPr>
            <a:xfrm>
              <a:off x="8717161" y="549330"/>
              <a:ext cx="13813" cy="2770"/>
            </a:xfrm>
            <a:custGeom>
              <a:rect b="b" l="l" r="r" t="t"/>
              <a:pathLst>
                <a:path extrusionOk="0" h="92" w="387">
                  <a:moveTo>
                    <a:pt x="387" y="1"/>
                  </a:moveTo>
                  <a:cubicBezTo>
                    <a:pt x="237" y="23"/>
                    <a:pt x="7" y="5"/>
                    <a:pt x="0" y="92"/>
                  </a:cubicBezTo>
                  <a:cubicBezTo>
                    <a:pt x="152" y="71"/>
                    <a:pt x="382" y="91"/>
                    <a:pt x="3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3"/>
            <p:cNvSpPr/>
            <p:nvPr/>
          </p:nvSpPr>
          <p:spPr>
            <a:xfrm>
              <a:off x="270687" y="546590"/>
              <a:ext cx="21665" cy="6444"/>
            </a:xfrm>
            <a:custGeom>
              <a:rect b="b" l="l" r="r" t="t"/>
              <a:pathLst>
                <a:path extrusionOk="0" h="214" w="607">
                  <a:moveTo>
                    <a:pt x="606" y="0"/>
                  </a:moveTo>
                  <a:lnTo>
                    <a:pt x="27" y="0"/>
                  </a:lnTo>
                  <a:cubicBezTo>
                    <a:pt x="1" y="163"/>
                    <a:pt x="217" y="213"/>
                    <a:pt x="606" y="1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3"/>
            <p:cNvSpPr/>
            <p:nvPr/>
          </p:nvSpPr>
          <p:spPr>
            <a:xfrm>
              <a:off x="5640453" y="540809"/>
              <a:ext cx="6924" cy="6263"/>
            </a:xfrm>
            <a:custGeom>
              <a:rect b="b" l="l" r="r" t="t"/>
              <a:pathLst>
                <a:path extrusionOk="0" h="208" w="194">
                  <a:moveTo>
                    <a:pt x="194" y="103"/>
                  </a:moveTo>
                  <a:cubicBezTo>
                    <a:pt x="194" y="53"/>
                    <a:pt x="37" y="0"/>
                    <a:pt x="1" y="103"/>
                  </a:cubicBezTo>
                  <a:cubicBezTo>
                    <a:pt x="1" y="153"/>
                    <a:pt x="156" y="208"/>
                    <a:pt x="194"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3"/>
            <p:cNvSpPr/>
            <p:nvPr/>
          </p:nvSpPr>
          <p:spPr>
            <a:xfrm>
              <a:off x="4766253" y="541201"/>
              <a:ext cx="13849" cy="5480"/>
            </a:xfrm>
            <a:custGeom>
              <a:rect b="b" l="l" r="r" t="t"/>
              <a:pathLst>
                <a:path extrusionOk="0" h="182" w="388">
                  <a:moveTo>
                    <a:pt x="388" y="0"/>
                  </a:moveTo>
                  <a:lnTo>
                    <a:pt x="0" y="0"/>
                  </a:lnTo>
                  <a:lnTo>
                    <a:pt x="0" y="182"/>
                  </a:lnTo>
                  <a:lnTo>
                    <a:pt x="388"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3"/>
            <p:cNvSpPr/>
            <p:nvPr/>
          </p:nvSpPr>
          <p:spPr>
            <a:xfrm>
              <a:off x="2491184" y="527682"/>
              <a:ext cx="40404" cy="18488"/>
            </a:xfrm>
            <a:custGeom>
              <a:rect b="b" l="l" r="r" t="t"/>
              <a:pathLst>
                <a:path extrusionOk="0" h="614" w="1132">
                  <a:moveTo>
                    <a:pt x="1069" y="449"/>
                  </a:moveTo>
                  <a:cubicBezTo>
                    <a:pt x="1132" y="0"/>
                    <a:pt x="0" y="211"/>
                    <a:pt x="103" y="539"/>
                  </a:cubicBezTo>
                  <a:cubicBezTo>
                    <a:pt x="647" y="614"/>
                    <a:pt x="602" y="410"/>
                    <a:pt x="1069" y="44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3"/>
            <p:cNvSpPr/>
            <p:nvPr/>
          </p:nvSpPr>
          <p:spPr>
            <a:xfrm>
              <a:off x="151012" y="540418"/>
              <a:ext cx="14134" cy="4306"/>
            </a:xfrm>
            <a:custGeom>
              <a:rect b="b" l="l" r="r" t="t"/>
              <a:pathLst>
                <a:path extrusionOk="0" h="143" w="396">
                  <a:moveTo>
                    <a:pt x="294" y="26"/>
                  </a:moveTo>
                  <a:cubicBezTo>
                    <a:pt x="240" y="0"/>
                    <a:pt x="0" y="71"/>
                    <a:pt x="102" y="116"/>
                  </a:cubicBezTo>
                  <a:cubicBezTo>
                    <a:pt x="156" y="143"/>
                    <a:pt x="396" y="72"/>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3"/>
            <p:cNvSpPr/>
            <p:nvPr/>
          </p:nvSpPr>
          <p:spPr>
            <a:xfrm>
              <a:off x="7719075" y="535691"/>
              <a:ext cx="13849" cy="5540"/>
            </a:xfrm>
            <a:custGeom>
              <a:rect b="b" l="l" r="r" t="t"/>
              <a:pathLst>
                <a:path extrusionOk="0" h="184" w="388">
                  <a:moveTo>
                    <a:pt x="388" y="1"/>
                  </a:moveTo>
                  <a:lnTo>
                    <a:pt x="0" y="1"/>
                  </a:lnTo>
                  <a:lnTo>
                    <a:pt x="0" y="183"/>
                  </a:lnTo>
                  <a:lnTo>
                    <a:pt x="388"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3"/>
            <p:cNvSpPr/>
            <p:nvPr/>
          </p:nvSpPr>
          <p:spPr>
            <a:xfrm>
              <a:off x="5279002" y="537708"/>
              <a:ext cx="13920" cy="4276"/>
            </a:xfrm>
            <a:custGeom>
              <a:rect b="b" l="l" r="r" t="t"/>
              <a:pathLst>
                <a:path extrusionOk="0" h="142" w="390">
                  <a:moveTo>
                    <a:pt x="291" y="25"/>
                  </a:moveTo>
                  <a:cubicBezTo>
                    <a:pt x="238" y="0"/>
                    <a:pt x="1" y="69"/>
                    <a:pt x="100" y="116"/>
                  </a:cubicBezTo>
                  <a:cubicBezTo>
                    <a:pt x="152" y="141"/>
                    <a:pt x="390" y="72"/>
                    <a:pt x="29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3"/>
            <p:cNvSpPr/>
            <p:nvPr/>
          </p:nvSpPr>
          <p:spPr>
            <a:xfrm>
              <a:off x="4700580" y="527531"/>
              <a:ext cx="28161" cy="13700"/>
            </a:xfrm>
            <a:custGeom>
              <a:rect b="b" l="l" r="r" t="t"/>
              <a:pathLst>
                <a:path extrusionOk="0" h="455" w="789">
                  <a:moveTo>
                    <a:pt x="489" y="454"/>
                  </a:moveTo>
                  <a:cubicBezTo>
                    <a:pt x="754" y="338"/>
                    <a:pt x="788" y="9"/>
                    <a:pt x="297" y="0"/>
                  </a:cubicBezTo>
                  <a:cubicBezTo>
                    <a:pt x="35" y="115"/>
                    <a:pt x="1" y="444"/>
                    <a:pt x="489" y="45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3"/>
            <p:cNvSpPr/>
            <p:nvPr/>
          </p:nvSpPr>
          <p:spPr>
            <a:xfrm>
              <a:off x="7268215" y="526688"/>
              <a:ext cx="14063" cy="4366"/>
            </a:xfrm>
            <a:custGeom>
              <a:rect b="b" l="l" r="r" t="t"/>
              <a:pathLst>
                <a:path extrusionOk="0" h="145" w="394">
                  <a:moveTo>
                    <a:pt x="98" y="118"/>
                  </a:moveTo>
                  <a:cubicBezTo>
                    <a:pt x="152" y="144"/>
                    <a:pt x="393" y="74"/>
                    <a:pt x="293" y="28"/>
                  </a:cubicBezTo>
                  <a:cubicBezTo>
                    <a:pt x="238" y="1"/>
                    <a:pt x="0" y="70"/>
                    <a:pt x="98"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3"/>
            <p:cNvSpPr/>
            <p:nvPr/>
          </p:nvSpPr>
          <p:spPr>
            <a:xfrm>
              <a:off x="3417280" y="521992"/>
              <a:ext cx="34408" cy="9063"/>
            </a:xfrm>
            <a:custGeom>
              <a:rect b="b" l="l" r="r" t="t"/>
              <a:pathLst>
                <a:path extrusionOk="0" h="301" w="964">
                  <a:moveTo>
                    <a:pt x="192" y="274"/>
                  </a:moveTo>
                  <a:cubicBezTo>
                    <a:pt x="631" y="300"/>
                    <a:pt x="918" y="253"/>
                    <a:pt x="964" y="93"/>
                  </a:cubicBezTo>
                  <a:cubicBezTo>
                    <a:pt x="621" y="112"/>
                    <a:pt x="0" y="0"/>
                    <a:pt x="192"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3"/>
            <p:cNvSpPr/>
            <p:nvPr/>
          </p:nvSpPr>
          <p:spPr>
            <a:xfrm>
              <a:off x="2484473" y="526688"/>
              <a:ext cx="13991" cy="4366"/>
            </a:xfrm>
            <a:custGeom>
              <a:rect b="b" l="l" r="r" t="t"/>
              <a:pathLst>
                <a:path extrusionOk="0" h="145" w="392">
                  <a:moveTo>
                    <a:pt x="291" y="27"/>
                  </a:moveTo>
                  <a:cubicBezTo>
                    <a:pt x="238" y="1"/>
                    <a:pt x="0" y="70"/>
                    <a:pt x="98" y="117"/>
                  </a:cubicBezTo>
                  <a:cubicBezTo>
                    <a:pt x="153" y="144"/>
                    <a:pt x="392" y="74"/>
                    <a:pt x="291"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3"/>
            <p:cNvSpPr/>
            <p:nvPr/>
          </p:nvSpPr>
          <p:spPr>
            <a:xfrm>
              <a:off x="1868539" y="524370"/>
              <a:ext cx="6924" cy="6203"/>
            </a:xfrm>
            <a:custGeom>
              <a:rect b="b" l="l" r="r" t="t"/>
              <a:pathLst>
                <a:path extrusionOk="0" h="206" w="194">
                  <a:moveTo>
                    <a:pt x="3" y="104"/>
                  </a:moveTo>
                  <a:cubicBezTo>
                    <a:pt x="0" y="153"/>
                    <a:pt x="157" y="206"/>
                    <a:pt x="194" y="104"/>
                  </a:cubicBezTo>
                  <a:cubicBezTo>
                    <a:pt x="194" y="53"/>
                    <a:pt x="38" y="1"/>
                    <a:pt x="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3"/>
            <p:cNvSpPr/>
            <p:nvPr/>
          </p:nvSpPr>
          <p:spPr>
            <a:xfrm>
              <a:off x="6504231" y="523949"/>
              <a:ext cx="13956" cy="4336"/>
            </a:xfrm>
            <a:custGeom>
              <a:rect b="b" l="l" r="r" t="t"/>
              <a:pathLst>
                <a:path extrusionOk="0" h="144" w="391">
                  <a:moveTo>
                    <a:pt x="293" y="26"/>
                  </a:moveTo>
                  <a:cubicBezTo>
                    <a:pt x="239" y="0"/>
                    <a:pt x="0" y="70"/>
                    <a:pt x="101" y="118"/>
                  </a:cubicBezTo>
                  <a:cubicBezTo>
                    <a:pt x="153" y="144"/>
                    <a:pt x="391"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3"/>
            <p:cNvSpPr/>
            <p:nvPr/>
          </p:nvSpPr>
          <p:spPr>
            <a:xfrm>
              <a:off x="5921634" y="517656"/>
              <a:ext cx="8959" cy="11472"/>
            </a:xfrm>
            <a:custGeom>
              <a:rect b="b" l="l" r="r" t="t"/>
              <a:pathLst>
                <a:path extrusionOk="0" h="381" w="251">
                  <a:moveTo>
                    <a:pt x="222" y="235"/>
                  </a:moveTo>
                  <a:cubicBezTo>
                    <a:pt x="251" y="141"/>
                    <a:pt x="72" y="1"/>
                    <a:pt x="29" y="144"/>
                  </a:cubicBezTo>
                  <a:cubicBezTo>
                    <a:pt x="0" y="241"/>
                    <a:pt x="180" y="380"/>
                    <a:pt x="222" y="23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3"/>
            <p:cNvSpPr/>
            <p:nvPr/>
          </p:nvSpPr>
          <p:spPr>
            <a:xfrm>
              <a:off x="54644" y="521299"/>
              <a:ext cx="14134" cy="4246"/>
            </a:xfrm>
            <a:custGeom>
              <a:rect b="b" l="l" r="r" t="t"/>
              <a:pathLst>
                <a:path extrusionOk="0" h="141" w="396">
                  <a:moveTo>
                    <a:pt x="295" y="24"/>
                  </a:moveTo>
                  <a:cubicBezTo>
                    <a:pt x="242" y="1"/>
                    <a:pt x="1" y="69"/>
                    <a:pt x="103" y="116"/>
                  </a:cubicBezTo>
                  <a:cubicBezTo>
                    <a:pt x="157" y="141"/>
                    <a:pt x="395" y="73"/>
                    <a:pt x="295"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3"/>
            <p:cNvSpPr/>
            <p:nvPr/>
          </p:nvSpPr>
          <p:spPr>
            <a:xfrm>
              <a:off x="4532257" y="519282"/>
              <a:ext cx="13777" cy="2770"/>
            </a:xfrm>
            <a:custGeom>
              <a:rect b="b" l="l" r="r" t="t"/>
              <a:pathLst>
                <a:path extrusionOk="0" h="92" w="386">
                  <a:moveTo>
                    <a:pt x="386" y="0"/>
                  </a:moveTo>
                  <a:cubicBezTo>
                    <a:pt x="237" y="22"/>
                    <a:pt x="7" y="4"/>
                    <a:pt x="1" y="91"/>
                  </a:cubicBezTo>
                  <a:cubicBezTo>
                    <a:pt x="150" y="71"/>
                    <a:pt x="383" y="89"/>
                    <a:pt x="3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3"/>
            <p:cNvSpPr/>
            <p:nvPr/>
          </p:nvSpPr>
          <p:spPr>
            <a:xfrm>
              <a:off x="6700358" y="510731"/>
              <a:ext cx="6996" cy="6203"/>
            </a:xfrm>
            <a:custGeom>
              <a:rect b="b" l="l" r="r" t="t"/>
              <a:pathLst>
                <a:path extrusionOk="0" h="206" w="196">
                  <a:moveTo>
                    <a:pt x="195" y="104"/>
                  </a:moveTo>
                  <a:cubicBezTo>
                    <a:pt x="195" y="53"/>
                    <a:pt x="40" y="1"/>
                    <a:pt x="4" y="104"/>
                  </a:cubicBezTo>
                  <a:cubicBezTo>
                    <a:pt x="1" y="153"/>
                    <a:pt x="160" y="206"/>
                    <a:pt x="195"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3"/>
            <p:cNvSpPr/>
            <p:nvPr/>
          </p:nvSpPr>
          <p:spPr>
            <a:xfrm>
              <a:off x="4645722" y="513110"/>
              <a:ext cx="13991" cy="4215"/>
            </a:xfrm>
            <a:custGeom>
              <a:rect b="b" l="l" r="r" t="t"/>
              <a:pathLst>
                <a:path extrusionOk="0" h="140" w="392">
                  <a:moveTo>
                    <a:pt x="294" y="25"/>
                  </a:moveTo>
                  <a:cubicBezTo>
                    <a:pt x="240" y="0"/>
                    <a:pt x="0" y="68"/>
                    <a:pt x="102" y="114"/>
                  </a:cubicBezTo>
                  <a:cubicBezTo>
                    <a:pt x="154" y="140"/>
                    <a:pt x="392"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3"/>
            <p:cNvSpPr/>
            <p:nvPr/>
          </p:nvSpPr>
          <p:spPr>
            <a:xfrm>
              <a:off x="2680707" y="508352"/>
              <a:ext cx="15027" cy="9244"/>
            </a:xfrm>
            <a:custGeom>
              <a:rect b="b" l="l" r="r" t="t"/>
              <a:pathLst>
                <a:path extrusionOk="0" h="307" w="421">
                  <a:moveTo>
                    <a:pt x="387" y="272"/>
                  </a:moveTo>
                  <a:cubicBezTo>
                    <a:pt x="355" y="165"/>
                    <a:pt x="420" y="14"/>
                    <a:pt x="192" y="0"/>
                  </a:cubicBezTo>
                  <a:cubicBezTo>
                    <a:pt x="183" y="55"/>
                    <a:pt x="165" y="107"/>
                    <a:pt x="0" y="92"/>
                  </a:cubicBezTo>
                  <a:cubicBezTo>
                    <a:pt x="24" y="202"/>
                    <a:pt x="59" y="307"/>
                    <a:pt x="387"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3"/>
            <p:cNvSpPr/>
            <p:nvPr/>
          </p:nvSpPr>
          <p:spPr>
            <a:xfrm>
              <a:off x="2611822" y="513832"/>
              <a:ext cx="13777" cy="2710"/>
            </a:xfrm>
            <a:custGeom>
              <a:rect b="b" l="l" r="r" t="t"/>
              <a:pathLst>
                <a:path extrusionOk="0" h="90" w="386">
                  <a:moveTo>
                    <a:pt x="386" y="1"/>
                  </a:moveTo>
                  <a:cubicBezTo>
                    <a:pt x="240" y="19"/>
                    <a:pt x="6" y="3"/>
                    <a:pt x="1" y="90"/>
                  </a:cubicBezTo>
                  <a:cubicBezTo>
                    <a:pt x="152" y="70"/>
                    <a:pt x="383" y="88"/>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3"/>
            <p:cNvSpPr/>
            <p:nvPr/>
          </p:nvSpPr>
          <p:spPr>
            <a:xfrm>
              <a:off x="2570598" y="502090"/>
              <a:ext cx="30517" cy="11713"/>
            </a:xfrm>
            <a:custGeom>
              <a:rect b="b" l="l" r="r" t="t"/>
              <a:pathLst>
                <a:path extrusionOk="0" h="389" w="855">
                  <a:moveTo>
                    <a:pt x="771" y="27"/>
                  </a:moveTo>
                  <a:cubicBezTo>
                    <a:pt x="333" y="1"/>
                    <a:pt x="48" y="48"/>
                    <a:pt x="1" y="208"/>
                  </a:cubicBezTo>
                  <a:cubicBezTo>
                    <a:pt x="275" y="229"/>
                    <a:pt x="326" y="358"/>
                    <a:pt x="579" y="388"/>
                  </a:cubicBezTo>
                  <a:cubicBezTo>
                    <a:pt x="639" y="268"/>
                    <a:pt x="854" y="217"/>
                    <a:pt x="771"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3"/>
            <p:cNvSpPr/>
            <p:nvPr/>
          </p:nvSpPr>
          <p:spPr>
            <a:xfrm>
              <a:off x="4074474" y="502120"/>
              <a:ext cx="13956" cy="4276"/>
            </a:xfrm>
            <a:custGeom>
              <a:rect b="b" l="l" r="r" t="t"/>
              <a:pathLst>
                <a:path extrusionOk="0" h="142" w="391">
                  <a:moveTo>
                    <a:pt x="98" y="116"/>
                  </a:moveTo>
                  <a:cubicBezTo>
                    <a:pt x="152" y="142"/>
                    <a:pt x="391" y="71"/>
                    <a:pt x="293" y="26"/>
                  </a:cubicBezTo>
                  <a:cubicBezTo>
                    <a:pt x="241" y="1"/>
                    <a:pt x="1" y="70"/>
                    <a:pt x="98"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3"/>
            <p:cNvSpPr/>
            <p:nvPr/>
          </p:nvSpPr>
          <p:spPr>
            <a:xfrm>
              <a:off x="7264896" y="496821"/>
              <a:ext cx="13777" cy="6835"/>
            </a:xfrm>
            <a:custGeom>
              <a:rect b="b" l="l" r="r" t="t"/>
              <a:pathLst>
                <a:path extrusionOk="0" h="227" w="386">
                  <a:moveTo>
                    <a:pt x="386" y="112"/>
                  </a:moveTo>
                  <a:cubicBezTo>
                    <a:pt x="344" y="1"/>
                    <a:pt x="172" y="57"/>
                    <a:pt x="1" y="112"/>
                  </a:cubicBezTo>
                  <a:cubicBezTo>
                    <a:pt x="2" y="203"/>
                    <a:pt x="340" y="227"/>
                    <a:pt x="386" y="11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3"/>
            <p:cNvSpPr/>
            <p:nvPr/>
          </p:nvSpPr>
          <p:spPr>
            <a:xfrm>
              <a:off x="5987913" y="496670"/>
              <a:ext cx="14063" cy="4276"/>
            </a:xfrm>
            <a:custGeom>
              <a:rect b="b" l="l" r="r" t="t"/>
              <a:pathLst>
                <a:path extrusionOk="0" h="142" w="394">
                  <a:moveTo>
                    <a:pt x="293" y="25"/>
                  </a:moveTo>
                  <a:cubicBezTo>
                    <a:pt x="238" y="0"/>
                    <a:pt x="1" y="70"/>
                    <a:pt x="101" y="117"/>
                  </a:cubicBezTo>
                  <a:cubicBezTo>
                    <a:pt x="153" y="141"/>
                    <a:pt x="394" y="72"/>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3"/>
            <p:cNvSpPr/>
            <p:nvPr/>
          </p:nvSpPr>
          <p:spPr>
            <a:xfrm>
              <a:off x="2952037" y="489203"/>
              <a:ext cx="26698" cy="12285"/>
            </a:xfrm>
            <a:custGeom>
              <a:rect b="b" l="l" r="r" t="t"/>
              <a:pathLst>
                <a:path extrusionOk="0" h="408" w="748">
                  <a:moveTo>
                    <a:pt x="691" y="365"/>
                  </a:moveTo>
                  <a:cubicBezTo>
                    <a:pt x="747" y="157"/>
                    <a:pt x="645" y="23"/>
                    <a:pt x="306" y="0"/>
                  </a:cubicBezTo>
                  <a:cubicBezTo>
                    <a:pt x="0" y="136"/>
                    <a:pt x="89" y="408"/>
                    <a:pt x="691" y="3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3"/>
            <p:cNvSpPr/>
            <p:nvPr/>
          </p:nvSpPr>
          <p:spPr>
            <a:xfrm>
              <a:off x="2170992" y="483784"/>
              <a:ext cx="38584" cy="16410"/>
            </a:xfrm>
            <a:custGeom>
              <a:rect b="b" l="l" r="r" t="t"/>
              <a:pathLst>
                <a:path extrusionOk="0" h="545" w="1081">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3"/>
            <p:cNvSpPr/>
            <p:nvPr/>
          </p:nvSpPr>
          <p:spPr>
            <a:xfrm>
              <a:off x="6862042" y="493930"/>
              <a:ext cx="14099" cy="4276"/>
            </a:xfrm>
            <a:custGeom>
              <a:rect b="b" l="l" r="r" t="t"/>
              <a:pathLst>
                <a:path extrusionOk="0" h="142" w="395">
                  <a:moveTo>
                    <a:pt x="293" y="25"/>
                  </a:moveTo>
                  <a:cubicBezTo>
                    <a:pt x="241" y="0"/>
                    <a:pt x="0" y="69"/>
                    <a:pt x="102" y="116"/>
                  </a:cubicBezTo>
                  <a:cubicBezTo>
                    <a:pt x="154" y="141"/>
                    <a:pt x="395" y="72"/>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3"/>
            <p:cNvSpPr/>
            <p:nvPr/>
          </p:nvSpPr>
          <p:spPr>
            <a:xfrm>
              <a:off x="8424524" y="491160"/>
              <a:ext cx="14063" cy="4276"/>
            </a:xfrm>
            <a:custGeom>
              <a:rect b="b" l="l" r="r" t="t"/>
              <a:pathLst>
                <a:path extrusionOk="0" h="142" w="394">
                  <a:moveTo>
                    <a:pt x="100" y="117"/>
                  </a:moveTo>
                  <a:cubicBezTo>
                    <a:pt x="153" y="142"/>
                    <a:pt x="393" y="73"/>
                    <a:pt x="292" y="26"/>
                  </a:cubicBezTo>
                  <a:cubicBezTo>
                    <a:pt x="239" y="1"/>
                    <a:pt x="1" y="70"/>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3"/>
            <p:cNvSpPr/>
            <p:nvPr/>
          </p:nvSpPr>
          <p:spPr>
            <a:xfrm>
              <a:off x="7395742" y="480502"/>
              <a:ext cx="28661" cy="14182"/>
            </a:xfrm>
            <a:custGeom>
              <a:rect b="b" l="l" r="r" t="t"/>
              <a:pathLst>
                <a:path extrusionOk="0" h="471" w="803">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3"/>
            <p:cNvSpPr/>
            <p:nvPr/>
          </p:nvSpPr>
          <p:spPr>
            <a:xfrm>
              <a:off x="5026803" y="484868"/>
              <a:ext cx="8959" cy="11442"/>
            </a:xfrm>
            <a:custGeom>
              <a:rect b="b" l="l" r="r" t="t"/>
              <a:pathLst>
                <a:path extrusionOk="0" h="380" w="251">
                  <a:moveTo>
                    <a:pt x="224" y="235"/>
                  </a:moveTo>
                  <a:cubicBezTo>
                    <a:pt x="250" y="141"/>
                    <a:pt x="74" y="1"/>
                    <a:pt x="28" y="144"/>
                  </a:cubicBezTo>
                  <a:cubicBezTo>
                    <a:pt x="1" y="240"/>
                    <a:pt x="178" y="379"/>
                    <a:pt x="224" y="23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3"/>
            <p:cNvSpPr/>
            <p:nvPr/>
          </p:nvSpPr>
          <p:spPr>
            <a:xfrm>
              <a:off x="2388141" y="485771"/>
              <a:ext cx="13884" cy="4246"/>
            </a:xfrm>
            <a:custGeom>
              <a:rect b="b" l="l" r="r" t="t"/>
              <a:pathLst>
                <a:path extrusionOk="0" h="141" w="389">
                  <a:moveTo>
                    <a:pt x="291" y="26"/>
                  </a:moveTo>
                  <a:cubicBezTo>
                    <a:pt x="237" y="1"/>
                    <a:pt x="1" y="69"/>
                    <a:pt x="100" y="117"/>
                  </a:cubicBezTo>
                  <a:cubicBezTo>
                    <a:pt x="151" y="141"/>
                    <a:pt x="389" y="71"/>
                    <a:pt x="291"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3"/>
            <p:cNvSpPr/>
            <p:nvPr/>
          </p:nvSpPr>
          <p:spPr>
            <a:xfrm>
              <a:off x="2116312" y="483784"/>
              <a:ext cx="13813" cy="5540"/>
            </a:xfrm>
            <a:custGeom>
              <a:rect b="b" l="l" r="r" t="t"/>
              <a:pathLst>
                <a:path extrusionOk="0" h="184" w="387">
                  <a:moveTo>
                    <a:pt x="387" y="0"/>
                  </a:moveTo>
                  <a:lnTo>
                    <a:pt x="0" y="0"/>
                  </a:lnTo>
                  <a:lnTo>
                    <a:pt x="0" y="183"/>
                  </a:lnTo>
                  <a:lnTo>
                    <a:pt x="387"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3"/>
            <p:cNvSpPr/>
            <p:nvPr/>
          </p:nvSpPr>
          <p:spPr>
            <a:xfrm>
              <a:off x="6266809" y="475173"/>
              <a:ext cx="6960" cy="6203"/>
            </a:xfrm>
            <a:custGeom>
              <a:rect b="b" l="l" r="r" t="t"/>
              <a:pathLst>
                <a:path extrusionOk="0" h="206" w="195">
                  <a:moveTo>
                    <a:pt x="194" y="104"/>
                  </a:moveTo>
                  <a:cubicBezTo>
                    <a:pt x="195" y="53"/>
                    <a:pt x="37" y="0"/>
                    <a:pt x="2" y="104"/>
                  </a:cubicBezTo>
                  <a:cubicBezTo>
                    <a:pt x="0" y="153"/>
                    <a:pt x="156" y="205"/>
                    <a:pt x="194"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3"/>
            <p:cNvSpPr/>
            <p:nvPr/>
          </p:nvSpPr>
          <p:spPr>
            <a:xfrm>
              <a:off x="3268659" y="463611"/>
              <a:ext cx="52254" cy="22763"/>
            </a:xfrm>
            <a:custGeom>
              <a:rect b="b" l="l" r="r" t="t"/>
              <a:pathLst>
                <a:path extrusionOk="0" h="756" w="1464">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3"/>
            <p:cNvSpPr/>
            <p:nvPr/>
          </p:nvSpPr>
          <p:spPr>
            <a:xfrm>
              <a:off x="7825722" y="472072"/>
              <a:ext cx="13991" cy="4276"/>
            </a:xfrm>
            <a:custGeom>
              <a:rect b="b" l="l" r="r" t="t"/>
              <a:pathLst>
                <a:path extrusionOk="0" h="142" w="392">
                  <a:moveTo>
                    <a:pt x="294" y="25"/>
                  </a:moveTo>
                  <a:cubicBezTo>
                    <a:pt x="240" y="0"/>
                    <a:pt x="0" y="68"/>
                    <a:pt x="99" y="115"/>
                  </a:cubicBezTo>
                  <a:cubicBezTo>
                    <a:pt x="154" y="141"/>
                    <a:pt x="392"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3"/>
            <p:cNvSpPr/>
            <p:nvPr/>
          </p:nvSpPr>
          <p:spPr>
            <a:xfrm>
              <a:off x="3334617" y="470054"/>
              <a:ext cx="13777" cy="5540"/>
            </a:xfrm>
            <a:custGeom>
              <a:rect b="b" l="l" r="r" t="t"/>
              <a:pathLst>
                <a:path extrusionOk="0" h="184" w="386">
                  <a:moveTo>
                    <a:pt x="1" y="183"/>
                  </a:moveTo>
                  <a:lnTo>
                    <a:pt x="386" y="183"/>
                  </a:lnTo>
                  <a:lnTo>
                    <a:pt x="386" y="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3"/>
            <p:cNvSpPr/>
            <p:nvPr/>
          </p:nvSpPr>
          <p:spPr>
            <a:xfrm>
              <a:off x="1896129" y="472824"/>
              <a:ext cx="13670" cy="2740"/>
            </a:xfrm>
            <a:custGeom>
              <a:rect b="b" l="l" r="r" t="t"/>
              <a:pathLst>
                <a:path extrusionOk="0" h="91" w="383">
                  <a:moveTo>
                    <a:pt x="383" y="0"/>
                  </a:moveTo>
                  <a:cubicBezTo>
                    <a:pt x="235" y="20"/>
                    <a:pt x="4" y="3"/>
                    <a:pt x="0" y="90"/>
                  </a:cubicBezTo>
                  <a:cubicBezTo>
                    <a:pt x="148" y="72"/>
                    <a:pt x="379" y="88"/>
                    <a:pt x="3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3"/>
            <p:cNvSpPr/>
            <p:nvPr/>
          </p:nvSpPr>
          <p:spPr>
            <a:xfrm>
              <a:off x="6467041" y="459125"/>
              <a:ext cx="29018" cy="10960"/>
            </a:xfrm>
            <a:custGeom>
              <a:rect b="b" l="l" r="r" t="t"/>
              <a:pathLst>
                <a:path extrusionOk="0" h="364" w="813">
                  <a:moveTo>
                    <a:pt x="562" y="364"/>
                  </a:moveTo>
                  <a:cubicBezTo>
                    <a:pt x="813" y="245"/>
                    <a:pt x="681" y="90"/>
                    <a:pt x="370" y="1"/>
                  </a:cubicBezTo>
                  <a:cubicBezTo>
                    <a:pt x="344" y="228"/>
                    <a:pt x="1" y="285"/>
                    <a:pt x="562" y="36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3"/>
            <p:cNvSpPr/>
            <p:nvPr/>
          </p:nvSpPr>
          <p:spPr>
            <a:xfrm>
              <a:off x="130454" y="466592"/>
              <a:ext cx="14027" cy="4276"/>
            </a:xfrm>
            <a:custGeom>
              <a:rect b="b" l="l" r="r" t="t"/>
              <a:pathLst>
                <a:path extrusionOk="0" h="142" w="393">
                  <a:moveTo>
                    <a:pt x="293" y="26"/>
                  </a:moveTo>
                  <a:cubicBezTo>
                    <a:pt x="241" y="1"/>
                    <a:pt x="1" y="70"/>
                    <a:pt x="99" y="116"/>
                  </a:cubicBezTo>
                  <a:cubicBezTo>
                    <a:pt x="152" y="142"/>
                    <a:pt x="392" y="71"/>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3"/>
            <p:cNvSpPr/>
            <p:nvPr/>
          </p:nvSpPr>
          <p:spPr>
            <a:xfrm>
              <a:off x="8390081" y="463852"/>
              <a:ext cx="14063" cy="4276"/>
            </a:xfrm>
            <a:custGeom>
              <a:rect b="b" l="l" r="r" t="t"/>
              <a:pathLst>
                <a:path extrusionOk="0" h="142" w="394">
                  <a:moveTo>
                    <a:pt x="295" y="25"/>
                  </a:moveTo>
                  <a:cubicBezTo>
                    <a:pt x="238" y="0"/>
                    <a:pt x="1" y="70"/>
                    <a:pt x="101" y="117"/>
                  </a:cubicBezTo>
                  <a:cubicBezTo>
                    <a:pt x="154" y="141"/>
                    <a:pt x="394"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3"/>
            <p:cNvSpPr/>
            <p:nvPr/>
          </p:nvSpPr>
          <p:spPr>
            <a:xfrm>
              <a:off x="4552923" y="464605"/>
              <a:ext cx="13813" cy="2770"/>
            </a:xfrm>
            <a:custGeom>
              <a:rect b="b" l="l" r="r" t="t"/>
              <a:pathLst>
                <a:path extrusionOk="0" h="92" w="387">
                  <a:moveTo>
                    <a:pt x="386" y="0"/>
                  </a:moveTo>
                  <a:cubicBezTo>
                    <a:pt x="236" y="20"/>
                    <a:pt x="7" y="4"/>
                    <a:pt x="0" y="92"/>
                  </a:cubicBezTo>
                  <a:cubicBezTo>
                    <a:pt x="151" y="72"/>
                    <a:pt x="383" y="90"/>
                    <a:pt x="3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3"/>
            <p:cNvSpPr/>
            <p:nvPr/>
          </p:nvSpPr>
          <p:spPr>
            <a:xfrm>
              <a:off x="8655200" y="458463"/>
              <a:ext cx="13849" cy="7377"/>
            </a:xfrm>
            <a:custGeom>
              <a:rect b="b" l="l" r="r" t="t"/>
              <a:pathLst>
                <a:path extrusionOk="0" h="245" w="388">
                  <a:moveTo>
                    <a:pt x="388" y="114"/>
                  </a:moveTo>
                  <a:cubicBezTo>
                    <a:pt x="384" y="23"/>
                    <a:pt x="49" y="1"/>
                    <a:pt x="0" y="114"/>
                  </a:cubicBezTo>
                  <a:cubicBezTo>
                    <a:pt x="217" y="105"/>
                    <a:pt x="303" y="245"/>
                    <a:pt x="388"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3"/>
            <p:cNvSpPr/>
            <p:nvPr/>
          </p:nvSpPr>
          <p:spPr>
            <a:xfrm>
              <a:off x="8928636" y="450966"/>
              <a:ext cx="25556" cy="10960"/>
            </a:xfrm>
            <a:custGeom>
              <a:rect b="b" l="l" r="r" t="t"/>
              <a:pathLst>
                <a:path extrusionOk="0" h="364" w="716">
                  <a:moveTo>
                    <a:pt x="440" y="363"/>
                  </a:moveTo>
                  <a:cubicBezTo>
                    <a:pt x="500" y="242"/>
                    <a:pt x="716" y="191"/>
                    <a:pt x="635" y="0"/>
                  </a:cubicBezTo>
                  <a:lnTo>
                    <a:pt x="56" y="0"/>
                  </a:lnTo>
                  <a:cubicBezTo>
                    <a:pt x="0" y="207"/>
                    <a:pt x="102" y="341"/>
                    <a:pt x="440" y="36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3"/>
            <p:cNvSpPr/>
            <p:nvPr/>
          </p:nvSpPr>
          <p:spPr>
            <a:xfrm>
              <a:off x="6300966" y="452923"/>
              <a:ext cx="20987" cy="9003"/>
            </a:xfrm>
            <a:custGeom>
              <a:rect b="b" l="l" r="r" t="t"/>
              <a:pathLst>
                <a:path extrusionOk="0" h="299" w="588">
                  <a:moveTo>
                    <a:pt x="393" y="298"/>
                  </a:moveTo>
                  <a:cubicBezTo>
                    <a:pt x="393" y="207"/>
                    <a:pt x="550" y="191"/>
                    <a:pt x="588" y="115"/>
                  </a:cubicBezTo>
                  <a:cubicBezTo>
                    <a:pt x="338" y="112"/>
                    <a:pt x="320" y="1"/>
                    <a:pt x="9" y="27"/>
                  </a:cubicBezTo>
                  <a:cubicBezTo>
                    <a:pt x="0" y="183"/>
                    <a:pt x="154" y="258"/>
                    <a:pt x="393" y="29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3"/>
            <p:cNvSpPr/>
            <p:nvPr/>
          </p:nvSpPr>
          <p:spPr>
            <a:xfrm>
              <a:off x="8624220" y="455662"/>
              <a:ext cx="14063" cy="4246"/>
            </a:xfrm>
            <a:custGeom>
              <a:rect b="b" l="l" r="r" t="t"/>
              <a:pathLst>
                <a:path extrusionOk="0" h="141" w="394">
                  <a:moveTo>
                    <a:pt x="98" y="116"/>
                  </a:moveTo>
                  <a:cubicBezTo>
                    <a:pt x="153" y="141"/>
                    <a:pt x="393" y="73"/>
                    <a:pt x="293" y="24"/>
                  </a:cubicBezTo>
                  <a:cubicBezTo>
                    <a:pt x="238" y="1"/>
                    <a:pt x="0" y="69"/>
                    <a:pt x="98"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3"/>
            <p:cNvSpPr/>
            <p:nvPr/>
          </p:nvSpPr>
          <p:spPr>
            <a:xfrm>
              <a:off x="5011670" y="447262"/>
              <a:ext cx="39797" cy="15808"/>
            </a:xfrm>
            <a:custGeom>
              <a:rect b="b" l="l" r="r" t="t"/>
              <a:pathLst>
                <a:path extrusionOk="0" h="525" w="1115">
                  <a:moveTo>
                    <a:pt x="648" y="303"/>
                  </a:moveTo>
                  <a:cubicBezTo>
                    <a:pt x="1114" y="1"/>
                    <a:pt x="1" y="524"/>
                    <a:pt x="648" y="3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3"/>
            <p:cNvSpPr/>
            <p:nvPr/>
          </p:nvSpPr>
          <p:spPr>
            <a:xfrm>
              <a:off x="2798205" y="444522"/>
              <a:ext cx="36264" cy="19060"/>
            </a:xfrm>
            <a:custGeom>
              <a:rect b="b" l="l" r="r" t="t"/>
              <a:pathLst>
                <a:path extrusionOk="0" h="633" w="1016">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3"/>
            <p:cNvSpPr/>
            <p:nvPr/>
          </p:nvSpPr>
          <p:spPr>
            <a:xfrm>
              <a:off x="3948624" y="440006"/>
              <a:ext cx="37870" cy="18759"/>
            </a:xfrm>
            <a:custGeom>
              <a:rect b="b" l="l" r="r" t="t"/>
              <a:pathLst>
                <a:path extrusionOk="0" h="623" w="1061">
                  <a:moveTo>
                    <a:pt x="732" y="544"/>
                  </a:moveTo>
                  <a:cubicBezTo>
                    <a:pt x="1061" y="392"/>
                    <a:pt x="618" y="137"/>
                    <a:pt x="345" y="0"/>
                  </a:cubicBezTo>
                  <a:cubicBezTo>
                    <a:pt x="49" y="139"/>
                    <a:pt x="1" y="623"/>
                    <a:pt x="732" y="54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3"/>
            <p:cNvSpPr/>
            <p:nvPr/>
          </p:nvSpPr>
          <p:spPr>
            <a:xfrm>
              <a:off x="2838965" y="447864"/>
              <a:ext cx="7067" cy="6203"/>
            </a:xfrm>
            <a:custGeom>
              <a:rect b="b" l="l" r="r" t="t"/>
              <a:pathLst>
                <a:path extrusionOk="0" h="206" w="198">
                  <a:moveTo>
                    <a:pt x="2" y="103"/>
                  </a:moveTo>
                  <a:cubicBezTo>
                    <a:pt x="0" y="153"/>
                    <a:pt x="158" y="205"/>
                    <a:pt x="196" y="103"/>
                  </a:cubicBezTo>
                  <a:cubicBezTo>
                    <a:pt x="197" y="52"/>
                    <a:pt x="40" y="0"/>
                    <a:pt x="2"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3"/>
            <p:cNvSpPr/>
            <p:nvPr/>
          </p:nvSpPr>
          <p:spPr>
            <a:xfrm>
              <a:off x="387114" y="437236"/>
              <a:ext cx="56680" cy="22613"/>
            </a:xfrm>
            <a:custGeom>
              <a:rect b="b" l="l" r="r" t="t"/>
              <a:pathLst>
                <a:path extrusionOk="0" h="751" w="1588">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3"/>
            <p:cNvSpPr/>
            <p:nvPr/>
          </p:nvSpPr>
          <p:spPr>
            <a:xfrm>
              <a:off x="3331084" y="447473"/>
              <a:ext cx="14027" cy="4306"/>
            </a:xfrm>
            <a:custGeom>
              <a:rect b="b" l="l" r="r" t="t"/>
              <a:pathLst>
                <a:path extrusionOk="0" h="143" w="393">
                  <a:moveTo>
                    <a:pt x="296" y="25"/>
                  </a:moveTo>
                  <a:cubicBezTo>
                    <a:pt x="238" y="0"/>
                    <a:pt x="1" y="67"/>
                    <a:pt x="100" y="116"/>
                  </a:cubicBezTo>
                  <a:cubicBezTo>
                    <a:pt x="153" y="142"/>
                    <a:pt x="392" y="72"/>
                    <a:pt x="296"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3"/>
            <p:cNvSpPr/>
            <p:nvPr/>
          </p:nvSpPr>
          <p:spPr>
            <a:xfrm>
              <a:off x="2150790" y="444884"/>
              <a:ext cx="13706" cy="6775"/>
            </a:xfrm>
            <a:custGeom>
              <a:rect b="b" l="l" r="r" t="t"/>
              <a:pathLst>
                <a:path extrusionOk="0" h="225" w="384">
                  <a:moveTo>
                    <a:pt x="384" y="111"/>
                  </a:moveTo>
                  <a:cubicBezTo>
                    <a:pt x="345" y="0"/>
                    <a:pt x="171" y="55"/>
                    <a:pt x="0" y="111"/>
                  </a:cubicBezTo>
                  <a:cubicBezTo>
                    <a:pt x="2" y="202"/>
                    <a:pt x="338" y="225"/>
                    <a:pt x="384" y="1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3"/>
            <p:cNvSpPr/>
            <p:nvPr/>
          </p:nvSpPr>
          <p:spPr>
            <a:xfrm>
              <a:off x="3035091" y="441993"/>
              <a:ext cx="14027" cy="4276"/>
            </a:xfrm>
            <a:custGeom>
              <a:rect b="b" l="l" r="r" t="t"/>
              <a:pathLst>
                <a:path extrusionOk="0" h="142" w="393">
                  <a:moveTo>
                    <a:pt x="295" y="26"/>
                  </a:moveTo>
                  <a:cubicBezTo>
                    <a:pt x="241" y="1"/>
                    <a:pt x="1" y="70"/>
                    <a:pt x="100" y="117"/>
                  </a:cubicBezTo>
                  <a:cubicBezTo>
                    <a:pt x="155" y="142"/>
                    <a:pt x="392" y="73"/>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3"/>
            <p:cNvSpPr/>
            <p:nvPr/>
          </p:nvSpPr>
          <p:spPr>
            <a:xfrm>
              <a:off x="5681677" y="439554"/>
              <a:ext cx="20773" cy="3643"/>
            </a:xfrm>
            <a:custGeom>
              <a:rect b="b" l="l" r="r" t="t"/>
              <a:pathLst>
                <a:path extrusionOk="0" h="121" w="582">
                  <a:moveTo>
                    <a:pt x="582" y="15"/>
                  </a:moveTo>
                  <a:cubicBezTo>
                    <a:pt x="356" y="28"/>
                    <a:pt x="36" y="1"/>
                    <a:pt x="1" y="107"/>
                  </a:cubicBezTo>
                  <a:cubicBezTo>
                    <a:pt x="228" y="92"/>
                    <a:pt x="552" y="121"/>
                    <a:pt x="582" y="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3"/>
            <p:cNvSpPr/>
            <p:nvPr/>
          </p:nvSpPr>
          <p:spPr>
            <a:xfrm>
              <a:off x="2949146" y="437296"/>
              <a:ext cx="13813" cy="2740"/>
            </a:xfrm>
            <a:custGeom>
              <a:rect b="b" l="l" r="r" t="t"/>
              <a:pathLst>
                <a:path extrusionOk="0" h="91" w="387">
                  <a:moveTo>
                    <a:pt x="387" y="0"/>
                  </a:moveTo>
                  <a:cubicBezTo>
                    <a:pt x="239" y="20"/>
                    <a:pt x="7" y="1"/>
                    <a:pt x="0" y="90"/>
                  </a:cubicBezTo>
                  <a:cubicBezTo>
                    <a:pt x="149" y="71"/>
                    <a:pt x="383" y="89"/>
                    <a:pt x="3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3"/>
            <p:cNvSpPr/>
            <p:nvPr/>
          </p:nvSpPr>
          <p:spPr>
            <a:xfrm>
              <a:off x="8936595" y="426277"/>
              <a:ext cx="14670" cy="9575"/>
            </a:xfrm>
            <a:custGeom>
              <a:rect b="b" l="l" r="r" t="t"/>
              <a:pathLst>
                <a:path extrusionOk="0" h="318" w="411">
                  <a:moveTo>
                    <a:pt x="410" y="275"/>
                  </a:moveTo>
                  <a:lnTo>
                    <a:pt x="410" y="92"/>
                  </a:lnTo>
                  <a:cubicBezTo>
                    <a:pt x="216" y="92"/>
                    <a:pt x="179" y="19"/>
                    <a:pt x="23" y="1"/>
                  </a:cubicBezTo>
                  <a:cubicBezTo>
                    <a:pt x="42" y="145"/>
                    <a:pt x="1" y="318"/>
                    <a:pt x="410" y="27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3"/>
            <p:cNvSpPr/>
            <p:nvPr/>
          </p:nvSpPr>
          <p:spPr>
            <a:xfrm>
              <a:off x="5561146" y="431004"/>
              <a:ext cx="14063" cy="4336"/>
            </a:xfrm>
            <a:custGeom>
              <a:rect b="b" l="l" r="r" t="t"/>
              <a:pathLst>
                <a:path extrusionOk="0" h="144" w="394">
                  <a:moveTo>
                    <a:pt x="295" y="26"/>
                  </a:moveTo>
                  <a:cubicBezTo>
                    <a:pt x="241" y="0"/>
                    <a:pt x="1" y="71"/>
                    <a:pt x="101" y="118"/>
                  </a:cubicBezTo>
                  <a:cubicBezTo>
                    <a:pt x="156" y="144"/>
                    <a:pt x="394" y="73"/>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3"/>
            <p:cNvSpPr/>
            <p:nvPr/>
          </p:nvSpPr>
          <p:spPr>
            <a:xfrm>
              <a:off x="2160392" y="426307"/>
              <a:ext cx="29518" cy="9876"/>
            </a:xfrm>
            <a:custGeom>
              <a:rect b="b" l="l" r="r" t="t"/>
              <a:pathLst>
                <a:path extrusionOk="0" h="328" w="827">
                  <a:moveTo>
                    <a:pt x="693" y="274"/>
                  </a:moveTo>
                  <a:cubicBezTo>
                    <a:pt x="826" y="31"/>
                    <a:pt x="294" y="99"/>
                    <a:pt x="115" y="1"/>
                  </a:cubicBezTo>
                  <a:cubicBezTo>
                    <a:pt x="0" y="238"/>
                    <a:pt x="193" y="327"/>
                    <a:pt x="693"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3"/>
            <p:cNvSpPr/>
            <p:nvPr/>
          </p:nvSpPr>
          <p:spPr>
            <a:xfrm>
              <a:off x="8620758" y="423657"/>
              <a:ext cx="34515" cy="8943"/>
            </a:xfrm>
            <a:custGeom>
              <a:rect b="b" l="l" r="r" t="t"/>
              <a:pathLst>
                <a:path extrusionOk="0" h="297" w="967">
                  <a:moveTo>
                    <a:pt x="195" y="270"/>
                  </a:moveTo>
                  <a:cubicBezTo>
                    <a:pt x="635" y="296"/>
                    <a:pt x="921" y="249"/>
                    <a:pt x="967" y="88"/>
                  </a:cubicBezTo>
                  <a:cubicBezTo>
                    <a:pt x="627" y="108"/>
                    <a:pt x="1" y="0"/>
                    <a:pt x="195" y="27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3"/>
            <p:cNvSpPr/>
            <p:nvPr/>
          </p:nvSpPr>
          <p:spPr>
            <a:xfrm>
              <a:off x="2713151" y="420827"/>
              <a:ext cx="17739" cy="10990"/>
            </a:xfrm>
            <a:custGeom>
              <a:rect b="b" l="l" r="r" t="t"/>
              <a:pathLst>
                <a:path extrusionOk="0" h="365" w="497">
                  <a:moveTo>
                    <a:pt x="443" y="364"/>
                  </a:moveTo>
                  <a:cubicBezTo>
                    <a:pt x="497" y="157"/>
                    <a:pt x="394" y="24"/>
                    <a:pt x="57" y="0"/>
                  </a:cubicBezTo>
                  <a:cubicBezTo>
                    <a:pt x="1" y="208"/>
                    <a:pt x="104" y="343"/>
                    <a:pt x="443" y="36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3"/>
            <p:cNvSpPr/>
            <p:nvPr/>
          </p:nvSpPr>
          <p:spPr>
            <a:xfrm>
              <a:off x="7054814" y="425614"/>
              <a:ext cx="14027" cy="4246"/>
            </a:xfrm>
            <a:custGeom>
              <a:rect b="b" l="l" r="r" t="t"/>
              <a:pathLst>
                <a:path extrusionOk="0" h="141" w="393">
                  <a:moveTo>
                    <a:pt x="99" y="114"/>
                  </a:moveTo>
                  <a:cubicBezTo>
                    <a:pt x="154" y="140"/>
                    <a:pt x="393" y="70"/>
                    <a:pt x="293" y="23"/>
                  </a:cubicBezTo>
                  <a:cubicBezTo>
                    <a:pt x="239" y="0"/>
                    <a:pt x="1" y="68"/>
                    <a:pt x="99"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3"/>
            <p:cNvSpPr/>
            <p:nvPr/>
          </p:nvSpPr>
          <p:spPr>
            <a:xfrm>
              <a:off x="2339779" y="425524"/>
              <a:ext cx="14170" cy="4336"/>
            </a:xfrm>
            <a:custGeom>
              <a:rect b="b" l="l" r="r" t="t"/>
              <a:pathLst>
                <a:path extrusionOk="0" h="144" w="397">
                  <a:moveTo>
                    <a:pt x="295" y="26"/>
                  </a:moveTo>
                  <a:cubicBezTo>
                    <a:pt x="242" y="1"/>
                    <a:pt x="1" y="70"/>
                    <a:pt x="103" y="117"/>
                  </a:cubicBezTo>
                  <a:cubicBezTo>
                    <a:pt x="158" y="143"/>
                    <a:pt x="396" y="75"/>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3"/>
            <p:cNvSpPr/>
            <p:nvPr/>
          </p:nvSpPr>
          <p:spPr>
            <a:xfrm>
              <a:off x="7422297" y="415437"/>
              <a:ext cx="23521" cy="8250"/>
            </a:xfrm>
            <a:custGeom>
              <a:rect b="b" l="l" r="r" t="t"/>
              <a:pathLst>
                <a:path extrusionOk="0" h="274" w="659">
                  <a:moveTo>
                    <a:pt x="411" y="273"/>
                  </a:moveTo>
                  <a:cubicBezTo>
                    <a:pt x="422" y="157"/>
                    <a:pt x="658" y="145"/>
                    <a:pt x="605" y="0"/>
                  </a:cubicBezTo>
                  <a:lnTo>
                    <a:pt x="217" y="0"/>
                  </a:lnTo>
                  <a:cubicBezTo>
                    <a:pt x="0" y="131"/>
                    <a:pt x="9" y="221"/>
                    <a:pt x="411"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3"/>
            <p:cNvSpPr/>
            <p:nvPr/>
          </p:nvSpPr>
          <p:spPr>
            <a:xfrm>
              <a:off x="2008273" y="406194"/>
              <a:ext cx="46436" cy="9274"/>
            </a:xfrm>
            <a:custGeom>
              <a:rect b="b" l="l" r="r" t="t"/>
              <a:pathLst>
                <a:path extrusionOk="0" h="308" w="1301">
                  <a:moveTo>
                    <a:pt x="713" y="307"/>
                  </a:moveTo>
                  <a:cubicBezTo>
                    <a:pt x="1300" y="1"/>
                    <a:pt x="0" y="32"/>
                    <a:pt x="713" y="30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3"/>
            <p:cNvSpPr/>
            <p:nvPr/>
          </p:nvSpPr>
          <p:spPr>
            <a:xfrm>
              <a:off x="8948801" y="398035"/>
              <a:ext cx="39761" cy="15808"/>
            </a:xfrm>
            <a:custGeom>
              <a:rect b="b" l="l" r="r" t="t"/>
              <a:pathLst>
                <a:path extrusionOk="0" h="525" w="1114">
                  <a:moveTo>
                    <a:pt x="647" y="304"/>
                  </a:moveTo>
                  <a:cubicBezTo>
                    <a:pt x="1114" y="0"/>
                    <a:pt x="0" y="525"/>
                    <a:pt x="647" y="3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3"/>
            <p:cNvSpPr/>
            <p:nvPr/>
          </p:nvSpPr>
          <p:spPr>
            <a:xfrm>
              <a:off x="8073459" y="406435"/>
              <a:ext cx="14063" cy="4276"/>
            </a:xfrm>
            <a:custGeom>
              <a:rect b="b" l="l" r="r" t="t"/>
              <a:pathLst>
                <a:path extrusionOk="0" h="142" w="394">
                  <a:moveTo>
                    <a:pt x="100" y="117"/>
                  </a:moveTo>
                  <a:cubicBezTo>
                    <a:pt x="154" y="141"/>
                    <a:pt x="394" y="72"/>
                    <a:pt x="292" y="25"/>
                  </a:cubicBezTo>
                  <a:cubicBezTo>
                    <a:pt x="244" y="0"/>
                    <a:pt x="1" y="70"/>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3"/>
            <p:cNvSpPr/>
            <p:nvPr/>
          </p:nvSpPr>
          <p:spPr>
            <a:xfrm>
              <a:off x="5069170" y="404478"/>
              <a:ext cx="13884" cy="5480"/>
            </a:xfrm>
            <a:custGeom>
              <a:rect b="b" l="l" r="r" t="t"/>
              <a:pathLst>
                <a:path extrusionOk="0" h="182" w="389">
                  <a:moveTo>
                    <a:pt x="1" y="182"/>
                  </a:moveTo>
                  <a:lnTo>
                    <a:pt x="388" y="182"/>
                  </a:lnTo>
                  <a:lnTo>
                    <a:pt x="388" y="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3"/>
            <p:cNvSpPr/>
            <p:nvPr/>
          </p:nvSpPr>
          <p:spPr>
            <a:xfrm>
              <a:off x="2928551" y="403876"/>
              <a:ext cx="13813" cy="6715"/>
            </a:xfrm>
            <a:custGeom>
              <a:rect b="b" l="l" r="r" t="t"/>
              <a:pathLst>
                <a:path extrusionOk="0" h="223" w="387">
                  <a:moveTo>
                    <a:pt x="1" y="110"/>
                  </a:moveTo>
                  <a:cubicBezTo>
                    <a:pt x="2" y="202"/>
                    <a:pt x="337" y="222"/>
                    <a:pt x="387" y="110"/>
                  </a:cubicBezTo>
                  <a:cubicBezTo>
                    <a:pt x="344" y="1"/>
                    <a:pt x="172" y="57"/>
                    <a:pt x="1"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3"/>
            <p:cNvSpPr/>
            <p:nvPr/>
          </p:nvSpPr>
          <p:spPr>
            <a:xfrm>
              <a:off x="6818570" y="394091"/>
              <a:ext cx="26412" cy="15266"/>
            </a:xfrm>
            <a:custGeom>
              <a:rect b="b" l="l" r="r" t="t"/>
              <a:pathLst>
                <a:path extrusionOk="0" h="507" w="740">
                  <a:moveTo>
                    <a:pt x="739" y="435"/>
                  </a:moveTo>
                  <a:lnTo>
                    <a:pt x="739" y="72"/>
                  </a:lnTo>
                  <a:cubicBezTo>
                    <a:pt x="1" y="1"/>
                    <a:pt x="1" y="507"/>
                    <a:pt x="739" y="43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3"/>
            <p:cNvSpPr/>
            <p:nvPr/>
          </p:nvSpPr>
          <p:spPr>
            <a:xfrm>
              <a:off x="2783928" y="401317"/>
              <a:ext cx="6996" cy="6293"/>
            </a:xfrm>
            <a:custGeom>
              <a:rect b="b" l="l" r="r" t="t"/>
              <a:pathLst>
                <a:path extrusionOk="0" h="209" w="196">
                  <a:moveTo>
                    <a:pt x="195" y="105"/>
                  </a:moveTo>
                  <a:cubicBezTo>
                    <a:pt x="195" y="54"/>
                    <a:pt x="36" y="1"/>
                    <a:pt x="1" y="105"/>
                  </a:cubicBezTo>
                  <a:cubicBezTo>
                    <a:pt x="1" y="156"/>
                    <a:pt x="157" y="208"/>
                    <a:pt x="195"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3"/>
            <p:cNvSpPr/>
            <p:nvPr/>
          </p:nvSpPr>
          <p:spPr>
            <a:xfrm>
              <a:off x="4181264" y="398577"/>
              <a:ext cx="6924" cy="6263"/>
            </a:xfrm>
            <a:custGeom>
              <a:rect b="b" l="l" r="r" t="t"/>
              <a:pathLst>
                <a:path extrusionOk="0" h="208" w="194">
                  <a:moveTo>
                    <a:pt x="192" y="105"/>
                  </a:moveTo>
                  <a:cubicBezTo>
                    <a:pt x="194" y="54"/>
                    <a:pt x="37" y="0"/>
                    <a:pt x="0" y="105"/>
                  </a:cubicBezTo>
                  <a:cubicBezTo>
                    <a:pt x="0" y="156"/>
                    <a:pt x="156" y="208"/>
                    <a:pt x="192"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3"/>
            <p:cNvSpPr/>
            <p:nvPr/>
          </p:nvSpPr>
          <p:spPr>
            <a:xfrm>
              <a:off x="2715114" y="393488"/>
              <a:ext cx="22629" cy="11743"/>
            </a:xfrm>
            <a:custGeom>
              <a:rect b="b" l="l" r="r" t="t"/>
              <a:pathLst>
                <a:path extrusionOk="0" h="390" w="634">
                  <a:moveTo>
                    <a:pt x="194" y="1"/>
                  </a:moveTo>
                  <a:cubicBezTo>
                    <a:pt x="204" y="128"/>
                    <a:pt x="104" y="201"/>
                    <a:pt x="1" y="274"/>
                  </a:cubicBezTo>
                  <a:cubicBezTo>
                    <a:pt x="246" y="278"/>
                    <a:pt x="267" y="390"/>
                    <a:pt x="578" y="365"/>
                  </a:cubicBezTo>
                  <a:cubicBezTo>
                    <a:pt x="634" y="158"/>
                    <a:pt x="533" y="24"/>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3"/>
            <p:cNvSpPr/>
            <p:nvPr/>
          </p:nvSpPr>
          <p:spPr>
            <a:xfrm>
              <a:off x="2601507" y="398306"/>
              <a:ext cx="13956" cy="4215"/>
            </a:xfrm>
            <a:custGeom>
              <a:rect b="b" l="l" r="r" t="t"/>
              <a:pathLst>
                <a:path extrusionOk="0" h="140" w="391">
                  <a:moveTo>
                    <a:pt x="291" y="24"/>
                  </a:moveTo>
                  <a:cubicBezTo>
                    <a:pt x="239" y="0"/>
                    <a:pt x="0" y="67"/>
                    <a:pt x="99" y="115"/>
                  </a:cubicBezTo>
                  <a:cubicBezTo>
                    <a:pt x="153" y="140"/>
                    <a:pt x="390" y="72"/>
                    <a:pt x="291"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3"/>
            <p:cNvSpPr/>
            <p:nvPr/>
          </p:nvSpPr>
          <p:spPr>
            <a:xfrm>
              <a:off x="1923648" y="390748"/>
              <a:ext cx="20630" cy="8250"/>
            </a:xfrm>
            <a:custGeom>
              <a:rect b="b" l="l" r="r" t="t"/>
              <a:pathLst>
                <a:path extrusionOk="0" h="274" w="578">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3"/>
            <p:cNvSpPr/>
            <p:nvPr/>
          </p:nvSpPr>
          <p:spPr>
            <a:xfrm>
              <a:off x="4503882" y="388069"/>
              <a:ext cx="23521" cy="8220"/>
            </a:xfrm>
            <a:custGeom>
              <a:rect b="b" l="l" r="r" t="t"/>
              <a:pathLst>
                <a:path extrusionOk="0" h="273" w="659">
                  <a:moveTo>
                    <a:pt x="412" y="272"/>
                  </a:moveTo>
                  <a:cubicBezTo>
                    <a:pt x="422" y="157"/>
                    <a:pt x="659" y="147"/>
                    <a:pt x="607" y="1"/>
                  </a:cubicBezTo>
                  <a:lnTo>
                    <a:pt x="219" y="1"/>
                  </a:lnTo>
                  <a:cubicBezTo>
                    <a:pt x="1" y="131"/>
                    <a:pt x="10" y="220"/>
                    <a:pt x="412"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3"/>
            <p:cNvSpPr/>
            <p:nvPr/>
          </p:nvSpPr>
          <p:spPr>
            <a:xfrm>
              <a:off x="2763298" y="390447"/>
              <a:ext cx="6924" cy="6233"/>
            </a:xfrm>
            <a:custGeom>
              <a:rect b="b" l="l" r="r" t="t"/>
              <a:pathLst>
                <a:path extrusionOk="0" h="207" w="194">
                  <a:moveTo>
                    <a:pt x="194" y="102"/>
                  </a:moveTo>
                  <a:cubicBezTo>
                    <a:pt x="194" y="52"/>
                    <a:pt x="37" y="0"/>
                    <a:pt x="0" y="102"/>
                  </a:cubicBezTo>
                  <a:cubicBezTo>
                    <a:pt x="2" y="153"/>
                    <a:pt x="157" y="206"/>
                    <a:pt x="194"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3"/>
            <p:cNvSpPr/>
            <p:nvPr/>
          </p:nvSpPr>
          <p:spPr>
            <a:xfrm>
              <a:off x="2605040" y="390447"/>
              <a:ext cx="6889" cy="6233"/>
            </a:xfrm>
            <a:custGeom>
              <a:rect b="b" l="l" r="r" t="t"/>
              <a:pathLst>
                <a:path extrusionOk="0" h="207" w="193">
                  <a:moveTo>
                    <a:pt x="192" y="102"/>
                  </a:moveTo>
                  <a:cubicBezTo>
                    <a:pt x="192" y="52"/>
                    <a:pt x="35" y="0"/>
                    <a:pt x="0" y="102"/>
                  </a:cubicBezTo>
                  <a:cubicBezTo>
                    <a:pt x="0" y="153"/>
                    <a:pt x="153" y="206"/>
                    <a:pt x="192"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3"/>
            <p:cNvSpPr/>
            <p:nvPr/>
          </p:nvSpPr>
          <p:spPr>
            <a:xfrm>
              <a:off x="8717161" y="388069"/>
              <a:ext cx="13813" cy="5450"/>
            </a:xfrm>
            <a:custGeom>
              <a:rect b="b" l="l" r="r" t="t"/>
              <a:pathLst>
                <a:path extrusionOk="0" h="181" w="387">
                  <a:moveTo>
                    <a:pt x="387" y="1"/>
                  </a:moveTo>
                  <a:lnTo>
                    <a:pt x="0" y="1"/>
                  </a:lnTo>
                  <a:lnTo>
                    <a:pt x="0" y="181"/>
                  </a:lnTo>
                  <a:lnTo>
                    <a:pt x="387" y="18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3"/>
            <p:cNvSpPr/>
            <p:nvPr/>
          </p:nvSpPr>
          <p:spPr>
            <a:xfrm>
              <a:off x="2887184" y="372232"/>
              <a:ext cx="26627" cy="15296"/>
            </a:xfrm>
            <a:custGeom>
              <a:rect b="b" l="l" r="r" t="t"/>
              <a:pathLst>
                <a:path extrusionOk="0" h="508" w="746">
                  <a:moveTo>
                    <a:pt x="0" y="73"/>
                  </a:moveTo>
                  <a:lnTo>
                    <a:pt x="0" y="435"/>
                  </a:lnTo>
                  <a:cubicBezTo>
                    <a:pt x="746" y="507"/>
                    <a:pt x="746" y="1"/>
                    <a:pt x="0" y="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3"/>
            <p:cNvSpPr/>
            <p:nvPr/>
          </p:nvSpPr>
          <p:spPr>
            <a:xfrm>
              <a:off x="2967491" y="364012"/>
              <a:ext cx="37120" cy="15868"/>
            </a:xfrm>
            <a:custGeom>
              <a:rect b="b" l="l" r="r" t="t"/>
              <a:pathLst>
                <a:path extrusionOk="0" h="527" w="1040">
                  <a:moveTo>
                    <a:pt x="837" y="527"/>
                  </a:moveTo>
                  <a:cubicBezTo>
                    <a:pt x="1040" y="1"/>
                    <a:pt x="1" y="489"/>
                    <a:pt x="837" y="5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3"/>
            <p:cNvSpPr/>
            <p:nvPr/>
          </p:nvSpPr>
          <p:spPr>
            <a:xfrm>
              <a:off x="7925623" y="361634"/>
              <a:ext cx="34443" cy="16290"/>
            </a:xfrm>
            <a:custGeom>
              <a:rect b="b" l="l" r="r" t="t"/>
              <a:pathLst>
                <a:path extrusionOk="0" h="541" w="965">
                  <a:moveTo>
                    <a:pt x="1" y="425"/>
                  </a:moveTo>
                  <a:cubicBezTo>
                    <a:pt x="253" y="541"/>
                    <a:pt x="711" y="541"/>
                    <a:pt x="964" y="425"/>
                  </a:cubicBezTo>
                  <a:cubicBezTo>
                    <a:pt x="962" y="0"/>
                    <a:pt x="5" y="0"/>
                    <a:pt x="1" y="4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3"/>
            <p:cNvSpPr/>
            <p:nvPr/>
          </p:nvSpPr>
          <p:spPr>
            <a:xfrm>
              <a:off x="7788031" y="374400"/>
              <a:ext cx="13706" cy="2740"/>
            </a:xfrm>
            <a:custGeom>
              <a:rect b="b" l="l" r="r" t="t"/>
              <a:pathLst>
                <a:path extrusionOk="0" h="91" w="384">
                  <a:moveTo>
                    <a:pt x="384" y="1"/>
                  </a:moveTo>
                  <a:cubicBezTo>
                    <a:pt x="234" y="21"/>
                    <a:pt x="4" y="2"/>
                    <a:pt x="0" y="91"/>
                  </a:cubicBezTo>
                  <a:cubicBezTo>
                    <a:pt x="146" y="71"/>
                    <a:pt x="381" y="89"/>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3"/>
            <p:cNvSpPr/>
            <p:nvPr/>
          </p:nvSpPr>
          <p:spPr>
            <a:xfrm>
              <a:off x="8509863" y="368950"/>
              <a:ext cx="21523" cy="6413"/>
            </a:xfrm>
            <a:custGeom>
              <a:rect b="b" l="l" r="r" t="t"/>
              <a:pathLst>
                <a:path extrusionOk="0" h="213" w="603">
                  <a:moveTo>
                    <a:pt x="603" y="182"/>
                  </a:moveTo>
                  <a:lnTo>
                    <a:pt x="603" y="0"/>
                  </a:lnTo>
                  <a:lnTo>
                    <a:pt x="26" y="0"/>
                  </a:lnTo>
                  <a:cubicBezTo>
                    <a:pt x="1" y="163"/>
                    <a:pt x="215" y="213"/>
                    <a:pt x="603"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3"/>
            <p:cNvSpPr/>
            <p:nvPr/>
          </p:nvSpPr>
          <p:spPr>
            <a:xfrm>
              <a:off x="8593311" y="362206"/>
              <a:ext cx="13777" cy="7467"/>
            </a:xfrm>
            <a:custGeom>
              <a:rect b="b" l="l" r="r" t="t"/>
              <a:pathLst>
                <a:path extrusionOk="0" h="248" w="386">
                  <a:moveTo>
                    <a:pt x="386" y="133"/>
                  </a:moveTo>
                  <a:cubicBezTo>
                    <a:pt x="169" y="143"/>
                    <a:pt x="86" y="1"/>
                    <a:pt x="1" y="133"/>
                  </a:cubicBezTo>
                  <a:cubicBezTo>
                    <a:pt x="3" y="224"/>
                    <a:pt x="339" y="248"/>
                    <a:pt x="386" y="1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3"/>
            <p:cNvSpPr/>
            <p:nvPr/>
          </p:nvSpPr>
          <p:spPr>
            <a:xfrm>
              <a:off x="3778588" y="362717"/>
              <a:ext cx="13884" cy="4276"/>
            </a:xfrm>
            <a:custGeom>
              <a:rect b="b" l="l" r="r" t="t"/>
              <a:pathLst>
                <a:path extrusionOk="0" h="142" w="389">
                  <a:moveTo>
                    <a:pt x="289" y="24"/>
                  </a:moveTo>
                  <a:cubicBezTo>
                    <a:pt x="238" y="1"/>
                    <a:pt x="0" y="69"/>
                    <a:pt x="98" y="114"/>
                  </a:cubicBezTo>
                  <a:cubicBezTo>
                    <a:pt x="150" y="142"/>
                    <a:pt x="388" y="73"/>
                    <a:pt x="289"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3"/>
            <p:cNvSpPr/>
            <p:nvPr/>
          </p:nvSpPr>
          <p:spPr>
            <a:xfrm>
              <a:off x="7911846" y="355251"/>
              <a:ext cx="13813" cy="5450"/>
            </a:xfrm>
            <a:custGeom>
              <a:rect b="b" l="l" r="r" t="t"/>
              <a:pathLst>
                <a:path extrusionOk="0" h="181" w="387">
                  <a:moveTo>
                    <a:pt x="387" y="1"/>
                  </a:moveTo>
                  <a:lnTo>
                    <a:pt x="1" y="1"/>
                  </a:lnTo>
                  <a:lnTo>
                    <a:pt x="1" y="181"/>
                  </a:lnTo>
                  <a:lnTo>
                    <a:pt x="387" y="18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3"/>
            <p:cNvSpPr/>
            <p:nvPr/>
          </p:nvSpPr>
          <p:spPr>
            <a:xfrm>
              <a:off x="8062395" y="352511"/>
              <a:ext cx="21594" cy="6444"/>
            </a:xfrm>
            <a:custGeom>
              <a:rect b="b" l="l" r="r" t="t"/>
              <a:pathLst>
                <a:path extrusionOk="0" h="214" w="605">
                  <a:moveTo>
                    <a:pt x="605" y="181"/>
                  </a:moveTo>
                  <a:lnTo>
                    <a:pt x="605" y="0"/>
                  </a:lnTo>
                  <a:lnTo>
                    <a:pt x="26" y="0"/>
                  </a:lnTo>
                  <a:cubicBezTo>
                    <a:pt x="0" y="164"/>
                    <a:pt x="217" y="213"/>
                    <a:pt x="605" y="18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3"/>
            <p:cNvSpPr/>
            <p:nvPr/>
          </p:nvSpPr>
          <p:spPr>
            <a:xfrm>
              <a:off x="7760477" y="347061"/>
              <a:ext cx="20666" cy="8220"/>
            </a:xfrm>
            <a:custGeom>
              <a:rect b="b" l="l" r="r" t="t"/>
              <a:pathLst>
                <a:path extrusionOk="0" h="273" w="579">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3"/>
            <p:cNvSpPr/>
            <p:nvPr/>
          </p:nvSpPr>
          <p:spPr>
            <a:xfrm>
              <a:off x="7626205" y="351788"/>
              <a:ext cx="13920" cy="4215"/>
            </a:xfrm>
            <a:custGeom>
              <a:rect b="b" l="l" r="r" t="t"/>
              <a:pathLst>
                <a:path extrusionOk="0" h="140" w="390">
                  <a:moveTo>
                    <a:pt x="290" y="26"/>
                  </a:moveTo>
                  <a:cubicBezTo>
                    <a:pt x="238" y="1"/>
                    <a:pt x="1" y="70"/>
                    <a:pt x="98" y="117"/>
                  </a:cubicBezTo>
                  <a:cubicBezTo>
                    <a:pt x="151" y="139"/>
                    <a:pt x="390" y="71"/>
                    <a:pt x="290"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3"/>
            <p:cNvSpPr/>
            <p:nvPr/>
          </p:nvSpPr>
          <p:spPr>
            <a:xfrm>
              <a:off x="6758536" y="340377"/>
              <a:ext cx="31481" cy="13941"/>
            </a:xfrm>
            <a:custGeom>
              <a:rect b="b" l="l" r="r" t="t"/>
              <a:pathLst>
                <a:path extrusionOk="0" h="463" w="882">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3"/>
            <p:cNvSpPr/>
            <p:nvPr/>
          </p:nvSpPr>
          <p:spPr>
            <a:xfrm>
              <a:off x="7571382" y="338480"/>
              <a:ext cx="23914" cy="5841"/>
            </a:xfrm>
            <a:custGeom>
              <a:rect b="b" l="l" r="r" t="t"/>
              <a:pathLst>
                <a:path extrusionOk="0" h="194" w="670">
                  <a:moveTo>
                    <a:pt x="475" y="194"/>
                  </a:moveTo>
                  <a:cubicBezTo>
                    <a:pt x="475" y="102"/>
                    <a:pt x="633" y="85"/>
                    <a:pt x="670" y="12"/>
                  </a:cubicBezTo>
                  <a:cubicBezTo>
                    <a:pt x="366" y="20"/>
                    <a:pt x="0" y="0"/>
                    <a:pt x="90" y="19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3"/>
            <p:cNvSpPr/>
            <p:nvPr/>
          </p:nvSpPr>
          <p:spPr>
            <a:xfrm>
              <a:off x="2694484" y="338480"/>
              <a:ext cx="7031" cy="6233"/>
            </a:xfrm>
            <a:custGeom>
              <a:rect b="b" l="l" r="r" t="t"/>
              <a:pathLst>
                <a:path extrusionOk="0" h="207" w="197">
                  <a:moveTo>
                    <a:pt x="192" y="104"/>
                  </a:moveTo>
                  <a:cubicBezTo>
                    <a:pt x="196" y="53"/>
                    <a:pt x="40" y="0"/>
                    <a:pt x="1" y="104"/>
                  </a:cubicBezTo>
                  <a:cubicBezTo>
                    <a:pt x="1" y="154"/>
                    <a:pt x="158" y="207"/>
                    <a:pt x="192"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3"/>
            <p:cNvSpPr/>
            <p:nvPr/>
          </p:nvSpPr>
          <p:spPr>
            <a:xfrm>
              <a:off x="8779158" y="316230"/>
              <a:ext cx="56216" cy="27942"/>
            </a:xfrm>
            <a:custGeom>
              <a:rect b="b" l="l" r="r" t="t"/>
              <a:pathLst>
                <a:path extrusionOk="0" h="928" w="1575">
                  <a:moveTo>
                    <a:pt x="1352" y="25"/>
                  </a:moveTo>
                  <a:cubicBezTo>
                    <a:pt x="338" y="1"/>
                    <a:pt x="143" y="364"/>
                    <a:pt x="1" y="751"/>
                  </a:cubicBezTo>
                  <a:cubicBezTo>
                    <a:pt x="818" y="927"/>
                    <a:pt x="1575" y="606"/>
                    <a:pt x="1352"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3"/>
            <p:cNvSpPr/>
            <p:nvPr/>
          </p:nvSpPr>
          <p:spPr>
            <a:xfrm>
              <a:off x="7918699" y="338841"/>
              <a:ext cx="13884" cy="2770"/>
            </a:xfrm>
            <a:custGeom>
              <a:rect b="b" l="l" r="r" t="t"/>
              <a:pathLst>
                <a:path extrusionOk="0" h="92" w="389">
                  <a:moveTo>
                    <a:pt x="388" y="0"/>
                  </a:moveTo>
                  <a:cubicBezTo>
                    <a:pt x="238" y="21"/>
                    <a:pt x="7" y="4"/>
                    <a:pt x="1" y="92"/>
                  </a:cubicBezTo>
                  <a:cubicBezTo>
                    <a:pt x="153" y="71"/>
                    <a:pt x="383" y="89"/>
                    <a:pt x="3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3"/>
            <p:cNvSpPr/>
            <p:nvPr/>
          </p:nvSpPr>
          <p:spPr>
            <a:xfrm>
              <a:off x="2804629" y="316983"/>
              <a:ext cx="51147" cy="19120"/>
            </a:xfrm>
            <a:custGeom>
              <a:rect b="b" l="l" r="r" t="t"/>
              <a:pathLst>
                <a:path extrusionOk="0" h="635" w="1433">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3"/>
            <p:cNvSpPr/>
            <p:nvPr/>
          </p:nvSpPr>
          <p:spPr>
            <a:xfrm>
              <a:off x="2053494" y="327882"/>
              <a:ext cx="23486" cy="8220"/>
            </a:xfrm>
            <a:custGeom>
              <a:rect b="b" l="l" r="r" t="t"/>
              <a:pathLst>
                <a:path extrusionOk="0" h="273" w="658">
                  <a:moveTo>
                    <a:pt x="411" y="273"/>
                  </a:moveTo>
                  <a:cubicBezTo>
                    <a:pt x="421" y="157"/>
                    <a:pt x="657" y="148"/>
                    <a:pt x="604" y="0"/>
                  </a:cubicBezTo>
                  <a:lnTo>
                    <a:pt x="219" y="0"/>
                  </a:lnTo>
                  <a:cubicBezTo>
                    <a:pt x="1" y="133"/>
                    <a:pt x="10" y="225"/>
                    <a:pt x="411"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3"/>
            <p:cNvSpPr/>
            <p:nvPr/>
          </p:nvSpPr>
          <p:spPr>
            <a:xfrm>
              <a:off x="5588700" y="321710"/>
              <a:ext cx="14063" cy="4215"/>
            </a:xfrm>
            <a:custGeom>
              <a:rect b="b" l="l" r="r" t="t"/>
              <a:pathLst>
                <a:path extrusionOk="0" h="140" w="394">
                  <a:moveTo>
                    <a:pt x="100" y="116"/>
                  </a:moveTo>
                  <a:cubicBezTo>
                    <a:pt x="153" y="140"/>
                    <a:pt x="393" y="72"/>
                    <a:pt x="293" y="25"/>
                  </a:cubicBezTo>
                  <a:cubicBezTo>
                    <a:pt x="240" y="0"/>
                    <a:pt x="0" y="68"/>
                    <a:pt x="100"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3"/>
            <p:cNvSpPr/>
            <p:nvPr/>
          </p:nvSpPr>
          <p:spPr>
            <a:xfrm>
              <a:off x="1658564" y="321710"/>
              <a:ext cx="13884" cy="4215"/>
            </a:xfrm>
            <a:custGeom>
              <a:rect b="b" l="l" r="r" t="t"/>
              <a:pathLst>
                <a:path extrusionOk="0" h="140" w="389">
                  <a:moveTo>
                    <a:pt x="97" y="116"/>
                  </a:moveTo>
                  <a:cubicBezTo>
                    <a:pt x="152" y="140"/>
                    <a:pt x="388" y="72"/>
                    <a:pt x="290" y="25"/>
                  </a:cubicBezTo>
                  <a:cubicBezTo>
                    <a:pt x="238" y="0"/>
                    <a:pt x="0" y="68"/>
                    <a:pt x="97"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3"/>
            <p:cNvSpPr/>
            <p:nvPr/>
          </p:nvSpPr>
          <p:spPr>
            <a:xfrm>
              <a:off x="7825722" y="313490"/>
              <a:ext cx="13991" cy="4306"/>
            </a:xfrm>
            <a:custGeom>
              <a:rect b="b" l="l" r="r" t="t"/>
              <a:pathLst>
                <a:path extrusionOk="0" h="143" w="392">
                  <a:moveTo>
                    <a:pt x="294" y="25"/>
                  </a:moveTo>
                  <a:cubicBezTo>
                    <a:pt x="240" y="0"/>
                    <a:pt x="0" y="69"/>
                    <a:pt x="99" y="116"/>
                  </a:cubicBezTo>
                  <a:cubicBezTo>
                    <a:pt x="154" y="143"/>
                    <a:pt x="392"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3"/>
            <p:cNvSpPr/>
            <p:nvPr/>
          </p:nvSpPr>
          <p:spPr>
            <a:xfrm>
              <a:off x="4288982" y="305060"/>
              <a:ext cx="39726" cy="15838"/>
            </a:xfrm>
            <a:custGeom>
              <a:rect b="b" l="l" r="r" t="t"/>
              <a:pathLst>
                <a:path extrusionOk="0" h="526" w="1113">
                  <a:moveTo>
                    <a:pt x="648" y="305"/>
                  </a:moveTo>
                  <a:cubicBezTo>
                    <a:pt x="1112" y="1"/>
                    <a:pt x="0" y="526"/>
                    <a:pt x="648" y="3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3"/>
            <p:cNvSpPr/>
            <p:nvPr/>
          </p:nvSpPr>
          <p:spPr>
            <a:xfrm>
              <a:off x="998337" y="302049"/>
              <a:ext cx="31802" cy="16139"/>
            </a:xfrm>
            <a:custGeom>
              <a:rect b="b" l="l" r="r" t="t"/>
              <a:pathLst>
                <a:path extrusionOk="0" h="536" w="891">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3"/>
            <p:cNvSpPr/>
            <p:nvPr/>
          </p:nvSpPr>
          <p:spPr>
            <a:xfrm>
              <a:off x="925561" y="300543"/>
              <a:ext cx="13777" cy="5510"/>
            </a:xfrm>
            <a:custGeom>
              <a:rect b="b" l="l" r="r" t="t"/>
              <a:pathLst>
                <a:path extrusionOk="0" h="183" w="386">
                  <a:moveTo>
                    <a:pt x="0" y="182"/>
                  </a:moveTo>
                  <a:lnTo>
                    <a:pt x="386" y="182"/>
                  </a:lnTo>
                  <a:lnTo>
                    <a:pt x="386" y="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3"/>
            <p:cNvSpPr/>
            <p:nvPr/>
          </p:nvSpPr>
          <p:spPr>
            <a:xfrm>
              <a:off x="8421205" y="292384"/>
              <a:ext cx="22558" cy="11743"/>
            </a:xfrm>
            <a:custGeom>
              <a:rect b="b" l="l" r="r" t="t"/>
              <a:pathLst>
                <a:path extrusionOk="0" h="390" w="632">
                  <a:moveTo>
                    <a:pt x="193" y="0"/>
                  </a:moveTo>
                  <a:cubicBezTo>
                    <a:pt x="202" y="126"/>
                    <a:pt x="103" y="199"/>
                    <a:pt x="1" y="272"/>
                  </a:cubicBezTo>
                  <a:cubicBezTo>
                    <a:pt x="248" y="277"/>
                    <a:pt x="268" y="389"/>
                    <a:pt x="578" y="363"/>
                  </a:cubicBezTo>
                  <a:cubicBezTo>
                    <a:pt x="631" y="157"/>
                    <a:pt x="533" y="22"/>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3"/>
            <p:cNvSpPr/>
            <p:nvPr/>
          </p:nvSpPr>
          <p:spPr>
            <a:xfrm>
              <a:off x="7240340" y="292384"/>
              <a:ext cx="31409" cy="13459"/>
            </a:xfrm>
            <a:custGeom>
              <a:rect b="b" l="l" r="r" t="t"/>
              <a:pathLst>
                <a:path extrusionOk="0" h="447" w="88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3"/>
            <p:cNvSpPr/>
            <p:nvPr/>
          </p:nvSpPr>
          <p:spPr>
            <a:xfrm>
              <a:off x="3802680" y="297472"/>
              <a:ext cx="7031" cy="6263"/>
            </a:xfrm>
            <a:custGeom>
              <a:rect b="b" l="l" r="r" t="t"/>
              <a:pathLst>
                <a:path extrusionOk="0" h="208" w="197">
                  <a:moveTo>
                    <a:pt x="193" y="103"/>
                  </a:moveTo>
                  <a:cubicBezTo>
                    <a:pt x="196" y="53"/>
                    <a:pt x="38" y="1"/>
                    <a:pt x="2" y="103"/>
                  </a:cubicBezTo>
                  <a:cubicBezTo>
                    <a:pt x="0" y="154"/>
                    <a:pt x="157" y="207"/>
                    <a:pt x="193"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3"/>
            <p:cNvSpPr/>
            <p:nvPr/>
          </p:nvSpPr>
          <p:spPr>
            <a:xfrm>
              <a:off x="3385835" y="285700"/>
              <a:ext cx="31374" cy="13911"/>
            </a:xfrm>
            <a:custGeom>
              <a:rect b="b" l="l" r="r" t="t"/>
              <a:pathLst>
                <a:path extrusionOk="0" h="462" w="879">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3"/>
            <p:cNvSpPr/>
            <p:nvPr/>
          </p:nvSpPr>
          <p:spPr>
            <a:xfrm>
              <a:off x="4883286" y="286904"/>
              <a:ext cx="13813" cy="5510"/>
            </a:xfrm>
            <a:custGeom>
              <a:rect b="b" l="l" r="r" t="t"/>
              <a:pathLst>
                <a:path extrusionOk="0" h="183" w="387">
                  <a:moveTo>
                    <a:pt x="387" y="1"/>
                  </a:moveTo>
                  <a:lnTo>
                    <a:pt x="0" y="1"/>
                  </a:lnTo>
                  <a:lnTo>
                    <a:pt x="0" y="182"/>
                  </a:lnTo>
                  <a:lnTo>
                    <a:pt x="387"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3"/>
            <p:cNvSpPr/>
            <p:nvPr/>
          </p:nvSpPr>
          <p:spPr>
            <a:xfrm>
              <a:off x="3947161" y="283803"/>
              <a:ext cx="6960" cy="6233"/>
            </a:xfrm>
            <a:custGeom>
              <a:rect b="b" l="l" r="r" t="t"/>
              <a:pathLst>
                <a:path extrusionOk="0" h="207" w="195">
                  <a:moveTo>
                    <a:pt x="195" y="104"/>
                  </a:moveTo>
                  <a:cubicBezTo>
                    <a:pt x="195" y="53"/>
                    <a:pt x="39" y="1"/>
                    <a:pt x="3" y="104"/>
                  </a:cubicBezTo>
                  <a:cubicBezTo>
                    <a:pt x="0" y="152"/>
                    <a:pt x="159" y="207"/>
                    <a:pt x="195"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3"/>
            <p:cNvSpPr/>
            <p:nvPr/>
          </p:nvSpPr>
          <p:spPr>
            <a:xfrm>
              <a:off x="2439823" y="286904"/>
              <a:ext cx="13813" cy="2740"/>
            </a:xfrm>
            <a:custGeom>
              <a:rect b="b" l="l" r="r" t="t"/>
              <a:pathLst>
                <a:path extrusionOk="0" h="91" w="387">
                  <a:moveTo>
                    <a:pt x="387" y="1"/>
                  </a:moveTo>
                  <a:cubicBezTo>
                    <a:pt x="237" y="22"/>
                    <a:pt x="4" y="2"/>
                    <a:pt x="1" y="91"/>
                  </a:cubicBezTo>
                  <a:cubicBezTo>
                    <a:pt x="151" y="71"/>
                    <a:pt x="380" y="88"/>
                    <a:pt x="3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3"/>
            <p:cNvSpPr/>
            <p:nvPr/>
          </p:nvSpPr>
          <p:spPr>
            <a:xfrm>
              <a:off x="5519886" y="283412"/>
              <a:ext cx="14063" cy="4276"/>
            </a:xfrm>
            <a:custGeom>
              <a:rect b="b" l="l" r="r" t="t"/>
              <a:pathLst>
                <a:path extrusionOk="0" h="142" w="394">
                  <a:moveTo>
                    <a:pt x="291" y="25"/>
                  </a:moveTo>
                  <a:cubicBezTo>
                    <a:pt x="238" y="1"/>
                    <a:pt x="0" y="69"/>
                    <a:pt x="100" y="117"/>
                  </a:cubicBezTo>
                  <a:cubicBezTo>
                    <a:pt x="154" y="142"/>
                    <a:pt x="393" y="72"/>
                    <a:pt x="29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3"/>
            <p:cNvSpPr/>
            <p:nvPr/>
          </p:nvSpPr>
          <p:spPr>
            <a:xfrm>
              <a:off x="6741796" y="281455"/>
              <a:ext cx="13742" cy="2770"/>
            </a:xfrm>
            <a:custGeom>
              <a:rect b="b" l="l" r="r" t="t"/>
              <a:pathLst>
                <a:path extrusionOk="0" h="92" w="385">
                  <a:moveTo>
                    <a:pt x="384" y="0"/>
                  </a:moveTo>
                  <a:cubicBezTo>
                    <a:pt x="235" y="21"/>
                    <a:pt x="6" y="2"/>
                    <a:pt x="0" y="92"/>
                  </a:cubicBezTo>
                  <a:cubicBezTo>
                    <a:pt x="149" y="70"/>
                    <a:pt x="378" y="89"/>
                    <a:pt x="3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3"/>
            <p:cNvSpPr/>
            <p:nvPr/>
          </p:nvSpPr>
          <p:spPr>
            <a:xfrm>
              <a:off x="2543115" y="281033"/>
              <a:ext cx="20666" cy="3643"/>
            </a:xfrm>
            <a:custGeom>
              <a:rect b="b" l="l" r="r" t="t"/>
              <a:pathLst>
                <a:path extrusionOk="0" h="121" w="579">
                  <a:moveTo>
                    <a:pt x="579" y="14"/>
                  </a:moveTo>
                  <a:cubicBezTo>
                    <a:pt x="352" y="29"/>
                    <a:pt x="32" y="0"/>
                    <a:pt x="0" y="106"/>
                  </a:cubicBezTo>
                  <a:cubicBezTo>
                    <a:pt x="226" y="91"/>
                    <a:pt x="546" y="120"/>
                    <a:pt x="579" y="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3"/>
            <p:cNvSpPr/>
            <p:nvPr/>
          </p:nvSpPr>
          <p:spPr>
            <a:xfrm>
              <a:off x="2456919" y="280702"/>
              <a:ext cx="14027" cy="4246"/>
            </a:xfrm>
            <a:custGeom>
              <a:rect b="b" l="l" r="r" t="t"/>
              <a:pathLst>
                <a:path extrusionOk="0" h="141" w="393">
                  <a:moveTo>
                    <a:pt x="293" y="25"/>
                  </a:moveTo>
                  <a:cubicBezTo>
                    <a:pt x="239" y="1"/>
                    <a:pt x="1" y="70"/>
                    <a:pt x="100" y="117"/>
                  </a:cubicBezTo>
                  <a:cubicBezTo>
                    <a:pt x="155" y="140"/>
                    <a:pt x="392" y="71"/>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3"/>
            <p:cNvSpPr/>
            <p:nvPr/>
          </p:nvSpPr>
          <p:spPr>
            <a:xfrm>
              <a:off x="1455478" y="278353"/>
              <a:ext cx="7031" cy="6233"/>
            </a:xfrm>
            <a:custGeom>
              <a:rect b="b" l="l" r="r" t="t"/>
              <a:pathLst>
                <a:path extrusionOk="0" h="207" w="197">
                  <a:moveTo>
                    <a:pt x="195" y="103"/>
                  </a:moveTo>
                  <a:cubicBezTo>
                    <a:pt x="196" y="53"/>
                    <a:pt x="40" y="0"/>
                    <a:pt x="2" y="103"/>
                  </a:cubicBezTo>
                  <a:cubicBezTo>
                    <a:pt x="0" y="154"/>
                    <a:pt x="158" y="207"/>
                    <a:pt x="195"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3"/>
            <p:cNvSpPr/>
            <p:nvPr/>
          </p:nvSpPr>
          <p:spPr>
            <a:xfrm>
              <a:off x="5530380" y="273235"/>
              <a:ext cx="14991" cy="9244"/>
            </a:xfrm>
            <a:custGeom>
              <a:rect b="b" l="l" r="r" t="t"/>
              <a:pathLst>
                <a:path extrusionOk="0" h="307" w="420">
                  <a:moveTo>
                    <a:pt x="385" y="273"/>
                  </a:moveTo>
                  <a:cubicBezTo>
                    <a:pt x="355" y="166"/>
                    <a:pt x="419" y="15"/>
                    <a:pt x="193" y="1"/>
                  </a:cubicBezTo>
                  <a:cubicBezTo>
                    <a:pt x="180" y="57"/>
                    <a:pt x="165" y="109"/>
                    <a:pt x="0" y="92"/>
                  </a:cubicBezTo>
                  <a:cubicBezTo>
                    <a:pt x="21" y="202"/>
                    <a:pt x="56" y="306"/>
                    <a:pt x="385"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3"/>
            <p:cNvSpPr/>
            <p:nvPr/>
          </p:nvSpPr>
          <p:spPr>
            <a:xfrm>
              <a:off x="5328257" y="269501"/>
              <a:ext cx="39833" cy="15868"/>
            </a:xfrm>
            <a:custGeom>
              <a:rect b="b" l="l" r="r" t="t"/>
              <a:pathLst>
                <a:path extrusionOk="0" h="527" w="1116">
                  <a:moveTo>
                    <a:pt x="648" y="306"/>
                  </a:moveTo>
                  <a:cubicBezTo>
                    <a:pt x="1115" y="1"/>
                    <a:pt x="0" y="527"/>
                    <a:pt x="648"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3"/>
            <p:cNvSpPr/>
            <p:nvPr/>
          </p:nvSpPr>
          <p:spPr>
            <a:xfrm>
              <a:off x="7797989" y="264985"/>
              <a:ext cx="28161" cy="13760"/>
            </a:xfrm>
            <a:custGeom>
              <a:rect b="b" l="l" r="r" t="t"/>
              <a:pathLst>
                <a:path extrusionOk="0" h="457" w="789">
                  <a:moveTo>
                    <a:pt x="491" y="456"/>
                  </a:moveTo>
                  <a:cubicBezTo>
                    <a:pt x="752" y="340"/>
                    <a:pt x="789" y="11"/>
                    <a:pt x="299" y="0"/>
                  </a:cubicBezTo>
                  <a:cubicBezTo>
                    <a:pt x="38" y="118"/>
                    <a:pt x="0" y="448"/>
                    <a:pt x="491" y="45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3"/>
            <p:cNvSpPr/>
            <p:nvPr/>
          </p:nvSpPr>
          <p:spPr>
            <a:xfrm>
              <a:off x="6872464" y="273205"/>
              <a:ext cx="13777" cy="2770"/>
            </a:xfrm>
            <a:custGeom>
              <a:rect b="b" l="l" r="r" t="t"/>
              <a:pathLst>
                <a:path extrusionOk="0" h="92" w="386">
                  <a:moveTo>
                    <a:pt x="1" y="92"/>
                  </a:moveTo>
                  <a:cubicBezTo>
                    <a:pt x="151" y="71"/>
                    <a:pt x="383" y="89"/>
                    <a:pt x="386" y="0"/>
                  </a:cubicBezTo>
                  <a:cubicBezTo>
                    <a:pt x="240" y="21"/>
                    <a:pt x="7" y="4"/>
                    <a:pt x="1"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3"/>
            <p:cNvSpPr/>
            <p:nvPr/>
          </p:nvSpPr>
          <p:spPr>
            <a:xfrm>
              <a:off x="5857567" y="270104"/>
              <a:ext cx="23807" cy="5871"/>
            </a:xfrm>
            <a:custGeom>
              <a:rect b="b" l="l" r="r" t="t"/>
              <a:pathLst>
                <a:path extrusionOk="0" h="195" w="667">
                  <a:moveTo>
                    <a:pt x="87" y="195"/>
                  </a:moveTo>
                  <a:lnTo>
                    <a:pt x="473" y="195"/>
                  </a:lnTo>
                  <a:cubicBezTo>
                    <a:pt x="473" y="103"/>
                    <a:pt x="631" y="85"/>
                    <a:pt x="666" y="13"/>
                  </a:cubicBezTo>
                  <a:cubicBezTo>
                    <a:pt x="365" y="22"/>
                    <a:pt x="0" y="0"/>
                    <a:pt x="87" y="19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3"/>
            <p:cNvSpPr/>
            <p:nvPr/>
          </p:nvSpPr>
          <p:spPr>
            <a:xfrm>
              <a:off x="8259699" y="267424"/>
              <a:ext cx="23985" cy="5841"/>
            </a:xfrm>
            <a:custGeom>
              <a:rect b="b" l="l" r="r" t="t"/>
              <a:pathLst>
                <a:path extrusionOk="0" h="194" w="672">
                  <a:moveTo>
                    <a:pt x="477" y="194"/>
                  </a:moveTo>
                  <a:cubicBezTo>
                    <a:pt x="475" y="102"/>
                    <a:pt x="633" y="87"/>
                    <a:pt x="671" y="11"/>
                  </a:cubicBezTo>
                  <a:cubicBezTo>
                    <a:pt x="366" y="20"/>
                    <a:pt x="0" y="0"/>
                    <a:pt x="90" y="19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3"/>
            <p:cNvSpPr/>
            <p:nvPr/>
          </p:nvSpPr>
          <p:spPr>
            <a:xfrm>
              <a:off x="8305777" y="255170"/>
              <a:ext cx="21987" cy="16199"/>
            </a:xfrm>
            <a:custGeom>
              <a:rect b="b" l="l" r="r" t="t"/>
              <a:pathLst>
                <a:path extrusionOk="0" h="538" w="616">
                  <a:moveTo>
                    <a:pt x="342" y="509"/>
                  </a:moveTo>
                  <a:cubicBezTo>
                    <a:pt x="404" y="388"/>
                    <a:pt x="615" y="337"/>
                    <a:pt x="535" y="146"/>
                  </a:cubicBezTo>
                  <a:cubicBezTo>
                    <a:pt x="0" y="0"/>
                    <a:pt x="3" y="538"/>
                    <a:pt x="342" y="50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3"/>
            <p:cNvSpPr/>
            <p:nvPr/>
          </p:nvSpPr>
          <p:spPr>
            <a:xfrm>
              <a:off x="8214727" y="265075"/>
              <a:ext cx="13777" cy="5510"/>
            </a:xfrm>
            <a:custGeom>
              <a:rect b="b" l="l" r="r" t="t"/>
              <a:pathLst>
                <a:path extrusionOk="0" h="183" w="386">
                  <a:moveTo>
                    <a:pt x="386" y="0"/>
                  </a:moveTo>
                  <a:lnTo>
                    <a:pt x="1" y="0"/>
                  </a:lnTo>
                  <a:lnTo>
                    <a:pt x="1" y="183"/>
                  </a:lnTo>
                  <a:lnTo>
                    <a:pt x="386"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3"/>
            <p:cNvSpPr/>
            <p:nvPr/>
          </p:nvSpPr>
          <p:spPr>
            <a:xfrm>
              <a:off x="8617260" y="264323"/>
              <a:ext cx="14027" cy="4215"/>
            </a:xfrm>
            <a:custGeom>
              <a:rect b="b" l="l" r="r" t="t"/>
              <a:pathLst>
                <a:path extrusionOk="0" h="140" w="393">
                  <a:moveTo>
                    <a:pt x="293" y="25"/>
                  </a:moveTo>
                  <a:cubicBezTo>
                    <a:pt x="240" y="0"/>
                    <a:pt x="1" y="68"/>
                    <a:pt x="100" y="116"/>
                  </a:cubicBezTo>
                  <a:cubicBezTo>
                    <a:pt x="155" y="140"/>
                    <a:pt x="392" y="71"/>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3"/>
            <p:cNvSpPr/>
            <p:nvPr/>
          </p:nvSpPr>
          <p:spPr>
            <a:xfrm>
              <a:off x="6383879" y="259415"/>
              <a:ext cx="23843" cy="5992"/>
            </a:xfrm>
            <a:custGeom>
              <a:rect b="b" l="l" r="r" t="t"/>
              <a:pathLst>
                <a:path extrusionOk="0" h="199" w="668">
                  <a:moveTo>
                    <a:pt x="578" y="5"/>
                  </a:moveTo>
                  <a:cubicBezTo>
                    <a:pt x="246" y="0"/>
                    <a:pt x="83" y="75"/>
                    <a:pt x="1" y="185"/>
                  </a:cubicBezTo>
                  <a:cubicBezTo>
                    <a:pt x="304" y="179"/>
                    <a:pt x="668" y="199"/>
                    <a:pt x="578" y="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3"/>
            <p:cNvSpPr/>
            <p:nvPr/>
          </p:nvSpPr>
          <p:spPr>
            <a:xfrm>
              <a:off x="5753846" y="261553"/>
              <a:ext cx="14170" cy="4246"/>
            </a:xfrm>
            <a:custGeom>
              <a:rect b="b" l="l" r="r" t="t"/>
              <a:pathLst>
                <a:path extrusionOk="0" h="141" w="397">
                  <a:moveTo>
                    <a:pt x="294" y="26"/>
                  </a:moveTo>
                  <a:cubicBezTo>
                    <a:pt x="241" y="1"/>
                    <a:pt x="1" y="69"/>
                    <a:pt x="100" y="117"/>
                  </a:cubicBezTo>
                  <a:cubicBezTo>
                    <a:pt x="156" y="141"/>
                    <a:pt x="396"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3"/>
            <p:cNvSpPr/>
            <p:nvPr/>
          </p:nvSpPr>
          <p:spPr>
            <a:xfrm>
              <a:off x="3819705" y="261553"/>
              <a:ext cx="14134" cy="4246"/>
            </a:xfrm>
            <a:custGeom>
              <a:rect b="b" l="l" r="r" t="t"/>
              <a:pathLst>
                <a:path extrusionOk="0" h="141" w="396">
                  <a:moveTo>
                    <a:pt x="297" y="26"/>
                  </a:moveTo>
                  <a:cubicBezTo>
                    <a:pt x="242" y="1"/>
                    <a:pt x="1" y="69"/>
                    <a:pt x="101" y="117"/>
                  </a:cubicBezTo>
                  <a:cubicBezTo>
                    <a:pt x="155" y="141"/>
                    <a:pt x="395" y="73"/>
                    <a:pt x="297"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3"/>
            <p:cNvSpPr/>
            <p:nvPr/>
          </p:nvSpPr>
          <p:spPr>
            <a:xfrm>
              <a:off x="8097729" y="256254"/>
              <a:ext cx="13777" cy="6745"/>
            </a:xfrm>
            <a:custGeom>
              <a:rect b="b" l="l" r="r" t="t"/>
              <a:pathLst>
                <a:path extrusionOk="0" h="224" w="386">
                  <a:moveTo>
                    <a:pt x="386" y="110"/>
                  </a:moveTo>
                  <a:cubicBezTo>
                    <a:pt x="346" y="1"/>
                    <a:pt x="172" y="54"/>
                    <a:pt x="1" y="110"/>
                  </a:cubicBezTo>
                  <a:cubicBezTo>
                    <a:pt x="2" y="202"/>
                    <a:pt x="339" y="224"/>
                    <a:pt x="386"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3"/>
            <p:cNvSpPr/>
            <p:nvPr/>
          </p:nvSpPr>
          <p:spPr>
            <a:xfrm>
              <a:off x="6873606" y="249419"/>
              <a:ext cx="65210" cy="12917"/>
            </a:xfrm>
            <a:custGeom>
              <a:rect b="b" l="l" r="r" t="t"/>
              <a:pathLst>
                <a:path extrusionOk="0" h="429" w="1827">
                  <a:moveTo>
                    <a:pt x="1128" y="429"/>
                  </a:moveTo>
                  <a:cubicBezTo>
                    <a:pt x="1826" y="1"/>
                    <a:pt x="0" y="307"/>
                    <a:pt x="1128" y="42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3"/>
            <p:cNvSpPr/>
            <p:nvPr/>
          </p:nvSpPr>
          <p:spPr>
            <a:xfrm>
              <a:off x="8156086" y="253363"/>
              <a:ext cx="14134" cy="4276"/>
            </a:xfrm>
            <a:custGeom>
              <a:rect b="b" l="l" r="r" t="t"/>
              <a:pathLst>
                <a:path extrusionOk="0" h="142" w="396">
                  <a:moveTo>
                    <a:pt x="293" y="25"/>
                  </a:moveTo>
                  <a:cubicBezTo>
                    <a:pt x="239" y="0"/>
                    <a:pt x="0" y="69"/>
                    <a:pt x="101" y="116"/>
                  </a:cubicBezTo>
                  <a:cubicBezTo>
                    <a:pt x="154" y="141"/>
                    <a:pt x="396" y="72"/>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3"/>
            <p:cNvSpPr/>
            <p:nvPr/>
          </p:nvSpPr>
          <p:spPr>
            <a:xfrm>
              <a:off x="5186167" y="248636"/>
              <a:ext cx="13777" cy="5480"/>
            </a:xfrm>
            <a:custGeom>
              <a:rect b="b" l="l" r="r" t="t"/>
              <a:pathLst>
                <a:path extrusionOk="0" h="182" w="386">
                  <a:moveTo>
                    <a:pt x="385" y="0"/>
                  </a:moveTo>
                  <a:lnTo>
                    <a:pt x="0" y="0"/>
                  </a:lnTo>
                  <a:lnTo>
                    <a:pt x="0" y="182"/>
                  </a:lnTo>
                  <a:lnTo>
                    <a:pt x="385"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3"/>
            <p:cNvSpPr/>
            <p:nvPr/>
          </p:nvSpPr>
          <p:spPr>
            <a:xfrm>
              <a:off x="102935" y="250593"/>
              <a:ext cx="13991" cy="4276"/>
            </a:xfrm>
            <a:custGeom>
              <a:rect b="b" l="l" r="r" t="t"/>
              <a:pathLst>
                <a:path extrusionOk="0" h="142" w="392">
                  <a:moveTo>
                    <a:pt x="290" y="27"/>
                  </a:moveTo>
                  <a:cubicBezTo>
                    <a:pt x="238" y="1"/>
                    <a:pt x="0" y="71"/>
                    <a:pt x="99" y="117"/>
                  </a:cubicBezTo>
                  <a:cubicBezTo>
                    <a:pt x="153" y="142"/>
                    <a:pt x="392" y="73"/>
                    <a:pt x="290"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3"/>
            <p:cNvSpPr/>
            <p:nvPr/>
          </p:nvSpPr>
          <p:spPr>
            <a:xfrm>
              <a:off x="1198996" y="237737"/>
              <a:ext cx="24414" cy="11321"/>
            </a:xfrm>
            <a:custGeom>
              <a:rect b="b" l="l" r="r" t="t"/>
              <a:pathLst>
                <a:path extrusionOk="0" h="376" w="684">
                  <a:moveTo>
                    <a:pt x="631" y="362"/>
                  </a:moveTo>
                  <a:cubicBezTo>
                    <a:pt x="683" y="155"/>
                    <a:pt x="585" y="20"/>
                    <a:pt x="246" y="1"/>
                  </a:cubicBezTo>
                  <a:cubicBezTo>
                    <a:pt x="1" y="107"/>
                    <a:pt x="92" y="376"/>
                    <a:pt x="631" y="36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3"/>
            <p:cNvSpPr/>
            <p:nvPr/>
          </p:nvSpPr>
          <p:spPr>
            <a:xfrm>
              <a:off x="5433976" y="228584"/>
              <a:ext cx="27555" cy="17343"/>
            </a:xfrm>
            <a:custGeom>
              <a:rect b="b" l="l" r="r" t="t"/>
              <a:pathLst>
                <a:path extrusionOk="0" h="576" w="772">
                  <a:moveTo>
                    <a:pt x="772" y="575"/>
                  </a:moveTo>
                  <a:lnTo>
                    <a:pt x="772" y="31"/>
                  </a:lnTo>
                  <a:cubicBezTo>
                    <a:pt x="62" y="1"/>
                    <a:pt x="188" y="361"/>
                    <a:pt x="0" y="57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3"/>
            <p:cNvSpPr/>
            <p:nvPr/>
          </p:nvSpPr>
          <p:spPr>
            <a:xfrm>
              <a:off x="4054950" y="234003"/>
              <a:ext cx="39690" cy="15808"/>
            </a:xfrm>
            <a:custGeom>
              <a:rect b="b" l="l" r="r" t="t"/>
              <a:pathLst>
                <a:path extrusionOk="0" h="525" w="1112">
                  <a:moveTo>
                    <a:pt x="645" y="305"/>
                  </a:moveTo>
                  <a:cubicBezTo>
                    <a:pt x="1111" y="1"/>
                    <a:pt x="1" y="524"/>
                    <a:pt x="645" y="3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3"/>
            <p:cNvSpPr/>
            <p:nvPr/>
          </p:nvSpPr>
          <p:spPr>
            <a:xfrm>
              <a:off x="907572" y="229487"/>
              <a:ext cx="43973" cy="19030"/>
            </a:xfrm>
            <a:custGeom>
              <a:rect b="b" l="l" r="r" t="t"/>
              <a:pathLst>
                <a:path extrusionOk="0" h="632" w="1232">
                  <a:moveTo>
                    <a:pt x="696" y="545"/>
                  </a:moveTo>
                  <a:cubicBezTo>
                    <a:pt x="567" y="207"/>
                    <a:pt x="1232" y="14"/>
                    <a:pt x="313" y="1"/>
                  </a:cubicBezTo>
                  <a:cubicBezTo>
                    <a:pt x="429" y="187"/>
                    <a:pt x="1" y="631"/>
                    <a:pt x="696"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3"/>
            <p:cNvSpPr/>
            <p:nvPr/>
          </p:nvSpPr>
          <p:spPr>
            <a:xfrm>
              <a:off x="3158942" y="239724"/>
              <a:ext cx="14063" cy="4215"/>
            </a:xfrm>
            <a:custGeom>
              <a:rect b="b" l="l" r="r" t="t"/>
              <a:pathLst>
                <a:path extrusionOk="0" h="140" w="394">
                  <a:moveTo>
                    <a:pt x="101" y="115"/>
                  </a:moveTo>
                  <a:cubicBezTo>
                    <a:pt x="154" y="140"/>
                    <a:pt x="393" y="72"/>
                    <a:pt x="294" y="24"/>
                  </a:cubicBezTo>
                  <a:cubicBezTo>
                    <a:pt x="243" y="0"/>
                    <a:pt x="0" y="67"/>
                    <a:pt x="101"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3"/>
            <p:cNvSpPr/>
            <p:nvPr/>
          </p:nvSpPr>
          <p:spPr>
            <a:xfrm>
              <a:off x="763663" y="239724"/>
              <a:ext cx="14027" cy="4215"/>
            </a:xfrm>
            <a:custGeom>
              <a:rect b="b" l="l" r="r" t="t"/>
              <a:pathLst>
                <a:path extrusionOk="0" h="140" w="393">
                  <a:moveTo>
                    <a:pt x="294" y="24"/>
                  </a:moveTo>
                  <a:cubicBezTo>
                    <a:pt x="241" y="0"/>
                    <a:pt x="0" y="68"/>
                    <a:pt x="101" y="115"/>
                  </a:cubicBezTo>
                  <a:cubicBezTo>
                    <a:pt x="153" y="140"/>
                    <a:pt x="392" y="72"/>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3"/>
            <p:cNvSpPr/>
            <p:nvPr/>
          </p:nvSpPr>
          <p:spPr>
            <a:xfrm>
              <a:off x="4026254" y="234214"/>
              <a:ext cx="14063" cy="4246"/>
            </a:xfrm>
            <a:custGeom>
              <a:rect b="b" l="l" r="r" t="t"/>
              <a:pathLst>
                <a:path extrusionOk="0" h="141" w="394">
                  <a:moveTo>
                    <a:pt x="294" y="24"/>
                  </a:moveTo>
                  <a:cubicBezTo>
                    <a:pt x="241" y="0"/>
                    <a:pt x="1" y="68"/>
                    <a:pt x="101" y="115"/>
                  </a:cubicBezTo>
                  <a:cubicBezTo>
                    <a:pt x="153" y="140"/>
                    <a:pt x="393" y="73"/>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3"/>
            <p:cNvSpPr/>
            <p:nvPr/>
          </p:nvSpPr>
          <p:spPr>
            <a:xfrm>
              <a:off x="364378" y="234214"/>
              <a:ext cx="14170" cy="4246"/>
            </a:xfrm>
            <a:custGeom>
              <a:rect b="b" l="l" r="r" t="t"/>
              <a:pathLst>
                <a:path extrusionOk="0" h="141" w="397">
                  <a:moveTo>
                    <a:pt x="297" y="24"/>
                  </a:moveTo>
                  <a:cubicBezTo>
                    <a:pt x="242" y="0"/>
                    <a:pt x="1" y="68"/>
                    <a:pt x="104" y="115"/>
                  </a:cubicBezTo>
                  <a:cubicBezTo>
                    <a:pt x="156" y="140"/>
                    <a:pt x="396" y="73"/>
                    <a:pt x="297"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3"/>
            <p:cNvSpPr/>
            <p:nvPr/>
          </p:nvSpPr>
          <p:spPr>
            <a:xfrm>
              <a:off x="6084317" y="231474"/>
              <a:ext cx="14063" cy="4246"/>
            </a:xfrm>
            <a:custGeom>
              <a:rect b="b" l="l" r="r" t="t"/>
              <a:pathLst>
                <a:path extrusionOk="0" h="141" w="394">
                  <a:moveTo>
                    <a:pt x="100" y="115"/>
                  </a:moveTo>
                  <a:cubicBezTo>
                    <a:pt x="155" y="141"/>
                    <a:pt x="393" y="72"/>
                    <a:pt x="294" y="26"/>
                  </a:cubicBezTo>
                  <a:cubicBezTo>
                    <a:pt x="239" y="0"/>
                    <a:pt x="0" y="68"/>
                    <a:pt x="100"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3"/>
            <p:cNvSpPr/>
            <p:nvPr/>
          </p:nvSpPr>
          <p:spPr>
            <a:xfrm>
              <a:off x="3416031" y="223255"/>
              <a:ext cx="35657" cy="11773"/>
            </a:xfrm>
            <a:custGeom>
              <a:rect b="b" l="l" r="r" t="t"/>
              <a:pathLst>
                <a:path extrusionOk="0" h="391" w="999">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3"/>
            <p:cNvSpPr/>
            <p:nvPr/>
          </p:nvSpPr>
          <p:spPr>
            <a:xfrm>
              <a:off x="690387" y="224038"/>
              <a:ext cx="31624" cy="10900"/>
            </a:xfrm>
            <a:custGeom>
              <a:rect b="b" l="l" r="r" t="t"/>
              <a:pathLst>
                <a:path extrusionOk="0" h="362" w="886">
                  <a:moveTo>
                    <a:pt x="611" y="362"/>
                  </a:moveTo>
                  <a:cubicBezTo>
                    <a:pt x="670" y="241"/>
                    <a:pt x="885" y="190"/>
                    <a:pt x="804" y="0"/>
                  </a:cubicBezTo>
                  <a:lnTo>
                    <a:pt x="34" y="0"/>
                  </a:lnTo>
                  <a:cubicBezTo>
                    <a:pt x="0" y="227"/>
                    <a:pt x="328" y="284"/>
                    <a:pt x="611" y="36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3"/>
            <p:cNvSpPr/>
            <p:nvPr/>
          </p:nvSpPr>
          <p:spPr>
            <a:xfrm>
              <a:off x="2253976" y="223044"/>
              <a:ext cx="32659" cy="9244"/>
            </a:xfrm>
            <a:custGeom>
              <a:rect b="b" l="l" r="r" t="t"/>
              <a:pathLst>
                <a:path extrusionOk="0" h="307" w="915">
                  <a:moveTo>
                    <a:pt x="387" y="306"/>
                  </a:moveTo>
                  <a:cubicBezTo>
                    <a:pt x="914" y="159"/>
                    <a:pt x="104" y="1"/>
                    <a:pt x="1" y="215"/>
                  </a:cubicBezTo>
                  <a:cubicBezTo>
                    <a:pt x="192" y="215"/>
                    <a:pt x="229" y="288"/>
                    <a:pt x="387"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3"/>
            <p:cNvSpPr/>
            <p:nvPr/>
          </p:nvSpPr>
          <p:spPr>
            <a:xfrm>
              <a:off x="1545064" y="229487"/>
              <a:ext cx="13813" cy="2800"/>
            </a:xfrm>
            <a:custGeom>
              <a:rect b="b" l="l" r="r" t="t"/>
              <a:pathLst>
                <a:path extrusionOk="0" h="93" w="387">
                  <a:moveTo>
                    <a:pt x="1" y="92"/>
                  </a:moveTo>
                  <a:cubicBezTo>
                    <a:pt x="151" y="70"/>
                    <a:pt x="380" y="88"/>
                    <a:pt x="387" y="1"/>
                  </a:cubicBezTo>
                  <a:cubicBezTo>
                    <a:pt x="236" y="22"/>
                    <a:pt x="4" y="2"/>
                    <a:pt x="1"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3"/>
            <p:cNvSpPr/>
            <p:nvPr/>
          </p:nvSpPr>
          <p:spPr>
            <a:xfrm>
              <a:off x="311911" y="222412"/>
              <a:ext cx="8959" cy="11442"/>
            </a:xfrm>
            <a:custGeom>
              <a:rect b="b" l="l" r="r" t="t"/>
              <a:pathLst>
                <a:path extrusionOk="0" h="380" w="251">
                  <a:moveTo>
                    <a:pt x="28" y="146"/>
                  </a:moveTo>
                  <a:cubicBezTo>
                    <a:pt x="1" y="240"/>
                    <a:pt x="178" y="379"/>
                    <a:pt x="221" y="236"/>
                  </a:cubicBezTo>
                  <a:cubicBezTo>
                    <a:pt x="250" y="140"/>
                    <a:pt x="73" y="1"/>
                    <a:pt x="28" y="14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3"/>
            <p:cNvSpPr/>
            <p:nvPr/>
          </p:nvSpPr>
          <p:spPr>
            <a:xfrm>
              <a:off x="3303601" y="225995"/>
              <a:ext cx="14063" cy="4246"/>
            </a:xfrm>
            <a:custGeom>
              <a:rect b="b" l="l" r="r" t="t"/>
              <a:pathLst>
                <a:path extrusionOk="0" h="141" w="394">
                  <a:moveTo>
                    <a:pt x="289" y="27"/>
                  </a:moveTo>
                  <a:cubicBezTo>
                    <a:pt x="238" y="1"/>
                    <a:pt x="0" y="71"/>
                    <a:pt x="100" y="117"/>
                  </a:cubicBezTo>
                  <a:cubicBezTo>
                    <a:pt x="152" y="140"/>
                    <a:pt x="393" y="72"/>
                    <a:pt x="289"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3"/>
            <p:cNvSpPr/>
            <p:nvPr/>
          </p:nvSpPr>
          <p:spPr>
            <a:xfrm>
              <a:off x="7591762" y="223255"/>
              <a:ext cx="13991" cy="4306"/>
            </a:xfrm>
            <a:custGeom>
              <a:rect b="b" l="l" r="r" t="t"/>
              <a:pathLst>
                <a:path extrusionOk="0" h="143" w="392">
                  <a:moveTo>
                    <a:pt x="99" y="118"/>
                  </a:moveTo>
                  <a:cubicBezTo>
                    <a:pt x="151" y="142"/>
                    <a:pt x="391" y="73"/>
                    <a:pt x="291" y="26"/>
                  </a:cubicBezTo>
                  <a:cubicBezTo>
                    <a:pt x="239" y="0"/>
                    <a:pt x="1" y="68"/>
                    <a:pt x="99"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3"/>
            <p:cNvSpPr/>
            <p:nvPr/>
          </p:nvSpPr>
          <p:spPr>
            <a:xfrm>
              <a:off x="5413917" y="217715"/>
              <a:ext cx="31552" cy="9635"/>
            </a:xfrm>
            <a:custGeom>
              <a:rect b="b" l="l" r="r" t="t"/>
              <a:pathLst>
                <a:path extrusionOk="0" h="320" w="884">
                  <a:moveTo>
                    <a:pt x="754" y="210"/>
                  </a:moveTo>
                  <a:cubicBezTo>
                    <a:pt x="883" y="0"/>
                    <a:pt x="1" y="15"/>
                    <a:pt x="176" y="210"/>
                  </a:cubicBezTo>
                  <a:cubicBezTo>
                    <a:pt x="242" y="283"/>
                    <a:pt x="688" y="320"/>
                    <a:pt x="754" y="2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3"/>
            <p:cNvSpPr/>
            <p:nvPr/>
          </p:nvSpPr>
          <p:spPr>
            <a:xfrm>
              <a:off x="5343212" y="210278"/>
              <a:ext cx="24342" cy="16530"/>
            </a:xfrm>
            <a:custGeom>
              <a:rect b="b" l="l" r="r" t="t"/>
              <a:pathLst>
                <a:path extrusionOk="0" h="549" w="682">
                  <a:moveTo>
                    <a:pt x="422" y="549"/>
                  </a:moveTo>
                  <a:cubicBezTo>
                    <a:pt x="337" y="378"/>
                    <a:pt x="682" y="0"/>
                    <a:pt x="37" y="93"/>
                  </a:cubicBezTo>
                  <a:cubicBezTo>
                    <a:pt x="6" y="319"/>
                    <a:pt x="0" y="534"/>
                    <a:pt x="422" y="54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3"/>
            <p:cNvSpPr/>
            <p:nvPr/>
          </p:nvSpPr>
          <p:spPr>
            <a:xfrm>
              <a:off x="7729318" y="217775"/>
              <a:ext cx="13991" cy="4336"/>
            </a:xfrm>
            <a:custGeom>
              <a:rect b="b" l="l" r="r" t="t"/>
              <a:pathLst>
                <a:path extrusionOk="0" h="144" w="392">
                  <a:moveTo>
                    <a:pt x="101" y="117"/>
                  </a:moveTo>
                  <a:cubicBezTo>
                    <a:pt x="154" y="143"/>
                    <a:pt x="392" y="73"/>
                    <a:pt x="294" y="26"/>
                  </a:cubicBezTo>
                  <a:cubicBezTo>
                    <a:pt x="240" y="1"/>
                    <a:pt x="0" y="70"/>
                    <a:pt x="101"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3"/>
            <p:cNvSpPr/>
            <p:nvPr/>
          </p:nvSpPr>
          <p:spPr>
            <a:xfrm>
              <a:off x="8754888" y="212325"/>
              <a:ext cx="14099" cy="4306"/>
            </a:xfrm>
            <a:custGeom>
              <a:rect b="b" l="l" r="r" t="t"/>
              <a:pathLst>
                <a:path extrusionOk="0" h="143" w="395">
                  <a:moveTo>
                    <a:pt x="101" y="117"/>
                  </a:moveTo>
                  <a:cubicBezTo>
                    <a:pt x="153" y="143"/>
                    <a:pt x="395" y="72"/>
                    <a:pt x="293" y="25"/>
                  </a:cubicBezTo>
                  <a:cubicBezTo>
                    <a:pt x="241" y="0"/>
                    <a:pt x="1" y="70"/>
                    <a:pt x="101"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3"/>
            <p:cNvSpPr/>
            <p:nvPr/>
          </p:nvSpPr>
          <p:spPr>
            <a:xfrm>
              <a:off x="7164959" y="209555"/>
              <a:ext cx="14063" cy="4336"/>
            </a:xfrm>
            <a:custGeom>
              <a:rect b="b" l="l" r="r" t="t"/>
              <a:pathLst>
                <a:path extrusionOk="0" h="144" w="394">
                  <a:moveTo>
                    <a:pt x="294" y="27"/>
                  </a:moveTo>
                  <a:cubicBezTo>
                    <a:pt x="240" y="1"/>
                    <a:pt x="1" y="71"/>
                    <a:pt x="101" y="117"/>
                  </a:cubicBezTo>
                  <a:cubicBezTo>
                    <a:pt x="153" y="143"/>
                    <a:pt x="394" y="73"/>
                    <a:pt x="294"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3"/>
            <p:cNvSpPr/>
            <p:nvPr/>
          </p:nvSpPr>
          <p:spPr>
            <a:xfrm>
              <a:off x="1603456" y="209555"/>
              <a:ext cx="14099" cy="4336"/>
            </a:xfrm>
            <a:custGeom>
              <a:rect b="b" l="l" r="r" t="t"/>
              <a:pathLst>
                <a:path extrusionOk="0" h="144" w="395">
                  <a:moveTo>
                    <a:pt x="290" y="27"/>
                  </a:moveTo>
                  <a:cubicBezTo>
                    <a:pt x="238" y="1"/>
                    <a:pt x="0" y="71"/>
                    <a:pt x="97" y="117"/>
                  </a:cubicBezTo>
                  <a:cubicBezTo>
                    <a:pt x="154" y="143"/>
                    <a:pt x="394" y="73"/>
                    <a:pt x="290"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3"/>
            <p:cNvSpPr/>
            <p:nvPr/>
          </p:nvSpPr>
          <p:spPr>
            <a:xfrm>
              <a:off x="4484038" y="201396"/>
              <a:ext cx="27590" cy="9394"/>
            </a:xfrm>
            <a:custGeom>
              <a:rect b="b" l="l" r="r" t="t"/>
              <a:pathLst>
                <a:path extrusionOk="0" h="312" w="773">
                  <a:moveTo>
                    <a:pt x="772" y="27"/>
                  </a:moveTo>
                  <a:cubicBezTo>
                    <a:pt x="334" y="0"/>
                    <a:pt x="50" y="47"/>
                    <a:pt x="1" y="209"/>
                  </a:cubicBezTo>
                  <a:cubicBezTo>
                    <a:pt x="368" y="187"/>
                    <a:pt x="426" y="311"/>
                    <a:pt x="772" y="29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3"/>
            <p:cNvSpPr/>
            <p:nvPr/>
          </p:nvSpPr>
          <p:spPr>
            <a:xfrm>
              <a:off x="4036747" y="204527"/>
              <a:ext cx="6889" cy="6203"/>
            </a:xfrm>
            <a:custGeom>
              <a:rect b="b" l="l" r="r" t="t"/>
              <a:pathLst>
                <a:path extrusionOk="0" h="206" w="193">
                  <a:moveTo>
                    <a:pt x="192" y="103"/>
                  </a:moveTo>
                  <a:cubicBezTo>
                    <a:pt x="192" y="53"/>
                    <a:pt x="38" y="1"/>
                    <a:pt x="2" y="103"/>
                  </a:cubicBezTo>
                  <a:cubicBezTo>
                    <a:pt x="0" y="154"/>
                    <a:pt x="153" y="206"/>
                    <a:pt x="192"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3"/>
            <p:cNvSpPr/>
            <p:nvPr/>
          </p:nvSpPr>
          <p:spPr>
            <a:xfrm>
              <a:off x="1651569" y="206815"/>
              <a:ext cx="14063" cy="4306"/>
            </a:xfrm>
            <a:custGeom>
              <a:rect b="b" l="l" r="r" t="t"/>
              <a:pathLst>
                <a:path extrusionOk="0" h="143" w="394">
                  <a:moveTo>
                    <a:pt x="293" y="27"/>
                  </a:moveTo>
                  <a:cubicBezTo>
                    <a:pt x="241" y="1"/>
                    <a:pt x="1" y="71"/>
                    <a:pt x="101" y="117"/>
                  </a:cubicBezTo>
                  <a:cubicBezTo>
                    <a:pt x="156" y="143"/>
                    <a:pt x="393" y="75"/>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3"/>
            <p:cNvSpPr/>
            <p:nvPr/>
          </p:nvSpPr>
          <p:spPr>
            <a:xfrm>
              <a:off x="581384" y="198686"/>
              <a:ext cx="29696" cy="11893"/>
            </a:xfrm>
            <a:custGeom>
              <a:rect b="b" l="l" r="r" t="t"/>
              <a:pathLst>
                <a:path extrusionOk="0" h="395" w="832">
                  <a:moveTo>
                    <a:pt x="1" y="388"/>
                  </a:moveTo>
                  <a:cubicBezTo>
                    <a:pt x="336" y="395"/>
                    <a:pt x="601" y="368"/>
                    <a:pt x="771" y="299"/>
                  </a:cubicBezTo>
                  <a:cubicBezTo>
                    <a:pt x="831" y="59"/>
                    <a:pt x="504" y="0"/>
                    <a:pt x="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3"/>
            <p:cNvSpPr/>
            <p:nvPr/>
          </p:nvSpPr>
          <p:spPr>
            <a:xfrm>
              <a:off x="8985707" y="201787"/>
              <a:ext cx="6889" cy="6233"/>
            </a:xfrm>
            <a:custGeom>
              <a:rect b="b" l="l" r="r" t="t"/>
              <a:pathLst>
                <a:path extrusionOk="0" h="207" w="193">
                  <a:moveTo>
                    <a:pt x="192" y="102"/>
                  </a:moveTo>
                  <a:cubicBezTo>
                    <a:pt x="192" y="54"/>
                    <a:pt x="34" y="0"/>
                    <a:pt x="0" y="102"/>
                  </a:cubicBezTo>
                  <a:cubicBezTo>
                    <a:pt x="0" y="153"/>
                    <a:pt x="154" y="207"/>
                    <a:pt x="192"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3"/>
            <p:cNvSpPr/>
            <p:nvPr/>
          </p:nvSpPr>
          <p:spPr>
            <a:xfrm>
              <a:off x="3396578" y="196729"/>
              <a:ext cx="41332" cy="13670"/>
            </a:xfrm>
            <a:custGeom>
              <a:rect b="b" l="l" r="r" t="t"/>
              <a:pathLst>
                <a:path extrusionOk="0" h="454" w="1158">
                  <a:moveTo>
                    <a:pt x="1157" y="0"/>
                  </a:moveTo>
                  <a:lnTo>
                    <a:pt x="193" y="0"/>
                  </a:lnTo>
                  <a:cubicBezTo>
                    <a:pt x="210" y="157"/>
                    <a:pt x="151" y="282"/>
                    <a:pt x="1" y="364"/>
                  </a:cubicBezTo>
                  <a:cubicBezTo>
                    <a:pt x="839" y="453"/>
                    <a:pt x="861" y="162"/>
                    <a:pt x="11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3"/>
            <p:cNvSpPr/>
            <p:nvPr/>
          </p:nvSpPr>
          <p:spPr>
            <a:xfrm>
              <a:off x="2032865" y="202088"/>
              <a:ext cx="21558" cy="6504"/>
            </a:xfrm>
            <a:custGeom>
              <a:rect b="b" l="l" r="r" t="t"/>
              <a:pathLst>
                <a:path extrusionOk="0" h="216" w="604">
                  <a:moveTo>
                    <a:pt x="603" y="184"/>
                  </a:moveTo>
                  <a:lnTo>
                    <a:pt x="603" y="1"/>
                  </a:lnTo>
                  <a:lnTo>
                    <a:pt x="24" y="1"/>
                  </a:lnTo>
                  <a:cubicBezTo>
                    <a:pt x="0" y="167"/>
                    <a:pt x="217" y="215"/>
                    <a:pt x="603" y="18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3"/>
            <p:cNvSpPr/>
            <p:nvPr/>
          </p:nvSpPr>
          <p:spPr>
            <a:xfrm>
              <a:off x="1958911" y="191219"/>
              <a:ext cx="45258" cy="14573"/>
            </a:xfrm>
            <a:custGeom>
              <a:rect b="b" l="l" r="r" t="t"/>
              <a:pathLst>
                <a:path extrusionOk="0" h="484" w="1268">
                  <a:moveTo>
                    <a:pt x="362" y="453"/>
                  </a:moveTo>
                  <a:cubicBezTo>
                    <a:pt x="1267" y="483"/>
                    <a:pt x="878" y="34"/>
                    <a:pt x="362" y="0"/>
                  </a:cubicBezTo>
                  <a:cubicBezTo>
                    <a:pt x="1" y="173"/>
                    <a:pt x="476" y="165"/>
                    <a:pt x="362" y="45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3"/>
            <p:cNvSpPr/>
            <p:nvPr/>
          </p:nvSpPr>
          <p:spPr>
            <a:xfrm>
              <a:off x="4619774" y="193959"/>
              <a:ext cx="22665" cy="8250"/>
            </a:xfrm>
            <a:custGeom>
              <a:rect b="b" l="l" r="r" t="t"/>
              <a:pathLst>
                <a:path extrusionOk="0" h="274" w="635">
                  <a:moveTo>
                    <a:pt x="635" y="1"/>
                  </a:moveTo>
                  <a:lnTo>
                    <a:pt x="248" y="1"/>
                  </a:lnTo>
                  <a:cubicBezTo>
                    <a:pt x="236" y="117"/>
                    <a:pt x="0" y="126"/>
                    <a:pt x="56" y="274"/>
                  </a:cubicBezTo>
                  <a:lnTo>
                    <a:pt x="635" y="274"/>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3"/>
            <p:cNvSpPr/>
            <p:nvPr/>
          </p:nvSpPr>
          <p:spPr>
            <a:xfrm>
              <a:off x="1868646" y="199439"/>
              <a:ext cx="13670" cy="2770"/>
            </a:xfrm>
            <a:custGeom>
              <a:rect b="b" l="l" r="r" t="t"/>
              <a:pathLst>
                <a:path extrusionOk="0" h="92" w="383">
                  <a:moveTo>
                    <a:pt x="383" y="0"/>
                  </a:moveTo>
                  <a:cubicBezTo>
                    <a:pt x="232" y="21"/>
                    <a:pt x="3" y="3"/>
                    <a:pt x="0" y="92"/>
                  </a:cubicBezTo>
                  <a:cubicBezTo>
                    <a:pt x="148" y="69"/>
                    <a:pt x="379" y="88"/>
                    <a:pt x="3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3"/>
            <p:cNvSpPr/>
            <p:nvPr/>
          </p:nvSpPr>
          <p:spPr>
            <a:xfrm>
              <a:off x="1111765" y="186974"/>
              <a:ext cx="20309" cy="13550"/>
            </a:xfrm>
            <a:custGeom>
              <a:rect b="b" l="l" r="r" t="t"/>
              <a:pathLst>
                <a:path extrusionOk="0" h="450" w="569">
                  <a:moveTo>
                    <a:pt x="374" y="414"/>
                  </a:moveTo>
                  <a:cubicBezTo>
                    <a:pt x="386" y="358"/>
                    <a:pt x="403" y="307"/>
                    <a:pt x="569" y="324"/>
                  </a:cubicBezTo>
                  <a:lnTo>
                    <a:pt x="569" y="141"/>
                  </a:lnTo>
                  <a:cubicBezTo>
                    <a:pt x="94" y="0"/>
                    <a:pt x="1" y="449"/>
                    <a:pt x="374" y="4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3"/>
            <p:cNvSpPr/>
            <p:nvPr/>
          </p:nvSpPr>
          <p:spPr>
            <a:xfrm>
              <a:off x="7047854" y="193206"/>
              <a:ext cx="14099" cy="4276"/>
            </a:xfrm>
            <a:custGeom>
              <a:rect b="b" l="l" r="r" t="t"/>
              <a:pathLst>
                <a:path extrusionOk="0" h="142" w="395">
                  <a:moveTo>
                    <a:pt x="294" y="26"/>
                  </a:moveTo>
                  <a:cubicBezTo>
                    <a:pt x="242" y="1"/>
                    <a:pt x="0" y="70"/>
                    <a:pt x="102" y="117"/>
                  </a:cubicBezTo>
                  <a:cubicBezTo>
                    <a:pt x="157" y="142"/>
                    <a:pt x="394"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3"/>
            <p:cNvSpPr/>
            <p:nvPr/>
          </p:nvSpPr>
          <p:spPr>
            <a:xfrm>
              <a:off x="6949309" y="183782"/>
              <a:ext cx="65246" cy="12977"/>
            </a:xfrm>
            <a:custGeom>
              <a:rect b="b" l="l" r="r" t="t"/>
              <a:pathLst>
                <a:path extrusionOk="0" h="431" w="1828">
                  <a:moveTo>
                    <a:pt x="1128" y="430"/>
                  </a:moveTo>
                  <a:cubicBezTo>
                    <a:pt x="1828" y="1"/>
                    <a:pt x="0" y="307"/>
                    <a:pt x="1128" y="43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3"/>
            <p:cNvSpPr/>
            <p:nvPr/>
          </p:nvSpPr>
          <p:spPr>
            <a:xfrm>
              <a:off x="5853105" y="188509"/>
              <a:ext cx="23307" cy="8250"/>
            </a:xfrm>
            <a:custGeom>
              <a:rect b="b" l="l" r="r" t="t"/>
              <a:pathLst>
                <a:path extrusionOk="0" h="274" w="653">
                  <a:moveTo>
                    <a:pt x="405" y="273"/>
                  </a:moveTo>
                  <a:cubicBezTo>
                    <a:pt x="417" y="156"/>
                    <a:pt x="653" y="148"/>
                    <a:pt x="598" y="0"/>
                  </a:cubicBezTo>
                  <a:lnTo>
                    <a:pt x="212" y="0"/>
                  </a:lnTo>
                  <a:cubicBezTo>
                    <a:pt x="0" y="130"/>
                    <a:pt x="8" y="221"/>
                    <a:pt x="405"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3"/>
            <p:cNvSpPr/>
            <p:nvPr/>
          </p:nvSpPr>
          <p:spPr>
            <a:xfrm>
              <a:off x="175318" y="187486"/>
              <a:ext cx="32659" cy="9274"/>
            </a:xfrm>
            <a:custGeom>
              <a:rect b="b" l="l" r="r" t="t"/>
              <a:pathLst>
                <a:path extrusionOk="0" h="308" w="915">
                  <a:moveTo>
                    <a:pt x="1" y="216"/>
                  </a:moveTo>
                  <a:cubicBezTo>
                    <a:pt x="193" y="216"/>
                    <a:pt x="230" y="289"/>
                    <a:pt x="387" y="307"/>
                  </a:cubicBezTo>
                  <a:cubicBezTo>
                    <a:pt x="914" y="160"/>
                    <a:pt x="102" y="0"/>
                    <a:pt x="1" y="2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3"/>
            <p:cNvSpPr/>
            <p:nvPr/>
          </p:nvSpPr>
          <p:spPr>
            <a:xfrm>
              <a:off x="7226920" y="190467"/>
              <a:ext cx="14027" cy="4276"/>
            </a:xfrm>
            <a:custGeom>
              <a:rect b="b" l="l" r="r" t="t"/>
              <a:pathLst>
                <a:path extrusionOk="0" h="142" w="393">
                  <a:moveTo>
                    <a:pt x="291" y="25"/>
                  </a:moveTo>
                  <a:cubicBezTo>
                    <a:pt x="237" y="1"/>
                    <a:pt x="1" y="70"/>
                    <a:pt x="100" y="117"/>
                  </a:cubicBezTo>
                  <a:cubicBezTo>
                    <a:pt x="152" y="142"/>
                    <a:pt x="392" y="72"/>
                    <a:pt x="29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3"/>
            <p:cNvSpPr/>
            <p:nvPr/>
          </p:nvSpPr>
          <p:spPr>
            <a:xfrm>
              <a:off x="5967248" y="190467"/>
              <a:ext cx="14134" cy="4276"/>
            </a:xfrm>
            <a:custGeom>
              <a:rect b="b" l="l" r="r" t="t"/>
              <a:pathLst>
                <a:path extrusionOk="0" h="142" w="396">
                  <a:moveTo>
                    <a:pt x="294" y="25"/>
                  </a:moveTo>
                  <a:cubicBezTo>
                    <a:pt x="240" y="1"/>
                    <a:pt x="0" y="70"/>
                    <a:pt x="102" y="117"/>
                  </a:cubicBezTo>
                  <a:cubicBezTo>
                    <a:pt x="154" y="142"/>
                    <a:pt x="396"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3"/>
            <p:cNvSpPr/>
            <p:nvPr/>
          </p:nvSpPr>
          <p:spPr>
            <a:xfrm>
              <a:off x="2546363" y="190467"/>
              <a:ext cx="14063" cy="4276"/>
            </a:xfrm>
            <a:custGeom>
              <a:rect b="b" l="l" r="r" t="t"/>
              <a:pathLst>
                <a:path extrusionOk="0" h="142" w="394">
                  <a:moveTo>
                    <a:pt x="295" y="25"/>
                  </a:moveTo>
                  <a:cubicBezTo>
                    <a:pt x="240" y="1"/>
                    <a:pt x="1" y="70"/>
                    <a:pt x="103" y="117"/>
                  </a:cubicBezTo>
                  <a:cubicBezTo>
                    <a:pt x="155" y="142"/>
                    <a:pt x="394"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3"/>
            <p:cNvSpPr/>
            <p:nvPr/>
          </p:nvSpPr>
          <p:spPr>
            <a:xfrm>
              <a:off x="7069697" y="179266"/>
              <a:ext cx="39761" cy="15868"/>
            </a:xfrm>
            <a:custGeom>
              <a:rect b="b" l="l" r="r" t="t"/>
              <a:pathLst>
                <a:path extrusionOk="0" h="527" w="1114">
                  <a:moveTo>
                    <a:pt x="646" y="307"/>
                  </a:moveTo>
                  <a:cubicBezTo>
                    <a:pt x="1114" y="1"/>
                    <a:pt x="0" y="527"/>
                    <a:pt x="646" y="30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3"/>
            <p:cNvSpPr/>
            <p:nvPr/>
          </p:nvSpPr>
          <p:spPr>
            <a:xfrm>
              <a:off x="4903952" y="185077"/>
              <a:ext cx="13884" cy="7437"/>
            </a:xfrm>
            <a:custGeom>
              <a:rect b="b" l="l" r="r" t="t"/>
              <a:pathLst>
                <a:path extrusionOk="0" h="247" w="389">
                  <a:moveTo>
                    <a:pt x="388" y="114"/>
                  </a:moveTo>
                  <a:cubicBezTo>
                    <a:pt x="385" y="23"/>
                    <a:pt x="48" y="1"/>
                    <a:pt x="1" y="114"/>
                  </a:cubicBezTo>
                  <a:cubicBezTo>
                    <a:pt x="219" y="103"/>
                    <a:pt x="301" y="246"/>
                    <a:pt x="388"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3"/>
            <p:cNvSpPr/>
            <p:nvPr/>
          </p:nvSpPr>
          <p:spPr>
            <a:xfrm>
              <a:off x="4645722" y="187727"/>
              <a:ext cx="13956" cy="4276"/>
            </a:xfrm>
            <a:custGeom>
              <a:rect b="b" l="l" r="r" t="t"/>
              <a:pathLst>
                <a:path extrusionOk="0" h="142" w="391">
                  <a:moveTo>
                    <a:pt x="100" y="116"/>
                  </a:moveTo>
                  <a:cubicBezTo>
                    <a:pt x="154" y="141"/>
                    <a:pt x="391" y="72"/>
                    <a:pt x="293" y="26"/>
                  </a:cubicBezTo>
                  <a:cubicBezTo>
                    <a:pt x="240" y="0"/>
                    <a:pt x="0" y="69"/>
                    <a:pt x="100"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3"/>
            <p:cNvSpPr/>
            <p:nvPr/>
          </p:nvSpPr>
          <p:spPr>
            <a:xfrm>
              <a:off x="251021" y="188509"/>
              <a:ext cx="13849" cy="2740"/>
            </a:xfrm>
            <a:custGeom>
              <a:rect b="b" l="l" r="r" t="t"/>
              <a:pathLst>
                <a:path extrusionOk="0" h="91" w="388">
                  <a:moveTo>
                    <a:pt x="387" y="0"/>
                  </a:moveTo>
                  <a:cubicBezTo>
                    <a:pt x="236" y="20"/>
                    <a:pt x="3" y="2"/>
                    <a:pt x="1" y="90"/>
                  </a:cubicBezTo>
                  <a:cubicBezTo>
                    <a:pt x="151" y="71"/>
                    <a:pt x="381" y="89"/>
                    <a:pt x="3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3"/>
            <p:cNvSpPr/>
            <p:nvPr/>
          </p:nvSpPr>
          <p:spPr>
            <a:xfrm>
              <a:off x="7353555" y="180290"/>
              <a:ext cx="23486" cy="8250"/>
            </a:xfrm>
            <a:custGeom>
              <a:rect b="b" l="l" r="r" t="t"/>
              <a:pathLst>
                <a:path extrusionOk="0" h="274" w="658">
                  <a:moveTo>
                    <a:pt x="409" y="273"/>
                  </a:moveTo>
                  <a:cubicBezTo>
                    <a:pt x="418" y="156"/>
                    <a:pt x="657" y="147"/>
                    <a:pt x="601" y="0"/>
                  </a:cubicBezTo>
                  <a:lnTo>
                    <a:pt x="214" y="0"/>
                  </a:lnTo>
                  <a:cubicBezTo>
                    <a:pt x="1" y="131"/>
                    <a:pt x="6" y="221"/>
                    <a:pt x="409"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3"/>
            <p:cNvSpPr/>
            <p:nvPr/>
          </p:nvSpPr>
          <p:spPr>
            <a:xfrm>
              <a:off x="2202258" y="184957"/>
              <a:ext cx="14027" cy="4276"/>
            </a:xfrm>
            <a:custGeom>
              <a:rect b="b" l="l" r="r" t="t"/>
              <a:pathLst>
                <a:path extrusionOk="0" h="142" w="393">
                  <a:moveTo>
                    <a:pt x="293" y="26"/>
                  </a:moveTo>
                  <a:cubicBezTo>
                    <a:pt x="238" y="1"/>
                    <a:pt x="1" y="70"/>
                    <a:pt x="99" y="117"/>
                  </a:cubicBezTo>
                  <a:cubicBezTo>
                    <a:pt x="153" y="142"/>
                    <a:pt x="392" y="74"/>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3"/>
            <p:cNvSpPr/>
            <p:nvPr/>
          </p:nvSpPr>
          <p:spPr>
            <a:xfrm>
              <a:off x="1865006" y="182217"/>
              <a:ext cx="13956" cy="4366"/>
            </a:xfrm>
            <a:custGeom>
              <a:rect b="b" l="l" r="r" t="t"/>
              <a:pathLst>
                <a:path extrusionOk="0" h="145" w="391">
                  <a:moveTo>
                    <a:pt x="293" y="27"/>
                  </a:moveTo>
                  <a:cubicBezTo>
                    <a:pt x="238" y="0"/>
                    <a:pt x="0" y="71"/>
                    <a:pt x="102" y="117"/>
                  </a:cubicBezTo>
                  <a:cubicBezTo>
                    <a:pt x="152" y="144"/>
                    <a:pt x="391" y="74"/>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3"/>
            <p:cNvSpPr/>
            <p:nvPr/>
          </p:nvSpPr>
          <p:spPr>
            <a:xfrm>
              <a:off x="1510586" y="179025"/>
              <a:ext cx="13813" cy="7467"/>
            </a:xfrm>
            <a:custGeom>
              <a:rect b="b" l="l" r="r" t="t"/>
              <a:pathLst>
                <a:path extrusionOk="0" h="248" w="387">
                  <a:moveTo>
                    <a:pt x="387" y="133"/>
                  </a:moveTo>
                  <a:cubicBezTo>
                    <a:pt x="172" y="140"/>
                    <a:pt x="87" y="1"/>
                    <a:pt x="1" y="133"/>
                  </a:cubicBezTo>
                  <a:cubicBezTo>
                    <a:pt x="3" y="224"/>
                    <a:pt x="340" y="247"/>
                    <a:pt x="387" y="1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3"/>
            <p:cNvSpPr/>
            <p:nvPr/>
          </p:nvSpPr>
          <p:spPr>
            <a:xfrm>
              <a:off x="4339557" y="177550"/>
              <a:ext cx="13849" cy="5510"/>
            </a:xfrm>
            <a:custGeom>
              <a:rect b="b" l="l" r="r" t="t"/>
              <a:pathLst>
                <a:path extrusionOk="0" h="183" w="388">
                  <a:moveTo>
                    <a:pt x="387" y="0"/>
                  </a:moveTo>
                  <a:lnTo>
                    <a:pt x="1" y="0"/>
                  </a:lnTo>
                  <a:lnTo>
                    <a:pt x="1" y="183"/>
                  </a:lnTo>
                  <a:lnTo>
                    <a:pt x="387"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3"/>
            <p:cNvSpPr/>
            <p:nvPr/>
          </p:nvSpPr>
          <p:spPr>
            <a:xfrm>
              <a:off x="1579435" y="177550"/>
              <a:ext cx="13884" cy="5510"/>
            </a:xfrm>
            <a:custGeom>
              <a:rect b="b" l="l" r="r" t="t"/>
              <a:pathLst>
                <a:path extrusionOk="0" h="183" w="389">
                  <a:moveTo>
                    <a:pt x="389" y="0"/>
                  </a:moveTo>
                  <a:lnTo>
                    <a:pt x="1" y="0"/>
                  </a:lnTo>
                  <a:lnTo>
                    <a:pt x="1" y="183"/>
                  </a:lnTo>
                  <a:lnTo>
                    <a:pt x="389"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3"/>
            <p:cNvSpPr/>
            <p:nvPr/>
          </p:nvSpPr>
          <p:spPr>
            <a:xfrm>
              <a:off x="7987549" y="177098"/>
              <a:ext cx="20773" cy="3643"/>
            </a:xfrm>
            <a:custGeom>
              <a:rect b="b" l="l" r="r" t="t"/>
              <a:pathLst>
                <a:path extrusionOk="0" h="121" w="582">
                  <a:moveTo>
                    <a:pt x="582" y="15"/>
                  </a:moveTo>
                  <a:cubicBezTo>
                    <a:pt x="353" y="31"/>
                    <a:pt x="35" y="1"/>
                    <a:pt x="1" y="106"/>
                  </a:cubicBezTo>
                  <a:cubicBezTo>
                    <a:pt x="229" y="92"/>
                    <a:pt x="548" y="121"/>
                    <a:pt x="582" y="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3"/>
            <p:cNvSpPr/>
            <p:nvPr/>
          </p:nvSpPr>
          <p:spPr>
            <a:xfrm>
              <a:off x="4525333" y="174389"/>
              <a:ext cx="7031" cy="6293"/>
            </a:xfrm>
            <a:custGeom>
              <a:rect b="b" l="l" r="r" t="t"/>
              <a:pathLst>
                <a:path extrusionOk="0" h="209" w="197">
                  <a:moveTo>
                    <a:pt x="4" y="105"/>
                  </a:moveTo>
                  <a:cubicBezTo>
                    <a:pt x="0" y="156"/>
                    <a:pt x="157" y="208"/>
                    <a:pt x="194" y="105"/>
                  </a:cubicBezTo>
                  <a:cubicBezTo>
                    <a:pt x="196" y="55"/>
                    <a:pt x="39" y="1"/>
                    <a:pt x="4"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3"/>
            <p:cNvSpPr/>
            <p:nvPr/>
          </p:nvSpPr>
          <p:spPr>
            <a:xfrm>
              <a:off x="684641" y="170806"/>
              <a:ext cx="13813" cy="7467"/>
            </a:xfrm>
            <a:custGeom>
              <a:rect b="b" l="l" r="r" t="t"/>
              <a:pathLst>
                <a:path extrusionOk="0" h="248" w="387">
                  <a:moveTo>
                    <a:pt x="387" y="133"/>
                  </a:moveTo>
                  <a:cubicBezTo>
                    <a:pt x="169" y="143"/>
                    <a:pt x="85" y="1"/>
                    <a:pt x="1" y="133"/>
                  </a:cubicBezTo>
                  <a:cubicBezTo>
                    <a:pt x="2" y="224"/>
                    <a:pt x="339" y="248"/>
                    <a:pt x="387" y="1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3"/>
            <p:cNvSpPr/>
            <p:nvPr/>
          </p:nvSpPr>
          <p:spPr>
            <a:xfrm>
              <a:off x="1235259" y="168999"/>
              <a:ext cx="6996" cy="6203"/>
            </a:xfrm>
            <a:custGeom>
              <a:rect b="b" l="l" r="r" t="t"/>
              <a:pathLst>
                <a:path extrusionOk="0" h="206" w="196">
                  <a:moveTo>
                    <a:pt x="196" y="101"/>
                  </a:moveTo>
                  <a:cubicBezTo>
                    <a:pt x="196" y="53"/>
                    <a:pt x="35" y="1"/>
                    <a:pt x="0" y="101"/>
                  </a:cubicBezTo>
                  <a:cubicBezTo>
                    <a:pt x="1" y="154"/>
                    <a:pt x="157" y="206"/>
                    <a:pt x="196" y="10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3"/>
            <p:cNvSpPr/>
            <p:nvPr/>
          </p:nvSpPr>
          <p:spPr>
            <a:xfrm>
              <a:off x="3589243" y="166259"/>
              <a:ext cx="7031" cy="6203"/>
            </a:xfrm>
            <a:custGeom>
              <a:rect b="b" l="l" r="r" t="t"/>
              <a:pathLst>
                <a:path extrusionOk="0" h="206" w="197">
                  <a:moveTo>
                    <a:pt x="196" y="104"/>
                  </a:moveTo>
                  <a:cubicBezTo>
                    <a:pt x="196" y="53"/>
                    <a:pt x="38" y="0"/>
                    <a:pt x="3" y="104"/>
                  </a:cubicBezTo>
                  <a:cubicBezTo>
                    <a:pt x="0" y="153"/>
                    <a:pt x="160" y="205"/>
                    <a:pt x="196"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3"/>
            <p:cNvSpPr/>
            <p:nvPr/>
          </p:nvSpPr>
          <p:spPr>
            <a:xfrm>
              <a:off x="7588335" y="163309"/>
              <a:ext cx="13813" cy="6805"/>
            </a:xfrm>
            <a:custGeom>
              <a:rect b="b" l="l" r="r" t="t"/>
              <a:pathLst>
                <a:path extrusionOk="0" h="226" w="387">
                  <a:moveTo>
                    <a:pt x="387" y="112"/>
                  </a:moveTo>
                  <a:cubicBezTo>
                    <a:pt x="345" y="1"/>
                    <a:pt x="170" y="55"/>
                    <a:pt x="0" y="112"/>
                  </a:cubicBezTo>
                  <a:cubicBezTo>
                    <a:pt x="0" y="202"/>
                    <a:pt x="340" y="225"/>
                    <a:pt x="387" y="11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3"/>
            <p:cNvSpPr/>
            <p:nvPr/>
          </p:nvSpPr>
          <p:spPr>
            <a:xfrm>
              <a:off x="4277596" y="163851"/>
              <a:ext cx="13777" cy="5540"/>
            </a:xfrm>
            <a:custGeom>
              <a:rect b="b" l="l" r="r" t="t"/>
              <a:pathLst>
                <a:path extrusionOk="0" h="184" w="386">
                  <a:moveTo>
                    <a:pt x="386" y="1"/>
                  </a:moveTo>
                  <a:lnTo>
                    <a:pt x="1" y="1"/>
                  </a:lnTo>
                  <a:lnTo>
                    <a:pt x="1" y="184"/>
                  </a:lnTo>
                  <a:lnTo>
                    <a:pt x="386" y="184"/>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3"/>
            <p:cNvSpPr/>
            <p:nvPr/>
          </p:nvSpPr>
          <p:spPr>
            <a:xfrm>
              <a:off x="2835503" y="165868"/>
              <a:ext cx="13991" cy="4246"/>
            </a:xfrm>
            <a:custGeom>
              <a:rect b="b" l="l" r="r" t="t"/>
              <a:pathLst>
                <a:path extrusionOk="0" h="141" w="392">
                  <a:moveTo>
                    <a:pt x="99" y="117"/>
                  </a:moveTo>
                  <a:cubicBezTo>
                    <a:pt x="153" y="140"/>
                    <a:pt x="391" y="72"/>
                    <a:pt x="293" y="27"/>
                  </a:cubicBezTo>
                  <a:cubicBezTo>
                    <a:pt x="240" y="0"/>
                    <a:pt x="1" y="70"/>
                    <a:pt x="99"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3"/>
            <p:cNvSpPr/>
            <p:nvPr/>
          </p:nvSpPr>
          <p:spPr>
            <a:xfrm>
              <a:off x="2556856" y="163519"/>
              <a:ext cx="6924" cy="6263"/>
            </a:xfrm>
            <a:custGeom>
              <a:rect b="b" l="l" r="r" t="t"/>
              <a:pathLst>
                <a:path extrusionOk="0" h="208" w="194">
                  <a:moveTo>
                    <a:pt x="1" y="105"/>
                  </a:moveTo>
                  <a:cubicBezTo>
                    <a:pt x="1" y="153"/>
                    <a:pt x="155" y="208"/>
                    <a:pt x="191" y="105"/>
                  </a:cubicBezTo>
                  <a:cubicBezTo>
                    <a:pt x="194" y="54"/>
                    <a:pt x="34" y="0"/>
                    <a:pt x="1"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3"/>
            <p:cNvSpPr/>
            <p:nvPr/>
          </p:nvSpPr>
          <p:spPr>
            <a:xfrm>
              <a:off x="1923505" y="163519"/>
              <a:ext cx="7031" cy="6203"/>
            </a:xfrm>
            <a:custGeom>
              <a:rect b="b" l="l" r="r" t="t"/>
              <a:pathLst>
                <a:path extrusionOk="0" h="206" w="197">
                  <a:moveTo>
                    <a:pt x="197" y="105"/>
                  </a:moveTo>
                  <a:cubicBezTo>
                    <a:pt x="197" y="54"/>
                    <a:pt x="39" y="0"/>
                    <a:pt x="5" y="105"/>
                  </a:cubicBezTo>
                  <a:cubicBezTo>
                    <a:pt x="1" y="153"/>
                    <a:pt x="160" y="205"/>
                    <a:pt x="197"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3"/>
            <p:cNvSpPr/>
            <p:nvPr/>
          </p:nvSpPr>
          <p:spPr>
            <a:xfrm>
              <a:off x="567643" y="166651"/>
              <a:ext cx="13777" cy="2740"/>
            </a:xfrm>
            <a:custGeom>
              <a:rect b="b" l="l" r="r" t="t"/>
              <a:pathLst>
                <a:path extrusionOk="0" h="91" w="386">
                  <a:moveTo>
                    <a:pt x="386" y="1"/>
                  </a:moveTo>
                  <a:cubicBezTo>
                    <a:pt x="236" y="20"/>
                    <a:pt x="3" y="2"/>
                    <a:pt x="1" y="91"/>
                  </a:cubicBezTo>
                  <a:cubicBezTo>
                    <a:pt x="150" y="71"/>
                    <a:pt x="381" y="87"/>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3"/>
            <p:cNvSpPr/>
            <p:nvPr/>
          </p:nvSpPr>
          <p:spPr>
            <a:xfrm>
              <a:off x="6721095" y="157859"/>
              <a:ext cx="13777" cy="6745"/>
            </a:xfrm>
            <a:custGeom>
              <a:rect b="b" l="l" r="r" t="t"/>
              <a:pathLst>
                <a:path extrusionOk="0" h="224" w="386">
                  <a:moveTo>
                    <a:pt x="386" y="110"/>
                  </a:moveTo>
                  <a:cubicBezTo>
                    <a:pt x="345" y="0"/>
                    <a:pt x="173" y="52"/>
                    <a:pt x="1" y="110"/>
                  </a:cubicBezTo>
                  <a:cubicBezTo>
                    <a:pt x="3" y="201"/>
                    <a:pt x="339" y="223"/>
                    <a:pt x="386"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3"/>
            <p:cNvSpPr/>
            <p:nvPr/>
          </p:nvSpPr>
          <p:spPr>
            <a:xfrm>
              <a:off x="6166908" y="160388"/>
              <a:ext cx="14027" cy="4276"/>
            </a:xfrm>
            <a:custGeom>
              <a:rect b="b" l="l" r="r" t="t"/>
              <a:pathLst>
                <a:path extrusionOk="0" h="142" w="393">
                  <a:moveTo>
                    <a:pt x="292" y="26"/>
                  </a:moveTo>
                  <a:cubicBezTo>
                    <a:pt x="238" y="1"/>
                    <a:pt x="1" y="70"/>
                    <a:pt x="99" y="116"/>
                  </a:cubicBezTo>
                  <a:cubicBezTo>
                    <a:pt x="154" y="142"/>
                    <a:pt x="392" y="73"/>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3"/>
            <p:cNvSpPr/>
            <p:nvPr/>
          </p:nvSpPr>
          <p:spPr>
            <a:xfrm>
              <a:off x="5048540" y="155691"/>
              <a:ext cx="20666" cy="8943"/>
            </a:xfrm>
            <a:custGeom>
              <a:rect b="b" l="l" r="r" t="t"/>
              <a:pathLst>
                <a:path extrusionOk="0" h="297" w="579">
                  <a:moveTo>
                    <a:pt x="579" y="0"/>
                  </a:moveTo>
                  <a:lnTo>
                    <a:pt x="193" y="0"/>
                  </a:lnTo>
                  <a:cubicBezTo>
                    <a:pt x="193" y="90"/>
                    <a:pt x="38" y="107"/>
                    <a:pt x="0" y="182"/>
                  </a:cubicBezTo>
                  <a:cubicBezTo>
                    <a:pt x="246" y="188"/>
                    <a:pt x="267" y="297"/>
                    <a:pt x="579" y="2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3"/>
            <p:cNvSpPr/>
            <p:nvPr/>
          </p:nvSpPr>
          <p:spPr>
            <a:xfrm>
              <a:off x="2822083" y="155330"/>
              <a:ext cx="23914" cy="5841"/>
            </a:xfrm>
            <a:custGeom>
              <a:rect b="b" l="l" r="r" t="t"/>
              <a:pathLst>
                <a:path extrusionOk="0" h="194" w="670">
                  <a:moveTo>
                    <a:pt x="475" y="194"/>
                  </a:moveTo>
                  <a:cubicBezTo>
                    <a:pt x="473" y="102"/>
                    <a:pt x="631" y="85"/>
                    <a:pt x="669" y="12"/>
                  </a:cubicBezTo>
                  <a:cubicBezTo>
                    <a:pt x="364" y="20"/>
                    <a:pt x="1" y="1"/>
                    <a:pt x="88" y="19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3"/>
            <p:cNvSpPr/>
            <p:nvPr/>
          </p:nvSpPr>
          <p:spPr>
            <a:xfrm>
              <a:off x="6937852" y="154938"/>
              <a:ext cx="13920" cy="4276"/>
            </a:xfrm>
            <a:custGeom>
              <a:rect b="b" l="l" r="r" t="t"/>
              <a:pathLst>
                <a:path extrusionOk="0" h="142" w="390">
                  <a:moveTo>
                    <a:pt x="291" y="25"/>
                  </a:moveTo>
                  <a:cubicBezTo>
                    <a:pt x="238" y="1"/>
                    <a:pt x="0" y="67"/>
                    <a:pt x="99" y="115"/>
                  </a:cubicBezTo>
                  <a:cubicBezTo>
                    <a:pt x="152" y="142"/>
                    <a:pt x="389" y="71"/>
                    <a:pt x="29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3"/>
            <p:cNvSpPr/>
            <p:nvPr/>
          </p:nvSpPr>
          <p:spPr>
            <a:xfrm>
              <a:off x="4515304" y="144732"/>
              <a:ext cx="40440" cy="13700"/>
            </a:xfrm>
            <a:custGeom>
              <a:rect b="b" l="l" r="r" t="t"/>
              <a:pathLst>
                <a:path extrusionOk="0" h="455" w="1133">
                  <a:moveTo>
                    <a:pt x="285" y="454"/>
                  </a:moveTo>
                  <a:lnTo>
                    <a:pt x="1054" y="454"/>
                  </a:lnTo>
                  <a:cubicBezTo>
                    <a:pt x="1132" y="235"/>
                    <a:pt x="699" y="257"/>
                    <a:pt x="860" y="0"/>
                  </a:cubicBezTo>
                  <a:cubicBezTo>
                    <a:pt x="1" y="39"/>
                    <a:pt x="575" y="193"/>
                    <a:pt x="285" y="45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3"/>
            <p:cNvSpPr/>
            <p:nvPr/>
          </p:nvSpPr>
          <p:spPr>
            <a:xfrm>
              <a:off x="2553287" y="154938"/>
              <a:ext cx="13991" cy="4276"/>
            </a:xfrm>
            <a:custGeom>
              <a:rect b="b" l="l" r="r" t="t"/>
              <a:pathLst>
                <a:path extrusionOk="0" h="142" w="392">
                  <a:moveTo>
                    <a:pt x="294" y="25"/>
                  </a:moveTo>
                  <a:cubicBezTo>
                    <a:pt x="242" y="1"/>
                    <a:pt x="0" y="67"/>
                    <a:pt x="102" y="115"/>
                  </a:cubicBezTo>
                  <a:cubicBezTo>
                    <a:pt x="154" y="142"/>
                    <a:pt x="392" y="71"/>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3"/>
            <p:cNvSpPr/>
            <p:nvPr/>
          </p:nvSpPr>
          <p:spPr>
            <a:xfrm>
              <a:off x="1920007" y="154938"/>
              <a:ext cx="14134" cy="4276"/>
            </a:xfrm>
            <a:custGeom>
              <a:rect b="b" l="l" r="r" t="t"/>
              <a:pathLst>
                <a:path extrusionOk="0" h="142" w="396">
                  <a:moveTo>
                    <a:pt x="103" y="115"/>
                  </a:moveTo>
                  <a:cubicBezTo>
                    <a:pt x="154" y="142"/>
                    <a:pt x="395" y="71"/>
                    <a:pt x="295" y="25"/>
                  </a:cubicBezTo>
                  <a:cubicBezTo>
                    <a:pt x="238" y="1"/>
                    <a:pt x="1" y="68"/>
                    <a:pt x="103"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3"/>
            <p:cNvSpPr/>
            <p:nvPr/>
          </p:nvSpPr>
          <p:spPr>
            <a:xfrm>
              <a:off x="225465" y="142323"/>
              <a:ext cx="46257" cy="18728"/>
            </a:xfrm>
            <a:custGeom>
              <a:rect b="b" l="l" r="r" t="t"/>
              <a:pathLst>
                <a:path extrusionOk="0" h="622" w="1296">
                  <a:moveTo>
                    <a:pt x="1295" y="353"/>
                  </a:moveTo>
                  <a:cubicBezTo>
                    <a:pt x="924" y="315"/>
                    <a:pt x="1144" y="1"/>
                    <a:pt x="524" y="80"/>
                  </a:cubicBezTo>
                  <a:cubicBezTo>
                    <a:pt x="0" y="224"/>
                    <a:pt x="999" y="622"/>
                    <a:pt x="1295" y="35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3"/>
            <p:cNvSpPr/>
            <p:nvPr/>
          </p:nvSpPr>
          <p:spPr>
            <a:xfrm>
              <a:off x="8631001" y="149429"/>
              <a:ext cx="14063" cy="4276"/>
            </a:xfrm>
            <a:custGeom>
              <a:rect b="b" l="l" r="r" t="t"/>
              <a:pathLst>
                <a:path extrusionOk="0" h="142" w="394">
                  <a:moveTo>
                    <a:pt x="294" y="26"/>
                  </a:moveTo>
                  <a:cubicBezTo>
                    <a:pt x="240" y="1"/>
                    <a:pt x="1" y="70"/>
                    <a:pt x="100" y="117"/>
                  </a:cubicBezTo>
                  <a:cubicBezTo>
                    <a:pt x="155" y="142"/>
                    <a:pt x="394"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3"/>
            <p:cNvSpPr/>
            <p:nvPr/>
          </p:nvSpPr>
          <p:spPr>
            <a:xfrm>
              <a:off x="7141010" y="150181"/>
              <a:ext cx="13742" cy="2770"/>
            </a:xfrm>
            <a:custGeom>
              <a:rect b="b" l="l" r="r" t="t"/>
              <a:pathLst>
                <a:path extrusionOk="0" h="92" w="385">
                  <a:moveTo>
                    <a:pt x="385" y="1"/>
                  </a:moveTo>
                  <a:cubicBezTo>
                    <a:pt x="233" y="21"/>
                    <a:pt x="3" y="3"/>
                    <a:pt x="1" y="92"/>
                  </a:cubicBezTo>
                  <a:cubicBezTo>
                    <a:pt x="150" y="71"/>
                    <a:pt x="379" y="89"/>
                    <a:pt x="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3"/>
            <p:cNvSpPr/>
            <p:nvPr/>
          </p:nvSpPr>
          <p:spPr>
            <a:xfrm>
              <a:off x="4269886" y="142052"/>
              <a:ext cx="21487" cy="6383"/>
            </a:xfrm>
            <a:custGeom>
              <a:rect b="b" l="l" r="r" t="t"/>
              <a:pathLst>
                <a:path extrusionOk="0" h="212" w="602">
                  <a:moveTo>
                    <a:pt x="602" y="181"/>
                  </a:moveTo>
                  <a:lnTo>
                    <a:pt x="602" y="0"/>
                  </a:lnTo>
                  <a:lnTo>
                    <a:pt x="22" y="0"/>
                  </a:lnTo>
                  <a:cubicBezTo>
                    <a:pt x="0" y="161"/>
                    <a:pt x="217" y="212"/>
                    <a:pt x="602" y="18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3"/>
            <p:cNvSpPr/>
            <p:nvPr/>
          </p:nvSpPr>
          <p:spPr>
            <a:xfrm>
              <a:off x="3103977" y="143949"/>
              <a:ext cx="13920" cy="4306"/>
            </a:xfrm>
            <a:custGeom>
              <a:rect b="b" l="l" r="r" t="t"/>
              <a:pathLst>
                <a:path extrusionOk="0" h="143" w="390">
                  <a:moveTo>
                    <a:pt x="291" y="26"/>
                  </a:moveTo>
                  <a:cubicBezTo>
                    <a:pt x="238" y="0"/>
                    <a:pt x="0" y="71"/>
                    <a:pt x="99" y="118"/>
                  </a:cubicBezTo>
                  <a:cubicBezTo>
                    <a:pt x="152" y="142"/>
                    <a:pt x="389" y="74"/>
                    <a:pt x="291"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3"/>
            <p:cNvSpPr/>
            <p:nvPr/>
          </p:nvSpPr>
          <p:spPr>
            <a:xfrm>
              <a:off x="1438203" y="143949"/>
              <a:ext cx="14063" cy="4306"/>
            </a:xfrm>
            <a:custGeom>
              <a:rect b="b" l="l" r="r" t="t"/>
              <a:pathLst>
                <a:path extrusionOk="0" h="143" w="394">
                  <a:moveTo>
                    <a:pt x="295" y="26"/>
                  </a:moveTo>
                  <a:cubicBezTo>
                    <a:pt x="242" y="0"/>
                    <a:pt x="0" y="71"/>
                    <a:pt x="101" y="118"/>
                  </a:cubicBezTo>
                  <a:cubicBezTo>
                    <a:pt x="157" y="142"/>
                    <a:pt x="393" y="74"/>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3"/>
            <p:cNvSpPr/>
            <p:nvPr/>
          </p:nvSpPr>
          <p:spPr>
            <a:xfrm>
              <a:off x="309377" y="143949"/>
              <a:ext cx="14099" cy="4306"/>
            </a:xfrm>
            <a:custGeom>
              <a:rect b="b" l="l" r="r" t="t"/>
              <a:pathLst>
                <a:path extrusionOk="0" h="143" w="395">
                  <a:moveTo>
                    <a:pt x="292" y="26"/>
                  </a:moveTo>
                  <a:cubicBezTo>
                    <a:pt x="240" y="0"/>
                    <a:pt x="0" y="71"/>
                    <a:pt x="99" y="118"/>
                  </a:cubicBezTo>
                  <a:cubicBezTo>
                    <a:pt x="154" y="142"/>
                    <a:pt x="394" y="74"/>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3"/>
            <p:cNvSpPr/>
            <p:nvPr/>
          </p:nvSpPr>
          <p:spPr>
            <a:xfrm>
              <a:off x="4583796" y="141269"/>
              <a:ext cx="14027" cy="4215"/>
            </a:xfrm>
            <a:custGeom>
              <a:rect b="b" l="l" r="r" t="t"/>
              <a:pathLst>
                <a:path extrusionOk="0" h="140" w="393">
                  <a:moveTo>
                    <a:pt x="292" y="24"/>
                  </a:moveTo>
                  <a:cubicBezTo>
                    <a:pt x="238" y="0"/>
                    <a:pt x="1" y="68"/>
                    <a:pt x="98" y="115"/>
                  </a:cubicBezTo>
                  <a:cubicBezTo>
                    <a:pt x="153" y="140"/>
                    <a:pt x="392" y="71"/>
                    <a:pt x="292"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3"/>
            <p:cNvSpPr/>
            <p:nvPr/>
          </p:nvSpPr>
          <p:spPr>
            <a:xfrm>
              <a:off x="2198939" y="135639"/>
              <a:ext cx="27626" cy="9966"/>
            </a:xfrm>
            <a:custGeom>
              <a:rect b="b" l="l" r="r" t="t"/>
              <a:pathLst>
                <a:path extrusionOk="0" h="331" w="774">
                  <a:moveTo>
                    <a:pt x="1" y="211"/>
                  </a:moveTo>
                  <a:cubicBezTo>
                    <a:pt x="258" y="328"/>
                    <a:pt x="716" y="331"/>
                    <a:pt x="774" y="122"/>
                  </a:cubicBezTo>
                  <a:cubicBezTo>
                    <a:pt x="517" y="2"/>
                    <a:pt x="54" y="1"/>
                    <a:pt x="1" y="2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3"/>
            <p:cNvSpPr/>
            <p:nvPr/>
          </p:nvSpPr>
          <p:spPr>
            <a:xfrm>
              <a:off x="8497014" y="136000"/>
              <a:ext cx="13777" cy="6745"/>
            </a:xfrm>
            <a:custGeom>
              <a:rect b="b" l="l" r="r" t="t"/>
              <a:pathLst>
                <a:path extrusionOk="0" h="224" w="386">
                  <a:moveTo>
                    <a:pt x="386" y="110"/>
                  </a:moveTo>
                  <a:cubicBezTo>
                    <a:pt x="345" y="0"/>
                    <a:pt x="170" y="54"/>
                    <a:pt x="1" y="110"/>
                  </a:cubicBezTo>
                  <a:cubicBezTo>
                    <a:pt x="1" y="201"/>
                    <a:pt x="335" y="224"/>
                    <a:pt x="386"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3"/>
            <p:cNvSpPr/>
            <p:nvPr/>
          </p:nvSpPr>
          <p:spPr>
            <a:xfrm>
              <a:off x="7801701" y="136151"/>
              <a:ext cx="6996" cy="6233"/>
            </a:xfrm>
            <a:custGeom>
              <a:rect b="b" l="l" r="r" t="t"/>
              <a:pathLst>
                <a:path extrusionOk="0" h="207" w="196">
                  <a:moveTo>
                    <a:pt x="195" y="105"/>
                  </a:moveTo>
                  <a:cubicBezTo>
                    <a:pt x="195" y="54"/>
                    <a:pt x="37" y="1"/>
                    <a:pt x="1" y="105"/>
                  </a:cubicBezTo>
                  <a:cubicBezTo>
                    <a:pt x="1" y="153"/>
                    <a:pt x="157" y="207"/>
                    <a:pt x="195"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3"/>
            <p:cNvSpPr/>
            <p:nvPr/>
          </p:nvSpPr>
          <p:spPr>
            <a:xfrm>
              <a:off x="4642438" y="136512"/>
              <a:ext cx="13777" cy="5540"/>
            </a:xfrm>
            <a:custGeom>
              <a:rect b="b" l="l" r="r" t="t"/>
              <a:pathLst>
                <a:path extrusionOk="0" h="184" w="386">
                  <a:moveTo>
                    <a:pt x="386" y="0"/>
                  </a:moveTo>
                  <a:lnTo>
                    <a:pt x="1" y="0"/>
                  </a:lnTo>
                  <a:lnTo>
                    <a:pt x="1" y="183"/>
                  </a:lnTo>
                  <a:lnTo>
                    <a:pt x="386"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3"/>
            <p:cNvSpPr/>
            <p:nvPr/>
          </p:nvSpPr>
          <p:spPr>
            <a:xfrm>
              <a:off x="1438203" y="138499"/>
              <a:ext cx="14063" cy="4276"/>
            </a:xfrm>
            <a:custGeom>
              <a:rect b="b" l="l" r="r" t="t"/>
              <a:pathLst>
                <a:path extrusionOk="0" h="142" w="394">
                  <a:moveTo>
                    <a:pt x="295" y="27"/>
                  </a:moveTo>
                  <a:cubicBezTo>
                    <a:pt x="242" y="1"/>
                    <a:pt x="0" y="70"/>
                    <a:pt x="101" y="116"/>
                  </a:cubicBezTo>
                  <a:cubicBezTo>
                    <a:pt x="157" y="142"/>
                    <a:pt x="393" y="73"/>
                    <a:pt x="295"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3"/>
            <p:cNvSpPr/>
            <p:nvPr/>
          </p:nvSpPr>
          <p:spPr>
            <a:xfrm>
              <a:off x="1407258" y="136392"/>
              <a:ext cx="23985" cy="5992"/>
            </a:xfrm>
            <a:custGeom>
              <a:rect b="b" l="l" r="r" t="t"/>
              <a:pathLst>
                <a:path extrusionOk="0" h="199" w="672">
                  <a:moveTo>
                    <a:pt x="580" y="4"/>
                  </a:moveTo>
                  <a:cubicBezTo>
                    <a:pt x="248" y="0"/>
                    <a:pt x="87" y="75"/>
                    <a:pt x="0" y="187"/>
                  </a:cubicBezTo>
                  <a:cubicBezTo>
                    <a:pt x="307" y="178"/>
                    <a:pt x="671" y="199"/>
                    <a:pt x="580" y="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3"/>
            <p:cNvSpPr/>
            <p:nvPr/>
          </p:nvSpPr>
          <p:spPr>
            <a:xfrm>
              <a:off x="226857" y="138499"/>
              <a:ext cx="13991" cy="4276"/>
            </a:xfrm>
            <a:custGeom>
              <a:rect b="b" l="l" r="r" t="t"/>
              <a:pathLst>
                <a:path extrusionOk="0" h="142" w="392">
                  <a:moveTo>
                    <a:pt x="293" y="27"/>
                  </a:moveTo>
                  <a:cubicBezTo>
                    <a:pt x="238" y="1"/>
                    <a:pt x="0" y="70"/>
                    <a:pt x="100" y="116"/>
                  </a:cubicBezTo>
                  <a:cubicBezTo>
                    <a:pt x="150" y="142"/>
                    <a:pt x="392" y="73"/>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3"/>
            <p:cNvSpPr/>
            <p:nvPr/>
          </p:nvSpPr>
          <p:spPr>
            <a:xfrm>
              <a:off x="8648419" y="130310"/>
              <a:ext cx="27555" cy="10147"/>
            </a:xfrm>
            <a:custGeom>
              <a:rect b="b" l="l" r="r" t="t"/>
              <a:pathLst>
                <a:path extrusionOk="0" h="337" w="772">
                  <a:moveTo>
                    <a:pt x="771" y="299"/>
                  </a:moveTo>
                  <a:lnTo>
                    <a:pt x="771" y="26"/>
                  </a:lnTo>
                  <a:cubicBezTo>
                    <a:pt x="330" y="0"/>
                    <a:pt x="47" y="47"/>
                    <a:pt x="1" y="208"/>
                  </a:cubicBezTo>
                  <a:cubicBezTo>
                    <a:pt x="258" y="236"/>
                    <a:pt x="366" y="337"/>
                    <a:pt x="771" y="29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3"/>
            <p:cNvSpPr/>
            <p:nvPr/>
          </p:nvSpPr>
          <p:spPr>
            <a:xfrm>
              <a:off x="8022027" y="133441"/>
              <a:ext cx="6889" cy="6203"/>
            </a:xfrm>
            <a:custGeom>
              <a:rect b="b" l="l" r="r" t="t"/>
              <a:pathLst>
                <a:path extrusionOk="0" h="206" w="193">
                  <a:moveTo>
                    <a:pt x="193" y="102"/>
                  </a:moveTo>
                  <a:cubicBezTo>
                    <a:pt x="193" y="53"/>
                    <a:pt x="39" y="1"/>
                    <a:pt x="1" y="102"/>
                  </a:cubicBezTo>
                  <a:cubicBezTo>
                    <a:pt x="1" y="153"/>
                    <a:pt x="156" y="205"/>
                    <a:pt x="193"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3"/>
            <p:cNvSpPr/>
            <p:nvPr/>
          </p:nvSpPr>
          <p:spPr>
            <a:xfrm>
              <a:off x="7719075" y="125583"/>
              <a:ext cx="29946" cy="13760"/>
            </a:xfrm>
            <a:custGeom>
              <a:rect b="b" l="l" r="r" t="t"/>
              <a:pathLst>
                <a:path extrusionOk="0" h="457" w="839">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3"/>
            <p:cNvSpPr/>
            <p:nvPr/>
          </p:nvSpPr>
          <p:spPr>
            <a:xfrm>
              <a:off x="7650297" y="130701"/>
              <a:ext cx="7031" cy="6263"/>
            </a:xfrm>
            <a:custGeom>
              <a:rect b="b" l="l" r="r" t="t"/>
              <a:pathLst>
                <a:path extrusionOk="0" h="208" w="197">
                  <a:moveTo>
                    <a:pt x="195" y="103"/>
                  </a:moveTo>
                  <a:cubicBezTo>
                    <a:pt x="196" y="52"/>
                    <a:pt x="40" y="0"/>
                    <a:pt x="0" y="103"/>
                  </a:cubicBezTo>
                  <a:cubicBezTo>
                    <a:pt x="0" y="153"/>
                    <a:pt x="157" y="208"/>
                    <a:pt x="195"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3"/>
            <p:cNvSpPr/>
            <p:nvPr/>
          </p:nvSpPr>
          <p:spPr>
            <a:xfrm>
              <a:off x="4329313" y="123746"/>
              <a:ext cx="58857" cy="12797"/>
            </a:xfrm>
            <a:custGeom>
              <a:rect b="b" l="l" r="r" t="t"/>
              <a:pathLst>
                <a:path extrusionOk="0" h="425" w="1649">
                  <a:moveTo>
                    <a:pt x="674" y="424"/>
                  </a:moveTo>
                  <a:cubicBezTo>
                    <a:pt x="1648" y="60"/>
                    <a:pt x="1" y="0"/>
                    <a:pt x="674" y="4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3"/>
            <p:cNvSpPr/>
            <p:nvPr/>
          </p:nvSpPr>
          <p:spPr>
            <a:xfrm>
              <a:off x="4669956" y="131093"/>
              <a:ext cx="13777" cy="2770"/>
            </a:xfrm>
            <a:custGeom>
              <a:rect b="b" l="l" r="r" t="t"/>
              <a:pathLst>
                <a:path extrusionOk="0" h="92" w="386">
                  <a:moveTo>
                    <a:pt x="385" y="0"/>
                  </a:moveTo>
                  <a:cubicBezTo>
                    <a:pt x="235" y="20"/>
                    <a:pt x="5" y="1"/>
                    <a:pt x="0" y="92"/>
                  </a:cubicBezTo>
                  <a:cubicBezTo>
                    <a:pt x="149" y="71"/>
                    <a:pt x="379" y="88"/>
                    <a:pt x="3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3"/>
            <p:cNvSpPr/>
            <p:nvPr/>
          </p:nvSpPr>
          <p:spPr>
            <a:xfrm>
              <a:off x="4133115" y="128323"/>
              <a:ext cx="13813" cy="5510"/>
            </a:xfrm>
            <a:custGeom>
              <a:rect b="b" l="l" r="r" t="t"/>
              <a:pathLst>
                <a:path extrusionOk="0" h="183" w="387">
                  <a:moveTo>
                    <a:pt x="386" y="1"/>
                  </a:moveTo>
                  <a:lnTo>
                    <a:pt x="1" y="1"/>
                  </a:lnTo>
                  <a:lnTo>
                    <a:pt x="1"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3"/>
            <p:cNvSpPr/>
            <p:nvPr/>
          </p:nvSpPr>
          <p:spPr>
            <a:xfrm>
              <a:off x="3114292" y="127991"/>
              <a:ext cx="7031" cy="6142"/>
            </a:xfrm>
            <a:custGeom>
              <a:rect b="b" l="l" r="r" t="t"/>
              <a:pathLst>
                <a:path extrusionOk="0" h="204" w="197">
                  <a:moveTo>
                    <a:pt x="197" y="103"/>
                  </a:moveTo>
                  <a:cubicBezTo>
                    <a:pt x="197" y="52"/>
                    <a:pt x="40" y="0"/>
                    <a:pt x="2" y="103"/>
                  </a:cubicBezTo>
                  <a:cubicBezTo>
                    <a:pt x="1" y="153"/>
                    <a:pt x="159" y="204"/>
                    <a:pt x="197"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3"/>
            <p:cNvSpPr/>
            <p:nvPr/>
          </p:nvSpPr>
          <p:spPr>
            <a:xfrm>
              <a:off x="1407294" y="125221"/>
              <a:ext cx="6996" cy="6233"/>
            </a:xfrm>
            <a:custGeom>
              <a:rect b="b" l="l" r="r" t="t"/>
              <a:pathLst>
                <a:path extrusionOk="0" h="207" w="196">
                  <a:moveTo>
                    <a:pt x="194" y="104"/>
                  </a:moveTo>
                  <a:cubicBezTo>
                    <a:pt x="195" y="53"/>
                    <a:pt x="39" y="1"/>
                    <a:pt x="1" y="104"/>
                  </a:cubicBezTo>
                  <a:cubicBezTo>
                    <a:pt x="1" y="155"/>
                    <a:pt x="157" y="207"/>
                    <a:pt x="194"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3"/>
            <p:cNvSpPr/>
            <p:nvPr/>
          </p:nvSpPr>
          <p:spPr>
            <a:xfrm>
              <a:off x="8841083" y="116821"/>
              <a:ext cx="27804" cy="18427"/>
            </a:xfrm>
            <a:custGeom>
              <a:rect b="b" l="l" r="r" t="t"/>
              <a:pathLst>
                <a:path extrusionOk="0" h="612" w="779">
                  <a:moveTo>
                    <a:pt x="1" y="291"/>
                  </a:moveTo>
                  <a:cubicBezTo>
                    <a:pt x="779" y="611"/>
                    <a:pt x="456" y="0"/>
                    <a:pt x="1" y="2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3"/>
            <p:cNvSpPr/>
            <p:nvPr/>
          </p:nvSpPr>
          <p:spPr>
            <a:xfrm>
              <a:off x="6562802" y="122481"/>
              <a:ext cx="6924" cy="6263"/>
            </a:xfrm>
            <a:custGeom>
              <a:rect b="b" l="l" r="r" t="t"/>
              <a:pathLst>
                <a:path extrusionOk="0" h="208" w="194">
                  <a:moveTo>
                    <a:pt x="192" y="103"/>
                  </a:moveTo>
                  <a:cubicBezTo>
                    <a:pt x="193" y="54"/>
                    <a:pt x="39" y="0"/>
                    <a:pt x="2" y="103"/>
                  </a:cubicBezTo>
                  <a:cubicBezTo>
                    <a:pt x="0" y="154"/>
                    <a:pt x="157" y="208"/>
                    <a:pt x="192"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3"/>
            <p:cNvSpPr/>
            <p:nvPr/>
          </p:nvSpPr>
          <p:spPr>
            <a:xfrm>
              <a:off x="8810067" y="122090"/>
              <a:ext cx="13991" cy="4276"/>
            </a:xfrm>
            <a:custGeom>
              <a:rect b="b" l="l" r="r" t="t"/>
              <a:pathLst>
                <a:path extrusionOk="0" h="142" w="392">
                  <a:moveTo>
                    <a:pt x="99" y="116"/>
                  </a:moveTo>
                  <a:cubicBezTo>
                    <a:pt x="153" y="141"/>
                    <a:pt x="392" y="72"/>
                    <a:pt x="291" y="25"/>
                  </a:cubicBezTo>
                  <a:cubicBezTo>
                    <a:pt x="238" y="0"/>
                    <a:pt x="0" y="71"/>
                    <a:pt x="99"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3"/>
            <p:cNvSpPr/>
            <p:nvPr/>
          </p:nvSpPr>
          <p:spPr>
            <a:xfrm>
              <a:off x="2243482" y="122090"/>
              <a:ext cx="14134" cy="4306"/>
            </a:xfrm>
            <a:custGeom>
              <a:rect b="b" l="l" r="r" t="t"/>
              <a:pathLst>
                <a:path extrusionOk="0" h="143" w="396">
                  <a:moveTo>
                    <a:pt x="295" y="26"/>
                  </a:moveTo>
                  <a:cubicBezTo>
                    <a:pt x="240" y="0"/>
                    <a:pt x="1" y="71"/>
                    <a:pt x="104" y="118"/>
                  </a:cubicBezTo>
                  <a:cubicBezTo>
                    <a:pt x="156" y="143"/>
                    <a:pt x="395" y="73"/>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3"/>
            <p:cNvSpPr/>
            <p:nvPr/>
          </p:nvSpPr>
          <p:spPr>
            <a:xfrm>
              <a:off x="1166516" y="122873"/>
              <a:ext cx="13777" cy="2770"/>
            </a:xfrm>
            <a:custGeom>
              <a:rect b="b" l="l" r="r" t="t"/>
              <a:pathLst>
                <a:path extrusionOk="0" h="92" w="386">
                  <a:moveTo>
                    <a:pt x="386" y="0"/>
                  </a:moveTo>
                  <a:cubicBezTo>
                    <a:pt x="236" y="21"/>
                    <a:pt x="5" y="2"/>
                    <a:pt x="1" y="92"/>
                  </a:cubicBezTo>
                  <a:cubicBezTo>
                    <a:pt x="151" y="71"/>
                    <a:pt x="379" y="89"/>
                    <a:pt x="3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3"/>
            <p:cNvSpPr/>
            <p:nvPr/>
          </p:nvSpPr>
          <p:spPr>
            <a:xfrm>
              <a:off x="853106" y="122090"/>
              <a:ext cx="14027" cy="4276"/>
            </a:xfrm>
            <a:custGeom>
              <a:rect b="b" l="l" r="r" t="t"/>
              <a:pathLst>
                <a:path extrusionOk="0" h="142" w="393">
                  <a:moveTo>
                    <a:pt x="102" y="116"/>
                  </a:moveTo>
                  <a:cubicBezTo>
                    <a:pt x="155" y="141"/>
                    <a:pt x="392" y="72"/>
                    <a:pt x="292" y="25"/>
                  </a:cubicBezTo>
                  <a:cubicBezTo>
                    <a:pt x="242" y="0"/>
                    <a:pt x="1" y="71"/>
                    <a:pt x="102"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3"/>
            <p:cNvSpPr/>
            <p:nvPr/>
          </p:nvSpPr>
          <p:spPr>
            <a:xfrm>
              <a:off x="8944269" y="114503"/>
              <a:ext cx="23914" cy="5992"/>
            </a:xfrm>
            <a:custGeom>
              <a:rect b="b" l="l" r="r" t="t"/>
              <a:pathLst>
                <a:path extrusionOk="0" h="199" w="670">
                  <a:moveTo>
                    <a:pt x="582" y="6"/>
                  </a:moveTo>
                  <a:cubicBezTo>
                    <a:pt x="249" y="0"/>
                    <a:pt x="87" y="76"/>
                    <a:pt x="1" y="187"/>
                  </a:cubicBezTo>
                  <a:cubicBezTo>
                    <a:pt x="304" y="179"/>
                    <a:pt x="669" y="199"/>
                    <a:pt x="582" y="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3"/>
            <p:cNvSpPr/>
            <p:nvPr/>
          </p:nvSpPr>
          <p:spPr>
            <a:xfrm>
              <a:off x="8824166" y="114352"/>
              <a:ext cx="23914" cy="5781"/>
            </a:xfrm>
            <a:custGeom>
              <a:rect b="b" l="l" r="r" t="t"/>
              <a:pathLst>
                <a:path extrusionOk="0" h="192" w="670">
                  <a:moveTo>
                    <a:pt x="475" y="192"/>
                  </a:moveTo>
                  <a:cubicBezTo>
                    <a:pt x="475" y="101"/>
                    <a:pt x="633" y="85"/>
                    <a:pt x="669" y="11"/>
                  </a:cubicBezTo>
                  <a:cubicBezTo>
                    <a:pt x="365" y="21"/>
                    <a:pt x="1" y="0"/>
                    <a:pt x="91" y="1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3"/>
            <p:cNvSpPr/>
            <p:nvPr/>
          </p:nvSpPr>
          <p:spPr>
            <a:xfrm>
              <a:off x="2949146" y="109234"/>
              <a:ext cx="13813" cy="10900"/>
            </a:xfrm>
            <a:custGeom>
              <a:rect b="b" l="l" r="r" t="t"/>
              <a:pathLst>
                <a:path extrusionOk="0" h="362" w="387">
                  <a:moveTo>
                    <a:pt x="387" y="0"/>
                  </a:moveTo>
                  <a:lnTo>
                    <a:pt x="0" y="0"/>
                  </a:lnTo>
                  <a:lnTo>
                    <a:pt x="0" y="362"/>
                  </a:lnTo>
                  <a:lnTo>
                    <a:pt x="387" y="36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3"/>
            <p:cNvSpPr/>
            <p:nvPr/>
          </p:nvSpPr>
          <p:spPr>
            <a:xfrm>
              <a:off x="6793264" y="113901"/>
              <a:ext cx="14027" cy="4276"/>
            </a:xfrm>
            <a:custGeom>
              <a:rect b="b" l="l" r="r" t="t"/>
              <a:pathLst>
                <a:path extrusionOk="0" h="142" w="393">
                  <a:moveTo>
                    <a:pt x="293" y="26"/>
                  </a:moveTo>
                  <a:cubicBezTo>
                    <a:pt x="240" y="1"/>
                    <a:pt x="1" y="70"/>
                    <a:pt x="97" y="117"/>
                  </a:cubicBezTo>
                  <a:cubicBezTo>
                    <a:pt x="155" y="142"/>
                    <a:pt x="392" y="71"/>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3"/>
            <p:cNvSpPr/>
            <p:nvPr/>
          </p:nvSpPr>
          <p:spPr>
            <a:xfrm>
              <a:off x="8276688" y="111913"/>
              <a:ext cx="13777" cy="2770"/>
            </a:xfrm>
            <a:custGeom>
              <a:rect b="b" l="l" r="r" t="t"/>
              <a:pathLst>
                <a:path extrusionOk="0" h="92" w="386">
                  <a:moveTo>
                    <a:pt x="386" y="0"/>
                  </a:moveTo>
                  <a:cubicBezTo>
                    <a:pt x="237" y="22"/>
                    <a:pt x="7" y="4"/>
                    <a:pt x="1" y="92"/>
                  </a:cubicBezTo>
                  <a:cubicBezTo>
                    <a:pt x="150" y="71"/>
                    <a:pt x="383" y="90"/>
                    <a:pt x="3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3"/>
            <p:cNvSpPr/>
            <p:nvPr/>
          </p:nvSpPr>
          <p:spPr>
            <a:xfrm>
              <a:off x="6576615" y="111462"/>
              <a:ext cx="20595" cy="3704"/>
            </a:xfrm>
            <a:custGeom>
              <a:rect b="b" l="l" r="r" t="t"/>
              <a:pathLst>
                <a:path extrusionOk="0" h="123" w="577">
                  <a:moveTo>
                    <a:pt x="577" y="15"/>
                  </a:moveTo>
                  <a:cubicBezTo>
                    <a:pt x="351" y="28"/>
                    <a:pt x="28" y="1"/>
                    <a:pt x="1" y="107"/>
                  </a:cubicBezTo>
                  <a:cubicBezTo>
                    <a:pt x="227" y="92"/>
                    <a:pt x="547" y="122"/>
                    <a:pt x="577" y="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3"/>
            <p:cNvSpPr/>
            <p:nvPr/>
          </p:nvSpPr>
          <p:spPr>
            <a:xfrm>
              <a:off x="8896156" y="106133"/>
              <a:ext cx="6924" cy="6203"/>
            </a:xfrm>
            <a:custGeom>
              <a:rect b="b" l="l" r="r" t="t"/>
              <a:pathLst>
                <a:path extrusionOk="0" h="206" w="194">
                  <a:moveTo>
                    <a:pt x="194" y="103"/>
                  </a:moveTo>
                  <a:cubicBezTo>
                    <a:pt x="194" y="53"/>
                    <a:pt x="38" y="0"/>
                    <a:pt x="0" y="103"/>
                  </a:cubicBezTo>
                  <a:cubicBezTo>
                    <a:pt x="0" y="153"/>
                    <a:pt x="156" y="205"/>
                    <a:pt x="194"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3"/>
            <p:cNvSpPr/>
            <p:nvPr/>
          </p:nvSpPr>
          <p:spPr>
            <a:xfrm>
              <a:off x="8743823" y="106404"/>
              <a:ext cx="21558" cy="6504"/>
            </a:xfrm>
            <a:custGeom>
              <a:rect b="b" l="l" r="r" t="t"/>
              <a:pathLst>
                <a:path extrusionOk="0" h="216" w="604">
                  <a:moveTo>
                    <a:pt x="603" y="183"/>
                  </a:moveTo>
                  <a:lnTo>
                    <a:pt x="603" y="0"/>
                  </a:lnTo>
                  <a:lnTo>
                    <a:pt x="26" y="0"/>
                  </a:lnTo>
                  <a:cubicBezTo>
                    <a:pt x="0" y="166"/>
                    <a:pt x="219" y="216"/>
                    <a:pt x="603" y="1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3"/>
            <p:cNvSpPr/>
            <p:nvPr/>
          </p:nvSpPr>
          <p:spPr>
            <a:xfrm>
              <a:off x="1453300" y="93367"/>
              <a:ext cx="37049" cy="15898"/>
            </a:xfrm>
            <a:custGeom>
              <a:rect b="b" l="l" r="r" t="t"/>
              <a:pathLst>
                <a:path extrusionOk="0" h="528" w="1038">
                  <a:moveTo>
                    <a:pt x="835" y="527"/>
                  </a:moveTo>
                  <a:cubicBezTo>
                    <a:pt x="1038" y="0"/>
                    <a:pt x="0" y="487"/>
                    <a:pt x="835" y="5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3"/>
            <p:cNvSpPr/>
            <p:nvPr/>
          </p:nvSpPr>
          <p:spPr>
            <a:xfrm>
              <a:off x="8214763" y="95504"/>
              <a:ext cx="30017" cy="11020"/>
            </a:xfrm>
            <a:custGeom>
              <a:rect b="b" l="l" r="r" t="t"/>
              <a:pathLst>
                <a:path extrusionOk="0" h="366" w="841">
                  <a:moveTo>
                    <a:pt x="578" y="1"/>
                  </a:moveTo>
                  <a:cubicBezTo>
                    <a:pt x="748" y="293"/>
                    <a:pt x="79" y="188"/>
                    <a:pt x="1" y="365"/>
                  </a:cubicBezTo>
                  <a:lnTo>
                    <a:pt x="771" y="365"/>
                  </a:lnTo>
                  <a:cubicBezTo>
                    <a:pt x="738" y="229"/>
                    <a:pt x="840" y="30"/>
                    <a:pt x="5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3"/>
            <p:cNvSpPr/>
            <p:nvPr/>
          </p:nvSpPr>
          <p:spPr>
            <a:xfrm>
              <a:off x="6590249" y="103724"/>
              <a:ext cx="13849" cy="2710"/>
            </a:xfrm>
            <a:custGeom>
              <a:rect b="b" l="l" r="r" t="t"/>
              <a:pathLst>
                <a:path extrusionOk="0" h="90" w="388">
                  <a:moveTo>
                    <a:pt x="388" y="1"/>
                  </a:moveTo>
                  <a:cubicBezTo>
                    <a:pt x="239" y="20"/>
                    <a:pt x="8" y="3"/>
                    <a:pt x="0" y="89"/>
                  </a:cubicBezTo>
                  <a:cubicBezTo>
                    <a:pt x="153" y="70"/>
                    <a:pt x="384" y="88"/>
                    <a:pt x="3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3"/>
            <p:cNvSpPr/>
            <p:nvPr/>
          </p:nvSpPr>
          <p:spPr>
            <a:xfrm>
              <a:off x="5127490" y="102971"/>
              <a:ext cx="14099" cy="4336"/>
            </a:xfrm>
            <a:custGeom>
              <a:rect b="b" l="l" r="r" t="t"/>
              <a:pathLst>
                <a:path extrusionOk="0" h="144" w="395">
                  <a:moveTo>
                    <a:pt x="294" y="26"/>
                  </a:moveTo>
                  <a:cubicBezTo>
                    <a:pt x="241" y="1"/>
                    <a:pt x="1" y="69"/>
                    <a:pt x="103" y="114"/>
                  </a:cubicBezTo>
                  <a:cubicBezTo>
                    <a:pt x="156" y="143"/>
                    <a:pt x="395"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3"/>
            <p:cNvSpPr/>
            <p:nvPr/>
          </p:nvSpPr>
          <p:spPr>
            <a:xfrm>
              <a:off x="2191979" y="98274"/>
              <a:ext cx="22665" cy="8250"/>
            </a:xfrm>
            <a:custGeom>
              <a:rect b="b" l="l" r="r" t="t"/>
              <a:pathLst>
                <a:path extrusionOk="0" h="274" w="635">
                  <a:moveTo>
                    <a:pt x="1" y="273"/>
                  </a:moveTo>
                  <a:lnTo>
                    <a:pt x="385" y="273"/>
                  </a:lnTo>
                  <a:cubicBezTo>
                    <a:pt x="400" y="157"/>
                    <a:pt x="635" y="146"/>
                    <a:pt x="578" y="0"/>
                  </a:cubicBezTo>
                  <a:lnTo>
                    <a:pt x="0" y="0"/>
                  </a:lnTo>
                  <a:cubicBezTo>
                    <a:pt x="1" y="92"/>
                    <a:pt x="1" y="182"/>
                    <a:pt x="1"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3"/>
            <p:cNvSpPr/>
            <p:nvPr/>
          </p:nvSpPr>
          <p:spPr>
            <a:xfrm>
              <a:off x="8803072" y="100231"/>
              <a:ext cx="14099" cy="4246"/>
            </a:xfrm>
            <a:custGeom>
              <a:rect b="b" l="l" r="r" t="t"/>
              <a:pathLst>
                <a:path extrusionOk="0" h="141" w="395">
                  <a:moveTo>
                    <a:pt x="102" y="117"/>
                  </a:moveTo>
                  <a:cubicBezTo>
                    <a:pt x="157" y="140"/>
                    <a:pt x="395" y="72"/>
                    <a:pt x="295" y="25"/>
                  </a:cubicBezTo>
                  <a:cubicBezTo>
                    <a:pt x="242" y="0"/>
                    <a:pt x="0" y="71"/>
                    <a:pt x="102"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3"/>
            <p:cNvSpPr/>
            <p:nvPr/>
          </p:nvSpPr>
          <p:spPr>
            <a:xfrm>
              <a:off x="6934854" y="91259"/>
              <a:ext cx="20309" cy="13550"/>
            </a:xfrm>
            <a:custGeom>
              <a:rect b="b" l="l" r="r" t="t"/>
              <a:pathLst>
                <a:path extrusionOk="0" h="450" w="569">
                  <a:moveTo>
                    <a:pt x="375" y="415"/>
                  </a:moveTo>
                  <a:cubicBezTo>
                    <a:pt x="387" y="359"/>
                    <a:pt x="405" y="306"/>
                    <a:pt x="569" y="323"/>
                  </a:cubicBezTo>
                  <a:lnTo>
                    <a:pt x="569" y="142"/>
                  </a:lnTo>
                  <a:cubicBezTo>
                    <a:pt x="95" y="1"/>
                    <a:pt x="1" y="450"/>
                    <a:pt x="375" y="4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3"/>
            <p:cNvSpPr/>
            <p:nvPr/>
          </p:nvSpPr>
          <p:spPr>
            <a:xfrm>
              <a:off x="6136034" y="98124"/>
              <a:ext cx="23950" cy="5992"/>
            </a:xfrm>
            <a:custGeom>
              <a:rect b="b" l="l" r="r" t="t"/>
              <a:pathLst>
                <a:path extrusionOk="0" h="199" w="671">
                  <a:moveTo>
                    <a:pt x="579" y="5"/>
                  </a:moveTo>
                  <a:cubicBezTo>
                    <a:pt x="248" y="0"/>
                    <a:pt x="83" y="76"/>
                    <a:pt x="0" y="187"/>
                  </a:cubicBezTo>
                  <a:cubicBezTo>
                    <a:pt x="303" y="178"/>
                    <a:pt x="670" y="198"/>
                    <a:pt x="579" y="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3"/>
            <p:cNvSpPr/>
            <p:nvPr/>
          </p:nvSpPr>
          <p:spPr>
            <a:xfrm>
              <a:off x="7863662" y="90055"/>
              <a:ext cx="33587" cy="17313"/>
            </a:xfrm>
            <a:custGeom>
              <a:rect b="b" l="l" r="r" t="t"/>
              <a:pathLst>
                <a:path extrusionOk="0" h="575" w="941">
                  <a:moveTo>
                    <a:pt x="1" y="92"/>
                  </a:moveTo>
                  <a:lnTo>
                    <a:pt x="1" y="275"/>
                  </a:lnTo>
                  <a:cubicBezTo>
                    <a:pt x="357" y="575"/>
                    <a:pt x="941" y="0"/>
                    <a:pt x="1"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3"/>
            <p:cNvSpPr/>
            <p:nvPr/>
          </p:nvSpPr>
          <p:spPr>
            <a:xfrm>
              <a:off x="6552344" y="97491"/>
              <a:ext cx="14063" cy="4306"/>
            </a:xfrm>
            <a:custGeom>
              <a:rect b="b" l="l" r="r" t="t"/>
              <a:pathLst>
                <a:path extrusionOk="0" h="143" w="394">
                  <a:moveTo>
                    <a:pt x="293" y="26"/>
                  </a:moveTo>
                  <a:cubicBezTo>
                    <a:pt x="238" y="0"/>
                    <a:pt x="1" y="71"/>
                    <a:pt x="100" y="116"/>
                  </a:cubicBezTo>
                  <a:cubicBezTo>
                    <a:pt x="154" y="142"/>
                    <a:pt x="394"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3"/>
            <p:cNvSpPr/>
            <p:nvPr/>
          </p:nvSpPr>
          <p:spPr>
            <a:xfrm>
              <a:off x="4370609" y="79005"/>
              <a:ext cx="37763" cy="26828"/>
            </a:xfrm>
            <a:custGeom>
              <a:rect b="b" l="l" r="r" t="t"/>
              <a:pathLst>
                <a:path extrusionOk="0" h="891" w="1058">
                  <a:moveTo>
                    <a:pt x="1058" y="549"/>
                  </a:moveTo>
                  <a:lnTo>
                    <a:pt x="1058" y="367"/>
                  </a:lnTo>
                  <a:cubicBezTo>
                    <a:pt x="280" y="1"/>
                    <a:pt x="0" y="891"/>
                    <a:pt x="1058" y="54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3"/>
            <p:cNvSpPr/>
            <p:nvPr/>
          </p:nvSpPr>
          <p:spPr>
            <a:xfrm>
              <a:off x="9080076" y="87315"/>
              <a:ext cx="22700" cy="8220"/>
            </a:xfrm>
            <a:custGeom>
              <a:rect b="b" l="l" r="r" t="t"/>
              <a:pathLst>
                <a:path extrusionOk="0" h="273" w="636">
                  <a:moveTo>
                    <a:pt x="634" y="0"/>
                  </a:moveTo>
                  <a:lnTo>
                    <a:pt x="249" y="0"/>
                  </a:lnTo>
                  <a:cubicBezTo>
                    <a:pt x="236" y="116"/>
                    <a:pt x="1" y="125"/>
                    <a:pt x="54" y="273"/>
                  </a:cubicBezTo>
                  <a:lnTo>
                    <a:pt x="635" y="273"/>
                  </a:lnTo>
                  <a:cubicBezTo>
                    <a:pt x="634" y="183"/>
                    <a:pt x="634" y="91"/>
                    <a:pt x="6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3"/>
            <p:cNvSpPr/>
            <p:nvPr/>
          </p:nvSpPr>
          <p:spPr>
            <a:xfrm>
              <a:off x="72026" y="89693"/>
              <a:ext cx="6924" cy="6233"/>
            </a:xfrm>
            <a:custGeom>
              <a:rect b="b" l="l" r="r" t="t"/>
              <a:pathLst>
                <a:path extrusionOk="0" h="207" w="194">
                  <a:moveTo>
                    <a:pt x="194" y="104"/>
                  </a:moveTo>
                  <a:cubicBezTo>
                    <a:pt x="194" y="53"/>
                    <a:pt x="39" y="1"/>
                    <a:pt x="1" y="104"/>
                  </a:cubicBezTo>
                  <a:cubicBezTo>
                    <a:pt x="1" y="152"/>
                    <a:pt x="157" y="207"/>
                    <a:pt x="194"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3"/>
            <p:cNvSpPr/>
            <p:nvPr/>
          </p:nvSpPr>
          <p:spPr>
            <a:xfrm>
              <a:off x="8724086" y="86953"/>
              <a:ext cx="6960" cy="6233"/>
            </a:xfrm>
            <a:custGeom>
              <a:rect b="b" l="l" r="r" t="t"/>
              <a:pathLst>
                <a:path extrusionOk="0" h="207" w="195">
                  <a:moveTo>
                    <a:pt x="193" y="103"/>
                  </a:moveTo>
                  <a:cubicBezTo>
                    <a:pt x="194" y="53"/>
                    <a:pt x="37" y="0"/>
                    <a:pt x="1" y="103"/>
                  </a:cubicBezTo>
                  <a:cubicBezTo>
                    <a:pt x="1" y="154"/>
                    <a:pt x="159" y="207"/>
                    <a:pt x="193"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3"/>
            <p:cNvSpPr/>
            <p:nvPr/>
          </p:nvSpPr>
          <p:spPr>
            <a:xfrm>
              <a:off x="8373378" y="79125"/>
              <a:ext cx="39583" cy="16801"/>
            </a:xfrm>
            <a:custGeom>
              <a:rect b="b" l="l" r="r" t="t"/>
              <a:pathLst>
                <a:path extrusionOk="0" h="558" w="1109">
                  <a:moveTo>
                    <a:pt x="954" y="455"/>
                  </a:moveTo>
                  <a:cubicBezTo>
                    <a:pt x="1109" y="142"/>
                    <a:pt x="776" y="57"/>
                    <a:pt x="378" y="1"/>
                  </a:cubicBezTo>
                  <a:cubicBezTo>
                    <a:pt x="0" y="174"/>
                    <a:pt x="175" y="558"/>
                    <a:pt x="954" y="45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3"/>
            <p:cNvSpPr/>
            <p:nvPr/>
          </p:nvSpPr>
          <p:spPr>
            <a:xfrm>
              <a:off x="5719368" y="89302"/>
              <a:ext cx="14170" cy="4276"/>
            </a:xfrm>
            <a:custGeom>
              <a:rect b="b" l="l" r="r" t="t"/>
              <a:pathLst>
                <a:path extrusionOk="0" h="142" w="397">
                  <a:moveTo>
                    <a:pt x="294" y="25"/>
                  </a:moveTo>
                  <a:cubicBezTo>
                    <a:pt x="242" y="1"/>
                    <a:pt x="1" y="70"/>
                    <a:pt x="104" y="115"/>
                  </a:cubicBezTo>
                  <a:cubicBezTo>
                    <a:pt x="157" y="142"/>
                    <a:pt x="396"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3"/>
            <p:cNvSpPr/>
            <p:nvPr/>
          </p:nvSpPr>
          <p:spPr>
            <a:xfrm>
              <a:off x="749886" y="89302"/>
              <a:ext cx="14027" cy="4276"/>
            </a:xfrm>
            <a:custGeom>
              <a:rect b="b" l="l" r="r" t="t"/>
              <a:pathLst>
                <a:path extrusionOk="0" h="142" w="393">
                  <a:moveTo>
                    <a:pt x="294" y="25"/>
                  </a:moveTo>
                  <a:cubicBezTo>
                    <a:pt x="240" y="1"/>
                    <a:pt x="0" y="70"/>
                    <a:pt x="98" y="115"/>
                  </a:cubicBezTo>
                  <a:cubicBezTo>
                    <a:pt x="155" y="142"/>
                    <a:pt x="393"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3"/>
            <p:cNvSpPr/>
            <p:nvPr/>
          </p:nvSpPr>
          <p:spPr>
            <a:xfrm>
              <a:off x="8799859" y="87315"/>
              <a:ext cx="13777" cy="2770"/>
            </a:xfrm>
            <a:custGeom>
              <a:rect b="b" l="l" r="r" t="t"/>
              <a:pathLst>
                <a:path extrusionOk="0" h="92" w="386">
                  <a:moveTo>
                    <a:pt x="385" y="0"/>
                  </a:moveTo>
                  <a:cubicBezTo>
                    <a:pt x="235" y="21"/>
                    <a:pt x="3" y="1"/>
                    <a:pt x="0" y="91"/>
                  </a:cubicBezTo>
                  <a:cubicBezTo>
                    <a:pt x="149" y="72"/>
                    <a:pt x="379" y="89"/>
                    <a:pt x="3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3"/>
            <p:cNvSpPr/>
            <p:nvPr/>
          </p:nvSpPr>
          <p:spPr>
            <a:xfrm>
              <a:off x="6459581" y="65606"/>
              <a:ext cx="52754" cy="24479"/>
            </a:xfrm>
            <a:custGeom>
              <a:rect b="b" l="l" r="r" t="t"/>
              <a:pathLst>
                <a:path extrusionOk="0" h="813" w="1478">
                  <a:moveTo>
                    <a:pt x="1" y="812"/>
                  </a:moveTo>
                  <a:cubicBezTo>
                    <a:pt x="1477" y="679"/>
                    <a:pt x="31" y="0"/>
                    <a:pt x="1" y="81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3"/>
            <p:cNvSpPr/>
            <p:nvPr/>
          </p:nvSpPr>
          <p:spPr>
            <a:xfrm>
              <a:off x="729291" y="86562"/>
              <a:ext cx="13991" cy="4306"/>
            </a:xfrm>
            <a:custGeom>
              <a:rect b="b" l="l" r="r" t="t"/>
              <a:pathLst>
                <a:path extrusionOk="0" h="143" w="392">
                  <a:moveTo>
                    <a:pt x="291" y="25"/>
                  </a:moveTo>
                  <a:cubicBezTo>
                    <a:pt x="242" y="0"/>
                    <a:pt x="0" y="69"/>
                    <a:pt x="99" y="116"/>
                  </a:cubicBezTo>
                  <a:cubicBezTo>
                    <a:pt x="153" y="143"/>
                    <a:pt x="392" y="72"/>
                    <a:pt x="29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3"/>
            <p:cNvSpPr/>
            <p:nvPr/>
          </p:nvSpPr>
          <p:spPr>
            <a:xfrm>
              <a:off x="3272656" y="78764"/>
              <a:ext cx="7031" cy="6203"/>
            </a:xfrm>
            <a:custGeom>
              <a:rect b="b" l="l" r="r" t="t"/>
              <a:pathLst>
                <a:path extrusionOk="0" h="206" w="197">
                  <a:moveTo>
                    <a:pt x="195" y="101"/>
                  </a:moveTo>
                  <a:cubicBezTo>
                    <a:pt x="197" y="53"/>
                    <a:pt x="40" y="1"/>
                    <a:pt x="2" y="101"/>
                  </a:cubicBezTo>
                  <a:cubicBezTo>
                    <a:pt x="1" y="154"/>
                    <a:pt x="159" y="206"/>
                    <a:pt x="195" y="10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3"/>
            <p:cNvSpPr/>
            <p:nvPr/>
          </p:nvSpPr>
          <p:spPr>
            <a:xfrm>
              <a:off x="7017123" y="73615"/>
              <a:ext cx="22558" cy="8220"/>
            </a:xfrm>
            <a:custGeom>
              <a:rect b="b" l="l" r="r" t="t"/>
              <a:pathLst>
                <a:path extrusionOk="0" h="273" w="632">
                  <a:moveTo>
                    <a:pt x="577" y="1"/>
                  </a:moveTo>
                  <a:lnTo>
                    <a:pt x="1" y="1"/>
                  </a:lnTo>
                  <a:lnTo>
                    <a:pt x="1" y="272"/>
                  </a:lnTo>
                  <a:lnTo>
                    <a:pt x="386" y="272"/>
                  </a:lnTo>
                  <a:cubicBezTo>
                    <a:pt x="396" y="159"/>
                    <a:pt x="631" y="148"/>
                    <a:pt x="5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3"/>
            <p:cNvSpPr/>
            <p:nvPr/>
          </p:nvSpPr>
          <p:spPr>
            <a:xfrm>
              <a:off x="6700465" y="73676"/>
              <a:ext cx="20666" cy="8190"/>
            </a:xfrm>
            <a:custGeom>
              <a:rect b="b" l="l" r="r" t="t"/>
              <a:pathLst>
                <a:path extrusionOk="0" h="272" w="579">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3"/>
            <p:cNvSpPr/>
            <p:nvPr/>
          </p:nvSpPr>
          <p:spPr>
            <a:xfrm>
              <a:off x="3668300" y="78372"/>
              <a:ext cx="14099" cy="4246"/>
            </a:xfrm>
            <a:custGeom>
              <a:rect b="b" l="l" r="r" t="t"/>
              <a:pathLst>
                <a:path extrusionOk="0" h="141" w="395">
                  <a:moveTo>
                    <a:pt x="293" y="27"/>
                  </a:moveTo>
                  <a:cubicBezTo>
                    <a:pt x="240" y="1"/>
                    <a:pt x="1" y="70"/>
                    <a:pt x="102" y="116"/>
                  </a:cubicBezTo>
                  <a:cubicBezTo>
                    <a:pt x="153" y="140"/>
                    <a:pt x="395" y="71"/>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3"/>
            <p:cNvSpPr/>
            <p:nvPr/>
          </p:nvSpPr>
          <p:spPr>
            <a:xfrm>
              <a:off x="2267753" y="76054"/>
              <a:ext cx="6996" cy="6203"/>
            </a:xfrm>
            <a:custGeom>
              <a:rect b="b" l="l" r="r" t="t"/>
              <a:pathLst>
                <a:path extrusionOk="0" h="206" w="196">
                  <a:moveTo>
                    <a:pt x="194" y="104"/>
                  </a:moveTo>
                  <a:cubicBezTo>
                    <a:pt x="195" y="53"/>
                    <a:pt x="39" y="1"/>
                    <a:pt x="2" y="104"/>
                  </a:cubicBezTo>
                  <a:cubicBezTo>
                    <a:pt x="1" y="152"/>
                    <a:pt x="156" y="206"/>
                    <a:pt x="194"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3"/>
            <p:cNvSpPr/>
            <p:nvPr/>
          </p:nvSpPr>
          <p:spPr>
            <a:xfrm>
              <a:off x="8169898" y="75663"/>
              <a:ext cx="14027" cy="4246"/>
            </a:xfrm>
            <a:custGeom>
              <a:rect b="b" l="l" r="r" t="t"/>
              <a:pathLst>
                <a:path extrusionOk="0" h="141" w="393">
                  <a:moveTo>
                    <a:pt x="295" y="25"/>
                  </a:moveTo>
                  <a:cubicBezTo>
                    <a:pt x="240" y="1"/>
                    <a:pt x="1" y="69"/>
                    <a:pt x="101" y="117"/>
                  </a:cubicBezTo>
                  <a:cubicBezTo>
                    <a:pt x="154" y="140"/>
                    <a:pt x="392"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3"/>
            <p:cNvSpPr/>
            <p:nvPr/>
          </p:nvSpPr>
          <p:spPr>
            <a:xfrm>
              <a:off x="330042" y="75663"/>
              <a:ext cx="14027" cy="4246"/>
            </a:xfrm>
            <a:custGeom>
              <a:rect b="b" l="l" r="r" t="t"/>
              <a:pathLst>
                <a:path extrusionOk="0" h="141" w="393">
                  <a:moveTo>
                    <a:pt x="294" y="25"/>
                  </a:moveTo>
                  <a:cubicBezTo>
                    <a:pt x="241" y="1"/>
                    <a:pt x="1" y="69"/>
                    <a:pt x="100" y="117"/>
                  </a:cubicBezTo>
                  <a:cubicBezTo>
                    <a:pt x="153" y="140"/>
                    <a:pt x="392"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3"/>
            <p:cNvSpPr/>
            <p:nvPr/>
          </p:nvSpPr>
          <p:spPr>
            <a:xfrm>
              <a:off x="6855189" y="72923"/>
              <a:ext cx="14027" cy="4215"/>
            </a:xfrm>
            <a:custGeom>
              <a:rect b="b" l="l" r="r" t="t"/>
              <a:pathLst>
                <a:path extrusionOk="0" h="140" w="393">
                  <a:moveTo>
                    <a:pt x="294" y="24"/>
                  </a:moveTo>
                  <a:cubicBezTo>
                    <a:pt x="241" y="0"/>
                    <a:pt x="1" y="68"/>
                    <a:pt x="101" y="115"/>
                  </a:cubicBezTo>
                  <a:cubicBezTo>
                    <a:pt x="153" y="140"/>
                    <a:pt x="392" y="72"/>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3"/>
            <p:cNvSpPr/>
            <p:nvPr/>
          </p:nvSpPr>
          <p:spPr>
            <a:xfrm>
              <a:off x="6593925" y="67804"/>
              <a:ext cx="23914" cy="5841"/>
            </a:xfrm>
            <a:custGeom>
              <a:rect b="b" l="l" r="r" t="t"/>
              <a:pathLst>
                <a:path extrusionOk="0" h="194" w="670">
                  <a:moveTo>
                    <a:pt x="477" y="194"/>
                  </a:moveTo>
                  <a:cubicBezTo>
                    <a:pt x="477" y="104"/>
                    <a:pt x="633" y="87"/>
                    <a:pt x="670" y="12"/>
                  </a:cubicBezTo>
                  <a:cubicBezTo>
                    <a:pt x="370" y="20"/>
                    <a:pt x="0" y="1"/>
                    <a:pt x="92" y="19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3"/>
            <p:cNvSpPr/>
            <p:nvPr/>
          </p:nvSpPr>
          <p:spPr>
            <a:xfrm>
              <a:off x="6080926" y="65095"/>
              <a:ext cx="6996" cy="6233"/>
            </a:xfrm>
            <a:custGeom>
              <a:rect b="b" l="l" r="r" t="t"/>
              <a:pathLst>
                <a:path extrusionOk="0" h="207" w="196">
                  <a:moveTo>
                    <a:pt x="195" y="104"/>
                  </a:moveTo>
                  <a:cubicBezTo>
                    <a:pt x="196" y="54"/>
                    <a:pt x="39" y="1"/>
                    <a:pt x="4" y="104"/>
                  </a:cubicBezTo>
                  <a:cubicBezTo>
                    <a:pt x="0" y="153"/>
                    <a:pt x="157" y="207"/>
                    <a:pt x="195"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3"/>
            <p:cNvSpPr/>
            <p:nvPr/>
          </p:nvSpPr>
          <p:spPr>
            <a:xfrm>
              <a:off x="5578492" y="62746"/>
              <a:ext cx="13777" cy="5480"/>
            </a:xfrm>
            <a:custGeom>
              <a:rect b="b" l="l" r="r" t="t"/>
              <a:pathLst>
                <a:path extrusionOk="0" h="182" w="386">
                  <a:moveTo>
                    <a:pt x="386" y="0"/>
                  </a:moveTo>
                  <a:lnTo>
                    <a:pt x="0" y="0"/>
                  </a:lnTo>
                  <a:lnTo>
                    <a:pt x="0"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3"/>
            <p:cNvSpPr/>
            <p:nvPr/>
          </p:nvSpPr>
          <p:spPr>
            <a:xfrm>
              <a:off x="2188517" y="64703"/>
              <a:ext cx="13956" cy="4276"/>
            </a:xfrm>
            <a:custGeom>
              <a:rect b="b" l="l" r="r" t="t"/>
              <a:pathLst>
                <a:path extrusionOk="0" h="142" w="391">
                  <a:moveTo>
                    <a:pt x="98" y="117"/>
                  </a:moveTo>
                  <a:cubicBezTo>
                    <a:pt x="152" y="141"/>
                    <a:pt x="391" y="74"/>
                    <a:pt x="290" y="27"/>
                  </a:cubicBezTo>
                  <a:cubicBezTo>
                    <a:pt x="238" y="0"/>
                    <a:pt x="1" y="68"/>
                    <a:pt x="98"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3"/>
            <p:cNvSpPr/>
            <p:nvPr/>
          </p:nvSpPr>
          <p:spPr>
            <a:xfrm>
              <a:off x="614899" y="59976"/>
              <a:ext cx="21594" cy="6444"/>
            </a:xfrm>
            <a:custGeom>
              <a:rect b="b" l="l" r="r" t="t"/>
              <a:pathLst>
                <a:path extrusionOk="0" h="214" w="605">
                  <a:moveTo>
                    <a:pt x="605" y="182"/>
                  </a:moveTo>
                  <a:lnTo>
                    <a:pt x="605" y="1"/>
                  </a:lnTo>
                  <a:lnTo>
                    <a:pt x="27" y="1"/>
                  </a:lnTo>
                  <a:cubicBezTo>
                    <a:pt x="0" y="164"/>
                    <a:pt x="217" y="214"/>
                    <a:pt x="605"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3"/>
            <p:cNvSpPr/>
            <p:nvPr/>
          </p:nvSpPr>
          <p:spPr>
            <a:xfrm>
              <a:off x="5279002" y="56484"/>
              <a:ext cx="13920" cy="4276"/>
            </a:xfrm>
            <a:custGeom>
              <a:rect b="b" l="l" r="r" t="t"/>
              <a:pathLst>
                <a:path extrusionOk="0" h="142" w="390">
                  <a:moveTo>
                    <a:pt x="291" y="25"/>
                  </a:moveTo>
                  <a:cubicBezTo>
                    <a:pt x="238" y="1"/>
                    <a:pt x="1" y="70"/>
                    <a:pt x="100" y="117"/>
                  </a:cubicBezTo>
                  <a:cubicBezTo>
                    <a:pt x="152" y="142"/>
                    <a:pt x="390" y="72"/>
                    <a:pt x="29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3"/>
            <p:cNvSpPr/>
            <p:nvPr/>
          </p:nvSpPr>
          <p:spPr>
            <a:xfrm>
              <a:off x="2031009" y="51937"/>
              <a:ext cx="34086" cy="8822"/>
            </a:xfrm>
            <a:custGeom>
              <a:rect b="b" l="l" r="r" t="t"/>
              <a:pathLst>
                <a:path extrusionOk="0" h="293" w="955">
                  <a:moveTo>
                    <a:pt x="76" y="176"/>
                  </a:moveTo>
                  <a:cubicBezTo>
                    <a:pt x="323" y="182"/>
                    <a:pt x="346" y="293"/>
                    <a:pt x="655" y="268"/>
                  </a:cubicBezTo>
                  <a:cubicBezTo>
                    <a:pt x="954" y="45"/>
                    <a:pt x="0" y="0"/>
                    <a:pt x="76" y="17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3"/>
            <p:cNvSpPr/>
            <p:nvPr/>
          </p:nvSpPr>
          <p:spPr>
            <a:xfrm>
              <a:off x="4728348" y="53744"/>
              <a:ext cx="14063" cy="4276"/>
            </a:xfrm>
            <a:custGeom>
              <a:rect b="b" l="l" r="r" t="t"/>
              <a:pathLst>
                <a:path extrusionOk="0" h="142" w="394">
                  <a:moveTo>
                    <a:pt x="101" y="116"/>
                  </a:moveTo>
                  <a:cubicBezTo>
                    <a:pt x="154" y="141"/>
                    <a:pt x="394" y="72"/>
                    <a:pt x="293" y="25"/>
                  </a:cubicBezTo>
                  <a:cubicBezTo>
                    <a:pt x="241" y="0"/>
                    <a:pt x="1" y="69"/>
                    <a:pt x="101"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3"/>
            <p:cNvSpPr/>
            <p:nvPr/>
          </p:nvSpPr>
          <p:spPr>
            <a:xfrm>
              <a:off x="4105561" y="51184"/>
              <a:ext cx="13777" cy="6835"/>
            </a:xfrm>
            <a:custGeom>
              <a:rect b="b" l="l" r="r" t="t"/>
              <a:pathLst>
                <a:path extrusionOk="0" h="227" w="386">
                  <a:moveTo>
                    <a:pt x="385" y="110"/>
                  </a:moveTo>
                  <a:cubicBezTo>
                    <a:pt x="346" y="0"/>
                    <a:pt x="174" y="54"/>
                    <a:pt x="0" y="110"/>
                  </a:cubicBezTo>
                  <a:cubicBezTo>
                    <a:pt x="3" y="201"/>
                    <a:pt x="338" y="226"/>
                    <a:pt x="385"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3"/>
            <p:cNvSpPr/>
            <p:nvPr/>
          </p:nvSpPr>
          <p:spPr>
            <a:xfrm>
              <a:off x="1283479" y="51787"/>
              <a:ext cx="13777" cy="2740"/>
            </a:xfrm>
            <a:custGeom>
              <a:rect b="b" l="l" r="r" t="t"/>
              <a:pathLst>
                <a:path extrusionOk="0" h="91" w="386">
                  <a:moveTo>
                    <a:pt x="385" y="0"/>
                  </a:moveTo>
                  <a:cubicBezTo>
                    <a:pt x="235" y="20"/>
                    <a:pt x="4" y="1"/>
                    <a:pt x="0" y="90"/>
                  </a:cubicBezTo>
                  <a:cubicBezTo>
                    <a:pt x="151" y="72"/>
                    <a:pt x="380" y="89"/>
                    <a:pt x="3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3"/>
            <p:cNvSpPr/>
            <p:nvPr/>
          </p:nvSpPr>
          <p:spPr>
            <a:xfrm>
              <a:off x="762021" y="43597"/>
              <a:ext cx="27198" cy="10930"/>
            </a:xfrm>
            <a:custGeom>
              <a:rect b="b" l="l" r="r" t="t"/>
              <a:pathLst>
                <a:path extrusionOk="0" h="363" w="762">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3"/>
            <p:cNvSpPr/>
            <p:nvPr/>
          </p:nvSpPr>
          <p:spPr>
            <a:xfrm>
              <a:off x="4511592" y="45614"/>
              <a:ext cx="13920" cy="7407"/>
            </a:xfrm>
            <a:custGeom>
              <a:rect b="b" l="l" r="r" t="t"/>
              <a:pathLst>
                <a:path extrusionOk="0" h="246" w="390">
                  <a:moveTo>
                    <a:pt x="389" y="114"/>
                  </a:moveTo>
                  <a:cubicBezTo>
                    <a:pt x="384" y="21"/>
                    <a:pt x="50" y="0"/>
                    <a:pt x="0" y="114"/>
                  </a:cubicBezTo>
                  <a:cubicBezTo>
                    <a:pt x="220" y="106"/>
                    <a:pt x="303" y="245"/>
                    <a:pt x="389"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3"/>
            <p:cNvSpPr/>
            <p:nvPr/>
          </p:nvSpPr>
          <p:spPr>
            <a:xfrm>
              <a:off x="874486" y="40797"/>
              <a:ext cx="25592" cy="11020"/>
            </a:xfrm>
            <a:custGeom>
              <a:rect b="b" l="l" r="r" t="t"/>
              <a:pathLst>
                <a:path extrusionOk="0" h="366" w="717">
                  <a:moveTo>
                    <a:pt x="83" y="365"/>
                  </a:moveTo>
                  <a:lnTo>
                    <a:pt x="660" y="365"/>
                  </a:lnTo>
                  <a:cubicBezTo>
                    <a:pt x="716" y="159"/>
                    <a:pt x="614" y="23"/>
                    <a:pt x="275" y="1"/>
                  </a:cubicBezTo>
                  <a:cubicBezTo>
                    <a:pt x="215" y="126"/>
                    <a:pt x="1" y="174"/>
                    <a:pt x="83" y="3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3"/>
            <p:cNvSpPr/>
            <p:nvPr/>
          </p:nvSpPr>
          <p:spPr>
            <a:xfrm>
              <a:off x="4619595" y="35739"/>
              <a:ext cx="36621" cy="17946"/>
            </a:xfrm>
            <a:custGeom>
              <a:rect b="b" l="l" r="r" t="t"/>
              <a:pathLst>
                <a:path extrusionOk="0" h="596" w="1026">
                  <a:moveTo>
                    <a:pt x="1026" y="170"/>
                  </a:moveTo>
                  <a:cubicBezTo>
                    <a:pt x="411" y="224"/>
                    <a:pt x="429" y="0"/>
                    <a:pt x="61" y="170"/>
                  </a:cubicBezTo>
                  <a:cubicBezTo>
                    <a:pt x="0" y="596"/>
                    <a:pt x="953" y="413"/>
                    <a:pt x="1026" y="17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3"/>
            <p:cNvSpPr/>
            <p:nvPr/>
          </p:nvSpPr>
          <p:spPr>
            <a:xfrm>
              <a:off x="1214593" y="43236"/>
              <a:ext cx="7031" cy="6203"/>
            </a:xfrm>
            <a:custGeom>
              <a:rect b="b" l="l" r="r" t="t"/>
              <a:pathLst>
                <a:path extrusionOk="0" h="206" w="197">
                  <a:moveTo>
                    <a:pt x="194" y="104"/>
                  </a:moveTo>
                  <a:cubicBezTo>
                    <a:pt x="197" y="54"/>
                    <a:pt x="39" y="1"/>
                    <a:pt x="1" y="104"/>
                  </a:cubicBezTo>
                  <a:cubicBezTo>
                    <a:pt x="1" y="152"/>
                    <a:pt x="159" y="206"/>
                    <a:pt x="194"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3"/>
            <p:cNvSpPr/>
            <p:nvPr/>
          </p:nvSpPr>
          <p:spPr>
            <a:xfrm>
              <a:off x="5826301" y="38148"/>
              <a:ext cx="20737" cy="8220"/>
            </a:xfrm>
            <a:custGeom>
              <a:rect b="b" l="l" r="r" t="t"/>
              <a:pathLst>
                <a:path extrusionOk="0" h="273" w="581">
                  <a:moveTo>
                    <a:pt x="580" y="0"/>
                  </a:moveTo>
                  <a:lnTo>
                    <a:pt x="1" y="0"/>
                  </a:lnTo>
                  <a:lnTo>
                    <a:pt x="1" y="273"/>
                  </a:lnTo>
                  <a:lnTo>
                    <a:pt x="580" y="27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3"/>
            <p:cNvSpPr/>
            <p:nvPr/>
          </p:nvSpPr>
          <p:spPr>
            <a:xfrm>
              <a:off x="4717177" y="38178"/>
              <a:ext cx="14812" cy="9455"/>
            </a:xfrm>
            <a:custGeom>
              <a:rect b="b" l="l" r="r" t="t"/>
              <a:pathLst>
                <a:path extrusionOk="0" h="314" w="415">
                  <a:moveTo>
                    <a:pt x="414" y="272"/>
                  </a:moveTo>
                  <a:lnTo>
                    <a:pt x="414" y="90"/>
                  </a:lnTo>
                  <a:cubicBezTo>
                    <a:pt x="219" y="90"/>
                    <a:pt x="185" y="17"/>
                    <a:pt x="27" y="0"/>
                  </a:cubicBezTo>
                  <a:cubicBezTo>
                    <a:pt x="46" y="141"/>
                    <a:pt x="1" y="314"/>
                    <a:pt x="414"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3"/>
            <p:cNvSpPr/>
            <p:nvPr/>
          </p:nvSpPr>
          <p:spPr>
            <a:xfrm>
              <a:off x="860066" y="40105"/>
              <a:ext cx="13991" cy="4215"/>
            </a:xfrm>
            <a:custGeom>
              <a:rect b="b" l="l" r="r" t="t"/>
              <a:pathLst>
                <a:path extrusionOk="0" h="140" w="392">
                  <a:moveTo>
                    <a:pt x="294" y="25"/>
                  </a:moveTo>
                  <a:cubicBezTo>
                    <a:pt x="240" y="0"/>
                    <a:pt x="0" y="68"/>
                    <a:pt x="98" y="117"/>
                  </a:cubicBezTo>
                  <a:cubicBezTo>
                    <a:pt x="154" y="140"/>
                    <a:pt x="392"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3"/>
            <p:cNvSpPr/>
            <p:nvPr/>
          </p:nvSpPr>
          <p:spPr>
            <a:xfrm>
              <a:off x="8834195" y="34836"/>
              <a:ext cx="13884" cy="6715"/>
            </a:xfrm>
            <a:custGeom>
              <a:rect b="b" l="l" r="r" t="t"/>
              <a:pathLst>
                <a:path extrusionOk="0" h="223" w="389">
                  <a:moveTo>
                    <a:pt x="388" y="110"/>
                  </a:moveTo>
                  <a:cubicBezTo>
                    <a:pt x="346" y="0"/>
                    <a:pt x="173" y="54"/>
                    <a:pt x="0" y="110"/>
                  </a:cubicBezTo>
                  <a:cubicBezTo>
                    <a:pt x="6" y="200"/>
                    <a:pt x="337" y="222"/>
                    <a:pt x="388"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3"/>
            <p:cNvSpPr/>
            <p:nvPr/>
          </p:nvSpPr>
          <p:spPr>
            <a:xfrm>
              <a:off x="9050916" y="31885"/>
              <a:ext cx="14063" cy="4306"/>
            </a:xfrm>
            <a:custGeom>
              <a:rect b="b" l="l" r="r" t="t"/>
              <a:pathLst>
                <a:path extrusionOk="0" h="143" w="394">
                  <a:moveTo>
                    <a:pt x="292" y="25"/>
                  </a:moveTo>
                  <a:cubicBezTo>
                    <a:pt x="240" y="1"/>
                    <a:pt x="1" y="68"/>
                    <a:pt x="100" y="117"/>
                  </a:cubicBezTo>
                  <a:cubicBezTo>
                    <a:pt x="152" y="143"/>
                    <a:pt x="394" y="72"/>
                    <a:pt x="292"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3"/>
            <p:cNvSpPr/>
            <p:nvPr/>
          </p:nvSpPr>
          <p:spPr>
            <a:xfrm>
              <a:off x="8968289" y="31885"/>
              <a:ext cx="14063" cy="4306"/>
            </a:xfrm>
            <a:custGeom>
              <a:rect b="b" l="l" r="r" t="t"/>
              <a:pathLst>
                <a:path extrusionOk="0" h="143" w="394">
                  <a:moveTo>
                    <a:pt x="295" y="25"/>
                  </a:moveTo>
                  <a:cubicBezTo>
                    <a:pt x="242" y="1"/>
                    <a:pt x="0" y="68"/>
                    <a:pt x="103" y="117"/>
                  </a:cubicBezTo>
                  <a:cubicBezTo>
                    <a:pt x="155" y="143"/>
                    <a:pt x="393"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3"/>
            <p:cNvSpPr/>
            <p:nvPr/>
          </p:nvSpPr>
          <p:spPr>
            <a:xfrm>
              <a:off x="8625790" y="20895"/>
              <a:ext cx="22665" cy="11773"/>
            </a:xfrm>
            <a:custGeom>
              <a:rect b="b" l="l" r="r" t="t"/>
              <a:pathLst>
                <a:path extrusionOk="0" h="391" w="635">
                  <a:moveTo>
                    <a:pt x="635" y="390"/>
                  </a:moveTo>
                  <a:lnTo>
                    <a:pt x="635" y="27"/>
                  </a:lnTo>
                  <a:cubicBezTo>
                    <a:pt x="125" y="0"/>
                    <a:pt x="1" y="153"/>
                    <a:pt x="54" y="39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3"/>
            <p:cNvSpPr/>
            <p:nvPr/>
          </p:nvSpPr>
          <p:spPr>
            <a:xfrm>
              <a:off x="1768602" y="29175"/>
              <a:ext cx="14099" cy="4276"/>
            </a:xfrm>
            <a:custGeom>
              <a:rect b="b" l="l" r="r" t="t"/>
              <a:pathLst>
                <a:path extrusionOk="0" h="142" w="395">
                  <a:moveTo>
                    <a:pt x="293" y="25"/>
                  </a:moveTo>
                  <a:cubicBezTo>
                    <a:pt x="239" y="0"/>
                    <a:pt x="1" y="70"/>
                    <a:pt x="100" y="117"/>
                  </a:cubicBezTo>
                  <a:cubicBezTo>
                    <a:pt x="153" y="141"/>
                    <a:pt x="395" y="72"/>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3"/>
            <p:cNvSpPr/>
            <p:nvPr/>
          </p:nvSpPr>
          <p:spPr>
            <a:xfrm>
              <a:off x="1744689" y="16289"/>
              <a:ext cx="22986" cy="13670"/>
            </a:xfrm>
            <a:custGeom>
              <a:rect b="b" l="l" r="r" t="t"/>
              <a:pathLst>
                <a:path extrusionOk="0" h="454" w="644">
                  <a:moveTo>
                    <a:pt x="1" y="89"/>
                  </a:moveTo>
                  <a:lnTo>
                    <a:pt x="1" y="453"/>
                  </a:lnTo>
                  <a:lnTo>
                    <a:pt x="578" y="453"/>
                  </a:lnTo>
                  <a:cubicBezTo>
                    <a:pt x="629" y="217"/>
                    <a:pt x="643" y="0"/>
                    <a:pt x="1" y="8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3"/>
            <p:cNvSpPr/>
            <p:nvPr/>
          </p:nvSpPr>
          <p:spPr>
            <a:xfrm>
              <a:off x="8118324" y="16289"/>
              <a:ext cx="26948" cy="13008"/>
            </a:xfrm>
            <a:custGeom>
              <a:rect b="b" l="l" r="r" t="t"/>
              <a:pathLst>
                <a:path extrusionOk="0" h="432" w="755">
                  <a:moveTo>
                    <a:pt x="194" y="0"/>
                  </a:moveTo>
                  <a:cubicBezTo>
                    <a:pt x="212" y="158"/>
                    <a:pt x="154" y="282"/>
                    <a:pt x="1" y="362"/>
                  </a:cubicBezTo>
                  <a:cubicBezTo>
                    <a:pt x="660" y="431"/>
                    <a:pt x="754" y="16"/>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3"/>
            <p:cNvSpPr/>
            <p:nvPr/>
          </p:nvSpPr>
          <p:spPr>
            <a:xfrm>
              <a:off x="3905901" y="21046"/>
              <a:ext cx="13777" cy="7377"/>
            </a:xfrm>
            <a:custGeom>
              <a:rect b="b" l="l" r="r" t="t"/>
              <a:pathLst>
                <a:path extrusionOk="0" h="245" w="386">
                  <a:moveTo>
                    <a:pt x="386" y="113"/>
                  </a:moveTo>
                  <a:cubicBezTo>
                    <a:pt x="383" y="21"/>
                    <a:pt x="49" y="0"/>
                    <a:pt x="1" y="113"/>
                  </a:cubicBezTo>
                  <a:cubicBezTo>
                    <a:pt x="216" y="103"/>
                    <a:pt x="304" y="244"/>
                    <a:pt x="386" y="11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3"/>
            <p:cNvSpPr/>
            <p:nvPr/>
          </p:nvSpPr>
          <p:spPr>
            <a:xfrm>
              <a:off x="1541388" y="23665"/>
              <a:ext cx="14099" cy="4306"/>
            </a:xfrm>
            <a:custGeom>
              <a:rect b="b" l="l" r="r" t="t"/>
              <a:pathLst>
                <a:path extrusionOk="0" h="143" w="395">
                  <a:moveTo>
                    <a:pt x="295" y="26"/>
                  </a:moveTo>
                  <a:cubicBezTo>
                    <a:pt x="242" y="1"/>
                    <a:pt x="0" y="70"/>
                    <a:pt x="102" y="117"/>
                  </a:cubicBezTo>
                  <a:cubicBezTo>
                    <a:pt x="157" y="143"/>
                    <a:pt x="395" y="72"/>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3"/>
            <p:cNvSpPr/>
            <p:nvPr/>
          </p:nvSpPr>
          <p:spPr>
            <a:xfrm>
              <a:off x="560719" y="21317"/>
              <a:ext cx="6960" cy="6263"/>
            </a:xfrm>
            <a:custGeom>
              <a:rect b="b" l="l" r="r" t="t"/>
              <a:pathLst>
                <a:path extrusionOk="0" h="208" w="195">
                  <a:moveTo>
                    <a:pt x="195" y="104"/>
                  </a:moveTo>
                  <a:cubicBezTo>
                    <a:pt x="195" y="55"/>
                    <a:pt x="34" y="0"/>
                    <a:pt x="0" y="104"/>
                  </a:cubicBezTo>
                  <a:cubicBezTo>
                    <a:pt x="0" y="154"/>
                    <a:pt x="158" y="208"/>
                    <a:pt x="195"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3"/>
            <p:cNvSpPr/>
            <p:nvPr/>
          </p:nvSpPr>
          <p:spPr>
            <a:xfrm>
              <a:off x="271615" y="18125"/>
              <a:ext cx="27662" cy="9966"/>
            </a:xfrm>
            <a:custGeom>
              <a:rect b="b" l="l" r="r" t="t"/>
              <a:pathLst>
                <a:path extrusionOk="0" h="331" w="775">
                  <a:moveTo>
                    <a:pt x="775" y="119"/>
                  </a:moveTo>
                  <a:cubicBezTo>
                    <a:pt x="515" y="2"/>
                    <a:pt x="54" y="1"/>
                    <a:pt x="1" y="210"/>
                  </a:cubicBezTo>
                  <a:cubicBezTo>
                    <a:pt x="257" y="328"/>
                    <a:pt x="719" y="331"/>
                    <a:pt x="775" y="11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3"/>
            <p:cNvSpPr/>
            <p:nvPr/>
          </p:nvSpPr>
          <p:spPr>
            <a:xfrm>
              <a:off x="4135935" y="7858"/>
              <a:ext cx="37120" cy="16591"/>
            </a:xfrm>
            <a:custGeom>
              <a:rect b="b" l="l" r="r" t="t"/>
              <a:pathLst>
                <a:path extrusionOk="0" h="551" w="1040">
                  <a:moveTo>
                    <a:pt x="884" y="551"/>
                  </a:moveTo>
                  <a:cubicBezTo>
                    <a:pt x="1039" y="1"/>
                    <a:pt x="0" y="490"/>
                    <a:pt x="884" y="55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3"/>
            <p:cNvSpPr/>
            <p:nvPr/>
          </p:nvSpPr>
          <p:spPr>
            <a:xfrm>
              <a:off x="860887" y="16409"/>
              <a:ext cx="34086" cy="8822"/>
            </a:xfrm>
            <a:custGeom>
              <a:rect b="b" l="l" r="r" t="t"/>
              <a:pathLst>
                <a:path extrusionOk="0" h="293" w="955">
                  <a:moveTo>
                    <a:pt x="75" y="176"/>
                  </a:moveTo>
                  <a:cubicBezTo>
                    <a:pt x="322" y="182"/>
                    <a:pt x="344" y="293"/>
                    <a:pt x="656" y="267"/>
                  </a:cubicBezTo>
                  <a:cubicBezTo>
                    <a:pt x="955" y="45"/>
                    <a:pt x="1" y="0"/>
                    <a:pt x="75" y="17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3"/>
            <p:cNvSpPr/>
            <p:nvPr/>
          </p:nvSpPr>
          <p:spPr>
            <a:xfrm>
              <a:off x="6958482" y="18246"/>
              <a:ext cx="13956" cy="4246"/>
            </a:xfrm>
            <a:custGeom>
              <a:rect b="b" l="l" r="r" t="t"/>
              <a:pathLst>
                <a:path extrusionOk="0" h="141" w="391">
                  <a:moveTo>
                    <a:pt x="293" y="24"/>
                  </a:moveTo>
                  <a:cubicBezTo>
                    <a:pt x="239" y="1"/>
                    <a:pt x="1" y="68"/>
                    <a:pt x="97" y="115"/>
                  </a:cubicBezTo>
                  <a:cubicBezTo>
                    <a:pt x="153" y="140"/>
                    <a:pt x="391" y="72"/>
                    <a:pt x="293"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3"/>
            <p:cNvSpPr/>
            <p:nvPr/>
          </p:nvSpPr>
          <p:spPr>
            <a:xfrm>
              <a:off x="5981739" y="10749"/>
              <a:ext cx="25556" cy="10990"/>
            </a:xfrm>
            <a:custGeom>
              <a:rect b="b" l="l" r="r" t="t"/>
              <a:pathLst>
                <a:path extrusionOk="0" h="365" w="716">
                  <a:moveTo>
                    <a:pt x="662" y="364"/>
                  </a:moveTo>
                  <a:cubicBezTo>
                    <a:pt x="715" y="158"/>
                    <a:pt x="612" y="22"/>
                    <a:pt x="277" y="0"/>
                  </a:cubicBezTo>
                  <a:cubicBezTo>
                    <a:pt x="214" y="123"/>
                    <a:pt x="0" y="174"/>
                    <a:pt x="84" y="36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3"/>
            <p:cNvSpPr/>
            <p:nvPr/>
          </p:nvSpPr>
          <p:spPr>
            <a:xfrm>
              <a:off x="2912347" y="7076"/>
              <a:ext cx="39726" cy="15808"/>
            </a:xfrm>
            <a:custGeom>
              <a:rect b="b" l="l" r="r" t="t"/>
              <a:pathLst>
                <a:path extrusionOk="0" h="525" w="1113">
                  <a:moveTo>
                    <a:pt x="648" y="306"/>
                  </a:moveTo>
                  <a:cubicBezTo>
                    <a:pt x="1112" y="1"/>
                    <a:pt x="0" y="524"/>
                    <a:pt x="648"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3"/>
            <p:cNvSpPr/>
            <p:nvPr/>
          </p:nvSpPr>
          <p:spPr>
            <a:xfrm>
              <a:off x="2177345" y="8069"/>
              <a:ext cx="14705" cy="9455"/>
            </a:xfrm>
            <a:custGeom>
              <a:rect b="b" l="l" r="r" t="t"/>
              <a:pathLst>
                <a:path extrusionOk="0" h="314" w="412">
                  <a:moveTo>
                    <a:pt x="411" y="273"/>
                  </a:moveTo>
                  <a:lnTo>
                    <a:pt x="411" y="92"/>
                  </a:lnTo>
                  <a:cubicBezTo>
                    <a:pt x="218" y="92"/>
                    <a:pt x="182" y="19"/>
                    <a:pt x="26" y="0"/>
                  </a:cubicBezTo>
                  <a:cubicBezTo>
                    <a:pt x="46" y="143"/>
                    <a:pt x="0" y="314"/>
                    <a:pt x="411"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3"/>
            <p:cNvSpPr/>
            <p:nvPr/>
          </p:nvSpPr>
          <p:spPr>
            <a:xfrm>
              <a:off x="1909763" y="13519"/>
              <a:ext cx="13920" cy="2710"/>
            </a:xfrm>
            <a:custGeom>
              <a:rect b="b" l="l" r="r" t="t"/>
              <a:pathLst>
                <a:path extrusionOk="0" h="90" w="390">
                  <a:moveTo>
                    <a:pt x="390" y="1"/>
                  </a:moveTo>
                  <a:cubicBezTo>
                    <a:pt x="240" y="21"/>
                    <a:pt x="6" y="2"/>
                    <a:pt x="1" y="90"/>
                  </a:cubicBezTo>
                  <a:cubicBezTo>
                    <a:pt x="153" y="70"/>
                    <a:pt x="384" y="88"/>
                    <a:pt x="3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3"/>
            <p:cNvSpPr/>
            <p:nvPr/>
          </p:nvSpPr>
          <p:spPr>
            <a:xfrm>
              <a:off x="3998736" y="9996"/>
              <a:ext cx="13991" cy="4276"/>
            </a:xfrm>
            <a:custGeom>
              <a:rect b="b" l="l" r="r" t="t"/>
              <a:pathLst>
                <a:path extrusionOk="0" h="142" w="392">
                  <a:moveTo>
                    <a:pt x="291" y="25"/>
                  </a:moveTo>
                  <a:cubicBezTo>
                    <a:pt x="242" y="0"/>
                    <a:pt x="0" y="68"/>
                    <a:pt x="99" y="117"/>
                  </a:cubicBezTo>
                  <a:cubicBezTo>
                    <a:pt x="153" y="141"/>
                    <a:pt x="392" y="74"/>
                    <a:pt x="29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3"/>
            <p:cNvSpPr/>
            <p:nvPr/>
          </p:nvSpPr>
          <p:spPr>
            <a:xfrm>
              <a:off x="804994" y="9996"/>
              <a:ext cx="13991" cy="4276"/>
            </a:xfrm>
            <a:custGeom>
              <a:rect b="b" l="l" r="r" t="t"/>
              <a:pathLst>
                <a:path extrusionOk="0" h="142" w="392">
                  <a:moveTo>
                    <a:pt x="291" y="25"/>
                  </a:moveTo>
                  <a:cubicBezTo>
                    <a:pt x="238" y="0"/>
                    <a:pt x="0" y="68"/>
                    <a:pt x="99" y="117"/>
                  </a:cubicBezTo>
                  <a:cubicBezTo>
                    <a:pt x="153" y="141"/>
                    <a:pt x="392" y="74"/>
                    <a:pt x="29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3"/>
            <p:cNvSpPr/>
            <p:nvPr/>
          </p:nvSpPr>
          <p:spPr>
            <a:xfrm>
              <a:off x="6982645" y="5329"/>
              <a:ext cx="13849" cy="5450"/>
            </a:xfrm>
            <a:custGeom>
              <a:rect b="b" l="l" r="r" t="t"/>
              <a:pathLst>
                <a:path extrusionOk="0" h="181" w="388">
                  <a:moveTo>
                    <a:pt x="387" y="0"/>
                  </a:moveTo>
                  <a:lnTo>
                    <a:pt x="1" y="0"/>
                  </a:lnTo>
                  <a:lnTo>
                    <a:pt x="1" y="180"/>
                  </a:lnTo>
                  <a:lnTo>
                    <a:pt x="387" y="18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3"/>
            <p:cNvSpPr/>
            <p:nvPr/>
          </p:nvSpPr>
          <p:spPr>
            <a:xfrm>
              <a:off x="3155694" y="2559"/>
              <a:ext cx="13813" cy="5510"/>
            </a:xfrm>
            <a:custGeom>
              <a:rect b="b" l="l" r="r" t="t"/>
              <a:pathLst>
                <a:path extrusionOk="0" h="183" w="387">
                  <a:moveTo>
                    <a:pt x="386" y="1"/>
                  </a:moveTo>
                  <a:lnTo>
                    <a:pt x="0" y="1"/>
                  </a:lnTo>
                  <a:lnTo>
                    <a:pt x="0"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3"/>
            <p:cNvSpPr/>
            <p:nvPr/>
          </p:nvSpPr>
          <p:spPr>
            <a:xfrm>
              <a:off x="2086081" y="0"/>
              <a:ext cx="34086" cy="8792"/>
            </a:xfrm>
            <a:custGeom>
              <a:rect b="b" l="l" r="r" t="t"/>
              <a:pathLst>
                <a:path extrusionOk="0" h="292" w="955">
                  <a:moveTo>
                    <a:pt x="76" y="177"/>
                  </a:moveTo>
                  <a:cubicBezTo>
                    <a:pt x="321" y="182"/>
                    <a:pt x="341" y="292"/>
                    <a:pt x="654" y="268"/>
                  </a:cubicBezTo>
                  <a:cubicBezTo>
                    <a:pt x="954" y="45"/>
                    <a:pt x="0" y="1"/>
                    <a:pt x="76" y="17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3"/>
            <p:cNvSpPr/>
            <p:nvPr/>
          </p:nvSpPr>
          <p:spPr>
            <a:xfrm>
              <a:off x="3138455" y="1776"/>
              <a:ext cx="13920" cy="4306"/>
            </a:xfrm>
            <a:custGeom>
              <a:rect b="b" l="l" r="r" t="t"/>
              <a:pathLst>
                <a:path extrusionOk="0" h="143" w="390">
                  <a:moveTo>
                    <a:pt x="290" y="27"/>
                  </a:moveTo>
                  <a:cubicBezTo>
                    <a:pt x="236" y="1"/>
                    <a:pt x="0" y="70"/>
                    <a:pt x="98" y="118"/>
                  </a:cubicBezTo>
                  <a:cubicBezTo>
                    <a:pt x="151" y="143"/>
                    <a:pt x="389" y="74"/>
                    <a:pt x="290"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3"/>
            <p:cNvSpPr/>
            <p:nvPr/>
          </p:nvSpPr>
          <p:spPr>
            <a:xfrm>
              <a:off x="2226528" y="2559"/>
              <a:ext cx="13742" cy="2800"/>
            </a:xfrm>
            <a:custGeom>
              <a:rect b="b" l="l" r="r" t="t"/>
              <a:pathLst>
                <a:path extrusionOk="0" h="93" w="385">
                  <a:moveTo>
                    <a:pt x="384" y="1"/>
                  </a:moveTo>
                  <a:cubicBezTo>
                    <a:pt x="236" y="20"/>
                    <a:pt x="2" y="2"/>
                    <a:pt x="1" y="92"/>
                  </a:cubicBezTo>
                  <a:cubicBezTo>
                    <a:pt x="148" y="73"/>
                    <a:pt x="377" y="88"/>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3"/>
            <p:cNvSpPr/>
            <p:nvPr/>
          </p:nvSpPr>
          <p:spPr>
            <a:xfrm>
              <a:off x="2081869" y="669674"/>
              <a:ext cx="50648" cy="16410"/>
            </a:xfrm>
            <a:custGeom>
              <a:rect b="b" l="l" r="r" t="t"/>
              <a:pathLst>
                <a:path extrusionOk="0" h="545" w="1419">
                  <a:moveTo>
                    <a:pt x="194" y="545"/>
                  </a:moveTo>
                  <a:cubicBezTo>
                    <a:pt x="1418" y="478"/>
                    <a:pt x="207" y="1"/>
                    <a:pt x="1" y="271"/>
                  </a:cubicBezTo>
                  <a:cubicBezTo>
                    <a:pt x="228" y="289"/>
                    <a:pt x="209" y="416"/>
                    <a:pt x="194"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3"/>
            <p:cNvSpPr/>
            <p:nvPr/>
          </p:nvSpPr>
          <p:spPr>
            <a:xfrm>
              <a:off x="8772305" y="379849"/>
              <a:ext cx="34443" cy="11020"/>
            </a:xfrm>
            <a:custGeom>
              <a:rect b="b" l="l" r="r" t="t"/>
              <a:pathLst>
                <a:path extrusionOk="0" h="366" w="965">
                  <a:moveTo>
                    <a:pt x="964" y="365"/>
                  </a:moveTo>
                  <a:cubicBezTo>
                    <a:pt x="898" y="124"/>
                    <a:pt x="459" y="58"/>
                    <a:pt x="1" y="1"/>
                  </a:cubicBezTo>
                  <a:cubicBezTo>
                    <a:pt x="79" y="237"/>
                    <a:pt x="601" y="263"/>
                    <a:pt x="964" y="3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3"/>
            <p:cNvSpPr/>
            <p:nvPr/>
          </p:nvSpPr>
          <p:spPr>
            <a:xfrm>
              <a:off x="9095424" y="152981"/>
              <a:ext cx="36728" cy="16290"/>
            </a:xfrm>
            <a:custGeom>
              <a:rect b="b" l="l" r="r" t="t"/>
              <a:pathLst>
                <a:path extrusionOk="0" h="541" w="1029">
                  <a:moveTo>
                    <a:pt x="204" y="455"/>
                  </a:moveTo>
                  <a:cubicBezTo>
                    <a:pt x="793" y="541"/>
                    <a:pt x="1029" y="8"/>
                    <a:pt x="780" y="0"/>
                  </a:cubicBezTo>
                  <a:cubicBezTo>
                    <a:pt x="610" y="161"/>
                    <a:pt x="0" y="115"/>
                    <a:pt x="204" y="45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3"/>
            <p:cNvSpPr/>
            <p:nvPr/>
          </p:nvSpPr>
          <p:spPr>
            <a:xfrm>
              <a:off x="835332" y="80570"/>
              <a:ext cx="35193" cy="10087"/>
            </a:xfrm>
            <a:custGeom>
              <a:rect b="b" l="l" r="r" t="t"/>
              <a:pathLst>
                <a:path extrusionOk="0" h="335" w="986">
                  <a:moveTo>
                    <a:pt x="406" y="315"/>
                  </a:moveTo>
                  <a:cubicBezTo>
                    <a:pt x="484" y="160"/>
                    <a:pt x="655" y="335"/>
                    <a:pt x="986" y="315"/>
                  </a:cubicBezTo>
                  <a:lnTo>
                    <a:pt x="986" y="41"/>
                  </a:lnTo>
                  <a:cubicBezTo>
                    <a:pt x="612" y="1"/>
                    <a:pt x="0" y="288"/>
                    <a:pt x="406" y="3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3"/>
            <p:cNvSpPr/>
            <p:nvPr/>
          </p:nvSpPr>
          <p:spPr>
            <a:xfrm>
              <a:off x="808813" y="16951"/>
              <a:ext cx="37549" cy="11141"/>
            </a:xfrm>
            <a:custGeom>
              <a:rect b="b" l="l" r="r" t="t"/>
              <a:pathLst>
                <a:path extrusionOk="0" h="370" w="1052">
                  <a:moveTo>
                    <a:pt x="960" y="249"/>
                  </a:moveTo>
                  <a:cubicBezTo>
                    <a:pt x="573" y="249"/>
                    <a:pt x="713" y="0"/>
                    <a:pt x="187" y="67"/>
                  </a:cubicBezTo>
                  <a:cubicBezTo>
                    <a:pt x="0" y="289"/>
                    <a:pt x="1051" y="370"/>
                    <a:pt x="960" y="24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3"/>
            <p:cNvSpPr/>
            <p:nvPr/>
          </p:nvSpPr>
          <p:spPr>
            <a:xfrm>
              <a:off x="8669406" y="1705467"/>
              <a:ext cx="13777" cy="6745"/>
            </a:xfrm>
            <a:custGeom>
              <a:rect b="b" l="l" r="r" t="t"/>
              <a:pathLst>
                <a:path extrusionOk="0" h="224" w="386">
                  <a:moveTo>
                    <a:pt x="385" y="109"/>
                  </a:moveTo>
                  <a:cubicBezTo>
                    <a:pt x="345" y="1"/>
                    <a:pt x="171" y="54"/>
                    <a:pt x="0" y="109"/>
                  </a:cubicBezTo>
                  <a:cubicBezTo>
                    <a:pt x="3" y="200"/>
                    <a:pt x="338" y="224"/>
                    <a:pt x="385" y="10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3"/>
            <p:cNvSpPr/>
            <p:nvPr/>
          </p:nvSpPr>
          <p:spPr>
            <a:xfrm>
              <a:off x="8066999" y="1708027"/>
              <a:ext cx="14063" cy="4246"/>
            </a:xfrm>
            <a:custGeom>
              <a:rect b="b" l="l" r="r" t="t"/>
              <a:pathLst>
                <a:path extrusionOk="0" h="141" w="394">
                  <a:moveTo>
                    <a:pt x="100" y="115"/>
                  </a:moveTo>
                  <a:cubicBezTo>
                    <a:pt x="156" y="140"/>
                    <a:pt x="393" y="72"/>
                    <a:pt x="294" y="24"/>
                  </a:cubicBezTo>
                  <a:cubicBezTo>
                    <a:pt x="242" y="1"/>
                    <a:pt x="0" y="68"/>
                    <a:pt x="100"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3"/>
            <p:cNvSpPr/>
            <p:nvPr/>
          </p:nvSpPr>
          <p:spPr>
            <a:xfrm>
              <a:off x="3244567" y="1706070"/>
              <a:ext cx="21665" cy="6353"/>
            </a:xfrm>
            <a:custGeom>
              <a:rect b="b" l="l" r="r" t="t"/>
              <a:pathLst>
                <a:path extrusionOk="0" h="211" w="607">
                  <a:moveTo>
                    <a:pt x="606" y="0"/>
                  </a:moveTo>
                  <a:lnTo>
                    <a:pt x="29" y="0"/>
                  </a:lnTo>
                  <a:cubicBezTo>
                    <a:pt x="1" y="161"/>
                    <a:pt x="221" y="211"/>
                    <a:pt x="606" y="18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3"/>
            <p:cNvSpPr/>
            <p:nvPr/>
          </p:nvSpPr>
          <p:spPr>
            <a:xfrm>
              <a:off x="113821" y="1705919"/>
              <a:ext cx="23843" cy="5962"/>
            </a:xfrm>
            <a:custGeom>
              <a:rect b="b" l="l" r="r" t="t"/>
              <a:pathLst>
                <a:path extrusionOk="0" h="198" w="668">
                  <a:moveTo>
                    <a:pt x="579" y="5"/>
                  </a:moveTo>
                  <a:cubicBezTo>
                    <a:pt x="246" y="0"/>
                    <a:pt x="83" y="73"/>
                    <a:pt x="1" y="185"/>
                  </a:cubicBezTo>
                  <a:cubicBezTo>
                    <a:pt x="302" y="176"/>
                    <a:pt x="668" y="197"/>
                    <a:pt x="579" y="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3"/>
            <p:cNvSpPr/>
            <p:nvPr/>
          </p:nvSpPr>
          <p:spPr>
            <a:xfrm>
              <a:off x="2670678" y="1705287"/>
              <a:ext cx="14099" cy="4215"/>
            </a:xfrm>
            <a:custGeom>
              <a:rect b="b" l="l" r="r" t="t"/>
              <a:pathLst>
                <a:path extrusionOk="0" h="140" w="395">
                  <a:moveTo>
                    <a:pt x="292" y="26"/>
                  </a:moveTo>
                  <a:cubicBezTo>
                    <a:pt x="242" y="0"/>
                    <a:pt x="0" y="68"/>
                    <a:pt x="102" y="115"/>
                  </a:cubicBezTo>
                  <a:cubicBezTo>
                    <a:pt x="155" y="140"/>
                    <a:pt x="395" y="72"/>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3"/>
            <p:cNvSpPr/>
            <p:nvPr/>
          </p:nvSpPr>
          <p:spPr>
            <a:xfrm>
              <a:off x="6889989" y="1702517"/>
              <a:ext cx="14170" cy="4276"/>
            </a:xfrm>
            <a:custGeom>
              <a:rect b="b" l="l" r="r" t="t"/>
              <a:pathLst>
                <a:path extrusionOk="0" h="142" w="397">
                  <a:moveTo>
                    <a:pt x="101" y="118"/>
                  </a:moveTo>
                  <a:cubicBezTo>
                    <a:pt x="155" y="142"/>
                    <a:pt x="396" y="74"/>
                    <a:pt x="293" y="27"/>
                  </a:cubicBezTo>
                  <a:cubicBezTo>
                    <a:pt x="240" y="1"/>
                    <a:pt x="1" y="69"/>
                    <a:pt x="101"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3"/>
            <p:cNvSpPr/>
            <p:nvPr/>
          </p:nvSpPr>
          <p:spPr>
            <a:xfrm>
              <a:off x="5196732" y="1702517"/>
              <a:ext cx="14099" cy="4246"/>
            </a:xfrm>
            <a:custGeom>
              <a:rect b="b" l="l" r="r" t="t"/>
              <a:pathLst>
                <a:path extrusionOk="0" h="141" w="395">
                  <a:moveTo>
                    <a:pt x="294" y="24"/>
                  </a:moveTo>
                  <a:cubicBezTo>
                    <a:pt x="241" y="1"/>
                    <a:pt x="1" y="69"/>
                    <a:pt x="102" y="116"/>
                  </a:cubicBezTo>
                  <a:cubicBezTo>
                    <a:pt x="155" y="141"/>
                    <a:pt x="395" y="74"/>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3"/>
            <p:cNvSpPr/>
            <p:nvPr/>
          </p:nvSpPr>
          <p:spPr>
            <a:xfrm>
              <a:off x="1827636" y="1689600"/>
              <a:ext cx="39761" cy="13670"/>
            </a:xfrm>
            <a:custGeom>
              <a:rect b="b" l="l" r="r" t="t"/>
              <a:pathLst>
                <a:path extrusionOk="0" h="454" w="1114">
                  <a:moveTo>
                    <a:pt x="577" y="0"/>
                  </a:moveTo>
                  <a:cubicBezTo>
                    <a:pt x="405" y="160"/>
                    <a:pt x="113" y="264"/>
                    <a:pt x="0" y="453"/>
                  </a:cubicBezTo>
                  <a:cubicBezTo>
                    <a:pt x="388" y="447"/>
                    <a:pt x="1114" y="143"/>
                    <a:pt x="5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3"/>
            <p:cNvSpPr/>
            <p:nvPr/>
          </p:nvSpPr>
          <p:spPr>
            <a:xfrm>
              <a:off x="1665738" y="1699807"/>
              <a:ext cx="14134" cy="4215"/>
            </a:xfrm>
            <a:custGeom>
              <a:rect b="b" l="l" r="r" t="t"/>
              <a:pathLst>
                <a:path extrusionOk="0" h="140" w="396">
                  <a:moveTo>
                    <a:pt x="101" y="114"/>
                  </a:moveTo>
                  <a:cubicBezTo>
                    <a:pt x="154" y="139"/>
                    <a:pt x="396" y="73"/>
                    <a:pt x="291" y="26"/>
                  </a:cubicBezTo>
                  <a:cubicBezTo>
                    <a:pt x="239" y="1"/>
                    <a:pt x="0" y="69"/>
                    <a:pt x="101"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3"/>
            <p:cNvSpPr/>
            <p:nvPr/>
          </p:nvSpPr>
          <p:spPr>
            <a:xfrm>
              <a:off x="1087602" y="1697067"/>
              <a:ext cx="14063" cy="4246"/>
            </a:xfrm>
            <a:custGeom>
              <a:rect b="b" l="l" r="r" t="t"/>
              <a:pathLst>
                <a:path extrusionOk="0" h="141" w="394">
                  <a:moveTo>
                    <a:pt x="100" y="117"/>
                  </a:moveTo>
                  <a:cubicBezTo>
                    <a:pt x="151" y="140"/>
                    <a:pt x="393" y="72"/>
                    <a:pt x="290" y="27"/>
                  </a:cubicBezTo>
                  <a:cubicBezTo>
                    <a:pt x="241" y="0"/>
                    <a:pt x="0" y="71"/>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3"/>
            <p:cNvSpPr/>
            <p:nvPr/>
          </p:nvSpPr>
          <p:spPr>
            <a:xfrm>
              <a:off x="2732675" y="1694327"/>
              <a:ext cx="13991" cy="4306"/>
            </a:xfrm>
            <a:custGeom>
              <a:rect b="b" l="l" r="r" t="t"/>
              <a:pathLst>
                <a:path extrusionOk="0" h="143" w="392">
                  <a:moveTo>
                    <a:pt x="100" y="118"/>
                  </a:moveTo>
                  <a:cubicBezTo>
                    <a:pt x="152" y="142"/>
                    <a:pt x="391" y="73"/>
                    <a:pt x="295" y="26"/>
                  </a:cubicBezTo>
                  <a:cubicBezTo>
                    <a:pt x="237" y="0"/>
                    <a:pt x="1" y="71"/>
                    <a:pt x="100"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3"/>
            <p:cNvSpPr/>
            <p:nvPr/>
          </p:nvSpPr>
          <p:spPr>
            <a:xfrm>
              <a:off x="2867019" y="1689600"/>
              <a:ext cx="13813" cy="5540"/>
            </a:xfrm>
            <a:custGeom>
              <a:rect b="b" l="l" r="r" t="t"/>
              <a:pathLst>
                <a:path extrusionOk="0" h="184" w="387">
                  <a:moveTo>
                    <a:pt x="387" y="0"/>
                  </a:moveTo>
                  <a:lnTo>
                    <a:pt x="0" y="0"/>
                  </a:lnTo>
                  <a:lnTo>
                    <a:pt x="0" y="183"/>
                  </a:lnTo>
                  <a:lnTo>
                    <a:pt x="387"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3"/>
            <p:cNvSpPr/>
            <p:nvPr/>
          </p:nvSpPr>
          <p:spPr>
            <a:xfrm>
              <a:off x="6556306" y="1686499"/>
              <a:ext cx="6889" cy="6263"/>
            </a:xfrm>
            <a:custGeom>
              <a:rect b="b" l="l" r="r" t="t"/>
              <a:pathLst>
                <a:path extrusionOk="0" h="208" w="193">
                  <a:moveTo>
                    <a:pt x="193" y="103"/>
                  </a:moveTo>
                  <a:cubicBezTo>
                    <a:pt x="193" y="53"/>
                    <a:pt x="36" y="0"/>
                    <a:pt x="1" y="103"/>
                  </a:cubicBezTo>
                  <a:cubicBezTo>
                    <a:pt x="1" y="156"/>
                    <a:pt x="157" y="208"/>
                    <a:pt x="193"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3"/>
            <p:cNvSpPr/>
            <p:nvPr/>
          </p:nvSpPr>
          <p:spPr>
            <a:xfrm>
              <a:off x="4222952" y="1686499"/>
              <a:ext cx="6924" cy="6263"/>
            </a:xfrm>
            <a:custGeom>
              <a:rect b="b" l="l" r="r" t="t"/>
              <a:pathLst>
                <a:path extrusionOk="0" h="208" w="194">
                  <a:moveTo>
                    <a:pt x="194" y="103"/>
                  </a:moveTo>
                  <a:cubicBezTo>
                    <a:pt x="194" y="53"/>
                    <a:pt x="37" y="0"/>
                    <a:pt x="1" y="103"/>
                  </a:cubicBezTo>
                  <a:cubicBezTo>
                    <a:pt x="1" y="156"/>
                    <a:pt x="155" y="208"/>
                    <a:pt x="194"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3"/>
            <p:cNvSpPr/>
            <p:nvPr/>
          </p:nvSpPr>
          <p:spPr>
            <a:xfrm>
              <a:off x="536948" y="1688817"/>
              <a:ext cx="14063" cy="4306"/>
            </a:xfrm>
            <a:custGeom>
              <a:rect b="b" l="l" r="r" t="t"/>
              <a:pathLst>
                <a:path extrusionOk="0" h="143" w="394">
                  <a:moveTo>
                    <a:pt x="293" y="26"/>
                  </a:moveTo>
                  <a:cubicBezTo>
                    <a:pt x="237" y="0"/>
                    <a:pt x="1" y="68"/>
                    <a:pt x="100" y="116"/>
                  </a:cubicBezTo>
                  <a:cubicBezTo>
                    <a:pt x="152" y="143"/>
                    <a:pt x="394"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3"/>
            <p:cNvSpPr/>
            <p:nvPr/>
          </p:nvSpPr>
          <p:spPr>
            <a:xfrm>
              <a:off x="5475664" y="1681381"/>
              <a:ext cx="20737" cy="8250"/>
            </a:xfrm>
            <a:custGeom>
              <a:rect b="b" l="l" r="r" t="t"/>
              <a:pathLst>
                <a:path extrusionOk="0" h="274" w="581">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3"/>
            <p:cNvSpPr/>
            <p:nvPr/>
          </p:nvSpPr>
          <p:spPr>
            <a:xfrm>
              <a:off x="4844918" y="1680989"/>
              <a:ext cx="33551" cy="15778"/>
            </a:xfrm>
            <a:custGeom>
              <a:rect b="b" l="l" r="r" t="t"/>
              <a:pathLst>
                <a:path extrusionOk="0" h="524" w="940">
                  <a:moveTo>
                    <a:pt x="895" y="196"/>
                  </a:moveTo>
                  <a:cubicBezTo>
                    <a:pt x="939" y="139"/>
                    <a:pt x="604" y="1"/>
                    <a:pt x="510" y="15"/>
                  </a:cubicBezTo>
                  <a:cubicBezTo>
                    <a:pt x="1" y="87"/>
                    <a:pt x="633" y="524"/>
                    <a:pt x="895" y="19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3"/>
            <p:cNvSpPr/>
            <p:nvPr/>
          </p:nvSpPr>
          <p:spPr>
            <a:xfrm>
              <a:off x="416667" y="1672589"/>
              <a:ext cx="40333" cy="14724"/>
            </a:xfrm>
            <a:custGeom>
              <a:rect b="b" l="l" r="r" t="t"/>
              <a:pathLst>
                <a:path extrusionOk="0" h="489" w="1130">
                  <a:moveTo>
                    <a:pt x="770" y="384"/>
                  </a:moveTo>
                  <a:cubicBezTo>
                    <a:pt x="1129" y="80"/>
                    <a:pt x="79" y="0"/>
                    <a:pt x="0" y="201"/>
                  </a:cubicBezTo>
                  <a:cubicBezTo>
                    <a:pt x="302" y="242"/>
                    <a:pt x="165" y="488"/>
                    <a:pt x="770" y="38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3"/>
            <p:cNvSpPr/>
            <p:nvPr/>
          </p:nvSpPr>
          <p:spPr>
            <a:xfrm>
              <a:off x="822733" y="1662292"/>
              <a:ext cx="50398" cy="17404"/>
            </a:xfrm>
            <a:custGeom>
              <a:rect b="b" l="l" r="r" t="t"/>
              <a:pathLst>
                <a:path extrusionOk="0" h="578" w="1412">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3"/>
            <p:cNvSpPr/>
            <p:nvPr/>
          </p:nvSpPr>
          <p:spPr>
            <a:xfrm>
              <a:off x="1189645" y="1659582"/>
              <a:ext cx="71992" cy="13941"/>
            </a:xfrm>
            <a:custGeom>
              <a:rect b="b" l="l" r="r" t="t"/>
              <a:pathLst>
                <a:path extrusionOk="0" h="463" w="2017">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3"/>
            <p:cNvSpPr/>
            <p:nvPr/>
          </p:nvSpPr>
          <p:spPr>
            <a:xfrm>
              <a:off x="6690364" y="1666989"/>
              <a:ext cx="14099" cy="4246"/>
            </a:xfrm>
            <a:custGeom>
              <a:rect b="b" l="l" r="r" t="t"/>
              <a:pathLst>
                <a:path extrusionOk="0" h="141" w="395">
                  <a:moveTo>
                    <a:pt x="101" y="117"/>
                  </a:moveTo>
                  <a:cubicBezTo>
                    <a:pt x="156" y="141"/>
                    <a:pt x="395" y="73"/>
                    <a:pt x="293" y="27"/>
                  </a:cubicBezTo>
                  <a:cubicBezTo>
                    <a:pt x="244" y="1"/>
                    <a:pt x="0" y="69"/>
                    <a:pt x="101"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3"/>
            <p:cNvSpPr/>
            <p:nvPr/>
          </p:nvSpPr>
          <p:spPr>
            <a:xfrm>
              <a:off x="6611343" y="1662232"/>
              <a:ext cx="13813" cy="5540"/>
            </a:xfrm>
            <a:custGeom>
              <a:rect b="b" l="l" r="r" t="t"/>
              <a:pathLst>
                <a:path extrusionOk="0" h="184" w="387">
                  <a:moveTo>
                    <a:pt x="0" y="184"/>
                  </a:moveTo>
                  <a:lnTo>
                    <a:pt x="387" y="184"/>
                  </a:lnTo>
                  <a:lnTo>
                    <a:pt x="387" y="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3"/>
            <p:cNvSpPr/>
            <p:nvPr/>
          </p:nvSpPr>
          <p:spPr>
            <a:xfrm>
              <a:off x="5234673" y="1661690"/>
              <a:ext cx="13777" cy="6805"/>
            </a:xfrm>
            <a:custGeom>
              <a:rect b="b" l="l" r="r" t="t"/>
              <a:pathLst>
                <a:path extrusionOk="0" h="226" w="386">
                  <a:moveTo>
                    <a:pt x="385" y="110"/>
                  </a:moveTo>
                  <a:cubicBezTo>
                    <a:pt x="346" y="1"/>
                    <a:pt x="174" y="54"/>
                    <a:pt x="0" y="110"/>
                  </a:cubicBezTo>
                  <a:cubicBezTo>
                    <a:pt x="5" y="203"/>
                    <a:pt x="341" y="225"/>
                    <a:pt x="385"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3"/>
            <p:cNvSpPr/>
            <p:nvPr/>
          </p:nvSpPr>
          <p:spPr>
            <a:xfrm>
              <a:off x="8006537" y="1651332"/>
              <a:ext cx="44687" cy="16440"/>
            </a:xfrm>
            <a:custGeom>
              <a:rect b="b" l="l" r="r" t="t"/>
              <a:pathLst>
                <a:path extrusionOk="0" h="546" w="1252">
                  <a:moveTo>
                    <a:pt x="638" y="0"/>
                  </a:moveTo>
                  <a:cubicBezTo>
                    <a:pt x="616" y="171"/>
                    <a:pt x="0" y="64"/>
                    <a:pt x="59" y="273"/>
                  </a:cubicBezTo>
                  <a:cubicBezTo>
                    <a:pt x="397" y="546"/>
                    <a:pt x="1252" y="144"/>
                    <a:pt x="6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3"/>
            <p:cNvSpPr/>
            <p:nvPr/>
          </p:nvSpPr>
          <p:spPr>
            <a:xfrm>
              <a:off x="6683547" y="1658799"/>
              <a:ext cx="14027" cy="4246"/>
            </a:xfrm>
            <a:custGeom>
              <a:rect b="b" l="l" r="r" t="t"/>
              <a:pathLst>
                <a:path extrusionOk="0" h="141" w="393">
                  <a:moveTo>
                    <a:pt x="292" y="26"/>
                  </a:moveTo>
                  <a:cubicBezTo>
                    <a:pt x="242" y="0"/>
                    <a:pt x="1" y="69"/>
                    <a:pt x="103" y="116"/>
                  </a:cubicBezTo>
                  <a:cubicBezTo>
                    <a:pt x="152" y="141"/>
                    <a:pt x="392" y="72"/>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3"/>
            <p:cNvSpPr/>
            <p:nvPr/>
          </p:nvSpPr>
          <p:spPr>
            <a:xfrm>
              <a:off x="9075543" y="1654072"/>
              <a:ext cx="13777" cy="5480"/>
            </a:xfrm>
            <a:custGeom>
              <a:rect b="b" l="l" r="r" t="t"/>
              <a:pathLst>
                <a:path extrusionOk="0" h="182" w="386">
                  <a:moveTo>
                    <a:pt x="385" y="0"/>
                  </a:moveTo>
                  <a:lnTo>
                    <a:pt x="0" y="0"/>
                  </a:lnTo>
                  <a:lnTo>
                    <a:pt x="0" y="182"/>
                  </a:lnTo>
                  <a:lnTo>
                    <a:pt x="385"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3"/>
            <p:cNvSpPr/>
            <p:nvPr/>
          </p:nvSpPr>
          <p:spPr>
            <a:xfrm>
              <a:off x="5841969" y="1644197"/>
              <a:ext cx="22165" cy="16199"/>
            </a:xfrm>
            <a:custGeom>
              <a:rect b="b" l="l" r="r" t="t"/>
              <a:pathLst>
                <a:path extrusionOk="0" h="538" w="621">
                  <a:moveTo>
                    <a:pt x="343" y="511"/>
                  </a:moveTo>
                  <a:cubicBezTo>
                    <a:pt x="403" y="387"/>
                    <a:pt x="620" y="336"/>
                    <a:pt x="538" y="147"/>
                  </a:cubicBezTo>
                  <a:cubicBezTo>
                    <a:pt x="0" y="1"/>
                    <a:pt x="4" y="537"/>
                    <a:pt x="343" y="5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3"/>
            <p:cNvSpPr/>
            <p:nvPr/>
          </p:nvSpPr>
          <p:spPr>
            <a:xfrm>
              <a:off x="5410169" y="1653289"/>
              <a:ext cx="14099" cy="4306"/>
            </a:xfrm>
            <a:custGeom>
              <a:rect b="b" l="l" r="r" t="t"/>
              <a:pathLst>
                <a:path extrusionOk="0" h="143" w="395">
                  <a:moveTo>
                    <a:pt x="291" y="26"/>
                  </a:moveTo>
                  <a:cubicBezTo>
                    <a:pt x="238" y="0"/>
                    <a:pt x="0" y="71"/>
                    <a:pt x="98" y="118"/>
                  </a:cubicBezTo>
                  <a:cubicBezTo>
                    <a:pt x="150" y="143"/>
                    <a:pt x="394" y="73"/>
                    <a:pt x="291"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3"/>
            <p:cNvSpPr/>
            <p:nvPr/>
          </p:nvSpPr>
          <p:spPr>
            <a:xfrm>
              <a:off x="2537012" y="1644197"/>
              <a:ext cx="47757" cy="17404"/>
            </a:xfrm>
            <a:custGeom>
              <a:rect b="b" l="l" r="r" t="t"/>
              <a:pathLst>
                <a:path extrusionOk="0" h="578" w="1338">
                  <a:moveTo>
                    <a:pt x="182" y="328"/>
                  </a:moveTo>
                  <a:cubicBezTo>
                    <a:pt x="478" y="578"/>
                    <a:pt x="1314" y="323"/>
                    <a:pt x="1337" y="146"/>
                  </a:cubicBezTo>
                  <a:cubicBezTo>
                    <a:pt x="940" y="203"/>
                    <a:pt x="0" y="1"/>
                    <a:pt x="182" y="32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3"/>
            <p:cNvSpPr/>
            <p:nvPr/>
          </p:nvSpPr>
          <p:spPr>
            <a:xfrm>
              <a:off x="1440273" y="1639108"/>
              <a:ext cx="26591" cy="12255"/>
            </a:xfrm>
            <a:custGeom>
              <a:rect b="b" l="l" r="r" t="t"/>
              <a:pathLst>
                <a:path extrusionOk="0" h="407" w="745">
                  <a:moveTo>
                    <a:pt x="439" y="406"/>
                  </a:moveTo>
                  <a:cubicBezTo>
                    <a:pt x="745" y="270"/>
                    <a:pt x="655" y="0"/>
                    <a:pt x="54" y="42"/>
                  </a:cubicBezTo>
                  <a:cubicBezTo>
                    <a:pt x="1" y="251"/>
                    <a:pt x="100" y="385"/>
                    <a:pt x="439" y="4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3"/>
            <p:cNvSpPr/>
            <p:nvPr/>
          </p:nvSpPr>
          <p:spPr>
            <a:xfrm>
              <a:off x="8886091" y="1645160"/>
              <a:ext cx="14170" cy="4215"/>
            </a:xfrm>
            <a:custGeom>
              <a:rect b="b" l="l" r="r" t="t"/>
              <a:pathLst>
                <a:path extrusionOk="0" h="140" w="397">
                  <a:moveTo>
                    <a:pt x="100" y="114"/>
                  </a:moveTo>
                  <a:cubicBezTo>
                    <a:pt x="155" y="140"/>
                    <a:pt x="396" y="72"/>
                    <a:pt x="293" y="24"/>
                  </a:cubicBezTo>
                  <a:cubicBezTo>
                    <a:pt x="242" y="0"/>
                    <a:pt x="1" y="68"/>
                    <a:pt x="100"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3"/>
            <p:cNvSpPr/>
            <p:nvPr/>
          </p:nvSpPr>
          <p:spPr>
            <a:xfrm>
              <a:off x="8941270" y="1642390"/>
              <a:ext cx="13956" cy="4246"/>
            </a:xfrm>
            <a:custGeom>
              <a:rect b="b" l="l" r="r" t="t"/>
              <a:pathLst>
                <a:path extrusionOk="0" h="141" w="391">
                  <a:moveTo>
                    <a:pt x="292" y="24"/>
                  </a:moveTo>
                  <a:cubicBezTo>
                    <a:pt x="236" y="1"/>
                    <a:pt x="0" y="69"/>
                    <a:pt x="98" y="116"/>
                  </a:cubicBezTo>
                  <a:cubicBezTo>
                    <a:pt x="151" y="140"/>
                    <a:pt x="390" y="72"/>
                    <a:pt x="292"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3"/>
            <p:cNvSpPr/>
            <p:nvPr/>
          </p:nvSpPr>
          <p:spPr>
            <a:xfrm>
              <a:off x="6907335" y="1632816"/>
              <a:ext cx="26591" cy="15236"/>
            </a:xfrm>
            <a:custGeom>
              <a:rect b="b" l="l" r="r" t="t"/>
              <a:pathLst>
                <a:path extrusionOk="0" h="506" w="745">
                  <a:moveTo>
                    <a:pt x="0" y="434"/>
                  </a:moveTo>
                  <a:cubicBezTo>
                    <a:pt x="744" y="505"/>
                    <a:pt x="744" y="0"/>
                    <a:pt x="0" y="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3"/>
            <p:cNvSpPr/>
            <p:nvPr/>
          </p:nvSpPr>
          <p:spPr>
            <a:xfrm>
              <a:off x="2619139" y="1639680"/>
              <a:ext cx="13777" cy="7467"/>
            </a:xfrm>
            <a:custGeom>
              <a:rect b="b" l="l" r="r" t="t"/>
              <a:pathLst>
                <a:path extrusionOk="0" h="248" w="386">
                  <a:moveTo>
                    <a:pt x="386" y="114"/>
                  </a:moveTo>
                  <a:cubicBezTo>
                    <a:pt x="385" y="23"/>
                    <a:pt x="50" y="1"/>
                    <a:pt x="1" y="114"/>
                  </a:cubicBezTo>
                  <a:cubicBezTo>
                    <a:pt x="217" y="105"/>
                    <a:pt x="300" y="247"/>
                    <a:pt x="386"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3"/>
            <p:cNvSpPr/>
            <p:nvPr/>
          </p:nvSpPr>
          <p:spPr>
            <a:xfrm>
              <a:off x="865599" y="1623994"/>
              <a:ext cx="41653" cy="18759"/>
            </a:xfrm>
            <a:custGeom>
              <a:rect b="b" l="l" r="r" t="t"/>
              <a:pathLst>
                <a:path extrusionOk="0" h="623" w="1167">
                  <a:moveTo>
                    <a:pt x="725" y="546"/>
                  </a:moveTo>
                  <a:cubicBezTo>
                    <a:pt x="1166" y="340"/>
                    <a:pt x="596" y="146"/>
                    <a:pt x="340" y="1"/>
                  </a:cubicBezTo>
                  <a:cubicBezTo>
                    <a:pt x="45" y="138"/>
                    <a:pt x="1" y="622"/>
                    <a:pt x="725" y="54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3"/>
            <p:cNvSpPr/>
            <p:nvPr/>
          </p:nvSpPr>
          <p:spPr>
            <a:xfrm>
              <a:off x="6132858" y="1631431"/>
              <a:ext cx="14170" cy="4306"/>
            </a:xfrm>
            <a:custGeom>
              <a:rect b="b" l="l" r="r" t="t"/>
              <a:pathLst>
                <a:path extrusionOk="0" h="143" w="397">
                  <a:moveTo>
                    <a:pt x="296" y="27"/>
                  </a:moveTo>
                  <a:cubicBezTo>
                    <a:pt x="241" y="1"/>
                    <a:pt x="1" y="71"/>
                    <a:pt x="102" y="117"/>
                  </a:cubicBezTo>
                  <a:cubicBezTo>
                    <a:pt x="155" y="143"/>
                    <a:pt x="396" y="72"/>
                    <a:pt x="296"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3"/>
            <p:cNvSpPr/>
            <p:nvPr/>
          </p:nvSpPr>
          <p:spPr>
            <a:xfrm>
              <a:off x="6052908" y="1629473"/>
              <a:ext cx="21665" cy="6383"/>
            </a:xfrm>
            <a:custGeom>
              <a:rect b="b" l="l" r="r" t="t"/>
              <a:pathLst>
                <a:path extrusionOk="0" h="212" w="607">
                  <a:moveTo>
                    <a:pt x="606" y="182"/>
                  </a:moveTo>
                  <a:lnTo>
                    <a:pt x="606" y="0"/>
                  </a:lnTo>
                  <a:lnTo>
                    <a:pt x="27" y="0"/>
                  </a:lnTo>
                  <a:cubicBezTo>
                    <a:pt x="1" y="163"/>
                    <a:pt x="217" y="212"/>
                    <a:pt x="606"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3"/>
            <p:cNvSpPr/>
            <p:nvPr/>
          </p:nvSpPr>
          <p:spPr>
            <a:xfrm>
              <a:off x="1387485" y="1619718"/>
              <a:ext cx="20238" cy="13580"/>
            </a:xfrm>
            <a:custGeom>
              <a:rect b="b" l="l" r="r" t="t"/>
              <a:pathLst>
                <a:path extrusionOk="0" h="451" w="567">
                  <a:moveTo>
                    <a:pt x="376" y="416"/>
                  </a:moveTo>
                  <a:cubicBezTo>
                    <a:pt x="386" y="359"/>
                    <a:pt x="403" y="306"/>
                    <a:pt x="566" y="324"/>
                  </a:cubicBezTo>
                  <a:lnTo>
                    <a:pt x="566" y="143"/>
                  </a:lnTo>
                  <a:cubicBezTo>
                    <a:pt x="95" y="1"/>
                    <a:pt x="1" y="451"/>
                    <a:pt x="376" y="4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3"/>
            <p:cNvSpPr/>
            <p:nvPr/>
          </p:nvSpPr>
          <p:spPr>
            <a:xfrm>
              <a:off x="5244988" y="1626011"/>
              <a:ext cx="14063" cy="4276"/>
            </a:xfrm>
            <a:custGeom>
              <a:rect b="b" l="l" r="r" t="t"/>
              <a:pathLst>
                <a:path extrusionOk="0" h="142" w="394">
                  <a:moveTo>
                    <a:pt x="295" y="25"/>
                  </a:moveTo>
                  <a:cubicBezTo>
                    <a:pt x="240" y="0"/>
                    <a:pt x="1" y="70"/>
                    <a:pt x="96" y="115"/>
                  </a:cubicBezTo>
                  <a:cubicBezTo>
                    <a:pt x="154" y="141"/>
                    <a:pt x="394" y="71"/>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3"/>
            <p:cNvSpPr/>
            <p:nvPr/>
          </p:nvSpPr>
          <p:spPr>
            <a:xfrm>
              <a:off x="84304" y="1621224"/>
              <a:ext cx="22629" cy="8280"/>
            </a:xfrm>
            <a:custGeom>
              <a:rect b="b" l="l" r="r" t="t"/>
              <a:pathLst>
                <a:path extrusionOk="0" h="275" w="634">
                  <a:moveTo>
                    <a:pt x="633" y="274"/>
                  </a:moveTo>
                  <a:lnTo>
                    <a:pt x="633" y="0"/>
                  </a:lnTo>
                  <a:lnTo>
                    <a:pt x="247" y="0"/>
                  </a:lnTo>
                  <a:cubicBezTo>
                    <a:pt x="236" y="118"/>
                    <a:pt x="0" y="127"/>
                    <a:pt x="55"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3"/>
            <p:cNvSpPr/>
            <p:nvPr/>
          </p:nvSpPr>
          <p:spPr>
            <a:xfrm>
              <a:off x="8428486" y="1620893"/>
              <a:ext cx="6924" cy="6233"/>
            </a:xfrm>
            <a:custGeom>
              <a:rect b="b" l="l" r="r" t="t"/>
              <a:pathLst>
                <a:path extrusionOk="0" h="207" w="194">
                  <a:moveTo>
                    <a:pt x="192" y="104"/>
                  </a:moveTo>
                  <a:cubicBezTo>
                    <a:pt x="194" y="53"/>
                    <a:pt x="37" y="1"/>
                    <a:pt x="0" y="104"/>
                  </a:cubicBezTo>
                  <a:cubicBezTo>
                    <a:pt x="0" y="153"/>
                    <a:pt x="157" y="207"/>
                    <a:pt x="192"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3"/>
            <p:cNvSpPr/>
            <p:nvPr/>
          </p:nvSpPr>
          <p:spPr>
            <a:xfrm>
              <a:off x="5282892" y="1615864"/>
              <a:ext cx="22629" cy="13640"/>
            </a:xfrm>
            <a:custGeom>
              <a:rect b="b" l="l" r="r" t="t"/>
              <a:pathLst>
                <a:path extrusionOk="0" h="453" w="634">
                  <a:moveTo>
                    <a:pt x="580" y="362"/>
                  </a:moveTo>
                  <a:cubicBezTo>
                    <a:pt x="633" y="155"/>
                    <a:pt x="534" y="21"/>
                    <a:pt x="195" y="1"/>
                  </a:cubicBezTo>
                  <a:cubicBezTo>
                    <a:pt x="239" y="160"/>
                    <a:pt x="0" y="452"/>
                    <a:pt x="580" y="36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3"/>
            <p:cNvSpPr/>
            <p:nvPr/>
          </p:nvSpPr>
          <p:spPr>
            <a:xfrm>
              <a:off x="3965685" y="1604875"/>
              <a:ext cx="57358" cy="21920"/>
            </a:xfrm>
            <a:custGeom>
              <a:rect b="b" l="l" r="r" t="t"/>
              <a:pathLst>
                <a:path extrusionOk="0" h="728" w="1607">
                  <a:moveTo>
                    <a:pt x="1037" y="727"/>
                  </a:moveTo>
                  <a:cubicBezTo>
                    <a:pt x="1606" y="370"/>
                    <a:pt x="632" y="112"/>
                    <a:pt x="72" y="0"/>
                  </a:cubicBezTo>
                  <a:cubicBezTo>
                    <a:pt x="1" y="428"/>
                    <a:pt x="418" y="624"/>
                    <a:pt x="1037" y="7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3"/>
            <p:cNvSpPr/>
            <p:nvPr/>
          </p:nvSpPr>
          <p:spPr>
            <a:xfrm>
              <a:off x="8452542" y="1617761"/>
              <a:ext cx="14027" cy="4276"/>
            </a:xfrm>
            <a:custGeom>
              <a:rect b="b" l="l" r="r" t="t"/>
              <a:pathLst>
                <a:path extrusionOk="0" h="142" w="393">
                  <a:moveTo>
                    <a:pt x="99" y="115"/>
                  </a:moveTo>
                  <a:cubicBezTo>
                    <a:pt x="153" y="141"/>
                    <a:pt x="393" y="71"/>
                    <a:pt x="292" y="25"/>
                  </a:cubicBezTo>
                  <a:cubicBezTo>
                    <a:pt x="238" y="0"/>
                    <a:pt x="0" y="69"/>
                    <a:pt x="99"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3"/>
            <p:cNvSpPr/>
            <p:nvPr/>
          </p:nvSpPr>
          <p:spPr>
            <a:xfrm>
              <a:off x="578244" y="1617761"/>
              <a:ext cx="14099" cy="4276"/>
            </a:xfrm>
            <a:custGeom>
              <a:rect b="b" l="l" r="r" t="t"/>
              <a:pathLst>
                <a:path extrusionOk="0" h="142" w="395">
                  <a:moveTo>
                    <a:pt x="101" y="115"/>
                  </a:moveTo>
                  <a:cubicBezTo>
                    <a:pt x="154" y="141"/>
                    <a:pt x="394" y="71"/>
                    <a:pt x="294" y="25"/>
                  </a:cubicBezTo>
                  <a:cubicBezTo>
                    <a:pt x="240" y="0"/>
                    <a:pt x="0" y="69"/>
                    <a:pt x="101"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3"/>
            <p:cNvSpPr/>
            <p:nvPr/>
          </p:nvSpPr>
          <p:spPr>
            <a:xfrm>
              <a:off x="5196732" y="1614991"/>
              <a:ext cx="14099" cy="4336"/>
            </a:xfrm>
            <a:custGeom>
              <a:rect b="b" l="l" r="r" t="t"/>
              <a:pathLst>
                <a:path extrusionOk="0" h="144" w="395">
                  <a:moveTo>
                    <a:pt x="294" y="27"/>
                  </a:moveTo>
                  <a:cubicBezTo>
                    <a:pt x="241" y="1"/>
                    <a:pt x="1" y="71"/>
                    <a:pt x="102" y="117"/>
                  </a:cubicBezTo>
                  <a:cubicBezTo>
                    <a:pt x="155" y="143"/>
                    <a:pt x="395" y="75"/>
                    <a:pt x="294"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3"/>
            <p:cNvSpPr/>
            <p:nvPr/>
          </p:nvSpPr>
          <p:spPr>
            <a:xfrm>
              <a:off x="1655495" y="1606350"/>
              <a:ext cx="34872" cy="15326"/>
            </a:xfrm>
            <a:custGeom>
              <a:rect b="b" l="l" r="r" t="t"/>
              <a:pathLst>
                <a:path extrusionOk="0" h="509" w="977">
                  <a:moveTo>
                    <a:pt x="773" y="404"/>
                  </a:moveTo>
                  <a:cubicBezTo>
                    <a:pt x="977" y="174"/>
                    <a:pt x="122" y="1"/>
                    <a:pt x="0" y="221"/>
                  </a:cubicBezTo>
                  <a:cubicBezTo>
                    <a:pt x="307" y="262"/>
                    <a:pt x="166" y="508"/>
                    <a:pt x="773" y="4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3"/>
            <p:cNvSpPr/>
            <p:nvPr/>
          </p:nvSpPr>
          <p:spPr>
            <a:xfrm>
              <a:off x="323796" y="1612643"/>
              <a:ext cx="23985" cy="5902"/>
            </a:xfrm>
            <a:custGeom>
              <a:rect b="b" l="l" r="r" t="t"/>
              <a:pathLst>
                <a:path extrusionOk="0" h="196" w="672">
                  <a:moveTo>
                    <a:pt x="479" y="195"/>
                  </a:moveTo>
                  <a:cubicBezTo>
                    <a:pt x="479" y="104"/>
                    <a:pt x="634" y="88"/>
                    <a:pt x="672" y="12"/>
                  </a:cubicBezTo>
                  <a:cubicBezTo>
                    <a:pt x="368" y="23"/>
                    <a:pt x="1" y="1"/>
                    <a:pt x="92" y="19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3"/>
            <p:cNvSpPr/>
            <p:nvPr/>
          </p:nvSpPr>
          <p:spPr>
            <a:xfrm>
              <a:off x="2564138" y="1613034"/>
              <a:ext cx="13777" cy="2770"/>
            </a:xfrm>
            <a:custGeom>
              <a:rect b="b" l="l" r="r" t="t"/>
              <a:pathLst>
                <a:path extrusionOk="0" h="92" w="386">
                  <a:moveTo>
                    <a:pt x="0" y="92"/>
                  </a:moveTo>
                  <a:cubicBezTo>
                    <a:pt x="149" y="71"/>
                    <a:pt x="379" y="89"/>
                    <a:pt x="385" y="1"/>
                  </a:cubicBezTo>
                  <a:cubicBezTo>
                    <a:pt x="238" y="23"/>
                    <a:pt x="5" y="5"/>
                    <a:pt x="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3"/>
            <p:cNvSpPr/>
            <p:nvPr/>
          </p:nvSpPr>
          <p:spPr>
            <a:xfrm>
              <a:off x="1934177" y="1612342"/>
              <a:ext cx="14170" cy="4215"/>
            </a:xfrm>
            <a:custGeom>
              <a:rect b="b" l="l" r="r" t="t"/>
              <a:pathLst>
                <a:path extrusionOk="0" h="140" w="397">
                  <a:moveTo>
                    <a:pt x="294" y="24"/>
                  </a:moveTo>
                  <a:cubicBezTo>
                    <a:pt x="240" y="0"/>
                    <a:pt x="1" y="68"/>
                    <a:pt x="103" y="115"/>
                  </a:cubicBezTo>
                  <a:cubicBezTo>
                    <a:pt x="155" y="140"/>
                    <a:pt x="396" y="72"/>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3"/>
            <p:cNvSpPr/>
            <p:nvPr/>
          </p:nvSpPr>
          <p:spPr>
            <a:xfrm>
              <a:off x="7013875" y="1601352"/>
              <a:ext cx="14063" cy="4246"/>
            </a:xfrm>
            <a:custGeom>
              <a:rect b="b" l="l" r="r" t="t"/>
              <a:pathLst>
                <a:path extrusionOk="0" h="141" w="394">
                  <a:moveTo>
                    <a:pt x="102" y="117"/>
                  </a:moveTo>
                  <a:cubicBezTo>
                    <a:pt x="157" y="141"/>
                    <a:pt x="393" y="73"/>
                    <a:pt x="296" y="27"/>
                  </a:cubicBezTo>
                  <a:cubicBezTo>
                    <a:pt x="242" y="1"/>
                    <a:pt x="1" y="69"/>
                    <a:pt x="102"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3"/>
            <p:cNvSpPr/>
            <p:nvPr/>
          </p:nvSpPr>
          <p:spPr>
            <a:xfrm>
              <a:off x="5503218" y="1593885"/>
              <a:ext cx="33622" cy="17343"/>
            </a:xfrm>
            <a:custGeom>
              <a:rect b="b" l="l" r="r" t="t"/>
              <a:pathLst>
                <a:path extrusionOk="0" h="576" w="942">
                  <a:moveTo>
                    <a:pt x="0" y="92"/>
                  </a:moveTo>
                  <a:lnTo>
                    <a:pt x="0" y="275"/>
                  </a:lnTo>
                  <a:cubicBezTo>
                    <a:pt x="355" y="575"/>
                    <a:pt x="941" y="1"/>
                    <a:pt x="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3"/>
            <p:cNvSpPr/>
            <p:nvPr/>
          </p:nvSpPr>
          <p:spPr>
            <a:xfrm>
              <a:off x="4453450" y="1601352"/>
              <a:ext cx="14063" cy="4246"/>
            </a:xfrm>
            <a:custGeom>
              <a:rect b="b" l="l" r="r" t="t"/>
              <a:pathLst>
                <a:path extrusionOk="0" h="141" w="394">
                  <a:moveTo>
                    <a:pt x="294" y="27"/>
                  </a:moveTo>
                  <a:cubicBezTo>
                    <a:pt x="239" y="1"/>
                    <a:pt x="0" y="71"/>
                    <a:pt x="98" y="117"/>
                  </a:cubicBezTo>
                  <a:cubicBezTo>
                    <a:pt x="154" y="141"/>
                    <a:pt x="393" y="73"/>
                    <a:pt x="294"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3"/>
            <p:cNvSpPr/>
            <p:nvPr/>
          </p:nvSpPr>
          <p:spPr>
            <a:xfrm>
              <a:off x="2494396" y="1596655"/>
              <a:ext cx="21594" cy="9485"/>
            </a:xfrm>
            <a:custGeom>
              <a:rect b="b" l="l" r="r" t="t"/>
              <a:pathLst>
                <a:path extrusionOk="0" h="315" w="605">
                  <a:moveTo>
                    <a:pt x="411" y="273"/>
                  </a:moveTo>
                  <a:cubicBezTo>
                    <a:pt x="405" y="146"/>
                    <a:pt x="503" y="73"/>
                    <a:pt x="604" y="0"/>
                  </a:cubicBezTo>
                  <a:lnTo>
                    <a:pt x="26" y="0"/>
                  </a:lnTo>
                  <a:cubicBezTo>
                    <a:pt x="42" y="144"/>
                    <a:pt x="0" y="315"/>
                    <a:pt x="411"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3"/>
            <p:cNvSpPr/>
            <p:nvPr/>
          </p:nvSpPr>
          <p:spPr>
            <a:xfrm>
              <a:off x="5244988" y="1598612"/>
              <a:ext cx="14063" cy="4306"/>
            </a:xfrm>
            <a:custGeom>
              <a:rect b="b" l="l" r="r" t="t"/>
              <a:pathLst>
                <a:path extrusionOk="0" h="143" w="394">
                  <a:moveTo>
                    <a:pt x="295" y="25"/>
                  </a:moveTo>
                  <a:cubicBezTo>
                    <a:pt x="240" y="1"/>
                    <a:pt x="1" y="68"/>
                    <a:pt x="96" y="117"/>
                  </a:cubicBezTo>
                  <a:cubicBezTo>
                    <a:pt x="154" y="143"/>
                    <a:pt x="394" y="74"/>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3"/>
            <p:cNvSpPr/>
            <p:nvPr/>
          </p:nvSpPr>
          <p:spPr>
            <a:xfrm>
              <a:off x="3073496" y="1595902"/>
              <a:ext cx="13777" cy="7497"/>
            </a:xfrm>
            <a:custGeom>
              <a:rect b="b" l="l" r="r" t="t"/>
              <a:pathLst>
                <a:path extrusionOk="0" h="249" w="386">
                  <a:moveTo>
                    <a:pt x="385" y="115"/>
                  </a:moveTo>
                  <a:cubicBezTo>
                    <a:pt x="384" y="24"/>
                    <a:pt x="46" y="0"/>
                    <a:pt x="0" y="115"/>
                  </a:cubicBezTo>
                  <a:cubicBezTo>
                    <a:pt x="216" y="106"/>
                    <a:pt x="302" y="249"/>
                    <a:pt x="385"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3"/>
            <p:cNvSpPr/>
            <p:nvPr/>
          </p:nvSpPr>
          <p:spPr>
            <a:xfrm>
              <a:off x="2990905" y="1596655"/>
              <a:ext cx="13706" cy="5540"/>
            </a:xfrm>
            <a:custGeom>
              <a:rect b="b" l="l" r="r" t="t"/>
              <a:pathLst>
                <a:path extrusionOk="0" h="184" w="384">
                  <a:moveTo>
                    <a:pt x="0" y="183"/>
                  </a:moveTo>
                  <a:lnTo>
                    <a:pt x="384" y="183"/>
                  </a:lnTo>
                  <a:lnTo>
                    <a:pt x="384" y="0"/>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3"/>
            <p:cNvSpPr/>
            <p:nvPr/>
          </p:nvSpPr>
          <p:spPr>
            <a:xfrm>
              <a:off x="2521593" y="1593945"/>
              <a:ext cx="21915" cy="8702"/>
            </a:xfrm>
            <a:custGeom>
              <a:rect b="b" l="l" r="r" t="t"/>
              <a:pathLst>
                <a:path extrusionOk="0" h="289" w="614">
                  <a:moveTo>
                    <a:pt x="614" y="273"/>
                  </a:moveTo>
                  <a:lnTo>
                    <a:pt x="614" y="0"/>
                  </a:lnTo>
                  <a:lnTo>
                    <a:pt x="34" y="0"/>
                  </a:lnTo>
                  <a:cubicBezTo>
                    <a:pt x="0" y="197"/>
                    <a:pt x="192" y="289"/>
                    <a:pt x="614"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3"/>
            <p:cNvSpPr/>
            <p:nvPr/>
          </p:nvSpPr>
          <p:spPr>
            <a:xfrm>
              <a:off x="1903339" y="1593554"/>
              <a:ext cx="6924" cy="6233"/>
            </a:xfrm>
            <a:custGeom>
              <a:rect b="b" l="l" r="r" t="t"/>
              <a:pathLst>
                <a:path extrusionOk="0" h="207" w="194">
                  <a:moveTo>
                    <a:pt x="194" y="103"/>
                  </a:moveTo>
                  <a:cubicBezTo>
                    <a:pt x="194" y="52"/>
                    <a:pt x="37" y="0"/>
                    <a:pt x="2" y="103"/>
                  </a:cubicBezTo>
                  <a:cubicBezTo>
                    <a:pt x="1" y="154"/>
                    <a:pt x="157" y="206"/>
                    <a:pt x="194"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3"/>
            <p:cNvSpPr/>
            <p:nvPr/>
          </p:nvSpPr>
          <p:spPr>
            <a:xfrm>
              <a:off x="8813922" y="1591175"/>
              <a:ext cx="13920" cy="5510"/>
            </a:xfrm>
            <a:custGeom>
              <a:rect b="b" l="l" r="r" t="t"/>
              <a:pathLst>
                <a:path extrusionOk="0" h="183" w="390">
                  <a:moveTo>
                    <a:pt x="1" y="182"/>
                  </a:moveTo>
                  <a:lnTo>
                    <a:pt x="390" y="182"/>
                  </a:lnTo>
                  <a:lnTo>
                    <a:pt x="390" y="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3"/>
            <p:cNvSpPr/>
            <p:nvPr/>
          </p:nvSpPr>
          <p:spPr>
            <a:xfrm>
              <a:off x="5609794" y="1587653"/>
              <a:ext cx="14063" cy="4306"/>
            </a:xfrm>
            <a:custGeom>
              <a:rect b="b" l="l" r="r" t="t"/>
              <a:pathLst>
                <a:path extrusionOk="0" h="143" w="394">
                  <a:moveTo>
                    <a:pt x="294" y="26"/>
                  </a:moveTo>
                  <a:cubicBezTo>
                    <a:pt x="240" y="0"/>
                    <a:pt x="1" y="71"/>
                    <a:pt x="101" y="117"/>
                  </a:cubicBezTo>
                  <a:cubicBezTo>
                    <a:pt x="153" y="143"/>
                    <a:pt x="394"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3"/>
            <p:cNvSpPr/>
            <p:nvPr/>
          </p:nvSpPr>
          <p:spPr>
            <a:xfrm>
              <a:off x="2509065" y="1582986"/>
              <a:ext cx="20630" cy="8220"/>
            </a:xfrm>
            <a:custGeom>
              <a:rect b="b" l="l" r="r" t="t"/>
              <a:pathLst>
                <a:path extrusionOk="0" h="273" w="578">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3"/>
            <p:cNvSpPr/>
            <p:nvPr/>
          </p:nvSpPr>
          <p:spPr>
            <a:xfrm>
              <a:off x="1807007" y="1576242"/>
              <a:ext cx="28911" cy="16952"/>
            </a:xfrm>
            <a:custGeom>
              <a:rect b="b" l="l" r="r" t="t"/>
              <a:pathLst>
                <a:path extrusionOk="0" h="563" w="81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3"/>
            <p:cNvSpPr/>
            <p:nvPr/>
          </p:nvSpPr>
          <p:spPr>
            <a:xfrm>
              <a:off x="8810531" y="1584943"/>
              <a:ext cx="13849" cy="4306"/>
            </a:xfrm>
            <a:custGeom>
              <a:rect b="b" l="l" r="r" t="t"/>
              <a:pathLst>
                <a:path extrusionOk="0" h="143" w="388">
                  <a:moveTo>
                    <a:pt x="289" y="25"/>
                  </a:moveTo>
                  <a:cubicBezTo>
                    <a:pt x="239" y="0"/>
                    <a:pt x="0" y="69"/>
                    <a:pt x="96" y="116"/>
                  </a:cubicBezTo>
                  <a:cubicBezTo>
                    <a:pt x="152" y="143"/>
                    <a:pt x="388" y="72"/>
                    <a:pt x="289"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3"/>
            <p:cNvSpPr/>
            <p:nvPr/>
          </p:nvSpPr>
          <p:spPr>
            <a:xfrm>
              <a:off x="8597058" y="1584943"/>
              <a:ext cx="13991" cy="4276"/>
            </a:xfrm>
            <a:custGeom>
              <a:rect b="b" l="l" r="r" t="t"/>
              <a:pathLst>
                <a:path extrusionOk="0" h="142" w="392">
                  <a:moveTo>
                    <a:pt x="98" y="116"/>
                  </a:moveTo>
                  <a:cubicBezTo>
                    <a:pt x="153" y="141"/>
                    <a:pt x="392" y="72"/>
                    <a:pt x="291" y="25"/>
                  </a:cubicBezTo>
                  <a:cubicBezTo>
                    <a:pt x="239" y="0"/>
                    <a:pt x="0" y="69"/>
                    <a:pt x="98"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3"/>
            <p:cNvSpPr/>
            <p:nvPr/>
          </p:nvSpPr>
          <p:spPr>
            <a:xfrm>
              <a:off x="5372336" y="1582655"/>
              <a:ext cx="7031" cy="6203"/>
            </a:xfrm>
            <a:custGeom>
              <a:rect b="b" l="l" r="r" t="t"/>
              <a:pathLst>
                <a:path extrusionOk="0" h="206" w="197">
                  <a:moveTo>
                    <a:pt x="3" y="101"/>
                  </a:moveTo>
                  <a:cubicBezTo>
                    <a:pt x="0" y="152"/>
                    <a:pt x="157" y="206"/>
                    <a:pt x="195" y="101"/>
                  </a:cubicBezTo>
                  <a:cubicBezTo>
                    <a:pt x="196" y="53"/>
                    <a:pt x="38" y="1"/>
                    <a:pt x="3" y="10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3"/>
            <p:cNvSpPr/>
            <p:nvPr/>
          </p:nvSpPr>
          <p:spPr>
            <a:xfrm>
              <a:off x="3204628" y="1573261"/>
              <a:ext cx="20309" cy="13580"/>
            </a:xfrm>
            <a:custGeom>
              <a:rect b="b" l="l" r="r" t="t"/>
              <a:pathLst>
                <a:path extrusionOk="0" h="451" w="569">
                  <a:moveTo>
                    <a:pt x="376" y="413"/>
                  </a:moveTo>
                  <a:cubicBezTo>
                    <a:pt x="387" y="358"/>
                    <a:pt x="402" y="307"/>
                    <a:pt x="569" y="323"/>
                  </a:cubicBezTo>
                  <a:lnTo>
                    <a:pt x="569" y="143"/>
                  </a:lnTo>
                  <a:cubicBezTo>
                    <a:pt x="95" y="1"/>
                    <a:pt x="1" y="451"/>
                    <a:pt x="376" y="41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3"/>
            <p:cNvSpPr/>
            <p:nvPr/>
          </p:nvSpPr>
          <p:spPr>
            <a:xfrm>
              <a:off x="8056827" y="1580216"/>
              <a:ext cx="13742" cy="2740"/>
            </a:xfrm>
            <a:custGeom>
              <a:rect b="b" l="l" r="r" t="t"/>
              <a:pathLst>
                <a:path extrusionOk="0" h="91" w="385">
                  <a:moveTo>
                    <a:pt x="385" y="1"/>
                  </a:moveTo>
                  <a:cubicBezTo>
                    <a:pt x="236" y="20"/>
                    <a:pt x="6" y="5"/>
                    <a:pt x="1" y="91"/>
                  </a:cubicBezTo>
                  <a:cubicBezTo>
                    <a:pt x="151" y="72"/>
                    <a:pt x="382" y="89"/>
                    <a:pt x="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3"/>
            <p:cNvSpPr/>
            <p:nvPr/>
          </p:nvSpPr>
          <p:spPr>
            <a:xfrm>
              <a:off x="5489441" y="1574405"/>
              <a:ext cx="6960" cy="6233"/>
            </a:xfrm>
            <a:custGeom>
              <a:rect b="b" l="l" r="r" t="t"/>
              <a:pathLst>
                <a:path extrusionOk="0" h="207" w="195">
                  <a:moveTo>
                    <a:pt x="194" y="102"/>
                  </a:moveTo>
                  <a:cubicBezTo>
                    <a:pt x="194" y="54"/>
                    <a:pt x="37" y="0"/>
                    <a:pt x="1" y="102"/>
                  </a:cubicBezTo>
                  <a:cubicBezTo>
                    <a:pt x="1" y="154"/>
                    <a:pt x="156" y="207"/>
                    <a:pt x="194"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3"/>
            <p:cNvSpPr/>
            <p:nvPr/>
          </p:nvSpPr>
          <p:spPr>
            <a:xfrm>
              <a:off x="1452729" y="1572057"/>
              <a:ext cx="23914" cy="10268"/>
            </a:xfrm>
            <a:custGeom>
              <a:rect b="b" l="l" r="r" t="t"/>
              <a:pathLst>
                <a:path extrusionOk="0" h="341" w="670">
                  <a:moveTo>
                    <a:pt x="670" y="92"/>
                  </a:moveTo>
                  <a:cubicBezTo>
                    <a:pt x="404" y="94"/>
                    <a:pt x="247" y="48"/>
                    <a:pt x="90" y="0"/>
                  </a:cubicBezTo>
                  <a:cubicBezTo>
                    <a:pt x="0" y="282"/>
                    <a:pt x="610" y="341"/>
                    <a:pt x="67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3"/>
            <p:cNvSpPr/>
            <p:nvPr/>
          </p:nvSpPr>
          <p:spPr>
            <a:xfrm>
              <a:off x="4205677" y="1574014"/>
              <a:ext cx="13956" cy="4276"/>
            </a:xfrm>
            <a:custGeom>
              <a:rect b="b" l="l" r="r" t="t"/>
              <a:pathLst>
                <a:path extrusionOk="0" h="142" w="391">
                  <a:moveTo>
                    <a:pt x="291" y="27"/>
                  </a:moveTo>
                  <a:cubicBezTo>
                    <a:pt x="237" y="0"/>
                    <a:pt x="0" y="70"/>
                    <a:pt x="98" y="118"/>
                  </a:cubicBezTo>
                  <a:cubicBezTo>
                    <a:pt x="152" y="141"/>
                    <a:pt x="391" y="74"/>
                    <a:pt x="291"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3"/>
            <p:cNvSpPr/>
            <p:nvPr/>
          </p:nvSpPr>
          <p:spPr>
            <a:xfrm>
              <a:off x="1522614" y="1556370"/>
              <a:ext cx="50434" cy="18548"/>
            </a:xfrm>
            <a:custGeom>
              <a:rect b="b" l="l" r="r" t="t"/>
              <a:pathLst>
                <a:path extrusionOk="0" h="616" w="1413">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3"/>
            <p:cNvSpPr/>
            <p:nvPr/>
          </p:nvSpPr>
          <p:spPr>
            <a:xfrm>
              <a:off x="2020337" y="1563476"/>
              <a:ext cx="6889" cy="6233"/>
            </a:xfrm>
            <a:custGeom>
              <a:rect b="b" l="l" r="r" t="t"/>
              <a:pathLst>
                <a:path extrusionOk="0" h="207" w="193">
                  <a:moveTo>
                    <a:pt x="192" y="104"/>
                  </a:moveTo>
                  <a:cubicBezTo>
                    <a:pt x="192" y="53"/>
                    <a:pt x="39" y="1"/>
                    <a:pt x="2" y="104"/>
                  </a:cubicBezTo>
                  <a:cubicBezTo>
                    <a:pt x="0" y="155"/>
                    <a:pt x="157" y="207"/>
                    <a:pt x="192"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3"/>
            <p:cNvSpPr/>
            <p:nvPr/>
          </p:nvSpPr>
          <p:spPr>
            <a:xfrm>
              <a:off x="4863121" y="1563837"/>
              <a:ext cx="13777" cy="2770"/>
            </a:xfrm>
            <a:custGeom>
              <a:rect b="b" l="l" r="r" t="t"/>
              <a:pathLst>
                <a:path extrusionOk="0" h="92" w="386">
                  <a:moveTo>
                    <a:pt x="385" y="0"/>
                  </a:moveTo>
                  <a:cubicBezTo>
                    <a:pt x="235" y="21"/>
                    <a:pt x="5" y="3"/>
                    <a:pt x="0" y="92"/>
                  </a:cubicBezTo>
                  <a:cubicBezTo>
                    <a:pt x="149" y="71"/>
                    <a:pt x="379" y="90"/>
                    <a:pt x="3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3"/>
            <p:cNvSpPr/>
            <p:nvPr/>
          </p:nvSpPr>
          <p:spPr>
            <a:xfrm>
              <a:off x="2116740" y="1560736"/>
              <a:ext cx="6924" cy="6263"/>
            </a:xfrm>
            <a:custGeom>
              <a:rect b="b" l="l" r="r" t="t"/>
              <a:pathLst>
                <a:path extrusionOk="0" h="208" w="194">
                  <a:moveTo>
                    <a:pt x="193" y="103"/>
                  </a:moveTo>
                  <a:cubicBezTo>
                    <a:pt x="193" y="54"/>
                    <a:pt x="37" y="0"/>
                    <a:pt x="1" y="103"/>
                  </a:cubicBezTo>
                  <a:cubicBezTo>
                    <a:pt x="0" y="154"/>
                    <a:pt x="154" y="208"/>
                    <a:pt x="193"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3"/>
            <p:cNvSpPr/>
            <p:nvPr/>
          </p:nvSpPr>
          <p:spPr>
            <a:xfrm>
              <a:off x="1707105" y="1563084"/>
              <a:ext cx="13956" cy="4306"/>
            </a:xfrm>
            <a:custGeom>
              <a:rect b="b" l="l" r="r" t="t"/>
              <a:pathLst>
                <a:path extrusionOk="0" h="143" w="391">
                  <a:moveTo>
                    <a:pt x="101" y="117"/>
                  </a:moveTo>
                  <a:cubicBezTo>
                    <a:pt x="151" y="143"/>
                    <a:pt x="391" y="72"/>
                    <a:pt x="293" y="25"/>
                  </a:cubicBezTo>
                  <a:cubicBezTo>
                    <a:pt x="239" y="1"/>
                    <a:pt x="1" y="70"/>
                    <a:pt x="101"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3"/>
            <p:cNvSpPr/>
            <p:nvPr/>
          </p:nvSpPr>
          <p:spPr>
            <a:xfrm>
              <a:off x="5027339" y="1555617"/>
              <a:ext cx="21630" cy="6474"/>
            </a:xfrm>
            <a:custGeom>
              <a:rect b="b" l="l" r="r" t="t"/>
              <a:pathLst>
                <a:path extrusionOk="0" h="215" w="606">
                  <a:moveTo>
                    <a:pt x="606" y="183"/>
                  </a:moveTo>
                  <a:lnTo>
                    <a:pt x="606" y="1"/>
                  </a:lnTo>
                  <a:lnTo>
                    <a:pt x="26" y="1"/>
                  </a:lnTo>
                  <a:cubicBezTo>
                    <a:pt x="0" y="165"/>
                    <a:pt x="218" y="215"/>
                    <a:pt x="606" y="1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3"/>
            <p:cNvSpPr/>
            <p:nvPr/>
          </p:nvSpPr>
          <p:spPr>
            <a:xfrm>
              <a:off x="3975179" y="1558357"/>
              <a:ext cx="13706" cy="2800"/>
            </a:xfrm>
            <a:custGeom>
              <a:rect b="b" l="l" r="r" t="t"/>
              <a:pathLst>
                <a:path extrusionOk="0" h="93" w="384">
                  <a:moveTo>
                    <a:pt x="1" y="92"/>
                  </a:moveTo>
                  <a:cubicBezTo>
                    <a:pt x="151" y="71"/>
                    <a:pt x="379" y="90"/>
                    <a:pt x="383" y="1"/>
                  </a:cubicBezTo>
                  <a:cubicBezTo>
                    <a:pt x="236" y="20"/>
                    <a:pt x="7" y="5"/>
                    <a:pt x="1"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3"/>
            <p:cNvSpPr/>
            <p:nvPr/>
          </p:nvSpPr>
          <p:spPr>
            <a:xfrm>
              <a:off x="2216428" y="1557635"/>
              <a:ext cx="14027" cy="4276"/>
            </a:xfrm>
            <a:custGeom>
              <a:rect b="b" l="l" r="r" t="t"/>
              <a:pathLst>
                <a:path extrusionOk="0" h="142" w="393">
                  <a:moveTo>
                    <a:pt x="100" y="116"/>
                  </a:moveTo>
                  <a:cubicBezTo>
                    <a:pt x="153" y="141"/>
                    <a:pt x="392" y="72"/>
                    <a:pt x="292" y="25"/>
                  </a:cubicBezTo>
                  <a:cubicBezTo>
                    <a:pt x="238" y="0"/>
                    <a:pt x="0" y="69"/>
                    <a:pt x="100"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3"/>
            <p:cNvSpPr/>
            <p:nvPr/>
          </p:nvSpPr>
          <p:spPr>
            <a:xfrm>
              <a:off x="8531814" y="1555617"/>
              <a:ext cx="13777" cy="2770"/>
            </a:xfrm>
            <a:custGeom>
              <a:rect b="b" l="l" r="r" t="t"/>
              <a:pathLst>
                <a:path extrusionOk="0" h="92" w="386">
                  <a:moveTo>
                    <a:pt x="386" y="1"/>
                  </a:moveTo>
                  <a:cubicBezTo>
                    <a:pt x="236" y="21"/>
                    <a:pt x="5" y="4"/>
                    <a:pt x="1" y="92"/>
                  </a:cubicBezTo>
                  <a:cubicBezTo>
                    <a:pt x="150" y="72"/>
                    <a:pt x="379" y="91"/>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3"/>
            <p:cNvSpPr/>
            <p:nvPr/>
          </p:nvSpPr>
          <p:spPr>
            <a:xfrm>
              <a:off x="5537625" y="1547097"/>
              <a:ext cx="6996" cy="6203"/>
            </a:xfrm>
            <a:custGeom>
              <a:rect b="b" l="l" r="r" t="t"/>
              <a:pathLst>
                <a:path extrusionOk="0" h="206" w="196">
                  <a:moveTo>
                    <a:pt x="193" y="102"/>
                  </a:moveTo>
                  <a:cubicBezTo>
                    <a:pt x="195" y="54"/>
                    <a:pt x="39" y="0"/>
                    <a:pt x="1" y="102"/>
                  </a:cubicBezTo>
                  <a:cubicBezTo>
                    <a:pt x="1" y="153"/>
                    <a:pt x="156" y="205"/>
                    <a:pt x="193"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3"/>
            <p:cNvSpPr/>
            <p:nvPr/>
          </p:nvSpPr>
          <p:spPr>
            <a:xfrm>
              <a:off x="2075409" y="1547488"/>
              <a:ext cx="13849" cy="2710"/>
            </a:xfrm>
            <a:custGeom>
              <a:rect b="b" l="l" r="r" t="t"/>
              <a:pathLst>
                <a:path extrusionOk="0" h="90" w="388">
                  <a:moveTo>
                    <a:pt x="388" y="0"/>
                  </a:moveTo>
                  <a:cubicBezTo>
                    <a:pt x="235" y="20"/>
                    <a:pt x="5" y="2"/>
                    <a:pt x="0" y="89"/>
                  </a:cubicBezTo>
                  <a:cubicBezTo>
                    <a:pt x="149" y="69"/>
                    <a:pt x="383" y="88"/>
                    <a:pt x="3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3"/>
            <p:cNvSpPr/>
            <p:nvPr/>
          </p:nvSpPr>
          <p:spPr>
            <a:xfrm>
              <a:off x="1497166" y="1544327"/>
              <a:ext cx="7031" cy="6263"/>
            </a:xfrm>
            <a:custGeom>
              <a:rect b="b" l="l" r="r" t="t"/>
              <a:pathLst>
                <a:path extrusionOk="0" h="208" w="197">
                  <a:moveTo>
                    <a:pt x="196" y="105"/>
                  </a:moveTo>
                  <a:cubicBezTo>
                    <a:pt x="196" y="54"/>
                    <a:pt x="39" y="1"/>
                    <a:pt x="3" y="105"/>
                  </a:cubicBezTo>
                  <a:cubicBezTo>
                    <a:pt x="1" y="154"/>
                    <a:pt x="159" y="207"/>
                    <a:pt x="196"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3"/>
            <p:cNvSpPr/>
            <p:nvPr/>
          </p:nvSpPr>
          <p:spPr>
            <a:xfrm>
              <a:off x="4357046" y="1543935"/>
              <a:ext cx="14063" cy="4276"/>
            </a:xfrm>
            <a:custGeom>
              <a:rect b="b" l="l" r="r" t="t"/>
              <a:pathLst>
                <a:path extrusionOk="0" h="142" w="394">
                  <a:moveTo>
                    <a:pt x="294" y="24"/>
                  </a:moveTo>
                  <a:cubicBezTo>
                    <a:pt x="241" y="1"/>
                    <a:pt x="0" y="69"/>
                    <a:pt x="101" y="116"/>
                  </a:cubicBezTo>
                  <a:cubicBezTo>
                    <a:pt x="153" y="142"/>
                    <a:pt x="393" y="74"/>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3"/>
            <p:cNvSpPr/>
            <p:nvPr/>
          </p:nvSpPr>
          <p:spPr>
            <a:xfrm>
              <a:off x="2488971" y="1535234"/>
              <a:ext cx="20131" cy="16259"/>
            </a:xfrm>
            <a:custGeom>
              <a:rect b="b" l="l" r="r" t="t"/>
              <a:pathLst>
                <a:path extrusionOk="0" h="540" w="564">
                  <a:moveTo>
                    <a:pt x="563" y="134"/>
                  </a:moveTo>
                  <a:cubicBezTo>
                    <a:pt x="1" y="0"/>
                    <a:pt x="1" y="539"/>
                    <a:pt x="563" y="40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3"/>
            <p:cNvSpPr/>
            <p:nvPr/>
          </p:nvSpPr>
          <p:spPr>
            <a:xfrm>
              <a:off x="6600921" y="1541225"/>
              <a:ext cx="13991" cy="4336"/>
            </a:xfrm>
            <a:custGeom>
              <a:rect b="b" l="l" r="r" t="t"/>
              <a:pathLst>
                <a:path extrusionOk="0" h="144" w="392">
                  <a:moveTo>
                    <a:pt x="292" y="27"/>
                  </a:moveTo>
                  <a:cubicBezTo>
                    <a:pt x="239" y="1"/>
                    <a:pt x="0" y="69"/>
                    <a:pt x="98" y="117"/>
                  </a:cubicBezTo>
                  <a:cubicBezTo>
                    <a:pt x="154" y="143"/>
                    <a:pt x="392" y="73"/>
                    <a:pt x="292"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3"/>
            <p:cNvSpPr/>
            <p:nvPr/>
          </p:nvSpPr>
          <p:spPr>
            <a:xfrm>
              <a:off x="6249856" y="1541225"/>
              <a:ext cx="14099" cy="4336"/>
            </a:xfrm>
            <a:custGeom>
              <a:rect b="b" l="l" r="r" t="t"/>
              <a:pathLst>
                <a:path extrusionOk="0" h="144" w="395">
                  <a:moveTo>
                    <a:pt x="293" y="27"/>
                  </a:moveTo>
                  <a:cubicBezTo>
                    <a:pt x="241" y="1"/>
                    <a:pt x="0" y="69"/>
                    <a:pt x="102" y="117"/>
                  </a:cubicBezTo>
                  <a:cubicBezTo>
                    <a:pt x="156" y="143"/>
                    <a:pt x="395" y="73"/>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3"/>
            <p:cNvSpPr/>
            <p:nvPr/>
          </p:nvSpPr>
          <p:spPr>
            <a:xfrm>
              <a:off x="2271250" y="1533819"/>
              <a:ext cx="25734" cy="8220"/>
            </a:xfrm>
            <a:custGeom>
              <a:rect b="b" l="l" r="r" t="t"/>
              <a:pathLst>
                <a:path extrusionOk="0" h="273" w="721">
                  <a:moveTo>
                    <a:pt x="105" y="273"/>
                  </a:moveTo>
                  <a:lnTo>
                    <a:pt x="685" y="273"/>
                  </a:lnTo>
                  <a:cubicBezTo>
                    <a:pt x="655" y="165"/>
                    <a:pt x="720" y="13"/>
                    <a:pt x="492" y="0"/>
                  </a:cubicBezTo>
                  <a:cubicBezTo>
                    <a:pt x="477" y="142"/>
                    <a:pt x="1" y="71"/>
                    <a:pt x="105"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3"/>
            <p:cNvSpPr/>
            <p:nvPr/>
          </p:nvSpPr>
          <p:spPr>
            <a:xfrm>
              <a:off x="2670678" y="1535776"/>
              <a:ext cx="14099" cy="4276"/>
            </a:xfrm>
            <a:custGeom>
              <a:rect b="b" l="l" r="r" t="t"/>
              <a:pathLst>
                <a:path extrusionOk="0" h="142" w="395">
                  <a:moveTo>
                    <a:pt x="292" y="25"/>
                  </a:moveTo>
                  <a:cubicBezTo>
                    <a:pt x="242" y="0"/>
                    <a:pt x="0" y="70"/>
                    <a:pt x="102" y="116"/>
                  </a:cubicBezTo>
                  <a:cubicBezTo>
                    <a:pt x="155" y="141"/>
                    <a:pt x="395" y="72"/>
                    <a:pt x="292"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3"/>
            <p:cNvSpPr/>
            <p:nvPr/>
          </p:nvSpPr>
          <p:spPr>
            <a:xfrm>
              <a:off x="4317214" y="1524967"/>
              <a:ext cx="29625" cy="12375"/>
            </a:xfrm>
            <a:custGeom>
              <a:rect b="b" l="l" r="r" t="t"/>
              <a:pathLst>
                <a:path extrusionOk="0" h="411" w="830">
                  <a:moveTo>
                    <a:pt x="829" y="384"/>
                  </a:moveTo>
                  <a:lnTo>
                    <a:pt x="829" y="21"/>
                  </a:lnTo>
                  <a:cubicBezTo>
                    <a:pt x="465" y="0"/>
                    <a:pt x="405" y="123"/>
                    <a:pt x="59" y="111"/>
                  </a:cubicBezTo>
                  <a:cubicBezTo>
                    <a:pt x="0" y="351"/>
                    <a:pt x="327" y="410"/>
                    <a:pt x="829" y="38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3"/>
            <p:cNvSpPr/>
            <p:nvPr/>
          </p:nvSpPr>
          <p:spPr>
            <a:xfrm>
              <a:off x="1414718" y="1527315"/>
              <a:ext cx="27519" cy="11231"/>
            </a:xfrm>
            <a:custGeom>
              <a:rect b="b" l="l" r="r" t="t"/>
              <a:pathLst>
                <a:path extrusionOk="0" h="373" w="771">
                  <a:moveTo>
                    <a:pt x="770" y="306"/>
                  </a:moveTo>
                  <a:lnTo>
                    <a:pt x="770" y="33"/>
                  </a:lnTo>
                  <a:cubicBezTo>
                    <a:pt x="483" y="50"/>
                    <a:pt x="58" y="1"/>
                    <a:pt x="0" y="125"/>
                  </a:cubicBezTo>
                  <a:cubicBezTo>
                    <a:pt x="383" y="126"/>
                    <a:pt x="243" y="373"/>
                    <a:pt x="770"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3"/>
            <p:cNvSpPr/>
            <p:nvPr/>
          </p:nvSpPr>
          <p:spPr>
            <a:xfrm>
              <a:off x="1855119" y="1516837"/>
              <a:ext cx="41332" cy="16952"/>
            </a:xfrm>
            <a:custGeom>
              <a:rect b="b" l="l" r="r" t="t"/>
              <a:pathLst>
                <a:path extrusionOk="0" h="563" w="1158">
                  <a:moveTo>
                    <a:pt x="1" y="199"/>
                  </a:moveTo>
                  <a:cubicBezTo>
                    <a:pt x="211" y="402"/>
                    <a:pt x="524" y="559"/>
                    <a:pt x="1157" y="563"/>
                  </a:cubicBezTo>
                  <a:lnTo>
                    <a:pt x="1157" y="108"/>
                  </a:lnTo>
                  <a:cubicBezTo>
                    <a:pt x="819" y="161"/>
                    <a:pt x="27" y="0"/>
                    <a:pt x="1" y="19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3"/>
            <p:cNvSpPr/>
            <p:nvPr/>
          </p:nvSpPr>
          <p:spPr>
            <a:xfrm>
              <a:off x="857033" y="1517349"/>
              <a:ext cx="45865" cy="16711"/>
            </a:xfrm>
            <a:custGeom>
              <a:rect b="b" l="l" r="r" t="t"/>
              <a:pathLst>
                <a:path extrusionOk="0" h="555" w="1285">
                  <a:moveTo>
                    <a:pt x="965" y="0"/>
                  </a:moveTo>
                  <a:cubicBezTo>
                    <a:pt x="361" y="18"/>
                    <a:pt x="38" y="170"/>
                    <a:pt x="0" y="454"/>
                  </a:cubicBezTo>
                  <a:cubicBezTo>
                    <a:pt x="365" y="433"/>
                    <a:pt x="426" y="555"/>
                    <a:pt x="776" y="546"/>
                  </a:cubicBezTo>
                  <a:cubicBezTo>
                    <a:pt x="901" y="355"/>
                    <a:pt x="1285" y="142"/>
                    <a:pt x="9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3"/>
            <p:cNvSpPr/>
            <p:nvPr/>
          </p:nvSpPr>
          <p:spPr>
            <a:xfrm>
              <a:off x="5613399" y="1522829"/>
              <a:ext cx="14919" cy="9244"/>
            </a:xfrm>
            <a:custGeom>
              <a:rect b="b" l="l" r="r" t="t"/>
              <a:pathLst>
                <a:path extrusionOk="0" h="307" w="418">
                  <a:moveTo>
                    <a:pt x="383" y="274"/>
                  </a:moveTo>
                  <a:cubicBezTo>
                    <a:pt x="357" y="167"/>
                    <a:pt x="418" y="17"/>
                    <a:pt x="193" y="1"/>
                  </a:cubicBezTo>
                  <a:cubicBezTo>
                    <a:pt x="180" y="57"/>
                    <a:pt x="163" y="109"/>
                    <a:pt x="0" y="95"/>
                  </a:cubicBezTo>
                  <a:cubicBezTo>
                    <a:pt x="21" y="202"/>
                    <a:pt x="56" y="306"/>
                    <a:pt x="383"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3"/>
            <p:cNvSpPr/>
            <p:nvPr/>
          </p:nvSpPr>
          <p:spPr>
            <a:xfrm>
              <a:off x="2477942" y="1527556"/>
              <a:ext cx="14063" cy="4276"/>
            </a:xfrm>
            <a:custGeom>
              <a:rect b="b" l="l" r="r" t="t"/>
              <a:pathLst>
                <a:path extrusionOk="0" h="142" w="394">
                  <a:moveTo>
                    <a:pt x="294" y="25"/>
                  </a:moveTo>
                  <a:cubicBezTo>
                    <a:pt x="240" y="1"/>
                    <a:pt x="0" y="70"/>
                    <a:pt x="102" y="117"/>
                  </a:cubicBezTo>
                  <a:cubicBezTo>
                    <a:pt x="154" y="141"/>
                    <a:pt x="393"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3"/>
            <p:cNvSpPr/>
            <p:nvPr/>
          </p:nvSpPr>
          <p:spPr>
            <a:xfrm>
              <a:off x="4119731" y="1522438"/>
              <a:ext cx="6924" cy="6293"/>
            </a:xfrm>
            <a:custGeom>
              <a:rect b="b" l="l" r="r" t="t"/>
              <a:pathLst>
                <a:path extrusionOk="0" h="209" w="194">
                  <a:moveTo>
                    <a:pt x="193" y="105"/>
                  </a:moveTo>
                  <a:cubicBezTo>
                    <a:pt x="193" y="53"/>
                    <a:pt x="38" y="1"/>
                    <a:pt x="0" y="105"/>
                  </a:cubicBezTo>
                  <a:cubicBezTo>
                    <a:pt x="0" y="155"/>
                    <a:pt x="157" y="208"/>
                    <a:pt x="193"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3"/>
            <p:cNvSpPr/>
            <p:nvPr/>
          </p:nvSpPr>
          <p:spPr>
            <a:xfrm>
              <a:off x="2264540" y="1522046"/>
              <a:ext cx="14134" cy="4336"/>
            </a:xfrm>
            <a:custGeom>
              <a:rect b="b" l="l" r="r" t="t"/>
              <a:pathLst>
                <a:path extrusionOk="0" h="144" w="396">
                  <a:moveTo>
                    <a:pt x="293" y="26"/>
                  </a:moveTo>
                  <a:cubicBezTo>
                    <a:pt x="241" y="1"/>
                    <a:pt x="1" y="70"/>
                    <a:pt x="104" y="118"/>
                  </a:cubicBezTo>
                  <a:cubicBezTo>
                    <a:pt x="155" y="143"/>
                    <a:pt x="395" y="75"/>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3"/>
            <p:cNvSpPr/>
            <p:nvPr/>
          </p:nvSpPr>
          <p:spPr>
            <a:xfrm>
              <a:off x="3706633" y="1520089"/>
              <a:ext cx="13849" cy="2740"/>
            </a:xfrm>
            <a:custGeom>
              <a:rect b="b" l="l" r="r" t="t"/>
              <a:pathLst>
                <a:path extrusionOk="0" h="91" w="388">
                  <a:moveTo>
                    <a:pt x="387" y="0"/>
                  </a:moveTo>
                  <a:cubicBezTo>
                    <a:pt x="241" y="20"/>
                    <a:pt x="7" y="4"/>
                    <a:pt x="1" y="91"/>
                  </a:cubicBezTo>
                  <a:cubicBezTo>
                    <a:pt x="154" y="71"/>
                    <a:pt x="382" y="89"/>
                    <a:pt x="3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3"/>
            <p:cNvSpPr/>
            <p:nvPr/>
          </p:nvSpPr>
          <p:spPr>
            <a:xfrm>
              <a:off x="4501669" y="1516627"/>
              <a:ext cx="13991" cy="4246"/>
            </a:xfrm>
            <a:custGeom>
              <a:rect b="b" l="l" r="r" t="t"/>
              <a:pathLst>
                <a:path extrusionOk="0" h="141" w="392">
                  <a:moveTo>
                    <a:pt x="99" y="115"/>
                  </a:moveTo>
                  <a:cubicBezTo>
                    <a:pt x="153" y="140"/>
                    <a:pt x="392" y="74"/>
                    <a:pt x="291" y="24"/>
                  </a:cubicBezTo>
                  <a:cubicBezTo>
                    <a:pt x="238" y="1"/>
                    <a:pt x="0" y="68"/>
                    <a:pt x="99"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3"/>
            <p:cNvSpPr/>
            <p:nvPr/>
          </p:nvSpPr>
          <p:spPr>
            <a:xfrm>
              <a:off x="3414103" y="1516627"/>
              <a:ext cx="14027" cy="4246"/>
            </a:xfrm>
            <a:custGeom>
              <a:rect b="b" l="l" r="r" t="t"/>
              <a:pathLst>
                <a:path extrusionOk="0" h="141" w="393">
                  <a:moveTo>
                    <a:pt x="293" y="24"/>
                  </a:moveTo>
                  <a:cubicBezTo>
                    <a:pt x="241" y="1"/>
                    <a:pt x="1" y="68"/>
                    <a:pt x="100" y="115"/>
                  </a:cubicBezTo>
                  <a:cubicBezTo>
                    <a:pt x="152" y="140"/>
                    <a:pt x="392" y="74"/>
                    <a:pt x="293"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3"/>
            <p:cNvSpPr/>
            <p:nvPr/>
          </p:nvSpPr>
          <p:spPr>
            <a:xfrm>
              <a:off x="7082796" y="1511117"/>
              <a:ext cx="13991" cy="4276"/>
            </a:xfrm>
            <a:custGeom>
              <a:rect b="b" l="l" r="r" t="t"/>
              <a:pathLst>
                <a:path extrusionOk="0" h="142" w="392">
                  <a:moveTo>
                    <a:pt x="290" y="27"/>
                  </a:moveTo>
                  <a:cubicBezTo>
                    <a:pt x="238" y="1"/>
                    <a:pt x="0" y="70"/>
                    <a:pt x="99" y="118"/>
                  </a:cubicBezTo>
                  <a:cubicBezTo>
                    <a:pt x="153" y="142"/>
                    <a:pt x="392" y="74"/>
                    <a:pt x="290"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3"/>
            <p:cNvSpPr/>
            <p:nvPr/>
          </p:nvSpPr>
          <p:spPr>
            <a:xfrm>
              <a:off x="2457348" y="1511117"/>
              <a:ext cx="13991" cy="4276"/>
            </a:xfrm>
            <a:custGeom>
              <a:rect b="b" l="l" r="r" t="t"/>
              <a:pathLst>
                <a:path extrusionOk="0" h="142" w="392">
                  <a:moveTo>
                    <a:pt x="293" y="27"/>
                  </a:moveTo>
                  <a:cubicBezTo>
                    <a:pt x="238" y="1"/>
                    <a:pt x="0" y="70"/>
                    <a:pt x="100" y="118"/>
                  </a:cubicBezTo>
                  <a:cubicBezTo>
                    <a:pt x="152" y="142"/>
                    <a:pt x="392" y="74"/>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3"/>
            <p:cNvSpPr/>
            <p:nvPr/>
          </p:nvSpPr>
          <p:spPr>
            <a:xfrm>
              <a:off x="5640810" y="1506420"/>
              <a:ext cx="13884" cy="5510"/>
            </a:xfrm>
            <a:custGeom>
              <a:rect b="b" l="l" r="r" t="t"/>
              <a:pathLst>
                <a:path extrusionOk="0" h="183" w="389">
                  <a:moveTo>
                    <a:pt x="1" y="183"/>
                  </a:moveTo>
                  <a:lnTo>
                    <a:pt x="389" y="183"/>
                  </a:lnTo>
                  <a:lnTo>
                    <a:pt x="389" y="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3"/>
            <p:cNvSpPr/>
            <p:nvPr/>
          </p:nvSpPr>
          <p:spPr>
            <a:xfrm>
              <a:off x="4487357" y="1495491"/>
              <a:ext cx="26591" cy="12255"/>
            </a:xfrm>
            <a:custGeom>
              <a:rect b="b" l="l" r="r" t="t"/>
              <a:pathLst>
                <a:path extrusionOk="0" h="407" w="745">
                  <a:moveTo>
                    <a:pt x="306" y="0"/>
                  </a:moveTo>
                  <a:cubicBezTo>
                    <a:pt x="0" y="136"/>
                    <a:pt x="89" y="406"/>
                    <a:pt x="692" y="363"/>
                  </a:cubicBezTo>
                  <a:cubicBezTo>
                    <a:pt x="745" y="157"/>
                    <a:pt x="647" y="21"/>
                    <a:pt x="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3"/>
            <p:cNvSpPr/>
            <p:nvPr/>
          </p:nvSpPr>
          <p:spPr>
            <a:xfrm>
              <a:off x="3352142" y="1502957"/>
              <a:ext cx="14027" cy="4306"/>
            </a:xfrm>
            <a:custGeom>
              <a:rect b="b" l="l" r="r" t="t"/>
              <a:pathLst>
                <a:path extrusionOk="0" h="143" w="393">
                  <a:moveTo>
                    <a:pt x="100" y="117"/>
                  </a:moveTo>
                  <a:cubicBezTo>
                    <a:pt x="151" y="143"/>
                    <a:pt x="392" y="72"/>
                    <a:pt x="293" y="26"/>
                  </a:cubicBezTo>
                  <a:cubicBezTo>
                    <a:pt x="242" y="0"/>
                    <a:pt x="1" y="70"/>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3"/>
            <p:cNvSpPr/>
            <p:nvPr/>
          </p:nvSpPr>
          <p:spPr>
            <a:xfrm>
              <a:off x="7844246" y="1485193"/>
              <a:ext cx="35478" cy="19090"/>
            </a:xfrm>
            <a:custGeom>
              <a:rect b="b" l="l" r="r" t="t"/>
              <a:pathLst>
                <a:path extrusionOk="0" h="634" w="994">
                  <a:moveTo>
                    <a:pt x="558" y="615"/>
                  </a:moveTo>
                  <a:cubicBezTo>
                    <a:pt x="506" y="349"/>
                    <a:pt x="994" y="336"/>
                    <a:pt x="943" y="70"/>
                  </a:cubicBezTo>
                  <a:cubicBezTo>
                    <a:pt x="1" y="0"/>
                    <a:pt x="75" y="633"/>
                    <a:pt x="558" y="6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3"/>
            <p:cNvSpPr/>
            <p:nvPr/>
          </p:nvSpPr>
          <p:spPr>
            <a:xfrm>
              <a:off x="2677566" y="1500248"/>
              <a:ext cx="14099" cy="4276"/>
            </a:xfrm>
            <a:custGeom>
              <a:rect b="b" l="l" r="r" t="t"/>
              <a:pathLst>
                <a:path extrusionOk="0" h="142" w="395">
                  <a:moveTo>
                    <a:pt x="99" y="115"/>
                  </a:moveTo>
                  <a:cubicBezTo>
                    <a:pt x="156" y="141"/>
                    <a:pt x="395" y="71"/>
                    <a:pt x="294" y="24"/>
                  </a:cubicBezTo>
                  <a:cubicBezTo>
                    <a:pt x="242" y="0"/>
                    <a:pt x="1" y="68"/>
                    <a:pt x="99"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3"/>
            <p:cNvSpPr/>
            <p:nvPr/>
          </p:nvSpPr>
          <p:spPr>
            <a:xfrm>
              <a:off x="1872216" y="1500187"/>
              <a:ext cx="14170" cy="4336"/>
            </a:xfrm>
            <a:custGeom>
              <a:rect b="b" l="l" r="r" t="t"/>
              <a:pathLst>
                <a:path extrusionOk="0" h="144" w="397">
                  <a:moveTo>
                    <a:pt x="294" y="26"/>
                  </a:moveTo>
                  <a:cubicBezTo>
                    <a:pt x="242" y="1"/>
                    <a:pt x="1" y="70"/>
                    <a:pt x="104" y="117"/>
                  </a:cubicBezTo>
                  <a:cubicBezTo>
                    <a:pt x="157" y="143"/>
                    <a:pt x="396"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3"/>
            <p:cNvSpPr/>
            <p:nvPr/>
          </p:nvSpPr>
          <p:spPr>
            <a:xfrm>
              <a:off x="4920656" y="1484531"/>
              <a:ext cx="34229" cy="17223"/>
            </a:xfrm>
            <a:custGeom>
              <a:rect b="b" l="l" r="r" t="t"/>
              <a:pathLst>
                <a:path extrusionOk="0" h="572" w="959">
                  <a:moveTo>
                    <a:pt x="704" y="546"/>
                  </a:moveTo>
                  <a:cubicBezTo>
                    <a:pt x="863" y="441"/>
                    <a:pt x="958" y="303"/>
                    <a:pt x="894" y="92"/>
                  </a:cubicBezTo>
                  <a:cubicBezTo>
                    <a:pt x="627" y="95"/>
                    <a:pt x="469" y="48"/>
                    <a:pt x="313" y="0"/>
                  </a:cubicBezTo>
                  <a:cubicBezTo>
                    <a:pt x="0" y="149"/>
                    <a:pt x="82" y="572"/>
                    <a:pt x="704" y="54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3"/>
            <p:cNvSpPr/>
            <p:nvPr/>
          </p:nvSpPr>
          <p:spPr>
            <a:xfrm>
              <a:off x="2716149" y="1488776"/>
              <a:ext cx="20131" cy="16199"/>
            </a:xfrm>
            <a:custGeom>
              <a:rect b="b" l="l" r="r" t="t"/>
              <a:pathLst>
                <a:path extrusionOk="0" h="538" w="564">
                  <a:moveTo>
                    <a:pt x="563" y="405"/>
                  </a:moveTo>
                  <a:lnTo>
                    <a:pt x="563" y="132"/>
                  </a:lnTo>
                  <a:cubicBezTo>
                    <a:pt x="0" y="0"/>
                    <a:pt x="0" y="538"/>
                    <a:pt x="563" y="4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3"/>
            <p:cNvSpPr/>
            <p:nvPr/>
          </p:nvSpPr>
          <p:spPr>
            <a:xfrm>
              <a:off x="6518365" y="1494708"/>
              <a:ext cx="13991" cy="4306"/>
            </a:xfrm>
            <a:custGeom>
              <a:rect b="b" l="l" r="r" t="t"/>
              <a:pathLst>
                <a:path extrusionOk="0" h="143" w="392">
                  <a:moveTo>
                    <a:pt x="294" y="26"/>
                  </a:moveTo>
                  <a:cubicBezTo>
                    <a:pt x="236" y="0"/>
                    <a:pt x="0" y="71"/>
                    <a:pt x="101" y="118"/>
                  </a:cubicBezTo>
                  <a:cubicBezTo>
                    <a:pt x="151" y="143"/>
                    <a:pt x="392"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3"/>
            <p:cNvSpPr/>
            <p:nvPr/>
          </p:nvSpPr>
          <p:spPr>
            <a:xfrm>
              <a:off x="2631667" y="1490011"/>
              <a:ext cx="21951" cy="8762"/>
            </a:xfrm>
            <a:custGeom>
              <a:rect b="b" l="l" r="r" t="t"/>
              <a:pathLst>
                <a:path extrusionOk="0" h="291" w="615">
                  <a:moveTo>
                    <a:pt x="614" y="274"/>
                  </a:moveTo>
                  <a:lnTo>
                    <a:pt x="614" y="1"/>
                  </a:lnTo>
                  <a:lnTo>
                    <a:pt x="34" y="1"/>
                  </a:lnTo>
                  <a:cubicBezTo>
                    <a:pt x="1" y="201"/>
                    <a:pt x="194" y="291"/>
                    <a:pt x="614"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3"/>
            <p:cNvSpPr/>
            <p:nvPr/>
          </p:nvSpPr>
          <p:spPr>
            <a:xfrm>
              <a:off x="1833597" y="1487271"/>
              <a:ext cx="14670" cy="9545"/>
            </a:xfrm>
            <a:custGeom>
              <a:rect b="b" l="l" r="r" t="t"/>
              <a:pathLst>
                <a:path extrusionOk="0" h="317" w="411">
                  <a:moveTo>
                    <a:pt x="410" y="273"/>
                  </a:moveTo>
                  <a:lnTo>
                    <a:pt x="410" y="91"/>
                  </a:lnTo>
                  <a:cubicBezTo>
                    <a:pt x="220" y="91"/>
                    <a:pt x="182" y="17"/>
                    <a:pt x="25" y="1"/>
                  </a:cubicBezTo>
                  <a:cubicBezTo>
                    <a:pt x="45" y="144"/>
                    <a:pt x="0" y="316"/>
                    <a:pt x="410"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3"/>
            <p:cNvSpPr/>
            <p:nvPr/>
          </p:nvSpPr>
          <p:spPr>
            <a:xfrm>
              <a:off x="1600565" y="1492721"/>
              <a:ext cx="13777" cy="2800"/>
            </a:xfrm>
            <a:custGeom>
              <a:rect b="b" l="l" r="r" t="t"/>
              <a:pathLst>
                <a:path extrusionOk="0" h="93" w="386">
                  <a:moveTo>
                    <a:pt x="0" y="92"/>
                  </a:moveTo>
                  <a:cubicBezTo>
                    <a:pt x="149" y="71"/>
                    <a:pt x="380" y="90"/>
                    <a:pt x="385" y="1"/>
                  </a:cubicBezTo>
                  <a:cubicBezTo>
                    <a:pt x="235" y="22"/>
                    <a:pt x="5" y="5"/>
                    <a:pt x="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3"/>
            <p:cNvSpPr/>
            <p:nvPr/>
          </p:nvSpPr>
          <p:spPr>
            <a:xfrm>
              <a:off x="8380302" y="1486970"/>
              <a:ext cx="6996" cy="6203"/>
            </a:xfrm>
            <a:custGeom>
              <a:rect b="b" l="l" r="r" t="t"/>
              <a:pathLst>
                <a:path extrusionOk="0" h="206" w="196">
                  <a:moveTo>
                    <a:pt x="193" y="102"/>
                  </a:moveTo>
                  <a:cubicBezTo>
                    <a:pt x="195" y="52"/>
                    <a:pt x="39" y="0"/>
                    <a:pt x="1" y="102"/>
                  </a:cubicBezTo>
                  <a:cubicBezTo>
                    <a:pt x="1" y="153"/>
                    <a:pt x="159" y="205"/>
                    <a:pt x="193"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3"/>
            <p:cNvSpPr/>
            <p:nvPr/>
          </p:nvSpPr>
          <p:spPr>
            <a:xfrm>
              <a:off x="7447531" y="1489228"/>
              <a:ext cx="14063" cy="4276"/>
            </a:xfrm>
            <a:custGeom>
              <a:rect b="b" l="l" r="r" t="t"/>
              <a:pathLst>
                <a:path extrusionOk="0" h="142" w="394">
                  <a:moveTo>
                    <a:pt x="294" y="27"/>
                  </a:moveTo>
                  <a:cubicBezTo>
                    <a:pt x="240" y="1"/>
                    <a:pt x="1" y="71"/>
                    <a:pt x="100" y="117"/>
                  </a:cubicBezTo>
                  <a:cubicBezTo>
                    <a:pt x="153" y="142"/>
                    <a:pt x="394" y="73"/>
                    <a:pt x="294"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3"/>
            <p:cNvSpPr/>
            <p:nvPr/>
          </p:nvSpPr>
          <p:spPr>
            <a:xfrm>
              <a:off x="2288775" y="1487150"/>
              <a:ext cx="20737" cy="5781"/>
            </a:xfrm>
            <a:custGeom>
              <a:rect b="b" l="l" r="r" t="t"/>
              <a:pathLst>
                <a:path extrusionOk="0" h="192" w="581">
                  <a:moveTo>
                    <a:pt x="1" y="186"/>
                  </a:moveTo>
                  <a:cubicBezTo>
                    <a:pt x="333" y="191"/>
                    <a:pt x="497" y="118"/>
                    <a:pt x="580" y="5"/>
                  </a:cubicBezTo>
                  <a:cubicBezTo>
                    <a:pt x="249" y="1"/>
                    <a:pt x="85" y="75"/>
                    <a:pt x="1" y="18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3"/>
            <p:cNvSpPr/>
            <p:nvPr/>
          </p:nvSpPr>
          <p:spPr>
            <a:xfrm>
              <a:off x="2653688" y="1481851"/>
              <a:ext cx="20666" cy="8160"/>
            </a:xfrm>
            <a:custGeom>
              <a:rect b="b" l="l" r="r" t="t"/>
              <a:pathLst>
                <a:path extrusionOk="0" h="271" w="579">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3"/>
            <p:cNvSpPr/>
            <p:nvPr/>
          </p:nvSpPr>
          <p:spPr>
            <a:xfrm>
              <a:off x="6129967" y="1474384"/>
              <a:ext cx="26520" cy="15236"/>
            </a:xfrm>
            <a:custGeom>
              <a:rect b="b" l="l" r="r" t="t"/>
              <a:pathLst>
                <a:path extrusionOk="0" h="506" w="743">
                  <a:moveTo>
                    <a:pt x="1" y="72"/>
                  </a:moveTo>
                  <a:lnTo>
                    <a:pt x="1" y="435"/>
                  </a:lnTo>
                  <a:cubicBezTo>
                    <a:pt x="742" y="506"/>
                    <a:pt x="742" y="0"/>
                    <a:pt x="1" y="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3"/>
            <p:cNvSpPr/>
            <p:nvPr/>
          </p:nvSpPr>
          <p:spPr>
            <a:xfrm>
              <a:off x="5500577" y="1470892"/>
              <a:ext cx="35086" cy="16410"/>
            </a:xfrm>
            <a:custGeom>
              <a:rect b="b" l="l" r="r" t="t"/>
              <a:pathLst>
                <a:path extrusionOk="0" h="545" w="983">
                  <a:moveTo>
                    <a:pt x="844" y="0"/>
                  </a:moveTo>
                  <a:lnTo>
                    <a:pt x="74" y="0"/>
                  </a:lnTo>
                  <a:cubicBezTo>
                    <a:pt x="1" y="307"/>
                    <a:pt x="408" y="387"/>
                    <a:pt x="654" y="545"/>
                  </a:cubicBezTo>
                  <a:cubicBezTo>
                    <a:pt x="647" y="332"/>
                    <a:pt x="983" y="280"/>
                    <a:pt x="84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3"/>
            <p:cNvSpPr/>
            <p:nvPr/>
          </p:nvSpPr>
          <p:spPr>
            <a:xfrm>
              <a:off x="2904781" y="1478299"/>
              <a:ext cx="13920" cy="4276"/>
            </a:xfrm>
            <a:custGeom>
              <a:rect b="b" l="l" r="r" t="t"/>
              <a:pathLst>
                <a:path extrusionOk="0" h="142" w="390">
                  <a:moveTo>
                    <a:pt x="292" y="27"/>
                  </a:moveTo>
                  <a:cubicBezTo>
                    <a:pt x="237" y="1"/>
                    <a:pt x="1" y="70"/>
                    <a:pt x="99" y="118"/>
                  </a:cubicBezTo>
                  <a:cubicBezTo>
                    <a:pt x="152" y="142"/>
                    <a:pt x="390" y="74"/>
                    <a:pt x="292"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3"/>
            <p:cNvSpPr/>
            <p:nvPr/>
          </p:nvSpPr>
          <p:spPr>
            <a:xfrm>
              <a:off x="7588799" y="1470892"/>
              <a:ext cx="20773" cy="8250"/>
            </a:xfrm>
            <a:custGeom>
              <a:rect b="b" l="l" r="r" t="t"/>
              <a:pathLst>
                <a:path extrusionOk="0" h="274" w="582">
                  <a:moveTo>
                    <a:pt x="581" y="0"/>
                  </a:moveTo>
                  <a:lnTo>
                    <a:pt x="0" y="0"/>
                  </a:lnTo>
                  <a:lnTo>
                    <a:pt x="0" y="273"/>
                  </a:lnTo>
                  <a:lnTo>
                    <a:pt x="581" y="27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3"/>
            <p:cNvSpPr/>
            <p:nvPr/>
          </p:nvSpPr>
          <p:spPr>
            <a:xfrm>
              <a:off x="8270157" y="1470500"/>
              <a:ext cx="7031" cy="6263"/>
            </a:xfrm>
            <a:custGeom>
              <a:rect b="b" l="l" r="r" t="t"/>
              <a:pathLst>
                <a:path extrusionOk="0" h="208" w="197">
                  <a:moveTo>
                    <a:pt x="195" y="105"/>
                  </a:moveTo>
                  <a:cubicBezTo>
                    <a:pt x="197" y="54"/>
                    <a:pt x="39" y="0"/>
                    <a:pt x="1" y="105"/>
                  </a:cubicBezTo>
                  <a:cubicBezTo>
                    <a:pt x="1" y="155"/>
                    <a:pt x="158" y="208"/>
                    <a:pt x="195"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3"/>
            <p:cNvSpPr/>
            <p:nvPr/>
          </p:nvSpPr>
          <p:spPr>
            <a:xfrm>
              <a:off x="5079699" y="1467399"/>
              <a:ext cx="14063" cy="4246"/>
            </a:xfrm>
            <a:custGeom>
              <a:rect b="b" l="l" r="r" t="t"/>
              <a:pathLst>
                <a:path extrusionOk="0" h="141" w="394">
                  <a:moveTo>
                    <a:pt x="104" y="116"/>
                  </a:moveTo>
                  <a:cubicBezTo>
                    <a:pt x="157" y="141"/>
                    <a:pt x="393" y="72"/>
                    <a:pt x="296" y="25"/>
                  </a:cubicBezTo>
                  <a:cubicBezTo>
                    <a:pt x="242" y="0"/>
                    <a:pt x="1" y="68"/>
                    <a:pt x="104"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3"/>
            <p:cNvSpPr/>
            <p:nvPr/>
          </p:nvSpPr>
          <p:spPr>
            <a:xfrm>
              <a:off x="1336624" y="1444908"/>
              <a:ext cx="52218" cy="28002"/>
            </a:xfrm>
            <a:custGeom>
              <a:rect b="b" l="l" r="r" t="t"/>
              <a:pathLst>
                <a:path extrusionOk="0" h="930" w="1463">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3"/>
            <p:cNvSpPr/>
            <p:nvPr/>
          </p:nvSpPr>
          <p:spPr>
            <a:xfrm>
              <a:off x="7003667" y="1462702"/>
              <a:ext cx="13884" cy="5510"/>
            </a:xfrm>
            <a:custGeom>
              <a:rect b="b" l="l" r="r" t="t"/>
              <a:pathLst>
                <a:path extrusionOk="0" h="183" w="389">
                  <a:moveTo>
                    <a:pt x="1" y="182"/>
                  </a:moveTo>
                  <a:lnTo>
                    <a:pt x="388" y="182"/>
                  </a:lnTo>
                  <a:lnTo>
                    <a:pt x="388" y="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3"/>
            <p:cNvSpPr/>
            <p:nvPr/>
          </p:nvSpPr>
          <p:spPr>
            <a:xfrm>
              <a:off x="2917987" y="1459962"/>
              <a:ext cx="29482" cy="9846"/>
            </a:xfrm>
            <a:custGeom>
              <a:rect b="b" l="l" r="r" t="t"/>
              <a:pathLst>
                <a:path extrusionOk="0" h="327" w="826">
                  <a:moveTo>
                    <a:pt x="692" y="273"/>
                  </a:moveTo>
                  <a:cubicBezTo>
                    <a:pt x="825" y="29"/>
                    <a:pt x="294" y="97"/>
                    <a:pt x="115" y="0"/>
                  </a:cubicBezTo>
                  <a:cubicBezTo>
                    <a:pt x="0" y="235"/>
                    <a:pt x="192" y="327"/>
                    <a:pt x="692"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3"/>
            <p:cNvSpPr/>
            <p:nvPr/>
          </p:nvSpPr>
          <p:spPr>
            <a:xfrm>
              <a:off x="1610666" y="1464659"/>
              <a:ext cx="14027" cy="4276"/>
            </a:xfrm>
            <a:custGeom>
              <a:rect b="b" l="l" r="r" t="t"/>
              <a:pathLst>
                <a:path extrusionOk="0" h="142" w="393">
                  <a:moveTo>
                    <a:pt x="102" y="117"/>
                  </a:moveTo>
                  <a:cubicBezTo>
                    <a:pt x="153" y="142"/>
                    <a:pt x="392" y="73"/>
                    <a:pt x="294" y="26"/>
                  </a:cubicBezTo>
                  <a:cubicBezTo>
                    <a:pt x="239" y="1"/>
                    <a:pt x="0" y="70"/>
                    <a:pt x="102"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3"/>
            <p:cNvSpPr/>
            <p:nvPr/>
          </p:nvSpPr>
          <p:spPr>
            <a:xfrm>
              <a:off x="2818835" y="1459571"/>
              <a:ext cx="6924" cy="6233"/>
            </a:xfrm>
            <a:custGeom>
              <a:rect b="b" l="l" r="r" t="t"/>
              <a:pathLst>
                <a:path extrusionOk="0" h="207" w="194">
                  <a:moveTo>
                    <a:pt x="191" y="103"/>
                  </a:moveTo>
                  <a:cubicBezTo>
                    <a:pt x="194" y="52"/>
                    <a:pt x="36" y="0"/>
                    <a:pt x="0" y="103"/>
                  </a:cubicBezTo>
                  <a:cubicBezTo>
                    <a:pt x="0" y="156"/>
                    <a:pt x="154" y="207"/>
                    <a:pt x="191"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3"/>
            <p:cNvSpPr/>
            <p:nvPr/>
          </p:nvSpPr>
          <p:spPr>
            <a:xfrm>
              <a:off x="1004940" y="1461889"/>
              <a:ext cx="14063" cy="4306"/>
            </a:xfrm>
            <a:custGeom>
              <a:rect b="b" l="l" r="r" t="t"/>
              <a:pathLst>
                <a:path extrusionOk="0" h="143" w="394">
                  <a:moveTo>
                    <a:pt x="296" y="26"/>
                  </a:moveTo>
                  <a:cubicBezTo>
                    <a:pt x="240" y="0"/>
                    <a:pt x="1" y="71"/>
                    <a:pt x="101" y="118"/>
                  </a:cubicBezTo>
                  <a:cubicBezTo>
                    <a:pt x="152" y="143"/>
                    <a:pt x="394" y="73"/>
                    <a:pt x="296"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3"/>
            <p:cNvSpPr/>
            <p:nvPr/>
          </p:nvSpPr>
          <p:spPr>
            <a:xfrm>
              <a:off x="660834" y="1461920"/>
              <a:ext cx="14063" cy="4276"/>
            </a:xfrm>
            <a:custGeom>
              <a:rect b="b" l="l" r="r" t="t"/>
              <a:pathLst>
                <a:path extrusionOk="0" h="142" w="394">
                  <a:moveTo>
                    <a:pt x="100" y="117"/>
                  </a:moveTo>
                  <a:cubicBezTo>
                    <a:pt x="156" y="142"/>
                    <a:pt x="393" y="72"/>
                    <a:pt x="294" y="25"/>
                  </a:cubicBezTo>
                  <a:cubicBezTo>
                    <a:pt x="242" y="1"/>
                    <a:pt x="1" y="70"/>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3"/>
            <p:cNvSpPr/>
            <p:nvPr/>
          </p:nvSpPr>
          <p:spPr>
            <a:xfrm>
              <a:off x="492262" y="1453700"/>
              <a:ext cx="28483" cy="11743"/>
            </a:xfrm>
            <a:custGeom>
              <a:rect b="b" l="l" r="r" t="t"/>
              <a:pathLst>
                <a:path extrusionOk="0" h="390" w="798">
                  <a:moveTo>
                    <a:pt x="771" y="26"/>
                  </a:moveTo>
                  <a:cubicBezTo>
                    <a:pt x="336" y="1"/>
                    <a:pt x="49" y="49"/>
                    <a:pt x="1" y="208"/>
                  </a:cubicBezTo>
                  <a:cubicBezTo>
                    <a:pt x="279" y="229"/>
                    <a:pt x="326" y="358"/>
                    <a:pt x="580" y="390"/>
                  </a:cubicBezTo>
                  <a:cubicBezTo>
                    <a:pt x="539" y="219"/>
                    <a:pt x="797" y="189"/>
                    <a:pt x="771"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3"/>
            <p:cNvSpPr/>
            <p:nvPr/>
          </p:nvSpPr>
          <p:spPr>
            <a:xfrm>
              <a:off x="2089293" y="1452405"/>
              <a:ext cx="38726" cy="12646"/>
            </a:xfrm>
            <a:custGeom>
              <a:rect b="b" l="l" r="r" t="t"/>
              <a:pathLst>
                <a:path extrusionOk="0" h="420" w="1085">
                  <a:moveTo>
                    <a:pt x="962" y="341"/>
                  </a:moveTo>
                  <a:cubicBezTo>
                    <a:pt x="1085" y="121"/>
                    <a:pt x="42" y="1"/>
                    <a:pt x="0" y="159"/>
                  </a:cubicBezTo>
                  <a:cubicBezTo>
                    <a:pt x="366" y="199"/>
                    <a:pt x="347" y="420"/>
                    <a:pt x="962" y="34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3"/>
            <p:cNvSpPr/>
            <p:nvPr/>
          </p:nvSpPr>
          <p:spPr>
            <a:xfrm>
              <a:off x="8662517" y="1457192"/>
              <a:ext cx="13777" cy="2800"/>
            </a:xfrm>
            <a:custGeom>
              <a:rect b="b" l="l" r="r" t="t"/>
              <a:pathLst>
                <a:path extrusionOk="0" h="93" w="386">
                  <a:moveTo>
                    <a:pt x="385" y="1"/>
                  </a:moveTo>
                  <a:cubicBezTo>
                    <a:pt x="238" y="23"/>
                    <a:pt x="5" y="5"/>
                    <a:pt x="0" y="92"/>
                  </a:cubicBezTo>
                  <a:cubicBezTo>
                    <a:pt x="150" y="71"/>
                    <a:pt x="381" y="90"/>
                    <a:pt x="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3"/>
            <p:cNvSpPr/>
            <p:nvPr/>
          </p:nvSpPr>
          <p:spPr>
            <a:xfrm>
              <a:off x="216150" y="1454453"/>
              <a:ext cx="21558" cy="6444"/>
            </a:xfrm>
            <a:custGeom>
              <a:rect b="b" l="l" r="r" t="t"/>
              <a:pathLst>
                <a:path extrusionOk="0" h="214" w="604">
                  <a:moveTo>
                    <a:pt x="603" y="1"/>
                  </a:moveTo>
                  <a:lnTo>
                    <a:pt x="25" y="1"/>
                  </a:lnTo>
                  <a:cubicBezTo>
                    <a:pt x="0" y="164"/>
                    <a:pt x="216" y="213"/>
                    <a:pt x="603" y="1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3"/>
            <p:cNvSpPr/>
            <p:nvPr/>
          </p:nvSpPr>
          <p:spPr>
            <a:xfrm>
              <a:off x="5585845" y="1448672"/>
              <a:ext cx="6853" cy="6203"/>
            </a:xfrm>
            <a:custGeom>
              <a:rect b="b" l="l" r="r" t="t"/>
              <a:pathLst>
                <a:path extrusionOk="0" h="206" w="192">
                  <a:moveTo>
                    <a:pt x="191" y="103"/>
                  </a:moveTo>
                  <a:cubicBezTo>
                    <a:pt x="191" y="53"/>
                    <a:pt x="36" y="1"/>
                    <a:pt x="1" y="103"/>
                  </a:cubicBezTo>
                  <a:cubicBezTo>
                    <a:pt x="1" y="153"/>
                    <a:pt x="156" y="206"/>
                    <a:pt x="191"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3"/>
            <p:cNvSpPr/>
            <p:nvPr/>
          </p:nvSpPr>
          <p:spPr>
            <a:xfrm>
              <a:off x="4711609" y="1449033"/>
              <a:ext cx="13849" cy="5450"/>
            </a:xfrm>
            <a:custGeom>
              <a:rect b="b" l="l" r="r" t="t"/>
              <a:pathLst>
                <a:path extrusionOk="0" h="181" w="388">
                  <a:moveTo>
                    <a:pt x="388" y="0"/>
                  </a:moveTo>
                  <a:lnTo>
                    <a:pt x="0" y="0"/>
                  </a:lnTo>
                  <a:lnTo>
                    <a:pt x="0" y="181"/>
                  </a:lnTo>
                  <a:lnTo>
                    <a:pt x="388" y="18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3"/>
            <p:cNvSpPr/>
            <p:nvPr/>
          </p:nvSpPr>
          <p:spPr>
            <a:xfrm>
              <a:off x="2436575" y="1435514"/>
              <a:ext cx="40404" cy="18548"/>
            </a:xfrm>
            <a:custGeom>
              <a:rect b="b" l="l" r="r" t="t"/>
              <a:pathLst>
                <a:path extrusionOk="0" h="616" w="1132">
                  <a:moveTo>
                    <a:pt x="1068" y="449"/>
                  </a:moveTo>
                  <a:cubicBezTo>
                    <a:pt x="1132" y="0"/>
                    <a:pt x="0" y="212"/>
                    <a:pt x="102" y="538"/>
                  </a:cubicBezTo>
                  <a:cubicBezTo>
                    <a:pt x="648" y="615"/>
                    <a:pt x="601" y="412"/>
                    <a:pt x="1068" y="44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3"/>
            <p:cNvSpPr/>
            <p:nvPr/>
          </p:nvSpPr>
          <p:spPr>
            <a:xfrm>
              <a:off x="96404" y="1448250"/>
              <a:ext cx="14063" cy="4276"/>
            </a:xfrm>
            <a:custGeom>
              <a:rect b="b" l="l" r="r" t="t"/>
              <a:pathLst>
                <a:path extrusionOk="0" h="142" w="394">
                  <a:moveTo>
                    <a:pt x="294" y="26"/>
                  </a:moveTo>
                  <a:cubicBezTo>
                    <a:pt x="239" y="0"/>
                    <a:pt x="0" y="70"/>
                    <a:pt x="101" y="115"/>
                  </a:cubicBezTo>
                  <a:cubicBezTo>
                    <a:pt x="154" y="141"/>
                    <a:pt x="393"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3"/>
            <p:cNvSpPr/>
            <p:nvPr/>
          </p:nvSpPr>
          <p:spPr>
            <a:xfrm>
              <a:off x="7664466" y="1443553"/>
              <a:ext cx="13813" cy="5540"/>
            </a:xfrm>
            <a:custGeom>
              <a:rect b="b" l="l" r="r" t="t"/>
              <a:pathLst>
                <a:path extrusionOk="0" h="184" w="387">
                  <a:moveTo>
                    <a:pt x="387" y="1"/>
                  </a:moveTo>
                  <a:lnTo>
                    <a:pt x="0" y="1"/>
                  </a:lnTo>
                  <a:lnTo>
                    <a:pt x="0" y="184"/>
                  </a:lnTo>
                  <a:lnTo>
                    <a:pt x="387" y="184"/>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3"/>
            <p:cNvSpPr/>
            <p:nvPr/>
          </p:nvSpPr>
          <p:spPr>
            <a:xfrm>
              <a:off x="5224358" y="1445540"/>
              <a:ext cx="13956" cy="4276"/>
            </a:xfrm>
            <a:custGeom>
              <a:rect b="b" l="l" r="r" t="t"/>
              <a:pathLst>
                <a:path extrusionOk="0" h="142" w="391">
                  <a:moveTo>
                    <a:pt x="292" y="25"/>
                  </a:moveTo>
                  <a:cubicBezTo>
                    <a:pt x="238" y="0"/>
                    <a:pt x="1" y="68"/>
                    <a:pt x="100" y="116"/>
                  </a:cubicBezTo>
                  <a:cubicBezTo>
                    <a:pt x="152" y="141"/>
                    <a:pt x="391" y="72"/>
                    <a:pt x="292"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3"/>
            <p:cNvSpPr/>
            <p:nvPr/>
          </p:nvSpPr>
          <p:spPr>
            <a:xfrm>
              <a:off x="4645900" y="1435364"/>
              <a:ext cx="28268" cy="13700"/>
            </a:xfrm>
            <a:custGeom>
              <a:rect b="b" l="l" r="r" t="t"/>
              <a:pathLst>
                <a:path extrusionOk="0" h="455" w="792">
                  <a:moveTo>
                    <a:pt x="493" y="454"/>
                  </a:moveTo>
                  <a:cubicBezTo>
                    <a:pt x="758" y="338"/>
                    <a:pt x="792" y="8"/>
                    <a:pt x="301" y="0"/>
                  </a:cubicBezTo>
                  <a:cubicBezTo>
                    <a:pt x="36" y="116"/>
                    <a:pt x="1" y="445"/>
                    <a:pt x="493" y="45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3"/>
            <p:cNvSpPr/>
            <p:nvPr/>
          </p:nvSpPr>
          <p:spPr>
            <a:xfrm>
              <a:off x="7213500" y="1434581"/>
              <a:ext cx="14063" cy="4306"/>
            </a:xfrm>
            <a:custGeom>
              <a:rect b="b" l="l" r="r" t="t"/>
              <a:pathLst>
                <a:path extrusionOk="0" h="143" w="394">
                  <a:moveTo>
                    <a:pt x="100" y="116"/>
                  </a:moveTo>
                  <a:cubicBezTo>
                    <a:pt x="155" y="142"/>
                    <a:pt x="394" y="72"/>
                    <a:pt x="295" y="26"/>
                  </a:cubicBezTo>
                  <a:cubicBezTo>
                    <a:pt x="240" y="0"/>
                    <a:pt x="1" y="69"/>
                    <a:pt x="100"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3"/>
            <p:cNvSpPr/>
            <p:nvPr/>
          </p:nvSpPr>
          <p:spPr>
            <a:xfrm>
              <a:off x="3362600" y="1429854"/>
              <a:ext cx="34443" cy="9033"/>
            </a:xfrm>
            <a:custGeom>
              <a:rect b="b" l="l" r="r" t="t"/>
              <a:pathLst>
                <a:path extrusionOk="0" h="300" w="965">
                  <a:moveTo>
                    <a:pt x="192" y="273"/>
                  </a:moveTo>
                  <a:cubicBezTo>
                    <a:pt x="632" y="299"/>
                    <a:pt x="919" y="252"/>
                    <a:pt x="965" y="92"/>
                  </a:cubicBezTo>
                  <a:cubicBezTo>
                    <a:pt x="621" y="113"/>
                    <a:pt x="0" y="0"/>
                    <a:pt x="192"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3"/>
            <p:cNvSpPr/>
            <p:nvPr/>
          </p:nvSpPr>
          <p:spPr>
            <a:xfrm>
              <a:off x="2429865" y="1434581"/>
              <a:ext cx="13991" cy="4306"/>
            </a:xfrm>
            <a:custGeom>
              <a:rect b="b" l="l" r="r" t="t"/>
              <a:pathLst>
                <a:path extrusionOk="0" h="143" w="392">
                  <a:moveTo>
                    <a:pt x="290" y="26"/>
                  </a:moveTo>
                  <a:cubicBezTo>
                    <a:pt x="236" y="0"/>
                    <a:pt x="0" y="69"/>
                    <a:pt x="98" y="116"/>
                  </a:cubicBezTo>
                  <a:cubicBezTo>
                    <a:pt x="150" y="142"/>
                    <a:pt x="392" y="73"/>
                    <a:pt x="290"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3"/>
            <p:cNvSpPr/>
            <p:nvPr/>
          </p:nvSpPr>
          <p:spPr>
            <a:xfrm>
              <a:off x="1813895" y="1432263"/>
              <a:ext cx="6889" cy="6173"/>
            </a:xfrm>
            <a:custGeom>
              <a:rect b="b" l="l" r="r" t="t"/>
              <a:pathLst>
                <a:path extrusionOk="0" h="205" w="193">
                  <a:moveTo>
                    <a:pt x="2" y="103"/>
                  </a:moveTo>
                  <a:cubicBezTo>
                    <a:pt x="0" y="153"/>
                    <a:pt x="157" y="205"/>
                    <a:pt x="192" y="103"/>
                  </a:cubicBezTo>
                  <a:cubicBezTo>
                    <a:pt x="192" y="52"/>
                    <a:pt x="37" y="0"/>
                    <a:pt x="2"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3"/>
            <p:cNvSpPr/>
            <p:nvPr/>
          </p:nvSpPr>
          <p:spPr>
            <a:xfrm>
              <a:off x="6449480" y="1431811"/>
              <a:ext cx="14099" cy="4306"/>
            </a:xfrm>
            <a:custGeom>
              <a:rect b="b" l="l" r="r" t="t"/>
              <a:pathLst>
                <a:path extrusionOk="0" h="143" w="395">
                  <a:moveTo>
                    <a:pt x="294" y="27"/>
                  </a:moveTo>
                  <a:cubicBezTo>
                    <a:pt x="241" y="1"/>
                    <a:pt x="1" y="70"/>
                    <a:pt x="103" y="118"/>
                  </a:cubicBezTo>
                  <a:cubicBezTo>
                    <a:pt x="155" y="143"/>
                    <a:pt x="395" y="74"/>
                    <a:pt x="294"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3"/>
            <p:cNvSpPr/>
            <p:nvPr/>
          </p:nvSpPr>
          <p:spPr>
            <a:xfrm>
              <a:off x="5866989" y="1425518"/>
              <a:ext cx="8959" cy="11442"/>
            </a:xfrm>
            <a:custGeom>
              <a:rect b="b" l="l" r="r" t="t"/>
              <a:pathLst>
                <a:path extrusionOk="0" h="380" w="251">
                  <a:moveTo>
                    <a:pt x="223" y="236"/>
                  </a:moveTo>
                  <a:cubicBezTo>
                    <a:pt x="251" y="141"/>
                    <a:pt x="72" y="1"/>
                    <a:pt x="29" y="144"/>
                  </a:cubicBezTo>
                  <a:cubicBezTo>
                    <a:pt x="0" y="241"/>
                    <a:pt x="179" y="379"/>
                    <a:pt x="223" y="23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3"/>
            <p:cNvSpPr/>
            <p:nvPr/>
          </p:nvSpPr>
          <p:spPr>
            <a:xfrm>
              <a:off x="0" y="1429101"/>
              <a:ext cx="14170" cy="4276"/>
            </a:xfrm>
            <a:custGeom>
              <a:rect b="b" l="l" r="r" t="t"/>
              <a:pathLst>
                <a:path extrusionOk="0" h="142" w="397">
                  <a:moveTo>
                    <a:pt x="294" y="25"/>
                  </a:moveTo>
                  <a:cubicBezTo>
                    <a:pt x="242" y="1"/>
                    <a:pt x="1" y="70"/>
                    <a:pt x="102" y="117"/>
                  </a:cubicBezTo>
                  <a:cubicBezTo>
                    <a:pt x="157" y="142"/>
                    <a:pt x="396" y="75"/>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3"/>
            <p:cNvSpPr/>
            <p:nvPr/>
          </p:nvSpPr>
          <p:spPr>
            <a:xfrm>
              <a:off x="4477577" y="1427114"/>
              <a:ext cx="13777" cy="2770"/>
            </a:xfrm>
            <a:custGeom>
              <a:rect b="b" l="l" r="r" t="t"/>
              <a:pathLst>
                <a:path extrusionOk="0" h="92" w="386">
                  <a:moveTo>
                    <a:pt x="385" y="0"/>
                  </a:moveTo>
                  <a:cubicBezTo>
                    <a:pt x="238" y="21"/>
                    <a:pt x="7" y="3"/>
                    <a:pt x="0" y="91"/>
                  </a:cubicBezTo>
                  <a:cubicBezTo>
                    <a:pt x="150" y="72"/>
                    <a:pt x="383" y="90"/>
                    <a:pt x="3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3"/>
            <p:cNvSpPr/>
            <p:nvPr/>
          </p:nvSpPr>
          <p:spPr>
            <a:xfrm>
              <a:off x="6645785" y="1418623"/>
              <a:ext cx="6960" cy="6142"/>
            </a:xfrm>
            <a:custGeom>
              <a:rect b="b" l="l" r="r" t="t"/>
              <a:pathLst>
                <a:path extrusionOk="0" h="204" w="195">
                  <a:moveTo>
                    <a:pt x="195" y="103"/>
                  </a:moveTo>
                  <a:cubicBezTo>
                    <a:pt x="195" y="52"/>
                    <a:pt x="39" y="0"/>
                    <a:pt x="1" y="103"/>
                  </a:cubicBezTo>
                  <a:cubicBezTo>
                    <a:pt x="0" y="152"/>
                    <a:pt x="157" y="204"/>
                    <a:pt x="195"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3"/>
            <p:cNvSpPr/>
            <p:nvPr/>
          </p:nvSpPr>
          <p:spPr>
            <a:xfrm>
              <a:off x="4591006" y="1420972"/>
              <a:ext cx="14134" cy="4185"/>
            </a:xfrm>
            <a:custGeom>
              <a:rect b="b" l="l" r="r" t="t"/>
              <a:pathLst>
                <a:path extrusionOk="0" h="139" w="396">
                  <a:moveTo>
                    <a:pt x="295" y="25"/>
                  </a:moveTo>
                  <a:cubicBezTo>
                    <a:pt x="241" y="0"/>
                    <a:pt x="1" y="68"/>
                    <a:pt x="103" y="114"/>
                  </a:cubicBezTo>
                  <a:cubicBezTo>
                    <a:pt x="156" y="139"/>
                    <a:pt x="395" y="71"/>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3"/>
            <p:cNvSpPr/>
            <p:nvPr/>
          </p:nvSpPr>
          <p:spPr>
            <a:xfrm>
              <a:off x="2626027" y="1416215"/>
              <a:ext cx="15134" cy="9184"/>
            </a:xfrm>
            <a:custGeom>
              <a:rect b="b" l="l" r="r" t="t"/>
              <a:pathLst>
                <a:path extrusionOk="0" h="305" w="424">
                  <a:moveTo>
                    <a:pt x="387" y="272"/>
                  </a:moveTo>
                  <a:cubicBezTo>
                    <a:pt x="357" y="165"/>
                    <a:pt x="424" y="15"/>
                    <a:pt x="194" y="0"/>
                  </a:cubicBezTo>
                  <a:cubicBezTo>
                    <a:pt x="184" y="55"/>
                    <a:pt x="165" y="108"/>
                    <a:pt x="1" y="92"/>
                  </a:cubicBezTo>
                  <a:cubicBezTo>
                    <a:pt x="24" y="201"/>
                    <a:pt x="58" y="305"/>
                    <a:pt x="387"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3"/>
            <p:cNvSpPr/>
            <p:nvPr/>
          </p:nvSpPr>
          <p:spPr>
            <a:xfrm>
              <a:off x="2557178" y="1421725"/>
              <a:ext cx="13849" cy="2680"/>
            </a:xfrm>
            <a:custGeom>
              <a:rect b="b" l="l" r="r" t="t"/>
              <a:pathLst>
                <a:path extrusionOk="0" h="89" w="388">
                  <a:moveTo>
                    <a:pt x="387" y="0"/>
                  </a:moveTo>
                  <a:cubicBezTo>
                    <a:pt x="238" y="18"/>
                    <a:pt x="6" y="3"/>
                    <a:pt x="1" y="89"/>
                  </a:cubicBezTo>
                  <a:cubicBezTo>
                    <a:pt x="152" y="68"/>
                    <a:pt x="383" y="88"/>
                    <a:pt x="3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3"/>
            <p:cNvSpPr/>
            <p:nvPr/>
          </p:nvSpPr>
          <p:spPr>
            <a:xfrm>
              <a:off x="2515989" y="1409952"/>
              <a:ext cx="30410" cy="11803"/>
            </a:xfrm>
            <a:custGeom>
              <a:rect b="b" l="l" r="r" t="t"/>
              <a:pathLst>
                <a:path extrusionOk="0" h="392" w="852">
                  <a:moveTo>
                    <a:pt x="771" y="27"/>
                  </a:moveTo>
                  <a:cubicBezTo>
                    <a:pt x="334" y="1"/>
                    <a:pt x="48" y="48"/>
                    <a:pt x="1" y="208"/>
                  </a:cubicBezTo>
                  <a:cubicBezTo>
                    <a:pt x="275" y="231"/>
                    <a:pt x="324" y="359"/>
                    <a:pt x="578" y="391"/>
                  </a:cubicBezTo>
                  <a:cubicBezTo>
                    <a:pt x="638" y="267"/>
                    <a:pt x="852" y="216"/>
                    <a:pt x="771"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3"/>
            <p:cNvSpPr/>
            <p:nvPr/>
          </p:nvSpPr>
          <p:spPr>
            <a:xfrm>
              <a:off x="4019794" y="1409952"/>
              <a:ext cx="13991" cy="4246"/>
            </a:xfrm>
            <a:custGeom>
              <a:rect b="b" l="l" r="r" t="t"/>
              <a:pathLst>
                <a:path extrusionOk="0" h="141" w="392">
                  <a:moveTo>
                    <a:pt x="99" y="116"/>
                  </a:moveTo>
                  <a:cubicBezTo>
                    <a:pt x="154" y="141"/>
                    <a:pt x="392" y="73"/>
                    <a:pt x="293" y="24"/>
                  </a:cubicBezTo>
                  <a:cubicBezTo>
                    <a:pt x="240" y="1"/>
                    <a:pt x="0" y="71"/>
                    <a:pt x="99"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3"/>
            <p:cNvSpPr/>
            <p:nvPr/>
          </p:nvSpPr>
          <p:spPr>
            <a:xfrm>
              <a:off x="7210252" y="1404713"/>
              <a:ext cx="13777" cy="6745"/>
            </a:xfrm>
            <a:custGeom>
              <a:rect b="b" l="l" r="r" t="t"/>
              <a:pathLst>
                <a:path extrusionOk="0" h="224" w="386">
                  <a:moveTo>
                    <a:pt x="386" y="110"/>
                  </a:moveTo>
                  <a:cubicBezTo>
                    <a:pt x="345" y="0"/>
                    <a:pt x="170" y="54"/>
                    <a:pt x="1" y="110"/>
                  </a:cubicBezTo>
                  <a:cubicBezTo>
                    <a:pt x="1" y="202"/>
                    <a:pt x="339" y="223"/>
                    <a:pt x="386"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3"/>
            <p:cNvSpPr/>
            <p:nvPr/>
          </p:nvSpPr>
          <p:spPr>
            <a:xfrm>
              <a:off x="5933233" y="1404503"/>
              <a:ext cx="14063" cy="4306"/>
            </a:xfrm>
            <a:custGeom>
              <a:rect b="b" l="l" r="r" t="t"/>
              <a:pathLst>
                <a:path extrusionOk="0" h="143" w="394">
                  <a:moveTo>
                    <a:pt x="294" y="25"/>
                  </a:moveTo>
                  <a:cubicBezTo>
                    <a:pt x="239" y="0"/>
                    <a:pt x="0" y="68"/>
                    <a:pt x="102" y="117"/>
                  </a:cubicBezTo>
                  <a:cubicBezTo>
                    <a:pt x="153" y="143"/>
                    <a:pt x="393"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3"/>
            <p:cNvSpPr/>
            <p:nvPr/>
          </p:nvSpPr>
          <p:spPr>
            <a:xfrm>
              <a:off x="2897428" y="1397036"/>
              <a:ext cx="26591" cy="12345"/>
            </a:xfrm>
            <a:custGeom>
              <a:rect b="b" l="l" r="r" t="t"/>
              <a:pathLst>
                <a:path extrusionOk="0" h="410" w="745">
                  <a:moveTo>
                    <a:pt x="690" y="365"/>
                  </a:moveTo>
                  <a:cubicBezTo>
                    <a:pt x="745" y="157"/>
                    <a:pt x="644" y="21"/>
                    <a:pt x="305" y="0"/>
                  </a:cubicBezTo>
                  <a:cubicBezTo>
                    <a:pt x="1" y="136"/>
                    <a:pt x="89" y="409"/>
                    <a:pt x="690" y="3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3"/>
            <p:cNvSpPr/>
            <p:nvPr/>
          </p:nvSpPr>
          <p:spPr>
            <a:xfrm>
              <a:off x="2116348" y="1391586"/>
              <a:ext cx="38619" cy="16440"/>
            </a:xfrm>
            <a:custGeom>
              <a:rect b="b" l="l" r="r" t="t"/>
              <a:pathLst>
                <a:path extrusionOk="0" h="546" w="1082">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3"/>
            <p:cNvSpPr/>
            <p:nvPr/>
          </p:nvSpPr>
          <p:spPr>
            <a:xfrm>
              <a:off x="6807469" y="1401793"/>
              <a:ext cx="13991" cy="4276"/>
            </a:xfrm>
            <a:custGeom>
              <a:rect b="b" l="l" r="r" t="t"/>
              <a:pathLst>
                <a:path extrusionOk="0" h="142" w="392">
                  <a:moveTo>
                    <a:pt x="292" y="25"/>
                  </a:moveTo>
                  <a:cubicBezTo>
                    <a:pt x="237" y="0"/>
                    <a:pt x="1" y="70"/>
                    <a:pt x="100" y="115"/>
                  </a:cubicBezTo>
                  <a:cubicBezTo>
                    <a:pt x="152" y="141"/>
                    <a:pt x="391" y="72"/>
                    <a:pt x="292"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3"/>
            <p:cNvSpPr/>
            <p:nvPr/>
          </p:nvSpPr>
          <p:spPr>
            <a:xfrm>
              <a:off x="8369880" y="1399053"/>
              <a:ext cx="14063" cy="4276"/>
            </a:xfrm>
            <a:custGeom>
              <a:rect b="b" l="l" r="r" t="t"/>
              <a:pathLst>
                <a:path extrusionOk="0" h="142" w="394">
                  <a:moveTo>
                    <a:pt x="100" y="116"/>
                  </a:moveTo>
                  <a:cubicBezTo>
                    <a:pt x="156" y="141"/>
                    <a:pt x="393" y="72"/>
                    <a:pt x="293" y="25"/>
                  </a:cubicBezTo>
                  <a:cubicBezTo>
                    <a:pt x="241" y="0"/>
                    <a:pt x="0" y="69"/>
                    <a:pt x="100"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3"/>
            <p:cNvSpPr/>
            <p:nvPr/>
          </p:nvSpPr>
          <p:spPr>
            <a:xfrm>
              <a:off x="7341062" y="1388394"/>
              <a:ext cx="28661" cy="14182"/>
            </a:xfrm>
            <a:custGeom>
              <a:rect b="b" l="l" r="r" t="t"/>
              <a:pathLst>
                <a:path extrusionOk="0" h="471" w="803">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3"/>
            <p:cNvSpPr/>
            <p:nvPr/>
          </p:nvSpPr>
          <p:spPr>
            <a:xfrm>
              <a:off x="4972123" y="1392760"/>
              <a:ext cx="9030" cy="11412"/>
            </a:xfrm>
            <a:custGeom>
              <a:rect b="b" l="l" r="r" t="t"/>
              <a:pathLst>
                <a:path extrusionOk="0" h="379" w="253">
                  <a:moveTo>
                    <a:pt x="224" y="234"/>
                  </a:moveTo>
                  <a:cubicBezTo>
                    <a:pt x="252" y="140"/>
                    <a:pt x="74" y="0"/>
                    <a:pt x="31" y="144"/>
                  </a:cubicBezTo>
                  <a:cubicBezTo>
                    <a:pt x="0" y="239"/>
                    <a:pt x="181" y="379"/>
                    <a:pt x="224" y="23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3"/>
            <p:cNvSpPr/>
            <p:nvPr/>
          </p:nvSpPr>
          <p:spPr>
            <a:xfrm>
              <a:off x="2333461" y="1393603"/>
              <a:ext cx="13956" cy="4246"/>
            </a:xfrm>
            <a:custGeom>
              <a:rect b="b" l="l" r="r" t="t"/>
              <a:pathLst>
                <a:path extrusionOk="0" h="141" w="391">
                  <a:moveTo>
                    <a:pt x="292" y="24"/>
                  </a:moveTo>
                  <a:cubicBezTo>
                    <a:pt x="237" y="1"/>
                    <a:pt x="0" y="69"/>
                    <a:pt x="100" y="116"/>
                  </a:cubicBezTo>
                  <a:cubicBezTo>
                    <a:pt x="152" y="141"/>
                    <a:pt x="391" y="71"/>
                    <a:pt x="292"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3"/>
            <p:cNvSpPr/>
            <p:nvPr/>
          </p:nvSpPr>
          <p:spPr>
            <a:xfrm>
              <a:off x="2061668" y="1391586"/>
              <a:ext cx="13777" cy="5510"/>
            </a:xfrm>
            <a:custGeom>
              <a:rect b="b" l="l" r="r" t="t"/>
              <a:pathLst>
                <a:path extrusionOk="0" h="183" w="386">
                  <a:moveTo>
                    <a:pt x="385" y="0"/>
                  </a:moveTo>
                  <a:lnTo>
                    <a:pt x="0" y="0"/>
                  </a:lnTo>
                  <a:lnTo>
                    <a:pt x="0" y="183"/>
                  </a:lnTo>
                  <a:lnTo>
                    <a:pt x="385"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3"/>
            <p:cNvSpPr/>
            <p:nvPr/>
          </p:nvSpPr>
          <p:spPr>
            <a:xfrm>
              <a:off x="6212129" y="1383035"/>
              <a:ext cx="6960" cy="6203"/>
            </a:xfrm>
            <a:custGeom>
              <a:rect b="b" l="l" r="r" t="t"/>
              <a:pathLst>
                <a:path extrusionOk="0" h="206" w="195">
                  <a:moveTo>
                    <a:pt x="193" y="104"/>
                  </a:moveTo>
                  <a:cubicBezTo>
                    <a:pt x="195" y="54"/>
                    <a:pt x="37" y="1"/>
                    <a:pt x="3" y="104"/>
                  </a:cubicBezTo>
                  <a:cubicBezTo>
                    <a:pt x="0" y="153"/>
                    <a:pt x="157" y="206"/>
                    <a:pt x="19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3"/>
            <p:cNvSpPr/>
            <p:nvPr/>
          </p:nvSpPr>
          <p:spPr>
            <a:xfrm>
              <a:off x="3214015" y="1371413"/>
              <a:ext cx="52218" cy="22823"/>
            </a:xfrm>
            <a:custGeom>
              <a:rect b="b" l="l" r="r" t="t"/>
              <a:pathLst>
                <a:path extrusionOk="0" h="758" w="1463">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3"/>
            <p:cNvSpPr/>
            <p:nvPr/>
          </p:nvSpPr>
          <p:spPr>
            <a:xfrm>
              <a:off x="7770971" y="1379934"/>
              <a:ext cx="14063" cy="4276"/>
            </a:xfrm>
            <a:custGeom>
              <a:rect b="b" l="l" r="r" t="t"/>
              <a:pathLst>
                <a:path extrusionOk="0" h="142" w="394">
                  <a:moveTo>
                    <a:pt x="294" y="25"/>
                  </a:moveTo>
                  <a:cubicBezTo>
                    <a:pt x="240" y="1"/>
                    <a:pt x="0" y="69"/>
                    <a:pt x="102" y="116"/>
                  </a:cubicBezTo>
                  <a:cubicBezTo>
                    <a:pt x="156" y="142"/>
                    <a:pt x="393"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3"/>
            <p:cNvSpPr/>
            <p:nvPr/>
          </p:nvSpPr>
          <p:spPr>
            <a:xfrm>
              <a:off x="3279973" y="1377887"/>
              <a:ext cx="13777" cy="5540"/>
            </a:xfrm>
            <a:custGeom>
              <a:rect b="b" l="l" r="r" t="t"/>
              <a:pathLst>
                <a:path extrusionOk="0" h="184" w="386">
                  <a:moveTo>
                    <a:pt x="1" y="184"/>
                  </a:moveTo>
                  <a:lnTo>
                    <a:pt x="386" y="184"/>
                  </a:lnTo>
                  <a:lnTo>
                    <a:pt x="386" y="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3"/>
            <p:cNvSpPr/>
            <p:nvPr/>
          </p:nvSpPr>
          <p:spPr>
            <a:xfrm>
              <a:off x="1841414" y="1380687"/>
              <a:ext cx="13742" cy="2740"/>
            </a:xfrm>
            <a:custGeom>
              <a:rect b="b" l="l" r="r" t="t"/>
              <a:pathLst>
                <a:path extrusionOk="0" h="91" w="385">
                  <a:moveTo>
                    <a:pt x="385" y="0"/>
                  </a:moveTo>
                  <a:cubicBezTo>
                    <a:pt x="236" y="20"/>
                    <a:pt x="6" y="3"/>
                    <a:pt x="1" y="91"/>
                  </a:cubicBezTo>
                  <a:cubicBezTo>
                    <a:pt x="150" y="71"/>
                    <a:pt x="379" y="88"/>
                    <a:pt x="3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3"/>
            <p:cNvSpPr/>
            <p:nvPr/>
          </p:nvSpPr>
          <p:spPr>
            <a:xfrm>
              <a:off x="6412361" y="1367017"/>
              <a:ext cx="29018" cy="10960"/>
            </a:xfrm>
            <a:custGeom>
              <a:rect b="b" l="l" r="r" t="t"/>
              <a:pathLst>
                <a:path extrusionOk="0" h="364" w="813">
                  <a:moveTo>
                    <a:pt x="563" y="363"/>
                  </a:moveTo>
                  <a:cubicBezTo>
                    <a:pt x="812" y="244"/>
                    <a:pt x="682" y="90"/>
                    <a:pt x="371" y="0"/>
                  </a:cubicBezTo>
                  <a:cubicBezTo>
                    <a:pt x="346" y="227"/>
                    <a:pt x="0" y="283"/>
                    <a:pt x="563" y="36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3"/>
            <p:cNvSpPr/>
            <p:nvPr/>
          </p:nvSpPr>
          <p:spPr>
            <a:xfrm>
              <a:off x="75774" y="1374424"/>
              <a:ext cx="14099" cy="4276"/>
            </a:xfrm>
            <a:custGeom>
              <a:rect b="b" l="l" r="r" t="t"/>
              <a:pathLst>
                <a:path extrusionOk="0" h="142" w="395">
                  <a:moveTo>
                    <a:pt x="293" y="26"/>
                  </a:moveTo>
                  <a:cubicBezTo>
                    <a:pt x="240" y="1"/>
                    <a:pt x="0" y="70"/>
                    <a:pt x="98" y="116"/>
                  </a:cubicBezTo>
                  <a:cubicBezTo>
                    <a:pt x="153" y="142"/>
                    <a:pt x="394"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3"/>
            <p:cNvSpPr/>
            <p:nvPr/>
          </p:nvSpPr>
          <p:spPr>
            <a:xfrm>
              <a:off x="8335437" y="1371714"/>
              <a:ext cx="14027" cy="4246"/>
            </a:xfrm>
            <a:custGeom>
              <a:rect b="b" l="l" r="r" t="t"/>
              <a:pathLst>
                <a:path extrusionOk="0" h="141" w="393">
                  <a:moveTo>
                    <a:pt x="294" y="26"/>
                  </a:moveTo>
                  <a:cubicBezTo>
                    <a:pt x="240" y="1"/>
                    <a:pt x="1" y="70"/>
                    <a:pt x="103" y="117"/>
                  </a:cubicBezTo>
                  <a:cubicBezTo>
                    <a:pt x="153" y="141"/>
                    <a:pt x="392" y="71"/>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3"/>
            <p:cNvSpPr/>
            <p:nvPr/>
          </p:nvSpPr>
          <p:spPr>
            <a:xfrm>
              <a:off x="4498243" y="1372467"/>
              <a:ext cx="13849" cy="2770"/>
            </a:xfrm>
            <a:custGeom>
              <a:rect b="b" l="l" r="r" t="t"/>
              <a:pathLst>
                <a:path extrusionOk="0" h="92" w="388">
                  <a:moveTo>
                    <a:pt x="387" y="1"/>
                  </a:moveTo>
                  <a:cubicBezTo>
                    <a:pt x="237" y="22"/>
                    <a:pt x="7" y="5"/>
                    <a:pt x="1" y="92"/>
                  </a:cubicBezTo>
                  <a:cubicBezTo>
                    <a:pt x="151" y="71"/>
                    <a:pt x="383" y="88"/>
                    <a:pt x="3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3"/>
            <p:cNvSpPr/>
            <p:nvPr/>
          </p:nvSpPr>
          <p:spPr>
            <a:xfrm>
              <a:off x="8600556" y="1366265"/>
              <a:ext cx="13849" cy="7467"/>
            </a:xfrm>
            <a:custGeom>
              <a:rect b="b" l="l" r="r" t="t"/>
              <a:pathLst>
                <a:path extrusionOk="0" h="248" w="388">
                  <a:moveTo>
                    <a:pt x="388" y="115"/>
                  </a:moveTo>
                  <a:cubicBezTo>
                    <a:pt x="384" y="24"/>
                    <a:pt x="50" y="0"/>
                    <a:pt x="0" y="115"/>
                  </a:cubicBezTo>
                  <a:cubicBezTo>
                    <a:pt x="215" y="107"/>
                    <a:pt x="303" y="247"/>
                    <a:pt x="388"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3"/>
            <p:cNvSpPr/>
            <p:nvPr/>
          </p:nvSpPr>
          <p:spPr>
            <a:xfrm>
              <a:off x="8873991" y="1358768"/>
              <a:ext cx="25556" cy="10990"/>
            </a:xfrm>
            <a:custGeom>
              <a:rect b="b" l="l" r="r" t="t"/>
              <a:pathLst>
                <a:path extrusionOk="0" h="365" w="716">
                  <a:moveTo>
                    <a:pt x="439" y="364"/>
                  </a:moveTo>
                  <a:cubicBezTo>
                    <a:pt x="500" y="242"/>
                    <a:pt x="715" y="191"/>
                    <a:pt x="632" y="0"/>
                  </a:cubicBezTo>
                  <a:lnTo>
                    <a:pt x="54" y="0"/>
                  </a:lnTo>
                  <a:cubicBezTo>
                    <a:pt x="0" y="209"/>
                    <a:pt x="102" y="343"/>
                    <a:pt x="439" y="36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3"/>
            <p:cNvSpPr/>
            <p:nvPr/>
          </p:nvSpPr>
          <p:spPr>
            <a:xfrm>
              <a:off x="6246251" y="1360725"/>
              <a:ext cx="21023" cy="9033"/>
            </a:xfrm>
            <a:custGeom>
              <a:rect b="b" l="l" r="r" t="t"/>
              <a:pathLst>
                <a:path extrusionOk="0" h="300" w="589">
                  <a:moveTo>
                    <a:pt x="394" y="299"/>
                  </a:moveTo>
                  <a:cubicBezTo>
                    <a:pt x="394" y="208"/>
                    <a:pt x="549" y="191"/>
                    <a:pt x="588" y="117"/>
                  </a:cubicBezTo>
                  <a:cubicBezTo>
                    <a:pt x="339" y="111"/>
                    <a:pt x="321" y="0"/>
                    <a:pt x="9" y="25"/>
                  </a:cubicBezTo>
                  <a:cubicBezTo>
                    <a:pt x="1" y="183"/>
                    <a:pt x="157" y="260"/>
                    <a:pt x="394" y="29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3"/>
            <p:cNvSpPr/>
            <p:nvPr/>
          </p:nvSpPr>
          <p:spPr>
            <a:xfrm>
              <a:off x="8569504" y="1363465"/>
              <a:ext cx="14063" cy="4306"/>
            </a:xfrm>
            <a:custGeom>
              <a:rect b="b" l="l" r="r" t="t"/>
              <a:pathLst>
                <a:path extrusionOk="0" h="143" w="394">
                  <a:moveTo>
                    <a:pt x="99" y="118"/>
                  </a:moveTo>
                  <a:cubicBezTo>
                    <a:pt x="155" y="143"/>
                    <a:pt x="394" y="75"/>
                    <a:pt x="293" y="27"/>
                  </a:cubicBezTo>
                  <a:cubicBezTo>
                    <a:pt x="240" y="1"/>
                    <a:pt x="1" y="71"/>
                    <a:pt x="99"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3"/>
            <p:cNvSpPr/>
            <p:nvPr/>
          </p:nvSpPr>
          <p:spPr>
            <a:xfrm>
              <a:off x="4956990" y="1355094"/>
              <a:ext cx="39761" cy="15838"/>
            </a:xfrm>
            <a:custGeom>
              <a:rect b="b" l="l" r="r" t="t"/>
              <a:pathLst>
                <a:path extrusionOk="0" h="526" w="1114">
                  <a:moveTo>
                    <a:pt x="648" y="305"/>
                  </a:moveTo>
                  <a:cubicBezTo>
                    <a:pt x="1114" y="1"/>
                    <a:pt x="0" y="525"/>
                    <a:pt x="648" y="3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3"/>
            <p:cNvSpPr/>
            <p:nvPr/>
          </p:nvSpPr>
          <p:spPr>
            <a:xfrm>
              <a:off x="2743489" y="1352355"/>
              <a:ext cx="36335" cy="19090"/>
            </a:xfrm>
            <a:custGeom>
              <a:rect b="b" l="l" r="r" t="t"/>
              <a:pathLst>
                <a:path extrusionOk="0" h="634" w="1018">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3"/>
            <p:cNvSpPr/>
            <p:nvPr/>
          </p:nvSpPr>
          <p:spPr>
            <a:xfrm>
              <a:off x="3893980" y="1347868"/>
              <a:ext cx="37905" cy="18789"/>
            </a:xfrm>
            <a:custGeom>
              <a:rect b="b" l="l" r="r" t="t"/>
              <a:pathLst>
                <a:path extrusionOk="0" h="624" w="1062">
                  <a:moveTo>
                    <a:pt x="732" y="545"/>
                  </a:moveTo>
                  <a:cubicBezTo>
                    <a:pt x="1062" y="392"/>
                    <a:pt x="619" y="138"/>
                    <a:pt x="347" y="0"/>
                  </a:cubicBezTo>
                  <a:cubicBezTo>
                    <a:pt x="48" y="139"/>
                    <a:pt x="1" y="623"/>
                    <a:pt x="732"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3"/>
            <p:cNvSpPr/>
            <p:nvPr/>
          </p:nvSpPr>
          <p:spPr>
            <a:xfrm>
              <a:off x="2784249" y="1355697"/>
              <a:ext cx="7067" cy="6233"/>
            </a:xfrm>
            <a:custGeom>
              <a:rect b="b" l="l" r="r" t="t"/>
              <a:pathLst>
                <a:path extrusionOk="0" h="207" w="198">
                  <a:moveTo>
                    <a:pt x="5" y="105"/>
                  </a:moveTo>
                  <a:cubicBezTo>
                    <a:pt x="1" y="154"/>
                    <a:pt x="161" y="206"/>
                    <a:pt x="198" y="105"/>
                  </a:cubicBezTo>
                  <a:cubicBezTo>
                    <a:pt x="198" y="54"/>
                    <a:pt x="40" y="0"/>
                    <a:pt x="5"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3"/>
            <p:cNvSpPr/>
            <p:nvPr/>
          </p:nvSpPr>
          <p:spPr>
            <a:xfrm>
              <a:off x="332362" y="1345129"/>
              <a:ext cx="56751" cy="22583"/>
            </a:xfrm>
            <a:custGeom>
              <a:rect b="b" l="l" r="r" t="t"/>
              <a:pathLst>
                <a:path extrusionOk="0" h="750" w="159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3"/>
            <p:cNvSpPr/>
            <p:nvPr/>
          </p:nvSpPr>
          <p:spPr>
            <a:xfrm>
              <a:off x="3276404" y="1355335"/>
              <a:ext cx="13991" cy="4246"/>
            </a:xfrm>
            <a:custGeom>
              <a:rect b="b" l="l" r="r" t="t"/>
              <a:pathLst>
                <a:path extrusionOk="0" h="141" w="392">
                  <a:moveTo>
                    <a:pt x="295" y="25"/>
                  </a:moveTo>
                  <a:cubicBezTo>
                    <a:pt x="238" y="1"/>
                    <a:pt x="0" y="67"/>
                    <a:pt x="99" y="117"/>
                  </a:cubicBezTo>
                  <a:cubicBezTo>
                    <a:pt x="153" y="140"/>
                    <a:pt x="392"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3"/>
            <p:cNvSpPr/>
            <p:nvPr/>
          </p:nvSpPr>
          <p:spPr>
            <a:xfrm>
              <a:off x="2096075" y="1352746"/>
              <a:ext cx="13742" cy="6745"/>
            </a:xfrm>
            <a:custGeom>
              <a:rect b="b" l="l" r="r" t="t"/>
              <a:pathLst>
                <a:path extrusionOk="0" h="224" w="385">
                  <a:moveTo>
                    <a:pt x="385" y="111"/>
                  </a:moveTo>
                  <a:cubicBezTo>
                    <a:pt x="345" y="0"/>
                    <a:pt x="172" y="55"/>
                    <a:pt x="1" y="111"/>
                  </a:cubicBezTo>
                  <a:cubicBezTo>
                    <a:pt x="2" y="203"/>
                    <a:pt x="339" y="224"/>
                    <a:pt x="385" y="1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3"/>
            <p:cNvSpPr/>
            <p:nvPr/>
          </p:nvSpPr>
          <p:spPr>
            <a:xfrm>
              <a:off x="2980412" y="1349886"/>
              <a:ext cx="13991" cy="4276"/>
            </a:xfrm>
            <a:custGeom>
              <a:rect b="b" l="l" r="r" t="t"/>
              <a:pathLst>
                <a:path extrusionOk="0" h="142" w="392">
                  <a:moveTo>
                    <a:pt x="294" y="25"/>
                  </a:moveTo>
                  <a:cubicBezTo>
                    <a:pt x="241" y="0"/>
                    <a:pt x="0" y="69"/>
                    <a:pt x="101" y="116"/>
                  </a:cubicBezTo>
                  <a:cubicBezTo>
                    <a:pt x="154" y="141"/>
                    <a:pt x="392" y="71"/>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3"/>
            <p:cNvSpPr/>
            <p:nvPr/>
          </p:nvSpPr>
          <p:spPr>
            <a:xfrm>
              <a:off x="5627033" y="1347447"/>
              <a:ext cx="20773" cy="3643"/>
            </a:xfrm>
            <a:custGeom>
              <a:rect b="b" l="l" r="r" t="t"/>
              <a:pathLst>
                <a:path extrusionOk="0" h="121" w="582">
                  <a:moveTo>
                    <a:pt x="581" y="14"/>
                  </a:moveTo>
                  <a:cubicBezTo>
                    <a:pt x="354" y="29"/>
                    <a:pt x="35" y="0"/>
                    <a:pt x="1" y="106"/>
                  </a:cubicBezTo>
                  <a:cubicBezTo>
                    <a:pt x="229" y="92"/>
                    <a:pt x="550" y="120"/>
                    <a:pt x="581" y="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3"/>
            <p:cNvSpPr/>
            <p:nvPr/>
          </p:nvSpPr>
          <p:spPr>
            <a:xfrm>
              <a:off x="2894501" y="1345129"/>
              <a:ext cx="13813" cy="2770"/>
            </a:xfrm>
            <a:custGeom>
              <a:rect b="b" l="l" r="r" t="t"/>
              <a:pathLst>
                <a:path extrusionOk="0" h="92" w="387">
                  <a:moveTo>
                    <a:pt x="387" y="0"/>
                  </a:moveTo>
                  <a:cubicBezTo>
                    <a:pt x="238" y="21"/>
                    <a:pt x="8" y="3"/>
                    <a:pt x="0" y="91"/>
                  </a:cubicBezTo>
                  <a:cubicBezTo>
                    <a:pt x="149" y="72"/>
                    <a:pt x="381" y="90"/>
                    <a:pt x="3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3"/>
            <p:cNvSpPr/>
            <p:nvPr/>
          </p:nvSpPr>
          <p:spPr>
            <a:xfrm>
              <a:off x="8881915" y="1334139"/>
              <a:ext cx="14634" cy="9515"/>
            </a:xfrm>
            <a:custGeom>
              <a:rect b="b" l="l" r="r" t="t"/>
              <a:pathLst>
                <a:path extrusionOk="0" h="316" w="410">
                  <a:moveTo>
                    <a:pt x="410" y="275"/>
                  </a:moveTo>
                  <a:lnTo>
                    <a:pt x="410" y="92"/>
                  </a:lnTo>
                  <a:cubicBezTo>
                    <a:pt x="217" y="92"/>
                    <a:pt x="181" y="19"/>
                    <a:pt x="25" y="1"/>
                  </a:cubicBezTo>
                  <a:cubicBezTo>
                    <a:pt x="44" y="146"/>
                    <a:pt x="0" y="316"/>
                    <a:pt x="410" y="27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3"/>
            <p:cNvSpPr/>
            <p:nvPr/>
          </p:nvSpPr>
          <p:spPr>
            <a:xfrm>
              <a:off x="5506609" y="1338896"/>
              <a:ext cx="13920" cy="4276"/>
            </a:xfrm>
            <a:custGeom>
              <a:rect b="b" l="l" r="r" t="t"/>
              <a:pathLst>
                <a:path extrusionOk="0" h="142" w="390">
                  <a:moveTo>
                    <a:pt x="291" y="26"/>
                  </a:moveTo>
                  <a:cubicBezTo>
                    <a:pt x="238" y="1"/>
                    <a:pt x="0" y="70"/>
                    <a:pt x="98" y="117"/>
                  </a:cubicBezTo>
                  <a:cubicBezTo>
                    <a:pt x="152" y="142"/>
                    <a:pt x="389" y="73"/>
                    <a:pt x="291"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3"/>
            <p:cNvSpPr/>
            <p:nvPr/>
          </p:nvSpPr>
          <p:spPr>
            <a:xfrm>
              <a:off x="2105676" y="1334199"/>
              <a:ext cx="29518" cy="9846"/>
            </a:xfrm>
            <a:custGeom>
              <a:rect b="b" l="l" r="r" t="t"/>
              <a:pathLst>
                <a:path extrusionOk="0" h="327" w="827">
                  <a:moveTo>
                    <a:pt x="695" y="273"/>
                  </a:moveTo>
                  <a:cubicBezTo>
                    <a:pt x="827" y="30"/>
                    <a:pt x="294" y="98"/>
                    <a:pt x="116" y="0"/>
                  </a:cubicBezTo>
                  <a:cubicBezTo>
                    <a:pt x="1" y="238"/>
                    <a:pt x="195" y="327"/>
                    <a:pt x="695"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3"/>
            <p:cNvSpPr/>
            <p:nvPr/>
          </p:nvSpPr>
          <p:spPr>
            <a:xfrm>
              <a:off x="8566149" y="1331519"/>
              <a:ext cx="34443" cy="8913"/>
            </a:xfrm>
            <a:custGeom>
              <a:rect b="b" l="l" r="r" t="t"/>
              <a:pathLst>
                <a:path extrusionOk="0" h="296" w="965">
                  <a:moveTo>
                    <a:pt x="193" y="271"/>
                  </a:moveTo>
                  <a:cubicBezTo>
                    <a:pt x="634" y="295"/>
                    <a:pt x="918" y="250"/>
                    <a:pt x="964" y="88"/>
                  </a:cubicBezTo>
                  <a:cubicBezTo>
                    <a:pt x="625" y="109"/>
                    <a:pt x="1" y="0"/>
                    <a:pt x="193" y="2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3"/>
            <p:cNvSpPr/>
            <p:nvPr/>
          </p:nvSpPr>
          <p:spPr>
            <a:xfrm>
              <a:off x="2658507" y="1328689"/>
              <a:ext cx="17703" cy="10990"/>
            </a:xfrm>
            <a:custGeom>
              <a:rect b="b" l="l" r="r" t="t"/>
              <a:pathLst>
                <a:path extrusionOk="0" h="365" w="496">
                  <a:moveTo>
                    <a:pt x="443" y="365"/>
                  </a:moveTo>
                  <a:cubicBezTo>
                    <a:pt x="496" y="157"/>
                    <a:pt x="395" y="24"/>
                    <a:pt x="57" y="0"/>
                  </a:cubicBezTo>
                  <a:cubicBezTo>
                    <a:pt x="1" y="208"/>
                    <a:pt x="103" y="344"/>
                    <a:pt x="443" y="3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3"/>
            <p:cNvSpPr/>
            <p:nvPr/>
          </p:nvSpPr>
          <p:spPr>
            <a:xfrm>
              <a:off x="7000170" y="1333477"/>
              <a:ext cx="14027" cy="4246"/>
            </a:xfrm>
            <a:custGeom>
              <a:rect b="b" l="l" r="r" t="t"/>
              <a:pathLst>
                <a:path extrusionOk="0" h="141" w="393">
                  <a:moveTo>
                    <a:pt x="99" y="114"/>
                  </a:moveTo>
                  <a:cubicBezTo>
                    <a:pt x="155" y="140"/>
                    <a:pt x="392" y="70"/>
                    <a:pt x="293" y="23"/>
                  </a:cubicBezTo>
                  <a:cubicBezTo>
                    <a:pt x="238" y="1"/>
                    <a:pt x="1" y="69"/>
                    <a:pt x="99"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3"/>
            <p:cNvSpPr/>
            <p:nvPr/>
          </p:nvSpPr>
          <p:spPr>
            <a:xfrm>
              <a:off x="2285206" y="1333416"/>
              <a:ext cx="14063" cy="4306"/>
            </a:xfrm>
            <a:custGeom>
              <a:rect b="b" l="l" r="r" t="t"/>
              <a:pathLst>
                <a:path extrusionOk="0" h="143" w="394">
                  <a:moveTo>
                    <a:pt x="294" y="25"/>
                  </a:moveTo>
                  <a:cubicBezTo>
                    <a:pt x="242" y="0"/>
                    <a:pt x="0" y="69"/>
                    <a:pt x="101" y="116"/>
                  </a:cubicBezTo>
                  <a:cubicBezTo>
                    <a:pt x="155" y="142"/>
                    <a:pt x="393"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3"/>
            <p:cNvSpPr/>
            <p:nvPr/>
          </p:nvSpPr>
          <p:spPr>
            <a:xfrm>
              <a:off x="7367689" y="1323300"/>
              <a:ext cx="23414" cy="8250"/>
            </a:xfrm>
            <a:custGeom>
              <a:rect b="b" l="l" r="r" t="t"/>
              <a:pathLst>
                <a:path extrusionOk="0" h="274" w="656">
                  <a:moveTo>
                    <a:pt x="410" y="273"/>
                  </a:moveTo>
                  <a:cubicBezTo>
                    <a:pt x="421" y="157"/>
                    <a:pt x="656" y="146"/>
                    <a:pt x="602" y="1"/>
                  </a:cubicBezTo>
                  <a:lnTo>
                    <a:pt x="217" y="1"/>
                  </a:lnTo>
                  <a:cubicBezTo>
                    <a:pt x="0" y="130"/>
                    <a:pt x="7" y="220"/>
                    <a:pt x="410"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3"/>
            <p:cNvSpPr/>
            <p:nvPr/>
          </p:nvSpPr>
          <p:spPr>
            <a:xfrm>
              <a:off x="1953664" y="1314026"/>
              <a:ext cx="46400" cy="9274"/>
            </a:xfrm>
            <a:custGeom>
              <a:rect b="b" l="l" r="r" t="t"/>
              <a:pathLst>
                <a:path extrusionOk="0" h="308" w="1300">
                  <a:moveTo>
                    <a:pt x="712" y="307"/>
                  </a:moveTo>
                  <a:cubicBezTo>
                    <a:pt x="1299" y="1"/>
                    <a:pt x="0" y="31"/>
                    <a:pt x="712" y="30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3"/>
            <p:cNvSpPr/>
            <p:nvPr/>
          </p:nvSpPr>
          <p:spPr>
            <a:xfrm>
              <a:off x="8894157" y="1305897"/>
              <a:ext cx="39761" cy="15838"/>
            </a:xfrm>
            <a:custGeom>
              <a:rect b="b" l="l" r="r" t="t"/>
              <a:pathLst>
                <a:path extrusionOk="0" h="526" w="1114">
                  <a:moveTo>
                    <a:pt x="648" y="305"/>
                  </a:moveTo>
                  <a:cubicBezTo>
                    <a:pt x="1114" y="0"/>
                    <a:pt x="0" y="525"/>
                    <a:pt x="648" y="3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3"/>
            <p:cNvSpPr/>
            <p:nvPr/>
          </p:nvSpPr>
          <p:spPr>
            <a:xfrm>
              <a:off x="8018815" y="1314297"/>
              <a:ext cx="14063" cy="4276"/>
            </a:xfrm>
            <a:custGeom>
              <a:rect b="b" l="l" r="r" t="t"/>
              <a:pathLst>
                <a:path extrusionOk="0" h="142" w="394">
                  <a:moveTo>
                    <a:pt x="102" y="117"/>
                  </a:moveTo>
                  <a:cubicBezTo>
                    <a:pt x="157" y="142"/>
                    <a:pt x="394" y="73"/>
                    <a:pt x="294" y="26"/>
                  </a:cubicBezTo>
                  <a:cubicBezTo>
                    <a:pt x="242" y="1"/>
                    <a:pt x="1" y="70"/>
                    <a:pt x="102"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3"/>
            <p:cNvSpPr/>
            <p:nvPr/>
          </p:nvSpPr>
          <p:spPr>
            <a:xfrm>
              <a:off x="5014490" y="1312340"/>
              <a:ext cx="13849" cy="5480"/>
            </a:xfrm>
            <a:custGeom>
              <a:rect b="b" l="l" r="r" t="t"/>
              <a:pathLst>
                <a:path extrusionOk="0" h="182" w="388">
                  <a:moveTo>
                    <a:pt x="0" y="182"/>
                  </a:moveTo>
                  <a:lnTo>
                    <a:pt x="388" y="182"/>
                  </a:lnTo>
                  <a:lnTo>
                    <a:pt x="388" y="0"/>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3"/>
            <p:cNvSpPr/>
            <p:nvPr/>
          </p:nvSpPr>
          <p:spPr>
            <a:xfrm>
              <a:off x="2873907" y="1311738"/>
              <a:ext cx="13813" cy="6775"/>
            </a:xfrm>
            <a:custGeom>
              <a:rect b="b" l="l" r="r" t="t"/>
              <a:pathLst>
                <a:path extrusionOk="0" h="225" w="387">
                  <a:moveTo>
                    <a:pt x="0" y="111"/>
                  </a:moveTo>
                  <a:cubicBezTo>
                    <a:pt x="2" y="202"/>
                    <a:pt x="338" y="224"/>
                    <a:pt x="387" y="111"/>
                  </a:cubicBezTo>
                  <a:cubicBezTo>
                    <a:pt x="344" y="1"/>
                    <a:pt x="171" y="54"/>
                    <a:pt x="0" y="1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3"/>
            <p:cNvSpPr/>
            <p:nvPr/>
          </p:nvSpPr>
          <p:spPr>
            <a:xfrm>
              <a:off x="6763890" y="1301923"/>
              <a:ext cx="26448" cy="15326"/>
            </a:xfrm>
            <a:custGeom>
              <a:rect b="b" l="l" r="r" t="t"/>
              <a:pathLst>
                <a:path extrusionOk="0" h="509" w="741">
                  <a:moveTo>
                    <a:pt x="740" y="437"/>
                  </a:moveTo>
                  <a:lnTo>
                    <a:pt x="740" y="74"/>
                  </a:lnTo>
                  <a:cubicBezTo>
                    <a:pt x="0" y="1"/>
                    <a:pt x="0" y="508"/>
                    <a:pt x="740" y="43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3"/>
            <p:cNvSpPr/>
            <p:nvPr/>
          </p:nvSpPr>
          <p:spPr>
            <a:xfrm>
              <a:off x="2729284" y="1309149"/>
              <a:ext cx="6996" cy="6293"/>
            </a:xfrm>
            <a:custGeom>
              <a:rect b="b" l="l" r="r" t="t"/>
              <a:pathLst>
                <a:path extrusionOk="0" h="209" w="196">
                  <a:moveTo>
                    <a:pt x="195" y="105"/>
                  </a:moveTo>
                  <a:cubicBezTo>
                    <a:pt x="195" y="54"/>
                    <a:pt x="37" y="1"/>
                    <a:pt x="1" y="105"/>
                  </a:cubicBezTo>
                  <a:cubicBezTo>
                    <a:pt x="1" y="157"/>
                    <a:pt x="157" y="208"/>
                    <a:pt x="195"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3"/>
            <p:cNvSpPr/>
            <p:nvPr/>
          </p:nvSpPr>
          <p:spPr>
            <a:xfrm>
              <a:off x="4126619" y="1306439"/>
              <a:ext cx="6924" cy="6293"/>
            </a:xfrm>
            <a:custGeom>
              <a:rect b="b" l="l" r="r" t="t"/>
              <a:pathLst>
                <a:path extrusionOk="0" h="209" w="194">
                  <a:moveTo>
                    <a:pt x="192" y="105"/>
                  </a:moveTo>
                  <a:cubicBezTo>
                    <a:pt x="193" y="54"/>
                    <a:pt x="37" y="1"/>
                    <a:pt x="2" y="105"/>
                  </a:cubicBezTo>
                  <a:cubicBezTo>
                    <a:pt x="0" y="156"/>
                    <a:pt x="154" y="208"/>
                    <a:pt x="192"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3"/>
            <p:cNvSpPr/>
            <p:nvPr/>
          </p:nvSpPr>
          <p:spPr>
            <a:xfrm>
              <a:off x="2660506" y="1301381"/>
              <a:ext cx="22629" cy="11743"/>
            </a:xfrm>
            <a:custGeom>
              <a:rect b="b" l="l" r="r" t="t"/>
              <a:pathLst>
                <a:path extrusionOk="0" h="390" w="634">
                  <a:moveTo>
                    <a:pt x="194" y="0"/>
                  </a:moveTo>
                  <a:cubicBezTo>
                    <a:pt x="203" y="127"/>
                    <a:pt x="104" y="200"/>
                    <a:pt x="1" y="273"/>
                  </a:cubicBezTo>
                  <a:cubicBezTo>
                    <a:pt x="246" y="277"/>
                    <a:pt x="267" y="389"/>
                    <a:pt x="577" y="363"/>
                  </a:cubicBezTo>
                  <a:cubicBezTo>
                    <a:pt x="634" y="156"/>
                    <a:pt x="531" y="22"/>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3"/>
            <p:cNvSpPr/>
            <p:nvPr/>
          </p:nvSpPr>
          <p:spPr>
            <a:xfrm>
              <a:off x="2546791" y="1306078"/>
              <a:ext cx="14063" cy="4276"/>
            </a:xfrm>
            <a:custGeom>
              <a:rect b="b" l="l" r="r" t="t"/>
              <a:pathLst>
                <a:path extrusionOk="0" h="142" w="394">
                  <a:moveTo>
                    <a:pt x="292" y="26"/>
                  </a:moveTo>
                  <a:cubicBezTo>
                    <a:pt x="241" y="1"/>
                    <a:pt x="1" y="70"/>
                    <a:pt x="100" y="117"/>
                  </a:cubicBezTo>
                  <a:cubicBezTo>
                    <a:pt x="153" y="142"/>
                    <a:pt x="393" y="73"/>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3"/>
            <p:cNvSpPr/>
            <p:nvPr/>
          </p:nvSpPr>
          <p:spPr>
            <a:xfrm>
              <a:off x="1869003" y="1298671"/>
              <a:ext cx="20666" cy="8190"/>
            </a:xfrm>
            <a:custGeom>
              <a:rect b="b" l="l" r="r" t="t"/>
              <a:pathLst>
                <a:path extrusionOk="0" h="272" w="579">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3"/>
            <p:cNvSpPr/>
            <p:nvPr/>
          </p:nvSpPr>
          <p:spPr>
            <a:xfrm>
              <a:off x="4449238" y="1295961"/>
              <a:ext cx="23486" cy="8190"/>
            </a:xfrm>
            <a:custGeom>
              <a:rect b="b" l="l" r="r" t="t"/>
              <a:pathLst>
                <a:path extrusionOk="0" h="272" w="658">
                  <a:moveTo>
                    <a:pt x="412" y="272"/>
                  </a:moveTo>
                  <a:cubicBezTo>
                    <a:pt x="422" y="155"/>
                    <a:pt x="657" y="146"/>
                    <a:pt x="604" y="0"/>
                  </a:cubicBezTo>
                  <a:lnTo>
                    <a:pt x="216" y="0"/>
                  </a:lnTo>
                  <a:cubicBezTo>
                    <a:pt x="1" y="131"/>
                    <a:pt x="10" y="219"/>
                    <a:pt x="412"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3"/>
            <p:cNvSpPr/>
            <p:nvPr/>
          </p:nvSpPr>
          <p:spPr>
            <a:xfrm>
              <a:off x="2708690" y="1298310"/>
              <a:ext cx="6889" cy="6203"/>
            </a:xfrm>
            <a:custGeom>
              <a:rect b="b" l="l" r="r" t="t"/>
              <a:pathLst>
                <a:path extrusionOk="0" h="206" w="193">
                  <a:moveTo>
                    <a:pt x="193" y="102"/>
                  </a:moveTo>
                  <a:cubicBezTo>
                    <a:pt x="193" y="53"/>
                    <a:pt x="36" y="0"/>
                    <a:pt x="1" y="102"/>
                  </a:cubicBezTo>
                  <a:cubicBezTo>
                    <a:pt x="1" y="153"/>
                    <a:pt x="156" y="205"/>
                    <a:pt x="193"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3"/>
            <p:cNvSpPr/>
            <p:nvPr/>
          </p:nvSpPr>
          <p:spPr>
            <a:xfrm>
              <a:off x="2550325" y="1298310"/>
              <a:ext cx="6889" cy="6203"/>
            </a:xfrm>
            <a:custGeom>
              <a:rect b="b" l="l" r="r" t="t"/>
              <a:pathLst>
                <a:path extrusionOk="0" h="206" w="193">
                  <a:moveTo>
                    <a:pt x="193" y="102"/>
                  </a:moveTo>
                  <a:cubicBezTo>
                    <a:pt x="193" y="53"/>
                    <a:pt x="36" y="0"/>
                    <a:pt x="1" y="102"/>
                  </a:cubicBezTo>
                  <a:cubicBezTo>
                    <a:pt x="1" y="153"/>
                    <a:pt x="156" y="205"/>
                    <a:pt x="193"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3"/>
            <p:cNvSpPr/>
            <p:nvPr/>
          </p:nvSpPr>
          <p:spPr>
            <a:xfrm>
              <a:off x="8662517" y="1295961"/>
              <a:ext cx="13777" cy="5450"/>
            </a:xfrm>
            <a:custGeom>
              <a:rect b="b" l="l" r="r" t="t"/>
              <a:pathLst>
                <a:path extrusionOk="0" h="181" w="386">
                  <a:moveTo>
                    <a:pt x="385" y="0"/>
                  </a:moveTo>
                  <a:lnTo>
                    <a:pt x="0" y="0"/>
                  </a:lnTo>
                  <a:lnTo>
                    <a:pt x="0" y="180"/>
                  </a:lnTo>
                  <a:lnTo>
                    <a:pt x="385" y="18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3"/>
            <p:cNvSpPr/>
            <p:nvPr/>
          </p:nvSpPr>
          <p:spPr>
            <a:xfrm>
              <a:off x="2832576" y="1280124"/>
              <a:ext cx="26591" cy="15266"/>
            </a:xfrm>
            <a:custGeom>
              <a:rect b="b" l="l" r="r" t="t"/>
              <a:pathLst>
                <a:path extrusionOk="0" h="507" w="745">
                  <a:moveTo>
                    <a:pt x="1" y="71"/>
                  </a:moveTo>
                  <a:lnTo>
                    <a:pt x="1" y="432"/>
                  </a:lnTo>
                  <a:cubicBezTo>
                    <a:pt x="745" y="507"/>
                    <a:pt x="745" y="0"/>
                    <a:pt x="1" y="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3"/>
            <p:cNvSpPr/>
            <p:nvPr/>
          </p:nvSpPr>
          <p:spPr>
            <a:xfrm>
              <a:off x="2912847" y="1271844"/>
              <a:ext cx="37156" cy="15928"/>
            </a:xfrm>
            <a:custGeom>
              <a:rect b="b" l="l" r="r" t="t"/>
              <a:pathLst>
                <a:path extrusionOk="0" h="529" w="1041">
                  <a:moveTo>
                    <a:pt x="836" y="528"/>
                  </a:moveTo>
                  <a:cubicBezTo>
                    <a:pt x="1041" y="1"/>
                    <a:pt x="1" y="489"/>
                    <a:pt x="836" y="52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3"/>
            <p:cNvSpPr/>
            <p:nvPr/>
          </p:nvSpPr>
          <p:spPr>
            <a:xfrm>
              <a:off x="7871051" y="1269496"/>
              <a:ext cx="34372" cy="16259"/>
            </a:xfrm>
            <a:custGeom>
              <a:rect b="b" l="l" r="r" t="t"/>
              <a:pathLst>
                <a:path extrusionOk="0" h="540" w="963">
                  <a:moveTo>
                    <a:pt x="0" y="424"/>
                  </a:moveTo>
                  <a:cubicBezTo>
                    <a:pt x="251" y="540"/>
                    <a:pt x="709" y="540"/>
                    <a:pt x="962" y="424"/>
                  </a:cubicBezTo>
                  <a:cubicBezTo>
                    <a:pt x="960" y="1"/>
                    <a:pt x="3" y="1"/>
                    <a:pt x="0" y="4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3"/>
            <p:cNvSpPr/>
            <p:nvPr/>
          </p:nvSpPr>
          <p:spPr>
            <a:xfrm>
              <a:off x="7733351" y="1282232"/>
              <a:ext cx="13777" cy="2740"/>
            </a:xfrm>
            <a:custGeom>
              <a:rect b="b" l="l" r="r" t="t"/>
              <a:pathLst>
                <a:path extrusionOk="0" h="91" w="386">
                  <a:moveTo>
                    <a:pt x="386" y="1"/>
                  </a:moveTo>
                  <a:cubicBezTo>
                    <a:pt x="236" y="21"/>
                    <a:pt x="5" y="2"/>
                    <a:pt x="1" y="91"/>
                  </a:cubicBezTo>
                  <a:cubicBezTo>
                    <a:pt x="148" y="72"/>
                    <a:pt x="381" y="91"/>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3"/>
            <p:cNvSpPr/>
            <p:nvPr/>
          </p:nvSpPr>
          <p:spPr>
            <a:xfrm>
              <a:off x="8455183" y="1276782"/>
              <a:ext cx="21558" cy="6413"/>
            </a:xfrm>
            <a:custGeom>
              <a:rect b="b" l="l" r="r" t="t"/>
              <a:pathLst>
                <a:path extrusionOk="0" h="213" w="604">
                  <a:moveTo>
                    <a:pt x="604" y="182"/>
                  </a:moveTo>
                  <a:lnTo>
                    <a:pt x="604" y="0"/>
                  </a:lnTo>
                  <a:lnTo>
                    <a:pt x="25" y="0"/>
                  </a:lnTo>
                  <a:cubicBezTo>
                    <a:pt x="0" y="163"/>
                    <a:pt x="215" y="213"/>
                    <a:pt x="604"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3"/>
            <p:cNvSpPr/>
            <p:nvPr/>
          </p:nvSpPr>
          <p:spPr>
            <a:xfrm>
              <a:off x="8538666" y="1270098"/>
              <a:ext cx="13813" cy="7437"/>
            </a:xfrm>
            <a:custGeom>
              <a:rect b="b" l="l" r="r" t="t"/>
              <a:pathLst>
                <a:path extrusionOk="0" h="247" w="387">
                  <a:moveTo>
                    <a:pt x="387" y="132"/>
                  </a:moveTo>
                  <a:cubicBezTo>
                    <a:pt x="170" y="143"/>
                    <a:pt x="88" y="0"/>
                    <a:pt x="2" y="132"/>
                  </a:cubicBezTo>
                  <a:cubicBezTo>
                    <a:pt x="1" y="223"/>
                    <a:pt x="337" y="247"/>
                    <a:pt x="387" y="13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3"/>
            <p:cNvSpPr/>
            <p:nvPr/>
          </p:nvSpPr>
          <p:spPr>
            <a:xfrm>
              <a:off x="3723873" y="1270610"/>
              <a:ext cx="13884" cy="4215"/>
            </a:xfrm>
            <a:custGeom>
              <a:rect b="b" l="l" r="r" t="t"/>
              <a:pathLst>
                <a:path extrusionOk="0" h="140" w="389">
                  <a:moveTo>
                    <a:pt x="289" y="24"/>
                  </a:moveTo>
                  <a:cubicBezTo>
                    <a:pt x="238" y="0"/>
                    <a:pt x="1" y="68"/>
                    <a:pt x="99" y="115"/>
                  </a:cubicBezTo>
                  <a:cubicBezTo>
                    <a:pt x="151" y="140"/>
                    <a:pt x="389" y="69"/>
                    <a:pt x="289"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3"/>
            <p:cNvSpPr/>
            <p:nvPr/>
          </p:nvSpPr>
          <p:spPr>
            <a:xfrm>
              <a:off x="7857202" y="1263083"/>
              <a:ext cx="13884" cy="5510"/>
            </a:xfrm>
            <a:custGeom>
              <a:rect b="b" l="l" r="r" t="t"/>
              <a:pathLst>
                <a:path extrusionOk="0" h="183" w="389">
                  <a:moveTo>
                    <a:pt x="388" y="1"/>
                  </a:moveTo>
                  <a:lnTo>
                    <a:pt x="0" y="1"/>
                  </a:lnTo>
                  <a:lnTo>
                    <a:pt x="0" y="182"/>
                  </a:lnTo>
                  <a:lnTo>
                    <a:pt x="388"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3"/>
            <p:cNvSpPr/>
            <p:nvPr/>
          </p:nvSpPr>
          <p:spPr>
            <a:xfrm>
              <a:off x="8007786" y="1260343"/>
              <a:ext cx="21558" cy="6444"/>
            </a:xfrm>
            <a:custGeom>
              <a:rect b="b" l="l" r="r" t="t"/>
              <a:pathLst>
                <a:path extrusionOk="0" h="214" w="604">
                  <a:moveTo>
                    <a:pt x="603" y="182"/>
                  </a:moveTo>
                  <a:lnTo>
                    <a:pt x="603" y="1"/>
                  </a:lnTo>
                  <a:lnTo>
                    <a:pt x="24" y="1"/>
                  </a:lnTo>
                  <a:cubicBezTo>
                    <a:pt x="0" y="165"/>
                    <a:pt x="217" y="213"/>
                    <a:pt x="603"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3"/>
            <p:cNvSpPr/>
            <p:nvPr/>
          </p:nvSpPr>
          <p:spPr>
            <a:xfrm>
              <a:off x="7705797" y="1254923"/>
              <a:ext cx="20666" cy="8250"/>
            </a:xfrm>
            <a:custGeom>
              <a:rect b="b" l="l" r="r" t="t"/>
              <a:pathLst>
                <a:path extrusionOk="0" h="274" w="579">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3"/>
            <p:cNvSpPr/>
            <p:nvPr/>
          </p:nvSpPr>
          <p:spPr>
            <a:xfrm>
              <a:off x="7571525" y="1259650"/>
              <a:ext cx="13991" cy="4215"/>
            </a:xfrm>
            <a:custGeom>
              <a:rect b="b" l="l" r="r" t="t"/>
              <a:pathLst>
                <a:path extrusionOk="0" h="140" w="392">
                  <a:moveTo>
                    <a:pt x="290" y="25"/>
                  </a:moveTo>
                  <a:cubicBezTo>
                    <a:pt x="238" y="0"/>
                    <a:pt x="0" y="68"/>
                    <a:pt x="99" y="116"/>
                  </a:cubicBezTo>
                  <a:cubicBezTo>
                    <a:pt x="152" y="140"/>
                    <a:pt x="392" y="72"/>
                    <a:pt x="290"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3"/>
            <p:cNvSpPr/>
            <p:nvPr/>
          </p:nvSpPr>
          <p:spPr>
            <a:xfrm>
              <a:off x="6703856" y="1248239"/>
              <a:ext cx="31481" cy="13851"/>
            </a:xfrm>
            <a:custGeom>
              <a:rect b="b" l="l" r="r" t="t"/>
              <a:pathLst>
                <a:path extrusionOk="0" h="460" w="882">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3"/>
            <p:cNvSpPr/>
            <p:nvPr/>
          </p:nvSpPr>
          <p:spPr>
            <a:xfrm>
              <a:off x="7516773" y="1246342"/>
              <a:ext cx="23878" cy="5841"/>
            </a:xfrm>
            <a:custGeom>
              <a:rect b="b" l="l" r="r" t="t"/>
              <a:pathLst>
                <a:path extrusionOk="0" h="194" w="669">
                  <a:moveTo>
                    <a:pt x="477" y="194"/>
                  </a:moveTo>
                  <a:cubicBezTo>
                    <a:pt x="476" y="103"/>
                    <a:pt x="633" y="86"/>
                    <a:pt x="669" y="13"/>
                  </a:cubicBezTo>
                  <a:cubicBezTo>
                    <a:pt x="366" y="20"/>
                    <a:pt x="0" y="1"/>
                    <a:pt x="92" y="19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3"/>
            <p:cNvSpPr/>
            <p:nvPr/>
          </p:nvSpPr>
          <p:spPr>
            <a:xfrm>
              <a:off x="2639840" y="1246342"/>
              <a:ext cx="7031" cy="6203"/>
            </a:xfrm>
            <a:custGeom>
              <a:rect b="b" l="l" r="r" t="t"/>
              <a:pathLst>
                <a:path extrusionOk="0" h="206" w="197">
                  <a:moveTo>
                    <a:pt x="192" y="104"/>
                  </a:moveTo>
                  <a:cubicBezTo>
                    <a:pt x="196" y="53"/>
                    <a:pt x="38" y="1"/>
                    <a:pt x="0" y="104"/>
                  </a:cubicBezTo>
                  <a:cubicBezTo>
                    <a:pt x="0" y="154"/>
                    <a:pt x="160" y="206"/>
                    <a:pt x="192"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3"/>
            <p:cNvSpPr/>
            <p:nvPr/>
          </p:nvSpPr>
          <p:spPr>
            <a:xfrm>
              <a:off x="8724478" y="1224092"/>
              <a:ext cx="56251" cy="27942"/>
            </a:xfrm>
            <a:custGeom>
              <a:rect b="b" l="l" r="r" t="t"/>
              <a:pathLst>
                <a:path extrusionOk="0" h="928" w="1576">
                  <a:moveTo>
                    <a:pt x="1350" y="26"/>
                  </a:moveTo>
                  <a:cubicBezTo>
                    <a:pt x="337" y="1"/>
                    <a:pt x="143" y="365"/>
                    <a:pt x="0" y="752"/>
                  </a:cubicBezTo>
                  <a:cubicBezTo>
                    <a:pt x="819" y="928"/>
                    <a:pt x="1576" y="607"/>
                    <a:pt x="1350"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3"/>
            <p:cNvSpPr/>
            <p:nvPr/>
          </p:nvSpPr>
          <p:spPr>
            <a:xfrm>
              <a:off x="7864126" y="1246704"/>
              <a:ext cx="13813" cy="2770"/>
            </a:xfrm>
            <a:custGeom>
              <a:rect b="b" l="l" r="r" t="t"/>
              <a:pathLst>
                <a:path extrusionOk="0" h="92" w="387">
                  <a:moveTo>
                    <a:pt x="386" y="1"/>
                  </a:moveTo>
                  <a:cubicBezTo>
                    <a:pt x="236" y="21"/>
                    <a:pt x="6" y="4"/>
                    <a:pt x="1" y="92"/>
                  </a:cubicBezTo>
                  <a:cubicBezTo>
                    <a:pt x="150" y="71"/>
                    <a:pt x="379" y="88"/>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3"/>
            <p:cNvSpPr/>
            <p:nvPr/>
          </p:nvSpPr>
          <p:spPr>
            <a:xfrm>
              <a:off x="2749985" y="1224845"/>
              <a:ext cx="51183" cy="19150"/>
            </a:xfrm>
            <a:custGeom>
              <a:rect b="b" l="l" r="r" t="t"/>
              <a:pathLst>
                <a:path extrusionOk="0" h="636" w="1434">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3"/>
            <p:cNvSpPr/>
            <p:nvPr/>
          </p:nvSpPr>
          <p:spPr>
            <a:xfrm>
              <a:off x="1998886" y="1235744"/>
              <a:ext cx="23450" cy="8250"/>
            </a:xfrm>
            <a:custGeom>
              <a:rect b="b" l="l" r="r" t="t"/>
              <a:pathLst>
                <a:path extrusionOk="0" h="274" w="657">
                  <a:moveTo>
                    <a:pt x="411" y="273"/>
                  </a:moveTo>
                  <a:cubicBezTo>
                    <a:pt x="420" y="157"/>
                    <a:pt x="656" y="148"/>
                    <a:pt x="603" y="0"/>
                  </a:cubicBezTo>
                  <a:lnTo>
                    <a:pt x="218" y="0"/>
                  </a:lnTo>
                  <a:cubicBezTo>
                    <a:pt x="1" y="131"/>
                    <a:pt x="9" y="222"/>
                    <a:pt x="411"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3"/>
            <p:cNvSpPr/>
            <p:nvPr/>
          </p:nvSpPr>
          <p:spPr>
            <a:xfrm>
              <a:off x="5533984" y="1229572"/>
              <a:ext cx="14206" cy="4246"/>
            </a:xfrm>
            <a:custGeom>
              <a:rect b="b" l="l" r="r" t="t"/>
              <a:pathLst>
                <a:path extrusionOk="0" h="141" w="398">
                  <a:moveTo>
                    <a:pt x="103" y="117"/>
                  </a:moveTo>
                  <a:cubicBezTo>
                    <a:pt x="156" y="140"/>
                    <a:pt x="398" y="72"/>
                    <a:pt x="295" y="24"/>
                  </a:cubicBezTo>
                  <a:cubicBezTo>
                    <a:pt x="242" y="0"/>
                    <a:pt x="1" y="68"/>
                    <a:pt x="103"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3"/>
            <p:cNvSpPr/>
            <p:nvPr/>
          </p:nvSpPr>
          <p:spPr>
            <a:xfrm>
              <a:off x="1603849" y="1229572"/>
              <a:ext cx="13991" cy="4246"/>
            </a:xfrm>
            <a:custGeom>
              <a:rect b="b" l="l" r="r" t="t"/>
              <a:pathLst>
                <a:path extrusionOk="0" h="141" w="392">
                  <a:moveTo>
                    <a:pt x="99" y="117"/>
                  </a:moveTo>
                  <a:cubicBezTo>
                    <a:pt x="155" y="140"/>
                    <a:pt x="391" y="72"/>
                    <a:pt x="293" y="24"/>
                  </a:cubicBezTo>
                  <a:cubicBezTo>
                    <a:pt x="240" y="0"/>
                    <a:pt x="1" y="68"/>
                    <a:pt x="99"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3"/>
            <p:cNvSpPr/>
            <p:nvPr/>
          </p:nvSpPr>
          <p:spPr>
            <a:xfrm>
              <a:off x="7770971" y="1221352"/>
              <a:ext cx="14063" cy="4276"/>
            </a:xfrm>
            <a:custGeom>
              <a:rect b="b" l="l" r="r" t="t"/>
              <a:pathLst>
                <a:path extrusionOk="0" h="142" w="394">
                  <a:moveTo>
                    <a:pt x="294" y="25"/>
                  </a:moveTo>
                  <a:cubicBezTo>
                    <a:pt x="240" y="1"/>
                    <a:pt x="0" y="68"/>
                    <a:pt x="102" y="117"/>
                  </a:cubicBezTo>
                  <a:cubicBezTo>
                    <a:pt x="156" y="142"/>
                    <a:pt x="393"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3"/>
            <p:cNvSpPr/>
            <p:nvPr/>
          </p:nvSpPr>
          <p:spPr>
            <a:xfrm>
              <a:off x="4234266" y="1212892"/>
              <a:ext cx="39761" cy="15838"/>
            </a:xfrm>
            <a:custGeom>
              <a:rect b="b" l="l" r="r" t="t"/>
              <a:pathLst>
                <a:path extrusionOk="0" h="526" w="1114">
                  <a:moveTo>
                    <a:pt x="650" y="306"/>
                  </a:moveTo>
                  <a:cubicBezTo>
                    <a:pt x="1113" y="1"/>
                    <a:pt x="1" y="526"/>
                    <a:pt x="650"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3"/>
            <p:cNvSpPr/>
            <p:nvPr/>
          </p:nvSpPr>
          <p:spPr>
            <a:xfrm>
              <a:off x="943728" y="1209911"/>
              <a:ext cx="31802" cy="16109"/>
            </a:xfrm>
            <a:custGeom>
              <a:rect b="b" l="l" r="r" t="t"/>
              <a:pathLst>
                <a:path extrusionOk="0" h="535" w="891">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3"/>
            <p:cNvSpPr/>
            <p:nvPr/>
          </p:nvSpPr>
          <p:spPr>
            <a:xfrm>
              <a:off x="870952" y="1208436"/>
              <a:ext cx="13777" cy="5480"/>
            </a:xfrm>
            <a:custGeom>
              <a:rect b="b" l="l" r="r" t="t"/>
              <a:pathLst>
                <a:path extrusionOk="0" h="182" w="386">
                  <a:moveTo>
                    <a:pt x="1" y="182"/>
                  </a:moveTo>
                  <a:lnTo>
                    <a:pt x="386" y="182"/>
                  </a:lnTo>
                  <a:lnTo>
                    <a:pt x="386" y="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3"/>
            <p:cNvSpPr/>
            <p:nvPr/>
          </p:nvSpPr>
          <p:spPr>
            <a:xfrm>
              <a:off x="8366560" y="1200216"/>
              <a:ext cx="22593" cy="11773"/>
            </a:xfrm>
            <a:custGeom>
              <a:rect b="b" l="l" r="r" t="t"/>
              <a:pathLst>
                <a:path extrusionOk="0" h="391" w="633">
                  <a:moveTo>
                    <a:pt x="193" y="0"/>
                  </a:moveTo>
                  <a:cubicBezTo>
                    <a:pt x="203" y="126"/>
                    <a:pt x="104" y="200"/>
                    <a:pt x="1" y="273"/>
                  </a:cubicBezTo>
                  <a:cubicBezTo>
                    <a:pt x="249" y="278"/>
                    <a:pt x="270" y="391"/>
                    <a:pt x="578" y="365"/>
                  </a:cubicBezTo>
                  <a:cubicBezTo>
                    <a:pt x="632" y="158"/>
                    <a:pt x="532" y="23"/>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3"/>
            <p:cNvSpPr/>
            <p:nvPr/>
          </p:nvSpPr>
          <p:spPr>
            <a:xfrm>
              <a:off x="7185731" y="1200216"/>
              <a:ext cx="31374" cy="13459"/>
            </a:xfrm>
            <a:custGeom>
              <a:rect b="b" l="l" r="r" t="t"/>
              <a:pathLst>
                <a:path extrusionOk="0" h="447" w="879">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3"/>
            <p:cNvSpPr/>
            <p:nvPr/>
          </p:nvSpPr>
          <p:spPr>
            <a:xfrm>
              <a:off x="3747965" y="1205365"/>
              <a:ext cx="7031" cy="6203"/>
            </a:xfrm>
            <a:custGeom>
              <a:rect b="b" l="l" r="r" t="t"/>
              <a:pathLst>
                <a:path extrusionOk="0" h="206" w="197">
                  <a:moveTo>
                    <a:pt x="194" y="102"/>
                  </a:moveTo>
                  <a:cubicBezTo>
                    <a:pt x="197" y="53"/>
                    <a:pt x="39" y="0"/>
                    <a:pt x="5" y="102"/>
                  </a:cubicBezTo>
                  <a:cubicBezTo>
                    <a:pt x="1" y="152"/>
                    <a:pt x="160" y="205"/>
                    <a:pt x="194"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3"/>
            <p:cNvSpPr/>
            <p:nvPr/>
          </p:nvSpPr>
          <p:spPr>
            <a:xfrm>
              <a:off x="3331191" y="1193502"/>
              <a:ext cx="31445" cy="13941"/>
            </a:xfrm>
            <a:custGeom>
              <a:rect b="b" l="l" r="r" t="t"/>
              <a:pathLst>
                <a:path extrusionOk="0" h="463" w="881">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3"/>
            <p:cNvSpPr/>
            <p:nvPr/>
          </p:nvSpPr>
          <p:spPr>
            <a:xfrm>
              <a:off x="4828642" y="1194736"/>
              <a:ext cx="13777" cy="5480"/>
            </a:xfrm>
            <a:custGeom>
              <a:rect b="b" l="l" r="r" t="t"/>
              <a:pathLst>
                <a:path extrusionOk="0" h="182" w="386">
                  <a:moveTo>
                    <a:pt x="385" y="1"/>
                  </a:moveTo>
                  <a:lnTo>
                    <a:pt x="0" y="1"/>
                  </a:lnTo>
                  <a:lnTo>
                    <a:pt x="0" y="181"/>
                  </a:lnTo>
                  <a:lnTo>
                    <a:pt x="385" y="18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3"/>
            <p:cNvSpPr/>
            <p:nvPr/>
          </p:nvSpPr>
          <p:spPr>
            <a:xfrm>
              <a:off x="3892552" y="1191635"/>
              <a:ext cx="6889" cy="6293"/>
            </a:xfrm>
            <a:custGeom>
              <a:rect b="b" l="l" r="r" t="t"/>
              <a:pathLst>
                <a:path extrusionOk="0" h="209" w="193">
                  <a:moveTo>
                    <a:pt x="192" y="104"/>
                  </a:moveTo>
                  <a:cubicBezTo>
                    <a:pt x="192" y="53"/>
                    <a:pt x="38" y="1"/>
                    <a:pt x="0" y="104"/>
                  </a:cubicBezTo>
                  <a:cubicBezTo>
                    <a:pt x="0" y="153"/>
                    <a:pt x="158" y="208"/>
                    <a:pt x="192"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3"/>
            <p:cNvSpPr/>
            <p:nvPr/>
          </p:nvSpPr>
          <p:spPr>
            <a:xfrm>
              <a:off x="2385179" y="1194736"/>
              <a:ext cx="13813" cy="2710"/>
            </a:xfrm>
            <a:custGeom>
              <a:rect b="b" l="l" r="r" t="t"/>
              <a:pathLst>
                <a:path extrusionOk="0" h="90" w="387">
                  <a:moveTo>
                    <a:pt x="387" y="1"/>
                  </a:moveTo>
                  <a:cubicBezTo>
                    <a:pt x="237" y="22"/>
                    <a:pt x="6" y="2"/>
                    <a:pt x="0" y="90"/>
                  </a:cubicBezTo>
                  <a:cubicBezTo>
                    <a:pt x="149" y="70"/>
                    <a:pt x="379" y="90"/>
                    <a:pt x="3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3"/>
            <p:cNvSpPr/>
            <p:nvPr/>
          </p:nvSpPr>
          <p:spPr>
            <a:xfrm>
              <a:off x="5465171" y="1191304"/>
              <a:ext cx="14134" cy="4246"/>
            </a:xfrm>
            <a:custGeom>
              <a:rect b="b" l="l" r="r" t="t"/>
              <a:pathLst>
                <a:path extrusionOk="0" h="141" w="396">
                  <a:moveTo>
                    <a:pt x="293" y="25"/>
                  </a:moveTo>
                  <a:cubicBezTo>
                    <a:pt x="238" y="0"/>
                    <a:pt x="1" y="68"/>
                    <a:pt x="101" y="115"/>
                  </a:cubicBezTo>
                  <a:cubicBezTo>
                    <a:pt x="156" y="141"/>
                    <a:pt x="395" y="72"/>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3"/>
            <p:cNvSpPr/>
            <p:nvPr/>
          </p:nvSpPr>
          <p:spPr>
            <a:xfrm>
              <a:off x="6687081" y="1189287"/>
              <a:ext cx="13742" cy="2770"/>
            </a:xfrm>
            <a:custGeom>
              <a:rect b="b" l="l" r="r" t="t"/>
              <a:pathLst>
                <a:path extrusionOk="0" h="92" w="385">
                  <a:moveTo>
                    <a:pt x="385" y="0"/>
                  </a:moveTo>
                  <a:cubicBezTo>
                    <a:pt x="236" y="21"/>
                    <a:pt x="6" y="3"/>
                    <a:pt x="1" y="92"/>
                  </a:cubicBezTo>
                  <a:cubicBezTo>
                    <a:pt x="151" y="70"/>
                    <a:pt x="379" y="88"/>
                    <a:pt x="3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3"/>
            <p:cNvSpPr/>
            <p:nvPr/>
          </p:nvSpPr>
          <p:spPr>
            <a:xfrm>
              <a:off x="2488400" y="1188865"/>
              <a:ext cx="20702" cy="3643"/>
            </a:xfrm>
            <a:custGeom>
              <a:rect b="b" l="l" r="r" t="t"/>
              <a:pathLst>
                <a:path extrusionOk="0" h="121" w="580">
                  <a:moveTo>
                    <a:pt x="579" y="14"/>
                  </a:moveTo>
                  <a:cubicBezTo>
                    <a:pt x="352" y="29"/>
                    <a:pt x="32" y="0"/>
                    <a:pt x="1" y="106"/>
                  </a:cubicBezTo>
                  <a:cubicBezTo>
                    <a:pt x="227" y="91"/>
                    <a:pt x="547" y="120"/>
                    <a:pt x="579" y="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3"/>
            <p:cNvSpPr/>
            <p:nvPr/>
          </p:nvSpPr>
          <p:spPr>
            <a:xfrm>
              <a:off x="2402311" y="1188504"/>
              <a:ext cx="13991" cy="4306"/>
            </a:xfrm>
            <a:custGeom>
              <a:rect b="b" l="l" r="r" t="t"/>
              <a:pathLst>
                <a:path extrusionOk="0" h="143" w="392">
                  <a:moveTo>
                    <a:pt x="292" y="26"/>
                  </a:moveTo>
                  <a:cubicBezTo>
                    <a:pt x="238" y="0"/>
                    <a:pt x="1" y="71"/>
                    <a:pt x="100" y="118"/>
                  </a:cubicBezTo>
                  <a:cubicBezTo>
                    <a:pt x="152" y="143"/>
                    <a:pt x="391" y="73"/>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3"/>
            <p:cNvSpPr/>
            <p:nvPr/>
          </p:nvSpPr>
          <p:spPr>
            <a:xfrm>
              <a:off x="1400762" y="1186186"/>
              <a:ext cx="7031" cy="6203"/>
            </a:xfrm>
            <a:custGeom>
              <a:rect b="b" l="l" r="r" t="t"/>
              <a:pathLst>
                <a:path extrusionOk="0" h="206" w="197">
                  <a:moveTo>
                    <a:pt x="195" y="103"/>
                  </a:moveTo>
                  <a:cubicBezTo>
                    <a:pt x="197" y="53"/>
                    <a:pt x="40" y="0"/>
                    <a:pt x="5" y="103"/>
                  </a:cubicBezTo>
                  <a:cubicBezTo>
                    <a:pt x="1" y="154"/>
                    <a:pt x="160" y="205"/>
                    <a:pt x="195"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3"/>
            <p:cNvSpPr/>
            <p:nvPr/>
          </p:nvSpPr>
          <p:spPr>
            <a:xfrm>
              <a:off x="5475664" y="1181067"/>
              <a:ext cx="14991" cy="9274"/>
            </a:xfrm>
            <a:custGeom>
              <a:rect b="b" l="l" r="r" t="t"/>
              <a:pathLst>
                <a:path extrusionOk="0" h="308" w="420">
                  <a:moveTo>
                    <a:pt x="387" y="273"/>
                  </a:moveTo>
                  <a:cubicBezTo>
                    <a:pt x="358" y="165"/>
                    <a:pt x="420" y="15"/>
                    <a:pt x="195" y="1"/>
                  </a:cubicBezTo>
                  <a:cubicBezTo>
                    <a:pt x="182" y="57"/>
                    <a:pt x="165" y="109"/>
                    <a:pt x="1" y="91"/>
                  </a:cubicBezTo>
                  <a:cubicBezTo>
                    <a:pt x="23" y="203"/>
                    <a:pt x="61" y="307"/>
                    <a:pt x="387"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3"/>
            <p:cNvSpPr/>
            <p:nvPr/>
          </p:nvSpPr>
          <p:spPr>
            <a:xfrm>
              <a:off x="5273612" y="1177364"/>
              <a:ext cx="39761" cy="15838"/>
            </a:xfrm>
            <a:custGeom>
              <a:rect b="b" l="l" r="r" t="t"/>
              <a:pathLst>
                <a:path extrusionOk="0" h="526" w="1114">
                  <a:moveTo>
                    <a:pt x="648" y="306"/>
                  </a:moveTo>
                  <a:cubicBezTo>
                    <a:pt x="1114" y="1"/>
                    <a:pt x="0" y="526"/>
                    <a:pt x="648"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3"/>
            <p:cNvSpPr/>
            <p:nvPr/>
          </p:nvSpPr>
          <p:spPr>
            <a:xfrm>
              <a:off x="7743274" y="1172848"/>
              <a:ext cx="28233" cy="13760"/>
            </a:xfrm>
            <a:custGeom>
              <a:rect b="b" l="l" r="r" t="t"/>
              <a:pathLst>
                <a:path extrusionOk="0" h="457" w="791">
                  <a:moveTo>
                    <a:pt x="494" y="456"/>
                  </a:moveTo>
                  <a:cubicBezTo>
                    <a:pt x="755" y="340"/>
                    <a:pt x="791" y="11"/>
                    <a:pt x="301" y="1"/>
                  </a:cubicBezTo>
                  <a:cubicBezTo>
                    <a:pt x="39" y="117"/>
                    <a:pt x="1" y="447"/>
                    <a:pt x="494" y="45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3"/>
            <p:cNvSpPr/>
            <p:nvPr/>
          </p:nvSpPr>
          <p:spPr>
            <a:xfrm>
              <a:off x="6817891" y="1181097"/>
              <a:ext cx="13777" cy="2740"/>
            </a:xfrm>
            <a:custGeom>
              <a:rect b="b" l="l" r="r" t="t"/>
              <a:pathLst>
                <a:path extrusionOk="0" h="91" w="386">
                  <a:moveTo>
                    <a:pt x="0" y="91"/>
                  </a:moveTo>
                  <a:cubicBezTo>
                    <a:pt x="150" y="71"/>
                    <a:pt x="382" y="88"/>
                    <a:pt x="385" y="1"/>
                  </a:cubicBezTo>
                  <a:cubicBezTo>
                    <a:pt x="236" y="21"/>
                    <a:pt x="8" y="1"/>
                    <a:pt x="0" y="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3"/>
            <p:cNvSpPr/>
            <p:nvPr/>
          </p:nvSpPr>
          <p:spPr>
            <a:xfrm>
              <a:off x="5802922" y="1177966"/>
              <a:ext cx="23843" cy="5871"/>
            </a:xfrm>
            <a:custGeom>
              <a:rect b="b" l="l" r="r" t="t"/>
              <a:pathLst>
                <a:path extrusionOk="0" h="195" w="668">
                  <a:moveTo>
                    <a:pt x="88" y="195"/>
                  </a:moveTo>
                  <a:lnTo>
                    <a:pt x="473" y="195"/>
                  </a:lnTo>
                  <a:cubicBezTo>
                    <a:pt x="473" y="104"/>
                    <a:pt x="631" y="87"/>
                    <a:pt x="667" y="14"/>
                  </a:cubicBezTo>
                  <a:cubicBezTo>
                    <a:pt x="363" y="21"/>
                    <a:pt x="0" y="1"/>
                    <a:pt x="88" y="19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3"/>
            <p:cNvSpPr/>
            <p:nvPr/>
          </p:nvSpPr>
          <p:spPr>
            <a:xfrm>
              <a:off x="8204983" y="1175226"/>
              <a:ext cx="23985" cy="5871"/>
            </a:xfrm>
            <a:custGeom>
              <a:rect b="b" l="l" r="r" t="t"/>
              <a:pathLst>
                <a:path extrusionOk="0" h="195" w="672">
                  <a:moveTo>
                    <a:pt x="477" y="195"/>
                  </a:moveTo>
                  <a:cubicBezTo>
                    <a:pt x="476" y="103"/>
                    <a:pt x="634" y="86"/>
                    <a:pt x="672" y="12"/>
                  </a:cubicBezTo>
                  <a:cubicBezTo>
                    <a:pt x="366" y="20"/>
                    <a:pt x="1" y="0"/>
                    <a:pt x="91" y="19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3"/>
            <p:cNvSpPr/>
            <p:nvPr/>
          </p:nvSpPr>
          <p:spPr>
            <a:xfrm>
              <a:off x="8251062" y="1163032"/>
              <a:ext cx="21987" cy="16229"/>
            </a:xfrm>
            <a:custGeom>
              <a:rect b="b" l="l" r="r" t="t"/>
              <a:pathLst>
                <a:path extrusionOk="0" h="539" w="616">
                  <a:moveTo>
                    <a:pt x="344" y="510"/>
                  </a:moveTo>
                  <a:cubicBezTo>
                    <a:pt x="404" y="387"/>
                    <a:pt x="616" y="337"/>
                    <a:pt x="536" y="145"/>
                  </a:cubicBezTo>
                  <a:cubicBezTo>
                    <a:pt x="1" y="0"/>
                    <a:pt x="6" y="538"/>
                    <a:pt x="344" y="5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3"/>
            <p:cNvSpPr/>
            <p:nvPr/>
          </p:nvSpPr>
          <p:spPr>
            <a:xfrm>
              <a:off x="8160119" y="1172848"/>
              <a:ext cx="13777" cy="5540"/>
            </a:xfrm>
            <a:custGeom>
              <a:rect b="b" l="l" r="r" t="t"/>
              <a:pathLst>
                <a:path extrusionOk="0" h="184" w="386">
                  <a:moveTo>
                    <a:pt x="386" y="1"/>
                  </a:moveTo>
                  <a:lnTo>
                    <a:pt x="1" y="1"/>
                  </a:lnTo>
                  <a:lnTo>
                    <a:pt x="1" y="184"/>
                  </a:lnTo>
                  <a:lnTo>
                    <a:pt x="386" y="184"/>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3"/>
            <p:cNvSpPr/>
            <p:nvPr/>
          </p:nvSpPr>
          <p:spPr>
            <a:xfrm>
              <a:off x="8562580" y="1172155"/>
              <a:ext cx="14099" cy="4215"/>
            </a:xfrm>
            <a:custGeom>
              <a:rect b="b" l="l" r="r" t="t"/>
              <a:pathLst>
                <a:path extrusionOk="0" h="140" w="395">
                  <a:moveTo>
                    <a:pt x="293" y="24"/>
                  </a:moveTo>
                  <a:cubicBezTo>
                    <a:pt x="239" y="0"/>
                    <a:pt x="0" y="68"/>
                    <a:pt x="101" y="115"/>
                  </a:cubicBezTo>
                  <a:cubicBezTo>
                    <a:pt x="154" y="140"/>
                    <a:pt x="394" y="72"/>
                    <a:pt x="293"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3"/>
            <p:cNvSpPr/>
            <p:nvPr/>
          </p:nvSpPr>
          <p:spPr>
            <a:xfrm>
              <a:off x="6329234" y="1167247"/>
              <a:ext cx="23807" cy="6022"/>
            </a:xfrm>
            <a:custGeom>
              <a:rect b="b" l="l" r="r" t="t"/>
              <a:pathLst>
                <a:path extrusionOk="0" h="200" w="667">
                  <a:moveTo>
                    <a:pt x="576" y="7"/>
                  </a:moveTo>
                  <a:cubicBezTo>
                    <a:pt x="246" y="0"/>
                    <a:pt x="84" y="76"/>
                    <a:pt x="1" y="187"/>
                  </a:cubicBezTo>
                  <a:cubicBezTo>
                    <a:pt x="302" y="179"/>
                    <a:pt x="666" y="200"/>
                    <a:pt x="576" y="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3"/>
            <p:cNvSpPr/>
            <p:nvPr/>
          </p:nvSpPr>
          <p:spPr>
            <a:xfrm>
              <a:off x="5699238" y="1169385"/>
              <a:ext cx="14063" cy="4276"/>
            </a:xfrm>
            <a:custGeom>
              <a:rect b="b" l="l" r="r" t="t"/>
              <a:pathLst>
                <a:path extrusionOk="0" h="142" w="394">
                  <a:moveTo>
                    <a:pt x="295" y="24"/>
                  </a:moveTo>
                  <a:cubicBezTo>
                    <a:pt x="242" y="1"/>
                    <a:pt x="1" y="69"/>
                    <a:pt x="101" y="116"/>
                  </a:cubicBezTo>
                  <a:cubicBezTo>
                    <a:pt x="154" y="142"/>
                    <a:pt x="394" y="74"/>
                    <a:pt x="295"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3"/>
            <p:cNvSpPr/>
            <p:nvPr/>
          </p:nvSpPr>
          <p:spPr>
            <a:xfrm>
              <a:off x="3765061" y="1169385"/>
              <a:ext cx="14134" cy="4276"/>
            </a:xfrm>
            <a:custGeom>
              <a:rect b="b" l="l" r="r" t="t"/>
              <a:pathLst>
                <a:path extrusionOk="0" h="142" w="396">
                  <a:moveTo>
                    <a:pt x="296" y="24"/>
                  </a:moveTo>
                  <a:cubicBezTo>
                    <a:pt x="242" y="1"/>
                    <a:pt x="1" y="69"/>
                    <a:pt x="100" y="116"/>
                  </a:cubicBezTo>
                  <a:cubicBezTo>
                    <a:pt x="154" y="142"/>
                    <a:pt x="395" y="74"/>
                    <a:pt x="296"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3"/>
            <p:cNvSpPr/>
            <p:nvPr/>
          </p:nvSpPr>
          <p:spPr>
            <a:xfrm>
              <a:off x="8043050" y="1164146"/>
              <a:ext cx="13813" cy="6745"/>
            </a:xfrm>
            <a:custGeom>
              <a:rect b="b" l="l" r="r" t="t"/>
              <a:pathLst>
                <a:path extrusionOk="0" h="224" w="387">
                  <a:moveTo>
                    <a:pt x="387" y="110"/>
                  </a:moveTo>
                  <a:cubicBezTo>
                    <a:pt x="346" y="0"/>
                    <a:pt x="174" y="54"/>
                    <a:pt x="0" y="110"/>
                  </a:cubicBezTo>
                  <a:cubicBezTo>
                    <a:pt x="2" y="201"/>
                    <a:pt x="339" y="223"/>
                    <a:pt x="387"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3"/>
            <p:cNvSpPr/>
            <p:nvPr/>
          </p:nvSpPr>
          <p:spPr>
            <a:xfrm>
              <a:off x="6818891" y="1157251"/>
              <a:ext cx="65282" cy="12887"/>
            </a:xfrm>
            <a:custGeom>
              <a:rect b="b" l="l" r="r" t="t"/>
              <a:pathLst>
                <a:path extrusionOk="0" h="428" w="1829">
                  <a:moveTo>
                    <a:pt x="1129" y="427"/>
                  </a:moveTo>
                  <a:cubicBezTo>
                    <a:pt x="1828" y="1"/>
                    <a:pt x="1" y="307"/>
                    <a:pt x="1129" y="4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3"/>
            <p:cNvSpPr/>
            <p:nvPr/>
          </p:nvSpPr>
          <p:spPr>
            <a:xfrm>
              <a:off x="8101477" y="1161196"/>
              <a:ext cx="14063" cy="4306"/>
            </a:xfrm>
            <a:custGeom>
              <a:rect b="b" l="l" r="r" t="t"/>
              <a:pathLst>
                <a:path extrusionOk="0" h="143" w="394">
                  <a:moveTo>
                    <a:pt x="293" y="24"/>
                  </a:moveTo>
                  <a:cubicBezTo>
                    <a:pt x="238" y="0"/>
                    <a:pt x="0" y="68"/>
                    <a:pt x="98" y="116"/>
                  </a:cubicBezTo>
                  <a:cubicBezTo>
                    <a:pt x="153" y="142"/>
                    <a:pt x="393" y="72"/>
                    <a:pt x="293"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3"/>
            <p:cNvSpPr/>
            <p:nvPr/>
          </p:nvSpPr>
          <p:spPr>
            <a:xfrm>
              <a:off x="5131452" y="1156499"/>
              <a:ext cx="13777" cy="5510"/>
            </a:xfrm>
            <a:custGeom>
              <a:rect b="b" l="l" r="r" t="t"/>
              <a:pathLst>
                <a:path extrusionOk="0" h="183" w="386">
                  <a:moveTo>
                    <a:pt x="386" y="1"/>
                  </a:moveTo>
                  <a:lnTo>
                    <a:pt x="1" y="1"/>
                  </a:lnTo>
                  <a:lnTo>
                    <a:pt x="1"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3"/>
            <p:cNvSpPr/>
            <p:nvPr/>
          </p:nvSpPr>
          <p:spPr>
            <a:xfrm>
              <a:off x="48255" y="1158426"/>
              <a:ext cx="13991" cy="4336"/>
            </a:xfrm>
            <a:custGeom>
              <a:rect b="b" l="l" r="r" t="t"/>
              <a:pathLst>
                <a:path extrusionOk="0" h="144" w="392">
                  <a:moveTo>
                    <a:pt x="292" y="27"/>
                  </a:moveTo>
                  <a:cubicBezTo>
                    <a:pt x="240" y="1"/>
                    <a:pt x="1" y="70"/>
                    <a:pt x="102" y="116"/>
                  </a:cubicBezTo>
                  <a:cubicBezTo>
                    <a:pt x="154" y="143"/>
                    <a:pt x="391" y="74"/>
                    <a:pt x="292"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3"/>
            <p:cNvSpPr/>
            <p:nvPr/>
          </p:nvSpPr>
          <p:spPr>
            <a:xfrm>
              <a:off x="1144388" y="1145629"/>
              <a:ext cx="24378" cy="11291"/>
            </a:xfrm>
            <a:custGeom>
              <a:rect b="b" l="l" r="r" t="t"/>
              <a:pathLst>
                <a:path extrusionOk="0" h="375" w="683">
                  <a:moveTo>
                    <a:pt x="630" y="362"/>
                  </a:moveTo>
                  <a:cubicBezTo>
                    <a:pt x="682" y="154"/>
                    <a:pt x="584" y="18"/>
                    <a:pt x="245" y="0"/>
                  </a:cubicBezTo>
                  <a:cubicBezTo>
                    <a:pt x="1" y="105"/>
                    <a:pt x="89" y="375"/>
                    <a:pt x="630" y="36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3"/>
            <p:cNvSpPr/>
            <p:nvPr/>
          </p:nvSpPr>
          <p:spPr>
            <a:xfrm>
              <a:off x="5379332" y="1136476"/>
              <a:ext cx="27590" cy="17313"/>
            </a:xfrm>
            <a:custGeom>
              <a:rect b="b" l="l" r="r" t="t"/>
              <a:pathLst>
                <a:path extrusionOk="0" h="575" w="773">
                  <a:moveTo>
                    <a:pt x="773" y="574"/>
                  </a:moveTo>
                  <a:lnTo>
                    <a:pt x="773" y="30"/>
                  </a:lnTo>
                  <a:cubicBezTo>
                    <a:pt x="63" y="0"/>
                    <a:pt x="188" y="360"/>
                    <a:pt x="0" y="5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3"/>
            <p:cNvSpPr/>
            <p:nvPr/>
          </p:nvSpPr>
          <p:spPr>
            <a:xfrm>
              <a:off x="4000270" y="1141806"/>
              <a:ext cx="39761" cy="15838"/>
            </a:xfrm>
            <a:custGeom>
              <a:rect b="b" l="l" r="r" t="t"/>
              <a:pathLst>
                <a:path extrusionOk="0" h="526" w="1114">
                  <a:moveTo>
                    <a:pt x="646" y="306"/>
                  </a:moveTo>
                  <a:cubicBezTo>
                    <a:pt x="1114" y="1"/>
                    <a:pt x="0" y="525"/>
                    <a:pt x="646"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3"/>
            <p:cNvSpPr/>
            <p:nvPr/>
          </p:nvSpPr>
          <p:spPr>
            <a:xfrm>
              <a:off x="852892" y="1137380"/>
              <a:ext cx="43973" cy="18969"/>
            </a:xfrm>
            <a:custGeom>
              <a:rect b="b" l="l" r="r" t="t"/>
              <a:pathLst>
                <a:path extrusionOk="0" h="630" w="1232">
                  <a:moveTo>
                    <a:pt x="696" y="544"/>
                  </a:moveTo>
                  <a:cubicBezTo>
                    <a:pt x="567" y="206"/>
                    <a:pt x="1231" y="13"/>
                    <a:pt x="312" y="0"/>
                  </a:cubicBezTo>
                  <a:cubicBezTo>
                    <a:pt x="430" y="185"/>
                    <a:pt x="0" y="629"/>
                    <a:pt x="696" y="54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3"/>
            <p:cNvSpPr/>
            <p:nvPr/>
          </p:nvSpPr>
          <p:spPr>
            <a:xfrm>
              <a:off x="3104298" y="1147496"/>
              <a:ext cx="14063" cy="4276"/>
            </a:xfrm>
            <a:custGeom>
              <a:rect b="b" l="l" r="r" t="t"/>
              <a:pathLst>
                <a:path extrusionOk="0" h="142" w="394">
                  <a:moveTo>
                    <a:pt x="102" y="117"/>
                  </a:moveTo>
                  <a:cubicBezTo>
                    <a:pt x="156" y="142"/>
                    <a:pt x="393" y="73"/>
                    <a:pt x="294" y="26"/>
                  </a:cubicBezTo>
                  <a:cubicBezTo>
                    <a:pt x="242" y="1"/>
                    <a:pt x="0" y="70"/>
                    <a:pt x="102"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3"/>
            <p:cNvSpPr/>
            <p:nvPr/>
          </p:nvSpPr>
          <p:spPr>
            <a:xfrm>
              <a:off x="709018" y="1147496"/>
              <a:ext cx="13991" cy="4276"/>
            </a:xfrm>
            <a:custGeom>
              <a:rect b="b" l="l" r="r" t="t"/>
              <a:pathLst>
                <a:path extrusionOk="0" h="142" w="392">
                  <a:moveTo>
                    <a:pt x="294" y="26"/>
                  </a:moveTo>
                  <a:cubicBezTo>
                    <a:pt x="239" y="1"/>
                    <a:pt x="0" y="69"/>
                    <a:pt x="99" y="117"/>
                  </a:cubicBezTo>
                  <a:cubicBezTo>
                    <a:pt x="152" y="142"/>
                    <a:pt x="392"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3"/>
            <p:cNvSpPr/>
            <p:nvPr/>
          </p:nvSpPr>
          <p:spPr>
            <a:xfrm>
              <a:off x="3971574" y="1142077"/>
              <a:ext cx="14027" cy="4246"/>
            </a:xfrm>
            <a:custGeom>
              <a:rect b="b" l="l" r="r" t="t"/>
              <a:pathLst>
                <a:path extrusionOk="0" h="141" w="393">
                  <a:moveTo>
                    <a:pt x="294" y="24"/>
                  </a:moveTo>
                  <a:cubicBezTo>
                    <a:pt x="240" y="1"/>
                    <a:pt x="0" y="69"/>
                    <a:pt x="102" y="116"/>
                  </a:cubicBezTo>
                  <a:cubicBezTo>
                    <a:pt x="154" y="140"/>
                    <a:pt x="393" y="71"/>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3"/>
            <p:cNvSpPr/>
            <p:nvPr/>
          </p:nvSpPr>
          <p:spPr>
            <a:xfrm>
              <a:off x="309769" y="1142077"/>
              <a:ext cx="14063" cy="4246"/>
            </a:xfrm>
            <a:custGeom>
              <a:rect b="b" l="l" r="r" t="t"/>
              <a:pathLst>
                <a:path extrusionOk="0" h="141" w="394">
                  <a:moveTo>
                    <a:pt x="295" y="24"/>
                  </a:moveTo>
                  <a:cubicBezTo>
                    <a:pt x="241" y="1"/>
                    <a:pt x="1" y="69"/>
                    <a:pt x="101" y="116"/>
                  </a:cubicBezTo>
                  <a:cubicBezTo>
                    <a:pt x="154" y="140"/>
                    <a:pt x="394" y="71"/>
                    <a:pt x="295"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3"/>
            <p:cNvSpPr/>
            <p:nvPr/>
          </p:nvSpPr>
          <p:spPr>
            <a:xfrm>
              <a:off x="6029637" y="1139307"/>
              <a:ext cx="14099" cy="4306"/>
            </a:xfrm>
            <a:custGeom>
              <a:rect b="b" l="l" r="r" t="t"/>
              <a:pathLst>
                <a:path extrusionOk="0" h="143" w="395">
                  <a:moveTo>
                    <a:pt x="101" y="116"/>
                  </a:moveTo>
                  <a:cubicBezTo>
                    <a:pt x="153" y="142"/>
                    <a:pt x="394" y="73"/>
                    <a:pt x="294" y="25"/>
                  </a:cubicBezTo>
                  <a:cubicBezTo>
                    <a:pt x="242" y="0"/>
                    <a:pt x="0" y="69"/>
                    <a:pt x="101"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3"/>
            <p:cNvSpPr/>
            <p:nvPr/>
          </p:nvSpPr>
          <p:spPr>
            <a:xfrm>
              <a:off x="3361386" y="1131087"/>
              <a:ext cx="35657" cy="11743"/>
            </a:xfrm>
            <a:custGeom>
              <a:rect b="b" l="l" r="r" t="t"/>
              <a:pathLst>
                <a:path extrusionOk="0" h="390" w="999">
                  <a:moveTo>
                    <a:pt x="34" y="118"/>
                  </a:moveTo>
                  <a:cubicBezTo>
                    <a:pt x="63" y="225"/>
                    <a:pt x="0" y="375"/>
                    <a:pt x="226" y="389"/>
                  </a:cubicBezTo>
                  <a:cubicBezTo>
                    <a:pt x="245" y="157"/>
                    <a:pt x="979" y="261"/>
                    <a:pt x="999" y="28"/>
                  </a:cubicBezTo>
                  <a:cubicBezTo>
                    <a:pt x="393" y="128"/>
                    <a:pt x="487" y="0"/>
                    <a:pt x="34"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3"/>
            <p:cNvSpPr/>
            <p:nvPr/>
          </p:nvSpPr>
          <p:spPr>
            <a:xfrm>
              <a:off x="635672" y="1131900"/>
              <a:ext cx="31659" cy="10930"/>
            </a:xfrm>
            <a:custGeom>
              <a:rect b="b" l="l" r="r" t="t"/>
              <a:pathLst>
                <a:path extrusionOk="0" h="363" w="887">
                  <a:moveTo>
                    <a:pt x="613" y="362"/>
                  </a:moveTo>
                  <a:cubicBezTo>
                    <a:pt x="672" y="241"/>
                    <a:pt x="887" y="190"/>
                    <a:pt x="803" y="1"/>
                  </a:cubicBezTo>
                  <a:lnTo>
                    <a:pt x="33" y="1"/>
                  </a:lnTo>
                  <a:cubicBezTo>
                    <a:pt x="1" y="228"/>
                    <a:pt x="328" y="284"/>
                    <a:pt x="613" y="36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3"/>
            <p:cNvSpPr/>
            <p:nvPr/>
          </p:nvSpPr>
          <p:spPr>
            <a:xfrm>
              <a:off x="2199331" y="1130936"/>
              <a:ext cx="32587" cy="9214"/>
            </a:xfrm>
            <a:custGeom>
              <a:rect b="b" l="l" r="r" t="t"/>
              <a:pathLst>
                <a:path extrusionOk="0" h="306" w="913">
                  <a:moveTo>
                    <a:pt x="388" y="305"/>
                  </a:moveTo>
                  <a:cubicBezTo>
                    <a:pt x="913" y="158"/>
                    <a:pt x="104" y="0"/>
                    <a:pt x="0" y="213"/>
                  </a:cubicBezTo>
                  <a:cubicBezTo>
                    <a:pt x="194" y="213"/>
                    <a:pt x="228" y="287"/>
                    <a:pt x="388" y="3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3"/>
            <p:cNvSpPr/>
            <p:nvPr/>
          </p:nvSpPr>
          <p:spPr>
            <a:xfrm>
              <a:off x="1490384" y="1137319"/>
              <a:ext cx="13813" cy="2830"/>
            </a:xfrm>
            <a:custGeom>
              <a:rect b="b" l="l" r="r" t="t"/>
              <a:pathLst>
                <a:path extrusionOk="0" h="94" w="387">
                  <a:moveTo>
                    <a:pt x="0" y="93"/>
                  </a:moveTo>
                  <a:cubicBezTo>
                    <a:pt x="150" y="71"/>
                    <a:pt x="380" y="90"/>
                    <a:pt x="386" y="1"/>
                  </a:cubicBezTo>
                  <a:cubicBezTo>
                    <a:pt x="236" y="22"/>
                    <a:pt x="7" y="3"/>
                    <a:pt x="0" y="9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3"/>
            <p:cNvSpPr/>
            <p:nvPr/>
          </p:nvSpPr>
          <p:spPr>
            <a:xfrm>
              <a:off x="257267" y="1130304"/>
              <a:ext cx="8995" cy="11412"/>
            </a:xfrm>
            <a:custGeom>
              <a:rect b="b" l="l" r="r" t="t"/>
              <a:pathLst>
                <a:path extrusionOk="0" h="379" w="252">
                  <a:moveTo>
                    <a:pt x="29" y="144"/>
                  </a:moveTo>
                  <a:cubicBezTo>
                    <a:pt x="1" y="238"/>
                    <a:pt x="180" y="379"/>
                    <a:pt x="221" y="235"/>
                  </a:cubicBezTo>
                  <a:cubicBezTo>
                    <a:pt x="251" y="138"/>
                    <a:pt x="71" y="0"/>
                    <a:pt x="29" y="14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3"/>
            <p:cNvSpPr/>
            <p:nvPr/>
          </p:nvSpPr>
          <p:spPr>
            <a:xfrm>
              <a:off x="3248921" y="1133827"/>
              <a:ext cx="14027" cy="4276"/>
            </a:xfrm>
            <a:custGeom>
              <a:rect b="b" l="l" r="r" t="t"/>
              <a:pathLst>
                <a:path extrusionOk="0" h="142" w="393">
                  <a:moveTo>
                    <a:pt x="288" y="27"/>
                  </a:moveTo>
                  <a:cubicBezTo>
                    <a:pt x="238" y="1"/>
                    <a:pt x="0" y="70"/>
                    <a:pt x="98" y="118"/>
                  </a:cubicBezTo>
                  <a:cubicBezTo>
                    <a:pt x="153" y="142"/>
                    <a:pt x="393" y="74"/>
                    <a:pt x="288"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3"/>
            <p:cNvSpPr/>
            <p:nvPr/>
          </p:nvSpPr>
          <p:spPr>
            <a:xfrm>
              <a:off x="7537118" y="1131117"/>
              <a:ext cx="13991" cy="4246"/>
            </a:xfrm>
            <a:custGeom>
              <a:rect b="b" l="l" r="r" t="t"/>
              <a:pathLst>
                <a:path extrusionOk="0" h="141" w="392">
                  <a:moveTo>
                    <a:pt x="99" y="117"/>
                  </a:moveTo>
                  <a:cubicBezTo>
                    <a:pt x="150" y="140"/>
                    <a:pt x="391" y="72"/>
                    <a:pt x="292" y="27"/>
                  </a:cubicBezTo>
                  <a:cubicBezTo>
                    <a:pt x="238" y="1"/>
                    <a:pt x="1" y="68"/>
                    <a:pt x="99"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3"/>
            <p:cNvSpPr/>
            <p:nvPr/>
          </p:nvSpPr>
          <p:spPr>
            <a:xfrm>
              <a:off x="5359273" y="1125577"/>
              <a:ext cx="31481" cy="9665"/>
            </a:xfrm>
            <a:custGeom>
              <a:rect b="b" l="l" r="r" t="t"/>
              <a:pathLst>
                <a:path extrusionOk="0" h="321" w="882">
                  <a:moveTo>
                    <a:pt x="755" y="211"/>
                  </a:moveTo>
                  <a:cubicBezTo>
                    <a:pt x="882" y="0"/>
                    <a:pt x="1" y="15"/>
                    <a:pt x="174" y="211"/>
                  </a:cubicBezTo>
                  <a:cubicBezTo>
                    <a:pt x="240" y="282"/>
                    <a:pt x="689" y="320"/>
                    <a:pt x="755" y="2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3"/>
            <p:cNvSpPr/>
            <p:nvPr/>
          </p:nvSpPr>
          <p:spPr>
            <a:xfrm>
              <a:off x="5288603" y="1118110"/>
              <a:ext cx="24307" cy="16530"/>
            </a:xfrm>
            <a:custGeom>
              <a:rect b="b" l="l" r="r" t="t"/>
              <a:pathLst>
                <a:path extrusionOk="0" h="549" w="681">
                  <a:moveTo>
                    <a:pt x="420" y="549"/>
                  </a:moveTo>
                  <a:cubicBezTo>
                    <a:pt x="335" y="376"/>
                    <a:pt x="681" y="0"/>
                    <a:pt x="35" y="93"/>
                  </a:cubicBezTo>
                  <a:cubicBezTo>
                    <a:pt x="5" y="320"/>
                    <a:pt x="1" y="536"/>
                    <a:pt x="420" y="54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3"/>
            <p:cNvSpPr/>
            <p:nvPr/>
          </p:nvSpPr>
          <p:spPr>
            <a:xfrm>
              <a:off x="7674674" y="1125667"/>
              <a:ext cx="14063" cy="4306"/>
            </a:xfrm>
            <a:custGeom>
              <a:rect b="b" l="l" r="r" t="t"/>
              <a:pathLst>
                <a:path extrusionOk="0" h="143" w="394">
                  <a:moveTo>
                    <a:pt x="101" y="116"/>
                  </a:moveTo>
                  <a:cubicBezTo>
                    <a:pt x="154" y="142"/>
                    <a:pt x="393" y="72"/>
                    <a:pt x="295" y="25"/>
                  </a:cubicBezTo>
                  <a:cubicBezTo>
                    <a:pt x="239" y="0"/>
                    <a:pt x="0" y="69"/>
                    <a:pt x="101"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3"/>
            <p:cNvSpPr/>
            <p:nvPr/>
          </p:nvSpPr>
          <p:spPr>
            <a:xfrm>
              <a:off x="8700243" y="1120188"/>
              <a:ext cx="14170" cy="4276"/>
            </a:xfrm>
            <a:custGeom>
              <a:rect b="b" l="l" r="r" t="t"/>
              <a:pathLst>
                <a:path extrusionOk="0" h="142" w="397">
                  <a:moveTo>
                    <a:pt x="101" y="117"/>
                  </a:moveTo>
                  <a:cubicBezTo>
                    <a:pt x="153" y="142"/>
                    <a:pt x="396" y="72"/>
                    <a:pt x="293" y="25"/>
                  </a:cubicBezTo>
                  <a:cubicBezTo>
                    <a:pt x="241" y="1"/>
                    <a:pt x="1" y="69"/>
                    <a:pt x="101"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3"/>
            <p:cNvSpPr/>
            <p:nvPr/>
          </p:nvSpPr>
          <p:spPr>
            <a:xfrm>
              <a:off x="7110279" y="1117448"/>
              <a:ext cx="14063" cy="4276"/>
            </a:xfrm>
            <a:custGeom>
              <a:rect b="b" l="l" r="r" t="t"/>
              <a:pathLst>
                <a:path extrusionOk="0" h="142" w="394">
                  <a:moveTo>
                    <a:pt x="294" y="26"/>
                  </a:moveTo>
                  <a:cubicBezTo>
                    <a:pt x="240" y="0"/>
                    <a:pt x="0" y="71"/>
                    <a:pt x="101" y="116"/>
                  </a:cubicBezTo>
                  <a:cubicBezTo>
                    <a:pt x="152" y="141"/>
                    <a:pt x="393" y="72"/>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3"/>
            <p:cNvSpPr/>
            <p:nvPr/>
          </p:nvSpPr>
          <p:spPr>
            <a:xfrm>
              <a:off x="1548776" y="1117448"/>
              <a:ext cx="14063" cy="4276"/>
            </a:xfrm>
            <a:custGeom>
              <a:rect b="b" l="l" r="r" t="t"/>
              <a:pathLst>
                <a:path extrusionOk="0" h="142" w="394">
                  <a:moveTo>
                    <a:pt x="291" y="26"/>
                  </a:moveTo>
                  <a:cubicBezTo>
                    <a:pt x="239" y="0"/>
                    <a:pt x="1" y="71"/>
                    <a:pt x="99" y="116"/>
                  </a:cubicBezTo>
                  <a:cubicBezTo>
                    <a:pt x="154" y="141"/>
                    <a:pt x="394" y="72"/>
                    <a:pt x="291"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3"/>
            <p:cNvSpPr/>
            <p:nvPr/>
          </p:nvSpPr>
          <p:spPr>
            <a:xfrm>
              <a:off x="4429358" y="1109258"/>
              <a:ext cx="27626" cy="9364"/>
            </a:xfrm>
            <a:custGeom>
              <a:rect b="b" l="l" r="r" t="t"/>
              <a:pathLst>
                <a:path extrusionOk="0" h="311" w="774">
                  <a:moveTo>
                    <a:pt x="773" y="27"/>
                  </a:moveTo>
                  <a:cubicBezTo>
                    <a:pt x="333" y="1"/>
                    <a:pt x="49" y="48"/>
                    <a:pt x="0" y="207"/>
                  </a:cubicBezTo>
                  <a:cubicBezTo>
                    <a:pt x="368" y="186"/>
                    <a:pt x="427" y="310"/>
                    <a:pt x="773" y="29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3"/>
            <p:cNvSpPr/>
            <p:nvPr/>
          </p:nvSpPr>
          <p:spPr>
            <a:xfrm>
              <a:off x="3982032" y="1112360"/>
              <a:ext cx="6924" cy="6263"/>
            </a:xfrm>
            <a:custGeom>
              <a:rect b="b" l="l" r="r" t="t"/>
              <a:pathLst>
                <a:path extrusionOk="0" h="208" w="194">
                  <a:moveTo>
                    <a:pt x="194" y="104"/>
                  </a:moveTo>
                  <a:cubicBezTo>
                    <a:pt x="194" y="53"/>
                    <a:pt x="40" y="1"/>
                    <a:pt x="2" y="104"/>
                  </a:cubicBezTo>
                  <a:cubicBezTo>
                    <a:pt x="1" y="154"/>
                    <a:pt x="155" y="207"/>
                    <a:pt x="194"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3"/>
            <p:cNvSpPr/>
            <p:nvPr/>
          </p:nvSpPr>
          <p:spPr>
            <a:xfrm>
              <a:off x="1596924" y="1114678"/>
              <a:ext cx="13991" cy="4336"/>
            </a:xfrm>
            <a:custGeom>
              <a:rect b="b" l="l" r="r" t="t"/>
              <a:pathLst>
                <a:path extrusionOk="0" h="144" w="392">
                  <a:moveTo>
                    <a:pt x="293" y="27"/>
                  </a:moveTo>
                  <a:cubicBezTo>
                    <a:pt x="241" y="1"/>
                    <a:pt x="0" y="71"/>
                    <a:pt x="102" y="118"/>
                  </a:cubicBezTo>
                  <a:cubicBezTo>
                    <a:pt x="154" y="143"/>
                    <a:pt x="392" y="75"/>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3"/>
            <p:cNvSpPr/>
            <p:nvPr/>
          </p:nvSpPr>
          <p:spPr>
            <a:xfrm>
              <a:off x="526740" y="1106488"/>
              <a:ext cx="29732" cy="11954"/>
            </a:xfrm>
            <a:custGeom>
              <a:rect b="b" l="l" r="r" t="t"/>
              <a:pathLst>
                <a:path extrusionOk="0" h="397" w="833">
                  <a:moveTo>
                    <a:pt x="1" y="390"/>
                  </a:moveTo>
                  <a:cubicBezTo>
                    <a:pt x="338" y="397"/>
                    <a:pt x="601" y="370"/>
                    <a:pt x="771" y="299"/>
                  </a:cubicBezTo>
                  <a:cubicBezTo>
                    <a:pt x="832" y="60"/>
                    <a:pt x="503" y="0"/>
                    <a:pt x="1" y="2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3"/>
            <p:cNvSpPr/>
            <p:nvPr/>
          </p:nvSpPr>
          <p:spPr>
            <a:xfrm>
              <a:off x="8930991" y="1109650"/>
              <a:ext cx="6889" cy="6203"/>
            </a:xfrm>
            <a:custGeom>
              <a:rect b="b" l="l" r="r" t="t"/>
              <a:pathLst>
                <a:path extrusionOk="0" h="206" w="193">
                  <a:moveTo>
                    <a:pt x="193" y="103"/>
                  </a:moveTo>
                  <a:cubicBezTo>
                    <a:pt x="193" y="53"/>
                    <a:pt x="36" y="1"/>
                    <a:pt x="1" y="103"/>
                  </a:cubicBezTo>
                  <a:cubicBezTo>
                    <a:pt x="1" y="154"/>
                    <a:pt x="158" y="206"/>
                    <a:pt x="193"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3"/>
            <p:cNvSpPr/>
            <p:nvPr/>
          </p:nvSpPr>
          <p:spPr>
            <a:xfrm>
              <a:off x="3341934" y="1104561"/>
              <a:ext cx="41368" cy="13700"/>
            </a:xfrm>
            <a:custGeom>
              <a:rect b="b" l="l" r="r" t="t"/>
              <a:pathLst>
                <a:path extrusionOk="0" h="455" w="1159">
                  <a:moveTo>
                    <a:pt x="1159" y="0"/>
                  </a:moveTo>
                  <a:lnTo>
                    <a:pt x="194" y="0"/>
                  </a:lnTo>
                  <a:cubicBezTo>
                    <a:pt x="210" y="158"/>
                    <a:pt x="151" y="282"/>
                    <a:pt x="1" y="363"/>
                  </a:cubicBezTo>
                  <a:cubicBezTo>
                    <a:pt x="839" y="454"/>
                    <a:pt x="860" y="163"/>
                    <a:pt x="11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3"/>
            <p:cNvSpPr/>
            <p:nvPr/>
          </p:nvSpPr>
          <p:spPr>
            <a:xfrm>
              <a:off x="1978220" y="1110011"/>
              <a:ext cx="21594" cy="6444"/>
            </a:xfrm>
            <a:custGeom>
              <a:rect b="b" l="l" r="r" t="t"/>
              <a:pathLst>
                <a:path extrusionOk="0" h="214" w="605">
                  <a:moveTo>
                    <a:pt x="605" y="182"/>
                  </a:moveTo>
                  <a:lnTo>
                    <a:pt x="605" y="1"/>
                  </a:lnTo>
                  <a:lnTo>
                    <a:pt x="24" y="1"/>
                  </a:lnTo>
                  <a:cubicBezTo>
                    <a:pt x="0" y="162"/>
                    <a:pt x="216" y="213"/>
                    <a:pt x="605"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3"/>
            <p:cNvSpPr/>
            <p:nvPr/>
          </p:nvSpPr>
          <p:spPr>
            <a:xfrm>
              <a:off x="1904267" y="1099082"/>
              <a:ext cx="45222" cy="14573"/>
            </a:xfrm>
            <a:custGeom>
              <a:rect b="b" l="l" r="r" t="t"/>
              <a:pathLst>
                <a:path extrusionOk="0" h="484" w="1267">
                  <a:moveTo>
                    <a:pt x="361" y="454"/>
                  </a:moveTo>
                  <a:cubicBezTo>
                    <a:pt x="1267" y="484"/>
                    <a:pt x="877" y="35"/>
                    <a:pt x="361" y="1"/>
                  </a:cubicBezTo>
                  <a:cubicBezTo>
                    <a:pt x="1" y="173"/>
                    <a:pt x="475" y="165"/>
                    <a:pt x="361" y="45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3"/>
            <p:cNvSpPr/>
            <p:nvPr/>
          </p:nvSpPr>
          <p:spPr>
            <a:xfrm>
              <a:off x="4565129" y="1101852"/>
              <a:ext cx="22665" cy="8220"/>
            </a:xfrm>
            <a:custGeom>
              <a:rect b="b" l="l" r="r" t="t"/>
              <a:pathLst>
                <a:path extrusionOk="0" h="273" w="635">
                  <a:moveTo>
                    <a:pt x="634" y="0"/>
                  </a:moveTo>
                  <a:lnTo>
                    <a:pt x="248" y="0"/>
                  </a:lnTo>
                  <a:cubicBezTo>
                    <a:pt x="239" y="116"/>
                    <a:pt x="0" y="125"/>
                    <a:pt x="58" y="273"/>
                  </a:cubicBezTo>
                  <a:lnTo>
                    <a:pt x="634" y="27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3"/>
            <p:cNvSpPr/>
            <p:nvPr/>
          </p:nvSpPr>
          <p:spPr>
            <a:xfrm>
              <a:off x="1813931" y="1107211"/>
              <a:ext cx="13742" cy="2800"/>
            </a:xfrm>
            <a:custGeom>
              <a:rect b="b" l="l" r="r" t="t"/>
              <a:pathLst>
                <a:path extrusionOk="0" h="93" w="385">
                  <a:moveTo>
                    <a:pt x="384" y="1"/>
                  </a:moveTo>
                  <a:cubicBezTo>
                    <a:pt x="234" y="23"/>
                    <a:pt x="3" y="5"/>
                    <a:pt x="1" y="92"/>
                  </a:cubicBezTo>
                  <a:cubicBezTo>
                    <a:pt x="149" y="73"/>
                    <a:pt x="379" y="91"/>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3"/>
            <p:cNvSpPr/>
            <p:nvPr/>
          </p:nvSpPr>
          <p:spPr>
            <a:xfrm>
              <a:off x="1057121" y="1094806"/>
              <a:ext cx="20309" cy="13580"/>
            </a:xfrm>
            <a:custGeom>
              <a:rect b="b" l="l" r="r" t="t"/>
              <a:pathLst>
                <a:path extrusionOk="0" h="451" w="569">
                  <a:moveTo>
                    <a:pt x="374" y="413"/>
                  </a:moveTo>
                  <a:cubicBezTo>
                    <a:pt x="386" y="358"/>
                    <a:pt x="404" y="306"/>
                    <a:pt x="569" y="324"/>
                  </a:cubicBezTo>
                  <a:lnTo>
                    <a:pt x="569" y="143"/>
                  </a:lnTo>
                  <a:cubicBezTo>
                    <a:pt x="93" y="0"/>
                    <a:pt x="1" y="451"/>
                    <a:pt x="374" y="41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3"/>
            <p:cNvSpPr/>
            <p:nvPr/>
          </p:nvSpPr>
          <p:spPr>
            <a:xfrm>
              <a:off x="6993281" y="1101099"/>
              <a:ext cx="14027" cy="4185"/>
            </a:xfrm>
            <a:custGeom>
              <a:rect b="b" l="l" r="r" t="t"/>
              <a:pathLst>
                <a:path extrusionOk="0" h="139" w="393">
                  <a:moveTo>
                    <a:pt x="292" y="25"/>
                  </a:moveTo>
                  <a:cubicBezTo>
                    <a:pt x="239" y="0"/>
                    <a:pt x="1" y="69"/>
                    <a:pt x="101" y="116"/>
                  </a:cubicBezTo>
                  <a:cubicBezTo>
                    <a:pt x="153" y="139"/>
                    <a:pt x="392" y="71"/>
                    <a:pt x="292"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3"/>
            <p:cNvSpPr/>
            <p:nvPr/>
          </p:nvSpPr>
          <p:spPr>
            <a:xfrm>
              <a:off x="6894593" y="1091615"/>
              <a:ext cx="65282" cy="12977"/>
            </a:xfrm>
            <a:custGeom>
              <a:rect b="b" l="l" r="r" t="t"/>
              <a:pathLst>
                <a:path extrusionOk="0" h="431" w="1829">
                  <a:moveTo>
                    <a:pt x="1130" y="430"/>
                  </a:moveTo>
                  <a:cubicBezTo>
                    <a:pt x="1828" y="1"/>
                    <a:pt x="1" y="309"/>
                    <a:pt x="1130" y="43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3"/>
            <p:cNvSpPr/>
            <p:nvPr/>
          </p:nvSpPr>
          <p:spPr>
            <a:xfrm>
              <a:off x="5798390" y="1096342"/>
              <a:ext cx="23414" cy="8250"/>
            </a:xfrm>
            <a:custGeom>
              <a:rect b="b" l="l" r="r" t="t"/>
              <a:pathLst>
                <a:path extrusionOk="0" h="274" w="656">
                  <a:moveTo>
                    <a:pt x="407" y="273"/>
                  </a:moveTo>
                  <a:cubicBezTo>
                    <a:pt x="418" y="157"/>
                    <a:pt x="656" y="147"/>
                    <a:pt x="600" y="0"/>
                  </a:cubicBezTo>
                  <a:lnTo>
                    <a:pt x="215" y="0"/>
                  </a:lnTo>
                  <a:cubicBezTo>
                    <a:pt x="1" y="131"/>
                    <a:pt x="10" y="222"/>
                    <a:pt x="407"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3"/>
            <p:cNvSpPr/>
            <p:nvPr/>
          </p:nvSpPr>
          <p:spPr>
            <a:xfrm>
              <a:off x="120638" y="1095348"/>
              <a:ext cx="32623" cy="9274"/>
            </a:xfrm>
            <a:custGeom>
              <a:rect b="b" l="l" r="r" t="t"/>
              <a:pathLst>
                <a:path extrusionOk="0" h="308" w="914">
                  <a:moveTo>
                    <a:pt x="0" y="216"/>
                  </a:moveTo>
                  <a:cubicBezTo>
                    <a:pt x="192" y="216"/>
                    <a:pt x="230" y="289"/>
                    <a:pt x="388" y="307"/>
                  </a:cubicBezTo>
                  <a:cubicBezTo>
                    <a:pt x="914" y="159"/>
                    <a:pt x="103" y="1"/>
                    <a:pt x="0" y="2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3"/>
            <p:cNvSpPr/>
            <p:nvPr/>
          </p:nvSpPr>
          <p:spPr>
            <a:xfrm>
              <a:off x="7172240" y="1098329"/>
              <a:ext cx="14099" cy="4276"/>
            </a:xfrm>
            <a:custGeom>
              <a:rect b="b" l="l" r="r" t="t"/>
              <a:pathLst>
                <a:path extrusionOk="0" h="142" w="395">
                  <a:moveTo>
                    <a:pt x="293" y="26"/>
                  </a:moveTo>
                  <a:cubicBezTo>
                    <a:pt x="238" y="1"/>
                    <a:pt x="0" y="70"/>
                    <a:pt x="100" y="117"/>
                  </a:cubicBezTo>
                  <a:cubicBezTo>
                    <a:pt x="153" y="142"/>
                    <a:pt x="395"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3"/>
            <p:cNvSpPr/>
            <p:nvPr/>
          </p:nvSpPr>
          <p:spPr>
            <a:xfrm>
              <a:off x="5912675" y="1098329"/>
              <a:ext cx="14027" cy="4276"/>
            </a:xfrm>
            <a:custGeom>
              <a:rect b="b" l="l" r="r" t="t"/>
              <a:pathLst>
                <a:path extrusionOk="0" h="142" w="393">
                  <a:moveTo>
                    <a:pt x="293" y="26"/>
                  </a:moveTo>
                  <a:cubicBezTo>
                    <a:pt x="240" y="1"/>
                    <a:pt x="1" y="70"/>
                    <a:pt x="100" y="117"/>
                  </a:cubicBezTo>
                  <a:cubicBezTo>
                    <a:pt x="152" y="142"/>
                    <a:pt x="392"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3"/>
            <p:cNvSpPr/>
            <p:nvPr/>
          </p:nvSpPr>
          <p:spPr>
            <a:xfrm>
              <a:off x="2491755" y="1098329"/>
              <a:ext cx="14063" cy="4276"/>
            </a:xfrm>
            <a:custGeom>
              <a:rect b="b" l="l" r="r" t="t"/>
              <a:pathLst>
                <a:path extrusionOk="0" h="142" w="394">
                  <a:moveTo>
                    <a:pt x="295" y="26"/>
                  </a:moveTo>
                  <a:cubicBezTo>
                    <a:pt x="239" y="1"/>
                    <a:pt x="1" y="70"/>
                    <a:pt x="101" y="117"/>
                  </a:cubicBezTo>
                  <a:cubicBezTo>
                    <a:pt x="154" y="142"/>
                    <a:pt x="394" y="73"/>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3"/>
            <p:cNvSpPr/>
            <p:nvPr/>
          </p:nvSpPr>
          <p:spPr>
            <a:xfrm>
              <a:off x="7014982" y="1087129"/>
              <a:ext cx="39869" cy="15838"/>
            </a:xfrm>
            <a:custGeom>
              <a:rect b="b" l="l" r="r" t="t"/>
              <a:pathLst>
                <a:path extrusionOk="0" h="526" w="1117">
                  <a:moveTo>
                    <a:pt x="648" y="306"/>
                  </a:moveTo>
                  <a:cubicBezTo>
                    <a:pt x="1117" y="1"/>
                    <a:pt x="1" y="526"/>
                    <a:pt x="648"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3"/>
            <p:cNvSpPr/>
            <p:nvPr/>
          </p:nvSpPr>
          <p:spPr>
            <a:xfrm>
              <a:off x="4849272" y="1092879"/>
              <a:ext cx="13849" cy="7467"/>
            </a:xfrm>
            <a:custGeom>
              <a:rect b="b" l="l" r="r" t="t"/>
              <a:pathLst>
                <a:path extrusionOk="0" h="248" w="388">
                  <a:moveTo>
                    <a:pt x="388" y="115"/>
                  </a:moveTo>
                  <a:cubicBezTo>
                    <a:pt x="387" y="24"/>
                    <a:pt x="47" y="0"/>
                    <a:pt x="0" y="115"/>
                  </a:cubicBezTo>
                  <a:cubicBezTo>
                    <a:pt x="221" y="105"/>
                    <a:pt x="301" y="247"/>
                    <a:pt x="388"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3"/>
            <p:cNvSpPr/>
            <p:nvPr/>
          </p:nvSpPr>
          <p:spPr>
            <a:xfrm>
              <a:off x="4591113" y="1095559"/>
              <a:ext cx="13920" cy="4306"/>
            </a:xfrm>
            <a:custGeom>
              <a:rect b="b" l="l" r="r" t="t"/>
              <a:pathLst>
                <a:path extrusionOk="0" h="143" w="390">
                  <a:moveTo>
                    <a:pt x="100" y="118"/>
                  </a:moveTo>
                  <a:cubicBezTo>
                    <a:pt x="153" y="142"/>
                    <a:pt x="389" y="73"/>
                    <a:pt x="292" y="26"/>
                  </a:cubicBezTo>
                  <a:cubicBezTo>
                    <a:pt x="238" y="0"/>
                    <a:pt x="0" y="71"/>
                    <a:pt x="100"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3"/>
            <p:cNvSpPr/>
            <p:nvPr/>
          </p:nvSpPr>
          <p:spPr>
            <a:xfrm>
              <a:off x="196377" y="1096342"/>
              <a:ext cx="13849" cy="2770"/>
            </a:xfrm>
            <a:custGeom>
              <a:rect b="b" l="l" r="r" t="t"/>
              <a:pathLst>
                <a:path extrusionOk="0" h="92" w="388">
                  <a:moveTo>
                    <a:pt x="387" y="0"/>
                  </a:moveTo>
                  <a:cubicBezTo>
                    <a:pt x="236" y="20"/>
                    <a:pt x="5" y="2"/>
                    <a:pt x="1" y="92"/>
                  </a:cubicBezTo>
                  <a:cubicBezTo>
                    <a:pt x="149" y="71"/>
                    <a:pt x="381" y="88"/>
                    <a:pt x="3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3"/>
            <p:cNvSpPr/>
            <p:nvPr/>
          </p:nvSpPr>
          <p:spPr>
            <a:xfrm>
              <a:off x="7298910" y="1088122"/>
              <a:ext cx="23414" cy="8250"/>
            </a:xfrm>
            <a:custGeom>
              <a:rect b="b" l="l" r="r" t="t"/>
              <a:pathLst>
                <a:path extrusionOk="0" h="274" w="656">
                  <a:moveTo>
                    <a:pt x="409" y="273"/>
                  </a:moveTo>
                  <a:cubicBezTo>
                    <a:pt x="418" y="157"/>
                    <a:pt x="656" y="145"/>
                    <a:pt x="602" y="1"/>
                  </a:cubicBezTo>
                  <a:lnTo>
                    <a:pt x="213" y="1"/>
                  </a:lnTo>
                  <a:cubicBezTo>
                    <a:pt x="1" y="131"/>
                    <a:pt x="8" y="222"/>
                    <a:pt x="409"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3"/>
            <p:cNvSpPr/>
            <p:nvPr/>
          </p:nvSpPr>
          <p:spPr>
            <a:xfrm>
              <a:off x="2147578" y="1092849"/>
              <a:ext cx="13991" cy="4215"/>
            </a:xfrm>
            <a:custGeom>
              <a:rect b="b" l="l" r="r" t="t"/>
              <a:pathLst>
                <a:path extrusionOk="0" h="140" w="392">
                  <a:moveTo>
                    <a:pt x="293" y="25"/>
                  </a:moveTo>
                  <a:cubicBezTo>
                    <a:pt x="239" y="0"/>
                    <a:pt x="0" y="69"/>
                    <a:pt x="98" y="116"/>
                  </a:cubicBezTo>
                  <a:cubicBezTo>
                    <a:pt x="154" y="140"/>
                    <a:pt x="392" y="73"/>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3"/>
            <p:cNvSpPr/>
            <p:nvPr/>
          </p:nvSpPr>
          <p:spPr>
            <a:xfrm>
              <a:off x="1810290" y="1090079"/>
              <a:ext cx="13991" cy="4336"/>
            </a:xfrm>
            <a:custGeom>
              <a:rect b="b" l="l" r="r" t="t"/>
              <a:pathLst>
                <a:path extrusionOk="0" h="144" w="392">
                  <a:moveTo>
                    <a:pt x="293" y="27"/>
                  </a:moveTo>
                  <a:cubicBezTo>
                    <a:pt x="240" y="1"/>
                    <a:pt x="1" y="71"/>
                    <a:pt x="103" y="117"/>
                  </a:cubicBezTo>
                  <a:cubicBezTo>
                    <a:pt x="155" y="143"/>
                    <a:pt x="391" y="73"/>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3"/>
            <p:cNvSpPr/>
            <p:nvPr/>
          </p:nvSpPr>
          <p:spPr>
            <a:xfrm>
              <a:off x="1455942" y="1086918"/>
              <a:ext cx="13813" cy="7377"/>
            </a:xfrm>
            <a:custGeom>
              <a:rect b="b" l="l" r="r" t="t"/>
              <a:pathLst>
                <a:path extrusionOk="0" h="245" w="387">
                  <a:moveTo>
                    <a:pt x="387" y="132"/>
                  </a:moveTo>
                  <a:cubicBezTo>
                    <a:pt x="171" y="140"/>
                    <a:pt x="87" y="0"/>
                    <a:pt x="0" y="132"/>
                  </a:cubicBezTo>
                  <a:cubicBezTo>
                    <a:pt x="2" y="223"/>
                    <a:pt x="340" y="244"/>
                    <a:pt x="387" y="13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3"/>
            <p:cNvSpPr/>
            <p:nvPr/>
          </p:nvSpPr>
          <p:spPr>
            <a:xfrm>
              <a:off x="4284913" y="1085382"/>
              <a:ext cx="13777" cy="5510"/>
            </a:xfrm>
            <a:custGeom>
              <a:rect b="b" l="l" r="r" t="t"/>
              <a:pathLst>
                <a:path extrusionOk="0" h="183" w="386">
                  <a:moveTo>
                    <a:pt x="386" y="0"/>
                  </a:moveTo>
                  <a:lnTo>
                    <a:pt x="1" y="0"/>
                  </a:lnTo>
                  <a:lnTo>
                    <a:pt x="1" y="183"/>
                  </a:lnTo>
                  <a:lnTo>
                    <a:pt x="386"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3"/>
            <p:cNvSpPr/>
            <p:nvPr/>
          </p:nvSpPr>
          <p:spPr>
            <a:xfrm>
              <a:off x="1524791" y="1085382"/>
              <a:ext cx="13849" cy="5510"/>
            </a:xfrm>
            <a:custGeom>
              <a:rect b="b" l="l" r="r" t="t"/>
              <a:pathLst>
                <a:path extrusionOk="0" h="183" w="388">
                  <a:moveTo>
                    <a:pt x="387" y="0"/>
                  </a:moveTo>
                  <a:lnTo>
                    <a:pt x="1" y="0"/>
                  </a:lnTo>
                  <a:lnTo>
                    <a:pt x="1" y="183"/>
                  </a:lnTo>
                  <a:lnTo>
                    <a:pt x="387"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3"/>
            <p:cNvSpPr/>
            <p:nvPr/>
          </p:nvSpPr>
          <p:spPr>
            <a:xfrm>
              <a:off x="7932869" y="1084931"/>
              <a:ext cx="20702" cy="3734"/>
            </a:xfrm>
            <a:custGeom>
              <a:rect b="b" l="l" r="r" t="t"/>
              <a:pathLst>
                <a:path extrusionOk="0" h="124" w="580">
                  <a:moveTo>
                    <a:pt x="580" y="15"/>
                  </a:moveTo>
                  <a:cubicBezTo>
                    <a:pt x="353" y="29"/>
                    <a:pt x="34" y="1"/>
                    <a:pt x="0" y="107"/>
                  </a:cubicBezTo>
                  <a:cubicBezTo>
                    <a:pt x="229" y="93"/>
                    <a:pt x="549" y="123"/>
                    <a:pt x="580" y="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3"/>
            <p:cNvSpPr/>
            <p:nvPr/>
          </p:nvSpPr>
          <p:spPr>
            <a:xfrm>
              <a:off x="4470689" y="1082281"/>
              <a:ext cx="6996" cy="6233"/>
            </a:xfrm>
            <a:custGeom>
              <a:rect b="b" l="l" r="r" t="t"/>
              <a:pathLst>
                <a:path extrusionOk="0" h="207" w="196">
                  <a:moveTo>
                    <a:pt x="3" y="103"/>
                  </a:moveTo>
                  <a:cubicBezTo>
                    <a:pt x="0" y="154"/>
                    <a:pt x="157" y="206"/>
                    <a:pt x="193" y="103"/>
                  </a:cubicBezTo>
                  <a:cubicBezTo>
                    <a:pt x="196" y="55"/>
                    <a:pt x="41" y="0"/>
                    <a:pt x="3"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3"/>
            <p:cNvSpPr/>
            <p:nvPr/>
          </p:nvSpPr>
          <p:spPr>
            <a:xfrm>
              <a:off x="630032" y="1078698"/>
              <a:ext cx="13849" cy="7437"/>
            </a:xfrm>
            <a:custGeom>
              <a:rect b="b" l="l" r="r" t="t"/>
              <a:pathLst>
                <a:path extrusionOk="0" h="247" w="388">
                  <a:moveTo>
                    <a:pt x="387" y="132"/>
                  </a:moveTo>
                  <a:cubicBezTo>
                    <a:pt x="168" y="143"/>
                    <a:pt x="86" y="0"/>
                    <a:pt x="1" y="132"/>
                  </a:cubicBezTo>
                  <a:cubicBezTo>
                    <a:pt x="2" y="223"/>
                    <a:pt x="336" y="247"/>
                    <a:pt x="387" y="13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3"/>
            <p:cNvSpPr/>
            <p:nvPr/>
          </p:nvSpPr>
          <p:spPr>
            <a:xfrm>
              <a:off x="1180579" y="1076892"/>
              <a:ext cx="7031" cy="6142"/>
            </a:xfrm>
            <a:custGeom>
              <a:rect b="b" l="l" r="r" t="t"/>
              <a:pathLst>
                <a:path extrusionOk="0" h="204" w="197">
                  <a:moveTo>
                    <a:pt x="197" y="101"/>
                  </a:moveTo>
                  <a:cubicBezTo>
                    <a:pt x="197" y="52"/>
                    <a:pt x="36" y="0"/>
                    <a:pt x="2" y="101"/>
                  </a:cubicBezTo>
                  <a:cubicBezTo>
                    <a:pt x="1" y="152"/>
                    <a:pt x="156" y="204"/>
                    <a:pt x="197" y="10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3"/>
            <p:cNvSpPr/>
            <p:nvPr/>
          </p:nvSpPr>
          <p:spPr>
            <a:xfrm>
              <a:off x="3534563" y="1074122"/>
              <a:ext cx="6996" cy="6203"/>
            </a:xfrm>
            <a:custGeom>
              <a:rect b="b" l="l" r="r" t="t"/>
              <a:pathLst>
                <a:path extrusionOk="0" h="206" w="196">
                  <a:moveTo>
                    <a:pt x="196" y="104"/>
                  </a:moveTo>
                  <a:cubicBezTo>
                    <a:pt x="196" y="53"/>
                    <a:pt x="38" y="1"/>
                    <a:pt x="4" y="104"/>
                  </a:cubicBezTo>
                  <a:cubicBezTo>
                    <a:pt x="0" y="154"/>
                    <a:pt x="162" y="206"/>
                    <a:pt x="196"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3"/>
            <p:cNvSpPr/>
            <p:nvPr/>
          </p:nvSpPr>
          <p:spPr>
            <a:xfrm>
              <a:off x="7533763" y="1071111"/>
              <a:ext cx="13777" cy="6835"/>
            </a:xfrm>
            <a:custGeom>
              <a:rect b="b" l="l" r="r" t="t"/>
              <a:pathLst>
                <a:path extrusionOk="0" h="227" w="386">
                  <a:moveTo>
                    <a:pt x="386" y="111"/>
                  </a:moveTo>
                  <a:cubicBezTo>
                    <a:pt x="342" y="0"/>
                    <a:pt x="171" y="56"/>
                    <a:pt x="1" y="111"/>
                  </a:cubicBezTo>
                  <a:cubicBezTo>
                    <a:pt x="1" y="204"/>
                    <a:pt x="336" y="226"/>
                    <a:pt x="386" y="1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3"/>
            <p:cNvSpPr/>
            <p:nvPr/>
          </p:nvSpPr>
          <p:spPr>
            <a:xfrm>
              <a:off x="4222952" y="1071743"/>
              <a:ext cx="13777" cy="5510"/>
            </a:xfrm>
            <a:custGeom>
              <a:rect b="b" l="l" r="r" t="t"/>
              <a:pathLst>
                <a:path extrusionOk="0" h="183" w="386">
                  <a:moveTo>
                    <a:pt x="386" y="0"/>
                  </a:moveTo>
                  <a:lnTo>
                    <a:pt x="1" y="0"/>
                  </a:lnTo>
                  <a:lnTo>
                    <a:pt x="1" y="183"/>
                  </a:lnTo>
                  <a:lnTo>
                    <a:pt x="386"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3"/>
            <p:cNvSpPr/>
            <p:nvPr/>
          </p:nvSpPr>
          <p:spPr>
            <a:xfrm>
              <a:off x="2780823" y="1073700"/>
              <a:ext cx="13991" cy="4276"/>
            </a:xfrm>
            <a:custGeom>
              <a:rect b="b" l="l" r="r" t="t"/>
              <a:pathLst>
                <a:path extrusionOk="0" h="142" w="392">
                  <a:moveTo>
                    <a:pt x="101" y="118"/>
                  </a:moveTo>
                  <a:cubicBezTo>
                    <a:pt x="154" y="141"/>
                    <a:pt x="392" y="74"/>
                    <a:pt x="294" y="25"/>
                  </a:cubicBezTo>
                  <a:cubicBezTo>
                    <a:pt x="240" y="0"/>
                    <a:pt x="0" y="70"/>
                    <a:pt x="101"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3"/>
            <p:cNvSpPr/>
            <p:nvPr/>
          </p:nvSpPr>
          <p:spPr>
            <a:xfrm>
              <a:off x="2502248" y="1071382"/>
              <a:ext cx="6853" cy="6203"/>
            </a:xfrm>
            <a:custGeom>
              <a:rect b="b" l="l" r="r" t="t"/>
              <a:pathLst>
                <a:path extrusionOk="0" h="206" w="192">
                  <a:moveTo>
                    <a:pt x="1" y="102"/>
                  </a:moveTo>
                  <a:cubicBezTo>
                    <a:pt x="1" y="152"/>
                    <a:pt x="155" y="205"/>
                    <a:pt x="191" y="102"/>
                  </a:cubicBezTo>
                  <a:cubicBezTo>
                    <a:pt x="191" y="53"/>
                    <a:pt x="35" y="0"/>
                    <a:pt x="1"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3"/>
            <p:cNvSpPr/>
            <p:nvPr/>
          </p:nvSpPr>
          <p:spPr>
            <a:xfrm>
              <a:off x="1868896" y="1071352"/>
              <a:ext cx="7031" cy="6233"/>
            </a:xfrm>
            <a:custGeom>
              <a:rect b="b" l="l" r="r" t="t"/>
              <a:pathLst>
                <a:path extrusionOk="0" h="207" w="197">
                  <a:moveTo>
                    <a:pt x="197" y="103"/>
                  </a:moveTo>
                  <a:cubicBezTo>
                    <a:pt x="197" y="54"/>
                    <a:pt x="40" y="0"/>
                    <a:pt x="4" y="103"/>
                  </a:cubicBezTo>
                  <a:cubicBezTo>
                    <a:pt x="1" y="153"/>
                    <a:pt x="158" y="206"/>
                    <a:pt x="197"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3"/>
            <p:cNvSpPr/>
            <p:nvPr/>
          </p:nvSpPr>
          <p:spPr>
            <a:xfrm>
              <a:off x="512999" y="1074453"/>
              <a:ext cx="13777" cy="2800"/>
            </a:xfrm>
            <a:custGeom>
              <a:rect b="b" l="l" r="r" t="t"/>
              <a:pathLst>
                <a:path extrusionOk="0" h="93" w="386">
                  <a:moveTo>
                    <a:pt x="386" y="0"/>
                  </a:moveTo>
                  <a:cubicBezTo>
                    <a:pt x="236" y="20"/>
                    <a:pt x="5" y="3"/>
                    <a:pt x="1" y="93"/>
                  </a:cubicBezTo>
                  <a:cubicBezTo>
                    <a:pt x="150" y="73"/>
                    <a:pt x="379" y="89"/>
                    <a:pt x="3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3"/>
            <p:cNvSpPr/>
            <p:nvPr/>
          </p:nvSpPr>
          <p:spPr>
            <a:xfrm>
              <a:off x="6666451" y="1065721"/>
              <a:ext cx="13849" cy="6745"/>
            </a:xfrm>
            <a:custGeom>
              <a:rect b="b" l="l" r="r" t="t"/>
              <a:pathLst>
                <a:path extrusionOk="0" h="224" w="388">
                  <a:moveTo>
                    <a:pt x="387" y="110"/>
                  </a:moveTo>
                  <a:cubicBezTo>
                    <a:pt x="347" y="0"/>
                    <a:pt x="173" y="53"/>
                    <a:pt x="1" y="110"/>
                  </a:cubicBezTo>
                  <a:cubicBezTo>
                    <a:pt x="2" y="200"/>
                    <a:pt x="336" y="224"/>
                    <a:pt x="387"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3"/>
            <p:cNvSpPr/>
            <p:nvPr/>
          </p:nvSpPr>
          <p:spPr>
            <a:xfrm>
              <a:off x="6112264" y="1068281"/>
              <a:ext cx="14027" cy="4215"/>
            </a:xfrm>
            <a:custGeom>
              <a:rect b="b" l="l" r="r" t="t"/>
              <a:pathLst>
                <a:path extrusionOk="0" h="140" w="393">
                  <a:moveTo>
                    <a:pt x="290" y="25"/>
                  </a:moveTo>
                  <a:cubicBezTo>
                    <a:pt x="238" y="0"/>
                    <a:pt x="1" y="69"/>
                    <a:pt x="100" y="115"/>
                  </a:cubicBezTo>
                  <a:cubicBezTo>
                    <a:pt x="153" y="140"/>
                    <a:pt x="392" y="71"/>
                    <a:pt x="290"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3"/>
            <p:cNvSpPr/>
            <p:nvPr/>
          </p:nvSpPr>
          <p:spPr>
            <a:xfrm>
              <a:off x="4993931" y="1063523"/>
              <a:ext cx="20595" cy="8943"/>
            </a:xfrm>
            <a:custGeom>
              <a:rect b="b" l="l" r="r" t="t"/>
              <a:pathLst>
                <a:path extrusionOk="0" h="297" w="577">
                  <a:moveTo>
                    <a:pt x="576" y="0"/>
                  </a:moveTo>
                  <a:lnTo>
                    <a:pt x="192" y="0"/>
                  </a:lnTo>
                  <a:cubicBezTo>
                    <a:pt x="192" y="90"/>
                    <a:pt x="37" y="107"/>
                    <a:pt x="0" y="182"/>
                  </a:cubicBezTo>
                  <a:cubicBezTo>
                    <a:pt x="243" y="186"/>
                    <a:pt x="265" y="297"/>
                    <a:pt x="576" y="2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3"/>
            <p:cNvSpPr/>
            <p:nvPr/>
          </p:nvSpPr>
          <p:spPr>
            <a:xfrm>
              <a:off x="2767438" y="1063162"/>
              <a:ext cx="23878" cy="5902"/>
            </a:xfrm>
            <a:custGeom>
              <a:rect b="b" l="l" r="r" t="t"/>
              <a:pathLst>
                <a:path extrusionOk="0" h="196" w="669">
                  <a:moveTo>
                    <a:pt x="476" y="195"/>
                  </a:moveTo>
                  <a:cubicBezTo>
                    <a:pt x="472" y="104"/>
                    <a:pt x="632" y="87"/>
                    <a:pt x="669" y="14"/>
                  </a:cubicBezTo>
                  <a:cubicBezTo>
                    <a:pt x="365" y="22"/>
                    <a:pt x="1" y="1"/>
                    <a:pt x="88" y="19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3"/>
            <p:cNvSpPr/>
            <p:nvPr/>
          </p:nvSpPr>
          <p:spPr>
            <a:xfrm>
              <a:off x="6883136" y="1062771"/>
              <a:ext cx="14027" cy="4306"/>
            </a:xfrm>
            <a:custGeom>
              <a:rect b="b" l="l" r="r" t="t"/>
              <a:pathLst>
                <a:path extrusionOk="0" h="143" w="393">
                  <a:moveTo>
                    <a:pt x="293" y="25"/>
                  </a:moveTo>
                  <a:cubicBezTo>
                    <a:pt x="238" y="1"/>
                    <a:pt x="1" y="70"/>
                    <a:pt x="100" y="115"/>
                  </a:cubicBezTo>
                  <a:cubicBezTo>
                    <a:pt x="154" y="143"/>
                    <a:pt x="392" y="72"/>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3"/>
            <p:cNvSpPr/>
            <p:nvPr/>
          </p:nvSpPr>
          <p:spPr>
            <a:xfrm>
              <a:off x="4460659" y="1052594"/>
              <a:ext cx="40368" cy="13700"/>
            </a:xfrm>
            <a:custGeom>
              <a:rect b="b" l="l" r="r" t="t"/>
              <a:pathLst>
                <a:path extrusionOk="0" h="455" w="1131">
                  <a:moveTo>
                    <a:pt x="284" y="455"/>
                  </a:moveTo>
                  <a:lnTo>
                    <a:pt x="1054" y="455"/>
                  </a:lnTo>
                  <a:cubicBezTo>
                    <a:pt x="1131" y="235"/>
                    <a:pt x="700" y="259"/>
                    <a:pt x="859" y="0"/>
                  </a:cubicBezTo>
                  <a:cubicBezTo>
                    <a:pt x="1" y="40"/>
                    <a:pt x="576" y="192"/>
                    <a:pt x="284" y="45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3"/>
            <p:cNvSpPr/>
            <p:nvPr/>
          </p:nvSpPr>
          <p:spPr>
            <a:xfrm>
              <a:off x="2498572" y="1062771"/>
              <a:ext cx="14063" cy="4306"/>
            </a:xfrm>
            <a:custGeom>
              <a:rect b="b" l="l" r="r" t="t"/>
              <a:pathLst>
                <a:path extrusionOk="0" h="143" w="394">
                  <a:moveTo>
                    <a:pt x="294" y="25"/>
                  </a:moveTo>
                  <a:cubicBezTo>
                    <a:pt x="242" y="1"/>
                    <a:pt x="1" y="70"/>
                    <a:pt x="104" y="115"/>
                  </a:cubicBezTo>
                  <a:cubicBezTo>
                    <a:pt x="156" y="143"/>
                    <a:pt x="393"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3"/>
            <p:cNvSpPr/>
            <p:nvPr/>
          </p:nvSpPr>
          <p:spPr>
            <a:xfrm>
              <a:off x="1865363" y="1062771"/>
              <a:ext cx="14099" cy="4306"/>
            </a:xfrm>
            <a:custGeom>
              <a:rect b="b" l="l" r="r" t="t"/>
              <a:pathLst>
                <a:path extrusionOk="0" h="143" w="395">
                  <a:moveTo>
                    <a:pt x="103" y="117"/>
                  </a:moveTo>
                  <a:cubicBezTo>
                    <a:pt x="153" y="143"/>
                    <a:pt x="395" y="74"/>
                    <a:pt x="296" y="27"/>
                  </a:cubicBezTo>
                  <a:cubicBezTo>
                    <a:pt x="237" y="1"/>
                    <a:pt x="1" y="70"/>
                    <a:pt x="103"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3"/>
            <p:cNvSpPr/>
            <p:nvPr/>
          </p:nvSpPr>
          <p:spPr>
            <a:xfrm>
              <a:off x="170750" y="1050185"/>
              <a:ext cx="46293" cy="18759"/>
            </a:xfrm>
            <a:custGeom>
              <a:rect b="b" l="l" r="r" t="t"/>
              <a:pathLst>
                <a:path extrusionOk="0" h="623" w="1297">
                  <a:moveTo>
                    <a:pt x="1297" y="353"/>
                  </a:moveTo>
                  <a:cubicBezTo>
                    <a:pt x="926" y="315"/>
                    <a:pt x="1144" y="1"/>
                    <a:pt x="524" y="80"/>
                  </a:cubicBezTo>
                  <a:cubicBezTo>
                    <a:pt x="1" y="224"/>
                    <a:pt x="1001" y="622"/>
                    <a:pt x="1297" y="35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3"/>
            <p:cNvSpPr/>
            <p:nvPr/>
          </p:nvSpPr>
          <p:spPr>
            <a:xfrm>
              <a:off x="8576393" y="1057321"/>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3"/>
            <p:cNvSpPr/>
            <p:nvPr/>
          </p:nvSpPr>
          <p:spPr>
            <a:xfrm>
              <a:off x="7086330" y="1058044"/>
              <a:ext cx="13742" cy="2800"/>
            </a:xfrm>
            <a:custGeom>
              <a:rect b="b" l="l" r="r" t="t"/>
              <a:pathLst>
                <a:path extrusionOk="0" h="93" w="385">
                  <a:moveTo>
                    <a:pt x="384" y="1"/>
                  </a:moveTo>
                  <a:cubicBezTo>
                    <a:pt x="234" y="22"/>
                    <a:pt x="4" y="5"/>
                    <a:pt x="0" y="92"/>
                  </a:cubicBezTo>
                  <a:cubicBezTo>
                    <a:pt x="149" y="71"/>
                    <a:pt x="380" y="88"/>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3"/>
            <p:cNvSpPr/>
            <p:nvPr/>
          </p:nvSpPr>
          <p:spPr>
            <a:xfrm>
              <a:off x="4215171" y="1049854"/>
              <a:ext cx="21558" cy="6413"/>
            </a:xfrm>
            <a:custGeom>
              <a:rect b="b" l="l" r="r" t="t"/>
              <a:pathLst>
                <a:path extrusionOk="0" h="213" w="604">
                  <a:moveTo>
                    <a:pt x="604" y="182"/>
                  </a:moveTo>
                  <a:lnTo>
                    <a:pt x="604" y="0"/>
                  </a:lnTo>
                  <a:lnTo>
                    <a:pt x="25" y="0"/>
                  </a:lnTo>
                  <a:cubicBezTo>
                    <a:pt x="1" y="163"/>
                    <a:pt x="219" y="213"/>
                    <a:pt x="604"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3"/>
            <p:cNvSpPr/>
            <p:nvPr/>
          </p:nvSpPr>
          <p:spPr>
            <a:xfrm>
              <a:off x="3049297" y="1051811"/>
              <a:ext cx="13920" cy="4306"/>
            </a:xfrm>
            <a:custGeom>
              <a:rect b="b" l="l" r="r" t="t"/>
              <a:pathLst>
                <a:path extrusionOk="0" h="143" w="390">
                  <a:moveTo>
                    <a:pt x="293" y="26"/>
                  </a:moveTo>
                  <a:cubicBezTo>
                    <a:pt x="240" y="0"/>
                    <a:pt x="1" y="71"/>
                    <a:pt x="100" y="117"/>
                  </a:cubicBezTo>
                  <a:cubicBezTo>
                    <a:pt x="151" y="143"/>
                    <a:pt x="390" y="75"/>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3"/>
            <p:cNvSpPr/>
            <p:nvPr/>
          </p:nvSpPr>
          <p:spPr>
            <a:xfrm>
              <a:off x="1383487" y="1051811"/>
              <a:ext cx="14063" cy="4306"/>
            </a:xfrm>
            <a:custGeom>
              <a:rect b="b" l="l" r="r" t="t"/>
              <a:pathLst>
                <a:path extrusionOk="0" h="143" w="394">
                  <a:moveTo>
                    <a:pt x="296" y="26"/>
                  </a:moveTo>
                  <a:cubicBezTo>
                    <a:pt x="241" y="0"/>
                    <a:pt x="1" y="71"/>
                    <a:pt x="101" y="117"/>
                  </a:cubicBezTo>
                  <a:cubicBezTo>
                    <a:pt x="157" y="143"/>
                    <a:pt x="394" y="75"/>
                    <a:pt x="296"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3"/>
            <p:cNvSpPr/>
            <p:nvPr/>
          </p:nvSpPr>
          <p:spPr>
            <a:xfrm>
              <a:off x="254768" y="1051811"/>
              <a:ext cx="14063" cy="4306"/>
            </a:xfrm>
            <a:custGeom>
              <a:rect b="b" l="l" r="r" t="t"/>
              <a:pathLst>
                <a:path extrusionOk="0" h="143" w="394">
                  <a:moveTo>
                    <a:pt x="291" y="26"/>
                  </a:moveTo>
                  <a:cubicBezTo>
                    <a:pt x="238" y="0"/>
                    <a:pt x="0" y="71"/>
                    <a:pt x="99" y="117"/>
                  </a:cubicBezTo>
                  <a:cubicBezTo>
                    <a:pt x="152" y="143"/>
                    <a:pt x="393" y="75"/>
                    <a:pt x="291"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3"/>
            <p:cNvSpPr/>
            <p:nvPr/>
          </p:nvSpPr>
          <p:spPr>
            <a:xfrm>
              <a:off x="4529188" y="1049132"/>
              <a:ext cx="13956" cy="4246"/>
            </a:xfrm>
            <a:custGeom>
              <a:rect b="b" l="l" r="r" t="t"/>
              <a:pathLst>
                <a:path extrusionOk="0" h="141" w="391">
                  <a:moveTo>
                    <a:pt x="290" y="24"/>
                  </a:moveTo>
                  <a:cubicBezTo>
                    <a:pt x="237" y="1"/>
                    <a:pt x="1" y="68"/>
                    <a:pt x="99" y="115"/>
                  </a:cubicBezTo>
                  <a:cubicBezTo>
                    <a:pt x="151" y="140"/>
                    <a:pt x="391" y="72"/>
                    <a:pt x="290"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3"/>
            <p:cNvSpPr/>
            <p:nvPr/>
          </p:nvSpPr>
          <p:spPr>
            <a:xfrm>
              <a:off x="2144259" y="1043501"/>
              <a:ext cx="27626" cy="9997"/>
            </a:xfrm>
            <a:custGeom>
              <a:rect b="b" l="l" r="r" t="t"/>
              <a:pathLst>
                <a:path extrusionOk="0" h="332" w="774">
                  <a:moveTo>
                    <a:pt x="0" y="211"/>
                  </a:moveTo>
                  <a:cubicBezTo>
                    <a:pt x="258" y="329"/>
                    <a:pt x="717" y="331"/>
                    <a:pt x="773" y="122"/>
                  </a:cubicBezTo>
                  <a:cubicBezTo>
                    <a:pt x="516" y="2"/>
                    <a:pt x="54" y="1"/>
                    <a:pt x="0" y="2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3"/>
            <p:cNvSpPr/>
            <p:nvPr/>
          </p:nvSpPr>
          <p:spPr>
            <a:xfrm>
              <a:off x="8442263" y="1043863"/>
              <a:ext cx="13849" cy="6745"/>
            </a:xfrm>
            <a:custGeom>
              <a:rect b="b" l="l" r="r" t="t"/>
              <a:pathLst>
                <a:path extrusionOk="0" h="224" w="388">
                  <a:moveTo>
                    <a:pt x="387" y="110"/>
                  </a:moveTo>
                  <a:cubicBezTo>
                    <a:pt x="347" y="1"/>
                    <a:pt x="173" y="54"/>
                    <a:pt x="1" y="110"/>
                  </a:cubicBezTo>
                  <a:cubicBezTo>
                    <a:pt x="3" y="200"/>
                    <a:pt x="339" y="224"/>
                    <a:pt x="387"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3"/>
            <p:cNvSpPr/>
            <p:nvPr/>
          </p:nvSpPr>
          <p:spPr>
            <a:xfrm>
              <a:off x="7747093" y="1044013"/>
              <a:ext cx="6960" cy="6203"/>
            </a:xfrm>
            <a:custGeom>
              <a:rect b="b" l="l" r="r" t="t"/>
              <a:pathLst>
                <a:path extrusionOk="0" h="206" w="195">
                  <a:moveTo>
                    <a:pt x="194" y="105"/>
                  </a:moveTo>
                  <a:cubicBezTo>
                    <a:pt x="194" y="54"/>
                    <a:pt x="36" y="1"/>
                    <a:pt x="1" y="105"/>
                  </a:cubicBezTo>
                  <a:cubicBezTo>
                    <a:pt x="1" y="154"/>
                    <a:pt x="155" y="206"/>
                    <a:pt x="194"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3"/>
            <p:cNvSpPr/>
            <p:nvPr/>
          </p:nvSpPr>
          <p:spPr>
            <a:xfrm>
              <a:off x="4587758" y="1044344"/>
              <a:ext cx="13777" cy="5540"/>
            </a:xfrm>
            <a:custGeom>
              <a:rect b="b" l="l" r="r" t="t"/>
              <a:pathLst>
                <a:path extrusionOk="0" h="184" w="386">
                  <a:moveTo>
                    <a:pt x="386" y="0"/>
                  </a:moveTo>
                  <a:lnTo>
                    <a:pt x="0" y="0"/>
                  </a:lnTo>
                  <a:lnTo>
                    <a:pt x="0" y="183"/>
                  </a:lnTo>
                  <a:lnTo>
                    <a:pt x="386"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3"/>
            <p:cNvSpPr/>
            <p:nvPr/>
          </p:nvSpPr>
          <p:spPr>
            <a:xfrm>
              <a:off x="1383487" y="1046392"/>
              <a:ext cx="14063" cy="4276"/>
            </a:xfrm>
            <a:custGeom>
              <a:rect b="b" l="l" r="r" t="t"/>
              <a:pathLst>
                <a:path extrusionOk="0" h="142" w="394">
                  <a:moveTo>
                    <a:pt x="296" y="26"/>
                  </a:moveTo>
                  <a:cubicBezTo>
                    <a:pt x="241" y="0"/>
                    <a:pt x="1" y="69"/>
                    <a:pt x="101" y="115"/>
                  </a:cubicBezTo>
                  <a:cubicBezTo>
                    <a:pt x="157" y="141"/>
                    <a:pt x="394" y="72"/>
                    <a:pt x="296"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3"/>
            <p:cNvSpPr/>
            <p:nvPr/>
          </p:nvSpPr>
          <p:spPr>
            <a:xfrm>
              <a:off x="1352685" y="1044224"/>
              <a:ext cx="23914" cy="5992"/>
            </a:xfrm>
            <a:custGeom>
              <a:rect b="b" l="l" r="r" t="t"/>
              <a:pathLst>
                <a:path extrusionOk="0" h="199" w="670">
                  <a:moveTo>
                    <a:pt x="578" y="4"/>
                  </a:moveTo>
                  <a:cubicBezTo>
                    <a:pt x="246" y="0"/>
                    <a:pt x="86" y="75"/>
                    <a:pt x="1" y="187"/>
                  </a:cubicBezTo>
                  <a:cubicBezTo>
                    <a:pt x="304" y="179"/>
                    <a:pt x="669" y="199"/>
                    <a:pt x="578" y="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3"/>
            <p:cNvSpPr/>
            <p:nvPr/>
          </p:nvSpPr>
          <p:spPr>
            <a:xfrm>
              <a:off x="172142" y="1046392"/>
              <a:ext cx="14063" cy="4276"/>
            </a:xfrm>
            <a:custGeom>
              <a:rect b="b" l="l" r="r" t="t"/>
              <a:pathLst>
                <a:path extrusionOk="0" h="142" w="394">
                  <a:moveTo>
                    <a:pt x="293" y="26"/>
                  </a:moveTo>
                  <a:cubicBezTo>
                    <a:pt x="240" y="0"/>
                    <a:pt x="1" y="69"/>
                    <a:pt x="100" y="115"/>
                  </a:cubicBezTo>
                  <a:cubicBezTo>
                    <a:pt x="152" y="141"/>
                    <a:pt x="394" y="72"/>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3"/>
            <p:cNvSpPr/>
            <p:nvPr/>
          </p:nvSpPr>
          <p:spPr>
            <a:xfrm>
              <a:off x="8593739" y="1038172"/>
              <a:ext cx="27555" cy="10117"/>
            </a:xfrm>
            <a:custGeom>
              <a:rect b="b" l="l" r="r" t="t"/>
              <a:pathLst>
                <a:path extrusionOk="0" h="336" w="772">
                  <a:moveTo>
                    <a:pt x="772" y="299"/>
                  </a:moveTo>
                  <a:lnTo>
                    <a:pt x="772" y="27"/>
                  </a:lnTo>
                  <a:cubicBezTo>
                    <a:pt x="332" y="0"/>
                    <a:pt x="48" y="47"/>
                    <a:pt x="1" y="208"/>
                  </a:cubicBezTo>
                  <a:cubicBezTo>
                    <a:pt x="260" y="235"/>
                    <a:pt x="367" y="336"/>
                    <a:pt x="772" y="29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3"/>
            <p:cNvSpPr/>
            <p:nvPr/>
          </p:nvSpPr>
          <p:spPr>
            <a:xfrm>
              <a:off x="7967347" y="1041273"/>
              <a:ext cx="6924" cy="6233"/>
            </a:xfrm>
            <a:custGeom>
              <a:rect b="b" l="l" r="r" t="t"/>
              <a:pathLst>
                <a:path extrusionOk="0" h="207" w="194">
                  <a:moveTo>
                    <a:pt x="193" y="102"/>
                  </a:moveTo>
                  <a:cubicBezTo>
                    <a:pt x="193" y="53"/>
                    <a:pt x="38" y="1"/>
                    <a:pt x="0" y="102"/>
                  </a:cubicBezTo>
                  <a:cubicBezTo>
                    <a:pt x="0" y="155"/>
                    <a:pt x="156" y="207"/>
                    <a:pt x="193"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3"/>
            <p:cNvSpPr/>
            <p:nvPr/>
          </p:nvSpPr>
          <p:spPr>
            <a:xfrm>
              <a:off x="7664395" y="1033445"/>
              <a:ext cx="29910" cy="13760"/>
            </a:xfrm>
            <a:custGeom>
              <a:rect b="b" l="l" r="r" t="t"/>
              <a:pathLst>
                <a:path extrusionOk="0" h="457" w="838">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3"/>
            <p:cNvSpPr/>
            <p:nvPr/>
          </p:nvSpPr>
          <p:spPr>
            <a:xfrm>
              <a:off x="7595581" y="1038564"/>
              <a:ext cx="7031" cy="6203"/>
            </a:xfrm>
            <a:custGeom>
              <a:rect b="b" l="l" r="r" t="t"/>
              <a:pathLst>
                <a:path extrusionOk="0" h="206" w="197">
                  <a:moveTo>
                    <a:pt x="195" y="104"/>
                  </a:moveTo>
                  <a:cubicBezTo>
                    <a:pt x="197" y="53"/>
                    <a:pt x="39" y="0"/>
                    <a:pt x="1" y="104"/>
                  </a:cubicBezTo>
                  <a:cubicBezTo>
                    <a:pt x="4" y="153"/>
                    <a:pt x="160" y="205"/>
                    <a:pt x="195"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3"/>
            <p:cNvSpPr/>
            <p:nvPr/>
          </p:nvSpPr>
          <p:spPr>
            <a:xfrm>
              <a:off x="4274669" y="1031639"/>
              <a:ext cx="58821" cy="12737"/>
            </a:xfrm>
            <a:custGeom>
              <a:rect b="b" l="l" r="r" t="t"/>
              <a:pathLst>
                <a:path extrusionOk="0" h="423" w="1648">
                  <a:moveTo>
                    <a:pt x="673" y="422"/>
                  </a:moveTo>
                  <a:cubicBezTo>
                    <a:pt x="1648" y="59"/>
                    <a:pt x="1" y="1"/>
                    <a:pt x="673" y="42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3"/>
            <p:cNvSpPr/>
            <p:nvPr/>
          </p:nvSpPr>
          <p:spPr>
            <a:xfrm>
              <a:off x="4615241" y="1038955"/>
              <a:ext cx="13777" cy="2740"/>
            </a:xfrm>
            <a:custGeom>
              <a:rect b="b" l="l" r="r" t="t"/>
              <a:pathLst>
                <a:path extrusionOk="0" h="91" w="386">
                  <a:moveTo>
                    <a:pt x="386" y="1"/>
                  </a:moveTo>
                  <a:cubicBezTo>
                    <a:pt x="236" y="20"/>
                    <a:pt x="6" y="2"/>
                    <a:pt x="1" y="91"/>
                  </a:cubicBezTo>
                  <a:cubicBezTo>
                    <a:pt x="151" y="70"/>
                    <a:pt x="382" y="87"/>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3"/>
            <p:cNvSpPr/>
            <p:nvPr/>
          </p:nvSpPr>
          <p:spPr>
            <a:xfrm>
              <a:off x="4078435" y="1036215"/>
              <a:ext cx="13777" cy="5480"/>
            </a:xfrm>
            <a:custGeom>
              <a:rect b="b" l="l" r="r" t="t"/>
              <a:pathLst>
                <a:path extrusionOk="0" h="182" w="386">
                  <a:moveTo>
                    <a:pt x="386" y="0"/>
                  </a:moveTo>
                  <a:lnTo>
                    <a:pt x="1" y="0"/>
                  </a:lnTo>
                  <a:lnTo>
                    <a:pt x="1"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3"/>
            <p:cNvSpPr/>
            <p:nvPr/>
          </p:nvSpPr>
          <p:spPr>
            <a:xfrm>
              <a:off x="3059719" y="1035854"/>
              <a:ext cx="6924" cy="6173"/>
            </a:xfrm>
            <a:custGeom>
              <a:rect b="b" l="l" r="r" t="t"/>
              <a:pathLst>
                <a:path extrusionOk="0" h="205" w="194">
                  <a:moveTo>
                    <a:pt x="193" y="104"/>
                  </a:moveTo>
                  <a:cubicBezTo>
                    <a:pt x="193" y="53"/>
                    <a:pt x="37" y="0"/>
                    <a:pt x="0" y="104"/>
                  </a:cubicBezTo>
                  <a:cubicBezTo>
                    <a:pt x="0" y="152"/>
                    <a:pt x="158" y="204"/>
                    <a:pt x="19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3"/>
            <p:cNvSpPr/>
            <p:nvPr/>
          </p:nvSpPr>
          <p:spPr>
            <a:xfrm>
              <a:off x="1352649" y="1033114"/>
              <a:ext cx="7031" cy="6233"/>
            </a:xfrm>
            <a:custGeom>
              <a:rect b="b" l="l" r="r" t="t"/>
              <a:pathLst>
                <a:path extrusionOk="0" h="207" w="197">
                  <a:moveTo>
                    <a:pt x="194" y="103"/>
                  </a:moveTo>
                  <a:cubicBezTo>
                    <a:pt x="196" y="52"/>
                    <a:pt x="40" y="0"/>
                    <a:pt x="2" y="103"/>
                  </a:cubicBezTo>
                  <a:cubicBezTo>
                    <a:pt x="1" y="154"/>
                    <a:pt x="157" y="206"/>
                    <a:pt x="194"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3"/>
            <p:cNvSpPr/>
            <p:nvPr/>
          </p:nvSpPr>
          <p:spPr>
            <a:xfrm>
              <a:off x="8786439" y="1024653"/>
              <a:ext cx="27840" cy="18457"/>
            </a:xfrm>
            <a:custGeom>
              <a:rect b="b" l="l" r="r" t="t"/>
              <a:pathLst>
                <a:path extrusionOk="0" h="613" w="780">
                  <a:moveTo>
                    <a:pt x="0" y="293"/>
                  </a:moveTo>
                  <a:cubicBezTo>
                    <a:pt x="780" y="613"/>
                    <a:pt x="455" y="0"/>
                    <a:pt x="0" y="29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3"/>
            <p:cNvSpPr/>
            <p:nvPr/>
          </p:nvSpPr>
          <p:spPr>
            <a:xfrm>
              <a:off x="6508158" y="1030344"/>
              <a:ext cx="6924" cy="6233"/>
            </a:xfrm>
            <a:custGeom>
              <a:rect b="b" l="l" r="r" t="t"/>
              <a:pathLst>
                <a:path extrusionOk="0" h="207" w="194">
                  <a:moveTo>
                    <a:pt x="191" y="104"/>
                  </a:moveTo>
                  <a:cubicBezTo>
                    <a:pt x="193" y="54"/>
                    <a:pt x="38" y="1"/>
                    <a:pt x="0" y="104"/>
                  </a:cubicBezTo>
                  <a:cubicBezTo>
                    <a:pt x="0" y="155"/>
                    <a:pt x="158" y="207"/>
                    <a:pt x="191"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3"/>
            <p:cNvSpPr/>
            <p:nvPr/>
          </p:nvSpPr>
          <p:spPr>
            <a:xfrm>
              <a:off x="8755352" y="1029952"/>
              <a:ext cx="14027" cy="4246"/>
            </a:xfrm>
            <a:custGeom>
              <a:rect b="b" l="l" r="r" t="t"/>
              <a:pathLst>
                <a:path extrusionOk="0" h="141" w="393">
                  <a:moveTo>
                    <a:pt x="100" y="117"/>
                  </a:moveTo>
                  <a:cubicBezTo>
                    <a:pt x="153" y="140"/>
                    <a:pt x="392" y="74"/>
                    <a:pt x="293" y="27"/>
                  </a:cubicBezTo>
                  <a:cubicBezTo>
                    <a:pt x="241" y="1"/>
                    <a:pt x="1" y="70"/>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3"/>
            <p:cNvSpPr/>
            <p:nvPr/>
          </p:nvSpPr>
          <p:spPr>
            <a:xfrm>
              <a:off x="2188838" y="1029922"/>
              <a:ext cx="14099" cy="4276"/>
            </a:xfrm>
            <a:custGeom>
              <a:rect b="b" l="l" r="r" t="t"/>
              <a:pathLst>
                <a:path extrusionOk="0" h="142" w="395">
                  <a:moveTo>
                    <a:pt x="294" y="26"/>
                  </a:moveTo>
                  <a:cubicBezTo>
                    <a:pt x="241" y="0"/>
                    <a:pt x="1" y="71"/>
                    <a:pt x="104" y="116"/>
                  </a:cubicBezTo>
                  <a:cubicBezTo>
                    <a:pt x="155" y="141"/>
                    <a:pt x="395"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3"/>
            <p:cNvSpPr/>
            <p:nvPr/>
          </p:nvSpPr>
          <p:spPr>
            <a:xfrm>
              <a:off x="1111837" y="1030705"/>
              <a:ext cx="13777" cy="2740"/>
            </a:xfrm>
            <a:custGeom>
              <a:rect b="b" l="l" r="r" t="t"/>
              <a:pathLst>
                <a:path extrusionOk="0" h="91" w="386">
                  <a:moveTo>
                    <a:pt x="385" y="0"/>
                  </a:moveTo>
                  <a:cubicBezTo>
                    <a:pt x="235" y="21"/>
                    <a:pt x="5" y="2"/>
                    <a:pt x="0" y="90"/>
                  </a:cubicBezTo>
                  <a:cubicBezTo>
                    <a:pt x="150" y="72"/>
                    <a:pt x="379" y="90"/>
                    <a:pt x="3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3"/>
            <p:cNvSpPr/>
            <p:nvPr/>
          </p:nvSpPr>
          <p:spPr>
            <a:xfrm>
              <a:off x="798462" y="1029952"/>
              <a:ext cx="14063" cy="4246"/>
            </a:xfrm>
            <a:custGeom>
              <a:rect b="b" l="l" r="r" t="t"/>
              <a:pathLst>
                <a:path extrusionOk="0" h="141" w="394">
                  <a:moveTo>
                    <a:pt x="102" y="117"/>
                  </a:moveTo>
                  <a:cubicBezTo>
                    <a:pt x="155" y="140"/>
                    <a:pt x="393" y="74"/>
                    <a:pt x="294" y="27"/>
                  </a:cubicBezTo>
                  <a:cubicBezTo>
                    <a:pt x="242" y="1"/>
                    <a:pt x="1" y="70"/>
                    <a:pt x="102"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3"/>
            <p:cNvSpPr/>
            <p:nvPr/>
          </p:nvSpPr>
          <p:spPr>
            <a:xfrm>
              <a:off x="8889624" y="1022335"/>
              <a:ext cx="23950" cy="6052"/>
            </a:xfrm>
            <a:custGeom>
              <a:rect b="b" l="l" r="r" t="t"/>
              <a:pathLst>
                <a:path extrusionOk="0" h="201" w="671">
                  <a:moveTo>
                    <a:pt x="582" y="6"/>
                  </a:moveTo>
                  <a:cubicBezTo>
                    <a:pt x="249" y="0"/>
                    <a:pt x="88" y="76"/>
                    <a:pt x="1" y="187"/>
                  </a:cubicBezTo>
                  <a:cubicBezTo>
                    <a:pt x="305" y="181"/>
                    <a:pt x="670" y="200"/>
                    <a:pt x="582" y="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3"/>
            <p:cNvSpPr/>
            <p:nvPr/>
          </p:nvSpPr>
          <p:spPr>
            <a:xfrm>
              <a:off x="8769521" y="1022215"/>
              <a:ext cx="23878" cy="5811"/>
            </a:xfrm>
            <a:custGeom>
              <a:rect b="b" l="l" r="r" t="t"/>
              <a:pathLst>
                <a:path extrusionOk="0" h="193" w="669">
                  <a:moveTo>
                    <a:pt x="474" y="192"/>
                  </a:moveTo>
                  <a:cubicBezTo>
                    <a:pt x="474" y="102"/>
                    <a:pt x="630" y="85"/>
                    <a:pt x="669" y="11"/>
                  </a:cubicBezTo>
                  <a:cubicBezTo>
                    <a:pt x="363" y="21"/>
                    <a:pt x="1" y="0"/>
                    <a:pt x="88" y="1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3"/>
            <p:cNvSpPr/>
            <p:nvPr/>
          </p:nvSpPr>
          <p:spPr>
            <a:xfrm>
              <a:off x="2894501" y="1017036"/>
              <a:ext cx="13813" cy="10960"/>
            </a:xfrm>
            <a:custGeom>
              <a:rect b="b" l="l" r="r" t="t"/>
              <a:pathLst>
                <a:path extrusionOk="0" h="364" w="387">
                  <a:moveTo>
                    <a:pt x="387" y="0"/>
                  </a:moveTo>
                  <a:lnTo>
                    <a:pt x="0" y="0"/>
                  </a:lnTo>
                  <a:lnTo>
                    <a:pt x="0" y="363"/>
                  </a:lnTo>
                  <a:lnTo>
                    <a:pt x="387" y="36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3"/>
            <p:cNvSpPr/>
            <p:nvPr/>
          </p:nvSpPr>
          <p:spPr>
            <a:xfrm>
              <a:off x="6738584" y="1021733"/>
              <a:ext cx="14099" cy="4336"/>
            </a:xfrm>
            <a:custGeom>
              <a:rect b="b" l="l" r="r" t="t"/>
              <a:pathLst>
                <a:path extrusionOk="0" h="144" w="395">
                  <a:moveTo>
                    <a:pt x="294" y="26"/>
                  </a:moveTo>
                  <a:cubicBezTo>
                    <a:pt x="241" y="1"/>
                    <a:pt x="0" y="70"/>
                    <a:pt x="98" y="117"/>
                  </a:cubicBezTo>
                  <a:cubicBezTo>
                    <a:pt x="154" y="143"/>
                    <a:pt x="395"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3"/>
            <p:cNvSpPr/>
            <p:nvPr/>
          </p:nvSpPr>
          <p:spPr>
            <a:xfrm>
              <a:off x="8222008" y="1019776"/>
              <a:ext cx="13777" cy="2770"/>
            </a:xfrm>
            <a:custGeom>
              <a:rect b="b" l="l" r="r" t="t"/>
              <a:pathLst>
                <a:path extrusionOk="0" h="92" w="386">
                  <a:moveTo>
                    <a:pt x="385" y="1"/>
                  </a:moveTo>
                  <a:cubicBezTo>
                    <a:pt x="238" y="23"/>
                    <a:pt x="7" y="4"/>
                    <a:pt x="0" y="92"/>
                  </a:cubicBezTo>
                  <a:cubicBezTo>
                    <a:pt x="149" y="71"/>
                    <a:pt x="383" y="89"/>
                    <a:pt x="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3"/>
            <p:cNvSpPr/>
            <p:nvPr/>
          </p:nvSpPr>
          <p:spPr>
            <a:xfrm>
              <a:off x="6521935" y="1019294"/>
              <a:ext cx="20666" cy="3734"/>
            </a:xfrm>
            <a:custGeom>
              <a:rect b="b" l="l" r="r" t="t"/>
              <a:pathLst>
                <a:path extrusionOk="0" h="124" w="579">
                  <a:moveTo>
                    <a:pt x="579" y="17"/>
                  </a:moveTo>
                  <a:cubicBezTo>
                    <a:pt x="352" y="30"/>
                    <a:pt x="31" y="1"/>
                    <a:pt x="1" y="108"/>
                  </a:cubicBezTo>
                  <a:cubicBezTo>
                    <a:pt x="226" y="94"/>
                    <a:pt x="547" y="124"/>
                    <a:pt x="579" y="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3"/>
            <p:cNvSpPr/>
            <p:nvPr/>
          </p:nvSpPr>
          <p:spPr>
            <a:xfrm>
              <a:off x="8841547" y="1013875"/>
              <a:ext cx="6889" cy="6293"/>
            </a:xfrm>
            <a:custGeom>
              <a:rect b="b" l="l" r="r" t="t"/>
              <a:pathLst>
                <a:path extrusionOk="0" h="209" w="193">
                  <a:moveTo>
                    <a:pt x="192" y="105"/>
                  </a:moveTo>
                  <a:cubicBezTo>
                    <a:pt x="192" y="54"/>
                    <a:pt x="38" y="1"/>
                    <a:pt x="1" y="105"/>
                  </a:cubicBezTo>
                  <a:cubicBezTo>
                    <a:pt x="1" y="156"/>
                    <a:pt x="153" y="208"/>
                    <a:pt x="192"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3"/>
            <p:cNvSpPr/>
            <p:nvPr/>
          </p:nvSpPr>
          <p:spPr>
            <a:xfrm>
              <a:off x="8689143" y="1014266"/>
              <a:ext cx="21523" cy="6474"/>
            </a:xfrm>
            <a:custGeom>
              <a:rect b="b" l="l" r="r" t="t"/>
              <a:pathLst>
                <a:path extrusionOk="0" h="215" w="603">
                  <a:moveTo>
                    <a:pt x="603" y="184"/>
                  </a:moveTo>
                  <a:lnTo>
                    <a:pt x="603" y="1"/>
                  </a:lnTo>
                  <a:lnTo>
                    <a:pt x="27" y="1"/>
                  </a:lnTo>
                  <a:cubicBezTo>
                    <a:pt x="1" y="164"/>
                    <a:pt x="219" y="215"/>
                    <a:pt x="603" y="18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3"/>
            <p:cNvSpPr/>
            <p:nvPr/>
          </p:nvSpPr>
          <p:spPr>
            <a:xfrm>
              <a:off x="1398585" y="1001199"/>
              <a:ext cx="37120" cy="15868"/>
            </a:xfrm>
            <a:custGeom>
              <a:rect b="b" l="l" r="r" t="t"/>
              <a:pathLst>
                <a:path extrusionOk="0" h="527" w="1040">
                  <a:moveTo>
                    <a:pt x="837" y="526"/>
                  </a:moveTo>
                  <a:cubicBezTo>
                    <a:pt x="1040" y="0"/>
                    <a:pt x="1" y="490"/>
                    <a:pt x="837" y="5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3"/>
            <p:cNvSpPr/>
            <p:nvPr/>
          </p:nvSpPr>
          <p:spPr>
            <a:xfrm>
              <a:off x="8160190" y="1003397"/>
              <a:ext cx="29946" cy="10990"/>
            </a:xfrm>
            <a:custGeom>
              <a:rect b="b" l="l" r="r" t="t"/>
              <a:pathLst>
                <a:path extrusionOk="0" h="365" w="839">
                  <a:moveTo>
                    <a:pt x="576" y="0"/>
                  </a:moveTo>
                  <a:cubicBezTo>
                    <a:pt x="744" y="291"/>
                    <a:pt x="77" y="188"/>
                    <a:pt x="0" y="364"/>
                  </a:cubicBezTo>
                  <a:lnTo>
                    <a:pt x="770" y="364"/>
                  </a:lnTo>
                  <a:cubicBezTo>
                    <a:pt x="736" y="229"/>
                    <a:pt x="838" y="28"/>
                    <a:pt x="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3"/>
            <p:cNvSpPr/>
            <p:nvPr/>
          </p:nvSpPr>
          <p:spPr>
            <a:xfrm>
              <a:off x="6535676" y="1011556"/>
              <a:ext cx="13777" cy="2740"/>
            </a:xfrm>
            <a:custGeom>
              <a:rect b="b" l="l" r="r" t="t"/>
              <a:pathLst>
                <a:path extrusionOk="0" h="91" w="386">
                  <a:moveTo>
                    <a:pt x="386" y="1"/>
                  </a:moveTo>
                  <a:cubicBezTo>
                    <a:pt x="238" y="20"/>
                    <a:pt x="6" y="5"/>
                    <a:pt x="1" y="91"/>
                  </a:cubicBezTo>
                  <a:cubicBezTo>
                    <a:pt x="149" y="71"/>
                    <a:pt x="383" y="89"/>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3"/>
            <p:cNvSpPr/>
            <p:nvPr/>
          </p:nvSpPr>
          <p:spPr>
            <a:xfrm>
              <a:off x="5072882" y="1010864"/>
              <a:ext cx="14027" cy="4215"/>
            </a:xfrm>
            <a:custGeom>
              <a:rect b="b" l="l" r="r" t="t"/>
              <a:pathLst>
                <a:path extrusionOk="0" h="140" w="393">
                  <a:moveTo>
                    <a:pt x="295" y="24"/>
                  </a:moveTo>
                  <a:cubicBezTo>
                    <a:pt x="242" y="0"/>
                    <a:pt x="1" y="68"/>
                    <a:pt x="101" y="114"/>
                  </a:cubicBezTo>
                  <a:cubicBezTo>
                    <a:pt x="154" y="140"/>
                    <a:pt x="393" y="72"/>
                    <a:pt x="295"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3"/>
            <p:cNvSpPr/>
            <p:nvPr/>
          </p:nvSpPr>
          <p:spPr>
            <a:xfrm>
              <a:off x="2137299" y="1006107"/>
              <a:ext cx="22700" cy="8190"/>
            </a:xfrm>
            <a:custGeom>
              <a:rect b="b" l="l" r="r" t="t"/>
              <a:pathLst>
                <a:path extrusionOk="0" h="272" w="636">
                  <a:moveTo>
                    <a:pt x="2" y="272"/>
                  </a:moveTo>
                  <a:lnTo>
                    <a:pt x="386" y="272"/>
                  </a:lnTo>
                  <a:cubicBezTo>
                    <a:pt x="399" y="156"/>
                    <a:pt x="635" y="146"/>
                    <a:pt x="581" y="0"/>
                  </a:cubicBezTo>
                  <a:lnTo>
                    <a:pt x="1" y="0"/>
                  </a:lnTo>
                  <a:cubicBezTo>
                    <a:pt x="2" y="92"/>
                    <a:pt x="2" y="182"/>
                    <a:pt x="2"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3"/>
            <p:cNvSpPr/>
            <p:nvPr/>
          </p:nvSpPr>
          <p:spPr>
            <a:xfrm>
              <a:off x="8748427" y="1008094"/>
              <a:ext cx="14063" cy="4246"/>
            </a:xfrm>
            <a:custGeom>
              <a:rect b="b" l="l" r="r" t="t"/>
              <a:pathLst>
                <a:path extrusionOk="0" h="141" w="394">
                  <a:moveTo>
                    <a:pt x="102" y="116"/>
                  </a:moveTo>
                  <a:cubicBezTo>
                    <a:pt x="156" y="141"/>
                    <a:pt x="393" y="73"/>
                    <a:pt x="294" y="24"/>
                  </a:cubicBezTo>
                  <a:cubicBezTo>
                    <a:pt x="240" y="1"/>
                    <a:pt x="0" y="69"/>
                    <a:pt x="102"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3"/>
            <p:cNvSpPr/>
            <p:nvPr/>
          </p:nvSpPr>
          <p:spPr>
            <a:xfrm>
              <a:off x="6880209" y="999151"/>
              <a:ext cx="20273" cy="13550"/>
            </a:xfrm>
            <a:custGeom>
              <a:rect b="b" l="l" r="r" t="t"/>
              <a:pathLst>
                <a:path extrusionOk="0" h="450" w="568">
                  <a:moveTo>
                    <a:pt x="375" y="413"/>
                  </a:moveTo>
                  <a:cubicBezTo>
                    <a:pt x="386" y="358"/>
                    <a:pt x="404" y="306"/>
                    <a:pt x="567" y="321"/>
                  </a:cubicBezTo>
                  <a:lnTo>
                    <a:pt x="567" y="139"/>
                  </a:lnTo>
                  <a:cubicBezTo>
                    <a:pt x="92" y="0"/>
                    <a:pt x="1" y="449"/>
                    <a:pt x="375" y="41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3"/>
            <p:cNvSpPr/>
            <p:nvPr/>
          </p:nvSpPr>
          <p:spPr>
            <a:xfrm>
              <a:off x="6081319" y="1005986"/>
              <a:ext cx="23985" cy="6052"/>
            </a:xfrm>
            <a:custGeom>
              <a:rect b="b" l="l" r="r" t="t"/>
              <a:pathLst>
                <a:path extrusionOk="0" h="201" w="672">
                  <a:moveTo>
                    <a:pt x="582" y="6"/>
                  </a:moveTo>
                  <a:cubicBezTo>
                    <a:pt x="250" y="0"/>
                    <a:pt x="84" y="76"/>
                    <a:pt x="1" y="187"/>
                  </a:cubicBezTo>
                  <a:cubicBezTo>
                    <a:pt x="306" y="178"/>
                    <a:pt x="672" y="200"/>
                    <a:pt x="582" y="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3"/>
            <p:cNvSpPr/>
            <p:nvPr/>
          </p:nvSpPr>
          <p:spPr>
            <a:xfrm>
              <a:off x="7809090" y="997917"/>
              <a:ext cx="33551" cy="17283"/>
            </a:xfrm>
            <a:custGeom>
              <a:rect b="b" l="l" r="r" t="t"/>
              <a:pathLst>
                <a:path extrusionOk="0" h="574" w="940">
                  <a:moveTo>
                    <a:pt x="0" y="91"/>
                  </a:moveTo>
                  <a:lnTo>
                    <a:pt x="0" y="274"/>
                  </a:lnTo>
                  <a:cubicBezTo>
                    <a:pt x="354" y="574"/>
                    <a:pt x="940" y="1"/>
                    <a:pt x="0" y="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3"/>
            <p:cNvSpPr/>
            <p:nvPr/>
          </p:nvSpPr>
          <p:spPr>
            <a:xfrm>
              <a:off x="6497700" y="1005384"/>
              <a:ext cx="14027" cy="4246"/>
            </a:xfrm>
            <a:custGeom>
              <a:rect b="b" l="l" r="r" t="t"/>
              <a:pathLst>
                <a:path extrusionOk="0" h="141" w="393">
                  <a:moveTo>
                    <a:pt x="293" y="26"/>
                  </a:moveTo>
                  <a:cubicBezTo>
                    <a:pt x="240" y="1"/>
                    <a:pt x="1" y="70"/>
                    <a:pt x="101" y="117"/>
                  </a:cubicBezTo>
                  <a:cubicBezTo>
                    <a:pt x="153" y="140"/>
                    <a:pt x="392" y="71"/>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3"/>
            <p:cNvSpPr/>
            <p:nvPr/>
          </p:nvSpPr>
          <p:spPr>
            <a:xfrm>
              <a:off x="4315893" y="986867"/>
              <a:ext cx="37870" cy="26858"/>
            </a:xfrm>
            <a:custGeom>
              <a:rect b="b" l="l" r="r" t="t"/>
              <a:pathLst>
                <a:path extrusionOk="0" h="892" w="1061">
                  <a:moveTo>
                    <a:pt x="1061" y="549"/>
                  </a:moveTo>
                  <a:lnTo>
                    <a:pt x="1061" y="368"/>
                  </a:lnTo>
                  <a:cubicBezTo>
                    <a:pt x="280" y="1"/>
                    <a:pt x="1" y="891"/>
                    <a:pt x="1061" y="54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3"/>
            <p:cNvSpPr/>
            <p:nvPr/>
          </p:nvSpPr>
          <p:spPr>
            <a:xfrm>
              <a:off x="9025396" y="995177"/>
              <a:ext cx="22629" cy="8250"/>
            </a:xfrm>
            <a:custGeom>
              <a:rect b="b" l="l" r="r" t="t"/>
              <a:pathLst>
                <a:path extrusionOk="0" h="274" w="634">
                  <a:moveTo>
                    <a:pt x="634" y="0"/>
                  </a:moveTo>
                  <a:lnTo>
                    <a:pt x="248" y="0"/>
                  </a:lnTo>
                  <a:cubicBezTo>
                    <a:pt x="235" y="117"/>
                    <a:pt x="0" y="126"/>
                    <a:pt x="54" y="273"/>
                  </a:cubicBezTo>
                  <a:lnTo>
                    <a:pt x="634" y="27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3"/>
            <p:cNvSpPr/>
            <p:nvPr/>
          </p:nvSpPr>
          <p:spPr>
            <a:xfrm>
              <a:off x="17418" y="997526"/>
              <a:ext cx="6889" cy="6203"/>
            </a:xfrm>
            <a:custGeom>
              <a:rect b="b" l="l" r="r" t="t"/>
              <a:pathLst>
                <a:path extrusionOk="0" h="206" w="193">
                  <a:moveTo>
                    <a:pt x="193" y="104"/>
                  </a:moveTo>
                  <a:cubicBezTo>
                    <a:pt x="193" y="53"/>
                    <a:pt x="39" y="1"/>
                    <a:pt x="1" y="104"/>
                  </a:cubicBezTo>
                  <a:cubicBezTo>
                    <a:pt x="1" y="155"/>
                    <a:pt x="156" y="206"/>
                    <a:pt x="19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3"/>
            <p:cNvSpPr/>
            <p:nvPr/>
          </p:nvSpPr>
          <p:spPr>
            <a:xfrm>
              <a:off x="8669441" y="994816"/>
              <a:ext cx="6924" cy="6233"/>
            </a:xfrm>
            <a:custGeom>
              <a:rect b="b" l="l" r="r" t="t"/>
              <a:pathLst>
                <a:path extrusionOk="0" h="207" w="194">
                  <a:moveTo>
                    <a:pt x="191" y="104"/>
                  </a:moveTo>
                  <a:cubicBezTo>
                    <a:pt x="194" y="53"/>
                    <a:pt x="37" y="1"/>
                    <a:pt x="1" y="104"/>
                  </a:cubicBezTo>
                  <a:cubicBezTo>
                    <a:pt x="1" y="155"/>
                    <a:pt x="157" y="207"/>
                    <a:pt x="191"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3"/>
            <p:cNvSpPr/>
            <p:nvPr/>
          </p:nvSpPr>
          <p:spPr>
            <a:xfrm>
              <a:off x="8318769" y="986958"/>
              <a:ext cx="39547" cy="16771"/>
            </a:xfrm>
            <a:custGeom>
              <a:rect b="b" l="l" r="r" t="t"/>
              <a:pathLst>
                <a:path extrusionOk="0" h="557" w="1108">
                  <a:moveTo>
                    <a:pt x="955" y="455"/>
                  </a:moveTo>
                  <a:cubicBezTo>
                    <a:pt x="1107" y="143"/>
                    <a:pt x="774" y="57"/>
                    <a:pt x="375" y="1"/>
                  </a:cubicBezTo>
                  <a:cubicBezTo>
                    <a:pt x="0" y="175"/>
                    <a:pt x="173" y="557"/>
                    <a:pt x="955" y="45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3"/>
            <p:cNvSpPr/>
            <p:nvPr/>
          </p:nvSpPr>
          <p:spPr>
            <a:xfrm>
              <a:off x="5664759" y="997164"/>
              <a:ext cx="14063" cy="4276"/>
            </a:xfrm>
            <a:custGeom>
              <a:rect b="b" l="l" r="r" t="t"/>
              <a:pathLst>
                <a:path extrusionOk="0" h="142" w="394">
                  <a:moveTo>
                    <a:pt x="295" y="26"/>
                  </a:moveTo>
                  <a:cubicBezTo>
                    <a:pt x="244" y="1"/>
                    <a:pt x="1" y="70"/>
                    <a:pt x="103" y="116"/>
                  </a:cubicBezTo>
                  <a:cubicBezTo>
                    <a:pt x="158" y="142"/>
                    <a:pt x="394" y="73"/>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3"/>
            <p:cNvSpPr/>
            <p:nvPr/>
          </p:nvSpPr>
          <p:spPr>
            <a:xfrm>
              <a:off x="695313" y="997164"/>
              <a:ext cx="13956" cy="4276"/>
            </a:xfrm>
            <a:custGeom>
              <a:rect b="b" l="l" r="r" t="t"/>
              <a:pathLst>
                <a:path extrusionOk="0" h="142" w="391">
                  <a:moveTo>
                    <a:pt x="293" y="26"/>
                  </a:moveTo>
                  <a:cubicBezTo>
                    <a:pt x="238" y="1"/>
                    <a:pt x="1" y="70"/>
                    <a:pt x="97" y="116"/>
                  </a:cubicBezTo>
                  <a:cubicBezTo>
                    <a:pt x="153" y="142"/>
                    <a:pt x="391"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3"/>
            <p:cNvSpPr/>
            <p:nvPr/>
          </p:nvSpPr>
          <p:spPr>
            <a:xfrm>
              <a:off x="8745108" y="995177"/>
              <a:ext cx="13813" cy="2740"/>
            </a:xfrm>
            <a:custGeom>
              <a:rect b="b" l="l" r="r" t="t"/>
              <a:pathLst>
                <a:path extrusionOk="0" h="91" w="387">
                  <a:moveTo>
                    <a:pt x="387" y="0"/>
                  </a:moveTo>
                  <a:cubicBezTo>
                    <a:pt x="237" y="21"/>
                    <a:pt x="7" y="2"/>
                    <a:pt x="1" y="90"/>
                  </a:cubicBezTo>
                  <a:cubicBezTo>
                    <a:pt x="151" y="71"/>
                    <a:pt x="382" y="88"/>
                    <a:pt x="3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3"/>
            <p:cNvSpPr/>
            <p:nvPr/>
          </p:nvSpPr>
          <p:spPr>
            <a:xfrm>
              <a:off x="6404865" y="973409"/>
              <a:ext cx="52754" cy="24540"/>
            </a:xfrm>
            <a:custGeom>
              <a:rect b="b" l="l" r="r" t="t"/>
              <a:pathLst>
                <a:path extrusionOk="0" h="815" w="1478">
                  <a:moveTo>
                    <a:pt x="0" y="815"/>
                  </a:moveTo>
                  <a:cubicBezTo>
                    <a:pt x="1478" y="680"/>
                    <a:pt x="33" y="0"/>
                    <a:pt x="0" y="8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3"/>
            <p:cNvSpPr/>
            <p:nvPr/>
          </p:nvSpPr>
          <p:spPr>
            <a:xfrm>
              <a:off x="674576" y="994424"/>
              <a:ext cx="14063" cy="4306"/>
            </a:xfrm>
            <a:custGeom>
              <a:rect b="b" l="l" r="r" t="t"/>
              <a:pathLst>
                <a:path extrusionOk="0" h="143" w="394">
                  <a:moveTo>
                    <a:pt x="292" y="25"/>
                  </a:moveTo>
                  <a:cubicBezTo>
                    <a:pt x="242" y="1"/>
                    <a:pt x="1" y="70"/>
                    <a:pt x="100" y="115"/>
                  </a:cubicBezTo>
                  <a:cubicBezTo>
                    <a:pt x="156" y="143"/>
                    <a:pt x="394" y="72"/>
                    <a:pt x="292"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3"/>
            <p:cNvSpPr/>
            <p:nvPr/>
          </p:nvSpPr>
          <p:spPr>
            <a:xfrm>
              <a:off x="3218012" y="986656"/>
              <a:ext cx="7031" cy="6203"/>
            </a:xfrm>
            <a:custGeom>
              <a:rect b="b" l="l" r="r" t="t"/>
              <a:pathLst>
                <a:path extrusionOk="0" h="206" w="197">
                  <a:moveTo>
                    <a:pt x="194" y="101"/>
                  </a:moveTo>
                  <a:cubicBezTo>
                    <a:pt x="196" y="52"/>
                    <a:pt x="38" y="0"/>
                    <a:pt x="1" y="101"/>
                  </a:cubicBezTo>
                  <a:cubicBezTo>
                    <a:pt x="1" y="153"/>
                    <a:pt x="160" y="205"/>
                    <a:pt x="194" y="10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3"/>
            <p:cNvSpPr/>
            <p:nvPr/>
          </p:nvSpPr>
          <p:spPr>
            <a:xfrm>
              <a:off x="6962443" y="981538"/>
              <a:ext cx="22522" cy="8160"/>
            </a:xfrm>
            <a:custGeom>
              <a:rect b="b" l="l" r="r" t="t"/>
              <a:pathLst>
                <a:path extrusionOk="0" h="271" w="631">
                  <a:moveTo>
                    <a:pt x="577" y="0"/>
                  </a:moveTo>
                  <a:lnTo>
                    <a:pt x="0" y="0"/>
                  </a:lnTo>
                  <a:lnTo>
                    <a:pt x="0" y="271"/>
                  </a:lnTo>
                  <a:lnTo>
                    <a:pt x="384" y="271"/>
                  </a:lnTo>
                  <a:cubicBezTo>
                    <a:pt x="396" y="157"/>
                    <a:pt x="631" y="147"/>
                    <a:pt x="5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3"/>
            <p:cNvSpPr/>
            <p:nvPr/>
          </p:nvSpPr>
          <p:spPr>
            <a:xfrm>
              <a:off x="6645821" y="981448"/>
              <a:ext cx="20666" cy="8220"/>
            </a:xfrm>
            <a:custGeom>
              <a:rect b="b" l="l" r="r" t="t"/>
              <a:pathLst>
                <a:path extrusionOk="0" h="273" w="579">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3"/>
            <p:cNvSpPr/>
            <p:nvPr/>
          </p:nvSpPr>
          <p:spPr>
            <a:xfrm>
              <a:off x="3613656" y="986175"/>
              <a:ext cx="14099" cy="4306"/>
            </a:xfrm>
            <a:custGeom>
              <a:rect b="b" l="l" r="r" t="t"/>
              <a:pathLst>
                <a:path extrusionOk="0" h="143" w="395">
                  <a:moveTo>
                    <a:pt x="292" y="27"/>
                  </a:moveTo>
                  <a:cubicBezTo>
                    <a:pt x="238" y="0"/>
                    <a:pt x="0" y="71"/>
                    <a:pt x="102" y="117"/>
                  </a:cubicBezTo>
                  <a:cubicBezTo>
                    <a:pt x="153" y="143"/>
                    <a:pt x="395" y="75"/>
                    <a:pt x="292"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3"/>
            <p:cNvSpPr/>
            <p:nvPr/>
          </p:nvSpPr>
          <p:spPr>
            <a:xfrm>
              <a:off x="2213180" y="983886"/>
              <a:ext cx="6853" cy="6203"/>
            </a:xfrm>
            <a:custGeom>
              <a:rect b="b" l="l" r="r" t="t"/>
              <a:pathLst>
                <a:path extrusionOk="0" h="206" w="192">
                  <a:moveTo>
                    <a:pt x="191" y="103"/>
                  </a:moveTo>
                  <a:cubicBezTo>
                    <a:pt x="192" y="53"/>
                    <a:pt x="35" y="1"/>
                    <a:pt x="0" y="103"/>
                  </a:cubicBezTo>
                  <a:cubicBezTo>
                    <a:pt x="0" y="153"/>
                    <a:pt x="154" y="206"/>
                    <a:pt x="191"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3"/>
            <p:cNvSpPr/>
            <p:nvPr/>
          </p:nvSpPr>
          <p:spPr>
            <a:xfrm>
              <a:off x="8115218" y="983495"/>
              <a:ext cx="14063" cy="4276"/>
            </a:xfrm>
            <a:custGeom>
              <a:rect b="b" l="l" r="r" t="t"/>
              <a:pathLst>
                <a:path extrusionOk="0" h="142" w="394">
                  <a:moveTo>
                    <a:pt x="294" y="24"/>
                  </a:moveTo>
                  <a:cubicBezTo>
                    <a:pt x="242" y="1"/>
                    <a:pt x="0" y="69"/>
                    <a:pt x="101" y="116"/>
                  </a:cubicBezTo>
                  <a:cubicBezTo>
                    <a:pt x="156" y="142"/>
                    <a:pt x="393" y="72"/>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3"/>
            <p:cNvSpPr/>
            <p:nvPr/>
          </p:nvSpPr>
          <p:spPr>
            <a:xfrm>
              <a:off x="275363" y="983495"/>
              <a:ext cx="13991" cy="4276"/>
            </a:xfrm>
            <a:custGeom>
              <a:rect b="b" l="l" r="r" t="t"/>
              <a:pathLst>
                <a:path extrusionOk="0" h="142" w="392">
                  <a:moveTo>
                    <a:pt x="294" y="24"/>
                  </a:moveTo>
                  <a:cubicBezTo>
                    <a:pt x="240" y="1"/>
                    <a:pt x="0" y="69"/>
                    <a:pt x="99" y="116"/>
                  </a:cubicBezTo>
                  <a:cubicBezTo>
                    <a:pt x="154" y="142"/>
                    <a:pt x="392" y="72"/>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3"/>
            <p:cNvSpPr/>
            <p:nvPr/>
          </p:nvSpPr>
          <p:spPr>
            <a:xfrm>
              <a:off x="6800509" y="980725"/>
              <a:ext cx="14063" cy="4306"/>
            </a:xfrm>
            <a:custGeom>
              <a:rect b="b" l="l" r="r" t="t"/>
              <a:pathLst>
                <a:path extrusionOk="0" h="143" w="394">
                  <a:moveTo>
                    <a:pt x="295" y="27"/>
                  </a:moveTo>
                  <a:cubicBezTo>
                    <a:pt x="240" y="0"/>
                    <a:pt x="0" y="71"/>
                    <a:pt x="102" y="119"/>
                  </a:cubicBezTo>
                  <a:cubicBezTo>
                    <a:pt x="154" y="142"/>
                    <a:pt x="393" y="74"/>
                    <a:pt x="295"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3"/>
            <p:cNvSpPr/>
            <p:nvPr/>
          </p:nvSpPr>
          <p:spPr>
            <a:xfrm>
              <a:off x="6539352" y="975667"/>
              <a:ext cx="23843" cy="5902"/>
            </a:xfrm>
            <a:custGeom>
              <a:rect b="b" l="l" r="r" t="t"/>
              <a:pathLst>
                <a:path extrusionOk="0" h="196" w="668">
                  <a:moveTo>
                    <a:pt x="476" y="195"/>
                  </a:moveTo>
                  <a:cubicBezTo>
                    <a:pt x="476" y="103"/>
                    <a:pt x="632" y="87"/>
                    <a:pt x="668" y="14"/>
                  </a:cubicBezTo>
                  <a:cubicBezTo>
                    <a:pt x="368" y="22"/>
                    <a:pt x="1" y="1"/>
                    <a:pt x="91" y="19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3"/>
            <p:cNvSpPr/>
            <p:nvPr/>
          </p:nvSpPr>
          <p:spPr>
            <a:xfrm>
              <a:off x="6026211" y="972897"/>
              <a:ext cx="7139" cy="6263"/>
            </a:xfrm>
            <a:custGeom>
              <a:rect b="b" l="l" r="r" t="t"/>
              <a:pathLst>
                <a:path extrusionOk="0" h="208" w="200">
                  <a:moveTo>
                    <a:pt x="197" y="105"/>
                  </a:moveTo>
                  <a:cubicBezTo>
                    <a:pt x="199" y="54"/>
                    <a:pt x="40" y="0"/>
                    <a:pt x="5" y="105"/>
                  </a:cubicBezTo>
                  <a:cubicBezTo>
                    <a:pt x="1" y="157"/>
                    <a:pt x="157" y="208"/>
                    <a:pt x="197"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3"/>
            <p:cNvSpPr/>
            <p:nvPr/>
          </p:nvSpPr>
          <p:spPr>
            <a:xfrm>
              <a:off x="5523884" y="970578"/>
              <a:ext cx="13777" cy="5480"/>
            </a:xfrm>
            <a:custGeom>
              <a:rect b="b" l="l" r="r" t="t"/>
              <a:pathLst>
                <a:path extrusionOk="0" h="182" w="386">
                  <a:moveTo>
                    <a:pt x="386" y="0"/>
                  </a:moveTo>
                  <a:lnTo>
                    <a:pt x="1" y="0"/>
                  </a:lnTo>
                  <a:lnTo>
                    <a:pt x="1"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3"/>
            <p:cNvSpPr/>
            <p:nvPr/>
          </p:nvSpPr>
          <p:spPr>
            <a:xfrm>
              <a:off x="2133837" y="972536"/>
              <a:ext cx="13991" cy="4246"/>
            </a:xfrm>
            <a:custGeom>
              <a:rect b="b" l="l" r="r" t="t"/>
              <a:pathLst>
                <a:path extrusionOk="0" h="141" w="392">
                  <a:moveTo>
                    <a:pt x="99" y="117"/>
                  </a:moveTo>
                  <a:cubicBezTo>
                    <a:pt x="154" y="140"/>
                    <a:pt x="392" y="72"/>
                    <a:pt x="292" y="24"/>
                  </a:cubicBezTo>
                  <a:cubicBezTo>
                    <a:pt x="240" y="1"/>
                    <a:pt x="0" y="71"/>
                    <a:pt x="99"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3"/>
            <p:cNvSpPr/>
            <p:nvPr/>
          </p:nvSpPr>
          <p:spPr>
            <a:xfrm>
              <a:off x="560255" y="967869"/>
              <a:ext cx="21594" cy="6383"/>
            </a:xfrm>
            <a:custGeom>
              <a:rect b="b" l="l" r="r" t="t"/>
              <a:pathLst>
                <a:path extrusionOk="0" h="212" w="605">
                  <a:moveTo>
                    <a:pt x="605" y="182"/>
                  </a:moveTo>
                  <a:lnTo>
                    <a:pt x="605" y="0"/>
                  </a:lnTo>
                  <a:lnTo>
                    <a:pt x="25" y="0"/>
                  </a:lnTo>
                  <a:cubicBezTo>
                    <a:pt x="0" y="162"/>
                    <a:pt x="217" y="212"/>
                    <a:pt x="605"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3"/>
            <p:cNvSpPr/>
            <p:nvPr/>
          </p:nvSpPr>
          <p:spPr>
            <a:xfrm>
              <a:off x="5224358" y="964346"/>
              <a:ext cx="13956" cy="4276"/>
            </a:xfrm>
            <a:custGeom>
              <a:rect b="b" l="l" r="r" t="t"/>
              <a:pathLst>
                <a:path extrusionOk="0" h="142" w="391">
                  <a:moveTo>
                    <a:pt x="292" y="26"/>
                  </a:moveTo>
                  <a:cubicBezTo>
                    <a:pt x="238" y="1"/>
                    <a:pt x="1" y="70"/>
                    <a:pt x="100" y="117"/>
                  </a:cubicBezTo>
                  <a:cubicBezTo>
                    <a:pt x="152" y="142"/>
                    <a:pt x="391" y="71"/>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3"/>
            <p:cNvSpPr/>
            <p:nvPr/>
          </p:nvSpPr>
          <p:spPr>
            <a:xfrm>
              <a:off x="1976293" y="959800"/>
              <a:ext cx="34158" cy="8822"/>
            </a:xfrm>
            <a:custGeom>
              <a:rect b="b" l="l" r="r" t="t"/>
              <a:pathLst>
                <a:path extrusionOk="0" h="293" w="957">
                  <a:moveTo>
                    <a:pt x="78" y="177"/>
                  </a:moveTo>
                  <a:cubicBezTo>
                    <a:pt x="323" y="182"/>
                    <a:pt x="347" y="293"/>
                    <a:pt x="659" y="268"/>
                  </a:cubicBezTo>
                  <a:cubicBezTo>
                    <a:pt x="956" y="45"/>
                    <a:pt x="1" y="1"/>
                    <a:pt x="78" y="17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3"/>
            <p:cNvSpPr/>
            <p:nvPr/>
          </p:nvSpPr>
          <p:spPr>
            <a:xfrm>
              <a:off x="4673704" y="961606"/>
              <a:ext cx="13991" cy="4276"/>
            </a:xfrm>
            <a:custGeom>
              <a:rect b="b" l="l" r="r" t="t"/>
              <a:pathLst>
                <a:path extrusionOk="0" h="142" w="392">
                  <a:moveTo>
                    <a:pt x="99" y="117"/>
                  </a:moveTo>
                  <a:cubicBezTo>
                    <a:pt x="154" y="142"/>
                    <a:pt x="391" y="72"/>
                    <a:pt x="292" y="25"/>
                  </a:cubicBezTo>
                  <a:cubicBezTo>
                    <a:pt x="240" y="1"/>
                    <a:pt x="1" y="70"/>
                    <a:pt x="99"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3"/>
            <p:cNvSpPr/>
            <p:nvPr/>
          </p:nvSpPr>
          <p:spPr>
            <a:xfrm>
              <a:off x="4050953" y="959047"/>
              <a:ext cx="13777" cy="6805"/>
            </a:xfrm>
            <a:custGeom>
              <a:rect b="b" l="l" r="r" t="t"/>
              <a:pathLst>
                <a:path extrusionOk="0" h="226" w="386">
                  <a:moveTo>
                    <a:pt x="385" y="110"/>
                  </a:moveTo>
                  <a:cubicBezTo>
                    <a:pt x="345" y="1"/>
                    <a:pt x="171" y="56"/>
                    <a:pt x="0" y="110"/>
                  </a:cubicBezTo>
                  <a:cubicBezTo>
                    <a:pt x="0" y="202"/>
                    <a:pt x="336" y="225"/>
                    <a:pt x="385"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3"/>
            <p:cNvSpPr/>
            <p:nvPr/>
          </p:nvSpPr>
          <p:spPr>
            <a:xfrm>
              <a:off x="1228799" y="959649"/>
              <a:ext cx="13777" cy="2740"/>
            </a:xfrm>
            <a:custGeom>
              <a:rect b="b" l="l" r="r" t="t"/>
              <a:pathLst>
                <a:path extrusionOk="0" h="91" w="386">
                  <a:moveTo>
                    <a:pt x="386" y="0"/>
                  </a:moveTo>
                  <a:cubicBezTo>
                    <a:pt x="236" y="20"/>
                    <a:pt x="6" y="3"/>
                    <a:pt x="1" y="90"/>
                  </a:cubicBezTo>
                  <a:cubicBezTo>
                    <a:pt x="151" y="71"/>
                    <a:pt x="381" y="89"/>
                    <a:pt x="3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3"/>
            <p:cNvSpPr/>
            <p:nvPr/>
          </p:nvSpPr>
          <p:spPr>
            <a:xfrm>
              <a:off x="707377" y="951460"/>
              <a:ext cx="27162" cy="10930"/>
            </a:xfrm>
            <a:custGeom>
              <a:rect b="b" l="l" r="r" t="t"/>
              <a:pathLst>
                <a:path extrusionOk="0" h="363" w="761">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3"/>
            <p:cNvSpPr/>
            <p:nvPr/>
          </p:nvSpPr>
          <p:spPr>
            <a:xfrm>
              <a:off x="4456947" y="953477"/>
              <a:ext cx="13849" cy="7467"/>
            </a:xfrm>
            <a:custGeom>
              <a:rect b="b" l="l" r="r" t="t"/>
              <a:pathLst>
                <a:path extrusionOk="0" h="248" w="388">
                  <a:moveTo>
                    <a:pt x="388" y="114"/>
                  </a:moveTo>
                  <a:cubicBezTo>
                    <a:pt x="385" y="21"/>
                    <a:pt x="48" y="0"/>
                    <a:pt x="0" y="114"/>
                  </a:cubicBezTo>
                  <a:cubicBezTo>
                    <a:pt x="219" y="105"/>
                    <a:pt x="303" y="247"/>
                    <a:pt x="388"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3"/>
            <p:cNvSpPr/>
            <p:nvPr/>
          </p:nvSpPr>
          <p:spPr>
            <a:xfrm>
              <a:off x="819806" y="948690"/>
              <a:ext cx="25556" cy="10990"/>
            </a:xfrm>
            <a:custGeom>
              <a:rect b="b" l="l" r="r" t="t"/>
              <a:pathLst>
                <a:path extrusionOk="0" h="365" w="716">
                  <a:moveTo>
                    <a:pt x="83" y="364"/>
                  </a:moveTo>
                  <a:lnTo>
                    <a:pt x="660" y="364"/>
                  </a:lnTo>
                  <a:cubicBezTo>
                    <a:pt x="716" y="158"/>
                    <a:pt x="614" y="22"/>
                    <a:pt x="274" y="0"/>
                  </a:cubicBezTo>
                  <a:cubicBezTo>
                    <a:pt x="214" y="123"/>
                    <a:pt x="0" y="174"/>
                    <a:pt x="83" y="36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3"/>
            <p:cNvSpPr/>
            <p:nvPr/>
          </p:nvSpPr>
          <p:spPr>
            <a:xfrm>
              <a:off x="4564915" y="943601"/>
              <a:ext cx="36621" cy="17976"/>
            </a:xfrm>
            <a:custGeom>
              <a:rect b="b" l="l" r="r" t="t"/>
              <a:pathLst>
                <a:path extrusionOk="0" h="597" w="1026">
                  <a:moveTo>
                    <a:pt x="1026" y="169"/>
                  </a:moveTo>
                  <a:cubicBezTo>
                    <a:pt x="411" y="225"/>
                    <a:pt x="429" y="1"/>
                    <a:pt x="64" y="169"/>
                  </a:cubicBezTo>
                  <a:cubicBezTo>
                    <a:pt x="1" y="596"/>
                    <a:pt x="954" y="413"/>
                    <a:pt x="1026" y="16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3"/>
            <p:cNvSpPr/>
            <p:nvPr/>
          </p:nvSpPr>
          <p:spPr>
            <a:xfrm>
              <a:off x="1159949" y="951068"/>
              <a:ext cx="7031" cy="6263"/>
            </a:xfrm>
            <a:custGeom>
              <a:rect b="b" l="l" r="r" t="t"/>
              <a:pathLst>
                <a:path extrusionOk="0" h="208" w="197">
                  <a:moveTo>
                    <a:pt x="194" y="103"/>
                  </a:moveTo>
                  <a:cubicBezTo>
                    <a:pt x="196" y="52"/>
                    <a:pt x="38" y="1"/>
                    <a:pt x="1" y="103"/>
                  </a:cubicBezTo>
                  <a:cubicBezTo>
                    <a:pt x="1" y="154"/>
                    <a:pt x="160" y="207"/>
                    <a:pt x="194"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3"/>
            <p:cNvSpPr/>
            <p:nvPr/>
          </p:nvSpPr>
          <p:spPr>
            <a:xfrm>
              <a:off x="5771549" y="946010"/>
              <a:ext cx="20737" cy="8190"/>
            </a:xfrm>
            <a:custGeom>
              <a:rect b="b" l="l" r="r" t="t"/>
              <a:pathLst>
                <a:path extrusionOk="0" h="272" w="581">
                  <a:moveTo>
                    <a:pt x="580" y="0"/>
                  </a:moveTo>
                  <a:lnTo>
                    <a:pt x="1" y="0"/>
                  </a:lnTo>
                  <a:lnTo>
                    <a:pt x="1" y="272"/>
                  </a:lnTo>
                  <a:lnTo>
                    <a:pt x="580" y="27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3"/>
            <p:cNvSpPr/>
            <p:nvPr/>
          </p:nvSpPr>
          <p:spPr>
            <a:xfrm>
              <a:off x="4662532" y="945980"/>
              <a:ext cx="14705" cy="9485"/>
            </a:xfrm>
            <a:custGeom>
              <a:rect b="b" l="l" r="r" t="t"/>
              <a:pathLst>
                <a:path extrusionOk="0" h="315" w="412">
                  <a:moveTo>
                    <a:pt x="412" y="272"/>
                  </a:moveTo>
                  <a:lnTo>
                    <a:pt x="412" y="89"/>
                  </a:lnTo>
                  <a:cubicBezTo>
                    <a:pt x="219" y="89"/>
                    <a:pt x="183" y="16"/>
                    <a:pt x="25" y="0"/>
                  </a:cubicBezTo>
                  <a:cubicBezTo>
                    <a:pt x="45" y="144"/>
                    <a:pt x="1" y="315"/>
                    <a:pt x="412"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3"/>
            <p:cNvSpPr/>
            <p:nvPr/>
          </p:nvSpPr>
          <p:spPr>
            <a:xfrm>
              <a:off x="805351" y="947967"/>
              <a:ext cx="14027" cy="4246"/>
            </a:xfrm>
            <a:custGeom>
              <a:rect b="b" l="l" r="r" t="t"/>
              <a:pathLst>
                <a:path extrusionOk="0" h="141" w="393">
                  <a:moveTo>
                    <a:pt x="294" y="24"/>
                  </a:moveTo>
                  <a:cubicBezTo>
                    <a:pt x="241" y="1"/>
                    <a:pt x="1" y="69"/>
                    <a:pt x="99" y="117"/>
                  </a:cubicBezTo>
                  <a:cubicBezTo>
                    <a:pt x="156" y="140"/>
                    <a:pt x="392" y="72"/>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3"/>
            <p:cNvSpPr/>
            <p:nvPr/>
          </p:nvSpPr>
          <p:spPr>
            <a:xfrm>
              <a:off x="8779551" y="942668"/>
              <a:ext cx="13849" cy="6745"/>
            </a:xfrm>
            <a:custGeom>
              <a:rect b="b" l="l" r="r" t="t"/>
              <a:pathLst>
                <a:path extrusionOk="0" h="224" w="388">
                  <a:moveTo>
                    <a:pt x="388" y="111"/>
                  </a:moveTo>
                  <a:cubicBezTo>
                    <a:pt x="346" y="0"/>
                    <a:pt x="171" y="55"/>
                    <a:pt x="0" y="111"/>
                  </a:cubicBezTo>
                  <a:cubicBezTo>
                    <a:pt x="4" y="200"/>
                    <a:pt x="336" y="224"/>
                    <a:pt x="388" y="1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3"/>
            <p:cNvSpPr/>
            <p:nvPr/>
          </p:nvSpPr>
          <p:spPr>
            <a:xfrm>
              <a:off x="8996236" y="939747"/>
              <a:ext cx="14063" cy="4276"/>
            </a:xfrm>
            <a:custGeom>
              <a:rect b="b" l="l" r="r" t="t"/>
              <a:pathLst>
                <a:path extrusionOk="0" h="142" w="394">
                  <a:moveTo>
                    <a:pt x="294" y="26"/>
                  </a:moveTo>
                  <a:cubicBezTo>
                    <a:pt x="238" y="1"/>
                    <a:pt x="0" y="69"/>
                    <a:pt x="100" y="117"/>
                  </a:cubicBezTo>
                  <a:cubicBezTo>
                    <a:pt x="152" y="142"/>
                    <a:pt x="393"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3"/>
            <p:cNvSpPr/>
            <p:nvPr/>
          </p:nvSpPr>
          <p:spPr>
            <a:xfrm>
              <a:off x="8913574" y="939747"/>
              <a:ext cx="14170" cy="4276"/>
            </a:xfrm>
            <a:custGeom>
              <a:rect b="b" l="l" r="r" t="t"/>
              <a:pathLst>
                <a:path extrusionOk="0" h="142" w="397">
                  <a:moveTo>
                    <a:pt x="296" y="26"/>
                  </a:moveTo>
                  <a:cubicBezTo>
                    <a:pt x="242" y="1"/>
                    <a:pt x="1" y="69"/>
                    <a:pt x="104" y="117"/>
                  </a:cubicBezTo>
                  <a:cubicBezTo>
                    <a:pt x="157" y="142"/>
                    <a:pt x="396" y="73"/>
                    <a:pt x="296"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3"/>
            <p:cNvSpPr/>
            <p:nvPr/>
          </p:nvSpPr>
          <p:spPr>
            <a:xfrm>
              <a:off x="8571146" y="928758"/>
              <a:ext cx="22629" cy="11773"/>
            </a:xfrm>
            <a:custGeom>
              <a:rect b="b" l="l" r="r" t="t"/>
              <a:pathLst>
                <a:path extrusionOk="0" h="391" w="634">
                  <a:moveTo>
                    <a:pt x="634" y="391"/>
                  </a:moveTo>
                  <a:lnTo>
                    <a:pt x="634" y="28"/>
                  </a:lnTo>
                  <a:cubicBezTo>
                    <a:pt x="124" y="0"/>
                    <a:pt x="0" y="154"/>
                    <a:pt x="54" y="3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3"/>
            <p:cNvSpPr/>
            <p:nvPr/>
          </p:nvSpPr>
          <p:spPr>
            <a:xfrm>
              <a:off x="1713958" y="937007"/>
              <a:ext cx="14063" cy="4276"/>
            </a:xfrm>
            <a:custGeom>
              <a:rect b="b" l="l" r="r" t="t"/>
              <a:pathLst>
                <a:path extrusionOk="0" h="142" w="394">
                  <a:moveTo>
                    <a:pt x="291" y="25"/>
                  </a:moveTo>
                  <a:cubicBezTo>
                    <a:pt x="238" y="0"/>
                    <a:pt x="0" y="70"/>
                    <a:pt x="101" y="117"/>
                  </a:cubicBezTo>
                  <a:cubicBezTo>
                    <a:pt x="152" y="141"/>
                    <a:pt x="393" y="72"/>
                    <a:pt x="29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3"/>
            <p:cNvSpPr/>
            <p:nvPr/>
          </p:nvSpPr>
          <p:spPr>
            <a:xfrm>
              <a:off x="1690009" y="924091"/>
              <a:ext cx="22950" cy="13730"/>
            </a:xfrm>
            <a:custGeom>
              <a:rect b="b" l="l" r="r" t="t"/>
              <a:pathLst>
                <a:path extrusionOk="0" h="456" w="643">
                  <a:moveTo>
                    <a:pt x="0" y="91"/>
                  </a:moveTo>
                  <a:lnTo>
                    <a:pt x="0" y="456"/>
                  </a:lnTo>
                  <a:lnTo>
                    <a:pt x="580" y="456"/>
                  </a:lnTo>
                  <a:cubicBezTo>
                    <a:pt x="630" y="218"/>
                    <a:pt x="643" y="0"/>
                    <a:pt x="0" y="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3"/>
            <p:cNvSpPr/>
            <p:nvPr/>
          </p:nvSpPr>
          <p:spPr>
            <a:xfrm>
              <a:off x="8063751" y="924091"/>
              <a:ext cx="26841" cy="13068"/>
            </a:xfrm>
            <a:custGeom>
              <a:rect b="b" l="l" r="r" t="t"/>
              <a:pathLst>
                <a:path extrusionOk="0" h="434" w="752">
                  <a:moveTo>
                    <a:pt x="191" y="0"/>
                  </a:moveTo>
                  <a:cubicBezTo>
                    <a:pt x="209" y="159"/>
                    <a:pt x="150" y="283"/>
                    <a:pt x="0" y="363"/>
                  </a:cubicBezTo>
                  <a:cubicBezTo>
                    <a:pt x="658" y="433"/>
                    <a:pt x="752" y="17"/>
                    <a:pt x="1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3"/>
            <p:cNvSpPr/>
            <p:nvPr/>
          </p:nvSpPr>
          <p:spPr>
            <a:xfrm>
              <a:off x="3851185" y="928878"/>
              <a:ext cx="13849" cy="7407"/>
            </a:xfrm>
            <a:custGeom>
              <a:rect b="b" l="l" r="r" t="t"/>
              <a:pathLst>
                <a:path extrusionOk="0" h="246" w="388">
                  <a:moveTo>
                    <a:pt x="388" y="114"/>
                  </a:moveTo>
                  <a:cubicBezTo>
                    <a:pt x="385" y="22"/>
                    <a:pt x="50" y="0"/>
                    <a:pt x="0" y="114"/>
                  </a:cubicBezTo>
                  <a:cubicBezTo>
                    <a:pt x="219" y="103"/>
                    <a:pt x="304" y="246"/>
                    <a:pt x="388"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3"/>
            <p:cNvSpPr/>
            <p:nvPr/>
          </p:nvSpPr>
          <p:spPr>
            <a:xfrm>
              <a:off x="1486672" y="931558"/>
              <a:ext cx="14206" cy="4306"/>
            </a:xfrm>
            <a:custGeom>
              <a:rect b="b" l="l" r="r" t="t"/>
              <a:pathLst>
                <a:path extrusionOk="0" h="143" w="398">
                  <a:moveTo>
                    <a:pt x="296" y="25"/>
                  </a:moveTo>
                  <a:cubicBezTo>
                    <a:pt x="242" y="0"/>
                    <a:pt x="1" y="69"/>
                    <a:pt x="104" y="115"/>
                  </a:cubicBezTo>
                  <a:cubicBezTo>
                    <a:pt x="158" y="142"/>
                    <a:pt x="398" y="72"/>
                    <a:pt x="296"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3"/>
            <p:cNvSpPr/>
            <p:nvPr/>
          </p:nvSpPr>
          <p:spPr>
            <a:xfrm>
              <a:off x="506003" y="929179"/>
              <a:ext cx="7031" cy="6293"/>
            </a:xfrm>
            <a:custGeom>
              <a:rect b="b" l="l" r="r" t="t"/>
              <a:pathLst>
                <a:path extrusionOk="0" h="209" w="197">
                  <a:moveTo>
                    <a:pt x="197" y="104"/>
                  </a:moveTo>
                  <a:cubicBezTo>
                    <a:pt x="197" y="53"/>
                    <a:pt x="37" y="1"/>
                    <a:pt x="4" y="104"/>
                  </a:cubicBezTo>
                  <a:cubicBezTo>
                    <a:pt x="1" y="155"/>
                    <a:pt x="160" y="208"/>
                    <a:pt x="197"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3"/>
            <p:cNvSpPr/>
            <p:nvPr/>
          </p:nvSpPr>
          <p:spPr>
            <a:xfrm>
              <a:off x="217006" y="925988"/>
              <a:ext cx="27626" cy="9906"/>
            </a:xfrm>
            <a:custGeom>
              <a:rect b="b" l="l" r="r" t="t"/>
              <a:pathLst>
                <a:path extrusionOk="0" h="329" w="774">
                  <a:moveTo>
                    <a:pt x="774" y="120"/>
                  </a:moveTo>
                  <a:cubicBezTo>
                    <a:pt x="514" y="2"/>
                    <a:pt x="54" y="1"/>
                    <a:pt x="1" y="210"/>
                  </a:cubicBezTo>
                  <a:cubicBezTo>
                    <a:pt x="257" y="327"/>
                    <a:pt x="719" y="329"/>
                    <a:pt x="774" y="12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3"/>
            <p:cNvSpPr/>
            <p:nvPr/>
          </p:nvSpPr>
          <p:spPr>
            <a:xfrm>
              <a:off x="4081219" y="915751"/>
              <a:ext cx="37120" cy="16560"/>
            </a:xfrm>
            <a:custGeom>
              <a:rect b="b" l="l" r="r" t="t"/>
              <a:pathLst>
                <a:path extrusionOk="0" h="550" w="1040">
                  <a:moveTo>
                    <a:pt x="887" y="550"/>
                  </a:moveTo>
                  <a:cubicBezTo>
                    <a:pt x="1040" y="0"/>
                    <a:pt x="1" y="490"/>
                    <a:pt x="887" y="55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3"/>
            <p:cNvSpPr/>
            <p:nvPr/>
          </p:nvSpPr>
          <p:spPr>
            <a:xfrm>
              <a:off x="806207" y="924272"/>
              <a:ext cx="34086" cy="8822"/>
            </a:xfrm>
            <a:custGeom>
              <a:rect b="b" l="l" r="r" t="t"/>
              <a:pathLst>
                <a:path extrusionOk="0" h="293" w="955">
                  <a:moveTo>
                    <a:pt x="75" y="177"/>
                  </a:moveTo>
                  <a:cubicBezTo>
                    <a:pt x="321" y="182"/>
                    <a:pt x="345" y="293"/>
                    <a:pt x="655" y="267"/>
                  </a:cubicBezTo>
                  <a:cubicBezTo>
                    <a:pt x="954" y="44"/>
                    <a:pt x="0" y="1"/>
                    <a:pt x="75" y="17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3"/>
            <p:cNvSpPr/>
            <p:nvPr/>
          </p:nvSpPr>
          <p:spPr>
            <a:xfrm>
              <a:off x="6903837" y="926078"/>
              <a:ext cx="13991" cy="4276"/>
            </a:xfrm>
            <a:custGeom>
              <a:rect b="b" l="l" r="r" t="t"/>
              <a:pathLst>
                <a:path extrusionOk="0" h="142" w="392">
                  <a:moveTo>
                    <a:pt x="294" y="25"/>
                  </a:moveTo>
                  <a:cubicBezTo>
                    <a:pt x="239" y="1"/>
                    <a:pt x="0" y="70"/>
                    <a:pt x="98" y="117"/>
                  </a:cubicBezTo>
                  <a:cubicBezTo>
                    <a:pt x="153" y="142"/>
                    <a:pt x="392" y="71"/>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3"/>
            <p:cNvSpPr/>
            <p:nvPr/>
          </p:nvSpPr>
          <p:spPr>
            <a:xfrm>
              <a:off x="5927023" y="918641"/>
              <a:ext cx="25556" cy="10960"/>
            </a:xfrm>
            <a:custGeom>
              <a:rect b="b" l="l" r="r" t="t"/>
              <a:pathLst>
                <a:path extrusionOk="0" h="364" w="716">
                  <a:moveTo>
                    <a:pt x="662" y="364"/>
                  </a:moveTo>
                  <a:cubicBezTo>
                    <a:pt x="716" y="158"/>
                    <a:pt x="613" y="22"/>
                    <a:pt x="275" y="1"/>
                  </a:cubicBezTo>
                  <a:cubicBezTo>
                    <a:pt x="215" y="122"/>
                    <a:pt x="1" y="173"/>
                    <a:pt x="84" y="36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3"/>
            <p:cNvSpPr/>
            <p:nvPr/>
          </p:nvSpPr>
          <p:spPr>
            <a:xfrm>
              <a:off x="2857632" y="914908"/>
              <a:ext cx="39833" cy="15838"/>
            </a:xfrm>
            <a:custGeom>
              <a:rect b="b" l="l" r="r" t="t"/>
              <a:pathLst>
                <a:path extrusionOk="0" h="526" w="1116">
                  <a:moveTo>
                    <a:pt x="650" y="305"/>
                  </a:moveTo>
                  <a:cubicBezTo>
                    <a:pt x="1116" y="1"/>
                    <a:pt x="1" y="526"/>
                    <a:pt x="650" y="3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3"/>
            <p:cNvSpPr/>
            <p:nvPr/>
          </p:nvSpPr>
          <p:spPr>
            <a:xfrm>
              <a:off x="2122701" y="915871"/>
              <a:ext cx="14705" cy="9545"/>
            </a:xfrm>
            <a:custGeom>
              <a:rect b="b" l="l" r="r" t="t"/>
              <a:pathLst>
                <a:path extrusionOk="0" h="317" w="412">
                  <a:moveTo>
                    <a:pt x="411" y="273"/>
                  </a:moveTo>
                  <a:lnTo>
                    <a:pt x="411" y="93"/>
                  </a:lnTo>
                  <a:cubicBezTo>
                    <a:pt x="219" y="93"/>
                    <a:pt x="182" y="18"/>
                    <a:pt x="26" y="0"/>
                  </a:cubicBezTo>
                  <a:cubicBezTo>
                    <a:pt x="46" y="144"/>
                    <a:pt x="0" y="316"/>
                    <a:pt x="411"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3"/>
            <p:cNvSpPr/>
            <p:nvPr/>
          </p:nvSpPr>
          <p:spPr>
            <a:xfrm>
              <a:off x="1855155" y="921411"/>
              <a:ext cx="13884" cy="2710"/>
            </a:xfrm>
            <a:custGeom>
              <a:rect b="b" l="l" r="r" t="t"/>
              <a:pathLst>
                <a:path extrusionOk="0" h="90" w="389">
                  <a:moveTo>
                    <a:pt x="389" y="0"/>
                  </a:moveTo>
                  <a:cubicBezTo>
                    <a:pt x="238" y="20"/>
                    <a:pt x="6" y="2"/>
                    <a:pt x="1" y="89"/>
                  </a:cubicBezTo>
                  <a:cubicBezTo>
                    <a:pt x="152" y="69"/>
                    <a:pt x="382" y="86"/>
                    <a:pt x="3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3"/>
            <p:cNvSpPr/>
            <p:nvPr/>
          </p:nvSpPr>
          <p:spPr>
            <a:xfrm>
              <a:off x="3944056" y="917828"/>
              <a:ext cx="13991" cy="4306"/>
            </a:xfrm>
            <a:custGeom>
              <a:rect b="b" l="l" r="r" t="t"/>
              <a:pathLst>
                <a:path extrusionOk="0" h="143" w="392">
                  <a:moveTo>
                    <a:pt x="293" y="28"/>
                  </a:moveTo>
                  <a:cubicBezTo>
                    <a:pt x="242" y="0"/>
                    <a:pt x="1" y="70"/>
                    <a:pt x="100" y="119"/>
                  </a:cubicBezTo>
                  <a:cubicBezTo>
                    <a:pt x="155" y="143"/>
                    <a:pt x="391" y="74"/>
                    <a:pt x="293" y="2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3"/>
            <p:cNvSpPr/>
            <p:nvPr/>
          </p:nvSpPr>
          <p:spPr>
            <a:xfrm>
              <a:off x="750350" y="917828"/>
              <a:ext cx="13956" cy="4306"/>
            </a:xfrm>
            <a:custGeom>
              <a:rect b="b" l="l" r="r" t="t"/>
              <a:pathLst>
                <a:path extrusionOk="0" h="143" w="391">
                  <a:moveTo>
                    <a:pt x="293" y="28"/>
                  </a:moveTo>
                  <a:cubicBezTo>
                    <a:pt x="239" y="0"/>
                    <a:pt x="0" y="70"/>
                    <a:pt x="99" y="119"/>
                  </a:cubicBezTo>
                  <a:cubicBezTo>
                    <a:pt x="152" y="143"/>
                    <a:pt x="390" y="74"/>
                    <a:pt x="293" y="2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3"/>
            <p:cNvSpPr/>
            <p:nvPr/>
          </p:nvSpPr>
          <p:spPr>
            <a:xfrm>
              <a:off x="6928108" y="913162"/>
              <a:ext cx="13777" cy="5510"/>
            </a:xfrm>
            <a:custGeom>
              <a:rect b="b" l="l" r="r" t="t"/>
              <a:pathLst>
                <a:path extrusionOk="0" h="183" w="386">
                  <a:moveTo>
                    <a:pt x="386" y="0"/>
                  </a:moveTo>
                  <a:lnTo>
                    <a:pt x="0" y="0"/>
                  </a:lnTo>
                  <a:lnTo>
                    <a:pt x="0" y="183"/>
                  </a:lnTo>
                  <a:lnTo>
                    <a:pt x="386"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3"/>
            <p:cNvSpPr/>
            <p:nvPr/>
          </p:nvSpPr>
          <p:spPr>
            <a:xfrm>
              <a:off x="3101014" y="910452"/>
              <a:ext cx="13777" cy="5510"/>
            </a:xfrm>
            <a:custGeom>
              <a:rect b="b" l="l" r="r" t="t"/>
              <a:pathLst>
                <a:path extrusionOk="0" h="183" w="386">
                  <a:moveTo>
                    <a:pt x="386" y="0"/>
                  </a:moveTo>
                  <a:lnTo>
                    <a:pt x="1" y="0"/>
                  </a:lnTo>
                  <a:lnTo>
                    <a:pt x="1" y="183"/>
                  </a:lnTo>
                  <a:lnTo>
                    <a:pt x="386"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3"/>
            <p:cNvSpPr/>
            <p:nvPr/>
          </p:nvSpPr>
          <p:spPr>
            <a:xfrm>
              <a:off x="2031473" y="907832"/>
              <a:ext cx="34051" cy="8882"/>
            </a:xfrm>
            <a:custGeom>
              <a:rect b="b" l="l" r="r" t="t"/>
              <a:pathLst>
                <a:path extrusionOk="0" h="295" w="954">
                  <a:moveTo>
                    <a:pt x="75" y="177"/>
                  </a:moveTo>
                  <a:cubicBezTo>
                    <a:pt x="321" y="181"/>
                    <a:pt x="341" y="295"/>
                    <a:pt x="654" y="269"/>
                  </a:cubicBezTo>
                  <a:cubicBezTo>
                    <a:pt x="953" y="44"/>
                    <a:pt x="0" y="1"/>
                    <a:pt x="75" y="17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3"/>
            <p:cNvSpPr/>
            <p:nvPr/>
          </p:nvSpPr>
          <p:spPr>
            <a:xfrm>
              <a:off x="3083739" y="909699"/>
              <a:ext cx="13956" cy="4276"/>
            </a:xfrm>
            <a:custGeom>
              <a:rect b="b" l="l" r="r" t="t"/>
              <a:pathLst>
                <a:path extrusionOk="0" h="142" w="391">
                  <a:moveTo>
                    <a:pt x="290" y="25"/>
                  </a:moveTo>
                  <a:cubicBezTo>
                    <a:pt x="237" y="0"/>
                    <a:pt x="1" y="69"/>
                    <a:pt x="98" y="115"/>
                  </a:cubicBezTo>
                  <a:cubicBezTo>
                    <a:pt x="152" y="141"/>
                    <a:pt x="391" y="71"/>
                    <a:pt x="290"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3"/>
            <p:cNvSpPr/>
            <p:nvPr/>
          </p:nvSpPr>
          <p:spPr>
            <a:xfrm>
              <a:off x="2171849" y="910452"/>
              <a:ext cx="13706" cy="2740"/>
            </a:xfrm>
            <a:custGeom>
              <a:rect b="b" l="l" r="r" t="t"/>
              <a:pathLst>
                <a:path extrusionOk="0" h="91" w="384">
                  <a:moveTo>
                    <a:pt x="384" y="0"/>
                  </a:moveTo>
                  <a:cubicBezTo>
                    <a:pt x="235" y="20"/>
                    <a:pt x="3" y="3"/>
                    <a:pt x="0" y="90"/>
                  </a:cubicBezTo>
                  <a:cubicBezTo>
                    <a:pt x="149" y="71"/>
                    <a:pt x="377" y="88"/>
                    <a:pt x="3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3"/>
            <p:cNvSpPr/>
            <p:nvPr/>
          </p:nvSpPr>
          <p:spPr>
            <a:xfrm>
              <a:off x="2027225" y="1577536"/>
              <a:ext cx="50683" cy="16440"/>
            </a:xfrm>
            <a:custGeom>
              <a:rect b="b" l="l" r="r" t="t"/>
              <a:pathLst>
                <a:path extrusionOk="0" h="546" w="1420">
                  <a:moveTo>
                    <a:pt x="194" y="545"/>
                  </a:moveTo>
                  <a:cubicBezTo>
                    <a:pt x="1419" y="480"/>
                    <a:pt x="207" y="1"/>
                    <a:pt x="0" y="271"/>
                  </a:cubicBezTo>
                  <a:cubicBezTo>
                    <a:pt x="226" y="288"/>
                    <a:pt x="211" y="416"/>
                    <a:pt x="194"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3"/>
            <p:cNvSpPr/>
            <p:nvPr/>
          </p:nvSpPr>
          <p:spPr>
            <a:xfrm>
              <a:off x="8717625" y="1287651"/>
              <a:ext cx="34479" cy="10990"/>
            </a:xfrm>
            <a:custGeom>
              <a:rect b="b" l="l" r="r" t="t"/>
              <a:pathLst>
                <a:path extrusionOk="0" h="365" w="966">
                  <a:moveTo>
                    <a:pt x="965" y="365"/>
                  </a:moveTo>
                  <a:cubicBezTo>
                    <a:pt x="897" y="123"/>
                    <a:pt x="459" y="58"/>
                    <a:pt x="0" y="1"/>
                  </a:cubicBezTo>
                  <a:cubicBezTo>
                    <a:pt x="79" y="238"/>
                    <a:pt x="601" y="264"/>
                    <a:pt x="965" y="3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3"/>
            <p:cNvSpPr/>
            <p:nvPr/>
          </p:nvSpPr>
          <p:spPr>
            <a:xfrm>
              <a:off x="9040779" y="1060814"/>
              <a:ext cx="36799" cy="16290"/>
            </a:xfrm>
            <a:custGeom>
              <a:rect b="b" l="l" r="r" t="t"/>
              <a:pathLst>
                <a:path extrusionOk="0" h="541" w="1031">
                  <a:moveTo>
                    <a:pt x="203" y="453"/>
                  </a:moveTo>
                  <a:cubicBezTo>
                    <a:pt x="791" y="541"/>
                    <a:pt x="1030" y="8"/>
                    <a:pt x="781" y="0"/>
                  </a:cubicBezTo>
                  <a:cubicBezTo>
                    <a:pt x="609" y="160"/>
                    <a:pt x="0" y="115"/>
                    <a:pt x="203" y="45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3"/>
            <p:cNvSpPr/>
            <p:nvPr/>
          </p:nvSpPr>
          <p:spPr>
            <a:xfrm>
              <a:off x="780616" y="988403"/>
              <a:ext cx="35264" cy="10147"/>
            </a:xfrm>
            <a:custGeom>
              <a:rect b="b" l="l" r="r" t="t"/>
              <a:pathLst>
                <a:path extrusionOk="0" h="337" w="988">
                  <a:moveTo>
                    <a:pt x="409" y="317"/>
                  </a:moveTo>
                  <a:cubicBezTo>
                    <a:pt x="487" y="161"/>
                    <a:pt x="658" y="336"/>
                    <a:pt x="987" y="317"/>
                  </a:cubicBezTo>
                  <a:lnTo>
                    <a:pt x="987" y="43"/>
                  </a:lnTo>
                  <a:cubicBezTo>
                    <a:pt x="613" y="1"/>
                    <a:pt x="1" y="289"/>
                    <a:pt x="409" y="3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3"/>
            <p:cNvSpPr/>
            <p:nvPr/>
          </p:nvSpPr>
          <p:spPr>
            <a:xfrm>
              <a:off x="754097" y="924814"/>
              <a:ext cx="37656" cy="11080"/>
            </a:xfrm>
            <a:custGeom>
              <a:rect b="b" l="l" r="r" t="t"/>
              <a:pathLst>
                <a:path extrusionOk="0" h="368" w="1055">
                  <a:moveTo>
                    <a:pt x="960" y="249"/>
                  </a:moveTo>
                  <a:cubicBezTo>
                    <a:pt x="574" y="248"/>
                    <a:pt x="715" y="1"/>
                    <a:pt x="188" y="67"/>
                  </a:cubicBezTo>
                  <a:cubicBezTo>
                    <a:pt x="1" y="288"/>
                    <a:pt x="1054" y="368"/>
                    <a:pt x="960" y="24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3"/>
            <p:cNvSpPr/>
            <p:nvPr/>
          </p:nvSpPr>
          <p:spPr>
            <a:xfrm>
              <a:off x="8724086" y="2513159"/>
              <a:ext cx="13777" cy="6775"/>
            </a:xfrm>
            <a:custGeom>
              <a:rect b="b" l="l" r="r" t="t"/>
              <a:pathLst>
                <a:path extrusionOk="0" h="225" w="386">
                  <a:moveTo>
                    <a:pt x="386" y="110"/>
                  </a:moveTo>
                  <a:cubicBezTo>
                    <a:pt x="344" y="1"/>
                    <a:pt x="173" y="54"/>
                    <a:pt x="1" y="110"/>
                  </a:cubicBezTo>
                  <a:cubicBezTo>
                    <a:pt x="2" y="202"/>
                    <a:pt x="338" y="224"/>
                    <a:pt x="386"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3"/>
            <p:cNvSpPr/>
            <p:nvPr/>
          </p:nvSpPr>
          <p:spPr>
            <a:xfrm>
              <a:off x="8121679" y="2515718"/>
              <a:ext cx="14063" cy="4246"/>
            </a:xfrm>
            <a:custGeom>
              <a:rect b="b" l="l" r="r" t="t"/>
              <a:pathLst>
                <a:path extrusionOk="0" h="141" w="394">
                  <a:moveTo>
                    <a:pt x="100" y="117"/>
                  </a:moveTo>
                  <a:cubicBezTo>
                    <a:pt x="154" y="140"/>
                    <a:pt x="394" y="72"/>
                    <a:pt x="292" y="25"/>
                  </a:cubicBezTo>
                  <a:cubicBezTo>
                    <a:pt x="242" y="1"/>
                    <a:pt x="1" y="69"/>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3"/>
            <p:cNvSpPr/>
            <p:nvPr/>
          </p:nvSpPr>
          <p:spPr>
            <a:xfrm>
              <a:off x="3299282" y="2513761"/>
              <a:ext cx="21630" cy="6353"/>
            </a:xfrm>
            <a:custGeom>
              <a:rect b="b" l="l" r="r" t="t"/>
              <a:pathLst>
                <a:path extrusionOk="0" h="211" w="606">
                  <a:moveTo>
                    <a:pt x="606" y="0"/>
                  </a:moveTo>
                  <a:lnTo>
                    <a:pt x="26" y="0"/>
                  </a:lnTo>
                  <a:cubicBezTo>
                    <a:pt x="0" y="162"/>
                    <a:pt x="219" y="211"/>
                    <a:pt x="606"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3"/>
            <p:cNvSpPr/>
            <p:nvPr/>
          </p:nvSpPr>
          <p:spPr>
            <a:xfrm>
              <a:off x="168430" y="2513610"/>
              <a:ext cx="23950" cy="5962"/>
            </a:xfrm>
            <a:custGeom>
              <a:rect b="b" l="l" r="r" t="t"/>
              <a:pathLst>
                <a:path extrusionOk="0" h="198" w="671">
                  <a:moveTo>
                    <a:pt x="580" y="5"/>
                  </a:moveTo>
                  <a:cubicBezTo>
                    <a:pt x="247" y="0"/>
                    <a:pt x="84" y="73"/>
                    <a:pt x="0" y="187"/>
                  </a:cubicBezTo>
                  <a:cubicBezTo>
                    <a:pt x="302" y="176"/>
                    <a:pt x="670" y="197"/>
                    <a:pt x="580" y="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3"/>
            <p:cNvSpPr/>
            <p:nvPr/>
          </p:nvSpPr>
          <p:spPr>
            <a:xfrm>
              <a:off x="2725286" y="2512978"/>
              <a:ext cx="14134" cy="4215"/>
            </a:xfrm>
            <a:custGeom>
              <a:rect b="b" l="l" r="r" t="t"/>
              <a:pathLst>
                <a:path extrusionOk="0" h="140" w="396">
                  <a:moveTo>
                    <a:pt x="293" y="26"/>
                  </a:moveTo>
                  <a:cubicBezTo>
                    <a:pt x="242" y="0"/>
                    <a:pt x="0" y="68"/>
                    <a:pt x="103" y="116"/>
                  </a:cubicBezTo>
                  <a:cubicBezTo>
                    <a:pt x="156" y="140"/>
                    <a:pt x="396" y="72"/>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3"/>
            <p:cNvSpPr/>
            <p:nvPr/>
          </p:nvSpPr>
          <p:spPr>
            <a:xfrm>
              <a:off x="6944704" y="2510208"/>
              <a:ext cx="14134" cy="4336"/>
            </a:xfrm>
            <a:custGeom>
              <a:rect b="b" l="l" r="r" t="t"/>
              <a:pathLst>
                <a:path extrusionOk="0" h="144" w="396">
                  <a:moveTo>
                    <a:pt x="99" y="118"/>
                  </a:moveTo>
                  <a:cubicBezTo>
                    <a:pt x="155" y="143"/>
                    <a:pt x="396" y="74"/>
                    <a:pt x="293" y="26"/>
                  </a:cubicBezTo>
                  <a:cubicBezTo>
                    <a:pt x="239" y="1"/>
                    <a:pt x="0" y="69"/>
                    <a:pt x="99"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3"/>
            <p:cNvSpPr/>
            <p:nvPr/>
          </p:nvSpPr>
          <p:spPr>
            <a:xfrm>
              <a:off x="5251376" y="2510208"/>
              <a:ext cx="14099" cy="4246"/>
            </a:xfrm>
            <a:custGeom>
              <a:rect b="b" l="l" r="r" t="t"/>
              <a:pathLst>
                <a:path extrusionOk="0" h="141" w="395">
                  <a:moveTo>
                    <a:pt x="294" y="26"/>
                  </a:moveTo>
                  <a:cubicBezTo>
                    <a:pt x="241" y="1"/>
                    <a:pt x="1" y="69"/>
                    <a:pt x="102" y="118"/>
                  </a:cubicBezTo>
                  <a:cubicBezTo>
                    <a:pt x="155" y="141"/>
                    <a:pt x="395" y="74"/>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3"/>
            <p:cNvSpPr/>
            <p:nvPr/>
          </p:nvSpPr>
          <p:spPr>
            <a:xfrm>
              <a:off x="1882281" y="2497322"/>
              <a:ext cx="39797" cy="13670"/>
            </a:xfrm>
            <a:custGeom>
              <a:rect b="b" l="l" r="r" t="t"/>
              <a:pathLst>
                <a:path extrusionOk="0" h="454" w="1115">
                  <a:moveTo>
                    <a:pt x="579" y="1"/>
                  </a:moveTo>
                  <a:cubicBezTo>
                    <a:pt x="405" y="161"/>
                    <a:pt x="112" y="266"/>
                    <a:pt x="1" y="454"/>
                  </a:cubicBezTo>
                  <a:cubicBezTo>
                    <a:pt x="388" y="447"/>
                    <a:pt x="1114" y="142"/>
                    <a:pt x="5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3"/>
            <p:cNvSpPr/>
            <p:nvPr/>
          </p:nvSpPr>
          <p:spPr>
            <a:xfrm>
              <a:off x="1720382" y="2507498"/>
              <a:ext cx="14170" cy="4276"/>
            </a:xfrm>
            <a:custGeom>
              <a:rect b="b" l="l" r="r" t="t"/>
              <a:pathLst>
                <a:path extrusionOk="0" h="142" w="397">
                  <a:moveTo>
                    <a:pt x="101" y="116"/>
                  </a:moveTo>
                  <a:cubicBezTo>
                    <a:pt x="155" y="142"/>
                    <a:pt x="396" y="73"/>
                    <a:pt x="292" y="26"/>
                  </a:cubicBezTo>
                  <a:cubicBezTo>
                    <a:pt x="241" y="1"/>
                    <a:pt x="1" y="70"/>
                    <a:pt x="101"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3"/>
            <p:cNvSpPr/>
            <p:nvPr/>
          </p:nvSpPr>
          <p:spPr>
            <a:xfrm>
              <a:off x="1142210" y="2504758"/>
              <a:ext cx="14134" cy="4276"/>
            </a:xfrm>
            <a:custGeom>
              <a:rect b="b" l="l" r="r" t="t"/>
              <a:pathLst>
                <a:path extrusionOk="0" h="142" w="396">
                  <a:moveTo>
                    <a:pt x="102" y="117"/>
                  </a:moveTo>
                  <a:cubicBezTo>
                    <a:pt x="153" y="141"/>
                    <a:pt x="396" y="72"/>
                    <a:pt x="291" y="27"/>
                  </a:cubicBezTo>
                  <a:cubicBezTo>
                    <a:pt x="240" y="0"/>
                    <a:pt x="0" y="71"/>
                    <a:pt x="102"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3"/>
            <p:cNvSpPr/>
            <p:nvPr/>
          </p:nvSpPr>
          <p:spPr>
            <a:xfrm>
              <a:off x="2787390" y="2502019"/>
              <a:ext cx="13884" cy="4306"/>
            </a:xfrm>
            <a:custGeom>
              <a:rect b="b" l="l" r="r" t="t"/>
              <a:pathLst>
                <a:path extrusionOk="0" h="143" w="389">
                  <a:moveTo>
                    <a:pt x="98" y="118"/>
                  </a:moveTo>
                  <a:cubicBezTo>
                    <a:pt x="150" y="142"/>
                    <a:pt x="388" y="73"/>
                    <a:pt x="291" y="26"/>
                  </a:cubicBezTo>
                  <a:cubicBezTo>
                    <a:pt x="237" y="0"/>
                    <a:pt x="0" y="71"/>
                    <a:pt x="98"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3"/>
            <p:cNvSpPr/>
            <p:nvPr/>
          </p:nvSpPr>
          <p:spPr>
            <a:xfrm>
              <a:off x="2921663" y="2497322"/>
              <a:ext cx="13813" cy="5510"/>
            </a:xfrm>
            <a:custGeom>
              <a:rect b="b" l="l" r="r" t="t"/>
              <a:pathLst>
                <a:path extrusionOk="0" h="183" w="387">
                  <a:moveTo>
                    <a:pt x="387" y="1"/>
                  </a:moveTo>
                  <a:lnTo>
                    <a:pt x="0" y="1"/>
                  </a:lnTo>
                  <a:lnTo>
                    <a:pt x="0" y="182"/>
                  </a:lnTo>
                  <a:lnTo>
                    <a:pt x="387"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3"/>
            <p:cNvSpPr/>
            <p:nvPr/>
          </p:nvSpPr>
          <p:spPr>
            <a:xfrm>
              <a:off x="6610914" y="2494251"/>
              <a:ext cx="6996" cy="6203"/>
            </a:xfrm>
            <a:custGeom>
              <a:rect b="b" l="l" r="r" t="t"/>
              <a:pathLst>
                <a:path extrusionOk="0" h="206" w="196">
                  <a:moveTo>
                    <a:pt x="195" y="103"/>
                  </a:moveTo>
                  <a:cubicBezTo>
                    <a:pt x="195" y="53"/>
                    <a:pt x="39" y="1"/>
                    <a:pt x="3" y="103"/>
                  </a:cubicBezTo>
                  <a:cubicBezTo>
                    <a:pt x="1" y="154"/>
                    <a:pt x="160" y="206"/>
                    <a:pt x="195"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3"/>
            <p:cNvSpPr/>
            <p:nvPr/>
          </p:nvSpPr>
          <p:spPr>
            <a:xfrm>
              <a:off x="4277596" y="2494251"/>
              <a:ext cx="6889" cy="6203"/>
            </a:xfrm>
            <a:custGeom>
              <a:rect b="b" l="l" r="r" t="t"/>
              <a:pathLst>
                <a:path extrusionOk="0" h="206" w="193">
                  <a:moveTo>
                    <a:pt x="193" y="103"/>
                  </a:moveTo>
                  <a:cubicBezTo>
                    <a:pt x="193" y="53"/>
                    <a:pt x="39" y="1"/>
                    <a:pt x="1" y="103"/>
                  </a:cubicBezTo>
                  <a:cubicBezTo>
                    <a:pt x="1" y="154"/>
                    <a:pt x="156" y="206"/>
                    <a:pt x="193"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3"/>
            <p:cNvSpPr/>
            <p:nvPr/>
          </p:nvSpPr>
          <p:spPr>
            <a:xfrm>
              <a:off x="591664" y="2496539"/>
              <a:ext cx="13991" cy="4276"/>
            </a:xfrm>
            <a:custGeom>
              <a:rect b="b" l="l" r="r" t="t"/>
              <a:pathLst>
                <a:path extrusionOk="0" h="142" w="392">
                  <a:moveTo>
                    <a:pt x="293" y="27"/>
                  </a:moveTo>
                  <a:cubicBezTo>
                    <a:pt x="238" y="1"/>
                    <a:pt x="0" y="70"/>
                    <a:pt x="99" y="117"/>
                  </a:cubicBezTo>
                  <a:cubicBezTo>
                    <a:pt x="152" y="142"/>
                    <a:pt x="392" y="72"/>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3"/>
            <p:cNvSpPr/>
            <p:nvPr/>
          </p:nvSpPr>
          <p:spPr>
            <a:xfrm>
              <a:off x="5530380" y="2489072"/>
              <a:ext cx="20666" cy="8250"/>
            </a:xfrm>
            <a:custGeom>
              <a:rect b="b" l="l" r="r" t="t"/>
              <a:pathLst>
                <a:path extrusionOk="0" h="274" w="579">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3"/>
            <p:cNvSpPr/>
            <p:nvPr/>
          </p:nvSpPr>
          <p:spPr>
            <a:xfrm>
              <a:off x="4899633" y="2488680"/>
              <a:ext cx="33480" cy="15838"/>
            </a:xfrm>
            <a:custGeom>
              <a:rect b="b" l="l" r="r" t="t"/>
              <a:pathLst>
                <a:path extrusionOk="0" h="526" w="938">
                  <a:moveTo>
                    <a:pt x="893" y="196"/>
                  </a:moveTo>
                  <a:cubicBezTo>
                    <a:pt x="938" y="142"/>
                    <a:pt x="601" y="1"/>
                    <a:pt x="509" y="16"/>
                  </a:cubicBezTo>
                  <a:cubicBezTo>
                    <a:pt x="0" y="89"/>
                    <a:pt x="632" y="525"/>
                    <a:pt x="893" y="19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3"/>
            <p:cNvSpPr/>
            <p:nvPr/>
          </p:nvSpPr>
          <p:spPr>
            <a:xfrm>
              <a:off x="471275" y="2480310"/>
              <a:ext cx="40333" cy="14694"/>
            </a:xfrm>
            <a:custGeom>
              <a:rect b="b" l="l" r="r" t="t"/>
              <a:pathLst>
                <a:path extrusionOk="0" h="488" w="1130">
                  <a:moveTo>
                    <a:pt x="770" y="383"/>
                  </a:moveTo>
                  <a:cubicBezTo>
                    <a:pt x="1129" y="80"/>
                    <a:pt x="78" y="1"/>
                    <a:pt x="0" y="200"/>
                  </a:cubicBezTo>
                  <a:cubicBezTo>
                    <a:pt x="302" y="242"/>
                    <a:pt x="165" y="487"/>
                    <a:pt x="770" y="3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3"/>
            <p:cNvSpPr/>
            <p:nvPr/>
          </p:nvSpPr>
          <p:spPr>
            <a:xfrm>
              <a:off x="877448" y="2469923"/>
              <a:ext cx="50398" cy="17494"/>
            </a:xfrm>
            <a:custGeom>
              <a:rect b="b" l="l" r="r" t="t"/>
              <a:pathLst>
                <a:path extrusionOk="0" h="581" w="1412">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3"/>
            <p:cNvSpPr/>
            <p:nvPr/>
          </p:nvSpPr>
          <p:spPr>
            <a:xfrm>
              <a:off x="1244325" y="2467273"/>
              <a:ext cx="72027" cy="13941"/>
            </a:xfrm>
            <a:custGeom>
              <a:rect b="b" l="l" r="r" t="t"/>
              <a:pathLst>
                <a:path extrusionOk="0" h="463" w="2018">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3"/>
            <p:cNvSpPr/>
            <p:nvPr/>
          </p:nvSpPr>
          <p:spPr>
            <a:xfrm>
              <a:off x="6745044" y="2474680"/>
              <a:ext cx="14027" cy="4276"/>
            </a:xfrm>
            <a:custGeom>
              <a:rect b="b" l="l" r="r" t="t"/>
              <a:pathLst>
                <a:path extrusionOk="0" h="142" w="393">
                  <a:moveTo>
                    <a:pt x="99" y="117"/>
                  </a:moveTo>
                  <a:cubicBezTo>
                    <a:pt x="155" y="142"/>
                    <a:pt x="392" y="73"/>
                    <a:pt x="292" y="27"/>
                  </a:cubicBezTo>
                  <a:cubicBezTo>
                    <a:pt x="242" y="1"/>
                    <a:pt x="1" y="70"/>
                    <a:pt x="99"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3"/>
            <p:cNvSpPr/>
            <p:nvPr/>
          </p:nvSpPr>
          <p:spPr>
            <a:xfrm>
              <a:off x="6665987" y="2469923"/>
              <a:ext cx="13884" cy="5540"/>
            </a:xfrm>
            <a:custGeom>
              <a:rect b="b" l="l" r="r" t="t"/>
              <a:pathLst>
                <a:path extrusionOk="0" h="184" w="389">
                  <a:moveTo>
                    <a:pt x="1" y="184"/>
                  </a:moveTo>
                  <a:lnTo>
                    <a:pt x="388" y="184"/>
                  </a:lnTo>
                  <a:lnTo>
                    <a:pt x="388" y="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3"/>
            <p:cNvSpPr/>
            <p:nvPr/>
          </p:nvSpPr>
          <p:spPr>
            <a:xfrm>
              <a:off x="5289353" y="2469381"/>
              <a:ext cx="13813" cy="6745"/>
            </a:xfrm>
            <a:custGeom>
              <a:rect b="b" l="l" r="r" t="t"/>
              <a:pathLst>
                <a:path extrusionOk="0" h="224" w="387">
                  <a:moveTo>
                    <a:pt x="387" y="110"/>
                  </a:moveTo>
                  <a:cubicBezTo>
                    <a:pt x="346" y="1"/>
                    <a:pt x="174" y="54"/>
                    <a:pt x="1" y="110"/>
                  </a:cubicBezTo>
                  <a:cubicBezTo>
                    <a:pt x="6" y="203"/>
                    <a:pt x="341" y="224"/>
                    <a:pt x="387"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3"/>
            <p:cNvSpPr/>
            <p:nvPr/>
          </p:nvSpPr>
          <p:spPr>
            <a:xfrm>
              <a:off x="8061217" y="2459024"/>
              <a:ext cx="44687" cy="16440"/>
            </a:xfrm>
            <a:custGeom>
              <a:rect b="b" l="l" r="r" t="t"/>
              <a:pathLst>
                <a:path extrusionOk="0" h="546" w="1252">
                  <a:moveTo>
                    <a:pt x="638" y="0"/>
                  </a:moveTo>
                  <a:cubicBezTo>
                    <a:pt x="615" y="172"/>
                    <a:pt x="1" y="64"/>
                    <a:pt x="59" y="273"/>
                  </a:cubicBezTo>
                  <a:cubicBezTo>
                    <a:pt x="396" y="546"/>
                    <a:pt x="1251" y="144"/>
                    <a:pt x="6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3"/>
            <p:cNvSpPr/>
            <p:nvPr/>
          </p:nvSpPr>
          <p:spPr>
            <a:xfrm>
              <a:off x="6738263" y="2466430"/>
              <a:ext cx="13956" cy="4336"/>
            </a:xfrm>
            <a:custGeom>
              <a:rect b="b" l="l" r="r" t="t"/>
              <a:pathLst>
                <a:path extrusionOk="0" h="144" w="391">
                  <a:moveTo>
                    <a:pt x="289" y="27"/>
                  </a:moveTo>
                  <a:cubicBezTo>
                    <a:pt x="238" y="1"/>
                    <a:pt x="0" y="71"/>
                    <a:pt x="99" y="117"/>
                  </a:cubicBezTo>
                  <a:cubicBezTo>
                    <a:pt x="150" y="143"/>
                    <a:pt x="390" y="74"/>
                    <a:pt x="289"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3"/>
            <p:cNvSpPr/>
            <p:nvPr/>
          </p:nvSpPr>
          <p:spPr>
            <a:xfrm>
              <a:off x="9130223" y="2461763"/>
              <a:ext cx="13777" cy="5480"/>
            </a:xfrm>
            <a:custGeom>
              <a:rect b="b" l="l" r="r" t="t"/>
              <a:pathLst>
                <a:path extrusionOk="0" h="182" w="386">
                  <a:moveTo>
                    <a:pt x="386" y="0"/>
                  </a:moveTo>
                  <a:lnTo>
                    <a:pt x="0" y="0"/>
                  </a:lnTo>
                  <a:lnTo>
                    <a:pt x="0"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3"/>
            <p:cNvSpPr/>
            <p:nvPr/>
          </p:nvSpPr>
          <p:spPr>
            <a:xfrm>
              <a:off x="5896614" y="2451888"/>
              <a:ext cx="22165" cy="16199"/>
            </a:xfrm>
            <a:custGeom>
              <a:rect b="b" l="l" r="r" t="t"/>
              <a:pathLst>
                <a:path extrusionOk="0" h="538" w="621">
                  <a:moveTo>
                    <a:pt x="345" y="510"/>
                  </a:moveTo>
                  <a:cubicBezTo>
                    <a:pt x="404" y="387"/>
                    <a:pt x="620" y="335"/>
                    <a:pt x="537" y="146"/>
                  </a:cubicBezTo>
                  <a:cubicBezTo>
                    <a:pt x="0" y="1"/>
                    <a:pt x="4" y="537"/>
                    <a:pt x="345" y="5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3"/>
            <p:cNvSpPr/>
            <p:nvPr/>
          </p:nvSpPr>
          <p:spPr>
            <a:xfrm>
              <a:off x="5464814" y="2460981"/>
              <a:ext cx="14134" cy="4306"/>
            </a:xfrm>
            <a:custGeom>
              <a:rect b="b" l="l" r="r" t="t"/>
              <a:pathLst>
                <a:path extrusionOk="0" h="143" w="396">
                  <a:moveTo>
                    <a:pt x="293" y="26"/>
                  </a:moveTo>
                  <a:cubicBezTo>
                    <a:pt x="239" y="0"/>
                    <a:pt x="0" y="71"/>
                    <a:pt x="101" y="116"/>
                  </a:cubicBezTo>
                  <a:cubicBezTo>
                    <a:pt x="151" y="143"/>
                    <a:pt x="396" y="75"/>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3"/>
            <p:cNvSpPr/>
            <p:nvPr/>
          </p:nvSpPr>
          <p:spPr>
            <a:xfrm>
              <a:off x="2591620" y="2451888"/>
              <a:ext cx="47792" cy="17464"/>
            </a:xfrm>
            <a:custGeom>
              <a:rect b="b" l="l" r="r" t="t"/>
              <a:pathLst>
                <a:path extrusionOk="0" h="580" w="1339">
                  <a:moveTo>
                    <a:pt x="182" y="328"/>
                  </a:moveTo>
                  <a:cubicBezTo>
                    <a:pt x="479" y="579"/>
                    <a:pt x="1315" y="324"/>
                    <a:pt x="1338" y="146"/>
                  </a:cubicBezTo>
                  <a:cubicBezTo>
                    <a:pt x="943" y="202"/>
                    <a:pt x="0" y="1"/>
                    <a:pt x="182" y="32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3"/>
            <p:cNvSpPr/>
            <p:nvPr/>
          </p:nvSpPr>
          <p:spPr>
            <a:xfrm>
              <a:off x="1494988" y="2446830"/>
              <a:ext cx="26484" cy="12225"/>
            </a:xfrm>
            <a:custGeom>
              <a:rect b="b" l="l" r="r" t="t"/>
              <a:pathLst>
                <a:path extrusionOk="0" h="406" w="742">
                  <a:moveTo>
                    <a:pt x="438" y="405"/>
                  </a:moveTo>
                  <a:cubicBezTo>
                    <a:pt x="742" y="271"/>
                    <a:pt x="652" y="0"/>
                    <a:pt x="53" y="42"/>
                  </a:cubicBezTo>
                  <a:cubicBezTo>
                    <a:pt x="0" y="251"/>
                    <a:pt x="100" y="384"/>
                    <a:pt x="438" y="4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3"/>
            <p:cNvSpPr/>
            <p:nvPr/>
          </p:nvSpPr>
          <p:spPr>
            <a:xfrm>
              <a:off x="8940771" y="2452851"/>
              <a:ext cx="14063" cy="4215"/>
            </a:xfrm>
            <a:custGeom>
              <a:rect b="b" l="l" r="r" t="t"/>
              <a:pathLst>
                <a:path extrusionOk="0" h="140" w="394">
                  <a:moveTo>
                    <a:pt x="100" y="114"/>
                  </a:moveTo>
                  <a:cubicBezTo>
                    <a:pt x="154" y="140"/>
                    <a:pt x="394" y="72"/>
                    <a:pt x="295" y="25"/>
                  </a:cubicBezTo>
                  <a:cubicBezTo>
                    <a:pt x="242" y="0"/>
                    <a:pt x="1" y="68"/>
                    <a:pt x="100"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3"/>
            <p:cNvSpPr/>
            <p:nvPr/>
          </p:nvSpPr>
          <p:spPr>
            <a:xfrm>
              <a:off x="8995808" y="2450081"/>
              <a:ext cx="14063" cy="4246"/>
            </a:xfrm>
            <a:custGeom>
              <a:rect b="b" l="l" r="r" t="t"/>
              <a:pathLst>
                <a:path extrusionOk="0" h="141" w="394">
                  <a:moveTo>
                    <a:pt x="294" y="26"/>
                  </a:moveTo>
                  <a:cubicBezTo>
                    <a:pt x="239" y="1"/>
                    <a:pt x="1" y="69"/>
                    <a:pt x="100" y="117"/>
                  </a:cubicBezTo>
                  <a:cubicBezTo>
                    <a:pt x="155" y="140"/>
                    <a:pt x="393"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3"/>
            <p:cNvSpPr/>
            <p:nvPr/>
          </p:nvSpPr>
          <p:spPr>
            <a:xfrm>
              <a:off x="6961944" y="2440507"/>
              <a:ext cx="26591" cy="15266"/>
            </a:xfrm>
            <a:custGeom>
              <a:rect b="b" l="l" r="r" t="t"/>
              <a:pathLst>
                <a:path extrusionOk="0" h="507" w="745">
                  <a:moveTo>
                    <a:pt x="0" y="435"/>
                  </a:moveTo>
                  <a:cubicBezTo>
                    <a:pt x="744" y="507"/>
                    <a:pt x="744" y="0"/>
                    <a:pt x="0" y="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3"/>
            <p:cNvSpPr/>
            <p:nvPr/>
          </p:nvSpPr>
          <p:spPr>
            <a:xfrm>
              <a:off x="2673854" y="2447372"/>
              <a:ext cx="13706" cy="7467"/>
            </a:xfrm>
            <a:custGeom>
              <a:rect b="b" l="l" r="r" t="t"/>
              <a:pathLst>
                <a:path extrusionOk="0" h="248" w="384">
                  <a:moveTo>
                    <a:pt x="384" y="116"/>
                  </a:moveTo>
                  <a:cubicBezTo>
                    <a:pt x="383" y="24"/>
                    <a:pt x="47" y="1"/>
                    <a:pt x="0" y="116"/>
                  </a:cubicBezTo>
                  <a:cubicBezTo>
                    <a:pt x="216" y="106"/>
                    <a:pt x="299" y="247"/>
                    <a:pt x="384"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3"/>
            <p:cNvSpPr/>
            <p:nvPr/>
          </p:nvSpPr>
          <p:spPr>
            <a:xfrm>
              <a:off x="920207" y="2431685"/>
              <a:ext cx="41725" cy="18789"/>
            </a:xfrm>
            <a:custGeom>
              <a:rect b="b" l="l" r="r" t="t"/>
              <a:pathLst>
                <a:path extrusionOk="0" h="624" w="1169">
                  <a:moveTo>
                    <a:pt x="727" y="546"/>
                  </a:moveTo>
                  <a:cubicBezTo>
                    <a:pt x="1169" y="340"/>
                    <a:pt x="598" y="147"/>
                    <a:pt x="342" y="1"/>
                  </a:cubicBezTo>
                  <a:cubicBezTo>
                    <a:pt x="46" y="138"/>
                    <a:pt x="0" y="623"/>
                    <a:pt x="727" y="54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3"/>
            <p:cNvSpPr/>
            <p:nvPr/>
          </p:nvSpPr>
          <p:spPr>
            <a:xfrm>
              <a:off x="6187502" y="2439122"/>
              <a:ext cx="14063" cy="4306"/>
            </a:xfrm>
            <a:custGeom>
              <a:rect b="b" l="l" r="r" t="t"/>
              <a:pathLst>
                <a:path extrusionOk="0" h="143" w="394">
                  <a:moveTo>
                    <a:pt x="296" y="27"/>
                  </a:moveTo>
                  <a:cubicBezTo>
                    <a:pt x="240" y="1"/>
                    <a:pt x="1" y="70"/>
                    <a:pt x="101" y="117"/>
                  </a:cubicBezTo>
                  <a:cubicBezTo>
                    <a:pt x="152" y="143"/>
                    <a:pt x="394" y="72"/>
                    <a:pt x="296"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3"/>
            <p:cNvSpPr/>
            <p:nvPr/>
          </p:nvSpPr>
          <p:spPr>
            <a:xfrm>
              <a:off x="6107624" y="2437165"/>
              <a:ext cx="21594" cy="6444"/>
            </a:xfrm>
            <a:custGeom>
              <a:rect b="b" l="l" r="r" t="t"/>
              <a:pathLst>
                <a:path extrusionOk="0" h="214" w="605">
                  <a:moveTo>
                    <a:pt x="605" y="182"/>
                  </a:moveTo>
                  <a:lnTo>
                    <a:pt x="605" y="0"/>
                  </a:lnTo>
                  <a:lnTo>
                    <a:pt x="28" y="0"/>
                  </a:lnTo>
                  <a:cubicBezTo>
                    <a:pt x="0" y="163"/>
                    <a:pt x="217" y="213"/>
                    <a:pt x="605"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3"/>
            <p:cNvSpPr/>
            <p:nvPr/>
          </p:nvSpPr>
          <p:spPr>
            <a:xfrm>
              <a:off x="1442165" y="2427440"/>
              <a:ext cx="20273" cy="13610"/>
            </a:xfrm>
            <a:custGeom>
              <a:rect b="b" l="l" r="r" t="t"/>
              <a:pathLst>
                <a:path extrusionOk="0" h="452" w="568">
                  <a:moveTo>
                    <a:pt x="375" y="415"/>
                  </a:moveTo>
                  <a:cubicBezTo>
                    <a:pt x="386" y="360"/>
                    <a:pt x="402" y="305"/>
                    <a:pt x="568" y="323"/>
                  </a:cubicBezTo>
                  <a:lnTo>
                    <a:pt x="568" y="142"/>
                  </a:lnTo>
                  <a:cubicBezTo>
                    <a:pt x="94" y="1"/>
                    <a:pt x="0" y="451"/>
                    <a:pt x="375" y="4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3"/>
            <p:cNvSpPr/>
            <p:nvPr/>
          </p:nvSpPr>
          <p:spPr>
            <a:xfrm>
              <a:off x="5299596" y="2433672"/>
              <a:ext cx="14063" cy="4276"/>
            </a:xfrm>
            <a:custGeom>
              <a:rect b="b" l="l" r="r" t="t"/>
              <a:pathLst>
                <a:path extrusionOk="0" h="142" w="394">
                  <a:moveTo>
                    <a:pt x="294" y="25"/>
                  </a:moveTo>
                  <a:cubicBezTo>
                    <a:pt x="241" y="0"/>
                    <a:pt x="1" y="69"/>
                    <a:pt x="100" y="116"/>
                  </a:cubicBezTo>
                  <a:cubicBezTo>
                    <a:pt x="156" y="141"/>
                    <a:pt x="394"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3"/>
            <p:cNvSpPr/>
            <p:nvPr/>
          </p:nvSpPr>
          <p:spPr>
            <a:xfrm>
              <a:off x="138877" y="2428915"/>
              <a:ext cx="22629" cy="8280"/>
            </a:xfrm>
            <a:custGeom>
              <a:rect b="b" l="l" r="r" t="t"/>
              <a:pathLst>
                <a:path extrusionOk="0" h="275" w="634">
                  <a:moveTo>
                    <a:pt x="634" y="274"/>
                  </a:moveTo>
                  <a:lnTo>
                    <a:pt x="634" y="0"/>
                  </a:lnTo>
                  <a:lnTo>
                    <a:pt x="248" y="0"/>
                  </a:lnTo>
                  <a:cubicBezTo>
                    <a:pt x="240" y="118"/>
                    <a:pt x="1" y="128"/>
                    <a:pt x="57"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3"/>
            <p:cNvSpPr/>
            <p:nvPr/>
          </p:nvSpPr>
          <p:spPr>
            <a:xfrm>
              <a:off x="8483130" y="2428644"/>
              <a:ext cx="6996" cy="6173"/>
            </a:xfrm>
            <a:custGeom>
              <a:rect b="b" l="l" r="r" t="t"/>
              <a:pathLst>
                <a:path extrusionOk="0" h="205" w="196">
                  <a:moveTo>
                    <a:pt x="194" y="102"/>
                  </a:moveTo>
                  <a:cubicBezTo>
                    <a:pt x="195" y="52"/>
                    <a:pt x="39" y="0"/>
                    <a:pt x="1" y="102"/>
                  </a:cubicBezTo>
                  <a:cubicBezTo>
                    <a:pt x="1" y="151"/>
                    <a:pt x="157" y="205"/>
                    <a:pt x="194"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3"/>
            <p:cNvSpPr/>
            <p:nvPr/>
          </p:nvSpPr>
          <p:spPr>
            <a:xfrm>
              <a:off x="5337537" y="2423526"/>
              <a:ext cx="22665" cy="13670"/>
            </a:xfrm>
            <a:custGeom>
              <a:rect b="b" l="l" r="r" t="t"/>
              <a:pathLst>
                <a:path extrusionOk="0" h="454" w="635">
                  <a:moveTo>
                    <a:pt x="581" y="362"/>
                  </a:moveTo>
                  <a:cubicBezTo>
                    <a:pt x="635" y="154"/>
                    <a:pt x="535" y="21"/>
                    <a:pt x="196" y="0"/>
                  </a:cubicBezTo>
                  <a:cubicBezTo>
                    <a:pt x="240" y="160"/>
                    <a:pt x="0" y="453"/>
                    <a:pt x="581" y="36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3"/>
            <p:cNvSpPr/>
            <p:nvPr/>
          </p:nvSpPr>
          <p:spPr>
            <a:xfrm>
              <a:off x="4020400" y="2412566"/>
              <a:ext cx="57322" cy="21860"/>
            </a:xfrm>
            <a:custGeom>
              <a:rect b="b" l="l" r="r" t="t"/>
              <a:pathLst>
                <a:path extrusionOk="0" h="726" w="1606">
                  <a:moveTo>
                    <a:pt x="1035" y="726"/>
                  </a:moveTo>
                  <a:cubicBezTo>
                    <a:pt x="1606" y="368"/>
                    <a:pt x="631" y="111"/>
                    <a:pt x="72" y="0"/>
                  </a:cubicBezTo>
                  <a:cubicBezTo>
                    <a:pt x="0" y="430"/>
                    <a:pt x="418" y="625"/>
                    <a:pt x="1035" y="7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3"/>
            <p:cNvSpPr/>
            <p:nvPr/>
          </p:nvSpPr>
          <p:spPr>
            <a:xfrm>
              <a:off x="8507222" y="2425483"/>
              <a:ext cx="14027" cy="4246"/>
            </a:xfrm>
            <a:custGeom>
              <a:rect b="b" l="l" r="r" t="t"/>
              <a:pathLst>
                <a:path extrusionOk="0" h="141" w="393">
                  <a:moveTo>
                    <a:pt x="100" y="114"/>
                  </a:moveTo>
                  <a:cubicBezTo>
                    <a:pt x="153" y="140"/>
                    <a:pt x="392" y="70"/>
                    <a:pt x="292" y="24"/>
                  </a:cubicBezTo>
                  <a:cubicBezTo>
                    <a:pt x="237" y="1"/>
                    <a:pt x="1" y="68"/>
                    <a:pt x="100"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3"/>
            <p:cNvSpPr/>
            <p:nvPr/>
          </p:nvSpPr>
          <p:spPr>
            <a:xfrm>
              <a:off x="632888" y="2425483"/>
              <a:ext cx="14099" cy="4246"/>
            </a:xfrm>
            <a:custGeom>
              <a:rect b="b" l="l" r="r" t="t"/>
              <a:pathLst>
                <a:path extrusionOk="0" h="141" w="395">
                  <a:moveTo>
                    <a:pt x="101" y="114"/>
                  </a:moveTo>
                  <a:cubicBezTo>
                    <a:pt x="154" y="140"/>
                    <a:pt x="395" y="70"/>
                    <a:pt x="295" y="24"/>
                  </a:cubicBezTo>
                  <a:cubicBezTo>
                    <a:pt x="242" y="1"/>
                    <a:pt x="0" y="68"/>
                    <a:pt x="101"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3"/>
            <p:cNvSpPr/>
            <p:nvPr/>
          </p:nvSpPr>
          <p:spPr>
            <a:xfrm>
              <a:off x="5251376" y="2422683"/>
              <a:ext cx="14099" cy="4336"/>
            </a:xfrm>
            <a:custGeom>
              <a:rect b="b" l="l" r="r" t="t"/>
              <a:pathLst>
                <a:path extrusionOk="0" h="144" w="395">
                  <a:moveTo>
                    <a:pt x="294" y="28"/>
                  </a:moveTo>
                  <a:cubicBezTo>
                    <a:pt x="241" y="1"/>
                    <a:pt x="1" y="71"/>
                    <a:pt x="102" y="117"/>
                  </a:cubicBezTo>
                  <a:cubicBezTo>
                    <a:pt x="155" y="143"/>
                    <a:pt x="395" y="75"/>
                    <a:pt x="294" y="2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3"/>
            <p:cNvSpPr/>
            <p:nvPr/>
          </p:nvSpPr>
          <p:spPr>
            <a:xfrm>
              <a:off x="1710139" y="2414102"/>
              <a:ext cx="34943" cy="15266"/>
            </a:xfrm>
            <a:custGeom>
              <a:rect b="b" l="l" r="r" t="t"/>
              <a:pathLst>
                <a:path extrusionOk="0" h="507" w="979">
                  <a:moveTo>
                    <a:pt x="774" y="402"/>
                  </a:moveTo>
                  <a:cubicBezTo>
                    <a:pt x="978" y="172"/>
                    <a:pt x="123" y="0"/>
                    <a:pt x="0" y="219"/>
                  </a:cubicBezTo>
                  <a:cubicBezTo>
                    <a:pt x="306" y="261"/>
                    <a:pt x="167" y="507"/>
                    <a:pt x="774" y="4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3"/>
            <p:cNvSpPr/>
            <p:nvPr/>
          </p:nvSpPr>
          <p:spPr>
            <a:xfrm>
              <a:off x="378441" y="2420364"/>
              <a:ext cx="23950" cy="5871"/>
            </a:xfrm>
            <a:custGeom>
              <a:rect b="b" l="l" r="r" t="t"/>
              <a:pathLst>
                <a:path extrusionOk="0" h="195" w="671">
                  <a:moveTo>
                    <a:pt x="479" y="194"/>
                  </a:moveTo>
                  <a:cubicBezTo>
                    <a:pt x="479" y="103"/>
                    <a:pt x="634" y="87"/>
                    <a:pt x="671" y="11"/>
                  </a:cubicBezTo>
                  <a:cubicBezTo>
                    <a:pt x="368" y="22"/>
                    <a:pt x="1" y="1"/>
                    <a:pt x="92" y="19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3"/>
            <p:cNvSpPr/>
            <p:nvPr/>
          </p:nvSpPr>
          <p:spPr>
            <a:xfrm>
              <a:off x="2618818" y="2420726"/>
              <a:ext cx="13777" cy="2830"/>
            </a:xfrm>
            <a:custGeom>
              <a:rect b="b" l="l" r="r" t="t"/>
              <a:pathLst>
                <a:path extrusionOk="0" h="94" w="386">
                  <a:moveTo>
                    <a:pt x="1" y="93"/>
                  </a:moveTo>
                  <a:cubicBezTo>
                    <a:pt x="148" y="71"/>
                    <a:pt x="378" y="89"/>
                    <a:pt x="386" y="1"/>
                  </a:cubicBezTo>
                  <a:cubicBezTo>
                    <a:pt x="237" y="23"/>
                    <a:pt x="3" y="5"/>
                    <a:pt x="1" y="9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3"/>
            <p:cNvSpPr/>
            <p:nvPr/>
          </p:nvSpPr>
          <p:spPr>
            <a:xfrm>
              <a:off x="1988821" y="2420033"/>
              <a:ext cx="14134" cy="4215"/>
            </a:xfrm>
            <a:custGeom>
              <a:rect b="b" l="l" r="r" t="t"/>
              <a:pathLst>
                <a:path extrusionOk="0" h="140" w="396">
                  <a:moveTo>
                    <a:pt x="295" y="25"/>
                  </a:moveTo>
                  <a:cubicBezTo>
                    <a:pt x="240" y="0"/>
                    <a:pt x="1" y="68"/>
                    <a:pt x="101" y="116"/>
                  </a:cubicBezTo>
                  <a:cubicBezTo>
                    <a:pt x="154" y="140"/>
                    <a:pt x="395"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3"/>
            <p:cNvSpPr/>
            <p:nvPr/>
          </p:nvSpPr>
          <p:spPr>
            <a:xfrm>
              <a:off x="7068591" y="2409043"/>
              <a:ext cx="13991" cy="4276"/>
            </a:xfrm>
            <a:custGeom>
              <a:rect b="b" l="l" r="r" t="t"/>
              <a:pathLst>
                <a:path extrusionOk="0" h="142" w="392">
                  <a:moveTo>
                    <a:pt x="99" y="117"/>
                  </a:moveTo>
                  <a:cubicBezTo>
                    <a:pt x="153" y="142"/>
                    <a:pt x="392" y="73"/>
                    <a:pt x="294" y="26"/>
                  </a:cubicBezTo>
                  <a:cubicBezTo>
                    <a:pt x="242" y="1"/>
                    <a:pt x="0" y="70"/>
                    <a:pt x="99"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3"/>
            <p:cNvSpPr/>
            <p:nvPr/>
          </p:nvSpPr>
          <p:spPr>
            <a:xfrm>
              <a:off x="5557791" y="2401577"/>
              <a:ext cx="33729" cy="17343"/>
            </a:xfrm>
            <a:custGeom>
              <a:rect b="b" l="l" r="r" t="t"/>
              <a:pathLst>
                <a:path extrusionOk="0" h="576" w="945">
                  <a:moveTo>
                    <a:pt x="1" y="92"/>
                  </a:moveTo>
                  <a:lnTo>
                    <a:pt x="1" y="274"/>
                  </a:lnTo>
                  <a:cubicBezTo>
                    <a:pt x="359" y="575"/>
                    <a:pt x="945" y="1"/>
                    <a:pt x="1"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3"/>
            <p:cNvSpPr/>
            <p:nvPr/>
          </p:nvSpPr>
          <p:spPr>
            <a:xfrm>
              <a:off x="4508058" y="2409043"/>
              <a:ext cx="14134" cy="4276"/>
            </a:xfrm>
            <a:custGeom>
              <a:rect b="b" l="l" r="r" t="t"/>
              <a:pathLst>
                <a:path extrusionOk="0" h="142" w="396">
                  <a:moveTo>
                    <a:pt x="295" y="26"/>
                  </a:moveTo>
                  <a:cubicBezTo>
                    <a:pt x="242" y="1"/>
                    <a:pt x="0" y="70"/>
                    <a:pt x="99" y="117"/>
                  </a:cubicBezTo>
                  <a:cubicBezTo>
                    <a:pt x="155" y="142"/>
                    <a:pt x="396" y="73"/>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3"/>
            <p:cNvSpPr/>
            <p:nvPr/>
          </p:nvSpPr>
          <p:spPr>
            <a:xfrm>
              <a:off x="2549040" y="2404346"/>
              <a:ext cx="21630" cy="9485"/>
            </a:xfrm>
            <a:custGeom>
              <a:rect b="b" l="l" r="r" t="t"/>
              <a:pathLst>
                <a:path extrusionOk="0" h="315" w="606">
                  <a:moveTo>
                    <a:pt x="413" y="273"/>
                  </a:moveTo>
                  <a:cubicBezTo>
                    <a:pt x="406" y="148"/>
                    <a:pt x="504" y="73"/>
                    <a:pt x="606" y="0"/>
                  </a:cubicBezTo>
                  <a:lnTo>
                    <a:pt x="28" y="0"/>
                  </a:lnTo>
                  <a:cubicBezTo>
                    <a:pt x="42" y="144"/>
                    <a:pt x="0" y="315"/>
                    <a:pt x="413"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3"/>
            <p:cNvSpPr/>
            <p:nvPr/>
          </p:nvSpPr>
          <p:spPr>
            <a:xfrm>
              <a:off x="5299596" y="2406334"/>
              <a:ext cx="14063" cy="4276"/>
            </a:xfrm>
            <a:custGeom>
              <a:rect b="b" l="l" r="r" t="t"/>
              <a:pathLst>
                <a:path extrusionOk="0" h="142" w="394">
                  <a:moveTo>
                    <a:pt x="294" y="26"/>
                  </a:moveTo>
                  <a:cubicBezTo>
                    <a:pt x="241" y="1"/>
                    <a:pt x="1" y="70"/>
                    <a:pt x="100" y="117"/>
                  </a:cubicBezTo>
                  <a:cubicBezTo>
                    <a:pt x="156" y="142"/>
                    <a:pt x="394"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3"/>
            <p:cNvSpPr/>
            <p:nvPr/>
          </p:nvSpPr>
          <p:spPr>
            <a:xfrm>
              <a:off x="3128140" y="2403684"/>
              <a:ext cx="13813" cy="7407"/>
            </a:xfrm>
            <a:custGeom>
              <a:rect b="b" l="l" r="r" t="t"/>
              <a:pathLst>
                <a:path extrusionOk="0" h="246" w="387">
                  <a:moveTo>
                    <a:pt x="387" y="114"/>
                  </a:moveTo>
                  <a:cubicBezTo>
                    <a:pt x="384" y="22"/>
                    <a:pt x="48" y="0"/>
                    <a:pt x="1" y="114"/>
                  </a:cubicBezTo>
                  <a:cubicBezTo>
                    <a:pt x="215" y="105"/>
                    <a:pt x="302" y="246"/>
                    <a:pt x="387"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3"/>
            <p:cNvSpPr/>
            <p:nvPr/>
          </p:nvSpPr>
          <p:spPr>
            <a:xfrm>
              <a:off x="3045585" y="2404346"/>
              <a:ext cx="13742" cy="5480"/>
            </a:xfrm>
            <a:custGeom>
              <a:rect b="b" l="l" r="r" t="t"/>
              <a:pathLst>
                <a:path extrusionOk="0" h="182" w="385">
                  <a:moveTo>
                    <a:pt x="1" y="182"/>
                  </a:moveTo>
                  <a:lnTo>
                    <a:pt x="384" y="182"/>
                  </a:lnTo>
                  <a:lnTo>
                    <a:pt x="384" y="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3"/>
            <p:cNvSpPr/>
            <p:nvPr/>
          </p:nvSpPr>
          <p:spPr>
            <a:xfrm>
              <a:off x="2576237" y="2401577"/>
              <a:ext cx="21880" cy="8822"/>
            </a:xfrm>
            <a:custGeom>
              <a:rect b="b" l="l" r="r" t="t"/>
              <a:pathLst>
                <a:path extrusionOk="0" h="293" w="613">
                  <a:moveTo>
                    <a:pt x="613" y="274"/>
                  </a:moveTo>
                  <a:lnTo>
                    <a:pt x="613" y="1"/>
                  </a:lnTo>
                  <a:lnTo>
                    <a:pt x="36" y="1"/>
                  </a:lnTo>
                  <a:cubicBezTo>
                    <a:pt x="1" y="201"/>
                    <a:pt x="194" y="292"/>
                    <a:pt x="613"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3"/>
            <p:cNvSpPr/>
            <p:nvPr/>
          </p:nvSpPr>
          <p:spPr>
            <a:xfrm>
              <a:off x="1957983" y="2401245"/>
              <a:ext cx="6996" cy="6233"/>
            </a:xfrm>
            <a:custGeom>
              <a:rect b="b" l="l" r="r" t="t"/>
              <a:pathLst>
                <a:path extrusionOk="0" h="207" w="196">
                  <a:moveTo>
                    <a:pt x="195" y="103"/>
                  </a:moveTo>
                  <a:cubicBezTo>
                    <a:pt x="195" y="52"/>
                    <a:pt x="39" y="0"/>
                    <a:pt x="3" y="103"/>
                  </a:cubicBezTo>
                  <a:cubicBezTo>
                    <a:pt x="1" y="154"/>
                    <a:pt x="156" y="206"/>
                    <a:pt x="195"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3"/>
            <p:cNvSpPr/>
            <p:nvPr/>
          </p:nvSpPr>
          <p:spPr>
            <a:xfrm>
              <a:off x="8868638" y="2398867"/>
              <a:ext cx="13813" cy="5510"/>
            </a:xfrm>
            <a:custGeom>
              <a:rect b="b" l="l" r="r" t="t"/>
              <a:pathLst>
                <a:path extrusionOk="0" h="183" w="387">
                  <a:moveTo>
                    <a:pt x="0" y="182"/>
                  </a:moveTo>
                  <a:lnTo>
                    <a:pt x="386" y="182"/>
                  </a:lnTo>
                  <a:lnTo>
                    <a:pt x="386" y="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3"/>
            <p:cNvSpPr/>
            <p:nvPr/>
          </p:nvSpPr>
          <p:spPr>
            <a:xfrm>
              <a:off x="5664402" y="2395404"/>
              <a:ext cx="14063" cy="4246"/>
            </a:xfrm>
            <a:custGeom>
              <a:rect b="b" l="l" r="r" t="t"/>
              <a:pathLst>
                <a:path extrusionOk="0" h="141" w="394">
                  <a:moveTo>
                    <a:pt x="294" y="24"/>
                  </a:moveTo>
                  <a:cubicBezTo>
                    <a:pt x="239" y="1"/>
                    <a:pt x="0" y="69"/>
                    <a:pt x="102" y="116"/>
                  </a:cubicBezTo>
                  <a:cubicBezTo>
                    <a:pt x="155" y="141"/>
                    <a:pt x="393" y="73"/>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3"/>
            <p:cNvSpPr/>
            <p:nvPr/>
          </p:nvSpPr>
          <p:spPr>
            <a:xfrm>
              <a:off x="2563674" y="2390707"/>
              <a:ext cx="20702" cy="8190"/>
            </a:xfrm>
            <a:custGeom>
              <a:rect b="b" l="l" r="r" t="t"/>
              <a:pathLst>
                <a:path extrusionOk="0" h="272" w="58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3"/>
            <p:cNvSpPr/>
            <p:nvPr/>
          </p:nvSpPr>
          <p:spPr>
            <a:xfrm>
              <a:off x="1861579" y="2383933"/>
              <a:ext cx="28982" cy="16952"/>
            </a:xfrm>
            <a:custGeom>
              <a:rect b="b" l="l" r="r" t="t"/>
              <a:pathLst>
                <a:path extrusionOk="0" h="563" w="812">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3"/>
            <p:cNvSpPr/>
            <p:nvPr/>
          </p:nvSpPr>
          <p:spPr>
            <a:xfrm>
              <a:off x="8865068" y="2392664"/>
              <a:ext cx="14027" cy="4276"/>
            </a:xfrm>
            <a:custGeom>
              <a:rect b="b" l="l" r="r" t="t"/>
              <a:pathLst>
                <a:path extrusionOk="0" h="142" w="393">
                  <a:moveTo>
                    <a:pt x="291" y="24"/>
                  </a:moveTo>
                  <a:cubicBezTo>
                    <a:pt x="241" y="1"/>
                    <a:pt x="1" y="69"/>
                    <a:pt x="99" y="115"/>
                  </a:cubicBezTo>
                  <a:cubicBezTo>
                    <a:pt x="156" y="142"/>
                    <a:pt x="392" y="72"/>
                    <a:pt x="291"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3"/>
            <p:cNvSpPr/>
            <p:nvPr/>
          </p:nvSpPr>
          <p:spPr>
            <a:xfrm>
              <a:off x="8651703" y="2392664"/>
              <a:ext cx="14063" cy="4246"/>
            </a:xfrm>
            <a:custGeom>
              <a:rect b="b" l="l" r="r" t="t"/>
              <a:pathLst>
                <a:path extrusionOk="0" h="141" w="394">
                  <a:moveTo>
                    <a:pt x="100" y="115"/>
                  </a:moveTo>
                  <a:cubicBezTo>
                    <a:pt x="153" y="140"/>
                    <a:pt x="393" y="72"/>
                    <a:pt x="293" y="24"/>
                  </a:cubicBezTo>
                  <a:cubicBezTo>
                    <a:pt x="241" y="1"/>
                    <a:pt x="0" y="69"/>
                    <a:pt x="100"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3"/>
            <p:cNvSpPr/>
            <p:nvPr/>
          </p:nvSpPr>
          <p:spPr>
            <a:xfrm>
              <a:off x="5426980" y="2390346"/>
              <a:ext cx="7031" cy="6203"/>
            </a:xfrm>
            <a:custGeom>
              <a:rect b="b" l="l" r="r" t="t"/>
              <a:pathLst>
                <a:path extrusionOk="0" h="206" w="197">
                  <a:moveTo>
                    <a:pt x="3" y="101"/>
                  </a:moveTo>
                  <a:cubicBezTo>
                    <a:pt x="0" y="152"/>
                    <a:pt x="158" y="206"/>
                    <a:pt x="196" y="101"/>
                  </a:cubicBezTo>
                  <a:cubicBezTo>
                    <a:pt x="196" y="53"/>
                    <a:pt x="40" y="1"/>
                    <a:pt x="3" y="10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3"/>
            <p:cNvSpPr/>
            <p:nvPr/>
          </p:nvSpPr>
          <p:spPr>
            <a:xfrm>
              <a:off x="3259236" y="2380952"/>
              <a:ext cx="20309" cy="13580"/>
            </a:xfrm>
            <a:custGeom>
              <a:rect b="b" l="l" r="r" t="t"/>
              <a:pathLst>
                <a:path extrusionOk="0" h="451" w="569">
                  <a:moveTo>
                    <a:pt x="377" y="413"/>
                  </a:moveTo>
                  <a:cubicBezTo>
                    <a:pt x="388" y="358"/>
                    <a:pt x="403" y="307"/>
                    <a:pt x="569" y="324"/>
                  </a:cubicBezTo>
                  <a:lnTo>
                    <a:pt x="569" y="143"/>
                  </a:lnTo>
                  <a:cubicBezTo>
                    <a:pt x="96" y="1"/>
                    <a:pt x="1" y="451"/>
                    <a:pt x="377" y="41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3"/>
            <p:cNvSpPr/>
            <p:nvPr/>
          </p:nvSpPr>
          <p:spPr>
            <a:xfrm>
              <a:off x="8111471" y="2387937"/>
              <a:ext cx="13813" cy="2710"/>
            </a:xfrm>
            <a:custGeom>
              <a:rect b="b" l="l" r="r" t="t"/>
              <a:pathLst>
                <a:path extrusionOk="0" h="90" w="387">
                  <a:moveTo>
                    <a:pt x="386" y="1"/>
                  </a:moveTo>
                  <a:cubicBezTo>
                    <a:pt x="237" y="21"/>
                    <a:pt x="8" y="4"/>
                    <a:pt x="1" y="90"/>
                  </a:cubicBezTo>
                  <a:cubicBezTo>
                    <a:pt x="151" y="73"/>
                    <a:pt x="382" y="88"/>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3"/>
            <p:cNvSpPr/>
            <p:nvPr/>
          </p:nvSpPr>
          <p:spPr>
            <a:xfrm>
              <a:off x="5544121" y="2382126"/>
              <a:ext cx="6924" cy="6263"/>
            </a:xfrm>
            <a:custGeom>
              <a:rect b="b" l="l" r="r" t="t"/>
              <a:pathLst>
                <a:path extrusionOk="0" h="208" w="194">
                  <a:moveTo>
                    <a:pt x="193" y="104"/>
                  </a:moveTo>
                  <a:cubicBezTo>
                    <a:pt x="193" y="53"/>
                    <a:pt x="37" y="1"/>
                    <a:pt x="0" y="104"/>
                  </a:cubicBezTo>
                  <a:cubicBezTo>
                    <a:pt x="0" y="155"/>
                    <a:pt x="155" y="207"/>
                    <a:pt x="19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3"/>
            <p:cNvSpPr/>
            <p:nvPr/>
          </p:nvSpPr>
          <p:spPr>
            <a:xfrm>
              <a:off x="1507374" y="2379748"/>
              <a:ext cx="23878" cy="10328"/>
            </a:xfrm>
            <a:custGeom>
              <a:rect b="b" l="l" r="r" t="t"/>
              <a:pathLst>
                <a:path extrusionOk="0" h="343" w="669">
                  <a:moveTo>
                    <a:pt x="669" y="92"/>
                  </a:moveTo>
                  <a:cubicBezTo>
                    <a:pt x="403" y="94"/>
                    <a:pt x="247" y="48"/>
                    <a:pt x="91" y="0"/>
                  </a:cubicBezTo>
                  <a:cubicBezTo>
                    <a:pt x="1" y="282"/>
                    <a:pt x="610" y="342"/>
                    <a:pt x="669"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3"/>
            <p:cNvSpPr/>
            <p:nvPr/>
          </p:nvSpPr>
          <p:spPr>
            <a:xfrm>
              <a:off x="4260321" y="2381705"/>
              <a:ext cx="13920" cy="4306"/>
            </a:xfrm>
            <a:custGeom>
              <a:rect b="b" l="l" r="r" t="t"/>
              <a:pathLst>
                <a:path extrusionOk="0" h="143" w="390">
                  <a:moveTo>
                    <a:pt x="290" y="27"/>
                  </a:moveTo>
                  <a:cubicBezTo>
                    <a:pt x="237" y="0"/>
                    <a:pt x="1" y="71"/>
                    <a:pt x="100" y="118"/>
                  </a:cubicBezTo>
                  <a:cubicBezTo>
                    <a:pt x="152" y="143"/>
                    <a:pt x="390" y="72"/>
                    <a:pt x="290"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3"/>
            <p:cNvSpPr/>
            <p:nvPr/>
          </p:nvSpPr>
          <p:spPr>
            <a:xfrm>
              <a:off x="1577258" y="2364091"/>
              <a:ext cx="50434" cy="18518"/>
            </a:xfrm>
            <a:custGeom>
              <a:rect b="b" l="l" r="r" t="t"/>
              <a:pathLst>
                <a:path extrusionOk="0" h="615" w="1413">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3"/>
            <p:cNvSpPr/>
            <p:nvPr/>
          </p:nvSpPr>
          <p:spPr>
            <a:xfrm>
              <a:off x="2075017" y="2371167"/>
              <a:ext cx="6889" cy="6233"/>
            </a:xfrm>
            <a:custGeom>
              <a:rect b="b" l="l" r="r" t="t"/>
              <a:pathLst>
                <a:path extrusionOk="0" h="207" w="193">
                  <a:moveTo>
                    <a:pt x="193" y="104"/>
                  </a:moveTo>
                  <a:cubicBezTo>
                    <a:pt x="193" y="53"/>
                    <a:pt x="40" y="1"/>
                    <a:pt x="2" y="104"/>
                  </a:cubicBezTo>
                  <a:cubicBezTo>
                    <a:pt x="1" y="155"/>
                    <a:pt x="155" y="207"/>
                    <a:pt x="19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3"/>
            <p:cNvSpPr/>
            <p:nvPr/>
          </p:nvSpPr>
          <p:spPr>
            <a:xfrm>
              <a:off x="4917800" y="2371528"/>
              <a:ext cx="13742" cy="2770"/>
            </a:xfrm>
            <a:custGeom>
              <a:rect b="b" l="l" r="r" t="t"/>
              <a:pathLst>
                <a:path extrusionOk="0" h="92" w="385">
                  <a:moveTo>
                    <a:pt x="384" y="0"/>
                  </a:moveTo>
                  <a:cubicBezTo>
                    <a:pt x="234" y="21"/>
                    <a:pt x="4" y="4"/>
                    <a:pt x="0" y="92"/>
                  </a:cubicBezTo>
                  <a:cubicBezTo>
                    <a:pt x="149" y="71"/>
                    <a:pt x="379" y="90"/>
                    <a:pt x="3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3"/>
            <p:cNvSpPr/>
            <p:nvPr/>
          </p:nvSpPr>
          <p:spPr>
            <a:xfrm>
              <a:off x="2171385" y="2368427"/>
              <a:ext cx="6924" cy="6263"/>
            </a:xfrm>
            <a:custGeom>
              <a:rect b="b" l="l" r="r" t="t"/>
              <a:pathLst>
                <a:path extrusionOk="0" h="208" w="194">
                  <a:moveTo>
                    <a:pt x="193" y="103"/>
                  </a:moveTo>
                  <a:cubicBezTo>
                    <a:pt x="193" y="52"/>
                    <a:pt x="38" y="0"/>
                    <a:pt x="3" y="103"/>
                  </a:cubicBezTo>
                  <a:cubicBezTo>
                    <a:pt x="0" y="154"/>
                    <a:pt x="156" y="208"/>
                    <a:pt x="193"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3"/>
            <p:cNvSpPr/>
            <p:nvPr/>
          </p:nvSpPr>
          <p:spPr>
            <a:xfrm>
              <a:off x="1761749" y="2370775"/>
              <a:ext cx="13956" cy="4306"/>
            </a:xfrm>
            <a:custGeom>
              <a:rect b="b" l="l" r="r" t="t"/>
              <a:pathLst>
                <a:path extrusionOk="0" h="143" w="391">
                  <a:moveTo>
                    <a:pt x="100" y="117"/>
                  </a:moveTo>
                  <a:cubicBezTo>
                    <a:pt x="151" y="143"/>
                    <a:pt x="391" y="72"/>
                    <a:pt x="293" y="25"/>
                  </a:cubicBezTo>
                  <a:cubicBezTo>
                    <a:pt x="238" y="1"/>
                    <a:pt x="1" y="70"/>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3"/>
            <p:cNvSpPr/>
            <p:nvPr/>
          </p:nvSpPr>
          <p:spPr>
            <a:xfrm>
              <a:off x="5082019" y="2363309"/>
              <a:ext cx="21665" cy="6474"/>
            </a:xfrm>
            <a:custGeom>
              <a:rect b="b" l="l" r="r" t="t"/>
              <a:pathLst>
                <a:path extrusionOk="0" h="215" w="607">
                  <a:moveTo>
                    <a:pt x="606" y="183"/>
                  </a:moveTo>
                  <a:lnTo>
                    <a:pt x="606" y="1"/>
                  </a:lnTo>
                  <a:lnTo>
                    <a:pt x="27" y="1"/>
                  </a:lnTo>
                  <a:cubicBezTo>
                    <a:pt x="1" y="164"/>
                    <a:pt x="217" y="215"/>
                    <a:pt x="606" y="1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3"/>
            <p:cNvSpPr/>
            <p:nvPr/>
          </p:nvSpPr>
          <p:spPr>
            <a:xfrm>
              <a:off x="4029859" y="2366048"/>
              <a:ext cx="13777" cy="2800"/>
            </a:xfrm>
            <a:custGeom>
              <a:rect b="b" l="l" r="r" t="t"/>
              <a:pathLst>
                <a:path extrusionOk="0" h="93" w="386">
                  <a:moveTo>
                    <a:pt x="0" y="92"/>
                  </a:moveTo>
                  <a:cubicBezTo>
                    <a:pt x="150" y="71"/>
                    <a:pt x="381" y="90"/>
                    <a:pt x="385" y="1"/>
                  </a:cubicBezTo>
                  <a:cubicBezTo>
                    <a:pt x="235" y="20"/>
                    <a:pt x="5" y="5"/>
                    <a:pt x="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3"/>
            <p:cNvSpPr/>
            <p:nvPr/>
          </p:nvSpPr>
          <p:spPr>
            <a:xfrm>
              <a:off x="2271036" y="2365356"/>
              <a:ext cx="14063" cy="4246"/>
            </a:xfrm>
            <a:custGeom>
              <a:rect b="b" l="l" r="r" t="t"/>
              <a:pathLst>
                <a:path extrusionOk="0" h="141" w="394">
                  <a:moveTo>
                    <a:pt x="102" y="115"/>
                  </a:moveTo>
                  <a:cubicBezTo>
                    <a:pt x="156" y="140"/>
                    <a:pt x="393" y="72"/>
                    <a:pt x="294" y="24"/>
                  </a:cubicBezTo>
                  <a:cubicBezTo>
                    <a:pt x="239" y="0"/>
                    <a:pt x="0" y="68"/>
                    <a:pt x="102"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3"/>
            <p:cNvSpPr/>
            <p:nvPr/>
          </p:nvSpPr>
          <p:spPr>
            <a:xfrm>
              <a:off x="8586458" y="2363309"/>
              <a:ext cx="13777" cy="2770"/>
            </a:xfrm>
            <a:custGeom>
              <a:rect b="b" l="l" r="r" t="t"/>
              <a:pathLst>
                <a:path extrusionOk="0" h="92" w="386">
                  <a:moveTo>
                    <a:pt x="386" y="1"/>
                  </a:moveTo>
                  <a:cubicBezTo>
                    <a:pt x="236" y="23"/>
                    <a:pt x="4" y="4"/>
                    <a:pt x="1" y="92"/>
                  </a:cubicBezTo>
                  <a:cubicBezTo>
                    <a:pt x="151" y="72"/>
                    <a:pt x="381" y="89"/>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3"/>
            <p:cNvSpPr/>
            <p:nvPr/>
          </p:nvSpPr>
          <p:spPr>
            <a:xfrm>
              <a:off x="5592234" y="2354788"/>
              <a:ext cx="7031" cy="6263"/>
            </a:xfrm>
            <a:custGeom>
              <a:rect b="b" l="l" r="r" t="t"/>
              <a:pathLst>
                <a:path extrusionOk="0" h="208" w="197">
                  <a:moveTo>
                    <a:pt x="195" y="103"/>
                  </a:moveTo>
                  <a:cubicBezTo>
                    <a:pt x="196" y="54"/>
                    <a:pt x="40" y="0"/>
                    <a:pt x="3" y="103"/>
                  </a:cubicBezTo>
                  <a:cubicBezTo>
                    <a:pt x="1" y="153"/>
                    <a:pt x="160" y="208"/>
                    <a:pt x="195"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3"/>
            <p:cNvSpPr/>
            <p:nvPr/>
          </p:nvSpPr>
          <p:spPr>
            <a:xfrm>
              <a:off x="2130089" y="2355179"/>
              <a:ext cx="13849" cy="2740"/>
            </a:xfrm>
            <a:custGeom>
              <a:rect b="b" l="l" r="r" t="t"/>
              <a:pathLst>
                <a:path extrusionOk="0" h="91" w="388">
                  <a:moveTo>
                    <a:pt x="387" y="0"/>
                  </a:moveTo>
                  <a:cubicBezTo>
                    <a:pt x="236" y="20"/>
                    <a:pt x="6" y="2"/>
                    <a:pt x="1" y="90"/>
                  </a:cubicBezTo>
                  <a:cubicBezTo>
                    <a:pt x="149" y="71"/>
                    <a:pt x="381" y="88"/>
                    <a:pt x="3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3"/>
            <p:cNvSpPr/>
            <p:nvPr/>
          </p:nvSpPr>
          <p:spPr>
            <a:xfrm>
              <a:off x="1551810" y="2352018"/>
              <a:ext cx="7067" cy="6293"/>
            </a:xfrm>
            <a:custGeom>
              <a:rect b="b" l="l" r="r" t="t"/>
              <a:pathLst>
                <a:path extrusionOk="0" h="209" w="198">
                  <a:moveTo>
                    <a:pt x="198" y="105"/>
                  </a:moveTo>
                  <a:cubicBezTo>
                    <a:pt x="198" y="54"/>
                    <a:pt x="40" y="1"/>
                    <a:pt x="5" y="105"/>
                  </a:cubicBezTo>
                  <a:cubicBezTo>
                    <a:pt x="1" y="154"/>
                    <a:pt x="159" y="208"/>
                    <a:pt x="198"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3"/>
            <p:cNvSpPr/>
            <p:nvPr/>
          </p:nvSpPr>
          <p:spPr>
            <a:xfrm>
              <a:off x="4411726" y="2351687"/>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3"/>
            <p:cNvSpPr/>
            <p:nvPr/>
          </p:nvSpPr>
          <p:spPr>
            <a:xfrm>
              <a:off x="2543615" y="2342955"/>
              <a:ext cx="20166" cy="16229"/>
            </a:xfrm>
            <a:custGeom>
              <a:rect b="b" l="l" r="r" t="t"/>
              <a:pathLst>
                <a:path extrusionOk="0" h="539" w="565">
                  <a:moveTo>
                    <a:pt x="565" y="134"/>
                  </a:moveTo>
                  <a:cubicBezTo>
                    <a:pt x="1" y="0"/>
                    <a:pt x="1" y="538"/>
                    <a:pt x="565" y="4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3"/>
            <p:cNvSpPr/>
            <p:nvPr/>
          </p:nvSpPr>
          <p:spPr>
            <a:xfrm>
              <a:off x="6655601" y="2348917"/>
              <a:ext cx="14027" cy="4336"/>
            </a:xfrm>
            <a:custGeom>
              <a:rect b="b" l="l" r="r" t="t"/>
              <a:pathLst>
                <a:path extrusionOk="0" h="144" w="393">
                  <a:moveTo>
                    <a:pt x="292" y="27"/>
                  </a:moveTo>
                  <a:cubicBezTo>
                    <a:pt x="237" y="1"/>
                    <a:pt x="1" y="70"/>
                    <a:pt x="98" y="117"/>
                  </a:cubicBezTo>
                  <a:cubicBezTo>
                    <a:pt x="155" y="143"/>
                    <a:pt x="392" y="73"/>
                    <a:pt x="292"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3"/>
            <p:cNvSpPr/>
            <p:nvPr/>
          </p:nvSpPr>
          <p:spPr>
            <a:xfrm>
              <a:off x="6304536" y="2348917"/>
              <a:ext cx="14027" cy="4336"/>
            </a:xfrm>
            <a:custGeom>
              <a:rect b="b" l="l" r="r" t="t"/>
              <a:pathLst>
                <a:path extrusionOk="0" h="144" w="393">
                  <a:moveTo>
                    <a:pt x="293" y="27"/>
                  </a:moveTo>
                  <a:cubicBezTo>
                    <a:pt x="241" y="1"/>
                    <a:pt x="1" y="70"/>
                    <a:pt x="103" y="117"/>
                  </a:cubicBezTo>
                  <a:cubicBezTo>
                    <a:pt x="155" y="143"/>
                    <a:pt x="392" y="73"/>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3"/>
            <p:cNvSpPr/>
            <p:nvPr/>
          </p:nvSpPr>
          <p:spPr>
            <a:xfrm>
              <a:off x="2325966" y="2341450"/>
              <a:ext cx="25663" cy="8280"/>
            </a:xfrm>
            <a:custGeom>
              <a:rect b="b" l="l" r="r" t="t"/>
              <a:pathLst>
                <a:path extrusionOk="0" h="275" w="719">
                  <a:moveTo>
                    <a:pt x="105" y="275"/>
                  </a:moveTo>
                  <a:lnTo>
                    <a:pt x="682" y="275"/>
                  </a:lnTo>
                  <a:cubicBezTo>
                    <a:pt x="653" y="168"/>
                    <a:pt x="718" y="15"/>
                    <a:pt x="490" y="1"/>
                  </a:cubicBezTo>
                  <a:cubicBezTo>
                    <a:pt x="474" y="144"/>
                    <a:pt x="0" y="73"/>
                    <a:pt x="105" y="27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3"/>
            <p:cNvSpPr/>
            <p:nvPr/>
          </p:nvSpPr>
          <p:spPr>
            <a:xfrm>
              <a:off x="2725286" y="2343467"/>
              <a:ext cx="14134" cy="4276"/>
            </a:xfrm>
            <a:custGeom>
              <a:rect b="b" l="l" r="r" t="t"/>
              <a:pathLst>
                <a:path extrusionOk="0" h="142" w="396">
                  <a:moveTo>
                    <a:pt x="293" y="25"/>
                  </a:moveTo>
                  <a:cubicBezTo>
                    <a:pt x="242" y="0"/>
                    <a:pt x="0" y="70"/>
                    <a:pt x="103" y="117"/>
                  </a:cubicBezTo>
                  <a:cubicBezTo>
                    <a:pt x="156" y="141"/>
                    <a:pt x="396" y="72"/>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3"/>
            <p:cNvSpPr/>
            <p:nvPr/>
          </p:nvSpPr>
          <p:spPr>
            <a:xfrm>
              <a:off x="4371822" y="2332658"/>
              <a:ext cx="29625" cy="12375"/>
            </a:xfrm>
            <a:custGeom>
              <a:rect b="b" l="l" r="r" t="t"/>
              <a:pathLst>
                <a:path extrusionOk="0" h="411" w="830">
                  <a:moveTo>
                    <a:pt x="829" y="384"/>
                  </a:moveTo>
                  <a:lnTo>
                    <a:pt x="829" y="23"/>
                  </a:lnTo>
                  <a:cubicBezTo>
                    <a:pt x="466" y="0"/>
                    <a:pt x="407" y="123"/>
                    <a:pt x="59" y="111"/>
                  </a:cubicBezTo>
                  <a:cubicBezTo>
                    <a:pt x="0" y="352"/>
                    <a:pt x="329" y="410"/>
                    <a:pt x="829" y="38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3"/>
            <p:cNvSpPr/>
            <p:nvPr/>
          </p:nvSpPr>
          <p:spPr>
            <a:xfrm>
              <a:off x="1469362" y="2335007"/>
              <a:ext cx="27519" cy="11201"/>
            </a:xfrm>
            <a:custGeom>
              <a:rect b="b" l="l" r="r" t="t"/>
              <a:pathLst>
                <a:path extrusionOk="0" h="372" w="771">
                  <a:moveTo>
                    <a:pt x="771" y="306"/>
                  </a:moveTo>
                  <a:lnTo>
                    <a:pt x="771" y="33"/>
                  </a:lnTo>
                  <a:cubicBezTo>
                    <a:pt x="481" y="50"/>
                    <a:pt x="56" y="1"/>
                    <a:pt x="0" y="125"/>
                  </a:cubicBezTo>
                  <a:cubicBezTo>
                    <a:pt x="382" y="127"/>
                    <a:pt x="244" y="371"/>
                    <a:pt x="771"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3"/>
            <p:cNvSpPr/>
            <p:nvPr/>
          </p:nvSpPr>
          <p:spPr>
            <a:xfrm>
              <a:off x="1909763" y="2324529"/>
              <a:ext cx="41403" cy="16952"/>
            </a:xfrm>
            <a:custGeom>
              <a:rect b="b" l="l" r="r" t="t"/>
              <a:pathLst>
                <a:path extrusionOk="0" h="563" w="1160">
                  <a:moveTo>
                    <a:pt x="1" y="199"/>
                  </a:moveTo>
                  <a:cubicBezTo>
                    <a:pt x="212" y="404"/>
                    <a:pt x="525" y="558"/>
                    <a:pt x="1160" y="563"/>
                  </a:cubicBezTo>
                  <a:lnTo>
                    <a:pt x="1160" y="110"/>
                  </a:lnTo>
                  <a:cubicBezTo>
                    <a:pt x="820" y="162"/>
                    <a:pt x="26" y="0"/>
                    <a:pt x="1" y="19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3"/>
            <p:cNvSpPr/>
            <p:nvPr/>
          </p:nvSpPr>
          <p:spPr>
            <a:xfrm>
              <a:off x="911712" y="2325071"/>
              <a:ext cx="45901" cy="16741"/>
            </a:xfrm>
            <a:custGeom>
              <a:rect b="b" l="l" r="r" t="t"/>
              <a:pathLst>
                <a:path extrusionOk="0" h="556" w="1286">
                  <a:moveTo>
                    <a:pt x="965" y="0"/>
                  </a:moveTo>
                  <a:cubicBezTo>
                    <a:pt x="361" y="16"/>
                    <a:pt x="39" y="168"/>
                    <a:pt x="1" y="453"/>
                  </a:cubicBezTo>
                  <a:cubicBezTo>
                    <a:pt x="365" y="434"/>
                    <a:pt x="426" y="555"/>
                    <a:pt x="774" y="545"/>
                  </a:cubicBezTo>
                  <a:cubicBezTo>
                    <a:pt x="901" y="354"/>
                    <a:pt x="1285" y="141"/>
                    <a:pt x="9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3"/>
            <p:cNvSpPr/>
            <p:nvPr/>
          </p:nvSpPr>
          <p:spPr>
            <a:xfrm>
              <a:off x="5668043" y="2330581"/>
              <a:ext cx="14919" cy="9184"/>
            </a:xfrm>
            <a:custGeom>
              <a:rect b="b" l="l" r="r" t="t"/>
              <a:pathLst>
                <a:path extrusionOk="0" h="305" w="418">
                  <a:moveTo>
                    <a:pt x="383" y="272"/>
                  </a:moveTo>
                  <a:cubicBezTo>
                    <a:pt x="354" y="165"/>
                    <a:pt x="418" y="15"/>
                    <a:pt x="192" y="0"/>
                  </a:cubicBezTo>
                  <a:cubicBezTo>
                    <a:pt x="179" y="55"/>
                    <a:pt x="163" y="107"/>
                    <a:pt x="0" y="92"/>
                  </a:cubicBezTo>
                  <a:cubicBezTo>
                    <a:pt x="21" y="200"/>
                    <a:pt x="56" y="304"/>
                    <a:pt x="383"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3"/>
            <p:cNvSpPr/>
            <p:nvPr/>
          </p:nvSpPr>
          <p:spPr>
            <a:xfrm>
              <a:off x="2532550" y="2335278"/>
              <a:ext cx="14134" cy="4246"/>
            </a:xfrm>
            <a:custGeom>
              <a:rect b="b" l="l" r="r" t="t"/>
              <a:pathLst>
                <a:path extrusionOk="0" h="141" w="396">
                  <a:moveTo>
                    <a:pt x="295" y="24"/>
                  </a:moveTo>
                  <a:cubicBezTo>
                    <a:pt x="243" y="1"/>
                    <a:pt x="0" y="67"/>
                    <a:pt x="102" y="116"/>
                  </a:cubicBezTo>
                  <a:cubicBezTo>
                    <a:pt x="157" y="141"/>
                    <a:pt x="396" y="73"/>
                    <a:pt x="295"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3"/>
            <p:cNvSpPr/>
            <p:nvPr/>
          </p:nvSpPr>
          <p:spPr>
            <a:xfrm>
              <a:off x="4174411" y="2330189"/>
              <a:ext cx="6889" cy="6233"/>
            </a:xfrm>
            <a:custGeom>
              <a:rect b="b" l="l" r="r" t="t"/>
              <a:pathLst>
                <a:path extrusionOk="0" h="207" w="193">
                  <a:moveTo>
                    <a:pt x="192" y="105"/>
                  </a:moveTo>
                  <a:cubicBezTo>
                    <a:pt x="192" y="52"/>
                    <a:pt x="38" y="0"/>
                    <a:pt x="1" y="105"/>
                  </a:cubicBezTo>
                  <a:cubicBezTo>
                    <a:pt x="1" y="153"/>
                    <a:pt x="156" y="206"/>
                    <a:pt x="192"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3"/>
            <p:cNvSpPr/>
            <p:nvPr/>
          </p:nvSpPr>
          <p:spPr>
            <a:xfrm>
              <a:off x="2319256" y="2329798"/>
              <a:ext cx="14063" cy="4276"/>
            </a:xfrm>
            <a:custGeom>
              <a:rect b="b" l="l" r="r" t="t"/>
              <a:pathLst>
                <a:path extrusionOk="0" h="142" w="394">
                  <a:moveTo>
                    <a:pt x="293" y="24"/>
                  </a:moveTo>
                  <a:cubicBezTo>
                    <a:pt x="241" y="0"/>
                    <a:pt x="0" y="68"/>
                    <a:pt x="102" y="115"/>
                  </a:cubicBezTo>
                  <a:cubicBezTo>
                    <a:pt x="152" y="141"/>
                    <a:pt x="393" y="73"/>
                    <a:pt x="293"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3"/>
            <p:cNvSpPr/>
            <p:nvPr/>
          </p:nvSpPr>
          <p:spPr>
            <a:xfrm>
              <a:off x="3761349" y="2327811"/>
              <a:ext cx="13777" cy="2800"/>
            </a:xfrm>
            <a:custGeom>
              <a:rect b="b" l="l" r="r" t="t"/>
              <a:pathLst>
                <a:path extrusionOk="0" h="93" w="386">
                  <a:moveTo>
                    <a:pt x="385" y="1"/>
                  </a:moveTo>
                  <a:cubicBezTo>
                    <a:pt x="238" y="20"/>
                    <a:pt x="4" y="3"/>
                    <a:pt x="0" y="92"/>
                  </a:cubicBezTo>
                  <a:cubicBezTo>
                    <a:pt x="153" y="70"/>
                    <a:pt x="380" y="88"/>
                    <a:pt x="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3"/>
            <p:cNvSpPr/>
            <p:nvPr/>
          </p:nvSpPr>
          <p:spPr>
            <a:xfrm>
              <a:off x="4556278" y="2324318"/>
              <a:ext cx="13991" cy="4246"/>
            </a:xfrm>
            <a:custGeom>
              <a:rect b="b" l="l" r="r" t="t"/>
              <a:pathLst>
                <a:path extrusionOk="0" h="141" w="392">
                  <a:moveTo>
                    <a:pt x="99" y="117"/>
                  </a:moveTo>
                  <a:cubicBezTo>
                    <a:pt x="154" y="140"/>
                    <a:pt x="392" y="74"/>
                    <a:pt x="292" y="27"/>
                  </a:cubicBezTo>
                  <a:cubicBezTo>
                    <a:pt x="239" y="1"/>
                    <a:pt x="0" y="69"/>
                    <a:pt x="99"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3"/>
            <p:cNvSpPr/>
            <p:nvPr/>
          </p:nvSpPr>
          <p:spPr>
            <a:xfrm>
              <a:off x="3468747" y="2324288"/>
              <a:ext cx="14027" cy="4276"/>
            </a:xfrm>
            <a:custGeom>
              <a:rect b="b" l="l" r="r" t="t"/>
              <a:pathLst>
                <a:path extrusionOk="0" h="142" w="393">
                  <a:moveTo>
                    <a:pt x="292" y="26"/>
                  </a:moveTo>
                  <a:cubicBezTo>
                    <a:pt x="238" y="0"/>
                    <a:pt x="1" y="70"/>
                    <a:pt x="100" y="115"/>
                  </a:cubicBezTo>
                  <a:cubicBezTo>
                    <a:pt x="154" y="141"/>
                    <a:pt x="392" y="75"/>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3"/>
            <p:cNvSpPr/>
            <p:nvPr/>
          </p:nvSpPr>
          <p:spPr>
            <a:xfrm>
              <a:off x="7137476" y="2318808"/>
              <a:ext cx="13920" cy="4336"/>
            </a:xfrm>
            <a:custGeom>
              <a:rect b="b" l="l" r="r" t="t"/>
              <a:pathLst>
                <a:path extrusionOk="0" h="144" w="390">
                  <a:moveTo>
                    <a:pt x="289" y="27"/>
                  </a:moveTo>
                  <a:cubicBezTo>
                    <a:pt x="238" y="1"/>
                    <a:pt x="1" y="71"/>
                    <a:pt x="100" y="117"/>
                  </a:cubicBezTo>
                  <a:cubicBezTo>
                    <a:pt x="152" y="143"/>
                    <a:pt x="390" y="74"/>
                    <a:pt x="289"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3"/>
            <p:cNvSpPr/>
            <p:nvPr/>
          </p:nvSpPr>
          <p:spPr>
            <a:xfrm>
              <a:off x="2511956" y="2318808"/>
              <a:ext cx="14099" cy="4336"/>
            </a:xfrm>
            <a:custGeom>
              <a:rect b="b" l="l" r="r" t="t"/>
              <a:pathLst>
                <a:path extrusionOk="0" h="144" w="395">
                  <a:moveTo>
                    <a:pt x="293" y="27"/>
                  </a:moveTo>
                  <a:cubicBezTo>
                    <a:pt x="239" y="1"/>
                    <a:pt x="0" y="71"/>
                    <a:pt x="101" y="117"/>
                  </a:cubicBezTo>
                  <a:cubicBezTo>
                    <a:pt x="153" y="143"/>
                    <a:pt x="394" y="74"/>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3"/>
            <p:cNvSpPr/>
            <p:nvPr/>
          </p:nvSpPr>
          <p:spPr>
            <a:xfrm>
              <a:off x="5695419" y="2314111"/>
              <a:ext cx="13920" cy="5510"/>
            </a:xfrm>
            <a:custGeom>
              <a:rect b="b" l="l" r="r" t="t"/>
              <a:pathLst>
                <a:path extrusionOk="0" h="183" w="390">
                  <a:moveTo>
                    <a:pt x="1" y="183"/>
                  </a:moveTo>
                  <a:lnTo>
                    <a:pt x="390" y="183"/>
                  </a:lnTo>
                  <a:lnTo>
                    <a:pt x="390" y="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3"/>
            <p:cNvSpPr/>
            <p:nvPr/>
          </p:nvSpPr>
          <p:spPr>
            <a:xfrm>
              <a:off x="4542037" y="2303182"/>
              <a:ext cx="26555" cy="12225"/>
            </a:xfrm>
            <a:custGeom>
              <a:rect b="b" l="l" r="r" t="t"/>
              <a:pathLst>
                <a:path extrusionOk="0" h="406" w="744">
                  <a:moveTo>
                    <a:pt x="306" y="0"/>
                  </a:moveTo>
                  <a:cubicBezTo>
                    <a:pt x="1" y="136"/>
                    <a:pt x="90" y="405"/>
                    <a:pt x="693" y="363"/>
                  </a:cubicBezTo>
                  <a:cubicBezTo>
                    <a:pt x="744" y="157"/>
                    <a:pt x="646" y="23"/>
                    <a:pt x="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3"/>
            <p:cNvSpPr/>
            <p:nvPr/>
          </p:nvSpPr>
          <p:spPr>
            <a:xfrm>
              <a:off x="3406786" y="2310619"/>
              <a:ext cx="14027" cy="4336"/>
            </a:xfrm>
            <a:custGeom>
              <a:rect b="b" l="l" r="r" t="t"/>
              <a:pathLst>
                <a:path extrusionOk="0" h="144" w="393">
                  <a:moveTo>
                    <a:pt x="100" y="118"/>
                  </a:moveTo>
                  <a:cubicBezTo>
                    <a:pt x="151" y="144"/>
                    <a:pt x="392" y="73"/>
                    <a:pt x="292" y="26"/>
                  </a:cubicBezTo>
                  <a:cubicBezTo>
                    <a:pt x="242" y="0"/>
                    <a:pt x="1" y="71"/>
                    <a:pt x="100"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3"/>
            <p:cNvSpPr/>
            <p:nvPr/>
          </p:nvSpPr>
          <p:spPr>
            <a:xfrm>
              <a:off x="7898854" y="2292885"/>
              <a:ext cx="35478" cy="19090"/>
            </a:xfrm>
            <a:custGeom>
              <a:rect b="b" l="l" r="r" t="t"/>
              <a:pathLst>
                <a:path extrusionOk="0" h="634" w="994">
                  <a:moveTo>
                    <a:pt x="557" y="615"/>
                  </a:moveTo>
                  <a:cubicBezTo>
                    <a:pt x="507" y="349"/>
                    <a:pt x="994" y="336"/>
                    <a:pt x="944" y="71"/>
                  </a:cubicBezTo>
                  <a:cubicBezTo>
                    <a:pt x="0" y="0"/>
                    <a:pt x="77" y="633"/>
                    <a:pt x="557" y="6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3"/>
            <p:cNvSpPr/>
            <p:nvPr/>
          </p:nvSpPr>
          <p:spPr>
            <a:xfrm>
              <a:off x="2732211" y="2307969"/>
              <a:ext cx="14063" cy="4246"/>
            </a:xfrm>
            <a:custGeom>
              <a:rect b="b" l="l" r="r" t="t"/>
              <a:pathLst>
                <a:path extrusionOk="0" h="141" w="394">
                  <a:moveTo>
                    <a:pt x="99" y="114"/>
                  </a:moveTo>
                  <a:cubicBezTo>
                    <a:pt x="155" y="140"/>
                    <a:pt x="394" y="72"/>
                    <a:pt x="295" y="23"/>
                  </a:cubicBezTo>
                  <a:cubicBezTo>
                    <a:pt x="242" y="1"/>
                    <a:pt x="1" y="67"/>
                    <a:pt x="99"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3"/>
            <p:cNvSpPr/>
            <p:nvPr/>
          </p:nvSpPr>
          <p:spPr>
            <a:xfrm>
              <a:off x="1926860" y="2307909"/>
              <a:ext cx="14099" cy="4306"/>
            </a:xfrm>
            <a:custGeom>
              <a:rect b="b" l="l" r="r" t="t"/>
              <a:pathLst>
                <a:path extrusionOk="0" h="143" w="395">
                  <a:moveTo>
                    <a:pt x="294" y="25"/>
                  </a:moveTo>
                  <a:cubicBezTo>
                    <a:pt x="242" y="0"/>
                    <a:pt x="1" y="69"/>
                    <a:pt x="103" y="116"/>
                  </a:cubicBezTo>
                  <a:cubicBezTo>
                    <a:pt x="157" y="142"/>
                    <a:pt x="395" y="74"/>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3"/>
            <p:cNvSpPr/>
            <p:nvPr/>
          </p:nvSpPr>
          <p:spPr>
            <a:xfrm>
              <a:off x="4975336" y="2292252"/>
              <a:ext cx="34086" cy="17193"/>
            </a:xfrm>
            <a:custGeom>
              <a:rect b="b" l="l" r="r" t="t"/>
              <a:pathLst>
                <a:path extrusionOk="0" h="571" w="955">
                  <a:moveTo>
                    <a:pt x="700" y="545"/>
                  </a:moveTo>
                  <a:cubicBezTo>
                    <a:pt x="862" y="440"/>
                    <a:pt x="955" y="302"/>
                    <a:pt x="893" y="92"/>
                  </a:cubicBezTo>
                  <a:cubicBezTo>
                    <a:pt x="626" y="94"/>
                    <a:pt x="467" y="47"/>
                    <a:pt x="313" y="0"/>
                  </a:cubicBezTo>
                  <a:cubicBezTo>
                    <a:pt x="1" y="148"/>
                    <a:pt x="83" y="571"/>
                    <a:pt x="700"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3"/>
            <p:cNvSpPr/>
            <p:nvPr/>
          </p:nvSpPr>
          <p:spPr>
            <a:xfrm>
              <a:off x="2770829" y="2296468"/>
              <a:ext cx="20095" cy="16259"/>
            </a:xfrm>
            <a:custGeom>
              <a:rect b="b" l="l" r="r" t="t"/>
              <a:pathLst>
                <a:path extrusionOk="0" h="540" w="563">
                  <a:moveTo>
                    <a:pt x="562" y="405"/>
                  </a:moveTo>
                  <a:lnTo>
                    <a:pt x="562" y="132"/>
                  </a:lnTo>
                  <a:cubicBezTo>
                    <a:pt x="1" y="0"/>
                    <a:pt x="1" y="539"/>
                    <a:pt x="562" y="4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3"/>
            <p:cNvSpPr/>
            <p:nvPr/>
          </p:nvSpPr>
          <p:spPr>
            <a:xfrm>
              <a:off x="6573045" y="2302399"/>
              <a:ext cx="13920" cy="4306"/>
            </a:xfrm>
            <a:custGeom>
              <a:rect b="b" l="l" r="r" t="t"/>
              <a:pathLst>
                <a:path extrusionOk="0" h="143" w="390">
                  <a:moveTo>
                    <a:pt x="292" y="26"/>
                  </a:moveTo>
                  <a:cubicBezTo>
                    <a:pt x="237" y="0"/>
                    <a:pt x="0" y="71"/>
                    <a:pt x="101" y="118"/>
                  </a:cubicBezTo>
                  <a:cubicBezTo>
                    <a:pt x="151" y="143"/>
                    <a:pt x="389" y="75"/>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3"/>
            <p:cNvSpPr/>
            <p:nvPr/>
          </p:nvSpPr>
          <p:spPr>
            <a:xfrm>
              <a:off x="2686382" y="2297762"/>
              <a:ext cx="21915" cy="8702"/>
            </a:xfrm>
            <a:custGeom>
              <a:rect b="b" l="l" r="r" t="t"/>
              <a:pathLst>
                <a:path extrusionOk="0" h="289" w="614">
                  <a:moveTo>
                    <a:pt x="614" y="272"/>
                  </a:moveTo>
                  <a:lnTo>
                    <a:pt x="614" y="0"/>
                  </a:lnTo>
                  <a:lnTo>
                    <a:pt x="33" y="0"/>
                  </a:lnTo>
                  <a:cubicBezTo>
                    <a:pt x="0" y="199"/>
                    <a:pt x="191" y="289"/>
                    <a:pt x="614"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3"/>
            <p:cNvSpPr/>
            <p:nvPr/>
          </p:nvSpPr>
          <p:spPr>
            <a:xfrm>
              <a:off x="1888277" y="2294992"/>
              <a:ext cx="14670" cy="9545"/>
            </a:xfrm>
            <a:custGeom>
              <a:rect b="b" l="l" r="r" t="t"/>
              <a:pathLst>
                <a:path extrusionOk="0" h="317" w="411">
                  <a:moveTo>
                    <a:pt x="411" y="272"/>
                  </a:moveTo>
                  <a:lnTo>
                    <a:pt x="411" y="90"/>
                  </a:lnTo>
                  <a:cubicBezTo>
                    <a:pt x="220" y="90"/>
                    <a:pt x="184" y="17"/>
                    <a:pt x="26" y="1"/>
                  </a:cubicBezTo>
                  <a:cubicBezTo>
                    <a:pt x="45" y="144"/>
                    <a:pt x="1" y="317"/>
                    <a:pt x="411"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3"/>
            <p:cNvSpPr/>
            <p:nvPr/>
          </p:nvSpPr>
          <p:spPr>
            <a:xfrm>
              <a:off x="1655173" y="2300412"/>
              <a:ext cx="13777" cy="2800"/>
            </a:xfrm>
            <a:custGeom>
              <a:rect b="b" l="l" r="r" t="t"/>
              <a:pathLst>
                <a:path extrusionOk="0" h="93" w="386">
                  <a:moveTo>
                    <a:pt x="0" y="92"/>
                  </a:moveTo>
                  <a:cubicBezTo>
                    <a:pt x="149" y="71"/>
                    <a:pt x="381" y="90"/>
                    <a:pt x="385" y="1"/>
                  </a:cubicBezTo>
                  <a:cubicBezTo>
                    <a:pt x="235" y="23"/>
                    <a:pt x="5" y="5"/>
                    <a:pt x="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3"/>
            <p:cNvSpPr/>
            <p:nvPr/>
          </p:nvSpPr>
          <p:spPr>
            <a:xfrm>
              <a:off x="8435017" y="2294661"/>
              <a:ext cx="6924" cy="6203"/>
            </a:xfrm>
            <a:custGeom>
              <a:rect b="b" l="l" r="r" t="t"/>
              <a:pathLst>
                <a:path extrusionOk="0" h="206" w="194">
                  <a:moveTo>
                    <a:pt x="192" y="103"/>
                  </a:moveTo>
                  <a:cubicBezTo>
                    <a:pt x="193" y="52"/>
                    <a:pt x="37" y="0"/>
                    <a:pt x="0" y="103"/>
                  </a:cubicBezTo>
                  <a:cubicBezTo>
                    <a:pt x="0" y="153"/>
                    <a:pt x="158" y="205"/>
                    <a:pt x="192"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3"/>
            <p:cNvSpPr/>
            <p:nvPr/>
          </p:nvSpPr>
          <p:spPr>
            <a:xfrm>
              <a:off x="7502282" y="2296919"/>
              <a:ext cx="13920" cy="4276"/>
            </a:xfrm>
            <a:custGeom>
              <a:rect b="b" l="l" r="r" t="t"/>
              <a:pathLst>
                <a:path extrusionOk="0" h="142" w="390">
                  <a:moveTo>
                    <a:pt x="291" y="28"/>
                  </a:moveTo>
                  <a:cubicBezTo>
                    <a:pt x="238" y="1"/>
                    <a:pt x="0" y="71"/>
                    <a:pt x="98" y="117"/>
                  </a:cubicBezTo>
                  <a:cubicBezTo>
                    <a:pt x="152" y="142"/>
                    <a:pt x="389" y="74"/>
                    <a:pt x="291" y="2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3"/>
            <p:cNvSpPr/>
            <p:nvPr/>
          </p:nvSpPr>
          <p:spPr>
            <a:xfrm>
              <a:off x="2343419" y="2294842"/>
              <a:ext cx="20737" cy="5811"/>
            </a:xfrm>
            <a:custGeom>
              <a:rect b="b" l="l" r="r" t="t"/>
              <a:pathLst>
                <a:path extrusionOk="0" h="193" w="581">
                  <a:moveTo>
                    <a:pt x="1" y="186"/>
                  </a:moveTo>
                  <a:cubicBezTo>
                    <a:pt x="334" y="193"/>
                    <a:pt x="497" y="118"/>
                    <a:pt x="580" y="5"/>
                  </a:cubicBezTo>
                  <a:cubicBezTo>
                    <a:pt x="250" y="1"/>
                    <a:pt x="87" y="75"/>
                    <a:pt x="1" y="18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3"/>
            <p:cNvSpPr/>
            <p:nvPr/>
          </p:nvSpPr>
          <p:spPr>
            <a:xfrm>
              <a:off x="2708261" y="2289543"/>
              <a:ext cx="20737" cy="8160"/>
            </a:xfrm>
            <a:custGeom>
              <a:rect b="b" l="l" r="r" t="t"/>
              <a:pathLst>
                <a:path extrusionOk="0" h="271" w="581">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3"/>
            <p:cNvSpPr/>
            <p:nvPr/>
          </p:nvSpPr>
          <p:spPr>
            <a:xfrm>
              <a:off x="6184611" y="2282046"/>
              <a:ext cx="26555" cy="15266"/>
            </a:xfrm>
            <a:custGeom>
              <a:rect b="b" l="l" r="r" t="t"/>
              <a:pathLst>
                <a:path extrusionOk="0" h="507" w="744">
                  <a:moveTo>
                    <a:pt x="1" y="73"/>
                  </a:moveTo>
                  <a:lnTo>
                    <a:pt x="1" y="437"/>
                  </a:lnTo>
                  <a:cubicBezTo>
                    <a:pt x="744" y="507"/>
                    <a:pt x="744" y="0"/>
                    <a:pt x="1" y="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3"/>
            <p:cNvSpPr/>
            <p:nvPr/>
          </p:nvSpPr>
          <p:spPr>
            <a:xfrm>
              <a:off x="5555185" y="2278583"/>
              <a:ext cx="35228" cy="16410"/>
            </a:xfrm>
            <a:custGeom>
              <a:rect b="b" l="l" r="r" t="t"/>
              <a:pathLst>
                <a:path extrusionOk="0" h="545" w="987">
                  <a:moveTo>
                    <a:pt x="847" y="0"/>
                  </a:moveTo>
                  <a:lnTo>
                    <a:pt x="75" y="0"/>
                  </a:lnTo>
                  <a:cubicBezTo>
                    <a:pt x="1" y="307"/>
                    <a:pt x="409" y="387"/>
                    <a:pt x="653" y="545"/>
                  </a:cubicBezTo>
                  <a:cubicBezTo>
                    <a:pt x="651" y="332"/>
                    <a:pt x="986" y="278"/>
                    <a:pt x="8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3"/>
            <p:cNvSpPr/>
            <p:nvPr/>
          </p:nvSpPr>
          <p:spPr>
            <a:xfrm>
              <a:off x="2959425" y="2286050"/>
              <a:ext cx="13920" cy="4276"/>
            </a:xfrm>
            <a:custGeom>
              <a:rect b="b" l="l" r="r" t="t"/>
              <a:pathLst>
                <a:path extrusionOk="0" h="142" w="390">
                  <a:moveTo>
                    <a:pt x="293" y="25"/>
                  </a:moveTo>
                  <a:cubicBezTo>
                    <a:pt x="239" y="0"/>
                    <a:pt x="1" y="69"/>
                    <a:pt x="99" y="116"/>
                  </a:cubicBezTo>
                  <a:cubicBezTo>
                    <a:pt x="151" y="141"/>
                    <a:pt x="390" y="72"/>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3"/>
            <p:cNvSpPr/>
            <p:nvPr/>
          </p:nvSpPr>
          <p:spPr>
            <a:xfrm>
              <a:off x="7643444" y="2278583"/>
              <a:ext cx="20773" cy="8250"/>
            </a:xfrm>
            <a:custGeom>
              <a:rect b="b" l="l" r="r" t="t"/>
              <a:pathLst>
                <a:path extrusionOk="0" h="274" w="582">
                  <a:moveTo>
                    <a:pt x="581" y="0"/>
                  </a:moveTo>
                  <a:lnTo>
                    <a:pt x="1" y="0"/>
                  </a:lnTo>
                  <a:lnTo>
                    <a:pt x="1" y="273"/>
                  </a:lnTo>
                  <a:lnTo>
                    <a:pt x="581" y="27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3"/>
            <p:cNvSpPr/>
            <p:nvPr/>
          </p:nvSpPr>
          <p:spPr>
            <a:xfrm>
              <a:off x="8324872" y="2278222"/>
              <a:ext cx="7031" cy="6293"/>
            </a:xfrm>
            <a:custGeom>
              <a:rect b="b" l="l" r="r" t="t"/>
              <a:pathLst>
                <a:path extrusionOk="0" h="209" w="197">
                  <a:moveTo>
                    <a:pt x="195" y="104"/>
                  </a:moveTo>
                  <a:cubicBezTo>
                    <a:pt x="196" y="53"/>
                    <a:pt x="38" y="0"/>
                    <a:pt x="0" y="104"/>
                  </a:cubicBezTo>
                  <a:cubicBezTo>
                    <a:pt x="0" y="155"/>
                    <a:pt x="156" y="208"/>
                    <a:pt x="195"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3"/>
            <p:cNvSpPr/>
            <p:nvPr/>
          </p:nvSpPr>
          <p:spPr>
            <a:xfrm>
              <a:off x="5134343" y="2275091"/>
              <a:ext cx="14063" cy="4306"/>
            </a:xfrm>
            <a:custGeom>
              <a:rect b="b" l="l" r="r" t="t"/>
              <a:pathLst>
                <a:path extrusionOk="0" h="143" w="394">
                  <a:moveTo>
                    <a:pt x="102" y="116"/>
                  </a:moveTo>
                  <a:cubicBezTo>
                    <a:pt x="155" y="142"/>
                    <a:pt x="394" y="72"/>
                    <a:pt x="296" y="26"/>
                  </a:cubicBezTo>
                  <a:cubicBezTo>
                    <a:pt x="243" y="0"/>
                    <a:pt x="1" y="71"/>
                    <a:pt x="102"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3"/>
            <p:cNvSpPr/>
            <p:nvPr/>
          </p:nvSpPr>
          <p:spPr>
            <a:xfrm>
              <a:off x="1391232" y="2252630"/>
              <a:ext cx="52290" cy="28063"/>
            </a:xfrm>
            <a:custGeom>
              <a:rect b="b" l="l" r="r" t="t"/>
              <a:pathLst>
                <a:path extrusionOk="0" h="932" w="1465">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3"/>
            <p:cNvSpPr/>
            <p:nvPr/>
          </p:nvSpPr>
          <p:spPr>
            <a:xfrm>
              <a:off x="7058312" y="2270394"/>
              <a:ext cx="13849" cy="5510"/>
            </a:xfrm>
            <a:custGeom>
              <a:rect b="b" l="l" r="r" t="t"/>
              <a:pathLst>
                <a:path extrusionOk="0" h="183" w="388">
                  <a:moveTo>
                    <a:pt x="1" y="182"/>
                  </a:moveTo>
                  <a:lnTo>
                    <a:pt x="387" y="182"/>
                  </a:lnTo>
                  <a:lnTo>
                    <a:pt x="387" y="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3"/>
            <p:cNvSpPr/>
            <p:nvPr/>
          </p:nvSpPr>
          <p:spPr>
            <a:xfrm>
              <a:off x="2972631" y="2267684"/>
              <a:ext cx="29482" cy="9846"/>
            </a:xfrm>
            <a:custGeom>
              <a:rect b="b" l="l" r="r" t="t"/>
              <a:pathLst>
                <a:path extrusionOk="0" h="327" w="826">
                  <a:moveTo>
                    <a:pt x="693" y="272"/>
                  </a:moveTo>
                  <a:cubicBezTo>
                    <a:pt x="825" y="28"/>
                    <a:pt x="295" y="96"/>
                    <a:pt x="114" y="1"/>
                  </a:cubicBezTo>
                  <a:cubicBezTo>
                    <a:pt x="0" y="236"/>
                    <a:pt x="191" y="327"/>
                    <a:pt x="693"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3"/>
            <p:cNvSpPr/>
            <p:nvPr/>
          </p:nvSpPr>
          <p:spPr>
            <a:xfrm>
              <a:off x="1665346" y="2272411"/>
              <a:ext cx="13991" cy="4215"/>
            </a:xfrm>
            <a:custGeom>
              <a:rect b="b" l="l" r="r" t="t"/>
              <a:pathLst>
                <a:path extrusionOk="0" h="140" w="392">
                  <a:moveTo>
                    <a:pt x="100" y="115"/>
                  </a:moveTo>
                  <a:cubicBezTo>
                    <a:pt x="151" y="140"/>
                    <a:pt x="391" y="72"/>
                    <a:pt x="293" y="24"/>
                  </a:cubicBezTo>
                  <a:cubicBezTo>
                    <a:pt x="240" y="0"/>
                    <a:pt x="1" y="68"/>
                    <a:pt x="100"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3"/>
            <p:cNvSpPr/>
            <p:nvPr/>
          </p:nvSpPr>
          <p:spPr>
            <a:xfrm>
              <a:off x="2873479" y="2267323"/>
              <a:ext cx="6996" cy="6173"/>
            </a:xfrm>
            <a:custGeom>
              <a:rect b="b" l="l" r="r" t="t"/>
              <a:pathLst>
                <a:path extrusionOk="0" h="205" w="196">
                  <a:moveTo>
                    <a:pt x="192" y="104"/>
                  </a:moveTo>
                  <a:cubicBezTo>
                    <a:pt x="195" y="53"/>
                    <a:pt x="37" y="1"/>
                    <a:pt x="1" y="104"/>
                  </a:cubicBezTo>
                  <a:cubicBezTo>
                    <a:pt x="1" y="152"/>
                    <a:pt x="155" y="205"/>
                    <a:pt x="192"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3"/>
            <p:cNvSpPr/>
            <p:nvPr/>
          </p:nvSpPr>
          <p:spPr>
            <a:xfrm>
              <a:off x="1059655" y="2269641"/>
              <a:ext cx="14063" cy="4246"/>
            </a:xfrm>
            <a:custGeom>
              <a:rect b="b" l="l" r="r" t="t"/>
              <a:pathLst>
                <a:path extrusionOk="0" h="141" w="394">
                  <a:moveTo>
                    <a:pt x="295" y="27"/>
                  </a:moveTo>
                  <a:cubicBezTo>
                    <a:pt x="238" y="1"/>
                    <a:pt x="0" y="70"/>
                    <a:pt x="101" y="116"/>
                  </a:cubicBezTo>
                  <a:cubicBezTo>
                    <a:pt x="152" y="141"/>
                    <a:pt x="393" y="73"/>
                    <a:pt x="295"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3"/>
            <p:cNvSpPr/>
            <p:nvPr/>
          </p:nvSpPr>
          <p:spPr>
            <a:xfrm>
              <a:off x="715550" y="2269641"/>
              <a:ext cx="13991" cy="4246"/>
            </a:xfrm>
            <a:custGeom>
              <a:rect b="b" l="l" r="r" t="t"/>
              <a:pathLst>
                <a:path extrusionOk="0" h="141" w="392">
                  <a:moveTo>
                    <a:pt x="98" y="116"/>
                  </a:moveTo>
                  <a:cubicBezTo>
                    <a:pt x="151" y="141"/>
                    <a:pt x="392" y="73"/>
                    <a:pt x="291" y="27"/>
                  </a:cubicBezTo>
                  <a:cubicBezTo>
                    <a:pt x="239" y="1"/>
                    <a:pt x="0" y="69"/>
                    <a:pt x="98"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3"/>
            <p:cNvSpPr/>
            <p:nvPr/>
          </p:nvSpPr>
          <p:spPr>
            <a:xfrm>
              <a:off x="546977" y="2261451"/>
              <a:ext cx="28411" cy="11683"/>
            </a:xfrm>
            <a:custGeom>
              <a:rect b="b" l="l" r="r" t="t"/>
              <a:pathLst>
                <a:path extrusionOk="0" h="388" w="796">
                  <a:moveTo>
                    <a:pt x="770" y="25"/>
                  </a:moveTo>
                  <a:cubicBezTo>
                    <a:pt x="333" y="0"/>
                    <a:pt x="47" y="46"/>
                    <a:pt x="0" y="208"/>
                  </a:cubicBezTo>
                  <a:cubicBezTo>
                    <a:pt x="277" y="229"/>
                    <a:pt x="325" y="355"/>
                    <a:pt x="580" y="388"/>
                  </a:cubicBezTo>
                  <a:cubicBezTo>
                    <a:pt x="536" y="217"/>
                    <a:pt x="795" y="188"/>
                    <a:pt x="770"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3"/>
            <p:cNvSpPr/>
            <p:nvPr/>
          </p:nvSpPr>
          <p:spPr>
            <a:xfrm>
              <a:off x="2143902" y="2260157"/>
              <a:ext cx="38798" cy="12586"/>
            </a:xfrm>
            <a:custGeom>
              <a:rect b="b" l="l" r="r" t="t"/>
              <a:pathLst>
                <a:path extrusionOk="0" h="418" w="1087">
                  <a:moveTo>
                    <a:pt x="963" y="342"/>
                  </a:moveTo>
                  <a:cubicBezTo>
                    <a:pt x="1086" y="121"/>
                    <a:pt x="44" y="0"/>
                    <a:pt x="0" y="159"/>
                  </a:cubicBezTo>
                  <a:cubicBezTo>
                    <a:pt x="368" y="196"/>
                    <a:pt x="349" y="418"/>
                    <a:pt x="963" y="34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3"/>
            <p:cNvSpPr/>
            <p:nvPr/>
          </p:nvSpPr>
          <p:spPr>
            <a:xfrm>
              <a:off x="8717161" y="2264944"/>
              <a:ext cx="13813" cy="2770"/>
            </a:xfrm>
            <a:custGeom>
              <a:rect b="b" l="l" r="r" t="t"/>
              <a:pathLst>
                <a:path extrusionOk="0" h="92" w="387">
                  <a:moveTo>
                    <a:pt x="387" y="0"/>
                  </a:moveTo>
                  <a:cubicBezTo>
                    <a:pt x="237" y="21"/>
                    <a:pt x="7" y="3"/>
                    <a:pt x="0" y="92"/>
                  </a:cubicBezTo>
                  <a:cubicBezTo>
                    <a:pt x="152" y="69"/>
                    <a:pt x="382" y="88"/>
                    <a:pt x="3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3"/>
            <p:cNvSpPr/>
            <p:nvPr/>
          </p:nvSpPr>
          <p:spPr>
            <a:xfrm>
              <a:off x="270687" y="2262174"/>
              <a:ext cx="21665" cy="6413"/>
            </a:xfrm>
            <a:custGeom>
              <a:rect b="b" l="l" r="r" t="t"/>
              <a:pathLst>
                <a:path extrusionOk="0" h="213" w="607">
                  <a:moveTo>
                    <a:pt x="606" y="1"/>
                  </a:moveTo>
                  <a:lnTo>
                    <a:pt x="27" y="1"/>
                  </a:lnTo>
                  <a:cubicBezTo>
                    <a:pt x="1" y="164"/>
                    <a:pt x="217" y="212"/>
                    <a:pt x="606" y="18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3"/>
            <p:cNvSpPr/>
            <p:nvPr/>
          </p:nvSpPr>
          <p:spPr>
            <a:xfrm>
              <a:off x="5640453" y="2256333"/>
              <a:ext cx="6924" cy="6263"/>
            </a:xfrm>
            <a:custGeom>
              <a:rect b="b" l="l" r="r" t="t"/>
              <a:pathLst>
                <a:path extrusionOk="0" h="208" w="194">
                  <a:moveTo>
                    <a:pt x="194" y="104"/>
                  </a:moveTo>
                  <a:cubicBezTo>
                    <a:pt x="194" y="53"/>
                    <a:pt x="37" y="0"/>
                    <a:pt x="1" y="104"/>
                  </a:cubicBezTo>
                  <a:cubicBezTo>
                    <a:pt x="1" y="156"/>
                    <a:pt x="156" y="208"/>
                    <a:pt x="194"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3"/>
            <p:cNvSpPr/>
            <p:nvPr/>
          </p:nvSpPr>
          <p:spPr>
            <a:xfrm>
              <a:off x="4766253" y="2256724"/>
              <a:ext cx="13849" cy="5480"/>
            </a:xfrm>
            <a:custGeom>
              <a:rect b="b" l="l" r="r" t="t"/>
              <a:pathLst>
                <a:path extrusionOk="0" h="182" w="388">
                  <a:moveTo>
                    <a:pt x="388" y="0"/>
                  </a:moveTo>
                  <a:lnTo>
                    <a:pt x="0" y="0"/>
                  </a:lnTo>
                  <a:lnTo>
                    <a:pt x="0" y="182"/>
                  </a:lnTo>
                  <a:lnTo>
                    <a:pt x="388"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3"/>
            <p:cNvSpPr/>
            <p:nvPr/>
          </p:nvSpPr>
          <p:spPr>
            <a:xfrm>
              <a:off x="2491184" y="2243206"/>
              <a:ext cx="40404" cy="18548"/>
            </a:xfrm>
            <a:custGeom>
              <a:rect b="b" l="l" r="r" t="t"/>
              <a:pathLst>
                <a:path extrusionOk="0" h="616" w="1132">
                  <a:moveTo>
                    <a:pt x="1069" y="449"/>
                  </a:moveTo>
                  <a:cubicBezTo>
                    <a:pt x="1132" y="0"/>
                    <a:pt x="0" y="211"/>
                    <a:pt x="103" y="540"/>
                  </a:cubicBezTo>
                  <a:cubicBezTo>
                    <a:pt x="647" y="615"/>
                    <a:pt x="602" y="412"/>
                    <a:pt x="1069" y="44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3"/>
            <p:cNvSpPr/>
            <p:nvPr/>
          </p:nvSpPr>
          <p:spPr>
            <a:xfrm>
              <a:off x="151012" y="2255942"/>
              <a:ext cx="14134" cy="4306"/>
            </a:xfrm>
            <a:custGeom>
              <a:rect b="b" l="l" r="r" t="t"/>
              <a:pathLst>
                <a:path extrusionOk="0" h="143" w="396">
                  <a:moveTo>
                    <a:pt x="294" y="26"/>
                  </a:moveTo>
                  <a:cubicBezTo>
                    <a:pt x="240" y="0"/>
                    <a:pt x="0" y="71"/>
                    <a:pt x="102" y="117"/>
                  </a:cubicBezTo>
                  <a:cubicBezTo>
                    <a:pt x="156" y="143"/>
                    <a:pt x="396"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3"/>
            <p:cNvSpPr/>
            <p:nvPr/>
          </p:nvSpPr>
          <p:spPr>
            <a:xfrm>
              <a:off x="7719075" y="2251275"/>
              <a:ext cx="13849" cy="5480"/>
            </a:xfrm>
            <a:custGeom>
              <a:rect b="b" l="l" r="r" t="t"/>
              <a:pathLst>
                <a:path extrusionOk="0" h="182" w="388">
                  <a:moveTo>
                    <a:pt x="388" y="0"/>
                  </a:moveTo>
                  <a:lnTo>
                    <a:pt x="0" y="0"/>
                  </a:lnTo>
                  <a:lnTo>
                    <a:pt x="0" y="181"/>
                  </a:lnTo>
                  <a:lnTo>
                    <a:pt x="388" y="18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3"/>
            <p:cNvSpPr/>
            <p:nvPr/>
          </p:nvSpPr>
          <p:spPr>
            <a:xfrm>
              <a:off x="5279002" y="2253232"/>
              <a:ext cx="13920" cy="4306"/>
            </a:xfrm>
            <a:custGeom>
              <a:rect b="b" l="l" r="r" t="t"/>
              <a:pathLst>
                <a:path extrusionOk="0" h="143" w="390">
                  <a:moveTo>
                    <a:pt x="291" y="25"/>
                  </a:moveTo>
                  <a:cubicBezTo>
                    <a:pt x="238" y="0"/>
                    <a:pt x="1" y="69"/>
                    <a:pt x="100" y="116"/>
                  </a:cubicBezTo>
                  <a:cubicBezTo>
                    <a:pt x="152" y="143"/>
                    <a:pt x="390" y="72"/>
                    <a:pt x="29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3"/>
            <p:cNvSpPr/>
            <p:nvPr/>
          </p:nvSpPr>
          <p:spPr>
            <a:xfrm>
              <a:off x="4700580" y="2243055"/>
              <a:ext cx="28161" cy="13700"/>
            </a:xfrm>
            <a:custGeom>
              <a:rect b="b" l="l" r="r" t="t"/>
              <a:pathLst>
                <a:path extrusionOk="0" h="455" w="789">
                  <a:moveTo>
                    <a:pt x="489" y="454"/>
                  </a:moveTo>
                  <a:cubicBezTo>
                    <a:pt x="754" y="338"/>
                    <a:pt x="788" y="9"/>
                    <a:pt x="297" y="0"/>
                  </a:cubicBezTo>
                  <a:cubicBezTo>
                    <a:pt x="35" y="116"/>
                    <a:pt x="1" y="447"/>
                    <a:pt x="489" y="45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3"/>
            <p:cNvSpPr/>
            <p:nvPr/>
          </p:nvSpPr>
          <p:spPr>
            <a:xfrm>
              <a:off x="7268215" y="2242272"/>
              <a:ext cx="14063" cy="4306"/>
            </a:xfrm>
            <a:custGeom>
              <a:rect b="b" l="l" r="r" t="t"/>
              <a:pathLst>
                <a:path extrusionOk="0" h="143" w="394">
                  <a:moveTo>
                    <a:pt x="98" y="116"/>
                  </a:moveTo>
                  <a:cubicBezTo>
                    <a:pt x="152" y="142"/>
                    <a:pt x="393" y="72"/>
                    <a:pt x="293" y="26"/>
                  </a:cubicBezTo>
                  <a:cubicBezTo>
                    <a:pt x="238" y="0"/>
                    <a:pt x="0" y="69"/>
                    <a:pt x="98"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3"/>
            <p:cNvSpPr/>
            <p:nvPr/>
          </p:nvSpPr>
          <p:spPr>
            <a:xfrm>
              <a:off x="3417280" y="2237545"/>
              <a:ext cx="34408" cy="9033"/>
            </a:xfrm>
            <a:custGeom>
              <a:rect b="b" l="l" r="r" t="t"/>
              <a:pathLst>
                <a:path extrusionOk="0" h="300" w="964">
                  <a:moveTo>
                    <a:pt x="192" y="273"/>
                  </a:moveTo>
                  <a:cubicBezTo>
                    <a:pt x="631" y="299"/>
                    <a:pt x="918" y="252"/>
                    <a:pt x="964" y="92"/>
                  </a:cubicBezTo>
                  <a:cubicBezTo>
                    <a:pt x="621" y="114"/>
                    <a:pt x="0" y="0"/>
                    <a:pt x="192"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3"/>
            <p:cNvSpPr/>
            <p:nvPr/>
          </p:nvSpPr>
          <p:spPr>
            <a:xfrm>
              <a:off x="2484473" y="2242272"/>
              <a:ext cx="13991" cy="4306"/>
            </a:xfrm>
            <a:custGeom>
              <a:rect b="b" l="l" r="r" t="t"/>
              <a:pathLst>
                <a:path extrusionOk="0" h="143" w="392">
                  <a:moveTo>
                    <a:pt x="291" y="26"/>
                  </a:moveTo>
                  <a:cubicBezTo>
                    <a:pt x="238" y="0"/>
                    <a:pt x="0" y="69"/>
                    <a:pt x="98" y="116"/>
                  </a:cubicBezTo>
                  <a:cubicBezTo>
                    <a:pt x="153" y="142"/>
                    <a:pt x="392" y="74"/>
                    <a:pt x="291"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3"/>
            <p:cNvSpPr/>
            <p:nvPr/>
          </p:nvSpPr>
          <p:spPr>
            <a:xfrm>
              <a:off x="1868539" y="2239984"/>
              <a:ext cx="6924" cy="6203"/>
            </a:xfrm>
            <a:custGeom>
              <a:rect b="b" l="l" r="r" t="t"/>
              <a:pathLst>
                <a:path extrusionOk="0" h="206" w="194">
                  <a:moveTo>
                    <a:pt x="3" y="102"/>
                  </a:moveTo>
                  <a:cubicBezTo>
                    <a:pt x="0" y="152"/>
                    <a:pt x="157" y="205"/>
                    <a:pt x="194" y="102"/>
                  </a:cubicBezTo>
                  <a:cubicBezTo>
                    <a:pt x="194" y="53"/>
                    <a:pt x="38" y="0"/>
                    <a:pt x="3"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3"/>
            <p:cNvSpPr/>
            <p:nvPr/>
          </p:nvSpPr>
          <p:spPr>
            <a:xfrm>
              <a:off x="6504231" y="2239502"/>
              <a:ext cx="13956" cy="4306"/>
            </a:xfrm>
            <a:custGeom>
              <a:rect b="b" l="l" r="r" t="t"/>
              <a:pathLst>
                <a:path extrusionOk="0" h="143" w="391">
                  <a:moveTo>
                    <a:pt x="293" y="27"/>
                  </a:moveTo>
                  <a:cubicBezTo>
                    <a:pt x="239" y="1"/>
                    <a:pt x="0" y="70"/>
                    <a:pt x="101" y="118"/>
                  </a:cubicBezTo>
                  <a:cubicBezTo>
                    <a:pt x="153" y="143"/>
                    <a:pt x="391" y="75"/>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3"/>
            <p:cNvSpPr/>
            <p:nvPr/>
          </p:nvSpPr>
          <p:spPr>
            <a:xfrm>
              <a:off x="5921634" y="2233210"/>
              <a:ext cx="8959" cy="11442"/>
            </a:xfrm>
            <a:custGeom>
              <a:rect b="b" l="l" r="r" t="t"/>
              <a:pathLst>
                <a:path extrusionOk="0" h="380" w="251">
                  <a:moveTo>
                    <a:pt x="222" y="236"/>
                  </a:moveTo>
                  <a:cubicBezTo>
                    <a:pt x="251" y="142"/>
                    <a:pt x="72" y="1"/>
                    <a:pt x="29" y="144"/>
                  </a:cubicBezTo>
                  <a:cubicBezTo>
                    <a:pt x="0" y="241"/>
                    <a:pt x="180" y="379"/>
                    <a:pt x="222" y="23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3"/>
            <p:cNvSpPr/>
            <p:nvPr/>
          </p:nvSpPr>
          <p:spPr>
            <a:xfrm>
              <a:off x="54644" y="2236823"/>
              <a:ext cx="14134" cy="4246"/>
            </a:xfrm>
            <a:custGeom>
              <a:rect b="b" l="l" r="r" t="t"/>
              <a:pathLst>
                <a:path extrusionOk="0" h="141" w="396">
                  <a:moveTo>
                    <a:pt x="295" y="24"/>
                  </a:moveTo>
                  <a:cubicBezTo>
                    <a:pt x="242" y="1"/>
                    <a:pt x="1" y="69"/>
                    <a:pt x="103" y="116"/>
                  </a:cubicBezTo>
                  <a:cubicBezTo>
                    <a:pt x="157" y="141"/>
                    <a:pt x="395" y="73"/>
                    <a:pt x="295"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3"/>
            <p:cNvSpPr/>
            <p:nvPr/>
          </p:nvSpPr>
          <p:spPr>
            <a:xfrm>
              <a:off x="4532257" y="2234866"/>
              <a:ext cx="13777" cy="2800"/>
            </a:xfrm>
            <a:custGeom>
              <a:rect b="b" l="l" r="r" t="t"/>
              <a:pathLst>
                <a:path extrusionOk="0" h="93" w="386">
                  <a:moveTo>
                    <a:pt x="386" y="1"/>
                  </a:moveTo>
                  <a:cubicBezTo>
                    <a:pt x="237" y="22"/>
                    <a:pt x="7" y="3"/>
                    <a:pt x="1" y="92"/>
                  </a:cubicBezTo>
                  <a:cubicBezTo>
                    <a:pt x="150" y="70"/>
                    <a:pt x="383" y="88"/>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3"/>
            <p:cNvSpPr/>
            <p:nvPr/>
          </p:nvSpPr>
          <p:spPr>
            <a:xfrm>
              <a:off x="6700358" y="2226315"/>
              <a:ext cx="6996" cy="6142"/>
            </a:xfrm>
            <a:custGeom>
              <a:rect b="b" l="l" r="r" t="t"/>
              <a:pathLst>
                <a:path extrusionOk="0" h="204" w="196">
                  <a:moveTo>
                    <a:pt x="195" y="103"/>
                  </a:moveTo>
                  <a:cubicBezTo>
                    <a:pt x="195" y="52"/>
                    <a:pt x="40" y="0"/>
                    <a:pt x="4" y="103"/>
                  </a:cubicBezTo>
                  <a:cubicBezTo>
                    <a:pt x="1" y="152"/>
                    <a:pt x="160" y="204"/>
                    <a:pt x="195"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3"/>
            <p:cNvSpPr/>
            <p:nvPr/>
          </p:nvSpPr>
          <p:spPr>
            <a:xfrm>
              <a:off x="4645722" y="2228663"/>
              <a:ext cx="13991" cy="4185"/>
            </a:xfrm>
            <a:custGeom>
              <a:rect b="b" l="l" r="r" t="t"/>
              <a:pathLst>
                <a:path extrusionOk="0" h="139" w="392">
                  <a:moveTo>
                    <a:pt x="294" y="25"/>
                  </a:moveTo>
                  <a:cubicBezTo>
                    <a:pt x="240" y="0"/>
                    <a:pt x="0" y="70"/>
                    <a:pt x="102" y="115"/>
                  </a:cubicBezTo>
                  <a:cubicBezTo>
                    <a:pt x="154" y="139"/>
                    <a:pt x="392" y="71"/>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3"/>
            <p:cNvSpPr/>
            <p:nvPr/>
          </p:nvSpPr>
          <p:spPr>
            <a:xfrm>
              <a:off x="2680707" y="2223906"/>
              <a:ext cx="15027" cy="9274"/>
            </a:xfrm>
            <a:custGeom>
              <a:rect b="b" l="l" r="r" t="t"/>
              <a:pathLst>
                <a:path extrusionOk="0" h="308" w="421">
                  <a:moveTo>
                    <a:pt x="387" y="273"/>
                  </a:moveTo>
                  <a:cubicBezTo>
                    <a:pt x="355" y="165"/>
                    <a:pt x="420" y="15"/>
                    <a:pt x="192" y="0"/>
                  </a:cubicBezTo>
                  <a:cubicBezTo>
                    <a:pt x="183" y="55"/>
                    <a:pt x="165" y="108"/>
                    <a:pt x="0" y="92"/>
                  </a:cubicBezTo>
                  <a:cubicBezTo>
                    <a:pt x="24" y="203"/>
                    <a:pt x="59" y="307"/>
                    <a:pt x="387"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3"/>
            <p:cNvSpPr/>
            <p:nvPr/>
          </p:nvSpPr>
          <p:spPr>
            <a:xfrm>
              <a:off x="2611822" y="2229416"/>
              <a:ext cx="13777" cy="2740"/>
            </a:xfrm>
            <a:custGeom>
              <a:rect b="b" l="l" r="r" t="t"/>
              <a:pathLst>
                <a:path extrusionOk="0" h="91" w="386">
                  <a:moveTo>
                    <a:pt x="386" y="0"/>
                  </a:moveTo>
                  <a:cubicBezTo>
                    <a:pt x="240" y="20"/>
                    <a:pt x="6" y="3"/>
                    <a:pt x="1" y="90"/>
                  </a:cubicBezTo>
                  <a:cubicBezTo>
                    <a:pt x="152" y="71"/>
                    <a:pt x="383" y="88"/>
                    <a:pt x="3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3"/>
            <p:cNvSpPr/>
            <p:nvPr/>
          </p:nvSpPr>
          <p:spPr>
            <a:xfrm>
              <a:off x="2570598" y="2217644"/>
              <a:ext cx="30517" cy="11803"/>
            </a:xfrm>
            <a:custGeom>
              <a:rect b="b" l="l" r="r" t="t"/>
              <a:pathLst>
                <a:path extrusionOk="0" h="392" w="855">
                  <a:moveTo>
                    <a:pt x="771" y="27"/>
                  </a:moveTo>
                  <a:cubicBezTo>
                    <a:pt x="333" y="1"/>
                    <a:pt x="48" y="48"/>
                    <a:pt x="1" y="208"/>
                  </a:cubicBezTo>
                  <a:cubicBezTo>
                    <a:pt x="275" y="229"/>
                    <a:pt x="326" y="359"/>
                    <a:pt x="579" y="391"/>
                  </a:cubicBezTo>
                  <a:cubicBezTo>
                    <a:pt x="639" y="269"/>
                    <a:pt x="854" y="216"/>
                    <a:pt x="771"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3"/>
            <p:cNvSpPr/>
            <p:nvPr/>
          </p:nvSpPr>
          <p:spPr>
            <a:xfrm>
              <a:off x="4074474" y="2217704"/>
              <a:ext cx="13956" cy="4276"/>
            </a:xfrm>
            <a:custGeom>
              <a:rect b="b" l="l" r="r" t="t"/>
              <a:pathLst>
                <a:path extrusionOk="0" h="142" w="391">
                  <a:moveTo>
                    <a:pt x="98" y="115"/>
                  </a:moveTo>
                  <a:cubicBezTo>
                    <a:pt x="152" y="141"/>
                    <a:pt x="391" y="71"/>
                    <a:pt x="293" y="25"/>
                  </a:cubicBezTo>
                  <a:cubicBezTo>
                    <a:pt x="241" y="0"/>
                    <a:pt x="1" y="69"/>
                    <a:pt x="98"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3"/>
            <p:cNvSpPr/>
            <p:nvPr/>
          </p:nvSpPr>
          <p:spPr>
            <a:xfrm>
              <a:off x="7264896" y="2212344"/>
              <a:ext cx="13777" cy="6835"/>
            </a:xfrm>
            <a:custGeom>
              <a:rect b="b" l="l" r="r" t="t"/>
              <a:pathLst>
                <a:path extrusionOk="0" h="227" w="386">
                  <a:moveTo>
                    <a:pt x="386" y="112"/>
                  </a:moveTo>
                  <a:cubicBezTo>
                    <a:pt x="344" y="1"/>
                    <a:pt x="172" y="57"/>
                    <a:pt x="1" y="112"/>
                  </a:cubicBezTo>
                  <a:cubicBezTo>
                    <a:pt x="2" y="203"/>
                    <a:pt x="340" y="227"/>
                    <a:pt x="386" y="11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3"/>
            <p:cNvSpPr/>
            <p:nvPr/>
          </p:nvSpPr>
          <p:spPr>
            <a:xfrm>
              <a:off x="5987913" y="2212284"/>
              <a:ext cx="14063" cy="4215"/>
            </a:xfrm>
            <a:custGeom>
              <a:rect b="b" l="l" r="r" t="t"/>
              <a:pathLst>
                <a:path extrusionOk="0" h="140" w="394">
                  <a:moveTo>
                    <a:pt x="293" y="24"/>
                  </a:moveTo>
                  <a:cubicBezTo>
                    <a:pt x="238" y="0"/>
                    <a:pt x="1" y="68"/>
                    <a:pt x="101" y="115"/>
                  </a:cubicBezTo>
                  <a:cubicBezTo>
                    <a:pt x="153" y="140"/>
                    <a:pt x="394" y="69"/>
                    <a:pt x="293"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3"/>
            <p:cNvSpPr/>
            <p:nvPr/>
          </p:nvSpPr>
          <p:spPr>
            <a:xfrm>
              <a:off x="2952037" y="2204727"/>
              <a:ext cx="26698" cy="12285"/>
            </a:xfrm>
            <a:custGeom>
              <a:rect b="b" l="l" r="r" t="t"/>
              <a:pathLst>
                <a:path extrusionOk="0" h="408" w="748">
                  <a:moveTo>
                    <a:pt x="691" y="365"/>
                  </a:moveTo>
                  <a:cubicBezTo>
                    <a:pt x="747" y="157"/>
                    <a:pt x="645" y="24"/>
                    <a:pt x="306" y="0"/>
                  </a:cubicBezTo>
                  <a:cubicBezTo>
                    <a:pt x="0" y="136"/>
                    <a:pt x="89" y="408"/>
                    <a:pt x="691" y="3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3"/>
            <p:cNvSpPr/>
            <p:nvPr/>
          </p:nvSpPr>
          <p:spPr>
            <a:xfrm>
              <a:off x="2170992" y="2199277"/>
              <a:ext cx="38584" cy="16440"/>
            </a:xfrm>
            <a:custGeom>
              <a:rect b="b" l="l" r="r" t="t"/>
              <a:pathLst>
                <a:path extrusionOk="0" h="546" w="1081">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3"/>
            <p:cNvSpPr/>
            <p:nvPr/>
          </p:nvSpPr>
          <p:spPr>
            <a:xfrm>
              <a:off x="6862042" y="2209514"/>
              <a:ext cx="14099" cy="4246"/>
            </a:xfrm>
            <a:custGeom>
              <a:rect b="b" l="l" r="r" t="t"/>
              <a:pathLst>
                <a:path extrusionOk="0" h="141" w="395">
                  <a:moveTo>
                    <a:pt x="293" y="24"/>
                  </a:moveTo>
                  <a:cubicBezTo>
                    <a:pt x="241" y="1"/>
                    <a:pt x="0" y="69"/>
                    <a:pt x="102" y="116"/>
                  </a:cubicBezTo>
                  <a:cubicBezTo>
                    <a:pt x="154" y="140"/>
                    <a:pt x="395" y="70"/>
                    <a:pt x="293"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3"/>
            <p:cNvSpPr/>
            <p:nvPr/>
          </p:nvSpPr>
          <p:spPr>
            <a:xfrm>
              <a:off x="8424524" y="2206774"/>
              <a:ext cx="14063" cy="4246"/>
            </a:xfrm>
            <a:custGeom>
              <a:rect b="b" l="l" r="r" t="t"/>
              <a:pathLst>
                <a:path extrusionOk="0" h="141" w="394">
                  <a:moveTo>
                    <a:pt x="100" y="115"/>
                  </a:moveTo>
                  <a:cubicBezTo>
                    <a:pt x="153" y="140"/>
                    <a:pt x="393" y="72"/>
                    <a:pt x="292" y="24"/>
                  </a:cubicBezTo>
                  <a:cubicBezTo>
                    <a:pt x="239" y="0"/>
                    <a:pt x="1" y="68"/>
                    <a:pt x="100"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3"/>
            <p:cNvSpPr/>
            <p:nvPr/>
          </p:nvSpPr>
          <p:spPr>
            <a:xfrm>
              <a:off x="7395742" y="2196086"/>
              <a:ext cx="28661" cy="14182"/>
            </a:xfrm>
            <a:custGeom>
              <a:rect b="b" l="l" r="r" t="t"/>
              <a:pathLst>
                <a:path extrusionOk="0" h="471" w="803">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3"/>
            <p:cNvSpPr/>
            <p:nvPr/>
          </p:nvSpPr>
          <p:spPr>
            <a:xfrm>
              <a:off x="5026803" y="2200482"/>
              <a:ext cx="8959" cy="11442"/>
            </a:xfrm>
            <a:custGeom>
              <a:rect b="b" l="l" r="r" t="t"/>
              <a:pathLst>
                <a:path extrusionOk="0" h="380" w="251">
                  <a:moveTo>
                    <a:pt x="224" y="233"/>
                  </a:moveTo>
                  <a:cubicBezTo>
                    <a:pt x="250" y="139"/>
                    <a:pt x="74" y="1"/>
                    <a:pt x="28" y="144"/>
                  </a:cubicBezTo>
                  <a:cubicBezTo>
                    <a:pt x="1" y="238"/>
                    <a:pt x="178" y="379"/>
                    <a:pt x="224" y="2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3"/>
            <p:cNvSpPr/>
            <p:nvPr/>
          </p:nvSpPr>
          <p:spPr>
            <a:xfrm>
              <a:off x="2388141" y="2201295"/>
              <a:ext cx="13884" cy="4246"/>
            </a:xfrm>
            <a:custGeom>
              <a:rect b="b" l="l" r="r" t="t"/>
              <a:pathLst>
                <a:path extrusionOk="0" h="141" w="389">
                  <a:moveTo>
                    <a:pt x="291" y="26"/>
                  </a:moveTo>
                  <a:cubicBezTo>
                    <a:pt x="237" y="1"/>
                    <a:pt x="1" y="69"/>
                    <a:pt x="100" y="117"/>
                  </a:cubicBezTo>
                  <a:cubicBezTo>
                    <a:pt x="151" y="141"/>
                    <a:pt x="389" y="73"/>
                    <a:pt x="291"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3"/>
            <p:cNvSpPr/>
            <p:nvPr/>
          </p:nvSpPr>
          <p:spPr>
            <a:xfrm>
              <a:off x="2116312" y="2199307"/>
              <a:ext cx="13813" cy="5540"/>
            </a:xfrm>
            <a:custGeom>
              <a:rect b="b" l="l" r="r" t="t"/>
              <a:pathLst>
                <a:path extrusionOk="0" h="184" w="387">
                  <a:moveTo>
                    <a:pt x="387" y="0"/>
                  </a:moveTo>
                  <a:lnTo>
                    <a:pt x="0" y="0"/>
                  </a:lnTo>
                  <a:lnTo>
                    <a:pt x="0" y="183"/>
                  </a:lnTo>
                  <a:lnTo>
                    <a:pt x="387"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3"/>
            <p:cNvSpPr/>
            <p:nvPr/>
          </p:nvSpPr>
          <p:spPr>
            <a:xfrm>
              <a:off x="6266809" y="2190727"/>
              <a:ext cx="6960" cy="6263"/>
            </a:xfrm>
            <a:custGeom>
              <a:rect b="b" l="l" r="r" t="t"/>
              <a:pathLst>
                <a:path extrusionOk="0" h="208" w="195">
                  <a:moveTo>
                    <a:pt x="194" y="104"/>
                  </a:moveTo>
                  <a:cubicBezTo>
                    <a:pt x="195" y="53"/>
                    <a:pt x="37" y="1"/>
                    <a:pt x="2" y="104"/>
                  </a:cubicBezTo>
                  <a:cubicBezTo>
                    <a:pt x="0" y="155"/>
                    <a:pt x="156" y="207"/>
                    <a:pt x="194"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3"/>
            <p:cNvSpPr/>
            <p:nvPr/>
          </p:nvSpPr>
          <p:spPr>
            <a:xfrm>
              <a:off x="3268659" y="2179135"/>
              <a:ext cx="52254" cy="22793"/>
            </a:xfrm>
            <a:custGeom>
              <a:rect b="b" l="l" r="r" t="t"/>
              <a:pathLst>
                <a:path extrusionOk="0" h="757" w="1464">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3"/>
            <p:cNvSpPr/>
            <p:nvPr/>
          </p:nvSpPr>
          <p:spPr>
            <a:xfrm>
              <a:off x="7825722" y="2187625"/>
              <a:ext cx="13991" cy="4276"/>
            </a:xfrm>
            <a:custGeom>
              <a:rect b="b" l="l" r="r" t="t"/>
              <a:pathLst>
                <a:path extrusionOk="0" h="142" w="392">
                  <a:moveTo>
                    <a:pt x="294" y="25"/>
                  </a:moveTo>
                  <a:cubicBezTo>
                    <a:pt x="240" y="1"/>
                    <a:pt x="0" y="70"/>
                    <a:pt x="99" y="116"/>
                  </a:cubicBezTo>
                  <a:cubicBezTo>
                    <a:pt x="154" y="142"/>
                    <a:pt x="392"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3"/>
            <p:cNvSpPr/>
            <p:nvPr/>
          </p:nvSpPr>
          <p:spPr>
            <a:xfrm>
              <a:off x="3334617" y="2185578"/>
              <a:ext cx="13777" cy="5540"/>
            </a:xfrm>
            <a:custGeom>
              <a:rect b="b" l="l" r="r" t="t"/>
              <a:pathLst>
                <a:path extrusionOk="0" h="184" w="386">
                  <a:moveTo>
                    <a:pt x="1" y="184"/>
                  </a:moveTo>
                  <a:lnTo>
                    <a:pt x="386" y="184"/>
                  </a:lnTo>
                  <a:lnTo>
                    <a:pt x="386" y="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3"/>
            <p:cNvSpPr/>
            <p:nvPr/>
          </p:nvSpPr>
          <p:spPr>
            <a:xfrm>
              <a:off x="1896129" y="2188378"/>
              <a:ext cx="13670" cy="2740"/>
            </a:xfrm>
            <a:custGeom>
              <a:rect b="b" l="l" r="r" t="t"/>
              <a:pathLst>
                <a:path extrusionOk="0" h="91" w="383">
                  <a:moveTo>
                    <a:pt x="383" y="0"/>
                  </a:moveTo>
                  <a:cubicBezTo>
                    <a:pt x="235" y="20"/>
                    <a:pt x="4" y="2"/>
                    <a:pt x="0" y="91"/>
                  </a:cubicBezTo>
                  <a:cubicBezTo>
                    <a:pt x="148" y="71"/>
                    <a:pt x="379" y="89"/>
                    <a:pt x="3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3"/>
            <p:cNvSpPr/>
            <p:nvPr/>
          </p:nvSpPr>
          <p:spPr>
            <a:xfrm>
              <a:off x="6467041" y="2174649"/>
              <a:ext cx="29018" cy="10960"/>
            </a:xfrm>
            <a:custGeom>
              <a:rect b="b" l="l" r="r" t="t"/>
              <a:pathLst>
                <a:path extrusionOk="0" h="364" w="813">
                  <a:moveTo>
                    <a:pt x="562" y="364"/>
                  </a:moveTo>
                  <a:cubicBezTo>
                    <a:pt x="813" y="245"/>
                    <a:pt x="681" y="91"/>
                    <a:pt x="370" y="1"/>
                  </a:cubicBezTo>
                  <a:cubicBezTo>
                    <a:pt x="344" y="228"/>
                    <a:pt x="1" y="285"/>
                    <a:pt x="562" y="36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3"/>
            <p:cNvSpPr/>
            <p:nvPr/>
          </p:nvSpPr>
          <p:spPr>
            <a:xfrm>
              <a:off x="130454" y="2182115"/>
              <a:ext cx="14027" cy="4336"/>
            </a:xfrm>
            <a:custGeom>
              <a:rect b="b" l="l" r="r" t="t"/>
              <a:pathLst>
                <a:path extrusionOk="0" h="144" w="393">
                  <a:moveTo>
                    <a:pt x="293" y="26"/>
                  </a:moveTo>
                  <a:cubicBezTo>
                    <a:pt x="241" y="1"/>
                    <a:pt x="1" y="70"/>
                    <a:pt x="99" y="116"/>
                  </a:cubicBezTo>
                  <a:cubicBezTo>
                    <a:pt x="152" y="143"/>
                    <a:pt x="392"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3"/>
            <p:cNvSpPr/>
            <p:nvPr/>
          </p:nvSpPr>
          <p:spPr>
            <a:xfrm>
              <a:off x="8390081" y="2179466"/>
              <a:ext cx="14063" cy="4185"/>
            </a:xfrm>
            <a:custGeom>
              <a:rect b="b" l="l" r="r" t="t"/>
              <a:pathLst>
                <a:path extrusionOk="0" h="139" w="394">
                  <a:moveTo>
                    <a:pt x="295" y="24"/>
                  </a:moveTo>
                  <a:cubicBezTo>
                    <a:pt x="238" y="0"/>
                    <a:pt x="1" y="68"/>
                    <a:pt x="101" y="115"/>
                  </a:cubicBezTo>
                  <a:cubicBezTo>
                    <a:pt x="154" y="139"/>
                    <a:pt x="394" y="69"/>
                    <a:pt x="295"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3"/>
            <p:cNvSpPr/>
            <p:nvPr/>
          </p:nvSpPr>
          <p:spPr>
            <a:xfrm>
              <a:off x="4552923" y="2180158"/>
              <a:ext cx="13813" cy="2800"/>
            </a:xfrm>
            <a:custGeom>
              <a:rect b="b" l="l" r="r" t="t"/>
              <a:pathLst>
                <a:path extrusionOk="0" h="93" w="387">
                  <a:moveTo>
                    <a:pt x="386" y="1"/>
                  </a:moveTo>
                  <a:cubicBezTo>
                    <a:pt x="236" y="20"/>
                    <a:pt x="7" y="5"/>
                    <a:pt x="0" y="92"/>
                  </a:cubicBezTo>
                  <a:cubicBezTo>
                    <a:pt x="151" y="71"/>
                    <a:pt x="383" y="89"/>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3"/>
            <p:cNvSpPr/>
            <p:nvPr/>
          </p:nvSpPr>
          <p:spPr>
            <a:xfrm>
              <a:off x="8655200" y="2173986"/>
              <a:ext cx="13849" cy="7467"/>
            </a:xfrm>
            <a:custGeom>
              <a:rect b="b" l="l" r="r" t="t"/>
              <a:pathLst>
                <a:path extrusionOk="0" h="248" w="388">
                  <a:moveTo>
                    <a:pt x="388" y="114"/>
                  </a:moveTo>
                  <a:cubicBezTo>
                    <a:pt x="384" y="23"/>
                    <a:pt x="49" y="1"/>
                    <a:pt x="0" y="114"/>
                  </a:cubicBezTo>
                  <a:cubicBezTo>
                    <a:pt x="217" y="105"/>
                    <a:pt x="303" y="247"/>
                    <a:pt x="388"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3"/>
            <p:cNvSpPr/>
            <p:nvPr/>
          </p:nvSpPr>
          <p:spPr>
            <a:xfrm>
              <a:off x="8928636" y="2166489"/>
              <a:ext cx="25556" cy="10960"/>
            </a:xfrm>
            <a:custGeom>
              <a:rect b="b" l="l" r="r" t="t"/>
              <a:pathLst>
                <a:path extrusionOk="0" h="364" w="716">
                  <a:moveTo>
                    <a:pt x="440" y="363"/>
                  </a:moveTo>
                  <a:cubicBezTo>
                    <a:pt x="500" y="242"/>
                    <a:pt x="716" y="191"/>
                    <a:pt x="635" y="0"/>
                  </a:cubicBezTo>
                  <a:lnTo>
                    <a:pt x="56" y="0"/>
                  </a:lnTo>
                  <a:cubicBezTo>
                    <a:pt x="0" y="209"/>
                    <a:pt x="102" y="342"/>
                    <a:pt x="440" y="36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3"/>
            <p:cNvSpPr/>
            <p:nvPr/>
          </p:nvSpPr>
          <p:spPr>
            <a:xfrm>
              <a:off x="6300966" y="2168446"/>
              <a:ext cx="20987" cy="9003"/>
            </a:xfrm>
            <a:custGeom>
              <a:rect b="b" l="l" r="r" t="t"/>
              <a:pathLst>
                <a:path extrusionOk="0" h="299" w="588">
                  <a:moveTo>
                    <a:pt x="393" y="298"/>
                  </a:moveTo>
                  <a:cubicBezTo>
                    <a:pt x="393" y="210"/>
                    <a:pt x="550" y="191"/>
                    <a:pt x="588" y="116"/>
                  </a:cubicBezTo>
                  <a:cubicBezTo>
                    <a:pt x="338" y="112"/>
                    <a:pt x="320" y="1"/>
                    <a:pt x="9" y="27"/>
                  </a:cubicBezTo>
                  <a:cubicBezTo>
                    <a:pt x="0" y="183"/>
                    <a:pt x="154" y="259"/>
                    <a:pt x="393" y="29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3"/>
            <p:cNvSpPr/>
            <p:nvPr/>
          </p:nvSpPr>
          <p:spPr>
            <a:xfrm>
              <a:off x="8624220" y="2171216"/>
              <a:ext cx="14063" cy="4276"/>
            </a:xfrm>
            <a:custGeom>
              <a:rect b="b" l="l" r="r" t="t"/>
              <a:pathLst>
                <a:path extrusionOk="0" h="142" w="394">
                  <a:moveTo>
                    <a:pt x="98" y="118"/>
                  </a:moveTo>
                  <a:cubicBezTo>
                    <a:pt x="153" y="141"/>
                    <a:pt x="393" y="73"/>
                    <a:pt x="293" y="26"/>
                  </a:cubicBezTo>
                  <a:cubicBezTo>
                    <a:pt x="238" y="0"/>
                    <a:pt x="0" y="69"/>
                    <a:pt x="98"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3"/>
            <p:cNvSpPr/>
            <p:nvPr/>
          </p:nvSpPr>
          <p:spPr>
            <a:xfrm>
              <a:off x="5011670" y="2162786"/>
              <a:ext cx="39797" cy="15838"/>
            </a:xfrm>
            <a:custGeom>
              <a:rect b="b" l="l" r="r" t="t"/>
              <a:pathLst>
                <a:path extrusionOk="0" h="526" w="1115">
                  <a:moveTo>
                    <a:pt x="648" y="304"/>
                  </a:moveTo>
                  <a:cubicBezTo>
                    <a:pt x="1114" y="1"/>
                    <a:pt x="1" y="525"/>
                    <a:pt x="648" y="3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3"/>
            <p:cNvSpPr/>
            <p:nvPr/>
          </p:nvSpPr>
          <p:spPr>
            <a:xfrm>
              <a:off x="2798205" y="2160076"/>
              <a:ext cx="36264" cy="19060"/>
            </a:xfrm>
            <a:custGeom>
              <a:rect b="b" l="l" r="r" t="t"/>
              <a:pathLst>
                <a:path extrusionOk="0" h="633" w="1016">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3"/>
            <p:cNvSpPr/>
            <p:nvPr/>
          </p:nvSpPr>
          <p:spPr>
            <a:xfrm>
              <a:off x="3948624" y="2155530"/>
              <a:ext cx="37870" cy="18849"/>
            </a:xfrm>
            <a:custGeom>
              <a:rect b="b" l="l" r="r" t="t"/>
              <a:pathLst>
                <a:path extrusionOk="0" h="626" w="1061">
                  <a:moveTo>
                    <a:pt x="732" y="545"/>
                  </a:moveTo>
                  <a:cubicBezTo>
                    <a:pt x="1061" y="392"/>
                    <a:pt x="618" y="137"/>
                    <a:pt x="345" y="0"/>
                  </a:cubicBezTo>
                  <a:cubicBezTo>
                    <a:pt x="49" y="140"/>
                    <a:pt x="1" y="625"/>
                    <a:pt x="732"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3"/>
            <p:cNvSpPr/>
            <p:nvPr/>
          </p:nvSpPr>
          <p:spPr>
            <a:xfrm>
              <a:off x="2838965" y="2163418"/>
              <a:ext cx="7067" cy="6233"/>
            </a:xfrm>
            <a:custGeom>
              <a:rect b="b" l="l" r="r" t="t"/>
              <a:pathLst>
                <a:path extrusionOk="0" h="207" w="198">
                  <a:moveTo>
                    <a:pt x="2" y="104"/>
                  </a:moveTo>
                  <a:cubicBezTo>
                    <a:pt x="0" y="155"/>
                    <a:pt x="158" y="207"/>
                    <a:pt x="196" y="104"/>
                  </a:cubicBezTo>
                  <a:cubicBezTo>
                    <a:pt x="197" y="53"/>
                    <a:pt x="40" y="1"/>
                    <a:pt x="2"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3"/>
            <p:cNvSpPr/>
            <p:nvPr/>
          </p:nvSpPr>
          <p:spPr>
            <a:xfrm>
              <a:off x="387114" y="2152820"/>
              <a:ext cx="56680" cy="22583"/>
            </a:xfrm>
            <a:custGeom>
              <a:rect b="b" l="l" r="r" t="t"/>
              <a:pathLst>
                <a:path extrusionOk="0" h="750" w="1588">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3"/>
            <p:cNvSpPr/>
            <p:nvPr/>
          </p:nvSpPr>
          <p:spPr>
            <a:xfrm>
              <a:off x="3331084" y="2163027"/>
              <a:ext cx="14027" cy="4276"/>
            </a:xfrm>
            <a:custGeom>
              <a:rect b="b" l="l" r="r" t="t"/>
              <a:pathLst>
                <a:path extrusionOk="0" h="142" w="393">
                  <a:moveTo>
                    <a:pt x="296" y="25"/>
                  </a:moveTo>
                  <a:cubicBezTo>
                    <a:pt x="238" y="1"/>
                    <a:pt x="1" y="67"/>
                    <a:pt x="100" y="117"/>
                  </a:cubicBezTo>
                  <a:cubicBezTo>
                    <a:pt x="153" y="142"/>
                    <a:pt x="392" y="72"/>
                    <a:pt x="296"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3"/>
            <p:cNvSpPr/>
            <p:nvPr/>
          </p:nvSpPr>
          <p:spPr>
            <a:xfrm>
              <a:off x="2150790" y="2160437"/>
              <a:ext cx="13706" cy="6745"/>
            </a:xfrm>
            <a:custGeom>
              <a:rect b="b" l="l" r="r" t="t"/>
              <a:pathLst>
                <a:path extrusionOk="0" h="224" w="384">
                  <a:moveTo>
                    <a:pt x="384" y="111"/>
                  </a:moveTo>
                  <a:cubicBezTo>
                    <a:pt x="345" y="0"/>
                    <a:pt x="171" y="55"/>
                    <a:pt x="0" y="111"/>
                  </a:cubicBezTo>
                  <a:cubicBezTo>
                    <a:pt x="2" y="203"/>
                    <a:pt x="338" y="224"/>
                    <a:pt x="384" y="1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3"/>
            <p:cNvSpPr/>
            <p:nvPr/>
          </p:nvSpPr>
          <p:spPr>
            <a:xfrm>
              <a:off x="3035091" y="2157577"/>
              <a:ext cx="14027" cy="4276"/>
            </a:xfrm>
            <a:custGeom>
              <a:rect b="b" l="l" r="r" t="t"/>
              <a:pathLst>
                <a:path extrusionOk="0" h="142" w="393">
                  <a:moveTo>
                    <a:pt x="295" y="25"/>
                  </a:moveTo>
                  <a:cubicBezTo>
                    <a:pt x="241" y="0"/>
                    <a:pt x="1" y="69"/>
                    <a:pt x="100" y="116"/>
                  </a:cubicBezTo>
                  <a:cubicBezTo>
                    <a:pt x="155" y="141"/>
                    <a:pt x="392" y="71"/>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3"/>
            <p:cNvSpPr/>
            <p:nvPr/>
          </p:nvSpPr>
          <p:spPr>
            <a:xfrm>
              <a:off x="5681677" y="2155138"/>
              <a:ext cx="20773" cy="3643"/>
            </a:xfrm>
            <a:custGeom>
              <a:rect b="b" l="l" r="r" t="t"/>
              <a:pathLst>
                <a:path extrusionOk="0" h="121" w="582">
                  <a:moveTo>
                    <a:pt x="582" y="15"/>
                  </a:moveTo>
                  <a:cubicBezTo>
                    <a:pt x="356" y="28"/>
                    <a:pt x="36" y="0"/>
                    <a:pt x="1" y="106"/>
                  </a:cubicBezTo>
                  <a:cubicBezTo>
                    <a:pt x="228" y="92"/>
                    <a:pt x="552" y="120"/>
                    <a:pt x="582" y="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3"/>
            <p:cNvSpPr/>
            <p:nvPr/>
          </p:nvSpPr>
          <p:spPr>
            <a:xfrm>
              <a:off x="2949146" y="2152820"/>
              <a:ext cx="13813" cy="2740"/>
            </a:xfrm>
            <a:custGeom>
              <a:rect b="b" l="l" r="r" t="t"/>
              <a:pathLst>
                <a:path extrusionOk="0" h="91" w="387">
                  <a:moveTo>
                    <a:pt x="387" y="0"/>
                  </a:moveTo>
                  <a:cubicBezTo>
                    <a:pt x="239" y="20"/>
                    <a:pt x="7" y="1"/>
                    <a:pt x="0" y="90"/>
                  </a:cubicBezTo>
                  <a:cubicBezTo>
                    <a:pt x="149" y="72"/>
                    <a:pt x="383" y="90"/>
                    <a:pt x="3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3"/>
            <p:cNvSpPr/>
            <p:nvPr/>
          </p:nvSpPr>
          <p:spPr>
            <a:xfrm>
              <a:off x="8936595" y="2141830"/>
              <a:ext cx="14670" cy="9545"/>
            </a:xfrm>
            <a:custGeom>
              <a:rect b="b" l="l" r="r" t="t"/>
              <a:pathLst>
                <a:path extrusionOk="0" h="317" w="411">
                  <a:moveTo>
                    <a:pt x="410" y="275"/>
                  </a:moveTo>
                  <a:lnTo>
                    <a:pt x="410" y="92"/>
                  </a:lnTo>
                  <a:cubicBezTo>
                    <a:pt x="216" y="92"/>
                    <a:pt x="179" y="19"/>
                    <a:pt x="23" y="1"/>
                  </a:cubicBezTo>
                  <a:cubicBezTo>
                    <a:pt x="42" y="147"/>
                    <a:pt x="1" y="317"/>
                    <a:pt x="410" y="27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3"/>
            <p:cNvSpPr/>
            <p:nvPr/>
          </p:nvSpPr>
          <p:spPr>
            <a:xfrm>
              <a:off x="5561146" y="2146557"/>
              <a:ext cx="14063" cy="4306"/>
            </a:xfrm>
            <a:custGeom>
              <a:rect b="b" l="l" r="r" t="t"/>
              <a:pathLst>
                <a:path extrusionOk="0" h="143" w="394">
                  <a:moveTo>
                    <a:pt x="295" y="27"/>
                  </a:moveTo>
                  <a:cubicBezTo>
                    <a:pt x="241" y="1"/>
                    <a:pt x="1" y="71"/>
                    <a:pt x="101" y="118"/>
                  </a:cubicBezTo>
                  <a:cubicBezTo>
                    <a:pt x="156" y="143"/>
                    <a:pt x="394" y="75"/>
                    <a:pt x="295"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3"/>
            <p:cNvSpPr/>
            <p:nvPr/>
          </p:nvSpPr>
          <p:spPr>
            <a:xfrm>
              <a:off x="2160392" y="2141921"/>
              <a:ext cx="29518" cy="9846"/>
            </a:xfrm>
            <a:custGeom>
              <a:rect b="b" l="l" r="r" t="t"/>
              <a:pathLst>
                <a:path extrusionOk="0" h="327" w="827">
                  <a:moveTo>
                    <a:pt x="693" y="272"/>
                  </a:moveTo>
                  <a:cubicBezTo>
                    <a:pt x="826" y="29"/>
                    <a:pt x="294" y="98"/>
                    <a:pt x="115" y="1"/>
                  </a:cubicBezTo>
                  <a:cubicBezTo>
                    <a:pt x="0" y="237"/>
                    <a:pt x="193" y="327"/>
                    <a:pt x="693"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3"/>
            <p:cNvSpPr/>
            <p:nvPr/>
          </p:nvSpPr>
          <p:spPr>
            <a:xfrm>
              <a:off x="8620758" y="2139181"/>
              <a:ext cx="34515" cy="8943"/>
            </a:xfrm>
            <a:custGeom>
              <a:rect b="b" l="l" r="r" t="t"/>
              <a:pathLst>
                <a:path extrusionOk="0" h="297" w="967">
                  <a:moveTo>
                    <a:pt x="195" y="272"/>
                  </a:moveTo>
                  <a:cubicBezTo>
                    <a:pt x="635" y="297"/>
                    <a:pt x="921" y="250"/>
                    <a:pt x="967" y="89"/>
                  </a:cubicBezTo>
                  <a:cubicBezTo>
                    <a:pt x="627" y="111"/>
                    <a:pt x="1" y="0"/>
                    <a:pt x="195"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3"/>
            <p:cNvSpPr/>
            <p:nvPr/>
          </p:nvSpPr>
          <p:spPr>
            <a:xfrm>
              <a:off x="2713151" y="2136411"/>
              <a:ext cx="17739" cy="10960"/>
            </a:xfrm>
            <a:custGeom>
              <a:rect b="b" l="l" r="r" t="t"/>
              <a:pathLst>
                <a:path extrusionOk="0" h="364" w="497">
                  <a:moveTo>
                    <a:pt x="443" y="364"/>
                  </a:moveTo>
                  <a:cubicBezTo>
                    <a:pt x="497" y="157"/>
                    <a:pt x="394" y="23"/>
                    <a:pt x="57" y="1"/>
                  </a:cubicBezTo>
                  <a:cubicBezTo>
                    <a:pt x="1" y="207"/>
                    <a:pt x="104" y="343"/>
                    <a:pt x="443" y="36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3"/>
            <p:cNvSpPr/>
            <p:nvPr/>
          </p:nvSpPr>
          <p:spPr>
            <a:xfrm>
              <a:off x="7054814" y="2141168"/>
              <a:ext cx="14027" cy="4246"/>
            </a:xfrm>
            <a:custGeom>
              <a:rect b="b" l="l" r="r" t="t"/>
              <a:pathLst>
                <a:path extrusionOk="0" h="141" w="393">
                  <a:moveTo>
                    <a:pt x="99" y="114"/>
                  </a:moveTo>
                  <a:cubicBezTo>
                    <a:pt x="154" y="140"/>
                    <a:pt x="393" y="71"/>
                    <a:pt x="293" y="23"/>
                  </a:cubicBezTo>
                  <a:cubicBezTo>
                    <a:pt x="239" y="1"/>
                    <a:pt x="1" y="69"/>
                    <a:pt x="99"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3"/>
            <p:cNvSpPr/>
            <p:nvPr/>
          </p:nvSpPr>
          <p:spPr>
            <a:xfrm>
              <a:off x="2339779" y="2141138"/>
              <a:ext cx="14170" cy="4276"/>
            </a:xfrm>
            <a:custGeom>
              <a:rect b="b" l="l" r="r" t="t"/>
              <a:pathLst>
                <a:path extrusionOk="0" h="142" w="397">
                  <a:moveTo>
                    <a:pt x="295" y="24"/>
                  </a:moveTo>
                  <a:cubicBezTo>
                    <a:pt x="242" y="0"/>
                    <a:pt x="1" y="68"/>
                    <a:pt x="103" y="115"/>
                  </a:cubicBezTo>
                  <a:cubicBezTo>
                    <a:pt x="158" y="141"/>
                    <a:pt x="396" y="72"/>
                    <a:pt x="295"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3"/>
            <p:cNvSpPr/>
            <p:nvPr/>
          </p:nvSpPr>
          <p:spPr>
            <a:xfrm>
              <a:off x="7422297" y="2130961"/>
              <a:ext cx="23521" cy="8250"/>
            </a:xfrm>
            <a:custGeom>
              <a:rect b="b" l="l" r="r" t="t"/>
              <a:pathLst>
                <a:path extrusionOk="0" h="274" w="659">
                  <a:moveTo>
                    <a:pt x="411" y="273"/>
                  </a:moveTo>
                  <a:cubicBezTo>
                    <a:pt x="422" y="157"/>
                    <a:pt x="658" y="145"/>
                    <a:pt x="605" y="0"/>
                  </a:cubicBezTo>
                  <a:lnTo>
                    <a:pt x="217" y="0"/>
                  </a:lnTo>
                  <a:cubicBezTo>
                    <a:pt x="0" y="131"/>
                    <a:pt x="9" y="222"/>
                    <a:pt x="411"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3"/>
            <p:cNvSpPr/>
            <p:nvPr/>
          </p:nvSpPr>
          <p:spPr>
            <a:xfrm>
              <a:off x="2008273" y="2121748"/>
              <a:ext cx="46436" cy="9244"/>
            </a:xfrm>
            <a:custGeom>
              <a:rect b="b" l="l" r="r" t="t"/>
              <a:pathLst>
                <a:path extrusionOk="0" h="307" w="1301">
                  <a:moveTo>
                    <a:pt x="713" y="306"/>
                  </a:moveTo>
                  <a:cubicBezTo>
                    <a:pt x="1300" y="1"/>
                    <a:pt x="0" y="31"/>
                    <a:pt x="713"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3"/>
            <p:cNvSpPr/>
            <p:nvPr/>
          </p:nvSpPr>
          <p:spPr>
            <a:xfrm>
              <a:off x="8948801" y="2113619"/>
              <a:ext cx="39761" cy="15808"/>
            </a:xfrm>
            <a:custGeom>
              <a:rect b="b" l="l" r="r" t="t"/>
              <a:pathLst>
                <a:path extrusionOk="0" h="525" w="1114">
                  <a:moveTo>
                    <a:pt x="647" y="304"/>
                  </a:moveTo>
                  <a:cubicBezTo>
                    <a:pt x="1114" y="1"/>
                    <a:pt x="0" y="524"/>
                    <a:pt x="647" y="3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3"/>
            <p:cNvSpPr/>
            <p:nvPr/>
          </p:nvSpPr>
          <p:spPr>
            <a:xfrm>
              <a:off x="8073459" y="2121989"/>
              <a:ext cx="14063" cy="4276"/>
            </a:xfrm>
            <a:custGeom>
              <a:rect b="b" l="l" r="r" t="t"/>
              <a:pathLst>
                <a:path extrusionOk="0" h="142" w="394">
                  <a:moveTo>
                    <a:pt x="100" y="117"/>
                  </a:moveTo>
                  <a:cubicBezTo>
                    <a:pt x="154" y="142"/>
                    <a:pt x="394" y="73"/>
                    <a:pt x="292" y="26"/>
                  </a:cubicBezTo>
                  <a:cubicBezTo>
                    <a:pt x="244" y="1"/>
                    <a:pt x="1" y="70"/>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3"/>
            <p:cNvSpPr/>
            <p:nvPr/>
          </p:nvSpPr>
          <p:spPr>
            <a:xfrm>
              <a:off x="5069170" y="2120032"/>
              <a:ext cx="13884" cy="5480"/>
            </a:xfrm>
            <a:custGeom>
              <a:rect b="b" l="l" r="r" t="t"/>
              <a:pathLst>
                <a:path extrusionOk="0" h="182" w="389">
                  <a:moveTo>
                    <a:pt x="1" y="182"/>
                  </a:moveTo>
                  <a:lnTo>
                    <a:pt x="388" y="182"/>
                  </a:lnTo>
                  <a:lnTo>
                    <a:pt x="388" y="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3"/>
            <p:cNvSpPr/>
            <p:nvPr/>
          </p:nvSpPr>
          <p:spPr>
            <a:xfrm>
              <a:off x="2928551" y="2119430"/>
              <a:ext cx="13813" cy="6715"/>
            </a:xfrm>
            <a:custGeom>
              <a:rect b="b" l="l" r="r" t="t"/>
              <a:pathLst>
                <a:path extrusionOk="0" h="223" w="387">
                  <a:moveTo>
                    <a:pt x="1" y="111"/>
                  </a:moveTo>
                  <a:cubicBezTo>
                    <a:pt x="2" y="202"/>
                    <a:pt x="337" y="223"/>
                    <a:pt x="387" y="111"/>
                  </a:cubicBezTo>
                  <a:cubicBezTo>
                    <a:pt x="344" y="1"/>
                    <a:pt x="172" y="56"/>
                    <a:pt x="1" y="1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3"/>
            <p:cNvSpPr/>
            <p:nvPr/>
          </p:nvSpPr>
          <p:spPr>
            <a:xfrm>
              <a:off x="6818570" y="2109614"/>
              <a:ext cx="26412" cy="15326"/>
            </a:xfrm>
            <a:custGeom>
              <a:rect b="b" l="l" r="r" t="t"/>
              <a:pathLst>
                <a:path extrusionOk="0" h="509" w="740">
                  <a:moveTo>
                    <a:pt x="739" y="437"/>
                  </a:moveTo>
                  <a:lnTo>
                    <a:pt x="739" y="75"/>
                  </a:lnTo>
                  <a:cubicBezTo>
                    <a:pt x="1" y="1"/>
                    <a:pt x="1" y="508"/>
                    <a:pt x="739" y="43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3"/>
            <p:cNvSpPr/>
            <p:nvPr/>
          </p:nvSpPr>
          <p:spPr>
            <a:xfrm>
              <a:off x="2783928" y="2116900"/>
              <a:ext cx="6996" cy="6233"/>
            </a:xfrm>
            <a:custGeom>
              <a:rect b="b" l="l" r="r" t="t"/>
              <a:pathLst>
                <a:path extrusionOk="0" h="207" w="196">
                  <a:moveTo>
                    <a:pt x="195" y="104"/>
                  </a:moveTo>
                  <a:cubicBezTo>
                    <a:pt x="195" y="55"/>
                    <a:pt x="36" y="0"/>
                    <a:pt x="1" y="104"/>
                  </a:cubicBezTo>
                  <a:cubicBezTo>
                    <a:pt x="1" y="154"/>
                    <a:pt x="157" y="206"/>
                    <a:pt x="195"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3"/>
            <p:cNvSpPr/>
            <p:nvPr/>
          </p:nvSpPr>
          <p:spPr>
            <a:xfrm>
              <a:off x="4181264" y="2114130"/>
              <a:ext cx="6924" cy="6293"/>
            </a:xfrm>
            <a:custGeom>
              <a:rect b="b" l="l" r="r" t="t"/>
              <a:pathLst>
                <a:path extrusionOk="0" h="209" w="194">
                  <a:moveTo>
                    <a:pt x="192" y="105"/>
                  </a:moveTo>
                  <a:cubicBezTo>
                    <a:pt x="194" y="56"/>
                    <a:pt x="37" y="1"/>
                    <a:pt x="0" y="105"/>
                  </a:cubicBezTo>
                  <a:cubicBezTo>
                    <a:pt x="0" y="155"/>
                    <a:pt x="156" y="208"/>
                    <a:pt x="192"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3"/>
            <p:cNvSpPr/>
            <p:nvPr/>
          </p:nvSpPr>
          <p:spPr>
            <a:xfrm>
              <a:off x="2715114" y="2109102"/>
              <a:ext cx="22629" cy="11713"/>
            </a:xfrm>
            <a:custGeom>
              <a:rect b="b" l="l" r="r" t="t"/>
              <a:pathLst>
                <a:path extrusionOk="0" h="389" w="634">
                  <a:moveTo>
                    <a:pt x="194" y="1"/>
                  </a:moveTo>
                  <a:cubicBezTo>
                    <a:pt x="204" y="126"/>
                    <a:pt x="104" y="199"/>
                    <a:pt x="1" y="272"/>
                  </a:cubicBezTo>
                  <a:cubicBezTo>
                    <a:pt x="246" y="276"/>
                    <a:pt x="267" y="388"/>
                    <a:pt x="578" y="363"/>
                  </a:cubicBezTo>
                  <a:cubicBezTo>
                    <a:pt x="634" y="157"/>
                    <a:pt x="533" y="2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3"/>
            <p:cNvSpPr/>
            <p:nvPr/>
          </p:nvSpPr>
          <p:spPr>
            <a:xfrm>
              <a:off x="2601507" y="2113829"/>
              <a:ext cx="13956" cy="4215"/>
            </a:xfrm>
            <a:custGeom>
              <a:rect b="b" l="l" r="r" t="t"/>
              <a:pathLst>
                <a:path extrusionOk="0" h="140" w="391">
                  <a:moveTo>
                    <a:pt x="291" y="24"/>
                  </a:moveTo>
                  <a:cubicBezTo>
                    <a:pt x="239" y="0"/>
                    <a:pt x="0" y="68"/>
                    <a:pt x="99" y="115"/>
                  </a:cubicBezTo>
                  <a:cubicBezTo>
                    <a:pt x="153" y="140"/>
                    <a:pt x="390" y="72"/>
                    <a:pt x="291"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3"/>
            <p:cNvSpPr/>
            <p:nvPr/>
          </p:nvSpPr>
          <p:spPr>
            <a:xfrm>
              <a:off x="1923648" y="2106393"/>
              <a:ext cx="20630" cy="8160"/>
            </a:xfrm>
            <a:custGeom>
              <a:rect b="b" l="l" r="r" t="t"/>
              <a:pathLst>
                <a:path extrusionOk="0" h="271" w="578">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3"/>
            <p:cNvSpPr/>
            <p:nvPr/>
          </p:nvSpPr>
          <p:spPr>
            <a:xfrm>
              <a:off x="4503882" y="2103653"/>
              <a:ext cx="23521" cy="8220"/>
            </a:xfrm>
            <a:custGeom>
              <a:rect b="b" l="l" r="r" t="t"/>
              <a:pathLst>
                <a:path extrusionOk="0" h="273" w="659">
                  <a:moveTo>
                    <a:pt x="412" y="273"/>
                  </a:moveTo>
                  <a:cubicBezTo>
                    <a:pt x="422" y="157"/>
                    <a:pt x="659" y="146"/>
                    <a:pt x="607" y="0"/>
                  </a:cubicBezTo>
                  <a:lnTo>
                    <a:pt x="219" y="0"/>
                  </a:lnTo>
                  <a:cubicBezTo>
                    <a:pt x="1" y="131"/>
                    <a:pt x="10" y="221"/>
                    <a:pt x="412"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3"/>
            <p:cNvSpPr/>
            <p:nvPr/>
          </p:nvSpPr>
          <p:spPr>
            <a:xfrm>
              <a:off x="2763298" y="2106001"/>
              <a:ext cx="6924" cy="6203"/>
            </a:xfrm>
            <a:custGeom>
              <a:rect b="b" l="l" r="r" t="t"/>
              <a:pathLst>
                <a:path extrusionOk="0" h="206" w="194">
                  <a:moveTo>
                    <a:pt x="194" y="104"/>
                  </a:moveTo>
                  <a:cubicBezTo>
                    <a:pt x="194" y="53"/>
                    <a:pt x="37" y="0"/>
                    <a:pt x="0" y="104"/>
                  </a:cubicBezTo>
                  <a:cubicBezTo>
                    <a:pt x="2" y="153"/>
                    <a:pt x="157" y="205"/>
                    <a:pt x="194"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3"/>
            <p:cNvSpPr/>
            <p:nvPr/>
          </p:nvSpPr>
          <p:spPr>
            <a:xfrm>
              <a:off x="2605040" y="2106001"/>
              <a:ext cx="6889" cy="6203"/>
            </a:xfrm>
            <a:custGeom>
              <a:rect b="b" l="l" r="r" t="t"/>
              <a:pathLst>
                <a:path extrusionOk="0" h="206" w="193">
                  <a:moveTo>
                    <a:pt x="192" y="104"/>
                  </a:moveTo>
                  <a:cubicBezTo>
                    <a:pt x="192" y="53"/>
                    <a:pt x="35" y="0"/>
                    <a:pt x="0" y="104"/>
                  </a:cubicBezTo>
                  <a:cubicBezTo>
                    <a:pt x="0" y="153"/>
                    <a:pt x="153" y="205"/>
                    <a:pt x="192"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3"/>
            <p:cNvSpPr/>
            <p:nvPr/>
          </p:nvSpPr>
          <p:spPr>
            <a:xfrm>
              <a:off x="8717161" y="2103653"/>
              <a:ext cx="13813" cy="5480"/>
            </a:xfrm>
            <a:custGeom>
              <a:rect b="b" l="l" r="r" t="t"/>
              <a:pathLst>
                <a:path extrusionOk="0" h="182" w="387">
                  <a:moveTo>
                    <a:pt x="387" y="0"/>
                  </a:moveTo>
                  <a:lnTo>
                    <a:pt x="0" y="0"/>
                  </a:lnTo>
                  <a:lnTo>
                    <a:pt x="0" y="182"/>
                  </a:lnTo>
                  <a:lnTo>
                    <a:pt x="387"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3"/>
            <p:cNvSpPr/>
            <p:nvPr/>
          </p:nvSpPr>
          <p:spPr>
            <a:xfrm>
              <a:off x="2887184" y="2087816"/>
              <a:ext cx="26627" cy="15266"/>
            </a:xfrm>
            <a:custGeom>
              <a:rect b="b" l="l" r="r" t="t"/>
              <a:pathLst>
                <a:path extrusionOk="0" h="507" w="746">
                  <a:moveTo>
                    <a:pt x="0" y="72"/>
                  </a:moveTo>
                  <a:lnTo>
                    <a:pt x="0" y="435"/>
                  </a:lnTo>
                  <a:cubicBezTo>
                    <a:pt x="746" y="507"/>
                    <a:pt x="746" y="0"/>
                    <a:pt x="0" y="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3"/>
            <p:cNvSpPr/>
            <p:nvPr/>
          </p:nvSpPr>
          <p:spPr>
            <a:xfrm>
              <a:off x="2967491" y="2079536"/>
              <a:ext cx="37120" cy="15928"/>
            </a:xfrm>
            <a:custGeom>
              <a:rect b="b" l="l" r="r" t="t"/>
              <a:pathLst>
                <a:path extrusionOk="0" h="529" w="1040">
                  <a:moveTo>
                    <a:pt x="837" y="528"/>
                  </a:moveTo>
                  <a:cubicBezTo>
                    <a:pt x="1040" y="1"/>
                    <a:pt x="1" y="489"/>
                    <a:pt x="837" y="52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3"/>
            <p:cNvSpPr/>
            <p:nvPr/>
          </p:nvSpPr>
          <p:spPr>
            <a:xfrm>
              <a:off x="7925623" y="2077187"/>
              <a:ext cx="34443" cy="16320"/>
            </a:xfrm>
            <a:custGeom>
              <a:rect b="b" l="l" r="r" t="t"/>
              <a:pathLst>
                <a:path extrusionOk="0" h="542" w="965">
                  <a:moveTo>
                    <a:pt x="1" y="425"/>
                  </a:moveTo>
                  <a:cubicBezTo>
                    <a:pt x="253" y="541"/>
                    <a:pt x="711" y="541"/>
                    <a:pt x="964" y="425"/>
                  </a:cubicBezTo>
                  <a:cubicBezTo>
                    <a:pt x="962" y="1"/>
                    <a:pt x="5" y="1"/>
                    <a:pt x="1" y="4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3"/>
            <p:cNvSpPr/>
            <p:nvPr/>
          </p:nvSpPr>
          <p:spPr>
            <a:xfrm>
              <a:off x="7788031" y="2089953"/>
              <a:ext cx="13706" cy="2740"/>
            </a:xfrm>
            <a:custGeom>
              <a:rect b="b" l="l" r="r" t="t"/>
              <a:pathLst>
                <a:path extrusionOk="0" h="91" w="384">
                  <a:moveTo>
                    <a:pt x="384" y="1"/>
                  </a:moveTo>
                  <a:cubicBezTo>
                    <a:pt x="234" y="23"/>
                    <a:pt x="4" y="4"/>
                    <a:pt x="0" y="91"/>
                  </a:cubicBezTo>
                  <a:cubicBezTo>
                    <a:pt x="146" y="71"/>
                    <a:pt x="381" y="90"/>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3"/>
            <p:cNvSpPr/>
            <p:nvPr/>
          </p:nvSpPr>
          <p:spPr>
            <a:xfrm>
              <a:off x="8509863" y="2084534"/>
              <a:ext cx="21523" cy="6353"/>
            </a:xfrm>
            <a:custGeom>
              <a:rect b="b" l="l" r="r" t="t"/>
              <a:pathLst>
                <a:path extrusionOk="0" h="211" w="603">
                  <a:moveTo>
                    <a:pt x="603" y="181"/>
                  </a:moveTo>
                  <a:lnTo>
                    <a:pt x="603" y="1"/>
                  </a:lnTo>
                  <a:lnTo>
                    <a:pt x="26" y="1"/>
                  </a:lnTo>
                  <a:cubicBezTo>
                    <a:pt x="1" y="161"/>
                    <a:pt x="215" y="211"/>
                    <a:pt x="603" y="18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3"/>
            <p:cNvSpPr/>
            <p:nvPr/>
          </p:nvSpPr>
          <p:spPr>
            <a:xfrm>
              <a:off x="8593311" y="2077729"/>
              <a:ext cx="13777" cy="7497"/>
            </a:xfrm>
            <a:custGeom>
              <a:rect b="b" l="l" r="r" t="t"/>
              <a:pathLst>
                <a:path extrusionOk="0" h="249" w="386">
                  <a:moveTo>
                    <a:pt x="386" y="133"/>
                  </a:moveTo>
                  <a:cubicBezTo>
                    <a:pt x="169" y="143"/>
                    <a:pt x="86" y="1"/>
                    <a:pt x="1" y="133"/>
                  </a:cubicBezTo>
                  <a:cubicBezTo>
                    <a:pt x="3" y="227"/>
                    <a:pt x="339" y="249"/>
                    <a:pt x="386" y="1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3"/>
            <p:cNvSpPr/>
            <p:nvPr/>
          </p:nvSpPr>
          <p:spPr>
            <a:xfrm>
              <a:off x="3778588" y="2078301"/>
              <a:ext cx="13884" cy="4215"/>
            </a:xfrm>
            <a:custGeom>
              <a:rect b="b" l="l" r="r" t="t"/>
              <a:pathLst>
                <a:path extrusionOk="0" h="140" w="389">
                  <a:moveTo>
                    <a:pt x="289" y="25"/>
                  </a:moveTo>
                  <a:cubicBezTo>
                    <a:pt x="238" y="0"/>
                    <a:pt x="0" y="68"/>
                    <a:pt x="98" y="116"/>
                  </a:cubicBezTo>
                  <a:cubicBezTo>
                    <a:pt x="150" y="140"/>
                    <a:pt x="388" y="71"/>
                    <a:pt x="289"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3"/>
            <p:cNvSpPr/>
            <p:nvPr/>
          </p:nvSpPr>
          <p:spPr>
            <a:xfrm>
              <a:off x="7911846" y="2070834"/>
              <a:ext cx="13813" cy="5480"/>
            </a:xfrm>
            <a:custGeom>
              <a:rect b="b" l="l" r="r" t="t"/>
              <a:pathLst>
                <a:path extrusionOk="0" h="182" w="387">
                  <a:moveTo>
                    <a:pt x="387" y="0"/>
                  </a:moveTo>
                  <a:lnTo>
                    <a:pt x="1" y="0"/>
                  </a:lnTo>
                  <a:lnTo>
                    <a:pt x="1" y="182"/>
                  </a:lnTo>
                  <a:lnTo>
                    <a:pt x="387"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3"/>
            <p:cNvSpPr/>
            <p:nvPr/>
          </p:nvSpPr>
          <p:spPr>
            <a:xfrm>
              <a:off x="8062395" y="2068064"/>
              <a:ext cx="21594" cy="6413"/>
            </a:xfrm>
            <a:custGeom>
              <a:rect b="b" l="l" r="r" t="t"/>
              <a:pathLst>
                <a:path extrusionOk="0" h="213" w="605">
                  <a:moveTo>
                    <a:pt x="605" y="182"/>
                  </a:moveTo>
                  <a:lnTo>
                    <a:pt x="605" y="1"/>
                  </a:lnTo>
                  <a:lnTo>
                    <a:pt x="26" y="1"/>
                  </a:lnTo>
                  <a:cubicBezTo>
                    <a:pt x="0" y="163"/>
                    <a:pt x="217" y="212"/>
                    <a:pt x="605"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3"/>
            <p:cNvSpPr/>
            <p:nvPr/>
          </p:nvSpPr>
          <p:spPr>
            <a:xfrm>
              <a:off x="7760477" y="2062585"/>
              <a:ext cx="20666" cy="8220"/>
            </a:xfrm>
            <a:custGeom>
              <a:rect b="b" l="l" r="r" t="t"/>
              <a:pathLst>
                <a:path extrusionOk="0" h="273" w="579">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3"/>
            <p:cNvSpPr/>
            <p:nvPr/>
          </p:nvSpPr>
          <p:spPr>
            <a:xfrm>
              <a:off x="7626205" y="2067342"/>
              <a:ext cx="13920" cy="4246"/>
            </a:xfrm>
            <a:custGeom>
              <a:rect b="b" l="l" r="r" t="t"/>
              <a:pathLst>
                <a:path extrusionOk="0" h="141" w="390">
                  <a:moveTo>
                    <a:pt x="290" y="25"/>
                  </a:moveTo>
                  <a:cubicBezTo>
                    <a:pt x="238" y="0"/>
                    <a:pt x="1" y="69"/>
                    <a:pt x="98" y="116"/>
                  </a:cubicBezTo>
                  <a:cubicBezTo>
                    <a:pt x="151" y="141"/>
                    <a:pt x="390" y="72"/>
                    <a:pt x="290"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3"/>
            <p:cNvSpPr/>
            <p:nvPr/>
          </p:nvSpPr>
          <p:spPr>
            <a:xfrm>
              <a:off x="6758536" y="2055931"/>
              <a:ext cx="31481" cy="13911"/>
            </a:xfrm>
            <a:custGeom>
              <a:rect b="b" l="l" r="r" t="t"/>
              <a:pathLst>
                <a:path extrusionOk="0" h="462" w="882">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3"/>
            <p:cNvSpPr/>
            <p:nvPr/>
          </p:nvSpPr>
          <p:spPr>
            <a:xfrm>
              <a:off x="7571382" y="2054094"/>
              <a:ext cx="23914" cy="5811"/>
            </a:xfrm>
            <a:custGeom>
              <a:rect b="b" l="l" r="r" t="t"/>
              <a:pathLst>
                <a:path extrusionOk="0" h="193" w="670">
                  <a:moveTo>
                    <a:pt x="475" y="192"/>
                  </a:moveTo>
                  <a:cubicBezTo>
                    <a:pt x="475" y="101"/>
                    <a:pt x="633" y="85"/>
                    <a:pt x="670" y="11"/>
                  </a:cubicBezTo>
                  <a:cubicBezTo>
                    <a:pt x="366" y="20"/>
                    <a:pt x="0" y="0"/>
                    <a:pt x="90" y="1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3"/>
            <p:cNvSpPr/>
            <p:nvPr/>
          </p:nvSpPr>
          <p:spPr>
            <a:xfrm>
              <a:off x="2694484" y="2054094"/>
              <a:ext cx="7031" cy="6142"/>
            </a:xfrm>
            <a:custGeom>
              <a:rect b="b" l="l" r="r" t="t"/>
              <a:pathLst>
                <a:path extrusionOk="0" h="204" w="197">
                  <a:moveTo>
                    <a:pt x="192" y="102"/>
                  </a:moveTo>
                  <a:cubicBezTo>
                    <a:pt x="196" y="52"/>
                    <a:pt x="40" y="0"/>
                    <a:pt x="1" y="102"/>
                  </a:cubicBezTo>
                  <a:cubicBezTo>
                    <a:pt x="1" y="152"/>
                    <a:pt x="158" y="204"/>
                    <a:pt x="192"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3"/>
            <p:cNvSpPr/>
            <p:nvPr/>
          </p:nvSpPr>
          <p:spPr>
            <a:xfrm>
              <a:off x="8779158" y="2031814"/>
              <a:ext cx="56216" cy="27912"/>
            </a:xfrm>
            <a:custGeom>
              <a:rect b="b" l="l" r="r" t="t"/>
              <a:pathLst>
                <a:path extrusionOk="0" h="927" w="1575">
                  <a:moveTo>
                    <a:pt x="1352" y="25"/>
                  </a:moveTo>
                  <a:cubicBezTo>
                    <a:pt x="338" y="0"/>
                    <a:pt x="143" y="363"/>
                    <a:pt x="1" y="751"/>
                  </a:cubicBezTo>
                  <a:cubicBezTo>
                    <a:pt x="818" y="927"/>
                    <a:pt x="1575" y="604"/>
                    <a:pt x="1352"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3"/>
            <p:cNvSpPr/>
            <p:nvPr/>
          </p:nvSpPr>
          <p:spPr>
            <a:xfrm>
              <a:off x="7918699" y="2054395"/>
              <a:ext cx="13884" cy="2770"/>
            </a:xfrm>
            <a:custGeom>
              <a:rect b="b" l="l" r="r" t="t"/>
              <a:pathLst>
                <a:path extrusionOk="0" h="92" w="389">
                  <a:moveTo>
                    <a:pt x="388" y="1"/>
                  </a:moveTo>
                  <a:cubicBezTo>
                    <a:pt x="238" y="23"/>
                    <a:pt x="7" y="4"/>
                    <a:pt x="1" y="92"/>
                  </a:cubicBezTo>
                  <a:cubicBezTo>
                    <a:pt x="153" y="71"/>
                    <a:pt x="383" y="89"/>
                    <a:pt x="3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3"/>
            <p:cNvSpPr/>
            <p:nvPr/>
          </p:nvSpPr>
          <p:spPr>
            <a:xfrm>
              <a:off x="2804629" y="2032536"/>
              <a:ext cx="51147" cy="19150"/>
            </a:xfrm>
            <a:custGeom>
              <a:rect b="b" l="l" r="r" t="t"/>
              <a:pathLst>
                <a:path extrusionOk="0" h="636" w="1433">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3"/>
            <p:cNvSpPr/>
            <p:nvPr/>
          </p:nvSpPr>
          <p:spPr>
            <a:xfrm>
              <a:off x="2053494" y="2043496"/>
              <a:ext cx="23486" cy="8190"/>
            </a:xfrm>
            <a:custGeom>
              <a:rect b="b" l="l" r="r" t="t"/>
              <a:pathLst>
                <a:path extrusionOk="0" h="272" w="658">
                  <a:moveTo>
                    <a:pt x="411" y="271"/>
                  </a:moveTo>
                  <a:cubicBezTo>
                    <a:pt x="421" y="156"/>
                    <a:pt x="657" y="146"/>
                    <a:pt x="604" y="1"/>
                  </a:cubicBezTo>
                  <a:lnTo>
                    <a:pt x="219" y="1"/>
                  </a:lnTo>
                  <a:cubicBezTo>
                    <a:pt x="1" y="130"/>
                    <a:pt x="10" y="222"/>
                    <a:pt x="411" y="2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3"/>
            <p:cNvSpPr/>
            <p:nvPr/>
          </p:nvSpPr>
          <p:spPr>
            <a:xfrm>
              <a:off x="5588700" y="2037263"/>
              <a:ext cx="14063" cy="4185"/>
            </a:xfrm>
            <a:custGeom>
              <a:rect b="b" l="l" r="r" t="t"/>
              <a:pathLst>
                <a:path extrusionOk="0" h="139" w="394">
                  <a:moveTo>
                    <a:pt x="100" y="115"/>
                  </a:moveTo>
                  <a:cubicBezTo>
                    <a:pt x="153" y="139"/>
                    <a:pt x="393" y="71"/>
                    <a:pt x="293" y="24"/>
                  </a:cubicBezTo>
                  <a:cubicBezTo>
                    <a:pt x="240" y="0"/>
                    <a:pt x="0" y="70"/>
                    <a:pt x="100"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3"/>
            <p:cNvSpPr/>
            <p:nvPr/>
          </p:nvSpPr>
          <p:spPr>
            <a:xfrm>
              <a:off x="1658564" y="2037263"/>
              <a:ext cx="13884" cy="4185"/>
            </a:xfrm>
            <a:custGeom>
              <a:rect b="b" l="l" r="r" t="t"/>
              <a:pathLst>
                <a:path extrusionOk="0" h="139" w="389">
                  <a:moveTo>
                    <a:pt x="97" y="115"/>
                  </a:moveTo>
                  <a:cubicBezTo>
                    <a:pt x="152" y="139"/>
                    <a:pt x="388" y="71"/>
                    <a:pt x="290" y="24"/>
                  </a:cubicBezTo>
                  <a:cubicBezTo>
                    <a:pt x="238" y="0"/>
                    <a:pt x="0" y="70"/>
                    <a:pt x="97"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3"/>
            <p:cNvSpPr/>
            <p:nvPr/>
          </p:nvSpPr>
          <p:spPr>
            <a:xfrm>
              <a:off x="7825722" y="2029044"/>
              <a:ext cx="13991" cy="4276"/>
            </a:xfrm>
            <a:custGeom>
              <a:rect b="b" l="l" r="r" t="t"/>
              <a:pathLst>
                <a:path extrusionOk="0" h="142" w="392">
                  <a:moveTo>
                    <a:pt x="294" y="25"/>
                  </a:moveTo>
                  <a:cubicBezTo>
                    <a:pt x="240" y="1"/>
                    <a:pt x="0" y="70"/>
                    <a:pt x="99" y="117"/>
                  </a:cubicBezTo>
                  <a:cubicBezTo>
                    <a:pt x="154" y="142"/>
                    <a:pt x="392"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3"/>
            <p:cNvSpPr/>
            <p:nvPr/>
          </p:nvSpPr>
          <p:spPr>
            <a:xfrm>
              <a:off x="4288982" y="2020583"/>
              <a:ext cx="39726" cy="15898"/>
            </a:xfrm>
            <a:custGeom>
              <a:rect b="b" l="l" r="r" t="t"/>
              <a:pathLst>
                <a:path extrusionOk="0" h="528" w="1113">
                  <a:moveTo>
                    <a:pt x="648" y="306"/>
                  </a:moveTo>
                  <a:cubicBezTo>
                    <a:pt x="1112" y="1"/>
                    <a:pt x="0" y="527"/>
                    <a:pt x="648"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3"/>
            <p:cNvSpPr/>
            <p:nvPr/>
          </p:nvSpPr>
          <p:spPr>
            <a:xfrm>
              <a:off x="998337" y="2017602"/>
              <a:ext cx="31802" cy="16109"/>
            </a:xfrm>
            <a:custGeom>
              <a:rect b="b" l="l" r="r" t="t"/>
              <a:pathLst>
                <a:path extrusionOk="0" h="535" w="891">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3"/>
            <p:cNvSpPr/>
            <p:nvPr/>
          </p:nvSpPr>
          <p:spPr>
            <a:xfrm>
              <a:off x="925561" y="2016157"/>
              <a:ext cx="13777" cy="5450"/>
            </a:xfrm>
            <a:custGeom>
              <a:rect b="b" l="l" r="r" t="t"/>
              <a:pathLst>
                <a:path extrusionOk="0" h="181" w="386">
                  <a:moveTo>
                    <a:pt x="0" y="181"/>
                  </a:moveTo>
                  <a:lnTo>
                    <a:pt x="386" y="181"/>
                  </a:lnTo>
                  <a:lnTo>
                    <a:pt x="386" y="0"/>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3"/>
            <p:cNvSpPr/>
            <p:nvPr/>
          </p:nvSpPr>
          <p:spPr>
            <a:xfrm>
              <a:off x="8421205" y="2007938"/>
              <a:ext cx="22558" cy="11713"/>
            </a:xfrm>
            <a:custGeom>
              <a:rect b="b" l="l" r="r" t="t"/>
              <a:pathLst>
                <a:path extrusionOk="0" h="389" w="632">
                  <a:moveTo>
                    <a:pt x="193" y="1"/>
                  </a:moveTo>
                  <a:cubicBezTo>
                    <a:pt x="202" y="126"/>
                    <a:pt x="103" y="199"/>
                    <a:pt x="1" y="273"/>
                  </a:cubicBezTo>
                  <a:cubicBezTo>
                    <a:pt x="248" y="277"/>
                    <a:pt x="268" y="388"/>
                    <a:pt x="578" y="365"/>
                  </a:cubicBezTo>
                  <a:cubicBezTo>
                    <a:pt x="631" y="157"/>
                    <a:pt x="533" y="22"/>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3"/>
            <p:cNvSpPr/>
            <p:nvPr/>
          </p:nvSpPr>
          <p:spPr>
            <a:xfrm>
              <a:off x="7240340" y="2007938"/>
              <a:ext cx="31409" cy="13429"/>
            </a:xfrm>
            <a:custGeom>
              <a:rect b="b" l="l" r="r" t="t"/>
              <a:pathLst>
                <a:path extrusionOk="0" h="446" w="88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3"/>
            <p:cNvSpPr/>
            <p:nvPr/>
          </p:nvSpPr>
          <p:spPr>
            <a:xfrm>
              <a:off x="3802680" y="2013056"/>
              <a:ext cx="7031" cy="6203"/>
            </a:xfrm>
            <a:custGeom>
              <a:rect b="b" l="l" r="r" t="t"/>
              <a:pathLst>
                <a:path extrusionOk="0" h="206" w="197">
                  <a:moveTo>
                    <a:pt x="193" y="103"/>
                  </a:moveTo>
                  <a:cubicBezTo>
                    <a:pt x="196" y="53"/>
                    <a:pt x="38" y="0"/>
                    <a:pt x="2" y="103"/>
                  </a:cubicBezTo>
                  <a:cubicBezTo>
                    <a:pt x="0" y="152"/>
                    <a:pt x="157" y="205"/>
                    <a:pt x="193"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3"/>
            <p:cNvSpPr/>
            <p:nvPr/>
          </p:nvSpPr>
          <p:spPr>
            <a:xfrm>
              <a:off x="3385835" y="2001223"/>
              <a:ext cx="31374" cy="13911"/>
            </a:xfrm>
            <a:custGeom>
              <a:rect b="b" l="l" r="r" t="t"/>
              <a:pathLst>
                <a:path extrusionOk="0" h="462" w="879">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3"/>
            <p:cNvSpPr/>
            <p:nvPr/>
          </p:nvSpPr>
          <p:spPr>
            <a:xfrm>
              <a:off x="4883286" y="2002488"/>
              <a:ext cx="13813" cy="5480"/>
            </a:xfrm>
            <a:custGeom>
              <a:rect b="b" l="l" r="r" t="t"/>
              <a:pathLst>
                <a:path extrusionOk="0" h="182" w="387">
                  <a:moveTo>
                    <a:pt x="387" y="0"/>
                  </a:moveTo>
                  <a:lnTo>
                    <a:pt x="0" y="0"/>
                  </a:lnTo>
                  <a:lnTo>
                    <a:pt x="0" y="182"/>
                  </a:lnTo>
                  <a:lnTo>
                    <a:pt x="387"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3"/>
            <p:cNvSpPr/>
            <p:nvPr/>
          </p:nvSpPr>
          <p:spPr>
            <a:xfrm>
              <a:off x="3947161" y="1999387"/>
              <a:ext cx="6960" cy="6233"/>
            </a:xfrm>
            <a:custGeom>
              <a:rect b="b" l="l" r="r" t="t"/>
              <a:pathLst>
                <a:path extrusionOk="0" h="207" w="195">
                  <a:moveTo>
                    <a:pt x="195" y="103"/>
                  </a:moveTo>
                  <a:cubicBezTo>
                    <a:pt x="195" y="52"/>
                    <a:pt x="39" y="0"/>
                    <a:pt x="3" y="103"/>
                  </a:cubicBezTo>
                  <a:cubicBezTo>
                    <a:pt x="0" y="153"/>
                    <a:pt x="159" y="206"/>
                    <a:pt x="195"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3"/>
            <p:cNvSpPr/>
            <p:nvPr/>
          </p:nvSpPr>
          <p:spPr>
            <a:xfrm>
              <a:off x="2439823" y="2002488"/>
              <a:ext cx="13813" cy="2740"/>
            </a:xfrm>
            <a:custGeom>
              <a:rect b="b" l="l" r="r" t="t"/>
              <a:pathLst>
                <a:path extrusionOk="0" h="91" w="387">
                  <a:moveTo>
                    <a:pt x="387" y="0"/>
                  </a:moveTo>
                  <a:cubicBezTo>
                    <a:pt x="237" y="21"/>
                    <a:pt x="4" y="2"/>
                    <a:pt x="1" y="90"/>
                  </a:cubicBezTo>
                  <a:cubicBezTo>
                    <a:pt x="151" y="71"/>
                    <a:pt x="380" y="89"/>
                    <a:pt x="3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3"/>
            <p:cNvSpPr/>
            <p:nvPr/>
          </p:nvSpPr>
          <p:spPr>
            <a:xfrm>
              <a:off x="5519886" y="1998995"/>
              <a:ext cx="14063" cy="4276"/>
            </a:xfrm>
            <a:custGeom>
              <a:rect b="b" l="l" r="r" t="t"/>
              <a:pathLst>
                <a:path extrusionOk="0" h="142" w="394">
                  <a:moveTo>
                    <a:pt x="291" y="25"/>
                  </a:moveTo>
                  <a:cubicBezTo>
                    <a:pt x="238" y="0"/>
                    <a:pt x="0" y="69"/>
                    <a:pt x="100" y="116"/>
                  </a:cubicBezTo>
                  <a:cubicBezTo>
                    <a:pt x="154" y="141"/>
                    <a:pt x="393" y="72"/>
                    <a:pt x="29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3"/>
            <p:cNvSpPr/>
            <p:nvPr/>
          </p:nvSpPr>
          <p:spPr>
            <a:xfrm>
              <a:off x="6741796" y="1996978"/>
              <a:ext cx="13742" cy="2770"/>
            </a:xfrm>
            <a:custGeom>
              <a:rect b="b" l="l" r="r" t="t"/>
              <a:pathLst>
                <a:path extrusionOk="0" h="92" w="385">
                  <a:moveTo>
                    <a:pt x="384" y="0"/>
                  </a:moveTo>
                  <a:cubicBezTo>
                    <a:pt x="235" y="21"/>
                    <a:pt x="6" y="2"/>
                    <a:pt x="0" y="92"/>
                  </a:cubicBezTo>
                  <a:cubicBezTo>
                    <a:pt x="149" y="71"/>
                    <a:pt x="378" y="89"/>
                    <a:pt x="3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3"/>
            <p:cNvSpPr/>
            <p:nvPr/>
          </p:nvSpPr>
          <p:spPr>
            <a:xfrm>
              <a:off x="2543115" y="1996557"/>
              <a:ext cx="20666" cy="3643"/>
            </a:xfrm>
            <a:custGeom>
              <a:rect b="b" l="l" r="r" t="t"/>
              <a:pathLst>
                <a:path extrusionOk="0" h="121" w="579">
                  <a:moveTo>
                    <a:pt x="579" y="14"/>
                  </a:moveTo>
                  <a:cubicBezTo>
                    <a:pt x="352" y="29"/>
                    <a:pt x="32" y="0"/>
                    <a:pt x="0" y="106"/>
                  </a:cubicBezTo>
                  <a:cubicBezTo>
                    <a:pt x="226" y="91"/>
                    <a:pt x="546" y="120"/>
                    <a:pt x="579" y="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3"/>
            <p:cNvSpPr/>
            <p:nvPr/>
          </p:nvSpPr>
          <p:spPr>
            <a:xfrm>
              <a:off x="2456919" y="1996225"/>
              <a:ext cx="14027" cy="4276"/>
            </a:xfrm>
            <a:custGeom>
              <a:rect b="b" l="l" r="r" t="t"/>
              <a:pathLst>
                <a:path extrusionOk="0" h="142" w="393">
                  <a:moveTo>
                    <a:pt x="293" y="25"/>
                  </a:moveTo>
                  <a:cubicBezTo>
                    <a:pt x="239" y="1"/>
                    <a:pt x="1" y="70"/>
                    <a:pt x="100" y="117"/>
                  </a:cubicBezTo>
                  <a:cubicBezTo>
                    <a:pt x="155" y="142"/>
                    <a:pt x="392" y="72"/>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3"/>
            <p:cNvSpPr/>
            <p:nvPr/>
          </p:nvSpPr>
          <p:spPr>
            <a:xfrm>
              <a:off x="1455478" y="1993877"/>
              <a:ext cx="7031" cy="6233"/>
            </a:xfrm>
            <a:custGeom>
              <a:rect b="b" l="l" r="r" t="t"/>
              <a:pathLst>
                <a:path extrusionOk="0" h="207" w="197">
                  <a:moveTo>
                    <a:pt x="195" y="103"/>
                  </a:moveTo>
                  <a:cubicBezTo>
                    <a:pt x="196" y="53"/>
                    <a:pt x="40" y="0"/>
                    <a:pt x="2" y="103"/>
                  </a:cubicBezTo>
                  <a:cubicBezTo>
                    <a:pt x="0" y="154"/>
                    <a:pt x="158" y="207"/>
                    <a:pt x="195"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3"/>
            <p:cNvSpPr/>
            <p:nvPr/>
          </p:nvSpPr>
          <p:spPr>
            <a:xfrm>
              <a:off x="5530380" y="1988759"/>
              <a:ext cx="14991" cy="9274"/>
            </a:xfrm>
            <a:custGeom>
              <a:rect b="b" l="l" r="r" t="t"/>
              <a:pathLst>
                <a:path extrusionOk="0" h="308" w="420">
                  <a:moveTo>
                    <a:pt x="385" y="273"/>
                  </a:moveTo>
                  <a:cubicBezTo>
                    <a:pt x="355" y="166"/>
                    <a:pt x="419" y="16"/>
                    <a:pt x="193" y="1"/>
                  </a:cubicBezTo>
                  <a:cubicBezTo>
                    <a:pt x="180" y="57"/>
                    <a:pt x="165" y="109"/>
                    <a:pt x="0" y="92"/>
                  </a:cubicBezTo>
                  <a:cubicBezTo>
                    <a:pt x="21" y="203"/>
                    <a:pt x="56" y="307"/>
                    <a:pt x="385"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3"/>
            <p:cNvSpPr/>
            <p:nvPr/>
          </p:nvSpPr>
          <p:spPr>
            <a:xfrm>
              <a:off x="5328257" y="1985115"/>
              <a:ext cx="39833" cy="15778"/>
            </a:xfrm>
            <a:custGeom>
              <a:rect b="b" l="l" r="r" t="t"/>
              <a:pathLst>
                <a:path extrusionOk="0" h="524" w="1116">
                  <a:moveTo>
                    <a:pt x="648" y="304"/>
                  </a:moveTo>
                  <a:cubicBezTo>
                    <a:pt x="1115" y="0"/>
                    <a:pt x="0" y="524"/>
                    <a:pt x="648" y="3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3"/>
            <p:cNvSpPr/>
            <p:nvPr/>
          </p:nvSpPr>
          <p:spPr>
            <a:xfrm>
              <a:off x="7797989" y="1980599"/>
              <a:ext cx="28161" cy="13700"/>
            </a:xfrm>
            <a:custGeom>
              <a:rect b="b" l="l" r="r" t="t"/>
              <a:pathLst>
                <a:path extrusionOk="0" h="455" w="789">
                  <a:moveTo>
                    <a:pt x="491" y="454"/>
                  </a:moveTo>
                  <a:cubicBezTo>
                    <a:pt x="752" y="340"/>
                    <a:pt x="789" y="9"/>
                    <a:pt x="299" y="0"/>
                  </a:cubicBezTo>
                  <a:cubicBezTo>
                    <a:pt x="38" y="115"/>
                    <a:pt x="0" y="445"/>
                    <a:pt x="491" y="45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3"/>
            <p:cNvSpPr/>
            <p:nvPr/>
          </p:nvSpPr>
          <p:spPr>
            <a:xfrm>
              <a:off x="6872464" y="1988759"/>
              <a:ext cx="13777" cy="2800"/>
            </a:xfrm>
            <a:custGeom>
              <a:rect b="b" l="l" r="r" t="t"/>
              <a:pathLst>
                <a:path extrusionOk="0" h="93" w="386">
                  <a:moveTo>
                    <a:pt x="1" y="92"/>
                  </a:moveTo>
                  <a:cubicBezTo>
                    <a:pt x="151" y="72"/>
                    <a:pt x="383" y="89"/>
                    <a:pt x="386" y="1"/>
                  </a:cubicBezTo>
                  <a:cubicBezTo>
                    <a:pt x="240" y="23"/>
                    <a:pt x="7" y="3"/>
                    <a:pt x="1"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3"/>
            <p:cNvSpPr/>
            <p:nvPr/>
          </p:nvSpPr>
          <p:spPr>
            <a:xfrm>
              <a:off x="5857567" y="1985687"/>
              <a:ext cx="23807" cy="5871"/>
            </a:xfrm>
            <a:custGeom>
              <a:rect b="b" l="l" r="r" t="t"/>
              <a:pathLst>
                <a:path extrusionOk="0" h="195" w="667">
                  <a:moveTo>
                    <a:pt x="87" y="194"/>
                  </a:moveTo>
                  <a:lnTo>
                    <a:pt x="473" y="194"/>
                  </a:lnTo>
                  <a:cubicBezTo>
                    <a:pt x="473" y="103"/>
                    <a:pt x="631" y="87"/>
                    <a:pt x="666" y="14"/>
                  </a:cubicBezTo>
                  <a:cubicBezTo>
                    <a:pt x="365" y="22"/>
                    <a:pt x="0" y="1"/>
                    <a:pt x="87" y="19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3"/>
            <p:cNvSpPr/>
            <p:nvPr/>
          </p:nvSpPr>
          <p:spPr>
            <a:xfrm>
              <a:off x="8259699" y="1982948"/>
              <a:ext cx="23985" cy="5841"/>
            </a:xfrm>
            <a:custGeom>
              <a:rect b="b" l="l" r="r" t="t"/>
              <a:pathLst>
                <a:path extrusionOk="0" h="194" w="672">
                  <a:moveTo>
                    <a:pt x="477" y="194"/>
                  </a:moveTo>
                  <a:cubicBezTo>
                    <a:pt x="475" y="102"/>
                    <a:pt x="633" y="87"/>
                    <a:pt x="671" y="11"/>
                  </a:cubicBezTo>
                  <a:cubicBezTo>
                    <a:pt x="366" y="20"/>
                    <a:pt x="0" y="0"/>
                    <a:pt x="90" y="19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3"/>
            <p:cNvSpPr/>
            <p:nvPr/>
          </p:nvSpPr>
          <p:spPr>
            <a:xfrm>
              <a:off x="8305777" y="1970754"/>
              <a:ext cx="21987" cy="16199"/>
            </a:xfrm>
            <a:custGeom>
              <a:rect b="b" l="l" r="r" t="t"/>
              <a:pathLst>
                <a:path extrusionOk="0" h="538" w="616">
                  <a:moveTo>
                    <a:pt x="342" y="510"/>
                  </a:moveTo>
                  <a:cubicBezTo>
                    <a:pt x="404" y="387"/>
                    <a:pt x="615" y="336"/>
                    <a:pt x="535" y="146"/>
                  </a:cubicBezTo>
                  <a:cubicBezTo>
                    <a:pt x="0" y="1"/>
                    <a:pt x="3" y="537"/>
                    <a:pt x="342" y="5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3"/>
            <p:cNvSpPr/>
            <p:nvPr/>
          </p:nvSpPr>
          <p:spPr>
            <a:xfrm>
              <a:off x="8214727" y="1980599"/>
              <a:ext cx="13777" cy="5510"/>
            </a:xfrm>
            <a:custGeom>
              <a:rect b="b" l="l" r="r" t="t"/>
              <a:pathLst>
                <a:path extrusionOk="0" h="183" w="386">
                  <a:moveTo>
                    <a:pt x="386" y="0"/>
                  </a:moveTo>
                  <a:lnTo>
                    <a:pt x="1" y="0"/>
                  </a:lnTo>
                  <a:lnTo>
                    <a:pt x="1" y="183"/>
                  </a:lnTo>
                  <a:lnTo>
                    <a:pt x="386"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3"/>
            <p:cNvSpPr/>
            <p:nvPr/>
          </p:nvSpPr>
          <p:spPr>
            <a:xfrm>
              <a:off x="8617260" y="1979846"/>
              <a:ext cx="14027" cy="4246"/>
            </a:xfrm>
            <a:custGeom>
              <a:rect b="b" l="l" r="r" t="t"/>
              <a:pathLst>
                <a:path extrusionOk="0" h="141" w="393">
                  <a:moveTo>
                    <a:pt x="293" y="25"/>
                  </a:moveTo>
                  <a:cubicBezTo>
                    <a:pt x="240" y="0"/>
                    <a:pt x="1" y="68"/>
                    <a:pt x="100" y="117"/>
                  </a:cubicBezTo>
                  <a:cubicBezTo>
                    <a:pt x="155" y="140"/>
                    <a:pt x="392" y="72"/>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3"/>
            <p:cNvSpPr/>
            <p:nvPr/>
          </p:nvSpPr>
          <p:spPr>
            <a:xfrm>
              <a:off x="6383879" y="1974969"/>
              <a:ext cx="23843" cy="6052"/>
            </a:xfrm>
            <a:custGeom>
              <a:rect b="b" l="l" r="r" t="t"/>
              <a:pathLst>
                <a:path extrusionOk="0" h="201" w="668">
                  <a:moveTo>
                    <a:pt x="578" y="6"/>
                  </a:moveTo>
                  <a:cubicBezTo>
                    <a:pt x="246" y="0"/>
                    <a:pt x="83" y="76"/>
                    <a:pt x="1" y="187"/>
                  </a:cubicBezTo>
                  <a:cubicBezTo>
                    <a:pt x="304" y="178"/>
                    <a:pt x="668" y="200"/>
                    <a:pt x="578" y="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3"/>
            <p:cNvSpPr/>
            <p:nvPr/>
          </p:nvSpPr>
          <p:spPr>
            <a:xfrm>
              <a:off x="5753846" y="1977076"/>
              <a:ext cx="14170" cy="4336"/>
            </a:xfrm>
            <a:custGeom>
              <a:rect b="b" l="l" r="r" t="t"/>
              <a:pathLst>
                <a:path extrusionOk="0" h="144" w="397">
                  <a:moveTo>
                    <a:pt x="294" y="26"/>
                  </a:moveTo>
                  <a:cubicBezTo>
                    <a:pt x="241" y="1"/>
                    <a:pt x="1" y="69"/>
                    <a:pt x="100" y="117"/>
                  </a:cubicBezTo>
                  <a:cubicBezTo>
                    <a:pt x="156" y="143"/>
                    <a:pt x="396" y="74"/>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3"/>
            <p:cNvSpPr/>
            <p:nvPr/>
          </p:nvSpPr>
          <p:spPr>
            <a:xfrm>
              <a:off x="3819705" y="1977076"/>
              <a:ext cx="14134" cy="4336"/>
            </a:xfrm>
            <a:custGeom>
              <a:rect b="b" l="l" r="r" t="t"/>
              <a:pathLst>
                <a:path extrusionOk="0" h="144" w="396">
                  <a:moveTo>
                    <a:pt x="297" y="26"/>
                  </a:moveTo>
                  <a:cubicBezTo>
                    <a:pt x="242" y="1"/>
                    <a:pt x="1" y="69"/>
                    <a:pt x="101" y="117"/>
                  </a:cubicBezTo>
                  <a:cubicBezTo>
                    <a:pt x="155" y="143"/>
                    <a:pt x="395" y="74"/>
                    <a:pt x="297"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3"/>
            <p:cNvSpPr/>
            <p:nvPr/>
          </p:nvSpPr>
          <p:spPr>
            <a:xfrm>
              <a:off x="8097729" y="1971838"/>
              <a:ext cx="13777" cy="6745"/>
            </a:xfrm>
            <a:custGeom>
              <a:rect b="b" l="l" r="r" t="t"/>
              <a:pathLst>
                <a:path extrusionOk="0" h="224" w="386">
                  <a:moveTo>
                    <a:pt x="386" y="110"/>
                  </a:moveTo>
                  <a:cubicBezTo>
                    <a:pt x="346" y="0"/>
                    <a:pt x="172" y="54"/>
                    <a:pt x="1" y="110"/>
                  </a:cubicBezTo>
                  <a:cubicBezTo>
                    <a:pt x="2" y="201"/>
                    <a:pt x="339" y="223"/>
                    <a:pt x="386"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3"/>
            <p:cNvSpPr/>
            <p:nvPr/>
          </p:nvSpPr>
          <p:spPr>
            <a:xfrm>
              <a:off x="6873606" y="1964943"/>
              <a:ext cx="65210" cy="12917"/>
            </a:xfrm>
            <a:custGeom>
              <a:rect b="b" l="l" r="r" t="t"/>
              <a:pathLst>
                <a:path extrusionOk="0" h="429" w="1827">
                  <a:moveTo>
                    <a:pt x="1128" y="429"/>
                  </a:moveTo>
                  <a:cubicBezTo>
                    <a:pt x="1826" y="1"/>
                    <a:pt x="0" y="309"/>
                    <a:pt x="1128" y="42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3"/>
            <p:cNvSpPr/>
            <p:nvPr/>
          </p:nvSpPr>
          <p:spPr>
            <a:xfrm>
              <a:off x="8156086" y="1968917"/>
              <a:ext cx="14134" cy="4276"/>
            </a:xfrm>
            <a:custGeom>
              <a:rect b="b" l="l" r="r" t="t"/>
              <a:pathLst>
                <a:path extrusionOk="0" h="142" w="396">
                  <a:moveTo>
                    <a:pt x="293" y="25"/>
                  </a:moveTo>
                  <a:cubicBezTo>
                    <a:pt x="239" y="0"/>
                    <a:pt x="0" y="70"/>
                    <a:pt x="101" y="117"/>
                  </a:cubicBezTo>
                  <a:cubicBezTo>
                    <a:pt x="154" y="141"/>
                    <a:pt x="396" y="71"/>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3"/>
            <p:cNvSpPr/>
            <p:nvPr/>
          </p:nvSpPr>
          <p:spPr>
            <a:xfrm>
              <a:off x="5186167" y="1964160"/>
              <a:ext cx="13777" cy="5480"/>
            </a:xfrm>
            <a:custGeom>
              <a:rect b="b" l="l" r="r" t="t"/>
              <a:pathLst>
                <a:path extrusionOk="0" h="182" w="386">
                  <a:moveTo>
                    <a:pt x="385" y="1"/>
                  </a:moveTo>
                  <a:lnTo>
                    <a:pt x="0" y="1"/>
                  </a:lnTo>
                  <a:lnTo>
                    <a:pt x="0" y="182"/>
                  </a:lnTo>
                  <a:lnTo>
                    <a:pt x="385"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3"/>
            <p:cNvSpPr/>
            <p:nvPr/>
          </p:nvSpPr>
          <p:spPr>
            <a:xfrm>
              <a:off x="102935" y="1966117"/>
              <a:ext cx="13991" cy="4336"/>
            </a:xfrm>
            <a:custGeom>
              <a:rect b="b" l="l" r="r" t="t"/>
              <a:pathLst>
                <a:path extrusionOk="0" h="144" w="392">
                  <a:moveTo>
                    <a:pt x="290" y="27"/>
                  </a:moveTo>
                  <a:cubicBezTo>
                    <a:pt x="238" y="1"/>
                    <a:pt x="0" y="70"/>
                    <a:pt x="99" y="117"/>
                  </a:cubicBezTo>
                  <a:cubicBezTo>
                    <a:pt x="153" y="143"/>
                    <a:pt x="392" y="74"/>
                    <a:pt x="290"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3"/>
            <p:cNvSpPr/>
            <p:nvPr/>
          </p:nvSpPr>
          <p:spPr>
            <a:xfrm>
              <a:off x="1198996" y="1953261"/>
              <a:ext cx="24414" cy="11351"/>
            </a:xfrm>
            <a:custGeom>
              <a:rect b="b" l="l" r="r" t="t"/>
              <a:pathLst>
                <a:path extrusionOk="0" h="377" w="684">
                  <a:moveTo>
                    <a:pt x="631" y="363"/>
                  </a:moveTo>
                  <a:cubicBezTo>
                    <a:pt x="683" y="155"/>
                    <a:pt x="585" y="22"/>
                    <a:pt x="246" y="1"/>
                  </a:cubicBezTo>
                  <a:cubicBezTo>
                    <a:pt x="1" y="107"/>
                    <a:pt x="92" y="377"/>
                    <a:pt x="631" y="36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3"/>
            <p:cNvSpPr/>
            <p:nvPr/>
          </p:nvSpPr>
          <p:spPr>
            <a:xfrm>
              <a:off x="5433976" y="1944108"/>
              <a:ext cx="27555" cy="17343"/>
            </a:xfrm>
            <a:custGeom>
              <a:rect b="b" l="l" r="r" t="t"/>
              <a:pathLst>
                <a:path extrusionOk="0" h="576" w="772">
                  <a:moveTo>
                    <a:pt x="772" y="575"/>
                  </a:moveTo>
                  <a:lnTo>
                    <a:pt x="772" y="31"/>
                  </a:lnTo>
                  <a:cubicBezTo>
                    <a:pt x="62" y="1"/>
                    <a:pt x="188" y="361"/>
                    <a:pt x="0" y="57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3"/>
            <p:cNvSpPr/>
            <p:nvPr/>
          </p:nvSpPr>
          <p:spPr>
            <a:xfrm>
              <a:off x="4054950" y="1949527"/>
              <a:ext cx="39690" cy="15838"/>
            </a:xfrm>
            <a:custGeom>
              <a:rect b="b" l="l" r="r" t="t"/>
              <a:pathLst>
                <a:path extrusionOk="0" h="526" w="1112">
                  <a:moveTo>
                    <a:pt x="645" y="305"/>
                  </a:moveTo>
                  <a:cubicBezTo>
                    <a:pt x="1111" y="1"/>
                    <a:pt x="1" y="526"/>
                    <a:pt x="645" y="3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3"/>
            <p:cNvSpPr/>
            <p:nvPr/>
          </p:nvSpPr>
          <p:spPr>
            <a:xfrm>
              <a:off x="907572" y="1945011"/>
              <a:ext cx="43973" cy="19030"/>
            </a:xfrm>
            <a:custGeom>
              <a:rect b="b" l="l" r="r" t="t"/>
              <a:pathLst>
                <a:path extrusionOk="0" h="632" w="1232">
                  <a:moveTo>
                    <a:pt x="696" y="545"/>
                  </a:moveTo>
                  <a:cubicBezTo>
                    <a:pt x="567" y="207"/>
                    <a:pt x="1232" y="14"/>
                    <a:pt x="313" y="1"/>
                  </a:cubicBezTo>
                  <a:cubicBezTo>
                    <a:pt x="429" y="190"/>
                    <a:pt x="1" y="631"/>
                    <a:pt x="696"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3"/>
            <p:cNvSpPr/>
            <p:nvPr/>
          </p:nvSpPr>
          <p:spPr>
            <a:xfrm>
              <a:off x="3158942" y="1955248"/>
              <a:ext cx="14063" cy="4215"/>
            </a:xfrm>
            <a:custGeom>
              <a:rect b="b" l="l" r="r" t="t"/>
              <a:pathLst>
                <a:path extrusionOk="0" h="140" w="394">
                  <a:moveTo>
                    <a:pt x="101" y="115"/>
                  </a:moveTo>
                  <a:cubicBezTo>
                    <a:pt x="154" y="140"/>
                    <a:pt x="393" y="72"/>
                    <a:pt x="294" y="24"/>
                  </a:cubicBezTo>
                  <a:cubicBezTo>
                    <a:pt x="243" y="0"/>
                    <a:pt x="0" y="68"/>
                    <a:pt x="101"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3"/>
            <p:cNvSpPr/>
            <p:nvPr/>
          </p:nvSpPr>
          <p:spPr>
            <a:xfrm>
              <a:off x="763663" y="1955248"/>
              <a:ext cx="14027" cy="4215"/>
            </a:xfrm>
            <a:custGeom>
              <a:rect b="b" l="l" r="r" t="t"/>
              <a:pathLst>
                <a:path extrusionOk="0" h="140" w="393">
                  <a:moveTo>
                    <a:pt x="294" y="24"/>
                  </a:moveTo>
                  <a:cubicBezTo>
                    <a:pt x="241" y="0"/>
                    <a:pt x="0" y="68"/>
                    <a:pt x="101" y="115"/>
                  </a:cubicBezTo>
                  <a:cubicBezTo>
                    <a:pt x="153" y="140"/>
                    <a:pt x="392" y="72"/>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3"/>
            <p:cNvSpPr/>
            <p:nvPr/>
          </p:nvSpPr>
          <p:spPr>
            <a:xfrm>
              <a:off x="4026254" y="1949768"/>
              <a:ext cx="14063" cy="4246"/>
            </a:xfrm>
            <a:custGeom>
              <a:rect b="b" l="l" r="r" t="t"/>
              <a:pathLst>
                <a:path extrusionOk="0" h="141" w="394">
                  <a:moveTo>
                    <a:pt x="294" y="26"/>
                  </a:moveTo>
                  <a:cubicBezTo>
                    <a:pt x="241" y="1"/>
                    <a:pt x="1" y="69"/>
                    <a:pt x="101" y="117"/>
                  </a:cubicBezTo>
                  <a:cubicBezTo>
                    <a:pt x="153" y="140"/>
                    <a:pt x="393"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3"/>
            <p:cNvSpPr/>
            <p:nvPr/>
          </p:nvSpPr>
          <p:spPr>
            <a:xfrm>
              <a:off x="364378" y="1949768"/>
              <a:ext cx="14170" cy="4246"/>
            </a:xfrm>
            <a:custGeom>
              <a:rect b="b" l="l" r="r" t="t"/>
              <a:pathLst>
                <a:path extrusionOk="0" h="141" w="397">
                  <a:moveTo>
                    <a:pt x="297" y="26"/>
                  </a:moveTo>
                  <a:cubicBezTo>
                    <a:pt x="242" y="1"/>
                    <a:pt x="1" y="69"/>
                    <a:pt x="104" y="117"/>
                  </a:cubicBezTo>
                  <a:cubicBezTo>
                    <a:pt x="156" y="140"/>
                    <a:pt x="396" y="73"/>
                    <a:pt x="297"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3"/>
            <p:cNvSpPr/>
            <p:nvPr/>
          </p:nvSpPr>
          <p:spPr>
            <a:xfrm>
              <a:off x="6084317" y="1947028"/>
              <a:ext cx="14063" cy="4306"/>
            </a:xfrm>
            <a:custGeom>
              <a:rect b="b" l="l" r="r" t="t"/>
              <a:pathLst>
                <a:path extrusionOk="0" h="143" w="394">
                  <a:moveTo>
                    <a:pt x="100" y="117"/>
                  </a:moveTo>
                  <a:cubicBezTo>
                    <a:pt x="155" y="143"/>
                    <a:pt x="393" y="72"/>
                    <a:pt x="294" y="26"/>
                  </a:cubicBezTo>
                  <a:cubicBezTo>
                    <a:pt x="239" y="0"/>
                    <a:pt x="0" y="68"/>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3"/>
            <p:cNvSpPr/>
            <p:nvPr/>
          </p:nvSpPr>
          <p:spPr>
            <a:xfrm>
              <a:off x="3416031" y="1938778"/>
              <a:ext cx="35657" cy="11773"/>
            </a:xfrm>
            <a:custGeom>
              <a:rect b="b" l="l" r="r" t="t"/>
              <a:pathLst>
                <a:path extrusionOk="0" h="391" w="999">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3"/>
            <p:cNvSpPr/>
            <p:nvPr/>
          </p:nvSpPr>
          <p:spPr>
            <a:xfrm>
              <a:off x="690387" y="1939591"/>
              <a:ext cx="31624" cy="10960"/>
            </a:xfrm>
            <a:custGeom>
              <a:rect b="b" l="l" r="r" t="t"/>
              <a:pathLst>
                <a:path extrusionOk="0" h="364" w="886">
                  <a:moveTo>
                    <a:pt x="611" y="364"/>
                  </a:moveTo>
                  <a:cubicBezTo>
                    <a:pt x="670" y="241"/>
                    <a:pt x="885" y="190"/>
                    <a:pt x="804" y="1"/>
                  </a:cubicBezTo>
                  <a:lnTo>
                    <a:pt x="34" y="1"/>
                  </a:lnTo>
                  <a:cubicBezTo>
                    <a:pt x="0" y="228"/>
                    <a:pt x="328" y="285"/>
                    <a:pt x="611" y="36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3"/>
            <p:cNvSpPr/>
            <p:nvPr/>
          </p:nvSpPr>
          <p:spPr>
            <a:xfrm>
              <a:off x="2253976" y="1938628"/>
              <a:ext cx="32659" cy="9214"/>
            </a:xfrm>
            <a:custGeom>
              <a:rect b="b" l="l" r="r" t="t"/>
              <a:pathLst>
                <a:path extrusionOk="0" h="306" w="915">
                  <a:moveTo>
                    <a:pt x="387" y="305"/>
                  </a:moveTo>
                  <a:cubicBezTo>
                    <a:pt x="914" y="158"/>
                    <a:pt x="104" y="0"/>
                    <a:pt x="1" y="214"/>
                  </a:cubicBezTo>
                  <a:cubicBezTo>
                    <a:pt x="192" y="214"/>
                    <a:pt x="229" y="287"/>
                    <a:pt x="387" y="3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3"/>
            <p:cNvSpPr/>
            <p:nvPr/>
          </p:nvSpPr>
          <p:spPr>
            <a:xfrm>
              <a:off x="1545064" y="1945071"/>
              <a:ext cx="13813" cy="2770"/>
            </a:xfrm>
            <a:custGeom>
              <a:rect b="b" l="l" r="r" t="t"/>
              <a:pathLst>
                <a:path extrusionOk="0" h="92" w="387">
                  <a:moveTo>
                    <a:pt x="1" y="91"/>
                  </a:moveTo>
                  <a:cubicBezTo>
                    <a:pt x="151" y="71"/>
                    <a:pt x="380" y="88"/>
                    <a:pt x="387" y="0"/>
                  </a:cubicBezTo>
                  <a:cubicBezTo>
                    <a:pt x="236" y="20"/>
                    <a:pt x="4" y="1"/>
                    <a:pt x="1" y="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3"/>
            <p:cNvSpPr/>
            <p:nvPr/>
          </p:nvSpPr>
          <p:spPr>
            <a:xfrm>
              <a:off x="311911" y="1937996"/>
              <a:ext cx="8959" cy="11382"/>
            </a:xfrm>
            <a:custGeom>
              <a:rect b="b" l="l" r="r" t="t"/>
              <a:pathLst>
                <a:path extrusionOk="0" h="378" w="251">
                  <a:moveTo>
                    <a:pt x="28" y="144"/>
                  </a:moveTo>
                  <a:cubicBezTo>
                    <a:pt x="1" y="238"/>
                    <a:pt x="178" y="377"/>
                    <a:pt x="221" y="234"/>
                  </a:cubicBezTo>
                  <a:cubicBezTo>
                    <a:pt x="250" y="139"/>
                    <a:pt x="73" y="0"/>
                    <a:pt x="28" y="14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3"/>
            <p:cNvSpPr/>
            <p:nvPr/>
          </p:nvSpPr>
          <p:spPr>
            <a:xfrm>
              <a:off x="3303601" y="1941518"/>
              <a:ext cx="14063" cy="4306"/>
            </a:xfrm>
            <a:custGeom>
              <a:rect b="b" l="l" r="r" t="t"/>
              <a:pathLst>
                <a:path extrusionOk="0" h="143" w="394">
                  <a:moveTo>
                    <a:pt x="289" y="27"/>
                  </a:moveTo>
                  <a:cubicBezTo>
                    <a:pt x="238" y="1"/>
                    <a:pt x="0" y="71"/>
                    <a:pt x="100" y="117"/>
                  </a:cubicBezTo>
                  <a:cubicBezTo>
                    <a:pt x="152" y="143"/>
                    <a:pt x="393" y="74"/>
                    <a:pt x="289"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3"/>
            <p:cNvSpPr/>
            <p:nvPr/>
          </p:nvSpPr>
          <p:spPr>
            <a:xfrm>
              <a:off x="7591762" y="1938808"/>
              <a:ext cx="13991" cy="4276"/>
            </a:xfrm>
            <a:custGeom>
              <a:rect b="b" l="l" r="r" t="t"/>
              <a:pathLst>
                <a:path extrusionOk="0" h="142" w="392">
                  <a:moveTo>
                    <a:pt x="99" y="117"/>
                  </a:moveTo>
                  <a:cubicBezTo>
                    <a:pt x="151" y="142"/>
                    <a:pt x="391" y="72"/>
                    <a:pt x="291" y="25"/>
                  </a:cubicBezTo>
                  <a:cubicBezTo>
                    <a:pt x="239" y="1"/>
                    <a:pt x="1" y="70"/>
                    <a:pt x="99"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3"/>
            <p:cNvSpPr/>
            <p:nvPr/>
          </p:nvSpPr>
          <p:spPr>
            <a:xfrm>
              <a:off x="5413917" y="1933268"/>
              <a:ext cx="31552" cy="9665"/>
            </a:xfrm>
            <a:custGeom>
              <a:rect b="b" l="l" r="r" t="t"/>
              <a:pathLst>
                <a:path extrusionOk="0" h="321" w="884">
                  <a:moveTo>
                    <a:pt x="754" y="211"/>
                  </a:moveTo>
                  <a:cubicBezTo>
                    <a:pt x="883" y="1"/>
                    <a:pt x="1" y="15"/>
                    <a:pt x="176" y="211"/>
                  </a:cubicBezTo>
                  <a:cubicBezTo>
                    <a:pt x="242" y="284"/>
                    <a:pt x="688" y="320"/>
                    <a:pt x="754" y="2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3"/>
            <p:cNvSpPr/>
            <p:nvPr/>
          </p:nvSpPr>
          <p:spPr>
            <a:xfrm>
              <a:off x="5343212" y="1925802"/>
              <a:ext cx="24342" cy="16530"/>
            </a:xfrm>
            <a:custGeom>
              <a:rect b="b" l="l" r="r" t="t"/>
              <a:pathLst>
                <a:path extrusionOk="0" h="549" w="682">
                  <a:moveTo>
                    <a:pt x="422" y="549"/>
                  </a:moveTo>
                  <a:cubicBezTo>
                    <a:pt x="337" y="378"/>
                    <a:pt x="682" y="1"/>
                    <a:pt x="37" y="93"/>
                  </a:cubicBezTo>
                  <a:cubicBezTo>
                    <a:pt x="6" y="320"/>
                    <a:pt x="0" y="536"/>
                    <a:pt x="422" y="54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3"/>
            <p:cNvSpPr/>
            <p:nvPr/>
          </p:nvSpPr>
          <p:spPr>
            <a:xfrm>
              <a:off x="7729318" y="1933359"/>
              <a:ext cx="13991" cy="4306"/>
            </a:xfrm>
            <a:custGeom>
              <a:rect b="b" l="l" r="r" t="t"/>
              <a:pathLst>
                <a:path extrusionOk="0" h="143" w="392">
                  <a:moveTo>
                    <a:pt x="101" y="116"/>
                  </a:moveTo>
                  <a:cubicBezTo>
                    <a:pt x="154" y="142"/>
                    <a:pt x="392" y="72"/>
                    <a:pt x="294" y="25"/>
                  </a:cubicBezTo>
                  <a:cubicBezTo>
                    <a:pt x="240" y="0"/>
                    <a:pt x="0" y="69"/>
                    <a:pt x="101"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3"/>
            <p:cNvSpPr/>
            <p:nvPr/>
          </p:nvSpPr>
          <p:spPr>
            <a:xfrm>
              <a:off x="8754888" y="1927909"/>
              <a:ext cx="14099" cy="4246"/>
            </a:xfrm>
            <a:custGeom>
              <a:rect b="b" l="l" r="r" t="t"/>
              <a:pathLst>
                <a:path extrusionOk="0" h="141" w="395">
                  <a:moveTo>
                    <a:pt x="101" y="115"/>
                  </a:moveTo>
                  <a:cubicBezTo>
                    <a:pt x="153" y="141"/>
                    <a:pt x="395" y="70"/>
                    <a:pt x="293" y="23"/>
                  </a:cubicBezTo>
                  <a:cubicBezTo>
                    <a:pt x="241" y="1"/>
                    <a:pt x="1" y="68"/>
                    <a:pt x="101"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3"/>
            <p:cNvSpPr/>
            <p:nvPr/>
          </p:nvSpPr>
          <p:spPr>
            <a:xfrm>
              <a:off x="7164959" y="1925109"/>
              <a:ext cx="14063" cy="4306"/>
            </a:xfrm>
            <a:custGeom>
              <a:rect b="b" l="l" r="r" t="t"/>
              <a:pathLst>
                <a:path extrusionOk="0" h="143" w="394">
                  <a:moveTo>
                    <a:pt x="294" y="26"/>
                  </a:moveTo>
                  <a:cubicBezTo>
                    <a:pt x="240" y="0"/>
                    <a:pt x="1" y="70"/>
                    <a:pt x="101" y="116"/>
                  </a:cubicBezTo>
                  <a:cubicBezTo>
                    <a:pt x="153" y="142"/>
                    <a:pt x="394" y="74"/>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3"/>
            <p:cNvSpPr/>
            <p:nvPr/>
          </p:nvSpPr>
          <p:spPr>
            <a:xfrm>
              <a:off x="1603456" y="1925109"/>
              <a:ext cx="14099" cy="4306"/>
            </a:xfrm>
            <a:custGeom>
              <a:rect b="b" l="l" r="r" t="t"/>
              <a:pathLst>
                <a:path extrusionOk="0" h="143" w="395">
                  <a:moveTo>
                    <a:pt x="290" y="26"/>
                  </a:moveTo>
                  <a:cubicBezTo>
                    <a:pt x="238" y="0"/>
                    <a:pt x="0" y="70"/>
                    <a:pt x="97" y="116"/>
                  </a:cubicBezTo>
                  <a:cubicBezTo>
                    <a:pt x="154" y="142"/>
                    <a:pt x="394" y="74"/>
                    <a:pt x="290"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3"/>
            <p:cNvSpPr/>
            <p:nvPr/>
          </p:nvSpPr>
          <p:spPr>
            <a:xfrm>
              <a:off x="4484038" y="1916920"/>
              <a:ext cx="27590" cy="9394"/>
            </a:xfrm>
            <a:custGeom>
              <a:rect b="b" l="l" r="r" t="t"/>
              <a:pathLst>
                <a:path extrusionOk="0" h="312" w="773">
                  <a:moveTo>
                    <a:pt x="772" y="27"/>
                  </a:moveTo>
                  <a:cubicBezTo>
                    <a:pt x="334" y="0"/>
                    <a:pt x="50" y="47"/>
                    <a:pt x="1" y="209"/>
                  </a:cubicBezTo>
                  <a:cubicBezTo>
                    <a:pt x="368" y="187"/>
                    <a:pt x="426" y="311"/>
                    <a:pt x="772" y="29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3"/>
            <p:cNvSpPr/>
            <p:nvPr/>
          </p:nvSpPr>
          <p:spPr>
            <a:xfrm>
              <a:off x="4036747" y="1920111"/>
              <a:ext cx="6889" cy="6203"/>
            </a:xfrm>
            <a:custGeom>
              <a:rect b="b" l="l" r="r" t="t"/>
              <a:pathLst>
                <a:path extrusionOk="0" h="206" w="193">
                  <a:moveTo>
                    <a:pt x="192" y="103"/>
                  </a:moveTo>
                  <a:cubicBezTo>
                    <a:pt x="192" y="52"/>
                    <a:pt x="38" y="0"/>
                    <a:pt x="2" y="103"/>
                  </a:cubicBezTo>
                  <a:cubicBezTo>
                    <a:pt x="0" y="152"/>
                    <a:pt x="153" y="205"/>
                    <a:pt x="192"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3"/>
            <p:cNvSpPr/>
            <p:nvPr/>
          </p:nvSpPr>
          <p:spPr>
            <a:xfrm>
              <a:off x="1651569" y="1922429"/>
              <a:ext cx="14063" cy="4276"/>
            </a:xfrm>
            <a:custGeom>
              <a:rect b="b" l="l" r="r" t="t"/>
              <a:pathLst>
                <a:path extrusionOk="0" h="142" w="394">
                  <a:moveTo>
                    <a:pt x="293" y="26"/>
                  </a:moveTo>
                  <a:cubicBezTo>
                    <a:pt x="241" y="0"/>
                    <a:pt x="1" y="69"/>
                    <a:pt x="101" y="115"/>
                  </a:cubicBezTo>
                  <a:cubicBezTo>
                    <a:pt x="156" y="141"/>
                    <a:pt x="393"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3"/>
            <p:cNvSpPr/>
            <p:nvPr/>
          </p:nvSpPr>
          <p:spPr>
            <a:xfrm>
              <a:off x="581384" y="1914210"/>
              <a:ext cx="29696" cy="11893"/>
            </a:xfrm>
            <a:custGeom>
              <a:rect b="b" l="l" r="r" t="t"/>
              <a:pathLst>
                <a:path extrusionOk="0" h="395" w="832">
                  <a:moveTo>
                    <a:pt x="1" y="388"/>
                  </a:moveTo>
                  <a:cubicBezTo>
                    <a:pt x="336" y="395"/>
                    <a:pt x="601" y="369"/>
                    <a:pt x="771" y="299"/>
                  </a:cubicBezTo>
                  <a:cubicBezTo>
                    <a:pt x="831" y="59"/>
                    <a:pt x="504" y="0"/>
                    <a:pt x="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3"/>
            <p:cNvSpPr/>
            <p:nvPr/>
          </p:nvSpPr>
          <p:spPr>
            <a:xfrm>
              <a:off x="8985707" y="1917341"/>
              <a:ext cx="6889" cy="6203"/>
            </a:xfrm>
            <a:custGeom>
              <a:rect b="b" l="l" r="r" t="t"/>
              <a:pathLst>
                <a:path extrusionOk="0" h="206" w="193">
                  <a:moveTo>
                    <a:pt x="192" y="104"/>
                  </a:moveTo>
                  <a:cubicBezTo>
                    <a:pt x="192" y="54"/>
                    <a:pt x="34" y="1"/>
                    <a:pt x="0" y="104"/>
                  </a:cubicBezTo>
                  <a:cubicBezTo>
                    <a:pt x="0" y="154"/>
                    <a:pt x="154" y="206"/>
                    <a:pt x="192"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3"/>
            <p:cNvSpPr/>
            <p:nvPr/>
          </p:nvSpPr>
          <p:spPr>
            <a:xfrm>
              <a:off x="3396578" y="1912253"/>
              <a:ext cx="41332" cy="13730"/>
            </a:xfrm>
            <a:custGeom>
              <a:rect b="b" l="l" r="r" t="t"/>
              <a:pathLst>
                <a:path extrusionOk="0" h="456" w="1158">
                  <a:moveTo>
                    <a:pt x="1157" y="0"/>
                  </a:moveTo>
                  <a:lnTo>
                    <a:pt x="193" y="0"/>
                  </a:lnTo>
                  <a:cubicBezTo>
                    <a:pt x="210" y="157"/>
                    <a:pt x="151" y="282"/>
                    <a:pt x="1" y="364"/>
                  </a:cubicBezTo>
                  <a:cubicBezTo>
                    <a:pt x="839" y="456"/>
                    <a:pt x="861" y="163"/>
                    <a:pt x="11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3"/>
            <p:cNvSpPr/>
            <p:nvPr/>
          </p:nvSpPr>
          <p:spPr>
            <a:xfrm>
              <a:off x="2032865" y="1917702"/>
              <a:ext cx="21558" cy="6413"/>
            </a:xfrm>
            <a:custGeom>
              <a:rect b="b" l="l" r="r" t="t"/>
              <a:pathLst>
                <a:path extrusionOk="0" h="213" w="604">
                  <a:moveTo>
                    <a:pt x="603" y="183"/>
                  </a:moveTo>
                  <a:lnTo>
                    <a:pt x="603" y="1"/>
                  </a:lnTo>
                  <a:lnTo>
                    <a:pt x="24" y="1"/>
                  </a:lnTo>
                  <a:cubicBezTo>
                    <a:pt x="0" y="164"/>
                    <a:pt x="217" y="212"/>
                    <a:pt x="603" y="1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3"/>
            <p:cNvSpPr/>
            <p:nvPr/>
          </p:nvSpPr>
          <p:spPr>
            <a:xfrm>
              <a:off x="1958911" y="1906773"/>
              <a:ext cx="45258" cy="14573"/>
            </a:xfrm>
            <a:custGeom>
              <a:rect b="b" l="l" r="r" t="t"/>
              <a:pathLst>
                <a:path extrusionOk="0" h="484" w="1268">
                  <a:moveTo>
                    <a:pt x="362" y="455"/>
                  </a:moveTo>
                  <a:cubicBezTo>
                    <a:pt x="1267" y="484"/>
                    <a:pt x="878" y="35"/>
                    <a:pt x="362" y="1"/>
                  </a:cubicBezTo>
                  <a:cubicBezTo>
                    <a:pt x="1" y="174"/>
                    <a:pt x="476" y="165"/>
                    <a:pt x="362" y="45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3"/>
            <p:cNvSpPr/>
            <p:nvPr/>
          </p:nvSpPr>
          <p:spPr>
            <a:xfrm>
              <a:off x="4619774" y="1909543"/>
              <a:ext cx="22665" cy="8220"/>
            </a:xfrm>
            <a:custGeom>
              <a:rect b="b" l="l" r="r" t="t"/>
              <a:pathLst>
                <a:path extrusionOk="0" h="273" w="635">
                  <a:moveTo>
                    <a:pt x="635" y="0"/>
                  </a:moveTo>
                  <a:lnTo>
                    <a:pt x="248" y="0"/>
                  </a:lnTo>
                  <a:cubicBezTo>
                    <a:pt x="236" y="116"/>
                    <a:pt x="0" y="125"/>
                    <a:pt x="56" y="273"/>
                  </a:cubicBezTo>
                  <a:lnTo>
                    <a:pt x="635" y="27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3"/>
            <p:cNvSpPr/>
            <p:nvPr/>
          </p:nvSpPr>
          <p:spPr>
            <a:xfrm>
              <a:off x="1868646" y="1914963"/>
              <a:ext cx="13670" cy="2770"/>
            </a:xfrm>
            <a:custGeom>
              <a:rect b="b" l="l" r="r" t="t"/>
              <a:pathLst>
                <a:path extrusionOk="0" h="92" w="383">
                  <a:moveTo>
                    <a:pt x="383" y="0"/>
                  </a:moveTo>
                  <a:cubicBezTo>
                    <a:pt x="232" y="21"/>
                    <a:pt x="3" y="3"/>
                    <a:pt x="0" y="92"/>
                  </a:cubicBezTo>
                  <a:cubicBezTo>
                    <a:pt x="148" y="72"/>
                    <a:pt x="379" y="88"/>
                    <a:pt x="3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3"/>
            <p:cNvSpPr/>
            <p:nvPr/>
          </p:nvSpPr>
          <p:spPr>
            <a:xfrm>
              <a:off x="1111765" y="1902498"/>
              <a:ext cx="20309" cy="13549"/>
            </a:xfrm>
            <a:custGeom>
              <a:rect b="b" l="l" r="r" t="t"/>
              <a:pathLst>
                <a:path extrusionOk="0" h="450" w="569">
                  <a:moveTo>
                    <a:pt x="374" y="414"/>
                  </a:moveTo>
                  <a:cubicBezTo>
                    <a:pt x="386" y="358"/>
                    <a:pt x="403" y="307"/>
                    <a:pt x="569" y="324"/>
                  </a:cubicBezTo>
                  <a:lnTo>
                    <a:pt x="569" y="141"/>
                  </a:lnTo>
                  <a:cubicBezTo>
                    <a:pt x="94" y="0"/>
                    <a:pt x="1" y="449"/>
                    <a:pt x="374" y="4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3"/>
            <p:cNvSpPr/>
            <p:nvPr/>
          </p:nvSpPr>
          <p:spPr>
            <a:xfrm>
              <a:off x="7047854" y="1908790"/>
              <a:ext cx="14099" cy="4215"/>
            </a:xfrm>
            <a:custGeom>
              <a:rect b="b" l="l" r="r" t="t"/>
              <a:pathLst>
                <a:path extrusionOk="0" h="140" w="395">
                  <a:moveTo>
                    <a:pt x="294" y="25"/>
                  </a:moveTo>
                  <a:cubicBezTo>
                    <a:pt x="242" y="0"/>
                    <a:pt x="0" y="69"/>
                    <a:pt x="102" y="116"/>
                  </a:cubicBezTo>
                  <a:cubicBezTo>
                    <a:pt x="157" y="140"/>
                    <a:pt x="394" y="71"/>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3"/>
            <p:cNvSpPr/>
            <p:nvPr/>
          </p:nvSpPr>
          <p:spPr>
            <a:xfrm>
              <a:off x="6949309" y="1899306"/>
              <a:ext cx="65246" cy="12977"/>
            </a:xfrm>
            <a:custGeom>
              <a:rect b="b" l="l" r="r" t="t"/>
              <a:pathLst>
                <a:path extrusionOk="0" h="431" w="1828">
                  <a:moveTo>
                    <a:pt x="1128" y="430"/>
                  </a:moveTo>
                  <a:cubicBezTo>
                    <a:pt x="1828" y="1"/>
                    <a:pt x="0" y="309"/>
                    <a:pt x="1128" y="43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3"/>
            <p:cNvSpPr/>
            <p:nvPr/>
          </p:nvSpPr>
          <p:spPr>
            <a:xfrm>
              <a:off x="5853105" y="1904033"/>
              <a:ext cx="23307" cy="8250"/>
            </a:xfrm>
            <a:custGeom>
              <a:rect b="b" l="l" r="r" t="t"/>
              <a:pathLst>
                <a:path extrusionOk="0" h="274" w="653">
                  <a:moveTo>
                    <a:pt x="405" y="273"/>
                  </a:moveTo>
                  <a:cubicBezTo>
                    <a:pt x="417" y="156"/>
                    <a:pt x="653" y="148"/>
                    <a:pt x="598" y="0"/>
                  </a:cubicBezTo>
                  <a:lnTo>
                    <a:pt x="212" y="0"/>
                  </a:lnTo>
                  <a:cubicBezTo>
                    <a:pt x="0" y="131"/>
                    <a:pt x="8" y="221"/>
                    <a:pt x="405"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3"/>
            <p:cNvSpPr/>
            <p:nvPr/>
          </p:nvSpPr>
          <p:spPr>
            <a:xfrm>
              <a:off x="175318" y="1903040"/>
              <a:ext cx="32659" cy="9274"/>
            </a:xfrm>
            <a:custGeom>
              <a:rect b="b" l="l" r="r" t="t"/>
              <a:pathLst>
                <a:path extrusionOk="0" h="308" w="915">
                  <a:moveTo>
                    <a:pt x="1" y="216"/>
                  </a:moveTo>
                  <a:cubicBezTo>
                    <a:pt x="193" y="216"/>
                    <a:pt x="230" y="289"/>
                    <a:pt x="387" y="307"/>
                  </a:cubicBezTo>
                  <a:cubicBezTo>
                    <a:pt x="914" y="159"/>
                    <a:pt x="102" y="1"/>
                    <a:pt x="1" y="2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3"/>
            <p:cNvSpPr/>
            <p:nvPr/>
          </p:nvSpPr>
          <p:spPr>
            <a:xfrm>
              <a:off x="7226920" y="1906020"/>
              <a:ext cx="14027" cy="4276"/>
            </a:xfrm>
            <a:custGeom>
              <a:rect b="b" l="l" r="r" t="t"/>
              <a:pathLst>
                <a:path extrusionOk="0" h="142" w="393">
                  <a:moveTo>
                    <a:pt x="291" y="26"/>
                  </a:moveTo>
                  <a:cubicBezTo>
                    <a:pt x="237" y="1"/>
                    <a:pt x="1" y="70"/>
                    <a:pt x="100" y="117"/>
                  </a:cubicBezTo>
                  <a:cubicBezTo>
                    <a:pt x="152" y="142"/>
                    <a:pt x="392" y="73"/>
                    <a:pt x="291"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3"/>
            <p:cNvSpPr/>
            <p:nvPr/>
          </p:nvSpPr>
          <p:spPr>
            <a:xfrm>
              <a:off x="5967248" y="1906020"/>
              <a:ext cx="14134" cy="4276"/>
            </a:xfrm>
            <a:custGeom>
              <a:rect b="b" l="l" r="r" t="t"/>
              <a:pathLst>
                <a:path extrusionOk="0" h="142" w="396">
                  <a:moveTo>
                    <a:pt x="294" y="26"/>
                  </a:moveTo>
                  <a:cubicBezTo>
                    <a:pt x="240" y="1"/>
                    <a:pt x="0" y="70"/>
                    <a:pt x="102" y="117"/>
                  </a:cubicBezTo>
                  <a:cubicBezTo>
                    <a:pt x="154" y="142"/>
                    <a:pt x="396"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3"/>
            <p:cNvSpPr/>
            <p:nvPr/>
          </p:nvSpPr>
          <p:spPr>
            <a:xfrm>
              <a:off x="2546363" y="1906020"/>
              <a:ext cx="14063" cy="4276"/>
            </a:xfrm>
            <a:custGeom>
              <a:rect b="b" l="l" r="r" t="t"/>
              <a:pathLst>
                <a:path extrusionOk="0" h="142" w="394">
                  <a:moveTo>
                    <a:pt x="295" y="26"/>
                  </a:moveTo>
                  <a:cubicBezTo>
                    <a:pt x="240" y="1"/>
                    <a:pt x="1" y="70"/>
                    <a:pt x="103" y="117"/>
                  </a:cubicBezTo>
                  <a:cubicBezTo>
                    <a:pt x="155" y="142"/>
                    <a:pt x="394" y="73"/>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3"/>
            <p:cNvSpPr/>
            <p:nvPr/>
          </p:nvSpPr>
          <p:spPr>
            <a:xfrm>
              <a:off x="7069697" y="1894820"/>
              <a:ext cx="39761" cy="15868"/>
            </a:xfrm>
            <a:custGeom>
              <a:rect b="b" l="l" r="r" t="t"/>
              <a:pathLst>
                <a:path extrusionOk="0" h="527" w="1114">
                  <a:moveTo>
                    <a:pt x="646" y="306"/>
                  </a:moveTo>
                  <a:cubicBezTo>
                    <a:pt x="1114" y="1"/>
                    <a:pt x="0" y="527"/>
                    <a:pt x="646"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3"/>
            <p:cNvSpPr/>
            <p:nvPr/>
          </p:nvSpPr>
          <p:spPr>
            <a:xfrm>
              <a:off x="4903952" y="1900601"/>
              <a:ext cx="13884" cy="7437"/>
            </a:xfrm>
            <a:custGeom>
              <a:rect b="b" l="l" r="r" t="t"/>
              <a:pathLst>
                <a:path extrusionOk="0" h="247" w="389">
                  <a:moveTo>
                    <a:pt x="388" y="114"/>
                  </a:moveTo>
                  <a:cubicBezTo>
                    <a:pt x="385" y="23"/>
                    <a:pt x="48" y="1"/>
                    <a:pt x="1" y="114"/>
                  </a:cubicBezTo>
                  <a:cubicBezTo>
                    <a:pt x="219" y="105"/>
                    <a:pt x="301" y="246"/>
                    <a:pt x="388"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3"/>
            <p:cNvSpPr/>
            <p:nvPr/>
          </p:nvSpPr>
          <p:spPr>
            <a:xfrm>
              <a:off x="4645722" y="1903250"/>
              <a:ext cx="13956" cy="4306"/>
            </a:xfrm>
            <a:custGeom>
              <a:rect b="b" l="l" r="r" t="t"/>
              <a:pathLst>
                <a:path extrusionOk="0" h="143" w="391">
                  <a:moveTo>
                    <a:pt x="100" y="118"/>
                  </a:moveTo>
                  <a:cubicBezTo>
                    <a:pt x="154" y="143"/>
                    <a:pt x="391" y="73"/>
                    <a:pt x="293" y="28"/>
                  </a:cubicBezTo>
                  <a:cubicBezTo>
                    <a:pt x="240" y="0"/>
                    <a:pt x="0" y="71"/>
                    <a:pt x="100"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3"/>
            <p:cNvSpPr/>
            <p:nvPr/>
          </p:nvSpPr>
          <p:spPr>
            <a:xfrm>
              <a:off x="251021" y="1904033"/>
              <a:ext cx="13849" cy="2740"/>
            </a:xfrm>
            <a:custGeom>
              <a:rect b="b" l="l" r="r" t="t"/>
              <a:pathLst>
                <a:path extrusionOk="0" h="91" w="388">
                  <a:moveTo>
                    <a:pt x="387" y="0"/>
                  </a:moveTo>
                  <a:cubicBezTo>
                    <a:pt x="236" y="20"/>
                    <a:pt x="3" y="2"/>
                    <a:pt x="1" y="90"/>
                  </a:cubicBezTo>
                  <a:cubicBezTo>
                    <a:pt x="151" y="71"/>
                    <a:pt x="381" y="89"/>
                    <a:pt x="3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3"/>
            <p:cNvSpPr/>
            <p:nvPr/>
          </p:nvSpPr>
          <p:spPr>
            <a:xfrm>
              <a:off x="7353555" y="1895813"/>
              <a:ext cx="23486" cy="8250"/>
            </a:xfrm>
            <a:custGeom>
              <a:rect b="b" l="l" r="r" t="t"/>
              <a:pathLst>
                <a:path extrusionOk="0" h="274" w="658">
                  <a:moveTo>
                    <a:pt x="409" y="273"/>
                  </a:moveTo>
                  <a:cubicBezTo>
                    <a:pt x="418" y="156"/>
                    <a:pt x="657" y="147"/>
                    <a:pt x="601" y="1"/>
                  </a:cubicBezTo>
                  <a:lnTo>
                    <a:pt x="214" y="1"/>
                  </a:lnTo>
                  <a:cubicBezTo>
                    <a:pt x="1" y="131"/>
                    <a:pt x="6" y="222"/>
                    <a:pt x="409"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3"/>
            <p:cNvSpPr/>
            <p:nvPr/>
          </p:nvSpPr>
          <p:spPr>
            <a:xfrm>
              <a:off x="2202258" y="1900541"/>
              <a:ext cx="14027" cy="4276"/>
            </a:xfrm>
            <a:custGeom>
              <a:rect b="b" l="l" r="r" t="t"/>
              <a:pathLst>
                <a:path extrusionOk="0" h="142" w="393">
                  <a:moveTo>
                    <a:pt x="293" y="25"/>
                  </a:moveTo>
                  <a:cubicBezTo>
                    <a:pt x="238" y="0"/>
                    <a:pt x="1" y="69"/>
                    <a:pt x="99" y="116"/>
                  </a:cubicBezTo>
                  <a:cubicBezTo>
                    <a:pt x="153" y="141"/>
                    <a:pt x="392" y="75"/>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3"/>
            <p:cNvSpPr/>
            <p:nvPr/>
          </p:nvSpPr>
          <p:spPr>
            <a:xfrm>
              <a:off x="1865006" y="1897771"/>
              <a:ext cx="13956" cy="4336"/>
            </a:xfrm>
            <a:custGeom>
              <a:rect b="b" l="l" r="r" t="t"/>
              <a:pathLst>
                <a:path extrusionOk="0" h="144" w="391">
                  <a:moveTo>
                    <a:pt x="293" y="27"/>
                  </a:moveTo>
                  <a:cubicBezTo>
                    <a:pt x="238" y="1"/>
                    <a:pt x="0" y="71"/>
                    <a:pt x="102" y="117"/>
                  </a:cubicBezTo>
                  <a:cubicBezTo>
                    <a:pt x="152" y="143"/>
                    <a:pt x="391" y="73"/>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3"/>
            <p:cNvSpPr/>
            <p:nvPr/>
          </p:nvSpPr>
          <p:spPr>
            <a:xfrm>
              <a:off x="1510586" y="1894609"/>
              <a:ext cx="13813" cy="7407"/>
            </a:xfrm>
            <a:custGeom>
              <a:rect b="b" l="l" r="r" t="t"/>
              <a:pathLst>
                <a:path extrusionOk="0" h="246" w="387">
                  <a:moveTo>
                    <a:pt x="387" y="132"/>
                  </a:moveTo>
                  <a:cubicBezTo>
                    <a:pt x="172" y="141"/>
                    <a:pt x="87" y="0"/>
                    <a:pt x="1" y="132"/>
                  </a:cubicBezTo>
                  <a:cubicBezTo>
                    <a:pt x="3" y="223"/>
                    <a:pt x="340" y="245"/>
                    <a:pt x="387" y="13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3"/>
            <p:cNvSpPr/>
            <p:nvPr/>
          </p:nvSpPr>
          <p:spPr>
            <a:xfrm>
              <a:off x="4339557" y="1893074"/>
              <a:ext cx="13849" cy="5480"/>
            </a:xfrm>
            <a:custGeom>
              <a:rect b="b" l="l" r="r" t="t"/>
              <a:pathLst>
                <a:path extrusionOk="0" h="182" w="388">
                  <a:moveTo>
                    <a:pt x="387" y="0"/>
                  </a:moveTo>
                  <a:lnTo>
                    <a:pt x="1" y="0"/>
                  </a:lnTo>
                  <a:lnTo>
                    <a:pt x="1" y="182"/>
                  </a:lnTo>
                  <a:lnTo>
                    <a:pt x="387"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3"/>
            <p:cNvSpPr/>
            <p:nvPr/>
          </p:nvSpPr>
          <p:spPr>
            <a:xfrm>
              <a:off x="1579435" y="1893074"/>
              <a:ext cx="13884" cy="5480"/>
            </a:xfrm>
            <a:custGeom>
              <a:rect b="b" l="l" r="r" t="t"/>
              <a:pathLst>
                <a:path extrusionOk="0" h="182" w="389">
                  <a:moveTo>
                    <a:pt x="389" y="0"/>
                  </a:moveTo>
                  <a:lnTo>
                    <a:pt x="1" y="0"/>
                  </a:lnTo>
                  <a:lnTo>
                    <a:pt x="1" y="182"/>
                  </a:lnTo>
                  <a:lnTo>
                    <a:pt x="389"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3"/>
            <p:cNvSpPr/>
            <p:nvPr/>
          </p:nvSpPr>
          <p:spPr>
            <a:xfrm>
              <a:off x="7987549" y="1892622"/>
              <a:ext cx="20773" cy="3734"/>
            </a:xfrm>
            <a:custGeom>
              <a:rect b="b" l="l" r="r" t="t"/>
              <a:pathLst>
                <a:path extrusionOk="0" h="124" w="582">
                  <a:moveTo>
                    <a:pt x="582" y="15"/>
                  </a:moveTo>
                  <a:cubicBezTo>
                    <a:pt x="353" y="31"/>
                    <a:pt x="35" y="1"/>
                    <a:pt x="1" y="107"/>
                  </a:cubicBezTo>
                  <a:cubicBezTo>
                    <a:pt x="229" y="92"/>
                    <a:pt x="548" y="123"/>
                    <a:pt x="582" y="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3"/>
            <p:cNvSpPr/>
            <p:nvPr/>
          </p:nvSpPr>
          <p:spPr>
            <a:xfrm>
              <a:off x="4525333" y="1890003"/>
              <a:ext cx="7031" cy="6203"/>
            </a:xfrm>
            <a:custGeom>
              <a:rect b="b" l="l" r="r" t="t"/>
              <a:pathLst>
                <a:path extrusionOk="0" h="206" w="197">
                  <a:moveTo>
                    <a:pt x="4" y="102"/>
                  </a:moveTo>
                  <a:cubicBezTo>
                    <a:pt x="0" y="153"/>
                    <a:pt x="157" y="205"/>
                    <a:pt x="194" y="102"/>
                  </a:cubicBezTo>
                  <a:cubicBezTo>
                    <a:pt x="196" y="54"/>
                    <a:pt x="39" y="0"/>
                    <a:pt x="4"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3"/>
            <p:cNvSpPr/>
            <p:nvPr/>
          </p:nvSpPr>
          <p:spPr>
            <a:xfrm>
              <a:off x="684641" y="1886390"/>
              <a:ext cx="13813" cy="7437"/>
            </a:xfrm>
            <a:custGeom>
              <a:rect b="b" l="l" r="r" t="t"/>
              <a:pathLst>
                <a:path extrusionOk="0" h="247" w="387">
                  <a:moveTo>
                    <a:pt x="387" y="133"/>
                  </a:moveTo>
                  <a:cubicBezTo>
                    <a:pt x="169" y="143"/>
                    <a:pt x="85" y="0"/>
                    <a:pt x="1" y="133"/>
                  </a:cubicBezTo>
                  <a:cubicBezTo>
                    <a:pt x="2" y="225"/>
                    <a:pt x="339" y="247"/>
                    <a:pt x="387" y="1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3"/>
            <p:cNvSpPr/>
            <p:nvPr/>
          </p:nvSpPr>
          <p:spPr>
            <a:xfrm>
              <a:off x="1235259" y="1884583"/>
              <a:ext cx="6996" cy="6142"/>
            </a:xfrm>
            <a:custGeom>
              <a:rect b="b" l="l" r="r" t="t"/>
              <a:pathLst>
                <a:path extrusionOk="0" h="204" w="196">
                  <a:moveTo>
                    <a:pt x="196" y="102"/>
                  </a:moveTo>
                  <a:cubicBezTo>
                    <a:pt x="196" y="52"/>
                    <a:pt x="35" y="0"/>
                    <a:pt x="0" y="102"/>
                  </a:cubicBezTo>
                  <a:cubicBezTo>
                    <a:pt x="1" y="152"/>
                    <a:pt x="157" y="204"/>
                    <a:pt x="196"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3"/>
            <p:cNvSpPr/>
            <p:nvPr/>
          </p:nvSpPr>
          <p:spPr>
            <a:xfrm>
              <a:off x="3589243" y="1881813"/>
              <a:ext cx="7031" cy="6263"/>
            </a:xfrm>
            <a:custGeom>
              <a:rect b="b" l="l" r="r" t="t"/>
              <a:pathLst>
                <a:path extrusionOk="0" h="208" w="197">
                  <a:moveTo>
                    <a:pt x="196" y="104"/>
                  </a:moveTo>
                  <a:cubicBezTo>
                    <a:pt x="196" y="53"/>
                    <a:pt x="38" y="1"/>
                    <a:pt x="3" y="104"/>
                  </a:cubicBezTo>
                  <a:cubicBezTo>
                    <a:pt x="0" y="155"/>
                    <a:pt x="160" y="207"/>
                    <a:pt x="196"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3"/>
            <p:cNvSpPr/>
            <p:nvPr/>
          </p:nvSpPr>
          <p:spPr>
            <a:xfrm>
              <a:off x="7588335" y="1878832"/>
              <a:ext cx="13813" cy="6805"/>
            </a:xfrm>
            <a:custGeom>
              <a:rect b="b" l="l" r="r" t="t"/>
              <a:pathLst>
                <a:path extrusionOk="0" h="226" w="387">
                  <a:moveTo>
                    <a:pt x="387" y="112"/>
                  </a:moveTo>
                  <a:cubicBezTo>
                    <a:pt x="345" y="1"/>
                    <a:pt x="170" y="55"/>
                    <a:pt x="0" y="112"/>
                  </a:cubicBezTo>
                  <a:cubicBezTo>
                    <a:pt x="0" y="203"/>
                    <a:pt x="340" y="225"/>
                    <a:pt x="387" y="11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3"/>
            <p:cNvSpPr/>
            <p:nvPr/>
          </p:nvSpPr>
          <p:spPr>
            <a:xfrm>
              <a:off x="4277596" y="1879434"/>
              <a:ext cx="13777" cy="5510"/>
            </a:xfrm>
            <a:custGeom>
              <a:rect b="b" l="l" r="r" t="t"/>
              <a:pathLst>
                <a:path extrusionOk="0" h="183" w="386">
                  <a:moveTo>
                    <a:pt x="386" y="0"/>
                  </a:moveTo>
                  <a:lnTo>
                    <a:pt x="1" y="0"/>
                  </a:lnTo>
                  <a:lnTo>
                    <a:pt x="1" y="183"/>
                  </a:lnTo>
                  <a:lnTo>
                    <a:pt x="386"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3"/>
            <p:cNvSpPr/>
            <p:nvPr/>
          </p:nvSpPr>
          <p:spPr>
            <a:xfrm>
              <a:off x="2835503" y="1881392"/>
              <a:ext cx="13991" cy="4306"/>
            </a:xfrm>
            <a:custGeom>
              <a:rect b="b" l="l" r="r" t="t"/>
              <a:pathLst>
                <a:path extrusionOk="0" h="143" w="392">
                  <a:moveTo>
                    <a:pt x="99" y="118"/>
                  </a:moveTo>
                  <a:cubicBezTo>
                    <a:pt x="153" y="143"/>
                    <a:pt x="391" y="75"/>
                    <a:pt x="293" y="27"/>
                  </a:cubicBezTo>
                  <a:cubicBezTo>
                    <a:pt x="240" y="0"/>
                    <a:pt x="1" y="71"/>
                    <a:pt x="99"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3"/>
            <p:cNvSpPr/>
            <p:nvPr/>
          </p:nvSpPr>
          <p:spPr>
            <a:xfrm>
              <a:off x="2556856" y="1879073"/>
              <a:ext cx="6924" cy="6233"/>
            </a:xfrm>
            <a:custGeom>
              <a:rect b="b" l="l" r="r" t="t"/>
              <a:pathLst>
                <a:path extrusionOk="0" h="207" w="194">
                  <a:moveTo>
                    <a:pt x="1" y="104"/>
                  </a:moveTo>
                  <a:cubicBezTo>
                    <a:pt x="1" y="152"/>
                    <a:pt x="155" y="207"/>
                    <a:pt x="191" y="104"/>
                  </a:cubicBezTo>
                  <a:cubicBezTo>
                    <a:pt x="194" y="53"/>
                    <a:pt x="34" y="0"/>
                    <a:pt x="1"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3"/>
            <p:cNvSpPr/>
            <p:nvPr/>
          </p:nvSpPr>
          <p:spPr>
            <a:xfrm>
              <a:off x="1923505" y="1879073"/>
              <a:ext cx="7031" cy="6233"/>
            </a:xfrm>
            <a:custGeom>
              <a:rect b="b" l="l" r="r" t="t"/>
              <a:pathLst>
                <a:path extrusionOk="0" h="207" w="197">
                  <a:moveTo>
                    <a:pt x="197" y="104"/>
                  </a:moveTo>
                  <a:cubicBezTo>
                    <a:pt x="197" y="53"/>
                    <a:pt x="39" y="0"/>
                    <a:pt x="5" y="104"/>
                  </a:cubicBezTo>
                  <a:cubicBezTo>
                    <a:pt x="1" y="152"/>
                    <a:pt x="160" y="207"/>
                    <a:pt x="197"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3"/>
            <p:cNvSpPr/>
            <p:nvPr/>
          </p:nvSpPr>
          <p:spPr>
            <a:xfrm>
              <a:off x="567643" y="1882174"/>
              <a:ext cx="13777" cy="2770"/>
            </a:xfrm>
            <a:custGeom>
              <a:rect b="b" l="l" r="r" t="t"/>
              <a:pathLst>
                <a:path extrusionOk="0" h="92" w="386">
                  <a:moveTo>
                    <a:pt x="386" y="1"/>
                  </a:moveTo>
                  <a:cubicBezTo>
                    <a:pt x="236" y="20"/>
                    <a:pt x="3" y="2"/>
                    <a:pt x="1" y="92"/>
                  </a:cubicBezTo>
                  <a:cubicBezTo>
                    <a:pt x="150" y="71"/>
                    <a:pt x="381" y="88"/>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3"/>
            <p:cNvSpPr/>
            <p:nvPr/>
          </p:nvSpPr>
          <p:spPr>
            <a:xfrm>
              <a:off x="6721095" y="1873383"/>
              <a:ext cx="13777" cy="6805"/>
            </a:xfrm>
            <a:custGeom>
              <a:rect b="b" l="l" r="r" t="t"/>
              <a:pathLst>
                <a:path extrusionOk="0" h="226" w="386">
                  <a:moveTo>
                    <a:pt x="386" y="110"/>
                  </a:moveTo>
                  <a:cubicBezTo>
                    <a:pt x="345" y="0"/>
                    <a:pt x="173" y="52"/>
                    <a:pt x="1" y="110"/>
                  </a:cubicBezTo>
                  <a:cubicBezTo>
                    <a:pt x="3" y="203"/>
                    <a:pt x="339" y="226"/>
                    <a:pt x="386"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3"/>
            <p:cNvSpPr/>
            <p:nvPr/>
          </p:nvSpPr>
          <p:spPr>
            <a:xfrm>
              <a:off x="6166908" y="1875942"/>
              <a:ext cx="14027" cy="4306"/>
            </a:xfrm>
            <a:custGeom>
              <a:rect b="b" l="l" r="r" t="t"/>
              <a:pathLst>
                <a:path extrusionOk="0" h="143" w="393">
                  <a:moveTo>
                    <a:pt x="292" y="25"/>
                  </a:moveTo>
                  <a:cubicBezTo>
                    <a:pt x="238" y="0"/>
                    <a:pt x="1" y="69"/>
                    <a:pt x="99" y="115"/>
                  </a:cubicBezTo>
                  <a:cubicBezTo>
                    <a:pt x="154" y="142"/>
                    <a:pt x="392" y="73"/>
                    <a:pt x="292"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3"/>
            <p:cNvSpPr/>
            <p:nvPr/>
          </p:nvSpPr>
          <p:spPr>
            <a:xfrm>
              <a:off x="5048540" y="1871215"/>
              <a:ext cx="20666" cy="8973"/>
            </a:xfrm>
            <a:custGeom>
              <a:rect b="b" l="l" r="r" t="t"/>
              <a:pathLst>
                <a:path extrusionOk="0" h="298" w="579">
                  <a:moveTo>
                    <a:pt x="579" y="0"/>
                  </a:moveTo>
                  <a:lnTo>
                    <a:pt x="193" y="0"/>
                  </a:lnTo>
                  <a:cubicBezTo>
                    <a:pt x="193" y="90"/>
                    <a:pt x="38" y="109"/>
                    <a:pt x="0" y="182"/>
                  </a:cubicBezTo>
                  <a:cubicBezTo>
                    <a:pt x="246" y="188"/>
                    <a:pt x="267" y="298"/>
                    <a:pt x="579"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3"/>
            <p:cNvSpPr/>
            <p:nvPr/>
          </p:nvSpPr>
          <p:spPr>
            <a:xfrm>
              <a:off x="2822083" y="1870854"/>
              <a:ext cx="23914" cy="5841"/>
            </a:xfrm>
            <a:custGeom>
              <a:rect b="b" l="l" r="r" t="t"/>
              <a:pathLst>
                <a:path extrusionOk="0" h="194" w="670">
                  <a:moveTo>
                    <a:pt x="475" y="194"/>
                  </a:moveTo>
                  <a:cubicBezTo>
                    <a:pt x="473" y="102"/>
                    <a:pt x="631" y="85"/>
                    <a:pt x="669" y="12"/>
                  </a:cubicBezTo>
                  <a:cubicBezTo>
                    <a:pt x="364" y="20"/>
                    <a:pt x="1" y="1"/>
                    <a:pt x="88" y="19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3"/>
            <p:cNvSpPr/>
            <p:nvPr/>
          </p:nvSpPr>
          <p:spPr>
            <a:xfrm>
              <a:off x="6937852" y="1870462"/>
              <a:ext cx="13920" cy="4276"/>
            </a:xfrm>
            <a:custGeom>
              <a:rect b="b" l="l" r="r" t="t"/>
              <a:pathLst>
                <a:path extrusionOk="0" h="142" w="390">
                  <a:moveTo>
                    <a:pt x="291" y="25"/>
                  </a:moveTo>
                  <a:cubicBezTo>
                    <a:pt x="238" y="1"/>
                    <a:pt x="0" y="68"/>
                    <a:pt x="99" y="115"/>
                  </a:cubicBezTo>
                  <a:cubicBezTo>
                    <a:pt x="152" y="142"/>
                    <a:pt x="389" y="72"/>
                    <a:pt x="29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3"/>
            <p:cNvSpPr/>
            <p:nvPr/>
          </p:nvSpPr>
          <p:spPr>
            <a:xfrm>
              <a:off x="4515304" y="1860316"/>
              <a:ext cx="40440" cy="13670"/>
            </a:xfrm>
            <a:custGeom>
              <a:rect b="b" l="l" r="r" t="t"/>
              <a:pathLst>
                <a:path extrusionOk="0" h="454" w="1133">
                  <a:moveTo>
                    <a:pt x="285" y="454"/>
                  </a:moveTo>
                  <a:lnTo>
                    <a:pt x="1054" y="454"/>
                  </a:lnTo>
                  <a:cubicBezTo>
                    <a:pt x="1132" y="237"/>
                    <a:pt x="699" y="258"/>
                    <a:pt x="860" y="1"/>
                  </a:cubicBezTo>
                  <a:cubicBezTo>
                    <a:pt x="1" y="40"/>
                    <a:pt x="575" y="191"/>
                    <a:pt x="285" y="45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3"/>
            <p:cNvSpPr/>
            <p:nvPr/>
          </p:nvSpPr>
          <p:spPr>
            <a:xfrm>
              <a:off x="2553287" y="1870462"/>
              <a:ext cx="13991" cy="4276"/>
            </a:xfrm>
            <a:custGeom>
              <a:rect b="b" l="l" r="r" t="t"/>
              <a:pathLst>
                <a:path extrusionOk="0" h="142" w="392">
                  <a:moveTo>
                    <a:pt x="294" y="25"/>
                  </a:moveTo>
                  <a:cubicBezTo>
                    <a:pt x="242" y="1"/>
                    <a:pt x="0" y="68"/>
                    <a:pt x="102" y="115"/>
                  </a:cubicBezTo>
                  <a:cubicBezTo>
                    <a:pt x="154" y="142"/>
                    <a:pt x="392"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3"/>
            <p:cNvSpPr/>
            <p:nvPr/>
          </p:nvSpPr>
          <p:spPr>
            <a:xfrm>
              <a:off x="1920007" y="1870462"/>
              <a:ext cx="14134" cy="4306"/>
            </a:xfrm>
            <a:custGeom>
              <a:rect b="b" l="l" r="r" t="t"/>
              <a:pathLst>
                <a:path extrusionOk="0" h="143" w="396">
                  <a:moveTo>
                    <a:pt x="103" y="117"/>
                  </a:moveTo>
                  <a:cubicBezTo>
                    <a:pt x="154" y="143"/>
                    <a:pt x="395" y="72"/>
                    <a:pt x="295" y="27"/>
                  </a:cubicBezTo>
                  <a:cubicBezTo>
                    <a:pt x="238" y="1"/>
                    <a:pt x="1" y="70"/>
                    <a:pt x="103"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3"/>
            <p:cNvSpPr/>
            <p:nvPr/>
          </p:nvSpPr>
          <p:spPr>
            <a:xfrm>
              <a:off x="225465" y="1857877"/>
              <a:ext cx="46257" cy="18789"/>
            </a:xfrm>
            <a:custGeom>
              <a:rect b="b" l="l" r="r" t="t"/>
              <a:pathLst>
                <a:path extrusionOk="0" h="624" w="1296">
                  <a:moveTo>
                    <a:pt x="1295" y="353"/>
                  </a:moveTo>
                  <a:cubicBezTo>
                    <a:pt x="924" y="317"/>
                    <a:pt x="1144" y="1"/>
                    <a:pt x="524" y="82"/>
                  </a:cubicBezTo>
                  <a:cubicBezTo>
                    <a:pt x="0" y="223"/>
                    <a:pt x="999" y="624"/>
                    <a:pt x="1295" y="35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3"/>
            <p:cNvSpPr/>
            <p:nvPr/>
          </p:nvSpPr>
          <p:spPr>
            <a:xfrm>
              <a:off x="8631001" y="1865043"/>
              <a:ext cx="14063" cy="4246"/>
            </a:xfrm>
            <a:custGeom>
              <a:rect b="b" l="l" r="r" t="t"/>
              <a:pathLst>
                <a:path extrusionOk="0" h="141" w="394">
                  <a:moveTo>
                    <a:pt x="294" y="24"/>
                  </a:moveTo>
                  <a:cubicBezTo>
                    <a:pt x="240" y="0"/>
                    <a:pt x="1" y="68"/>
                    <a:pt x="100" y="115"/>
                  </a:cubicBezTo>
                  <a:cubicBezTo>
                    <a:pt x="155" y="140"/>
                    <a:pt x="394" y="72"/>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3"/>
            <p:cNvSpPr/>
            <p:nvPr/>
          </p:nvSpPr>
          <p:spPr>
            <a:xfrm>
              <a:off x="7141010" y="1865735"/>
              <a:ext cx="13742" cy="2800"/>
            </a:xfrm>
            <a:custGeom>
              <a:rect b="b" l="l" r="r" t="t"/>
              <a:pathLst>
                <a:path extrusionOk="0" h="93" w="385">
                  <a:moveTo>
                    <a:pt x="385" y="1"/>
                  </a:moveTo>
                  <a:cubicBezTo>
                    <a:pt x="233" y="23"/>
                    <a:pt x="3" y="5"/>
                    <a:pt x="1" y="92"/>
                  </a:cubicBezTo>
                  <a:cubicBezTo>
                    <a:pt x="150" y="71"/>
                    <a:pt x="379" y="90"/>
                    <a:pt x="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3"/>
            <p:cNvSpPr/>
            <p:nvPr/>
          </p:nvSpPr>
          <p:spPr>
            <a:xfrm>
              <a:off x="4269886" y="1857576"/>
              <a:ext cx="21487" cy="6383"/>
            </a:xfrm>
            <a:custGeom>
              <a:rect b="b" l="l" r="r" t="t"/>
              <a:pathLst>
                <a:path extrusionOk="0" h="212" w="602">
                  <a:moveTo>
                    <a:pt x="602" y="181"/>
                  </a:moveTo>
                  <a:lnTo>
                    <a:pt x="602" y="0"/>
                  </a:lnTo>
                  <a:lnTo>
                    <a:pt x="22" y="0"/>
                  </a:lnTo>
                  <a:cubicBezTo>
                    <a:pt x="0" y="164"/>
                    <a:pt x="217" y="212"/>
                    <a:pt x="602" y="18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3"/>
            <p:cNvSpPr/>
            <p:nvPr/>
          </p:nvSpPr>
          <p:spPr>
            <a:xfrm>
              <a:off x="3103977" y="1859533"/>
              <a:ext cx="13920" cy="4276"/>
            </a:xfrm>
            <a:custGeom>
              <a:rect b="b" l="l" r="r" t="t"/>
              <a:pathLst>
                <a:path extrusionOk="0" h="142" w="390">
                  <a:moveTo>
                    <a:pt x="291" y="27"/>
                  </a:moveTo>
                  <a:cubicBezTo>
                    <a:pt x="238" y="1"/>
                    <a:pt x="0" y="70"/>
                    <a:pt x="99" y="116"/>
                  </a:cubicBezTo>
                  <a:cubicBezTo>
                    <a:pt x="152" y="142"/>
                    <a:pt x="389" y="74"/>
                    <a:pt x="291"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3"/>
            <p:cNvSpPr/>
            <p:nvPr/>
          </p:nvSpPr>
          <p:spPr>
            <a:xfrm>
              <a:off x="1438203" y="1859533"/>
              <a:ext cx="14063" cy="4276"/>
            </a:xfrm>
            <a:custGeom>
              <a:rect b="b" l="l" r="r" t="t"/>
              <a:pathLst>
                <a:path extrusionOk="0" h="142" w="394">
                  <a:moveTo>
                    <a:pt x="295" y="27"/>
                  </a:moveTo>
                  <a:cubicBezTo>
                    <a:pt x="242" y="1"/>
                    <a:pt x="0" y="70"/>
                    <a:pt x="101" y="116"/>
                  </a:cubicBezTo>
                  <a:cubicBezTo>
                    <a:pt x="157" y="142"/>
                    <a:pt x="393" y="74"/>
                    <a:pt x="295"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3"/>
            <p:cNvSpPr/>
            <p:nvPr/>
          </p:nvSpPr>
          <p:spPr>
            <a:xfrm>
              <a:off x="309377" y="1859533"/>
              <a:ext cx="14099" cy="4276"/>
            </a:xfrm>
            <a:custGeom>
              <a:rect b="b" l="l" r="r" t="t"/>
              <a:pathLst>
                <a:path extrusionOk="0" h="142" w="395">
                  <a:moveTo>
                    <a:pt x="292" y="27"/>
                  </a:moveTo>
                  <a:cubicBezTo>
                    <a:pt x="240" y="1"/>
                    <a:pt x="0" y="70"/>
                    <a:pt x="99" y="116"/>
                  </a:cubicBezTo>
                  <a:cubicBezTo>
                    <a:pt x="154" y="142"/>
                    <a:pt x="394" y="74"/>
                    <a:pt x="292"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3"/>
            <p:cNvSpPr/>
            <p:nvPr/>
          </p:nvSpPr>
          <p:spPr>
            <a:xfrm>
              <a:off x="4583796" y="1856823"/>
              <a:ext cx="14027" cy="4246"/>
            </a:xfrm>
            <a:custGeom>
              <a:rect b="b" l="l" r="r" t="t"/>
              <a:pathLst>
                <a:path extrusionOk="0" h="141" w="393">
                  <a:moveTo>
                    <a:pt x="292" y="25"/>
                  </a:moveTo>
                  <a:cubicBezTo>
                    <a:pt x="238" y="1"/>
                    <a:pt x="1" y="69"/>
                    <a:pt x="98" y="117"/>
                  </a:cubicBezTo>
                  <a:cubicBezTo>
                    <a:pt x="153" y="140"/>
                    <a:pt x="392" y="72"/>
                    <a:pt x="292"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3"/>
            <p:cNvSpPr/>
            <p:nvPr/>
          </p:nvSpPr>
          <p:spPr>
            <a:xfrm>
              <a:off x="2198939" y="1851193"/>
              <a:ext cx="27626" cy="9997"/>
            </a:xfrm>
            <a:custGeom>
              <a:rect b="b" l="l" r="r" t="t"/>
              <a:pathLst>
                <a:path extrusionOk="0" h="332" w="774">
                  <a:moveTo>
                    <a:pt x="1" y="212"/>
                  </a:moveTo>
                  <a:cubicBezTo>
                    <a:pt x="258" y="330"/>
                    <a:pt x="716" y="331"/>
                    <a:pt x="774" y="122"/>
                  </a:cubicBezTo>
                  <a:cubicBezTo>
                    <a:pt x="517" y="4"/>
                    <a:pt x="54" y="1"/>
                    <a:pt x="1" y="21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3"/>
            <p:cNvSpPr/>
            <p:nvPr/>
          </p:nvSpPr>
          <p:spPr>
            <a:xfrm>
              <a:off x="8497014" y="1851554"/>
              <a:ext cx="13777" cy="6715"/>
            </a:xfrm>
            <a:custGeom>
              <a:rect b="b" l="l" r="r" t="t"/>
              <a:pathLst>
                <a:path extrusionOk="0" h="223" w="386">
                  <a:moveTo>
                    <a:pt x="386" y="110"/>
                  </a:moveTo>
                  <a:cubicBezTo>
                    <a:pt x="345" y="1"/>
                    <a:pt x="170" y="54"/>
                    <a:pt x="1" y="110"/>
                  </a:cubicBezTo>
                  <a:cubicBezTo>
                    <a:pt x="1" y="202"/>
                    <a:pt x="335" y="223"/>
                    <a:pt x="386"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3"/>
            <p:cNvSpPr/>
            <p:nvPr/>
          </p:nvSpPr>
          <p:spPr>
            <a:xfrm>
              <a:off x="7801701" y="1851704"/>
              <a:ext cx="6996" cy="6293"/>
            </a:xfrm>
            <a:custGeom>
              <a:rect b="b" l="l" r="r" t="t"/>
              <a:pathLst>
                <a:path extrusionOk="0" h="209" w="196">
                  <a:moveTo>
                    <a:pt x="195" y="105"/>
                  </a:moveTo>
                  <a:cubicBezTo>
                    <a:pt x="195" y="54"/>
                    <a:pt x="37" y="1"/>
                    <a:pt x="1" y="105"/>
                  </a:cubicBezTo>
                  <a:cubicBezTo>
                    <a:pt x="1" y="154"/>
                    <a:pt x="157" y="208"/>
                    <a:pt x="195"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3"/>
            <p:cNvSpPr/>
            <p:nvPr/>
          </p:nvSpPr>
          <p:spPr>
            <a:xfrm>
              <a:off x="4642438" y="1852096"/>
              <a:ext cx="13777" cy="5540"/>
            </a:xfrm>
            <a:custGeom>
              <a:rect b="b" l="l" r="r" t="t"/>
              <a:pathLst>
                <a:path extrusionOk="0" h="184" w="386">
                  <a:moveTo>
                    <a:pt x="386" y="1"/>
                  </a:moveTo>
                  <a:lnTo>
                    <a:pt x="1" y="1"/>
                  </a:lnTo>
                  <a:lnTo>
                    <a:pt x="1" y="184"/>
                  </a:lnTo>
                  <a:lnTo>
                    <a:pt x="386" y="184"/>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3"/>
            <p:cNvSpPr/>
            <p:nvPr/>
          </p:nvSpPr>
          <p:spPr>
            <a:xfrm>
              <a:off x="1438203" y="1854083"/>
              <a:ext cx="14063" cy="4306"/>
            </a:xfrm>
            <a:custGeom>
              <a:rect b="b" l="l" r="r" t="t"/>
              <a:pathLst>
                <a:path extrusionOk="0" h="143" w="394">
                  <a:moveTo>
                    <a:pt x="295" y="26"/>
                  </a:moveTo>
                  <a:cubicBezTo>
                    <a:pt x="242" y="0"/>
                    <a:pt x="0" y="71"/>
                    <a:pt x="101" y="116"/>
                  </a:cubicBezTo>
                  <a:cubicBezTo>
                    <a:pt x="157" y="143"/>
                    <a:pt x="393" y="72"/>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3"/>
            <p:cNvSpPr/>
            <p:nvPr/>
          </p:nvSpPr>
          <p:spPr>
            <a:xfrm>
              <a:off x="1407258" y="1851945"/>
              <a:ext cx="23985" cy="6052"/>
            </a:xfrm>
            <a:custGeom>
              <a:rect b="b" l="l" r="r" t="t"/>
              <a:pathLst>
                <a:path extrusionOk="0" h="201" w="672">
                  <a:moveTo>
                    <a:pt x="580" y="6"/>
                  </a:moveTo>
                  <a:cubicBezTo>
                    <a:pt x="248" y="1"/>
                    <a:pt x="87" y="76"/>
                    <a:pt x="0" y="189"/>
                  </a:cubicBezTo>
                  <a:cubicBezTo>
                    <a:pt x="307" y="178"/>
                    <a:pt x="671" y="200"/>
                    <a:pt x="580" y="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3"/>
            <p:cNvSpPr/>
            <p:nvPr/>
          </p:nvSpPr>
          <p:spPr>
            <a:xfrm>
              <a:off x="226857" y="1854083"/>
              <a:ext cx="13991" cy="4306"/>
            </a:xfrm>
            <a:custGeom>
              <a:rect b="b" l="l" r="r" t="t"/>
              <a:pathLst>
                <a:path extrusionOk="0" h="143" w="392">
                  <a:moveTo>
                    <a:pt x="293" y="26"/>
                  </a:moveTo>
                  <a:cubicBezTo>
                    <a:pt x="238" y="0"/>
                    <a:pt x="0" y="71"/>
                    <a:pt x="100" y="116"/>
                  </a:cubicBezTo>
                  <a:cubicBezTo>
                    <a:pt x="150" y="143"/>
                    <a:pt x="392" y="72"/>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3"/>
            <p:cNvSpPr/>
            <p:nvPr/>
          </p:nvSpPr>
          <p:spPr>
            <a:xfrm>
              <a:off x="8648419" y="1845863"/>
              <a:ext cx="27555" cy="10177"/>
            </a:xfrm>
            <a:custGeom>
              <a:rect b="b" l="l" r="r" t="t"/>
              <a:pathLst>
                <a:path extrusionOk="0" h="338" w="772">
                  <a:moveTo>
                    <a:pt x="771" y="299"/>
                  </a:moveTo>
                  <a:lnTo>
                    <a:pt x="771" y="27"/>
                  </a:lnTo>
                  <a:cubicBezTo>
                    <a:pt x="330" y="0"/>
                    <a:pt x="47" y="47"/>
                    <a:pt x="1" y="208"/>
                  </a:cubicBezTo>
                  <a:cubicBezTo>
                    <a:pt x="258" y="235"/>
                    <a:pt x="366" y="337"/>
                    <a:pt x="771" y="29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3"/>
            <p:cNvSpPr/>
            <p:nvPr/>
          </p:nvSpPr>
          <p:spPr>
            <a:xfrm>
              <a:off x="8022027" y="1848995"/>
              <a:ext cx="6889" cy="6263"/>
            </a:xfrm>
            <a:custGeom>
              <a:rect b="b" l="l" r="r" t="t"/>
              <a:pathLst>
                <a:path extrusionOk="0" h="208" w="193">
                  <a:moveTo>
                    <a:pt x="193" y="104"/>
                  </a:moveTo>
                  <a:cubicBezTo>
                    <a:pt x="193" y="53"/>
                    <a:pt x="39" y="1"/>
                    <a:pt x="1" y="104"/>
                  </a:cubicBezTo>
                  <a:cubicBezTo>
                    <a:pt x="1" y="155"/>
                    <a:pt x="156" y="207"/>
                    <a:pt x="19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3"/>
            <p:cNvSpPr/>
            <p:nvPr/>
          </p:nvSpPr>
          <p:spPr>
            <a:xfrm>
              <a:off x="7719075" y="1841136"/>
              <a:ext cx="29946" cy="13760"/>
            </a:xfrm>
            <a:custGeom>
              <a:rect b="b" l="l" r="r" t="t"/>
              <a:pathLst>
                <a:path extrusionOk="0" h="457" w="839">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3"/>
            <p:cNvSpPr/>
            <p:nvPr/>
          </p:nvSpPr>
          <p:spPr>
            <a:xfrm>
              <a:off x="7650297" y="1846255"/>
              <a:ext cx="7031" cy="6233"/>
            </a:xfrm>
            <a:custGeom>
              <a:rect b="b" l="l" r="r" t="t"/>
              <a:pathLst>
                <a:path extrusionOk="0" h="207" w="197">
                  <a:moveTo>
                    <a:pt x="195" y="104"/>
                  </a:moveTo>
                  <a:cubicBezTo>
                    <a:pt x="196" y="53"/>
                    <a:pt x="40" y="0"/>
                    <a:pt x="0" y="104"/>
                  </a:cubicBezTo>
                  <a:cubicBezTo>
                    <a:pt x="0" y="155"/>
                    <a:pt x="157" y="207"/>
                    <a:pt x="195"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3"/>
            <p:cNvSpPr/>
            <p:nvPr/>
          </p:nvSpPr>
          <p:spPr>
            <a:xfrm>
              <a:off x="4329313" y="1839300"/>
              <a:ext cx="58857" cy="12827"/>
            </a:xfrm>
            <a:custGeom>
              <a:rect b="b" l="l" r="r" t="t"/>
              <a:pathLst>
                <a:path extrusionOk="0" h="426" w="1649">
                  <a:moveTo>
                    <a:pt x="674" y="426"/>
                  </a:moveTo>
                  <a:cubicBezTo>
                    <a:pt x="1648" y="60"/>
                    <a:pt x="1" y="0"/>
                    <a:pt x="674" y="4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3"/>
            <p:cNvSpPr/>
            <p:nvPr/>
          </p:nvSpPr>
          <p:spPr>
            <a:xfrm>
              <a:off x="4669956" y="1846646"/>
              <a:ext cx="13777" cy="2770"/>
            </a:xfrm>
            <a:custGeom>
              <a:rect b="b" l="l" r="r" t="t"/>
              <a:pathLst>
                <a:path extrusionOk="0" h="92" w="386">
                  <a:moveTo>
                    <a:pt x="385" y="1"/>
                  </a:moveTo>
                  <a:cubicBezTo>
                    <a:pt x="235" y="20"/>
                    <a:pt x="5" y="2"/>
                    <a:pt x="0" y="92"/>
                  </a:cubicBezTo>
                  <a:cubicBezTo>
                    <a:pt x="149" y="71"/>
                    <a:pt x="379" y="89"/>
                    <a:pt x="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3"/>
            <p:cNvSpPr/>
            <p:nvPr/>
          </p:nvSpPr>
          <p:spPr>
            <a:xfrm>
              <a:off x="4133115" y="1843906"/>
              <a:ext cx="13813" cy="5480"/>
            </a:xfrm>
            <a:custGeom>
              <a:rect b="b" l="l" r="r" t="t"/>
              <a:pathLst>
                <a:path extrusionOk="0" h="182" w="387">
                  <a:moveTo>
                    <a:pt x="386" y="0"/>
                  </a:moveTo>
                  <a:lnTo>
                    <a:pt x="1" y="0"/>
                  </a:lnTo>
                  <a:lnTo>
                    <a:pt x="1"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3"/>
            <p:cNvSpPr/>
            <p:nvPr/>
          </p:nvSpPr>
          <p:spPr>
            <a:xfrm>
              <a:off x="3114292" y="1843545"/>
              <a:ext cx="7031" cy="6203"/>
            </a:xfrm>
            <a:custGeom>
              <a:rect b="b" l="l" r="r" t="t"/>
              <a:pathLst>
                <a:path extrusionOk="0" h="206" w="197">
                  <a:moveTo>
                    <a:pt x="197" y="104"/>
                  </a:moveTo>
                  <a:cubicBezTo>
                    <a:pt x="197" y="53"/>
                    <a:pt x="40" y="0"/>
                    <a:pt x="2" y="104"/>
                  </a:cubicBezTo>
                  <a:cubicBezTo>
                    <a:pt x="1" y="153"/>
                    <a:pt x="159" y="205"/>
                    <a:pt x="197"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3"/>
            <p:cNvSpPr/>
            <p:nvPr/>
          </p:nvSpPr>
          <p:spPr>
            <a:xfrm>
              <a:off x="1407294" y="1840805"/>
              <a:ext cx="6996" cy="6233"/>
            </a:xfrm>
            <a:custGeom>
              <a:rect b="b" l="l" r="r" t="t"/>
              <a:pathLst>
                <a:path extrusionOk="0" h="207" w="196">
                  <a:moveTo>
                    <a:pt x="194" y="103"/>
                  </a:moveTo>
                  <a:cubicBezTo>
                    <a:pt x="195" y="52"/>
                    <a:pt x="39" y="0"/>
                    <a:pt x="1" y="103"/>
                  </a:cubicBezTo>
                  <a:cubicBezTo>
                    <a:pt x="1" y="154"/>
                    <a:pt x="157" y="206"/>
                    <a:pt x="194"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3"/>
            <p:cNvSpPr/>
            <p:nvPr/>
          </p:nvSpPr>
          <p:spPr>
            <a:xfrm>
              <a:off x="8841083" y="1832345"/>
              <a:ext cx="27804" cy="18457"/>
            </a:xfrm>
            <a:custGeom>
              <a:rect b="b" l="l" r="r" t="t"/>
              <a:pathLst>
                <a:path extrusionOk="0" h="613" w="779">
                  <a:moveTo>
                    <a:pt x="1" y="293"/>
                  </a:moveTo>
                  <a:cubicBezTo>
                    <a:pt x="779" y="613"/>
                    <a:pt x="456" y="0"/>
                    <a:pt x="1" y="29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3"/>
            <p:cNvSpPr/>
            <p:nvPr/>
          </p:nvSpPr>
          <p:spPr>
            <a:xfrm>
              <a:off x="6562802" y="1838035"/>
              <a:ext cx="6924" cy="6233"/>
            </a:xfrm>
            <a:custGeom>
              <a:rect b="b" l="l" r="r" t="t"/>
              <a:pathLst>
                <a:path extrusionOk="0" h="207" w="194">
                  <a:moveTo>
                    <a:pt x="192" y="104"/>
                  </a:moveTo>
                  <a:cubicBezTo>
                    <a:pt x="193" y="56"/>
                    <a:pt x="39" y="1"/>
                    <a:pt x="2" y="104"/>
                  </a:cubicBezTo>
                  <a:cubicBezTo>
                    <a:pt x="0" y="155"/>
                    <a:pt x="157" y="207"/>
                    <a:pt x="192"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3"/>
            <p:cNvSpPr/>
            <p:nvPr/>
          </p:nvSpPr>
          <p:spPr>
            <a:xfrm>
              <a:off x="8810067" y="1837644"/>
              <a:ext cx="13991" cy="4276"/>
            </a:xfrm>
            <a:custGeom>
              <a:rect b="b" l="l" r="r" t="t"/>
              <a:pathLst>
                <a:path extrusionOk="0" h="142" w="392">
                  <a:moveTo>
                    <a:pt x="99" y="117"/>
                  </a:moveTo>
                  <a:cubicBezTo>
                    <a:pt x="153" y="142"/>
                    <a:pt x="392" y="72"/>
                    <a:pt x="291" y="27"/>
                  </a:cubicBezTo>
                  <a:cubicBezTo>
                    <a:pt x="238" y="1"/>
                    <a:pt x="0" y="70"/>
                    <a:pt x="99"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3"/>
            <p:cNvSpPr/>
            <p:nvPr/>
          </p:nvSpPr>
          <p:spPr>
            <a:xfrm>
              <a:off x="2243482" y="1837614"/>
              <a:ext cx="14134" cy="4306"/>
            </a:xfrm>
            <a:custGeom>
              <a:rect b="b" l="l" r="r" t="t"/>
              <a:pathLst>
                <a:path extrusionOk="0" h="143" w="396">
                  <a:moveTo>
                    <a:pt x="295" y="26"/>
                  </a:moveTo>
                  <a:cubicBezTo>
                    <a:pt x="240" y="0"/>
                    <a:pt x="1" y="71"/>
                    <a:pt x="104" y="116"/>
                  </a:cubicBezTo>
                  <a:cubicBezTo>
                    <a:pt x="156" y="143"/>
                    <a:pt x="395" y="73"/>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3"/>
            <p:cNvSpPr/>
            <p:nvPr/>
          </p:nvSpPr>
          <p:spPr>
            <a:xfrm>
              <a:off x="1166516" y="1838397"/>
              <a:ext cx="13777" cy="2740"/>
            </a:xfrm>
            <a:custGeom>
              <a:rect b="b" l="l" r="r" t="t"/>
              <a:pathLst>
                <a:path extrusionOk="0" h="91" w="386">
                  <a:moveTo>
                    <a:pt x="386" y="0"/>
                  </a:moveTo>
                  <a:cubicBezTo>
                    <a:pt x="236" y="21"/>
                    <a:pt x="5" y="2"/>
                    <a:pt x="1" y="90"/>
                  </a:cubicBezTo>
                  <a:cubicBezTo>
                    <a:pt x="151" y="72"/>
                    <a:pt x="379" y="90"/>
                    <a:pt x="3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3"/>
            <p:cNvSpPr/>
            <p:nvPr/>
          </p:nvSpPr>
          <p:spPr>
            <a:xfrm>
              <a:off x="853106" y="1837644"/>
              <a:ext cx="14027" cy="4276"/>
            </a:xfrm>
            <a:custGeom>
              <a:rect b="b" l="l" r="r" t="t"/>
              <a:pathLst>
                <a:path extrusionOk="0" h="142" w="393">
                  <a:moveTo>
                    <a:pt x="102" y="117"/>
                  </a:moveTo>
                  <a:cubicBezTo>
                    <a:pt x="155" y="142"/>
                    <a:pt x="392" y="72"/>
                    <a:pt x="292" y="27"/>
                  </a:cubicBezTo>
                  <a:cubicBezTo>
                    <a:pt x="242" y="1"/>
                    <a:pt x="1" y="70"/>
                    <a:pt x="102"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3"/>
            <p:cNvSpPr/>
            <p:nvPr/>
          </p:nvSpPr>
          <p:spPr>
            <a:xfrm>
              <a:off x="8944269" y="1830117"/>
              <a:ext cx="23914" cy="5962"/>
            </a:xfrm>
            <a:custGeom>
              <a:rect b="b" l="l" r="r" t="t"/>
              <a:pathLst>
                <a:path extrusionOk="0" h="198" w="670">
                  <a:moveTo>
                    <a:pt x="582" y="5"/>
                  </a:moveTo>
                  <a:cubicBezTo>
                    <a:pt x="249" y="0"/>
                    <a:pt x="87" y="74"/>
                    <a:pt x="1" y="185"/>
                  </a:cubicBezTo>
                  <a:cubicBezTo>
                    <a:pt x="304" y="178"/>
                    <a:pt x="669" y="197"/>
                    <a:pt x="582" y="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3"/>
            <p:cNvSpPr/>
            <p:nvPr/>
          </p:nvSpPr>
          <p:spPr>
            <a:xfrm>
              <a:off x="8824166" y="1829906"/>
              <a:ext cx="23914" cy="5811"/>
            </a:xfrm>
            <a:custGeom>
              <a:rect b="b" l="l" r="r" t="t"/>
              <a:pathLst>
                <a:path extrusionOk="0" h="193" w="670">
                  <a:moveTo>
                    <a:pt x="475" y="192"/>
                  </a:moveTo>
                  <a:cubicBezTo>
                    <a:pt x="475" y="101"/>
                    <a:pt x="633" y="85"/>
                    <a:pt x="669" y="11"/>
                  </a:cubicBezTo>
                  <a:cubicBezTo>
                    <a:pt x="365" y="21"/>
                    <a:pt x="1" y="0"/>
                    <a:pt x="91" y="1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3"/>
            <p:cNvSpPr/>
            <p:nvPr/>
          </p:nvSpPr>
          <p:spPr>
            <a:xfrm>
              <a:off x="2949146" y="1824787"/>
              <a:ext cx="13813" cy="10930"/>
            </a:xfrm>
            <a:custGeom>
              <a:rect b="b" l="l" r="r" t="t"/>
              <a:pathLst>
                <a:path extrusionOk="0" h="363" w="387">
                  <a:moveTo>
                    <a:pt x="387" y="1"/>
                  </a:moveTo>
                  <a:lnTo>
                    <a:pt x="0" y="1"/>
                  </a:lnTo>
                  <a:lnTo>
                    <a:pt x="0" y="362"/>
                  </a:lnTo>
                  <a:lnTo>
                    <a:pt x="387" y="36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3"/>
            <p:cNvSpPr/>
            <p:nvPr/>
          </p:nvSpPr>
          <p:spPr>
            <a:xfrm>
              <a:off x="6793264" y="1829515"/>
              <a:ext cx="14027" cy="4246"/>
            </a:xfrm>
            <a:custGeom>
              <a:rect b="b" l="l" r="r" t="t"/>
              <a:pathLst>
                <a:path extrusionOk="0" h="141" w="393">
                  <a:moveTo>
                    <a:pt x="293" y="25"/>
                  </a:moveTo>
                  <a:cubicBezTo>
                    <a:pt x="240" y="0"/>
                    <a:pt x="1" y="68"/>
                    <a:pt x="97" y="117"/>
                  </a:cubicBezTo>
                  <a:cubicBezTo>
                    <a:pt x="155" y="140"/>
                    <a:pt x="392" y="71"/>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3"/>
            <p:cNvSpPr/>
            <p:nvPr/>
          </p:nvSpPr>
          <p:spPr>
            <a:xfrm>
              <a:off x="8276688" y="1827497"/>
              <a:ext cx="13777" cy="2800"/>
            </a:xfrm>
            <a:custGeom>
              <a:rect b="b" l="l" r="r" t="t"/>
              <a:pathLst>
                <a:path extrusionOk="0" h="93" w="386">
                  <a:moveTo>
                    <a:pt x="386" y="1"/>
                  </a:moveTo>
                  <a:cubicBezTo>
                    <a:pt x="237" y="22"/>
                    <a:pt x="7" y="3"/>
                    <a:pt x="1" y="92"/>
                  </a:cubicBezTo>
                  <a:cubicBezTo>
                    <a:pt x="150" y="70"/>
                    <a:pt x="383" y="88"/>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3"/>
            <p:cNvSpPr/>
            <p:nvPr/>
          </p:nvSpPr>
          <p:spPr>
            <a:xfrm>
              <a:off x="6576615" y="1826985"/>
              <a:ext cx="20595" cy="3734"/>
            </a:xfrm>
            <a:custGeom>
              <a:rect b="b" l="l" r="r" t="t"/>
              <a:pathLst>
                <a:path extrusionOk="0" h="124" w="577">
                  <a:moveTo>
                    <a:pt x="577" y="18"/>
                  </a:moveTo>
                  <a:cubicBezTo>
                    <a:pt x="351" y="31"/>
                    <a:pt x="28" y="1"/>
                    <a:pt x="1" y="109"/>
                  </a:cubicBezTo>
                  <a:cubicBezTo>
                    <a:pt x="227" y="94"/>
                    <a:pt x="547" y="124"/>
                    <a:pt x="577" y="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3"/>
            <p:cNvSpPr/>
            <p:nvPr/>
          </p:nvSpPr>
          <p:spPr>
            <a:xfrm>
              <a:off x="8896156" y="1821656"/>
              <a:ext cx="6924" cy="6203"/>
            </a:xfrm>
            <a:custGeom>
              <a:rect b="b" l="l" r="r" t="t"/>
              <a:pathLst>
                <a:path extrusionOk="0" h="206" w="194">
                  <a:moveTo>
                    <a:pt x="194" y="105"/>
                  </a:moveTo>
                  <a:cubicBezTo>
                    <a:pt x="194" y="54"/>
                    <a:pt x="38" y="0"/>
                    <a:pt x="0" y="105"/>
                  </a:cubicBezTo>
                  <a:cubicBezTo>
                    <a:pt x="0" y="153"/>
                    <a:pt x="156" y="205"/>
                    <a:pt x="194"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3"/>
            <p:cNvSpPr/>
            <p:nvPr/>
          </p:nvSpPr>
          <p:spPr>
            <a:xfrm>
              <a:off x="8743823" y="1822017"/>
              <a:ext cx="21558" cy="6413"/>
            </a:xfrm>
            <a:custGeom>
              <a:rect b="b" l="l" r="r" t="t"/>
              <a:pathLst>
                <a:path extrusionOk="0" h="213" w="604">
                  <a:moveTo>
                    <a:pt x="603" y="183"/>
                  </a:moveTo>
                  <a:lnTo>
                    <a:pt x="603" y="0"/>
                  </a:lnTo>
                  <a:lnTo>
                    <a:pt x="26" y="0"/>
                  </a:lnTo>
                  <a:cubicBezTo>
                    <a:pt x="0" y="163"/>
                    <a:pt x="219" y="213"/>
                    <a:pt x="603" y="1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3"/>
            <p:cNvSpPr/>
            <p:nvPr/>
          </p:nvSpPr>
          <p:spPr>
            <a:xfrm>
              <a:off x="1453300" y="1808890"/>
              <a:ext cx="37049" cy="15928"/>
            </a:xfrm>
            <a:custGeom>
              <a:rect b="b" l="l" r="r" t="t"/>
              <a:pathLst>
                <a:path extrusionOk="0" h="529" w="1038">
                  <a:moveTo>
                    <a:pt x="835" y="529"/>
                  </a:moveTo>
                  <a:cubicBezTo>
                    <a:pt x="1038" y="0"/>
                    <a:pt x="0" y="490"/>
                    <a:pt x="835" y="52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3"/>
            <p:cNvSpPr/>
            <p:nvPr/>
          </p:nvSpPr>
          <p:spPr>
            <a:xfrm>
              <a:off x="8214763" y="1811088"/>
              <a:ext cx="30017" cy="10960"/>
            </a:xfrm>
            <a:custGeom>
              <a:rect b="b" l="l" r="r" t="t"/>
              <a:pathLst>
                <a:path extrusionOk="0" h="364" w="841">
                  <a:moveTo>
                    <a:pt x="578" y="0"/>
                  </a:moveTo>
                  <a:cubicBezTo>
                    <a:pt x="748" y="293"/>
                    <a:pt x="79" y="188"/>
                    <a:pt x="1" y="363"/>
                  </a:cubicBezTo>
                  <a:lnTo>
                    <a:pt x="771" y="363"/>
                  </a:lnTo>
                  <a:cubicBezTo>
                    <a:pt x="738" y="227"/>
                    <a:pt x="840" y="28"/>
                    <a:pt x="5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3"/>
            <p:cNvSpPr/>
            <p:nvPr/>
          </p:nvSpPr>
          <p:spPr>
            <a:xfrm>
              <a:off x="6590249" y="1819308"/>
              <a:ext cx="13849" cy="2740"/>
            </a:xfrm>
            <a:custGeom>
              <a:rect b="b" l="l" r="r" t="t"/>
              <a:pathLst>
                <a:path extrusionOk="0" h="91" w="388">
                  <a:moveTo>
                    <a:pt x="388" y="0"/>
                  </a:moveTo>
                  <a:cubicBezTo>
                    <a:pt x="239" y="20"/>
                    <a:pt x="8" y="3"/>
                    <a:pt x="0" y="90"/>
                  </a:cubicBezTo>
                  <a:cubicBezTo>
                    <a:pt x="153" y="71"/>
                    <a:pt x="384" y="87"/>
                    <a:pt x="3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3"/>
            <p:cNvSpPr/>
            <p:nvPr/>
          </p:nvSpPr>
          <p:spPr>
            <a:xfrm>
              <a:off x="5127490" y="1818555"/>
              <a:ext cx="14099" cy="4276"/>
            </a:xfrm>
            <a:custGeom>
              <a:rect b="b" l="l" r="r" t="t"/>
              <a:pathLst>
                <a:path extrusionOk="0" h="142" w="395">
                  <a:moveTo>
                    <a:pt x="294" y="25"/>
                  </a:moveTo>
                  <a:cubicBezTo>
                    <a:pt x="241" y="0"/>
                    <a:pt x="1" y="69"/>
                    <a:pt x="103" y="115"/>
                  </a:cubicBezTo>
                  <a:cubicBezTo>
                    <a:pt x="156" y="141"/>
                    <a:pt x="395"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3"/>
            <p:cNvSpPr/>
            <p:nvPr/>
          </p:nvSpPr>
          <p:spPr>
            <a:xfrm>
              <a:off x="2191979" y="1813798"/>
              <a:ext cx="22665" cy="8250"/>
            </a:xfrm>
            <a:custGeom>
              <a:rect b="b" l="l" r="r" t="t"/>
              <a:pathLst>
                <a:path extrusionOk="0" h="274" w="635">
                  <a:moveTo>
                    <a:pt x="1" y="273"/>
                  </a:moveTo>
                  <a:lnTo>
                    <a:pt x="385" y="273"/>
                  </a:lnTo>
                  <a:cubicBezTo>
                    <a:pt x="400" y="157"/>
                    <a:pt x="635" y="146"/>
                    <a:pt x="578" y="0"/>
                  </a:cubicBezTo>
                  <a:lnTo>
                    <a:pt x="0" y="0"/>
                  </a:lnTo>
                  <a:cubicBezTo>
                    <a:pt x="1" y="92"/>
                    <a:pt x="1" y="183"/>
                    <a:pt x="1"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3"/>
            <p:cNvSpPr/>
            <p:nvPr/>
          </p:nvSpPr>
          <p:spPr>
            <a:xfrm>
              <a:off x="8803072" y="1815785"/>
              <a:ext cx="14099" cy="4276"/>
            </a:xfrm>
            <a:custGeom>
              <a:rect b="b" l="l" r="r" t="t"/>
              <a:pathLst>
                <a:path extrusionOk="0" h="142" w="395">
                  <a:moveTo>
                    <a:pt x="102" y="117"/>
                  </a:moveTo>
                  <a:cubicBezTo>
                    <a:pt x="157" y="142"/>
                    <a:pt x="395" y="73"/>
                    <a:pt x="295" y="26"/>
                  </a:cubicBezTo>
                  <a:cubicBezTo>
                    <a:pt x="242" y="1"/>
                    <a:pt x="0" y="70"/>
                    <a:pt x="102"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3"/>
            <p:cNvSpPr/>
            <p:nvPr/>
          </p:nvSpPr>
          <p:spPr>
            <a:xfrm>
              <a:off x="6934854" y="1806783"/>
              <a:ext cx="20309" cy="13610"/>
            </a:xfrm>
            <a:custGeom>
              <a:rect b="b" l="l" r="r" t="t"/>
              <a:pathLst>
                <a:path extrusionOk="0" h="452" w="569">
                  <a:moveTo>
                    <a:pt x="375" y="416"/>
                  </a:moveTo>
                  <a:cubicBezTo>
                    <a:pt x="387" y="360"/>
                    <a:pt x="405" y="308"/>
                    <a:pt x="569" y="325"/>
                  </a:cubicBezTo>
                  <a:lnTo>
                    <a:pt x="569" y="143"/>
                  </a:lnTo>
                  <a:cubicBezTo>
                    <a:pt x="95" y="1"/>
                    <a:pt x="1" y="451"/>
                    <a:pt x="375" y="4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3"/>
            <p:cNvSpPr/>
            <p:nvPr/>
          </p:nvSpPr>
          <p:spPr>
            <a:xfrm>
              <a:off x="6136034" y="1813677"/>
              <a:ext cx="23950" cy="6052"/>
            </a:xfrm>
            <a:custGeom>
              <a:rect b="b" l="l" r="r" t="t"/>
              <a:pathLst>
                <a:path extrusionOk="0" h="201" w="671">
                  <a:moveTo>
                    <a:pt x="579" y="6"/>
                  </a:moveTo>
                  <a:cubicBezTo>
                    <a:pt x="248" y="0"/>
                    <a:pt x="83" y="76"/>
                    <a:pt x="0" y="187"/>
                  </a:cubicBezTo>
                  <a:cubicBezTo>
                    <a:pt x="303" y="179"/>
                    <a:pt x="670" y="200"/>
                    <a:pt x="579" y="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3"/>
            <p:cNvSpPr/>
            <p:nvPr/>
          </p:nvSpPr>
          <p:spPr>
            <a:xfrm>
              <a:off x="7863662" y="1805608"/>
              <a:ext cx="33587" cy="17283"/>
            </a:xfrm>
            <a:custGeom>
              <a:rect b="b" l="l" r="r" t="t"/>
              <a:pathLst>
                <a:path extrusionOk="0" h="574" w="941">
                  <a:moveTo>
                    <a:pt x="1" y="91"/>
                  </a:moveTo>
                  <a:lnTo>
                    <a:pt x="1" y="274"/>
                  </a:lnTo>
                  <a:cubicBezTo>
                    <a:pt x="357" y="574"/>
                    <a:pt x="941" y="1"/>
                    <a:pt x="1" y="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3"/>
            <p:cNvSpPr/>
            <p:nvPr/>
          </p:nvSpPr>
          <p:spPr>
            <a:xfrm>
              <a:off x="6552344" y="1813075"/>
              <a:ext cx="14063" cy="4246"/>
            </a:xfrm>
            <a:custGeom>
              <a:rect b="b" l="l" r="r" t="t"/>
              <a:pathLst>
                <a:path extrusionOk="0" h="141" w="394">
                  <a:moveTo>
                    <a:pt x="293" y="26"/>
                  </a:moveTo>
                  <a:cubicBezTo>
                    <a:pt x="238" y="1"/>
                    <a:pt x="1" y="70"/>
                    <a:pt x="100" y="116"/>
                  </a:cubicBezTo>
                  <a:cubicBezTo>
                    <a:pt x="154" y="140"/>
                    <a:pt x="394" y="71"/>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3"/>
            <p:cNvSpPr/>
            <p:nvPr/>
          </p:nvSpPr>
          <p:spPr>
            <a:xfrm>
              <a:off x="4370609" y="1794559"/>
              <a:ext cx="37763" cy="26888"/>
            </a:xfrm>
            <a:custGeom>
              <a:rect b="b" l="l" r="r" t="t"/>
              <a:pathLst>
                <a:path extrusionOk="0" h="893" w="1058">
                  <a:moveTo>
                    <a:pt x="1058" y="549"/>
                  </a:moveTo>
                  <a:lnTo>
                    <a:pt x="1058" y="368"/>
                  </a:lnTo>
                  <a:cubicBezTo>
                    <a:pt x="280" y="1"/>
                    <a:pt x="0" y="893"/>
                    <a:pt x="1058" y="54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3"/>
            <p:cNvSpPr/>
            <p:nvPr/>
          </p:nvSpPr>
          <p:spPr>
            <a:xfrm>
              <a:off x="9080076" y="1802868"/>
              <a:ext cx="22700" cy="8250"/>
            </a:xfrm>
            <a:custGeom>
              <a:rect b="b" l="l" r="r" t="t"/>
              <a:pathLst>
                <a:path extrusionOk="0" h="274" w="636">
                  <a:moveTo>
                    <a:pt x="634" y="0"/>
                  </a:moveTo>
                  <a:lnTo>
                    <a:pt x="249" y="0"/>
                  </a:lnTo>
                  <a:cubicBezTo>
                    <a:pt x="236" y="117"/>
                    <a:pt x="1" y="127"/>
                    <a:pt x="54" y="273"/>
                  </a:cubicBezTo>
                  <a:lnTo>
                    <a:pt x="635" y="273"/>
                  </a:lnTo>
                  <a:cubicBezTo>
                    <a:pt x="634" y="182"/>
                    <a:pt x="634" y="92"/>
                    <a:pt x="6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3"/>
            <p:cNvSpPr/>
            <p:nvPr/>
          </p:nvSpPr>
          <p:spPr>
            <a:xfrm>
              <a:off x="72026" y="1805217"/>
              <a:ext cx="6924" cy="6233"/>
            </a:xfrm>
            <a:custGeom>
              <a:rect b="b" l="l" r="r" t="t"/>
              <a:pathLst>
                <a:path extrusionOk="0" h="207" w="194">
                  <a:moveTo>
                    <a:pt x="194" y="104"/>
                  </a:moveTo>
                  <a:cubicBezTo>
                    <a:pt x="194" y="53"/>
                    <a:pt x="39" y="1"/>
                    <a:pt x="1" y="104"/>
                  </a:cubicBezTo>
                  <a:cubicBezTo>
                    <a:pt x="1" y="155"/>
                    <a:pt x="157" y="207"/>
                    <a:pt x="194"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3"/>
            <p:cNvSpPr/>
            <p:nvPr/>
          </p:nvSpPr>
          <p:spPr>
            <a:xfrm>
              <a:off x="8724086" y="1802537"/>
              <a:ext cx="6960" cy="6203"/>
            </a:xfrm>
            <a:custGeom>
              <a:rect b="b" l="l" r="r" t="t"/>
              <a:pathLst>
                <a:path extrusionOk="0" h="206" w="195">
                  <a:moveTo>
                    <a:pt x="193" y="103"/>
                  </a:moveTo>
                  <a:cubicBezTo>
                    <a:pt x="194" y="53"/>
                    <a:pt x="37" y="1"/>
                    <a:pt x="1" y="103"/>
                  </a:cubicBezTo>
                  <a:cubicBezTo>
                    <a:pt x="1" y="154"/>
                    <a:pt x="159" y="206"/>
                    <a:pt x="193"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3"/>
            <p:cNvSpPr/>
            <p:nvPr/>
          </p:nvSpPr>
          <p:spPr>
            <a:xfrm>
              <a:off x="8373378" y="1794679"/>
              <a:ext cx="39583" cy="16771"/>
            </a:xfrm>
            <a:custGeom>
              <a:rect b="b" l="l" r="r" t="t"/>
              <a:pathLst>
                <a:path extrusionOk="0" h="557" w="1109">
                  <a:moveTo>
                    <a:pt x="954" y="454"/>
                  </a:moveTo>
                  <a:cubicBezTo>
                    <a:pt x="1109" y="141"/>
                    <a:pt x="776" y="56"/>
                    <a:pt x="378" y="1"/>
                  </a:cubicBezTo>
                  <a:cubicBezTo>
                    <a:pt x="0" y="175"/>
                    <a:pt x="175" y="557"/>
                    <a:pt x="954" y="45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3"/>
            <p:cNvSpPr/>
            <p:nvPr/>
          </p:nvSpPr>
          <p:spPr>
            <a:xfrm>
              <a:off x="5719368" y="1804916"/>
              <a:ext cx="14170" cy="4215"/>
            </a:xfrm>
            <a:custGeom>
              <a:rect b="b" l="l" r="r" t="t"/>
              <a:pathLst>
                <a:path extrusionOk="0" h="140" w="397">
                  <a:moveTo>
                    <a:pt x="294" y="24"/>
                  </a:moveTo>
                  <a:cubicBezTo>
                    <a:pt x="242" y="0"/>
                    <a:pt x="1" y="68"/>
                    <a:pt x="104" y="114"/>
                  </a:cubicBezTo>
                  <a:cubicBezTo>
                    <a:pt x="157" y="140"/>
                    <a:pt x="396" y="69"/>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3"/>
            <p:cNvSpPr/>
            <p:nvPr/>
          </p:nvSpPr>
          <p:spPr>
            <a:xfrm>
              <a:off x="749886" y="1804916"/>
              <a:ext cx="14027" cy="4215"/>
            </a:xfrm>
            <a:custGeom>
              <a:rect b="b" l="l" r="r" t="t"/>
              <a:pathLst>
                <a:path extrusionOk="0" h="140" w="393">
                  <a:moveTo>
                    <a:pt x="294" y="24"/>
                  </a:moveTo>
                  <a:cubicBezTo>
                    <a:pt x="240" y="0"/>
                    <a:pt x="0" y="68"/>
                    <a:pt x="98" y="114"/>
                  </a:cubicBezTo>
                  <a:cubicBezTo>
                    <a:pt x="155" y="140"/>
                    <a:pt x="393" y="69"/>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3"/>
            <p:cNvSpPr/>
            <p:nvPr/>
          </p:nvSpPr>
          <p:spPr>
            <a:xfrm>
              <a:off x="8799859" y="1802868"/>
              <a:ext cx="13777" cy="2770"/>
            </a:xfrm>
            <a:custGeom>
              <a:rect b="b" l="l" r="r" t="t"/>
              <a:pathLst>
                <a:path extrusionOk="0" h="92" w="386">
                  <a:moveTo>
                    <a:pt x="385" y="0"/>
                  </a:moveTo>
                  <a:cubicBezTo>
                    <a:pt x="235" y="23"/>
                    <a:pt x="3" y="3"/>
                    <a:pt x="0" y="92"/>
                  </a:cubicBezTo>
                  <a:cubicBezTo>
                    <a:pt x="149" y="71"/>
                    <a:pt x="379" y="89"/>
                    <a:pt x="3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3"/>
            <p:cNvSpPr/>
            <p:nvPr/>
          </p:nvSpPr>
          <p:spPr>
            <a:xfrm>
              <a:off x="6459581" y="1781130"/>
              <a:ext cx="52754" cy="24510"/>
            </a:xfrm>
            <a:custGeom>
              <a:rect b="b" l="l" r="r" t="t"/>
              <a:pathLst>
                <a:path extrusionOk="0" h="814" w="1478">
                  <a:moveTo>
                    <a:pt x="1" y="814"/>
                  </a:moveTo>
                  <a:cubicBezTo>
                    <a:pt x="1477" y="681"/>
                    <a:pt x="31" y="1"/>
                    <a:pt x="1" y="8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3"/>
            <p:cNvSpPr/>
            <p:nvPr/>
          </p:nvSpPr>
          <p:spPr>
            <a:xfrm>
              <a:off x="729291" y="1802146"/>
              <a:ext cx="13991" cy="4246"/>
            </a:xfrm>
            <a:custGeom>
              <a:rect b="b" l="l" r="r" t="t"/>
              <a:pathLst>
                <a:path extrusionOk="0" h="141" w="392">
                  <a:moveTo>
                    <a:pt x="291" y="24"/>
                  </a:moveTo>
                  <a:cubicBezTo>
                    <a:pt x="242" y="1"/>
                    <a:pt x="0" y="69"/>
                    <a:pt x="99" y="116"/>
                  </a:cubicBezTo>
                  <a:cubicBezTo>
                    <a:pt x="153" y="141"/>
                    <a:pt x="392" y="73"/>
                    <a:pt x="291"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3"/>
            <p:cNvSpPr/>
            <p:nvPr/>
          </p:nvSpPr>
          <p:spPr>
            <a:xfrm>
              <a:off x="3272656" y="1794348"/>
              <a:ext cx="7031" cy="6203"/>
            </a:xfrm>
            <a:custGeom>
              <a:rect b="b" l="l" r="r" t="t"/>
              <a:pathLst>
                <a:path extrusionOk="0" h="206" w="197">
                  <a:moveTo>
                    <a:pt x="195" y="101"/>
                  </a:moveTo>
                  <a:cubicBezTo>
                    <a:pt x="197" y="52"/>
                    <a:pt x="40" y="0"/>
                    <a:pt x="2" y="101"/>
                  </a:cubicBezTo>
                  <a:cubicBezTo>
                    <a:pt x="1" y="153"/>
                    <a:pt x="159" y="205"/>
                    <a:pt x="195" y="10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3"/>
            <p:cNvSpPr/>
            <p:nvPr/>
          </p:nvSpPr>
          <p:spPr>
            <a:xfrm>
              <a:off x="7017123" y="1789229"/>
              <a:ext cx="22558" cy="8160"/>
            </a:xfrm>
            <a:custGeom>
              <a:rect b="b" l="l" r="r" t="t"/>
              <a:pathLst>
                <a:path extrusionOk="0" h="271" w="632">
                  <a:moveTo>
                    <a:pt x="577" y="0"/>
                  </a:moveTo>
                  <a:lnTo>
                    <a:pt x="1" y="0"/>
                  </a:lnTo>
                  <a:lnTo>
                    <a:pt x="1" y="271"/>
                  </a:lnTo>
                  <a:lnTo>
                    <a:pt x="386" y="271"/>
                  </a:lnTo>
                  <a:cubicBezTo>
                    <a:pt x="396" y="156"/>
                    <a:pt x="631" y="147"/>
                    <a:pt x="5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3"/>
            <p:cNvSpPr/>
            <p:nvPr/>
          </p:nvSpPr>
          <p:spPr>
            <a:xfrm>
              <a:off x="6700465" y="1789199"/>
              <a:ext cx="20666" cy="8190"/>
            </a:xfrm>
            <a:custGeom>
              <a:rect b="b" l="l" r="r" t="t"/>
              <a:pathLst>
                <a:path extrusionOk="0" h="272" w="579">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3"/>
            <p:cNvSpPr/>
            <p:nvPr/>
          </p:nvSpPr>
          <p:spPr>
            <a:xfrm>
              <a:off x="3668300" y="1793866"/>
              <a:ext cx="14099" cy="4306"/>
            </a:xfrm>
            <a:custGeom>
              <a:rect b="b" l="l" r="r" t="t"/>
              <a:pathLst>
                <a:path extrusionOk="0" h="143" w="395">
                  <a:moveTo>
                    <a:pt x="293" y="28"/>
                  </a:moveTo>
                  <a:cubicBezTo>
                    <a:pt x="240" y="0"/>
                    <a:pt x="1" y="71"/>
                    <a:pt x="102" y="117"/>
                  </a:cubicBezTo>
                  <a:cubicBezTo>
                    <a:pt x="153" y="143"/>
                    <a:pt x="395" y="75"/>
                    <a:pt x="293" y="2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3"/>
            <p:cNvSpPr/>
            <p:nvPr/>
          </p:nvSpPr>
          <p:spPr>
            <a:xfrm>
              <a:off x="2267753" y="1791578"/>
              <a:ext cx="6996" cy="6203"/>
            </a:xfrm>
            <a:custGeom>
              <a:rect b="b" l="l" r="r" t="t"/>
              <a:pathLst>
                <a:path extrusionOk="0" h="206" w="196">
                  <a:moveTo>
                    <a:pt x="194" y="104"/>
                  </a:moveTo>
                  <a:cubicBezTo>
                    <a:pt x="195" y="53"/>
                    <a:pt x="39" y="1"/>
                    <a:pt x="2" y="104"/>
                  </a:cubicBezTo>
                  <a:cubicBezTo>
                    <a:pt x="1" y="153"/>
                    <a:pt x="156" y="206"/>
                    <a:pt x="194"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3"/>
            <p:cNvSpPr/>
            <p:nvPr/>
          </p:nvSpPr>
          <p:spPr>
            <a:xfrm>
              <a:off x="8169898" y="1791186"/>
              <a:ext cx="14027" cy="4306"/>
            </a:xfrm>
            <a:custGeom>
              <a:rect b="b" l="l" r="r" t="t"/>
              <a:pathLst>
                <a:path extrusionOk="0" h="143" w="393">
                  <a:moveTo>
                    <a:pt x="295" y="26"/>
                  </a:moveTo>
                  <a:cubicBezTo>
                    <a:pt x="240" y="1"/>
                    <a:pt x="1" y="69"/>
                    <a:pt x="101" y="117"/>
                  </a:cubicBezTo>
                  <a:cubicBezTo>
                    <a:pt x="154" y="143"/>
                    <a:pt x="392" y="73"/>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3"/>
            <p:cNvSpPr/>
            <p:nvPr/>
          </p:nvSpPr>
          <p:spPr>
            <a:xfrm>
              <a:off x="330042" y="1791186"/>
              <a:ext cx="14027" cy="4306"/>
            </a:xfrm>
            <a:custGeom>
              <a:rect b="b" l="l" r="r" t="t"/>
              <a:pathLst>
                <a:path extrusionOk="0" h="143" w="393">
                  <a:moveTo>
                    <a:pt x="294" y="26"/>
                  </a:moveTo>
                  <a:cubicBezTo>
                    <a:pt x="241" y="1"/>
                    <a:pt x="1" y="69"/>
                    <a:pt x="100" y="117"/>
                  </a:cubicBezTo>
                  <a:cubicBezTo>
                    <a:pt x="153" y="143"/>
                    <a:pt x="392"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3"/>
            <p:cNvSpPr/>
            <p:nvPr/>
          </p:nvSpPr>
          <p:spPr>
            <a:xfrm>
              <a:off x="6855189" y="1788446"/>
              <a:ext cx="14027" cy="4306"/>
            </a:xfrm>
            <a:custGeom>
              <a:rect b="b" l="l" r="r" t="t"/>
              <a:pathLst>
                <a:path extrusionOk="0" h="143" w="393">
                  <a:moveTo>
                    <a:pt x="294" y="26"/>
                  </a:moveTo>
                  <a:cubicBezTo>
                    <a:pt x="241" y="0"/>
                    <a:pt x="1" y="71"/>
                    <a:pt x="101" y="118"/>
                  </a:cubicBezTo>
                  <a:cubicBezTo>
                    <a:pt x="153" y="143"/>
                    <a:pt x="392"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3"/>
            <p:cNvSpPr/>
            <p:nvPr/>
          </p:nvSpPr>
          <p:spPr>
            <a:xfrm>
              <a:off x="6593925" y="1783418"/>
              <a:ext cx="23914" cy="5841"/>
            </a:xfrm>
            <a:custGeom>
              <a:rect b="b" l="l" r="r" t="t"/>
              <a:pathLst>
                <a:path extrusionOk="0" h="194" w="670">
                  <a:moveTo>
                    <a:pt x="477" y="193"/>
                  </a:moveTo>
                  <a:cubicBezTo>
                    <a:pt x="477" y="102"/>
                    <a:pt x="633" y="85"/>
                    <a:pt x="670" y="12"/>
                  </a:cubicBezTo>
                  <a:cubicBezTo>
                    <a:pt x="370" y="20"/>
                    <a:pt x="0" y="0"/>
                    <a:pt x="92" y="19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3"/>
            <p:cNvSpPr/>
            <p:nvPr/>
          </p:nvSpPr>
          <p:spPr>
            <a:xfrm>
              <a:off x="6080926" y="1780618"/>
              <a:ext cx="6996" cy="6293"/>
            </a:xfrm>
            <a:custGeom>
              <a:rect b="b" l="l" r="r" t="t"/>
              <a:pathLst>
                <a:path extrusionOk="0" h="209" w="196">
                  <a:moveTo>
                    <a:pt x="195" y="104"/>
                  </a:moveTo>
                  <a:cubicBezTo>
                    <a:pt x="196" y="54"/>
                    <a:pt x="39" y="1"/>
                    <a:pt x="4" y="104"/>
                  </a:cubicBezTo>
                  <a:cubicBezTo>
                    <a:pt x="0" y="156"/>
                    <a:pt x="157" y="208"/>
                    <a:pt x="195"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3"/>
            <p:cNvSpPr/>
            <p:nvPr/>
          </p:nvSpPr>
          <p:spPr>
            <a:xfrm>
              <a:off x="5578492" y="1778270"/>
              <a:ext cx="13777" cy="5480"/>
            </a:xfrm>
            <a:custGeom>
              <a:rect b="b" l="l" r="r" t="t"/>
              <a:pathLst>
                <a:path extrusionOk="0" h="182" w="386">
                  <a:moveTo>
                    <a:pt x="386" y="0"/>
                  </a:moveTo>
                  <a:lnTo>
                    <a:pt x="0" y="0"/>
                  </a:lnTo>
                  <a:lnTo>
                    <a:pt x="0"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3"/>
            <p:cNvSpPr/>
            <p:nvPr/>
          </p:nvSpPr>
          <p:spPr>
            <a:xfrm>
              <a:off x="2188517" y="1780257"/>
              <a:ext cx="13956" cy="4246"/>
            </a:xfrm>
            <a:custGeom>
              <a:rect b="b" l="l" r="r" t="t"/>
              <a:pathLst>
                <a:path extrusionOk="0" h="141" w="391">
                  <a:moveTo>
                    <a:pt x="98" y="116"/>
                  </a:moveTo>
                  <a:cubicBezTo>
                    <a:pt x="152" y="141"/>
                    <a:pt x="391" y="71"/>
                    <a:pt x="290" y="24"/>
                  </a:cubicBezTo>
                  <a:cubicBezTo>
                    <a:pt x="238" y="1"/>
                    <a:pt x="1" y="69"/>
                    <a:pt x="98"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3"/>
            <p:cNvSpPr/>
            <p:nvPr/>
          </p:nvSpPr>
          <p:spPr>
            <a:xfrm>
              <a:off x="614899" y="1775560"/>
              <a:ext cx="21594" cy="6413"/>
            </a:xfrm>
            <a:custGeom>
              <a:rect b="b" l="l" r="r" t="t"/>
              <a:pathLst>
                <a:path extrusionOk="0" h="213" w="605">
                  <a:moveTo>
                    <a:pt x="605" y="182"/>
                  </a:moveTo>
                  <a:lnTo>
                    <a:pt x="605" y="0"/>
                  </a:lnTo>
                  <a:lnTo>
                    <a:pt x="27" y="0"/>
                  </a:lnTo>
                  <a:cubicBezTo>
                    <a:pt x="0" y="163"/>
                    <a:pt x="217" y="213"/>
                    <a:pt x="605"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3"/>
            <p:cNvSpPr/>
            <p:nvPr/>
          </p:nvSpPr>
          <p:spPr>
            <a:xfrm>
              <a:off x="5279002" y="1772098"/>
              <a:ext cx="13920" cy="4215"/>
            </a:xfrm>
            <a:custGeom>
              <a:rect b="b" l="l" r="r" t="t"/>
              <a:pathLst>
                <a:path extrusionOk="0" h="140" w="390">
                  <a:moveTo>
                    <a:pt x="291" y="24"/>
                  </a:moveTo>
                  <a:cubicBezTo>
                    <a:pt x="238" y="0"/>
                    <a:pt x="1" y="68"/>
                    <a:pt x="100" y="115"/>
                  </a:cubicBezTo>
                  <a:cubicBezTo>
                    <a:pt x="152" y="140"/>
                    <a:pt x="390" y="70"/>
                    <a:pt x="291"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3"/>
            <p:cNvSpPr/>
            <p:nvPr/>
          </p:nvSpPr>
          <p:spPr>
            <a:xfrm>
              <a:off x="2031009" y="1767491"/>
              <a:ext cx="34086" cy="8822"/>
            </a:xfrm>
            <a:custGeom>
              <a:rect b="b" l="l" r="r" t="t"/>
              <a:pathLst>
                <a:path extrusionOk="0" h="293" w="955">
                  <a:moveTo>
                    <a:pt x="76" y="177"/>
                  </a:moveTo>
                  <a:cubicBezTo>
                    <a:pt x="323" y="182"/>
                    <a:pt x="346" y="293"/>
                    <a:pt x="655" y="268"/>
                  </a:cubicBezTo>
                  <a:cubicBezTo>
                    <a:pt x="954" y="45"/>
                    <a:pt x="0" y="1"/>
                    <a:pt x="76" y="17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3"/>
            <p:cNvSpPr/>
            <p:nvPr/>
          </p:nvSpPr>
          <p:spPr>
            <a:xfrm>
              <a:off x="4728348" y="1769328"/>
              <a:ext cx="14063" cy="4246"/>
            </a:xfrm>
            <a:custGeom>
              <a:rect b="b" l="l" r="r" t="t"/>
              <a:pathLst>
                <a:path extrusionOk="0" h="141" w="394">
                  <a:moveTo>
                    <a:pt x="101" y="116"/>
                  </a:moveTo>
                  <a:cubicBezTo>
                    <a:pt x="154" y="141"/>
                    <a:pt x="394" y="73"/>
                    <a:pt x="293" y="24"/>
                  </a:cubicBezTo>
                  <a:cubicBezTo>
                    <a:pt x="241" y="1"/>
                    <a:pt x="1" y="69"/>
                    <a:pt x="101"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3"/>
            <p:cNvSpPr/>
            <p:nvPr/>
          </p:nvSpPr>
          <p:spPr>
            <a:xfrm>
              <a:off x="4105561" y="1766798"/>
              <a:ext cx="13777" cy="6745"/>
            </a:xfrm>
            <a:custGeom>
              <a:rect b="b" l="l" r="r" t="t"/>
              <a:pathLst>
                <a:path extrusionOk="0" h="224" w="386">
                  <a:moveTo>
                    <a:pt x="385" y="108"/>
                  </a:moveTo>
                  <a:cubicBezTo>
                    <a:pt x="346" y="0"/>
                    <a:pt x="174" y="54"/>
                    <a:pt x="0" y="108"/>
                  </a:cubicBezTo>
                  <a:cubicBezTo>
                    <a:pt x="3" y="200"/>
                    <a:pt x="338" y="223"/>
                    <a:pt x="385" y="10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3"/>
            <p:cNvSpPr/>
            <p:nvPr/>
          </p:nvSpPr>
          <p:spPr>
            <a:xfrm>
              <a:off x="1283479" y="1767371"/>
              <a:ext cx="13777" cy="2710"/>
            </a:xfrm>
            <a:custGeom>
              <a:rect b="b" l="l" r="r" t="t"/>
              <a:pathLst>
                <a:path extrusionOk="0" h="90" w="386">
                  <a:moveTo>
                    <a:pt x="385" y="1"/>
                  </a:moveTo>
                  <a:cubicBezTo>
                    <a:pt x="235" y="20"/>
                    <a:pt x="4" y="2"/>
                    <a:pt x="0" y="89"/>
                  </a:cubicBezTo>
                  <a:cubicBezTo>
                    <a:pt x="151" y="70"/>
                    <a:pt x="380" y="88"/>
                    <a:pt x="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3"/>
            <p:cNvSpPr/>
            <p:nvPr/>
          </p:nvSpPr>
          <p:spPr>
            <a:xfrm>
              <a:off x="762021" y="1759151"/>
              <a:ext cx="27198" cy="10930"/>
            </a:xfrm>
            <a:custGeom>
              <a:rect b="b" l="l" r="r" t="t"/>
              <a:pathLst>
                <a:path extrusionOk="0" h="363" w="762">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3"/>
            <p:cNvSpPr/>
            <p:nvPr/>
          </p:nvSpPr>
          <p:spPr>
            <a:xfrm>
              <a:off x="4511592" y="1761168"/>
              <a:ext cx="13920" cy="7467"/>
            </a:xfrm>
            <a:custGeom>
              <a:rect b="b" l="l" r="r" t="t"/>
              <a:pathLst>
                <a:path extrusionOk="0" h="248" w="390">
                  <a:moveTo>
                    <a:pt x="389" y="115"/>
                  </a:moveTo>
                  <a:cubicBezTo>
                    <a:pt x="384" y="21"/>
                    <a:pt x="50" y="0"/>
                    <a:pt x="0" y="115"/>
                  </a:cubicBezTo>
                  <a:cubicBezTo>
                    <a:pt x="220" y="105"/>
                    <a:pt x="303" y="247"/>
                    <a:pt x="389"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3"/>
            <p:cNvSpPr/>
            <p:nvPr/>
          </p:nvSpPr>
          <p:spPr>
            <a:xfrm>
              <a:off x="874486" y="1756411"/>
              <a:ext cx="25592" cy="10990"/>
            </a:xfrm>
            <a:custGeom>
              <a:rect b="b" l="l" r="r" t="t"/>
              <a:pathLst>
                <a:path extrusionOk="0" h="365" w="717">
                  <a:moveTo>
                    <a:pt x="83" y="365"/>
                  </a:moveTo>
                  <a:lnTo>
                    <a:pt x="660" y="365"/>
                  </a:lnTo>
                  <a:cubicBezTo>
                    <a:pt x="716" y="157"/>
                    <a:pt x="614" y="21"/>
                    <a:pt x="275" y="0"/>
                  </a:cubicBezTo>
                  <a:cubicBezTo>
                    <a:pt x="215" y="123"/>
                    <a:pt x="1" y="173"/>
                    <a:pt x="83" y="3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3"/>
            <p:cNvSpPr/>
            <p:nvPr/>
          </p:nvSpPr>
          <p:spPr>
            <a:xfrm>
              <a:off x="4619595" y="1751293"/>
              <a:ext cx="36621" cy="17976"/>
            </a:xfrm>
            <a:custGeom>
              <a:rect b="b" l="l" r="r" t="t"/>
              <a:pathLst>
                <a:path extrusionOk="0" h="597" w="1026">
                  <a:moveTo>
                    <a:pt x="1026" y="170"/>
                  </a:moveTo>
                  <a:cubicBezTo>
                    <a:pt x="411" y="225"/>
                    <a:pt x="429" y="1"/>
                    <a:pt x="61" y="170"/>
                  </a:cubicBezTo>
                  <a:cubicBezTo>
                    <a:pt x="0" y="596"/>
                    <a:pt x="953" y="413"/>
                    <a:pt x="1026" y="17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3"/>
            <p:cNvSpPr/>
            <p:nvPr/>
          </p:nvSpPr>
          <p:spPr>
            <a:xfrm>
              <a:off x="1214593" y="1758759"/>
              <a:ext cx="7031" cy="6203"/>
            </a:xfrm>
            <a:custGeom>
              <a:rect b="b" l="l" r="r" t="t"/>
              <a:pathLst>
                <a:path extrusionOk="0" h="206" w="197">
                  <a:moveTo>
                    <a:pt x="194" y="104"/>
                  </a:moveTo>
                  <a:cubicBezTo>
                    <a:pt x="197" y="54"/>
                    <a:pt x="39" y="1"/>
                    <a:pt x="1" y="104"/>
                  </a:cubicBezTo>
                  <a:cubicBezTo>
                    <a:pt x="1" y="154"/>
                    <a:pt x="159" y="206"/>
                    <a:pt x="194"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3"/>
            <p:cNvSpPr/>
            <p:nvPr/>
          </p:nvSpPr>
          <p:spPr>
            <a:xfrm>
              <a:off x="5826301" y="1753671"/>
              <a:ext cx="20737" cy="8220"/>
            </a:xfrm>
            <a:custGeom>
              <a:rect b="b" l="l" r="r" t="t"/>
              <a:pathLst>
                <a:path extrusionOk="0" h="273" w="581">
                  <a:moveTo>
                    <a:pt x="580" y="0"/>
                  </a:moveTo>
                  <a:lnTo>
                    <a:pt x="1" y="0"/>
                  </a:lnTo>
                  <a:lnTo>
                    <a:pt x="1" y="273"/>
                  </a:lnTo>
                  <a:lnTo>
                    <a:pt x="580" y="27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3"/>
            <p:cNvSpPr/>
            <p:nvPr/>
          </p:nvSpPr>
          <p:spPr>
            <a:xfrm>
              <a:off x="4717177" y="1753671"/>
              <a:ext cx="14812" cy="9485"/>
            </a:xfrm>
            <a:custGeom>
              <a:rect b="b" l="l" r="r" t="t"/>
              <a:pathLst>
                <a:path extrusionOk="0" h="315" w="415">
                  <a:moveTo>
                    <a:pt x="414" y="273"/>
                  </a:moveTo>
                  <a:lnTo>
                    <a:pt x="414" y="90"/>
                  </a:lnTo>
                  <a:cubicBezTo>
                    <a:pt x="219" y="90"/>
                    <a:pt x="185" y="16"/>
                    <a:pt x="27" y="0"/>
                  </a:cubicBezTo>
                  <a:cubicBezTo>
                    <a:pt x="46" y="144"/>
                    <a:pt x="1" y="315"/>
                    <a:pt x="414"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3"/>
            <p:cNvSpPr/>
            <p:nvPr/>
          </p:nvSpPr>
          <p:spPr>
            <a:xfrm>
              <a:off x="860066" y="1755658"/>
              <a:ext cx="13991" cy="4276"/>
            </a:xfrm>
            <a:custGeom>
              <a:rect b="b" l="l" r="r" t="t"/>
              <a:pathLst>
                <a:path extrusionOk="0" h="142" w="392">
                  <a:moveTo>
                    <a:pt x="294" y="25"/>
                  </a:moveTo>
                  <a:cubicBezTo>
                    <a:pt x="240" y="1"/>
                    <a:pt x="0" y="70"/>
                    <a:pt x="98" y="117"/>
                  </a:cubicBezTo>
                  <a:cubicBezTo>
                    <a:pt x="154" y="142"/>
                    <a:pt x="392"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3"/>
            <p:cNvSpPr/>
            <p:nvPr/>
          </p:nvSpPr>
          <p:spPr>
            <a:xfrm>
              <a:off x="8834195" y="1750359"/>
              <a:ext cx="13884" cy="6745"/>
            </a:xfrm>
            <a:custGeom>
              <a:rect b="b" l="l" r="r" t="t"/>
              <a:pathLst>
                <a:path extrusionOk="0" h="224" w="389">
                  <a:moveTo>
                    <a:pt x="388" y="110"/>
                  </a:moveTo>
                  <a:cubicBezTo>
                    <a:pt x="346" y="0"/>
                    <a:pt x="173" y="54"/>
                    <a:pt x="0" y="110"/>
                  </a:cubicBezTo>
                  <a:cubicBezTo>
                    <a:pt x="6" y="201"/>
                    <a:pt x="337" y="224"/>
                    <a:pt x="388"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3"/>
            <p:cNvSpPr/>
            <p:nvPr/>
          </p:nvSpPr>
          <p:spPr>
            <a:xfrm>
              <a:off x="9050916" y="1747439"/>
              <a:ext cx="14063" cy="4276"/>
            </a:xfrm>
            <a:custGeom>
              <a:rect b="b" l="l" r="r" t="t"/>
              <a:pathLst>
                <a:path extrusionOk="0" h="142" w="394">
                  <a:moveTo>
                    <a:pt x="292" y="26"/>
                  </a:moveTo>
                  <a:cubicBezTo>
                    <a:pt x="240" y="1"/>
                    <a:pt x="1" y="70"/>
                    <a:pt x="100" y="117"/>
                  </a:cubicBezTo>
                  <a:cubicBezTo>
                    <a:pt x="152" y="142"/>
                    <a:pt x="394" y="73"/>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3"/>
            <p:cNvSpPr/>
            <p:nvPr/>
          </p:nvSpPr>
          <p:spPr>
            <a:xfrm>
              <a:off x="8968289" y="1747439"/>
              <a:ext cx="14063" cy="4276"/>
            </a:xfrm>
            <a:custGeom>
              <a:rect b="b" l="l" r="r" t="t"/>
              <a:pathLst>
                <a:path extrusionOk="0" h="142" w="394">
                  <a:moveTo>
                    <a:pt x="295" y="26"/>
                  </a:moveTo>
                  <a:cubicBezTo>
                    <a:pt x="242" y="1"/>
                    <a:pt x="0" y="70"/>
                    <a:pt x="103" y="117"/>
                  </a:cubicBezTo>
                  <a:cubicBezTo>
                    <a:pt x="155" y="142"/>
                    <a:pt x="393" y="73"/>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3"/>
            <p:cNvSpPr/>
            <p:nvPr/>
          </p:nvSpPr>
          <p:spPr>
            <a:xfrm>
              <a:off x="8625790" y="1736449"/>
              <a:ext cx="22665" cy="11773"/>
            </a:xfrm>
            <a:custGeom>
              <a:rect b="b" l="l" r="r" t="t"/>
              <a:pathLst>
                <a:path extrusionOk="0" h="391" w="635">
                  <a:moveTo>
                    <a:pt x="635" y="391"/>
                  </a:moveTo>
                  <a:lnTo>
                    <a:pt x="635" y="29"/>
                  </a:lnTo>
                  <a:cubicBezTo>
                    <a:pt x="125" y="0"/>
                    <a:pt x="1" y="154"/>
                    <a:pt x="54" y="3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3"/>
            <p:cNvSpPr/>
            <p:nvPr/>
          </p:nvSpPr>
          <p:spPr>
            <a:xfrm>
              <a:off x="1768602" y="1744699"/>
              <a:ext cx="14099" cy="4276"/>
            </a:xfrm>
            <a:custGeom>
              <a:rect b="b" l="l" r="r" t="t"/>
              <a:pathLst>
                <a:path extrusionOk="0" h="142" w="395">
                  <a:moveTo>
                    <a:pt x="293" y="25"/>
                  </a:moveTo>
                  <a:cubicBezTo>
                    <a:pt x="239" y="0"/>
                    <a:pt x="1" y="70"/>
                    <a:pt x="100" y="117"/>
                  </a:cubicBezTo>
                  <a:cubicBezTo>
                    <a:pt x="153" y="141"/>
                    <a:pt x="395" y="72"/>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3"/>
            <p:cNvSpPr/>
            <p:nvPr/>
          </p:nvSpPr>
          <p:spPr>
            <a:xfrm>
              <a:off x="1744689" y="1731812"/>
              <a:ext cx="22986" cy="13700"/>
            </a:xfrm>
            <a:custGeom>
              <a:rect b="b" l="l" r="r" t="t"/>
              <a:pathLst>
                <a:path extrusionOk="0" h="455" w="644">
                  <a:moveTo>
                    <a:pt x="1" y="92"/>
                  </a:moveTo>
                  <a:lnTo>
                    <a:pt x="1" y="455"/>
                  </a:lnTo>
                  <a:lnTo>
                    <a:pt x="578" y="455"/>
                  </a:lnTo>
                  <a:cubicBezTo>
                    <a:pt x="629" y="217"/>
                    <a:pt x="643" y="0"/>
                    <a:pt x="1"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3"/>
            <p:cNvSpPr/>
            <p:nvPr/>
          </p:nvSpPr>
          <p:spPr>
            <a:xfrm>
              <a:off x="8118324" y="1731812"/>
              <a:ext cx="26948" cy="13038"/>
            </a:xfrm>
            <a:custGeom>
              <a:rect b="b" l="l" r="r" t="t"/>
              <a:pathLst>
                <a:path extrusionOk="0" h="433" w="755">
                  <a:moveTo>
                    <a:pt x="194" y="0"/>
                  </a:moveTo>
                  <a:cubicBezTo>
                    <a:pt x="212" y="158"/>
                    <a:pt x="154" y="282"/>
                    <a:pt x="1" y="362"/>
                  </a:cubicBezTo>
                  <a:cubicBezTo>
                    <a:pt x="660" y="432"/>
                    <a:pt x="754" y="16"/>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3"/>
            <p:cNvSpPr/>
            <p:nvPr/>
          </p:nvSpPr>
          <p:spPr>
            <a:xfrm>
              <a:off x="3905901" y="1736600"/>
              <a:ext cx="13777" cy="7407"/>
            </a:xfrm>
            <a:custGeom>
              <a:rect b="b" l="l" r="r" t="t"/>
              <a:pathLst>
                <a:path extrusionOk="0" h="246" w="386">
                  <a:moveTo>
                    <a:pt x="386" y="113"/>
                  </a:moveTo>
                  <a:cubicBezTo>
                    <a:pt x="383" y="21"/>
                    <a:pt x="49" y="1"/>
                    <a:pt x="1" y="113"/>
                  </a:cubicBezTo>
                  <a:cubicBezTo>
                    <a:pt x="216" y="104"/>
                    <a:pt x="304" y="246"/>
                    <a:pt x="386" y="11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3"/>
            <p:cNvSpPr/>
            <p:nvPr/>
          </p:nvSpPr>
          <p:spPr>
            <a:xfrm>
              <a:off x="1541388" y="1739279"/>
              <a:ext cx="14099" cy="4276"/>
            </a:xfrm>
            <a:custGeom>
              <a:rect b="b" l="l" r="r" t="t"/>
              <a:pathLst>
                <a:path extrusionOk="0" h="142" w="395">
                  <a:moveTo>
                    <a:pt x="295" y="24"/>
                  </a:moveTo>
                  <a:cubicBezTo>
                    <a:pt x="242" y="0"/>
                    <a:pt x="0" y="68"/>
                    <a:pt x="102" y="115"/>
                  </a:cubicBezTo>
                  <a:cubicBezTo>
                    <a:pt x="157" y="141"/>
                    <a:pt x="395" y="72"/>
                    <a:pt x="295"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3"/>
            <p:cNvSpPr/>
            <p:nvPr/>
          </p:nvSpPr>
          <p:spPr>
            <a:xfrm>
              <a:off x="560719" y="1736931"/>
              <a:ext cx="6960" cy="6233"/>
            </a:xfrm>
            <a:custGeom>
              <a:rect b="b" l="l" r="r" t="t"/>
              <a:pathLst>
                <a:path extrusionOk="0" h="207" w="195">
                  <a:moveTo>
                    <a:pt x="195" y="102"/>
                  </a:moveTo>
                  <a:cubicBezTo>
                    <a:pt x="195" y="54"/>
                    <a:pt x="34" y="0"/>
                    <a:pt x="0" y="102"/>
                  </a:cubicBezTo>
                  <a:cubicBezTo>
                    <a:pt x="0" y="153"/>
                    <a:pt x="158" y="206"/>
                    <a:pt x="195"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3"/>
            <p:cNvSpPr/>
            <p:nvPr/>
          </p:nvSpPr>
          <p:spPr>
            <a:xfrm>
              <a:off x="271615" y="1733649"/>
              <a:ext cx="27662" cy="9966"/>
            </a:xfrm>
            <a:custGeom>
              <a:rect b="b" l="l" r="r" t="t"/>
              <a:pathLst>
                <a:path extrusionOk="0" h="331" w="775">
                  <a:moveTo>
                    <a:pt x="775" y="122"/>
                  </a:moveTo>
                  <a:cubicBezTo>
                    <a:pt x="515" y="2"/>
                    <a:pt x="54" y="1"/>
                    <a:pt x="1" y="211"/>
                  </a:cubicBezTo>
                  <a:cubicBezTo>
                    <a:pt x="257" y="328"/>
                    <a:pt x="719" y="331"/>
                    <a:pt x="775" y="12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3"/>
            <p:cNvSpPr/>
            <p:nvPr/>
          </p:nvSpPr>
          <p:spPr>
            <a:xfrm>
              <a:off x="4135935" y="1723442"/>
              <a:ext cx="37120" cy="16560"/>
            </a:xfrm>
            <a:custGeom>
              <a:rect b="b" l="l" r="r" t="t"/>
              <a:pathLst>
                <a:path extrusionOk="0" h="550" w="1040">
                  <a:moveTo>
                    <a:pt x="884" y="550"/>
                  </a:moveTo>
                  <a:cubicBezTo>
                    <a:pt x="1039" y="0"/>
                    <a:pt x="0" y="490"/>
                    <a:pt x="884" y="55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3"/>
            <p:cNvSpPr/>
            <p:nvPr/>
          </p:nvSpPr>
          <p:spPr>
            <a:xfrm>
              <a:off x="860887" y="1731993"/>
              <a:ext cx="34086" cy="8792"/>
            </a:xfrm>
            <a:custGeom>
              <a:rect b="b" l="l" r="r" t="t"/>
              <a:pathLst>
                <a:path extrusionOk="0" h="292" w="955">
                  <a:moveTo>
                    <a:pt x="75" y="177"/>
                  </a:moveTo>
                  <a:cubicBezTo>
                    <a:pt x="322" y="181"/>
                    <a:pt x="344" y="292"/>
                    <a:pt x="656" y="266"/>
                  </a:cubicBezTo>
                  <a:cubicBezTo>
                    <a:pt x="955" y="44"/>
                    <a:pt x="1" y="1"/>
                    <a:pt x="75" y="17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3"/>
            <p:cNvSpPr/>
            <p:nvPr/>
          </p:nvSpPr>
          <p:spPr>
            <a:xfrm>
              <a:off x="6958482" y="1733800"/>
              <a:ext cx="13956" cy="4246"/>
            </a:xfrm>
            <a:custGeom>
              <a:rect b="b" l="l" r="r" t="t"/>
              <a:pathLst>
                <a:path extrusionOk="0" h="141" w="391">
                  <a:moveTo>
                    <a:pt x="293" y="26"/>
                  </a:moveTo>
                  <a:cubicBezTo>
                    <a:pt x="239" y="1"/>
                    <a:pt x="1" y="69"/>
                    <a:pt x="97" y="117"/>
                  </a:cubicBezTo>
                  <a:cubicBezTo>
                    <a:pt x="153" y="141"/>
                    <a:pt x="391" y="71"/>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3"/>
            <p:cNvSpPr/>
            <p:nvPr/>
          </p:nvSpPr>
          <p:spPr>
            <a:xfrm>
              <a:off x="5981739" y="1726333"/>
              <a:ext cx="25556" cy="11020"/>
            </a:xfrm>
            <a:custGeom>
              <a:rect b="b" l="l" r="r" t="t"/>
              <a:pathLst>
                <a:path extrusionOk="0" h="366" w="716">
                  <a:moveTo>
                    <a:pt x="662" y="365"/>
                  </a:moveTo>
                  <a:cubicBezTo>
                    <a:pt x="715" y="158"/>
                    <a:pt x="612" y="22"/>
                    <a:pt x="277" y="1"/>
                  </a:cubicBezTo>
                  <a:cubicBezTo>
                    <a:pt x="214" y="124"/>
                    <a:pt x="0" y="173"/>
                    <a:pt x="84" y="3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3"/>
            <p:cNvSpPr/>
            <p:nvPr/>
          </p:nvSpPr>
          <p:spPr>
            <a:xfrm>
              <a:off x="2912347" y="1722599"/>
              <a:ext cx="39726" cy="15808"/>
            </a:xfrm>
            <a:custGeom>
              <a:rect b="b" l="l" r="r" t="t"/>
              <a:pathLst>
                <a:path extrusionOk="0" h="525" w="1113">
                  <a:moveTo>
                    <a:pt x="648" y="306"/>
                  </a:moveTo>
                  <a:cubicBezTo>
                    <a:pt x="1112" y="1"/>
                    <a:pt x="0" y="524"/>
                    <a:pt x="648"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3"/>
            <p:cNvSpPr/>
            <p:nvPr/>
          </p:nvSpPr>
          <p:spPr>
            <a:xfrm>
              <a:off x="2177345" y="1723593"/>
              <a:ext cx="14705" cy="9515"/>
            </a:xfrm>
            <a:custGeom>
              <a:rect b="b" l="l" r="r" t="t"/>
              <a:pathLst>
                <a:path extrusionOk="0" h="316" w="412">
                  <a:moveTo>
                    <a:pt x="411" y="273"/>
                  </a:moveTo>
                  <a:lnTo>
                    <a:pt x="411" y="92"/>
                  </a:lnTo>
                  <a:cubicBezTo>
                    <a:pt x="218" y="92"/>
                    <a:pt x="182" y="18"/>
                    <a:pt x="26" y="1"/>
                  </a:cubicBezTo>
                  <a:cubicBezTo>
                    <a:pt x="46" y="144"/>
                    <a:pt x="0" y="315"/>
                    <a:pt x="411"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3"/>
            <p:cNvSpPr/>
            <p:nvPr/>
          </p:nvSpPr>
          <p:spPr>
            <a:xfrm>
              <a:off x="1909763" y="1729103"/>
              <a:ext cx="13920" cy="2740"/>
            </a:xfrm>
            <a:custGeom>
              <a:rect b="b" l="l" r="r" t="t"/>
              <a:pathLst>
                <a:path extrusionOk="0" h="91" w="390">
                  <a:moveTo>
                    <a:pt x="390" y="0"/>
                  </a:moveTo>
                  <a:cubicBezTo>
                    <a:pt x="240" y="20"/>
                    <a:pt x="6" y="2"/>
                    <a:pt x="1" y="90"/>
                  </a:cubicBezTo>
                  <a:cubicBezTo>
                    <a:pt x="153" y="71"/>
                    <a:pt x="384" y="88"/>
                    <a:pt x="3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3"/>
            <p:cNvSpPr/>
            <p:nvPr/>
          </p:nvSpPr>
          <p:spPr>
            <a:xfrm>
              <a:off x="3998736" y="1725550"/>
              <a:ext cx="13991" cy="4336"/>
            </a:xfrm>
            <a:custGeom>
              <a:rect b="b" l="l" r="r" t="t"/>
              <a:pathLst>
                <a:path extrusionOk="0" h="144" w="392">
                  <a:moveTo>
                    <a:pt x="291" y="27"/>
                  </a:moveTo>
                  <a:cubicBezTo>
                    <a:pt x="242" y="1"/>
                    <a:pt x="0" y="69"/>
                    <a:pt x="99" y="118"/>
                  </a:cubicBezTo>
                  <a:cubicBezTo>
                    <a:pt x="153" y="143"/>
                    <a:pt x="392" y="73"/>
                    <a:pt x="291"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3"/>
            <p:cNvSpPr/>
            <p:nvPr/>
          </p:nvSpPr>
          <p:spPr>
            <a:xfrm>
              <a:off x="804994" y="1725550"/>
              <a:ext cx="13991" cy="4336"/>
            </a:xfrm>
            <a:custGeom>
              <a:rect b="b" l="l" r="r" t="t"/>
              <a:pathLst>
                <a:path extrusionOk="0" h="144" w="392">
                  <a:moveTo>
                    <a:pt x="291" y="27"/>
                  </a:moveTo>
                  <a:cubicBezTo>
                    <a:pt x="238" y="1"/>
                    <a:pt x="0" y="69"/>
                    <a:pt x="99" y="118"/>
                  </a:cubicBezTo>
                  <a:cubicBezTo>
                    <a:pt x="153" y="143"/>
                    <a:pt x="392" y="73"/>
                    <a:pt x="291"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3"/>
            <p:cNvSpPr/>
            <p:nvPr/>
          </p:nvSpPr>
          <p:spPr>
            <a:xfrm>
              <a:off x="6982645" y="1720853"/>
              <a:ext cx="13849" cy="5510"/>
            </a:xfrm>
            <a:custGeom>
              <a:rect b="b" l="l" r="r" t="t"/>
              <a:pathLst>
                <a:path extrusionOk="0" h="183" w="388">
                  <a:moveTo>
                    <a:pt x="387" y="0"/>
                  </a:moveTo>
                  <a:lnTo>
                    <a:pt x="1" y="0"/>
                  </a:lnTo>
                  <a:lnTo>
                    <a:pt x="1" y="183"/>
                  </a:lnTo>
                  <a:lnTo>
                    <a:pt x="387"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3"/>
            <p:cNvSpPr/>
            <p:nvPr/>
          </p:nvSpPr>
          <p:spPr>
            <a:xfrm>
              <a:off x="3155694" y="1718143"/>
              <a:ext cx="13813" cy="5480"/>
            </a:xfrm>
            <a:custGeom>
              <a:rect b="b" l="l" r="r" t="t"/>
              <a:pathLst>
                <a:path extrusionOk="0" h="182" w="387">
                  <a:moveTo>
                    <a:pt x="386" y="0"/>
                  </a:moveTo>
                  <a:lnTo>
                    <a:pt x="0" y="0"/>
                  </a:lnTo>
                  <a:lnTo>
                    <a:pt x="0"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3"/>
            <p:cNvSpPr/>
            <p:nvPr/>
          </p:nvSpPr>
          <p:spPr>
            <a:xfrm>
              <a:off x="2086081" y="1715524"/>
              <a:ext cx="34086" cy="8852"/>
            </a:xfrm>
            <a:custGeom>
              <a:rect b="b" l="l" r="r" t="t"/>
              <a:pathLst>
                <a:path extrusionOk="0" h="294" w="955">
                  <a:moveTo>
                    <a:pt x="76" y="177"/>
                  </a:moveTo>
                  <a:cubicBezTo>
                    <a:pt x="321" y="182"/>
                    <a:pt x="341" y="293"/>
                    <a:pt x="654" y="269"/>
                  </a:cubicBezTo>
                  <a:cubicBezTo>
                    <a:pt x="954" y="45"/>
                    <a:pt x="0" y="1"/>
                    <a:pt x="76" y="17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3"/>
            <p:cNvSpPr/>
            <p:nvPr/>
          </p:nvSpPr>
          <p:spPr>
            <a:xfrm>
              <a:off x="3138455" y="1717330"/>
              <a:ext cx="13920" cy="4336"/>
            </a:xfrm>
            <a:custGeom>
              <a:rect b="b" l="l" r="r" t="t"/>
              <a:pathLst>
                <a:path extrusionOk="0" h="144" w="390">
                  <a:moveTo>
                    <a:pt x="290" y="27"/>
                  </a:moveTo>
                  <a:cubicBezTo>
                    <a:pt x="236" y="1"/>
                    <a:pt x="0" y="71"/>
                    <a:pt x="98" y="117"/>
                  </a:cubicBezTo>
                  <a:cubicBezTo>
                    <a:pt x="151" y="143"/>
                    <a:pt x="389" y="73"/>
                    <a:pt x="290"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3"/>
            <p:cNvSpPr/>
            <p:nvPr/>
          </p:nvSpPr>
          <p:spPr>
            <a:xfrm>
              <a:off x="2226528" y="1718143"/>
              <a:ext cx="13742" cy="2740"/>
            </a:xfrm>
            <a:custGeom>
              <a:rect b="b" l="l" r="r" t="t"/>
              <a:pathLst>
                <a:path extrusionOk="0" h="91" w="385">
                  <a:moveTo>
                    <a:pt x="384" y="0"/>
                  </a:moveTo>
                  <a:cubicBezTo>
                    <a:pt x="236" y="20"/>
                    <a:pt x="2" y="1"/>
                    <a:pt x="1" y="90"/>
                  </a:cubicBezTo>
                  <a:cubicBezTo>
                    <a:pt x="148" y="71"/>
                    <a:pt x="377" y="89"/>
                    <a:pt x="3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3"/>
            <p:cNvSpPr/>
            <p:nvPr/>
          </p:nvSpPr>
          <p:spPr>
            <a:xfrm>
              <a:off x="2081869" y="2385228"/>
              <a:ext cx="50648" cy="16440"/>
            </a:xfrm>
            <a:custGeom>
              <a:rect b="b" l="l" r="r" t="t"/>
              <a:pathLst>
                <a:path extrusionOk="0" h="546" w="1419">
                  <a:moveTo>
                    <a:pt x="194" y="545"/>
                  </a:moveTo>
                  <a:cubicBezTo>
                    <a:pt x="1418" y="479"/>
                    <a:pt x="207" y="1"/>
                    <a:pt x="1" y="271"/>
                  </a:cubicBezTo>
                  <a:cubicBezTo>
                    <a:pt x="228" y="288"/>
                    <a:pt x="209" y="417"/>
                    <a:pt x="194"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3"/>
            <p:cNvSpPr/>
            <p:nvPr/>
          </p:nvSpPr>
          <p:spPr>
            <a:xfrm>
              <a:off x="8772305" y="2095403"/>
              <a:ext cx="34443" cy="10990"/>
            </a:xfrm>
            <a:custGeom>
              <a:rect b="b" l="l" r="r" t="t"/>
              <a:pathLst>
                <a:path extrusionOk="0" h="365" w="965">
                  <a:moveTo>
                    <a:pt x="964" y="364"/>
                  </a:moveTo>
                  <a:cubicBezTo>
                    <a:pt x="898" y="123"/>
                    <a:pt x="459" y="57"/>
                    <a:pt x="1" y="0"/>
                  </a:cubicBezTo>
                  <a:cubicBezTo>
                    <a:pt x="79" y="236"/>
                    <a:pt x="601" y="262"/>
                    <a:pt x="964" y="36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3"/>
            <p:cNvSpPr/>
            <p:nvPr/>
          </p:nvSpPr>
          <p:spPr>
            <a:xfrm>
              <a:off x="9095424" y="1868505"/>
              <a:ext cx="36728" cy="16290"/>
            </a:xfrm>
            <a:custGeom>
              <a:rect b="b" l="l" r="r" t="t"/>
              <a:pathLst>
                <a:path extrusionOk="0" h="541" w="1029">
                  <a:moveTo>
                    <a:pt x="204" y="455"/>
                  </a:moveTo>
                  <a:cubicBezTo>
                    <a:pt x="793" y="541"/>
                    <a:pt x="1029" y="9"/>
                    <a:pt x="780" y="0"/>
                  </a:cubicBezTo>
                  <a:cubicBezTo>
                    <a:pt x="610" y="161"/>
                    <a:pt x="0" y="116"/>
                    <a:pt x="204" y="45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3"/>
            <p:cNvSpPr/>
            <p:nvPr/>
          </p:nvSpPr>
          <p:spPr>
            <a:xfrm>
              <a:off x="835332" y="1796094"/>
              <a:ext cx="35193" cy="10147"/>
            </a:xfrm>
            <a:custGeom>
              <a:rect b="b" l="l" r="r" t="t"/>
              <a:pathLst>
                <a:path extrusionOk="0" h="337" w="986">
                  <a:moveTo>
                    <a:pt x="406" y="317"/>
                  </a:moveTo>
                  <a:cubicBezTo>
                    <a:pt x="484" y="163"/>
                    <a:pt x="655" y="336"/>
                    <a:pt x="986" y="317"/>
                  </a:cubicBezTo>
                  <a:lnTo>
                    <a:pt x="986" y="43"/>
                  </a:lnTo>
                  <a:cubicBezTo>
                    <a:pt x="612" y="1"/>
                    <a:pt x="0" y="289"/>
                    <a:pt x="406" y="3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3"/>
            <p:cNvSpPr/>
            <p:nvPr/>
          </p:nvSpPr>
          <p:spPr>
            <a:xfrm>
              <a:off x="808813" y="1732505"/>
              <a:ext cx="37549" cy="11111"/>
            </a:xfrm>
            <a:custGeom>
              <a:rect b="b" l="l" r="r" t="t"/>
              <a:pathLst>
                <a:path extrusionOk="0" h="369" w="1052">
                  <a:moveTo>
                    <a:pt x="960" y="249"/>
                  </a:moveTo>
                  <a:cubicBezTo>
                    <a:pt x="573" y="249"/>
                    <a:pt x="713" y="1"/>
                    <a:pt x="187" y="69"/>
                  </a:cubicBezTo>
                  <a:cubicBezTo>
                    <a:pt x="0" y="291"/>
                    <a:pt x="1051" y="369"/>
                    <a:pt x="960" y="24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3"/>
            <p:cNvSpPr/>
            <p:nvPr/>
          </p:nvSpPr>
          <p:spPr>
            <a:xfrm>
              <a:off x="8669406" y="3421051"/>
              <a:ext cx="13777" cy="6745"/>
            </a:xfrm>
            <a:custGeom>
              <a:rect b="b" l="l" r="r" t="t"/>
              <a:pathLst>
                <a:path extrusionOk="0" h="224" w="386">
                  <a:moveTo>
                    <a:pt x="385" y="110"/>
                  </a:moveTo>
                  <a:cubicBezTo>
                    <a:pt x="345" y="0"/>
                    <a:pt x="171" y="54"/>
                    <a:pt x="0" y="110"/>
                  </a:cubicBezTo>
                  <a:cubicBezTo>
                    <a:pt x="3" y="199"/>
                    <a:pt x="338" y="223"/>
                    <a:pt x="385"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3"/>
            <p:cNvSpPr/>
            <p:nvPr/>
          </p:nvSpPr>
          <p:spPr>
            <a:xfrm>
              <a:off x="8066999" y="3423580"/>
              <a:ext cx="14063" cy="4215"/>
            </a:xfrm>
            <a:custGeom>
              <a:rect b="b" l="l" r="r" t="t"/>
              <a:pathLst>
                <a:path extrusionOk="0" h="140" w="394">
                  <a:moveTo>
                    <a:pt x="100" y="115"/>
                  </a:moveTo>
                  <a:cubicBezTo>
                    <a:pt x="156" y="139"/>
                    <a:pt x="393" y="71"/>
                    <a:pt x="294" y="23"/>
                  </a:cubicBezTo>
                  <a:cubicBezTo>
                    <a:pt x="242" y="1"/>
                    <a:pt x="0" y="68"/>
                    <a:pt x="100"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3"/>
            <p:cNvSpPr/>
            <p:nvPr/>
          </p:nvSpPr>
          <p:spPr>
            <a:xfrm>
              <a:off x="3244567" y="3421593"/>
              <a:ext cx="21665" cy="6383"/>
            </a:xfrm>
            <a:custGeom>
              <a:rect b="b" l="l" r="r" t="t"/>
              <a:pathLst>
                <a:path extrusionOk="0" h="212" w="607">
                  <a:moveTo>
                    <a:pt x="606" y="0"/>
                  </a:moveTo>
                  <a:lnTo>
                    <a:pt x="29" y="0"/>
                  </a:lnTo>
                  <a:cubicBezTo>
                    <a:pt x="1" y="161"/>
                    <a:pt x="221" y="212"/>
                    <a:pt x="606" y="18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3"/>
            <p:cNvSpPr/>
            <p:nvPr/>
          </p:nvSpPr>
          <p:spPr>
            <a:xfrm>
              <a:off x="113821" y="3421443"/>
              <a:ext cx="23843" cy="5992"/>
            </a:xfrm>
            <a:custGeom>
              <a:rect b="b" l="l" r="r" t="t"/>
              <a:pathLst>
                <a:path extrusionOk="0" h="199" w="668">
                  <a:moveTo>
                    <a:pt x="579" y="5"/>
                  </a:moveTo>
                  <a:cubicBezTo>
                    <a:pt x="246" y="0"/>
                    <a:pt x="83" y="73"/>
                    <a:pt x="1" y="186"/>
                  </a:cubicBezTo>
                  <a:cubicBezTo>
                    <a:pt x="302" y="178"/>
                    <a:pt x="668" y="199"/>
                    <a:pt x="579" y="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3"/>
            <p:cNvSpPr/>
            <p:nvPr/>
          </p:nvSpPr>
          <p:spPr>
            <a:xfrm>
              <a:off x="2670678" y="3420810"/>
              <a:ext cx="14099" cy="4276"/>
            </a:xfrm>
            <a:custGeom>
              <a:rect b="b" l="l" r="r" t="t"/>
              <a:pathLst>
                <a:path extrusionOk="0" h="142" w="395">
                  <a:moveTo>
                    <a:pt x="292" y="26"/>
                  </a:moveTo>
                  <a:cubicBezTo>
                    <a:pt x="242" y="0"/>
                    <a:pt x="0" y="68"/>
                    <a:pt x="102" y="118"/>
                  </a:cubicBezTo>
                  <a:cubicBezTo>
                    <a:pt x="155" y="141"/>
                    <a:pt x="395" y="73"/>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3"/>
            <p:cNvSpPr/>
            <p:nvPr/>
          </p:nvSpPr>
          <p:spPr>
            <a:xfrm>
              <a:off x="6889989" y="3418101"/>
              <a:ext cx="14170" cy="4215"/>
            </a:xfrm>
            <a:custGeom>
              <a:rect b="b" l="l" r="r" t="t"/>
              <a:pathLst>
                <a:path extrusionOk="0" h="140" w="397">
                  <a:moveTo>
                    <a:pt x="101" y="116"/>
                  </a:moveTo>
                  <a:cubicBezTo>
                    <a:pt x="155" y="140"/>
                    <a:pt x="396" y="72"/>
                    <a:pt x="293" y="25"/>
                  </a:cubicBezTo>
                  <a:cubicBezTo>
                    <a:pt x="240" y="0"/>
                    <a:pt x="1" y="68"/>
                    <a:pt x="101"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3"/>
            <p:cNvSpPr/>
            <p:nvPr/>
          </p:nvSpPr>
          <p:spPr>
            <a:xfrm>
              <a:off x="5196732" y="3418101"/>
              <a:ext cx="14099" cy="4215"/>
            </a:xfrm>
            <a:custGeom>
              <a:rect b="b" l="l" r="r" t="t"/>
              <a:pathLst>
                <a:path extrusionOk="0" h="140" w="395">
                  <a:moveTo>
                    <a:pt x="294" y="25"/>
                  </a:moveTo>
                  <a:cubicBezTo>
                    <a:pt x="241" y="0"/>
                    <a:pt x="1" y="68"/>
                    <a:pt x="102" y="116"/>
                  </a:cubicBezTo>
                  <a:cubicBezTo>
                    <a:pt x="155" y="140"/>
                    <a:pt x="395"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3"/>
            <p:cNvSpPr/>
            <p:nvPr/>
          </p:nvSpPr>
          <p:spPr>
            <a:xfrm>
              <a:off x="1827636" y="3405154"/>
              <a:ext cx="39761" cy="13730"/>
            </a:xfrm>
            <a:custGeom>
              <a:rect b="b" l="l" r="r" t="t"/>
              <a:pathLst>
                <a:path extrusionOk="0" h="456" w="1114">
                  <a:moveTo>
                    <a:pt x="577" y="1"/>
                  </a:moveTo>
                  <a:cubicBezTo>
                    <a:pt x="405" y="161"/>
                    <a:pt x="113" y="266"/>
                    <a:pt x="0" y="455"/>
                  </a:cubicBezTo>
                  <a:cubicBezTo>
                    <a:pt x="388" y="449"/>
                    <a:pt x="1114" y="142"/>
                    <a:pt x="5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3"/>
            <p:cNvSpPr/>
            <p:nvPr/>
          </p:nvSpPr>
          <p:spPr>
            <a:xfrm>
              <a:off x="1665738" y="3415331"/>
              <a:ext cx="14134" cy="4246"/>
            </a:xfrm>
            <a:custGeom>
              <a:rect b="b" l="l" r="r" t="t"/>
              <a:pathLst>
                <a:path extrusionOk="0" h="141" w="396">
                  <a:moveTo>
                    <a:pt x="101" y="117"/>
                  </a:moveTo>
                  <a:cubicBezTo>
                    <a:pt x="154" y="141"/>
                    <a:pt x="396" y="73"/>
                    <a:pt x="291" y="24"/>
                  </a:cubicBezTo>
                  <a:cubicBezTo>
                    <a:pt x="239" y="1"/>
                    <a:pt x="0" y="69"/>
                    <a:pt x="101"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3"/>
            <p:cNvSpPr/>
            <p:nvPr/>
          </p:nvSpPr>
          <p:spPr>
            <a:xfrm>
              <a:off x="1087602" y="3412621"/>
              <a:ext cx="14063" cy="4276"/>
            </a:xfrm>
            <a:custGeom>
              <a:rect b="b" l="l" r="r" t="t"/>
              <a:pathLst>
                <a:path extrusionOk="0" h="142" w="394">
                  <a:moveTo>
                    <a:pt x="100" y="117"/>
                  </a:moveTo>
                  <a:cubicBezTo>
                    <a:pt x="151" y="142"/>
                    <a:pt x="393" y="74"/>
                    <a:pt x="290" y="27"/>
                  </a:cubicBezTo>
                  <a:cubicBezTo>
                    <a:pt x="241" y="1"/>
                    <a:pt x="0" y="70"/>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3"/>
            <p:cNvSpPr/>
            <p:nvPr/>
          </p:nvSpPr>
          <p:spPr>
            <a:xfrm>
              <a:off x="2732675" y="3409881"/>
              <a:ext cx="13991" cy="4246"/>
            </a:xfrm>
            <a:custGeom>
              <a:rect b="b" l="l" r="r" t="t"/>
              <a:pathLst>
                <a:path extrusionOk="0" h="141" w="392">
                  <a:moveTo>
                    <a:pt x="100" y="117"/>
                  </a:moveTo>
                  <a:cubicBezTo>
                    <a:pt x="152" y="140"/>
                    <a:pt x="391" y="72"/>
                    <a:pt x="295" y="25"/>
                  </a:cubicBezTo>
                  <a:cubicBezTo>
                    <a:pt x="237" y="0"/>
                    <a:pt x="1" y="70"/>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3"/>
            <p:cNvSpPr/>
            <p:nvPr/>
          </p:nvSpPr>
          <p:spPr>
            <a:xfrm>
              <a:off x="2867019" y="3405154"/>
              <a:ext cx="13813" cy="5510"/>
            </a:xfrm>
            <a:custGeom>
              <a:rect b="b" l="l" r="r" t="t"/>
              <a:pathLst>
                <a:path extrusionOk="0" h="183" w="387">
                  <a:moveTo>
                    <a:pt x="387" y="1"/>
                  </a:moveTo>
                  <a:lnTo>
                    <a:pt x="0" y="1"/>
                  </a:lnTo>
                  <a:lnTo>
                    <a:pt x="0" y="182"/>
                  </a:lnTo>
                  <a:lnTo>
                    <a:pt x="387"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3"/>
            <p:cNvSpPr/>
            <p:nvPr/>
          </p:nvSpPr>
          <p:spPr>
            <a:xfrm>
              <a:off x="6556306" y="3402053"/>
              <a:ext cx="6889" cy="6233"/>
            </a:xfrm>
            <a:custGeom>
              <a:rect b="b" l="l" r="r" t="t"/>
              <a:pathLst>
                <a:path extrusionOk="0" h="207" w="193">
                  <a:moveTo>
                    <a:pt x="193" y="104"/>
                  </a:moveTo>
                  <a:cubicBezTo>
                    <a:pt x="193" y="53"/>
                    <a:pt x="36" y="1"/>
                    <a:pt x="1" y="104"/>
                  </a:cubicBezTo>
                  <a:cubicBezTo>
                    <a:pt x="1" y="155"/>
                    <a:pt x="157" y="207"/>
                    <a:pt x="19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3"/>
            <p:cNvSpPr/>
            <p:nvPr/>
          </p:nvSpPr>
          <p:spPr>
            <a:xfrm>
              <a:off x="4222952" y="3402053"/>
              <a:ext cx="6924" cy="6233"/>
            </a:xfrm>
            <a:custGeom>
              <a:rect b="b" l="l" r="r" t="t"/>
              <a:pathLst>
                <a:path extrusionOk="0" h="207" w="194">
                  <a:moveTo>
                    <a:pt x="194" y="104"/>
                  </a:moveTo>
                  <a:cubicBezTo>
                    <a:pt x="194" y="53"/>
                    <a:pt x="37" y="1"/>
                    <a:pt x="1" y="104"/>
                  </a:cubicBezTo>
                  <a:cubicBezTo>
                    <a:pt x="1" y="155"/>
                    <a:pt x="155" y="207"/>
                    <a:pt x="194"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3"/>
            <p:cNvSpPr/>
            <p:nvPr/>
          </p:nvSpPr>
          <p:spPr>
            <a:xfrm>
              <a:off x="536948" y="3404371"/>
              <a:ext cx="14063" cy="4306"/>
            </a:xfrm>
            <a:custGeom>
              <a:rect b="b" l="l" r="r" t="t"/>
              <a:pathLst>
                <a:path extrusionOk="0" h="143" w="394">
                  <a:moveTo>
                    <a:pt x="293" y="27"/>
                  </a:moveTo>
                  <a:cubicBezTo>
                    <a:pt x="237" y="1"/>
                    <a:pt x="1" y="70"/>
                    <a:pt x="100" y="117"/>
                  </a:cubicBezTo>
                  <a:cubicBezTo>
                    <a:pt x="152" y="143"/>
                    <a:pt x="394" y="74"/>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3"/>
            <p:cNvSpPr/>
            <p:nvPr/>
          </p:nvSpPr>
          <p:spPr>
            <a:xfrm>
              <a:off x="5475664" y="3396934"/>
              <a:ext cx="20737" cy="8250"/>
            </a:xfrm>
            <a:custGeom>
              <a:rect b="b" l="l" r="r" t="t"/>
              <a:pathLst>
                <a:path extrusionOk="0" h="274" w="581">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3"/>
            <p:cNvSpPr/>
            <p:nvPr/>
          </p:nvSpPr>
          <p:spPr>
            <a:xfrm>
              <a:off x="4844918" y="3396513"/>
              <a:ext cx="33551" cy="15868"/>
            </a:xfrm>
            <a:custGeom>
              <a:rect b="b" l="l" r="r" t="t"/>
              <a:pathLst>
                <a:path extrusionOk="0" h="527" w="940">
                  <a:moveTo>
                    <a:pt x="895" y="196"/>
                  </a:moveTo>
                  <a:cubicBezTo>
                    <a:pt x="939" y="142"/>
                    <a:pt x="604" y="1"/>
                    <a:pt x="510" y="15"/>
                  </a:cubicBezTo>
                  <a:cubicBezTo>
                    <a:pt x="1" y="89"/>
                    <a:pt x="633" y="527"/>
                    <a:pt x="895" y="19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3"/>
            <p:cNvSpPr/>
            <p:nvPr/>
          </p:nvSpPr>
          <p:spPr>
            <a:xfrm>
              <a:off x="416667" y="3388173"/>
              <a:ext cx="40333" cy="14694"/>
            </a:xfrm>
            <a:custGeom>
              <a:rect b="b" l="l" r="r" t="t"/>
              <a:pathLst>
                <a:path extrusionOk="0" h="488" w="1130">
                  <a:moveTo>
                    <a:pt x="770" y="383"/>
                  </a:moveTo>
                  <a:cubicBezTo>
                    <a:pt x="1129" y="80"/>
                    <a:pt x="79" y="1"/>
                    <a:pt x="0" y="201"/>
                  </a:cubicBezTo>
                  <a:cubicBezTo>
                    <a:pt x="302" y="240"/>
                    <a:pt x="165" y="488"/>
                    <a:pt x="770" y="3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3"/>
            <p:cNvSpPr/>
            <p:nvPr/>
          </p:nvSpPr>
          <p:spPr>
            <a:xfrm>
              <a:off x="822733" y="3377815"/>
              <a:ext cx="50398" cy="17464"/>
            </a:xfrm>
            <a:custGeom>
              <a:rect b="b" l="l" r="r" t="t"/>
              <a:pathLst>
                <a:path extrusionOk="0" h="580" w="1412">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3"/>
            <p:cNvSpPr/>
            <p:nvPr/>
          </p:nvSpPr>
          <p:spPr>
            <a:xfrm>
              <a:off x="1189645" y="3375106"/>
              <a:ext cx="71992" cy="13941"/>
            </a:xfrm>
            <a:custGeom>
              <a:rect b="b" l="l" r="r" t="t"/>
              <a:pathLst>
                <a:path extrusionOk="0" h="463" w="2017">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3"/>
            <p:cNvSpPr/>
            <p:nvPr/>
          </p:nvSpPr>
          <p:spPr>
            <a:xfrm>
              <a:off x="6690364" y="3382512"/>
              <a:ext cx="14099" cy="4246"/>
            </a:xfrm>
            <a:custGeom>
              <a:rect b="b" l="l" r="r" t="t"/>
              <a:pathLst>
                <a:path extrusionOk="0" h="141" w="395">
                  <a:moveTo>
                    <a:pt x="101" y="117"/>
                  </a:moveTo>
                  <a:cubicBezTo>
                    <a:pt x="156" y="141"/>
                    <a:pt x="395" y="73"/>
                    <a:pt x="293" y="26"/>
                  </a:cubicBezTo>
                  <a:cubicBezTo>
                    <a:pt x="244" y="1"/>
                    <a:pt x="0" y="70"/>
                    <a:pt x="101"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3"/>
            <p:cNvSpPr/>
            <p:nvPr/>
          </p:nvSpPr>
          <p:spPr>
            <a:xfrm>
              <a:off x="6611343" y="3377815"/>
              <a:ext cx="13813" cy="5510"/>
            </a:xfrm>
            <a:custGeom>
              <a:rect b="b" l="l" r="r" t="t"/>
              <a:pathLst>
                <a:path extrusionOk="0" h="183" w="387">
                  <a:moveTo>
                    <a:pt x="0" y="183"/>
                  </a:moveTo>
                  <a:lnTo>
                    <a:pt x="387" y="183"/>
                  </a:lnTo>
                  <a:lnTo>
                    <a:pt x="387" y="0"/>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3"/>
            <p:cNvSpPr/>
            <p:nvPr/>
          </p:nvSpPr>
          <p:spPr>
            <a:xfrm>
              <a:off x="5234673" y="3377243"/>
              <a:ext cx="13777" cy="6775"/>
            </a:xfrm>
            <a:custGeom>
              <a:rect b="b" l="l" r="r" t="t"/>
              <a:pathLst>
                <a:path extrusionOk="0" h="225" w="386">
                  <a:moveTo>
                    <a:pt x="385" y="111"/>
                  </a:moveTo>
                  <a:cubicBezTo>
                    <a:pt x="346" y="1"/>
                    <a:pt x="174" y="55"/>
                    <a:pt x="0" y="111"/>
                  </a:cubicBezTo>
                  <a:cubicBezTo>
                    <a:pt x="5" y="202"/>
                    <a:pt x="341" y="224"/>
                    <a:pt x="385" y="1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3"/>
            <p:cNvSpPr/>
            <p:nvPr/>
          </p:nvSpPr>
          <p:spPr>
            <a:xfrm>
              <a:off x="8006537" y="3366886"/>
              <a:ext cx="44687" cy="16440"/>
            </a:xfrm>
            <a:custGeom>
              <a:rect b="b" l="l" r="r" t="t"/>
              <a:pathLst>
                <a:path extrusionOk="0" h="546" w="1252">
                  <a:moveTo>
                    <a:pt x="638" y="0"/>
                  </a:moveTo>
                  <a:cubicBezTo>
                    <a:pt x="616" y="173"/>
                    <a:pt x="0" y="64"/>
                    <a:pt x="59" y="273"/>
                  </a:cubicBezTo>
                  <a:cubicBezTo>
                    <a:pt x="397" y="546"/>
                    <a:pt x="1252" y="143"/>
                    <a:pt x="6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3"/>
            <p:cNvSpPr/>
            <p:nvPr/>
          </p:nvSpPr>
          <p:spPr>
            <a:xfrm>
              <a:off x="6683547" y="3374323"/>
              <a:ext cx="14027" cy="4306"/>
            </a:xfrm>
            <a:custGeom>
              <a:rect b="b" l="l" r="r" t="t"/>
              <a:pathLst>
                <a:path extrusionOk="0" h="143" w="393">
                  <a:moveTo>
                    <a:pt x="292" y="26"/>
                  </a:moveTo>
                  <a:cubicBezTo>
                    <a:pt x="242" y="0"/>
                    <a:pt x="1" y="69"/>
                    <a:pt x="103" y="116"/>
                  </a:cubicBezTo>
                  <a:cubicBezTo>
                    <a:pt x="152" y="142"/>
                    <a:pt x="392" y="73"/>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3"/>
            <p:cNvSpPr/>
            <p:nvPr/>
          </p:nvSpPr>
          <p:spPr>
            <a:xfrm>
              <a:off x="9075543" y="3369626"/>
              <a:ext cx="13777" cy="5510"/>
            </a:xfrm>
            <a:custGeom>
              <a:rect b="b" l="l" r="r" t="t"/>
              <a:pathLst>
                <a:path extrusionOk="0" h="183" w="386">
                  <a:moveTo>
                    <a:pt x="385" y="1"/>
                  </a:moveTo>
                  <a:lnTo>
                    <a:pt x="0" y="1"/>
                  </a:lnTo>
                  <a:lnTo>
                    <a:pt x="0" y="182"/>
                  </a:lnTo>
                  <a:lnTo>
                    <a:pt x="385"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3"/>
            <p:cNvSpPr/>
            <p:nvPr/>
          </p:nvSpPr>
          <p:spPr>
            <a:xfrm>
              <a:off x="5841969" y="3359780"/>
              <a:ext cx="22165" cy="16169"/>
            </a:xfrm>
            <a:custGeom>
              <a:rect b="b" l="l" r="r" t="t"/>
              <a:pathLst>
                <a:path extrusionOk="0" h="537" w="621">
                  <a:moveTo>
                    <a:pt x="343" y="509"/>
                  </a:moveTo>
                  <a:cubicBezTo>
                    <a:pt x="403" y="385"/>
                    <a:pt x="620" y="334"/>
                    <a:pt x="538" y="144"/>
                  </a:cubicBezTo>
                  <a:cubicBezTo>
                    <a:pt x="0" y="0"/>
                    <a:pt x="4" y="537"/>
                    <a:pt x="343" y="50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3"/>
            <p:cNvSpPr/>
            <p:nvPr/>
          </p:nvSpPr>
          <p:spPr>
            <a:xfrm>
              <a:off x="5410169" y="3368843"/>
              <a:ext cx="14099" cy="4306"/>
            </a:xfrm>
            <a:custGeom>
              <a:rect b="b" l="l" r="r" t="t"/>
              <a:pathLst>
                <a:path extrusionOk="0" h="143" w="395">
                  <a:moveTo>
                    <a:pt x="291" y="27"/>
                  </a:moveTo>
                  <a:cubicBezTo>
                    <a:pt x="238" y="1"/>
                    <a:pt x="0" y="71"/>
                    <a:pt x="98" y="117"/>
                  </a:cubicBezTo>
                  <a:cubicBezTo>
                    <a:pt x="150" y="143"/>
                    <a:pt x="394" y="72"/>
                    <a:pt x="291"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3"/>
            <p:cNvSpPr/>
            <p:nvPr/>
          </p:nvSpPr>
          <p:spPr>
            <a:xfrm>
              <a:off x="2537012" y="3359780"/>
              <a:ext cx="47757" cy="17404"/>
            </a:xfrm>
            <a:custGeom>
              <a:rect b="b" l="l" r="r" t="t"/>
              <a:pathLst>
                <a:path extrusionOk="0" h="578" w="1338">
                  <a:moveTo>
                    <a:pt x="182" y="328"/>
                  </a:moveTo>
                  <a:cubicBezTo>
                    <a:pt x="478" y="577"/>
                    <a:pt x="1314" y="324"/>
                    <a:pt x="1337" y="145"/>
                  </a:cubicBezTo>
                  <a:cubicBezTo>
                    <a:pt x="940" y="201"/>
                    <a:pt x="0" y="0"/>
                    <a:pt x="182" y="32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3"/>
            <p:cNvSpPr/>
            <p:nvPr/>
          </p:nvSpPr>
          <p:spPr>
            <a:xfrm>
              <a:off x="1440273" y="3354662"/>
              <a:ext cx="26591" cy="12255"/>
            </a:xfrm>
            <a:custGeom>
              <a:rect b="b" l="l" r="r" t="t"/>
              <a:pathLst>
                <a:path extrusionOk="0" h="407" w="745">
                  <a:moveTo>
                    <a:pt x="439" y="406"/>
                  </a:moveTo>
                  <a:cubicBezTo>
                    <a:pt x="745" y="272"/>
                    <a:pt x="655" y="0"/>
                    <a:pt x="54" y="43"/>
                  </a:cubicBezTo>
                  <a:cubicBezTo>
                    <a:pt x="1" y="250"/>
                    <a:pt x="100" y="384"/>
                    <a:pt x="439" y="4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3"/>
            <p:cNvSpPr/>
            <p:nvPr/>
          </p:nvSpPr>
          <p:spPr>
            <a:xfrm>
              <a:off x="8886091" y="3360684"/>
              <a:ext cx="14170" cy="4276"/>
            </a:xfrm>
            <a:custGeom>
              <a:rect b="b" l="l" r="r" t="t"/>
              <a:pathLst>
                <a:path extrusionOk="0" h="142" w="397">
                  <a:moveTo>
                    <a:pt x="100" y="115"/>
                  </a:moveTo>
                  <a:cubicBezTo>
                    <a:pt x="155" y="141"/>
                    <a:pt x="396" y="73"/>
                    <a:pt x="293" y="26"/>
                  </a:cubicBezTo>
                  <a:cubicBezTo>
                    <a:pt x="242" y="0"/>
                    <a:pt x="1" y="68"/>
                    <a:pt x="100"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3"/>
            <p:cNvSpPr/>
            <p:nvPr/>
          </p:nvSpPr>
          <p:spPr>
            <a:xfrm>
              <a:off x="8941270" y="3357974"/>
              <a:ext cx="13956" cy="4215"/>
            </a:xfrm>
            <a:custGeom>
              <a:rect b="b" l="l" r="r" t="t"/>
              <a:pathLst>
                <a:path extrusionOk="0" h="140" w="391">
                  <a:moveTo>
                    <a:pt x="292" y="25"/>
                  </a:moveTo>
                  <a:cubicBezTo>
                    <a:pt x="236" y="0"/>
                    <a:pt x="0" y="68"/>
                    <a:pt x="98" y="116"/>
                  </a:cubicBezTo>
                  <a:cubicBezTo>
                    <a:pt x="151" y="140"/>
                    <a:pt x="390" y="72"/>
                    <a:pt x="292"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3"/>
            <p:cNvSpPr/>
            <p:nvPr/>
          </p:nvSpPr>
          <p:spPr>
            <a:xfrm>
              <a:off x="6907335" y="3348339"/>
              <a:ext cx="26591" cy="15236"/>
            </a:xfrm>
            <a:custGeom>
              <a:rect b="b" l="l" r="r" t="t"/>
              <a:pathLst>
                <a:path extrusionOk="0" h="506" w="745">
                  <a:moveTo>
                    <a:pt x="0" y="434"/>
                  </a:moveTo>
                  <a:cubicBezTo>
                    <a:pt x="744" y="505"/>
                    <a:pt x="744" y="0"/>
                    <a:pt x="0" y="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3"/>
            <p:cNvSpPr/>
            <p:nvPr/>
          </p:nvSpPr>
          <p:spPr>
            <a:xfrm>
              <a:off x="2619139" y="3355234"/>
              <a:ext cx="13777" cy="7467"/>
            </a:xfrm>
            <a:custGeom>
              <a:rect b="b" l="l" r="r" t="t"/>
              <a:pathLst>
                <a:path extrusionOk="0" h="248" w="386">
                  <a:moveTo>
                    <a:pt x="386" y="116"/>
                  </a:moveTo>
                  <a:cubicBezTo>
                    <a:pt x="385" y="24"/>
                    <a:pt x="50" y="1"/>
                    <a:pt x="1" y="116"/>
                  </a:cubicBezTo>
                  <a:cubicBezTo>
                    <a:pt x="217" y="105"/>
                    <a:pt x="300" y="248"/>
                    <a:pt x="386"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3"/>
            <p:cNvSpPr/>
            <p:nvPr/>
          </p:nvSpPr>
          <p:spPr>
            <a:xfrm>
              <a:off x="865599" y="3339517"/>
              <a:ext cx="41653" cy="18819"/>
            </a:xfrm>
            <a:custGeom>
              <a:rect b="b" l="l" r="r" t="t"/>
              <a:pathLst>
                <a:path extrusionOk="0" h="625" w="1167">
                  <a:moveTo>
                    <a:pt x="725" y="546"/>
                  </a:moveTo>
                  <a:cubicBezTo>
                    <a:pt x="1166" y="340"/>
                    <a:pt x="596" y="146"/>
                    <a:pt x="340" y="1"/>
                  </a:cubicBezTo>
                  <a:cubicBezTo>
                    <a:pt x="45" y="138"/>
                    <a:pt x="1" y="625"/>
                    <a:pt x="725" y="54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3"/>
            <p:cNvSpPr/>
            <p:nvPr/>
          </p:nvSpPr>
          <p:spPr>
            <a:xfrm>
              <a:off x="6132858" y="3347044"/>
              <a:ext cx="14170" cy="4276"/>
            </a:xfrm>
            <a:custGeom>
              <a:rect b="b" l="l" r="r" t="t"/>
              <a:pathLst>
                <a:path extrusionOk="0" h="142" w="397">
                  <a:moveTo>
                    <a:pt x="296" y="25"/>
                  </a:moveTo>
                  <a:cubicBezTo>
                    <a:pt x="241" y="0"/>
                    <a:pt x="1" y="69"/>
                    <a:pt x="102" y="115"/>
                  </a:cubicBezTo>
                  <a:cubicBezTo>
                    <a:pt x="155" y="141"/>
                    <a:pt x="396" y="71"/>
                    <a:pt x="296"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3"/>
            <p:cNvSpPr/>
            <p:nvPr/>
          </p:nvSpPr>
          <p:spPr>
            <a:xfrm>
              <a:off x="6052908" y="3345027"/>
              <a:ext cx="21665" cy="6444"/>
            </a:xfrm>
            <a:custGeom>
              <a:rect b="b" l="l" r="r" t="t"/>
              <a:pathLst>
                <a:path extrusionOk="0" h="214" w="607">
                  <a:moveTo>
                    <a:pt x="606" y="182"/>
                  </a:moveTo>
                  <a:lnTo>
                    <a:pt x="606" y="1"/>
                  </a:lnTo>
                  <a:lnTo>
                    <a:pt x="27" y="1"/>
                  </a:lnTo>
                  <a:cubicBezTo>
                    <a:pt x="1" y="162"/>
                    <a:pt x="217" y="213"/>
                    <a:pt x="606"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3"/>
            <p:cNvSpPr/>
            <p:nvPr/>
          </p:nvSpPr>
          <p:spPr>
            <a:xfrm>
              <a:off x="1387485" y="3335242"/>
              <a:ext cx="20238" cy="13670"/>
            </a:xfrm>
            <a:custGeom>
              <a:rect b="b" l="l" r="r" t="t"/>
              <a:pathLst>
                <a:path extrusionOk="0" h="454" w="567">
                  <a:moveTo>
                    <a:pt x="376" y="417"/>
                  </a:moveTo>
                  <a:cubicBezTo>
                    <a:pt x="386" y="362"/>
                    <a:pt x="403" y="309"/>
                    <a:pt x="566" y="326"/>
                  </a:cubicBezTo>
                  <a:lnTo>
                    <a:pt x="566" y="144"/>
                  </a:lnTo>
                  <a:cubicBezTo>
                    <a:pt x="95" y="1"/>
                    <a:pt x="1" y="454"/>
                    <a:pt x="376" y="4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3"/>
            <p:cNvSpPr/>
            <p:nvPr/>
          </p:nvSpPr>
          <p:spPr>
            <a:xfrm>
              <a:off x="5244988" y="3341535"/>
              <a:ext cx="14063" cy="4276"/>
            </a:xfrm>
            <a:custGeom>
              <a:rect b="b" l="l" r="r" t="t"/>
              <a:pathLst>
                <a:path extrusionOk="0" h="142" w="394">
                  <a:moveTo>
                    <a:pt x="295" y="25"/>
                  </a:moveTo>
                  <a:cubicBezTo>
                    <a:pt x="240" y="0"/>
                    <a:pt x="1" y="70"/>
                    <a:pt x="96" y="117"/>
                  </a:cubicBezTo>
                  <a:cubicBezTo>
                    <a:pt x="154" y="141"/>
                    <a:pt x="394" y="71"/>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3"/>
            <p:cNvSpPr/>
            <p:nvPr/>
          </p:nvSpPr>
          <p:spPr>
            <a:xfrm>
              <a:off x="84304" y="3336777"/>
              <a:ext cx="22629" cy="8280"/>
            </a:xfrm>
            <a:custGeom>
              <a:rect b="b" l="l" r="r" t="t"/>
              <a:pathLst>
                <a:path extrusionOk="0" h="275" w="634">
                  <a:moveTo>
                    <a:pt x="633" y="275"/>
                  </a:moveTo>
                  <a:lnTo>
                    <a:pt x="633" y="0"/>
                  </a:lnTo>
                  <a:lnTo>
                    <a:pt x="247" y="0"/>
                  </a:lnTo>
                  <a:cubicBezTo>
                    <a:pt x="236" y="118"/>
                    <a:pt x="0" y="128"/>
                    <a:pt x="55" y="27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3"/>
            <p:cNvSpPr/>
            <p:nvPr/>
          </p:nvSpPr>
          <p:spPr>
            <a:xfrm>
              <a:off x="8428486" y="3336506"/>
              <a:ext cx="6924" cy="6142"/>
            </a:xfrm>
            <a:custGeom>
              <a:rect b="b" l="l" r="r" t="t"/>
              <a:pathLst>
                <a:path extrusionOk="0" h="204" w="194">
                  <a:moveTo>
                    <a:pt x="192" y="102"/>
                  </a:moveTo>
                  <a:cubicBezTo>
                    <a:pt x="194" y="53"/>
                    <a:pt x="37" y="0"/>
                    <a:pt x="0" y="102"/>
                  </a:cubicBezTo>
                  <a:cubicBezTo>
                    <a:pt x="0" y="152"/>
                    <a:pt x="157" y="204"/>
                    <a:pt x="192"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3"/>
            <p:cNvSpPr/>
            <p:nvPr/>
          </p:nvSpPr>
          <p:spPr>
            <a:xfrm>
              <a:off x="5282892" y="3331388"/>
              <a:ext cx="22629" cy="13670"/>
            </a:xfrm>
            <a:custGeom>
              <a:rect b="b" l="l" r="r" t="t"/>
              <a:pathLst>
                <a:path extrusionOk="0" h="454" w="634">
                  <a:moveTo>
                    <a:pt x="580" y="362"/>
                  </a:moveTo>
                  <a:cubicBezTo>
                    <a:pt x="633" y="155"/>
                    <a:pt x="534" y="22"/>
                    <a:pt x="195" y="1"/>
                  </a:cubicBezTo>
                  <a:cubicBezTo>
                    <a:pt x="239" y="160"/>
                    <a:pt x="0" y="454"/>
                    <a:pt x="580" y="36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3"/>
            <p:cNvSpPr/>
            <p:nvPr/>
          </p:nvSpPr>
          <p:spPr>
            <a:xfrm>
              <a:off x="3965685" y="3320429"/>
              <a:ext cx="57358" cy="21890"/>
            </a:xfrm>
            <a:custGeom>
              <a:rect b="b" l="l" r="r" t="t"/>
              <a:pathLst>
                <a:path extrusionOk="0" h="727" w="1607">
                  <a:moveTo>
                    <a:pt x="1037" y="726"/>
                  </a:moveTo>
                  <a:cubicBezTo>
                    <a:pt x="1606" y="369"/>
                    <a:pt x="632" y="111"/>
                    <a:pt x="72" y="0"/>
                  </a:cubicBezTo>
                  <a:cubicBezTo>
                    <a:pt x="1" y="427"/>
                    <a:pt x="418" y="623"/>
                    <a:pt x="1037" y="7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3"/>
            <p:cNvSpPr/>
            <p:nvPr/>
          </p:nvSpPr>
          <p:spPr>
            <a:xfrm>
              <a:off x="8452542" y="3333345"/>
              <a:ext cx="14027" cy="4246"/>
            </a:xfrm>
            <a:custGeom>
              <a:rect b="b" l="l" r="r" t="t"/>
              <a:pathLst>
                <a:path extrusionOk="0" h="141" w="393">
                  <a:moveTo>
                    <a:pt x="99" y="114"/>
                  </a:moveTo>
                  <a:cubicBezTo>
                    <a:pt x="153" y="141"/>
                    <a:pt x="393" y="70"/>
                    <a:pt x="292" y="24"/>
                  </a:cubicBezTo>
                  <a:cubicBezTo>
                    <a:pt x="238" y="1"/>
                    <a:pt x="0" y="69"/>
                    <a:pt x="99"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3"/>
            <p:cNvSpPr/>
            <p:nvPr/>
          </p:nvSpPr>
          <p:spPr>
            <a:xfrm>
              <a:off x="578244" y="3333345"/>
              <a:ext cx="14099" cy="4246"/>
            </a:xfrm>
            <a:custGeom>
              <a:rect b="b" l="l" r="r" t="t"/>
              <a:pathLst>
                <a:path extrusionOk="0" h="141" w="395">
                  <a:moveTo>
                    <a:pt x="101" y="114"/>
                  </a:moveTo>
                  <a:cubicBezTo>
                    <a:pt x="154" y="141"/>
                    <a:pt x="394" y="70"/>
                    <a:pt x="294" y="24"/>
                  </a:cubicBezTo>
                  <a:cubicBezTo>
                    <a:pt x="240" y="1"/>
                    <a:pt x="0" y="69"/>
                    <a:pt x="101"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3"/>
            <p:cNvSpPr/>
            <p:nvPr/>
          </p:nvSpPr>
          <p:spPr>
            <a:xfrm>
              <a:off x="5196732" y="3330575"/>
              <a:ext cx="14099" cy="4276"/>
            </a:xfrm>
            <a:custGeom>
              <a:rect b="b" l="l" r="r" t="t"/>
              <a:pathLst>
                <a:path extrusionOk="0" h="142" w="395">
                  <a:moveTo>
                    <a:pt x="294" y="28"/>
                  </a:moveTo>
                  <a:cubicBezTo>
                    <a:pt x="241" y="0"/>
                    <a:pt x="1" y="71"/>
                    <a:pt x="102" y="116"/>
                  </a:cubicBezTo>
                  <a:cubicBezTo>
                    <a:pt x="155" y="141"/>
                    <a:pt x="395" y="73"/>
                    <a:pt x="294" y="2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3"/>
            <p:cNvSpPr/>
            <p:nvPr/>
          </p:nvSpPr>
          <p:spPr>
            <a:xfrm>
              <a:off x="1655495" y="3321934"/>
              <a:ext cx="34872" cy="15296"/>
            </a:xfrm>
            <a:custGeom>
              <a:rect b="b" l="l" r="r" t="t"/>
              <a:pathLst>
                <a:path extrusionOk="0" h="508" w="977">
                  <a:moveTo>
                    <a:pt x="773" y="403"/>
                  </a:moveTo>
                  <a:cubicBezTo>
                    <a:pt x="977" y="174"/>
                    <a:pt x="122" y="0"/>
                    <a:pt x="0" y="222"/>
                  </a:cubicBezTo>
                  <a:cubicBezTo>
                    <a:pt x="307" y="260"/>
                    <a:pt x="166" y="508"/>
                    <a:pt x="773" y="4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3"/>
            <p:cNvSpPr/>
            <p:nvPr/>
          </p:nvSpPr>
          <p:spPr>
            <a:xfrm>
              <a:off x="323796" y="3328257"/>
              <a:ext cx="23985" cy="5841"/>
            </a:xfrm>
            <a:custGeom>
              <a:rect b="b" l="l" r="r" t="t"/>
              <a:pathLst>
                <a:path extrusionOk="0" h="194" w="672">
                  <a:moveTo>
                    <a:pt x="479" y="193"/>
                  </a:moveTo>
                  <a:cubicBezTo>
                    <a:pt x="479" y="102"/>
                    <a:pt x="634" y="86"/>
                    <a:pt x="672" y="12"/>
                  </a:cubicBezTo>
                  <a:cubicBezTo>
                    <a:pt x="368" y="22"/>
                    <a:pt x="1" y="0"/>
                    <a:pt x="92" y="19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3"/>
            <p:cNvSpPr/>
            <p:nvPr/>
          </p:nvSpPr>
          <p:spPr>
            <a:xfrm>
              <a:off x="2564138" y="3328588"/>
              <a:ext cx="13777" cy="2830"/>
            </a:xfrm>
            <a:custGeom>
              <a:rect b="b" l="l" r="r" t="t"/>
              <a:pathLst>
                <a:path extrusionOk="0" h="94" w="386">
                  <a:moveTo>
                    <a:pt x="0" y="94"/>
                  </a:moveTo>
                  <a:cubicBezTo>
                    <a:pt x="149" y="71"/>
                    <a:pt x="379" y="90"/>
                    <a:pt x="385" y="1"/>
                  </a:cubicBezTo>
                  <a:cubicBezTo>
                    <a:pt x="238" y="23"/>
                    <a:pt x="5" y="4"/>
                    <a:pt x="0" y="9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3"/>
            <p:cNvSpPr/>
            <p:nvPr/>
          </p:nvSpPr>
          <p:spPr>
            <a:xfrm>
              <a:off x="1934177" y="3327865"/>
              <a:ext cx="14170" cy="4276"/>
            </a:xfrm>
            <a:custGeom>
              <a:rect b="b" l="l" r="r" t="t"/>
              <a:pathLst>
                <a:path extrusionOk="0" h="142" w="397">
                  <a:moveTo>
                    <a:pt x="294" y="24"/>
                  </a:moveTo>
                  <a:cubicBezTo>
                    <a:pt x="240" y="0"/>
                    <a:pt x="1" y="68"/>
                    <a:pt x="103" y="115"/>
                  </a:cubicBezTo>
                  <a:cubicBezTo>
                    <a:pt x="155" y="141"/>
                    <a:pt x="396" y="72"/>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3"/>
            <p:cNvSpPr/>
            <p:nvPr/>
          </p:nvSpPr>
          <p:spPr>
            <a:xfrm>
              <a:off x="7013875" y="3316936"/>
              <a:ext cx="14063" cy="4276"/>
            </a:xfrm>
            <a:custGeom>
              <a:rect b="b" l="l" r="r" t="t"/>
              <a:pathLst>
                <a:path extrusionOk="0" h="142" w="394">
                  <a:moveTo>
                    <a:pt x="102" y="116"/>
                  </a:moveTo>
                  <a:cubicBezTo>
                    <a:pt x="157" y="141"/>
                    <a:pt x="393" y="72"/>
                    <a:pt x="296" y="25"/>
                  </a:cubicBezTo>
                  <a:cubicBezTo>
                    <a:pt x="242" y="0"/>
                    <a:pt x="1" y="69"/>
                    <a:pt x="102"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3"/>
            <p:cNvSpPr/>
            <p:nvPr/>
          </p:nvSpPr>
          <p:spPr>
            <a:xfrm>
              <a:off x="5503218" y="3309469"/>
              <a:ext cx="33622" cy="17313"/>
            </a:xfrm>
            <a:custGeom>
              <a:rect b="b" l="l" r="r" t="t"/>
              <a:pathLst>
                <a:path extrusionOk="0" h="575" w="942">
                  <a:moveTo>
                    <a:pt x="0" y="90"/>
                  </a:moveTo>
                  <a:lnTo>
                    <a:pt x="0" y="273"/>
                  </a:lnTo>
                  <a:cubicBezTo>
                    <a:pt x="355" y="575"/>
                    <a:pt x="941" y="0"/>
                    <a:pt x="0" y="9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3"/>
            <p:cNvSpPr/>
            <p:nvPr/>
          </p:nvSpPr>
          <p:spPr>
            <a:xfrm>
              <a:off x="4453450" y="3316936"/>
              <a:ext cx="14063" cy="4276"/>
            </a:xfrm>
            <a:custGeom>
              <a:rect b="b" l="l" r="r" t="t"/>
              <a:pathLst>
                <a:path extrusionOk="0" h="142" w="394">
                  <a:moveTo>
                    <a:pt x="294" y="25"/>
                  </a:moveTo>
                  <a:cubicBezTo>
                    <a:pt x="239" y="0"/>
                    <a:pt x="0" y="69"/>
                    <a:pt x="98" y="116"/>
                  </a:cubicBezTo>
                  <a:cubicBezTo>
                    <a:pt x="154" y="141"/>
                    <a:pt x="393"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3"/>
            <p:cNvSpPr/>
            <p:nvPr/>
          </p:nvSpPr>
          <p:spPr>
            <a:xfrm>
              <a:off x="2494396" y="3312209"/>
              <a:ext cx="21594" cy="9515"/>
            </a:xfrm>
            <a:custGeom>
              <a:rect b="b" l="l" r="r" t="t"/>
              <a:pathLst>
                <a:path extrusionOk="0" h="316" w="605">
                  <a:moveTo>
                    <a:pt x="411" y="273"/>
                  </a:moveTo>
                  <a:cubicBezTo>
                    <a:pt x="405" y="148"/>
                    <a:pt x="503" y="74"/>
                    <a:pt x="604" y="1"/>
                  </a:cubicBezTo>
                  <a:lnTo>
                    <a:pt x="26" y="1"/>
                  </a:lnTo>
                  <a:cubicBezTo>
                    <a:pt x="42" y="144"/>
                    <a:pt x="0" y="315"/>
                    <a:pt x="411"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3"/>
            <p:cNvSpPr/>
            <p:nvPr/>
          </p:nvSpPr>
          <p:spPr>
            <a:xfrm>
              <a:off x="5244988" y="3314166"/>
              <a:ext cx="14063" cy="4276"/>
            </a:xfrm>
            <a:custGeom>
              <a:rect b="b" l="l" r="r" t="t"/>
              <a:pathLst>
                <a:path extrusionOk="0" h="142" w="394">
                  <a:moveTo>
                    <a:pt x="295" y="26"/>
                  </a:moveTo>
                  <a:cubicBezTo>
                    <a:pt x="240" y="1"/>
                    <a:pt x="1" y="70"/>
                    <a:pt x="96" y="117"/>
                  </a:cubicBezTo>
                  <a:cubicBezTo>
                    <a:pt x="154" y="142"/>
                    <a:pt x="394" y="73"/>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3"/>
            <p:cNvSpPr/>
            <p:nvPr/>
          </p:nvSpPr>
          <p:spPr>
            <a:xfrm>
              <a:off x="3073496" y="3311456"/>
              <a:ext cx="13777" cy="7497"/>
            </a:xfrm>
            <a:custGeom>
              <a:rect b="b" l="l" r="r" t="t"/>
              <a:pathLst>
                <a:path extrusionOk="0" h="249" w="386">
                  <a:moveTo>
                    <a:pt x="385" y="116"/>
                  </a:moveTo>
                  <a:cubicBezTo>
                    <a:pt x="384" y="24"/>
                    <a:pt x="46" y="1"/>
                    <a:pt x="0" y="116"/>
                  </a:cubicBezTo>
                  <a:cubicBezTo>
                    <a:pt x="216" y="105"/>
                    <a:pt x="302" y="249"/>
                    <a:pt x="385"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3"/>
            <p:cNvSpPr/>
            <p:nvPr/>
          </p:nvSpPr>
          <p:spPr>
            <a:xfrm>
              <a:off x="2990905" y="3312179"/>
              <a:ext cx="13706" cy="5540"/>
            </a:xfrm>
            <a:custGeom>
              <a:rect b="b" l="l" r="r" t="t"/>
              <a:pathLst>
                <a:path extrusionOk="0" h="184" w="384">
                  <a:moveTo>
                    <a:pt x="0" y="183"/>
                  </a:moveTo>
                  <a:lnTo>
                    <a:pt x="384" y="183"/>
                  </a:lnTo>
                  <a:lnTo>
                    <a:pt x="384" y="0"/>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3"/>
            <p:cNvSpPr/>
            <p:nvPr/>
          </p:nvSpPr>
          <p:spPr>
            <a:xfrm>
              <a:off x="2521593" y="3309469"/>
              <a:ext cx="21915" cy="8702"/>
            </a:xfrm>
            <a:custGeom>
              <a:rect b="b" l="l" r="r" t="t"/>
              <a:pathLst>
                <a:path extrusionOk="0" h="289" w="614">
                  <a:moveTo>
                    <a:pt x="614" y="273"/>
                  </a:moveTo>
                  <a:lnTo>
                    <a:pt x="614" y="0"/>
                  </a:lnTo>
                  <a:lnTo>
                    <a:pt x="34" y="0"/>
                  </a:lnTo>
                  <a:cubicBezTo>
                    <a:pt x="0" y="197"/>
                    <a:pt x="192" y="289"/>
                    <a:pt x="614"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3"/>
            <p:cNvSpPr/>
            <p:nvPr/>
          </p:nvSpPr>
          <p:spPr>
            <a:xfrm>
              <a:off x="1903339" y="3309078"/>
              <a:ext cx="6924" cy="6263"/>
            </a:xfrm>
            <a:custGeom>
              <a:rect b="b" l="l" r="r" t="t"/>
              <a:pathLst>
                <a:path extrusionOk="0" h="208" w="194">
                  <a:moveTo>
                    <a:pt x="194" y="103"/>
                  </a:moveTo>
                  <a:cubicBezTo>
                    <a:pt x="194" y="52"/>
                    <a:pt x="37" y="0"/>
                    <a:pt x="2" y="103"/>
                  </a:cubicBezTo>
                  <a:cubicBezTo>
                    <a:pt x="1" y="156"/>
                    <a:pt x="157" y="208"/>
                    <a:pt x="194"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3"/>
            <p:cNvSpPr/>
            <p:nvPr/>
          </p:nvSpPr>
          <p:spPr>
            <a:xfrm>
              <a:off x="8813922" y="3306699"/>
              <a:ext cx="13920" cy="5510"/>
            </a:xfrm>
            <a:custGeom>
              <a:rect b="b" l="l" r="r" t="t"/>
              <a:pathLst>
                <a:path extrusionOk="0" h="183" w="390">
                  <a:moveTo>
                    <a:pt x="1" y="182"/>
                  </a:moveTo>
                  <a:lnTo>
                    <a:pt x="390" y="182"/>
                  </a:lnTo>
                  <a:lnTo>
                    <a:pt x="390" y="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3"/>
            <p:cNvSpPr/>
            <p:nvPr/>
          </p:nvSpPr>
          <p:spPr>
            <a:xfrm>
              <a:off x="5609794" y="3303206"/>
              <a:ext cx="14063" cy="4306"/>
            </a:xfrm>
            <a:custGeom>
              <a:rect b="b" l="l" r="r" t="t"/>
              <a:pathLst>
                <a:path extrusionOk="0" h="143" w="394">
                  <a:moveTo>
                    <a:pt x="294" y="27"/>
                  </a:moveTo>
                  <a:cubicBezTo>
                    <a:pt x="240" y="1"/>
                    <a:pt x="1" y="71"/>
                    <a:pt x="101" y="118"/>
                  </a:cubicBezTo>
                  <a:cubicBezTo>
                    <a:pt x="153" y="143"/>
                    <a:pt x="394" y="75"/>
                    <a:pt x="294"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3"/>
            <p:cNvSpPr/>
            <p:nvPr/>
          </p:nvSpPr>
          <p:spPr>
            <a:xfrm>
              <a:off x="2509065" y="3298540"/>
              <a:ext cx="20630" cy="8250"/>
            </a:xfrm>
            <a:custGeom>
              <a:rect b="b" l="l" r="r" t="t"/>
              <a:pathLst>
                <a:path extrusionOk="0" h="274" w="578">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3"/>
            <p:cNvSpPr/>
            <p:nvPr/>
          </p:nvSpPr>
          <p:spPr>
            <a:xfrm>
              <a:off x="1807007" y="3291825"/>
              <a:ext cx="28911" cy="16922"/>
            </a:xfrm>
            <a:custGeom>
              <a:rect b="b" l="l" r="r" t="t"/>
              <a:pathLst>
                <a:path extrusionOk="0" h="562" w="81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3"/>
            <p:cNvSpPr/>
            <p:nvPr/>
          </p:nvSpPr>
          <p:spPr>
            <a:xfrm>
              <a:off x="8810531" y="3300527"/>
              <a:ext cx="13849" cy="4246"/>
            </a:xfrm>
            <a:custGeom>
              <a:rect b="b" l="l" r="r" t="t"/>
              <a:pathLst>
                <a:path extrusionOk="0" h="141" w="388">
                  <a:moveTo>
                    <a:pt x="289" y="24"/>
                  </a:moveTo>
                  <a:cubicBezTo>
                    <a:pt x="239" y="1"/>
                    <a:pt x="0" y="69"/>
                    <a:pt x="96" y="116"/>
                  </a:cubicBezTo>
                  <a:cubicBezTo>
                    <a:pt x="152" y="141"/>
                    <a:pt x="388" y="73"/>
                    <a:pt x="289"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3"/>
            <p:cNvSpPr/>
            <p:nvPr/>
          </p:nvSpPr>
          <p:spPr>
            <a:xfrm>
              <a:off x="8597058" y="3300527"/>
              <a:ext cx="13991" cy="4246"/>
            </a:xfrm>
            <a:custGeom>
              <a:rect b="b" l="l" r="r" t="t"/>
              <a:pathLst>
                <a:path extrusionOk="0" h="141" w="392">
                  <a:moveTo>
                    <a:pt x="98" y="116"/>
                  </a:moveTo>
                  <a:cubicBezTo>
                    <a:pt x="153" y="141"/>
                    <a:pt x="392" y="73"/>
                    <a:pt x="291" y="24"/>
                  </a:cubicBezTo>
                  <a:cubicBezTo>
                    <a:pt x="239" y="1"/>
                    <a:pt x="0" y="69"/>
                    <a:pt x="98"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3"/>
            <p:cNvSpPr/>
            <p:nvPr/>
          </p:nvSpPr>
          <p:spPr>
            <a:xfrm>
              <a:off x="5372336" y="3298148"/>
              <a:ext cx="7031" cy="6263"/>
            </a:xfrm>
            <a:custGeom>
              <a:rect b="b" l="l" r="r" t="t"/>
              <a:pathLst>
                <a:path extrusionOk="0" h="208" w="197">
                  <a:moveTo>
                    <a:pt x="3" y="103"/>
                  </a:moveTo>
                  <a:cubicBezTo>
                    <a:pt x="0" y="156"/>
                    <a:pt x="157" y="208"/>
                    <a:pt x="195" y="103"/>
                  </a:cubicBezTo>
                  <a:cubicBezTo>
                    <a:pt x="196" y="54"/>
                    <a:pt x="38" y="0"/>
                    <a:pt x="3"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3"/>
            <p:cNvSpPr/>
            <p:nvPr/>
          </p:nvSpPr>
          <p:spPr>
            <a:xfrm>
              <a:off x="3204628" y="3288815"/>
              <a:ext cx="20309" cy="13550"/>
            </a:xfrm>
            <a:custGeom>
              <a:rect b="b" l="l" r="r" t="t"/>
              <a:pathLst>
                <a:path extrusionOk="0" h="450" w="569">
                  <a:moveTo>
                    <a:pt x="376" y="413"/>
                  </a:moveTo>
                  <a:cubicBezTo>
                    <a:pt x="387" y="359"/>
                    <a:pt x="402" y="308"/>
                    <a:pt x="569" y="325"/>
                  </a:cubicBezTo>
                  <a:lnTo>
                    <a:pt x="569" y="143"/>
                  </a:lnTo>
                  <a:cubicBezTo>
                    <a:pt x="95" y="1"/>
                    <a:pt x="1" y="450"/>
                    <a:pt x="376" y="41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3"/>
            <p:cNvSpPr/>
            <p:nvPr/>
          </p:nvSpPr>
          <p:spPr>
            <a:xfrm>
              <a:off x="8056827" y="3295830"/>
              <a:ext cx="13742" cy="2710"/>
            </a:xfrm>
            <a:custGeom>
              <a:rect b="b" l="l" r="r" t="t"/>
              <a:pathLst>
                <a:path extrusionOk="0" h="90" w="385">
                  <a:moveTo>
                    <a:pt x="385" y="0"/>
                  </a:moveTo>
                  <a:cubicBezTo>
                    <a:pt x="236" y="20"/>
                    <a:pt x="6" y="2"/>
                    <a:pt x="1" y="89"/>
                  </a:cubicBezTo>
                  <a:cubicBezTo>
                    <a:pt x="151" y="70"/>
                    <a:pt x="382" y="88"/>
                    <a:pt x="3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3"/>
            <p:cNvSpPr/>
            <p:nvPr/>
          </p:nvSpPr>
          <p:spPr>
            <a:xfrm>
              <a:off x="5489441" y="3289959"/>
              <a:ext cx="6960" cy="6203"/>
            </a:xfrm>
            <a:custGeom>
              <a:rect b="b" l="l" r="r" t="t"/>
              <a:pathLst>
                <a:path extrusionOk="0" h="206" w="195">
                  <a:moveTo>
                    <a:pt x="194" y="104"/>
                  </a:moveTo>
                  <a:cubicBezTo>
                    <a:pt x="194" y="54"/>
                    <a:pt x="37" y="1"/>
                    <a:pt x="1" y="104"/>
                  </a:cubicBezTo>
                  <a:cubicBezTo>
                    <a:pt x="1" y="154"/>
                    <a:pt x="156" y="206"/>
                    <a:pt x="194"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3"/>
            <p:cNvSpPr/>
            <p:nvPr/>
          </p:nvSpPr>
          <p:spPr>
            <a:xfrm>
              <a:off x="1452729" y="3287610"/>
              <a:ext cx="23914" cy="10298"/>
            </a:xfrm>
            <a:custGeom>
              <a:rect b="b" l="l" r="r" t="t"/>
              <a:pathLst>
                <a:path extrusionOk="0" h="342" w="670">
                  <a:moveTo>
                    <a:pt x="670" y="92"/>
                  </a:moveTo>
                  <a:cubicBezTo>
                    <a:pt x="404" y="94"/>
                    <a:pt x="247" y="49"/>
                    <a:pt x="90" y="1"/>
                  </a:cubicBezTo>
                  <a:cubicBezTo>
                    <a:pt x="0" y="282"/>
                    <a:pt x="610" y="341"/>
                    <a:pt x="67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3"/>
            <p:cNvSpPr/>
            <p:nvPr/>
          </p:nvSpPr>
          <p:spPr>
            <a:xfrm>
              <a:off x="4205677" y="3289567"/>
              <a:ext cx="13956" cy="4336"/>
            </a:xfrm>
            <a:custGeom>
              <a:rect b="b" l="l" r="r" t="t"/>
              <a:pathLst>
                <a:path extrusionOk="0" h="144" w="391">
                  <a:moveTo>
                    <a:pt x="291" y="27"/>
                  </a:moveTo>
                  <a:cubicBezTo>
                    <a:pt x="237" y="1"/>
                    <a:pt x="0" y="71"/>
                    <a:pt x="98" y="117"/>
                  </a:cubicBezTo>
                  <a:cubicBezTo>
                    <a:pt x="152" y="143"/>
                    <a:pt x="391" y="73"/>
                    <a:pt x="291"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3"/>
            <p:cNvSpPr/>
            <p:nvPr/>
          </p:nvSpPr>
          <p:spPr>
            <a:xfrm>
              <a:off x="1522614" y="3271954"/>
              <a:ext cx="50434" cy="18518"/>
            </a:xfrm>
            <a:custGeom>
              <a:rect b="b" l="l" r="r" t="t"/>
              <a:pathLst>
                <a:path extrusionOk="0" h="615" w="1413">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3"/>
            <p:cNvSpPr/>
            <p:nvPr/>
          </p:nvSpPr>
          <p:spPr>
            <a:xfrm>
              <a:off x="2020337" y="3279029"/>
              <a:ext cx="6889" cy="6203"/>
            </a:xfrm>
            <a:custGeom>
              <a:rect b="b" l="l" r="r" t="t"/>
              <a:pathLst>
                <a:path extrusionOk="0" h="206" w="193">
                  <a:moveTo>
                    <a:pt x="192" y="104"/>
                  </a:moveTo>
                  <a:cubicBezTo>
                    <a:pt x="192" y="53"/>
                    <a:pt x="39" y="1"/>
                    <a:pt x="2" y="104"/>
                  </a:cubicBezTo>
                  <a:cubicBezTo>
                    <a:pt x="0" y="154"/>
                    <a:pt x="157" y="206"/>
                    <a:pt x="192"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3"/>
            <p:cNvSpPr/>
            <p:nvPr/>
          </p:nvSpPr>
          <p:spPr>
            <a:xfrm>
              <a:off x="4863121" y="3279391"/>
              <a:ext cx="13777" cy="2800"/>
            </a:xfrm>
            <a:custGeom>
              <a:rect b="b" l="l" r="r" t="t"/>
              <a:pathLst>
                <a:path extrusionOk="0" h="93" w="386">
                  <a:moveTo>
                    <a:pt x="385" y="1"/>
                  </a:moveTo>
                  <a:cubicBezTo>
                    <a:pt x="235" y="22"/>
                    <a:pt x="5" y="5"/>
                    <a:pt x="0" y="92"/>
                  </a:cubicBezTo>
                  <a:cubicBezTo>
                    <a:pt x="149" y="71"/>
                    <a:pt x="379" y="89"/>
                    <a:pt x="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3"/>
            <p:cNvSpPr/>
            <p:nvPr/>
          </p:nvSpPr>
          <p:spPr>
            <a:xfrm>
              <a:off x="2116740" y="3276289"/>
              <a:ext cx="6924" cy="6293"/>
            </a:xfrm>
            <a:custGeom>
              <a:rect b="b" l="l" r="r" t="t"/>
              <a:pathLst>
                <a:path extrusionOk="0" h="209" w="194">
                  <a:moveTo>
                    <a:pt x="193" y="104"/>
                  </a:moveTo>
                  <a:cubicBezTo>
                    <a:pt x="193" y="53"/>
                    <a:pt x="37" y="1"/>
                    <a:pt x="1" y="104"/>
                  </a:cubicBezTo>
                  <a:cubicBezTo>
                    <a:pt x="0" y="155"/>
                    <a:pt x="154" y="208"/>
                    <a:pt x="19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3"/>
            <p:cNvSpPr/>
            <p:nvPr/>
          </p:nvSpPr>
          <p:spPr>
            <a:xfrm>
              <a:off x="1707105" y="3278638"/>
              <a:ext cx="13956" cy="4276"/>
            </a:xfrm>
            <a:custGeom>
              <a:rect b="b" l="l" r="r" t="t"/>
              <a:pathLst>
                <a:path extrusionOk="0" h="142" w="391">
                  <a:moveTo>
                    <a:pt x="101" y="117"/>
                  </a:moveTo>
                  <a:cubicBezTo>
                    <a:pt x="151" y="142"/>
                    <a:pt x="391" y="73"/>
                    <a:pt x="293" y="26"/>
                  </a:cubicBezTo>
                  <a:cubicBezTo>
                    <a:pt x="239" y="1"/>
                    <a:pt x="1" y="70"/>
                    <a:pt x="101"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3"/>
            <p:cNvSpPr/>
            <p:nvPr/>
          </p:nvSpPr>
          <p:spPr>
            <a:xfrm>
              <a:off x="5027339" y="3271171"/>
              <a:ext cx="21630" cy="6474"/>
            </a:xfrm>
            <a:custGeom>
              <a:rect b="b" l="l" r="r" t="t"/>
              <a:pathLst>
                <a:path extrusionOk="0" h="215" w="606">
                  <a:moveTo>
                    <a:pt x="606" y="182"/>
                  </a:moveTo>
                  <a:lnTo>
                    <a:pt x="606" y="1"/>
                  </a:lnTo>
                  <a:lnTo>
                    <a:pt x="26" y="1"/>
                  </a:lnTo>
                  <a:cubicBezTo>
                    <a:pt x="0" y="164"/>
                    <a:pt x="218" y="215"/>
                    <a:pt x="606"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3"/>
            <p:cNvSpPr/>
            <p:nvPr/>
          </p:nvSpPr>
          <p:spPr>
            <a:xfrm>
              <a:off x="3975179" y="3273941"/>
              <a:ext cx="13706" cy="2740"/>
            </a:xfrm>
            <a:custGeom>
              <a:rect b="b" l="l" r="r" t="t"/>
              <a:pathLst>
                <a:path extrusionOk="0" h="91" w="384">
                  <a:moveTo>
                    <a:pt x="1" y="90"/>
                  </a:moveTo>
                  <a:cubicBezTo>
                    <a:pt x="151" y="71"/>
                    <a:pt x="379" y="89"/>
                    <a:pt x="383" y="0"/>
                  </a:cubicBezTo>
                  <a:cubicBezTo>
                    <a:pt x="236" y="20"/>
                    <a:pt x="7" y="4"/>
                    <a:pt x="1" y="9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3"/>
            <p:cNvSpPr/>
            <p:nvPr/>
          </p:nvSpPr>
          <p:spPr>
            <a:xfrm>
              <a:off x="2216428" y="3273218"/>
              <a:ext cx="14027" cy="4215"/>
            </a:xfrm>
            <a:custGeom>
              <a:rect b="b" l="l" r="r" t="t"/>
              <a:pathLst>
                <a:path extrusionOk="0" h="140" w="393">
                  <a:moveTo>
                    <a:pt x="100" y="114"/>
                  </a:moveTo>
                  <a:cubicBezTo>
                    <a:pt x="153" y="139"/>
                    <a:pt x="392" y="70"/>
                    <a:pt x="292" y="24"/>
                  </a:cubicBezTo>
                  <a:cubicBezTo>
                    <a:pt x="238" y="1"/>
                    <a:pt x="0" y="67"/>
                    <a:pt x="100"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3"/>
            <p:cNvSpPr/>
            <p:nvPr/>
          </p:nvSpPr>
          <p:spPr>
            <a:xfrm>
              <a:off x="8531814" y="3271171"/>
              <a:ext cx="13777" cy="2800"/>
            </a:xfrm>
            <a:custGeom>
              <a:rect b="b" l="l" r="r" t="t"/>
              <a:pathLst>
                <a:path extrusionOk="0" h="93" w="386">
                  <a:moveTo>
                    <a:pt x="386" y="1"/>
                  </a:moveTo>
                  <a:cubicBezTo>
                    <a:pt x="236" y="22"/>
                    <a:pt x="5" y="5"/>
                    <a:pt x="1" y="92"/>
                  </a:cubicBezTo>
                  <a:cubicBezTo>
                    <a:pt x="150" y="71"/>
                    <a:pt x="379" y="90"/>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3"/>
            <p:cNvSpPr/>
            <p:nvPr/>
          </p:nvSpPr>
          <p:spPr>
            <a:xfrm>
              <a:off x="5537625" y="3262650"/>
              <a:ext cx="6996" cy="6203"/>
            </a:xfrm>
            <a:custGeom>
              <a:rect b="b" l="l" r="r" t="t"/>
              <a:pathLst>
                <a:path extrusionOk="0" h="206" w="196">
                  <a:moveTo>
                    <a:pt x="193" y="102"/>
                  </a:moveTo>
                  <a:cubicBezTo>
                    <a:pt x="195" y="54"/>
                    <a:pt x="39" y="1"/>
                    <a:pt x="1" y="102"/>
                  </a:cubicBezTo>
                  <a:cubicBezTo>
                    <a:pt x="1" y="153"/>
                    <a:pt x="156" y="206"/>
                    <a:pt x="193"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3"/>
            <p:cNvSpPr/>
            <p:nvPr/>
          </p:nvSpPr>
          <p:spPr>
            <a:xfrm>
              <a:off x="2075409" y="3263012"/>
              <a:ext cx="13849" cy="2710"/>
            </a:xfrm>
            <a:custGeom>
              <a:rect b="b" l="l" r="r" t="t"/>
              <a:pathLst>
                <a:path extrusionOk="0" h="90" w="388">
                  <a:moveTo>
                    <a:pt x="388" y="0"/>
                  </a:moveTo>
                  <a:cubicBezTo>
                    <a:pt x="235" y="20"/>
                    <a:pt x="5" y="2"/>
                    <a:pt x="0" y="89"/>
                  </a:cubicBezTo>
                  <a:cubicBezTo>
                    <a:pt x="149" y="72"/>
                    <a:pt x="383" y="89"/>
                    <a:pt x="3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3"/>
            <p:cNvSpPr/>
            <p:nvPr/>
          </p:nvSpPr>
          <p:spPr>
            <a:xfrm>
              <a:off x="1497166" y="3259850"/>
              <a:ext cx="7031" cy="6263"/>
            </a:xfrm>
            <a:custGeom>
              <a:rect b="b" l="l" r="r" t="t"/>
              <a:pathLst>
                <a:path extrusionOk="0" h="208" w="197">
                  <a:moveTo>
                    <a:pt x="196" y="105"/>
                  </a:moveTo>
                  <a:cubicBezTo>
                    <a:pt x="196" y="54"/>
                    <a:pt x="39" y="1"/>
                    <a:pt x="3" y="105"/>
                  </a:cubicBezTo>
                  <a:cubicBezTo>
                    <a:pt x="1" y="154"/>
                    <a:pt x="159" y="207"/>
                    <a:pt x="196"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3"/>
            <p:cNvSpPr/>
            <p:nvPr/>
          </p:nvSpPr>
          <p:spPr>
            <a:xfrm>
              <a:off x="4357046" y="3259519"/>
              <a:ext cx="14063" cy="4215"/>
            </a:xfrm>
            <a:custGeom>
              <a:rect b="b" l="l" r="r" t="t"/>
              <a:pathLst>
                <a:path extrusionOk="0" h="140" w="394">
                  <a:moveTo>
                    <a:pt x="294" y="25"/>
                  </a:moveTo>
                  <a:cubicBezTo>
                    <a:pt x="241" y="0"/>
                    <a:pt x="0" y="68"/>
                    <a:pt x="101" y="116"/>
                  </a:cubicBezTo>
                  <a:cubicBezTo>
                    <a:pt x="153" y="140"/>
                    <a:pt x="393"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3"/>
            <p:cNvSpPr/>
            <p:nvPr/>
          </p:nvSpPr>
          <p:spPr>
            <a:xfrm>
              <a:off x="2488971" y="3250757"/>
              <a:ext cx="20131" cy="16290"/>
            </a:xfrm>
            <a:custGeom>
              <a:rect b="b" l="l" r="r" t="t"/>
              <a:pathLst>
                <a:path extrusionOk="0" h="541" w="564">
                  <a:moveTo>
                    <a:pt x="563" y="135"/>
                  </a:moveTo>
                  <a:cubicBezTo>
                    <a:pt x="1" y="0"/>
                    <a:pt x="1" y="541"/>
                    <a:pt x="563" y="40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3"/>
            <p:cNvSpPr/>
            <p:nvPr/>
          </p:nvSpPr>
          <p:spPr>
            <a:xfrm>
              <a:off x="6600921" y="3256749"/>
              <a:ext cx="13991" cy="4336"/>
            </a:xfrm>
            <a:custGeom>
              <a:rect b="b" l="l" r="r" t="t"/>
              <a:pathLst>
                <a:path extrusionOk="0" h="144" w="392">
                  <a:moveTo>
                    <a:pt x="292" y="27"/>
                  </a:moveTo>
                  <a:cubicBezTo>
                    <a:pt x="239" y="1"/>
                    <a:pt x="0" y="69"/>
                    <a:pt x="98" y="117"/>
                  </a:cubicBezTo>
                  <a:cubicBezTo>
                    <a:pt x="154" y="143"/>
                    <a:pt x="392" y="74"/>
                    <a:pt x="292"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3"/>
            <p:cNvSpPr/>
            <p:nvPr/>
          </p:nvSpPr>
          <p:spPr>
            <a:xfrm>
              <a:off x="6249856" y="3256749"/>
              <a:ext cx="14099" cy="4336"/>
            </a:xfrm>
            <a:custGeom>
              <a:rect b="b" l="l" r="r" t="t"/>
              <a:pathLst>
                <a:path extrusionOk="0" h="144" w="395">
                  <a:moveTo>
                    <a:pt x="293" y="27"/>
                  </a:moveTo>
                  <a:cubicBezTo>
                    <a:pt x="241" y="1"/>
                    <a:pt x="0" y="69"/>
                    <a:pt x="102" y="117"/>
                  </a:cubicBezTo>
                  <a:cubicBezTo>
                    <a:pt x="156" y="143"/>
                    <a:pt x="395" y="74"/>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3"/>
            <p:cNvSpPr/>
            <p:nvPr/>
          </p:nvSpPr>
          <p:spPr>
            <a:xfrm>
              <a:off x="2271250" y="3249342"/>
              <a:ext cx="25734" cy="8220"/>
            </a:xfrm>
            <a:custGeom>
              <a:rect b="b" l="l" r="r" t="t"/>
              <a:pathLst>
                <a:path extrusionOk="0" h="273" w="721">
                  <a:moveTo>
                    <a:pt x="105" y="273"/>
                  </a:moveTo>
                  <a:lnTo>
                    <a:pt x="685" y="273"/>
                  </a:lnTo>
                  <a:cubicBezTo>
                    <a:pt x="655" y="165"/>
                    <a:pt x="720" y="13"/>
                    <a:pt x="492" y="0"/>
                  </a:cubicBezTo>
                  <a:cubicBezTo>
                    <a:pt x="477" y="142"/>
                    <a:pt x="1" y="71"/>
                    <a:pt x="105"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3"/>
            <p:cNvSpPr/>
            <p:nvPr/>
          </p:nvSpPr>
          <p:spPr>
            <a:xfrm>
              <a:off x="2670678" y="3251329"/>
              <a:ext cx="14099" cy="4276"/>
            </a:xfrm>
            <a:custGeom>
              <a:rect b="b" l="l" r="r" t="t"/>
              <a:pathLst>
                <a:path extrusionOk="0" h="142" w="395">
                  <a:moveTo>
                    <a:pt x="292" y="25"/>
                  </a:moveTo>
                  <a:cubicBezTo>
                    <a:pt x="242" y="1"/>
                    <a:pt x="0" y="70"/>
                    <a:pt x="102" y="117"/>
                  </a:cubicBezTo>
                  <a:cubicBezTo>
                    <a:pt x="155" y="142"/>
                    <a:pt x="395" y="72"/>
                    <a:pt x="292"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3"/>
            <p:cNvSpPr/>
            <p:nvPr/>
          </p:nvSpPr>
          <p:spPr>
            <a:xfrm>
              <a:off x="4317214" y="3240520"/>
              <a:ext cx="29625" cy="12345"/>
            </a:xfrm>
            <a:custGeom>
              <a:rect b="b" l="l" r="r" t="t"/>
              <a:pathLst>
                <a:path extrusionOk="0" h="410" w="830">
                  <a:moveTo>
                    <a:pt x="829" y="384"/>
                  </a:moveTo>
                  <a:lnTo>
                    <a:pt x="829" y="22"/>
                  </a:lnTo>
                  <a:cubicBezTo>
                    <a:pt x="465" y="1"/>
                    <a:pt x="405" y="123"/>
                    <a:pt x="59" y="112"/>
                  </a:cubicBezTo>
                  <a:cubicBezTo>
                    <a:pt x="0" y="351"/>
                    <a:pt x="327" y="409"/>
                    <a:pt x="829" y="38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3"/>
            <p:cNvSpPr/>
            <p:nvPr/>
          </p:nvSpPr>
          <p:spPr>
            <a:xfrm>
              <a:off x="1414718" y="3242899"/>
              <a:ext cx="27519" cy="11171"/>
            </a:xfrm>
            <a:custGeom>
              <a:rect b="b" l="l" r="r" t="t"/>
              <a:pathLst>
                <a:path extrusionOk="0" h="371" w="771">
                  <a:moveTo>
                    <a:pt x="770" y="305"/>
                  </a:moveTo>
                  <a:lnTo>
                    <a:pt x="770" y="33"/>
                  </a:lnTo>
                  <a:cubicBezTo>
                    <a:pt x="483" y="50"/>
                    <a:pt x="58" y="0"/>
                    <a:pt x="0" y="124"/>
                  </a:cubicBezTo>
                  <a:cubicBezTo>
                    <a:pt x="383" y="124"/>
                    <a:pt x="243" y="371"/>
                    <a:pt x="770" y="3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3"/>
            <p:cNvSpPr/>
            <p:nvPr/>
          </p:nvSpPr>
          <p:spPr>
            <a:xfrm>
              <a:off x="1855119" y="3232391"/>
              <a:ext cx="41332" cy="16982"/>
            </a:xfrm>
            <a:custGeom>
              <a:rect b="b" l="l" r="r" t="t"/>
              <a:pathLst>
                <a:path extrusionOk="0" h="564" w="1158">
                  <a:moveTo>
                    <a:pt x="1" y="199"/>
                  </a:moveTo>
                  <a:cubicBezTo>
                    <a:pt x="211" y="404"/>
                    <a:pt x="524" y="560"/>
                    <a:pt x="1157" y="563"/>
                  </a:cubicBezTo>
                  <a:lnTo>
                    <a:pt x="1157" y="110"/>
                  </a:lnTo>
                  <a:cubicBezTo>
                    <a:pt x="819" y="161"/>
                    <a:pt x="27" y="1"/>
                    <a:pt x="1" y="19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3"/>
            <p:cNvSpPr/>
            <p:nvPr/>
          </p:nvSpPr>
          <p:spPr>
            <a:xfrm>
              <a:off x="857033" y="3232933"/>
              <a:ext cx="45865" cy="16771"/>
            </a:xfrm>
            <a:custGeom>
              <a:rect b="b" l="l" r="r" t="t"/>
              <a:pathLst>
                <a:path extrusionOk="0" h="557" w="1285">
                  <a:moveTo>
                    <a:pt x="965" y="1"/>
                  </a:moveTo>
                  <a:cubicBezTo>
                    <a:pt x="361" y="18"/>
                    <a:pt x="38" y="168"/>
                    <a:pt x="0" y="454"/>
                  </a:cubicBezTo>
                  <a:cubicBezTo>
                    <a:pt x="365" y="434"/>
                    <a:pt x="426" y="557"/>
                    <a:pt x="776" y="545"/>
                  </a:cubicBezTo>
                  <a:cubicBezTo>
                    <a:pt x="901" y="355"/>
                    <a:pt x="1285" y="140"/>
                    <a:pt x="9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3"/>
            <p:cNvSpPr/>
            <p:nvPr/>
          </p:nvSpPr>
          <p:spPr>
            <a:xfrm>
              <a:off x="5613399" y="3238353"/>
              <a:ext cx="14919" cy="9244"/>
            </a:xfrm>
            <a:custGeom>
              <a:rect b="b" l="l" r="r" t="t"/>
              <a:pathLst>
                <a:path extrusionOk="0" h="307" w="418">
                  <a:moveTo>
                    <a:pt x="383" y="274"/>
                  </a:moveTo>
                  <a:cubicBezTo>
                    <a:pt x="357" y="165"/>
                    <a:pt x="418" y="17"/>
                    <a:pt x="193" y="1"/>
                  </a:cubicBezTo>
                  <a:cubicBezTo>
                    <a:pt x="180" y="57"/>
                    <a:pt x="163" y="109"/>
                    <a:pt x="0" y="94"/>
                  </a:cubicBezTo>
                  <a:cubicBezTo>
                    <a:pt x="21" y="203"/>
                    <a:pt x="56" y="306"/>
                    <a:pt x="383"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3"/>
            <p:cNvSpPr/>
            <p:nvPr/>
          </p:nvSpPr>
          <p:spPr>
            <a:xfrm>
              <a:off x="2477942" y="3243110"/>
              <a:ext cx="14063" cy="4276"/>
            </a:xfrm>
            <a:custGeom>
              <a:rect b="b" l="l" r="r" t="t"/>
              <a:pathLst>
                <a:path extrusionOk="0" h="142" w="394">
                  <a:moveTo>
                    <a:pt x="294" y="26"/>
                  </a:moveTo>
                  <a:cubicBezTo>
                    <a:pt x="240" y="1"/>
                    <a:pt x="0" y="70"/>
                    <a:pt x="102" y="117"/>
                  </a:cubicBezTo>
                  <a:cubicBezTo>
                    <a:pt x="154" y="142"/>
                    <a:pt x="393" y="71"/>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3"/>
            <p:cNvSpPr/>
            <p:nvPr/>
          </p:nvSpPr>
          <p:spPr>
            <a:xfrm>
              <a:off x="4119731" y="3237961"/>
              <a:ext cx="6924" cy="6293"/>
            </a:xfrm>
            <a:custGeom>
              <a:rect b="b" l="l" r="r" t="t"/>
              <a:pathLst>
                <a:path extrusionOk="0" h="209" w="194">
                  <a:moveTo>
                    <a:pt x="193" y="105"/>
                  </a:moveTo>
                  <a:cubicBezTo>
                    <a:pt x="193" y="53"/>
                    <a:pt x="38" y="1"/>
                    <a:pt x="0" y="105"/>
                  </a:cubicBezTo>
                  <a:cubicBezTo>
                    <a:pt x="0" y="156"/>
                    <a:pt x="157" y="208"/>
                    <a:pt x="193"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3"/>
            <p:cNvSpPr/>
            <p:nvPr/>
          </p:nvSpPr>
          <p:spPr>
            <a:xfrm>
              <a:off x="2264540" y="3237660"/>
              <a:ext cx="14134" cy="4246"/>
            </a:xfrm>
            <a:custGeom>
              <a:rect b="b" l="l" r="r" t="t"/>
              <a:pathLst>
                <a:path extrusionOk="0" h="141" w="396">
                  <a:moveTo>
                    <a:pt x="293" y="24"/>
                  </a:moveTo>
                  <a:cubicBezTo>
                    <a:pt x="241" y="0"/>
                    <a:pt x="1" y="68"/>
                    <a:pt x="104" y="118"/>
                  </a:cubicBezTo>
                  <a:cubicBezTo>
                    <a:pt x="155" y="140"/>
                    <a:pt x="395" y="72"/>
                    <a:pt x="293"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3"/>
            <p:cNvSpPr/>
            <p:nvPr/>
          </p:nvSpPr>
          <p:spPr>
            <a:xfrm>
              <a:off x="3706633" y="3235613"/>
              <a:ext cx="13849" cy="2770"/>
            </a:xfrm>
            <a:custGeom>
              <a:rect b="b" l="l" r="r" t="t"/>
              <a:pathLst>
                <a:path extrusionOk="0" h="92" w="388">
                  <a:moveTo>
                    <a:pt x="387" y="1"/>
                  </a:moveTo>
                  <a:cubicBezTo>
                    <a:pt x="241" y="20"/>
                    <a:pt x="7" y="4"/>
                    <a:pt x="1" y="92"/>
                  </a:cubicBezTo>
                  <a:cubicBezTo>
                    <a:pt x="154" y="72"/>
                    <a:pt x="382" y="91"/>
                    <a:pt x="3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3"/>
            <p:cNvSpPr/>
            <p:nvPr/>
          </p:nvSpPr>
          <p:spPr>
            <a:xfrm>
              <a:off x="4501669" y="3232180"/>
              <a:ext cx="13991" cy="4215"/>
            </a:xfrm>
            <a:custGeom>
              <a:rect b="b" l="l" r="r" t="t"/>
              <a:pathLst>
                <a:path extrusionOk="0" h="140" w="392">
                  <a:moveTo>
                    <a:pt x="99" y="115"/>
                  </a:moveTo>
                  <a:cubicBezTo>
                    <a:pt x="153" y="139"/>
                    <a:pt x="392" y="73"/>
                    <a:pt x="291" y="26"/>
                  </a:cubicBezTo>
                  <a:cubicBezTo>
                    <a:pt x="238" y="1"/>
                    <a:pt x="0" y="69"/>
                    <a:pt x="99"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3"/>
            <p:cNvSpPr/>
            <p:nvPr/>
          </p:nvSpPr>
          <p:spPr>
            <a:xfrm>
              <a:off x="3414103" y="3232180"/>
              <a:ext cx="14027" cy="4246"/>
            </a:xfrm>
            <a:custGeom>
              <a:rect b="b" l="l" r="r" t="t"/>
              <a:pathLst>
                <a:path extrusionOk="0" h="141" w="393">
                  <a:moveTo>
                    <a:pt x="293" y="26"/>
                  </a:moveTo>
                  <a:cubicBezTo>
                    <a:pt x="241" y="1"/>
                    <a:pt x="1" y="69"/>
                    <a:pt x="100" y="115"/>
                  </a:cubicBezTo>
                  <a:cubicBezTo>
                    <a:pt x="152" y="141"/>
                    <a:pt x="392"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3"/>
            <p:cNvSpPr/>
            <p:nvPr/>
          </p:nvSpPr>
          <p:spPr>
            <a:xfrm>
              <a:off x="7082796" y="3226701"/>
              <a:ext cx="13991" cy="4306"/>
            </a:xfrm>
            <a:custGeom>
              <a:rect b="b" l="l" r="r" t="t"/>
              <a:pathLst>
                <a:path extrusionOk="0" h="143" w="392">
                  <a:moveTo>
                    <a:pt x="290" y="26"/>
                  </a:moveTo>
                  <a:cubicBezTo>
                    <a:pt x="238" y="0"/>
                    <a:pt x="0" y="71"/>
                    <a:pt x="99" y="118"/>
                  </a:cubicBezTo>
                  <a:cubicBezTo>
                    <a:pt x="153" y="143"/>
                    <a:pt x="392" y="73"/>
                    <a:pt x="290"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3"/>
            <p:cNvSpPr/>
            <p:nvPr/>
          </p:nvSpPr>
          <p:spPr>
            <a:xfrm>
              <a:off x="2457348" y="3226701"/>
              <a:ext cx="13991" cy="4306"/>
            </a:xfrm>
            <a:custGeom>
              <a:rect b="b" l="l" r="r" t="t"/>
              <a:pathLst>
                <a:path extrusionOk="0" h="143" w="392">
                  <a:moveTo>
                    <a:pt x="293" y="26"/>
                  </a:moveTo>
                  <a:cubicBezTo>
                    <a:pt x="238" y="0"/>
                    <a:pt x="0" y="71"/>
                    <a:pt x="100" y="118"/>
                  </a:cubicBezTo>
                  <a:cubicBezTo>
                    <a:pt x="152" y="143"/>
                    <a:pt x="392"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3"/>
            <p:cNvSpPr/>
            <p:nvPr/>
          </p:nvSpPr>
          <p:spPr>
            <a:xfrm>
              <a:off x="5640810" y="3221974"/>
              <a:ext cx="13884" cy="5540"/>
            </a:xfrm>
            <a:custGeom>
              <a:rect b="b" l="l" r="r" t="t"/>
              <a:pathLst>
                <a:path extrusionOk="0" h="184" w="389">
                  <a:moveTo>
                    <a:pt x="1" y="183"/>
                  </a:moveTo>
                  <a:lnTo>
                    <a:pt x="389" y="183"/>
                  </a:lnTo>
                  <a:lnTo>
                    <a:pt x="389" y="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3"/>
            <p:cNvSpPr/>
            <p:nvPr/>
          </p:nvSpPr>
          <p:spPr>
            <a:xfrm>
              <a:off x="4487357" y="3211044"/>
              <a:ext cx="26591" cy="12225"/>
            </a:xfrm>
            <a:custGeom>
              <a:rect b="b" l="l" r="r" t="t"/>
              <a:pathLst>
                <a:path extrusionOk="0" h="406" w="745">
                  <a:moveTo>
                    <a:pt x="306" y="1"/>
                  </a:moveTo>
                  <a:cubicBezTo>
                    <a:pt x="0" y="136"/>
                    <a:pt x="89" y="405"/>
                    <a:pt x="692" y="364"/>
                  </a:cubicBezTo>
                  <a:cubicBezTo>
                    <a:pt x="745" y="156"/>
                    <a:pt x="647" y="22"/>
                    <a:pt x="3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3"/>
            <p:cNvSpPr/>
            <p:nvPr/>
          </p:nvSpPr>
          <p:spPr>
            <a:xfrm>
              <a:off x="3352142" y="3218481"/>
              <a:ext cx="14027" cy="4306"/>
            </a:xfrm>
            <a:custGeom>
              <a:rect b="b" l="l" r="r" t="t"/>
              <a:pathLst>
                <a:path extrusionOk="0" h="143" w="393">
                  <a:moveTo>
                    <a:pt x="100" y="117"/>
                  </a:moveTo>
                  <a:cubicBezTo>
                    <a:pt x="151" y="143"/>
                    <a:pt x="392" y="72"/>
                    <a:pt x="293" y="27"/>
                  </a:cubicBezTo>
                  <a:cubicBezTo>
                    <a:pt x="242" y="0"/>
                    <a:pt x="1" y="71"/>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3"/>
            <p:cNvSpPr/>
            <p:nvPr/>
          </p:nvSpPr>
          <p:spPr>
            <a:xfrm>
              <a:off x="7844246" y="3200717"/>
              <a:ext cx="35478" cy="19120"/>
            </a:xfrm>
            <a:custGeom>
              <a:rect b="b" l="l" r="r" t="t"/>
              <a:pathLst>
                <a:path extrusionOk="0" h="635" w="994">
                  <a:moveTo>
                    <a:pt x="558" y="617"/>
                  </a:moveTo>
                  <a:cubicBezTo>
                    <a:pt x="506" y="350"/>
                    <a:pt x="994" y="337"/>
                    <a:pt x="943" y="72"/>
                  </a:cubicBezTo>
                  <a:cubicBezTo>
                    <a:pt x="1" y="0"/>
                    <a:pt x="75" y="635"/>
                    <a:pt x="558" y="6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3"/>
            <p:cNvSpPr/>
            <p:nvPr/>
          </p:nvSpPr>
          <p:spPr>
            <a:xfrm>
              <a:off x="2677566" y="3215832"/>
              <a:ext cx="14099" cy="4215"/>
            </a:xfrm>
            <a:custGeom>
              <a:rect b="b" l="l" r="r" t="t"/>
              <a:pathLst>
                <a:path extrusionOk="0" h="140" w="395">
                  <a:moveTo>
                    <a:pt x="99" y="115"/>
                  </a:moveTo>
                  <a:cubicBezTo>
                    <a:pt x="156" y="139"/>
                    <a:pt x="395" y="70"/>
                    <a:pt x="294" y="23"/>
                  </a:cubicBezTo>
                  <a:cubicBezTo>
                    <a:pt x="242" y="1"/>
                    <a:pt x="1" y="66"/>
                    <a:pt x="99"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3"/>
            <p:cNvSpPr/>
            <p:nvPr/>
          </p:nvSpPr>
          <p:spPr>
            <a:xfrm>
              <a:off x="1872216" y="3215832"/>
              <a:ext cx="14170" cy="4215"/>
            </a:xfrm>
            <a:custGeom>
              <a:rect b="b" l="l" r="r" t="t"/>
              <a:pathLst>
                <a:path extrusionOk="0" h="140" w="397">
                  <a:moveTo>
                    <a:pt x="294" y="23"/>
                  </a:moveTo>
                  <a:cubicBezTo>
                    <a:pt x="242" y="1"/>
                    <a:pt x="1" y="68"/>
                    <a:pt x="104" y="115"/>
                  </a:cubicBezTo>
                  <a:cubicBezTo>
                    <a:pt x="157" y="139"/>
                    <a:pt x="396" y="70"/>
                    <a:pt x="294" y="2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3"/>
            <p:cNvSpPr/>
            <p:nvPr/>
          </p:nvSpPr>
          <p:spPr>
            <a:xfrm>
              <a:off x="4920656" y="3200115"/>
              <a:ext cx="34229" cy="17223"/>
            </a:xfrm>
            <a:custGeom>
              <a:rect b="b" l="l" r="r" t="t"/>
              <a:pathLst>
                <a:path extrusionOk="0" h="572" w="959">
                  <a:moveTo>
                    <a:pt x="704" y="545"/>
                  </a:moveTo>
                  <a:cubicBezTo>
                    <a:pt x="863" y="441"/>
                    <a:pt x="958" y="302"/>
                    <a:pt x="894" y="92"/>
                  </a:cubicBezTo>
                  <a:cubicBezTo>
                    <a:pt x="627" y="95"/>
                    <a:pt x="469" y="48"/>
                    <a:pt x="313" y="1"/>
                  </a:cubicBezTo>
                  <a:cubicBezTo>
                    <a:pt x="0" y="147"/>
                    <a:pt x="82" y="571"/>
                    <a:pt x="704"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3"/>
            <p:cNvSpPr/>
            <p:nvPr/>
          </p:nvSpPr>
          <p:spPr>
            <a:xfrm>
              <a:off x="2716149" y="3204300"/>
              <a:ext cx="20131" cy="16259"/>
            </a:xfrm>
            <a:custGeom>
              <a:rect b="b" l="l" r="r" t="t"/>
              <a:pathLst>
                <a:path extrusionOk="0" h="540" w="564">
                  <a:moveTo>
                    <a:pt x="563" y="406"/>
                  </a:moveTo>
                  <a:lnTo>
                    <a:pt x="563" y="133"/>
                  </a:lnTo>
                  <a:cubicBezTo>
                    <a:pt x="0" y="0"/>
                    <a:pt x="0" y="539"/>
                    <a:pt x="563" y="4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3"/>
            <p:cNvSpPr/>
            <p:nvPr/>
          </p:nvSpPr>
          <p:spPr>
            <a:xfrm>
              <a:off x="6518365" y="3210261"/>
              <a:ext cx="13991" cy="4306"/>
            </a:xfrm>
            <a:custGeom>
              <a:rect b="b" l="l" r="r" t="t"/>
              <a:pathLst>
                <a:path extrusionOk="0" h="143" w="392">
                  <a:moveTo>
                    <a:pt x="294" y="27"/>
                  </a:moveTo>
                  <a:cubicBezTo>
                    <a:pt x="236" y="1"/>
                    <a:pt x="0" y="71"/>
                    <a:pt x="101" y="118"/>
                  </a:cubicBezTo>
                  <a:cubicBezTo>
                    <a:pt x="151" y="143"/>
                    <a:pt x="392" y="72"/>
                    <a:pt x="294"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3"/>
            <p:cNvSpPr/>
            <p:nvPr/>
          </p:nvSpPr>
          <p:spPr>
            <a:xfrm>
              <a:off x="2631667" y="3205534"/>
              <a:ext cx="21951" cy="8762"/>
            </a:xfrm>
            <a:custGeom>
              <a:rect b="b" l="l" r="r" t="t"/>
              <a:pathLst>
                <a:path extrusionOk="0" h="291" w="615">
                  <a:moveTo>
                    <a:pt x="614" y="274"/>
                  </a:moveTo>
                  <a:lnTo>
                    <a:pt x="614" y="1"/>
                  </a:lnTo>
                  <a:lnTo>
                    <a:pt x="34" y="1"/>
                  </a:lnTo>
                  <a:cubicBezTo>
                    <a:pt x="1" y="201"/>
                    <a:pt x="194" y="291"/>
                    <a:pt x="614"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3"/>
            <p:cNvSpPr/>
            <p:nvPr/>
          </p:nvSpPr>
          <p:spPr>
            <a:xfrm>
              <a:off x="1833597" y="3202915"/>
              <a:ext cx="14670" cy="9455"/>
            </a:xfrm>
            <a:custGeom>
              <a:rect b="b" l="l" r="r" t="t"/>
              <a:pathLst>
                <a:path extrusionOk="0" h="314" w="411">
                  <a:moveTo>
                    <a:pt x="410" y="271"/>
                  </a:moveTo>
                  <a:lnTo>
                    <a:pt x="410" y="91"/>
                  </a:lnTo>
                  <a:cubicBezTo>
                    <a:pt x="220" y="91"/>
                    <a:pt x="182" y="16"/>
                    <a:pt x="25" y="1"/>
                  </a:cubicBezTo>
                  <a:cubicBezTo>
                    <a:pt x="45" y="140"/>
                    <a:pt x="0" y="314"/>
                    <a:pt x="410" y="2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3"/>
            <p:cNvSpPr/>
            <p:nvPr/>
          </p:nvSpPr>
          <p:spPr>
            <a:xfrm>
              <a:off x="1600565" y="3208304"/>
              <a:ext cx="13777" cy="2770"/>
            </a:xfrm>
            <a:custGeom>
              <a:rect b="b" l="l" r="r" t="t"/>
              <a:pathLst>
                <a:path extrusionOk="0" h="92" w="386">
                  <a:moveTo>
                    <a:pt x="0" y="92"/>
                  </a:moveTo>
                  <a:cubicBezTo>
                    <a:pt x="149" y="71"/>
                    <a:pt x="380" y="89"/>
                    <a:pt x="385" y="0"/>
                  </a:cubicBezTo>
                  <a:cubicBezTo>
                    <a:pt x="235" y="23"/>
                    <a:pt x="5" y="4"/>
                    <a:pt x="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3"/>
            <p:cNvSpPr/>
            <p:nvPr/>
          </p:nvSpPr>
          <p:spPr>
            <a:xfrm>
              <a:off x="8380302" y="3202493"/>
              <a:ext cx="6996" cy="6203"/>
            </a:xfrm>
            <a:custGeom>
              <a:rect b="b" l="l" r="r" t="t"/>
              <a:pathLst>
                <a:path extrusionOk="0" h="206" w="196">
                  <a:moveTo>
                    <a:pt x="193" y="102"/>
                  </a:moveTo>
                  <a:cubicBezTo>
                    <a:pt x="195" y="51"/>
                    <a:pt x="39" y="0"/>
                    <a:pt x="1" y="102"/>
                  </a:cubicBezTo>
                  <a:cubicBezTo>
                    <a:pt x="1" y="153"/>
                    <a:pt x="159" y="205"/>
                    <a:pt x="193"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3"/>
            <p:cNvSpPr/>
            <p:nvPr/>
          </p:nvSpPr>
          <p:spPr>
            <a:xfrm>
              <a:off x="7447531" y="3204752"/>
              <a:ext cx="14063" cy="4336"/>
            </a:xfrm>
            <a:custGeom>
              <a:rect b="b" l="l" r="r" t="t"/>
              <a:pathLst>
                <a:path extrusionOk="0" h="144" w="394">
                  <a:moveTo>
                    <a:pt x="294" y="27"/>
                  </a:moveTo>
                  <a:cubicBezTo>
                    <a:pt x="240" y="1"/>
                    <a:pt x="1" y="71"/>
                    <a:pt x="100" y="118"/>
                  </a:cubicBezTo>
                  <a:cubicBezTo>
                    <a:pt x="153" y="143"/>
                    <a:pt x="394" y="75"/>
                    <a:pt x="294"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3"/>
            <p:cNvSpPr/>
            <p:nvPr/>
          </p:nvSpPr>
          <p:spPr>
            <a:xfrm>
              <a:off x="2288775" y="3202704"/>
              <a:ext cx="20737" cy="5781"/>
            </a:xfrm>
            <a:custGeom>
              <a:rect b="b" l="l" r="r" t="t"/>
              <a:pathLst>
                <a:path extrusionOk="0" h="192" w="581">
                  <a:moveTo>
                    <a:pt x="1" y="186"/>
                  </a:moveTo>
                  <a:cubicBezTo>
                    <a:pt x="333" y="192"/>
                    <a:pt x="497" y="118"/>
                    <a:pt x="580" y="5"/>
                  </a:cubicBezTo>
                  <a:cubicBezTo>
                    <a:pt x="249" y="1"/>
                    <a:pt x="85" y="75"/>
                    <a:pt x="1" y="18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3"/>
            <p:cNvSpPr/>
            <p:nvPr/>
          </p:nvSpPr>
          <p:spPr>
            <a:xfrm>
              <a:off x="2653688" y="3197375"/>
              <a:ext cx="20666" cy="8190"/>
            </a:xfrm>
            <a:custGeom>
              <a:rect b="b" l="l" r="r" t="t"/>
              <a:pathLst>
                <a:path extrusionOk="0" h="272" w="579">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3"/>
            <p:cNvSpPr/>
            <p:nvPr/>
          </p:nvSpPr>
          <p:spPr>
            <a:xfrm>
              <a:off x="6129967" y="3189908"/>
              <a:ext cx="26520" cy="15266"/>
            </a:xfrm>
            <a:custGeom>
              <a:rect b="b" l="l" r="r" t="t"/>
              <a:pathLst>
                <a:path extrusionOk="0" h="507" w="743">
                  <a:moveTo>
                    <a:pt x="1" y="74"/>
                  </a:moveTo>
                  <a:lnTo>
                    <a:pt x="1" y="435"/>
                  </a:lnTo>
                  <a:cubicBezTo>
                    <a:pt x="742" y="507"/>
                    <a:pt x="742" y="0"/>
                    <a:pt x="1" y="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3"/>
            <p:cNvSpPr/>
            <p:nvPr/>
          </p:nvSpPr>
          <p:spPr>
            <a:xfrm>
              <a:off x="5500577" y="3186446"/>
              <a:ext cx="35086" cy="16410"/>
            </a:xfrm>
            <a:custGeom>
              <a:rect b="b" l="l" r="r" t="t"/>
              <a:pathLst>
                <a:path extrusionOk="0" h="545" w="983">
                  <a:moveTo>
                    <a:pt x="844" y="1"/>
                  </a:moveTo>
                  <a:lnTo>
                    <a:pt x="74" y="1"/>
                  </a:lnTo>
                  <a:cubicBezTo>
                    <a:pt x="1" y="307"/>
                    <a:pt x="408" y="387"/>
                    <a:pt x="654" y="545"/>
                  </a:cubicBezTo>
                  <a:cubicBezTo>
                    <a:pt x="647" y="332"/>
                    <a:pt x="983" y="279"/>
                    <a:pt x="8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3"/>
            <p:cNvSpPr/>
            <p:nvPr/>
          </p:nvSpPr>
          <p:spPr>
            <a:xfrm>
              <a:off x="2904781" y="3193913"/>
              <a:ext cx="13920" cy="4276"/>
            </a:xfrm>
            <a:custGeom>
              <a:rect b="b" l="l" r="r" t="t"/>
              <a:pathLst>
                <a:path extrusionOk="0" h="142" w="390">
                  <a:moveTo>
                    <a:pt x="292" y="25"/>
                  </a:moveTo>
                  <a:cubicBezTo>
                    <a:pt x="237" y="1"/>
                    <a:pt x="1" y="67"/>
                    <a:pt x="99" y="115"/>
                  </a:cubicBezTo>
                  <a:cubicBezTo>
                    <a:pt x="152" y="142"/>
                    <a:pt x="390" y="72"/>
                    <a:pt x="292"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3"/>
            <p:cNvSpPr/>
            <p:nvPr/>
          </p:nvSpPr>
          <p:spPr>
            <a:xfrm>
              <a:off x="7588799" y="3186446"/>
              <a:ext cx="20773" cy="8250"/>
            </a:xfrm>
            <a:custGeom>
              <a:rect b="b" l="l" r="r" t="t"/>
              <a:pathLst>
                <a:path extrusionOk="0" h="274" w="582">
                  <a:moveTo>
                    <a:pt x="581" y="1"/>
                  </a:moveTo>
                  <a:lnTo>
                    <a:pt x="0" y="1"/>
                  </a:lnTo>
                  <a:lnTo>
                    <a:pt x="0" y="273"/>
                  </a:lnTo>
                  <a:lnTo>
                    <a:pt x="581" y="27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3"/>
            <p:cNvSpPr/>
            <p:nvPr/>
          </p:nvSpPr>
          <p:spPr>
            <a:xfrm>
              <a:off x="8270157" y="3186054"/>
              <a:ext cx="7031" cy="6293"/>
            </a:xfrm>
            <a:custGeom>
              <a:rect b="b" l="l" r="r" t="t"/>
              <a:pathLst>
                <a:path extrusionOk="0" h="209" w="197">
                  <a:moveTo>
                    <a:pt x="195" y="104"/>
                  </a:moveTo>
                  <a:cubicBezTo>
                    <a:pt x="197" y="53"/>
                    <a:pt x="39" y="1"/>
                    <a:pt x="1" y="104"/>
                  </a:cubicBezTo>
                  <a:cubicBezTo>
                    <a:pt x="1" y="156"/>
                    <a:pt x="158" y="208"/>
                    <a:pt x="195"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3"/>
            <p:cNvSpPr/>
            <p:nvPr/>
          </p:nvSpPr>
          <p:spPr>
            <a:xfrm>
              <a:off x="5079699" y="3182953"/>
              <a:ext cx="14063" cy="4276"/>
            </a:xfrm>
            <a:custGeom>
              <a:rect b="b" l="l" r="r" t="t"/>
              <a:pathLst>
                <a:path extrusionOk="0" h="142" w="394">
                  <a:moveTo>
                    <a:pt x="104" y="117"/>
                  </a:moveTo>
                  <a:cubicBezTo>
                    <a:pt x="157" y="141"/>
                    <a:pt x="393" y="72"/>
                    <a:pt x="296" y="26"/>
                  </a:cubicBezTo>
                  <a:cubicBezTo>
                    <a:pt x="242" y="0"/>
                    <a:pt x="1" y="70"/>
                    <a:pt x="104"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3"/>
            <p:cNvSpPr/>
            <p:nvPr/>
          </p:nvSpPr>
          <p:spPr>
            <a:xfrm>
              <a:off x="1336624" y="3160462"/>
              <a:ext cx="52218" cy="28032"/>
            </a:xfrm>
            <a:custGeom>
              <a:rect b="b" l="l" r="r" t="t"/>
              <a:pathLst>
                <a:path extrusionOk="0" h="931" w="1463">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3"/>
            <p:cNvSpPr/>
            <p:nvPr/>
          </p:nvSpPr>
          <p:spPr>
            <a:xfrm>
              <a:off x="7003667" y="3178286"/>
              <a:ext cx="13884" cy="5480"/>
            </a:xfrm>
            <a:custGeom>
              <a:rect b="b" l="l" r="r" t="t"/>
              <a:pathLst>
                <a:path extrusionOk="0" h="182" w="389">
                  <a:moveTo>
                    <a:pt x="1" y="181"/>
                  </a:moveTo>
                  <a:lnTo>
                    <a:pt x="388" y="181"/>
                  </a:lnTo>
                  <a:lnTo>
                    <a:pt x="388" y="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3"/>
            <p:cNvSpPr/>
            <p:nvPr/>
          </p:nvSpPr>
          <p:spPr>
            <a:xfrm>
              <a:off x="2917987" y="3175516"/>
              <a:ext cx="29482" cy="9906"/>
            </a:xfrm>
            <a:custGeom>
              <a:rect b="b" l="l" r="r" t="t"/>
              <a:pathLst>
                <a:path extrusionOk="0" h="329" w="826">
                  <a:moveTo>
                    <a:pt x="692" y="273"/>
                  </a:moveTo>
                  <a:cubicBezTo>
                    <a:pt x="825" y="29"/>
                    <a:pt x="294" y="97"/>
                    <a:pt x="115" y="1"/>
                  </a:cubicBezTo>
                  <a:cubicBezTo>
                    <a:pt x="0" y="237"/>
                    <a:pt x="192" y="328"/>
                    <a:pt x="692"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3"/>
            <p:cNvSpPr/>
            <p:nvPr/>
          </p:nvSpPr>
          <p:spPr>
            <a:xfrm>
              <a:off x="1610666" y="3180213"/>
              <a:ext cx="14027" cy="4306"/>
            </a:xfrm>
            <a:custGeom>
              <a:rect b="b" l="l" r="r" t="t"/>
              <a:pathLst>
                <a:path extrusionOk="0" h="143" w="393">
                  <a:moveTo>
                    <a:pt x="102" y="117"/>
                  </a:moveTo>
                  <a:cubicBezTo>
                    <a:pt x="153" y="142"/>
                    <a:pt x="392" y="73"/>
                    <a:pt x="294" y="26"/>
                  </a:cubicBezTo>
                  <a:cubicBezTo>
                    <a:pt x="239" y="0"/>
                    <a:pt x="0" y="71"/>
                    <a:pt x="102"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3"/>
            <p:cNvSpPr/>
            <p:nvPr/>
          </p:nvSpPr>
          <p:spPr>
            <a:xfrm>
              <a:off x="2818835" y="3175155"/>
              <a:ext cx="6924" cy="6203"/>
            </a:xfrm>
            <a:custGeom>
              <a:rect b="b" l="l" r="r" t="t"/>
              <a:pathLst>
                <a:path extrusionOk="0" h="206" w="194">
                  <a:moveTo>
                    <a:pt x="191" y="103"/>
                  </a:moveTo>
                  <a:cubicBezTo>
                    <a:pt x="194" y="53"/>
                    <a:pt x="36" y="1"/>
                    <a:pt x="0" y="103"/>
                  </a:cubicBezTo>
                  <a:cubicBezTo>
                    <a:pt x="0" y="154"/>
                    <a:pt x="154" y="206"/>
                    <a:pt x="191"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3"/>
            <p:cNvSpPr/>
            <p:nvPr/>
          </p:nvSpPr>
          <p:spPr>
            <a:xfrm>
              <a:off x="1004940" y="3177443"/>
              <a:ext cx="14063" cy="4306"/>
            </a:xfrm>
            <a:custGeom>
              <a:rect b="b" l="l" r="r" t="t"/>
              <a:pathLst>
                <a:path extrusionOk="0" h="143" w="394">
                  <a:moveTo>
                    <a:pt x="296" y="27"/>
                  </a:moveTo>
                  <a:cubicBezTo>
                    <a:pt x="240" y="1"/>
                    <a:pt x="1" y="71"/>
                    <a:pt x="101" y="117"/>
                  </a:cubicBezTo>
                  <a:cubicBezTo>
                    <a:pt x="152" y="143"/>
                    <a:pt x="394" y="75"/>
                    <a:pt x="296"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3"/>
            <p:cNvSpPr/>
            <p:nvPr/>
          </p:nvSpPr>
          <p:spPr>
            <a:xfrm>
              <a:off x="660834" y="3177533"/>
              <a:ext cx="14063" cy="4215"/>
            </a:xfrm>
            <a:custGeom>
              <a:rect b="b" l="l" r="r" t="t"/>
              <a:pathLst>
                <a:path extrusionOk="0" h="140" w="394">
                  <a:moveTo>
                    <a:pt x="100" y="115"/>
                  </a:moveTo>
                  <a:cubicBezTo>
                    <a:pt x="156" y="140"/>
                    <a:pt x="393" y="71"/>
                    <a:pt x="294" y="25"/>
                  </a:cubicBezTo>
                  <a:cubicBezTo>
                    <a:pt x="242" y="0"/>
                    <a:pt x="1" y="68"/>
                    <a:pt x="100"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3"/>
            <p:cNvSpPr/>
            <p:nvPr/>
          </p:nvSpPr>
          <p:spPr>
            <a:xfrm>
              <a:off x="492262" y="3169314"/>
              <a:ext cx="28483" cy="11713"/>
            </a:xfrm>
            <a:custGeom>
              <a:rect b="b" l="l" r="r" t="t"/>
              <a:pathLst>
                <a:path extrusionOk="0" h="389" w="798">
                  <a:moveTo>
                    <a:pt x="771" y="25"/>
                  </a:moveTo>
                  <a:cubicBezTo>
                    <a:pt x="336" y="0"/>
                    <a:pt x="49" y="46"/>
                    <a:pt x="1" y="208"/>
                  </a:cubicBezTo>
                  <a:cubicBezTo>
                    <a:pt x="279" y="229"/>
                    <a:pt x="326" y="358"/>
                    <a:pt x="580" y="388"/>
                  </a:cubicBezTo>
                  <a:cubicBezTo>
                    <a:pt x="539" y="217"/>
                    <a:pt x="797" y="188"/>
                    <a:pt x="77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3"/>
            <p:cNvSpPr/>
            <p:nvPr/>
          </p:nvSpPr>
          <p:spPr>
            <a:xfrm>
              <a:off x="2089293" y="3167989"/>
              <a:ext cx="38726" cy="12646"/>
            </a:xfrm>
            <a:custGeom>
              <a:rect b="b" l="l" r="r" t="t"/>
              <a:pathLst>
                <a:path extrusionOk="0" h="420" w="1085">
                  <a:moveTo>
                    <a:pt x="962" y="341"/>
                  </a:moveTo>
                  <a:cubicBezTo>
                    <a:pt x="1085" y="121"/>
                    <a:pt x="42" y="0"/>
                    <a:pt x="0" y="158"/>
                  </a:cubicBezTo>
                  <a:cubicBezTo>
                    <a:pt x="366" y="197"/>
                    <a:pt x="347" y="419"/>
                    <a:pt x="962" y="34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3"/>
            <p:cNvSpPr/>
            <p:nvPr/>
          </p:nvSpPr>
          <p:spPr>
            <a:xfrm>
              <a:off x="8662517" y="3172716"/>
              <a:ext cx="13777" cy="2800"/>
            </a:xfrm>
            <a:custGeom>
              <a:rect b="b" l="l" r="r" t="t"/>
              <a:pathLst>
                <a:path extrusionOk="0" h="93" w="386">
                  <a:moveTo>
                    <a:pt x="385" y="1"/>
                  </a:moveTo>
                  <a:cubicBezTo>
                    <a:pt x="238" y="22"/>
                    <a:pt x="5" y="5"/>
                    <a:pt x="0" y="92"/>
                  </a:cubicBezTo>
                  <a:cubicBezTo>
                    <a:pt x="150" y="73"/>
                    <a:pt x="381" y="91"/>
                    <a:pt x="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3"/>
            <p:cNvSpPr/>
            <p:nvPr/>
          </p:nvSpPr>
          <p:spPr>
            <a:xfrm>
              <a:off x="216150" y="3170067"/>
              <a:ext cx="21558" cy="6413"/>
            </a:xfrm>
            <a:custGeom>
              <a:rect b="b" l="l" r="r" t="t"/>
              <a:pathLst>
                <a:path extrusionOk="0" h="213" w="604">
                  <a:moveTo>
                    <a:pt x="603" y="0"/>
                  </a:moveTo>
                  <a:lnTo>
                    <a:pt x="25" y="0"/>
                  </a:lnTo>
                  <a:cubicBezTo>
                    <a:pt x="0" y="163"/>
                    <a:pt x="216" y="213"/>
                    <a:pt x="603" y="1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3"/>
            <p:cNvSpPr/>
            <p:nvPr/>
          </p:nvSpPr>
          <p:spPr>
            <a:xfrm>
              <a:off x="5585845" y="3164195"/>
              <a:ext cx="6853" cy="6233"/>
            </a:xfrm>
            <a:custGeom>
              <a:rect b="b" l="l" r="r" t="t"/>
              <a:pathLst>
                <a:path extrusionOk="0" h="207" w="192">
                  <a:moveTo>
                    <a:pt x="191" y="104"/>
                  </a:moveTo>
                  <a:cubicBezTo>
                    <a:pt x="191" y="53"/>
                    <a:pt x="36" y="1"/>
                    <a:pt x="1" y="104"/>
                  </a:cubicBezTo>
                  <a:cubicBezTo>
                    <a:pt x="1" y="153"/>
                    <a:pt x="156" y="207"/>
                    <a:pt x="191"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3"/>
            <p:cNvSpPr/>
            <p:nvPr/>
          </p:nvSpPr>
          <p:spPr>
            <a:xfrm>
              <a:off x="4711609" y="3164587"/>
              <a:ext cx="13849" cy="5510"/>
            </a:xfrm>
            <a:custGeom>
              <a:rect b="b" l="l" r="r" t="t"/>
              <a:pathLst>
                <a:path extrusionOk="0" h="183" w="388">
                  <a:moveTo>
                    <a:pt x="388" y="1"/>
                  </a:moveTo>
                  <a:lnTo>
                    <a:pt x="0" y="1"/>
                  </a:lnTo>
                  <a:lnTo>
                    <a:pt x="0" y="182"/>
                  </a:lnTo>
                  <a:lnTo>
                    <a:pt x="388"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3"/>
            <p:cNvSpPr/>
            <p:nvPr/>
          </p:nvSpPr>
          <p:spPr>
            <a:xfrm>
              <a:off x="2436575" y="3151068"/>
              <a:ext cx="40404" cy="18518"/>
            </a:xfrm>
            <a:custGeom>
              <a:rect b="b" l="l" r="r" t="t"/>
              <a:pathLst>
                <a:path extrusionOk="0" h="615" w="1132">
                  <a:moveTo>
                    <a:pt x="1068" y="450"/>
                  </a:moveTo>
                  <a:cubicBezTo>
                    <a:pt x="1132" y="1"/>
                    <a:pt x="0" y="211"/>
                    <a:pt x="102" y="540"/>
                  </a:cubicBezTo>
                  <a:cubicBezTo>
                    <a:pt x="648" y="614"/>
                    <a:pt x="601" y="412"/>
                    <a:pt x="1068" y="45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3"/>
            <p:cNvSpPr/>
            <p:nvPr/>
          </p:nvSpPr>
          <p:spPr>
            <a:xfrm>
              <a:off x="96404" y="3163804"/>
              <a:ext cx="14063" cy="4306"/>
            </a:xfrm>
            <a:custGeom>
              <a:rect b="b" l="l" r="r" t="t"/>
              <a:pathLst>
                <a:path extrusionOk="0" h="143" w="394">
                  <a:moveTo>
                    <a:pt x="294" y="27"/>
                  </a:moveTo>
                  <a:cubicBezTo>
                    <a:pt x="239" y="1"/>
                    <a:pt x="0" y="71"/>
                    <a:pt x="101" y="117"/>
                  </a:cubicBezTo>
                  <a:cubicBezTo>
                    <a:pt x="154" y="143"/>
                    <a:pt x="393" y="72"/>
                    <a:pt x="294"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3"/>
            <p:cNvSpPr/>
            <p:nvPr/>
          </p:nvSpPr>
          <p:spPr>
            <a:xfrm>
              <a:off x="7664466" y="3159107"/>
              <a:ext cx="13813" cy="5480"/>
            </a:xfrm>
            <a:custGeom>
              <a:rect b="b" l="l" r="r" t="t"/>
              <a:pathLst>
                <a:path extrusionOk="0" h="182" w="387">
                  <a:moveTo>
                    <a:pt x="387" y="0"/>
                  </a:moveTo>
                  <a:lnTo>
                    <a:pt x="0" y="0"/>
                  </a:lnTo>
                  <a:lnTo>
                    <a:pt x="0" y="181"/>
                  </a:lnTo>
                  <a:lnTo>
                    <a:pt x="387" y="18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3"/>
            <p:cNvSpPr/>
            <p:nvPr/>
          </p:nvSpPr>
          <p:spPr>
            <a:xfrm>
              <a:off x="5224358" y="3161094"/>
              <a:ext cx="13956" cy="4276"/>
            </a:xfrm>
            <a:custGeom>
              <a:rect b="b" l="l" r="r" t="t"/>
              <a:pathLst>
                <a:path extrusionOk="0" h="142" w="391">
                  <a:moveTo>
                    <a:pt x="292" y="25"/>
                  </a:moveTo>
                  <a:cubicBezTo>
                    <a:pt x="238" y="1"/>
                    <a:pt x="1" y="70"/>
                    <a:pt x="100" y="117"/>
                  </a:cubicBezTo>
                  <a:cubicBezTo>
                    <a:pt x="152" y="142"/>
                    <a:pt x="391" y="72"/>
                    <a:pt x="292"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3"/>
            <p:cNvSpPr/>
            <p:nvPr/>
          </p:nvSpPr>
          <p:spPr>
            <a:xfrm>
              <a:off x="4645900" y="3150918"/>
              <a:ext cx="28268" cy="13700"/>
            </a:xfrm>
            <a:custGeom>
              <a:rect b="b" l="l" r="r" t="t"/>
              <a:pathLst>
                <a:path extrusionOk="0" h="455" w="792">
                  <a:moveTo>
                    <a:pt x="493" y="455"/>
                  </a:moveTo>
                  <a:cubicBezTo>
                    <a:pt x="758" y="339"/>
                    <a:pt x="792" y="10"/>
                    <a:pt x="301" y="1"/>
                  </a:cubicBezTo>
                  <a:cubicBezTo>
                    <a:pt x="36" y="115"/>
                    <a:pt x="1" y="444"/>
                    <a:pt x="493" y="45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3"/>
            <p:cNvSpPr/>
            <p:nvPr/>
          </p:nvSpPr>
          <p:spPr>
            <a:xfrm>
              <a:off x="7213500" y="3150105"/>
              <a:ext cx="14063" cy="4336"/>
            </a:xfrm>
            <a:custGeom>
              <a:rect b="b" l="l" r="r" t="t"/>
              <a:pathLst>
                <a:path extrusionOk="0" h="144" w="394">
                  <a:moveTo>
                    <a:pt x="100" y="118"/>
                  </a:moveTo>
                  <a:cubicBezTo>
                    <a:pt x="155" y="144"/>
                    <a:pt x="394" y="73"/>
                    <a:pt x="295" y="28"/>
                  </a:cubicBezTo>
                  <a:cubicBezTo>
                    <a:pt x="240" y="0"/>
                    <a:pt x="1" y="71"/>
                    <a:pt x="100"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3"/>
            <p:cNvSpPr/>
            <p:nvPr/>
          </p:nvSpPr>
          <p:spPr>
            <a:xfrm>
              <a:off x="3362600" y="3145408"/>
              <a:ext cx="34443" cy="9033"/>
            </a:xfrm>
            <a:custGeom>
              <a:rect b="b" l="l" r="r" t="t"/>
              <a:pathLst>
                <a:path extrusionOk="0" h="300" w="965">
                  <a:moveTo>
                    <a:pt x="192" y="274"/>
                  </a:moveTo>
                  <a:cubicBezTo>
                    <a:pt x="632" y="300"/>
                    <a:pt x="919" y="253"/>
                    <a:pt x="965" y="92"/>
                  </a:cubicBezTo>
                  <a:cubicBezTo>
                    <a:pt x="621" y="112"/>
                    <a:pt x="0" y="1"/>
                    <a:pt x="192"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3"/>
            <p:cNvSpPr/>
            <p:nvPr/>
          </p:nvSpPr>
          <p:spPr>
            <a:xfrm>
              <a:off x="2429865" y="3150135"/>
              <a:ext cx="13991" cy="4306"/>
            </a:xfrm>
            <a:custGeom>
              <a:rect b="b" l="l" r="r" t="t"/>
              <a:pathLst>
                <a:path extrusionOk="0" h="143" w="392">
                  <a:moveTo>
                    <a:pt x="290" y="27"/>
                  </a:moveTo>
                  <a:cubicBezTo>
                    <a:pt x="236" y="0"/>
                    <a:pt x="0" y="70"/>
                    <a:pt x="98" y="117"/>
                  </a:cubicBezTo>
                  <a:cubicBezTo>
                    <a:pt x="150" y="143"/>
                    <a:pt x="392" y="72"/>
                    <a:pt x="290"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3"/>
            <p:cNvSpPr/>
            <p:nvPr/>
          </p:nvSpPr>
          <p:spPr>
            <a:xfrm>
              <a:off x="1813895" y="3147786"/>
              <a:ext cx="6889" cy="6263"/>
            </a:xfrm>
            <a:custGeom>
              <a:rect b="b" l="l" r="r" t="t"/>
              <a:pathLst>
                <a:path extrusionOk="0" h="208" w="193">
                  <a:moveTo>
                    <a:pt x="2" y="105"/>
                  </a:moveTo>
                  <a:cubicBezTo>
                    <a:pt x="0" y="155"/>
                    <a:pt x="157" y="208"/>
                    <a:pt x="192" y="105"/>
                  </a:cubicBezTo>
                  <a:cubicBezTo>
                    <a:pt x="192" y="52"/>
                    <a:pt x="37" y="0"/>
                    <a:pt x="2"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3"/>
            <p:cNvSpPr/>
            <p:nvPr/>
          </p:nvSpPr>
          <p:spPr>
            <a:xfrm>
              <a:off x="6449480" y="3147395"/>
              <a:ext cx="14099" cy="4306"/>
            </a:xfrm>
            <a:custGeom>
              <a:rect b="b" l="l" r="r" t="t"/>
              <a:pathLst>
                <a:path extrusionOk="0" h="143" w="395">
                  <a:moveTo>
                    <a:pt x="294" y="25"/>
                  </a:moveTo>
                  <a:cubicBezTo>
                    <a:pt x="241" y="0"/>
                    <a:pt x="1" y="68"/>
                    <a:pt x="103" y="116"/>
                  </a:cubicBezTo>
                  <a:cubicBezTo>
                    <a:pt x="155" y="142"/>
                    <a:pt x="395" y="74"/>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3"/>
            <p:cNvSpPr/>
            <p:nvPr/>
          </p:nvSpPr>
          <p:spPr>
            <a:xfrm>
              <a:off x="5866989" y="3141042"/>
              <a:ext cx="8959" cy="11472"/>
            </a:xfrm>
            <a:custGeom>
              <a:rect b="b" l="l" r="r" t="t"/>
              <a:pathLst>
                <a:path extrusionOk="0" h="381" w="251">
                  <a:moveTo>
                    <a:pt x="223" y="236"/>
                  </a:moveTo>
                  <a:cubicBezTo>
                    <a:pt x="251" y="142"/>
                    <a:pt x="72" y="1"/>
                    <a:pt x="29" y="146"/>
                  </a:cubicBezTo>
                  <a:cubicBezTo>
                    <a:pt x="0" y="241"/>
                    <a:pt x="179" y="381"/>
                    <a:pt x="223" y="23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3"/>
            <p:cNvSpPr/>
            <p:nvPr/>
          </p:nvSpPr>
          <p:spPr>
            <a:xfrm>
              <a:off x="0" y="3144715"/>
              <a:ext cx="14170" cy="4215"/>
            </a:xfrm>
            <a:custGeom>
              <a:rect b="b" l="l" r="r" t="t"/>
              <a:pathLst>
                <a:path extrusionOk="0" h="140" w="397">
                  <a:moveTo>
                    <a:pt x="294" y="24"/>
                  </a:moveTo>
                  <a:cubicBezTo>
                    <a:pt x="242" y="0"/>
                    <a:pt x="1" y="68"/>
                    <a:pt x="102" y="114"/>
                  </a:cubicBezTo>
                  <a:cubicBezTo>
                    <a:pt x="157" y="140"/>
                    <a:pt x="396" y="71"/>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3"/>
            <p:cNvSpPr/>
            <p:nvPr/>
          </p:nvSpPr>
          <p:spPr>
            <a:xfrm>
              <a:off x="4477577" y="3142668"/>
              <a:ext cx="13777" cy="2770"/>
            </a:xfrm>
            <a:custGeom>
              <a:rect b="b" l="l" r="r" t="t"/>
              <a:pathLst>
                <a:path extrusionOk="0" h="92" w="386">
                  <a:moveTo>
                    <a:pt x="385" y="0"/>
                  </a:moveTo>
                  <a:cubicBezTo>
                    <a:pt x="238" y="21"/>
                    <a:pt x="7" y="4"/>
                    <a:pt x="0" y="92"/>
                  </a:cubicBezTo>
                  <a:cubicBezTo>
                    <a:pt x="150" y="71"/>
                    <a:pt x="383" y="89"/>
                    <a:pt x="3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3"/>
            <p:cNvSpPr/>
            <p:nvPr/>
          </p:nvSpPr>
          <p:spPr>
            <a:xfrm>
              <a:off x="6645785" y="3134147"/>
              <a:ext cx="6960" cy="6203"/>
            </a:xfrm>
            <a:custGeom>
              <a:rect b="b" l="l" r="r" t="t"/>
              <a:pathLst>
                <a:path extrusionOk="0" h="206" w="195">
                  <a:moveTo>
                    <a:pt x="195" y="103"/>
                  </a:moveTo>
                  <a:cubicBezTo>
                    <a:pt x="195" y="52"/>
                    <a:pt x="39" y="0"/>
                    <a:pt x="1" y="103"/>
                  </a:cubicBezTo>
                  <a:cubicBezTo>
                    <a:pt x="0" y="153"/>
                    <a:pt x="157" y="205"/>
                    <a:pt x="195"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3"/>
            <p:cNvSpPr/>
            <p:nvPr/>
          </p:nvSpPr>
          <p:spPr>
            <a:xfrm>
              <a:off x="4591006" y="3136496"/>
              <a:ext cx="14134" cy="4246"/>
            </a:xfrm>
            <a:custGeom>
              <a:rect b="b" l="l" r="r" t="t"/>
              <a:pathLst>
                <a:path extrusionOk="0" h="141" w="396">
                  <a:moveTo>
                    <a:pt x="295" y="25"/>
                  </a:moveTo>
                  <a:cubicBezTo>
                    <a:pt x="241" y="0"/>
                    <a:pt x="1" y="68"/>
                    <a:pt x="103" y="114"/>
                  </a:cubicBezTo>
                  <a:cubicBezTo>
                    <a:pt x="156" y="140"/>
                    <a:pt x="395"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3"/>
            <p:cNvSpPr/>
            <p:nvPr/>
          </p:nvSpPr>
          <p:spPr>
            <a:xfrm>
              <a:off x="2626027" y="3131769"/>
              <a:ext cx="15134" cy="9184"/>
            </a:xfrm>
            <a:custGeom>
              <a:rect b="b" l="l" r="r" t="t"/>
              <a:pathLst>
                <a:path extrusionOk="0" h="305" w="424">
                  <a:moveTo>
                    <a:pt x="387" y="272"/>
                  </a:moveTo>
                  <a:cubicBezTo>
                    <a:pt x="357" y="165"/>
                    <a:pt x="424" y="15"/>
                    <a:pt x="194" y="1"/>
                  </a:cubicBezTo>
                  <a:cubicBezTo>
                    <a:pt x="184" y="56"/>
                    <a:pt x="165" y="108"/>
                    <a:pt x="1" y="92"/>
                  </a:cubicBezTo>
                  <a:cubicBezTo>
                    <a:pt x="24" y="202"/>
                    <a:pt x="58" y="305"/>
                    <a:pt x="387"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3"/>
            <p:cNvSpPr/>
            <p:nvPr/>
          </p:nvSpPr>
          <p:spPr>
            <a:xfrm>
              <a:off x="2557178" y="3137248"/>
              <a:ext cx="13849" cy="2710"/>
            </a:xfrm>
            <a:custGeom>
              <a:rect b="b" l="l" r="r" t="t"/>
              <a:pathLst>
                <a:path extrusionOk="0" h="90" w="388">
                  <a:moveTo>
                    <a:pt x="387" y="0"/>
                  </a:moveTo>
                  <a:cubicBezTo>
                    <a:pt x="238" y="20"/>
                    <a:pt x="6" y="3"/>
                    <a:pt x="1" y="89"/>
                  </a:cubicBezTo>
                  <a:cubicBezTo>
                    <a:pt x="152" y="69"/>
                    <a:pt x="383" y="88"/>
                    <a:pt x="3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3"/>
            <p:cNvSpPr/>
            <p:nvPr/>
          </p:nvSpPr>
          <p:spPr>
            <a:xfrm>
              <a:off x="2515989" y="3125536"/>
              <a:ext cx="30410" cy="11743"/>
            </a:xfrm>
            <a:custGeom>
              <a:rect b="b" l="l" r="r" t="t"/>
              <a:pathLst>
                <a:path extrusionOk="0" h="390" w="852">
                  <a:moveTo>
                    <a:pt x="771" y="25"/>
                  </a:moveTo>
                  <a:cubicBezTo>
                    <a:pt x="334" y="0"/>
                    <a:pt x="48" y="46"/>
                    <a:pt x="1" y="207"/>
                  </a:cubicBezTo>
                  <a:cubicBezTo>
                    <a:pt x="275" y="229"/>
                    <a:pt x="324" y="357"/>
                    <a:pt x="578" y="389"/>
                  </a:cubicBezTo>
                  <a:cubicBezTo>
                    <a:pt x="638" y="267"/>
                    <a:pt x="852" y="216"/>
                    <a:pt x="77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3"/>
            <p:cNvSpPr/>
            <p:nvPr/>
          </p:nvSpPr>
          <p:spPr>
            <a:xfrm>
              <a:off x="4019794" y="3125536"/>
              <a:ext cx="13991" cy="4276"/>
            </a:xfrm>
            <a:custGeom>
              <a:rect b="b" l="l" r="r" t="t"/>
              <a:pathLst>
                <a:path extrusionOk="0" h="142" w="392">
                  <a:moveTo>
                    <a:pt x="99" y="116"/>
                  </a:moveTo>
                  <a:cubicBezTo>
                    <a:pt x="154" y="141"/>
                    <a:pt x="392" y="72"/>
                    <a:pt x="293" y="25"/>
                  </a:cubicBezTo>
                  <a:cubicBezTo>
                    <a:pt x="240" y="0"/>
                    <a:pt x="0" y="69"/>
                    <a:pt x="99"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3"/>
            <p:cNvSpPr/>
            <p:nvPr/>
          </p:nvSpPr>
          <p:spPr>
            <a:xfrm>
              <a:off x="7210252" y="3120267"/>
              <a:ext cx="13777" cy="6775"/>
            </a:xfrm>
            <a:custGeom>
              <a:rect b="b" l="l" r="r" t="t"/>
              <a:pathLst>
                <a:path extrusionOk="0" h="225" w="386">
                  <a:moveTo>
                    <a:pt x="386" y="110"/>
                  </a:moveTo>
                  <a:cubicBezTo>
                    <a:pt x="345" y="0"/>
                    <a:pt x="170" y="55"/>
                    <a:pt x="1" y="110"/>
                  </a:cubicBezTo>
                  <a:cubicBezTo>
                    <a:pt x="1" y="201"/>
                    <a:pt x="339" y="225"/>
                    <a:pt x="386"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3"/>
            <p:cNvSpPr/>
            <p:nvPr/>
          </p:nvSpPr>
          <p:spPr>
            <a:xfrm>
              <a:off x="5933233" y="3120056"/>
              <a:ext cx="14063" cy="4276"/>
            </a:xfrm>
            <a:custGeom>
              <a:rect b="b" l="l" r="r" t="t"/>
              <a:pathLst>
                <a:path extrusionOk="0" h="142" w="394">
                  <a:moveTo>
                    <a:pt x="294" y="26"/>
                  </a:moveTo>
                  <a:cubicBezTo>
                    <a:pt x="239" y="1"/>
                    <a:pt x="0" y="70"/>
                    <a:pt x="102" y="117"/>
                  </a:cubicBezTo>
                  <a:cubicBezTo>
                    <a:pt x="153" y="142"/>
                    <a:pt x="393"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3"/>
            <p:cNvSpPr/>
            <p:nvPr/>
          </p:nvSpPr>
          <p:spPr>
            <a:xfrm>
              <a:off x="2897428" y="3112589"/>
              <a:ext cx="26591" cy="12315"/>
            </a:xfrm>
            <a:custGeom>
              <a:rect b="b" l="l" r="r" t="t"/>
              <a:pathLst>
                <a:path extrusionOk="0" h="409" w="745">
                  <a:moveTo>
                    <a:pt x="690" y="365"/>
                  </a:moveTo>
                  <a:cubicBezTo>
                    <a:pt x="745" y="157"/>
                    <a:pt x="644" y="24"/>
                    <a:pt x="305" y="1"/>
                  </a:cubicBezTo>
                  <a:cubicBezTo>
                    <a:pt x="1" y="137"/>
                    <a:pt x="89" y="408"/>
                    <a:pt x="690" y="3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3"/>
            <p:cNvSpPr/>
            <p:nvPr/>
          </p:nvSpPr>
          <p:spPr>
            <a:xfrm>
              <a:off x="2116348" y="3107140"/>
              <a:ext cx="38619" cy="16470"/>
            </a:xfrm>
            <a:custGeom>
              <a:rect b="b" l="l" r="r" t="t"/>
              <a:pathLst>
                <a:path extrusionOk="0" h="547" w="1082">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3"/>
            <p:cNvSpPr/>
            <p:nvPr/>
          </p:nvSpPr>
          <p:spPr>
            <a:xfrm>
              <a:off x="6807469" y="3117347"/>
              <a:ext cx="13991" cy="4276"/>
            </a:xfrm>
            <a:custGeom>
              <a:rect b="b" l="l" r="r" t="t"/>
              <a:pathLst>
                <a:path extrusionOk="0" h="142" w="392">
                  <a:moveTo>
                    <a:pt x="292" y="26"/>
                  </a:moveTo>
                  <a:cubicBezTo>
                    <a:pt x="237" y="1"/>
                    <a:pt x="1" y="70"/>
                    <a:pt x="100" y="117"/>
                  </a:cubicBezTo>
                  <a:cubicBezTo>
                    <a:pt x="152" y="142"/>
                    <a:pt x="391" y="71"/>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3"/>
            <p:cNvSpPr/>
            <p:nvPr/>
          </p:nvSpPr>
          <p:spPr>
            <a:xfrm>
              <a:off x="8369880" y="3114577"/>
              <a:ext cx="14063" cy="4306"/>
            </a:xfrm>
            <a:custGeom>
              <a:rect b="b" l="l" r="r" t="t"/>
              <a:pathLst>
                <a:path extrusionOk="0" h="143" w="394">
                  <a:moveTo>
                    <a:pt x="100" y="118"/>
                  </a:moveTo>
                  <a:cubicBezTo>
                    <a:pt x="156" y="142"/>
                    <a:pt x="393" y="73"/>
                    <a:pt x="293" y="26"/>
                  </a:cubicBezTo>
                  <a:cubicBezTo>
                    <a:pt x="241" y="0"/>
                    <a:pt x="0" y="71"/>
                    <a:pt x="100"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3"/>
            <p:cNvSpPr/>
            <p:nvPr/>
          </p:nvSpPr>
          <p:spPr>
            <a:xfrm>
              <a:off x="7341062" y="3103948"/>
              <a:ext cx="28661" cy="14182"/>
            </a:xfrm>
            <a:custGeom>
              <a:rect b="b" l="l" r="r" t="t"/>
              <a:pathLst>
                <a:path extrusionOk="0" h="471" w="803">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3"/>
            <p:cNvSpPr/>
            <p:nvPr/>
          </p:nvSpPr>
          <p:spPr>
            <a:xfrm>
              <a:off x="4972123" y="3108344"/>
              <a:ext cx="9030" cy="11351"/>
            </a:xfrm>
            <a:custGeom>
              <a:rect b="b" l="l" r="r" t="t"/>
              <a:pathLst>
                <a:path extrusionOk="0" h="377" w="253">
                  <a:moveTo>
                    <a:pt x="224" y="233"/>
                  </a:moveTo>
                  <a:cubicBezTo>
                    <a:pt x="252" y="139"/>
                    <a:pt x="74" y="1"/>
                    <a:pt x="31" y="144"/>
                  </a:cubicBezTo>
                  <a:cubicBezTo>
                    <a:pt x="0" y="238"/>
                    <a:pt x="181" y="377"/>
                    <a:pt x="224" y="2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3"/>
            <p:cNvSpPr/>
            <p:nvPr/>
          </p:nvSpPr>
          <p:spPr>
            <a:xfrm>
              <a:off x="2333461" y="3109187"/>
              <a:ext cx="13956" cy="4215"/>
            </a:xfrm>
            <a:custGeom>
              <a:rect b="b" l="l" r="r" t="t"/>
              <a:pathLst>
                <a:path extrusionOk="0" h="140" w="391">
                  <a:moveTo>
                    <a:pt x="292" y="25"/>
                  </a:moveTo>
                  <a:cubicBezTo>
                    <a:pt x="237" y="0"/>
                    <a:pt x="0" y="68"/>
                    <a:pt x="100" y="116"/>
                  </a:cubicBezTo>
                  <a:cubicBezTo>
                    <a:pt x="152" y="140"/>
                    <a:pt x="391" y="71"/>
                    <a:pt x="292"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3"/>
            <p:cNvSpPr/>
            <p:nvPr/>
          </p:nvSpPr>
          <p:spPr>
            <a:xfrm>
              <a:off x="2061668" y="3107170"/>
              <a:ext cx="13777" cy="5540"/>
            </a:xfrm>
            <a:custGeom>
              <a:rect b="b" l="l" r="r" t="t"/>
              <a:pathLst>
                <a:path extrusionOk="0" h="184" w="386">
                  <a:moveTo>
                    <a:pt x="385" y="1"/>
                  </a:moveTo>
                  <a:lnTo>
                    <a:pt x="0" y="1"/>
                  </a:lnTo>
                  <a:lnTo>
                    <a:pt x="0" y="183"/>
                  </a:lnTo>
                  <a:lnTo>
                    <a:pt x="385"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3"/>
            <p:cNvSpPr/>
            <p:nvPr/>
          </p:nvSpPr>
          <p:spPr>
            <a:xfrm>
              <a:off x="6212129" y="3098619"/>
              <a:ext cx="6960" cy="6233"/>
            </a:xfrm>
            <a:custGeom>
              <a:rect b="b" l="l" r="r" t="t"/>
              <a:pathLst>
                <a:path extrusionOk="0" h="207" w="195">
                  <a:moveTo>
                    <a:pt x="193" y="103"/>
                  </a:moveTo>
                  <a:cubicBezTo>
                    <a:pt x="195" y="52"/>
                    <a:pt x="37" y="0"/>
                    <a:pt x="3" y="103"/>
                  </a:cubicBezTo>
                  <a:cubicBezTo>
                    <a:pt x="0" y="152"/>
                    <a:pt x="157" y="206"/>
                    <a:pt x="193"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3"/>
            <p:cNvSpPr/>
            <p:nvPr/>
          </p:nvSpPr>
          <p:spPr>
            <a:xfrm>
              <a:off x="3214015" y="3087057"/>
              <a:ext cx="52218" cy="22703"/>
            </a:xfrm>
            <a:custGeom>
              <a:rect b="b" l="l" r="r" t="t"/>
              <a:pathLst>
                <a:path extrusionOk="0" h="754" w="1463">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3"/>
            <p:cNvSpPr/>
            <p:nvPr/>
          </p:nvSpPr>
          <p:spPr>
            <a:xfrm>
              <a:off x="7770971" y="3095458"/>
              <a:ext cx="14063" cy="4306"/>
            </a:xfrm>
            <a:custGeom>
              <a:rect b="b" l="l" r="r" t="t"/>
              <a:pathLst>
                <a:path extrusionOk="0" h="143" w="394">
                  <a:moveTo>
                    <a:pt x="294" y="26"/>
                  </a:moveTo>
                  <a:cubicBezTo>
                    <a:pt x="240" y="1"/>
                    <a:pt x="0" y="70"/>
                    <a:pt x="102" y="116"/>
                  </a:cubicBezTo>
                  <a:cubicBezTo>
                    <a:pt x="156" y="143"/>
                    <a:pt x="393" y="74"/>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3"/>
            <p:cNvSpPr/>
            <p:nvPr/>
          </p:nvSpPr>
          <p:spPr>
            <a:xfrm>
              <a:off x="3279973" y="3093501"/>
              <a:ext cx="13777" cy="5480"/>
            </a:xfrm>
            <a:custGeom>
              <a:rect b="b" l="l" r="r" t="t"/>
              <a:pathLst>
                <a:path extrusionOk="0" h="182" w="386">
                  <a:moveTo>
                    <a:pt x="1" y="182"/>
                  </a:moveTo>
                  <a:lnTo>
                    <a:pt x="386" y="182"/>
                  </a:lnTo>
                  <a:lnTo>
                    <a:pt x="386" y="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3"/>
            <p:cNvSpPr/>
            <p:nvPr/>
          </p:nvSpPr>
          <p:spPr>
            <a:xfrm>
              <a:off x="1841414" y="3096210"/>
              <a:ext cx="13742" cy="2740"/>
            </a:xfrm>
            <a:custGeom>
              <a:rect b="b" l="l" r="r" t="t"/>
              <a:pathLst>
                <a:path extrusionOk="0" h="91" w="385">
                  <a:moveTo>
                    <a:pt x="385" y="1"/>
                  </a:moveTo>
                  <a:cubicBezTo>
                    <a:pt x="236" y="20"/>
                    <a:pt x="6" y="3"/>
                    <a:pt x="1" y="91"/>
                  </a:cubicBezTo>
                  <a:cubicBezTo>
                    <a:pt x="150" y="72"/>
                    <a:pt x="379" y="91"/>
                    <a:pt x="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3"/>
            <p:cNvSpPr/>
            <p:nvPr/>
          </p:nvSpPr>
          <p:spPr>
            <a:xfrm>
              <a:off x="6412361" y="3082601"/>
              <a:ext cx="29018" cy="10900"/>
            </a:xfrm>
            <a:custGeom>
              <a:rect b="b" l="l" r="r" t="t"/>
              <a:pathLst>
                <a:path extrusionOk="0" h="362" w="813">
                  <a:moveTo>
                    <a:pt x="563" y="361"/>
                  </a:moveTo>
                  <a:cubicBezTo>
                    <a:pt x="812" y="242"/>
                    <a:pt x="682" y="88"/>
                    <a:pt x="371" y="1"/>
                  </a:cubicBezTo>
                  <a:cubicBezTo>
                    <a:pt x="346" y="225"/>
                    <a:pt x="0" y="283"/>
                    <a:pt x="563" y="36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3"/>
            <p:cNvSpPr/>
            <p:nvPr/>
          </p:nvSpPr>
          <p:spPr>
            <a:xfrm>
              <a:off x="75774" y="3090008"/>
              <a:ext cx="14099" cy="4276"/>
            </a:xfrm>
            <a:custGeom>
              <a:rect b="b" l="l" r="r" t="t"/>
              <a:pathLst>
                <a:path extrusionOk="0" h="142" w="395">
                  <a:moveTo>
                    <a:pt x="293" y="25"/>
                  </a:moveTo>
                  <a:cubicBezTo>
                    <a:pt x="240" y="0"/>
                    <a:pt x="0" y="69"/>
                    <a:pt x="98" y="115"/>
                  </a:cubicBezTo>
                  <a:cubicBezTo>
                    <a:pt x="153" y="141"/>
                    <a:pt x="394" y="72"/>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3"/>
            <p:cNvSpPr/>
            <p:nvPr/>
          </p:nvSpPr>
          <p:spPr>
            <a:xfrm>
              <a:off x="8335437" y="3087238"/>
              <a:ext cx="14027" cy="4276"/>
            </a:xfrm>
            <a:custGeom>
              <a:rect b="b" l="l" r="r" t="t"/>
              <a:pathLst>
                <a:path extrusionOk="0" h="142" w="393">
                  <a:moveTo>
                    <a:pt x="294" y="26"/>
                  </a:moveTo>
                  <a:cubicBezTo>
                    <a:pt x="240" y="1"/>
                    <a:pt x="1" y="70"/>
                    <a:pt x="103" y="117"/>
                  </a:cubicBezTo>
                  <a:cubicBezTo>
                    <a:pt x="153" y="142"/>
                    <a:pt x="392"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3"/>
            <p:cNvSpPr/>
            <p:nvPr/>
          </p:nvSpPr>
          <p:spPr>
            <a:xfrm>
              <a:off x="4498243" y="3087991"/>
              <a:ext cx="13849" cy="2800"/>
            </a:xfrm>
            <a:custGeom>
              <a:rect b="b" l="l" r="r" t="t"/>
              <a:pathLst>
                <a:path extrusionOk="0" h="93" w="388">
                  <a:moveTo>
                    <a:pt x="387" y="1"/>
                  </a:moveTo>
                  <a:cubicBezTo>
                    <a:pt x="237" y="22"/>
                    <a:pt x="7" y="5"/>
                    <a:pt x="1" y="92"/>
                  </a:cubicBezTo>
                  <a:cubicBezTo>
                    <a:pt x="151" y="72"/>
                    <a:pt x="383" y="91"/>
                    <a:pt x="3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3"/>
            <p:cNvSpPr/>
            <p:nvPr/>
          </p:nvSpPr>
          <p:spPr>
            <a:xfrm>
              <a:off x="8600556" y="3081879"/>
              <a:ext cx="13849" cy="7437"/>
            </a:xfrm>
            <a:custGeom>
              <a:rect b="b" l="l" r="r" t="t"/>
              <a:pathLst>
                <a:path extrusionOk="0" h="247" w="388">
                  <a:moveTo>
                    <a:pt x="388" y="114"/>
                  </a:moveTo>
                  <a:cubicBezTo>
                    <a:pt x="384" y="22"/>
                    <a:pt x="50" y="0"/>
                    <a:pt x="0" y="114"/>
                  </a:cubicBezTo>
                  <a:cubicBezTo>
                    <a:pt x="215" y="104"/>
                    <a:pt x="303" y="247"/>
                    <a:pt x="388"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3"/>
            <p:cNvSpPr/>
            <p:nvPr/>
          </p:nvSpPr>
          <p:spPr>
            <a:xfrm>
              <a:off x="8873991" y="3074352"/>
              <a:ext cx="25556" cy="10960"/>
            </a:xfrm>
            <a:custGeom>
              <a:rect b="b" l="l" r="r" t="t"/>
              <a:pathLst>
                <a:path extrusionOk="0" h="364" w="716">
                  <a:moveTo>
                    <a:pt x="439" y="364"/>
                  </a:moveTo>
                  <a:cubicBezTo>
                    <a:pt x="500" y="240"/>
                    <a:pt x="715" y="191"/>
                    <a:pt x="632" y="1"/>
                  </a:cubicBezTo>
                  <a:lnTo>
                    <a:pt x="54" y="1"/>
                  </a:lnTo>
                  <a:cubicBezTo>
                    <a:pt x="0" y="207"/>
                    <a:pt x="102" y="341"/>
                    <a:pt x="439" y="36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3"/>
            <p:cNvSpPr/>
            <p:nvPr/>
          </p:nvSpPr>
          <p:spPr>
            <a:xfrm>
              <a:off x="6246251" y="3076278"/>
              <a:ext cx="21023" cy="9033"/>
            </a:xfrm>
            <a:custGeom>
              <a:rect b="b" l="l" r="r" t="t"/>
              <a:pathLst>
                <a:path extrusionOk="0" h="300" w="589">
                  <a:moveTo>
                    <a:pt x="394" y="300"/>
                  </a:moveTo>
                  <a:cubicBezTo>
                    <a:pt x="394" y="208"/>
                    <a:pt x="549" y="193"/>
                    <a:pt x="588" y="117"/>
                  </a:cubicBezTo>
                  <a:cubicBezTo>
                    <a:pt x="339" y="113"/>
                    <a:pt x="321" y="1"/>
                    <a:pt x="9" y="25"/>
                  </a:cubicBezTo>
                  <a:cubicBezTo>
                    <a:pt x="1" y="185"/>
                    <a:pt x="157" y="259"/>
                    <a:pt x="394" y="30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3"/>
            <p:cNvSpPr/>
            <p:nvPr/>
          </p:nvSpPr>
          <p:spPr>
            <a:xfrm>
              <a:off x="8569504" y="3079048"/>
              <a:ext cx="14063" cy="4276"/>
            </a:xfrm>
            <a:custGeom>
              <a:rect b="b" l="l" r="r" t="t"/>
              <a:pathLst>
                <a:path extrusionOk="0" h="142" w="394">
                  <a:moveTo>
                    <a:pt x="99" y="119"/>
                  </a:moveTo>
                  <a:cubicBezTo>
                    <a:pt x="155" y="141"/>
                    <a:pt x="394" y="74"/>
                    <a:pt x="293" y="27"/>
                  </a:cubicBezTo>
                  <a:cubicBezTo>
                    <a:pt x="240" y="0"/>
                    <a:pt x="1" y="69"/>
                    <a:pt x="99" y="11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3"/>
            <p:cNvSpPr/>
            <p:nvPr/>
          </p:nvSpPr>
          <p:spPr>
            <a:xfrm>
              <a:off x="4956990" y="3070678"/>
              <a:ext cx="39761" cy="15778"/>
            </a:xfrm>
            <a:custGeom>
              <a:rect b="b" l="l" r="r" t="t"/>
              <a:pathLst>
                <a:path extrusionOk="0" h="524" w="1114">
                  <a:moveTo>
                    <a:pt x="648" y="303"/>
                  </a:moveTo>
                  <a:cubicBezTo>
                    <a:pt x="1114" y="0"/>
                    <a:pt x="0" y="523"/>
                    <a:pt x="648" y="3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3"/>
            <p:cNvSpPr/>
            <p:nvPr/>
          </p:nvSpPr>
          <p:spPr>
            <a:xfrm>
              <a:off x="2743489" y="3067908"/>
              <a:ext cx="36335" cy="19030"/>
            </a:xfrm>
            <a:custGeom>
              <a:rect b="b" l="l" r="r" t="t"/>
              <a:pathLst>
                <a:path extrusionOk="0" h="632" w="1018">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3"/>
            <p:cNvSpPr/>
            <p:nvPr/>
          </p:nvSpPr>
          <p:spPr>
            <a:xfrm>
              <a:off x="3893980" y="3063392"/>
              <a:ext cx="37905" cy="18849"/>
            </a:xfrm>
            <a:custGeom>
              <a:rect b="b" l="l" r="r" t="t"/>
              <a:pathLst>
                <a:path extrusionOk="0" h="626" w="1062">
                  <a:moveTo>
                    <a:pt x="732" y="545"/>
                  </a:moveTo>
                  <a:cubicBezTo>
                    <a:pt x="1062" y="392"/>
                    <a:pt x="619" y="138"/>
                    <a:pt x="347" y="1"/>
                  </a:cubicBezTo>
                  <a:cubicBezTo>
                    <a:pt x="48" y="140"/>
                    <a:pt x="1" y="626"/>
                    <a:pt x="732"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3"/>
            <p:cNvSpPr/>
            <p:nvPr/>
          </p:nvSpPr>
          <p:spPr>
            <a:xfrm>
              <a:off x="2784249" y="3071250"/>
              <a:ext cx="7067" cy="6203"/>
            </a:xfrm>
            <a:custGeom>
              <a:rect b="b" l="l" r="r" t="t"/>
              <a:pathLst>
                <a:path extrusionOk="0" h="206" w="198">
                  <a:moveTo>
                    <a:pt x="5" y="104"/>
                  </a:moveTo>
                  <a:cubicBezTo>
                    <a:pt x="1" y="153"/>
                    <a:pt x="161" y="206"/>
                    <a:pt x="198" y="104"/>
                  </a:cubicBezTo>
                  <a:cubicBezTo>
                    <a:pt x="198" y="53"/>
                    <a:pt x="40" y="1"/>
                    <a:pt x="5"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3"/>
            <p:cNvSpPr/>
            <p:nvPr/>
          </p:nvSpPr>
          <p:spPr>
            <a:xfrm>
              <a:off x="332362" y="3060682"/>
              <a:ext cx="56751" cy="22552"/>
            </a:xfrm>
            <a:custGeom>
              <a:rect b="b" l="l" r="r" t="t"/>
              <a:pathLst>
                <a:path extrusionOk="0" h="749" w="159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3"/>
            <p:cNvSpPr/>
            <p:nvPr/>
          </p:nvSpPr>
          <p:spPr>
            <a:xfrm>
              <a:off x="3276404" y="3070889"/>
              <a:ext cx="13991" cy="4246"/>
            </a:xfrm>
            <a:custGeom>
              <a:rect b="b" l="l" r="r" t="t"/>
              <a:pathLst>
                <a:path extrusionOk="0" h="141" w="392">
                  <a:moveTo>
                    <a:pt x="295" y="26"/>
                  </a:moveTo>
                  <a:cubicBezTo>
                    <a:pt x="238" y="1"/>
                    <a:pt x="0" y="67"/>
                    <a:pt x="99" y="117"/>
                  </a:cubicBezTo>
                  <a:cubicBezTo>
                    <a:pt x="153" y="141"/>
                    <a:pt x="392" y="73"/>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3"/>
            <p:cNvSpPr/>
            <p:nvPr/>
          </p:nvSpPr>
          <p:spPr>
            <a:xfrm>
              <a:off x="2096075" y="3068360"/>
              <a:ext cx="13742" cy="6684"/>
            </a:xfrm>
            <a:custGeom>
              <a:rect b="b" l="l" r="r" t="t"/>
              <a:pathLst>
                <a:path extrusionOk="0" h="222" w="385">
                  <a:moveTo>
                    <a:pt x="385" y="110"/>
                  </a:moveTo>
                  <a:cubicBezTo>
                    <a:pt x="345" y="0"/>
                    <a:pt x="172" y="54"/>
                    <a:pt x="1" y="110"/>
                  </a:cubicBezTo>
                  <a:cubicBezTo>
                    <a:pt x="2" y="201"/>
                    <a:pt x="339" y="222"/>
                    <a:pt x="385"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3"/>
            <p:cNvSpPr/>
            <p:nvPr/>
          </p:nvSpPr>
          <p:spPr>
            <a:xfrm>
              <a:off x="2980412" y="3065409"/>
              <a:ext cx="13991" cy="4276"/>
            </a:xfrm>
            <a:custGeom>
              <a:rect b="b" l="l" r="r" t="t"/>
              <a:pathLst>
                <a:path extrusionOk="0" h="142" w="392">
                  <a:moveTo>
                    <a:pt x="294" y="25"/>
                  </a:moveTo>
                  <a:cubicBezTo>
                    <a:pt x="241" y="0"/>
                    <a:pt x="0" y="69"/>
                    <a:pt x="101" y="116"/>
                  </a:cubicBezTo>
                  <a:cubicBezTo>
                    <a:pt x="154" y="141"/>
                    <a:pt x="392"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3"/>
            <p:cNvSpPr/>
            <p:nvPr/>
          </p:nvSpPr>
          <p:spPr>
            <a:xfrm>
              <a:off x="5627033" y="3062971"/>
              <a:ext cx="20773" cy="3673"/>
            </a:xfrm>
            <a:custGeom>
              <a:rect b="b" l="l" r="r" t="t"/>
              <a:pathLst>
                <a:path extrusionOk="0" h="122" w="582">
                  <a:moveTo>
                    <a:pt x="581" y="15"/>
                  </a:moveTo>
                  <a:cubicBezTo>
                    <a:pt x="354" y="28"/>
                    <a:pt x="35" y="0"/>
                    <a:pt x="1" y="106"/>
                  </a:cubicBezTo>
                  <a:cubicBezTo>
                    <a:pt x="229" y="93"/>
                    <a:pt x="550" y="122"/>
                    <a:pt x="581" y="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3"/>
            <p:cNvSpPr/>
            <p:nvPr/>
          </p:nvSpPr>
          <p:spPr>
            <a:xfrm>
              <a:off x="2894501" y="3060682"/>
              <a:ext cx="13813" cy="2770"/>
            </a:xfrm>
            <a:custGeom>
              <a:rect b="b" l="l" r="r" t="t"/>
              <a:pathLst>
                <a:path extrusionOk="0" h="92" w="387">
                  <a:moveTo>
                    <a:pt x="387" y="0"/>
                  </a:moveTo>
                  <a:cubicBezTo>
                    <a:pt x="238" y="20"/>
                    <a:pt x="8" y="4"/>
                    <a:pt x="0" y="92"/>
                  </a:cubicBezTo>
                  <a:cubicBezTo>
                    <a:pt x="149" y="71"/>
                    <a:pt x="381" y="88"/>
                    <a:pt x="3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3"/>
            <p:cNvSpPr/>
            <p:nvPr/>
          </p:nvSpPr>
          <p:spPr>
            <a:xfrm>
              <a:off x="8881915" y="3049663"/>
              <a:ext cx="14634" cy="9605"/>
            </a:xfrm>
            <a:custGeom>
              <a:rect b="b" l="l" r="r" t="t"/>
              <a:pathLst>
                <a:path extrusionOk="0" h="319" w="410">
                  <a:moveTo>
                    <a:pt x="410" y="275"/>
                  </a:moveTo>
                  <a:lnTo>
                    <a:pt x="410" y="92"/>
                  </a:lnTo>
                  <a:cubicBezTo>
                    <a:pt x="217" y="92"/>
                    <a:pt x="181" y="19"/>
                    <a:pt x="25" y="1"/>
                  </a:cubicBezTo>
                  <a:cubicBezTo>
                    <a:pt x="44" y="146"/>
                    <a:pt x="0" y="318"/>
                    <a:pt x="410" y="27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3"/>
            <p:cNvSpPr/>
            <p:nvPr/>
          </p:nvSpPr>
          <p:spPr>
            <a:xfrm>
              <a:off x="5506609" y="3054420"/>
              <a:ext cx="13920" cy="4336"/>
            </a:xfrm>
            <a:custGeom>
              <a:rect b="b" l="l" r="r" t="t"/>
              <a:pathLst>
                <a:path extrusionOk="0" h="144" w="390">
                  <a:moveTo>
                    <a:pt x="291" y="27"/>
                  </a:moveTo>
                  <a:cubicBezTo>
                    <a:pt x="238" y="1"/>
                    <a:pt x="0" y="71"/>
                    <a:pt x="98" y="117"/>
                  </a:cubicBezTo>
                  <a:cubicBezTo>
                    <a:pt x="152" y="143"/>
                    <a:pt x="389" y="75"/>
                    <a:pt x="291"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3"/>
            <p:cNvSpPr/>
            <p:nvPr/>
          </p:nvSpPr>
          <p:spPr>
            <a:xfrm>
              <a:off x="2105676" y="3049723"/>
              <a:ext cx="29518" cy="9846"/>
            </a:xfrm>
            <a:custGeom>
              <a:rect b="b" l="l" r="r" t="t"/>
              <a:pathLst>
                <a:path extrusionOk="0" h="327" w="827">
                  <a:moveTo>
                    <a:pt x="695" y="273"/>
                  </a:moveTo>
                  <a:cubicBezTo>
                    <a:pt x="827" y="28"/>
                    <a:pt x="294" y="98"/>
                    <a:pt x="116" y="0"/>
                  </a:cubicBezTo>
                  <a:cubicBezTo>
                    <a:pt x="1" y="238"/>
                    <a:pt x="195" y="327"/>
                    <a:pt x="695"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3"/>
            <p:cNvSpPr/>
            <p:nvPr/>
          </p:nvSpPr>
          <p:spPr>
            <a:xfrm>
              <a:off x="8566149" y="3047043"/>
              <a:ext cx="34443" cy="8943"/>
            </a:xfrm>
            <a:custGeom>
              <a:rect b="b" l="l" r="r" t="t"/>
              <a:pathLst>
                <a:path extrusionOk="0" h="297" w="965">
                  <a:moveTo>
                    <a:pt x="193" y="272"/>
                  </a:moveTo>
                  <a:cubicBezTo>
                    <a:pt x="634" y="297"/>
                    <a:pt x="918" y="250"/>
                    <a:pt x="964" y="89"/>
                  </a:cubicBezTo>
                  <a:cubicBezTo>
                    <a:pt x="625" y="109"/>
                    <a:pt x="1" y="1"/>
                    <a:pt x="193"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3"/>
            <p:cNvSpPr/>
            <p:nvPr/>
          </p:nvSpPr>
          <p:spPr>
            <a:xfrm>
              <a:off x="2658507" y="3044303"/>
              <a:ext cx="17703" cy="10960"/>
            </a:xfrm>
            <a:custGeom>
              <a:rect b="b" l="l" r="r" t="t"/>
              <a:pathLst>
                <a:path extrusionOk="0" h="364" w="496">
                  <a:moveTo>
                    <a:pt x="443" y="363"/>
                  </a:moveTo>
                  <a:cubicBezTo>
                    <a:pt x="496" y="155"/>
                    <a:pt x="395" y="22"/>
                    <a:pt x="57" y="0"/>
                  </a:cubicBezTo>
                  <a:cubicBezTo>
                    <a:pt x="1" y="205"/>
                    <a:pt x="103" y="341"/>
                    <a:pt x="443" y="36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3"/>
            <p:cNvSpPr/>
            <p:nvPr/>
          </p:nvSpPr>
          <p:spPr>
            <a:xfrm>
              <a:off x="7000170" y="3049000"/>
              <a:ext cx="14027" cy="4276"/>
            </a:xfrm>
            <a:custGeom>
              <a:rect b="b" l="l" r="r" t="t"/>
              <a:pathLst>
                <a:path extrusionOk="0" h="142" w="393">
                  <a:moveTo>
                    <a:pt x="99" y="116"/>
                  </a:moveTo>
                  <a:cubicBezTo>
                    <a:pt x="155" y="142"/>
                    <a:pt x="392" y="73"/>
                    <a:pt x="293" y="24"/>
                  </a:cubicBezTo>
                  <a:cubicBezTo>
                    <a:pt x="238" y="1"/>
                    <a:pt x="1" y="69"/>
                    <a:pt x="99"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3"/>
            <p:cNvSpPr/>
            <p:nvPr/>
          </p:nvSpPr>
          <p:spPr>
            <a:xfrm>
              <a:off x="2285206" y="3049060"/>
              <a:ext cx="14063" cy="4215"/>
            </a:xfrm>
            <a:custGeom>
              <a:rect b="b" l="l" r="r" t="t"/>
              <a:pathLst>
                <a:path extrusionOk="0" h="140" w="394">
                  <a:moveTo>
                    <a:pt x="294" y="22"/>
                  </a:moveTo>
                  <a:cubicBezTo>
                    <a:pt x="242" y="0"/>
                    <a:pt x="0" y="68"/>
                    <a:pt x="101" y="114"/>
                  </a:cubicBezTo>
                  <a:cubicBezTo>
                    <a:pt x="155" y="140"/>
                    <a:pt x="393" y="71"/>
                    <a:pt x="294" y="2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3"/>
            <p:cNvSpPr/>
            <p:nvPr/>
          </p:nvSpPr>
          <p:spPr>
            <a:xfrm>
              <a:off x="7367689" y="3038823"/>
              <a:ext cx="23414" cy="8250"/>
            </a:xfrm>
            <a:custGeom>
              <a:rect b="b" l="l" r="r" t="t"/>
              <a:pathLst>
                <a:path extrusionOk="0" h="274" w="656">
                  <a:moveTo>
                    <a:pt x="410" y="274"/>
                  </a:moveTo>
                  <a:cubicBezTo>
                    <a:pt x="421" y="157"/>
                    <a:pt x="656" y="146"/>
                    <a:pt x="602" y="1"/>
                  </a:cubicBezTo>
                  <a:lnTo>
                    <a:pt x="217" y="1"/>
                  </a:lnTo>
                  <a:cubicBezTo>
                    <a:pt x="0" y="131"/>
                    <a:pt x="7" y="221"/>
                    <a:pt x="410"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3"/>
            <p:cNvSpPr/>
            <p:nvPr/>
          </p:nvSpPr>
          <p:spPr>
            <a:xfrm>
              <a:off x="1953664" y="3029580"/>
              <a:ext cx="46400" cy="9274"/>
            </a:xfrm>
            <a:custGeom>
              <a:rect b="b" l="l" r="r" t="t"/>
              <a:pathLst>
                <a:path extrusionOk="0" h="308" w="1300">
                  <a:moveTo>
                    <a:pt x="712" y="308"/>
                  </a:moveTo>
                  <a:cubicBezTo>
                    <a:pt x="1299" y="1"/>
                    <a:pt x="0" y="32"/>
                    <a:pt x="712" y="30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3"/>
            <p:cNvSpPr/>
            <p:nvPr/>
          </p:nvSpPr>
          <p:spPr>
            <a:xfrm>
              <a:off x="8894157" y="3021421"/>
              <a:ext cx="39761" cy="15838"/>
            </a:xfrm>
            <a:custGeom>
              <a:rect b="b" l="l" r="r" t="t"/>
              <a:pathLst>
                <a:path extrusionOk="0" h="526" w="1114">
                  <a:moveTo>
                    <a:pt x="648" y="306"/>
                  </a:moveTo>
                  <a:cubicBezTo>
                    <a:pt x="1114" y="0"/>
                    <a:pt x="0" y="525"/>
                    <a:pt x="648"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3"/>
            <p:cNvSpPr/>
            <p:nvPr/>
          </p:nvSpPr>
          <p:spPr>
            <a:xfrm>
              <a:off x="8018815" y="3029881"/>
              <a:ext cx="14063" cy="4215"/>
            </a:xfrm>
            <a:custGeom>
              <a:rect b="b" l="l" r="r" t="t"/>
              <a:pathLst>
                <a:path extrusionOk="0" h="140" w="394">
                  <a:moveTo>
                    <a:pt x="102" y="115"/>
                  </a:moveTo>
                  <a:cubicBezTo>
                    <a:pt x="157" y="140"/>
                    <a:pt x="394" y="71"/>
                    <a:pt x="294" y="24"/>
                  </a:cubicBezTo>
                  <a:cubicBezTo>
                    <a:pt x="242" y="0"/>
                    <a:pt x="1" y="67"/>
                    <a:pt x="102"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3"/>
            <p:cNvSpPr/>
            <p:nvPr/>
          </p:nvSpPr>
          <p:spPr>
            <a:xfrm>
              <a:off x="5014490" y="3027864"/>
              <a:ext cx="13849" cy="5480"/>
            </a:xfrm>
            <a:custGeom>
              <a:rect b="b" l="l" r="r" t="t"/>
              <a:pathLst>
                <a:path extrusionOk="0" h="182" w="388">
                  <a:moveTo>
                    <a:pt x="0" y="182"/>
                  </a:moveTo>
                  <a:lnTo>
                    <a:pt x="388" y="182"/>
                  </a:lnTo>
                  <a:lnTo>
                    <a:pt x="388" y="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3"/>
            <p:cNvSpPr/>
            <p:nvPr/>
          </p:nvSpPr>
          <p:spPr>
            <a:xfrm>
              <a:off x="2873907" y="3027262"/>
              <a:ext cx="13813" cy="6835"/>
            </a:xfrm>
            <a:custGeom>
              <a:rect b="b" l="l" r="r" t="t"/>
              <a:pathLst>
                <a:path extrusionOk="0" h="227" w="387">
                  <a:moveTo>
                    <a:pt x="0" y="112"/>
                  </a:moveTo>
                  <a:cubicBezTo>
                    <a:pt x="2" y="203"/>
                    <a:pt x="338" y="227"/>
                    <a:pt x="387" y="112"/>
                  </a:cubicBezTo>
                  <a:cubicBezTo>
                    <a:pt x="344" y="1"/>
                    <a:pt x="171" y="56"/>
                    <a:pt x="0" y="11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3"/>
            <p:cNvSpPr/>
            <p:nvPr/>
          </p:nvSpPr>
          <p:spPr>
            <a:xfrm>
              <a:off x="6763890" y="3017477"/>
              <a:ext cx="26448" cy="15296"/>
            </a:xfrm>
            <a:custGeom>
              <a:rect b="b" l="l" r="r" t="t"/>
              <a:pathLst>
                <a:path extrusionOk="0" h="508" w="741">
                  <a:moveTo>
                    <a:pt x="740" y="437"/>
                  </a:moveTo>
                  <a:lnTo>
                    <a:pt x="740" y="75"/>
                  </a:lnTo>
                  <a:cubicBezTo>
                    <a:pt x="0" y="1"/>
                    <a:pt x="0" y="507"/>
                    <a:pt x="740" y="43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3"/>
            <p:cNvSpPr/>
            <p:nvPr/>
          </p:nvSpPr>
          <p:spPr>
            <a:xfrm>
              <a:off x="2729284" y="3024763"/>
              <a:ext cx="6996" cy="6233"/>
            </a:xfrm>
            <a:custGeom>
              <a:rect b="b" l="l" r="r" t="t"/>
              <a:pathLst>
                <a:path extrusionOk="0" h="207" w="196">
                  <a:moveTo>
                    <a:pt x="195" y="104"/>
                  </a:moveTo>
                  <a:cubicBezTo>
                    <a:pt x="195" y="53"/>
                    <a:pt x="37" y="0"/>
                    <a:pt x="1" y="104"/>
                  </a:cubicBezTo>
                  <a:cubicBezTo>
                    <a:pt x="1" y="154"/>
                    <a:pt x="157" y="207"/>
                    <a:pt x="195"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3"/>
            <p:cNvSpPr/>
            <p:nvPr/>
          </p:nvSpPr>
          <p:spPr>
            <a:xfrm>
              <a:off x="4126619" y="3022023"/>
              <a:ext cx="6924" cy="6263"/>
            </a:xfrm>
            <a:custGeom>
              <a:rect b="b" l="l" r="r" t="t"/>
              <a:pathLst>
                <a:path extrusionOk="0" h="208" w="194">
                  <a:moveTo>
                    <a:pt x="192" y="104"/>
                  </a:moveTo>
                  <a:cubicBezTo>
                    <a:pt x="193" y="55"/>
                    <a:pt x="37" y="0"/>
                    <a:pt x="2" y="104"/>
                  </a:cubicBezTo>
                  <a:cubicBezTo>
                    <a:pt x="0" y="154"/>
                    <a:pt x="154" y="208"/>
                    <a:pt x="192"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3"/>
            <p:cNvSpPr/>
            <p:nvPr/>
          </p:nvSpPr>
          <p:spPr>
            <a:xfrm>
              <a:off x="2660506" y="3016904"/>
              <a:ext cx="22629" cy="11743"/>
            </a:xfrm>
            <a:custGeom>
              <a:rect b="b" l="l" r="r" t="t"/>
              <a:pathLst>
                <a:path extrusionOk="0" h="390" w="634">
                  <a:moveTo>
                    <a:pt x="194" y="0"/>
                  </a:moveTo>
                  <a:cubicBezTo>
                    <a:pt x="203" y="127"/>
                    <a:pt x="104" y="201"/>
                    <a:pt x="1" y="273"/>
                  </a:cubicBezTo>
                  <a:cubicBezTo>
                    <a:pt x="246" y="277"/>
                    <a:pt x="267" y="389"/>
                    <a:pt x="577" y="363"/>
                  </a:cubicBezTo>
                  <a:cubicBezTo>
                    <a:pt x="634" y="157"/>
                    <a:pt x="531" y="24"/>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3"/>
            <p:cNvSpPr/>
            <p:nvPr/>
          </p:nvSpPr>
          <p:spPr>
            <a:xfrm>
              <a:off x="2546791" y="3021692"/>
              <a:ext cx="14063" cy="4246"/>
            </a:xfrm>
            <a:custGeom>
              <a:rect b="b" l="l" r="r" t="t"/>
              <a:pathLst>
                <a:path extrusionOk="0" h="141" w="394">
                  <a:moveTo>
                    <a:pt x="292" y="24"/>
                  </a:moveTo>
                  <a:cubicBezTo>
                    <a:pt x="241" y="1"/>
                    <a:pt x="1" y="68"/>
                    <a:pt x="100" y="115"/>
                  </a:cubicBezTo>
                  <a:cubicBezTo>
                    <a:pt x="153" y="140"/>
                    <a:pt x="393" y="72"/>
                    <a:pt x="292"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3"/>
            <p:cNvSpPr/>
            <p:nvPr/>
          </p:nvSpPr>
          <p:spPr>
            <a:xfrm>
              <a:off x="1869003" y="3014255"/>
              <a:ext cx="20666" cy="8190"/>
            </a:xfrm>
            <a:custGeom>
              <a:rect b="b" l="l" r="r" t="t"/>
              <a:pathLst>
                <a:path extrusionOk="0" h="272" w="579">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3"/>
            <p:cNvSpPr/>
            <p:nvPr/>
          </p:nvSpPr>
          <p:spPr>
            <a:xfrm>
              <a:off x="4449238" y="3011515"/>
              <a:ext cx="23486" cy="8250"/>
            </a:xfrm>
            <a:custGeom>
              <a:rect b="b" l="l" r="r" t="t"/>
              <a:pathLst>
                <a:path extrusionOk="0" h="274" w="658">
                  <a:moveTo>
                    <a:pt x="412" y="273"/>
                  </a:moveTo>
                  <a:cubicBezTo>
                    <a:pt x="422" y="155"/>
                    <a:pt x="657" y="145"/>
                    <a:pt x="604" y="0"/>
                  </a:cubicBezTo>
                  <a:lnTo>
                    <a:pt x="216" y="0"/>
                  </a:lnTo>
                  <a:cubicBezTo>
                    <a:pt x="1" y="131"/>
                    <a:pt x="10" y="220"/>
                    <a:pt x="412"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3"/>
            <p:cNvSpPr/>
            <p:nvPr/>
          </p:nvSpPr>
          <p:spPr>
            <a:xfrm>
              <a:off x="2708690" y="3013833"/>
              <a:ext cx="6889" cy="6233"/>
            </a:xfrm>
            <a:custGeom>
              <a:rect b="b" l="l" r="r" t="t"/>
              <a:pathLst>
                <a:path extrusionOk="0" h="207" w="193">
                  <a:moveTo>
                    <a:pt x="193" y="102"/>
                  </a:moveTo>
                  <a:cubicBezTo>
                    <a:pt x="193" y="51"/>
                    <a:pt x="36" y="1"/>
                    <a:pt x="1" y="102"/>
                  </a:cubicBezTo>
                  <a:cubicBezTo>
                    <a:pt x="1" y="153"/>
                    <a:pt x="156" y="207"/>
                    <a:pt x="193"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3"/>
            <p:cNvSpPr/>
            <p:nvPr/>
          </p:nvSpPr>
          <p:spPr>
            <a:xfrm>
              <a:off x="2550325" y="3013833"/>
              <a:ext cx="6889" cy="6233"/>
            </a:xfrm>
            <a:custGeom>
              <a:rect b="b" l="l" r="r" t="t"/>
              <a:pathLst>
                <a:path extrusionOk="0" h="207" w="193">
                  <a:moveTo>
                    <a:pt x="193" y="102"/>
                  </a:moveTo>
                  <a:cubicBezTo>
                    <a:pt x="193" y="51"/>
                    <a:pt x="36" y="1"/>
                    <a:pt x="1" y="102"/>
                  </a:cubicBezTo>
                  <a:cubicBezTo>
                    <a:pt x="1" y="153"/>
                    <a:pt x="156" y="207"/>
                    <a:pt x="193"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3"/>
            <p:cNvSpPr/>
            <p:nvPr/>
          </p:nvSpPr>
          <p:spPr>
            <a:xfrm>
              <a:off x="8662517" y="3011485"/>
              <a:ext cx="13777" cy="5450"/>
            </a:xfrm>
            <a:custGeom>
              <a:rect b="b" l="l" r="r" t="t"/>
              <a:pathLst>
                <a:path extrusionOk="0" h="181" w="386">
                  <a:moveTo>
                    <a:pt x="385" y="0"/>
                  </a:moveTo>
                  <a:lnTo>
                    <a:pt x="0" y="0"/>
                  </a:lnTo>
                  <a:lnTo>
                    <a:pt x="0" y="180"/>
                  </a:lnTo>
                  <a:lnTo>
                    <a:pt x="385" y="18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3"/>
            <p:cNvSpPr/>
            <p:nvPr/>
          </p:nvSpPr>
          <p:spPr>
            <a:xfrm>
              <a:off x="2832576" y="2995678"/>
              <a:ext cx="26591" cy="15236"/>
            </a:xfrm>
            <a:custGeom>
              <a:rect b="b" l="l" r="r" t="t"/>
              <a:pathLst>
                <a:path extrusionOk="0" h="506" w="745">
                  <a:moveTo>
                    <a:pt x="1" y="71"/>
                  </a:moveTo>
                  <a:lnTo>
                    <a:pt x="1" y="434"/>
                  </a:lnTo>
                  <a:cubicBezTo>
                    <a:pt x="745" y="506"/>
                    <a:pt x="745" y="0"/>
                    <a:pt x="1" y="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3"/>
            <p:cNvSpPr/>
            <p:nvPr/>
          </p:nvSpPr>
          <p:spPr>
            <a:xfrm>
              <a:off x="2912847" y="2987428"/>
              <a:ext cx="37156" cy="15868"/>
            </a:xfrm>
            <a:custGeom>
              <a:rect b="b" l="l" r="r" t="t"/>
              <a:pathLst>
                <a:path extrusionOk="0" h="527" w="1041">
                  <a:moveTo>
                    <a:pt x="836" y="526"/>
                  </a:moveTo>
                  <a:cubicBezTo>
                    <a:pt x="1041" y="0"/>
                    <a:pt x="1" y="489"/>
                    <a:pt x="836" y="5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3"/>
            <p:cNvSpPr/>
            <p:nvPr/>
          </p:nvSpPr>
          <p:spPr>
            <a:xfrm>
              <a:off x="7871051" y="2985080"/>
              <a:ext cx="34372" cy="16259"/>
            </a:xfrm>
            <a:custGeom>
              <a:rect b="b" l="l" r="r" t="t"/>
              <a:pathLst>
                <a:path extrusionOk="0" h="540" w="963">
                  <a:moveTo>
                    <a:pt x="0" y="423"/>
                  </a:moveTo>
                  <a:cubicBezTo>
                    <a:pt x="251" y="539"/>
                    <a:pt x="709" y="539"/>
                    <a:pt x="962" y="423"/>
                  </a:cubicBezTo>
                  <a:cubicBezTo>
                    <a:pt x="960" y="0"/>
                    <a:pt x="3" y="0"/>
                    <a:pt x="0" y="42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3"/>
            <p:cNvSpPr/>
            <p:nvPr/>
          </p:nvSpPr>
          <p:spPr>
            <a:xfrm>
              <a:off x="7733351" y="2997786"/>
              <a:ext cx="13777" cy="2740"/>
            </a:xfrm>
            <a:custGeom>
              <a:rect b="b" l="l" r="r" t="t"/>
              <a:pathLst>
                <a:path extrusionOk="0" h="91" w="386">
                  <a:moveTo>
                    <a:pt x="386" y="1"/>
                  </a:moveTo>
                  <a:cubicBezTo>
                    <a:pt x="236" y="22"/>
                    <a:pt x="5" y="2"/>
                    <a:pt x="1" y="91"/>
                  </a:cubicBezTo>
                  <a:cubicBezTo>
                    <a:pt x="148" y="73"/>
                    <a:pt x="381" y="88"/>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3"/>
            <p:cNvSpPr/>
            <p:nvPr/>
          </p:nvSpPr>
          <p:spPr>
            <a:xfrm>
              <a:off x="8455183" y="2992336"/>
              <a:ext cx="21558" cy="6444"/>
            </a:xfrm>
            <a:custGeom>
              <a:rect b="b" l="l" r="r" t="t"/>
              <a:pathLst>
                <a:path extrusionOk="0" h="214" w="604">
                  <a:moveTo>
                    <a:pt x="604" y="182"/>
                  </a:moveTo>
                  <a:lnTo>
                    <a:pt x="604" y="0"/>
                  </a:lnTo>
                  <a:lnTo>
                    <a:pt x="25" y="0"/>
                  </a:lnTo>
                  <a:cubicBezTo>
                    <a:pt x="0" y="164"/>
                    <a:pt x="215" y="213"/>
                    <a:pt x="604"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3"/>
            <p:cNvSpPr/>
            <p:nvPr/>
          </p:nvSpPr>
          <p:spPr>
            <a:xfrm>
              <a:off x="8538666" y="2985622"/>
              <a:ext cx="13813" cy="7437"/>
            </a:xfrm>
            <a:custGeom>
              <a:rect b="b" l="l" r="r" t="t"/>
              <a:pathLst>
                <a:path extrusionOk="0" h="247" w="387">
                  <a:moveTo>
                    <a:pt x="387" y="132"/>
                  </a:moveTo>
                  <a:cubicBezTo>
                    <a:pt x="170" y="143"/>
                    <a:pt x="88" y="0"/>
                    <a:pt x="2" y="132"/>
                  </a:cubicBezTo>
                  <a:cubicBezTo>
                    <a:pt x="1" y="223"/>
                    <a:pt x="337" y="247"/>
                    <a:pt x="387" y="13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3"/>
            <p:cNvSpPr/>
            <p:nvPr/>
          </p:nvSpPr>
          <p:spPr>
            <a:xfrm>
              <a:off x="3723873" y="2986134"/>
              <a:ext cx="13884" cy="4276"/>
            </a:xfrm>
            <a:custGeom>
              <a:rect b="b" l="l" r="r" t="t"/>
              <a:pathLst>
                <a:path extrusionOk="0" h="142" w="389">
                  <a:moveTo>
                    <a:pt x="289" y="24"/>
                  </a:moveTo>
                  <a:cubicBezTo>
                    <a:pt x="238" y="0"/>
                    <a:pt x="1" y="68"/>
                    <a:pt x="99" y="115"/>
                  </a:cubicBezTo>
                  <a:cubicBezTo>
                    <a:pt x="151" y="141"/>
                    <a:pt x="389" y="72"/>
                    <a:pt x="289"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3"/>
            <p:cNvSpPr/>
            <p:nvPr/>
          </p:nvSpPr>
          <p:spPr>
            <a:xfrm>
              <a:off x="7857202" y="2978697"/>
              <a:ext cx="13884" cy="5480"/>
            </a:xfrm>
            <a:custGeom>
              <a:rect b="b" l="l" r="r" t="t"/>
              <a:pathLst>
                <a:path extrusionOk="0" h="182" w="389">
                  <a:moveTo>
                    <a:pt x="388" y="1"/>
                  </a:moveTo>
                  <a:lnTo>
                    <a:pt x="0" y="1"/>
                  </a:lnTo>
                  <a:lnTo>
                    <a:pt x="0" y="182"/>
                  </a:lnTo>
                  <a:lnTo>
                    <a:pt x="388"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3"/>
            <p:cNvSpPr/>
            <p:nvPr/>
          </p:nvSpPr>
          <p:spPr>
            <a:xfrm>
              <a:off x="8007786" y="2975957"/>
              <a:ext cx="21558" cy="6383"/>
            </a:xfrm>
            <a:custGeom>
              <a:rect b="b" l="l" r="r" t="t"/>
              <a:pathLst>
                <a:path extrusionOk="0" h="212" w="604">
                  <a:moveTo>
                    <a:pt x="603" y="182"/>
                  </a:moveTo>
                  <a:lnTo>
                    <a:pt x="603" y="0"/>
                  </a:lnTo>
                  <a:lnTo>
                    <a:pt x="24" y="0"/>
                  </a:lnTo>
                  <a:cubicBezTo>
                    <a:pt x="0" y="161"/>
                    <a:pt x="217" y="212"/>
                    <a:pt x="603"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3"/>
            <p:cNvSpPr/>
            <p:nvPr/>
          </p:nvSpPr>
          <p:spPr>
            <a:xfrm>
              <a:off x="7705797" y="2970447"/>
              <a:ext cx="20666" cy="8250"/>
            </a:xfrm>
            <a:custGeom>
              <a:rect b="b" l="l" r="r" t="t"/>
              <a:pathLst>
                <a:path extrusionOk="0" h="274" w="579">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3"/>
            <p:cNvSpPr/>
            <p:nvPr/>
          </p:nvSpPr>
          <p:spPr>
            <a:xfrm>
              <a:off x="7571525" y="2975174"/>
              <a:ext cx="13991" cy="4306"/>
            </a:xfrm>
            <a:custGeom>
              <a:rect b="b" l="l" r="r" t="t"/>
              <a:pathLst>
                <a:path extrusionOk="0" h="143" w="392">
                  <a:moveTo>
                    <a:pt x="290" y="24"/>
                  </a:moveTo>
                  <a:cubicBezTo>
                    <a:pt x="238" y="0"/>
                    <a:pt x="0" y="68"/>
                    <a:pt x="99" y="116"/>
                  </a:cubicBezTo>
                  <a:cubicBezTo>
                    <a:pt x="152" y="142"/>
                    <a:pt x="392" y="73"/>
                    <a:pt x="290"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3"/>
            <p:cNvSpPr/>
            <p:nvPr/>
          </p:nvSpPr>
          <p:spPr>
            <a:xfrm>
              <a:off x="6703856" y="2963763"/>
              <a:ext cx="31481" cy="13941"/>
            </a:xfrm>
            <a:custGeom>
              <a:rect b="b" l="l" r="r" t="t"/>
              <a:pathLst>
                <a:path extrusionOk="0" h="463" w="882">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3"/>
            <p:cNvSpPr/>
            <p:nvPr/>
          </p:nvSpPr>
          <p:spPr>
            <a:xfrm>
              <a:off x="7516773" y="2961956"/>
              <a:ext cx="23878" cy="5811"/>
            </a:xfrm>
            <a:custGeom>
              <a:rect b="b" l="l" r="r" t="t"/>
              <a:pathLst>
                <a:path extrusionOk="0" h="193" w="669">
                  <a:moveTo>
                    <a:pt x="477" y="192"/>
                  </a:moveTo>
                  <a:cubicBezTo>
                    <a:pt x="476" y="101"/>
                    <a:pt x="633" y="85"/>
                    <a:pt x="669" y="11"/>
                  </a:cubicBezTo>
                  <a:cubicBezTo>
                    <a:pt x="366" y="21"/>
                    <a:pt x="0" y="0"/>
                    <a:pt x="92" y="1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3"/>
            <p:cNvSpPr/>
            <p:nvPr/>
          </p:nvSpPr>
          <p:spPr>
            <a:xfrm>
              <a:off x="2639840" y="2961866"/>
              <a:ext cx="7031" cy="6263"/>
            </a:xfrm>
            <a:custGeom>
              <a:rect b="b" l="l" r="r" t="t"/>
              <a:pathLst>
                <a:path extrusionOk="0" h="208" w="197">
                  <a:moveTo>
                    <a:pt x="192" y="104"/>
                  </a:moveTo>
                  <a:cubicBezTo>
                    <a:pt x="196" y="53"/>
                    <a:pt x="38" y="1"/>
                    <a:pt x="0" y="104"/>
                  </a:cubicBezTo>
                  <a:cubicBezTo>
                    <a:pt x="0" y="155"/>
                    <a:pt x="160" y="207"/>
                    <a:pt x="192"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3"/>
            <p:cNvSpPr/>
            <p:nvPr/>
          </p:nvSpPr>
          <p:spPr>
            <a:xfrm>
              <a:off x="8724478" y="2939646"/>
              <a:ext cx="56251" cy="27972"/>
            </a:xfrm>
            <a:custGeom>
              <a:rect b="b" l="l" r="r" t="t"/>
              <a:pathLst>
                <a:path extrusionOk="0" h="929" w="1576">
                  <a:moveTo>
                    <a:pt x="1350" y="25"/>
                  </a:moveTo>
                  <a:cubicBezTo>
                    <a:pt x="337" y="0"/>
                    <a:pt x="143" y="364"/>
                    <a:pt x="0" y="751"/>
                  </a:cubicBezTo>
                  <a:cubicBezTo>
                    <a:pt x="819" y="928"/>
                    <a:pt x="1576" y="606"/>
                    <a:pt x="1350"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3"/>
            <p:cNvSpPr/>
            <p:nvPr/>
          </p:nvSpPr>
          <p:spPr>
            <a:xfrm>
              <a:off x="7864126" y="2962227"/>
              <a:ext cx="13813" cy="2770"/>
            </a:xfrm>
            <a:custGeom>
              <a:rect b="b" l="l" r="r" t="t"/>
              <a:pathLst>
                <a:path extrusionOk="0" h="92" w="387">
                  <a:moveTo>
                    <a:pt x="386" y="1"/>
                  </a:moveTo>
                  <a:cubicBezTo>
                    <a:pt x="236" y="21"/>
                    <a:pt x="6" y="5"/>
                    <a:pt x="1" y="92"/>
                  </a:cubicBezTo>
                  <a:cubicBezTo>
                    <a:pt x="150" y="72"/>
                    <a:pt x="379" y="89"/>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3"/>
            <p:cNvSpPr/>
            <p:nvPr/>
          </p:nvSpPr>
          <p:spPr>
            <a:xfrm>
              <a:off x="2749985" y="2940369"/>
              <a:ext cx="51183" cy="19180"/>
            </a:xfrm>
            <a:custGeom>
              <a:rect b="b" l="l" r="r" t="t"/>
              <a:pathLst>
                <a:path extrusionOk="0" h="637" w="1434">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3"/>
            <p:cNvSpPr/>
            <p:nvPr/>
          </p:nvSpPr>
          <p:spPr>
            <a:xfrm>
              <a:off x="1998886" y="2951298"/>
              <a:ext cx="23450" cy="8250"/>
            </a:xfrm>
            <a:custGeom>
              <a:rect b="b" l="l" r="r" t="t"/>
              <a:pathLst>
                <a:path extrusionOk="0" h="274" w="657">
                  <a:moveTo>
                    <a:pt x="411" y="274"/>
                  </a:moveTo>
                  <a:cubicBezTo>
                    <a:pt x="420" y="159"/>
                    <a:pt x="656" y="148"/>
                    <a:pt x="603" y="1"/>
                  </a:cubicBezTo>
                  <a:lnTo>
                    <a:pt x="218" y="1"/>
                  </a:lnTo>
                  <a:cubicBezTo>
                    <a:pt x="1" y="131"/>
                    <a:pt x="9" y="224"/>
                    <a:pt x="411"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3"/>
            <p:cNvSpPr/>
            <p:nvPr/>
          </p:nvSpPr>
          <p:spPr>
            <a:xfrm>
              <a:off x="5533984" y="2945096"/>
              <a:ext cx="14206" cy="4246"/>
            </a:xfrm>
            <a:custGeom>
              <a:rect b="b" l="l" r="r" t="t"/>
              <a:pathLst>
                <a:path extrusionOk="0" h="141" w="398">
                  <a:moveTo>
                    <a:pt x="103" y="117"/>
                  </a:moveTo>
                  <a:cubicBezTo>
                    <a:pt x="156" y="140"/>
                    <a:pt x="398" y="72"/>
                    <a:pt x="295" y="25"/>
                  </a:cubicBezTo>
                  <a:cubicBezTo>
                    <a:pt x="242" y="0"/>
                    <a:pt x="1" y="68"/>
                    <a:pt x="103"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3"/>
            <p:cNvSpPr/>
            <p:nvPr/>
          </p:nvSpPr>
          <p:spPr>
            <a:xfrm>
              <a:off x="1603849" y="2945096"/>
              <a:ext cx="13991" cy="4246"/>
            </a:xfrm>
            <a:custGeom>
              <a:rect b="b" l="l" r="r" t="t"/>
              <a:pathLst>
                <a:path extrusionOk="0" h="141" w="392">
                  <a:moveTo>
                    <a:pt x="99" y="117"/>
                  </a:moveTo>
                  <a:cubicBezTo>
                    <a:pt x="155" y="140"/>
                    <a:pt x="391" y="72"/>
                    <a:pt x="293" y="25"/>
                  </a:cubicBezTo>
                  <a:cubicBezTo>
                    <a:pt x="240" y="0"/>
                    <a:pt x="1" y="68"/>
                    <a:pt x="99"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3"/>
            <p:cNvSpPr/>
            <p:nvPr/>
          </p:nvSpPr>
          <p:spPr>
            <a:xfrm>
              <a:off x="7770971" y="2936906"/>
              <a:ext cx="14063" cy="4276"/>
            </a:xfrm>
            <a:custGeom>
              <a:rect b="b" l="l" r="r" t="t"/>
              <a:pathLst>
                <a:path extrusionOk="0" h="142" w="394">
                  <a:moveTo>
                    <a:pt x="294" y="26"/>
                  </a:moveTo>
                  <a:cubicBezTo>
                    <a:pt x="240" y="1"/>
                    <a:pt x="0" y="70"/>
                    <a:pt x="102" y="117"/>
                  </a:cubicBezTo>
                  <a:cubicBezTo>
                    <a:pt x="156" y="142"/>
                    <a:pt x="393" y="71"/>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3"/>
            <p:cNvSpPr/>
            <p:nvPr/>
          </p:nvSpPr>
          <p:spPr>
            <a:xfrm>
              <a:off x="4234266" y="2928476"/>
              <a:ext cx="39761" cy="15868"/>
            </a:xfrm>
            <a:custGeom>
              <a:rect b="b" l="l" r="r" t="t"/>
              <a:pathLst>
                <a:path extrusionOk="0" h="527" w="1114">
                  <a:moveTo>
                    <a:pt x="650" y="306"/>
                  </a:moveTo>
                  <a:cubicBezTo>
                    <a:pt x="1113" y="0"/>
                    <a:pt x="1" y="526"/>
                    <a:pt x="650"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3"/>
            <p:cNvSpPr/>
            <p:nvPr/>
          </p:nvSpPr>
          <p:spPr>
            <a:xfrm>
              <a:off x="943728" y="2925435"/>
              <a:ext cx="31802" cy="16139"/>
            </a:xfrm>
            <a:custGeom>
              <a:rect b="b" l="l" r="r" t="t"/>
              <a:pathLst>
                <a:path extrusionOk="0" h="536" w="891">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3"/>
            <p:cNvSpPr/>
            <p:nvPr/>
          </p:nvSpPr>
          <p:spPr>
            <a:xfrm>
              <a:off x="870952" y="2923990"/>
              <a:ext cx="13777" cy="5480"/>
            </a:xfrm>
            <a:custGeom>
              <a:rect b="b" l="l" r="r" t="t"/>
              <a:pathLst>
                <a:path extrusionOk="0" h="182" w="386">
                  <a:moveTo>
                    <a:pt x="1" y="182"/>
                  </a:moveTo>
                  <a:lnTo>
                    <a:pt x="386" y="182"/>
                  </a:lnTo>
                  <a:lnTo>
                    <a:pt x="386" y="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3"/>
            <p:cNvSpPr/>
            <p:nvPr/>
          </p:nvSpPr>
          <p:spPr>
            <a:xfrm>
              <a:off x="8366560" y="2915770"/>
              <a:ext cx="22593" cy="11713"/>
            </a:xfrm>
            <a:custGeom>
              <a:rect b="b" l="l" r="r" t="t"/>
              <a:pathLst>
                <a:path extrusionOk="0" h="389" w="633">
                  <a:moveTo>
                    <a:pt x="193" y="1"/>
                  </a:moveTo>
                  <a:cubicBezTo>
                    <a:pt x="203" y="125"/>
                    <a:pt x="104" y="199"/>
                    <a:pt x="1" y="272"/>
                  </a:cubicBezTo>
                  <a:cubicBezTo>
                    <a:pt x="249" y="277"/>
                    <a:pt x="270" y="388"/>
                    <a:pt x="578" y="364"/>
                  </a:cubicBezTo>
                  <a:cubicBezTo>
                    <a:pt x="632" y="159"/>
                    <a:pt x="532" y="23"/>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3"/>
            <p:cNvSpPr/>
            <p:nvPr/>
          </p:nvSpPr>
          <p:spPr>
            <a:xfrm>
              <a:off x="7185731" y="2915770"/>
              <a:ext cx="31374" cy="13489"/>
            </a:xfrm>
            <a:custGeom>
              <a:rect b="b" l="l" r="r" t="t"/>
              <a:pathLst>
                <a:path extrusionOk="0" h="448" w="879">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3"/>
            <p:cNvSpPr/>
            <p:nvPr/>
          </p:nvSpPr>
          <p:spPr>
            <a:xfrm>
              <a:off x="3747965" y="2920888"/>
              <a:ext cx="7031" cy="6233"/>
            </a:xfrm>
            <a:custGeom>
              <a:rect b="b" l="l" r="r" t="t"/>
              <a:pathLst>
                <a:path extrusionOk="0" h="207" w="197">
                  <a:moveTo>
                    <a:pt x="194" y="102"/>
                  </a:moveTo>
                  <a:cubicBezTo>
                    <a:pt x="197" y="53"/>
                    <a:pt x="39" y="0"/>
                    <a:pt x="5" y="102"/>
                  </a:cubicBezTo>
                  <a:cubicBezTo>
                    <a:pt x="1" y="153"/>
                    <a:pt x="160" y="207"/>
                    <a:pt x="194"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3"/>
            <p:cNvSpPr/>
            <p:nvPr/>
          </p:nvSpPr>
          <p:spPr>
            <a:xfrm>
              <a:off x="3331191" y="2909086"/>
              <a:ext cx="31445" cy="13911"/>
            </a:xfrm>
            <a:custGeom>
              <a:rect b="b" l="l" r="r" t="t"/>
              <a:pathLst>
                <a:path extrusionOk="0" h="462" w="881">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3"/>
            <p:cNvSpPr/>
            <p:nvPr/>
          </p:nvSpPr>
          <p:spPr>
            <a:xfrm>
              <a:off x="4828642" y="2910320"/>
              <a:ext cx="13777" cy="5480"/>
            </a:xfrm>
            <a:custGeom>
              <a:rect b="b" l="l" r="r" t="t"/>
              <a:pathLst>
                <a:path extrusionOk="0" h="182" w="386">
                  <a:moveTo>
                    <a:pt x="385" y="0"/>
                  </a:moveTo>
                  <a:lnTo>
                    <a:pt x="0" y="0"/>
                  </a:lnTo>
                  <a:lnTo>
                    <a:pt x="0" y="182"/>
                  </a:lnTo>
                  <a:lnTo>
                    <a:pt x="385"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3"/>
            <p:cNvSpPr/>
            <p:nvPr/>
          </p:nvSpPr>
          <p:spPr>
            <a:xfrm>
              <a:off x="3892552" y="2907219"/>
              <a:ext cx="6889" cy="6233"/>
            </a:xfrm>
            <a:custGeom>
              <a:rect b="b" l="l" r="r" t="t"/>
              <a:pathLst>
                <a:path extrusionOk="0" h="207" w="193">
                  <a:moveTo>
                    <a:pt x="192" y="103"/>
                  </a:moveTo>
                  <a:cubicBezTo>
                    <a:pt x="192" y="52"/>
                    <a:pt x="38" y="0"/>
                    <a:pt x="0" y="103"/>
                  </a:cubicBezTo>
                  <a:cubicBezTo>
                    <a:pt x="0" y="154"/>
                    <a:pt x="158" y="206"/>
                    <a:pt x="192"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3"/>
            <p:cNvSpPr/>
            <p:nvPr/>
          </p:nvSpPr>
          <p:spPr>
            <a:xfrm>
              <a:off x="2385179" y="2910320"/>
              <a:ext cx="13813" cy="2740"/>
            </a:xfrm>
            <a:custGeom>
              <a:rect b="b" l="l" r="r" t="t"/>
              <a:pathLst>
                <a:path extrusionOk="0" h="91" w="387">
                  <a:moveTo>
                    <a:pt x="387" y="0"/>
                  </a:moveTo>
                  <a:cubicBezTo>
                    <a:pt x="237" y="21"/>
                    <a:pt x="6" y="2"/>
                    <a:pt x="0" y="90"/>
                  </a:cubicBezTo>
                  <a:cubicBezTo>
                    <a:pt x="149" y="71"/>
                    <a:pt x="379" y="88"/>
                    <a:pt x="3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3"/>
            <p:cNvSpPr/>
            <p:nvPr/>
          </p:nvSpPr>
          <p:spPr>
            <a:xfrm>
              <a:off x="5465171" y="2906828"/>
              <a:ext cx="14134" cy="4276"/>
            </a:xfrm>
            <a:custGeom>
              <a:rect b="b" l="l" r="r" t="t"/>
              <a:pathLst>
                <a:path extrusionOk="0" h="142" w="396">
                  <a:moveTo>
                    <a:pt x="293" y="25"/>
                  </a:moveTo>
                  <a:cubicBezTo>
                    <a:pt x="238" y="0"/>
                    <a:pt x="1" y="69"/>
                    <a:pt x="101" y="116"/>
                  </a:cubicBezTo>
                  <a:cubicBezTo>
                    <a:pt x="156" y="141"/>
                    <a:pt x="395" y="73"/>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3"/>
            <p:cNvSpPr/>
            <p:nvPr/>
          </p:nvSpPr>
          <p:spPr>
            <a:xfrm>
              <a:off x="6687081" y="2904841"/>
              <a:ext cx="13742" cy="2800"/>
            </a:xfrm>
            <a:custGeom>
              <a:rect b="b" l="l" r="r" t="t"/>
              <a:pathLst>
                <a:path extrusionOk="0" h="93" w="385">
                  <a:moveTo>
                    <a:pt x="385" y="1"/>
                  </a:moveTo>
                  <a:cubicBezTo>
                    <a:pt x="236" y="22"/>
                    <a:pt x="6" y="2"/>
                    <a:pt x="1" y="92"/>
                  </a:cubicBezTo>
                  <a:cubicBezTo>
                    <a:pt x="151" y="71"/>
                    <a:pt x="379" y="90"/>
                    <a:pt x="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3"/>
            <p:cNvSpPr/>
            <p:nvPr/>
          </p:nvSpPr>
          <p:spPr>
            <a:xfrm>
              <a:off x="2488400" y="2904419"/>
              <a:ext cx="20702" cy="3643"/>
            </a:xfrm>
            <a:custGeom>
              <a:rect b="b" l="l" r="r" t="t"/>
              <a:pathLst>
                <a:path extrusionOk="0" h="121" w="580">
                  <a:moveTo>
                    <a:pt x="579" y="15"/>
                  </a:moveTo>
                  <a:cubicBezTo>
                    <a:pt x="352" y="29"/>
                    <a:pt x="32" y="0"/>
                    <a:pt x="1" y="106"/>
                  </a:cubicBezTo>
                  <a:cubicBezTo>
                    <a:pt x="227" y="92"/>
                    <a:pt x="547" y="121"/>
                    <a:pt x="579" y="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3"/>
            <p:cNvSpPr/>
            <p:nvPr/>
          </p:nvSpPr>
          <p:spPr>
            <a:xfrm>
              <a:off x="2402311" y="2904118"/>
              <a:ext cx="13991" cy="4246"/>
            </a:xfrm>
            <a:custGeom>
              <a:rect b="b" l="l" r="r" t="t"/>
              <a:pathLst>
                <a:path extrusionOk="0" h="141" w="392">
                  <a:moveTo>
                    <a:pt x="292" y="25"/>
                  </a:moveTo>
                  <a:cubicBezTo>
                    <a:pt x="238" y="0"/>
                    <a:pt x="1" y="69"/>
                    <a:pt x="100" y="116"/>
                  </a:cubicBezTo>
                  <a:cubicBezTo>
                    <a:pt x="152" y="141"/>
                    <a:pt x="391" y="70"/>
                    <a:pt x="292"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3"/>
            <p:cNvSpPr/>
            <p:nvPr/>
          </p:nvSpPr>
          <p:spPr>
            <a:xfrm>
              <a:off x="1400762" y="2901739"/>
              <a:ext cx="7031" cy="6233"/>
            </a:xfrm>
            <a:custGeom>
              <a:rect b="b" l="l" r="r" t="t"/>
              <a:pathLst>
                <a:path extrusionOk="0" h="207" w="197">
                  <a:moveTo>
                    <a:pt x="195" y="104"/>
                  </a:moveTo>
                  <a:cubicBezTo>
                    <a:pt x="197" y="53"/>
                    <a:pt x="40" y="1"/>
                    <a:pt x="5" y="104"/>
                  </a:cubicBezTo>
                  <a:cubicBezTo>
                    <a:pt x="1" y="155"/>
                    <a:pt x="160" y="207"/>
                    <a:pt x="195"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3"/>
            <p:cNvSpPr/>
            <p:nvPr/>
          </p:nvSpPr>
          <p:spPr>
            <a:xfrm>
              <a:off x="5475664" y="2896621"/>
              <a:ext cx="14991" cy="9244"/>
            </a:xfrm>
            <a:custGeom>
              <a:rect b="b" l="l" r="r" t="t"/>
              <a:pathLst>
                <a:path extrusionOk="0" h="307" w="420">
                  <a:moveTo>
                    <a:pt x="387" y="274"/>
                  </a:moveTo>
                  <a:cubicBezTo>
                    <a:pt x="358" y="167"/>
                    <a:pt x="420" y="17"/>
                    <a:pt x="195" y="1"/>
                  </a:cubicBezTo>
                  <a:cubicBezTo>
                    <a:pt x="182" y="57"/>
                    <a:pt x="165" y="109"/>
                    <a:pt x="1" y="92"/>
                  </a:cubicBezTo>
                  <a:cubicBezTo>
                    <a:pt x="23" y="203"/>
                    <a:pt x="61" y="306"/>
                    <a:pt x="387"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3"/>
            <p:cNvSpPr/>
            <p:nvPr/>
          </p:nvSpPr>
          <p:spPr>
            <a:xfrm>
              <a:off x="5273612" y="2892887"/>
              <a:ext cx="39761" cy="15898"/>
            </a:xfrm>
            <a:custGeom>
              <a:rect b="b" l="l" r="r" t="t"/>
              <a:pathLst>
                <a:path extrusionOk="0" h="528" w="1114">
                  <a:moveTo>
                    <a:pt x="648" y="306"/>
                  </a:moveTo>
                  <a:cubicBezTo>
                    <a:pt x="1114" y="1"/>
                    <a:pt x="0" y="527"/>
                    <a:pt x="648"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3"/>
            <p:cNvSpPr/>
            <p:nvPr/>
          </p:nvSpPr>
          <p:spPr>
            <a:xfrm>
              <a:off x="7743274" y="2888371"/>
              <a:ext cx="28233" cy="13760"/>
            </a:xfrm>
            <a:custGeom>
              <a:rect b="b" l="l" r="r" t="t"/>
              <a:pathLst>
                <a:path extrusionOk="0" h="457" w="791">
                  <a:moveTo>
                    <a:pt x="494" y="456"/>
                  </a:moveTo>
                  <a:cubicBezTo>
                    <a:pt x="755" y="340"/>
                    <a:pt x="791" y="11"/>
                    <a:pt x="301" y="1"/>
                  </a:cubicBezTo>
                  <a:cubicBezTo>
                    <a:pt x="39" y="118"/>
                    <a:pt x="1" y="449"/>
                    <a:pt x="494" y="45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3"/>
            <p:cNvSpPr/>
            <p:nvPr/>
          </p:nvSpPr>
          <p:spPr>
            <a:xfrm>
              <a:off x="6817891" y="2896621"/>
              <a:ext cx="13777" cy="2800"/>
            </a:xfrm>
            <a:custGeom>
              <a:rect b="b" l="l" r="r" t="t"/>
              <a:pathLst>
                <a:path extrusionOk="0" h="93" w="386">
                  <a:moveTo>
                    <a:pt x="0" y="92"/>
                  </a:moveTo>
                  <a:cubicBezTo>
                    <a:pt x="150" y="73"/>
                    <a:pt x="382" y="90"/>
                    <a:pt x="385" y="1"/>
                  </a:cubicBezTo>
                  <a:cubicBezTo>
                    <a:pt x="236" y="21"/>
                    <a:pt x="8" y="4"/>
                    <a:pt x="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3"/>
            <p:cNvSpPr/>
            <p:nvPr/>
          </p:nvSpPr>
          <p:spPr>
            <a:xfrm>
              <a:off x="5802922" y="2893490"/>
              <a:ext cx="23843" cy="5932"/>
            </a:xfrm>
            <a:custGeom>
              <a:rect b="b" l="l" r="r" t="t"/>
              <a:pathLst>
                <a:path extrusionOk="0" h="197" w="668">
                  <a:moveTo>
                    <a:pt x="88" y="196"/>
                  </a:moveTo>
                  <a:lnTo>
                    <a:pt x="473" y="196"/>
                  </a:lnTo>
                  <a:cubicBezTo>
                    <a:pt x="473" y="105"/>
                    <a:pt x="631" y="88"/>
                    <a:pt x="667" y="16"/>
                  </a:cubicBezTo>
                  <a:cubicBezTo>
                    <a:pt x="363" y="23"/>
                    <a:pt x="0" y="1"/>
                    <a:pt x="88" y="19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3"/>
            <p:cNvSpPr/>
            <p:nvPr/>
          </p:nvSpPr>
          <p:spPr>
            <a:xfrm>
              <a:off x="8204983" y="2890810"/>
              <a:ext cx="23985" cy="5841"/>
            </a:xfrm>
            <a:custGeom>
              <a:rect b="b" l="l" r="r" t="t"/>
              <a:pathLst>
                <a:path extrusionOk="0" h="194" w="672">
                  <a:moveTo>
                    <a:pt x="477" y="194"/>
                  </a:moveTo>
                  <a:cubicBezTo>
                    <a:pt x="476" y="103"/>
                    <a:pt x="634" y="87"/>
                    <a:pt x="672" y="11"/>
                  </a:cubicBezTo>
                  <a:cubicBezTo>
                    <a:pt x="366" y="20"/>
                    <a:pt x="1" y="1"/>
                    <a:pt x="91" y="19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3"/>
            <p:cNvSpPr/>
            <p:nvPr/>
          </p:nvSpPr>
          <p:spPr>
            <a:xfrm>
              <a:off x="8251062" y="2878556"/>
              <a:ext cx="21987" cy="16259"/>
            </a:xfrm>
            <a:custGeom>
              <a:rect b="b" l="l" r="r" t="t"/>
              <a:pathLst>
                <a:path extrusionOk="0" h="540" w="616">
                  <a:moveTo>
                    <a:pt x="344" y="510"/>
                  </a:moveTo>
                  <a:cubicBezTo>
                    <a:pt x="404" y="388"/>
                    <a:pt x="616" y="337"/>
                    <a:pt x="536" y="147"/>
                  </a:cubicBezTo>
                  <a:cubicBezTo>
                    <a:pt x="1" y="1"/>
                    <a:pt x="6" y="540"/>
                    <a:pt x="344" y="5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3"/>
            <p:cNvSpPr/>
            <p:nvPr/>
          </p:nvSpPr>
          <p:spPr>
            <a:xfrm>
              <a:off x="8160119" y="2888461"/>
              <a:ext cx="13777" cy="5540"/>
            </a:xfrm>
            <a:custGeom>
              <a:rect b="b" l="l" r="r" t="t"/>
              <a:pathLst>
                <a:path extrusionOk="0" h="184" w="386">
                  <a:moveTo>
                    <a:pt x="386" y="0"/>
                  </a:moveTo>
                  <a:lnTo>
                    <a:pt x="1" y="0"/>
                  </a:lnTo>
                  <a:lnTo>
                    <a:pt x="1" y="183"/>
                  </a:lnTo>
                  <a:lnTo>
                    <a:pt x="386"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3"/>
            <p:cNvSpPr/>
            <p:nvPr/>
          </p:nvSpPr>
          <p:spPr>
            <a:xfrm>
              <a:off x="8562580" y="2887709"/>
              <a:ext cx="14099" cy="4246"/>
            </a:xfrm>
            <a:custGeom>
              <a:rect b="b" l="l" r="r" t="t"/>
              <a:pathLst>
                <a:path extrusionOk="0" h="141" w="395">
                  <a:moveTo>
                    <a:pt x="293" y="25"/>
                  </a:moveTo>
                  <a:cubicBezTo>
                    <a:pt x="239" y="1"/>
                    <a:pt x="0" y="69"/>
                    <a:pt x="101" y="117"/>
                  </a:cubicBezTo>
                  <a:cubicBezTo>
                    <a:pt x="154" y="140"/>
                    <a:pt x="394" y="71"/>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3"/>
            <p:cNvSpPr/>
            <p:nvPr/>
          </p:nvSpPr>
          <p:spPr>
            <a:xfrm>
              <a:off x="6329234" y="2882801"/>
              <a:ext cx="23807" cy="6082"/>
            </a:xfrm>
            <a:custGeom>
              <a:rect b="b" l="l" r="r" t="t"/>
              <a:pathLst>
                <a:path extrusionOk="0" h="202" w="667">
                  <a:moveTo>
                    <a:pt x="576" y="7"/>
                  </a:moveTo>
                  <a:cubicBezTo>
                    <a:pt x="246" y="1"/>
                    <a:pt x="84" y="78"/>
                    <a:pt x="1" y="188"/>
                  </a:cubicBezTo>
                  <a:cubicBezTo>
                    <a:pt x="302" y="179"/>
                    <a:pt x="666" y="202"/>
                    <a:pt x="576" y="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3"/>
            <p:cNvSpPr/>
            <p:nvPr/>
          </p:nvSpPr>
          <p:spPr>
            <a:xfrm>
              <a:off x="5699238" y="2884939"/>
              <a:ext cx="14063" cy="4336"/>
            </a:xfrm>
            <a:custGeom>
              <a:rect b="b" l="l" r="r" t="t"/>
              <a:pathLst>
                <a:path extrusionOk="0" h="144" w="394">
                  <a:moveTo>
                    <a:pt x="295" y="26"/>
                  </a:moveTo>
                  <a:cubicBezTo>
                    <a:pt x="242" y="0"/>
                    <a:pt x="1" y="69"/>
                    <a:pt x="101" y="117"/>
                  </a:cubicBezTo>
                  <a:cubicBezTo>
                    <a:pt x="154" y="144"/>
                    <a:pt x="394" y="73"/>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3"/>
            <p:cNvSpPr/>
            <p:nvPr/>
          </p:nvSpPr>
          <p:spPr>
            <a:xfrm>
              <a:off x="3765061" y="2884939"/>
              <a:ext cx="14134" cy="4336"/>
            </a:xfrm>
            <a:custGeom>
              <a:rect b="b" l="l" r="r" t="t"/>
              <a:pathLst>
                <a:path extrusionOk="0" h="144" w="396">
                  <a:moveTo>
                    <a:pt x="296" y="26"/>
                  </a:moveTo>
                  <a:cubicBezTo>
                    <a:pt x="242" y="0"/>
                    <a:pt x="1" y="69"/>
                    <a:pt x="100" y="117"/>
                  </a:cubicBezTo>
                  <a:cubicBezTo>
                    <a:pt x="154" y="144"/>
                    <a:pt x="395" y="73"/>
                    <a:pt x="296"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3"/>
            <p:cNvSpPr/>
            <p:nvPr/>
          </p:nvSpPr>
          <p:spPr>
            <a:xfrm>
              <a:off x="8043050" y="2879700"/>
              <a:ext cx="13813" cy="6745"/>
            </a:xfrm>
            <a:custGeom>
              <a:rect b="b" l="l" r="r" t="t"/>
              <a:pathLst>
                <a:path extrusionOk="0" h="224" w="387">
                  <a:moveTo>
                    <a:pt x="387" y="110"/>
                  </a:moveTo>
                  <a:cubicBezTo>
                    <a:pt x="346" y="0"/>
                    <a:pt x="174" y="54"/>
                    <a:pt x="0" y="110"/>
                  </a:cubicBezTo>
                  <a:cubicBezTo>
                    <a:pt x="2" y="201"/>
                    <a:pt x="339" y="224"/>
                    <a:pt x="387"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3"/>
            <p:cNvSpPr/>
            <p:nvPr/>
          </p:nvSpPr>
          <p:spPr>
            <a:xfrm>
              <a:off x="6818891" y="2872805"/>
              <a:ext cx="65282" cy="12947"/>
            </a:xfrm>
            <a:custGeom>
              <a:rect b="b" l="l" r="r" t="t"/>
              <a:pathLst>
                <a:path extrusionOk="0" h="430" w="1829">
                  <a:moveTo>
                    <a:pt x="1129" y="429"/>
                  </a:moveTo>
                  <a:cubicBezTo>
                    <a:pt x="1828" y="1"/>
                    <a:pt x="1" y="308"/>
                    <a:pt x="1129" y="42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3"/>
            <p:cNvSpPr/>
            <p:nvPr/>
          </p:nvSpPr>
          <p:spPr>
            <a:xfrm>
              <a:off x="8101477" y="2876749"/>
              <a:ext cx="14063" cy="4276"/>
            </a:xfrm>
            <a:custGeom>
              <a:rect b="b" l="l" r="r" t="t"/>
              <a:pathLst>
                <a:path extrusionOk="0" h="142" w="394">
                  <a:moveTo>
                    <a:pt x="293" y="25"/>
                  </a:moveTo>
                  <a:cubicBezTo>
                    <a:pt x="238" y="0"/>
                    <a:pt x="0" y="70"/>
                    <a:pt x="98" y="117"/>
                  </a:cubicBezTo>
                  <a:cubicBezTo>
                    <a:pt x="153" y="141"/>
                    <a:pt x="393" y="72"/>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3"/>
            <p:cNvSpPr/>
            <p:nvPr/>
          </p:nvSpPr>
          <p:spPr>
            <a:xfrm>
              <a:off x="5131452" y="2872022"/>
              <a:ext cx="13777" cy="5510"/>
            </a:xfrm>
            <a:custGeom>
              <a:rect b="b" l="l" r="r" t="t"/>
              <a:pathLst>
                <a:path extrusionOk="0" h="183" w="386">
                  <a:moveTo>
                    <a:pt x="386" y="1"/>
                  </a:moveTo>
                  <a:lnTo>
                    <a:pt x="1" y="1"/>
                  </a:lnTo>
                  <a:lnTo>
                    <a:pt x="1"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3"/>
            <p:cNvSpPr/>
            <p:nvPr/>
          </p:nvSpPr>
          <p:spPr>
            <a:xfrm>
              <a:off x="48255" y="2874009"/>
              <a:ext cx="13991" cy="4306"/>
            </a:xfrm>
            <a:custGeom>
              <a:rect b="b" l="l" r="r" t="t"/>
              <a:pathLst>
                <a:path extrusionOk="0" h="143" w="392">
                  <a:moveTo>
                    <a:pt x="292" y="26"/>
                  </a:moveTo>
                  <a:cubicBezTo>
                    <a:pt x="240" y="0"/>
                    <a:pt x="1" y="71"/>
                    <a:pt x="102" y="116"/>
                  </a:cubicBezTo>
                  <a:cubicBezTo>
                    <a:pt x="154" y="142"/>
                    <a:pt x="391" y="72"/>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3"/>
            <p:cNvSpPr/>
            <p:nvPr/>
          </p:nvSpPr>
          <p:spPr>
            <a:xfrm>
              <a:off x="1144388" y="2861153"/>
              <a:ext cx="24378" cy="11351"/>
            </a:xfrm>
            <a:custGeom>
              <a:rect b="b" l="l" r="r" t="t"/>
              <a:pathLst>
                <a:path extrusionOk="0" h="377" w="683">
                  <a:moveTo>
                    <a:pt x="630" y="362"/>
                  </a:moveTo>
                  <a:cubicBezTo>
                    <a:pt x="682" y="154"/>
                    <a:pt x="584" y="21"/>
                    <a:pt x="245" y="0"/>
                  </a:cubicBezTo>
                  <a:cubicBezTo>
                    <a:pt x="1" y="106"/>
                    <a:pt x="89" y="376"/>
                    <a:pt x="630" y="36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3"/>
            <p:cNvSpPr/>
            <p:nvPr/>
          </p:nvSpPr>
          <p:spPr>
            <a:xfrm>
              <a:off x="5379332" y="2852000"/>
              <a:ext cx="27590" cy="17313"/>
            </a:xfrm>
            <a:custGeom>
              <a:rect b="b" l="l" r="r" t="t"/>
              <a:pathLst>
                <a:path extrusionOk="0" h="575" w="773">
                  <a:moveTo>
                    <a:pt x="773" y="574"/>
                  </a:moveTo>
                  <a:lnTo>
                    <a:pt x="773" y="30"/>
                  </a:lnTo>
                  <a:cubicBezTo>
                    <a:pt x="63" y="0"/>
                    <a:pt x="188" y="360"/>
                    <a:pt x="0" y="5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3"/>
            <p:cNvSpPr/>
            <p:nvPr/>
          </p:nvSpPr>
          <p:spPr>
            <a:xfrm>
              <a:off x="4000270" y="2857420"/>
              <a:ext cx="39761" cy="15778"/>
            </a:xfrm>
            <a:custGeom>
              <a:rect b="b" l="l" r="r" t="t"/>
              <a:pathLst>
                <a:path extrusionOk="0" h="524" w="1114">
                  <a:moveTo>
                    <a:pt x="646" y="304"/>
                  </a:moveTo>
                  <a:cubicBezTo>
                    <a:pt x="1114" y="0"/>
                    <a:pt x="0" y="524"/>
                    <a:pt x="646" y="3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3"/>
            <p:cNvSpPr/>
            <p:nvPr/>
          </p:nvSpPr>
          <p:spPr>
            <a:xfrm>
              <a:off x="852892" y="2852903"/>
              <a:ext cx="43973" cy="18999"/>
            </a:xfrm>
            <a:custGeom>
              <a:rect b="b" l="l" r="r" t="t"/>
              <a:pathLst>
                <a:path extrusionOk="0" h="631" w="1232">
                  <a:moveTo>
                    <a:pt x="696" y="544"/>
                  </a:moveTo>
                  <a:cubicBezTo>
                    <a:pt x="567" y="206"/>
                    <a:pt x="1231" y="13"/>
                    <a:pt x="312" y="0"/>
                  </a:cubicBezTo>
                  <a:cubicBezTo>
                    <a:pt x="430" y="187"/>
                    <a:pt x="0" y="631"/>
                    <a:pt x="696" y="54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3"/>
            <p:cNvSpPr/>
            <p:nvPr/>
          </p:nvSpPr>
          <p:spPr>
            <a:xfrm>
              <a:off x="3104298" y="2863110"/>
              <a:ext cx="14063" cy="4246"/>
            </a:xfrm>
            <a:custGeom>
              <a:rect b="b" l="l" r="r" t="t"/>
              <a:pathLst>
                <a:path extrusionOk="0" h="141" w="394">
                  <a:moveTo>
                    <a:pt x="102" y="115"/>
                  </a:moveTo>
                  <a:cubicBezTo>
                    <a:pt x="156" y="140"/>
                    <a:pt x="393" y="72"/>
                    <a:pt x="294" y="24"/>
                  </a:cubicBezTo>
                  <a:cubicBezTo>
                    <a:pt x="242" y="1"/>
                    <a:pt x="0" y="68"/>
                    <a:pt x="102"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3"/>
            <p:cNvSpPr/>
            <p:nvPr/>
          </p:nvSpPr>
          <p:spPr>
            <a:xfrm>
              <a:off x="709018" y="2863110"/>
              <a:ext cx="13991" cy="4246"/>
            </a:xfrm>
            <a:custGeom>
              <a:rect b="b" l="l" r="r" t="t"/>
              <a:pathLst>
                <a:path extrusionOk="0" h="141" w="392">
                  <a:moveTo>
                    <a:pt x="294" y="24"/>
                  </a:moveTo>
                  <a:cubicBezTo>
                    <a:pt x="239" y="1"/>
                    <a:pt x="0" y="68"/>
                    <a:pt x="99" y="115"/>
                  </a:cubicBezTo>
                  <a:cubicBezTo>
                    <a:pt x="152" y="140"/>
                    <a:pt x="392" y="72"/>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3"/>
            <p:cNvSpPr/>
            <p:nvPr/>
          </p:nvSpPr>
          <p:spPr>
            <a:xfrm>
              <a:off x="3971574" y="2857660"/>
              <a:ext cx="14027" cy="4215"/>
            </a:xfrm>
            <a:custGeom>
              <a:rect b="b" l="l" r="r" t="t"/>
              <a:pathLst>
                <a:path extrusionOk="0" h="140" w="393">
                  <a:moveTo>
                    <a:pt x="294" y="25"/>
                  </a:moveTo>
                  <a:cubicBezTo>
                    <a:pt x="240" y="0"/>
                    <a:pt x="0" y="68"/>
                    <a:pt x="102" y="116"/>
                  </a:cubicBezTo>
                  <a:cubicBezTo>
                    <a:pt x="154" y="140"/>
                    <a:pt x="393"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3"/>
            <p:cNvSpPr/>
            <p:nvPr/>
          </p:nvSpPr>
          <p:spPr>
            <a:xfrm>
              <a:off x="309769" y="2857660"/>
              <a:ext cx="14063" cy="4215"/>
            </a:xfrm>
            <a:custGeom>
              <a:rect b="b" l="l" r="r" t="t"/>
              <a:pathLst>
                <a:path extrusionOk="0" h="140" w="394">
                  <a:moveTo>
                    <a:pt x="295" y="25"/>
                  </a:moveTo>
                  <a:cubicBezTo>
                    <a:pt x="241" y="0"/>
                    <a:pt x="1" y="68"/>
                    <a:pt x="101" y="116"/>
                  </a:cubicBezTo>
                  <a:cubicBezTo>
                    <a:pt x="154" y="140"/>
                    <a:pt x="394"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3"/>
            <p:cNvSpPr/>
            <p:nvPr/>
          </p:nvSpPr>
          <p:spPr>
            <a:xfrm>
              <a:off x="6029637" y="2854890"/>
              <a:ext cx="14099" cy="4246"/>
            </a:xfrm>
            <a:custGeom>
              <a:rect b="b" l="l" r="r" t="t"/>
              <a:pathLst>
                <a:path extrusionOk="0" h="141" w="395">
                  <a:moveTo>
                    <a:pt x="101" y="117"/>
                  </a:moveTo>
                  <a:cubicBezTo>
                    <a:pt x="153" y="140"/>
                    <a:pt x="394" y="73"/>
                    <a:pt x="294" y="26"/>
                  </a:cubicBezTo>
                  <a:cubicBezTo>
                    <a:pt x="242" y="1"/>
                    <a:pt x="0" y="69"/>
                    <a:pt x="101"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3"/>
            <p:cNvSpPr/>
            <p:nvPr/>
          </p:nvSpPr>
          <p:spPr>
            <a:xfrm>
              <a:off x="3361386" y="2846641"/>
              <a:ext cx="35657" cy="11773"/>
            </a:xfrm>
            <a:custGeom>
              <a:rect b="b" l="l" r="r" t="t"/>
              <a:pathLst>
                <a:path extrusionOk="0" h="391" w="999">
                  <a:moveTo>
                    <a:pt x="34" y="118"/>
                  </a:moveTo>
                  <a:cubicBezTo>
                    <a:pt x="63" y="225"/>
                    <a:pt x="0" y="375"/>
                    <a:pt x="226" y="391"/>
                  </a:cubicBezTo>
                  <a:cubicBezTo>
                    <a:pt x="245" y="157"/>
                    <a:pt x="979" y="262"/>
                    <a:pt x="999" y="28"/>
                  </a:cubicBezTo>
                  <a:cubicBezTo>
                    <a:pt x="393" y="130"/>
                    <a:pt x="487" y="1"/>
                    <a:pt x="34"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3"/>
            <p:cNvSpPr/>
            <p:nvPr/>
          </p:nvSpPr>
          <p:spPr>
            <a:xfrm>
              <a:off x="635672" y="2847484"/>
              <a:ext cx="31659" cy="10930"/>
            </a:xfrm>
            <a:custGeom>
              <a:rect b="b" l="l" r="r" t="t"/>
              <a:pathLst>
                <a:path extrusionOk="0" h="363" w="887">
                  <a:moveTo>
                    <a:pt x="613" y="363"/>
                  </a:moveTo>
                  <a:cubicBezTo>
                    <a:pt x="672" y="240"/>
                    <a:pt x="887" y="189"/>
                    <a:pt x="803" y="0"/>
                  </a:cubicBezTo>
                  <a:lnTo>
                    <a:pt x="33" y="0"/>
                  </a:lnTo>
                  <a:cubicBezTo>
                    <a:pt x="1" y="226"/>
                    <a:pt x="328" y="285"/>
                    <a:pt x="613" y="36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3"/>
            <p:cNvSpPr/>
            <p:nvPr/>
          </p:nvSpPr>
          <p:spPr>
            <a:xfrm>
              <a:off x="2199331" y="2846460"/>
              <a:ext cx="32587" cy="9214"/>
            </a:xfrm>
            <a:custGeom>
              <a:rect b="b" l="l" r="r" t="t"/>
              <a:pathLst>
                <a:path extrusionOk="0" h="306" w="913">
                  <a:moveTo>
                    <a:pt x="388" y="306"/>
                  </a:moveTo>
                  <a:cubicBezTo>
                    <a:pt x="913" y="158"/>
                    <a:pt x="104" y="0"/>
                    <a:pt x="0" y="214"/>
                  </a:cubicBezTo>
                  <a:cubicBezTo>
                    <a:pt x="194" y="214"/>
                    <a:pt x="228" y="287"/>
                    <a:pt x="388"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3"/>
            <p:cNvSpPr/>
            <p:nvPr/>
          </p:nvSpPr>
          <p:spPr>
            <a:xfrm>
              <a:off x="1490384" y="2852903"/>
              <a:ext cx="13813" cy="2770"/>
            </a:xfrm>
            <a:custGeom>
              <a:rect b="b" l="l" r="r" t="t"/>
              <a:pathLst>
                <a:path extrusionOk="0" h="92" w="387">
                  <a:moveTo>
                    <a:pt x="0" y="92"/>
                  </a:moveTo>
                  <a:cubicBezTo>
                    <a:pt x="150" y="72"/>
                    <a:pt x="380" y="89"/>
                    <a:pt x="386" y="0"/>
                  </a:cubicBezTo>
                  <a:cubicBezTo>
                    <a:pt x="236" y="21"/>
                    <a:pt x="7" y="3"/>
                    <a:pt x="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3"/>
            <p:cNvSpPr/>
            <p:nvPr/>
          </p:nvSpPr>
          <p:spPr>
            <a:xfrm>
              <a:off x="257267" y="2845828"/>
              <a:ext cx="8995" cy="11472"/>
            </a:xfrm>
            <a:custGeom>
              <a:rect b="b" l="l" r="r" t="t"/>
              <a:pathLst>
                <a:path extrusionOk="0" h="381" w="252">
                  <a:moveTo>
                    <a:pt x="29" y="145"/>
                  </a:moveTo>
                  <a:cubicBezTo>
                    <a:pt x="1" y="239"/>
                    <a:pt x="180" y="380"/>
                    <a:pt x="221" y="235"/>
                  </a:cubicBezTo>
                  <a:cubicBezTo>
                    <a:pt x="251" y="140"/>
                    <a:pt x="71" y="0"/>
                    <a:pt x="29" y="1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3"/>
            <p:cNvSpPr/>
            <p:nvPr/>
          </p:nvSpPr>
          <p:spPr>
            <a:xfrm>
              <a:off x="3248921" y="2849381"/>
              <a:ext cx="14027" cy="4336"/>
            </a:xfrm>
            <a:custGeom>
              <a:rect b="b" l="l" r="r" t="t"/>
              <a:pathLst>
                <a:path extrusionOk="0" h="144" w="393">
                  <a:moveTo>
                    <a:pt x="288" y="27"/>
                  </a:moveTo>
                  <a:cubicBezTo>
                    <a:pt x="238" y="1"/>
                    <a:pt x="0" y="71"/>
                    <a:pt x="98" y="117"/>
                  </a:cubicBezTo>
                  <a:cubicBezTo>
                    <a:pt x="153" y="143"/>
                    <a:pt x="393" y="74"/>
                    <a:pt x="288"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3"/>
            <p:cNvSpPr/>
            <p:nvPr/>
          </p:nvSpPr>
          <p:spPr>
            <a:xfrm>
              <a:off x="7537118" y="2846671"/>
              <a:ext cx="13991" cy="4276"/>
            </a:xfrm>
            <a:custGeom>
              <a:rect b="b" l="l" r="r" t="t"/>
              <a:pathLst>
                <a:path extrusionOk="0" h="142" w="392">
                  <a:moveTo>
                    <a:pt x="99" y="117"/>
                  </a:moveTo>
                  <a:cubicBezTo>
                    <a:pt x="150" y="142"/>
                    <a:pt x="391" y="73"/>
                    <a:pt x="292" y="26"/>
                  </a:cubicBezTo>
                  <a:cubicBezTo>
                    <a:pt x="238" y="1"/>
                    <a:pt x="1" y="70"/>
                    <a:pt x="99"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3"/>
            <p:cNvSpPr/>
            <p:nvPr/>
          </p:nvSpPr>
          <p:spPr>
            <a:xfrm>
              <a:off x="5359273" y="2841131"/>
              <a:ext cx="31481" cy="9635"/>
            </a:xfrm>
            <a:custGeom>
              <a:rect b="b" l="l" r="r" t="t"/>
              <a:pathLst>
                <a:path extrusionOk="0" h="320" w="882">
                  <a:moveTo>
                    <a:pt x="755" y="211"/>
                  </a:moveTo>
                  <a:cubicBezTo>
                    <a:pt x="882" y="1"/>
                    <a:pt x="1" y="14"/>
                    <a:pt x="174" y="211"/>
                  </a:cubicBezTo>
                  <a:cubicBezTo>
                    <a:pt x="240" y="283"/>
                    <a:pt x="689" y="319"/>
                    <a:pt x="755" y="2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3"/>
            <p:cNvSpPr/>
            <p:nvPr/>
          </p:nvSpPr>
          <p:spPr>
            <a:xfrm>
              <a:off x="5288603" y="2833664"/>
              <a:ext cx="24307" cy="16560"/>
            </a:xfrm>
            <a:custGeom>
              <a:rect b="b" l="l" r="r" t="t"/>
              <a:pathLst>
                <a:path extrusionOk="0" h="550" w="681">
                  <a:moveTo>
                    <a:pt x="420" y="549"/>
                  </a:moveTo>
                  <a:cubicBezTo>
                    <a:pt x="335" y="378"/>
                    <a:pt x="681" y="1"/>
                    <a:pt x="35" y="94"/>
                  </a:cubicBezTo>
                  <a:cubicBezTo>
                    <a:pt x="5" y="319"/>
                    <a:pt x="1" y="536"/>
                    <a:pt x="420" y="54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3"/>
            <p:cNvSpPr/>
            <p:nvPr/>
          </p:nvSpPr>
          <p:spPr>
            <a:xfrm>
              <a:off x="7674674" y="2841191"/>
              <a:ext cx="14063" cy="4306"/>
            </a:xfrm>
            <a:custGeom>
              <a:rect b="b" l="l" r="r" t="t"/>
              <a:pathLst>
                <a:path extrusionOk="0" h="143" w="394">
                  <a:moveTo>
                    <a:pt x="101" y="116"/>
                  </a:moveTo>
                  <a:cubicBezTo>
                    <a:pt x="154" y="142"/>
                    <a:pt x="393" y="72"/>
                    <a:pt x="295" y="25"/>
                  </a:cubicBezTo>
                  <a:cubicBezTo>
                    <a:pt x="239" y="0"/>
                    <a:pt x="0" y="69"/>
                    <a:pt x="101"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3"/>
            <p:cNvSpPr/>
            <p:nvPr/>
          </p:nvSpPr>
          <p:spPr>
            <a:xfrm>
              <a:off x="8700243" y="2835711"/>
              <a:ext cx="14170" cy="4306"/>
            </a:xfrm>
            <a:custGeom>
              <a:rect b="b" l="l" r="r" t="t"/>
              <a:pathLst>
                <a:path extrusionOk="0" h="143" w="397">
                  <a:moveTo>
                    <a:pt x="101" y="117"/>
                  </a:moveTo>
                  <a:cubicBezTo>
                    <a:pt x="153" y="143"/>
                    <a:pt x="396" y="73"/>
                    <a:pt x="293" y="26"/>
                  </a:cubicBezTo>
                  <a:cubicBezTo>
                    <a:pt x="241" y="1"/>
                    <a:pt x="1" y="70"/>
                    <a:pt x="101"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3"/>
            <p:cNvSpPr/>
            <p:nvPr/>
          </p:nvSpPr>
          <p:spPr>
            <a:xfrm>
              <a:off x="7110279" y="2832971"/>
              <a:ext cx="14063" cy="4306"/>
            </a:xfrm>
            <a:custGeom>
              <a:rect b="b" l="l" r="r" t="t"/>
              <a:pathLst>
                <a:path extrusionOk="0" h="143" w="394">
                  <a:moveTo>
                    <a:pt x="294" y="26"/>
                  </a:moveTo>
                  <a:cubicBezTo>
                    <a:pt x="240" y="0"/>
                    <a:pt x="0" y="71"/>
                    <a:pt x="101" y="117"/>
                  </a:cubicBezTo>
                  <a:cubicBezTo>
                    <a:pt x="152" y="143"/>
                    <a:pt x="393" y="75"/>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3"/>
            <p:cNvSpPr/>
            <p:nvPr/>
          </p:nvSpPr>
          <p:spPr>
            <a:xfrm>
              <a:off x="1548776" y="2832971"/>
              <a:ext cx="14063" cy="4306"/>
            </a:xfrm>
            <a:custGeom>
              <a:rect b="b" l="l" r="r" t="t"/>
              <a:pathLst>
                <a:path extrusionOk="0" h="143" w="394">
                  <a:moveTo>
                    <a:pt x="291" y="26"/>
                  </a:moveTo>
                  <a:cubicBezTo>
                    <a:pt x="239" y="0"/>
                    <a:pt x="1" y="71"/>
                    <a:pt x="99" y="117"/>
                  </a:cubicBezTo>
                  <a:cubicBezTo>
                    <a:pt x="154" y="143"/>
                    <a:pt x="394" y="75"/>
                    <a:pt x="291"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3"/>
            <p:cNvSpPr/>
            <p:nvPr/>
          </p:nvSpPr>
          <p:spPr>
            <a:xfrm>
              <a:off x="4429358" y="2824782"/>
              <a:ext cx="27626" cy="9364"/>
            </a:xfrm>
            <a:custGeom>
              <a:rect b="b" l="l" r="r" t="t"/>
              <a:pathLst>
                <a:path extrusionOk="0" h="311" w="774">
                  <a:moveTo>
                    <a:pt x="773" y="27"/>
                  </a:moveTo>
                  <a:cubicBezTo>
                    <a:pt x="333" y="1"/>
                    <a:pt x="49" y="48"/>
                    <a:pt x="0" y="207"/>
                  </a:cubicBezTo>
                  <a:cubicBezTo>
                    <a:pt x="368" y="186"/>
                    <a:pt x="427" y="310"/>
                    <a:pt x="773" y="29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3"/>
            <p:cNvSpPr/>
            <p:nvPr/>
          </p:nvSpPr>
          <p:spPr>
            <a:xfrm>
              <a:off x="3982032" y="2827943"/>
              <a:ext cx="6924" cy="6233"/>
            </a:xfrm>
            <a:custGeom>
              <a:rect b="b" l="l" r="r" t="t"/>
              <a:pathLst>
                <a:path extrusionOk="0" h="207" w="194">
                  <a:moveTo>
                    <a:pt x="194" y="102"/>
                  </a:moveTo>
                  <a:cubicBezTo>
                    <a:pt x="194" y="51"/>
                    <a:pt x="40" y="0"/>
                    <a:pt x="2" y="102"/>
                  </a:cubicBezTo>
                  <a:cubicBezTo>
                    <a:pt x="1" y="153"/>
                    <a:pt x="155" y="207"/>
                    <a:pt x="194"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3"/>
            <p:cNvSpPr/>
            <p:nvPr/>
          </p:nvSpPr>
          <p:spPr>
            <a:xfrm>
              <a:off x="1596924" y="2830201"/>
              <a:ext cx="13991" cy="4336"/>
            </a:xfrm>
            <a:custGeom>
              <a:rect b="b" l="l" r="r" t="t"/>
              <a:pathLst>
                <a:path extrusionOk="0" h="144" w="392">
                  <a:moveTo>
                    <a:pt x="293" y="27"/>
                  </a:moveTo>
                  <a:cubicBezTo>
                    <a:pt x="241" y="1"/>
                    <a:pt x="0" y="71"/>
                    <a:pt x="102" y="118"/>
                  </a:cubicBezTo>
                  <a:cubicBezTo>
                    <a:pt x="154" y="143"/>
                    <a:pt x="392" y="75"/>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3"/>
            <p:cNvSpPr/>
            <p:nvPr/>
          </p:nvSpPr>
          <p:spPr>
            <a:xfrm>
              <a:off x="526740" y="2822042"/>
              <a:ext cx="29732" cy="11924"/>
            </a:xfrm>
            <a:custGeom>
              <a:rect b="b" l="l" r="r" t="t"/>
              <a:pathLst>
                <a:path extrusionOk="0" h="396" w="833">
                  <a:moveTo>
                    <a:pt x="1" y="389"/>
                  </a:moveTo>
                  <a:cubicBezTo>
                    <a:pt x="338" y="396"/>
                    <a:pt x="601" y="369"/>
                    <a:pt x="771" y="298"/>
                  </a:cubicBezTo>
                  <a:cubicBezTo>
                    <a:pt x="832" y="59"/>
                    <a:pt x="503" y="0"/>
                    <a:pt x="1"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3"/>
            <p:cNvSpPr/>
            <p:nvPr/>
          </p:nvSpPr>
          <p:spPr>
            <a:xfrm>
              <a:off x="8930991" y="2825234"/>
              <a:ext cx="6889" cy="6203"/>
            </a:xfrm>
            <a:custGeom>
              <a:rect b="b" l="l" r="r" t="t"/>
              <a:pathLst>
                <a:path extrusionOk="0" h="206" w="193">
                  <a:moveTo>
                    <a:pt x="193" y="103"/>
                  </a:moveTo>
                  <a:cubicBezTo>
                    <a:pt x="193" y="52"/>
                    <a:pt x="36" y="0"/>
                    <a:pt x="1" y="103"/>
                  </a:cubicBezTo>
                  <a:cubicBezTo>
                    <a:pt x="1" y="153"/>
                    <a:pt x="158" y="205"/>
                    <a:pt x="193"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3"/>
            <p:cNvSpPr/>
            <p:nvPr/>
          </p:nvSpPr>
          <p:spPr>
            <a:xfrm>
              <a:off x="3341934" y="2820115"/>
              <a:ext cx="41368" cy="13760"/>
            </a:xfrm>
            <a:custGeom>
              <a:rect b="b" l="l" r="r" t="t"/>
              <a:pathLst>
                <a:path extrusionOk="0" h="457" w="1159">
                  <a:moveTo>
                    <a:pt x="1159" y="0"/>
                  </a:moveTo>
                  <a:lnTo>
                    <a:pt x="194" y="0"/>
                  </a:lnTo>
                  <a:cubicBezTo>
                    <a:pt x="210" y="157"/>
                    <a:pt x="151" y="282"/>
                    <a:pt x="1" y="362"/>
                  </a:cubicBezTo>
                  <a:cubicBezTo>
                    <a:pt x="839" y="456"/>
                    <a:pt x="860" y="164"/>
                    <a:pt x="11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3"/>
            <p:cNvSpPr/>
            <p:nvPr/>
          </p:nvSpPr>
          <p:spPr>
            <a:xfrm>
              <a:off x="1978220" y="2825535"/>
              <a:ext cx="21594" cy="6444"/>
            </a:xfrm>
            <a:custGeom>
              <a:rect b="b" l="l" r="r" t="t"/>
              <a:pathLst>
                <a:path extrusionOk="0" h="214" w="605">
                  <a:moveTo>
                    <a:pt x="605" y="182"/>
                  </a:moveTo>
                  <a:lnTo>
                    <a:pt x="605" y="1"/>
                  </a:lnTo>
                  <a:lnTo>
                    <a:pt x="24" y="1"/>
                  </a:lnTo>
                  <a:cubicBezTo>
                    <a:pt x="0" y="165"/>
                    <a:pt x="216" y="213"/>
                    <a:pt x="605"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3"/>
            <p:cNvSpPr/>
            <p:nvPr/>
          </p:nvSpPr>
          <p:spPr>
            <a:xfrm>
              <a:off x="1904267" y="2814665"/>
              <a:ext cx="45222" cy="14573"/>
            </a:xfrm>
            <a:custGeom>
              <a:rect b="b" l="l" r="r" t="t"/>
              <a:pathLst>
                <a:path extrusionOk="0" h="484" w="1267">
                  <a:moveTo>
                    <a:pt x="361" y="454"/>
                  </a:moveTo>
                  <a:cubicBezTo>
                    <a:pt x="1267" y="483"/>
                    <a:pt x="877" y="34"/>
                    <a:pt x="361" y="0"/>
                  </a:cubicBezTo>
                  <a:cubicBezTo>
                    <a:pt x="1" y="174"/>
                    <a:pt x="475" y="163"/>
                    <a:pt x="361" y="45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3"/>
            <p:cNvSpPr/>
            <p:nvPr/>
          </p:nvSpPr>
          <p:spPr>
            <a:xfrm>
              <a:off x="4565129" y="2817375"/>
              <a:ext cx="22665" cy="8220"/>
            </a:xfrm>
            <a:custGeom>
              <a:rect b="b" l="l" r="r" t="t"/>
              <a:pathLst>
                <a:path extrusionOk="0" h="273" w="635">
                  <a:moveTo>
                    <a:pt x="634" y="0"/>
                  </a:moveTo>
                  <a:lnTo>
                    <a:pt x="248" y="0"/>
                  </a:lnTo>
                  <a:cubicBezTo>
                    <a:pt x="239" y="116"/>
                    <a:pt x="0" y="125"/>
                    <a:pt x="58" y="273"/>
                  </a:cubicBezTo>
                  <a:lnTo>
                    <a:pt x="634" y="27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3"/>
            <p:cNvSpPr/>
            <p:nvPr/>
          </p:nvSpPr>
          <p:spPr>
            <a:xfrm>
              <a:off x="1813931" y="2822825"/>
              <a:ext cx="13742" cy="2770"/>
            </a:xfrm>
            <a:custGeom>
              <a:rect b="b" l="l" r="r" t="t"/>
              <a:pathLst>
                <a:path extrusionOk="0" h="92" w="385">
                  <a:moveTo>
                    <a:pt x="384" y="1"/>
                  </a:moveTo>
                  <a:cubicBezTo>
                    <a:pt x="234" y="21"/>
                    <a:pt x="3" y="3"/>
                    <a:pt x="1" y="92"/>
                  </a:cubicBezTo>
                  <a:cubicBezTo>
                    <a:pt x="149" y="70"/>
                    <a:pt x="379" y="88"/>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3"/>
            <p:cNvSpPr/>
            <p:nvPr/>
          </p:nvSpPr>
          <p:spPr>
            <a:xfrm>
              <a:off x="1057121" y="2810360"/>
              <a:ext cx="20309" cy="13549"/>
            </a:xfrm>
            <a:custGeom>
              <a:rect b="b" l="l" r="r" t="t"/>
              <a:pathLst>
                <a:path extrusionOk="0" h="450" w="569">
                  <a:moveTo>
                    <a:pt x="374" y="415"/>
                  </a:moveTo>
                  <a:cubicBezTo>
                    <a:pt x="386" y="358"/>
                    <a:pt x="404" y="306"/>
                    <a:pt x="569" y="324"/>
                  </a:cubicBezTo>
                  <a:lnTo>
                    <a:pt x="569" y="142"/>
                  </a:lnTo>
                  <a:cubicBezTo>
                    <a:pt x="93" y="1"/>
                    <a:pt x="1" y="450"/>
                    <a:pt x="374" y="4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3"/>
            <p:cNvSpPr/>
            <p:nvPr/>
          </p:nvSpPr>
          <p:spPr>
            <a:xfrm>
              <a:off x="6993281" y="2816623"/>
              <a:ext cx="14027" cy="4276"/>
            </a:xfrm>
            <a:custGeom>
              <a:rect b="b" l="l" r="r" t="t"/>
              <a:pathLst>
                <a:path extrusionOk="0" h="142" w="393">
                  <a:moveTo>
                    <a:pt x="292" y="25"/>
                  </a:moveTo>
                  <a:cubicBezTo>
                    <a:pt x="239" y="0"/>
                    <a:pt x="1" y="70"/>
                    <a:pt x="101" y="116"/>
                  </a:cubicBezTo>
                  <a:cubicBezTo>
                    <a:pt x="153" y="141"/>
                    <a:pt x="392" y="72"/>
                    <a:pt x="292"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3"/>
            <p:cNvSpPr/>
            <p:nvPr/>
          </p:nvSpPr>
          <p:spPr>
            <a:xfrm>
              <a:off x="6894593" y="2807199"/>
              <a:ext cx="65282" cy="12947"/>
            </a:xfrm>
            <a:custGeom>
              <a:rect b="b" l="l" r="r" t="t"/>
              <a:pathLst>
                <a:path extrusionOk="0" h="430" w="1829">
                  <a:moveTo>
                    <a:pt x="1130" y="429"/>
                  </a:moveTo>
                  <a:cubicBezTo>
                    <a:pt x="1828" y="0"/>
                    <a:pt x="1" y="307"/>
                    <a:pt x="1130" y="42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3"/>
            <p:cNvSpPr/>
            <p:nvPr/>
          </p:nvSpPr>
          <p:spPr>
            <a:xfrm>
              <a:off x="5798390" y="2811896"/>
              <a:ext cx="23414" cy="8250"/>
            </a:xfrm>
            <a:custGeom>
              <a:rect b="b" l="l" r="r" t="t"/>
              <a:pathLst>
                <a:path extrusionOk="0" h="274" w="656">
                  <a:moveTo>
                    <a:pt x="407" y="273"/>
                  </a:moveTo>
                  <a:cubicBezTo>
                    <a:pt x="418" y="157"/>
                    <a:pt x="656" y="148"/>
                    <a:pt x="600" y="1"/>
                  </a:cubicBezTo>
                  <a:lnTo>
                    <a:pt x="215" y="1"/>
                  </a:lnTo>
                  <a:cubicBezTo>
                    <a:pt x="1" y="131"/>
                    <a:pt x="10" y="221"/>
                    <a:pt x="407"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3"/>
            <p:cNvSpPr/>
            <p:nvPr/>
          </p:nvSpPr>
          <p:spPr>
            <a:xfrm>
              <a:off x="120638" y="2810932"/>
              <a:ext cx="32623" cy="9214"/>
            </a:xfrm>
            <a:custGeom>
              <a:rect b="b" l="l" r="r" t="t"/>
              <a:pathLst>
                <a:path extrusionOk="0" h="306" w="914">
                  <a:moveTo>
                    <a:pt x="0" y="214"/>
                  </a:moveTo>
                  <a:cubicBezTo>
                    <a:pt x="192" y="214"/>
                    <a:pt x="230" y="287"/>
                    <a:pt x="388" y="305"/>
                  </a:cubicBezTo>
                  <a:cubicBezTo>
                    <a:pt x="914" y="158"/>
                    <a:pt x="103" y="0"/>
                    <a:pt x="0" y="2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3"/>
            <p:cNvSpPr/>
            <p:nvPr/>
          </p:nvSpPr>
          <p:spPr>
            <a:xfrm>
              <a:off x="7172240" y="2813853"/>
              <a:ext cx="14099" cy="4276"/>
            </a:xfrm>
            <a:custGeom>
              <a:rect b="b" l="l" r="r" t="t"/>
              <a:pathLst>
                <a:path extrusionOk="0" h="142" w="395">
                  <a:moveTo>
                    <a:pt x="293" y="26"/>
                  </a:moveTo>
                  <a:cubicBezTo>
                    <a:pt x="238" y="1"/>
                    <a:pt x="0" y="70"/>
                    <a:pt x="100" y="117"/>
                  </a:cubicBezTo>
                  <a:cubicBezTo>
                    <a:pt x="153" y="142"/>
                    <a:pt x="395"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3"/>
            <p:cNvSpPr/>
            <p:nvPr/>
          </p:nvSpPr>
          <p:spPr>
            <a:xfrm>
              <a:off x="5912675" y="2813853"/>
              <a:ext cx="14027" cy="4276"/>
            </a:xfrm>
            <a:custGeom>
              <a:rect b="b" l="l" r="r" t="t"/>
              <a:pathLst>
                <a:path extrusionOk="0" h="142" w="393">
                  <a:moveTo>
                    <a:pt x="293" y="26"/>
                  </a:moveTo>
                  <a:cubicBezTo>
                    <a:pt x="240" y="1"/>
                    <a:pt x="1" y="70"/>
                    <a:pt x="100" y="117"/>
                  </a:cubicBezTo>
                  <a:cubicBezTo>
                    <a:pt x="152" y="142"/>
                    <a:pt x="392"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3"/>
            <p:cNvSpPr/>
            <p:nvPr/>
          </p:nvSpPr>
          <p:spPr>
            <a:xfrm>
              <a:off x="2491755" y="2813853"/>
              <a:ext cx="14063" cy="4276"/>
            </a:xfrm>
            <a:custGeom>
              <a:rect b="b" l="l" r="r" t="t"/>
              <a:pathLst>
                <a:path extrusionOk="0" h="142" w="394">
                  <a:moveTo>
                    <a:pt x="295" y="26"/>
                  </a:moveTo>
                  <a:cubicBezTo>
                    <a:pt x="239" y="1"/>
                    <a:pt x="1" y="70"/>
                    <a:pt x="101" y="117"/>
                  </a:cubicBezTo>
                  <a:cubicBezTo>
                    <a:pt x="154" y="142"/>
                    <a:pt x="394" y="73"/>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3"/>
            <p:cNvSpPr/>
            <p:nvPr/>
          </p:nvSpPr>
          <p:spPr>
            <a:xfrm>
              <a:off x="7014982" y="2802712"/>
              <a:ext cx="39869" cy="15868"/>
            </a:xfrm>
            <a:custGeom>
              <a:rect b="b" l="l" r="r" t="t"/>
              <a:pathLst>
                <a:path extrusionOk="0" h="527" w="1117">
                  <a:moveTo>
                    <a:pt x="648" y="306"/>
                  </a:moveTo>
                  <a:cubicBezTo>
                    <a:pt x="1117" y="0"/>
                    <a:pt x="1" y="526"/>
                    <a:pt x="648"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3"/>
            <p:cNvSpPr/>
            <p:nvPr/>
          </p:nvSpPr>
          <p:spPr>
            <a:xfrm>
              <a:off x="4849272" y="2808493"/>
              <a:ext cx="13849" cy="7407"/>
            </a:xfrm>
            <a:custGeom>
              <a:rect b="b" l="l" r="r" t="t"/>
              <a:pathLst>
                <a:path extrusionOk="0" h="246" w="388">
                  <a:moveTo>
                    <a:pt x="388" y="114"/>
                  </a:moveTo>
                  <a:cubicBezTo>
                    <a:pt x="387" y="22"/>
                    <a:pt x="47" y="0"/>
                    <a:pt x="0" y="114"/>
                  </a:cubicBezTo>
                  <a:cubicBezTo>
                    <a:pt x="221" y="102"/>
                    <a:pt x="301" y="246"/>
                    <a:pt x="388"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3"/>
            <p:cNvSpPr/>
            <p:nvPr/>
          </p:nvSpPr>
          <p:spPr>
            <a:xfrm>
              <a:off x="4591113" y="2811113"/>
              <a:ext cx="13920" cy="4276"/>
            </a:xfrm>
            <a:custGeom>
              <a:rect b="b" l="l" r="r" t="t"/>
              <a:pathLst>
                <a:path extrusionOk="0" h="142" w="390">
                  <a:moveTo>
                    <a:pt x="100" y="117"/>
                  </a:moveTo>
                  <a:cubicBezTo>
                    <a:pt x="153" y="142"/>
                    <a:pt x="389" y="72"/>
                    <a:pt x="292" y="27"/>
                  </a:cubicBezTo>
                  <a:cubicBezTo>
                    <a:pt x="238" y="1"/>
                    <a:pt x="0" y="71"/>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3"/>
            <p:cNvSpPr/>
            <p:nvPr/>
          </p:nvSpPr>
          <p:spPr>
            <a:xfrm>
              <a:off x="196377" y="2811896"/>
              <a:ext cx="13849" cy="2740"/>
            </a:xfrm>
            <a:custGeom>
              <a:rect b="b" l="l" r="r" t="t"/>
              <a:pathLst>
                <a:path extrusionOk="0" h="91" w="388">
                  <a:moveTo>
                    <a:pt x="387" y="1"/>
                  </a:moveTo>
                  <a:cubicBezTo>
                    <a:pt x="236" y="20"/>
                    <a:pt x="5" y="2"/>
                    <a:pt x="1" y="91"/>
                  </a:cubicBezTo>
                  <a:cubicBezTo>
                    <a:pt x="149" y="71"/>
                    <a:pt x="381" y="89"/>
                    <a:pt x="3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3"/>
            <p:cNvSpPr/>
            <p:nvPr/>
          </p:nvSpPr>
          <p:spPr>
            <a:xfrm>
              <a:off x="7298910" y="2803676"/>
              <a:ext cx="23414" cy="8250"/>
            </a:xfrm>
            <a:custGeom>
              <a:rect b="b" l="l" r="r" t="t"/>
              <a:pathLst>
                <a:path extrusionOk="0" h="274" w="656">
                  <a:moveTo>
                    <a:pt x="409" y="274"/>
                  </a:moveTo>
                  <a:cubicBezTo>
                    <a:pt x="418" y="156"/>
                    <a:pt x="656" y="147"/>
                    <a:pt x="602" y="1"/>
                  </a:cubicBezTo>
                  <a:lnTo>
                    <a:pt x="213" y="1"/>
                  </a:lnTo>
                  <a:cubicBezTo>
                    <a:pt x="1" y="131"/>
                    <a:pt x="8" y="221"/>
                    <a:pt x="409"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3"/>
            <p:cNvSpPr/>
            <p:nvPr/>
          </p:nvSpPr>
          <p:spPr>
            <a:xfrm>
              <a:off x="2147578" y="2808403"/>
              <a:ext cx="13991" cy="4276"/>
            </a:xfrm>
            <a:custGeom>
              <a:rect b="b" l="l" r="r" t="t"/>
              <a:pathLst>
                <a:path extrusionOk="0" h="142" w="392">
                  <a:moveTo>
                    <a:pt x="293" y="25"/>
                  </a:moveTo>
                  <a:cubicBezTo>
                    <a:pt x="239" y="1"/>
                    <a:pt x="0" y="70"/>
                    <a:pt x="98" y="117"/>
                  </a:cubicBezTo>
                  <a:cubicBezTo>
                    <a:pt x="154" y="141"/>
                    <a:pt x="392" y="72"/>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3"/>
            <p:cNvSpPr/>
            <p:nvPr/>
          </p:nvSpPr>
          <p:spPr>
            <a:xfrm>
              <a:off x="1810290" y="2805663"/>
              <a:ext cx="13991" cy="4306"/>
            </a:xfrm>
            <a:custGeom>
              <a:rect b="b" l="l" r="r" t="t"/>
              <a:pathLst>
                <a:path extrusionOk="0" h="143" w="392">
                  <a:moveTo>
                    <a:pt x="293" y="26"/>
                  </a:moveTo>
                  <a:cubicBezTo>
                    <a:pt x="240" y="0"/>
                    <a:pt x="1" y="71"/>
                    <a:pt x="103" y="116"/>
                  </a:cubicBezTo>
                  <a:cubicBezTo>
                    <a:pt x="155" y="142"/>
                    <a:pt x="391" y="72"/>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3"/>
            <p:cNvSpPr/>
            <p:nvPr/>
          </p:nvSpPr>
          <p:spPr>
            <a:xfrm>
              <a:off x="1455942" y="2802472"/>
              <a:ext cx="13813" cy="7407"/>
            </a:xfrm>
            <a:custGeom>
              <a:rect b="b" l="l" r="r" t="t"/>
              <a:pathLst>
                <a:path extrusionOk="0" h="246" w="387">
                  <a:moveTo>
                    <a:pt x="387" y="132"/>
                  </a:moveTo>
                  <a:cubicBezTo>
                    <a:pt x="171" y="141"/>
                    <a:pt x="87" y="0"/>
                    <a:pt x="0" y="132"/>
                  </a:cubicBezTo>
                  <a:cubicBezTo>
                    <a:pt x="2" y="224"/>
                    <a:pt x="340" y="246"/>
                    <a:pt x="387" y="13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3"/>
            <p:cNvSpPr/>
            <p:nvPr/>
          </p:nvSpPr>
          <p:spPr>
            <a:xfrm>
              <a:off x="4284913" y="2800936"/>
              <a:ext cx="13777" cy="5540"/>
            </a:xfrm>
            <a:custGeom>
              <a:rect b="b" l="l" r="r" t="t"/>
              <a:pathLst>
                <a:path extrusionOk="0" h="184" w="386">
                  <a:moveTo>
                    <a:pt x="386" y="0"/>
                  </a:moveTo>
                  <a:lnTo>
                    <a:pt x="1" y="0"/>
                  </a:lnTo>
                  <a:lnTo>
                    <a:pt x="1" y="183"/>
                  </a:lnTo>
                  <a:lnTo>
                    <a:pt x="386"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3"/>
            <p:cNvSpPr/>
            <p:nvPr/>
          </p:nvSpPr>
          <p:spPr>
            <a:xfrm>
              <a:off x="1524791" y="2800936"/>
              <a:ext cx="13849" cy="5540"/>
            </a:xfrm>
            <a:custGeom>
              <a:rect b="b" l="l" r="r" t="t"/>
              <a:pathLst>
                <a:path extrusionOk="0" h="184" w="388">
                  <a:moveTo>
                    <a:pt x="387" y="0"/>
                  </a:moveTo>
                  <a:lnTo>
                    <a:pt x="1" y="0"/>
                  </a:lnTo>
                  <a:lnTo>
                    <a:pt x="1" y="183"/>
                  </a:lnTo>
                  <a:lnTo>
                    <a:pt x="387"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3"/>
            <p:cNvSpPr/>
            <p:nvPr/>
          </p:nvSpPr>
          <p:spPr>
            <a:xfrm>
              <a:off x="7932869" y="2800514"/>
              <a:ext cx="20702" cy="3673"/>
            </a:xfrm>
            <a:custGeom>
              <a:rect b="b" l="l" r="r" t="t"/>
              <a:pathLst>
                <a:path extrusionOk="0" h="122" w="580">
                  <a:moveTo>
                    <a:pt x="580" y="14"/>
                  </a:moveTo>
                  <a:cubicBezTo>
                    <a:pt x="353" y="30"/>
                    <a:pt x="34" y="0"/>
                    <a:pt x="0" y="106"/>
                  </a:cubicBezTo>
                  <a:cubicBezTo>
                    <a:pt x="229" y="92"/>
                    <a:pt x="549" y="122"/>
                    <a:pt x="580" y="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3"/>
            <p:cNvSpPr/>
            <p:nvPr/>
          </p:nvSpPr>
          <p:spPr>
            <a:xfrm>
              <a:off x="4470689" y="2797865"/>
              <a:ext cx="6996" cy="6203"/>
            </a:xfrm>
            <a:custGeom>
              <a:rect b="b" l="l" r="r" t="t"/>
              <a:pathLst>
                <a:path extrusionOk="0" h="206" w="196">
                  <a:moveTo>
                    <a:pt x="3" y="102"/>
                  </a:moveTo>
                  <a:cubicBezTo>
                    <a:pt x="0" y="153"/>
                    <a:pt x="157" y="206"/>
                    <a:pt x="193" y="102"/>
                  </a:cubicBezTo>
                  <a:cubicBezTo>
                    <a:pt x="196" y="53"/>
                    <a:pt x="41" y="1"/>
                    <a:pt x="3"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3"/>
            <p:cNvSpPr/>
            <p:nvPr/>
          </p:nvSpPr>
          <p:spPr>
            <a:xfrm>
              <a:off x="630032" y="2794252"/>
              <a:ext cx="13849" cy="7467"/>
            </a:xfrm>
            <a:custGeom>
              <a:rect b="b" l="l" r="r" t="t"/>
              <a:pathLst>
                <a:path extrusionOk="0" h="248" w="388">
                  <a:moveTo>
                    <a:pt x="387" y="134"/>
                  </a:moveTo>
                  <a:cubicBezTo>
                    <a:pt x="168" y="143"/>
                    <a:pt x="86" y="1"/>
                    <a:pt x="1" y="134"/>
                  </a:cubicBezTo>
                  <a:cubicBezTo>
                    <a:pt x="2" y="222"/>
                    <a:pt x="336" y="247"/>
                    <a:pt x="387" y="13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3"/>
            <p:cNvSpPr/>
            <p:nvPr/>
          </p:nvSpPr>
          <p:spPr>
            <a:xfrm>
              <a:off x="1180579" y="2792415"/>
              <a:ext cx="7031" cy="6203"/>
            </a:xfrm>
            <a:custGeom>
              <a:rect b="b" l="l" r="r" t="t"/>
              <a:pathLst>
                <a:path extrusionOk="0" h="206" w="197">
                  <a:moveTo>
                    <a:pt x="197" y="101"/>
                  </a:moveTo>
                  <a:cubicBezTo>
                    <a:pt x="197" y="52"/>
                    <a:pt x="36" y="0"/>
                    <a:pt x="2" y="101"/>
                  </a:cubicBezTo>
                  <a:cubicBezTo>
                    <a:pt x="1" y="153"/>
                    <a:pt x="156" y="205"/>
                    <a:pt x="197" y="10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3"/>
            <p:cNvSpPr/>
            <p:nvPr/>
          </p:nvSpPr>
          <p:spPr>
            <a:xfrm>
              <a:off x="3534563" y="2789645"/>
              <a:ext cx="6996" cy="6293"/>
            </a:xfrm>
            <a:custGeom>
              <a:rect b="b" l="l" r="r" t="t"/>
              <a:pathLst>
                <a:path extrusionOk="0" h="209" w="196">
                  <a:moveTo>
                    <a:pt x="196" y="104"/>
                  </a:moveTo>
                  <a:cubicBezTo>
                    <a:pt x="196" y="53"/>
                    <a:pt x="38" y="1"/>
                    <a:pt x="4" y="104"/>
                  </a:cubicBezTo>
                  <a:cubicBezTo>
                    <a:pt x="0" y="154"/>
                    <a:pt x="162" y="208"/>
                    <a:pt x="196"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3"/>
            <p:cNvSpPr/>
            <p:nvPr/>
          </p:nvSpPr>
          <p:spPr>
            <a:xfrm>
              <a:off x="7533763" y="2786695"/>
              <a:ext cx="13777" cy="6805"/>
            </a:xfrm>
            <a:custGeom>
              <a:rect b="b" l="l" r="r" t="t"/>
              <a:pathLst>
                <a:path extrusionOk="0" h="226" w="386">
                  <a:moveTo>
                    <a:pt x="386" y="112"/>
                  </a:moveTo>
                  <a:cubicBezTo>
                    <a:pt x="342" y="1"/>
                    <a:pt x="171" y="56"/>
                    <a:pt x="1" y="112"/>
                  </a:cubicBezTo>
                  <a:cubicBezTo>
                    <a:pt x="1" y="203"/>
                    <a:pt x="336" y="225"/>
                    <a:pt x="386" y="11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3"/>
            <p:cNvSpPr/>
            <p:nvPr/>
          </p:nvSpPr>
          <p:spPr>
            <a:xfrm>
              <a:off x="4222952" y="2787297"/>
              <a:ext cx="13777" cy="5480"/>
            </a:xfrm>
            <a:custGeom>
              <a:rect b="b" l="l" r="r" t="t"/>
              <a:pathLst>
                <a:path extrusionOk="0" h="182" w="386">
                  <a:moveTo>
                    <a:pt x="386" y="1"/>
                  </a:moveTo>
                  <a:lnTo>
                    <a:pt x="1" y="1"/>
                  </a:lnTo>
                  <a:lnTo>
                    <a:pt x="1"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3"/>
            <p:cNvSpPr/>
            <p:nvPr/>
          </p:nvSpPr>
          <p:spPr>
            <a:xfrm>
              <a:off x="2780823" y="2789254"/>
              <a:ext cx="13991" cy="4246"/>
            </a:xfrm>
            <a:custGeom>
              <a:rect b="b" l="l" r="r" t="t"/>
              <a:pathLst>
                <a:path extrusionOk="0" h="141" w="392">
                  <a:moveTo>
                    <a:pt x="101" y="117"/>
                  </a:moveTo>
                  <a:cubicBezTo>
                    <a:pt x="154" y="140"/>
                    <a:pt x="392" y="73"/>
                    <a:pt x="294" y="27"/>
                  </a:cubicBezTo>
                  <a:cubicBezTo>
                    <a:pt x="240" y="1"/>
                    <a:pt x="0" y="71"/>
                    <a:pt x="101"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3"/>
            <p:cNvSpPr/>
            <p:nvPr/>
          </p:nvSpPr>
          <p:spPr>
            <a:xfrm>
              <a:off x="2502248" y="2786905"/>
              <a:ext cx="6853" cy="6293"/>
            </a:xfrm>
            <a:custGeom>
              <a:rect b="b" l="l" r="r" t="t"/>
              <a:pathLst>
                <a:path extrusionOk="0" h="209" w="192">
                  <a:moveTo>
                    <a:pt x="1" y="105"/>
                  </a:moveTo>
                  <a:cubicBezTo>
                    <a:pt x="1" y="153"/>
                    <a:pt x="155" y="208"/>
                    <a:pt x="191" y="105"/>
                  </a:cubicBezTo>
                  <a:cubicBezTo>
                    <a:pt x="191" y="54"/>
                    <a:pt x="35" y="0"/>
                    <a:pt x="1"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3"/>
            <p:cNvSpPr/>
            <p:nvPr/>
          </p:nvSpPr>
          <p:spPr>
            <a:xfrm>
              <a:off x="1868896" y="2786936"/>
              <a:ext cx="7031" cy="6263"/>
            </a:xfrm>
            <a:custGeom>
              <a:rect b="b" l="l" r="r" t="t"/>
              <a:pathLst>
                <a:path extrusionOk="0" h="208" w="197">
                  <a:moveTo>
                    <a:pt x="197" y="104"/>
                  </a:moveTo>
                  <a:cubicBezTo>
                    <a:pt x="197" y="53"/>
                    <a:pt x="40" y="1"/>
                    <a:pt x="4" y="104"/>
                  </a:cubicBezTo>
                  <a:cubicBezTo>
                    <a:pt x="1" y="152"/>
                    <a:pt x="158" y="207"/>
                    <a:pt x="197"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3"/>
            <p:cNvSpPr/>
            <p:nvPr/>
          </p:nvSpPr>
          <p:spPr>
            <a:xfrm>
              <a:off x="512999" y="2790037"/>
              <a:ext cx="13777" cy="2740"/>
            </a:xfrm>
            <a:custGeom>
              <a:rect b="b" l="l" r="r" t="t"/>
              <a:pathLst>
                <a:path extrusionOk="0" h="91" w="386">
                  <a:moveTo>
                    <a:pt x="386" y="1"/>
                  </a:moveTo>
                  <a:cubicBezTo>
                    <a:pt x="236" y="20"/>
                    <a:pt x="5" y="2"/>
                    <a:pt x="1" y="91"/>
                  </a:cubicBezTo>
                  <a:cubicBezTo>
                    <a:pt x="150" y="71"/>
                    <a:pt x="379" y="87"/>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3"/>
            <p:cNvSpPr/>
            <p:nvPr/>
          </p:nvSpPr>
          <p:spPr>
            <a:xfrm>
              <a:off x="6666451" y="2781245"/>
              <a:ext cx="13849" cy="6745"/>
            </a:xfrm>
            <a:custGeom>
              <a:rect b="b" l="l" r="r" t="t"/>
              <a:pathLst>
                <a:path extrusionOk="0" h="224" w="388">
                  <a:moveTo>
                    <a:pt x="387" y="110"/>
                  </a:moveTo>
                  <a:cubicBezTo>
                    <a:pt x="347" y="1"/>
                    <a:pt x="173" y="53"/>
                    <a:pt x="1" y="110"/>
                  </a:cubicBezTo>
                  <a:cubicBezTo>
                    <a:pt x="2" y="202"/>
                    <a:pt x="336" y="224"/>
                    <a:pt x="387"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3"/>
            <p:cNvSpPr/>
            <p:nvPr/>
          </p:nvSpPr>
          <p:spPr>
            <a:xfrm>
              <a:off x="6112264" y="2783804"/>
              <a:ext cx="14027" cy="4276"/>
            </a:xfrm>
            <a:custGeom>
              <a:rect b="b" l="l" r="r" t="t"/>
              <a:pathLst>
                <a:path extrusionOk="0" h="142" w="393">
                  <a:moveTo>
                    <a:pt x="290" y="25"/>
                  </a:moveTo>
                  <a:cubicBezTo>
                    <a:pt x="238" y="0"/>
                    <a:pt x="1" y="70"/>
                    <a:pt x="100" y="117"/>
                  </a:cubicBezTo>
                  <a:cubicBezTo>
                    <a:pt x="153" y="141"/>
                    <a:pt x="392" y="72"/>
                    <a:pt x="290"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3"/>
            <p:cNvSpPr/>
            <p:nvPr/>
          </p:nvSpPr>
          <p:spPr>
            <a:xfrm>
              <a:off x="4993931" y="2779077"/>
              <a:ext cx="20595" cy="9003"/>
            </a:xfrm>
            <a:custGeom>
              <a:rect b="b" l="l" r="r" t="t"/>
              <a:pathLst>
                <a:path extrusionOk="0" h="299" w="577">
                  <a:moveTo>
                    <a:pt x="576" y="1"/>
                  </a:moveTo>
                  <a:lnTo>
                    <a:pt x="192" y="1"/>
                  </a:lnTo>
                  <a:cubicBezTo>
                    <a:pt x="192" y="91"/>
                    <a:pt x="37" y="109"/>
                    <a:pt x="0" y="182"/>
                  </a:cubicBezTo>
                  <a:cubicBezTo>
                    <a:pt x="243" y="189"/>
                    <a:pt x="265" y="298"/>
                    <a:pt x="576"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3"/>
            <p:cNvSpPr/>
            <p:nvPr/>
          </p:nvSpPr>
          <p:spPr>
            <a:xfrm>
              <a:off x="2767438" y="2778716"/>
              <a:ext cx="23878" cy="5871"/>
            </a:xfrm>
            <a:custGeom>
              <a:rect b="b" l="l" r="r" t="t"/>
              <a:pathLst>
                <a:path extrusionOk="0" h="195" w="669">
                  <a:moveTo>
                    <a:pt x="476" y="194"/>
                  </a:moveTo>
                  <a:cubicBezTo>
                    <a:pt x="472" y="103"/>
                    <a:pt x="632" y="86"/>
                    <a:pt x="669" y="13"/>
                  </a:cubicBezTo>
                  <a:cubicBezTo>
                    <a:pt x="365" y="21"/>
                    <a:pt x="1" y="1"/>
                    <a:pt x="88" y="19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3"/>
            <p:cNvSpPr/>
            <p:nvPr/>
          </p:nvSpPr>
          <p:spPr>
            <a:xfrm>
              <a:off x="6883136" y="2778325"/>
              <a:ext cx="14027" cy="4276"/>
            </a:xfrm>
            <a:custGeom>
              <a:rect b="b" l="l" r="r" t="t"/>
              <a:pathLst>
                <a:path extrusionOk="0" h="142" w="393">
                  <a:moveTo>
                    <a:pt x="293" y="26"/>
                  </a:moveTo>
                  <a:cubicBezTo>
                    <a:pt x="238" y="1"/>
                    <a:pt x="1" y="70"/>
                    <a:pt x="100" y="116"/>
                  </a:cubicBezTo>
                  <a:cubicBezTo>
                    <a:pt x="154" y="142"/>
                    <a:pt x="392"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3"/>
            <p:cNvSpPr/>
            <p:nvPr/>
          </p:nvSpPr>
          <p:spPr>
            <a:xfrm>
              <a:off x="4460659" y="2768118"/>
              <a:ext cx="40368" cy="13700"/>
            </a:xfrm>
            <a:custGeom>
              <a:rect b="b" l="l" r="r" t="t"/>
              <a:pathLst>
                <a:path extrusionOk="0" h="455" w="1131">
                  <a:moveTo>
                    <a:pt x="284" y="455"/>
                  </a:moveTo>
                  <a:lnTo>
                    <a:pt x="1054" y="455"/>
                  </a:lnTo>
                  <a:cubicBezTo>
                    <a:pt x="1131" y="238"/>
                    <a:pt x="700" y="259"/>
                    <a:pt x="859" y="1"/>
                  </a:cubicBezTo>
                  <a:cubicBezTo>
                    <a:pt x="1" y="40"/>
                    <a:pt x="576" y="194"/>
                    <a:pt x="284" y="45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3"/>
            <p:cNvSpPr/>
            <p:nvPr/>
          </p:nvSpPr>
          <p:spPr>
            <a:xfrm>
              <a:off x="2498572" y="2778325"/>
              <a:ext cx="14063" cy="4276"/>
            </a:xfrm>
            <a:custGeom>
              <a:rect b="b" l="l" r="r" t="t"/>
              <a:pathLst>
                <a:path extrusionOk="0" h="142" w="394">
                  <a:moveTo>
                    <a:pt x="294" y="26"/>
                  </a:moveTo>
                  <a:cubicBezTo>
                    <a:pt x="242" y="1"/>
                    <a:pt x="1" y="70"/>
                    <a:pt x="104" y="116"/>
                  </a:cubicBezTo>
                  <a:cubicBezTo>
                    <a:pt x="156" y="142"/>
                    <a:pt x="393"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3"/>
            <p:cNvSpPr/>
            <p:nvPr/>
          </p:nvSpPr>
          <p:spPr>
            <a:xfrm>
              <a:off x="1865363" y="2778325"/>
              <a:ext cx="14099" cy="4276"/>
            </a:xfrm>
            <a:custGeom>
              <a:rect b="b" l="l" r="r" t="t"/>
              <a:pathLst>
                <a:path extrusionOk="0" h="142" w="395">
                  <a:moveTo>
                    <a:pt x="103" y="116"/>
                  </a:moveTo>
                  <a:cubicBezTo>
                    <a:pt x="153" y="142"/>
                    <a:pt x="395" y="73"/>
                    <a:pt x="296" y="26"/>
                  </a:cubicBezTo>
                  <a:cubicBezTo>
                    <a:pt x="237" y="1"/>
                    <a:pt x="1" y="70"/>
                    <a:pt x="103"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3"/>
            <p:cNvSpPr/>
            <p:nvPr/>
          </p:nvSpPr>
          <p:spPr>
            <a:xfrm>
              <a:off x="170750" y="2765709"/>
              <a:ext cx="46293" cy="18759"/>
            </a:xfrm>
            <a:custGeom>
              <a:rect b="b" l="l" r="r" t="t"/>
              <a:pathLst>
                <a:path extrusionOk="0" h="623" w="1297">
                  <a:moveTo>
                    <a:pt x="1297" y="353"/>
                  </a:moveTo>
                  <a:cubicBezTo>
                    <a:pt x="926" y="315"/>
                    <a:pt x="1144" y="1"/>
                    <a:pt x="524" y="81"/>
                  </a:cubicBezTo>
                  <a:cubicBezTo>
                    <a:pt x="1" y="224"/>
                    <a:pt x="1001" y="622"/>
                    <a:pt x="1297" y="35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3"/>
            <p:cNvSpPr/>
            <p:nvPr/>
          </p:nvSpPr>
          <p:spPr>
            <a:xfrm>
              <a:off x="8576393" y="2772845"/>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3"/>
            <p:cNvSpPr/>
            <p:nvPr/>
          </p:nvSpPr>
          <p:spPr>
            <a:xfrm>
              <a:off x="7086330" y="2773567"/>
              <a:ext cx="13742" cy="2800"/>
            </a:xfrm>
            <a:custGeom>
              <a:rect b="b" l="l" r="r" t="t"/>
              <a:pathLst>
                <a:path extrusionOk="0" h="93" w="385">
                  <a:moveTo>
                    <a:pt x="384" y="1"/>
                  </a:moveTo>
                  <a:cubicBezTo>
                    <a:pt x="234" y="22"/>
                    <a:pt x="4" y="5"/>
                    <a:pt x="0" y="92"/>
                  </a:cubicBezTo>
                  <a:cubicBezTo>
                    <a:pt x="149" y="73"/>
                    <a:pt x="380" y="90"/>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3"/>
            <p:cNvSpPr/>
            <p:nvPr/>
          </p:nvSpPr>
          <p:spPr>
            <a:xfrm>
              <a:off x="4215171" y="2765438"/>
              <a:ext cx="21558" cy="6413"/>
            </a:xfrm>
            <a:custGeom>
              <a:rect b="b" l="l" r="r" t="t"/>
              <a:pathLst>
                <a:path extrusionOk="0" h="213" w="604">
                  <a:moveTo>
                    <a:pt x="604" y="181"/>
                  </a:moveTo>
                  <a:lnTo>
                    <a:pt x="604" y="1"/>
                  </a:lnTo>
                  <a:lnTo>
                    <a:pt x="25" y="1"/>
                  </a:lnTo>
                  <a:cubicBezTo>
                    <a:pt x="1" y="164"/>
                    <a:pt x="219" y="212"/>
                    <a:pt x="604" y="18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3"/>
            <p:cNvSpPr/>
            <p:nvPr/>
          </p:nvSpPr>
          <p:spPr>
            <a:xfrm>
              <a:off x="3049297" y="2767335"/>
              <a:ext cx="13920" cy="4306"/>
            </a:xfrm>
            <a:custGeom>
              <a:rect b="b" l="l" r="r" t="t"/>
              <a:pathLst>
                <a:path extrusionOk="0" h="143" w="390">
                  <a:moveTo>
                    <a:pt x="293" y="27"/>
                  </a:moveTo>
                  <a:cubicBezTo>
                    <a:pt x="240" y="0"/>
                    <a:pt x="1" y="71"/>
                    <a:pt x="100" y="118"/>
                  </a:cubicBezTo>
                  <a:cubicBezTo>
                    <a:pt x="151" y="143"/>
                    <a:pt x="390" y="76"/>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3"/>
            <p:cNvSpPr/>
            <p:nvPr/>
          </p:nvSpPr>
          <p:spPr>
            <a:xfrm>
              <a:off x="1383487" y="2767335"/>
              <a:ext cx="14063" cy="4306"/>
            </a:xfrm>
            <a:custGeom>
              <a:rect b="b" l="l" r="r" t="t"/>
              <a:pathLst>
                <a:path extrusionOk="0" h="143" w="394">
                  <a:moveTo>
                    <a:pt x="296" y="27"/>
                  </a:moveTo>
                  <a:cubicBezTo>
                    <a:pt x="241" y="0"/>
                    <a:pt x="1" y="71"/>
                    <a:pt x="101" y="118"/>
                  </a:cubicBezTo>
                  <a:cubicBezTo>
                    <a:pt x="157" y="143"/>
                    <a:pt x="394" y="76"/>
                    <a:pt x="296"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3"/>
            <p:cNvSpPr/>
            <p:nvPr/>
          </p:nvSpPr>
          <p:spPr>
            <a:xfrm>
              <a:off x="254768" y="2767335"/>
              <a:ext cx="14063" cy="4306"/>
            </a:xfrm>
            <a:custGeom>
              <a:rect b="b" l="l" r="r" t="t"/>
              <a:pathLst>
                <a:path extrusionOk="0" h="143" w="394">
                  <a:moveTo>
                    <a:pt x="291" y="27"/>
                  </a:moveTo>
                  <a:cubicBezTo>
                    <a:pt x="238" y="0"/>
                    <a:pt x="0" y="71"/>
                    <a:pt x="99" y="118"/>
                  </a:cubicBezTo>
                  <a:cubicBezTo>
                    <a:pt x="152" y="143"/>
                    <a:pt x="393" y="76"/>
                    <a:pt x="291"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3"/>
            <p:cNvSpPr/>
            <p:nvPr/>
          </p:nvSpPr>
          <p:spPr>
            <a:xfrm>
              <a:off x="4529188" y="2764685"/>
              <a:ext cx="13956" cy="4246"/>
            </a:xfrm>
            <a:custGeom>
              <a:rect b="b" l="l" r="r" t="t"/>
              <a:pathLst>
                <a:path extrusionOk="0" h="141" w="391">
                  <a:moveTo>
                    <a:pt x="290" y="26"/>
                  </a:moveTo>
                  <a:cubicBezTo>
                    <a:pt x="237" y="1"/>
                    <a:pt x="1" y="69"/>
                    <a:pt x="99" y="117"/>
                  </a:cubicBezTo>
                  <a:cubicBezTo>
                    <a:pt x="151" y="141"/>
                    <a:pt x="391" y="71"/>
                    <a:pt x="290"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3"/>
            <p:cNvSpPr/>
            <p:nvPr/>
          </p:nvSpPr>
          <p:spPr>
            <a:xfrm>
              <a:off x="2144259" y="2759085"/>
              <a:ext cx="27626" cy="9997"/>
            </a:xfrm>
            <a:custGeom>
              <a:rect b="b" l="l" r="r" t="t"/>
              <a:pathLst>
                <a:path extrusionOk="0" h="332" w="774">
                  <a:moveTo>
                    <a:pt x="0" y="212"/>
                  </a:moveTo>
                  <a:cubicBezTo>
                    <a:pt x="258" y="329"/>
                    <a:pt x="717" y="332"/>
                    <a:pt x="773" y="122"/>
                  </a:cubicBezTo>
                  <a:cubicBezTo>
                    <a:pt x="516" y="3"/>
                    <a:pt x="54" y="0"/>
                    <a:pt x="0" y="21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3"/>
            <p:cNvSpPr/>
            <p:nvPr/>
          </p:nvSpPr>
          <p:spPr>
            <a:xfrm>
              <a:off x="8442263" y="2759386"/>
              <a:ext cx="13849" cy="6745"/>
            </a:xfrm>
            <a:custGeom>
              <a:rect b="b" l="l" r="r" t="t"/>
              <a:pathLst>
                <a:path extrusionOk="0" h="224" w="388">
                  <a:moveTo>
                    <a:pt x="387" y="110"/>
                  </a:moveTo>
                  <a:cubicBezTo>
                    <a:pt x="347" y="1"/>
                    <a:pt x="173" y="54"/>
                    <a:pt x="1" y="110"/>
                  </a:cubicBezTo>
                  <a:cubicBezTo>
                    <a:pt x="3" y="202"/>
                    <a:pt x="339" y="224"/>
                    <a:pt x="387"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3"/>
            <p:cNvSpPr/>
            <p:nvPr/>
          </p:nvSpPr>
          <p:spPr>
            <a:xfrm>
              <a:off x="7747093" y="2759537"/>
              <a:ext cx="6960" cy="6263"/>
            </a:xfrm>
            <a:custGeom>
              <a:rect b="b" l="l" r="r" t="t"/>
              <a:pathLst>
                <a:path extrusionOk="0" h="208" w="195">
                  <a:moveTo>
                    <a:pt x="194" y="105"/>
                  </a:moveTo>
                  <a:cubicBezTo>
                    <a:pt x="194" y="54"/>
                    <a:pt x="36" y="1"/>
                    <a:pt x="1" y="105"/>
                  </a:cubicBezTo>
                  <a:cubicBezTo>
                    <a:pt x="1" y="155"/>
                    <a:pt x="155" y="207"/>
                    <a:pt x="194"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3"/>
            <p:cNvSpPr/>
            <p:nvPr/>
          </p:nvSpPr>
          <p:spPr>
            <a:xfrm>
              <a:off x="4587758" y="2759958"/>
              <a:ext cx="13777" cy="5450"/>
            </a:xfrm>
            <a:custGeom>
              <a:rect b="b" l="l" r="r" t="t"/>
              <a:pathLst>
                <a:path extrusionOk="0" h="181" w="386">
                  <a:moveTo>
                    <a:pt x="386" y="0"/>
                  </a:moveTo>
                  <a:lnTo>
                    <a:pt x="0" y="0"/>
                  </a:lnTo>
                  <a:lnTo>
                    <a:pt x="0" y="180"/>
                  </a:lnTo>
                  <a:lnTo>
                    <a:pt x="386" y="18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3"/>
            <p:cNvSpPr/>
            <p:nvPr/>
          </p:nvSpPr>
          <p:spPr>
            <a:xfrm>
              <a:off x="1383487" y="2761915"/>
              <a:ext cx="14063" cy="4276"/>
            </a:xfrm>
            <a:custGeom>
              <a:rect b="b" l="l" r="r" t="t"/>
              <a:pathLst>
                <a:path extrusionOk="0" h="142" w="394">
                  <a:moveTo>
                    <a:pt x="296" y="26"/>
                  </a:moveTo>
                  <a:cubicBezTo>
                    <a:pt x="241" y="0"/>
                    <a:pt x="1" y="69"/>
                    <a:pt x="101" y="115"/>
                  </a:cubicBezTo>
                  <a:cubicBezTo>
                    <a:pt x="157" y="141"/>
                    <a:pt x="394" y="73"/>
                    <a:pt x="296"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3"/>
            <p:cNvSpPr/>
            <p:nvPr/>
          </p:nvSpPr>
          <p:spPr>
            <a:xfrm>
              <a:off x="1352685" y="2759778"/>
              <a:ext cx="23914" cy="6022"/>
            </a:xfrm>
            <a:custGeom>
              <a:rect b="b" l="l" r="r" t="t"/>
              <a:pathLst>
                <a:path extrusionOk="0" h="200" w="670">
                  <a:moveTo>
                    <a:pt x="578" y="6"/>
                  </a:moveTo>
                  <a:cubicBezTo>
                    <a:pt x="246" y="1"/>
                    <a:pt x="86" y="75"/>
                    <a:pt x="1" y="186"/>
                  </a:cubicBezTo>
                  <a:cubicBezTo>
                    <a:pt x="304" y="178"/>
                    <a:pt x="669" y="199"/>
                    <a:pt x="578" y="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3"/>
            <p:cNvSpPr/>
            <p:nvPr/>
          </p:nvSpPr>
          <p:spPr>
            <a:xfrm>
              <a:off x="172142" y="2761915"/>
              <a:ext cx="14063" cy="4276"/>
            </a:xfrm>
            <a:custGeom>
              <a:rect b="b" l="l" r="r" t="t"/>
              <a:pathLst>
                <a:path extrusionOk="0" h="142" w="394">
                  <a:moveTo>
                    <a:pt x="293" y="26"/>
                  </a:moveTo>
                  <a:cubicBezTo>
                    <a:pt x="240" y="0"/>
                    <a:pt x="1" y="69"/>
                    <a:pt x="100" y="115"/>
                  </a:cubicBezTo>
                  <a:cubicBezTo>
                    <a:pt x="152" y="141"/>
                    <a:pt x="394"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3"/>
            <p:cNvSpPr/>
            <p:nvPr/>
          </p:nvSpPr>
          <p:spPr>
            <a:xfrm>
              <a:off x="8593739" y="2753696"/>
              <a:ext cx="27555" cy="10207"/>
            </a:xfrm>
            <a:custGeom>
              <a:rect b="b" l="l" r="r" t="t"/>
              <a:pathLst>
                <a:path extrusionOk="0" h="339" w="772">
                  <a:moveTo>
                    <a:pt x="772" y="299"/>
                  </a:moveTo>
                  <a:lnTo>
                    <a:pt x="772" y="27"/>
                  </a:lnTo>
                  <a:cubicBezTo>
                    <a:pt x="332" y="0"/>
                    <a:pt x="48" y="47"/>
                    <a:pt x="1" y="208"/>
                  </a:cubicBezTo>
                  <a:cubicBezTo>
                    <a:pt x="260" y="237"/>
                    <a:pt x="367" y="339"/>
                    <a:pt x="772" y="29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3"/>
            <p:cNvSpPr/>
            <p:nvPr/>
          </p:nvSpPr>
          <p:spPr>
            <a:xfrm>
              <a:off x="7967347" y="2756827"/>
              <a:ext cx="6924" cy="6293"/>
            </a:xfrm>
            <a:custGeom>
              <a:rect b="b" l="l" r="r" t="t"/>
              <a:pathLst>
                <a:path extrusionOk="0" h="209" w="194">
                  <a:moveTo>
                    <a:pt x="193" y="104"/>
                  </a:moveTo>
                  <a:cubicBezTo>
                    <a:pt x="193" y="53"/>
                    <a:pt x="38" y="1"/>
                    <a:pt x="0" y="104"/>
                  </a:cubicBezTo>
                  <a:cubicBezTo>
                    <a:pt x="0" y="156"/>
                    <a:pt x="156" y="208"/>
                    <a:pt x="19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3"/>
            <p:cNvSpPr/>
            <p:nvPr/>
          </p:nvSpPr>
          <p:spPr>
            <a:xfrm>
              <a:off x="7664395" y="2748969"/>
              <a:ext cx="29910" cy="13760"/>
            </a:xfrm>
            <a:custGeom>
              <a:rect b="b" l="l" r="r" t="t"/>
              <a:pathLst>
                <a:path extrusionOk="0" h="457" w="838">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3"/>
            <p:cNvSpPr/>
            <p:nvPr/>
          </p:nvSpPr>
          <p:spPr>
            <a:xfrm>
              <a:off x="7595581" y="2754117"/>
              <a:ext cx="7031" cy="6263"/>
            </a:xfrm>
            <a:custGeom>
              <a:rect b="b" l="l" r="r" t="t"/>
              <a:pathLst>
                <a:path extrusionOk="0" h="208" w="197">
                  <a:moveTo>
                    <a:pt x="195" y="104"/>
                  </a:moveTo>
                  <a:cubicBezTo>
                    <a:pt x="197" y="53"/>
                    <a:pt x="39" y="1"/>
                    <a:pt x="1" y="104"/>
                  </a:cubicBezTo>
                  <a:cubicBezTo>
                    <a:pt x="4" y="152"/>
                    <a:pt x="160" y="207"/>
                    <a:pt x="195"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3"/>
            <p:cNvSpPr/>
            <p:nvPr/>
          </p:nvSpPr>
          <p:spPr>
            <a:xfrm>
              <a:off x="4274669" y="2747162"/>
              <a:ext cx="58821" cy="12827"/>
            </a:xfrm>
            <a:custGeom>
              <a:rect b="b" l="l" r="r" t="t"/>
              <a:pathLst>
                <a:path extrusionOk="0" h="426" w="1648">
                  <a:moveTo>
                    <a:pt x="673" y="425"/>
                  </a:moveTo>
                  <a:cubicBezTo>
                    <a:pt x="1648" y="60"/>
                    <a:pt x="1" y="1"/>
                    <a:pt x="673" y="4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3"/>
            <p:cNvSpPr/>
            <p:nvPr/>
          </p:nvSpPr>
          <p:spPr>
            <a:xfrm>
              <a:off x="4615241" y="2754479"/>
              <a:ext cx="13777" cy="2740"/>
            </a:xfrm>
            <a:custGeom>
              <a:rect b="b" l="l" r="r" t="t"/>
              <a:pathLst>
                <a:path extrusionOk="0" h="91" w="386">
                  <a:moveTo>
                    <a:pt x="386" y="1"/>
                  </a:moveTo>
                  <a:cubicBezTo>
                    <a:pt x="236" y="20"/>
                    <a:pt x="6" y="2"/>
                    <a:pt x="1" y="91"/>
                  </a:cubicBezTo>
                  <a:cubicBezTo>
                    <a:pt x="151" y="71"/>
                    <a:pt x="382" y="88"/>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3"/>
            <p:cNvSpPr/>
            <p:nvPr/>
          </p:nvSpPr>
          <p:spPr>
            <a:xfrm>
              <a:off x="4078435" y="2751739"/>
              <a:ext cx="13777" cy="5480"/>
            </a:xfrm>
            <a:custGeom>
              <a:rect b="b" l="l" r="r" t="t"/>
              <a:pathLst>
                <a:path extrusionOk="0" h="182" w="386">
                  <a:moveTo>
                    <a:pt x="386" y="0"/>
                  </a:moveTo>
                  <a:lnTo>
                    <a:pt x="1" y="0"/>
                  </a:lnTo>
                  <a:lnTo>
                    <a:pt x="1"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3"/>
            <p:cNvSpPr/>
            <p:nvPr/>
          </p:nvSpPr>
          <p:spPr>
            <a:xfrm>
              <a:off x="3059719" y="2751377"/>
              <a:ext cx="6924" cy="6233"/>
            </a:xfrm>
            <a:custGeom>
              <a:rect b="b" l="l" r="r" t="t"/>
              <a:pathLst>
                <a:path extrusionOk="0" h="207" w="194">
                  <a:moveTo>
                    <a:pt x="193" y="104"/>
                  </a:moveTo>
                  <a:cubicBezTo>
                    <a:pt x="193" y="53"/>
                    <a:pt x="37" y="0"/>
                    <a:pt x="0" y="104"/>
                  </a:cubicBezTo>
                  <a:cubicBezTo>
                    <a:pt x="0" y="154"/>
                    <a:pt x="158" y="207"/>
                    <a:pt x="19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3"/>
            <p:cNvSpPr/>
            <p:nvPr/>
          </p:nvSpPr>
          <p:spPr>
            <a:xfrm>
              <a:off x="1352649" y="2748638"/>
              <a:ext cx="7031" cy="6263"/>
            </a:xfrm>
            <a:custGeom>
              <a:rect b="b" l="l" r="r" t="t"/>
              <a:pathLst>
                <a:path extrusionOk="0" h="208" w="197">
                  <a:moveTo>
                    <a:pt x="194" y="103"/>
                  </a:moveTo>
                  <a:cubicBezTo>
                    <a:pt x="196" y="52"/>
                    <a:pt x="40" y="0"/>
                    <a:pt x="2" y="103"/>
                  </a:cubicBezTo>
                  <a:cubicBezTo>
                    <a:pt x="1" y="154"/>
                    <a:pt x="157" y="208"/>
                    <a:pt x="194"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3"/>
            <p:cNvSpPr/>
            <p:nvPr/>
          </p:nvSpPr>
          <p:spPr>
            <a:xfrm>
              <a:off x="8786439" y="2740207"/>
              <a:ext cx="27840" cy="18427"/>
            </a:xfrm>
            <a:custGeom>
              <a:rect b="b" l="l" r="r" t="t"/>
              <a:pathLst>
                <a:path extrusionOk="0" h="612" w="780">
                  <a:moveTo>
                    <a:pt x="0" y="292"/>
                  </a:moveTo>
                  <a:cubicBezTo>
                    <a:pt x="780" y="612"/>
                    <a:pt x="455" y="1"/>
                    <a:pt x="0" y="2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3"/>
            <p:cNvSpPr/>
            <p:nvPr/>
          </p:nvSpPr>
          <p:spPr>
            <a:xfrm>
              <a:off x="6508158" y="2745868"/>
              <a:ext cx="6924" cy="6293"/>
            </a:xfrm>
            <a:custGeom>
              <a:rect b="b" l="l" r="r" t="t"/>
              <a:pathLst>
                <a:path extrusionOk="0" h="209" w="194">
                  <a:moveTo>
                    <a:pt x="191" y="104"/>
                  </a:moveTo>
                  <a:cubicBezTo>
                    <a:pt x="193" y="54"/>
                    <a:pt x="38" y="1"/>
                    <a:pt x="0" y="104"/>
                  </a:cubicBezTo>
                  <a:cubicBezTo>
                    <a:pt x="0" y="155"/>
                    <a:pt x="158" y="208"/>
                    <a:pt x="191"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3"/>
            <p:cNvSpPr/>
            <p:nvPr/>
          </p:nvSpPr>
          <p:spPr>
            <a:xfrm>
              <a:off x="8755352" y="2745476"/>
              <a:ext cx="14027" cy="4276"/>
            </a:xfrm>
            <a:custGeom>
              <a:rect b="b" l="l" r="r" t="t"/>
              <a:pathLst>
                <a:path extrusionOk="0" h="142" w="393">
                  <a:moveTo>
                    <a:pt x="100" y="117"/>
                  </a:moveTo>
                  <a:cubicBezTo>
                    <a:pt x="153" y="142"/>
                    <a:pt x="392" y="74"/>
                    <a:pt x="293" y="27"/>
                  </a:cubicBezTo>
                  <a:cubicBezTo>
                    <a:pt x="241" y="1"/>
                    <a:pt x="1" y="71"/>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3"/>
            <p:cNvSpPr/>
            <p:nvPr/>
          </p:nvSpPr>
          <p:spPr>
            <a:xfrm>
              <a:off x="2188838" y="2745476"/>
              <a:ext cx="14099" cy="4306"/>
            </a:xfrm>
            <a:custGeom>
              <a:rect b="b" l="l" r="r" t="t"/>
              <a:pathLst>
                <a:path extrusionOk="0" h="143" w="395">
                  <a:moveTo>
                    <a:pt x="294" y="27"/>
                  </a:moveTo>
                  <a:cubicBezTo>
                    <a:pt x="241" y="1"/>
                    <a:pt x="1" y="71"/>
                    <a:pt x="104" y="117"/>
                  </a:cubicBezTo>
                  <a:cubicBezTo>
                    <a:pt x="155" y="143"/>
                    <a:pt x="395" y="74"/>
                    <a:pt x="294"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3"/>
            <p:cNvSpPr/>
            <p:nvPr/>
          </p:nvSpPr>
          <p:spPr>
            <a:xfrm>
              <a:off x="1111837" y="2746259"/>
              <a:ext cx="13777" cy="2740"/>
            </a:xfrm>
            <a:custGeom>
              <a:rect b="b" l="l" r="r" t="t"/>
              <a:pathLst>
                <a:path extrusionOk="0" h="91" w="386">
                  <a:moveTo>
                    <a:pt x="385" y="1"/>
                  </a:moveTo>
                  <a:cubicBezTo>
                    <a:pt x="235" y="22"/>
                    <a:pt x="5" y="2"/>
                    <a:pt x="0" y="91"/>
                  </a:cubicBezTo>
                  <a:cubicBezTo>
                    <a:pt x="150" y="71"/>
                    <a:pt x="379" y="90"/>
                    <a:pt x="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3"/>
            <p:cNvSpPr/>
            <p:nvPr/>
          </p:nvSpPr>
          <p:spPr>
            <a:xfrm>
              <a:off x="798462" y="2745476"/>
              <a:ext cx="14063" cy="4276"/>
            </a:xfrm>
            <a:custGeom>
              <a:rect b="b" l="l" r="r" t="t"/>
              <a:pathLst>
                <a:path extrusionOk="0" h="142" w="394">
                  <a:moveTo>
                    <a:pt x="102" y="117"/>
                  </a:moveTo>
                  <a:cubicBezTo>
                    <a:pt x="155" y="142"/>
                    <a:pt x="393" y="74"/>
                    <a:pt x="294" y="27"/>
                  </a:cubicBezTo>
                  <a:cubicBezTo>
                    <a:pt x="242" y="1"/>
                    <a:pt x="1" y="71"/>
                    <a:pt x="102"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3"/>
            <p:cNvSpPr/>
            <p:nvPr/>
          </p:nvSpPr>
          <p:spPr>
            <a:xfrm>
              <a:off x="8889624" y="2737949"/>
              <a:ext cx="23950" cy="5992"/>
            </a:xfrm>
            <a:custGeom>
              <a:rect b="b" l="l" r="r" t="t"/>
              <a:pathLst>
                <a:path extrusionOk="0" h="199" w="671">
                  <a:moveTo>
                    <a:pt x="582" y="4"/>
                  </a:moveTo>
                  <a:cubicBezTo>
                    <a:pt x="249" y="0"/>
                    <a:pt x="88" y="73"/>
                    <a:pt x="1" y="185"/>
                  </a:cubicBezTo>
                  <a:cubicBezTo>
                    <a:pt x="305" y="178"/>
                    <a:pt x="670" y="198"/>
                    <a:pt x="582" y="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3"/>
            <p:cNvSpPr/>
            <p:nvPr/>
          </p:nvSpPr>
          <p:spPr>
            <a:xfrm>
              <a:off x="8769521" y="2737738"/>
              <a:ext cx="23878" cy="5811"/>
            </a:xfrm>
            <a:custGeom>
              <a:rect b="b" l="l" r="r" t="t"/>
              <a:pathLst>
                <a:path extrusionOk="0" h="193" w="669">
                  <a:moveTo>
                    <a:pt x="474" y="192"/>
                  </a:moveTo>
                  <a:cubicBezTo>
                    <a:pt x="474" y="101"/>
                    <a:pt x="630" y="85"/>
                    <a:pt x="669" y="11"/>
                  </a:cubicBezTo>
                  <a:cubicBezTo>
                    <a:pt x="363" y="21"/>
                    <a:pt x="1" y="1"/>
                    <a:pt x="88" y="1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3"/>
            <p:cNvSpPr/>
            <p:nvPr/>
          </p:nvSpPr>
          <p:spPr>
            <a:xfrm>
              <a:off x="2894501" y="2732620"/>
              <a:ext cx="13813" cy="10930"/>
            </a:xfrm>
            <a:custGeom>
              <a:rect b="b" l="l" r="r" t="t"/>
              <a:pathLst>
                <a:path extrusionOk="0" h="363" w="387">
                  <a:moveTo>
                    <a:pt x="387" y="1"/>
                  </a:moveTo>
                  <a:lnTo>
                    <a:pt x="0" y="1"/>
                  </a:lnTo>
                  <a:lnTo>
                    <a:pt x="0" y="362"/>
                  </a:lnTo>
                  <a:lnTo>
                    <a:pt x="387" y="36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3"/>
            <p:cNvSpPr/>
            <p:nvPr/>
          </p:nvSpPr>
          <p:spPr>
            <a:xfrm>
              <a:off x="6738584" y="2737347"/>
              <a:ext cx="14099" cy="4246"/>
            </a:xfrm>
            <a:custGeom>
              <a:rect b="b" l="l" r="r" t="t"/>
              <a:pathLst>
                <a:path extrusionOk="0" h="141" w="395">
                  <a:moveTo>
                    <a:pt x="294" y="24"/>
                  </a:moveTo>
                  <a:cubicBezTo>
                    <a:pt x="241" y="0"/>
                    <a:pt x="0" y="68"/>
                    <a:pt x="98" y="115"/>
                  </a:cubicBezTo>
                  <a:cubicBezTo>
                    <a:pt x="154" y="140"/>
                    <a:pt x="395" y="72"/>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3"/>
            <p:cNvSpPr/>
            <p:nvPr/>
          </p:nvSpPr>
          <p:spPr>
            <a:xfrm>
              <a:off x="8222008" y="2735299"/>
              <a:ext cx="13777" cy="2770"/>
            </a:xfrm>
            <a:custGeom>
              <a:rect b="b" l="l" r="r" t="t"/>
              <a:pathLst>
                <a:path extrusionOk="0" h="92" w="386">
                  <a:moveTo>
                    <a:pt x="385" y="1"/>
                  </a:moveTo>
                  <a:cubicBezTo>
                    <a:pt x="238" y="23"/>
                    <a:pt x="7" y="4"/>
                    <a:pt x="0" y="92"/>
                  </a:cubicBezTo>
                  <a:cubicBezTo>
                    <a:pt x="149" y="71"/>
                    <a:pt x="383" y="91"/>
                    <a:pt x="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3"/>
            <p:cNvSpPr/>
            <p:nvPr/>
          </p:nvSpPr>
          <p:spPr>
            <a:xfrm>
              <a:off x="6521935" y="2734818"/>
              <a:ext cx="20666" cy="3764"/>
            </a:xfrm>
            <a:custGeom>
              <a:rect b="b" l="l" r="r" t="t"/>
              <a:pathLst>
                <a:path extrusionOk="0" h="125" w="579">
                  <a:moveTo>
                    <a:pt x="579" y="17"/>
                  </a:moveTo>
                  <a:cubicBezTo>
                    <a:pt x="352" y="32"/>
                    <a:pt x="31" y="1"/>
                    <a:pt x="1" y="108"/>
                  </a:cubicBezTo>
                  <a:cubicBezTo>
                    <a:pt x="226" y="94"/>
                    <a:pt x="547" y="125"/>
                    <a:pt x="579" y="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3"/>
            <p:cNvSpPr/>
            <p:nvPr/>
          </p:nvSpPr>
          <p:spPr>
            <a:xfrm>
              <a:off x="8841547" y="2729519"/>
              <a:ext cx="6889" cy="6203"/>
            </a:xfrm>
            <a:custGeom>
              <a:rect b="b" l="l" r="r" t="t"/>
              <a:pathLst>
                <a:path extrusionOk="0" h="206" w="193">
                  <a:moveTo>
                    <a:pt x="192" y="104"/>
                  </a:moveTo>
                  <a:cubicBezTo>
                    <a:pt x="192" y="53"/>
                    <a:pt x="38" y="1"/>
                    <a:pt x="1" y="104"/>
                  </a:cubicBezTo>
                  <a:cubicBezTo>
                    <a:pt x="1" y="153"/>
                    <a:pt x="153" y="206"/>
                    <a:pt x="192"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3"/>
            <p:cNvSpPr/>
            <p:nvPr/>
          </p:nvSpPr>
          <p:spPr>
            <a:xfrm>
              <a:off x="8689143" y="2729880"/>
              <a:ext cx="21523" cy="6444"/>
            </a:xfrm>
            <a:custGeom>
              <a:rect b="b" l="l" r="r" t="t"/>
              <a:pathLst>
                <a:path extrusionOk="0" h="214" w="603">
                  <a:moveTo>
                    <a:pt x="603" y="181"/>
                  </a:moveTo>
                  <a:lnTo>
                    <a:pt x="603" y="0"/>
                  </a:lnTo>
                  <a:lnTo>
                    <a:pt x="27" y="0"/>
                  </a:lnTo>
                  <a:cubicBezTo>
                    <a:pt x="1" y="164"/>
                    <a:pt x="219" y="213"/>
                    <a:pt x="603" y="18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3"/>
            <p:cNvSpPr/>
            <p:nvPr/>
          </p:nvSpPr>
          <p:spPr>
            <a:xfrm>
              <a:off x="1398585" y="2716753"/>
              <a:ext cx="37120" cy="15898"/>
            </a:xfrm>
            <a:custGeom>
              <a:rect b="b" l="l" r="r" t="t"/>
              <a:pathLst>
                <a:path extrusionOk="0" h="528" w="1040">
                  <a:moveTo>
                    <a:pt x="837" y="528"/>
                  </a:moveTo>
                  <a:cubicBezTo>
                    <a:pt x="1040" y="0"/>
                    <a:pt x="1" y="490"/>
                    <a:pt x="837" y="52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3"/>
            <p:cNvSpPr/>
            <p:nvPr/>
          </p:nvSpPr>
          <p:spPr>
            <a:xfrm>
              <a:off x="8160190" y="2718950"/>
              <a:ext cx="29946" cy="10990"/>
            </a:xfrm>
            <a:custGeom>
              <a:rect b="b" l="l" r="r" t="t"/>
              <a:pathLst>
                <a:path extrusionOk="0" h="365" w="839">
                  <a:moveTo>
                    <a:pt x="576" y="1"/>
                  </a:moveTo>
                  <a:cubicBezTo>
                    <a:pt x="744" y="292"/>
                    <a:pt x="77" y="189"/>
                    <a:pt x="0" y="365"/>
                  </a:cubicBezTo>
                  <a:lnTo>
                    <a:pt x="770" y="365"/>
                  </a:lnTo>
                  <a:cubicBezTo>
                    <a:pt x="736" y="228"/>
                    <a:pt x="838" y="28"/>
                    <a:pt x="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3"/>
            <p:cNvSpPr/>
            <p:nvPr/>
          </p:nvSpPr>
          <p:spPr>
            <a:xfrm>
              <a:off x="6535676" y="2727170"/>
              <a:ext cx="13777" cy="2770"/>
            </a:xfrm>
            <a:custGeom>
              <a:rect b="b" l="l" r="r" t="t"/>
              <a:pathLst>
                <a:path extrusionOk="0" h="92" w="386">
                  <a:moveTo>
                    <a:pt x="386" y="0"/>
                  </a:moveTo>
                  <a:cubicBezTo>
                    <a:pt x="238" y="20"/>
                    <a:pt x="6" y="3"/>
                    <a:pt x="1" y="92"/>
                  </a:cubicBezTo>
                  <a:cubicBezTo>
                    <a:pt x="149" y="71"/>
                    <a:pt x="383" y="88"/>
                    <a:pt x="3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3"/>
            <p:cNvSpPr/>
            <p:nvPr/>
          </p:nvSpPr>
          <p:spPr>
            <a:xfrm>
              <a:off x="5072882" y="2726417"/>
              <a:ext cx="14027" cy="4276"/>
            </a:xfrm>
            <a:custGeom>
              <a:rect b="b" l="l" r="r" t="t"/>
              <a:pathLst>
                <a:path extrusionOk="0" h="142" w="393">
                  <a:moveTo>
                    <a:pt x="295" y="25"/>
                  </a:moveTo>
                  <a:cubicBezTo>
                    <a:pt x="242" y="1"/>
                    <a:pt x="1" y="70"/>
                    <a:pt x="101" y="117"/>
                  </a:cubicBezTo>
                  <a:cubicBezTo>
                    <a:pt x="154" y="142"/>
                    <a:pt x="393" y="71"/>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3"/>
            <p:cNvSpPr/>
            <p:nvPr/>
          </p:nvSpPr>
          <p:spPr>
            <a:xfrm>
              <a:off x="2137299" y="2721660"/>
              <a:ext cx="22700" cy="8250"/>
            </a:xfrm>
            <a:custGeom>
              <a:rect b="b" l="l" r="r" t="t"/>
              <a:pathLst>
                <a:path extrusionOk="0" h="274" w="636">
                  <a:moveTo>
                    <a:pt x="2" y="273"/>
                  </a:moveTo>
                  <a:lnTo>
                    <a:pt x="386" y="273"/>
                  </a:lnTo>
                  <a:cubicBezTo>
                    <a:pt x="399" y="157"/>
                    <a:pt x="635" y="147"/>
                    <a:pt x="581" y="1"/>
                  </a:cubicBezTo>
                  <a:lnTo>
                    <a:pt x="1" y="1"/>
                  </a:lnTo>
                  <a:cubicBezTo>
                    <a:pt x="2" y="92"/>
                    <a:pt x="2" y="183"/>
                    <a:pt x="2"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3"/>
            <p:cNvSpPr/>
            <p:nvPr/>
          </p:nvSpPr>
          <p:spPr>
            <a:xfrm>
              <a:off x="8748427" y="2723678"/>
              <a:ext cx="14063" cy="4276"/>
            </a:xfrm>
            <a:custGeom>
              <a:rect b="b" l="l" r="r" t="t"/>
              <a:pathLst>
                <a:path extrusionOk="0" h="142" w="394">
                  <a:moveTo>
                    <a:pt x="102" y="116"/>
                  </a:moveTo>
                  <a:cubicBezTo>
                    <a:pt x="156" y="141"/>
                    <a:pt x="393" y="72"/>
                    <a:pt x="294" y="25"/>
                  </a:cubicBezTo>
                  <a:cubicBezTo>
                    <a:pt x="240" y="0"/>
                    <a:pt x="0" y="69"/>
                    <a:pt x="102"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3"/>
            <p:cNvSpPr/>
            <p:nvPr/>
          </p:nvSpPr>
          <p:spPr>
            <a:xfrm>
              <a:off x="6880209" y="2714675"/>
              <a:ext cx="20273" cy="13549"/>
            </a:xfrm>
            <a:custGeom>
              <a:rect b="b" l="l" r="r" t="t"/>
              <a:pathLst>
                <a:path extrusionOk="0" h="450" w="568">
                  <a:moveTo>
                    <a:pt x="375" y="415"/>
                  </a:moveTo>
                  <a:cubicBezTo>
                    <a:pt x="386" y="359"/>
                    <a:pt x="404" y="307"/>
                    <a:pt x="567" y="324"/>
                  </a:cubicBezTo>
                  <a:lnTo>
                    <a:pt x="567" y="143"/>
                  </a:lnTo>
                  <a:cubicBezTo>
                    <a:pt x="92" y="0"/>
                    <a:pt x="1" y="449"/>
                    <a:pt x="375" y="4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3"/>
            <p:cNvSpPr/>
            <p:nvPr/>
          </p:nvSpPr>
          <p:spPr>
            <a:xfrm>
              <a:off x="6081319" y="2721510"/>
              <a:ext cx="23985" cy="6052"/>
            </a:xfrm>
            <a:custGeom>
              <a:rect b="b" l="l" r="r" t="t"/>
              <a:pathLst>
                <a:path extrusionOk="0" h="201" w="672">
                  <a:moveTo>
                    <a:pt x="582" y="6"/>
                  </a:moveTo>
                  <a:cubicBezTo>
                    <a:pt x="250" y="0"/>
                    <a:pt x="84" y="76"/>
                    <a:pt x="1" y="187"/>
                  </a:cubicBezTo>
                  <a:cubicBezTo>
                    <a:pt x="306" y="178"/>
                    <a:pt x="672" y="200"/>
                    <a:pt x="582" y="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3"/>
            <p:cNvSpPr/>
            <p:nvPr/>
          </p:nvSpPr>
          <p:spPr>
            <a:xfrm>
              <a:off x="7809090" y="2713441"/>
              <a:ext cx="33551" cy="17343"/>
            </a:xfrm>
            <a:custGeom>
              <a:rect b="b" l="l" r="r" t="t"/>
              <a:pathLst>
                <a:path extrusionOk="0" h="576" w="940">
                  <a:moveTo>
                    <a:pt x="0" y="91"/>
                  </a:moveTo>
                  <a:lnTo>
                    <a:pt x="0" y="274"/>
                  </a:lnTo>
                  <a:cubicBezTo>
                    <a:pt x="354" y="575"/>
                    <a:pt x="940" y="1"/>
                    <a:pt x="0" y="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3"/>
            <p:cNvSpPr/>
            <p:nvPr/>
          </p:nvSpPr>
          <p:spPr>
            <a:xfrm>
              <a:off x="6497700" y="2720908"/>
              <a:ext cx="14027" cy="4276"/>
            </a:xfrm>
            <a:custGeom>
              <a:rect b="b" l="l" r="r" t="t"/>
              <a:pathLst>
                <a:path extrusionOk="0" h="142" w="393">
                  <a:moveTo>
                    <a:pt x="293" y="26"/>
                  </a:moveTo>
                  <a:cubicBezTo>
                    <a:pt x="240" y="1"/>
                    <a:pt x="1" y="70"/>
                    <a:pt x="101" y="117"/>
                  </a:cubicBezTo>
                  <a:cubicBezTo>
                    <a:pt x="153" y="142"/>
                    <a:pt x="392"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3"/>
            <p:cNvSpPr/>
            <p:nvPr/>
          </p:nvSpPr>
          <p:spPr>
            <a:xfrm>
              <a:off x="4315893" y="2702451"/>
              <a:ext cx="37870" cy="26858"/>
            </a:xfrm>
            <a:custGeom>
              <a:rect b="b" l="l" r="r" t="t"/>
              <a:pathLst>
                <a:path extrusionOk="0" h="892" w="1061">
                  <a:moveTo>
                    <a:pt x="1061" y="549"/>
                  </a:moveTo>
                  <a:lnTo>
                    <a:pt x="1061" y="367"/>
                  </a:lnTo>
                  <a:cubicBezTo>
                    <a:pt x="280" y="0"/>
                    <a:pt x="1" y="892"/>
                    <a:pt x="1061" y="54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3"/>
            <p:cNvSpPr/>
            <p:nvPr/>
          </p:nvSpPr>
          <p:spPr>
            <a:xfrm>
              <a:off x="9025396" y="2710731"/>
              <a:ext cx="22629" cy="8250"/>
            </a:xfrm>
            <a:custGeom>
              <a:rect b="b" l="l" r="r" t="t"/>
              <a:pathLst>
                <a:path extrusionOk="0" h="274" w="634">
                  <a:moveTo>
                    <a:pt x="634" y="1"/>
                  </a:moveTo>
                  <a:lnTo>
                    <a:pt x="248" y="1"/>
                  </a:lnTo>
                  <a:cubicBezTo>
                    <a:pt x="235" y="117"/>
                    <a:pt x="0" y="127"/>
                    <a:pt x="54" y="274"/>
                  </a:cubicBezTo>
                  <a:lnTo>
                    <a:pt x="634" y="274"/>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3"/>
            <p:cNvSpPr/>
            <p:nvPr/>
          </p:nvSpPr>
          <p:spPr>
            <a:xfrm>
              <a:off x="17418" y="2713049"/>
              <a:ext cx="6889" cy="6293"/>
            </a:xfrm>
            <a:custGeom>
              <a:rect b="b" l="l" r="r" t="t"/>
              <a:pathLst>
                <a:path extrusionOk="0" h="209" w="193">
                  <a:moveTo>
                    <a:pt x="193" y="104"/>
                  </a:moveTo>
                  <a:cubicBezTo>
                    <a:pt x="193" y="53"/>
                    <a:pt x="39" y="1"/>
                    <a:pt x="1" y="104"/>
                  </a:cubicBezTo>
                  <a:cubicBezTo>
                    <a:pt x="1" y="156"/>
                    <a:pt x="156" y="208"/>
                    <a:pt x="19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3"/>
            <p:cNvSpPr/>
            <p:nvPr/>
          </p:nvSpPr>
          <p:spPr>
            <a:xfrm>
              <a:off x="8669441" y="2710339"/>
              <a:ext cx="6924" cy="6293"/>
            </a:xfrm>
            <a:custGeom>
              <a:rect b="b" l="l" r="r" t="t"/>
              <a:pathLst>
                <a:path extrusionOk="0" h="209" w="194">
                  <a:moveTo>
                    <a:pt x="191" y="104"/>
                  </a:moveTo>
                  <a:cubicBezTo>
                    <a:pt x="194" y="52"/>
                    <a:pt x="37" y="1"/>
                    <a:pt x="1" y="104"/>
                  </a:cubicBezTo>
                  <a:cubicBezTo>
                    <a:pt x="1" y="155"/>
                    <a:pt x="157" y="208"/>
                    <a:pt x="191"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3"/>
            <p:cNvSpPr/>
            <p:nvPr/>
          </p:nvSpPr>
          <p:spPr>
            <a:xfrm>
              <a:off x="8318769" y="2702481"/>
              <a:ext cx="39547" cy="16862"/>
            </a:xfrm>
            <a:custGeom>
              <a:rect b="b" l="l" r="r" t="t"/>
              <a:pathLst>
                <a:path extrusionOk="0" h="560" w="1108">
                  <a:moveTo>
                    <a:pt x="955" y="455"/>
                  </a:moveTo>
                  <a:cubicBezTo>
                    <a:pt x="1107" y="143"/>
                    <a:pt x="774" y="57"/>
                    <a:pt x="375" y="1"/>
                  </a:cubicBezTo>
                  <a:cubicBezTo>
                    <a:pt x="0" y="177"/>
                    <a:pt x="173" y="559"/>
                    <a:pt x="955" y="45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3"/>
            <p:cNvSpPr/>
            <p:nvPr/>
          </p:nvSpPr>
          <p:spPr>
            <a:xfrm>
              <a:off x="5664759" y="2712718"/>
              <a:ext cx="14063" cy="4246"/>
            </a:xfrm>
            <a:custGeom>
              <a:rect b="b" l="l" r="r" t="t"/>
              <a:pathLst>
                <a:path extrusionOk="0" h="141" w="394">
                  <a:moveTo>
                    <a:pt x="295" y="25"/>
                  </a:moveTo>
                  <a:cubicBezTo>
                    <a:pt x="244" y="0"/>
                    <a:pt x="1" y="68"/>
                    <a:pt x="103" y="115"/>
                  </a:cubicBezTo>
                  <a:cubicBezTo>
                    <a:pt x="158" y="141"/>
                    <a:pt x="394"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3"/>
            <p:cNvSpPr/>
            <p:nvPr/>
          </p:nvSpPr>
          <p:spPr>
            <a:xfrm>
              <a:off x="695313" y="2712718"/>
              <a:ext cx="13956" cy="4246"/>
            </a:xfrm>
            <a:custGeom>
              <a:rect b="b" l="l" r="r" t="t"/>
              <a:pathLst>
                <a:path extrusionOk="0" h="141" w="391">
                  <a:moveTo>
                    <a:pt x="293" y="25"/>
                  </a:moveTo>
                  <a:cubicBezTo>
                    <a:pt x="238" y="0"/>
                    <a:pt x="1" y="68"/>
                    <a:pt x="97" y="115"/>
                  </a:cubicBezTo>
                  <a:cubicBezTo>
                    <a:pt x="153" y="141"/>
                    <a:pt x="391" y="72"/>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3"/>
            <p:cNvSpPr/>
            <p:nvPr/>
          </p:nvSpPr>
          <p:spPr>
            <a:xfrm>
              <a:off x="8745108" y="2710731"/>
              <a:ext cx="13813" cy="2800"/>
            </a:xfrm>
            <a:custGeom>
              <a:rect b="b" l="l" r="r" t="t"/>
              <a:pathLst>
                <a:path extrusionOk="0" h="93" w="387">
                  <a:moveTo>
                    <a:pt x="387" y="1"/>
                  </a:moveTo>
                  <a:cubicBezTo>
                    <a:pt x="237" y="23"/>
                    <a:pt x="7" y="5"/>
                    <a:pt x="1" y="92"/>
                  </a:cubicBezTo>
                  <a:cubicBezTo>
                    <a:pt x="151" y="71"/>
                    <a:pt x="382" y="90"/>
                    <a:pt x="3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3"/>
            <p:cNvSpPr/>
            <p:nvPr/>
          </p:nvSpPr>
          <p:spPr>
            <a:xfrm>
              <a:off x="6404865" y="2688993"/>
              <a:ext cx="52754" cy="24479"/>
            </a:xfrm>
            <a:custGeom>
              <a:rect b="b" l="l" r="r" t="t"/>
              <a:pathLst>
                <a:path extrusionOk="0" h="813" w="1478">
                  <a:moveTo>
                    <a:pt x="0" y="813"/>
                  </a:moveTo>
                  <a:cubicBezTo>
                    <a:pt x="1478" y="681"/>
                    <a:pt x="33" y="1"/>
                    <a:pt x="0" y="81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3"/>
            <p:cNvSpPr/>
            <p:nvPr/>
          </p:nvSpPr>
          <p:spPr>
            <a:xfrm>
              <a:off x="674576" y="2710038"/>
              <a:ext cx="14063" cy="4215"/>
            </a:xfrm>
            <a:custGeom>
              <a:rect b="b" l="l" r="r" t="t"/>
              <a:pathLst>
                <a:path extrusionOk="0" h="140" w="394">
                  <a:moveTo>
                    <a:pt x="292" y="24"/>
                  </a:moveTo>
                  <a:cubicBezTo>
                    <a:pt x="242" y="0"/>
                    <a:pt x="1" y="68"/>
                    <a:pt x="100" y="115"/>
                  </a:cubicBezTo>
                  <a:cubicBezTo>
                    <a:pt x="156" y="140"/>
                    <a:pt x="394" y="69"/>
                    <a:pt x="292"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3"/>
            <p:cNvSpPr/>
            <p:nvPr/>
          </p:nvSpPr>
          <p:spPr>
            <a:xfrm>
              <a:off x="3218012" y="2702180"/>
              <a:ext cx="7031" cy="6233"/>
            </a:xfrm>
            <a:custGeom>
              <a:rect b="b" l="l" r="r" t="t"/>
              <a:pathLst>
                <a:path extrusionOk="0" h="207" w="197">
                  <a:moveTo>
                    <a:pt x="194" y="102"/>
                  </a:moveTo>
                  <a:cubicBezTo>
                    <a:pt x="196" y="54"/>
                    <a:pt x="38" y="0"/>
                    <a:pt x="1" y="102"/>
                  </a:cubicBezTo>
                  <a:cubicBezTo>
                    <a:pt x="1" y="153"/>
                    <a:pt x="160" y="206"/>
                    <a:pt x="194"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3"/>
            <p:cNvSpPr/>
            <p:nvPr/>
          </p:nvSpPr>
          <p:spPr>
            <a:xfrm>
              <a:off x="6962443" y="2697062"/>
              <a:ext cx="22522" cy="8160"/>
            </a:xfrm>
            <a:custGeom>
              <a:rect b="b" l="l" r="r" t="t"/>
              <a:pathLst>
                <a:path extrusionOk="0" h="271" w="631">
                  <a:moveTo>
                    <a:pt x="577" y="0"/>
                  </a:moveTo>
                  <a:lnTo>
                    <a:pt x="0" y="0"/>
                  </a:lnTo>
                  <a:lnTo>
                    <a:pt x="0" y="271"/>
                  </a:lnTo>
                  <a:lnTo>
                    <a:pt x="384" y="271"/>
                  </a:lnTo>
                  <a:cubicBezTo>
                    <a:pt x="396" y="157"/>
                    <a:pt x="631" y="147"/>
                    <a:pt x="5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3"/>
            <p:cNvSpPr/>
            <p:nvPr/>
          </p:nvSpPr>
          <p:spPr>
            <a:xfrm>
              <a:off x="6645821" y="2697062"/>
              <a:ext cx="20666" cy="8160"/>
            </a:xfrm>
            <a:custGeom>
              <a:rect b="b" l="l" r="r" t="t"/>
              <a:pathLst>
                <a:path extrusionOk="0" h="271" w="579">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3"/>
            <p:cNvSpPr/>
            <p:nvPr/>
          </p:nvSpPr>
          <p:spPr>
            <a:xfrm>
              <a:off x="3613656" y="2701728"/>
              <a:ext cx="14099" cy="4336"/>
            </a:xfrm>
            <a:custGeom>
              <a:rect b="b" l="l" r="r" t="t"/>
              <a:pathLst>
                <a:path extrusionOk="0" h="144" w="395">
                  <a:moveTo>
                    <a:pt x="292" y="28"/>
                  </a:moveTo>
                  <a:cubicBezTo>
                    <a:pt x="238" y="1"/>
                    <a:pt x="0" y="71"/>
                    <a:pt x="102" y="117"/>
                  </a:cubicBezTo>
                  <a:cubicBezTo>
                    <a:pt x="153" y="143"/>
                    <a:pt x="395" y="75"/>
                    <a:pt x="292" y="2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3"/>
            <p:cNvSpPr/>
            <p:nvPr/>
          </p:nvSpPr>
          <p:spPr>
            <a:xfrm>
              <a:off x="2213180" y="2699470"/>
              <a:ext cx="6853" cy="6203"/>
            </a:xfrm>
            <a:custGeom>
              <a:rect b="b" l="l" r="r" t="t"/>
              <a:pathLst>
                <a:path extrusionOk="0" h="206" w="192">
                  <a:moveTo>
                    <a:pt x="191" y="103"/>
                  </a:moveTo>
                  <a:cubicBezTo>
                    <a:pt x="192" y="52"/>
                    <a:pt x="35" y="0"/>
                    <a:pt x="0" y="103"/>
                  </a:cubicBezTo>
                  <a:cubicBezTo>
                    <a:pt x="0" y="153"/>
                    <a:pt x="154" y="205"/>
                    <a:pt x="191"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3"/>
            <p:cNvSpPr/>
            <p:nvPr/>
          </p:nvSpPr>
          <p:spPr>
            <a:xfrm>
              <a:off x="8115218" y="2699079"/>
              <a:ext cx="14063" cy="4215"/>
            </a:xfrm>
            <a:custGeom>
              <a:rect b="b" l="l" r="r" t="t"/>
              <a:pathLst>
                <a:path extrusionOk="0" h="140" w="394">
                  <a:moveTo>
                    <a:pt x="294" y="25"/>
                  </a:moveTo>
                  <a:cubicBezTo>
                    <a:pt x="242" y="0"/>
                    <a:pt x="0" y="67"/>
                    <a:pt x="101" y="116"/>
                  </a:cubicBezTo>
                  <a:cubicBezTo>
                    <a:pt x="156" y="140"/>
                    <a:pt x="393"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3"/>
            <p:cNvSpPr/>
            <p:nvPr/>
          </p:nvSpPr>
          <p:spPr>
            <a:xfrm>
              <a:off x="275363" y="2699079"/>
              <a:ext cx="13991" cy="4215"/>
            </a:xfrm>
            <a:custGeom>
              <a:rect b="b" l="l" r="r" t="t"/>
              <a:pathLst>
                <a:path extrusionOk="0" h="140" w="392">
                  <a:moveTo>
                    <a:pt x="294" y="25"/>
                  </a:moveTo>
                  <a:cubicBezTo>
                    <a:pt x="240" y="0"/>
                    <a:pt x="0" y="67"/>
                    <a:pt x="99" y="116"/>
                  </a:cubicBezTo>
                  <a:cubicBezTo>
                    <a:pt x="154" y="140"/>
                    <a:pt x="392"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3"/>
            <p:cNvSpPr/>
            <p:nvPr/>
          </p:nvSpPr>
          <p:spPr>
            <a:xfrm>
              <a:off x="6800509" y="2696279"/>
              <a:ext cx="14063" cy="4276"/>
            </a:xfrm>
            <a:custGeom>
              <a:rect b="b" l="l" r="r" t="t"/>
              <a:pathLst>
                <a:path extrusionOk="0" h="142" w="394">
                  <a:moveTo>
                    <a:pt x="295" y="26"/>
                  </a:moveTo>
                  <a:cubicBezTo>
                    <a:pt x="240" y="0"/>
                    <a:pt x="0" y="70"/>
                    <a:pt x="102" y="118"/>
                  </a:cubicBezTo>
                  <a:cubicBezTo>
                    <a:pt x="154" y="141"/>
                    <a:pt x="393" y="73"/>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3"/>
            <p:cNvSpPr/>
            <p:nvPr/>
          </p:nvSpPr>
          <p:spPr>
            <a:xfrm>
              <a:off x="6539352" y="2691190"/>
              <a:ext cx="23843" cy="5902"/>
            </a:xfrm>
            <a:custGeom>
              <a:rect b="b" l="l" r="r" t="t"/>
              <a:pathLst>
                <a:path extrusionOk="0" h="196" w="668">
                  <a:moveTo>
                    <a:pt x="476" y="195"/>
                  </a:moveTo>
                  <a:cubicBezTo>
                    <a:pt x="476" y="104"/>
                    <a:pt x="632" y="87"/>
                    <a:pt x="668" y="13"/>
                  </a:cubicBezTo>
                  <a:cubicBezTo>
                    <a:pt x="368" y="21"/>
                    <a:pt x="1" y="1"/>
                    <a:pt x="91" y="19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3"/>
            <p:cNvSpPr/>
            <p:nvPr/>
          </p:nvSpPr>
          <p:spPr>
            <a:xfrm>
              <a:off x="6026211" y="2688481"/>
              <a:ext cx="7139" cy="6263"/>
            </a:xfrm>
            <a:custGeom>
              <a:rect b="b" l="l" r="r" t="t"/>
              <a:pathLst>
                <a:path extrusionOk="0" h="208" w="200">
                  <a:moveTo>
                    <a:pt x="197" y="104"/>
                  </a:moveTo>
                  <a:cubicBezTo>
                    <a:pt x="199" y="53"/>
                    <a:pt x="40" y="1"/>
                    <a:pt x="5" y="104"/>
                  </a:cubicBezTo>
                  <a:cubicBezTo>
                    <a:pt x="1" y="155"/>
                    <a:pt x="157" y="207"/>
                    <a:pt x="197"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3"/>
            <p:cNvSpPr/>
            <p:nvPr/>
          </p:nvSpPr>
          <p:spPr>
            <a:xfrm>
              <a:off x="5523884" y="2686132"/>
              <a:ext cx="13777" cy="5510"/>
            </a:xfrm>
            <a:custGeom>
              <a:rect b="b" l="l" r="r" t="t"/>
              <a:pathLst>
                <a:path extrusionOk="0" h="183" w="386">
                  <a:moveTo>
                    <a:pt x="386" y="1"/>
                  </a:moveTo>
                  <a:lnTo>
                    <a:pt x="1" y="1"/>
                  </a:lnTo>
                  <a:lnTo>
                    <a:pt x="1"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3"/>
            <p:cNvSpPr/>
            <p:nvPr/>
          </p:nvSpPr>
          <p:spPr>
            <a:xfrm>
              <a:off x="2133837" y="2688089"/>
              <a:ext cx="13991" cy="4276"/>
            </a:xfrm>
            <a:custGeom>
              <a:rect b="b" l="l" r="r" t="t"/>
              <a:pathLst>
                <a:path extrusionOk="0" h="142" w="392">
                  <a:moveTo>
                    <a:pt x="99" y="117"/>
                  </a:moveTo>
                  <a:cubicBezTo>
                    <a:pt x="154" y="142"/>
                    <a:pt x="392" y="73"/>
                    <a:pt x="292" y="27"/>
                  </a:cubicBezTo>
                  <a:cubicBezTo>
                    <a:pt x="240" y="1"/>
                    <a:pt x="0" y="70"/>
                    <a:pt x="99"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3"/>
            <p:cNvSpPr/>
            <p:nvPr/>
          </p:nvSpPr>
          <p:spPr>
            <a:xfrm>
              <a:off x="560255" y="2683422"/>
              <a:ext cx="21594" cy="6383"/>
            </a:xfrm>
            <a:custGeom>
              <a:rect b="b" l="l" r="r" t="t"/>
              <a:pathLst>
                <a:path extrusionOk="0" h="212" w="605">
                  <a:moveTo>
                    <a:pt x="605" y="182"/>
                  </a:moveTo>
                  <a:lnTo>
                    <a:pt x="605" y="1"/>
                  </a:lnTo>
                  <a:lnTo>
                    <a:pt x="25" y="1"/>
                  </a:lnTo>
                  <a:cubicBezTo>
                    <a:pt x="0" y="162"/>
                    <a:pt x="217" y="212"/>
                    <a:pt x="605"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3"/>
            <p:cNvSpPr/>
            <p:nvPr/>
          </p:nvSpPr>
          <p:spPr>
            <a:xfrm>
              <a:off x="5224358" y="2679900"/>
              <a:ext cx="13956" cy="4306"/>
            </a:xfrm>
            <a:custGeom>
              <a:rect b="b" l="l" r="r" t="t"/>
              <a:pathLst>
                <a:path extrusionOk="0" h="143" w="391">
                  <a:moveTo>
                    <a:pt x="292" y="25"/>
                  </a:moveTo>
                  <a:cubicBezTo>
                    <a:pt x="238" y="0"/>
                    <a:pt x="1" y="69"/>
                    <a:pt x="100" y="116"/>
                  </a:cubicBezTo>
                  <a:cubicBezTo>
                    <a:pt x="152" y="142"/>
                    <a:pt x="391" y="72"/>
                    <a:pt x="292"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3"/>
            <p:cNvSpPr/>
            <p:nvPr/>
          </p:nvSpPr>
          <p:spPr>
            <a:xfrm>
              <a:off x="1976293" y="2675353"/>
              <a:ext cx="34158" cy="8822"/>
            </a:xfrm>
            <a:custGeom>
              <a:rect b="b" l="l" r="r" t="t"/>
              <a:pathLst>
                <a:path extrusionOk="0" h="293" w="957">
                  <a:moveTo>
                    <a:pt x="78" y="176"/>
                  </a:moveTo>
                  <a:cubicBezTo>
                    <a:pt x="323" y="181"/>
                    <a:pt x="347" y="292"/>
                    <a:pt x="659" y="267"/>
                  </a:cubicBezTo>
                  <a:cubicBezTo>
                    <a:pt x="956" y="45"/>
                    <a:pt x="1" y="1"/>
                    <a:pt x="78" y="17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3"/>
            <p:cNvSpPr/>
            <p:nvPr/>
          </p:nvSpPr>
          <p:spPr>
            <a:xfrm>
              <a:off x="4673704" y="2677130"/>
              <a:ext cx="13991" cy="4276"/>
            </a:xfrm>
            <a:custGeom>
              <a:rect b="b" l="l" r="r" t="t"/>
              <a:pathLst>
                <a:path extrusionOk="0" h="142" w="392">
                  <a:moveTo>
                    <a:pt x="99" y="117"/>
                  </a:moveTo>
                  <a:cubicBezTo>
                    <a:pt x="154" y="142"/>
                    <a:pt x="391" y="72"/>
                    <a:pt x="292" y="25"/>
                  </a:cubicBezTo>
                  <a:cubicBezTo>
                    <a:pt x="240" y="1"/>
                    <a:pt x="1" y="71"/>
                    <a:pt x="99"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3"/>
            <p:cNvSpPr/>
            <p:nvPr/>
          </p:nvSpPr>
          <p:spPr>
            <a:xfrm>
              <a:off x="4050953" y="2674661"/>
              <a:ext cx="13777" cy="6745"/>
            </a:xfrm>
            <a:custGeom>
              <a:rect b="b" l="l" r="r" t="t"/>
              <a:pathLst>
                <a:path extrusionOk="0" h="224" w="386">
                  <a:moveTo>
                    <a:pt x="385" y="109"/>
                  </a:moveTo>
                  <a:cubicBezTo>
                    <a:pt x="345" y="0"/>
                    <a:pt x="171" y="54"/>
                    <a:pt x="0" y="109"/>
                  </a:cubicBezTo>
                  <a:cubicBezTo>
                    <a:pt x="0" y="200"/>
                    <a:pt x="336" y="224"/>
                    <a:pt x="385" y="10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3"/>
            <p:cNvSpPr/>
            <p:nvPr/>
          </p:nvSpPr>
          <p:spPr>
            <a:xfrm>
              <a:off x="1228799" y="2675173"/>
              <a:ext cx="13777" cy="2740"/>
            </a:xfrm>
            <a:custGeom>
              <a:rect b="b" l="l" r="r" t="t"/>
              <a:pathLst>
                <a:path extrusionOk="0" h="91" w="386">
                  <a:moveTo>
                    <a:pt x="386" y="0"/>
                  </a:moveTo>
                  <a:cubicBezTo>
                    <a:pt x="236" y="20"/>
                    <a:pt x="6" y="3"/>
                    <a:pt x="1" y="90"/>
                  </a:cubicBezTo>
                  <a:cubicBezTo>
                    <a:pt x="151" y="72"/>
                    <a:pt x="381" y="89"/>
                    <a:pt x="3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3"/>
            <p:cNvSpPr/>
            <p:nvPr/>
          </p:nvSpPr>
          <p:spPr>
            <a:xfrm>
              <a:off x="707377" y="2667043"/>
              <a:ext cx="27162" cy="10990"/>
            </a:xfrm>
            <a:custGeom>
              <a:rect b="b" l="l" r="r" t="t"/>
              <a:pathLst>
                <a:path extrusionOk="0" h="365" w="761">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3"/>
            <p:cNvSpPr/>
            <p:nvPr/>
          </p:nvSpPr>
          <p:spPr>
            <a:xfrm>
              <a:off x="4456947" y="2669031"/>
              <a:ext cx="13849" cy="7467"/>
            </a:xfrm>
            <a:custGeom>
              <a:rect b="b" l="l" r="r" t="t"/>
              <a:pathLst>
                <a:path extrusionOk="0" h="248" w="388">
                  <a:moveTo>
                    <a:pt x="388" y="116"/>
                  </a:moveTo>
                  <a:cubicBezTo>
                    <a:pt x="385" y="22"/>
                    <a:pt x="48" y="1"/>
                    <a:pt x="0" y="116"/>
                  </a:cubicBezTo>
                  <a:cubicBezTo>
                    <a:pt x="219" y="105"/>
                    <a:pt x="303" y="247"/>
                    <a:pt x="388"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3"/>
            <p:cNvSpPr/>
            <p:nvPr/>
          </p:nvSpPr>
          <p:spPr>
            <a:xfrm>
              <a:off x="819806" y="2664243"/>
              <a:ext cx="25556" cy="10960"/>
            </a:xfrm>
            <a:custGeom>
              <a:rect b="b" l="l" r="r" t="t"/>
              <a:pathLst>
                <a:path extrusionOk="0" h="364" w="716">
                  <a:moveTo>
                    <a:pt x="83" y="363"/>
                  </a:moveTo>
                  <a:lnTo>
                    <a:pt x="660" y="363"/>
                  </a:lnTo>
                  <a:cubicBezTo>
                    <a:pt x="716" y="157"/>
                    <a:pt x="614" y="21"/>
                    <a:pt x="274" y="1"/>
                  </a:cubicBezTo>
                  <a:cubicBezTo>
                    <a:pt x="214" y="125"/>
                    <a:pt x="0" y="173"/>
                    <a:pt x="83" y="36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3"/>
            <p:cNvSpPr/>
            <p:nvPr/>
          </p:nvSpPr>
          <p:spPr>
            <a:xfrm>
              <a:off x="4564915" y="2659125"/>
              <a:ext cx="36621" cy="18006"/>
            </a:xfrm>
            <a:custGeom>
              <a:rect b="b" l="l" r="r" t="t"/>
              <a:pathLst>
                <a:path extrusionOk="0" h="598" w="1026">
                  <a:moveTo>
                    <a:pt x="1026" y="171"/>
                  </a:moveTo>
                  <a:cubicBezTo>
                    <a:pt x="411" y="224"/>
                    <a:pt x="429" y="1"/>
                    <a:pt x="64" y="171"/>
                  </a:cubicBezTo>
                  <a:cubicBezTo>
                    <a:pt x="1" y="597"/>
                    <a:pt x="954" y="413"/>
                    <a:pt x="1026" y="1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3"/>
            <p:cNvSpPr/>
            <p:nvPr/>
          </p:nvSpPr>
          <p:spPr>
            <a:xfrm>
              <a:off x="1159949" y="2666652"/>
              <a:ext cx="7031" cy="6203"/>
            </a:xfrm>
            <a:custGeom>
              <a:rect b="b" l="l" r="r" t="t"/>
              <a:pathLst>
                <a:path extrusionOk="0" h="206" w="197">
                  <a:moveTo>
                    <a:pt x="194" y="103"/>
                  </a:moveTo>
                  <a:cubicBezTo>
                    <a:pt x="196" y="52"/>
                    <a:pt x="38" y="0"/>
                    <a:pt x="1" y="103"/>
                  </a:cubicBezTo>
                  <a:cubicBezTo>
                    <a:pt x="1" y="152"/>
                    <a:pt x="160" y="205"/>
                    <a:pt x="194"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3"/>
            <p:cNvSpPr/>
            <p:nvPr/>
          </p:nvSpPr>
          <p:spPr>
            <a:xfrm>
              <a:off x="5771549" y="2661534"/>
              <a:ext cx="20737" cy="8250"/>
            </a:xfrm>
            <a:custGeom>
              <a:rect b="b" l="l" r="r" t="t"/>
              <a:pathLst>
                <a:path extrusionOk="0" h="274" w="581">
                  <a:moveTo>
                    <a:pt x="580" y="0"/>
                  </a:moveTo>
                  <a:lnTo>
                    <a:pt x="1" y="0"/>
                  </a:lnTo>
                  <a:lnTo>
                    <a:pt x="1" y="273"/>
                  </a:lnTo>
                  <a:lnTo>
                    <a:pt x="580" y="27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3"/>
            <p:cNvSpPr/>
            <p:nvPr/>
          </p:nvSpPr>
          <p:spPr>
            <a:xfrm>
              <a:off x="4662532" y="2661534"/>
              <a:ext cx="14705" cy="9515"/>
            </a:xfrm>
            <a:custGeom>
              <a:rect b="b" l="l" r="r" t="t"/>
              <a:pathLst>
                <a:path extrusionOk="0" h="316" w="412">
                  <a:moveTo>
                    <a:pt x="412" y="273"/>
                  </a:moveTo>
                  <a:lnTo>
                    <a:pt x="412" y="91"/>
                  </a:lnTo>
                  <a:cubicBezTo>
                    <a:pt x="219" y="92"/>
                    <a:pt x="183" y="16"/>
                    <a:pt x="25" y="0"/>
                  </a:cubicBezTo>
                  <a:cubicBezTo>
                    <a:pt x="45" y="144"/>
                    <a:pt x="1" y="315"/>
                    <a:pt x="412"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3"/>
            <p:cNvSpPr/>
            <p:nvPr/>
          </p:nvSpPr>
          <p:spPr>
            <a:xfrm>
              <a:off x="805351" y="2663491"/>
              <a:ext cx="14027" cy="4306"/>
            </a:xfrm>
            <a:custGeom>
              <a:rect b="b" l="l" r="r" t="t"/>
              <a:pathLst>
                <a:path extrusionOk="0" h="143" w="393">
                  <a:moveTo>
                    <a:pt x="294" y="26"/>
                  </a:moveTo>
                  <a:cubicBezTo>
                    <a:pt x="241" y="1"/>
                    <a:pt x="1" y="69"/>
                    <a:pt x="99" y="117"/>
                  </a:cubicBezTo>
                  <a:cubicBezTo>
                    <a:pt x="156" y="143"/>
                    <a:pt x="392"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3"/>
            <p:cNvSpPr/>
            <p:nvPr/>
          </p:nvSpPr>
          <p:spPr>
            <a:xfrm>
              <a:off x="8779551" y="2658191"/>
              <a:ext cx="13849" cy="6805"/>
            </a:xfrm>
            <a:custGeom>
              <a:rect b="b" l="l" r="r" t="t"/>
              <a:pathLst>
                <a:path extrusionOk="0" h="226" w="388">
                  <a:moveTo>
                    <a:pt x="388" y="111"/>
                  </a:moveTo>
                  <a:cubicBezTo>
                    <a:pt x="346" y="1"/>
                    <a:pt x="171" y="55"/>
                    <a:pt x="0" y="111"/>
                  </a:cubicBezTo>
                  <a:cubicBezTo>
                    <a:pt x="4" y="203"/>
                    <a:pt x="336" y="225"/>
                    <a:pt x="388" y="1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3"/>
            <p:cNvSpPr/>
            <p:nvPr/>
          </p:nvSpPr>
          <p:spPr>
            <a:xfrm>
              <a:off x="8996236" y="2655331"/>
              <a:ext cx="14063" cy="4276"/>
            </a:xfrm>
            <a:custGeom>
              <a:rect b="b" l="l" r="r" t="t"/>
              <a:pathLst>
                <a:path extrusionOk="0" h="142" w="394">
                  <a:moveTo>
                    <a:pt x="294" y="25"/>
                  </a:moveTo>
                  <a:cubicBezTo>
                    <a:pt x="238" y="0"/>
                    <a:pt x="0" y="68"/>
                    <a:pt x="100" y="116"/>
                  </a:cubicBezTo>
                  <a:cubicBezTo>
                    <a:pt x="152" y="141"/>
                    <a:pt x="393" y="71"/>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3"/>
            <p:cNvSpPr/>
            <p:nvPr/>
          </p:nvSpPr>
          <p:spPr>
            <a:xfrm>
              <a:off x="8913574" y="2655331"/>
              <a:ext cx="14170" cy="4276"/>
            </a:xfrm>
            <a:custGeom>
              <a:rect b="b" l="l" r="r" t="t"/>
              <a:pathLst>
                <a:path extrusionOk="0" h="142" w="397">
                  <a:moveTo>
                    <a:pt x="296" y="25"/>
                  </a:moveTo>
                  <a:cubicBezTo>
                    <a:pt x="242" y="0"/>
                    <a:pt x="1" y="68"/>
                    <a:pt x="104" y="116"/>
                  </a:cubicBezTo>
                  <a:cubicBezTo>
                    <a:pt x="157" y="141"/>
                    <a:pt x="396" y="71"/>
                    <a:pt x="296"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3"/>
            <p:cNvSpPr/>
            <p:nvPr/>
          </p:nvSpPr>
          <p:spPr>
            <a:xfrm>
              <a:off x="8571146" y="2644281"/>
              <a:ext cx="22629" cy="11803"/>
            </a:xfrm>
            <a:custGeom>
              <a:rect b="b" l="l" r="r" t="t"/>
              <a:pathLst>
                <a:path extrusionOk="0" h="392" w="634">
                  <a:moveTo>
                    <a:pt x="634" y="392"/>
                  </a:moveTo>
                  <a:lnTo>
                    <a:pt x="634" y="28"/>
                  </a:lnTo>
                  <a:cubicBezTo>
                    <a:pt x="124" y="0"/>
                    <a:pt x="0" y="154"/>
                    <a:pt x="54" y="3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3"/>
            <p:cNvSpPr/>
            <p:nvPr/>
          </p:nvSpPr>
          <p:spPr>
            <a:xfrm>
              <a:off x="1713958" y="2652561"/>
              <a:ext cx="14063" cy="4276"/>
            </a:xfrm>
            <a:custGeom>
              <a:rect b="b" l="l" r="r" t="t"/>
              <a:pathLst>
                <a:path extrusionOk="0" h="142" w="394">
                  <a:moveTo>
                    <a:pt x="291" y="26"/>
                  </a:moveTo>
                  <a:cubicBezTo>
                    <a:pt x="238" y="1"/>
                    <a:pt x="0" y="70"/>
                    <a:pt x="101" y="117"/>
                  </a:cubicBezTo>
                  <a:cubicBezTo>
                    <a:pt x="152" y="142"/>
                    <a:pt x="393" y="73"/>
                    <a:pt x="291"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3"/>
            <p:cNvSpPr/>
            <p:nvPr/>
          </p:nvSpPr>
          <p:spPr>
            <a:xfrm>
              <a:off x="1690009" y="2639675"/>
              <a:ext cx="22950" cy="13670"/>
            </a:xfrm>
            <a:custGeom>
              <a:rect b="b" l="l" r="r" t="t"/>
              <a:pathLst>
                <a:path extrusionOk="0" h="454" w="643">
                  <a:moveTo>
                    <a:pt x="0" y="89"/>
                  </a:moveTo>
                  <a:lnTo>
                    <a:pt x="0" y="454"/>
                  </a:lnTo>
                  <a:lnTo>
                    <a:pt x="580" y="454"/>
                  </a:lnTo>
                  <a:cubicBezTo>
                    <a:pt x="630" y="217"/>
                    <a:pt x="643" y="1"/>
                    <a:pt x="0" y="8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3"/>
            <p:cNvSpPr/>
            <p:nvPr/>
          </p:nvSpPr>
          <p:spPr>
            <a:xfrm>
              <a:off x="8063751" y="2639675"/>
              <a:ext cx="26841" cy="13008"/>
            </a:xfrm>
            <a:custGeom>
              <a:rect b="b" l="l" r="r" t="t"/>
              <a:pathLst>
                <a:path extrusionOk="0" h="432" w="752">
                  <a:moveTo>
                    <a:pt x="191" y="1"/>
                  </a:moveTo>
                  <a:cubicBezTo>
                    <a:pt x="209" y="159"/>
                    <a:pt x="150" y="283"/>
                    <a:pt x="0" y="362"/>
                  </a:cubicBezTo>
                  <a:cubicBezTo>
                    <a:pt x="658" y="431"/>
                    <a:pt x="752" y="16"/>
                    <a:pt x="1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3"/>
            <p:cNvSpPr/>
            <p:nvPr/>
          </p:nvSpPr>
          <p:spPr>
            <a:xfrm>
              <a:off x="3851185" y="2644462"/>
              <a:ext cx="13849" cy="7437"/>
            </a:xfrm>
            <a:custGeom>
              <a:rect b="b" l="l" r="r" t="t"/>
              <a:pathLst>
                <a:path extrusionOk="0" h="247" w="388">
                  <a:moveTo>
                    <a:pt x="388" y="113"/>
                  </a:moveTo>
                  <a:cubicBezTo>
                    <a:pt x="385" y="22"/>
                    <a:pt x="50" y="1"/>
                    <a:pt x="0" y="113"/>
                  </a:cubicBezTo>
                  <a:cubicBezTo>
                    <a:pt x="219" y="104"/>
                    <a:pt x="304" y="246"/>
                    <a:pt x="388" y="11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3"/>
            <p:cNvSpPr/>
            <p:nvPr/>
          </p:nvSpPr>
          <p:spPr>
            <a:xfrm>
              <a:off x="1486672" y="2647142"/>
              <a:ext cx="14206" cy="4246"/>
            </a:xfrm>
            <a:custGeom>
              <a:rect b="b" l="l" r="r" t="t"/>
              <a:pathLst>
                <a:path extrusionOk="0" h="141" w="398">
                  <a:moveTo>
                    <a:pt x="296" y="24"/>
                  </a:moveTo>
                  <a:cubicBezTo>
                    <a:pt x="242" y="1"/>
                    <a:pt x="1" y="69"/>
                    <a:pt x="104" y="114"/>
                  </a:cubicBezTo>
                  <a:cubicBezTo>
                    <a:pt x="158" y="140"/>
                    <a:pt x="398" y="72"/>
                    <a:pt x="296"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3"/>
            <p:cNvSpPr/>
            <p:nvPr/>
          </p:nvSpPr>
          <p:spPr>
            <a:xfrm>
              <a:off x="506003" y="2644793"/>
              <a:ext cx="7031" cy="6203"/>
            </a:xfrm>
            <a:custGeom>
              <a:rect b="b" l="l" r="r" t="t"/>
              <a:pathLst>
                <a:path extrusionOk="0" h="206" w="197">
                  <a:moveTo>
                    <a:pt x="197" y="102"/>
                  </a:moveTo>
                  <a:cubicBezTo>
                    <a:pt x="197" y="53"/>
                    <a:pt x="37" y="0"/>
                    <a:pt x="4" y="102"/>
                  </a:cubicBezTo>
                  <a:cubicBezTo>
                    <a:pt x="1" y="153"/>
                    <a:pt x="160" y="205"/>
                    <a:pt x="197"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3"/>
            <p:cNvSpPr/>
            <p:nvPr/>
          </p:nvSpPr>
          <p:spPr>
            <a:xfrm>
              <a:off x="217006" y="2641541"/>
              <a:ext cx="27626" cy="9966"/>
            </a:xfrm>
            <a:custGeom>
              <a:rect b="b" l="l" r="r" t="t"/>
              <a:pathLst>
                <a:path extrusionOk="0" h="331" w="774">
                  <a:moveTo>
                    <a:pt x="774" y="119"/>
                  </a:moveTo>
                  <a:cubicBezTo>
                    <a:pt x="514" y="1"/>
                    <a:pt x="54" y="0"/>
                    <a:pt x="1" y="210"/>
                  </a:cubicBezTo>
                  <a:cubicBezTo>
                    <a:pt x="257" y="328"/>
                    <a:pt x="719" y="330"/>
                    <a:pt x="774" y="11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3"/>
            <p:cNvSpPr/>
            <p:nvPr/>
          </p:nvSpPr>
          <p:spPr>
            <a:xfrm>
              <a:off x="4081219" y="2631274"/>
              <a:ext cx="37120" cy="16621"/>
            </a:xfrm>
            <a:custGeom>
              <a:rect b="b" l="l" r="r" t="t"/>
              <a:pathLst>
                <a:path extrusionOk="0" h="552" w="1040">
                  <a:moveTo>
                    <a:pt x="887" y="551"/>
                  </a:moveTo>
                  <a:cubicBezTo>
                    <a:pt x="1040" y="0"/>
                    <a:pt x="1" y="490"/>
                    <a:pt x="887" y="55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3"/>
            <p:cNvSpPr/>
            <p:nvPr/>
          </p:nvSpPr>
          <p:spPr>
            <a:xfrm>
              <a:off x="806207" y="2639795"/>
              <a:ext cx="34086" cy="8822"/>
            </a:xfrm>
            <a:custGeom>
              <a:rect b="b" l="l" r="r" t="t"/>
              <a:pathLst>
                <a:path extrusionOk="0" h="293" w="955">
                  <a:moveTo>
                    <a:pt x="75" y="177"/>
                  </a:moveTo>
                  <a:cubicBezTo>
                    <a:pt x="321" y="182"/>
                    <a:pt x="345" y="293"/>
                    <a:pt x="655" y="268"/>
                  </a:cubicBezTo>
                  <a:cubicBezTo>
                    <a:pt x="954" y="45"/>
                    <a:pt x="0" y="1"/>
                    <a:pt x="75" y="17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3"/>
            <p:cNvSpPr/>
            <p:nvPr/>
          </p:nvSpPr>
          <p:spPr>
            <a:xfrm>
              <a:off x="6903837" y="2641632"/>
              <a:ext cx="13991" cy="4276"/>
            </a:xfrm>
            <a:custGeom>
              <a:rect b="b" l="l" r="r" t="t"/>
              <a:pathLst>
                <a:path extrusionOk="0" h="142" w="392">
                  <a:moveTo>
                    <a:pt x="294" y="24"/>
                  </a:moveTo>
                  <a:cubicBezTo>
                    <a:pt x="239" y="1"/>
                    <a:pt x="0" y="69"/>
                    <a:pt x="98" y="116"/>
                  </a:cubicBezTo>
                  <a:cubicBezTo>
                    <a:pt x="153" y="142"/>
                    <a:pt x="392" y="73"/>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3"/>
            <p:cNvSpPr/>
            <p:nvPr/>
          </p:nvSpPr>
          <p:spPr>
            <a:xfrm>
              <a:off x="5927023" y="2634225"/>
              <a:ext cx="25556" cy="10900"/>
            </a:xfrm>
            <a:custGeom>
              <a:rect b="b" l="l" r="r" t="t"/>
              <a:pathLst>
                <a:path extrusionOk="0" h="362" w="716">
                  <a:moveTo>
                    <a:pt x="662" y="362"/>
                  </a:moveTo>
                  <a:cubicBezTo>
                    <a:pt x="716" y="156"/>
                    <a:pt x="613" y="20"/>
                    <a:pt x="275" y="0"/>
                  </a:cubicBezTo>
                  <a:cubicBezTo>
                    <a:pt x="215" y="123"/>
                    <a:pt x="1" y="173"/>
                    <a:pt x="84" y="36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3"/>
            <p:cNvSpPr/>
            <p:nvPr/>
          </p:nvSpPr>
          <p:spPr>
            <a:xfrm>
              <a:off x="2857632" y="2630492"/>
              <a:ext cx="39833" cy="15778"/>
            </a:xfrm>
            <a:custGeom>
              <a:rect b="b" l="l" r="r" t="t"/>
              <a:pathLst>
                <a:path extrusionOk="0" h="524" w="1116">
                  <a:moveTo>
                    <a:pt x="650" y="306"/>
                  </a:moveTo>
                  <a:cubicBezTo>
                    <a:pt x="1116" y="0"/>
                    <a:pt x="1" y="524"/>
                    <a:pt x="650"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3"/>
            <p:cNvSpPr/>
            <p:nvPr/>
          </p:nvSpPr>
          <p:spPr>
            <a:xfrm>
              <a:off x="2122701" y="2631455"/>
              <a:ext cx="14705" cy="9515"/>
            </a:xfrm>
            <a:custGeom>
              <a:rect b="b" l="l" r="r" t="t"/>
              <a:pathLst>
                <a:path extrusionOk="0" h="316" w="412">
                  <a:moveTo>
                    <a:pt x="411" y="274"/>
                  </a:moveTo>
                  <a:lnTo>
                    <a:pt x="411" y="92"/>
                  </a:lnTo>
                  <a:cubicBezTo>
                    <a:pt x="219" y="92"/>
                    <a:pt x="182" y="18"/>
                    <a:pt x="26" y="1"/>
                  </a:cubicBezTo>
                  <a:cubicBezTo>
                    <a:pt x="46" y="143"/>
                    <a:pt x="0" y="315"/>
                    <a:pt x="411"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3"/>
            <p:cNvSpPr/>
            <p:nvPr/>
          </p:nvSpPr>
          <p:spPr>
            <a:xfrm>
              <a:off x="1855155" y="2636965"/>
              <a:ext cx="13884" cy="2740"/>
            </a:xfrm>
            <a:custGeom>
              <a:rect b="b" l="l" r="r" t="t"/>
              <a:pathLst>
                <a:path extrusionOk="0" h="91" w="389">
                  <a:moveTo>
                    <a:pt x="389" y="1"/>
                  </a:moveTo>
                  <a:cubicBezTo>
                    <a:pt x="238" y="20"/>
                    <a:pt x="6" y="2"/>
                    <a:pt x="1" y="91"/>
                  </a:cubicBezTo>
                  <a:cubicBezTo>
                    <a:pt x="152" y="71"/>
                    <a:pt x="382" y="87"/>
                    <a:pt x="3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3"/>
            <p:cNvSpPr/>
            <p:nvPr/>
          </p:nvSpPr>
          <p:spPr>
            <a:xfrm>
              <a:off x="3944056" y="2633442"/>
              <a:ext cx="13991" cy="4306"/>
            </a:xfrm>
            <a:custGeom>
              <a:rect b="b" l="l" r="r" t="t"/>
              <a:pathLst>
                <a:path extrusionOk="0" h="143" w="392">
                  <a:moveTo>
                    <a:pt x="293" y="26"/>
                  </a:moveTo>
                  <a:cubicBezTo>
                    <a:pt x="242" y="0"/>
                    <a:pt x="1" y="68"/>
                    <a:pt x="100" y="118"/>
                  </a:cubicBezTo>
                  <a:cubicBezTo>
                    <a:pt x="155" y="142"/>
                    <a:pt x="391" y="72"/>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3"/>
            <p:cNvSpPr/>
            <p:nvPr/>
          </p:nvSpPr>
          <p:spPr>
            <a:xfrm>
              <a:off x="750350" y="2633442"/>
              <a:ext cx="13956" cy="4306"/>
            </a:xfrm>
            <a:custGeom>
              <a:rect b="b" l="l" r="r" t="t"/>
              <a:pathLst>
                <a:path extrusionOk="0" h="143" w="391">
                  <a:moveTo>
                    <a:pt x="293" y="26"/>
                  </a:moveTo>
                  <a:cubicBezTo>
                    <a:pt x="239" y="0"/>
                    <a:pt x="0" y="68"/>
                    <a:pt x="99" y="118"/>
                  </a:cubicBezTo>
                  <a:cubicBezTo>
                    <a:pt x="152" y="142"/>
                    <a:pt x="390" y="72"/>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3"/>
            <p:cNvSpPr/>
            <p:nvPr/>
          </p:nvSpPr>
          <p:spPr>
            <a:xfrm>
              <a:off x="6928108" y="2628715"/>
              <a:ext cx="13777" cy="5540"/>
            </a:xfrm>
            <a:custGeom>
              <a:rect b="b" l="l" r="r" t="t"/>
              <a:pathLst>
                <a:path extrusionOk="0" h="184" w="386">
                  <a:moveTo>
                    <a:pt x="386" y="0"/>
                  </a:moveTo>
                  <a:lnTo>
                    <a:pt x="0" y="0"/>
                  </a:lnTo>
                  <a:lnTo>
                    <a:pt x="0" y="183"/>
                  </a:lnTo>
                  <a:lnTo>
                    <a:pt x="386"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3"/>
            <p:cNvSpPr/>
            <p:nvPr/>
          </p:nvSpPr>
          <p:spPr>
            <a:xfrm>
              <a:off x="3101014" y="2625975"/>
              <a:ext cx="13777" cy="5480"/>
            </a:xfrm>
            <a:custGeom>
              <a:rect b="b" l="l" r="r" t="t"/>
              <a:pathLst>
                <a:path extrusionOk="0" h="182" w="386">
                  <a:moveTo>
                    <a:pt x="386" y="0"/>
                  </a:moveTo>
                  <a:lnTo>
                    <a:pt x="1" y="0"/>
                  </a:lnTo>
                  <a:lnTo>
                    <a:pt x="1"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3"/>
            <p:cNvSpPr/>
            <p:nvPr/>
          </p:nvSpPr>
          <p:spPr>
            <a:xfrm>
              <a:off x="2031473" y="2623416"/>
              <a:ext cx="34051" cy="8852"/>
            </a:xfrm>
            <a:custGeom>
              <a:rect b="b" l="l" r="r" t="t"/>
              <a:pathLst>
                <a:path extrusionOk="0" h="294" w="954">
                  <a:moveTo>
                    <a:pt x="75" y="176"/>
                  </a:moveTo>
                  <a:cubicBezTo>
                    <a:pt x="321" y="182"/>
                    <a:pt x="341" y="294"/>
                    <a:pt x="654" y="268"/>
                  </a:cubicBezTo>
                  <a:cubicBezTo>
                    <a:pt x="953" y="45"/>
                    <a:pt x="0" y="0"/>
                    <a:pt x="75" y="17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3"/>
            <p:cNvSpPr/>
            <p:nvPr/>
          </p:nvSpPr>
          <p:spPr>
            <a:xfrm>
              <a:off x="3083739" y="2625223"/>
              <a:ext cx="13956" cy="4306"/>
            </a:xfrm>
            <a:custGeom>
              <a:rect b="b" l="l" r="r" t="t"/>
              <a:pathLst>
                <a:path extrusionOk="0" h="143" w="391">
                  <a:moveTo>
                    <a:pt x="290" y="25"/>
                  </a:moveTo>
                  <a:cubicBezTo>
                    <a:pt x="237" y="0"/>
                    <a:pt x="1" y="70"/>
                    <a:pt x="98" y="115"/>
                  </a:cubicBezTo>
                  <a:cubicBezTo>
                    <a:pt x="152" y="143"/>
                    <a:pt x="391" y="72"/>
                    <a:pt x="290"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3"/>
            <p:cNvSpPr/>
            <p:nvPr/>
          </p:nvSpPr>
          <p:spPr>
            <a:xfrm>
              <a:off x="2171849" y="2625975"/>
              <a:ext cx="13706" cy="2740"/>
            </a:xfrm>
            <a:custGeom>
              <a:rect b="b" l="l" r="r" t="t"/>
              <a:pathLst>
                <a:path extrusionOk="0" h="91" w="384">
                  <a:moveTo>
                    <a:pt x="384" y="0"/>
                  </a:moveTo>
                  <a:cubicBezTo>
                    <a:pt x="235" y="20"/>
                    <a:pt x="3" y="3"/>
                    <a:pt x="0" y="90"/>
                  </a:cubicBezTo>
                  <a:cubicBezTo>
                    <a:pt x="149" y="72"/>
                    <a:pt x="377" y="88"/>
                    <a:pt x="3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3"/>
            <p:cNvSpPr/>
            <p:nvPr/>
          </p:nvSpPr>
          <p:spPr>
            <a:xfrm>
              <a:off x="2027225" y="3293060"/>
              <a:ext cx="50683" cy="16440"/>
            </a:xfrm>
            <a:custGeom>
              <a:rect b="b" l="l" r="r" t="t"/>
              <a:pathLst>
                <a:path extrusionOk="0" h="546" w="1420">
                  <a:moveTo>
                    <a:pt x="194" y="545"/>
                  </a:moveTo>
                  <a:cubicBezTo>
                    <a:pt x="1419" y="480"/>
                    <a:pt x="207" y="1"/>
                    <a:pt x="0" y="272"/>
                  </a:cubicBezTo>
                  <a:cubicBezTo>
                    <a:pt x="226" y="289"/>
                    <a:pt x="211" y="419"/>
                    <a:pt x="194"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3"/>
            <p:cNvSpPr/>
            <p:nvPr/>
          </p:nvSpPr>
          <p:spPr>
            <a:xfrm>
              <a:off x="8717625" y="3003265"/>
              <a:ext cx="34479" cy="10960"/>
            </a:xfrm>
            <a:custGeom>
              <a:rect b="b" l="l" r="r" t="t"/>
              <a:pathLst>
                <a:path extrusionOk="0" h="364" w="966">
                  <a:moveTo>
                    <a:pt x="965" y="363"/>
                  </a:moveTo>
                  <a:cubicBezTo>
                    <a:pt x="897" y="123"/>
                    <a:pt x="459" y="58"/>
                    <a:pt x="0" y="0"/>
                  </a:cubicBezTo>
                  <a:cubicBezTo>
                    <a:pt x="79" y="237"/>
                    <a:pt x="601" y="263"/>
                    <a:pt x="965" y="36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3"/>
            <p:cNvSpPr/>
            <p:nvPr/>
          </p:nvSpPr>
          <p:spPr>
            <a:xfrm>
              <a:off x="9040779" y="2776367"/>
              <a:ext cx="36799" cy="16320"/>
            </a:xfrm>
            <a:custGeom>
              <a:rect b="b" l="l" r="r" t="t"/>
              <a:pathLst>
                <a:path extrusionOk="0" h="542" w="1031">
                  <a:moveTo>
                    <a:pt x="203" y="455"/>
                  </a:moveTo>
                  <a:cubicBezTo>
                    <a:pt x="791" y="541"/>
                    <a:pt x="1030" y="10"/>
                    <a:pt x="781" y="1"/>
                  </a:cubicBezTo>
                  <a:cubicBezTo>
                    <a:pt x="609" y="161"/>
                    <a:pt x="0" y="116"/>
                    <a:pt x="203" y="45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3"/>
            <p:cNvSpPr/>
            <p:nvPr/>
          </p:nvSpPr>
          <p:spPr>
            <a:xfrm>
              <a:off x="780616" y="2703987"/>
              <a:ext cx="35264" cy="10087"/>
            </a:xfrm>
            <a:custGeom>
              <a:rect b="b" l="l" r="r" t="t"/>
              <a:pathLst>
                <a:path extrusionOk="0" h="335" w="988">
                  <a:moveTo>
                    <a:pt x="409" y="315"/>
                  </a:moveTo>
                  <a:cubicBezTo>
                    <a:pt x="487" y="159"/>
                    <a:pt x="658" y="334"/>
                    <a:pt x="987" y="315"/>
                  </a:cubicBezTo>
                  <a:lnTo>
                    <a:pt x="987" y="41"/>
                  </a:lnTo>
                  <a:cubicBezTo>
                    <a:pt x="613" y="0"/>
                    <a:pt x="1" y="287"/>
                    <a:pt x="409" y="3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3"/>
            <p:cNvSpPr/>
            <p:nvPr/>
          </p:nvSpPr>
          <p:spPr>
            <a:xfrm>
              <a:off x="754097" y="2640397"/>
              <a:ext cx="37656" cy="11111"/>
            </a:xfrm>
            <a:custGeom>
              <a:rect b="b" l="l" r="r" t="t"/>
              <a:pathLst>
                <a:path extrusionOk="0" h="369" w="1055">
                  <a:moveTo>
                    <a:pt x="960" y="248"/>
                  </a:moveTo>
                  <a:cubicBezTo>
                    <a:pt x="574" y="247"/>
                    <a:pt x="715" y="0"/>
                    <a:pt x="188" y="68"/>
                  </a:cubicBezTo>
                  <a:cubicBezTo>
                    <a:pt x="1" y="287"/>
                    <a:pt x="1054" y="368"/>
                    <a:pt x="960" y="24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3"/>
            <p:cNvSpPr/>
            <p:nvPr/>
          </p:nvSpPr>
          <p:spPr>
            <a:xfrm>
              <a:off x="8724086" y="4228682"/>
              <a:ext cx="13777" cy="6805"/>
            </a:xfrm>
            <a:custGeom>
              <a:rect b="b" l="l" r="r" t="t"/>
              <a:pathLst>
                <a:path extrusionOk="0" h="226" w="386">
                  <a:moveTo>
                    <a:pt x="386" y="110"/>
                  </a:moveTo>
                  <a:cubicBezTo>
                    <a:pt x="344" y="1"/>
                    <a:pt x="173" y="54"/>
                    <a:pt x="1" y="110"/>
                  </a:cubicBezTo>
                  <a:cubicBezTo>
                    <a:pt x="2" y="203"/>
                    <a:pt x="338" y="225"/>
                    <a:pt x="386"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3"/>
            <p:cNvSpPr/>
            <p:nvPr/>
          </p:nvSpPr>
          <p:spPr>
            <a:xfrm>
              <a:off x="8121679" y="4231302"/>
              <a:ext cx="14063" cy="4246"/>
            </a:xfrm>
            <a:custGeom>
              <a:rect b="b" l="l" r="r" t="t"/>
              <a:pathLst>
                <a:path extrusionOk="0" h="141" w="394">
                  <a:moveTo>
                    <a:pt x="100" y="116"/>
                  </a:moveTo>
                  <a:cubicBezTo>
                    <a:pt x="154" y="141"/>
                    <a:pt x="394" y="72"/>
                    <a:pt x="292" y="25"/>
                  </a:cubicBezTo>
                  <a:cubicBezTo>
                    <a:pt x="242" y="0"/>
                    <a:pt x="1" y="67"/>
                    <a:pt x="100"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3"/>
            <p:cNvSpPr/>
            <p:nvPr/>
          </p:nvSpPr>
          <p:spPr>
            <a:xfrm>
              <a:off x="3299282" y="4229315"/>
              <a:ext cx="21630" cy="6353"/>
            </a:xfrm>
            <a:custGeom>
              <a:rect b="b" l="l" r="r" t="t"/>
              <a:pathLst>
                <a:path extrusionOk="0" h="211" w="606">
                  <a:moveTo>
                    <a:pt x="606" y="1"/>
                  </a:moveTo>
                  <a:lnTo>
                    <a:pt x="26" y="1"/>
                  </a:lnTo>
                  <a:cubicBezTo>
                    <a:pt x="0" y="163"/>
                    <a:pt x="219" y="211"/>
                    <a:pt x="606"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3"/>
            <p:cNvSpPr/>
            <p:nvPr/>
          </p:nvSpPr>
          <p:spPr>
            <a:xfrm>
              <a:off x="168430" y="4229134"/>
              <a:ext cx="23950" cy="6022"/>
            </a:xfrm>
            <a:custGeom>
              <a:rect b="b" l="l" r="r" t="t"/>
              <a:pathLst>
                <a:path extrusionOk="0" h="200" w="671">
                  <a:moveTo>
                    <a:pt x="580" y="7"/>
                  </a:moveTo>
                  <a:cubicBezTo>
                    <a:pt x="247" y="0"/>
                    <a:pt x="84" y="76"/>
                    <a:pt x="0" y="188"/>
                  </a:cubicBezTo>
                  <a:cubicBezTo>
                    <a:pt x="302" y="178"/>
                    <a:pt x="670" y="200"/>
                    <a:pt x="580" y="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3"/>
            <p:cNvSpPr/>
            <p:nvPr/>
          </p:nvSpPr>
          <p:spPr>
            <a:xfrm>
              <a:off x="2725286" y="4228532"/>
              <a:ext cx="14134" cy="4276"/>
            </a:xfrm>
            <a:custGeom>
              <a:rect b="b" l="l" r="r" t="t"/>
              <a:pathLst>
                <a:path extrusionOk="0" h="142" w="396">
                  <a:moveTo>
                    <a:pt x="293" y="27"/>
                  </a:moveTo>
                  <a:cubicBezTo>
                    <a:pt x="242" y="1"/>
                    <a:pt x="0" y="70"/>
                    <a:pt x="103" y="117"/>
                  </a:cubicBezTo>
                  <a:cubicBezTo>
                    <a:pt x="156" y="142"/>
                    <a:pt x="396" y="71"/>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3"/>
            <p:cNvSpPr/>
            <p:nvPr/>
          </p:nvSpPr>
          <p:spPr>
            <a:xfrm>
              <a:off x="6944704" y="4225792"/>
              <a:ext cx="14134" cy="4276"/>
            </a:xfrm>
            <a:custGeom>
              <a:rect b="b" l="l" r="r" t="t"/>
              <a:pathLst>
                <a:path extrusionOk="0" h="142" w="396">
                  <a:moveTo>
                    <a:pt x="99" y="118"/>
                  </a:moveTo>
                  <a:cubicBezTo>
                    <a:pt x="155" y="141"/>
                    <a:pt x="396" y="73"/>
                    <a:pt x="293" y="25"/>
                  </a:cubicBezTo>
                  <a:cubicBezTo>
                    <a:pt x="239" y="0"/>
                    <a:pt x="0" y="69"/>
                    <a:pt x="99"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3"/>
            <p:cNvSpPr/>
            <p:nvPr/>
          </p:nvSpPr>
          <p:spPr>
            <a:xfrm>
              <a:off x="5251376" y="4225792"/>
              <a:ext cx="14099" cy="4276"/>
            </a:xfrm>
            <a:custGeom>
              <a:rect b="b" l="l" r="r" t="t"/>
              <a:pathLst>
                <a:path extrusionOk="0" h="142" w="395">
                  <a:moveTo>
                    <a:pt x="294" y="25"/>
                  </a:moveTo>
                  <a:cubicBezTo>
                    <a:pt x="241" y="0"/>
                    <a:pt x="1" y="69"/>
                    <a:pt x="102" y="118"/>
                  </a:cubicBezTo>
                  <a:cubicBezTo>
                    <a:pt x="155" y="141"/>
                    <a:pt x="395"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3"/>
            <p:cNvSpPr/>
            <p:nvPr/>
          </p:nvSpPr>
          <p:spPr>
            <a:xfrm>
              <a:off x="1882281" y="4212845"/>
              <a:ext cx="39797" cy="13670"/>
            </a:xfrm>
            <a:custGeom>
              <a:rect b="b" l="l" r="r" t="t"/>
              <a:pathLst>
                <a:path extrusionOk="0" h="454" w="1115">
                  <a:moveTo>
                    <a:pt x="579" y="1"/>
                  </a:moveTo>
                  <a:cubicBezTo>
                    <a:pt x="405" y="161"/>
                    <a:pt x="112" y="266"/>
                    <a:pt x="1" y="454"/>
                  </a:cubicBezTo>
                  <a:cubicBezTo>
                    <a:pt x="388" y="449"/>
                    <a:pt x="1114" y="142"/>
                    <a:pt x="5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3"/>
            <p:cNvSpPr/>
            <p:nvPr/>
          </p:nvSpPr>
          <p:spPr>
            <a:xfrm>
              <a:off x="1720382" y="4223022"/>
              <a:ext cx="14170" cy="4336"/>
            </a:xfrm>
            <a:custGeom>
              <a:rect b="b" l="l" r="r" t="t"/>
              <a:pathLst>
                <a:path extrusionOk="0" h="144" w="397">
                  <a:moveTo>
                    <a:pt x="101" y="117"/>
                  </a:moveTo>
                  <a:cubicBezTo>
                    <a:pt x="155" y="143"/>
                    <a:pt x="396" y="74"/>
                    <a:pt x="292" y="27"/>
                  </a:cubicBezTo>
                  <a:cubicBezTo>
                    <a:pt x="241" y="1"/>
                    <a:pt x="1" y="70"/>
                    <a:pt x="101"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3"/>
            <p:cNvSpPr/>
            <p:nvPr/>
          </p:nvSpPr>
          <p:spPr>
            <a:xfrm>
              <a:off x="1142210" y="4220312"/>
              <a:ext cx="14134" cy="4276"/>
            </a:xfrm>
            <a:custGeom>
              <a:rect b="b" l="l" r="r" t="t"/>
              <a:pathLst>
                <a:path extrusionOk="0" h="142" w="396">
                  <a:moveTo>
                    <a:pt x="102" y="117"/>
                  </a:moveTo>
                  <a:cubicBezTo>
                    <a:pt x="153" y="142"/>
                    <a:pt x="396" y="73"/>
                    <a:pt x="291" y="27"/>
                  </a:cubicBezTo>
                  <a:cubicBezTo>
                    <a:pt x="240" y="1"/>
                    <a:pt x="0" y="70"/>
                    <a:pt x="102"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3"/>
            <p:cNvSpPr/>
            <p:nvPr/>
          </p:nvSpPr>
          <p:spPr>
            <a:xfrm>
              <a:off x="2787390" y="4217572"/>
              <a:ext cx="13884" cy="4276"/>
            </a:xfrm>
            <a:custGeom>
              <a:rect b="b" l="l" r="r" t="t"/>
              <a:pathLst>
                <a:path extrusionOk="0" h="142" w="389">
                  <a:moveTo>
                    <a:pt x="98" y="117"/>
                  </a:moveTo>
                  <a:cubicBezTo>
                    <a:pt x="150" y="141"/>
                    <a:pt x="388" y="72"/>
                    <a:pt x="291" y="25"/>
                  </a:cubicBezTo>
                  <a:cubicBezTo>
                    <a:pt x="237" y="0"/>
                    <a:pt x="0" y="70"/>
                    <a:pt x="98"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3"/>
            <p:cNvSpPr/>
            <p:nvPr/>
          </p:nvSpPr>
          <p:spPr>
            <a:xfrm>
              <a:off x="2921663" y="4212845"/>
              <a:ext cx="13813" cy="5510"/>
            </a:xfrm>
            <a:custGeom>
              <a:rect b="b" l="l" r="r" t="t"/>
              <a:pathLst>
                <a:path extrusionOk="0" h="183" w="387">
                  <a:moveTo>
                    <a:pt x="387" y="1"/>
                  </a:moveTo>
                  <a:lnTo>
                    <a:pt x="0" y="1"/>
                  </a:lnTo>
                  <a:lnTo>
                    <a:pt x="0" y="182"/>
                  </a:lnTo>
                  <a:lnTo>
                    <a:pt x="387"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3"/>
            <p:cNvSpPr/>
            <p:nvPr/>
          </p:nvSpPr>
          <p:spPr>
            <a:xfrm>
              <a:off x="6610914" y="4209774"/>
              <a:ext cx="6996" cy="6203"/>
            </a:xfrm>
            <a:custGeom>
              <a:rect b="b" l="l" r="r" t="t"/>
              <a:pathLst>
                <a:path extrusionOk="0" h="206" w="196">
                  <a:moveTo>
                    <a:pt x="195" y="103"/>
                  </a:moveTo>
                  <a:cubicBezTo>
                    <a:pt x="195" y="53"/>
                    <a:pt x="39" y="1"/>
                    <a:pt x="3" y="103"/>
                  </a:cubicBezTo>
                  <a:cubicBezTo>
                    <a:pt x="1" y="154"/>
                    <a:pt x="160" y="206"/>
                    <a:pt x="195"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3"/>
            <p:cNvSpPr/>
            <p:nvPr/>
          </p:nvSpPr>
          <p:spPr>
            <a:xfrm>
              <a:off x="4277596" y="4209774"/>
              <a:ext cx="6889" cy="6203"/>
            </a:xfrm>
            <a:custGeom>
              <a:rect b="b" l="l" r="r" t="t"/>
              <a:pathLst>
                <a:path extrusionOk="0" h="206" w="193">
                  <a:moveTo>
                    <a:pt x="193" y="103"/>
                  </a:moveTo>
                  <a:cubicBezTo>
                    <a:pt x="193" y="53"/>
                    <a:pt x="39" y="1"/>
                    <a:pt x="1" y="103"/>
                  </a:cubicBezTo>
                  <a:cubicBezTo>
                    <a:pt x="1" y="154"/>
                    <a:pt x="156" y="206"/>
                    <a:pt x="193"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3"/>
            <p:cNvSpPr/>
            <p:nvPr/>
          </p:nvSpPr>
          <p:spPr>
            <a:xfrm>
              <a:off x="591664" y="4212062"/>
              <a:ext cx="13991" cy="4306"/>
            </a:xfrm>
            <a:custGeom>
              <a:rect b="b" l="l" r="r" t="t"/>
              <a:pathLst>
                <a:path extrusionOk="0" h="143" w="392">
                  <a:moveTo>
                    <a:pt x="293" y="27"/>
                  </a:moveTo>
                  <a:cubicBezTo>
                    <a:pt x="238" y="1"/>
                    <a:pt x="0" y="70"/>
                    <a:pt x="99" y="117"/>
                  </a:cubicBezTo>
                  <a:cubicBezTo>
                    <a:pt x="152" y="143"/>
                    <a:pt x="392" y="75"/>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3"/>
            <p:cNvSpPr/>
            <p:nvPr/>
          </p:nvSpPr>
          <p:spPr>
            <a:xfrm>
              <a:off x="5530380" y="4204686"/>
              <a:ext cx="20666" cy="8190"/>
            </a:xfrm>
            <a:custGeom>
              <a:rect b="b" l="l" r="r" t="t"/>
              <a:pathLst>
                <a:path extrusionOk="0" h="272" w="579">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3"/>
            <p:cNvSpPr/>
            <p:nvPr/>
          </p:nvSpPr>
          <p:spPr>
            <a:xfrm>
              <a:off x="4899633" y="4204294"/>
              <a:ext cx="33480" cy="15778"/>
            </a:xfrm>
            <a:custGeom>
              <a:rect b="b" l="l" r="r" t="t"/>
              <a:pathLst>
                <a:path extrusionOk="0" h="524" w="938">
                  <a:moveTo>
                    <a:pt x="893" y="196"/>
                  </a:moveTo>
                  <a:cubicBezTo>
                    <a:pt x="938" y="139"/>
                    <a:pt x="601" y="0"/>
                    <a:pt x="509" y="15"/>
                  </a:cubicBezTo>
                  <a:cubicBezTo>
                    <a:pt x="0" y="86"/>
                    <a:pt x="632" y="524"/>
                    <a:pt x="893" y="19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3"/>
            <p:cNvSpPr/>
            <p:nvPr/>
          </p:nvSpPr>
          <p:spPr>
            <a:xfrm>
              <a:off x="471275" y="4195864"/>
              <a:ext cx="40333" cy="14754"/>
            </a:xfrm>
            <a:custGeom>
              <a:rect b="b" l="l" r="r" t="t"/>
              <a:pathLst>
                <a:path extrusionOk="0" h="490" w="1130">
                  <a:moveTo>
                    <a:pt x="770" y="385"/>
                  </a:moveTo>
                  <a:cubicBezTo>
                    <a:pt x="1129" y="81"/>
                    <a:pt x="78" y="1"/>
                    <a:pt x="0" y="202"/>
                  </a:cubicBezTo>
                  <a:cubicBezTo>
                    <a:pt x="302" y="242"/>
                    <a:pt x="165" y="489"/>
                    <a:pt x="770" y="38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3"/>
            <p:cNvSpPr/>
            <p:nvPr/>
          </p:nvSpPr>
          <p:spPr>
            <a:xfrm>
              <a:off x="877448" y="4185507"/>
              <a:ext cx="50398" cy="17464"/>
            </a:xfrm>
            <a:custGeom>
              <a:rect b="b" l="l" r="r" t="t"/>
              <a:pathLst>
                <a:path extrusionOk="0" h="580" w="1412">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3"/>
            <p:cNvSpPr/>
            <p:nvPr/>
          </p:nvSpPr>
          <p:spPr>
            <a:xfrm>
              <a:off x="1244325" y="4182797"/>
              <a:ext cx="72027" cy="13941"/>
            </a:xfrm>
            <a:custGeom>
              <a:rect b="b" l="l" r="r" t="t"/>
              <a:pathLst>
                <a:path extrusionOk="0" h="463" w="2018">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3"/>
            <p:cNvSpPr/>
            <p:nvPr/>
          </p:nvSpPr>
          <p:spPr>
            <a:xfrm>
              <a:off x="6745044" y="4190204"/>
              <a:ext cx="14027" cy="4276"/>
            </a:xfrm>
            <a:custGeom>
              <a:rect b="b" l="l" r="r" t="t"/>
              <a:pathLst>
                <a:path extrusionOk="0" h="142" w="393">
                  <a:moveTo>
                    <a:pt x="99" y="117"/>
                  </a:moveTo>
                  <a:cubicBezTo>
                    <a:pt x="155" y="142"/>
                    <a:pt x="392" y="73"/>
                    <a:pt x="292" y="27"/>
                  </a:cubicBezTo>
                  <a:cubicBezTo>
                    <a:pt x="242" y="1"/>
                    <a:pt x="1" y="71"/>
                    <a:pt x="99"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3"/>
            <p:cNvSpPr/>
            <p:nvPr/>
          </p:nvSpPr>
          <p:spPr>
            <a:xfrm>
              <a:off x="6665987" y="4185507"/>
              <a:ext cx="13884" cy="5540"/>
            </a:xfrm>
            <a:custGeom>
              <a:rect b="b" l="l" r="r" t="t"/>
              <a:pathLst>
                <a:path extrusionOk="0" h="184" w="389">
                  <a:moveTo>
                    <a:pt x="1" y="183"/>
                  </a:moveTo>
                  <a:lnTo>
                    <a:pt x="388" y="183"/>
                  </a:lnTo>
                  <a:lnTo>
                    <a:pt x="388" y="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3"/>
            <p:cNvSpPr/>
            <p:nvPr/>
          </p:nvSpPr>
          <p:spPr>
            <a:xfrm>
              <a:off x="5289353" y="4184965"/>
              <a:ext cx="13813" cy="6775"/>
            </a:xfrm>
            <a:custGeom>
              <a:rect b="b" l="l" r="r" t="t"/>
              <a:pathLst>
                <a:path extrusionOk="0" h="225" w="387">
                  <a:moveTo>
                    <a:pt x="387" y="110"/>
                  </a:moveTo>
                  <a:cubicBezTo>
                    <a:pt x="346" y="0"/>
                    <a:pt x="174" y="55"/>
                    <a:pt x="1" y="110"/>
                  </a:cubicBezTo>
                  <a:cubicBezTo>
                    <a:pt x="6" y="201"/>
                    <a:pt x="341" y="225"/>
                    <a:pt x="387"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3"/>
            <p:cNvSpPr/>
            <p:nvPr/>
          </p:nvSpPr>
          <p:spPr>
            <a:xfrm>
              <a:off x="8061217" y="4174607"/>
              <a:ext cx="44687" cy="16440"/>
            </a:xfrm>
            <a:custGeom>
              <a:rect b="b" l="l" r="r" t="t"/>
              <a:pathLst>
                <a:path extrusionOk="0" h="546" w="1252">
                  <a:moveTo>
                    <a:pt x="638" y="1"/>
                  </a:moveTo>
                  <a:cubicBezTo>
                    <a:pt x="615" y="172"/>
                    <a:pt x="1" y="63"/>
                    <a:pt x="59" y="272"/>
                  </a:cubicBezTo>
                  <a:cubicBezTo>
                    <a:pt x="396" y="545"/>
                    <a:pt x="1251" y="142"/>
                    <a:pt x="6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3"/>
            <p:cNvSpPr/>
            <p:nvPr/>
          </p:nvSpPr>
          <p:spPr>
            <a:xfrm>
              <a:off x="6738263" y="4182074"/>
              <a:ext cx="13956" cy="4246"/>
            </a:xfrm>
            <a:custGeom>
              <a:rect b="b" l="l" r="r" t="t"/>
              <a:pathLst>
                <a:path extrusionOk="0" h="141" w="391">
                  <a:moveTo>
                    <a:pt x="289" y="24"/>
                  </a:moveTo>
                  <a:cubicBezTo>
                    <a:pt x="238" y="1"/>
                    <a:pt x="0" y="69"/>
                    <a:pt x="99" y="114"/>
                  </a:cubicBezTo>
                  <a:cubicBezTo>
                    <a:pt x="150" y="140"/>
                    <a:pt x="390" y="73"/>
                    <a:pt x="289"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3"/>
            <p:cNvSpPr/>
            <p:nvPr/>
          </p:nvSpPr>
          <p:spPr>
            <a:xfrm>
              <a:off x="9130223" y="4177377"/>
              <a:ext cx="13777" cy="5450"/>
            </a:xfrm>
            <a:custGeom>
              <a:rect b="b" l="l" r="r" t="t"/>
              <a:pathLst>
                <a:path extrusionOk="0" h="181" w="386">
                  <a:moveTo>
                    <a:pt x="386" y="0"/>
                  </a:moveTo>
                  <a:lnTo>
                    <a:pt x="0" y="0"/>
                  </a:lnTo>
                  <a:lnTo>
                    <a:pt x="0" y="180"/>
                  </a:lnTo>
                  <a:lnTo>
                    <a:pt x="386" y="18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3"/>
            <p:cNvSpPr/>
            <p:nvPr/>
          </p:nvSpPr>
          <p:spPr>
            <a:xfrm>
              <a:off x="5896614" y="4167472"/>
              <a:ext cx="22165" cy="16199"/>
            </a:xfrm>
            <a:custGeom>
              <a:rect b="b" l="l" r="r" t="t"/>
              <a:pathLst>
                <a:path extrusionOk="0" h="538" w="621">
                  <a:moveTo>
                    <a:pt x="345" y="509"/>
                  </a:moveTo>
                  <a:cubicBezTo>
                    <a:pt x="404" y="388"/>
                    <a:pt x="620" y="336"/>
                    <a:pt x="537" y="146"/>
                  </a:cubicBezTo>
                  <a:cubicBezTo>
                    <a:pt x="0" y="0"/>
                    <a:pt x="4" y="538"/>
                    <a:pt x="345" y="50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3"/>
            <p:cNvSpPr/>
            <p:nvPr/>
          </p:nvSpPr>
          <p:spPr>
            <a:xfrm>
              <a:off x="5464814" y="4176564"/>
              <a:ext cx="14134" cy="4276"/>
            </a:xfrm>
            <a:custGeom>
              <a:rect b="b" l="l" r="r" t="t"/>
              <a:pathLst>
                <a:path extrusionOk="0" h="142" w="396">
                  <a:moveTo>
                    <a:pt x="293" y="27"/>
                  </a:moveTo>
                  <a:cubicBezTo>
                    <a:pt x="239" y="1"/>
                    <a:pt x="0" y="70"/>
                    <a:pt x="101" y="118"/>
                  </a:cubicBezTo>
                  <a:cubicBezTo>
                    <a:pt x="151" y="142"/>
                    <a:pt x="396" y="73"/>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3"/>
            <p:cNvSpPr/>
            <p:nvPr/>
          </p:nvSpPr>
          <p:spPr>
            <a:xfrm>
              <a:off x="2591620" y="4167472"/>
              <a:ext cx="47792" cy="17434"/>
            </a:xfrm>
            <a:custGeom>
              <a:rect b="b" l="l" r="r" t="t"/>
              <a:pathLst>
                <a:path extrusionOk="0" h="579" w="1339">
                  <a:moveTo>
                    <a:pt x="182" y="329"/>
                  </a:moveTo>
                  <a:cubicBezTo>
                    <a:pt x="479" y="578"/>
                    <a:pt x="1315" y="324"/>
                    <a:pt x="1338" y="146"/>
                  </a:cubicBezTo>
                  <a:cubicBezTo>
                    <a:pt x="943" y="201"/>
                    <a:pt x="0" y="0"/>
                    <a:pt x="182" y="32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3"/>
            <p:cNvSpPr/>
            <p:nvPr/>
          </p:nvSpPr>
          <p:spPr>
            <a:xfrm>
              <a:off x="1494988" y="4162444"/>
              <a:ext cx="26484" cy="12195"/>
            </a:xfrm>
            <a:custGeom>
              <a:rect b="b" l="l" r="r" t="t"/>
              <a:pathLst>
                <a:path extrusionOk="0" h="405" w="742">
                  <a:moveTo>
                    <a:pt x="438" y="405"/>
                  </a:moveTo>
                  <a:cubicBezTo>
                    <a:pt x="742" y="269"/>
                    <a:pt x="652" y="0"/>
                    <a:pt x="53" y="41"/>
                  </a:cubicBezTo>
                  <a:cubicBezTo>
                    <a:pt x="0" y="248"/>
                    <a:pt x="100" y="381"/>
                    <a:pt x="438" y="4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3"/>
            <p:cNvSpPr/>
            <p:nvPr/>
          </p:nvSpPr>
          <p:spPr>
            <a:xfrm>
              <a:off x="8940771" y="4168405"/>
              <a:ext cx="14063" cy="4276"/>
            </a:xfrm>
            <a:custGeom>
              <a:rect b="b" l="l" r="r" t="t"/>
              <a:pathLst>
                <a:path extrusionOk="0" h="142" w="394">
                  <a:moveTo>
                    <a:pt x="100" y="115"/>
                  </a:moveTo>
                  <a:cubicBezTo>
                    <a:pt x="154" y="141"/>
                    <a:pt x="394" y="72"/>
                    <a:pt x="295" y="25"/>
                  </a:cubicBezTo>
                  <a:cubicBezTo>
                    <a:pt x="242" y="0"/>
                    <a:pt x="1" y="67"/>
                    <a:pt x="100"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3"/>
            <p:cNvSpPr/>
            <p:nvPr/>
          </p:nvSpPr>
          <p:spPr>
            <a:xfrm>
              <a:off x="8995808" y="4165665"/>
              <a:ext cx="14063" cy="4276"/>
            </a:xfrm>
            <a:custGeom>
              <a:rect b="b" l="l" r="r" t="t"/>
              <a:pathLst>
                <a:path extrusionOk="0" h="142" w="394">
                  <a:moveTo>
                    <a:pt x="294" y="25"/>
                  </a:moveTo>
                  <a:cubicBezTo>
                    <a:pt x="239" y="0"/>
                    <a:pt x="1" y="69"/>
                    <a:pt x="100" y="116"/>
                  </a:cubicBezTo>
                  <a:cubicBezTo>
                    <a:pt x="155" y="141"/>
                    <a:pt x="393"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3"/>
            <p:cNvSpPr/>
            <p:nvPr/>
          </p:nvSpPr>
          <p:spPr>
            <a:xfrm>
              <a:off x="6961944" y="4156030"/>
              <a:ext cx="26591" cy="15326"/>
            </a:xfrm>
            <a:custGeom>
              <a:rect b="b" l="l" r="r" t="t"/>
              <a:pathLst>
                <a:path extrusionOk="0" h="509" w="745">
                  <a:moveTo>
                    <a:pt x="0" y="436"/>
                  </a:moveTo>
                  <a:cubicBezTo>
                    <a:pt x="744" y="508"/>
                    <a:pt x="744" y="0"/>
                    <a:pt x="0" y="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3"/>
            <p:cNvSpPr/>
            <p:nvPr/>
          </p:nvSpPr>
          <p:spPr>
            <a:xfrm>
              <a:off x="2673854" y="4162955"/>
              <a:ext cx="13706" cy="7437"/>
            </a:xfrm>
            <a:custGeom>
              <a:rect b="b" l="l" r="r" t="t"/>
              <a:pathLst>
                <a:path extrusionOk="0" h="247" w="384">
                  <a:moveTo>
                    <a:pt x="384" y="115"/>
                  </a:moveTo>
                  <a:cubicBezTo>
                    <a:pt x="383" y="24"/>
                    <a:pt x="47" y="0"/>
                    <a:pt x="0" y="115"/>
                  </a:cubicBezTo>
                  <a:cubicBezTo>
                    <a:pt x="216" y="104"/>
                    <a:pt x="299" y="247"/>
                    <a:pt x="384"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3"/>
            <p:cNvSpPr/>
            <p:nvPr/>
          </p:nvSpPr>
          <p:spPr>
            <a:xfrm>
              <a:off x="920207" y="4147209"/>
              <a:ext cx="41725" cy="18819"/>
            </a:xfrm>
            <a:custGeom>
              <a:rect b="b" l="l" r="r" t="t"/>
              <a:pathLst>
                <a:path extrusionOk="0" h="625" w="1169">
                  <a:moveTo>
                    <a:pt x="727" y="547"/>
                  </a:moveTo>
                  <a:cubicBezTo>
                    <a:pt x="1169" y="340"/>
                    <a:pt x="598" y="147"/>
                    <a:pt x="342" y="1"/>
                  </a:cubicBezTo>
                  <a:cubicBezTo>
                    <a:pt x="46" y="141"/>
                    <a:pt x="0" y="625"/>
                    <a:pt x="727" y="54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3"/>
            <p:cNvSpPr/>
            <p:nvPr/>
          </p:nvSpPr>
          <p:spPr>
            <a:xfrm>
              <a:off x="6187502" y="4154676"/>
              <a:ext cx="14063" cy="4336"/>
            </a:xfrm>
            <a:custGeom>
              <a:rect b="b" l="l" r="r" t="t"/>
              <a:pathLst>
                <a:path extrusionOk="0" h="144" w="394">
                  <a:moveTo>
                    <a:pt x="296" y="27"/>
                  </a:moveTo>
                  <a:cubicBezTo>
                    <a:pt x="240" y="1"/>
                    <a:pt x="1" y="70"/>
                    <a:pt x="101" y="117"/>
                  </a:cubicBezTo>
                  <a:cubicBezTo>
                    <a:pt x="152" y="143"/>
                    <a:pt x="394" y="73"/>
                    <a:pt x="296"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3"/>
            <p:cNvSpPr/>
            <p:nvPr/>
          </p:nvSpPr>
          <p:spPr>
            <a:xfrm>
              <a:off x="6107624" y="4152719"/>
              <a:ext cx="21594" cy="6444"/>
            </a:xfrm>
            <a:custGeom>
              <a:rect b="b" l="l" r="r" t="t"/>
              <a:pathLst>
                <a:path extrusionOk="0" h="214" w="605">
                  <a:moveTo>
                    <a:pt x="605" y="182"/>
                  </a:moveTo>
                  <a:lnTo>
                    <a:pt x="605" y="1"/>
                  </a:lnTo>
                  <a:lnTo>
                    <a:pt x="28" y="1"/>
                  </a:lnTo>
                  <a:cubicBezTo>
                    <a:pt x="0" y="162"/>
                    <a:pt x="217" y="213"/>
                    <a:pt x="605"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3"/>
            <p:cNvSpPr/>
            <p:nvPr/>
          </p:nvSpPr>
          <p:spPr>
            <a:xfrm>
              <a:off x="1442165" y="4143024"/>
              <a:ext cx="20273" cy="13580"/>
            </a:xfrm>
            <a:custGeom>
              <a:rect b="b" l="l" r="r" t="t"/>
              <a:pathLst>
                <a:path extrusionOk="0" h="451" w="568">
                  <a:moveTo>
                    <a:pt x="375" y="414"/>
                  </a:moveTo>
                  <a:cubicBezTo>
                    <a:pt x="386" y="359"/>
                    <a:pt x="402" y="306"/>
                    <a:pt x="568" y="323"/>
                  </a:cubicBezTo>
                  <a:lnTo>
                    <a:pt x="568" y="142"/>
                  </a:lnTo>
                  <a:cubicBezTo>
                    <a:pt x="94" y="0"/>
                    <a:pt x="0" y="451"/>
                    <a:pt x="375" y="4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3"/>
            <p:cNvSpPr/>
            <p:nvPr/>
          </p:nvSpPr>
          <p:spPr>
            <a:xfrm>
              <a:off x="5299596" y="4149196"/>
              <a:ext cx="14063" cy="4306"/>
            </a:xfrm>
            <a:custGeom>
              <a:rect b="b" l="l" r="r" t="t"/>
              <a:pathLst>
                <a:path extrusionOk="0" h="143" w="394">
                  <a:moveTo>
                    <a:pt x="294" y="26"/>
                  </a:moveTo>
                  <a:cubicBezTo>
                    <a:pt x="241" y="0"/>
                    <a:pt x="1" y="71"/>
                    <a:pt x="100" y="116"/>
                  </a:cubicBezTo>
                  <a:cubicBezTo>
                    <a:pt x="156" y="142"/>
                    <a:pt x="394" y="75"/>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3"/>
            <p:cNvSpPr/>
            <p:nvPr/>
          </p:nvSpPr>
          <p:spPr>
            <a:xfrm>
              <a:off x="138877" y="4144499"/>
              <a:ext cx="22629" cy="8250"/>
            </a:xfrm>
            <a:custGeom>
              <a:rect b="b" l="l" r="r" t="t"/>
              <a:pathLst>
                <a:path extrusionOk="0" h="274" w="634">
                  <a:moveTo>
                    <a:pt x="634" y="274"/>
                  </a:moveTo>
                  <a:lnTo>
                    <a:pt x="634" y="1"/>
                  </a:lnTo>
                  <a:lnTo>
                    <a:pt x="248" y="1"/>
                  </a:lnTo>
                  <a:cubicBezTo>
                    <a:pt x="240" y="120"/>
                    <a:pt x="1" y="129"/>
                    <a:pt x="57"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3"/>
            <p:cNvSpPr/>
            <p:nvPr/>
          </p:nvSpPr>
          <p:spPr>
            <a:xfrm>
              <a:off x="8483130" y="4144168"/>
              <a:ext cx="6996" cy="6173"/>
            </a:xfrm>
            <a:custGeom>
              <a:rect b="b" l="l" r="r" t="t"/>
              <a:pathLst>
                <a:path extrusionOk="0" h="205" w="196">
                  <a:moveTo>
                    <a:pt x="194" y="102"/>
                  </a:moveTo>
                  <a:cubicBezTo>
                    <a:pt x="195" y="52"/>
                    <a:pt x="39" y="0"/>
                    <a:pt x="1" y="102"/>
                  </a:cubicBezTo>
                  <a:cubicBezTo>
                    <a:pt x="1" y="153"/>
                    <a:pt x="157" y="205"/>
                    <a:pt x="194"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3"/>
            <p:cNvSpPr/>
            <p:nvPr/>
          </p:nvSpPr>
          <p:spPr>
            <a:xfrm>
              <a:off x="5337537" y="4139049"/>
              <a:ext cx="22665" cy="13700"/>
            </a:xfrm>
            <a:custGeom>
              <a:rect b="b" l="l" r="r" t="t"/>
              <a:pathLst>
                <a:path extrusionOk="0" h="455" w="635">
                  <a:moveTo>
                    <a:pt x="581" y="363"/>
                  </a:moveTo>
                  <a:cubicBezTo>
                    <a:pt x="635" y="157"/>
                    <a:pt x="535" y="21"/>
                    <a:pt x="196" y="0"/>
                  </a:cubicBezTo>
                  <a:cubicBezTo>
                    <a:pt x="240" y="161"/>
                    <a:pt x="0" y="455"/>
                    <a:pt x="581" y="36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3"/>
            <p:cNvSpPr/>
            <p:nvPr/>
          </p:nvSpPr>
          <p:spPr>
            <a:xfrm>
              <a:off x="4020400" y="4128120"/>
              <a:ext cx="57322" cy="21890"/>
            </a:xfrm>
            <a:custGeom>
              <a:rect b="b" l="l" r="r" t="t"/>
              <a:pathLst>
                <a:path extrusionOk="0" h="727" w="1606">
                  <a:moveTo>
                    <a:pt x="1035" y="726"/>
                  </a:moveTo>
                  <a:cubicBezTo>
                    <a:pt x="1606" y="370"/>
                    <a:pt x="631" y="111"/>
                    <a:pt x="72" y="0"/>
                  </a:cubicBezTo>
                  <a:cubicBezTo>
                    <a:pt x="0" y="429"/>
                    <a:pt x="418" y="624"/>
                    <a:pt x="1035" y="7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3"/>
            <p:cNvSpPr/>
            <p:nvPr/>
          </p:nvSpPr>
          <p:spPr>
            <a:xfrm>
              <a:off x="8507222" y="4141036"/>
              <a:ext cx="14027" cy="4246"/>
            </a:xfrm>
            <a:custGeom>
              <a:rect b="b" l="l" r="r" t="t"/>
              <a:pathLst>
                <a:path extrusionOk="0" h="141" w="393">
                  <a:moveTo>
                    <a:pt x="100" y="115"/>
                  </a:moveTo>
                  <a:cubicBezTo>
                    <a:pt x="153" y="141"/>
                    <a:pt x="392" y="71"/>
                    <a:pt x="292" y="26"/>
                  </a:cubicBezTo>
                  <a:cubicBezTo>
                    <a:pt x="237" y="1"/>
                    <a:pt x="1" y="69"/>
                    <a:pt x="100"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3"/>
            <p:cNvSpPr/>
            <p:nvPr/>
          </p:nvSpPr>
          <p:spPr>
            <a:xfrm>
              <a:off x="632888" y="4141036"/>
              <a:ext cx="14099" cy="4246"/>
            </a:xfrm>
            <a:custGeom>
              <a:rect b="b" l="l" r="r" t="t"/>
              <a:pathLst>
                <a:path extrusionOk="0" h="141" w="395">
                  <a:moveTo>
                    <a:pt x="101" y="115"/>
                  </a:moveTo>
                  <a:cubicBezTo>
                    <a:pt x="154" y="141"/>
                    <a:pt x="395" y="71"/>
                    <a:pt x="295" y="26"/>
                  </a:cubicBezTo>
                  <a:cubicBezTo>
                    <a:pt x="242" y="1"/>
                    <a:pt x="0" y="69"/>
                    <a:pt x="101"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3"/>
            <p:cNvSpPr/>
            <p:nvPr/>
          </p:nvSpPr>
          <p:spPr>
            <a:xfrm>
              <a:off x="5251376" y="4138297"/>
              <a:ext cx="14099" cy="4246"/>
            </a:xfrm>
            <a:custGeom>
              <a:rect b="b" l="l" r="r" t="t"/>
              <a:pathLst>
                <a:path extrusionOk="0" h="141" w="395">
                  <a:moveTo>
                    <a:pt x="294" y="27"/>
                  </a:moveTo>
                  <a:cubicBezTo>
                    <a:pt x="241" y="1"/>
                    <a:pt x="1" y="71"/>
                    <a:pt x="102" y="117"/>
                  </a:cubicBezTo>
                  <a:cubicBezTo>
                    <a:pt x="155" y="140"/>
                    <a:pt x="395" y="72"/>
                    <a:pt x="294"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3"/>
            <p:cNvSpPr/>
            <p:nvPr/>
          </p:nvSpPr>
          <p:spPr>
            <a:xfrm>
              <a:off x="1710139" y="4129655"/>
              <a:ext cx="34943" cy="15236"/>
            </a:xfrm>
            <a:custGeom>
              <a:rect b="b" l="l" r="r" t="t"/>
              <a:pathLst>
                <a:path extrusionOk="0" h="506" w="979">
                  <a:moveTo>
                    <a:pt x="774" y="404"/>
                  </a:moveTo>
                  <a:cubicBezTo>
                    <a:pt x="978" y="173"/>
                    <a:pt x="123" y="0"/>
                    <a:pt x="0" y="221"/>
                  </a:cubicBezTo>
                  <a:cubicBezTo>
                    <a:pt x="306" y="261"/>
                    <a:pt x="167" y="506"/>
                    <a:pt x="774" y="4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3"/>
            <p:cNvSpPr/>
            <p:nvPr/>
          </p:nvSpPr>
          <p:spPr>
            <a:xfrm>
              <a:off x="378441" y="4135948"/>
              <a:ext cx="23950" cy="5871"/>
            </a:xfrm>
            <a:custGeom>
              <a:rect b="b" l="l" r="r" t="t"/>
              <a:pathLst>
                <a:path extrusionOk="0" h="195" w="671">
                  <a:moveTo>
                    <a:pt x="479" y="195"/>
                  </a:moveTo>
                  <a:cubicBezTo>
                    <a:pt x="479" y="103"/>
                    <a:pt x="634" y="86"/>
                    <a:pt x="671" y="12"/>
                  </a:cubicBezTo>
                  <a:cubicBezTo>
                    <a:pt x="368" y="21"/>
                    <a:pt x="1" y="0"/>
                    <a:pt x="92" y="19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3"/>
            <p:cNvSpPr/>
            <p:nvPr/>
          </p:nvSpPr>
          <p:spPr>
            <a:xfrm>
              <a:off x="2618818" y="4136339"/>
              <a:ext cx="13777" cy="2770"/>
            </a:xfrm>
            <a:custGeom>
              <a:rect b="b" l="l" r="r" t="t"/>
              <a:pathLst>
                <a:path extrusionOk="0" h="92" w="386">
                  <a:moveTo>
                    <a:pt x="1" y="92"/>
                  </a:moveTo>
                  <a:cubicBezTo>
                    <a:pt x="148" y="71"/>
                    <a:pt x="378" y="88"/>
                    <a:pt x="386" y="0"/>
                  </a:cubicBezTo>
                  <a:cubicBezTo>
                    <a:pt x="237" y="21"/>
                    <a:pt x="3" y="2"/>
                    <a:pt x="1"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3"/>
            <p:cNvSpPr/>
            <p:nvPr/>
          </p:nvSpPr>
          <p:spPr>
            <a:xfrm>
              <a:off x="1988821" y="4135557"/>
              <a:ext cx="14134" cy="4306"/>
            </a:xfrm>
            <a:custGeom>
              <a:rect b="b" l="l" r="r" t="t"/>
              <a:pathLst>
                <a:path extrusionOk="0" h="143" w="396">
                  <a:moveTo>
                    <a:pt x="295" y="25"/>
                  </a:moveTo>
                  <a:cubicBezTo>
                    <a:pt x="240" y="0"/>
                    <a:pt x="1" y="68"/>
                    <a:pt x="101" y="116"/>
                  </a:cubicBezTo>
                  <a:cubicBezTo>
                    <a:pt x="154" y="142"/>
                    <a:pt x="395"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3"/>
            <p:cNvSpPr/>
            <p:nvPr/>
          </p:nvSpPr>
          <p:spPr>
            <a:xfrm>
              <a:off x="7068591" y="4124597"/>
              <a:ext cx="13991" cy="4306"/>
            </a:xfrm>
            <a:custGeom>
              <a:rect b="b" l="l" r="r" t="t"/>
              <a:pathLst>
                <a:path extrusionOk="0" h="143" w="392">
                  <a:moveTo>
                    <a:pt x="99" y="117"/>
                  </a:moveTo>
                  <a:cubicBezTo>
                    <a:pt x="153" y="142"/>
                    <a:pt x="392" y="73"/>
                    <a:pt x="294" y="26"/>
                  </a:cubicBezTo>
                  <a:cubicBezTo>
                    <a:pt x="242" y="0"/>
                    <a:pt x="0" y="70"/>
                    <a:pt x="99"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3"/>
            <p:cNvSpPr/>
            <p:nvPr/>
          </p:nvSpPr>
          <p:spPr>
            <a:xfrm>
              <a:off x="5557791" y="4117160"/>
              <a:ext cx="33729" cy="17313"/>
            </a:xfrm>
            <a:custGeom>
              <a:rect b="b" l="l" r="r" t="t"/>
              <a:pathLst>
                <a:path extrusionOk="0" h="575" w="945">
                  <a:moveTo>
                    <a:pt x="1" y="92"/>
                  </a:moveTo>
                  <a:lnTo>
                    <a:pt x="1" y="273"/>
                  </a:lnTo>
                  <a:cubicBezTo>
                    <a:pt x="359" y="575"/>
                    <a:pt x="945" y="0"/>
                    <a:pt x="1"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3"/>
            <p:cNvSpPr/>
            <p:nvPr/>
          </p:nvSpPr>
          <p:spPr>
            <a:xfrm>
              <a:off x="4508058" y="4124627"/>
              <a:ext cx="14134" cy="4276"/>
            </a:xfrm>
            <a:custGeom>
              <a:rect b="b" l="l" r="r" t="t"/>
              <a:pathLst>
                <a:path extrusionOk="0" h="142" w="396">
                  <a:moveTo>
                    <a:pt x="295" y="25"/>
                  </a:moveTo>
                  <a:cubicBezTo>
                    <a:pt x="242" y="0"/>
                    <a:pt x="0" y="69"/>
                    <a:pt x="99" y="116"/>
                  </a:cubicBezTo>
                  <a:cubicBezTo>
                    <a:pt x="155" y="141"/>
                    <a:pt x="396"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3"/>
            <p:cNvSpPr/>
            <p:nvPr/>
          </p:nvSpPr>
          <p:spPr>
            <a:xfrm>
              <a:off x="2549040" y="4119900"/>
              <a:ext cx="21630" cy="9545"/>
            </a:xfrm>
            <a:custGeom>
              <a:rect b="b" l="l" r="r" t="t"/>
              <a:pathLst>
                <a:path extrusionOk="0" h="317" w="606">
                  <a:moveTo>
                    <a:pt x="413" y="273"/>
                  </a:moveTo>
                  <a:cubicBezTo>
                    <a:pt x="406" y="148"/>
                    <a:pt x="504" y="75"/>
                    <a:pt x="606" y="1"/>
                  </a:cubicBezTo>
                  <a:lnTo>
                    <a:pt x="28" y="1"/>
                  </a:lnTo>
                  <a:cubicBezTo>
                    <a:pt x="42" y="144"/>
                    <a:pt x="0" y="317"/>
                    <a:pt x="413"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3"/>
            <p:cNvSpPr/>
            <p:nvPr/>
          </p:nvSpPr>
          <p:spPr>
            <a:xfrm>
              <a:off x="5299596" y="4121857"/>
              <a:ext cx="14063" cy="4336"/>
            </a:xfrm>
            <a:custGeom>
              <a:rect b="b" l="l" r="r" t="t"/>
              <a:pathLst>
                <a:path extrusionOk="0" h="144" w="394">
                  <a:moveTo>
                    <a:pt x="294" y="26"/>
                  </a:moveTo>
                  <a:cubicBezTo>
                    <a:pt x="241" y="1"/>
                    <a:pt x="1" y="70"/>
                    <a:pt x="100" y="117"/>
                  </a:cubicBezTo>
                  <a:cubicBezTo>
                    <a:pt x="156" y="143"/>
                    <a:pt x="394"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3"/>
            <p:cNvSpPr/>
            <p:nvPr/>
          </p:nvSpPr>
          <p:spPr>
            <a:xfrm>
              <a:off x="3128140" y="4119208"/>
              <a:ext cx="13813" cy="7497"/>
            </a:xfrm>
            <a:custGeom>
              <a:rect b="b" l="l" r="r" t="t"/>
              <a:pathLst>
                <a:path extrusionOk="0" h="249" w="387">
                  <a:moveTo>
                    <a:pt x="387" y="114"/>
                  </a:moveTo>
                  <a:cubicBezTo>
                    <a:pt x="384" y="22"/>
                    <a:pt x="48" y="0"/>
                    <a:pt x="1" y="114"/>
                  </a:cubicBezTo>
                  <a:cubicBezTo>
                    <a:pt x="215" y="105"/>
                    <a:pt x="302" y="248"/>
                    <a:pt x="387"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3"/>
            <p:cNvSpPr/>
            <p:nvPr/>
          </p:nvSpPr>
          <p:spPr>
            <a:xfrm>
              <a:off x="3045585" y="4119900"/>
              <a:ext cx="13742" cy="5510"/>
            </a:xfrm>
            <a:custGeom>
              <a:rect b="b" l="l" r="r" t="t"/>
              <a:pathLst>
                <a:path extrusionOk="0" h="183" w="385">
                  <a:moveTo>
                    <a:pt x="1" y="182"/>
                  </a:moveTo>
                  <a:lnTo>
                    <a:pt x="384" y="182"/>
                  </a:lnTo>
                  <a:lnTo>
                    <a:pt x="384" y="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3"/>
            <p:cNvSpPr/>
            <p:nvPr/>
          </p:nvSpPr>
          <p:spPr>
            <a:xfrm>
              <a:off x="2576237" y="4117160"/>
              <a:ext cx="21880" cy="8762"/>
            </a:xfrm>
            <a:custGeom>
              <a:rect b="b" l="l" r="r" t="t"/>
              <a:pathLst>
                <a:path extrusionOk="0" h="291" w="613">
                  <a:moveTo>
                    <a:pt x="613" y="273"/>
                  </a:moveTo>
                  <a:lnTo>
                    <a:pt x="613" y="0"/>
                  </a:lnTo>
                  <a:lnTo>
                    <a:pt x="36" y="0"/>
                  </a:lnTo>
                  <a:cubicBezTo>
                    <a:pt x="1" y="199"/>
                    <a:pt x="194" y="290"/>
                    <a:pt x="613"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3"/>
            <p:cNvSpPr/>
            <p:nvPr/>
          </p:nvSpPr>
          <p:spPr>
            <a:xfrm>
              <a:off x="1957983" y="4116829"/>
              <a:ext cx="6996" cy="6203"/>
            </a:xfrm>
            <a:custGeom>
              <a:rect b="b" l="l" r="r" t="t"/>
              <a:pathLst>
                <a:path extrusionOk="0" h="206" w="196">
                  <a:moveTo>
                    <a:pt x="195" y="103"/>
                  </a:moveTo>
                  <a:cubicBezTo>
                    <a:pt x="195" y="53"/>
                    <a:pt x="39" y="1"/>
                    <a:pt x="3" y="103"/>
                  </a:cubicBezTo>
                  <a:cubicBezTo>
                    <a:pt x="1" y="154"/>
                    <a:pt x="156" y="206"/>
                    <a:pt x="195"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3"/>
            <p:cNvSpPr/>
            <p:nvPr/>
          </p:nvSpPr>
          <p:spPr>
            <a:xfrm>
              <a:off x="8868638" y="4114481"/>
              <a:ext cx="13813" cy="5450"/>
            </a:xfrm>
            <a:custGeom>
              <a:rect b="b" l="l" r="r" t="t"/>
              <a:pathLst>
                <a:path extrusionOk="0" h="181" w="387">
                  <a:moveTo>
                    <a:pt x="0" y="181"/>
                  </a:moveTo>
                  <a:lnTo>
                    <a:pt x="386" y="181"/>
                  </a:lnTo>
                  <a:lnTo>
                    <a:pt x="386" y="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3"/>
            <p:cNvSpPr/>
            <p:nvPr/>
          </p:nvSpPr>
          <p:spPr>
            <a:xfrm>
              <a:off x="5664402" y="4110958"/>
              <a:ext cx="14063" cy="4276"/>
            </a:xfrm>
            <a:custGeom>
              <a:rect b="b" l="l" r="r" t="t"/>
              <a:pathLst>
                <a:path extrusionOk="0" h="142" w="394">
                  <a:moveTo>
                    <a:pt x="294" y="26"/>
                  </a:moveTo>
                  <a:cubicBezTo>
                    <a:pt x="239" y="0"/>
                    <a:pt x="0" y="69"/>
                    <a:pt x="102" y="118"/>
                  </a:cubicBezTo>
                  <a:cubicBezTo>
                    <a:pt x="155" y="141"/>
                    <a:pt x="393"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3"/>
            <p:cNvSpPr/>
            <p:nvPr/>
          </p:nvSpPr>
          <p:spPr>
            <a:xfrm>
              <a:off x="2563674" y="4106141"/>
              <a:ext cx="20702" cy="8280"/>
            </a:xfrm>
            <a:custGeom>
              <a:rect b="b" l="l" r="r" t="t"/>
              <a:pathLst>
                <a:path extrusionOk="0" h="275" w="58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3"/>
            <p:cNvSpPr/>
            <p:nvPr/>
          </p:nvSpPr>
          <p:spPr>
            <a:xfrm>
              <a:off x="1861579" y="4099457"/>
              <a:ext cx="28982" cy="17012"/>
            </a:xfrm>
            <a:custGeom>
              <a:rect b="b" l="l" r="r" t="t"/>
              <a:pathLst>
                <a:path extrusionOk="0" h="565" w="812">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3"/>
            <p:cNvSpPr/>
            <p:nvPr/>
          </p:nvSpPr>
          <p:spPr>
            <a:xfrm>
              <a:off x="8865068" y="4108218"/>
              <a:ext cx="14027" cy="4246"/>
            </a:xfrm>
            <a:custGeom>
              <a:rect b="b" l="l" r="r" t="t"/>
              <a:pathLst>
                <a:path extrusionOk="0" h="141" w="393">
                  <a:moveTo>
                    <a:pt x="291" y="26"/>
                  </a:moveTo>
                  <a:cubicBezTo>
                    <a:pt x="241" y="1"/>
                    <a:pt x="1" y="69"/>
                    <a:pt x="99" y="117"/>
                  </a:cubicBezTo>
                  <a:cubicBezTo>
                    <a:pt x="156" y="141"/>
                    <a:pt x="392" y="73"/>
                    <a:pt x="291"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3"/>
            <p:cNvSpPr/>
            <p:nvPr/>
          </p:nvSpPr>
          <p:spPr>
            <a:xfrm>
              <a:off x="8651703" y="4108218"/>
              <a:ext cx="14063" cy="4246"/>
            </a:xfrm>
            <a:custGeom>
              <a:rect b="b" l="l" r="r" t="t"/>
              <a:pathLst>
                <a:path extrusionOk="0" h="141" w="394">
                  <a:moveTo>
                    <a:pt x="100" y="117"/>
                  </a:moveTo>
                  <a:cubicBezTo>
                    <a:pt x="153" y="141"/>
                    <a:pt x="393" y="73"/>
                    <a:pt x="293" y="26"/>
                  </a:cubicBezTo>
                  <a:cubicBezTo>
                    <a:pt x="241" y="1"/>
                    <a:pt x="0" y="69"/>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3"/>
            <p:cNvSpPr/>
            <p:nvPr/>
          </p:nvSpPr>
          <p:spPr>
            <a:xfrm>
              <a:off x="5426980" y="4105870"/>
              <a:ext cx="7031" cy="6293"/>
            </a:xfrm>
            <a:custGeom>
              <a:rect b="b" l="l" r="r" t="t"/>
              <a:pathLst>
                <a:path extrusionOk="0" h="209" w="197">
                  <a:moveTo>
                    <a:pt x="3" y="104"/>
                  </a:moveTo>
                  <a:cubicBezTo>
                    <a:pt x="0" y="153"/>
                    <a:pt x="158" y="208"/>
                    <a:pt x="196" y="104"/>
                  </a:cubicBezTo>
                  <a:cubicBezTo>
                    <a:pt x="196" y="53"/>
                    <a:pt x="40" y="1"/>
                    <a:pt x="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3"/>
            <p:cNvSpPr/>
            <p:nvPr/>
          </p:nvSpPr>
          <p:spPr>
            <a:xfrm>
              <a:off x="3259236" y="4096506"/>
              <a:ext cx="20309" cy="13580"/>
            </a:xfrm>
            <a:custGeom>
              <a:rect b="b" l="l" r="r" t="t"/>
              <a:pathLst>
                <a:path extrusionOk="0" h="451" w="569">
                  <a:moveTo>
                    <a:pt x="377" y="415"/>
                  </a:moveTo>
                  <a:cubicBezTo>
                    <a:pt x="388" y="359"/>
                    <a:pt x="403" y="308"/>
                    <a:pt x="569" y="323"/>
                  </a:cubicBezTo>
                  <a:lnTo>
                    <a:pt x="569" y="142"/>
                  </a:lnTo>
                  <a:cubicBezTo>
                    <a:pt x="96" y="1"/>
                    <a:pt x="1" y="450"/>
                    <a:pt x="377" y="4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3"/>
            <p:cNvSpPr/>
            <p:nvPr/>
          </p:nvSpPr>
          <p:spPr>
            <a:xfrm>
              <a:off x="8111471" y="4103521"/>
              <a:ext cx="13813" cy="2740"/>
            </a:xfrm>
            <a:custGeom>
              <a:rect b="b" l="l" r="r" t="t"/>
              <a:pathLst>
                <a:path extrusionOk="0" h="91" w="387">
                  <a:moveTo>
                    <a:pt x="386" y="0"/>
                  </a:moveTo>
                  <a:cubicBezTo>
                    <a:pt x="237" y="20"/>
                    <a:pt x="8" y="3"/>
                    <a:pt x="1" y="90"/>
                  </a:cubicBezTo>
                  <a:cubicBezTo>
                    <a:pt x="151" y="71"/>
                    <a:pt x="382" y="88"/>
                    <a:pt x="3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3"/>
            <p:cNvSpPr/>
            <p:nvPr/>
          </p:nvSpPr>
          <p:spPr>
            <a:xfrm>
              <a:off x="5544121" y="4097650"/>
              <a:ext cx="6924" cy="6263"/>
            </a:xfrm>
            <a:custGeom>
              <a:rect b="b" l="l" r="r" t="t"/>
              <a:pathLst>
                <a:path extrusionOk="0" h="208" w="194">
                  <a:moveTo>
                    <a:pt x="193" y="104"/>
                  </a:moveTo>
                  <a:cubicBezTo>
                    <a:pt x="193" y="53"/>
                    <a:pt x="37" y="1"/>
                    <a:pt x="0" y="104"/>
                  </a:cubicBezTo>
                  <a:cubicBezTo>
                    <a:pt x="0" y="155"/>
                    <a:pt x="155" y="207"/>
                    <a:pt x="19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3"/>
            <p:cNvSpPr/>
            <p:nvPr/>
          </p:nvSpPr>
          <p:spPr>
            <a:xfrm>
              <a:off x="1507374" y="4095302"/>
              <a:ext cx="23878" cy="10298"/>
            </a:xfrm>
            <a:custGeom>
              <a:rect b="b" l="l" r="r" t="t"/>
              <a:pathLst>
                <a:path extrusionOk="0" h="342" w="669">
                  <a:moveTo>
                    <a:pt x="669" y="92"/>
                  </a:moveTo>
                  <a:cubicBezTo>
                    <a:pt x="403" y="96"/>
                    <a:pt x="247" y="50"/>
                    <a:pt x="91" y="1"/>
                  </a:cubicBezTo>
                  <a:cubicBezTo>
                    <a:pt x="1" y="282"/>
                    <a:pt x="610" y="341"/>
                    <a:pt x="669"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3"/>
            <p:cNvSpPr/>
            <p:nvPr/>
          </p:nvSpPr>
          <p:spPr>
            <a:xfrm>
              <a:off x="4260321" y="4097319"/>
              <a:ext cx="13920" cy="4276"/>
            </a:xfrm>
            <a:custGeom>
              <a:rect b="b" l="l" r="r" t="t"/>
              <a:pathLst>
                <a:path extrusionOk="0" h="142" w="390">
                  <a:moveTo>
                    <a:pt x="290" y="25"/>
                  </a:moveTo>
                  <a:cubicBezTo>
                    <a:pt x="237" y="0"/>
                    <a:pt x="1" y="69"/>
                    <a:pt x="100" y="116"/>
                  </a:cubicBezTo>
                  <a:cubicBezTo>
                    <a:pt x="152" y="141"/>
                    <a:pt x="390" y="71"/>
                    <a:pt x="290"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3"/>
            <p:cNvSpPr/>
            <p:nvPr/>
          </p:nvSpPr>
          <p:spPr>
            <a:xfrm>
              <a:off x="1577258" y="4079705"/>
              <a:ext cx="50434" cy="18488"/>
            </a:xfrm>
            <a:custGeom>
              <a:rect b="b" l="l" r="r" t="t"/>
              <a:pathLst>
                <a:path extrusionOk="0" h="614" w="1413">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3"/>
            <p:cNvSpPr/>
            <p:nvPr/>
          </p:nvSpPr>
          <p:spPr>
            <a:xfrm>
              <a:off x="2075017" y="4086781"/>
              <a:ext cx="6889" cy="6142"/>
            </a:xfrm>
            <a:custGeom>
              <a:rect b="b" l="l" r="r" t="t"/>
              <a:pathLst>
                <a:path extrusionOk="0" h="204" w="193">
                  <a:moveTo>
                    <a:pt x="193" y="102"/>
                  </a:moveTo>
                  <a:cubicBezTo>
                    <a:pt x="193" y="52"/>
                    <a:pt x="40" y="0"/>
                    <a:pt x="2" y="102"/>
                  </a:cubicBezTo>
                  <a:cubicBezTo>
                    <a:pt x="1" y="152"/>
                    <a:pt x="155" y="204"/>
                    <a:pt x="193"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3"/>
            <p:cNvSpPr/>
            <p:nvPr/>
          </p:nvSpPr>
          <p:spPr>
            <a:xfrm>
              <a:off x="4917800" y="4087082"/>
              <a:ext cx="13742" cy="2800"/>
            </a:xfrm>
            <a:custGeom>
              <a:rect b="b" l="l" r="r" t="t"/>
              <a:pathLst>
                <a:path extrusionOk="0" h="93" w="385">
                  <a:moveTo>
                    <a:pt x="384" y="1"/>
                  </a:moveTo>
                  <a:cubicBezTo>
                    <a:pt x="234" y="23"/>
                    <a:pt x="4" y="3"/>
                    <a:pt x="0" y="92"/>
                  </a:cubicBezTo>
                  <a:cubicBezTo>
                    <a:pt x="149" y="71"/>
                    <a:pt x="379" y="89"/>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3"/>
            <p:cNvSpPr/>
            <p:nvPr/>
          </p:nvSpPr>
          <p:spPr>
            <a:xfrm>
              <a:off x="2171385" y="4084011"/>
              <a:ext cx="6924" cy="6263"/>
            </a:xfrm>
            <a:custGeom>
              <a:rect b="b" l="l" r="r" t="t"/>
              <a:pathLst>
                <a:path extrusionOk="0" h="208" w="194">
                  <a:moveTo>
                    <a:pt x="193" y="103"/>
                  </a:moveTo>
                  <a:cubicBezTo>
                    <a:pt x="193" y="53"/>
                    <a:pt x="38" y="1"/>
                    <a:pt x="3" y="103"/>
                  </a:cubicBezTo>
                  <a:cubicBezTo>
                    <a:pt x="0" y="154"/>
                    <a:pt x="156" y="207"/>
                    <a:pt x="193"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3"/>
            <p:cNvSpPr/>
            <p:nvPr/>
          </p:nvSpPr>
          <p:spPr>
            <a:xfrm>
              <a:off x="1761749" y="4086389"/>
              <a:ext cx="13956" cy="4276"/>
            </a:xfrm>
            <a:custGeom>
              <a:rect b="b" l="l" r="r" t="t"/>
              <a:pathLst>
                <a:path extrusionOk="0" h="142" w="391">
                  <a:moveTo>
                    <a:pt x="100" y="115"/>
                  </a:moveTo>
                  <a:cubicBezTo>
                    <a:pt x="151" y="141"/>
                    <a:pt x="391" y="71"/>
                    <a:pt x="293" y="24"/>
                  </a:cubicBezTo>
                  <a:cubicBezTo>
                    <a:pt x="238" y="0"/>
                    <a:pt x="1" y="68"/>
                    <a:pt x="100"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3"/>
            <p:cNvSpPr/>
            <p:nvPr/>
          </p:nvSpPr>
          <p:spPr>
            <a:xfrm>
              <a:off x="5082019" y="4078923"/>
              <a:ext cx="21665" cy="6413"/>
            </a:xfrm>
            <a:custGeom>
              <a:rect b="b" l="l" r="r" t="t"/>
              <a:pathLst>
                <a:path extrusionOk="0" h="213" w="607">
                  <a:moveTo>
                    <a:pt x="606" y="180"/>
                  </a:moveTo>
                  <a:lnTo>
                    <a:pt x="606" y="0"/>
                  </a:lnTo>
                  <a:lnTo>
                    <a:pt x="27" y="0"/>
                  </a:lnTo>
                  <a:cubicBezTo>
                    <a:pt x="1" y="163"/>
                    <a:pt x="217" y="213"/>
                    <a:pt x="606" y="18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3"/>
            <p:cNvSpPr/>
            <p:nvPr/>
          </p:nvSpPr>
          <p:spPr>
            <a:xfrm>
              <a:off x="4029859" y="4081572"/>
              <a:ext cx="13777" cy="2800"/>
            </a:xfrm>
            <a:custGeom>
              <a:rect b="b" l="l" r="r" t="t"/>
              <a:pathLst>
                <a:path extrusionOk="0" h="93" w="386">
                  <a:moveTo>
                    <a:pt x="0" y="92"/>
                  </a:moveTo>
                  <a:cubicBezTo>
                    <a:pt x="150" y="71"/>
                    <a:pt x="381" y="90"/>
                    <a:pt x="385" y="1"/>
                  </a:cubicBezTo>
                  <a:cubicBezTo>
                    <a:pt x="235" y="23"/>
                    <a:pt x="5" y="6"/>
                    <a:pt x="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3"/>
            <p:cNvSpPr/>
            <p:nvPr/>
          </p:nvSpPr>
          <p:spPr>
            <a:xfrm>
              <a:off x="2271036" y="4080880"/>
              <a:ext cx="14063" cy="4246"/>
            </a:xfrm>
            <a:custGeom>
              <a:rect b="b" l="l" r="r" t="t"/>
              <a:pathLst>
                <a:path extrusionOk="0" h="141" w="394">
                  <a:moveTo>
                    <a:pt x="102" y="115"/>
                  </a:moveTo>
                  <a:cubicBezTo>
                    <a:pt x="156" y="140"/>
                    <a:pt x="393" y="72"/>
                    <a:pt x="294" y="24"/>
                  </a:cubicBezTo>
                  <a:cubicBezTo>
                    <a:pt x="239" y="0"/>
                    <a:pt x="0" y="68"/>
                    <a:pt x="102"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3"/>
            <p:cNvSpPr/>
            <p:nvPr/>
          </p:nvSpPr>
          <p:spPr>
            <a:xfrm>
              <a:off x="8586458" y="4078923"/>
              <a:ext cx="13777" cy="2770"/>
            </a:xfrm>
            <a:custGeom>
              <a:rect b="b" l="l" r="r" t="t"/>
              <a:pathLst>
                <a:path extrusionOk="0" h="92" w="386">
                  <a:moveTo>
                    <a:pt x="386" y="0"/>
                  </a:moveTo>
                  <a:cubicBezTo>
                    <a:pt x="236" y="20"/>
                    <a:pt x="4" y="2"/>
                    <a:pt x="1" y="92"/>
                  </a:cubicBezTo>
                  <a:cubicBezTo>
                    <a:pt x="151" y="69"/>
                    <a:pt x="381" y="88"/>
                    <a:pt x="3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3"/>
            <p:cNvSpPr/>
            <p:nvPr/>
          </p:nvSpPr>
          <p:spPr>
            <a:xfrm>
              <a:off x="5592234" y="4070311"/>
              <a:ext cx="7031" cy="6263"/>
            </a:xfrm>
            <a:custGeom>
              <a:rect b="b" l="l" r="r" t="t"/>
              <a:pathLst>
                <a:path extrusionOk="0" h="208" w="197">
                  <a:moveTo>
                    <a:pt x="195" y="103"/>
                  </a:moveTo>
                  <a:cubicBezTo>
                    <a:pt x="196" y="54"/>
                    <a:pt x="40" y="0"/>
                    <a:pt x="3" y="103"/>
                  </a:cubicBezTo>
                  <a:cubicBezTo>
                    <a:pt x="1" y="156"/>
                    <a:pt x="160" y="208"/>
                    <a:pt x="195"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3"/>
            <p:cNvSpPr/>
            <p:nvPr/>
          </p:nvSpPr>
          <p:spPr>
            <a:xfrm>
              <a:off x="2130089" y="4070703"/>
              <a:ext cx="13849" cy="2740"/>
            </a:xfrm>
            <a:custGeom>
              <a:rect b="b" l="l" r="r" t="t"/>
              <a:pathLst>
                <a:path extrusionOk="0" h="91" w="388">
                  <a:moveTo>
                    <a:pt x="387" y="0"/>
                  </a:moveTo>
                  <a:cubicBezTo>
                    <a:pt x="236" y="20"/>
                    <a:pt x="6" y="2"/>
                    <a:pt x="1" y="90"/>
                  </a:cubicBezTo>
                  <a:cubicBezTo>
                    <a:pt x="149" y="72"/>
                    <a:pt x="381" y="90"/>
                    <a:pt x="3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3"/>
            <p:cNvSpPr/>
            <p:nvPr/>
          </p:nvSpPr>
          <p:spPr>
            <a:xfrm>
              <a:off x="1551810" y="4067542"/>
              <a:ext cx="7067" cy="6293"/>
            </a:xfrm>
            <a:custGeom>
              <a:rect b="b" l="l" r="r" t="t"/>
              <a:pathLst>
                <a:path extrusionOk="0" h="209" w="198">
                  <a:moveTo>
                    <a:pt x="198" y="105"/>
                  </a:moveTo>
                  <a:cubicBezTo>
                    <a:pt x="198" y="54"/>
                    <a:pt x="40" y="1"/>
                    <a:pt x="5" y="105"/>
                  </a:cubicBezTo>
                  <a:cubicBezTo>
                    <a:pt x="1" y="154"/>
                    <a:pt x="159" y="209"/>
                    <a:pt x="198"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3"/>
            <p:cNvSpPr/>
            <p:nvPr/>
          </p:nvSpPr>
          <p:spPr>
            <a:xfrm>
              <a:off x="4411726" y="4067210"/>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3"/>
            <p:cNvSpPr/>
            <p:nvPr/>
          </p:nvSpPr>
          <p:spPr>
            <a:xfrm>
              <a:off x="2543615" y="4058479"/>
              <a:ext cx="20166" cy="16229"/>
            </a:xfrm>
            <a:custGeom>
              <a:rect b="b" l="l" r="r" t="t"/>
              <a:pathLst>
                <a:path extrusionOk="0" h="539" w="565">
                  <a:moveTo>
                    <a:pt x="565" y="134"/>
                  </a:moveTo>
                  <a:cubicBezTo>
                    <a:pt x="1" y="0"/>
                    <a:pt x="1" y="538"/>
                    <a:pt x="565" y="4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3"/>
            <p:cNvSpPr/>
            <p:nvPr/>
          </p:nvSpPr>
          <p:spPr>
            <a:xfrm>
              <a:off x="6655601" y="4064440"/>
              <a:ext cx="14027" cy="4336"/>
            </a:xfrm>
            <a:custGeom>
              <a:rect b="b" l="l" r="r" t="t"/>
              <a:pathLst>
                <a:path extrusionOk="0" h="144" w="393">
                  <a:moveTo>
                    <a:pt x="292" y="27"/>
                  </a:moveTo>
                  <a:cubicBezTo>
                    <a:pt x="237" y="1"/>
                    <a:pt x="1" y="70"/>
                    <a:pt x="98" y="117"/>
                  </a:cubicBezTo>
                  <a:cubicBezTo>
                    <a:pt x="155" y="143"/>
                    <a:pt x="392" y="74"/>
                    <a:pt x="292"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3"/>
            <p:cNvSpPr/>
            <p:nvPr/>
          </p:nvSpPr>
          <p:spPr>
            <a:xfrm>
              <a:off x="6304536" y="4064440"/>
              <a:ext cx="14027" cy="4336"/>
            </a:xfrm>
            <a:custGeom>
              <a:rect b="b" l="l" r="r" t="t"/>
              <a:pathLst>
                <a:path extrusionOk="0" h="144" w="393">
                  <a:moveTo>
                    <a:pt x="293" y="27"/>
                  </a:moveTo>
                  <a:cubicBezTo>
                    <a:pt x="241" y="1"/>
                    <a:pt x="1" y="70"/>
                    <a:pt x="103" y="117"/>
                  </a:cubicBezTo>
                  <a:cubicBezTo>
                    <a:pt x="155" y="143"/>
                    <a:pt x="392" y="74"/>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3"/>
            <p:cNvSpPr/>
            <p:nvPr/>
          </p:nvSpPr>
          <p:spPr>
            <a:xfrm>
              <a:off x="2325966" y="4056973"/>
              <a:ext cx="25663" cy="8280"/>
            </a:xfrm>
            <a:custGeom>
              <a:rect b="b" l="l" r="r" t="t"/>
              <a:pathLst>
                <a:path extrusionOk="0" h="275" w="719">
                  <a:moveTo>
                    <a:pt x="105" y="275"/>
                  </a:moveTo>
                  <a:lnTo>
                    <a:pt x="682" y="275"/>
                  </a:lnTo>
                  <a:cubicBezTo>
                    <a:pt x="653" y="168"/>
                    <a:pt x="718" y="15"/>
                    <a:pt x="490" y="1"/>
                  </a:cubicBezTo>
                  <a:cubicBezTo>
                    <a:pt x="474" y="146"/>
                    <a:pt x="0" y="73"/>
                    <a:pt x="105" y="27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3"/>
            <p:cNvSpPr/>
            <p:nvPr/>
          </p:nvSpPr>
          <p:spPr>
            <a:xfrm>
              <a:off x="2725286" y="4059081"/>
              <a:ext cx="14134" cy="4215"/>
            </a:xfrm>
            <a:custGeom>
              <a:rect b="b" l="l" r="r" t="t"/>
              <a:pathLst>
                <a:path extrusionOk="0" h="140" w="396">
                  <a:moveTo>
                    <a:pt x="293" y="24"/>
                  </a:moveTo>
                  <a:cubicBezTo>
                    <a:pt x="242" y="0"/>
                    <a:pt x="0" y="68"/>
                    <a:pt x="103" y="115"/>
                  </a:cubicBezTo>
                  <a:cubicBezTo>
                    <a:pt x="156" y="140"/>
                    <a:pt x="396" y="72"/>
                    <a:pt x="293"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3"/>
            <p:cNvSpPr/>
            <p:nvPr/>
          </p:nvSpPr>
          <p:spPr>
            <a:xfrm>
              <a:off x="4371822" y="4048272"/>
              <a:ext cx="29625" cy="12285"/>
            </a:xfrm>
            <a:custGeom>
              <a:rect b="b" l="l" r="r" t="t"/>
              <a:pathLst>
                <a:path extrusionOk="0" h="408" w="830">
                  <a:moveTo>
                    <a:pt x="829" y="383"/>
                  </a:moveTo>
                  <a:lnTo>
                    <a:pt x="829" y="21"/>
                  </a:lnTo>
                  <a:cubicBezTo>
                    <a:pt x="466" y="0"/>
                    <a:pt x="407" y="121"/>
                    <a:pt x="59" y="111"/>
                  </a:cubicBezTo>
                  <a:cubicBezTo>
                    <a:pt x="0" y="349"/>
                    <a:pt x="329" y="407"/>
                    <a:pt x="829" y="3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3"/>
            <p:cNvSpPr/>
            <p:nvPr/>
          </p:nvSpPr>
          <p:spPr>
            <a:xfrm>
              <a:off x="1469362" y="4050621"/>
              <a:ext cx="27519" cy="11141"/>
            </a:xfrm>
            <a:custGeom>
              <a:rect b="b" l="l" r="r" t="t"/>
              <a:pathLst>
                <a:path extrusionOk="0" h="370" w="771">
                  <a:moveTo>
                    <a:pt x="771" y="305"/>
                  </a:moveTo>
                  <a:lnTo>
                    <a:pt x="771" y="33"/>
                  </a:lnTo>
                  <a:cubicBezTo>
                    <a:pt x="481" y="49"/>
                    <a:pt x="56" y="0"/>
                    <a:pt x="0" y="124"/>
                  </a:cubicBezTo>
                  <a:cubicBezTo>
                    <a:pt x="382" y="124"/>
                    <a:pt x="244" y="370"/>
                    <a:pt x="771" y="3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3"/>
            <p:cNvSpPr/>
            <p:nvPr/>
          </p:nvSpPr>
          <p:spPr>
            <a:xfrm>
              <a:off x="1909763" y="4040083"/>
              <a:ext cx="41403" cy="16982"/>
            </a:xfrm>
            <a:custGeom>
              <a:rect b="b" l="l" r="r" t="t"/>
              <a:pathLst>
                <a:path extrusionOk="0" h="564" w="1160">
                  <a:moveTo>
                    <a:pt x="1" y="200"/>
                  </a:moveTo>
                  <a:cubicBezTo>
                    <a:pt x="212" y="404"/>
                    <a:pt x="525" y="561"/>
                    <a:pt x="1160" y="563"/>
                  </a:cubicBezTo>
                  <a:lnTo>
                    <a:pt x="1160" y="110"/>
                  </a:lnTo>
                  <a:cubicBezTo>
                    <a:pt x="820" y="162"/>
                    <a:pt x="26" y="1"/>
                    <a:pt x="1" y="20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3"/>
            <p:cNvSpPr/>
            <p:nvPr/>
          </p:nvSpPr>
          <p:spPr>
            <a:xfrm>
              <a:off x="911712" y="4040624"/>
              <a:ext cx="45901" cy="16741"/>
            </a:xfrm>
            <a:custGeom>
              <a:rect b="b" l="l" r="r" t="t"/>
              <a:pathLst>
                <a:path extrusionOk="0" h="556" w="1286">
                  <a:moveTo>
                    <a:pt x="965" y="1"/>
                  </a:moveTo>
                  <a:cubicBezTo>
                    <a:pt x="361" y="16"/>
                    <a:pt x="39" y="170"/>
                    <a:pt x="1" y="454"/>
                  </a:cubicBezTo>
                  <a:cubicBezTo>
                    <a:pt x="365" y="433"/>
                    <a:pt x="426" y="556"/>
                    <a:pt x="774" y="544"/>
                  </a:cubicBezTo>
                  <a:cubicBezTo>
                    <a:pt x="901" y="355"/>
                    <a:pt x="1285" y="140"/>
                    <a:pt x="9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3"/>
            <p:cNvSpPr/>
            <p:nvPr/>
          </p:nvSpPr>
          <p:spPr>
            <a:xfrm>
              <a:off x="5668043" y="4046104"/>
              <a:ext cx="14919" cy="9244"/>
            </a:xfrm>
            <a:custGeom>
              <a:rect b="b" l="l" r="r" t="t"/>
              <a:pathLst>
                <a:path extrusionOk="0" h="307" w="418">
                  <a:moveTo>
                    <a:pt x="383" y="272"/>
                  </a:moveTo>
                  <a:cubicBezTo>
                    <a:pt x="354" y="165"/>
                    <a:pt x="418" y="15"/>
                    <a:pt x="192" y="0"/>
                  </a:cubicBezTo>
                  <a:cubicBezTo>
                    <a:pt x="179" y="55"/>
                    <a:pt x="163" y="107"/>
                    <a:pt x="0" y="93"/>
                  </a:cubicBezTo>
                  <a:cubicBezTo>
                    <a:pt x="21" y="203"/>
                    <a:pt x="56" y="307"/>
                    <a:pt x="383"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3"/>
            <p:cNvSpPr/>
            <p:nvPr/>
          </p:nvSpPr>
          <p:spPr>
            <a:xfrm>
              <a:off x="2532550" y="4050801"/>
              <a:ext cx="14134" cy="4276"/>
            </a:xfrm>
            <a:custGeom>
              <a:rect b="b" l="l" r="r" t="t"/>
              <a:pathLst>
                <a:path extrusionOk="0" h="142" w="396">
                  <a:moveTo>
                    <a:pt x="295" y="24"/>
                  </a:moveTo>
                  <a:cubicBezTo>
                    <a:pt x="243" y="1"/>
                    <a:pt x="0" y="69"/>
                    <a:pt x="102" y="116"/>
                  </a:cubicBezTo>
                  <a:cubicBezTo>
                    <a:pt x="157" y="142"/>
                    <a:pt x="396" y="73"/>
                    <a:pt x="295"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3"/>
            <p:cNvSpPr/>
            <p:nvPr/>
          </p:nvSpPr>
          <p:spPr>
            <a:xfrm>
              <a:off x="4174411" y="4045713"/>
              <a:ext cx="6889" cy="6233"/>
            </a:xfrm>
            <a:custGeom>
              <a:rect b="b" l="l" r="r" t="t"/>
              <a:pathLst>
                <a:path extrusionOk="0" h="207" w="193">
                  <a:moveTo>
                    <a:pt x="192" y="105"/>
                  </a:moveTo>
                  <a:cubicBezTo>
                    <a:pt x="192" y="51"/>
                    <a:pt x="38" y="0"/>
                    <a:pt x="1" y="105"/>
                  </a:cubicBezTo>
                  <a:cubicBezTo>
                    <a:pt x="1" y="153"/>
                    <a:pt x="156" y="206"/>
                    <a:pt x="192"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3"/>
            <p:cNvSpPr/>
            <p:nvPr/>
          </p:nvSpPr>
          <p:spPr>
            <a:xfrm>
              <a:off x="2319256" y="4045352"/>
              <a:ext cx="14063" cy="4306"/>
            </a:xfrm>
            <a:custGeom>
              <a:rect b="b" l="l" r="r" t="t"/>
              <a:pathLst>
                <a:path extrusionOk="0" h="143" w="394">
                  <a:moveTo>
                    <a:pt x="293" y="25"/>
                  </a:moveTo>
                  <a:cubicBezTo>
                    <a:pt x="241" y="0"/>
                    <a:pt x="0" y="68"/>
                    <a:pt x="102" y="118"/>
                  </a:cubicBezTo>
                  <a:cubicBezTo>
                    <a:pt x="152" y="143"/>
                    <a:pt x="393" y="72"/>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3"/>
            <p:cNvSpPr/>
            <p:nvPr/>
          </p:nvSpPr>
          <p:spPr>
            <a:xfrm>
              <a:off x="3761349" y="4043394"/>
              <a:ext cx="13777" cy="2740"/>
            </a:xfrm>
            <a:custGeom>
              <a:rect b="b" l="l" r="r" t="t"/>
              <a:pathLst>
                <a:path extrusionOk="0" h="91" w="386">
                  <a:moveTo>
                    <a:pt x="385" y="0"/>
                  </a:moveTo>
                  <a:cubicBezTo>
                    <a:pt x="238" y="20"/>
                    <a:pt x="4" y="3"/>
                    <a:pt x="0" y="90"/>
                  </a:cubicBezTo>
                  <a:cubicBezTo>
                    <a:pt x="153" y="71"/>
                    <a:pt x="380" y="88"/>
                    <a:pt x="3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3"/>
            <p:cNvSpPr/>
            <p:nvPr/>
          </p:nvSpPr>
          <p:spPr>
            <a:xfrm>
              <a:off x="4556278" y="4039842"/>
              <a:ext cx="13991" cy="4306"/>
            </a:xfrm>
            <a:custGeom>
              <a:rect b="b" l="l" r="r" t="t"/>
              <a:pathLst>
                <a:path extrusionOk="0" h="143" w="392">
                  <a:moveTo>
                    <a:pt x="99" y="118"/>
                  </a:moveTo>
                  <a:cubicBezTo>
                    <a:pt x="154" y="143"/>
                    <a:pt x="392" y="75"/>
                    <a:pt x="292" y="27"/>
                  </a:cubicBezTo>
                  <a:cubicBezTo>
                    <a:pt x="239" y="1"/>
                    <a:pt x="0" y="70"/>
                    <a:pt x="99"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3"/>
            <p:cNvSpPr/>
            <p:nvPr/>
          </p:nvSpPr>
          <p:spPr>
            <a:xfrm>
              <a:off x="3468747" y="4039842"/>
              <a:ext cx="14027" cy="4306"/>
            </a:xfrm>
            <a:custGeom>
              <a:rect b="b" l="l" r="r" t="t"/>
              <a:pathLst>
                <a:path extrusionOk="0" h="143" w="393">
                  <a:moveTo>
                    <a:pt x="292" y="27"/>
                  </a:moveTo>
                  <a:cubicBezTo>
                    <a:pt x="238" y="1"/>
                    <a:pt x="1" y="71"/>
                    <a:pt x="100" y="118"/>
                  </a:cubicBezTo>
                  <a:cubicBezTo>
                    <a:pt x="154" y="143"/>
                    <a:pt x="392" y="74"/>
                    <a:pt x="292"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3"/>
            <p:cNvSpPr/>
            <p:nvPr/>
          </p:nvSpPr>
          <p:spPr>
            <a:xfrm>
              <a:off x="7137476" y="4034392"/>
              <a:ext cx="13920" cy="4306"/>
            </a:xfrm>
            <a:custGeom>
              <a:rect b="b" l="l" r="r" t="t"/>
              <a:pathLst>
                <a:path extrusionOk="0" h="143" w="390">
                  <a:moveTo>
                    <a:pt x="289" y="25"/>
                  </a:moveTo>
                  <a:cubicBezTo>
                    <a:pt x="238" y="0"/>
                    <a:pt x="1" y="69"/>
                    <a:pt x="100" y="116"/>
                  </a:cubicBezTo>
                  <a:cubicBezTo>
                    <a:pt x="152" y="143"/>
                    <a:pt x="390" y="73"/>
                    <a:pt x="289"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3"/>
            <p:cNvSpPr/>
            <p:nvPr/>
          </p:nvSpPr>
          <p:spPr>
            <a:xfrm>
              <a:off x="2511956" y="4034392"/>
              <a:ext cx="14099" cy="4306"/>
            </a:xfrm>
            <a:custGeom>
              <a:rect b="b" l="l" r="r" t="t"/>
              <a:pathLst>
                <a:path extrusionOk="0" h="143" w="395">
                  <a:moveTo>
                    <a:pt x="293" y="25"/>
                  </a:moveTo>
                  <a:cubicBezTo>
                    <a:pt x="239" y="0"/>
                    <a:pt x="0" y="69"/>
                    <a:pt x="101" y="116"/>
                  </a:cubicBezTo>
                  <a:cubicBezTo>
                    <a:pt x="153" y="143"/>
                    <a:pt x="394" y="73"/>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3"/>
            <p:cNvSpPr/>
            <p:nvPr/>
          </p:nvSpPr>
          <p:spPr>
            <a:xfrm>
              <a:off x="5695419" y="4029665"/>
              <a:ext cx="13920" cy="5510"/>
            </a:xfrm>
            <a:custGeom>
              <a:rect b="b" l="l" r="r" t="t"/>
              <a:pathLst>
                <a:path extrusionOk="0" h="183" w="390">
                  <a:moveTo>
                    <a:pt x="1" y="182"/>
                  </a:moveTo>
                  <a:lnTo>
                    <a:pt x="390" y="182"/>
                  </a:lnTo>
                  <a:lnTo>
                    <a:pt x="390" y="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3"/>
            <p:cNvSpPr/>
            <p:nvPr/>
          </p:nvSpPr>
          <p:spPr>
            <a:xfrm>
              <a:off x="4542037" y="4018796"/>
              <a:ext cx="26555" cy="12195"/>
            </a:xfrm>
            <a:custGeom>
              <a:rect b="b" l="l" r="r" t="t"/>
              <a:pathLst>
                <a:path extrusionOk="0" h="405" w="744">
                  <a:moveTo>
                    <a:pt x="306" y="0"/>
                  </a:moveTo>
                  <a:cubicBezTo>
                    <a:pt x="1" y="134"/>
                    <a:pt x="90" y="405"/>
                    <a:pt x="693" y="362"/>
                  </a:cubicBezTo>
                  <a:cubicBezTo>
                    <a:pt x="744" y="154"/>
                    <a:pt x="646" y="21"/>
                    <a:pt x="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3"/>
            <p:cNvSpPr/>
            <p:nvPr/>
          </p:nvSpPr>
          <p:spPr>
            <a:xfrm>
              <a:off x="3406786" y="4026172"/>
              <a:ext cx="14027" cy="4306"/>
            </a:xfrm>
            <a:custGeom>
              <a:rect b="b" l="l" r="r" t="t"/>
              <a:pathLst>
                <a:path extrusionOk="0" h="143" w="393">
                  <a:moveTo>
                    <a:pt x="100" y="117"/>
                  </a:moveTo>
                  <a:cubicBezTo>
                    <a:pt x="151" y="143"/>
                    <a:pt x="392" y="72"/>
                    <a:pt x="292" y="25"/>
                  </a:cubicBezTo>
                  <a:cubicBezTo>
                    <a:pt x="242" y="0"/>
                    <a:pt x="1" y="71"/>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3"/>
            <p:cNvSpPr/>
            <p:nvPr/>
          </p:nvSpPr>
          <p:spPr>
            <a:xfrm>
              <a:off x="7898854" y="4008408"/>
              <a:ext cx="35478" cy="19120"/>
            </a:xfrm>
            <a:custGeom>
              <a:rect b="b" l="l" r="r" t="t"/>
              <a:pathLst>
                <a:path extrusionOk="0" h="635" w="994">
                  <a:moveTo>
                    <a:pt x="557" y="617"/>
                  </a:moveTo>
                  <a:cubicBezTo>
                    <a:pt x="507" y="353"/>
                    <a:pt x="994" y="337"/>
                    <a:pt x="944" y="72"/>
                  </a:cubicBezTo>
                  <a:cubicBezTo>
                    <a:pt x="0" y="0"/>
                    <a:pt x="77" y="635"/>
                    <a:pt x="557" y="6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3"/>
            <p:cNvSpPr/>
            <p:nvPr/>
          </p:nvSpPr>
          <p:spPr>
            <a:xfrm>
              <a:off x="2732211" y="4023493"/>
              <a:ext cx="14063" cy="4276"/>
            </a:xfrm>
            <a:custGeom>
              <a:rect b="b" l="l" r="r" t="t"/>
              <a:pathLst>
                <a:path extrusionOk="0" h="142" w="394">
                  <a:moveTo>
                    <a:pt x="99" y="116"/>
                  </a:moveTo>
                  <a:cubicBezTo>
                    <a:pt x="155" y="142"/>
                    <a:pt x="394" y="71"/>
                    <a:pt x="295" y="24"/>
                  </a:cubicBezTo>
                  <a:cubicBezTo>
                    <a:pt x="242" y="1"/>
                    <a:pt x="1" y="69"/>
                    <a:pt x="99"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3"/>
            <p:cNvSpPr/>
            <p:nvPr/>
          </p:nvSpPr>
          <p:spPr>
            <a:xfrm>
              <a:off x="1926860" y="4023493"/>
              <a:ext cx="14099" cy="4246"/>
            </a:xfrm>
            <a:custGeom>
              <a:rect b="b" l="l" r="r" t="t"/>
              <a:pathLst>
                <a:path extrusionOk="0" h="141" w="395">
                  <a:moveTo>
                    <a:pt x="294" y="24"/>
                  </a:moveTo>
                  <a:cubicBezTo>
                    <a:pt x="242" y="1"/>
                    <a:pt x="1" y="69"/>
                    <a:pt x="103" y="116"/>
                  </a:cubicBezTo>
                  <a:cubicBezTo>
                    <a:pt x="157" y="140"/>
                    <a:pt x="395" y="72"/>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3"/>
            <p:cNvSpPr/>
            <p:nvPr/>
          </p:nvSpPr>
          <p:spPr>
            <a:xfrm>
              <a:off x="4975336" y="4007806"/>
              <a:ext cx="34086" cy="17223"/>
            </a:xfrm>
            <a:custGeom>
              <a:rect b="b" l="l" r="r" t="t"/>
              <a:pathLst>
                <a:path extrusionOk="0" h="572" w="955">
                  <a:moveTo>
                    <a:pt x="700" y="545"/>
                  </a:moveTo>
                  <a:cubicBezTo>
                    <a:pt x="862" y="441"/>
                    <a:pt x="955" y="302"/>
                    <a:pt x="893" y="92"/>
                  </a:cubicBezTo>
                  <a:cubicBezTo>
                    <a:pt x="626" y="95"/>
                    <a:pt x="467" y="48"/>
                    <a:pt x="313" y="1"/>
                  </a:cubicBezTo>
                  <a:cubicBezTo>
                    <a:pt x="1" y="147"/>
                    <a:pt x="83" y="571"/>
                    <a:pt x="700"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3"/>
            <p:cNvSpPr/>
            <p:nvPr/>
          </p:nvSpPr>
          <p:spPr>
            <a:xfrm>
              <a:off x="2770829" y="4012021"/>
              <a:ext cx="20095" cy="16259"/>
            </a:xfrm>
            <a:custGeom>
              <a:rect b="b" l="l" r="r" t="t"/>
              <a:pathLst>
                <a:path extrusionOk="0" h="540" w="563">
                  <a:moveTo>
                    <a:pt x="562" y="405"/>
                  </a:moveTo>
                  <a:lnTo>
                    <a:pt x="562" y="134"/>
                  </a:lnTo>
                  <a:cubicBezTo>
                    <a:pt x="1" y="1"/>
                    <a:pt x="1" y="540"/>
                    <a:pt x="562" y="4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3"/>
            <p:cNvSpPr/>
            <p:nvPr/>
          </p:nvSpPr>
          <p:spPr>
            <a:xfrm>
              <a:off x="6573045" y="4017983"/>
              <a:ext cx="13920" cy="4246"/>
            </a:xfrm>
            <a:custGeom>
              <a:rect b="b" l="l" r="r" t="t"/>
              <a:pathLst>
                <a:path extrusionOk="0" h="141" w="390">
                  <a:moveTo>
                    <a:pt x="292" y="27"/>
                  </a:moveTo>
                  <a:cubicBezTo>
                    <a:pt x="237" y="1"/>
                    <a:pt x="0" y="70"/>
                    <a:pt x="101" y="116"/>
                  </a:cubicBezTo>
                  <a:cubicBezTo>
                    <a:pt x="151" y="141"/>
                    <a:pt x="389" y="73"/>
                    <a:pt x="292"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3"/>
            <p:cNvSpPr/>
            <p:nvPr/>
          </p:nvSpPr>
          <p:spPr>
            <a:xfrm>
              <a:off x="2686382" y="4013286"/>
              <a:ext cx="21915" cy="8762"/>
            </a:xfrm>
            <a:custGeom>
              <a:rect b="b" l="l" r="r" t="t"/>
              <a:pathLst>
                <a:path extrusionOk="0" h="291" w="614">
                  <a:moveTo>
                    <a:pt x="614" y="272"/>
                  </a:moveTo>
                  <a:lnTo>
                    <a:pt x="614" y="0"/>
                  </a:lnTo>
                  <a:lnTo>
                    <a:pt x="33" y="0"/>
                  </a:lnTo>
                  <a:cubicBezTo>
                    <a:pt x="0" y="199"/>
                    <a:pt x="191" y="290"/>
                    <a:pt x="614"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3"/>
            <p:cNvSpPr/>
            <p:nvPr/>
          </p:nvSpPr>
          <p:spPr>
            <a:xfrm>
              <a:off x="1888277" y="4010486"/>
              <a:ext cx="14670" cy="9575"/>
            </a:xfrm>
            <a:custGeom>
              <a:rect b="b" l="l" r="r" t="t"/>
              <a:pathLst>
                <a:path extrusionOk="0" h="318" w="411">
                  <a:moveTo>
                    <a:pt x="411" y="276"/>
                  </a:moveTo>
                  <a:lnTo>
                    <a:pt x="411" y="93"/>
                  </a:lnTo>
                  <a:cubicBezTo>
                    <a:pt x="220" y="93"/>
                    <a:pt x="184" y="19"/>
                    <a:pt x="26" y="1"/>
                  </a:cubicBezTo>
                  <a:cubicBezTo>
                    <a:pt x="45" y="146"/>
                    <a:pt x="1" y="318"/>
                    <a:pt x="411" y="27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3"/>
            <p:cNvSpPr/>
            <p:nvPr/>
          </p:nvSpPr>
          <p:spPr>
            <a:xfrm>
              <a:off x="1655173" y="4016026"/>
              <a:ext cx="13777" cy="2800"/>
            </a:xfrm>
            <a:custGeom>
              <a:rect b="b" l="l" r="r" t="t"/>
              <a:pathLst>
                <a:path extrusionOk="0" h="93" w="386">
                  <a:moveTo>
                    <a:pt x="0" y="92"/>
                  </a:moveTo>
                  <a:cubicBezTo>
                    <a:pt x="149" y="70"/>
                    <a:pt x="381" y="88"/>
                    <a:pt x="385" y="1"/>
                  </a:cubicBezTo>
                  <a:cubicBezTo>
                    <a:pt x="235" y="22"/>
                    <a:pt x="5" y="2"/>
                    <a:pt x="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3"/>
            <p:cNvSpPr/>
            <p:nvPr/>
          </p:nvSpPr>
          <p:spPr>
            <a:xfrm>
              <a:off x="8435017" y="4010185"/>
              <a:ext cx="6924" cy="6203"/>
            </a:xfrm>
            <a:custGeom>
              <a:rect b="b" l="l" r="r" t="t"/>
              <a:pathLst>
                <a:path extrusionOk="0" h="206" w="194">
                  <a:moveTo>
                    <a:pt x="192" y="103"/>
                  </a:moveTo>
                  <a:cubicBezTo>
                    <a:pt x="193" y="52"/>
                    <a:pt x="37" y="0"/>
                    <a:pt x="0" y="103"/>
                  </a:cubicBezTo>
                  <a:cubicBezTo>
                    <a:pt x="0" y="153"/>
                    <a:pt x="158" y="205"/>
                    <a:pt x="192"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3"/>
            <p:cNvSpPr/>
            <p:nvPr/>
          </p:nvSpPr>
          <p:spPr>
            <a:xfrm>
              <a:off x="7502282" y="4012443"/>
              <a:ext cx="13920" cy="4336"/>
            </a:xfrm>
            <a:custGeom>
              <a:rect b="b" l="l" r="r" t="t"/>
              <a:pathLst>
                <a:path extrusionOk="0" h="144" w="390">
                  <a:moveTo>
                    <a:pt x="291" y="28"/>
                  </a:moveTo>
                  <a:cubicBezTo>
                    <a:pt x="238" y="1"/>
                    <a:pt x="0" y="71"/>
                    <a:pt x="98" y="117"/>
                  </a:cubicBezTo>
                  <a:cubicBezTo>
                    <a:pt x="152" y="143"/>
                    <a:pt x="389" y="75"/>
                    <a:pt x="291" y="2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3"/>
            <p:cNvSpPr/>
            <p:nvPr/>
          </p:nvSpPr>
          <p:spPr>
            <a:xfrm>
              <a:off x="2343419" y="4010396"/>
              <a:ext cx="20737" cy="5871"/>
            </a:xfrm>
            <a:custGeom>
              <a:rect b="b" l="l" r="r" t="t"/>
              <a:pathLst>
                <a:path extrusionOk="0" h="195" w="581">
                  <a:moveTo>
                    <a:pt x="1" y="188"/>
                  </a:moveTo>
                  <a:cubicBezTo>
                    <a:pt x="334" y="194"/>
                    <a:pt x="497" y="118"/>
                    <a:pt x="580" y="6"/>
                  </a:cubicBezTo>
                  <a:cubicBezTo>
                    <a:pt x="250" y="1"/>
                    <a:pt x="87" y="77"/>
                    <a:pt x="1" y="18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3"/>
            <p:cNvSpPr/>
            <p:nvPr/>
          </p:nvSpPr>
          <p:spPr>
            <a:xfrm>
              <a:off x="2708261" y="4005066"/>
              <a:ext cx="20737" cy="8250"/>
            </a:xfrm>
            <a:custGeom>
              <a:rect b="b" l="l" r="r" t="t"/>
              <a:pathLst>
                <a:path extrusionOk="0" h="274" w="581">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3"/>
            <p:cNvSpPr/>
            <p:nvPr/>
          </p:nvSpPr>
          <p:spPr>
            <a:xfrm>
              <a:off x="6184611" y="3997599"/>
              <a:ext cx="26555" cy="15326"/>
            </a:xfrm>
            <a:custGeom>
              <a:rect b="b" l="l" r="r" t="t"/>
              <a:pathLst>
                <a:path extrusionOk="0" h="509" w="744">
                  <a:moveTo>
                    <a:pt x="1" y="74"/>
                  </a:moveTo>
                  <a:lnTo>
                    <a:pt x="1" y="438"/>
                  </a:lnTo>
                  <a:cubicBezTo>
                    <a:pt x="744" y="508"/>
                    <a:pt x="744" y="0"/>
                    <a:pt x="1" y="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3"/>
            <p:cNvSpPr/>
            <p:nvPr/>
          </p:nvSpPr>
          <p:spPr>
            <a:xfrm>
              <a:off x="5555185" y="3994137"/>
              <a:ext cx="35228" cy="16470"/>
            </a:xfrm>
            <a:custGeom>
              <a:rect b="b" l="l" r="r" t="t"/>
              <a:pathLst>
                <a:path extrusionOk="0" h="547" w="987">
                  <a:moveTo>
                    <a:pt x="847" y="1"/>
                  </a:moveTo>
                  <a:lnTo>
                    <a:pt x="75" y="1"/>
                  </a:lnTo>
                  <a:cubicBezTo>
                    <a:pt x="1" y="307"/>
                    <a:pt x="409" y="390"/>
                    <a:pt x="653" y="546"/>
                  </a:cubicBezTo>
                  <a:cubicBezTo>
                    <a:pt x="651" y="332"/>
                    <a:pt x="986" y="279"/>
                    <a:pt x="8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3"/>
            <p:cNvSpPr/>
            <p:nvPr/>
          </p:nvSpPr>
          <p:spPr>
            <a:xfrm>
              <a:off x="2959425" y="4001604"/>
              <a:ext cx="13920" cy="4276"/>
            </a:xfrm>
            <a:custGeom>
              <a:rect b="b" l="l" r="r" t="t"/>
              <a:pathLst>
                <a:path extrusionOk="0" h="142" w="390">
                  <a:moveTo>
                    <a:pt x="293" y="25"/>
                  </a:moveTo>
                  <a:cubicBezTo>
                    <a:pt x="239" y="1"/>
                    <a:pt x="1" y="70"/>
                    <a:pt x="99" y="117"/>
                  </a:cubicBezTo>
                  <a:cubicBezTo>
                    <a:pt x="151" y="142"/>
                    <a:pt x="390" y="72"/>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3"/>
            <p:cNvSpPr/>
            <p:nvPr/>
          </p:nvSpPr>
          <p:spPr>
            <a:xfrm>
              <a:off x="7643444" y="3994137"/>
              <a:ext cx="20773" cy="8250"/>
            </a:xfrm>
            <a:custGeom>
              <a:rect b="b" l="l" r="r" t="t"/>
              <a:pathLst>
                <a:path extrusionOk="0" h="274" w="582">
                  <a:moveTo>
                    <a:pt x="581" y="1"/>
                  </a:moveTo>
                  <a:lnTo>
                    <a:pt x="1" y="1"/>
                  </a:lnTo>
                  <a:lnTo>
                    <a:pt x="1" y="273"/>
                  </a:lnTo>
                  <a:lnTo>
                    <a:pt x="581" y="27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3"/>
            <p:cNvSpPr/>
            <p:nvPr/>
          </p:nvSpPr>
          <p:spPr>
            <a:xfrm>
              <a:off x="8324872" y="3993836"/>
              <a:ext cx="7031" cy="6203"/>
            </a:xfrm>
            <a:custGeom>
              <a:rect b="b" l="l" r="r" t="t"/>
              <a:pathLst>
                <a:path extrusionOk="0" h="206" w="197">
                  <a:moveTo>
                    <a:pt x="195" y="102"/>
                  </a:moveTo>
                  <a:cubicBezTo>
                    <a:pt x="196" y="52"/>
                    <a:pt x="38" y="0"/>
                    <a:pt x="0" y="102"/>
                  </a:cubicBezTo>
                  <a:cubicBezTo>
                    <a:pt x="0" y="152"/>
                    <a:pt x="156" y="205"/>
                    <a:pt x="195"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3"/>
            <p:cNvSpPr/>
            <p:nvPr/>
          </p:nvSpPr>
          <p:spPr>
            <a:xfrm>
              <a:off x="5134343" y="3990674"/>
              <a:ext cx="14063" cy="4276"/>
            </a:xfrm>
            <a:custGeom>
              <a:rect b="b" l="l" r="r" t="t"/>
              <a:pathLst>
                <a:path extrusionOk="0" h="142" w="394">
                  <a:moveTo>
                    <a:pt x="102" y="116"/>
                  </a:moveTo>
                  <a:cubicBezTo>
                    <a:pt x="155" y="142"/>
                    <a:pt x="394" y="74"/>
                    <a:pt x="296" y="27"/>
                  </a:cubicBezTo>
                  <a:cubicBezTo>
                    <a:pt x="243" y="1"/>
                    <a:pt x="1" y="69"/>
                    <a:pt x="102"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3"/>
            <p:cNvSpPr/>
            <p:nvPr/>
          </p:nvSpPr>
          <p:spPr>
            <a:xfrm>
              <a:off x="1391232" y="3968153"/>
              <a:ext cx="52290" cy="28032"/>
            </a:xfrm>
            <a:custGeom>
              <a:rect b="b" l="l" r="r" t="t"/>
              <a:pathLst>
                <a:path extrusionOk="0" h="931" w="1465">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3"/>
            <p:cNvSpPr/>
            <p:nvPr/>
          </p:nvSpPr>
          <p:spPr>
            <a:xfrm>
              <a:off x="7058312" y="3985917"/>
              <a:ext cx="13849" cy="5510"/>
            </a:xfrm>
            <a:custGeom>
              <a:rect b="b" l="l" r="r" t="t"/>
              <a:pathLst>
                <a:path extrusionOk="0" h="183" w="388">
                  <a:moveTo>
                    <a:pt x="1" y="182"/>
                  </a:moveTo>
                  <a:lnTo>
                    <a:pt x="387" y="182"/>
                  </a:lnTo>
                  <a:lnTo>
                    <a:pt x="387" y="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3"/>
            <p:cNvSpPr/>
            <p:nvPr/>
          </p:nvSpPr>
          <p:spPr>
            <a:xfrm>
              <a:off x="2972631" y="3983177"/>
              <a:ext cx="29482" cy="9936"/>
            </a:xfrm>
            <a:custGeom>
              <a:rect b="b" l="l" r="r" t="t"/>
              <a:pathLst>
                <a:path extrusionOk="0" h="330" w="826">
                  <a:moveTo>
                    <a:pt x="693" y="273"/>
                  </a:moveTo>
                  <a:cubicBezTo>
                    <a:pt x="825" y="29"/>
                    <a:pt x="295" y="97"/>
                    <a:pt x="114" y="0"/>
                  </a:cubicBezTo>
                  <a:cubicBezTo>
                    <a:pt x="0" y="238"/>
                    <a:pt x="191" y="329"/>
                    <a:pt x="693"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3"/>
            <p:cNvSpPr/>
            <p:nvPr/>
          </p:nvSpPr>
          <p:spPr>
            <a:xfrm>
              <a:off x="1665346" y="3987904"/>
              <a:ext cx="13991" cy="4246"/>
            </a:xfrm>
            <a:custGeom>
              <a:rect b="b" l="l" r="r" t="t"/>
              <a:pathLst>
                <a:path extrusionOk="0" h="141" w="392">
                  <a:moveTo>
                    <a:pt x="100" y="116"/>
                  </a:moveTo>
                  <a:cubicBezTo>
                    <a:pt x="151" y="141"/>
                    <a:pt x="391" y="72"/>
                    <a:pt x="293" y="25"/>
                  </a:cubicBezTo>
                  <a:cubicBezTo>
                    <a:pt x="240" y="0"/>
                    <a:pt x="1" y="71"/>
                    <a:pt x="100"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3"/>
            <p:cNvSpPr/>
            <p:nvPr/>
          </p:nvSpPr>
          <p:spPr>
            <a:xfrm>
              <a:off x="2873479" y="3982846"/>
              <a:ext cx="6996" cy="6203"/>
            </a:xfrm>
            <a:custGeom>
              <a:rect b="b" l="l" r="r" t="t"/>
              <a:pathLst>
                <a:path extrusionOk="0" h="206" w="196">
                  <a:moveTo>
                    <a:pt x="192" y="103"/>
                  </a:moveTo>
                  <a:cubicBezTo>
                    <a:pt x="195" y="53"/>
                    <a:pt x="37" y="1"/>
                    <a:pt x="1" y="103"/>
                  </a:cubicBezTo>
                  <a:cubicBezTo>
                    <a:pt x="1" y="154"/>
                    <a:pt x="155" y="206"/>
                    <a:pt x="192"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3"/>
            <p:cNvSpPr/>
            <p:nvPr/>
          </p:nvSpPr>
          <p:spPr>
            <a:xfrm>
              <a:off x="1059655" y="3985134"/>
              <a:ext cx="14063" cy="4306"/>
            </a:xfrm>
            <a:custGeom>
              <a:rect b="b" l="l" r="r" t="t"/>
              <a:pathLst>
                <a:path extrusionOk="0" h="143" w="394">
                  <a:moveTo>
                    <a:pt x="295" y="27"/>
                  </a:moveTo>
                  <a:cubicBezTo>
                    <a:pt x="238" y="1"/>
                    <a:pt x="0" y="71"/>
                    <a:pt x="101" y="119"/>
                  </a:cubicBezTo>
                  <a:cubicBezTo>
                    <a:pt x="152" y="143"/>
                    <a:pt x="393" y="75"/>
                    <a:pt x="295"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3"/>
            <p:cNvSpPr/>
            <p:nvPr/>
          </p:nvSpPr>
          <p:spPr>
            <a:xfrm>
              <a:off x="715550" y="3985165"/>
              <a:ext cx="13991" cy="4276"/>
            </a:xfrm>
            <a:custGeom>
              <a:rect b="b" l="l" r="r" t="t"/>
              <a:pathLst>
                <a:path extrusionOk="0" h="142" w="392">
                  <a:moveTo>
                    <a:pt x="98" y="118"/>
                  </a:moveTo>
                  <a:cubicBezTo>
                    <a:pt x="151" y="142"/>
                    <a:pt x="392" y="74"/>
                    <a:pt x="291" y="26"/>
                  </a:cubicBezTo>
                  <a:cubicBezTo>
                    <a:pt x="239" y="1"/>
                    <a:pt x="0" y="70"/>
                    <a:pt x="98"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3"/>
            <p:cNvSpPr/>
            <p:nvPr/>
          </p:nvSpPr>
          <p:spPr>
            <a:xfrm>
              <a:off x="546977" y="3977005"/>
              <a:ext cx="28411" cy="11743"/>
            </a:xfrm>
            <a:custGeom>
              <a:rect b="b" l="l" r="r" t="t"/>
              <a:pathLst>
                <a:path extrusionOk="0" h="390" w="796">
                  <a:moveTo>
                    <a:pt x="770" y="25"/>
                  </a:moveTo>
                  <a:cubicBezTo>
                    <a:pt x="333" y="0"/>
                    <a:pt x="47" y="46"/>
                    <a:pt x="0" y="208"/>
                  </a:cubicBezTo>
                  <a:cubicBezTo>
                    <a:pt x="277" y="229"/>
                    <a:pt x="325" y="357"/>
                    <a:pt x="580" y="389"/>
                  </a:cubicBezTo>
                  <a:cubicBezTo>
                    <a:pt x="536" y="217"/>
                    <a:pt x="795" y="188"/>
                    <a:pt x="770"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3"/>
            <p:cNvSpPr/>
            <p:nvPr/>
          </p:nvSpPr>
          <p:spPr>
            <a:xfrm>
              <a:off x="2143902" y="3975680"/>
              <a:ext cx="38798" cy="12676"/>
            </a:xfrm>
            <a:custGeom>
              <a:rect b="b" l="l" r="r" t="t"/>
              <a:pathLst>
                <a:path extrusionOk="0" h="421" w="1087">
                  <a:moveTo>
                    <a:pt x="963" y="341"/>
                  </a:moveTo>
                  <a:cubicBezTo>
                    <a:pt x="1086" y="121"/>
                    <a:pt x="44" y="0"/>
                    <a:pt x="0" y="161"/>
                  </a:cubicBezTo>
                  <a:cubicBezTo>
                    <a:pt x="368" y="198"/>
                    <a:pt x="349" y="420"/>
                    <a:pt x="963" y="34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3"/>
            <p:cNvSpPr/>
            <p:nvPr/>
          </p:nvSpPr>
          <p:spPr>
            <a:xfrm>
              <a:off x="8717161" y="3980498"/>
              <a:ext cx="13813" cy="2770"/>
            </a:xfrm>
            <a:custGeom>
              <a:rect b="b" l="l" r="r" t="t"/>
              <a:pathLst>
                <a:path extrusionOk="0" h="92" w="387">
                  <a:moveTo>
                    <a:pt x="387" y="1"/>
                  </a:moveTo>
                  <a:cubicBezTo>
                    <a:pt x="237" y="22"/>
                    <a:pt x="7" y="3"/>
                    <a:pt x="0" y="92"/>
                  </a:cubicBezTo>
                  <a:cubicBezTo>
                    <a:pt x="152" y="71"/>
                    <a:pt x="382" y="88"/>
                    <a:pt x="3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3"/>
            <p:cNvSpPr/>
            <p:nvPr/>
          </p:nvSpPr>
          <p:spPr>
            <a:xfrm>
              <a:off x="270687" y="3977758"/>
              <a:ext cx="21665" cy="6383"/>
            </a:xfrm>
            <a:custGeom>
              <a:rect b="b" l="l" r="r" t="t"/>
              <a:pathLst>
                <a:path extrusionOk="0" h="212" w="607">
                  <a:moveTo>
                    <a:pt x="606" y="0"/>
                  </a:moveTo>
                  <a:lnTo>
                    <a:pt x="27" y="0"/>
                  </a:lnTo>
                  <a:cubicBezTo>
                    <a:pt x="1" y="163"/>
                    <a:pt x="217" y="212"/>
                    <a:pt x="606" y="1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3"/>
            <p:cNvSpPr/>
            <p:nvPr/>
          </p:nvSpPr>
          <p:spPr>
            <a:xfrm>
              <a:off x="5640453" y="3971887"/>
              <a:ext cx="6924" cy="6293"/>
            </a:xfrm>
            <a:custGeom>
              <a:rect b="b" l="l" r="r" t="t"/>
              <a:pathLst>
                <a:path extrusionOk="0" h="209" w="194">
                  <a:moveTo>
                    <a:pt x="194" y="104"/>
                  </a:moveTo>
                  <a:cubicBezTo>
                    <a:pt x="194" y="53"/>
                    <a:pt x="37" y="1"/>
                    <a:pt x="1" y="104"/>
                  </a:cubicBezTo>
                  <a:cubicBezTo>
                    <a:pt x="1" y="155"/>
                    <a:pt x="156" y="208"/>
                    <a:pt x="194"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3"/>
            <p:cNvSpPr/>
            <p:nvPr/>
          </p:nvSpPr>
          <p:spPr>
            <a:xfrm>
              <a:off x="4766253" y="3972278"/>
              <a:ext cx="13849" cy="5510"/>
            </a:xfrm>
            <a:custGeom>
              <a:rect b="b" l="l" r="r" t="t"/>
              <a:pathLst>
                <a:path extrusionOk="0" h="183" w="388">
                  <a:moveTo>
                    <a:pt x="388" y="1"/>
                  </a:moveTo>
                  <a:lnTo>
                    <a:pt x="0" y="1"/>
                  </a:lnTo>
                  <a:lnTo>
                    <a:pt x="0" y="182"/>
                  </a:lnTo>
                  <a:lnTo>
                    <a:pt x="388"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3"/>
            <p:cNvSpPr/>
            <p:nvPr/>
          </p:nvSpPr>
          <p:spPr>
            <a:xfrm>
              <a:off x="2491184" y="3958759"/>
              <a:ext cx="40404" cy="18578"/>
            </a:xfrm>
            <a:custGeom>
              <a:rect b="b" l="l" r="r" t="t"/>
              <a:pathLst>
                <a:path extrusionOk="0" h="617" w="1132">
                  <a:moveTo>
                    <a:pt x="1069" y="450"/>
                  </a:moveTo>
                  <a:cubicBezTo>
                    <a:pt x="1132" y="1"/>
                    <a:pt x="0" y="212"/>
                    <a:pt x="103" y="540"/>
                  </a:cubicBezTo>
                  <a:cubicBezTo>
                    <a:pt x="647" y="617"/>
                    <a:pt x="602" y="412"/>
                    <a:pt x="1069" y="45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3"/>
            <p:cNvSpPr/>
            <p:nvPr/>
          </p:nvSpPr>
          <p:spPr>
            <a:xfrm>
              <a:off x="151012" y="3971495"/>
              <a:ext cx="14134" cy="4306"/>
            </a:xfrm>
            <a:custGeom>
              <a:rect b="b" l="l" r="r" t="t"/>
              <a:pathLst>
                <a:path extrusionOk="0" h="143" w="396">
                  <a:moveTo>
                    <a:pt x="294" y="27"/>
                  </a:moveTo>
                  <a:cubicBezTo>
                    <a:pt x="240" y="1"/>
                    <a:pt x="0" y="71"/>
                    <a:pt x="102" y="117"/>
                  </a:cubicBezTo>
                  <a:cubicBezTo>
                    <a:pt x="156" y="143"/>
                    <a:pt x="396" y="73"/>
                    <a:pt x="294"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3"/>
            <p:cNvSpPr/>
            <p:nvPr/>
          </p:nvSpPr>
          <p:spPr>
            <a:xfrm>
              <a:off x="7719075" y="3966798"/>
              <a:ext cx="13849" cy="5480"/>
            </a:xfrm>
            <a:custGeom>
              <a:rect b="b" l="l" r="r" t="t"/>
              <a:pathLst>
                <a:path extrusionOk="0" h="182" w="388">
                  <a:moveTo>
                    <a:pt x="388" y="0"/>
                  </a:moveTo>
                  <a:lnTo>
                    <a:pt x="0" y="0"/>
                  </a:lnTo>
                  <a:lnTo>
                    <a:pt x="0" y="182"/>
                  </a:lnTo>
                  <a:lnTo>
                    <a:pt x="388"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3"/>
            <p:cNvSpPr/>
            <p:nvPr/>
          </p:nvSpPr>
          <p:spPr>
            <a:xfrm>
              <a:off x="5279002" y="3968786"/>
              <a:ext cx="13920" cy="4276"/>
            </a:xfrm>
            <a:custGeom>
              <a:rect b="b" l="l" r="r" t="t"/>
              <a:pathLst>
                <a:path extrusionOk="0" h="142" w="390">
                  <a:moveTo>
                    <a:pt x="291" y="25"/>
                  </a:moveTo>
                  <a:cubicBezTo>
                    <a:pt x="238" y="1"/>
                    <a:pt x="1" y="70"/>
                    <a:pt x="100" y="117"/>
                  </a:cubicBezTo>
                  <a:cubicBezTo>
                    <a:pt x="152" y="142"/>
                    <a:pt x="390" y="72"/>
                    <a:pt x="29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3"/>
            <p:cNvSpPr/>
            <p:nvPr/>
          </p:nvSpPr>
          <p:spPr>
            <a:xfrm>
              <a:off x="4700580" y="3958639"/>
              <a:ext cx="28161" cy="13670"/>
            </a:xfrm>
            <a:custGeom>
              <a:rect b="b" l="l" r="r" t="t"/>
              <a:pathLst>
                <a:path extrusionOk="0" h="454" w="789">
                  <a:moveTo>
                    <a:pt x="489" y="454"/>
                  </a:moveTo>
                  <a:cubicBezTo>
                    <a:pt x="754" y="338"/>
                    <a:pt x="788" y="9"/>
                    <a:pt x="297" y="1"/>
                  </a:cubicBezTo>
                  <a:cubicBezTo>
                    <a:pt x="35" y="114"/>
                    <a:pt x="1" y="445"/>
                    <a:pt x="489" y="45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3"/>
            <p:cNvSpPr/>
            <p:nvPr/>
          </p:nvSpPr>
          <p:spPr>
            <a:xfrm>
              <a:off x="7268215" y="3957796"/>
              <a:ext cx="14063" cy="4336"/>
            </a:xfrm>
            <a:custGeom>
              <a:rect b="b" l="l" r="r" t="t"/>
              <a:pathLst>
                <a:path extrusionOk="0" h="144" w="394">
                  <a:moveTo>
                    <a:pt x="98" y="118"/>
                  </a:moveTo>
                  <a:cubicBezTo>
                    <a:pt x="152" y="144"/>
                    <a:pt x="393" y="75"/>
                    <a:pt x="293" y="29"/>
                  </a:cubicBezTo>
                  <a:cubicBezTo>
                    <a:pt x="238" y="0"/>
                    <a:pt x="0" y="71"/>
                    <a:pt x="98"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3"/>
            <p:cNvSpPr/>
            <p:nvPr/>
          </p:nvSpPr>
          <p:spPr>
            <a:xfrm>
              <a:off x="3417280" y="3953069"/>
              <a:ext cx="34408" cy="9063"/>
            </a:xfrm>
            <a:custGeom>
              <a:rect b="b" l="l" r="r" t="t"/>
              <a:pathLst>
                <a:path extrusionOk="0" h="301" w="964">
                  <a:moveTo>
                    <a:pt x="192" y="275"/>
                  </a:moveTo>
                  <a:cubicBezTo>
                    <a:pt x="631" y="301"/>
                    <a:pt x="918" y="254"/>
                    <a:pt x="964" y="94"/>
                  </a:cubicBezTo>
                  <a:cubicBezTo>
                    <a:pt x="621" y="113"/>
                    <a:pt x="0" y="1"/>
                    <a:pt x="192" y="27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3"/>
            <p:cNvSpPr/>
            <p:nvPr/>
          </p:nvSpPr>
          <p:spPr>
            <a:xfrm>
              <a:off x="2484473" y="3957856"/>
              <a:ext cx="13991" cy="4276"/>
            </a:xfrm>
            <a:custGeom>
              <a:rect b="b" l="l" r="r" t="t"/>
              <a:pathLst>
                <a:path extrusionOk="0" h="142" w="392">
                  <a:moveTo>
                    <a:pt x="291" y="27"/>
                  </a:moveTo>
                  <a:cubicBezTo>
                    <a:pt x="238" y="1"/>
                    <a:pt x="0" y="69"/>
                    <a:pt x="98" y="116"/>
                  </a:cubicBezTo>
                  <a:cubicBezTo>
                    <a:pt x="153" y="142"/>
                    <a:pt x="392" y="73"/>
                    <a:pt x="291"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3"/>
            <p:cNvSpPr/>
            <p:nvPr/>
          </p:nvSpPr>
          <p:spPr>
            <a:xfrm>
              <a:off x="1868539" y="3955478"/>
              <a:ext cx="6924" cy="6263"/>
            </a:xfrm>
            <a:custGeom>
              <a:rect b="b" l="l" r="r" t="t"/>
              <a:pathLst>
                <a:path extrusionOk="0" h="208" w="194">
                  <a:moveTo>
                    <a:pt x="3" y="106"/>
                  </a:moveTo>
                  <a:cubicBezTo>
                    <a:pt x="0" y="154"/>
                    <a:pt x="157" y="208"/>
                    <a:pt x="194" y="106"/>
                  </a:cubicBezTo>
                  <a:cubicBezTo>
                    <a:pt x="194" y="54"/>
                    <a:pt x="38" y="0"/>
                    <a:pt x="3" y="1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3"/>
            <p:cNvSpPr/>
            <p:nvPr/>
          </p:nvSpPr>
          <p:spPr>
            <a:xfrm>
              <a:off x="6504231" y="3955116"/>
              <a:ext cx="13956" cy="4276"/>
            </a:xfrm>
            <a:custGeom>
              <a:rect b="b" l="l" r="r" t="t"/>
              <a:pathLst>
                <a:path extrusionOk="0" h="142" w="391">
                  <a:moveTo>
                    <a:pt x="293" y="26"/>
                  </a:moveTo>
                  <a:cubicBezTo>
                    <a:pt x="239" y="0"/>
                    <a:pt x="0" y="68"/>
                    <a:pt x="101" y="118"/>
                  </a:cubicBezTo>
                  <a:cubicBezTo>
                    <a:pt x="153" y="141"/>
                    <a:pt x="391"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3"/>
            <p:cNvSpPr/>
            <p:nvPr/>
          </p:nvSpPr>
          <p:spPr>
            <a:xfrm>
              <a:off x="5921634" y="3948824"/>
              <a:ext cx="8959" cy="11442"/>
            </a:xfrm>
            <a:custGeom>
              <a:rect b="b" l="l" r="r" t="t"/>
              <a:pathLst>
                <a:path extrusionOk="0" h="380" w="251">
                  <a:moveTo>
                    <a:pt x="222" y="235"/>
                  </a:moveTo>
                  <a:cubicBezTo>
                    <a:pt x="251" y="139"/>
                    <a:pt x="72" y="1"/>
                    <a:pt x="29" y="144"/>
                  </a:cubicBezTo>
                  <a:cubicBezTo>
                    <a:pt x="0" y="238"/>
                    <a:pt x="180" y="379"/>
                    <a:pt x="222" y="23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3"/>
            <p:cNvSpPr/>
            <p:nvPr/>
          </p:nvSpPr>
          <p:spPr>
            <a:xfrm>
              <a:off x="54644" y="3952407"/>
              <a:ext cx="14134" cy="4215"/>
            </a:xfrm>
            <a:custGeom>
              <a:rect b="b" l="l" r="r" t="t"/>
              <a:pathLst>
                <a:path extrusionOk="0" h="140" w="396">
                  <a:moveTo>
                    <a:pt x="295" y="25"/>
                  </a:moveTo>
                  <a:cubicBezTo>
                    <a:pt x="242" y="0"/>
                    <a:pt x="1" y="68"/>
                    <a:pt x="103" y="116"/>
                  </a:cubicBezTo>
                  <a:cubicBezTo>
                    <a:pt x="157" y="140"/>
                    <a:pt x="395"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3"/>
            <p:cNvSpPr/>
            <p:nvPr/>
          </p:nvSpPr>
          <p:spPr>
            <a:xfrm>
              <a:off x="4532257" y="3950389"/>
              <a:ext cx="13777" cy="2800"/>
            </a:xfrm>
            <a:custGeom>
              <a:rect b="b" l="l" r="r" t="t"/>
              <a:pathLst>
                <a:path extrusionOk="0" h="93" w="386">
                  <a:moveTo>
                    <a:pt x="386" y="1"/>
                  </a:moveTo>
                  <a:cubicBezTo>
                    <a:pt x="237" y="20"/>
                    <a:pt x="7" y="3"/>
                    <a:pt x="1" y="92"/>
                  </a:cubicBezTo>
                  <a:cubicBezTo>
                    <a:pt x="150" y="70"/>
                    <a:pt x="383" y="90"/>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3"/>
            <p:cNvSpPr/>
            <p:nvPr/>
          </p:nvSpPr>
          <p:spPr>
            <a:xfrm>
              <a:off x="6700358" y="3941838"/>
              <a:ext cx="6996" cy="6233"/>
            </a:xfrm>
            <a:custGeom>
              <a:rect b="b" l="l" r="r" t="t"/>
              <a:pathLst>
                <a:path extrusionOk="0" h="207" w="196">
                  <a:moveTo>
                    <a:pt x="195" y="103"/>
                  </a:moveTo>
                  <a:cubicBezTo>
                    <a:pt x="195" y="52"/>
                    <a:pt x="40" y="0"/>
                    <a:pt x="4" y="103"/>
                  </a:cubicBezTo>
                  <a:cubicBezTo>
                    <a:pt x="1" y="154"/>
                    <a:pt x="160" y="206"/>
                    <a:pt x="195"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3"/>
            <p:cNvSpPr/>
            <p:nvPr/>
          </p:nvSpPr>
          <p:spPr>
            <a:xfrm>
              <a:off x="4645722" y="3944187"/>
              <a:ext cx="13991" cy="4276"/>
            </a:xfrm>
            <a:custGeom>
              <a:rect b="b" l="l" r="r" t="t"/>
              <a:pathLst>
                <a:path extrusionOk="0" h="142" w="392">
                  <a:moveTo>
                    <a:pt x="294" y="25"/>
                  </a:moveTo>
                  <a:cubicBezTo>
                    <a:pt x="240" y="1"/>
                    <a:pt x="0" y="70"/>
                    <a:pt x="102" y="117"/>
                  </a:cubicBezTo>
                  <a:cubicBezTo>
                    <a:pt x="154" y="141"/>
                    <a:pt x="392"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3"/>
            <p:cNvSpPr/>
            <p:nvPr/>
          </p:nvSpPr>
          <p:spPr>
            <a:xfrm>
              <a:off x="2680707" y="3939460"/>
              <a:ext cx="15027" cy="9244"/>
            </a:xfrm>
            <a:custGeom>
              <a:rect b="b" l="l" r="r" t="t"/>
              <a:pathLst>
                <a:path extrusionOk="0" h="307" w="421">
                  <a:moveTo>
                    <a:pt x="387" y="274"/>
                  </a:moveTo>
                  <a:cubicBezTo>
                    <a:pt x="355" y="165"/>
                    <a:pt x="420" y="15"/>
                    <a:pt x="192" y="1"/>
                  </a:cubicBezTo>
                  <a:cubicBezTo>
                    <a:pt x="183" y="56"/>
                    <a:pt x="165" y="107"/>
                    <a:pt x="0" y="92"/>
                  </a:cubicBezTo>
                  <a:cubicBezTo>
                    <a:pt x="24" y="202"/>
                    <a:pt x="59" y="306"/>
                    <a:pt x="387"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3"/>
            <p:cNvSpPr/>
            <p:nvPr/>
          </p:nvSpPr>
          <p:spPr>
            <a:xfrm>
              <a:off x="2611822" y="3944940"/>
              <a:ext cx="13777" cy="2770"/>
            </a:xfrm>
            <a:custGeom>
              <a:rect b="b" l="l" r="r" t="t"/>
              <a:pathLst>
                <a:path extrusionOk="0" h="92" w="386">
                  <a:moveTo>
                    <a:pt x="386" y="0"/>
                  </a:moveTo>
                  <a:cubicBezTo>
                    <a:pt x="240" y="20"/>
                    <a:pt x="6" y="3"/>
                    <a:pt x="1" y="92"/>
                  </a:cubicBezTo>
                  <a:cubicBezTo>
                    <a:pt x="152" y="71"/>
                    <a:pt x="383" y="88"/>
                    <a:pt x="3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3"/>
            <p:cNvSpPr/>
            <p:nvPr/>
          </p:nvSpPr>
          <p:spPr>
            <a:xfrm>
              <a:off x="2570598" y="3933227"/>
              <a:ext cx="30517" cy="11743"/>
            </a:xfrm>
            <a:custGeom>
              <a:rect b="b" l="l" r="r" t="t"/>
              <a:pathLst>
                <a:path extrusionOk="0" h="390" w="855">
                  <a:moveTo>
                    <a:pt x="771" y="25"/>
                  </a:moveTo>
                  <a:cubicBezTo>
                    <a:pt x="333" y="0"/>
                    <a:pt x="48" y="46"/>
                    <a:pt x="1" y="208"/>
                  </a:cubicBezTo>
                  <a:cubicBezTo>
                    <a:pt x="275" y="229"/>
                    <a:pt x="326" y="358"/>
                    <a:pt x="579" y="389"/>
                  </a:cubicBezTo>
                  <a:cubicBezTo>
                    <a:pt x="639" y="267"/>
                    <a:pt x="854" y="216"/>
                    <a:pt x="77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3"/>
            <p:cNvSpPr/>
            <p:nvPr/>
          </p:nvSpPr>
          <p:spPr>
            <a:xfrm>
              <a:off x="4074474" y="3933227"/>
              <a:ext cx="13956" cy="4306"/>
            </a:xfrm>
            <a:custGeom>
              <a:rect b="b" l="l" r="r" t="t"/>
              <a:pathLst>
                <a:path extrusionOk="0" h="143" w="391">
                  <a:moveTo>
                    <a:pt x="98" y="116"/>
                  </a:moveTo>
                  <a:cubicBezTo>
                    <a:pt x="152" y="143"/>
                    <a:pt x="391" y="72"/>
                    <a:pt x="293" y="25"/>
                  </a:cubicBezTo>
                  <a:cubicBezTo>
                    <a:pt x="241" y="0"/>
                    <a:pt x="1" y="69"/>
                    <a:pt x="98"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3"/>
            <p:cNvSpPr/>
            <p:nvPr/>
          </p:nvSpPr>
          <p:spPr>
            <a:xfrm>
              <a:off x="7264896" y="3927928"/>
              <a:ext cx="13777" cy="6805"/>
            </a:xfrm>
            <a:custGeom>
              <a:rect b="b" l="l" r="r" t="t"/>
              <a:pathLst>
                <a:path extrusionOk="0" h="226" w="386">
                  <a:moveTo>
                    <a:pt x="386" y="111"/>
                  </a:moveTo>
                  <a:cubicBezTo>
                    <a:pt x="344" y="0"/>
                    <a:pt x="172" y="56"/>
                    <a:pt x="1" y="111"/>
                  </a:cubicBezTo>
                  <a:cubicBezTo>
                    <a:pt x="2" y="202"/>
                    <a:pt x="340" y="226"/>
                    <a:pt x="386" y="1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3"/>
            <p:cNvSpPr/>
            <p:nvPr/>
          </p:nvSpPr>
          <p:spPr>
            <a:xfrm>
              <a:off x="5987913" y="3927808"/>
              <a:ext cx="14063" cy="4215"/>
            </a:xfrm>
            <a:custGeom>
              <a:rect b="b" l="l" r="r" t="t"/>
              <a:pathLst>
                <a:path extrusionOk="0" h="140" w="394">
                  <a:moveTo>
                    <a:pt x="293" y="24"/>
                  </a:moveTo>
                  <a:cubicBezTo>
                    <a:pt x="238" y="0"/>
                    <a:pt x="1" y="68"/>
                    <a:pt x="101" y="115"/>
                  </a:cubicBezTo>
                  <a:cubicBezTo>
                    <a:pt x="153" y="140"/>
                    <a:pt x="394" y="71"/>
                    <a:pt x="293"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3"/>
            <p:cNvSpPr/>
            <p:nvPr/>
          </p:nvSpPr>
          <p:spPr>
            <a:xfrm>
              <a:off x="2952037" y="3920341"/>
              <a:ext cx="26698" cy="12255"/>
            </a:xfrm>
            <a:custGeom>
              <a:rect b="b" l="l" r="r" t="t"/>
              <a:pathLst>
                <a:path extrusionOk="0" h="407" w="748">
                  <a:moveTo>
                    <a:pt x="691" y="363"/>
                  </a:moveTo>
                  <a:cubicBezTo>
                    <a:pt x="747" y="155"/>
                    <a:pt x="645" y="22"/>
                    <a:pt x="306" y="0"/>
                  </a:cubicBezTo>
                  <a:cubicBezTo>
                    <a:pt x="0" y="135"/>
                    <a:pt x="89" y="406"/>
                    <a:pt x="691" y="36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3"/>
            <p:cNvSpPr/>
            <p:nvPr/>
          </p:nvSpPr>
          <p:spPr>
            <a:xfrm>
              <a:off x="2170992" y="3914861"/>
              <a:ext cx="38584" cy="16440"/>
            </a:xfrm>
            <a:custGeom>
              <a:rect b="b" l="l" r="r" t="t"/>
              <a:pathLst>
                <a:path extrusionOk="0" h="546" w="1081">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3"/>
            <p:cNvSpPr/>
            <p:nvPr/>
          </p:nvSpPr>
          <p:spPr>
            <a:xfrm>
              <a:off x="6862042" y="3925098"/>
              <a:ext cx="14099" cy="4185"/>
            </a:xfrm>
            <a:custGeom>
              <a:rect b="b" l="l" r="r" t="t"/>
              <a:pathLst>
                <a:path extrusionOk="0" h="139" w="395">
                  <a:moveTo>
                    <a:pt x="293" y="25"/>
                  </a:moveTo>
                  <a:cubicBezTo>
                    <a:pt x="241" y="0"/>
                    <a:pt x="0" y="68"/>
                    <a:pt x="102" y="116"/>
                  </a:cubicBezTo>
                  <a:cubicBezTo>
                    <a:pt x="154" y="138"/>
                    <a:pt x="395" y="71"/>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3"/>
            <p:cNvSpPr/>
            <p:nvPr/>
          </p:nvSpPr>
          <p:spPr>
            <a:xfrm>
              <a:off x="8424524" y="3922328"/>
              <a:ext cx="14063" cy="4246"/>
            </a:xfrm>
            <a:custGeom>
              <a:rect b="b" l="l" r="r" t="t"/>
              <a:pathLst>
                <a:path extrusionOk="0" h="141" w="394">
                  <a:moveTo>
                    <a:pt x="100" y="117"/>
                  </a:moveTo>
                  <a:cubicBezTo>
                    <a:pt x="153" y="140"/>
                    <a:pt x="393" y="73"/>
                    <a:pt x="292" y="24"/>
                  </a:cubicBezTo>
                  <a:cubicBezTo>
                    <a:pt x="239" y="1"/>
                    <a:pt x="1" y="67"/>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3"/>
            <p:cNvSpPr/>
            <p:nvPr/>
          </p:nvSpPr>
          <p:spPr>
            <a:xfrm>
              <a:off x="7395742" y="3911670"/>
              <a:ext cx="28661" cy="14182"/>
            </a:xfrm>
            <a:custGeom>
              <a:rect b="b" l="l" r="r" t="t"/>
              <a:pathLst>
                <a:path extrusionOk="0" h="471" w="803">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3"/>
            <p:cNvSpPr/>
            <p:nvPr/>
          </p:nvSpPr>
          <p:spPr>
            <a:xfrm>
              <a:off x="5026803" y="3916005"/>
              <a:ext cx="8959" cy="11442"/>
            </a:xfrm>
            <a:custGeom>
              <a:rect b="b" l="l" r="r" t="t"/>
              <a:pathLst>
                <a:path extrusionOk="0" h="380" w="251">
                  <a:moveTo>
                    <a:pt x="224" y="233"/>
                  </a:moveTo>
                  <a:cubicBezTo>
                    <a:pt x="250" y="139"/>
                    <a:pt x="74" y="1"/>
                    <a:pt x="28" y="144"/>
                  </a:cubicBezTo>
                  <a:cubicBezTo>
                    <a:pt x="1" y="239"/>
                    <a:pt x="178" y="379"/>
                    <a:pt x="224" y="2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3"/>
            <p:cNvSpPr/>
            <p:nvPr/>
          </p:nvSpPr>
          <p:spPr>
            <a:xfrm>
              <a:off x="2388141" y="3916878"/>
              <a:ext cx="13884" cy="4215"/>
            </a:xfrm>
            <a:custGeom>
              <a:rect b="b" l="l" r="r" t="t"/>
              <a:pathLst>
                <a:path extrusionOk="0" h="140" w="389">
                  <a:moveTo>
                    <a:pt x="291" y="25"/>
                  </a:moveTo>
                  <a:cubicBezTo>
                    <a:pt x="237" y="0"/>
                    <a:pt x="1" y="69"/>
                    <a:pt x="100" y="116"/>
                  </a:cubicBezTo>
                  <a:cubicBezTo>
                    <a:pt x="151" y="140"/>
                    <a:pt x="389" y="71"/>
                    <a:pt x="29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3"/>
            <p:cNvSpPr/>
            <p:nvPr/>
          </p:nvSpPr>
          <p:spPr>
            <a:xfrm>
              <a:off x="2116312" y="3914861"/>
              <a:ext cx="13813" cy="5510"/>
            </a:xfrm>
            <a:custGeom>
              <a:rect b="b" l="l" r="r" t="t"/>
              <a:pathLst>
                <a:path extrusionOk="0" h="183" w="387">
                  <a:moveTo>
                    <a:pt x="387" y="1"/>
                  </a:moveTo>
                  <a:lnTo>
                    <a:pt x="0" y="1"/>
                  </a:lnTo>
                  <a:lnTo>
                    <a:pt x="0" y="182"/>
                  </a:lnTo>
                  <a:lnTo>
                    <a:pt x="387"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3"/>
            <p:cNvSpPr/>
            <p:nvPr/>
          </p:nvSpPr>
          <p:spPr>
            <a:xfrm>
              <a:off x="6266809" y="3906310"/>
              <a:ext cx="6960" cy="6203"/>
            </a:xfrm>
            <a:custGeom>
              <a:rect b="b" l="l" r="r" t="t"/>
              <a:pathLst>
                <a:path extrusionOk="0" h="206" w="195">
                  <a:moveTo>
                    <a:pt x="194" y="103"/>
                  </a:moveTo>
                  <a:cubicBezTo>
                    <a:pt x="195" y="52"/>
                    <a:pt x="37" y="0"/>
                    <a:pt x="2" y="103"/>
                  </a:cubicBezTo>
                  <a:cubicBezTo>
                    <a:pt x="0" y="154"/>
                    <a:pt x="156" y="205"/>
                    <a:pt x="194"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3"/>
            <p:cNvSpPr/>
            <p:nvPr/>
          </p:nvSpPr>
          <p:spPr>
            <a:xfrm>
              <a:off x="3268659" y="3894719"/>
              <a:ext cx="52254" cy="22733"/>
            </a:xfrm>
            <a:custGeom>
              <a:rect b="b" l="l" r="r" t="t"/>
              <a:pathLst>
                <a:path extrusionOk="0" h="755" w="1464">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3"/>
            <p:cNvSpPr/>
            <p:nvPr/>
          </p:nvSpPr>
          <p:spPr>
            <a:xfrm>
              <a:off x="7825722" y="3903149"/>
              <a:ext cx="13991" cy="4276"/>
            </a:xfrm>
            <a:custGeom>
              <a:rect b="b" l="l" r="r" t="t"/>
              <a:pathLst>
                <a:path extrusionOk="0" h="142" w="392">
                  <a:moveTo>
                    <a:pt x="294" y="26"/>
                  </a:moveTo>
                  <a:cubicBezTo>
                    <a:pt x="240" y="1"/>
                    <a:pt x="0" y="70"/>
                    <a:pt x="99" y="116"/>
                  </a:cubicBezTo>
                  <a:cubicBezTo>
                    <a:pt x="154" y="142"/>
                    <a:pt x="392"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3"/>
            <p:cNvSpPr/>
            <p:nvPr/>
          </p:nvSpPr>
          <p:spPr>
            <a:xfrm>
              <a:off x="3334617" y="3901162"/>
              <a:ext cx="13777" cy="5510"/>
            </a:xfrm>
            <a:custGeom>
              <a:rect b="b" l="l" r="r" t="t"/>
              <a:pathLst>
                <a:path extrusionOk="0" h="183" w="386">
                  <a:moveTo>
                    <a:pt x="1" y="183"/>
                  </a:moveTo>
                  <a:lnTo>
                    <a:pt x="386" y="183"/>
                  </a:lnTo>
                  <a:lnTo>
                    <a:pt x="386" y="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3"/>
            <p:cNvSpPr/>
            <p:nvPr/>
          </p:nvSpPr>
          <p:spPr>
            <a:xfrm>
              <a:off x="1896129" y="3903902"/>
              <a:ext cx="13670" cy="2740"/>
            </a:xfrm>
            <a:custGeom>
              <a:rect b="b" l="l" r="r" t="t"/>
              <a:pathLst>
                <a:path extrusionOk="0" h="91" w="383">
                  <a:moveTo>
                    <a:pt x="383" y="1"/>
                  </a:moveTo>
                  <a:cubicBezTo>
                    <a:pt x="235" y="20"/>
                    <a:pt x="4" y="4"/>
                    <a:pt x="0" y="91"/>
                  </a:cubicBezTo>
                  <a:cubicBezTo>
                    <a:pt x="148" y="72"/>
                    <a:pt x="379" y="89"/>
                    <a:pt x="3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3"/>
            <p:cNvSpPr/>
            <p:nvPr/>
          </p:nvSpPr>
          <p:spPr>
            <a:xfrm>
              <a:off x="6467041" y="3890263"/>
              <a:ext cx="29018" cy="10930"/>
            </a:xfrm>
            <a:custGeom>
              <a:rect b="b" l="l" r="r" t="t"/>
              <a:pathLst>
                <a:path extrusionOk="0" h="363" w="813">
                  <a:moveTo>
                    <a:pt x="562" y="362"/>
                  </a:moveTo>
                  <a:cubicBezTo>
                    <a:pt x="813" y="243"/>
                    <a:pt x="681" y="88"/>
                    <a:pt x="370" y="1"/>
                  </a:cubicBezTo>
                  <a:cubicBezTo>
                    <a:pt x="344" y="226"/>
                    <a:pt x="1" y="284"/>
                    <a:pt x="562" y="36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3"/>
            <p:cNvSpPr/>
            <p:nvPr/>
          </p:nvSpPr>
          <p:spPr>
            <a:xfrm>
              <a:off x="130454" y="3897729"/>
              <a:ext cx="14027" cy="4246"/>
            </a:xfrm>
            <a:custGeom>
              <a:rect b="b" l="l" r="r" t="t"/>
              <a:pathLst>
                <a:path extrusionOk="0" h="141" w="393">
                  <a:moveTo>
                    <a:pt x="293" y="24"/>
                  </a:moveTo>
                  <a:cubicBezTo>
                    <a:pt x="241" y="1"/>
                    <a:pt x="1" y="68"/>
                    <a:pt x="99" y="114"/>
                  </a:cubicBezTo>
                  <a:cubicBezTo>
                    <a:pt x="152" y="140"/>
                    <a:pt x="392" y="70"/>
                    <a:pt x="293"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3"/>
            <p:cNvSpPr/>
            <p:nvPr/>
          </p:nvSpPr>
          <p:spPr>
            <a:xfrm>
              <a:off x="8390081" y="3894990"/>
              <a:ext cx="14063" cy="4215"/>
            </a:xfrm>
            <a:custGeom>
              <a:rect b="b" l="l" r="r" t="t"/>
              <a:pathLst>
                <a:path extrusionOk="0" h="140" w="394">
                  <a:moveTo>
                    <a:pt x="295" y="24"/>
                  </a:moveTo>
                  <a:cubicBezTo>
                    <a:pt x="238" y="0"/>
                    <a:pt x="1" y="68"/>
                    <a:pt x="101" y="115"/>
                  </a:cubicBezTo>
                  <a:cubicBezTo>
                    <a:pt x="154" y="140"/>
                    <a:pt x="394" y="72"/>
                    <a:pt x="295"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3"/>
            <p:cNvSpPr/>
            <p:nvPr/>
          </p:nvSpPr>
          <p:spPr>
            <a:xfrm>
              <a:off x="4552923" y="3895682"/>
              <a:ext cx="13813" cy="2800"/>
            </a:xfrm>
            <a:custGeom>
              <a:rect b="b" l="l" r="r" t="t"/>
              <a:pathLst>
                <a:path extrusionOk="0" h="93" w="387">
                  <a:moveTo>
                    <a:pt x="386" y="1"/>
                  </a:moveTo>
                  <a:cubicBezTo>
                    <a:pt x="236" y="23"/>
                    <a:pt x="7" y="5"/>
                    <a:pt x="0" y="92"/>
                  </a:cubicBezTo>
                  <a:cubicBezTo>
                    <a:pt x="151" y="73"/>
                    <a:pt x="383" y="91"/>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3"/>
            <p:cNvSpPr/>
            <p:nvPr/>
          </p:nvSpPr>
          <p:spPr>
            <a:xfrm>
              <a:off x="8655200" y="3889570"/>
              <a:ext cx="13849" cy="7437"/>
            </a:xfrm>
            <a:custGeom>
              <a:rect b="b" l="l" r="r" t="t"/>
              <a:pathLst>
                <a:path extrusionOk="0" h="247" w="388">
                  <a:moveTo>
                    <a:pt x="388" y="115"/>
                  </a:moveTo>
                  <a:cubicBezTo>
                    <a:pt x="384" y="24"/>
                    <a:pt x="49" y="0"/>
                    <a:pt x="0" y="115"/>
                  </a:cubicBezTo>
                  <a:cubicBezTo>
                    <a:pt x="217" y="105"/>
                    <a:pt x="303" y="247"/>
                    <a:pt x="388"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3"/>
            <p:cNvSpPr/>
            <p:nvPr/>
          </p:nvSpPr>
          <p:spPr>
            <a:xfrm>
              <a:off x="8928636" y="3882043"/>
              <a:ext cx="25556" cy="10990"/>
            </a:xfrm>
            <a:custGeom>
              <a:rect b="b" l="l" r="r" t="t"/>
              <a:pathLst>
                <a:path extrusionOk="0" h="365" w="716">
                  <a:moveTo>
                    <a:pt x="440" y="365"/>
                  </a:moveTo>
                  <a:cubicBezTo>
                    <a:pt x="500" y="241"/>
                    <a:pt x="716" y="191"/>
                    <a:pt x="635" y="1"/>
                  </a:cubicBezTo>
                  <a:lnTo>
                    <a:pt x="56" y="1"/>
                  </a:lnTo>
                  <a:cubicBezTo>
                    <a:pt x="0" y="208"/>
                    <a:pt x="102" y="341"/>
                    <a:pt x="440" y="3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3"/>
            <p:cNvSpPr/>
            <p:nvPr/>
          </p:nvSpPr>
          <p:spPr>
            <a:xfrm>
              <a:off x="6300966" y="3884030"/>
              <a:ext cx="20987" cy="9003"/>
            </a:xfrm>
            <a:custGeom>
              <a:rect b="b" l="l" r="r" t="t"/>
              <a:pathLst>
                <a:path extrusionOk="0" h="299" w="588">
                  <a:moveTo>
                    <a:pt x="393" y="299"/>
                  </a:moveTo>
                  <a:cubicBezTo>
                    <a:pt x="393" y="208"/>
                    <a:pt x="550" y="189"/>
                    <a:pt x="588" y="116"/>
                  </a:cubicBezTo>
                  <a:cubicBezTo>
                    <a:pt x="338" y="111"/>
                    <a:pt x="320" y="0"/>
                    <a:pt x="9" y="26"/>
                  </a:cubicBezTo>
                  <a:cubicBezTo>
                    <a:pt x="0" y="183"/>
                    <a:pt x="154" y="260"/>
                    <a:pt x="393" y="29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3"/>
            <p:cNvSpPr/>
            <p:nvPr/>
          </p:nvSpPr>
          <p:spPr>
            <a:xfrm>
              <a:off x="8624220" y="3886770"/>
              <a:ext cx="14063" cy="4246"/>
            </a:xfrm>
            <a:custGeom>
              <a:rect b="b" l="l" r="r" t="t"/>
              <a:pathLst>
                <a:path extrusionOk="0" h="141" w="394">
                  <a:moveTo>
                    <a:pt x="98" y="117"/>
                  </a:moveTo>
                  <a:cubicBezTo>
                    <a:pt x="153" y="140"/>
                    <a:pt x="393" y="72"/>
                    <a:pt x="293" y="25"/>
                  </a:cubicBezTo>
                  <a:cubicBezTo>
                    <a:pt x="238" y="0"/>
                    <a:pt x="0" y="68"/>
                    <a:pt x="98"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3"/>
            <p:cNvSpPr/>
            <p:nvPr/>
          </p:nvSpPr>
          <p:spPr>
            <a:xfrm>
              <a:off x="5011670" y="3878370"/>
              <a:ext cx="39797" cy="15778"/>
            </a:xfrm>
            <a:custGeom>
              <a:rect b="b" l="l" r="r" t="t"/>
              <a:pathLst>
                <a:path extrusionOk="0" h="524" w="1115">
                  <a:moveTo>
                    <a:pt x="648" y="304"/>
                  </a:moveTo>
                  <a:cubicBezTo>
                    <a:pt x="1114" y="0"/>
                    <a:pt x="1" y="523"/>
                    <a:pt x="648" y="3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3"/>
            <p:cNvSpPr/>
            <p:nvPr/>
          </p:nvSpPr>
          <p:spPr>
            <a:xfrm>
              <a:off x="2798205" y="3875600"/>
              <a:ext cx="36264" cy="19090"/>
            </a:xfrm>
            <a:custGeom>
              <a:rect b="b" l="l" r="r" t="t"/>
              <a:pathLst>
                <a:path extrusionOk="0" h="634" w="1016">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3"/>
            <p:cNvSpPr/>
            <p:nvPr/>
          </p:nvSpPr>
          <p:spPr>
            <a:xfrm>
              <a:off x="3948624" y="3871083"/>
              <a:ext cx="37870" cy="18819"/>
            </a:xfrm>
            <a:custGeom>
              <a:rect b="b" l="l" r="r" t="t"/>
              <a:pathLst>
                <a:path extrusionOk="0" h="625" w="1061">
                  <a:moveTo>
                    <a:pt x="732" y="546"/>
                  </a:moveTo>
                  <a:cubicBezTo>
                    <a:pt x="1061" y="392"/>
                    <a:pt x="618" y="138"/>
                    <a:pt x="345" y="1"/>
                  </a:cubicBezTo>
                  <a:cubicBezTo>
                    <a:pt x="49" y="139"/>
                    <a:pt x="1" y="625"/>
                    <a:pt x="732" y="54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3"/>
            <p:cNvSpPr/>
            <p:nvPr/>
          </p:nvSpPr>
          <p:spPr>
            <a:xfrm>
              <a:off x="2838965" y="3878942"/>
              <a:ext cx="7067" cy="6203"/>
            </a:xfrm>
            <a:custGeom>
              <a:rect b="b" l="l" r="r" t="t"/>
              <a:pathLst>
                <a:path extrusionOk="0" h="206" w="198">
                  <a:moveTo>
                    <a:pt x="2" y="104"/>
                  </a:moveTo>
                  <a:cubicBezTo>
                    <a:pt x="0" y="155"/>
                    <a:pt x="158" y="206"/>
                    <a:pt x="196" y="104"/>
                  </a:cubicBezTo>
                  <a:cubicBezTo>
                    <a:pt x="197" y="53"/>
                    <a:pt x="40" y="1"/>
                    <a:pt x="2"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3"/>
            <p:cNvSpPr/>
            <p:nvPr/>
          </p:nvSpPr>
          <p:spPr>
            <a:xfrm>
              <a:off x="387114" y="3868374"/>
              <a:ext cx="56680" cy="22552"/>
            </a:xfrm>
            <a:custGeom>
              <a:rect b="b" l="l" r="r" t="t"/>
              <a:pathLst>
                <a:path extrusionOk="0" h="749" w="1588">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3"/>
            <p:cNvSpPr/>
            <p:nvPr/>
          </p:nvSpPr>
          <p:spPr>
            <a:xfrm>
              <a:off x="3331084" y="3878580"/>
              <a:ext cx="14027" cy="4276"/>
            </a:xfrm>
            <a:custGeom>
              <a:rect b="b" l="l" r="r" t="t"/>
              <a:pathLst>
                <a:path extrusionOk="0" h="142" w="393">
                  <a:moveTo>
                    <a:pt x="296" y="26"/>
                  </a:moveTo>
                  <a:cubicBezTo>
                    <a:pt x="238" y="1"/>
                    <a:pt x="1" y="69"/>
                    <a:pt x="100" y="117"/>
                  </a:cubicBezTo>
                  <a:cubicBezTo>
                    <a:pt x="153" y="142"/>
                    <a:pt x="392" y="71"/>
                    <a:pt x="296"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3"/>
            <p:cNvSpPr/>
            <p:nvPr/>
          </p:nvSpPr>
          <p:spPr>
            <a:xfrm>
              <a:off x="2150790" y="3875991"/>
              <a:ext cx="13706" cy="6745"/>
            </a:xfrm>
            <a:custGeom>
              <a:rect b="b" l="l" r="r" t="t"/>
              <a:pathLst>
                <a:path extrusionOk="0" h="224" w="384">
                  <a:moveTo>
                    <a:pt x="384" y="112"/>
                  </a:moveTo>
                  <a:cubicBezTo>
                    <a:pt x="345" y="1"/>
                    <a:pt x="171" y="57"/>
                    <a:pt x="0" y="112"/>
                  </a:cubicBezTo>
                  <a:cubicBezTo>
                    <a:pt x="2" y="202"/>
                    <a:pt x="338" y="224"/>
                    <a:pt x="384" y="11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3"/>
            <p:cNvSpPr/>
            <p:nvPr/>
          </p:nvSpPr>
          <p:spPr>
            <a:xfrm>
              <a:off x="3035091" y="3873101"/>
              <a:ext cx="14027" cy="4306"/>
            </a:xfrm>
            <a:custGeom>
              <a:rect b="b" l="l" r="r" t="t"/>
              <a:pathLst>
                <a:path extrusionOk="0" h="143" w="393">
                  <a:moveTo>
                    <a:pt x="295" y="25"/>
                  </a:moveTo>
                  <a:cubicBezTo>
                    <a:pt x="241" y="0"/>
                    <a:pt x="1" y="69"/>
                    <a:pt x="100" y="116"/>
                  </a:cubicBezTo>
                  <a:cubicBezTo>
                    <a:pt x="155" y="142"/>
                    <a:pt x="392"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3"/>
            <p:cNvSpPr/>
            <p:nvPr/>
          </p:nvSpPr>
          <p:spPr>
            <a:xfrm>
              <a:off x="5681677" y="3870662"/>
              <a:ext cx="20773" cy="3643"/>
            </a:xfrm>
            <a:custGeom>
              <a:rect b="b" l="l" r="r" t="t"/>
              <a:pathLst>
                <a:path extrusionOk="0" h="121" w="582">
                  <a:moveTo>
                    <a:pt x="582" y="15"/>
                  </a:moveTo>
                  <a:cubicBezTo>
                    <a:pt x="356" y="28"/>
                    <a:pt x="36" y="0"/>
                    <a:pt x="1" y="106"/>
                  </a:cubicBezTo>
                  <a:cubicBezTo>
                    <a:pt x="228" y="92"/>
                    <a:pt x="552" y="120"/>
                    <a:pt x="582" y="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3"/>
            <p:cNvSpPr/>
            <p:nvPr/>
          </p:nvSpPr>
          <p:spPr>
            <a:xfrm>
              <a:off x="2949146" y="3868374"/>
              <a:ext cx="13813" cy="2740"/>
            </a:xfrm>
            <a:custGeom>
              <a:rect b="b" l="l" r="r" t="t"/>
              <a:pathLst>
                <a:path extrusionOk="0" h="91" w="387">
                  <a:moveTo>
                    <a:pt x="387" y="1"/>
                  </a:moveTo>
                  <a:cubicBezTo>
                    <a:pt x="239" y="20"/>
                    <a:pt x="7" y="3"/>
                    <a:pt x="0" y="91"/>
                  </a:cubicBezTo>
                  <a:cubicBezTo>
                    <a:pt x="149" y="71"/>
                    <a:pt x="383" y="89"/>
                    <a:pt x="3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3"/>
            <p:cNvSpPr/>
            <p:nvPr/>
          </p:nvSpPr>
          <p:spPr>
            <a:xfrm>
              <a:off x="8936595" y="3857384"/>
              <a:ext cx="14670" cy="9575"/>
            </a:xfrm>
            <a:custGeom>
              <a:rect b="b" l="l" r="r" t="t"/>
              <a:pathLst>
                <a:path extrusionOk="0" h="318" w="411">
                  <a:moveTo>
                    <a:pt x="410" y="274"/>
                  </a:moveTo>
                  <a:lnTo>
                    <a:pt x="410" y="91"/>
                  </a:lnTo>
                  <a:cubicBezTo>
                    <a:pt x="216" y="91"/>
                    <a:pt x="179" y="18"/>
                    <a:pt x="23" y="0"/>
                  </a:cubicBezTo>
                  <a:cubicBezTo>
                    <a:pt x="42" y="146"/>
                    <a:pt x="1" y="317"/>
                    <a:pt x="410"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3"/>
            <p:cNvSpPr/>
            <p:nvPr/>
          </p:nvSpPr>
          <p:spPr>
            <a:xfrm>
              <a:off x="5561146" y="3862201"/>
              <a:ext cx="14063" cy="4246"/>
            </a:xfrm>
            <a:custGeom>
              <a:rect b="b" l="l" r="r" t="t"/>
              <a:pathLst>
                <a:path extrusionOk="0" h="141" w="394">
                  <a:moveTo>
                    <a:pt x="295" y="25"/>
                  </a:moveTo>
                  <a:cubicBezTo>
                    <a:pt x="241" y="1"/>
                    <a:pt x="1" y="68"/>
                    <a:pt x="101" y="117"/>
                  </a:cubicBezTo>
                  <a:cubicBezTo>
                    <a:pt x="156" y="140"/>
                    <a:pt x="394"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3"/>
            <p:cNvSpPr/>
            <p:nvPr/>
          </p:nvSpPr>
          <p:spPr>
            <a:xfrm>
              <a:off x="2160392" y="3857384"/>
              <a:ext cx="29518" cy="9906"/>
            </a:xfrm>
            <a:custGeom>
              <a:rect b="b" l="l" r="r" t="t"/>
              <a:pathLst>
                <a:path extrusionOk="0" h="329" w="827">
                  <a:moveTo>
                    <a:pt x="693" y="274"/>
                  </a:moveTo>
                  <a:cubicBezTo>
                    <a:pt x="826" y="31"/>
                    <a:pt x="294" y="99"/>
                    <a:pt x="115" y="0"/>
                  </a:cubicBezTo>
                  <a:cubicBezTo>
                    <a:pt x="0" y="239"/>
                    <a:pt x="193" y="329"/>
                    <a:pt x="693"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3"/>
            <p:cNvSpPr/>
            <p:nvPr/>
          </p:nvSpPr>
          <p:spPr>
            <a:xfrm>
              <a:off x="8620758" y="3854734"/>
              <a:ext cx="34515" cy="8943"/>
            </a:xfrm>
            <a:custGeom>
              <a:rect b="b" l="l" r="r" t="t"/>
              <a:pathLst>
                <a:path extrusionOk="0" h="297" w="967">
                  <a:moveTo>
                    <a:pt x="195" y="273"/>
                  </a:moveTo>
                  <a:cubicBezTo>
                    <a:pt x="635" y="297"/>
                    <a:pt x="921" y="250"/>
                    <a:pt x="967" y="89"/>
                  </a:cubicBezTo>
                  <a:cubicBezTo>
                    <a:pt x="627" y="110"/>
                    <a:pt x="1" y="1"/>
                    <a:pt x="195"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3"/>
            <p:cNvSpPr/>
            <p:nvPr/>
          </p:nvSpPr>
          <p:spPr>
            <a:xfrm>
              <a:off x="2713151" y="3851995"/>
              <a:ext cx="17739" cy="10990"/>
            </a:xfrm>
            <a:custGeom>
              <a:rect b="b" l="l" r="r" t="t"/>
              <a:pathLst>
                <a:path extrusionOk="0" h="365" w="497">
                  <a:moveTo>
                    <a:pt x="443" y="364"/>
                  </a:moveTo>
                  <a:cubicBezTo>
                    <a:pt x="497" y="157"/>
                    <a:pt x="394" y="22"/>
                    <a:pt x="57" y="0"/>
                  </a:cubicBezTo>
                  <a:cubicBezTo>
                    <a:pt x="1" y="205"/>
                    <a:pt x="104" y="341"/>
                    <a:pt x="443" y="36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3"/>
            <p:cNvSpPr/>
            <p:nvPr/>
          </p:nvSpPr>
          <p:spPr>
            <a:xfrm>
              <a:off x="7054814" y="3856691"/>
              <a:ext cx="14027" cy="4246"/>
            </a:xfrm>
            <a:custGeom>
              <a:rect b="b" l="l" r="r" t="t"/>
              <a:pathLst>
                <a:path extrusionOk="0" h="141" w="393">
                  <a:moveTo>
                    <a:pt x="99" y="114"/>
                  </a:moveTo>
                  <a:cubicBezTo>
                    <a:pt x="154" y="140"/>
                    <a:pt x="393" y="73"/>
                    <a:pt x="293" y="23"/>
                  </a:cubicBezTo>
                  <a:cubicBezTo>
                    <a:pt x="239" y="1"/>
                    <a:pt x="1" y="69"/>
                    <a:pt x="99"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3"/>
            <p:cNvSpPr/>
            <p:nvPr/>
          </p:nvSpPr>
          <p:spPr>
            <a:xfrm>
              <a:off x="2339779" y="3856752"/>
              <a:ext cx="14170" cy="4276"/>
            </a:xfrm>
            <a:custGeom>
              <a:rect b="b" l="l" r="r" t="t"/>
              <a:pathLst>
                <a:path extrusionOk="0" h="142" w="397">
                  <a:moveTo>
                    <a:pt x="295" y="24"/>
                  </a:moveTo>
                  <a:cubicBezTo>
                    <a:pt x="242" y="0"/>
                    <a:pt x="1" y="69"/>
                    <a:pt x="103" y="115"/>
                  </a:cubicBezTo>
                  <a:cubicBezTo>
                    <a:pt x="158" y="141"/>
                    <a:pt x="396" y="71"/>
                    <a:pt x="295"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3"/>
            <p:cNvSpPr/>
            <p:nvPr/>
          </p:nvSpPr>
          <p:spPr>
            <a:xfrm>
              <a:off x="7422297" y="3846515"/>
              <a:ext cx="23521" cy="8250"/>
            </a:xfrm>
            <a:custGeom>
              <a:rect b="b" l="l" r="r" t="t"/>
              <a:pathLst>
                <a:path extrusionOk="0" h="274" w="659">
                  <a:moveTo>
                    <a:pt x="411" y="274"/>
                  </a:moveTo>
                  <a:cubicBezTo>
                    <a:pt x="422" y="157"/>
                    <a:pt x="658" y="146"/>
                    <a:pt x="605" y="1"/>
                  </a:cubicBezTo>
                  <a:lnTo>
                    <a:pt x="217" y="1"/>
                  </a:lnTo>
                  <a:cubicBezTo>
                    <a:pt x="0" y="131"/>
                    <a:pt x="9" y="221"/>
                    <a:pt x="411"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3"/>
            <p:cNvSpPr/>
            <p:nvPr/>
          </p:nvSpPr>
          <p:spPr>
            <a:xfrm>
              <a:off x="2008273" y="3837271"/>
              <a:ext cx="46436" cy="9274"/>
            </a:xfrm>
            <a:custGeom>
              <a:rect b="b" l="l" r="r" t="t"/>
              <a:pathLst>
                <a:path extrusionOk="0" h="308" w="1301">
                  <a:moveTo>
                    <a:pt x="713" y="308"/>
                  </a:moveTo>
                  <a:cubicBezTo>
                    <a:pt x="1300" y="1"/>
                    <a:pt x="0" y="32"/>
                    <a:pt x="713" y="30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3"/>
            <p:cNvSpPr/>
            <p:nvPr/>
          </p:nvSpPr>
          <p:spPr>
            <a:xfrm>
              <a:off x="8948801" y="3829142"/>
              <a:ext cx="39761" cy="15808"/>
            </a:xfrm>
            <a:custGeom>
              <a:rect b="b" l="l" r="r" t="t"/>
              <a:pathLst>
                <a:path extrusionOk="0" h="525" w="1114">
                  <a:moveTo>
                    <a:pt x="647" y="305"/>
                  </a:moveTo>
                  <a:cubicBezTo>
                    <a:pt x="1114" y="1"/>
                    <a:pt x="0" y="524"/>
                    <a:pt x="647" y="3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3"/>
            <p:cNvSpPr/>
            <p:nvPr/>
          </p:nvSpPr>
          <p:spPr>
            <a:xfrm>
              <a:off x="8073459" y="3837573"/>
              <a:ext cx="14063" cy="4215"/>
            </a:xfrm>
            <a:custGeom>
              <a:rect b="b" l="l" r="r" t="t"/>
              <a:pathLst>
                <a:path extrusionOk="0" h="140" w="394">
                  <a:moveTo>
                    <a:pt x="100" y="115"/>
                  </a:moveTo>
                  <a:cubicBezTo>
                    <a:pt x="154" y="140"/>
                    <a:pt x="394" y="71"/>
                    <a:pt x="292" y="24"/>
                  </a:cubicBezTo>
                  <a:cubicBezTo>
                    <a:pt x="244" y="0"/>
                    <a:pt x="1" y="68"/>
                    <a:pt x="100"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3"/>
            <p:cNvSpPr/>
            <p:nvPr/>
          </p:nvSpPr>
          <p:spPr>
            <a:xfrm>
              <a:off x="5069170" y="3835555"/>
              <a:ext cx="13884" cy="5480"/>
            </a:xfrm>
            <a:custGeom>
              <a:rect b="b" l="l" r="r" t="t"/>
              <a:pathLst>
                <a:path extrusionOk="0" h="182" w="389">
                  <a:moveTo>
                    <a:pt x="1" y="182"/>
                  </a:moveTo>
                  <a:lnTo>
                    <a:pt x="388" y="182"/>
                  </a:lnTo>
                  <a:lnTo>
                    <a:pt x="388" y="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3"/>
            <p:cNvSpPr/>
            <p:nvPr/>
          </p:nvSpPr>
          <p:spPr>
            <a:xfrm>
              <a:off x="2928551" y="3834953"/>
              <a:ext cx="13813" cy="6775"/>
            </a:xfrm>
            <a:custGeom>
              <a:rect b="b" l="l" r="r" t="t"/>
              <a:pathLst>
                <a:path extrusionOk="0" h="225" w="387">
                  <a:moveTo>
                    <a:pt x="1" y="112"/>
                  </a:moveTo>
                  <a:cubicBezTo>
                    <a:pt x="2" y="203"/>
                    <a:pt x="337" y="224"/>
                    <a:pt x="387" y="112"/>
                  </a:cubicBezTo>
                  <a:cubicBezTo>
                    <a:pt x="344" y="1"/>
                    <a:pt x="172" y="57"/>
                    <a:pt x="1" y="11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3"/>
            <p:cNvSpPr/>
            <p:nvPr/>
          </p:nvSpPr>
          <p:spPr>
            <a:xfrm>
              <a:off x="6818570" y="3825228"/>
              <a:ext cx="26412" cy="15236"/>
            </a:xfrm>
            <a:custGeom>
              <a:rect b="b" l="l" r="r" t="t"/>
              <a:pathLst>
                <a:path extrusionOk="0" h="506" w="740">
                  <a:moveTo>
                    <a:pt x="739" y="435"/>
                  </a:moveTo>
                  <a:lnTo>
                    <a:pt x="739" y="73"/>
                  </a:lnTo>
                  <a:cubicBezTo>
                    <a:pt x="1" y="0"/>
                    <a:pt x="1" y="505"/>
                    <a:pt x="739" y="43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3"/>
            <p:cNvSpPr/>
            <p:nvPr/>
          </p:nvSpPr>
          <p:spPr>
            <a:xfrm>
              <a:off x="2783928" y="3832424"/>
              <a:ext cx="6996" cy="6263"/>
            </a:xfrm>
            <a:custGeom>
              <a:rect b="b" l="l" r="r" t="t"/>
              <a:pathLst>
                <a:path extrusionOk="0" h="208" w="196">
                  <a:moveTo>
                    <a:pt x="195" y="105"/>
                  </a:moveTo>
                  <a:cubicBezTo>
                    <a:pt x="195" y="55"/>
                    <a:pt x="36" y="0"/>
                    <a:pt x="1" y="105"/>
                  </a:cubicBezTo>
                  <a:cubicBezTo>
                    <a:pt x="1" y="155"/>
                    <a:pt x="157" y="208"/>
                    <a:pt x="195"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3"/>
            <p:cNvSpPr/>
            <p:nvPr/>
          </p:nvSpPr>
          <p:spPr>
            <a:xfrm>
              <a:off x="4181264" y="3829744"/>
              <a:ext cx="6924" cy="6233"/>
            </a:xfrm>
            <a:custGeom>
              <a:rect b="b" l="l" r="r" t="t"/>
              <a:pathLst>
                <a:path extrusionOk="0" h="207" w="194">
                  <a:moveTo>
                    <a:pt x="192" y="105"/>
                  </a:moveTo>
                  <a:cubicBezTo>
                    <a:pt x="194" y="54"/>
                    <a:pt x="37" y="0"/>
                    <a:pt x="0" y="105"/>
                  </a:cubicBezTo>
                  <a:cubicBezTo>
                    <a:pt x="0" y="153"/>
                    <a:pt x="156" y="207"/>
                    <a:pt x="192"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3"/>
            <p:cNvSpPr/>
            <p:nvPr/>
          </p:nvSpPr>
          <p:spPr>
            <a:xfrm>
              <a:off x="2715114" y="3824626"/>
              <a:ext cx="22629" cy="11713"/>
            </a:xfrm>
            <a:custGeom>
              <a:rect b="b" l="l" r="r" t="t"/>
              <a:pathLst>
                <a:path extrusionOk="0" h="389" w="634">
                  <a:moveTo>
                    <a:pt x="194" y="1"/>
                  </a:moveTo>
                  <a:cubicBezTo>
                    <a:pt x="204" y="125"/>
                    <a:pt x="104" y="199"/>
                    <a:pt x="1" y="272"/>
                  </a:cubicBezTo>
                  <a:cubicBezTo>
                    <a:pt x="246" y="276"/>
                    <a:pt x="267" y="388"/>
                    <a:pt x="578" y="362"/>
                  </a:cubicBezTo>
                  <a:cubicBezTo>
                    <a:pt x="634" y="157"/>
                    <a:pt x="533" y="23"/>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3"/>
            <p:cNvSpPr/>
            <p:nvPr/>
          </p:nvSpPr>
          <p:spPr>
            <a:xfrm>
              <a:off x="2601507" y="3829383"/>
              <a:ext cx="13956" cy="4246"/>
            </a:xfrm>
            <a:custGeom>
              <a:rect b="b" l="l" r="r" t="t"/>
              <a:pathLst>
                <a:path extrusionOk="0" h="141" w="391">
                  <a:moveTo>
                    <a:pt x="291" y="25"/>
                  </a:moveTo>
                  <a:cubicBezTo>
                    <a:pt x="239" y="1"/>
                    <a:pt x="0" y="68"/>
                    <a:pt x="99" y="117"/>
                  </a:cubicBezTo>
                  <a:cubicBezTo>
                    <a:pt x="153" y="140"/>
                    <a:pt x="390" y="72"/>
                    <a:pt x="29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3"/>
            <p:cNvSpPr/>
            <p:nvPr/>
          </p:nvSpPr>
          <p:spPr>
            <a:xfrm>
              <a:off x="1923648" y="3821826"/>
              <a:ext cx="20630" cy="8250"/>
            </a:xfrm>
            <a:custGeom>
              <a:rect b="b" l="l" r="r" t="t"/>
              <a:pathLst>
                <a:path extrusionOk="0" h="274" w="578">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3"/>
            <p:cNvSpPr/>
            <p:nvPr/>
          </p:nvSpPr>
          <p:spPr>
            <a:xfrm>
              <a:off x="4503882" y="3819176"/>
              <a:ext cx="23521" cy="8250"/>
            </a:xfrm>
            <a:custGeom>
              <a:rect b="b" l="l" r="r" t="t"/>
              <a:pathLst>
                <a:path extrusionOk="0" h="274" w="659">
                  <a:moveTo>
                    <a:pt x="412" y="273"/>
                  </a:moveTo>
                  <a:cubicBezTo>
                    <a:pt x="422" y="157"/>
                    <a:pt x="659" y="146"/>
                    <a:pt x="607" y="0"/>
                  </a:cubicBezTo>
                  <a:lnTo>
                    <a:pt x="219" y="0"/>
                  </a:lnTo>
                  <a:cubicBezTo>
                    <a:pt x="1" y="132"/>
                    <a:pt x="10" y="222"/>
                    <a:pt x="412"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3"/>
            <p:cNvSpPr/>
            <p:nvPr/>
          </p:nvSpPr>
          <p:spPr>
            <a:xfrm>
              <a:off x="2763298" y="3821525"/>
              <a:ext cx="6924" cy="6233"/>
            </a:xfrm>
            <a:custGeom>
              <a:rect b="b" l="l" r="r" t="t"/>
              <a:pathLst>
                <a:path extrusionOk="0" h="207" w="194">
                  <a:moveTo>
                    <a:pt x="194" y="104"/>
                  </a:moveTo>
                  <a:cubicBezTo>
                    <a:pt x="194" y="53"/>
                    <a:pt x="37" y="1"/>
                    <a:pt x="0" y="104"/>
                  </a:cubicBezTo>
                  <a:cubicBezTo>
                    <a:pt x="2" y="153"/>
                    <a:pt x="157" y="207"/>
                    <a:pt x="194"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3"/>
            <p:cNvSpPr/>
            <p:nvPr/>
          </p:nvSpPr>
          <p:spPr>
            <a:xfrm>
              <a:off x="2605040" y="3821525"/>
              <a:ext cx="6889" cy="6233"/>
            </a:xfrm>
            <a:custGeom>
              <a:rect b="b" l="l" r="r" t="t"/>
              <a:pathLst>
                <a:path extrusionOk="0" h="207" w="193">
                  <a:moveTo>
                    <a:pt x="192" y="104"/>
                  </a:moveTo>
                  <a:cubicBezTo>
                    <a:pt x="192" y="53"/>
                    <a:pt x="35" y="1"/>
                    <a:pt x="0" y="104"/>
                  </a:cubicBezTo>
                  <a:cubicBezTo>
                    <a:pt x="0" y="153"/>
                    <a:pt x="153" y="207"/>
                    <a:pt x="192"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3"/>
            <p:cNvSpPr/>
            <p:nvPr/>
          </p:nvSpPr>
          <p:spPr>
            <a:xfrm>
              <a:off x="8717161" y="3819176"/>
              <a:ext cx="13813" cy="5480"/>
            </a:xfrm>
            <a:custGeom>
              <a:rect b="b" l="l" r="r" t="t"/>
              <a:pathLst>
                <a:path extrusionOk="0" h="182" w="387">
                  <a:moveTo>
                    <a:pt x="387" y="0"/>
                  </a:moveTo>
                  <a:lnTo>
                    <a:pt x="0" y="0"/>
                  </a:lnTo>
                  <a:lnTo>
                    <a:pt x="0" y="182"/>
                  </a:lnTo>
                  <a:lnTo>
                    <a:pt x="387"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3"/>
            <p:cNvSpPr/>
            <p:nvPr/>
          </p:nvSpPr>
          <p:spPr>
            <a:xfrm>
              <a:off x="2887184" y="3803339"/>
              <a:ext cx="26627" cy="15266"/>
            </a:xfrm>
            <a:custGeom>
              <a:rect b="b" l="l" r="r" t="t"/>
              <a:pathLst>
                <a:path extrusionOk="0" h="507" w="746">
                  <a:moveTo>
                    <a:pt x="0" y="72"/>
                  </a:moveTo>
                  <a:lnTo>
                    <a:pt x="0" y="435"/>
                  </a:lnTo>
                  <a:cubicBezTo>
                    <a:pt x="746" y="507"/>
                    <a:pt x="746" y="0"/>
                    <a:pt x="0" y="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3"/>
            <p:cNvSpPr/>
            <p:nvPr/>
          </p:nvSpPr>
          <p:spPr>
            <a:xfrm>
              <a:off x="2967491" y="3795150"/>
              <a:ext cx="37120" cy="15838"/>
            </a:xfrm>
            <a:custGeom>
              <a:rect b="b" l="l" r="r" t="t"/>
              <a:pathLst>
                <a:path extrusionOk="0" h="526" w="1040">
                  <a:moveTo>
                    <a:pt x="837" y="525"/>
                  </a:moveTo>
                  <a:cubicBezTo>
                    <a:pt x="1040" y="1"/>
                    <a:pt x="1" y="488"/>
                    <a:pt x="837" y="5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3"/>
            <p:cNvSpPr/>
            <p:nvPr/>
          </p:nvSpPr>
          <p:spPr>
            <a:xfrm>
              <a:off x="7925623" y="3792801"/>
              <a:ext cx="34443" cy="16229"/>
            </a:xfrm>
            <a:custGeom>
              <a:rect b="b" l="l" r="r" t="t"/>
              <a:pathLst>
                <a:path extrusionOk="0" h="539" w="965">
                  <a:moveTo>
                    <a:pt x="1" y="422"/>
                  </a:moveTo>
                  <a:cubicBezTo>
                    <a:pt x="253" y="538"/>
                    <a:pt x="711" y="538"/>
                    <a:pt x="964" y="422"/>
                  </a:cubicBezTo>
                  <a:cubicBezTo>
                    <a:pt x="962" y="0"/>
                    <a:pt x="5" y="0"/>
                    <a:pt x="1" y="42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3"/>
            <p:cNvSpPr/>
            <p:nvPr/>
          </p:nvSpPr>
          <p:spPr>
            <a:xfrm>
              <a:off x="7788031" y="3805477"/>
              <a:ext cx="13706" cy="2770"/>
            </a:xfrm>
            <a:custGeom>
              <a:rect b="b" l="l" r="r" t="t"/>
              <a:pathLst>
                <a:path extrusionOk="0" h="92" w="384">
                  <a:moveTo>
                    <a:pt x="384" y="1"/>
                  </a:moveTo>
                  <a:cubicBezTo>
                    <a:pt x="234" y="22"/>
                    <a:pt x="4" y="4"/>
                    <a:pt x="0" y="91"/>
                  </a:cubicBezTo>
                  <a:cubicBezTo>
                    <a:pt x="146" y="71"/>
                    <a:pt x="381" y="90"/>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3"/>
            <p:cNvSpPr/>
            <p:nvPr/>
          </p:nvSpPr>
          <p:spPr>
            <a:xfrm>
              <a:off x="8509863" y="3800057"/>
              <a:ext cx="21523" cy="6413"/>
            </a:xfrm>
            <a:custGeom>
              <a:rect b="b" l="l" r="r" t="t"/>
              <a:pathLst>
                <a:path extrusionOk="0" h="213" w="603">
                  <a:moveTo>
                    <a:pt x="603" y="181"/>
                  </a:moveTo>
                  <a:lnTo>
                    <a:pt x="603" y="1"/>
                  </a:lnTo>
                  <a:lnTo>
                    <a:pt x="26" y="1"/>
                  </a:lnTo>
                  <a:cubicBezTo>
                    <a:pt x="1" y="164"/>
                    <a:pt x="215" y="212"/>
                    <a:pt x="603" y="18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3"/>
            <p:cNvSpPr/>
            <p:nvPr/>
          </p:nvSpPr>
          <p:spPr>
            <a:xfrm>
              <a:off x="8593311" y="3793313"/>
              <a:ext cx="13777" cy="7437"/>
            </a:xfrm>
            <a:custGeom>
              <a:rect b="b" l="l" r="r" t="t"/>
              <a:pathLst>
                <a:path extrusionOk="0" h="247" w="386">
                  <a:moveTo>
                    <a:pt x="386" y="132"/>
                  </a:moveTo>
                  <a:cubicBezTo>
                    <a:pt x="169" y="143"/>
                    <a:pt x="86" y="0"/>
                    <a:pt x="1" y="132"/>
                  </a:cubicBezTo>
                  <a:cubicBezTo>
                    <a:pt x="3" y="225"/>
                    <a:pt x="339" y="247"/>
                    <a:pt x="386" y="13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3"/>
            <p:cNvSpPr/>
            <p:nvPr/>
          </p:nvSpPr>
          <p:spPr>
            <a:xfrm>
              <a:off x="3778588" y="3793855"/>
              <a:ext cx="13884" cy="4276"/>
            </a:xfrm>
            <a:custGeom>
              <a:rect b="b" l="l" r="r" t="t"/>
              <a:pathLst>
                <a:path extrusionOk="0" h="142" w="389">
                  <a:moveTo>
                    <a:pt x="289" y="25"/>
                  </a:moveTo>
                  <a:cubicBezTo>
                    <a:pt x="238" y="1"/>
                    <a:pt x="0" y="70"/>
                    <a:pt x="98" y="114"/>
                  </a:cubicBezTo>
                  <a:cubicBezTo>
                    <a:pt x="150" y="142"/>
                    <a:pt x="388" y="71"/>
                    <a:pt x="289"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3"/>
            <p:cNvSpPr/>
            <p:nvPr/>
          </p:nvSpPr>
          <p:spPr>
            <a:xfrm>
              <a:off x="7911846" y="3786388"/>
              <a:ext cx="13813" cy="5480"/>
            </a:xfrm>
            <a:custGeom>
              <a:rect b="b" l="l" r="r" t="t"/>
              <a:pathLst>
                <a:path extrusionOk="0" h="182" w="387">
                  <a:moveTo>
                    <a:pt x="387" y="1"/>
                  </a:moveTo>
                  <a:lnTo>
                    <a:pt x="1" y="1"/>
                  </a:lnTo>
                  <a:lnTo>
                    <a:pt x="1" y="182"/>
                  </a:lnTo>
                  <a:lnTo>
                    <a:pt x="387"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3"/>
            <p:cNvSpPr/>
            <p:nvPr/>
          </p:nvSpPr>
          <p:spPr>
            <a:xfrm>
              <a:off x="8062395" y="3783648"/>
              <a:ext cx="21594" cy="6413"/>
            </a:xfrm>
            <a:custGeom>
              <a:rect b="b" l="l" r="r" t="t"/>
              <a:pathLst>
                <a:path extrusionOk="0" h="213" w="605">
                  <a:moveTo>
                    <a:pt x="605" y="182"/>
                  </a:moveTo>
                  <a:lnTo>
                    <a:pt x="605" y="0"/>
                  </a:lnTo>
                  <a:lnTo>
                    <a:pt x="26" y="0"/>
                  </a:lnTo>
                  <a:cubicBezTo>
                    <a:pt x="0" y="162"/>
                    <a:pt x="217" y="213"/>
                    <a:pt x="605"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3"/>
            <p:cNvSpPr/>
            <p:nvPr/>
          </p:nvSpPr>
          <p:spPr>
            <a:xfrm>
              <a:off x="7760477" y="3778168"/>
              <a:ext cx="20666" cy="8250"/>
            </a:xfrm>
            <a:custGeom>
              <a:rect b="b" l="l" r="r" t="t"/>
              <a:pathLst>
                <a:path extrusionOk="0" h="274" w="579">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3"/>
            <p:cNvSpPr/>
            <p:nvPr/>
          </p:nvSpPr>
          <p:spPr>
            <a:xfrm>
              <a:off x="7626205" y="3782895"/>
              <a:ext cx="13920" cy="4246"/>
            </a:xfrm>
            <a:custGeom>
              <a:rect b="b" l="l" r="r" t="t"/>
              <a:pathLst>
                <a:path extrusionOk="0" h="141" w="390">
                  <a:moveTo>
                    <a:pt x="290" y="25"/>
                  </a:moveTo>
                  <a:cubicBezTo>
                    <a:pt x="238" y="0"/>
                    <a:pt x="1" y="70"/>
                    <a:pt x="98" y="117"/>
                  </a:cubicBezTo>
                  <a:cubicBezTo>
                    <a:pt x="151" y="140"/>
                    <a:pt x="390" y="72"/>
                    <a:pt x="290"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3"/>
            <p:cNvSpPr/>
            <p:nvPr/>
          </p:nvSpPr>
          <p:spPr>
            <a:xfrm>
              <a:off x="6758536" y="3771484"/>
              <a:ext cx="31481" cy="13911"/>
            </a:xfrm>
            <a:custGeom>
              <a:rect b="b" l="l" r="r" t="t"/>
              <a:pathLst>
                <a:path extrusionOk="0" h="462" w="882">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3"/>
            <p:cNvSpPr/>
            <p:nvPr/>
          </p:nvSpPr>
          <p:spPr>
            <a:xfrm>
              <a:off x="7571382" y="3769618"/>
              <a:ext cx="23914" cy="5841"/>
            </a:xfrm>
            <a:custGeom>
              <a:rect b="b" l="l" r="r" t="t"/>
              <a:pathLst>
                <a:path extrusionOk="0" h="194" w="670">
                  <a:moveTo>
                    <a:pt x="475" y="193"/>
                  </a:moveTo>
                  <a:cubicBezTo>
                    <a:pt x="475" y="102"/>
                    <a:pt x="633" y="86"/>
                    <a:pt x="670" y="12"/>
                  </a:cubicBezTo>
                  <a:cubicBezTo>
                    <a:pt x="366" y="21"/>
                    <a:pt x="0" y="0"/>
                    <a:pt x="90" y="19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3"/>
            <p:cNvSpPr/>
            <p:nvPr/>
          </p:nvSpPr>
          <p:spPr>
            <a:xfrm>
              <a:off x="2694484" y="3769618"/>
              <a:ext cx="7031" cy="6203"/>
            </a:xfrm>
            <a:custGeom>
              <a:rect b="b" l="l" r="r" t="t"/>
              <a:pathLst>
                <a:path extrusionOk="0" h="206" w="197">
                  <a:moveTo>
                    <a:pt x="192" y="102"/>
                  </a:moveTo>
                  <a:cubicBezTo>
                    <a:pt x="196" y="50"/>
                    <a:pt x="40" y="0"/>
                    <a:pt x="1" y="102"/>
                  </a:cubicBezTo>
                  <a:cubicBezTo>
                    <a:pt x="1" y="153"/>
                    <a:pt x="158" y="205"/>
                    <a:pt x="192"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3"/>
            <p:cNvSpPr/>
            <p:nvPr/>
          </p:nvSpPr>
          <p:spPr>
            <a:xfrm>
              <a:off x="8779158" y="3747398"/>
              <a:ext cx="56216" cy="27942"/>
            </a:xfrm>
            <a:custGeom>
              <a:rect b="b" l="l" r="r" t="t"/>
              <a:pathLst>
                <a:path extrusionOk="0" h="928" w="1575">
                  <a:moveTo>
                    <a:pt x="1352" y="24"/>
                  </a:moveTo>
                  <a:cubicBezTo>
                    <a:pt x="338" y="1"/>
                    <a:pt x="143" y="362"/>
                    <a:pt x="1" y="751"/>
                  </a:cubicBezTo>
                  <a:cubicBezTo>
                    <a:pt x="818" y="927"/>
                    <a:pt x="1575" y="604"/>
                    <a:pt x="1352"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3"/>
            <p:cNvSpPr/>
            <p:nvPr/>
          </p:nvSpPr>
          <p:spPr>
            <a:xfrm>
              <a:off x="7918699" y="3770009"/>
              <a:ext cx="13884" cy="2770"/>
            </a:xfrm>
            <a:custGeom>
              <a:rect b="b" l="l" r="r" t="t"/>
              <a:pathLst>
                <a:path extrusionOk="0" h="92" w="389">
                  <a:moveTo>
                    <a:pt x="388" y="0"/>
                  </a:moveTo>
                  <a:cubicBezTo>
                    <a:pt x="238" y="21"/>
                    <a:pt x="7" y="3"/>
                    <a:pt x="1" y="92"/>
                  </a:cubicBezTo>
                  <a:cubicBezTo>
                    <a:pt x="153" y="69"/>
                    <a:pt x="383" y="86"/>
                    <a:pt x="3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3"/>
            <p:cNvSpPr/>
            <p:nvPr/>
          </p:nvSpPr>
          <p:spPr>
            <a:xfrm>
              <a:off x="2804629" y="3748120"/>
              <a:ext cx="51147" cy="19150"/>
            </a:xfrm>
            <a:custGeom>
              <a:rect b="b" l="l" r="r" t="t"/>
              <a:pathLst>
                <a:path extrusionOk="0" h="636" w="1433">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3"/>
            <p:cNvSpPr/>
            <p:nvPr/>
          </p:nvSpPr>
          <p:spPr>
            <a:xfrm>
              <a:off x="2053494" y="3759080"/>
              <a:ext cx="23486" cy="8190"/>
            </a:xfrm>
            <a:custGeom>
              <a:rect b="b" l="l" r="r" t="t"/>
              <a:pathLst>
                <a:path extrusionOk="0" h="272" w="658">
                  <a:moveTo>
                    <a:pt x="411" y="272"/>
                  </a:moveTo>
                  <a:cubicBezTo>
                    <a:pt x="421" y="156"/>
                    <a:pt x="657" y="145"/>
                    <a:pt x="604" y="0"/>
                  </a:cubicBezTo>
                  <a:lnTo>
                    <a:pt x="219" y="0"/>
                  </a:lnTo>
                  <a:cubicBezTo>
                    <a:pt x="1" y="130"/>
                    <a:pt x="10" y="221"/>
                    <a:pt x="411"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3"/>
            <p:cNvSpPr/>
            <p:nvPr/>
          </p:nvSpPr>
          <p:spPr>
            <a:xfrm>
              <a:off x="5588700" y="3752817"/>
              <a:ext cx="14063" cy="4215"/>
            </a:xfrm>
            <a:custGeom>
              <a:rect b="b" l="l" r="r" t="t"/>
              <a:pathLst>
                <a:path extrusionOk="0" h="140" w="394">
                  <a:moveTo>
                    <a:pt x="100" y="116"/>
                  </a:moveTo>
                  <a:cubicBezTo>
                    <a:pt x="153" y="139"/>
                    <a:pt x="393" y="71"/>
                    <a:pt x="293" y="26"/>
                  </a:cubicBezTo>
                  <a:cubicBezTo>
                    <a:pt x="240" y="1"/>
                    <a:pt x="0" y="69"/>
                    <a:pt x="100"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3"/>
            <p:cNvSpPr/>
            <p:nvPr/>
          </p:nvSpPr>
          <p:spPr>
            <a:xfrm>
              <a:off x="1658564" y="3752817"/>
              <a:ext cx="13884" cy="4215"/>
            </a:xfrm>
            <a:custGeom>
              <a:rect b="b" l="l" r="r" t="t"/>
              <a:pathLst>
                <a:path extrusionOk="0" h="140" w="389">
                  <a:moveTo>
                    <a:pt x="97" y="116"/>
                  </a:moveTo>
                  <a:cubicBezTo>
                    <a:pt x="152" y="139"/>
                    <a:pt x="388" y="71"/>
                    <a:pt x="290" y="26"/>
                  </a:cubicBezTo>
                  <a:cubicBezTo>
                    <a:pt x="238" y="1"/>
                    <a:pt x="0" y="69"/>
                    <a:pt x="97"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3"/>
            <p:cNvSpPr/>
            <p:nvPr/>
          </p:nvSpPr>
          <p:spPr>
            <a:xfrm>
              <a:off x="7825722" y="3744658"/>
              <a:ext cx="13991" cy="4215"/>
            </a:xfrm>
            <a:custGeom>
              <a:rect b="b" l="l" r="r" t="t"/>
              <a:pathLst>
                <a:path extrusionOk="0" h="140" w="392">
                  <a:moveTo>
                    <a:pt x="294" y="24"/>
                  </a:moveTo>
                  <a:cubicBezTo>
                    <a:pt x="240" y="0"/>
                    <a:pt x="0" y="68"/>
                    <a:pt x="99" y="115"/>
                  </a:cubicBezTo>
                  <a:cubicBezTo>
                    <a:pt x="154" y="140"/>
                    <a:pt x="392" y="69"/>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3"/>
            <p:cNvSpPr/>
            <p:nvPr/>
          </p:nvSpPr>
          <p:spPr>
            <a:xfrm>
              <a:off x="4288982" y="3736197"/>
              <a:ext cx="39726" cy="15808"/>
            </a:xfrm>
            <a:custGeom>
              <a:rect b="b" l="l" r="r" t="t"/>
              <a:pathLst>
                <a:path extrusionOk="0" h="525" w="1113">
                  <a:moveTo>
                    <a:pt x="648" y="305"/>
                  </a:moveTo>
                  <a:cubicBezTo>
                    <a:pt x="1112" y="1"/>
                    <a:pt x="0" y="524"/>
                    <a:pt x="648" y="3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3"/>
            <p:cNvSpPr/>
            <p:nvPr/>
          </p:nvSpPr>
          <p:spPr>
            <a:xfrm>
              <a:off x="998337" y="3733186"/>
              <a:ext cx="31802" cy="16109"/>
            </a:xfrm>
            <a:custGeom>
              <a:rect b="b" l="l" r="r" t="t"/>
              <a:pathLst>
                <a:path extrusionOk="0" h="535" w="891">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3"/>
            <p:cNvSpPr/>
            <p:nvPr/>
          </p:nvSpPr>
          <p:spPr>
            <a:xfrm>
              <a:off x="925561" y="3731711"/>
              <a:ext cx="13777" cy="5510"/>
            </a:xfrm>
            <a:custGeom>
              <a:rect b="b" l="l" r="r" t="t"/>
              <a:pathLst>
                <a:path extrusionOk="0" h="183" w="386">
                  <a:moveTo>
                    <a:pt x="0" y="182"/>
                  </a:moveTo>
                  <a:lnTo>
                    <a:pt x="386" y="182"/>
                  </a:lnTo>
                  <a:lnTo>
                    <a:pt x="386" y="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3"/>
            <p:cNvSpPr/>
            <p:nvPr/>
          </p:nvSpPr>
          <p:spPr>
            <a:xfrm>
              <a:off x="8421205" y="3723461"/>
              <a:ext cx="22558" cy="11773"/>
            </a:xfrm>
            <a:custGeom>
              <a:rect b="b" l="l" r="r" t="t"/>
              <a:pathLst>
                <a:path extrusionOk="0" h="391" w="632">
                  <a:moveTo>
                    <a:pt x="193" y="1"/>
                  </a:moveTo>
                  <a:cubicBezTo>
                    <a:pt x="202" y="126"/>
                    <a:pt x="103" y="199"/>
                    <a:pt x="1" y="274"/>
                  </a:cubicBezTo>
                  <a:cubicBezTo>
                    <a:pt x="248" y="277"/>
                    <a:pt x="268" y="391"/>
                    <a:pt x="578" y="365"/>
                  </a:cubicBezTo>
                  <a:cubicBezTo>
                    <a:pt x="631" y="159"/>
                    <a:pt x="533" y="23"/>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3"/>
            <p:cNvSpPr/>
            <p:nvPr/>
          </p:nvSpPr>
          <p:spPr>
            <a:xfrm>
              <a:off x="7240340" y="3723521"/>
              <a:ext cx="31409" cy="13429"/>
            </a:xfrm>
            <a:custGeom>
              <a:rect b="b" l="l" r="r" t="t"/>
              <a:pathLst>
                <a:path extrusionOk="0" h="446" w="88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3"/>
            <p:cNvSpPr/>
            <p:nvPr/>
          </p:nvSpPr>
          <p:spPr>
            <a:xfrm>
              <a:off x="3802680" y="3728580"/>
              <a:ext cx="7031" cy="6263"/>
            </a:xfrm>
            <a:custGeom>
              <a:rect b="b" l="l" r="r" t="t"/>
              <a:pathLst>
                <a:path extrusionOk="0" h="208" w="197">
                  <a:moveTo>
                    <a:pt x="193" y="104"/>
                  </a:moveTo>
                  <a:cubicBezTo>
                    <a:pt x="196" y="53"/>
                    <a:pt x="38" y="0"/>
                    <a:pt x="2" y="104"/>
                  </a:cubicBezTo>
                  <a:cubicBezTo>
                    <a:pt x="0" y="153"/>
                    <a:pt x="157" y="208"/>
                    <a:pt x="19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3"/>
            <p:cNvSpPr/>
            <p:nvPr/>
          </p:nvSpPr>
          <p:spPr>
            <a:xfrm>
              <a:off x="3385835" y="3716777"/>
              <a:ext cx="31374" cy="13911"/>
            </a:xfrm>
            <a:custGeom>
              <a:rect b="b" l="l" r="r" t="t"/>
              <a:pathLst>
                <a:path extrusionOk="0" h="462" w="879">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3"/>
            <p:cNvSpPr/>
            <p:nvPr/>
          </p:nvSpPr>
          <p:spPr>
            <a:xfrm>
              <a:off x="4883286" y="3718012"/>
              <a:ext cx="13813" cy="5480"/>
            </a:xfrm>
            <a:custGeom>
              <a:rect b="b" l="l" r="r" t="t"/>
              <a:pathLst>
                <a:path extrusionOk="0" h="182" w="387">
                  <a:moveTo>
                    <a:pt x="387" y="0"/>
                  </a:moveTo>
                  <a:lnTo>
                    <a:pt x="0" y="0"/>
                  </a:lnTo>
                  <a:lnTo>
                    <a:pt x="0" y="182"/>
                  </a:lnTo>
                  <a:lnTo>
                    <a:pt x="387"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3"/>
            <p:cNvSpPr/>
            <p:nvPr/>
          </p:nvSpPr>
          <p:spPr>
            <a:xfrm>
              <a:off x="3947161" y="3714910"/>
              <a:ext cx="6960" cy="6263"/>
            </a:xfrm>
            <a:custGeom>
              <a:rect b="b" l="l" r="r" t="t"/>
              <a:pathLst>
                <a:path extrusionOk="0" h="208" w="195">
                  <a:moveTo>
                    <a:pt x="195" y="103"/>
                  </a:moveTo>
                  <a:cubicBezTo>
                    <a:pt x="195" y="52"/>
                    <a:pt x="39" y="0"/>
                    <a:pt x="3" y="103"/>
                  </a:cubicBezTo>
                  <a:cubicBezTo>
                    <a:pt x="0" y="154"/>
                    <a:pt x="159" y="208"/>
                    <a:pt x="195"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3"/>
            <p:cNvSpPr/>
            <p:nvPr/>
          </p:nvSpPr>
          <p:spPr>
            <a:xfrm>
              <a:off x="2439823" y="3718012"/>
              <a:ext cx="13813" cy="2740"/>
            </a:xfrm>
            <a:custGeom>
              <a:rect b="b" l="l" r="r" t="t"/>
              <a:pathLst>
                <a:path extrusionOk="0" h="91" w="387">
                  <a:moveTo>
                    <a:pt x="387" y="0"/>
                  </a:moveTo>
                  <a:cubicBezTo>
                    <a:pt x="237" y="21"/>
                    <a:pt x="4" y="2"/>
                    <a:pt x="1" y="90"/>
                  </a:cubicBezTo>
                  <a:cubicBezTo>
                    <a:pt x="151" y="71"/>
                    <a:pt x="380" y="88"/>
                    <a:pt x="3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3"/>
            <p:cNvSpPr/>
            <p:nvPr/>
          </p:nvSpPr>
          <p:spPr>
            <a:xfrm>
              <a:off x="5519886" y="3714579"/>
              <a:ext cx="14063" cy="4215"/>
            </a:xfrm>
            <a:custGeom>
              <a:rect b="b" l="l" r="r" t="t"/>
              <a:pathLst>
                <a:path extrusionOk="0" h="140" w="394">
                  <a:moveTo>
                    <a:pt x="291" y="24"/>
                  </a:moveTo>
                  <a:cubicBezTo>
                    <a:pt x="238" y="1"/>
                    <a:pt x="0" y="69"/>
                    <a:pt x="100" y="116"/>
                  </a:cubicBezTo>
                  <a:cubicBezTo>
                    <a:pt x="154" y="139"/>
                    <a:pt x="393" y="70"/>
                    <a:pt x="291"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3"/>
            <p:cNvSpPr/>
            <p:nvPr/>
          </p:nvSpPr>
          <p:spPr>
            <a:xfrm>
              <a:off x="6741796" y="3712532"/>
              <a:ext cx="13742" cy="2800"/>
            </a:xfrm>
            <a:custGeom>
              <a:rect b="b" l="l" r="r" t="t"/>
              <a:pathLst>
                <a:path extrusionOk="0" h="93" w="385">
                  <a:moveTo>
                    <a:pt x="384" y="1"/>
                  </a:moveTo>
                  <a:cubicBezTo>
                    <a:pt x="235" y="22"/>
                    <a:pt x="6" y="5"/>
                    <a:pt x="0" y="92"/>
                  </a:cubicBezTo>
                  <a:cubicBezTo>
                    <a:pt x="149" y="71"/>
                    <a:pt x="378" y="90"/>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3"/>
            <p:cNvSpPr/>
            <p:nvPr/>
          </p:nvSpPr>
          <p:spPr>
            <a:xfrm>
              <a:off x="2543115" y="3712110"/>
              <a:ext cx="20666" cy="3643"/>
            </a:xfrm>
            <a:custGeom>
              <a:rect b="b" l="l" r="r" t="t"/>
              <a:pathLst>
                <a:path extrusionOk="0" h="121" w="579">
                  <a:moveTo>
                    <a:pt x="579" y="15"/>
                  </a:moveTo>
                  <a:cubicBezTo>
                    <a:pt x="352" y="29"/>
                    <a:pt x="32" y="0"/>
                    <a:pt x="0" y="106"/>
                  </a:cubicBezTo>
                  <a:cubicBezTo>
                    <a:pt x="226" y="92"/>
                    <a:pt x="546" y="121"/>
                    <a:pt x="579" y="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3"/>
            <p:cNvSpPr/>
            <p:nvPr/>
          </p:nvSpPr>
          <p:spPr>
            <a:xfrm>
              <a:off x="2456919" y="3711809"/>
              <a:ext cx="14027" cy="4246"/>
            </a:xfrm>
            <a:custGeom>
              <a:rect b="b" l="l" r="r" t="t"/>
              <a:pathLst>
                <a:path extrusionOk="0" h="141" w="393">
                  <a:moveTo>
                    <a:pt x="293" y="25"/>
                  </a:moveTo>
                  <a:cubicBezTo>
                    <a:pt x="239" y="0"/>
                    <a:pt x="1" y="69"/>
                    <a:pt x="100" y="116"/>
                  </a:cubicBezTo>
                  <a:cubicBezTo>
                    <a:pt x="155" y="141"/>
                    <a:pt x="392" y="73"/>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3"/>
            <p:cNvSpPr/>
            <p:nvPr/>
          </p:nvSpPr>
          <p:spPr>
            <a:xfrm>
              <a:off x="1455478" y="3709491"/>
              <a:ext cx="7031" cy="6173"/>
            </a:xfrm>
            <a:custGeom>
              <a:rect b="b" l="l" r="r" t="t"/>
              <a:pathLst>
                <a:path extrusionOk="0" h="205" w="197">
                  <a:moveTo>
                    <a:pt x="195" y="102"/>
                  </a:moveTo>
                  <a:cubicBezTo>
                    <a:pt x="196" y="51"/>
                    <a:pt x="40" y="0"/>
                    <a:pt x="2" y="102"/>
                  </a:cubicBezTo>
                  <a:cubicBezTo>
                    <a:pt x="0" y="153"/>
                    <a:pt x="158" y="205"/>
                    <a:pt x="195"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3"/>
            <p:cNvSpPr/>
            <p:nvPr/>
          </p:nvSpPr>
          <p:spPr>
            <a:xfrm>
              <a:off x="5530380" y="3704403"/>
              <a:ext cx="14991" cy="9153"/>
            </a:xfrm>
            <a:custGeom>
              <a:rect b="b" l="l" r="r" t="t"/>
              <a:pathLst>
                <a:path extrusionOk="0" h="304" w="420">
                  <a:moveTo>
                    <a:pt x="385" y="271"/>
                  </a:moveTo>
                  <a:cubicBezTo>
                    <a:pt x="355" y="164"/>
                    <a:pt x="419" y="14"/>
                    <a:pt x="193" y="1"/>
                  </a:cubicBezTo>
                  <a:cubicBezTo>
                    <a:pt x="180" y="55"/>
                    <a:pt x="165" y="108"/>
                    <a:pt x="0" y="92"/>
                  </a:cubicBezTo>
                  <a:cubicBezTo>
                    <a:pt x="21" y="199"/>
                    <a:pt x="56" y="303"/>
                    <a:pt x="385" y="2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3"/>
            <p:cNvSpPr/>
            <p:nvPr/>
          </p:nvSpPr>
          <p:spPr>
            <a:xfrm>
              <a:off x="5328257" y="3700639"/>
              <a:ext cx="39833" cy="15838"/>
            </a:xfrm>
            <a:custGeom>
              <a:rect b="b" l="l" r="r" t="t"/>
              <a:pathLst>
                <a:path extrusionOk="0" h="526" w="1116">
                  <a:moveTo>
                    <a:pt x="648" y="304"/>
                  </a:moveTo>
                  <a:cubicBezTo>
                    <a:pt x="1115" y="0"/>
                    <a:pt x="0" y="525"/>
                    <a:pt x="648" y="3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3"/>
            <p:cNvSpPr/>
            <p:nvPr/>
          </p:nvSpPr>
          <p:spPr>
            <a:xfrm>
              <a:off x="7797989" y="3696123"/>
              <a:ext cx="28161" cy="13700"/>
            </a:xfrm>
            <a:custGeom>
              <a:rect b="b" l="l" r="r" t="t"/>
              <a:pathLst>
                <a:path extrusionOk="0" h="455" w="789">
                  <a:moveTo>
                    <a:pt x="491" y="454"/>
                  </a:moveTo>
                  <a:cubicBezTo>
                    <a:pt x="752" y="340"/>
                    <a:pt x="789" y="9"/>
                    <a:pt x="299" y="0"/>
                  </a:cubicBezTo>
                  <a:cubicBezTo>
                    <a:pt x="38" y="118"/>
                    <a:pt x="0" y="447"/>
                    <a:pt x="491" y="45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3"/>
            <p:cNvSpPr/>
            <p:nvPr/>
          </p:nvSpPr>
          <p:spPr>
            <a:xfrm>
              <a:off x="6872464" y="3704372"/>
              <a:ext cx="13777" cy="2770"/>
            </a:xfrm>
            <a:custGeom>
              <a:rect b="b" l="l" r="r" t="t"/>
              <a:pathLst>
                <a:path extrusionOk="0" h="92" w="386">
                  <a:moveTo>
                    <a:pt x="1" y="92"/>
                  </a:moveTo>
                  <a:cubicBezTo>
                    <a:pt x="151" y="72"/>
                    <a:pt x="383" y="88"/>
                    <a:pt x="386" y="0"/>
                  </a:cubicBezTo>
                  <a:cubicBezTo>
                    <a:pt x="240" y="19"/>
                    <a:pt x="7" y="2"/>
                    <a:pt x="1"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3"/>
            <p:cNvSpPr/>
            <p:nvPr/>
          </p:nvSpPr>
          <p:spPr>
            <a:xfrm>
              <a:off x="5857567" y="3701271"/>
              <a:ext cx="23807" cy="5871"/>
            </a:xfrm>
            <a:custGeom>
              <a:rect b="b" l="l" r="r" t="t"/>
              <a:pathLst>
                <a:path extrusionOk="0" h="195" w="667">
                  <a:moveTo>
                    <a:pt x="87" y="195"/>
                  </a:moveTo>
                  <a:lnTo>
                    <a:pt x="473" y="195"/>
                  </a:lnTo>
                  <a:cubicBezTo>
                    <a:pt x="473" y="103"/>
                    <a:pt x="631" y="86"/>
                    <a:pt x="666" y="13"/>
                  </a:cubicBezTo>
                  <a:cubicBezTo>
                    <a:pt x="365" y="20"/>
                    <a:pt x="0" y="0"/>
                    <a:pt x="87" y="19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3"/>
            <p:cNvSpPr/>
            <p:nvPr/>
          </p:nvSpPr>
          <p:spPr>
            <a:xfrm>
              <a:off x="8259699" y="3698501"/>
              <a:ext cx="23985" cy="5902"/>
            </a:xfrm>
            <a:custGeom>
              <a:rect b="b" l="l" r="r" t="t"/>
              <a:pathLst>
                <a:path extrusionOk="0" h="196" w="672">
                  <a:moveTo>
                    <a:pt x="477" y="195"/>
                  </a:moveTo>
                  <a:cubicBezTo>
                    <a:pt x="475" y="104"/>
                    <a:pt x="633" y="87"/>
                    <a:pt x="671" y="13"/>
                  </a:cubicBezTo>
                  <a:cubicBezTo>
                    <a:pt x="366" y="22"/>
                    <a:pt x="0" y="1"/>
                    <a:pt x="90" y="19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3"/>
            <p:cNvSpPr/>
            <p:nvPr/>
          </p:nvSpPr>
          <p:spPr>
            <a:xfrm>
              <a:off x="8305777" y="3686247"/>
              <a:ext cx="21987" cy="16259"/>
            </a:xfrm>
            <a:custGeom>
              <a:rect b="b" l="l" r="r" t="t"/>
              <a:pathLst>
                <a:path extrusionOk="0" h="540" w="616">
                  <a:moveTo>
                    <a:pt x="342" y="511"/>
                  </a:moveTo>
                  <a:cubicBezTo>
                    <a:pt x="404" y="388"/>
                    <a:pt x="615" y="337"/>
                    <a:pt x="535" y="147"/>
                  </a:cubicBezTo>
                  <a:cubicBezTo>
                    <a:pt x="0" y="1"/>
                    <a:pt x="3" y="540"/>
                    <a:pt x="342" y="5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3"/>
            <p:cNvSpPr/>
            <p:nvPr/>
          </p:nvSpPr>
          <p:spPr>
            <a:xfrm>
              <a:off x="8214727" y="3696153"/>
              <a:ext cx="13777" cy="5480"/>
            </a:xfrm>
            <a:custGeom>
              <a:rect b="b" l="l" r="r" t="t"/>
              <a:pathLst>
                <a:path extrusionOk="0" h="182" w="386">
                  <a:moveTo>
                    <a:pt x="386" y="1"/>
                  </a:moveTo>
                  <a:lnTo>
                    <a:pt x="1" y="1"/>
                  </a:lnTo>
                  <a:lnTo>
                    <a:pt x="1"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3"/>
            <p:cNvSpPr/>
            <p:nvPr/>
          </p:nvSpPr>
          <p:spPr>
            <a:xfrm>
              <a:off x="8617260" y="3695400"/>
              <a:ext cx="14027" cy="4276"/>
            </a:xfrm>
            <a:custGeom>
              <a:rect b="b" l="l" r="r" t="t"/>
              <a:pathLst>
                <a:path extrusionOk="0" h="142" w="393">
                  <a:moveTo>
                    <a:pt x="293" y="26"/>
                  </a:moveTo>
                  <a:cubicBezTo>
                    <a:pt x="240" y="1"/>
                    <a:pt x="1" y="70"/>
                    <a:pt x="100" y="117"/>
                  </a:cubicBezTo>
                  <a:cubicBezTo>
                    <a:pt x="155" y="142"/>
                    <a:pt x="392" y="71"/>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3"/>
            <p:cNvSpPr/>
            <p:nvPr/>
          </p:nvSpPr>
          <p:spPr>
            <a:xfrm>
              <a:off x="6383879" y="3690523"/>
              <a:ext cx="23843" cy="6022"/>
            </a:xfrm>
            <a:custGeom>
              <a:rect b="b" l="l" r="r" t="t"/>
              <a:pathLst>
                <a:path extrusionOk="0" h="200" w="668">
                  <a:moveTo>
                    <a:pt x="578" y="6"/>
                  </a:moveTo>
                  <a:cubicBezTo>
                    <a:pt x="246" y="1"/>
                    <a:pt x="83" y="77"/>
                    <a:pt x="1" y="188"/>
                  </a:cubicBezTo>
                  <a:cubicBezTo>
                    <a:pt x="304" y="180"/>
                    <a:pt x="668" y="199"/>
                    <a:pt x="578" y="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3"/>
            <p:cNvSpPr/>
            <p:nvPr/>
          </p:nvSpPr>
          <p:spPr>
            <a:xfrm>
              <a:off x="5753846" y="3692660"/>
              <a:ext cx="14170" cy="4306"/>
            </a:xfrm>
            <a:custGeom>
              <a:rect b="b" l="l" r="r" t="t"/>
              <a:pathLst>
                <a:path extrusionOk="0" h="143" w="397">
                  <a:moveTo>
                    <a:pt x="294" y="25"/>
                  </a:moveTo>
                  <a:cubicBezTo>
                    <a:pt x="241" y="0"/>
                    <a:pt x="1" y="70"/>
                    <a:pt x="100" y="117"/>
                  </a:cubicBezTo>
                  <a:cubicBezTo>
                    <a:pt x="156" y="143"/>
                    <a:pt x="396" y="73"/>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3"/>
            <p:cNvSpPr/>
            <p:nvPr/>
          </p:nvSpPr>
          <p:spPr>
            <a:xfrm>
              <a:off x="3819705" y="3692660"/>
              <a:ext cx="14134" cy="4306"/>
            </a:xfrm>
            <a:custGeom>
              <a:rect b="b" l="l" r="r" t="t"/>
              <a:pathLst>
                <a:path extrusionOk="0" h="143" w="396">
                  <a:moveTo>
                    <a:pt x="297" y="25"/>
                  </a:moveTo>
                  <a:cubicBezTo>
                    <a:pt x="242" y="0"/>
                    <a:pt x="1" y="70"/>
                    <a:pt x="101" y="117"/>
                  </a:cubicBezTo>
                  <a:cubicBezTo>
                    <a:pt x="155" y="143"/>
                    <a:pt x="395" y="73"/>
                    <a:pt x="297"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3"/>
            <p:cNvSpPr/>
            <p:nvPr/>
          </p:nvSpPr>
          <p:spPr>
            <a:xfrm>
              <a:off x="8097729" y="3687391"/>
              <a:ext cx="13777" cy="6715"/>
            </a:xfrm>
            <a:custGeom>
              <a:rect b="b" l="l" r="r" t="t"/>
              <a:pathLst>
                <a:path extrusionOk="0" h="223" w="386">
                  <a:moveTo>
                    <a:pt x="386" y="110"/>
                  </a:moveTo>
                  <a:cubicBezTo>
                    <a:pt x="346" y="0"/>
                    <a:pt x="172" y="55"/>
                    <a:pt x="1" y="110"/>
                  </a:cubicBezTo>
                  <a:cubicBezTo>
                    <a:pt x="2" y="201"/>
                    <a:pt x="339" y="222"/>
                    <a:pt x="386"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3"/>
            <p:cNvSpPr/>
            <p:nvPr/>
          </p:nvSpPr>
          <p:spPr>
            <a:xfrm>
              <a:off x="6873606" y="3680496"/>
              <a:ext cx="65210" cy="12947"/>
            </a:xfrm>
            <a:custGeom>
              <a:rect b="b" l="l" r="r" t="t"/>
              <a:pathLst>
                <a:path extrusionOk="0" h="430" w="1827">
                  <a:moveTo>
                    <a:pt x="1128" y="429"/>
                  </a:moveTo>
                  <a:cubicBezTo>
                    <a:pt x="1826" y="1"/>
                    <a:pt x="0" y="308"/>
                    <a:pt x="1128" y="42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3"/>
            <p:cNvSpPr/>
            <p:nvPr/>
          </p:nvSpPr>
          <p:spPr>
            <a:xfrm>
              <a:off x="8156086" y="3684441"/>
              <a:ext cx="14134" cy="4276"/>
            </a:xfrm>
            <a:custGeom>
              <a:rect b="b" l="l" r="r" t="t"/>
              <a:pathLst>
                <a:path extrusionOk="0" h="142" w="396">
                  <a:moveTo>
                    <a:pt x="293" y="25"/>
                  </a:moveTo>
                  <a:cubicBezTo>
                    <a:pt x="239" y="1"/>
                    <a:pt x="0" y="70"/>
                    <a:pt x="101" y="117"/>
                  </a:cubicBezTo>
                  <a:cubicBezTo>
                    <a:pt x="154" y="141"/>
                    <a:pt x="396" y="72"/>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3"/>
            <p:cNvSpPr/>
            <p:nvPr/>
          </p:nvSpPr>
          <p:spPr>
            <a:xfrm>
              <a:off x="5186167" y="3679714"/>
              <a:ext cx="13777" cy="5510"/>
            </a:xfrm>
            <a:custGeom>
              <a:rect b="b" l="l" r="r" t="t"/>
              <a:pathLst>
                <a:path extrusionOk="0" h="183" w="386">
                  <a:moveTo>
                    <a:pt x="385" y="1"/>
                  </a:moveTo>
                  <a:lnTo>
                    <a:pt x="0" y="1"/>
                  </a:lnTo>
                  <a:lnTo>
                    <a:pt x="0" y="182"/>
                  </a:lnTo>
                  <a:lnTo>
                    <a:pt x="385"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3"/>
            <p:cNvSpPr/>
            <p:nvPr/>
          </p:nvSpPr>
          <p:spPr>
            <a:xfrm>
              <a:off x="102935" y="3681701"/>
              <a:ext cx="13991" cy="4276"/>
            </a:xfrm>
            <a:custGeom>
              <a:rect b="b" l="l" r="r" t="t"/>
              <a:pathLst>
                <a:path extrusionOk="0" h="142" w="392">
                  <a:moveTo>
                    <a:pt x="290" y="26"/>
                  </a:moveTo>
                  <a:cubicBezTo>
                    <a:pt x="238" y="0"/>
                    <a:pt x="0" y="69"/>
                    <a:pt x="99" y="116"/>
                  </a:cubicBezTo>
                  <a:cubicBezTo>
                    <a:pt x="153" y="141"/>
                    <a:pt x="392" y="75"/>
                    <a:pt x="290"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3"/>
            <p:cNvSpPr/>
            <p:nvPr/>
          </p:nvSpPr>
          <p:spPr>
            <a:xfrm>
              <a:off x="1198996" y="3668844"/>
              <a:ext cx="24414" cy="11291"/>
            </a:xfrm>
            <a:custGeom>
              <a:rect b="b" l="l" r="r" t="t"/>
              <a:pathLst>
                <a:path extrusionOk="0" h="375" w="684">
                  <a:moveTo>
                    <a:pt x="631" y="362"/>
                  </a:moveTo>
                  <a:cubicBezTo>
                    <a:pt x="683" y="154"/>
                    <a:pt x="585" y="21"/>
                    <a:pt x="246" y="0"/>
                  </a:cubicBezTo>
                  <a:cubicBezTo>
                    <a:pt x="1" y="106"/>
                    <a:pt x="92" y="375"/>
                    <a:pt x="631" y="36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3"/>
            <p:cNvSpPr/>
            <p:nvPr/>
          </p:nvSpPr>
          <p:spPr>
            <a:xfrm>
              <a:off x="5433976" y="3659691"/>
              <a:ext cx="27555" cy="17313"/>
            </a:xfrm>
            <a:custGeom>
              <a:rect b="b" l="l" r="r" t="t"/>
              <a:pathLst>
                <a:path extrusionOk="0" h="575" w="772">
                  <a:moveTo>
                    <a:pt x="772" y="575"/>
                  </a:moveTo>
                  <a:lnTo>
                    <a:pt x="772" y="30"/>
                  </a:lnTo>
                  <a:cubicBezTo>
                    <a:pt x="62" y="0"/>
                    <a:pt x="188" y="360"/>
                    <a:pt x="0" y="57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3"/>
            <p:cNvSpPr/>
            <p:nvPr/>
          </p:nvSpPr>
          <p:spPr>
            <a:xfrm>
              <a:off x="4054950" y="3665111"/>
              <a:ext cx="39690" cy="15778"/>
            </a:xfrm>
            <a:custGeom>
              <a:rect b="b" l="l" r="r" t="t"/>
              <a:pathLst>
                <a:path extrusionOk="0" h="524" w="1112">
                  <a:moveTo>
                    <a:pt x="645" y="306"/>
                  </a:moveTo>
                  <a:cubicBezTo>
                    <a:pt x="1111" y="0"/>
                    <a:pt x="1" y="524"/>
                    <a:pt x="645"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3"/>
            <p:cNvSpPr/>
            <p:nvPr/>
          </p:nvSpPr>
          <p:spPr>
            <a:xfrm>
              <a:off x="907572" y="3660595"/>
              <a:ext cx="43973" cy="19030"/>
            </a:xfrm>
            <a:custGeom>
              <a:rect b="b" l="l" r="r" t="t"/>
              <a:pathLst>
                <a:path extrusionOk="0" h="632" w="1232">
                  <a:moveTo>
                    <a:pt x="696" y="545"/>
                  </a:moveTo>
                  <a:cubicBezTo>
                    <a:pt x="567" y="206"/>
                    <a:pt x="1232" y="13"/>
                    <a:pt x="313" y="0"/>
                  </a:cubicBezTo>
                  <a:cubicBezTo>
                    <a:pt x="429" y="188"/>
                    <a:pt x="1" y="632"/>
                    <a:pt x="696"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3"/>
            <p:cNvSpPr/>
            <p:nvPr/>
          </p:nvSpPr>
          <p:spPr>
            <a:xfrm>
              <a:off x="3158942" y="3670801"/>
              <a:ext cx="14063" cy="4246"/>
            </a:xfrm>
            <a:custGeom>
              <a:rect b="b" l="l" r="r" t="t"/>
              <a:pathLst>
                <a:path extrusionOk="0" h="141" w="394">
                  <a:moveTo>
                    <a:pt x="101" y="117"/>
                  </a:moveTo>
                  <a:cubicBezTo>
                    <a:pt x="154" y="140"/>
                    <a:pt x="393" y="72"/>
                    <a:pt x="294" y="24"/>
                  </a:cubicBezTo>
                  <a:cubicBezTo>
                    <a:pt x="243" y="1"/>
                    <a:pt x="0" y="67"/>
                    <a:pt x="101"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3"/>
            <p:cNvSpPr/>
            <p:nvPr/>
          </p:nvSpPr>
          <p:spPr>
            <a:xfrm>
              <a:off x="763663" y="3670801"/>
              <a:ext cx="14027" cy="4246"/>
            </a:xfrm>
            <a:custGeom>
              <a:rect b="b" l="l" r="r" t="t"/>
              <a:pathLst>
                <a:path extrusionOk="0" h="141" w="393">
                  <a:moveTo>
                    <a:pt x="294" y="24"/>
                  </a:moveTo>
                  <a:cubicBezTo>
                    <a:pt x="241" y="1"/>
                    <a:pt x="0" y="68"/>
                    <a:pt x="101" y="117"/>
                  </a:cubicBezTo>
                  <a:cubicBezTo>
                    <a:pt x="153" y="140"/>
                    <a:pt x="392" y="72"/>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3"/>
            <p:cNvSpPr/>
            <p:nvPr/>
          </p:nvSpPr>
          <p:spPr>
            <a:xfrm>
              <a:off x="4026254" y="3665352"/>
              <a:ext cx="14063" cy="4215"/>
            </a:xfrm>
            <a:custGeom>
              <a:rect b="b" l="l" r="r" t="t"/>
              <a:pathLst>
                <a:path extrusionOk="0" h="140" w="394">
                  <a:moveTo>
                    <a:pt x="294" y="25"/>
                  </a:moveTo>
                  <a:cubicBezTo>
                    <a:pt x="241" y="0"/>
                    <a:pt x="1" y="69"/>
                    <a:pt x="101" y="116"/>
                  </a:cubicBezTo>
                  <a:cubicBezTo>
                    <a:pt x="153" y="140"/>
                    <a:pt x="393"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3"/>
            <p:cNvSpPr/>
            <p:nvPr/>
          </p:nvSpPr>
          <p:spPr>
            <a:xfrm>
              <a:off x="364378" y="3665352"/>
              <a:ext cx="14170" cy="4215"/>
            </a:xfrm>
            <a:custGeom>
              <a:rect b="b" l="l" r="r" t="t"/>
              <a:pathLst>
                <a:path extrusionOk="0" h="140" w="397">
                  <a:moveTo>
                    <a:pt x="297" y="25"/>
                  </a:moveTo>
                  <a:cubicBezTo>
                    <a:pt x="242" y="0"/>
                    <a:pt x="1" y="69"/>
                    <a:pt x="104" y="116"/>
                  </a:cubicBezTo>
                  <a:cubicBezTo>
                    <a:pt x="156" y="140"/>
                    <a:pt x="396" y="72"/>
                    <a:pt x="297"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3"/>
            <p:cNvSpPr/>
            <p:nvPr/>
          </p:nvSpPr>
          <p:spPr>
            <a:xfrm>
              <a:off x="6084317" y="3662582"/>
              <a:ext cx="14063" cy="4336"/>
            </a:xfrm>
            <a:custGeom>
              <a:rect b="b" l="l" r="r" t="t"/>
              <a:pathLst>
                <a:path extrusionOk="0" h="144" w="394">
                  <a:moveTo>
                    <a:pt x="100" y="117"/>
                  </a:moveTo>
                  <a:cubicBezTo>
                    <a:pt x="155" y="143"/>
                    <a:pt x="393" y="73"/>
                    <a:pt x="294" y="27"/>
                  </a:cubicBezTo>
                  <a:cubicBezTo>
                    <a:pt x="239" y="1"/>
                    <a:pt x="0" y="69"/>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3"/>
            <p:cNvSpPr/>
            <p:nvPr/>
          </p:nvSpPr>
          <p:spPr>
            <a:xfrm>
              <a:off x="3416031" y="3654332"/>
              <a:ext cx="35657" cy="11773"/>
            </a:xfrm>
            <a:custGeom>
              <a:rect b="b" l="l" r="r" t="t"/>
              <a:pathLst>
                <a:path extrusionOk="0" h="391" w="999">
                  <a:moveTo>
                    <a:pt x="35" y="118"/>
                  </a:moveTo>
                  <a:cubicBezTo>
                    <a:pt x="64" y="224"/>
                    <a:pt x="0" y="375"/>
                    <a:pt x="227" y="391"/>
                  </a:cubicBezTo>
                  <a:cubicBezTo>
                    <a:pt x="246" y="157"/>
                    <a:pt x="979" y="262"/>
                    <a:pt x="999" y="28"/>
                  </a:cubicBezTo>
                  <a:cubicBezTo>
                    <a:pt x="392" y="130"/>
                    <a:pt x="487" y="1"/>
                    <a:pt x="35"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3"/>
            <p:cNvSpPr/>
            <p:nvPr/>
          </p:nvSpPr>
          <p:spPr>
            <a:xfrm>
              <a:off x="690387" y="3655175"/>
              <a:ext cx="31624" cy="10930"/>
            </a:xfrm>
            <a:custGeom>
              <a:rect b="b" l="l" r="r" t="t"/>
              <a:pathLst>
                <a:path extrusionOk="0" h="363" w="886">
                  <a:moveTo>
                    <a:pt x="611" y="363"/>
                  </a:moveTo>
                  <a:cubicBezTo>
                    <a:pt x="670" y="240"/>
                    <a:pt x="885" y="189"/>
                    <a:pt x="804" y="0"/>
                  </a:cubicBezTo>
                  <a:lnTo>
                    <a:pt x="34" y="0"/>
                  </a:lnTo>
                  <a:cubicBezTo>
                    <a:pt x="0" y="226"/>
                    <a:pt x="328" y="285"/>
                    <a:pt x="611" y="36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3"/>
            <p:cNvSpPr/>
            <p:nvPr/>
          </p:nvSpPr>
          <p:spPr>
            <a:xfrm>
              <a:off x="2253976" y="3654151"/>
              <a:ext cx="32659" cy="9214"/>
            </a:xfrm>
            <a:custGeom>
              <a:rect b="b" l="l" r="r" t="t"/>
              <a:pathLst>
                <a:path extrusionOk="0" h="306" w="915">
                  <a:moveTo>
                    <a:pt x="387" y="306"/>
                  </a:moveTo>
                  <a:cubicBezTo>
                    <a:pt x="914" y="158"/>
                    <a:pt x="104" y="0"/>
                    <a:pt x="1" y="214"/>
                  </a:cubicBezTo>
                  <a:cubicBezTo>
                    <a:pt x="192" y="214"/>
                    <a:pt x="229" y="287"/>
                    <a:pt x="387"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3"/>
            <p:cNvSpPr/>
            <p:nvPr/>
          </p:nvSpPr>
          <p:spPr>
            <a:xfrm>
              <a:off x="1545064" y="3660595"/>
              <a:ext cx="13813" cy="2770"/>
            </a:xfrm>
            <a:custGeom>
              <a:rect b="b" l="l" r="r" t="t"/>
              <a:pathLst>
                <a:path extrusionOk="0" h="92" w="387">
                  <a:moveTo>
                    <a:pt x="1" y="92"/>
                  </a:moveTo>
                  <a:cubicBezTo>
                    <a:pt x="151" y="71"/>
                    <a:pt x="380" y="88"/>
                    <a:pt x="387" y="0"/>
                  </a:cubicBezTo>
                  <a:cubicBezTo>
                    <a:pt x="236" y="21"/>
                    <a:pt x="4" y="3"/>
                    <a:pt x="1"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3"/>
            <p:cNvSpPr/>
            <p:nvPr/>
          </p:nvSpPr>
          <p:spPr>
            <a:xfrm>
              <a:off x="311911" y="3653549"/>
              <a:ext cx="8959" cy="11442"/>
            </a:xfrm>
            <a:custGeom>
              <a:rect b="b" l="l" r="r" t="t"/>
              <a:pathLst>
                <a:path extrusionOk="0" h="380" w="251">
                  <a:moveTo>
                    <a:pt x="28" y="144"/>
                  </a:moveTo>
                  <a:cubicBezTo>
                    <a:pt x="1" y="238"/>
                    <a:pt x="178" y="379"/>
                    <a:pt x="221" y="234"/>
                  </a:cubicBezTo>
                  <a:cubicBezTo>
                    <a:pt x="250" y="139"/>
                    <a:pt x="73" y="1"/>
                    <a:pt x="28" y="14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3"/>
            <p:cNvSpPr/>
            <p:nvPr/>
          </p:nvSpPr>
          <p:spPr>
            <a:xfrm>
              <a:off x="3303601" y="3657072"/>
              <a:ext cx="14063" cy="4336"/>
            </a:xfrm>
            <a:custGeom>
              <a:rect b="b" l="l" r="r" t="t"/>
              <a:pathLst>
                <a:path extrusionOk="0" h="144" w="394">
                  <a:moveTo>
                    <a:pt x="289" y="27"/>
                  </a:moveTo>
                  <a:cubicBezTo>
                    <a:pt x="238" y="1"/>
                    <a:pt x="0" y="71"/>
                    <a:pt x="100" y="117"/>
                  </a:cubicBezTo>
                  <a:cubicBezTo>
                    <a:pt x="152" y="143"/>
                    <a:pt x="393" y="74"/>
                    <a:pt x="289"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3"/>
            <p:cNvSpPr/>
            <p:nvPr/>
          </p:nvSpPr>
          <p:spPr>
            <a:xfrm>
              <a:off x="7591762" y="3654332"/>
              <a:ext cx="13991" cy="4306"/>
            </a:xfrm>
            <a:custGeom>
              <a:rect b="b" l="l" r="r" t="t"/>
              <a:pathLst>
                <a:path extrusionOk="0" h="143" w="392">
                  <a:moveTo>
                    <a:pt x="99" y="118"/>
                  </a:moveTo>
                  <a:cubicBezTo>
                    <a:pt x="151" y="143"/>
                    <a:pt x="391" y="74"/>
                    <a:pt x="291" y="27"/>
                  </a:cubicBezTo>
                  <a:cubicBezTo>
                    <a:pt x="239" y="1"/>
                    <a:pt x="1" y="70"/>
                    <a:pt x="99"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3"/>
            <p:cNvSpPr/>
            <p:nvPr/>
          </p:nvSpPr>
          <p:spPr>
            <a:xfrm>
              <a:off x="5413917" y="3648792"/>
              <a:ext cx="31552" cy="9665"/>
            </a:xfrm>
            <a:custGeom>
              <a:rect b="b" l="l" r="r" t="t"/>
              <a:pathLst>
                <a:path extrusionOk="0" h="321" w="884">
                  <a:moveTo>
                    <a:pt x="754" y="211"/>
                  </a:moveTo>
                  <a:cubicBezTo>
                    <a:pt x="883" y="1"/>
                    <a:pt x="1" y="15"/>
                    <a:pt x="176" y="211"/>
                  </a:cubicBezTo>
                  <a:cubicBezTo>
                    <a:pt x="242" y="284"/>
                    <a:pt x="688" y="320"/>
                    <a:pt x="754" y="2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3"/>
            <p:cNvSpPr/>
            <p:nvPr/>
          </p:nvSpPr>
          <p:spPr>
            <a:xfrm>
              <a:off x="5343212" y="3641355"/>
              <a:ext cx="24342" cy="16561"/>
            </a:xfrm>
            <a:custGeom>
              <a:rect b="b" l="l" r="r" t="t"/>
              <a:pathLst>
                <a:path extrusionOk="0" h="550" w="682">
                  <a:moveTo>
                    <a:pt x="422" y="549"/>
                  </a:moveTo>
                  <a:cubicBezTo>
                    <a:pt x="337" y="378"/>
                    <a:pt x="682" y="1"/>
                    <a:pt x="37" y="94"/>
                  </a:cubicBezTo>
                  <a:cubicBezTo>
                    <a:pt x="6" y="321"/>
                    <a:pt x="0" y="535"/>
                    <a:pt x="422" y="54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3"/>
            <p:cNvSpPr/>
            <p:nvPr/>
          </p:nvSpPr>
          <p:spPr>
            <a:xfrm>
              <a:off x="7729318" y="3648882"/>
              <a:ext cx="13991" cy="4306"/>
            </a:xfrm>
            <a:custGeom>
              <a:rect b="b" l="l" r="r" t="t"/>
              <a:pathLst>
                <a:path extrusionOk="0" h="143" w="392">
                  <a:moveTo>
                    <a:pt x="101" y="116"/>
                  </a:moveTo>
                  <a:cubicBezTo>
                    <a:pt x="154" y="142"/>
                    <a:pt x="392" y="72"/>
                    <a:pt x="294" y="25"/>
                  </a:cubicBezTo>
                  <a:cubicBezTo>
                    <a:pt x="240" y="0"/>
                    <a:pt x="0" y="71"/>
                    <a:pt x="101"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3"/>
            <p:cNvSpPr/>
            <p:nvPr/>
          </p:nvSpPr>
          <p:spPr>
            <a:xfrm>
              <a:off x="8754888" y="3643463"/>
              <a:ext cx="14099" cy="4276"/>
            </a:xfrm>
            <a:custGeom>
              <a:rect b="b" l="l" r="r" t="t"/>
              <a:pathLst>
                <a:path extrusionOk="0" h="142" w="395">
                  <a:moveTo>
                    <a:pt x="101" y="115"/>
                  </a:moveTo>
                  <a:cubicBezTo>
                    <a:pt x="153" y="141"/>
                    <a:pt x="395" y="72"/>
                    <a:pt x="293" y="24"/>
                  </a:cubicBezTo>
                  <a:cubicBezTo>
                    <a:pt x="241" y="0"/>
                    <a:pt x="1" y="68"/>
                    <a:pt x="101"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3"/>
            <p:cNvSpPr/>
            <p:nvPr/>
          </p:nvSpPr>
          <p:spPr>
            <a:xfrm>
              <a:off x="7164959" y="3640693"/>
              <a:ext cx="14063" cy="4276"/>
            </a:xfrm>
            <a:custGeom>
              <a:rect b="b" l="l" r="r" t="t"/>
              <a:pathLst>
                <a:path extrusionOk="0" h="142" w="394">
                  <a:moveTo>
                    <a:pt x="294" y="27"/>
                  </a:moveTo>
                  <a:cubicBezTo>
                    <a:pt x="240" y="1"/>
                    <a:pt x="1" y="70"/>
                    <a:pt x="101" y="116"/>
                  </a:cubicBezTo>
                  <a:cubicBezTo>
                    <a:pt x="153" y="142"/>
                    <a:pt x="394" y="74"/>
                    <a:pt x="294"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3"/>
            <p:cNvSpPr/>
            <p:nvPr/>
          </p:nvSpPr>
          <p:spPr>
            <a:xfrm>
              <a:off x="1603456" y="3640693"/>
              <a:ext cx="14099" cy="4276"/>
            </a:xfrm>
            <a:custGeom>
              <a:rect b="b" l="l" r="r" t="t"/>
              <a:pathLst>
                <a:path extrusionOk="0" h="142" w="395">
                  <a:moveTo>
                    <a:pt x="290" y="27"/>
                  </a:moveTo>
                  <a:cubicBezTo>
                    <a:pt x="238" y="1"/>
                    <a:pt x="0" y="70"/>
                    <a:pt x="97" y="116"/>
                  </a:cubicBezTo>
                  <a:cubicBezTo>
                    <a:pt x="154" y="142"/>
                    <a:pt x="394" y="74"/>
                    <a:pt x="290"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3"/>
            <p:cNvSpPr/>
            <p:nvPr/>
          </p:nvSpPr>
          <p:spPr>
            <a:xfrm>
              <a:off x="4484038" y="3632473"/>
              <a:ext cx="27590" cy="9364"/>
            </a:xfrm>
            <a:custGeom>
              <a:rect b="b" l="l" r="r" t="t"/>
              <a:pathLst>
                <a:path extrusionOk="0" h="311" w="773">
                  <a:moveTo>
                    <a:pt x="772" y="27"/>
                  </a:moveTo>
                  <a:cubicBezTo>
                    <a:pt x="334" y="1"/>
                    <a:pt x="50" y="48"/>
                    <a:pt x="1" y="208"/>
                  </a:cubicBezTo>
                  <a:cubicBezTo>
                    <a:pt x="368" y="186"/>
                    <a:pt x="426" y="310"/>
                    <a:pt x="772" y="30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3"/>
            <p:cNvSpPr/>
            <p:nvPr/>
          </p:nvSpPr>
          <p:spPr>
            <a:xfrm>
              <a:off x="4036747" y="3635635"/>
              <a:ext cx="6889" cy="6263"/>
            </a:xfrm>
            <a:custGeom>
              <a:rect b="b" l="l" r="r" t="t"/>
              <a:pathLst>
                <a:path extrusionOk="0" h="208" w="193">
                  <a:moveTo>
                    <a:pt x="192" y="103"/>
                  </a:moveTo>
                  <a:cubicBezTo>
                    <a:pt x="192" y="52"/>
                    <a:pt x="38" y="0"/>
                    <a:pt x="2" y="103"/>
                  </a:cubicBezTo>
                  <a:cubicBezTo>
                    <a:pt x="0" y="153"/>
                    <a:pt x="153" y="208"/>
                    <a:pt x="192"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3"/>
            <p:cNvSpPr/>
            <p:nvPr/>
          </p:nvSpPr>
          <p:spPr>
            <a:xfrm>
              <a:off x="1651569" y="3637953"/>
              <a:ext cx="14063" cy="4276"/>
            </a:xfrm>
            <a:custGeom>
              <a:rect b="b" l="l" r="r" t="t"/>
              <a:pathLst>
                <a:path extrusionOk="0" h="142" w="394">
                  <a:moveTo>
                    <a:pt x="293" y="26"/>
                  </a:moveTo>
                  <a:cubicBezTo>
                    <a:pt x="241" y="0"/>
                    <a:pt x="1" y="69"/>
                    <a:pt x="101" y="118"/>
                  </a:cubicBezTo>
                  <a:cubicBezTo>
                    <a:pt x="156" y="141"/>
                    <a:pt x="393"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3"/>
            <p:cNvSpPr/>
            <p:nvPr/>
          </p:nvSpPr>
          <p:spPr>
            <a:xfrm>
              <a:off x="581384" y="3629733"/>
              <a:ext cx="29696" cy="11984"/>
            </a:xfrm>
            <a:custGeom>
              <a:rect b="b" l="l" r="r" t="t"/>
              <a:pathLst>
                <a:path extrusionOk="0" h="398" w="832">
                  <a:moveTo>
                    <a:pt x="1" y="391"/>
                  </a:moveTo>
                  <a:cubicBezTo>
                    <a:pt x="336" y="397"/>
                    <a:pt x="601" y="371"/>
                    <a:pt x="771" y="299"/>
                  </a:cubicBezTo>
                  <a:cubicBezTo>
                    <a:pt x="831" y="59"/>
                    <a:pt x="504" y="0"/>
                    <a:pt x="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3"/>
            <p:cNvSpPr/>
            <p:nvPr/>
          </p:nvSpPr>
          <p:spPr>
            <a:xfrm>
              <a:off x="8985707" y="3632865"/>
              <a:ext cx="6889" cy="6263"/>
            </a:xfrm>
            <a:custGeom>
              <a:rect b="b" l="l" r="r" t="t"/>
              <a:pathLst>
                <a:path extrusionOk="0" h="208" w="193">
                  <a:moveTo>
                    <a:pt x="192" y="104"/>
                  </a:moveTo>
                  <a:cubicBezTo>
                    <a:pt x="192" y="53"/>
                    <a:pt x="34" y="1"/>
                    <a:pt x="0" y="104"/>
                  </a:cubicBezTo>
                  <a:cubicBezTo>
                    <a:pt x="0" y="154"/>
                    <a:pt x="154" y="207"/>
                    <a:pt x="192"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3"/>
            <p:cNvSpPr/>
            <p:nvPr/>
          </p:nvSpPr>
          <p:spPr>
            <a:xfrm>
              <a:off x="3396578" y="3627806"/>
              <a:ext cx="41332" cy="13760"/>
            </a:xfrm>
            <a:custGeom>
              <a:rect b="b" l="l" r="r" t="t"/>
              <a:pathLst>
                <a:path extrusionOk="0" h="457" w="1158">
                  <a:moveTo>
                    <a:pt x="1157" y="1"/>
                  </a:moveTo>
                  <a:lnTo>
                    <a:pt x="193" y="1"/>
                  </a:lnTo>
                  <a:cubicBezTo>
                    <a:pt x="210" y="157"/>
                    <a:pt x="151" y="282"/>
                    <a:pt x="1" y="365"/>
                  </a:cubicBezTo>
                  <a:cubicBezTo>
                    <a:pt x="839" y="456"/>
                    <a:pt x="861" y="162"/>
                    <a:pt x="11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3"/>
            <p:cNvSpPr/>
            <p:nvPr/>
          </p:nvSpPr>
          <p:spPr>
            <a:xfrm>
              <a:off x="2032865" y="3633256"/>
              <a:ext cx="21558" cy="6413"/>
            </a:xfrm>
            <a:custGeom>
              <a:rect b="b" l="l" r="r" t="t"/>
              <a:pathLst>
                <a:path extrusionOk="0" h="213" w="604">
                  <a:moveTo>
                    <a:pt x="603" y="182"/>
                  </a:moveTo>
                  <a:lnTo>
                    <a:pt x="603" y="1"/>
                  </a:lnTo>
                  <a:lnTo>
                    <a:pt x="24" y="1"/>
                  </a:lnTo>
                  <a:cubicBezTo>
                    <a:pt x="0" y="164"/>
                    <a:pt x="217" y="212"/>
                    <a:pt x="603"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3"/>
            <p:cNvSpPr/>
            <p:nvPr/>
          </p:nvSpPr>
          <p:spPr>
            <a:xfrm>
              <a:off x="1958911" y="3622297"/>
              <a:ext cx="45258" cy="14573"/>
            </a:xfrm>
            <a:custGeom>
              <a:rect b="b" l="l" r="r" t="t"/>
              <a:pathLst>
                <a:path extrusionOk="0" h="484" w="1268">
                  <a:moveTo>
                    <a:pt x="362" y="455"/>
                  </a:moveTo>
                  <a:cubicBezTo>
                    <a:pt x="1267" y="484"/>
                    <a:pt x="878" y="35"/>
                    <a:pt x="362" y="1"/>
                  </a:cubicBezTo>
                  <a:cubicBezTo>
                    <a:pt x="1" y="174"/>
                    <a:pt x="476" y="167"/>
                    <a:pt x="362" y="45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3"/>
            <p:cNvSpPr/>
            <p:nvPr/>
          </p:nvSpPr>
          <p:spPr>
            <a:xfrm>
              <a:off x="4619774" y="3625067"/>
              <a:ext cx="22665" cy="8220"/>
            </a:xfrm>
            <a:custGeom>
              <a:rect b="b" l="l" r="r" t="t"/>
              <a:pathLst>
                <a:path extrusionOk="0" h="273" w="635">
                  <a:moveTo>
                    <a:pt x="635" y="0"/>
                  </a:moveTo>
                  <a:lnTo>
                    <a:pt x="248" y="0"/>
                  </a:lnTo>
                  <a:cubicBezTo>
                    <a:pt x="236" y="116"/>
                    <a:pt x="0" y="125"/>
                    <a:pt x="56" y="273"/>
                  </a:cubicBezTo>
                  <a:lnTo>
                    <a:pt x="635" y="27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3"/>
            <p:cNvSpPr/>
            <p:nvPr/>
          </p:nvSpPr>
          <p:spPr>
            <a:xfrm>
              <a:off x="1868646" y="3630516"/>
              <a:ext cx="13670" cy="2770"/>
            </a:xfrm>
            <a:custGeom>
              <a:rect b="b" l="l" r="r" t="t"/>
              <a:pathLst>
                <a:path extrusionOk="0" h="92" w="383">
                  <a:moveTo>
                    <a:pt x="383" y="1"/>
                  </a:moveTo>
                  <a:cubicBezTo>
                    <a:pt x="232" y="21"/>
                    <a:pt x="3" y="3"/>
                    <a:pt x="0" y="92"/>
                  </a:cubicBezTo>
                  <a:cubicBezTo>
                    <a:pt x="148" y="71"/>
                    <a:pt x="379" y="88"/>
                    <a:pt x="3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3"/>
            <p:cNvSpPr/>
            <p:nvPr/>
          </p:nvSpPr>
          <p:spPr>
            <a:xfrm>
              <a:off x="1111765" y="3618112"/>
              <a:ext cx="20309" cy="13489"/>
            </a:xfrm>
            <a:custGeom>
              <a:rect b="b" l="l" r="r" t="t"/>
              <a:pathLst>
                <a:path extrusionOk="0" h="448" w="569">
                  <a:moveTo>
                    <a:pt x="374" y="413"/>
                  </a:moveTo>
                  <a:cubicBezTo>
                    <a:pt x="386" y="356"/>
                    <a:pt x="403" y="306"/>
                    <a:pt x="569" y="323"/>
                  </a:cubicBezTo>
                  <a:lnTo>
                    <a:pt x="569" y="140"/>
                  </a:lnTo>
                  <a:cubicBezTo>
                    <a:pt x="94" y="0"/>
                    <a:pt x="1" y="448"/>
                    <a:pt x="374" y="41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3"/>
            <p:cNvSpPr/>
            <p:nvPr/>
          </p:nvSpPr>
          <p:spPr>
            <a:xfrm>
              <a:off x="7047854" y="3624314"/>
              <a:ext cx="14099" cy="4276"/>
            </a:xfrm>
            <a:custGeom>
              <a:rect b="b" l="l" r="r" t="t"/>
              <a:pathLst>
                <a:path extrusionOk="0" h="142" w="395">
                  <a:moveTo>
                    <a:pt x="294" y="25"/>
                  </a:moveTo>
                  <a:cubicBezTo>
                    <a:pt x="242" y="0"/>
                    <a:pt x="0" y="70"/>
                    <a:pt x="102" y="117"/>
                  </a:cubicBezTo>
                  <a:cubicBezTo>
                    <a:pt x="157" y="141"/>
                    <a:pt x="394"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3"/>
            <p:cNvSpPr/>
            <p:nvPr/>
          </p:nvSpPr>
          <p:spPr>
            <a:xfrm>
              <a:off x="6949309" y="3614890"/>
              <a:ext cx="65246" cy="12947"/>
            </a:xfrm>
            <a:custGeom>
              <a:rect b="b" l="l" r="r" t="t"/>
              <a:pathLst>
                <a:path extrusionOk="0" h="430" w="1828">
                  <a:moveTo>
                    <a:pt x="1128" y="430"/>
                  </a:moveTo>
                  <a:cubicBezTo>
                    <a:pt x="1828" y="0"/>
                    <a:pt x="0" y="307"/>
                    <a:pt x="1128" y="43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3"/>
            <p:cNvSpPr/>
            <p:nvPr/>
          </p:nvSpPr>
          <p:spPr>
            <a:xfrm>
              <a:off x="5853105" y="3619587"/>
              <a:ext cx="23307" cy="8250"/>
            </a:xfrm>
            <a:custGeom>
              <a:rect b="b" l="l" r="r" t="t"/>
              <a:pathLst>
                <a:path extrusionOk="0" h="274" w="653">
                  <a:moveTo>
                    <a:pt x="405" y="274"/>
                  </a:moveTo>
                  <a:cubicBezTo>
                    <a:pt x="417" y="156"/>
                    <a:pt x="653" y="148"/>
                    <a:pt x="598" y="1"/>
                  </a:cubicBezTo>
                  <a:lnTo>
                    <a:pt x="212" y="1"/>
                  </a:lnTo>
                  <a:cubicBezTo>
                    <a:pt x="0" y="130"/>
                    <a:pt x="8" y="221"/>
                    <a:pt x="405"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3"/>
            <p:cNvSpPr/>
            <p:nvPr/>
          </p:nvSpPr>
          <p:spPr>
            <a:xfrm>
              <a:off x="175318" y="3618623"/>
              <a:ext cx="32659" cy="9214"/>
            </a:xfrm>
            <a:custGeom>
              <a:rect b="b" l="l" r="r" t="t"/>
              <a:pathLst>
                <a:path extrusionOk="0" h="306" w="915">
                  <a:moveTo>
                    <a:pt x="1" y="214"/>
                  </a:moveTo>
                  <a:cubicBezTo>
                    <a:pt x="193" y="214"/>
                    <a:pt x="230" y="287"/>
                    <a:pt x="387" y="306"/>
                  </a:cubicBezTo>
                  <a:cubicBezTo>
                    <a:pt x="914" y="158"/>
                    <a:pt x="102" y="0"/>
                    <a:pt x="1" y="2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3"/>
            <p:cNvSpPr/>
            <p:nvPr/>
          </p:nvSpPr>
          <p:spPr>
            <a:xfrm>
              <a:off x="7226920" y="3621544"/>
              <a:ext cx="14027" cy="4276"/>
            </a:xfrm>
            <a:custGeom>
              <a:rect b="b" l="l" r="r" t="t"/>
              <a:pathLst>
                <a:path extrusionOk="0" h="142" w="393">
                  <a:moveTo>
                    <a:pt x="291" y="26"/>
                  </a:moveTo>
                  <a:cubicBezTo>
                    <a:pt x="237" y="1"/>
                    <a:pt x="1" y="70"/>
                    <a:pt x="100" y="117"/>
                  </a:cubicBezTo>
                  <a:cubicBezTo>
                    <a:pt x="152" y="142"/>
                    <a:pt x="392" y="73"/>
                    <a:pt x="291"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3"/>
            <p:cNvSpPr/>
            <p:nvPr/>
          </p:nvSpPr>
          <p:spPr>
            <a:xfrm>
              <a:off x="5967248" y="3621544"/>
              <a:ext cx="14134" cy="4276"/>
            </a:xfrm>
            <a:custGeom>
              <a:rect b="b" l="l" r="r" t="t"/>
              <a:pathLst>
                <a:path extrusionOk="0" h="142" w="396">
                  <a:moveTo>
                    <a:pt x="294" y="26"/>
                  </a:moveTo>
                  <a:cubicBezTo>
                    <a:pt x="240" y="1"/>
                    <a:pt x="0" y="70"/>
                    <a:pt x="102" y="117"/>
                  </a:cubicBezTo>
                  <a:cubicBezTo>
                    <a:pt x="154" y="142"/>
                    <a:pt x="396"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3"/>
            <p:cNvSpPr/>
            <p:nvPr/>
          </p:nvSpPr>
          <p:spPr>
            <a:xfrm>
              <a:off x="2546363" y="3621544"/>
              <a:ext cx="14063" cy="4276"/>
            </a:xfrm>
            <a:custGeom>
              <a:rect b="b" l="l" r="r" t="t"/>
              <a:pathLst>
                <a:path extrusionOk="0" h="142" w="394">
                  <a:moveTo>
                    <a:pt x="295" y="26"/>
                  </a:moveTo>
                  <a:cubicBezTo>
                    <a:pt x="240" y="1"/>
                    <a:pt x="1" y="70"/>
                    <a:pt x="103" y="117"/>
                  </a:cubicBezTo>
                  <a:cubicBezTo>
                    <a:pt x="155" y="142"/>
                    <a:pt x="394" y="73"/>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3"/>
            <p:cNvSpPr/>
            <p:nvPr/>
          </p:nvSpPr>
          <p:spPr>
            <a:xfrm>
              <a:off x="7069697" y="3610434"/>
              <a:ext cx="39761" cy="15778"/>
            </a:xfrm>
            <a:custGeom>
              <a:rect b="b" l="l" r="r" t="t"/>
              <a:pathLst>
                <a:path extrusionOk="0" h="524" w="1114">
                  <a:moveTo>
                    <a:pt x="646" y="305"/>
                  </a:moveTo>
                  <a:cubicBezTo>
                    <a:pt x="1114" y="1"/>
                    <a:pt x="0" y="524"/>
                    <a:pt x="646" y="3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3"/>
            <p:cNvSpPr/>
            <p:nvPr/>
          </p:nvSpPr>
          <p:spPr>
            <a:xfrm>
              <a:off x="4903952" y="3616185"/>
              <a:ext cx="13884" cy="7437"/>
            </a:xfrm>
            <a:custGeom>
              <a:rect b="b" l="l" r="r" t="t"/>
              <a:pathLst>
                <a:path extrusionOk="0" h="247" w="389">
                  <a:moveTo>
                    <a:pt x="388" y="114"/>
                  </a:moveTo>
                  <a:cubicBezTo>
                    <a:pt x="385" y="22"/>
                    <a:pt x="48" y="0"/>
                    <a:pt x="1" y="114"/>
                  </a:cubicBezTo>
                  <a:cubicBezTo>
                    <a:pt x="219" y="105"/>
                    <a:pt x="301" y="247"/>
                    <a:pt x="388"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3"/>
            <p:cNvSpPr/>
            <p:nvPr/>
          </p:nvSpPr>
          <p:spPr>
            <a:xfrm>
              <a:off x="4645722" y="3618804"/>
              <a:ext cx="13956" cy="4276"/>
            </a:xfrm>
            <a:custGeom>
              <a:rect b="b" l="l" r="r" t="t"/>
              <a:pathLst>
                <a:path extrusionOk="0" h="142" w="391">
                  <a:moveTo>
                    <a:pt x="100" y="117"/>
                  </a:moveTo>
                  <a:cubicBezTo>
                    <a:pt x="154" y="142"/>
                    <a:pt x="391" y="72"/>
                    <a:pt x="293" y="25"/>
                  </a:cubicBezTo>
                  <a:cubicBezTo>
                    <a:pt x="240" y="1"/>
                    <a:pt x="0" y="71"/>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3"/>
            <p:cNvSpPr/>
            <p:nvPr/>
          </p:nvSpPr>
          <p:spPr>
            <a:xfrm>
              <a:off x="251021" y="3619587"/>
              <a:ext cx="13849" cy="2800"/>
            </a:xfrm>
            <a:custGeom>
              <a:rect b="b" l="l" r="r" t="t"/>
              <a:pathLst>
                <a:path extrusionOk="0" h="93" w="388">
                  <a:moveTo>
                    <a:pt x="387" y="1"/>
                  </a:moveTo>
                  <a:cubicBezTo>
                    <a:pt x="236" y="20"/>
                    <a:pt x="3" y="3"/>
                    <a:pt x="1" y="92"/>
                  </a:cubicBezTo>
                  <a:cubicBezTo>
                    <a:pt x="151" y="71"/>
                    <a:pt x="381" y="89"/>
                    <a:pt x="3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3"/>
            <p:cNvSpPr/>
            <p:nvPr/>
          </p:nvSpPr>
          <p:spPr>
            <a:xfrm>
              <a:off x="7353555" y="3611427"/>
              <a:ext cx="23486" cy="8190"/>
            </a:xfrm>
            <a:custGeom>
              <a:rect b="b" l="l" r="r" t="t"/>
              <a:pathLst>
                <a:path extrusionOk="0" h="272" w="658">
                  <a:moveTo>
                    <a:pt x="409" y="272"/>
                  </a:moveTo>
                  <a:cubicBezTo>
                    <a:pt x="418" y="154"/>
                    <a:pt x="657" y="145"/>
                    <a:pt x="601" y="0"/>
                  </a:cubicBezTo>
                  <a:lnTo>
                    <a:pt x="214" y="0"/>
                  </a:lnTo>
                  <a:cubicBezTo>
                    <a:pt x="1" y="131"/>
                    <a:pt x="6" y="219"/>
                    <a:pt x="409"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3"/>
            <p:cNvSpPr/>
            <p:nvPr/>
          </p:nvSpPr>
          <p:spPr>
            <a:xfrm>
              <a:off x="2202258" y="3616124"/>
              <a:ext cx="14027" cy="4246"/>
            </a:xfrm>
            <a:custGeom>
              <a:rect b="b" l="l" r="r" t="t"/>
              <a:pathLst>
                <a:path extrusionOk="0" h="141" w="393">
                  <a:moveTo>
                    <a:pt x="293" y="24"/>
                  </a:moveTo>
                  <a:cubicBezTo>
                    <a:pt x="238" y="1"/>
                    <a:pt x="1" y="69"/>
                    <a:pt x="99" y="116"/>
                  </a:cubicBezTo>
                  <a:cubicBezTo>
                    <a:pt x="153" y="141"/>
                    <a:pt x="392" y="73"/>
                    <a:pt x="293"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3"/>
            <p:cNvSpPr/>
            <p:nvPr/>
          </p:nvSpPr>
          <p:spPr>
            <a:xfrm>
              <a:off x="1865006" y="3613384"/>
              <a:ext cx="13956" cy="4276"/>
            </a:xfrm>
            <a:custGeom>
              <a:rect b="b" l="l" r="r" t="t"/>
              <a:pathLst>
                <a:path extrusionOk="0" h="142" w="391">
                  <a:moveTo>
                    <a:pt x="293" y="27"/>
                  </a:moveTo>
                  <a:cubicBezTo>
                    <a:pt x="238" y="0"/>
                    <a:pt x="0" y="70"/>
                    <a:pt x="102" y="115"/>
                  </a:cubicBezTo>
                  <a:cubicBezTo>
                    <a:pt x="152" y="141"/>
                    <a:pt x="391" y="71"/>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3"/>
            <p:cNvSpPr/>
            <p:nvPr/>
          </p:nvSpPr>
          <p:spPr>
            <a:xfrm>
              <a:off x="1510586" y="3610163"/>
              <a:ext cx="13813" cy="7407"/>
            </a:xfrm>
            <a:custGeom>
              <a:rect b="b" l="l" r="r" t="t"/>
              <a:pathLst>
                <a:path extrusionOk="0" h="246" w="387">
                  <a:moveTo>
                    <a:pt x="387" y="134"/>
                  </a:moveTo>
                  <a:cubicBezTo>
                    <a:pt x="172" y="143"/>
                    <a:pt x="87" y="0"/>
                    <a:pt x="1" y="134"/>
                  </a:cubicBezTo>
                  <a:cubicBezTo>
                    <a:pt x="3" y="225"/>
                    <a:pt x="340" y="246"/>
                    <a:pt x="387" y="13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3"/>
            <p:cNvSpPr/>
            <p:nvPr/>
          </p:nvSpPr>
          <p:spPr>
            <a:xfrm>
              <a:off x="4339557" y="3608627"/>
              <a:ext cx="13849" cy="5480"/>
            </a:xfrm>
            <a:custGeom>
              <a:rect b="b" l="l" r="r" t="t"/>
              <a:pathLst>
                <a:path extrusionOk="0" h="182" w="388">
                  <a:moveTo>
                    <a:pt x="387" y="1"/>
                  </a:moveTo>
                  <a:lnTo>
                    <a:pt x="1" y="1"/>
                  </a:lnTo>
                  <a:lnTo>
                    <a:pt x="1" y="182"/>
                  </a:lnTo>
                  <a:lnTo>
                    <a:pt x="387"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3"/>
            <p:cNvSpPr/>
            <p:nvPr/>
          </p:nvSpPr>
          <p:spPr>
            <a:xfrm>
              <a:off x="1579435" y="3608627"/>
              <a:ext cx="13884" cy="5480"/>
            </a:xfrm>
            <a:custGeom>
              <a:rect b="b" l="l" r="r" t="t"/>
              <a:pathLst>
                <a:path extrusionOk="0" h="182" w="389">
                  <a:moveTo>
                    <a:pt x="389" y="1"/>
                  </a:moveTo>
                  <a:lnTo>
                    <a:pt x="1" y="1"/>
                  </a:lnTo>
                  <a:lnTo>
                    <a:pt x="1" y="182"/>
                  </a:lnTo>
                  <a:lnTo>
                    <a:pt x="389"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3"/>
            <p:cNvSpPr/>
            <p:nvPr/>
          </p:nvSpPr>
          <p:spPr>
            <a:xfrm>
              <a:off x="7987549" y="3608206"/>
              <a:ext cx="20773" cy="3673"/>
            </a:xfrm>
            <a:custGeom>
              <a:rect b="b" l="l" r="r" t="t"/>
              <a:pathLst>
                <a:path extrusionOk="0" h="122" w="582">
                  <a:moveTo>
                    <a:pt x="582" y="15"/>
                  </a:moveTo>
                  <a:cubicBezTo>
                    <a:pt x="353" y="30"/>
                    <a:pt x="35" y="0"/>
                    <a:pt x="1" y="107"/>
                  </a:cubicBezTo>
                  <a:cubicBezTo>
                    <a:pt x="229" y="92"/>
                    <a:pt x="548" y="122"/>
                    <a:pt x="582" y="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3"/>
            <p:cNvSpPr/>
            <p:nvPr/>
          </p:nvSpPr>
          <p:spPr>
            <a:xfrm>
              <a:off x="4525333" y="3605556"/>
              <a:ext cx="7031" cy="6203"/>
            </a:xfrm>
            <a:custGeom>
              <a:rect b="b" l="l" r="r" t="t"/>
              <a:pathLst>
                <a:path extrusionOk="0" h="206" w="197">
                  <a:moveTo>
                    <a:pt x="4" y="103"/>
                  </a:moveTo>
                  <a:cubicBezTo>
                    <a:pt x="0" y="153"/>
                    <a:pt x="157" y="206"/>
                    <a:pt x="194" y="103"/>
                  </a:cubicBezTo>
                  <a:cubicBezTo>
                    <a:pt x="196" y="54"/>
                    <a:pt x="39" y="1"/>
                    <a:pt x="4"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3"/>
            <p:cNvSpPr/>
            <p:nvPr/>
          </p:nvSpPr>
          <p:spPr>
            <a:xfrm>
              <a:off x="684641" y="3601913"/>
              <a:ext cx="13813" cy="7437"/>
            </a:xfrm>
            <a:custGeom>
              <a:rect b="b" l="l" r="r" t="t"/>
              <a:pathLst>
                <a:path extrusionOk="0" h="247" w="387">
                  <a:moveTo>
                    <a:pt x="387" y="133"/>
                  </a:moveTo>
                  <a:cubicBezTo>
                    <a:pt x="169" y="143"/>
                    <a:pt x="85" y="0"/>
                    <a:pt x="1" y="133"/>
                  </a:cubicBezTo>
                  <a:cubicBezTo>
                    <a:pt x="2" y="224"/>
                    <a:pt x="339" y="247"/>
                    <a:pt x="387" y="1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3"/>
            <p:cNvSpPr/>
            <p:nvPr/>
          </p:nvSpPr>
          <p:spPr>
            <a:xfrm>
              <a:off x="1235259" y="3600107"/>
              <a:ext cx="6996" cy="6233"/>
            </a:xfrm>
            <a:custGeom>
              <a:rect b="b" l="l" r="r" t="t"/>
              <a:pathLst>
                <a:path extrusionOk="0" h="207" w="196">
                  <a:moveTo>
                    <a:pt x="196" y="102"/>
                  </a:moveTo>
                  <a:cubicBezTo>
                    <a:pt x="196" y="52"/>
                    <a:pt x="35" y="0"/>
                    <a:pt x="0" y="102"/>
                  </a:cubicBezTo>
                  <a:cubicBezTo>
                    <a:pt x="1" y="153"/>
                    <a:pt x="157" y="207"/>
                    <a:pt x="196"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3"/>
            <p:cNvSpPr/>
            <p:nvPr/>
          </p:nvSpPr>
          <p:spPr>
            <a:xfrm>
              <a:off x="3589243" y="3597337"/>
              <a:ext cx="7031" cy="6293"/>
            </a:xfrm>
            <a:custGeom>
              <a:rect b="b" l="l" r="r" t="t"/>
              <a:pathLst>
                <a:path extrusionOk="0" h="209" w="197">
                  <a:moveTo>
                    <a:pt x="196" y="104"/>
                  </a:moveTo>
                  <a:cubicBezTo>
                    <a:pt x="196" y="53"/>
                    <a:pt x="38" y="1"/>
                    <a:pt x="3" y="104"/>
                  </a:cubicBezTo>
                  <a:cubicBezTo>
                    <a:pt x="0" y="155"/>
                    <a:pt x="160" y="208"/>
                    <a:pt x="196"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3"/>
            <p:cNvSpPr/>
            <p:nvPr/>
          </p:nvSpPr>
          <p:spPr>
            <a:xfrm>
              <a:off x="7588335" y="3594386"/>
              <a:ext cx="13813" cy="6835"/>
            </a:xfrm>
            <a:custGeom>
              <a:rect b="b" l="l" r="r" t="t"/>
              <a:pathLst>
                <a:path extrusionOk="0" h="227" w="387">
                  <a:moveTo>
                    <a:pt x="387" y="112"/>
                  </a:moveTo>
                  <a:cubicBezTo>
                    <a:pt x="345" y="1"/>
                    <a:pt x="170" y="57"/>
                    <a:pt x="0" y="112"/>
                  </a:cubicBezTo>
                  <a:cubicBezTo>
                    <a:pt x="0" y="203"/>
                    <a:pt x="340" y="227"/>
                    <a:pt x="387" y="11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3"/>
            <p:cNvSpPr/>
            <p:nvPr/>
          </p:nvSpPr>
          <p:spPr>
            <a:xfrm>
              <a:off x="4277596" y="3594988"/>
              <a:ext cx="13777" cy="5480"/>
            </a:xfrm>
            <a:custGeom>
              <a:rect b="b" l="l" r="r" t="t"/>
              <a:pathLst>
                <a:path extrusionOk="0" h="182" w="386">
                  <a:moveTo>
                    <a:pt x="386" y="1"/>
                  </a:moveTo>
                  <a:lnTo>
                    <a:pt x="1" y="1"/>
                  </a:lnTo>
                  <a:lnTo>
                    <a:pt x="1"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3"/>
            <p:cNvSpPr/>
            <p:nvPr/>
          </p:nvSpPr>
          <p:spPr>
            <a:xfrm>
              <a:off x="2835503" y="3596945"/>
              <a:ext cx="13991" cy="4276"/>
            </a:xfrm>
            <a:custGeom>
              <a:rect b="b" l="l" r="r" t="t"/>
              <a:pathLst>
                <a:path extrusionOk="0" h="142" w="392">
                  <a:moveTo>
                    <a:pt x="99" y="117"/>
                  </a:moveTo>
                  <a:cubicBezTo>
                    <a:pt x="153" y="142"/>
                    <a:pt x="391" y="73"/>
                    <a:pt x="293" y="27"/>
                  </a:cubicBezTo>
                  <a:cubicBezTo>
                    <a:pt x="240" y="1"/>
                    <a:pt x="1" y="71"/>
                    <a:pt x="99"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3"/>
            <p:cNvSpPr/>
            <p:nvPr/>
          </p:nvSpPr>
          <p:spPr>
            <a:xfrm>
              <a:off x="2556856" y="3594597"/>
              <a:ext cx="6924" cy="6293"/>
            </a:xfrm>
            <a:custGeom>
              <a:rect b="b" l="l" r="r" t="t"/>
              <a:pathLst>
                <a:path extrusionOk="0" h="209" w="194">
                  <a:moveTo>
                    <a:pt x="1" y="105"/>
                  </a:moveTo>
                  <a:cubicBezTo>
                    <a:pt x="1" y="156"/>
                    <a:pt x="155" y="208"/>
                    <a:pt x="191" y="105"/>
                  </a:cubicBezTo>
                  <a:cubicBezTo>
                    <a:pt x="194" y="54"/>
                    <a:pt x="34" y="1"/>
                    <a:pt x="1"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3"/>
            <p:cNvSpPr/>
            <p:nvPr/>
          </p:nvSpPr>
          <p:spPr>
            <a:xfrm>
              <a:off x="1923505" y="3594627"/>
              <a:ext cx="7031" cy="6263"/>
            </a:xfrm>
            <a:custGeom>
              <a:rect b="b" l="l" r="r" t="t"/>
              <a:pathLst>
                <a:path extrusionOk="0" h="208" w="197">
                  <a:moveTo>
                    <a:pt x="197" y="104"/>
                  </a:moveTo>
                  <a:cubicBezTo>
                    <a:pt x="197" y="53"/>
                    <a:pt x="39" y="1"/>
                    <a:pt x="5" y="104"/>
                  </a:cubicBezTo>
                  <a:cubicBezTo>
                    <a:pt x="1" y="154"/>
                    <a:pt x="160" y="207"/>
                    <a:pt x="197"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3"/>
            <p:cNvSpPr/>
            <p:nvPr/>
          </p:nvSpPr>
          <p:spPr>
            <a:xfrm>
              <a:off x="567643" y="3597728"/>
              <a:ext cx="13777" cy="2740"/>
            </a:xfrm>
            <a:custGeom>
              <a:rect b="b" l="l" r="r" t="t"/>
              <a:pathLst>
                <a:path extrusionOk="0" h="91" w="386">
                  <a:moveTo>
                    <a:pt x="386" y="1"/>
                  </a:moveTo>
                  <a:cubicBezTo>
                    <a:pt x="236" y="22"/>
                    <a:pt x="3" y="2"/>
                    <a:pt x="1" y="91"/>
                  </a:cubicBezTo>
                  <a:cubicBezTo>
                    <a:pt x="150" y="71"/>
                    <a:pt x="381" y="90"/>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3"/>
            <p:cNvSpPr/>
            <p:nvPr/>
          </p:nvSpPr>
          <p:spPr>
            <a:xfrm>
              <a:off x="6721095" y="3588936"/>
              <a:ext cx="13777" cy="6805"/>
            </a:xfrm>
            <a:custGeom>
              <a:rect b="b" l="l" r="r" t="t"/>
              <a:pathLst>
                <a:path extrusionOk="0" h="226" w="386">
                  <a:moveTo>
                    <a:pt x="386" y="110"/>
                  </a:moveTo>
                  <a:cubicBezTo>
                    <a:pt x="345" y="1"/>
                    <a:pt x="173" y="53"/>
                    <a:pt x="1" y="110"/>
                  </a:cubicBezTo>
                  <a:cubicBezTo>
                    <a:pt x="3" y="202"/>
                    <a:pt x="339" y="225"/>
                    <a:pt x="386"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3"/>
            <p:cNvSpPr/>
            <p:nvPr/>
          </p:nvSpPr>
          <p:spPr>
            <a:xfrm>
              <a:off x="6166908" y="3591496"/>
              <a:ext cx="14027" cy="4276"/>
            </a:xfrm>
            <a:custGeom>
              <a:rect b="b" l="l" r="r" t="t"/>
              <a:pathLst>
                <a:path extrusionOk="0" h="142" w="393">
                  <a:moveTo>
                    <a:pt x="292" y="25"/>
                  </a:moveTo>
                  <a:cubicBezTo>
                    <a:pt x="238" y="0"/>
                    <a:pt x="1" y="70"/>
                    <a:pt x="99" y="117"/>
                  </a:cubicBezTo>
                  <a:cubicBezTo>
                    <a:pt x="154" y="141"/>
                    <a:pt x="392" y="72"/>
                    <a:pt x="292"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3"/>
            <p:cNvSpPr/>
            <p:nvPr/>
          </p:nvSpPr>
          <p:spPr>
            <a:xfrm>
              <a:off x="5048540" y="3586769"/>
              <a:ext cx="20666" cy="9003"/>
            </a:xfrm>
            <a:custGeom>
              <a:rect b="b" l="l" r="r" t="t"/>
              <a:pathLst>
                <a:path extrusionOk="0" h="299" w="579">
                  <a:moveTo>
                    <a:pt x="579" y="1"/>
                  </a:moveTo>
                  <a:lnTo>
                    <a:pt x="193" y="1"/>
                  </a:lnTo>
                  <a:cubicBezTo>
                    <a:pt x="193" y="91"/>
                    <a:pt x="38" y="109"/>
                    <a:pt x="0" y="182"/>
                  </a:cubicBezTo>
                  <a:cubicBezTo>
                    <a:pt x="246" y="189"/>
                    <a:pt x="267" y="298"/>
                    <a:pt x="579"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3"/>
            <p:cNvSpPr/>
            <p:nvPr/>
          </p:nvSpPr>
          <p:spPr>
            <a:xfrm>
              <a:off x="2822083" y="3586377"/>
              <a:ext cx="23914" cy="5902"/>
            </a:xfrm>
            <a:custGeom>
              <a:rect b="b" l="l" r="r" t="t"/>
              <a:pathLst>
                <a:path extrusionOk="0" h="196" w="670">
                  <a:moveTo>
                    <a:pt x="475" y="195"/>
                  </a:moveTo>
                  <a:cubicBezTo>
                    <a:pt x="473" y="104"/>
                    <a:pt x="631" y="87"/>
                    <a:pt x="669" y="14"/>
                  </a:cubicBezTo>
                  <a:cubicBezTo>
                    <a:pt x="364" y="22"/>
                    <a:pt x="1" y="1"/>
                    <a:pt x="88" y="19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3"/>
            <p:cNvSpPr/>
            <p:nvPr/>
          </p:nvSpPr>
          <p:spPr>
            <a:xfrm>
              <a:off x="6937852" y="3586016"/>
              <a:ext cx="13920" cy="4276"/>
            </a:xfrm>
            <a:custGeom>
              <a:rect b="b" l="l" r="r" t="t"/>
              <a:pathLst>
                <a:path extrusionOk="0" h="142" w="390">
                  <a:moveTo>
                    <a:pt x="291" y="26"/>
                  </a:moveTo>
                  <a:cubicBezTo>
                    <a:pt x="238" y="1"/>
                    <a:pt x="0" y="70"/>
                    <a:pt x="99" y="116"/>
                  </a:cubicBezTo>
                  <a:cubicBezTo>
                    <a:pt x="152" y="142"/>
                    <a:pt x="389" y="74"/>
                    <a:pt x="291"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3"/>
            <p:cNvSpPr/>
            <p:nvPr/>
          </p:nvSpPr>
          <p:spPr>
            <a:xfrm>
              <a:off x="4515304" y="3575839"/>
              <a:ext cx="40440" cy="13670"/>
            </a:xfrm>
            <a:custGeom>
              <a:rect b="b" l="l" r="r" t="t"/>
              <a:pathLst>
                <a:path extrusionOk="0" h="454" w="1133">
                  <a:moveTo>
                    <a:pt x="285" y="454"/>
                  </a:moveTo>
                  <a:lnTo>
                    <a:pt x="1054" y="454"/>
                  </a:lnTo>
                  <a:cubicBezTo>
                    <a:pt x="1132" y="237"/>
                    <a:pt x="699" y="258"/>
                    <a:pt x="860" y="1"/>
                  </a:cubicBezTo>
                  <a:cubicBezTo>
                    <a:pt x="1" y="41"/>
                    <a:pt x="575" y="193"/>
                    <a:pt x="285" y="45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3"/>
            <p:cNvSpPr/>
            <p:nvPr/>
          </p:nvSpPr>
          <p:spPr>
            <a:xfrm>
              <a:off x="2553287" y="3586016"/>
              <a:ext cx="13991" cy="4276"/>
            </a:xfrm>
            <a:custGeom>
              <a:rect b="b" l="l" r="r" t="t"/>
              <a:pathLst>
                <a:path extrusionOk="0" h="142" w="392">
                  <a:moveTo>
                    <a:pt x="294" y="26"/>
                  </a:moveTo>
                  <a:cubicBezTo>
                    <a:pt x="242" y="1"/>
                    <a:pt x="0" y="70"/>
                    <a:pt x="102" y="116"/>
                  </a:cubicBezTo>
                  <a:cubicBezTo>
                    <a:pt x="154" y="142"/>
                    <a:pt x="392" y="74"/>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3"/>
            <p:cNvSpPr/>
            <p:nvPr/>
          </p:nvSpPr>
          <p:spPr>
            <a:xfrm>
              <a:off x="1920007" y="3586016"/>
              <a:ext cx="14134" cy="4276"/>
            </a:xfrm>
            <a:custGeom>
              <a:rect b="b" l="l" r="r" t="t"/>
              <a:pathLst>
                <a:path extrusionOk="0" h="142" w="396">
                  <a:moveTo>
                    <a:pt x="103" y="116"/>
                  </a:moveTo>
                  <a:cubicBezTo>
                    <a:pt x="154" y="142"/>
                    <a:pt x="395" y="71"/>
                    <a:pt x="295" y="26"/>
                  </a:cubicBezTo>
                  <a:cubicBezTo>
                    <a:pt x="238" y="1"/>
                    <a:pt x="1" y="70"/>
                    <a:pt x="103"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3"/>
            <p:cNvSpPr/>
            <p:nvPr/>
          </p:nvSpPr>
          <p:spPr>
            <a:xfrm>
              <a:off x="225465" y="3573400"/>
              <a:ext cx="46257" cy="18789"/>
            </a:xfrm>
            <a:custGeom>
              <a:rect b="b" l="l" r="r" t="t"/>
              <a:pathLst>
                <a:path extrusionOk="0" h="624" w="1296">
                  <a:moveTo>
                    <a:pt x="1295" y="355"/>
                  </a:moveTo>
                  <a:cubicBezTo>
                    <a:pt x="924" y="318"/>
                    <a:pt x="1144" y="1"/>
                    <a:pt x="524" y="83"/>
                  </a:cubicBezTo>
                  <a:cubicBezTo>
                    <a:pt x="0" y="224"/>
                    <a:pt x="999" y="624"/>
                    <a:pt x="1295" y="35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3"/>
            <p:cNvSpPr/>
            <p:nvPr/>
          </p:nvSpPr>
          <p:spPr>
            <a:xfrm>
              <a:off x="8631001" y="3580566"/>
              <a:ext cx="14063" cy="4246"/>
            </a:xfrm>
            <a:custGeom>
              <a:rect b="b" l="l" r="r" t="t"/>
              <a:pathLst>
                <a:path extrusionOk="0" h="141" w="394">
                  <a:moveTo>
                    <a:pt x="294" y="24"/>
                  </a:moveTo>
                  <a:cubicBezTo>
                    <a:pt x="240" y="1"/>
                    <a:pt x="1" y="68"/>
                    <a:pt x="100" y="115"/>
                  </a:cubicBezTo>
                  <a:cubicBezTo>
                    <a:pt x="155" y="140"/>
                    <a:pt x="394" y="74"/>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3"/>
            <p:cNvSpPr/>
            <p:nvPr/>
          </p:nvSpPr>
          <p:spPr>
            <a:xfrm>
              <a:off x="7141010" y="3581259"/>
              <a:ext cx="13742" cy="2800"/>
            </a:xfrm>
            <a:custGeom>
              <a:rect b="b" l="l" r="r" t="t"/>
              <a:pathLst>
                <a:path extrusionOk="0" h="93" w="385">
                  <a:moveTo>
                    <a:pt x="385" y="1"/>
                  </a:moveTo>
                  <a:cubicBezTo>
                    <a:pt x="233" y="23"/>
                    <a:pt x="3" y="4"/>
                    <a:pt x="1" y="92"/>
                  </a:cubicBezTo>
                  <a:cubicBezTo>
                    <a:pt x="150" y="71"/>
                    <a:pt x="379" y="90"/>
                    <a:pt x="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3"/>
            <p:cNvSpPr/>
            <p:nvPr/>
          </p:nvSpPr>
          <p:spPr>
            <a:xfrm>
              <a:off x="4269886" y="3573129"/>
              <a:ext cx="21487" cy="6413"/>
            </a:xfrm>
            <a:custGeom>
              <a:rect b="b" l="l" r="r" t="t"/>
              <a:pathLst>
                <a:path extrusionOk="0" h="213" w="602">
                  <a:moveTo>
                    <a:pt x="602" y="182"/>
                  </a:moveTo>
                  <a:lnTo>
                    <a:pt x="602" y="1"/>
                  </a:lnTo>
                  <a:lnTo>
                    <a:pt x="22" y="1"/>
                  </a:lnTo>
                  <a:cubicBezTo>
                    <a:pt x="0" y="164"/>
                    <a:pt x="217" y="212"/>
                    <a:pt x="602"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3"/>
            <p:cNvSpPr/>
            <p:nvPr/>
          </p:nvSpPr>
          <p:spPr>
            <a:xfrm>
              <a:off x="3103977" y="3575056"/>
              <a:ext cx="13920" cy="4276"/>
            </a:xfrm>
            <a:custGeom>
              <a:rect b="b" l="l" r="r" t="t"/>
              <a:pathLst>
                <a:path extrusionOk="0" h="142" w="390">
                  <a:moveTo>
                    <a:pt x="291" y="27"/>
                  </a:moveTo>
                  <a:cubicBezTo>
                    <a:pt x="238" y="1"/>
                    <a:pt x="0" y="69"/>
                    <a:pt x="99" y="118"/>
                  </a:cubicBezTo>
                  <a:cubicBezTo>
                    <a:pt x="152" y="142"/>
                    <a:pt x="389" y="75"/>
                    <a:pt x="291"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3"/>
            <p:cNvSpPr/>
            <p:nvPr/>
          </p:nvSpPr>
          <p:spPr>
            <a:xfrm>
              <a:off x="1438203" y="3575056"/>
              <a:ext cx="14063" cy="4276"/>
            </a:xfrm>
            <a:custGeom>
              <a:rect b="b" l="l" r="r" t="t"/>
              <a:pathLst>
                <a:path extrusionOk="0" h="142" w="394">
                  <a:moveTo>
                    <a:pt x="295" y="27"/>
                  </a:moveTo>
                  <a:cubicBezTo>
                    <a:pt x="242" y="1"/>
                    <a:pt x="0" y="69"/>
                    <a:pt x="101" y="118"/>
                  </a:cubicBezTo>
                  <a:cubicBezTo>
                    <a:pt x="157" y="142"/>
                    <a:pt x="393" y="75"/>
                    <a:pt x="295"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3"/>
            <p:cNvSpPr/>
            <p:nvPr/>
          </p:nvSpPr>
          <p:spPr>
            <a:xfrm>
              <a:off x="309377" y="3575056"/>
              <a:ext cx="14099" cy="4276"/>
            </a:xfrm>
            <a:custGeom>
              <a:rect b="b" l="l" r="r" t="t"/>
              <a:pathLst>
                <a:path extrusionOk="0" h="142" w="395">
                  <a:moveTo>
                    <a:pt x="292" y="27"/>
                  </a:moveTo>
                  <a:cubicBezTo>
                    <a:pt x="240" y="1"/>
                    <a:pt x="0" y="69"/>
                    <a:pt x="99" y="118"/>
                  </a:cubicBezTo>
                  <a:cubicBezTo>
                    <a:pt x="154" y="142"/>
                    <a:pt x="394" y="75"/>
                    <a:pt x="292"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3"/>
            <p:cNvSpPr/>
            <p:nvPr/>
          </p:nvSpPr>
          <p:spPr>
            <a:xfrm>
              <a:off x="4583796" y="3572377"/>
              <a:ext cx="14027" cy="4276"/>
            </a:xfrm>
            <a:custGeom>
              <a:rect b="b" l="l" r="r" t="t"/>
              <a:pathLst>
                <a:path extrusionOk="0" h="142" w="393">
                  <a:moveTo>
                    <a:pt x="292" y="26"/>
                  </a:moveTo>
                  <a:cubicBezTo>
                    <a:pt x="238" y="1"/>
                    <a:pt x="1" y="70"/>
                    <a:pt x="98" y="116"/>
                  </a:cubicBezTo>
                  <a:cubicBezTo>
                    <a:pt x="153" y="142"/>
                    <a:pt x="392" y="71"/>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3"/>
            <p:cNvSpPr/>
            <p:nvPr/>
          </p:nvSpPr>
          <p:spPr>
            <a:xfrm>
              <a:off x="2198939" y="3566746"/>
              <a:ext cx="27626" cy="9997"/>
            </a:xfrm>
            <a:custGeom>
              <a:rect b="b" l="l" r="r" t="t"/>
              <a:pathLst>
                <a:path extrusionOk="0" h="332" w="774">
                  <a:moveTo>
                    <a:pt x="1" y="213"/>
                  </a:moveTo>
                  <a:cubicBezTo>
                    <a:pt x="258" y="330"/>
                    <a:pt x="716" y="332"/>
                    <a:pt x="774" y="121"/>
                  </a:cubicBezTo>
                  <a:cubicBezTo>
                    <a:pt x="517" y="4"/>
                    <a:pt x="54" y="0"/>
                    <a:pt x="1" y="21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3"/>
            <p:cNvSpPr/>
            <p:nvPr/>
          </p:nvSpPr>
          <p:spPr>
            <a:xfrm>
              <a:off x="8497014" y="3567078"/>
              <a:ext cx="13777" cy="6745"/>
            </a:xfrm>
            <a:custGeom>
              <a:rect b="b" l="l" r="r" t="t"/>
              <a:pathLst>
                <a:path extrusionOk="0" h="224" w="386">
                  <a:moveTo>
                    <a:pt x="386" y="110"/>
                  </a:moveTo>
                  <a:cubicBezTo>
                    <a:pt x="345" y="1"/>
                    <a:pt x="170" y="54"/>
                    <a:pt x="1" y="110"/>
                  </a:cubicBezTo>
                  <a:cubicBezTo>
                    <a:pt x="1" y="202"/>
                    <a:pt x="335" y="224"/>
                    <a:pt x="386"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3"/>
            <p:cNvSpPr/>
            <p:nvPr/>
          </p:nvSpPr>
          <p:spPr>
            <a:xfrm>
              <a:off x="7801701" y="3567228"/>
              <a:ext cx="6996" cy="6293"/>
            </a:xfrm>
            <a:custGeom>
              <a:rect b="b" l="l" r="r" t="t"/>
              <a:pathLst>
                <a:path extrusionOk="0" h="209" w="196">
                  <a:moveTo>
                    <a:pt x="195" y="105"/>
                  </a:moveTo>
                  <a:cubicBezTo>
                    <a:pt x="195" y="55"/>
                    <a:pt x="37" y="1"/>
                    <a:pt x="1" y="105"/>
                  </a:cubicBezTo>
                  <a:cubicBezTo>
                    <a:pt x="1" y="156"/>
                    <a:pt x="157" y="209"/>
                    <a:pt x="195"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3"/>
            <p:cNvSpPr/>
            <p:nvPr/>
          </p:nvSpPr>
          <p:spPr>
            <a:xfrm>
              <a:off x="4642438" y="3567650"/>
              <a:ext cx="13777" cy="5510"/>
            </a:xfrm>
            <a:custGeom>
              <a:rect b="b" l="l" r="r" t="t"/>
              <a:pathLst>
                <a:path extrusionOk="0" h="183" w="386">
                  <a:moveTo>
                    <a:pt x="386" y="0"/>
                  </a:moveTo>
                  <a:lnTo>
                    <a:pt x="1" y="0"/>
                  </a:lnTo>
                  <a:lnTo>
                    <a:pt x="1" y="183"/>
                  </a:lnTo>
                  <a:lnTo>
                    <a:pt x="386"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3"/>
            <p:cNvSpPr/>
            <p:nvPr/>
          </p:nvSpPr>
          <p:spPr>
            <a:xfrm>
              <a:off x="1438203" y="3569607"/>
              <a:ext cx="14063" cy="4306"/>
            </a:xfrm>
            <a:custGeom>
              <a:rect b="b" l="l" r="r" t="t"/>
              <a:pathLst>
                <a:path extrusionOk="0" h="143" w="394">
                  <a:moveTo>
                    <a:pt x="295" y="26"/>
                  </a:moveTo>
                  <a:cubicBezTo>
                    <a:pt x="242" y="0"/>
                    <a:pt x="0" y="71"/>
                    <a:pt x="101" y="118"/>
                  </a:cubicBezTo>
                  <a:cubicBezTo>
                    <a:pt x="157" y="143"/>
                    <a:pt x="393" y="73"/>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3"/>
            <p:cNvSpPr/>
            <p:nvPr/>
          </p:nvSpPr>
          <p:spPr>
            <a:xfrm>
              <a:off x="1407258" y="3567469"/>
              <a:ext cx="23985" cy="6052"/>
            </a:xfrm>
            <a:custGeom>
              <a:rect b="b" l="l" r="r" t="t"/>
              <a:pathLst>
                <a:path extrusionOk="0" h="201" w="672">
                  <a:moveTo>
                    <a:pt x="580" y="6"/>
                  </a:moveTo>
                  <a:cubicBezTo>
                    <a:pt x="248" y="1"/>
                    <a:pt x="87" y="75"/>
                    <a:pt x="0" y="189"/>
                  </a:cubicBezTo>
                  <a:cubicBezTo>
                    <a:pt x="307" y="178"/>
                    <a:pt x="671" y="201"/>
                    <a:pt x="580" y="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3"/>
            <p:cNvSpPr/>
            <p:nvPr/>
          </p:nvSpPr>
          <p:spPr>
            <a:xfrm>
              <a:off x="226857" y="3569607"/>
              <a:ext cx="13991" cy="4306"/>
            </a:xfrm>
            <a:custGeom>
              <a:rect b="b" l="l" r="r" t="t"/>
              <a:pathLst>
                <a:path extrusionOk="0" h="143" w="392">
                  <a:moveTo>
                    <a:pt x="293" y="26"/>
                  </a:moveTo>
                  <a:cubicBezTo>
                    <a:pt x="238" y="0"/>
                    <a:pt x="0" y="71"/>
                    <a:pt x="100" y="118"/>
                  </a:cubicBezTo>
                  <a:cubicBezTo>
                    <a:pt x="150" y="143"/>
                    <a:pt x="392"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3"/>
            <p:cNvSpPr/>
            <p:nvPr/>
          </p:nvSpPr>
          <p:spPr>
            <a:xfrm>
              <a:off x="8648419" y="3561387"/>
              <a:ext cx="27555" cy="10207"/>
            </a:xfrm>
            <a:custGeom>
              <a:rect b="b" l="l" r="r" t="t"/>
              <a:pathLst>
                <a:path extrusionOk="0" h="339" w="772">
                  <a:moveTo>
                    <a:pt x="771" y="299"/>
                  </a:moveTo>
                  <a:lnTo>
                    <a:pt x="771" y="27"/>
                  </a:lnTo>
                  <a:cubicBezTo>
                    <a:pt x="330" y="0"/>
                    <a:pt x="47" y="47"/>
                    <a:pt x="1" y="208"/>
                  </a:cubicBezTo>
                  <a:cubicBezTo>
                    <a:pt x="258" y="237"/>
                    <a:pt x="366" y="339"/>
                    <a:pt x="771" y="29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3"/>
            <p:cNvSpPr/>
            <p:nvPr/>
          </p:nvSpPr>
          <p:spPr>
            <a:xfrm>
              <a:off x="8022027" y="3564518"/>
              <a:ext cx="6889" cy="6293"/>
            </a:xfrm>
            <a:custGeom>
              <a:rect b="b" l="l" r="r" t="t"/>
              <a:pathLst>
                <a:path extrusionOk="0" h="209" w="193">
                  <a:moveTo>
                    <a:pt x="193" y="104"/>
                  </a:moveTo>
                  <a:cubicBezTo>
                    <a:pt x="193" y="53"/>
                    <a:pt x="39" y="1"/>
                    <a:pt x="1" y="104"/>
                  </a:cubicBezTo>
                  <a:cubicBezTo>
                    <a:pt x="1" y="155"/>
                    <a:pt x="156" y="208"/>
                    <a:pt x="19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3"/>
            <p:cNvSpPr/>
            <p:nvPr/>
          </p:nvSpPr>
          <p:spPr>
            <a:xfrm>
              <a:off x="7719075" y="3556660"/>
              <a:ext cx="29946" cy="13760"/>
            </a:xfrm>
            <a:custGeom>
              <a:rect b="b" l="l" r="r" t="t"/>
              <a:pathLst>
                <a:path extrusionOk="0" h="457" w="839">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3"/>
            <p:cNvSpPr/>
            <p:nvPr/>
          </p:nvSpPr>
          <p:spPr>
            <a:xfrm>
              <a:off x="7650297" y="3561809"/>
              <a:ext cx="7031" cy="6263"/>
            </a:xfrm>
            <a:custGeom>
              <a:rect b="b" l="l" r="r" t="t"/>
              <a:pathLst>
                <a:path extrusionOk="0" h="208" w="197">
                  <a:moveTo>
                    <a:pt x="195" y="104"/>
                  </a:moveTo>
                  <a:cubicBezTo>
                    <a:pt x="196" y="53"/>
                    <a:pt x="40" y="1"/>
                    <a:pt x="0" y="104"/>
                  </a:cubicBezTo>
                  <a:cubicBezTo>
                    <a:pt x="0" y="155"/>
                    <a:pt x="157" y="207"/>
                    <a:pt x="195"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3"/>
            <p:cNvSpPr/>
            <p:nvPr/>
          </p:nvSpPr>
          <p:spPr>
            <a:xfrm>
              <a:off x="4329313" y="3554854"/>
              <a:ext cx="58857" cy="12827"/>
            </a:xfrm>
            <a:custGeom>
              <a:rect b="b" l="l" r="r" t="t"/>
              <a:pathLst>
                <a:path extrusionOk="0" h="426" w="1649">
                  <a:moveTo>
                    <a:pt x="674" y="425"/>
                  </a:moveTo>
                  <a:cubicBezTo>
                    <a:pt x="1648" y="60"/>
                    <a:pt x="1" y="1"/>
                    <a:pt x="674" y="4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3"/>
            <p:cNvSpPr/>
            <p:nvPr/>
          </p:nvSpPr>
          <p:spPr>
            <a:xfrm>
              <a:off x="4669956" y="3562170"/>
              <a:ext cx="13777" cy="2740"/>
            </a:xfrm>
            <a:custGeom>
              <a:rect b="b" l="l" r="r" t="t"/>
              <a:pathLst>
                <a:path extrusionOk="0" h="91" w="386">
                  <a:moveTo>
                    <a:pt x="385" y="1"/>
                  </a:moveTo>
                  <a:cubicBezTo>
                    <a:pt x="235" y="20"/>
                    <a:pt x="5" y="2"/>
                    <a:pt x="0" y="91"/>
                  </a:cubicBezTo>
                  <a:cubicBezTo>
                    <a:pt x="149" y="71"/>
                    <a:pt x="379" y="89"/>
                    <a:pt x="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3"/>
            <p:cNvSpPr/>
            <p:nvPr/>
          </p:nvSpPr>
          <p:spPr>
            <a:xfrm>
              <a:off x="4133115" y="3559430"/>
              <a:ext cx="13813" cy="5480"/>
            </a:xfrm>
            <a:custGeom>
              <a:rect b="b" l="l" r="r" t="t"/>
              <a:pathLst>
                <a:path extrusionOk="0" h="182" w="387">
                  <a:moveTo>
                    <a:pt x="386" y="0"/>
                  </a:moveTo>
                  <a:lnTo>
                    <a:pt x="1" y="0"/>
                  </a:lnTo>
                  <a:lnTo>
                    <a:pt x="1"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3"/>
            <p:cNvSpPr/>
            <p:nvPr/>
          </p:nvSpPr>
          <p:spPr>
            <a:xfrm>
              <a:off x="3114292" y="3559069"/>
              <a:ext cx="7031" cy="6203"/>
            </a:xfrm>
            <a:custGeom>
              <a:rect b="b" l="l" r="r" t="t"/>
              <a:pathLst>
                <a:path extrusionOk="0" h="206" w="197">
                  <a:moveTo>
                    <a:pt x="197" y="104"/>
                  </a:moveTo>
                  <a:cubicBezTo>
                    <a:pt x="197" y="53"/>
                    <a:pt x="40" y="0"/>
                    <a:pt x="2" y="104"/>
                  </a:cubicBezTo>
                  <a:cubicBezTo>
                    <a:pt x="1" y="155"/>
                    <a:pt x="159" y="205"/>
                    <a:pt x="197"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3"/>
            <p:cNvSpPr/>
            <p:nvPr/>
          </p:nvSpPr>
          <p:spPr>
            <a:xfrm>
              <a:off x="1407294" y="3556329"/>
              <a:ext cx="6996" cy="6263"/>
            </a:xfrm>
            <a:custGeom>
              <a:rect b="b" l="l" r="r" t="t"/>
              <a:pathLst>
                <a:path extrusionOk="0" h="208" w="196">
                  <a:moveTo>
                    <a:pt x="194" y="103"/>
                  </a:moveTo>
                  <a:cubicBezTo>
                    <a:pt x="195" y="52"/>
                    <a:pt x="39" y="0"/>
                    <a:pt x="1" y="103"/>
                  </a:cubicBezTo>
                  <a:cubicBezTo>
                    <a:pt x="1" y="154"/>
                    <a:pt x="157" y="208"/>
                    <a:pt x="194"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3"/>
            <p:cNvSpPr/>
            <p:nvPr/>
          </p:nvSpPr>
          <p:spPr>
            <a:xfrm>
              <a:off x="8841083" y="3547959"/>
              <a:ext cx="27804" cy="18367"/>
            </a:xfrm>
            <a:custGeom>
              <a:rect b="b" l="l" r="r" t="t"/>
              <a:pathLst>
                <a:path extrusionOk="0" h="610" w="779">
                  <a:moveTo>
                    <a:pt x="1" y="291"/>
                  </a:moveTo>
                  <a:cubicBezTo>
                    <a:pt x="779" y="610"/>
                    <a:pt x="456" y="0"/>
                    <a:pt x="1" y="2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3"/>
            <p:cNvSpPr/>
            <p:nvPr/>
          </p:nvSpPr>
          <p:spPr>
            <a:xfrm>
              <a:off x="6562802" y="3553649"/>
              <a:ext cx="6924" cy="6203"/>
            </a:xfrm>
            <a:custGeom>
              <a:rect b="b" l="l" r="r" t="t"/>
              <a:pathLst>
                <a:path extrusionOk="0" h="206" w="194">
                  <a:moveTo>
                    <a:pt x="192" y="102"/>
                  </a:moveTo>
                  <a:cubicBezTo>
                    <a:pt x="193" y="54"/>
                    <a:pt x="39" y="0"/>
                    <a:pt x="2" y="102"/>
                  </a:cubicBezTo>
                  <a:cubicBezTo>
                    <a:pt x="0" y="152"/>
                    <a:pt x="157" y="205"/>
                    <a:pt x="192"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3"/>
            <p:cNvSpPr/>
            <p:nvPr/>
          </p:nvSpPr>
          <p:spPr>
            <a:xfrm>
              <a:off x="8810067" y="3553258"/>
              <a:ext cx="13991" cy="4215"/>
            </a:xfrm>
            <a:custGeom>
              <a:rect b="b" l="l" r="r" t="t"/>
              <a:pathLst>
                <a:path extrusionOk="0" h="140" w="392">
                  <a:moveTo>
                    <a:pt x="99" y="115"/>
                  </a:moveTo>
                  <a:cubicBezTo>
                    <a:pt x="153" y="140"/>
                    <a:pt x="392" y="72"/>
                    <a:pt x="291" y="24"/>
                  </a:cubicBezTo>
                  <a:cubicBezTo>
                    <a:pt x="238" y="0"/>
                    <a:pt x="0" y="68"/>
                    <a:pt x="99"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3"/>
            <p:cNvSpPr/>
            <p:nvPr/>
          </p:nvSpPr>
          <p:spPr>
            <a:xfrm>
              <a:off x="2243482" y="3553258"/>
              <a:ext cx="14134" cy="4215"/>
            </a:xfrm>
            <a:custGeom>
              <a:rect b="b" l="l" r="r" t="t"/>
              <a:pathLst>
                <a:path extrusionOk="0" h="140" w="396">
                  <a:moveTo>
                    <a:pt x="295" y="24"/>
                  </a:moveTo>
                  <a:cubicBezTo>
                    <a:pt x="240" y="0"/>
                    <a:pt x="1" y="68"/>
                    <a:pt x="104" y="115"/>
                  </a:cubicBezTo>
                  <a:cubicBezTo>
                    <a:pt x="156" y="140"/>
                    <a:pt x="395" y="72"/>
                    <a:pt x="295"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3"/>
            <p:cNvSpPr/>
            <p:nvPr/>
          </p:nvSpPr>
          <p:spPr>
            <a:xfrm>
              <a:off x="1166516" y="3553950"/>
              <a:ext cx="13777" cy="2800"/>
            </a:xfrm>
            <a:custGeom>
              <a:rect b="b" l="l" r="r" t="t"/>
              <a:pathLst>
                <a:path extrusionOk="0" h="93" w="386">
                  <a:moveTo>
                    <a:pt x="386" y="1"/>
                  </a:moveTo>
                  <a:cubicBezTo>
                    <a:pt x="236" y="22"/>
                    <a:pt x="5" y="5"/>
                    <a:pt x="1" y="92"/>
                  </a:cubicBezTo>
                  <a:cubicBezTo>
                    <a:pt x="151" y="71"/>
                    <a:pt x="379" y="90"/>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3"/>
            <p:cNvSpPr/>
            <p:nvPr/>
          </p:nvSpPr>
          <p:spPr>
            <a:xfrm>
              <a:off x="853106" y="3553258"/>
              <a:ext cx="14027" cy="4215"/>
            </a:xfrm>
            <a:custGeom>
              <a:rect b="b" l="l" r="r" t="t"/>
              <a:pathLst>
                <a:path extrusionOk="0" h="140" w="393">
                  <a:moveTo>
                    <a:pt x="102" y="115"/>
                  </a:moveTo>
                  <a:cubicBezTo>
                    <a:pt x="155" y="140"/>
                    <a:pt x="392" y="72"/>
                    <a:pt x="292" y="24"/>
                  </a:cubicBezTo>
                  <a:cubicBezTo>
                    <a:pt x="242" y="0"/>
                    <a:pt x="1" y="68"/>
                    <a:pt x="102"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3"/>
            <p:cNvSpPr/>
            <p:nvPr/>
          </p:nvSpPr>
          <p:spPr>
            <a:xfrm>
              <a:off x="8944269" y="3545640"/>
              <a:ext cx="23914" cy="5992"/>
            </a:xfrm>
            <a:custGeom>
              <a:rect b="b" l="l" r="r" t="t"/>
              <a:pathLst>
                <a:path extrusionOk="0" h="199" w="670">
                  <a:moveTo>
                    <a:pt x="582" y="4"/>
                  </a:moveTo>
                  <a:cubicBezTo>
                    <a:pt x="249" y="0"/>
                    <a:pt x="87" y="74"/>
                    <a:pt x="1" y="185"/>
                  </a:cubicBezTo>
                  <a:cubicBezTo>
                    <a:pt x="304" y="178"/>
                    <a:pt x="669" y="198"/>
                    <a:pt x="582" y="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3"/>
            <p:cNvSpPr/>
            <p:nvPr/>
          </p:nvSpPr>
          <p:spPr>
            <a:xfrm>
              <a:off x="8824166" y="3545430"/>
              <a:ext cx="23914" cy="5811"/>
            </a:xfrm>
            <a:custGeom>
              <a:rect b="b" l="l" r="r" t="t"/>
              <a:pathLst>
                <a:path extrusionOk="0" h="193" w="670">
                  <a:moveTo>
                    <a:pt x="475" y="192"/>
                  </a:moveTo>
                  <a:cubicBezTo>
                    <a:pt x="475" y="104"/>
                    <a:pt x="633" y="85"/>
                    <a:pt x="669" y="11"/>
                  </a:cubicBezTo>
                  <a:cubicBezTo>
                    <a:pt x="365" y="21"/>
                    <a:pt x="1" y="1"/>
                    <a:pt x="91" y="1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3"/>
            <p:cNvSpPr/>
            <p:nvPr/>
          </p:nvSpPr>
          <p:spPr>
            <a:xfrm>
              <a:off x="2949146" y="3540311"/>
              <a:ext cx="13813" cy="10930"/>
            </a:xfrm>
            <a:custGeom>
              <a:rect b="b" l="l" r="r" t="t"/>
              <a:pathLst>
                <a:path extrusionOk="0" h="363" w="387">
                  <a:moveTo>
                    <a:pt x="387" y="1"/>
                  </a:moveTo>
                  <a:lnTo>
                    <a:pt x="0" y="1"/>
                  </a:lnTo>
                  <a:lnTo>
                    <a:pt x="0" y="362"/>
                  </a:lnTo>
                  <a:lnTo>
                    <a:pt x="387" y="36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3"/>
            <p:cNvSpPr/>
            <p:nvPr/>
          </p:nvSpPr>
          <p:spPr>
            <a:xfrm>
              <a:off x="6793264" y="3545038"/>
              <a:ext cx="14027" cy="4246"/>
            </a:xfrm>
            <a:custGeom>
              <a:rect b="b" l="l" r="r" t="t"/>
              <a:pathLst>
                <a:path extrusionOk="0" h="141" w="393">
                  <a:moveTo>
                    <a:pt x="293" y="24"/>
                  </a:moveTo>
                  <a:cubicBezTo>
                    <a:pt x="240" y="0"/>
                    <a:pt x="1" y="68"/>
                    <a:pt x="97" y="117"/>
                  </a:cubicBezTo>
                  <a:cubicBezTo>
                    <a:pt x="155" y="140"/>
                    <a:pt x="392" y="72"/>
                    <a:pt x="293"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3"/>
            <p:cNvSpPr/>
            <p:nvPr/>
          </p:nvSpPr>
          <p:spPr>
            <a:xfrm>
              <a:off x="8276688" y="3543081"/>
              <a:ext cx="13777" cy="2680"/>
            </a:xfrm>
            <a:custGeom>
              <a:rect b="b" l="l" r="r" t="t"/>
              <a:pathLst>
                <a:path extrusionOk="0" h="89" w="386">
                  <a:moveTo>
                    <a:pt x="386" y="0"/>
                  </a:moveTo>
                  <a:cubicBezTo>
                    <a:pt x="237" y="21"/>
                    <a:pt x="7" y="2"/>
                    <a:pt x="1" y="89"/>
                  </a:cubicBezTo>
                  <a:cubicBezTo>
                    <a:pt x="150" y="68"/>
                    <a:pt x="383" y="88"/>
                    <a:pt x="3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3"/>
            <p:cNvSpPr/>
            <p:nvPr/>
          </p:nvSpPr>
          <p:spPr>
            <a:xfrm>
              <a:off x="6576615" y="3542569"/>
              <a:ext cx="20595" cy="3704"/>
            </a:xfrm>
            <a:custGeom>
              <a:rect b="b" l="l" r="r" t="t"/>
              <a:pathLst>
                <a:path extrusionOk="0" h="123" w="577">
                  <a:moveTo>
                    <a:pt x="577" y="17"/>
                  </a:moveTo>
                  <a:cubicBezTo>
                    <a:pt x="351" y="30"/>
                    <a:pt x="28" y="0"/>
                    <a:pt x="1" y="106"/>
                  </a:cubicBezTo>
                  <a:cubicBezTo>
                    <a:pt x="227" y="92"/>
                    <a:pt x="547" y="123"/>
                    <a:pt x="577" y="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3"/>
            <p:cNvSpPr/>
            <p:nvPr/>
          </p:nvSpPr>
          <p:spPr>
            <a:xfrm>
              <a:off x="8896156" y="3537210"/>
              <a:ext cx="6924" cy="6233"/>
            </a:xfrm>
            <a:custGeom>
              <a:rect b="b" l="l" r="r" t="t"/>
              <a:pathLst>
                <a:path extrusionOk="0" h="207" w="194">
                  <a:moveTo>
                    <a:pt x="194" y="104"/>
                  </a:moveTo>
                  <a:cubicBezTo>
                    <a:pt x="194" y="53"/>
                    <a:pt x="38" y="1"/>
                    <a:pt x="0" y="104"/>
                  </a:cubicBezTo>
                  <a:cubicBezTo>
                    <a:pt x="0" y="153"/>
                    <a:pt x="156" y="207"/>
                    <a:pt x="194"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3"/>
            <p:cNvSpPr/>
            <p:nvPr/>
          </p:nvSpPr>
          <p:spPr>
            <a:xfrm>
              <a:off x="8743823" y="3537571"/>
              <a:ext cx="21558" cy="6474"/>
            </a:xfrm>
            <a:custGeom>
              <a:rect b="b" l="l" r="r" t="t"/>
              <a:pathLst>
                <a:path extrusionOk="0" h="215" w="604">
                  <a:moveTo>
                    <a:pt x="603" y="183"/>
                  </a:moveTo>
                  <a:lnTo>
                    <a:pt x="603" y="0"/>
                  </a:lnTo>
                  <a:lnTo>
                    <a:pt x="26" y="0"/>
                  </a:lnTo>
                  <a:cubicBezTo>
                    <a:pt x="0" y="164"/>
                    <a:pt x="219" y="215"/>
                    <a:pt x="603" y="1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3"/>
            <p:cNvSpPr/>
            <p:nvPr/>
          </p:nvSpPr>
          <p:spPr>
            <a:xfrm>
              <a:off x="1453300" y="3524444"/>
              <a:ext cx="37049" cy="15898"/>
            </a:xfrm>
            <a:custGeom>
              <a:rect b="b" l="l" r="r" t="t"/>
              <a:pathLst>
                <a:path extrusionOk="0" h="528" w="1038">
                  <a:moveTo>
                    <a:pt x="835" y="528"/>
                  </a:moveTo>
                  <a:cubicBezTo>
                    <a:pt x="1038" y="0"/>
                    <a:pt x="0" y="490"/>
                    <a:pt x="835" y="52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3"/>
            <p:cNvSpPr/>
            <p:nvPr/>
          </p:nvSpPr>
          <p:spPr>
            <a:xfrm>
              <a:off x="8214763" y="3526612"/>
              <a:ext cx="30017" cy="10990"/>
            </a:xfrm>
            <a:custGeom>
              <a:rect b="b" l="l" r="r" t="t"/>
              <a:pathLst>
                <a:path extrusionOk="0" h="365" w="841">
                  <a:moveTo>
                    <a:pt x="578" y="0"/>
                  </a:moveTo>
                  <a:cubicBezTo>
                    <a:pt x="748" y="293"/>
                    <a:pt x="79" y="188"/>
                    <a:pt x="1" y="364"/>
                  </a:cubicBezTo>
                  <a:lnTo>
                    <a:pt x="771" y="364"/>
                  </a:lnTo>
                  <a:cubicBezTo>
                    <a:pt x="738" y="229"/>
                    <a:pt x="840" y="30"/>
                    <a:pt x="5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3"/>
            <p:cNvSpPr/>
            <p:nvPr/>
          </p:nvSpPr>
          <p:spPr>
            <a:xfrm>
              <a:off x="6590249" y="3534831"/>
              <a:ext cx="13849" cy="2740"/>
            </a:xfrm>
            <a:custGeom>
              <a:rect b="b" l="l" r="r" t="t"/>
              <a:pathLst>
                <a:path extrusionOk="0" h="91" w="388">
                  <a:moveTo>
                    <a:pt x="388" y="0"/>
                  </a:moveTo>
                  <a:cubicBezTo>
                    <a:pt x="239" y="20"/>
                    <a:pt x="8" y="3"/>
                    <a:pt x="0" y="90"/>
                  </a:cubicBezTo>
                  <a:cubicBezTo>
                    <a:pt x="153" y="72"/>
                    <a:pt x="384" y="90"/>
                    <a:pt x="3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3"/>
            <p:cNvSpPr/>
            <p:nvPr/>
          </p:nvSpPr>
          <p:spPr>
            <a:xfrm>
              <a:off x="5127490" y="3534079"/>
              <a:ext cx="14099" cy="4306"/>
            </a:xfrm>
            <a:custGeom>
              <a:rect b="b" l="l" r="r" t="t"/>
              <a:pathLst>
                <a:path extrusionOk="0" h="143" w="395">
                  <a:moveTo>
                    <a:pt x="294" y="25"/>
                  </a:moveTo>
                  <a:cubicBezTo>
                    <a:pt x="241" y="0"/>
                    <a:pt x="1" y="69"/>
                    <a:pt x="103" y="115"/>
                  </a:cubicBezTo>
                  <a:cubicBezTo>
                    <a:pt x="156" y="143"/>
                    <a:pt x="395"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3"/>
            <p:cNvSpPr/>
            <p:nvPr/>
          </p:nvSpPr>
          <p:spPr>
            <a:xfrm>
              <a:off x="2191979" y="3529352"/>
              <a:ext cx="22665" cy="8250"/>
            </a:xfrm>
            <a:custGeom>
              <a:rect b="b" l="l" r="r" t="t"/>
              <a:pathLst>
                <a:path extrusionOk="0" h="274" w="635">
                  <a:moveTo>
                    <a:pt x="1" y="273"/>
                  </a:moveTo>
                  <a:lnTo>
                    <a:pt x="385" y="273"/>
                  </a:lnTo>
                  <a:cubicBezTo>
                    <a:pt x="400" y="157"/>
                    <a:pt x="635" y="148"/>
                    <a:pt x="578" y="1"/>
                  </a:cubicBezTo>
                  <a:lnTo>
                    <a:pt x="0" y="1"/>
                  </a:lnTo>
                  <a:cubicBezTo>
                    <a:pt x="1" y="92"/>
                    <a:pt x="1" y="182"/>
                    <a:pt x="1"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3"/>
            <p:cNvSpPr/>
            <p:nvPr/>
          </p:nvSpPr>
          <p:spPr>
            <a:xfrm>
              <a:off x="8803072" y="3531309"/>
              <a:ext cx="14099" cy="4276"/>
            </a:xfrm>
            <a:custGeom>
              <a:rect b="b" l="l" r="r" t="t"/>
              <a:pathLst>
                <a:path extrusionOk="0" h="142" w="395">
                  <a:moveTo>
                    <a:pt x="102" y="117"/>
                  </a:moveTo>
                  <a:cubicBezTo>
                    <a:pt x="157" y="142"/>
                    <a:pt x="395" y="73"/>
                    <a:pt x="295" y="26"/>
                  </a:cubicBezTo>
                  <a:cubicBezTo>
                    <a:pt x="242" y="1"/>
                    <a:pt x="0" y="71"/>
                    <a:pt x="102"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3"/>
            <p:cNvSpPr/>
            <p:nvPr/>
          </p:nvSpPr>
          <p:spPr>
            <a:xfrm>
              <a:off x="6934854" y="3522397"/>
              <a:ext cx="20309" cy="13519"/>
            </a:xfrm>
            <a:custGeom>
              <a:rect b="b" l="l" r="r" t="t"/>
              <a:pathLst>
                <a:path extrusionOk="0" h="449" w="569">
                  <a:moveTo>
                    <a:pt x="375" y="413"/>
                  </a:moveTo>
                  <a:cubicBezTo>
                    <a:pt x="387" y="357"/>
                    <a:pt x="405" y="305"/>
                    <a:pt x="569" y="322"/>
                  </a:cubicBezTo>
                  <a:lnTo>
                    <a:pt x="569" y="139"/>
                  </a:lnTo>
                  <a:cubicBezTo>
                    <a:pt x="95" y="1"/>
                    <a:pt x="1" y="448"/>
                    <a:pt x="375" y="41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3"/>
            <p:cNvSpPr/>
            <p:nvPr/>
          </p:nvSpPr>
          <p:spPr>
            <a:xfrm>
              <a:off x="6136034" y="3529201"/>
              <a:ext cx="23950" cy="6052"/>
            </a:xfrm>
            <a:custGeom>
              <a:rect b="b" l="l" r="r" t="t"/>
              <a:pathLst>
                <a:path extrusionOk="0" h="201" w="671">
                  <a:moveTo>
                    <a:pt x="579" y="6"/>
                  </a:moveTo>
                  <a:cubicBezTo>
                    <a:pt x="248" y="0"/>
                    <a:pt x="83" y="76"/>
                    <a:pt x="0" y="187"/>
                  </a:cubicBezTo>
                  <a:cubicBezTo>
                    <a:pt x="303" y="179"/>
                    <a:pt x="670" y="200"/>
                    <a:pt x="579" y="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3"/>
            <p:cNvSpPr/>
            <p:nvPr/>
          </p:nvSpPr>
          <p:spPr>
            <a:xfrm>
              <a:off x="7863662" y="3521132"/>
              <a:ext cx="33587" cy="17343"/>
            </a:xfrm>
            <a:custGeom>
              <a:rect b="b" l="l" r="r" t="t"/>
              <a:pathLst>
                <a:path extrusionOk="0" h="576" w="941">
                  <a:moveTo>
                    <a:pt x="1" y="92"/>
                  </a:moveTo>
                  <a:lnTo>
                    <a:pt x="1" y="274"/>
                  </a:lnTo>
                  <a:cubicBezTo>
                    <a:pt x="357" y="575"/>
                    <a:pt x="941" y="1"/>
                    <a:pt x="1"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3"/>
            <p:cNvSpPr/>
            <p:nvPr/>
          </p:nvSpPr>
          <p:spPr>
            <a:xfrm>
              <a:off x="6552344" y="3528599"/>
              <a:ext cx="14063" cy="4276"/>
            </a:xfrm>
            <a:custGeom>
              <a:rect b="b" l="l" r="r" t="t"/>
              <a:pathLst>
                <a:path extrusionOk="0" h="142" w="394">
                  <a:moveTo>
                    <a:pt x="293" y="26"/>
                  </a:moveTo>
                  <a:cubicBezTo>
                    <a:pt x="238" y="1"/>
                    <a:pt x="1" y="70"/>
                    <a:pt x="100" y="117"/>
                  </a:cubicBezTo>
                  <a:cubicBezTo>
                    <a:pt x="154" y="142"/>
                    <a:pt x="394"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3"/>
            <p:cNvSpPr/>
            <p:nvPr/>
          </p:nvSpPr>
          <p:spPr>
            <a:xfrm>
              <a:off x="4370609" y="3510142"/>
              <a:ext cx="37763" cy="26858"/>
            </a:xfrm>
            <a:custGeom>
              <a:rect b="b" l="l" r="r" t="t"/>
              <a:pathLst>
                <a:path extrusionOk="0" h="892" w="1058">
                  <a:moveTo>
                    <a:pt x="1058" y="547"/>
                  </a:moveTo>
                  <a:lnTo>
                    <a:pt x="1058" y="366"/>
                  </a:lnTo>
                  <a:cubicBezTo>
                    <a:pt x="280" y="0"/>
                    <a:pt x="0" y="892"/>
                    <a:pt x="1058" y="54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3"/>
            <p:cNvSpPr/>
            <p:nvPr/>
          </p:nvSpPr>
          <p:spPr>
            <a:xfrm>
              <a:off x="9080076" y="3518482"/>
              <a:ext cx="22700" cy="8190"/>
            </a:xfrm>
            <a:custGeom>
              <a:rect b="b" l="l" r="r" t="t"/>
              <a:pathLst>
                <a:path extrusionOk="0" h="272" w="636">
                  <a:moveTo>
                    <a:pt x="634" y="0"/>
                  </a:moveTo>
                  <a:lnTo>
                    <a:pt x="249" y="0"/>
                  </a:lnTo>
                  <a:cubicBezTo>
                    <a:pt x="236" y="115"/>
                    <a:pt x="1" y="125"/>
                    <a:pt x="54" y="272"/>
                  </a:cubicBezTo>
                  <a:lnTo>
                    <a:pt x="635" y="272"/>
                  </a:lnTo>
                  <a:cubicBezTo>
                    <a:pt x="634" y="180"/>
                    <a:pt x="634" y="89"/>
                    <a:pt x="6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3"/>
            <p:cNvSpPr/>
            <p:nvPr/>
          </p:nvSpPr>
          <p:spPr>
            <a:xfrm>
              <a:off x="72026" y="3520831"/>
              <a:ext cx="6924" cy="6203"/>
            </a:xfrm>
            <a:custGeom>
              <a:rect b="b" l="l" r="r" t="t"/>
              <a:pathLst>
                <a:path extrusionOk="0" h="206" w="194">
                  <a:moveTo>
                    <a:pt x="194" y="102"/>
                  </a:moveTo>
                  <a:cubicBezTo>
                    <a:pt x="194" y="51"/>
                    <a:pt x="39" y="0"/>
                    <a:pt x="1" y="102"/>
                  </a:cubicBezTo>
                  <a:cubicBezTo>
                    <a:pt x="1" y="153"/>
                    <a:pt x="157" y="205"/>
                    <a:pt x="194"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3"/>
            <p:cNvSpPr/>
            <p:nvPr/>
          </p:nvSpPr>
          <p:spPr>
            <a:xfrm>
              <a:off x="8724086" y="3518091"/>
              <a:ext cx="6960" cy="6173"/>
            </a:xfrm>
            <a:custGeom>
              <a:rect b="b" l="l" r="r" t="t"/>
              <a:pathLst>
                <a:path extrusionOk="0" h="205" w="195">
                  <a:moveTo>
                    <a:pt x="193" y="102"/>
                  </a:moveTo>
                  <a:cubicBezTo>
                    <a:pt x="194" y="52"/>
                    <a:pt x="37" y="0"/>
                    <a:pt x="1" y="102"/>
                  </a:cubicBezTo>
                  <a:cubicBezTo>
                    <a:pt x="1" y="153"/>
                    <a:pt x="159" y="205"/>
                    <a:pt x="193"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3"/>
            <p:cNvSpPr/>
            <p:nvPr/>
          </p:nvSpPr>
          <p:spPr>
            <a:xfrm>
              <a:off x="8373378" y="3510263"/>
              <a:ext cx="39583" cy="16771"/>
            </a:xfrm>
            <a:custGeom>
              <a:rect b="b" l="l" r="r" t="t"/>
              <a:pathLst>
                <a:path extrusionOk="0" h="557" w="1109">
                  <a:moveTo>
                    <a:pt x="954" y="453"/>
                  </a:moveTo>
                  <a:cubicBezTo>
                    <a:pt x="1109" y="140"/>
                    <a:pt x="776" y="55"/>
                    <a:pt x="378" y="0"/>
                  </a:cubicBezTo>
                  <a:cubicBezTo>
                    <a:pt x="0" y="173"/>
                    <a:pt x="175" y="556"/>
                    <a:pt x="954" y="45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3"/>
            <p:cNvSpPr/>
            <p:nvPr/>
          </p:nvSpPr>
          <p:spPr>
            <a:xfrm>
              <a:off x="5719368" y="3520439"/>
              <a:ext cx="14170" cy="4215"/>
            </a:xfrm>
            <a:custGeom>
              <a:rect b="b" l="l" r="r" t="t"/>
              <a:pathLst>
                <a:path extrusionOk="0" h="140" w="397">
                  <a:moveTo>
                    <a:pt x="294" y="24"/>
                  </a:moveTo>
                  <a:cubicBezTo>
                    <a:pt x="242" y="0"/>
                    <a:pt x="1" y="68"/>
                    <a:pt x="104" y="115"/>
                  </a:cubicBezTo>
                  <a:cubicBezTo>
                    <a:pt x="157" y="140"/>
                    <a:pt x="396" y="72"/>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3"/>
            <p:cNvSpPr/>
            <p:nvPr/>
          </p:nvSpPr>
          <p:spPr>
            <a:xfrm>
              <a:off x="749886" y="3520439"/>
              <a:ext cx="14027" cy="4215"/>
            </a:xfrm>
            <a:custGeom>
              <a:rect b="b" l="l" r="r" t="t"/>
              <a:pathLst>
                <a:path extrusionOk="0" h="140" w="393">
                  <a:moveTo>
                    <a:pt x="294" y="24"/>
                  </a:moveTo>
                  <a:cubicBezTo>
                    <a:pt x="240" y="0"/>
                    <a:pt x="0" y="68"/>
                    <a:pt x="98" y="115"/>
                  </a:cubicBezTo>
                  <a:cubicBezTo>
                    <a:pt x="155" y="140"/>
                    <a:pt x="393" y="72"/>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3"/>
            <p:cNvSpPr/>
            <p:nvPr/>
          </p:nvSpPr>
          <p:spPr>
            <a:xfrm>
              <a:off x="8799859" y="3518482"/>
              <a:ext cx="13777" cy="2680"/>
            </a:xfrm>
            <a:custGeom>
              <a:rect b="b" l="l" r="r" t="t"/>
              <a:pathLst>
                <a:path extrusionOk="0" h="89" w="386">
                  <a:moveTo>
                    <a:pt x="385" y="0"/>
                  </a:moveTo>
                  <a:cubicBezTo>
                    <a:pt x="235" y="21"/>
                    <a:pt x="3" y="1"/>
                    <a:pt x="0" y="89"/>
                  </a:cubicBezTo>
                  <a:cubicBezTo>
                    <a:pt x="149" y="69"/>
                    <a:pt x="379" y="88"/>
                    <a:pt x="3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3"/>
            <p:cNvSpPr/>
            <p:nvPr/>
          </p:nvSpPr>
          <p:spPr>
            <a:xfrm>
              <a:off x="6459581" y="3496684"/>
              <a:ext cx="52754" cy="24479"/>
            </a:xfrm>
            <a:custGeom>
              <a:rect b="b" l="l" r="r" t="t"/>
              <a:pathLst>
                <a:path extrusionOk="0" h="813" w="1478">
                  <a:moveTo>
                    <a:pt x="1" y="813"/>
                  </a:moveTo>
                  <a:cubicBezTo>
                    <a:pt x="1477" y="681"/>
                    <a:pt x="31" y="1"/>
                    <a:pt x="1" y="81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3"/>
            <p:cNvSpPr/>
            <p:nvPr/>
          </p:nvSpPr>
          <p:spPr>
            <a:xfrm>
              <a:off x="729291" y="3517730"/>
              <a:ext cx="13991" cy="4215"/>
            </a:xfrm>
            <a:custGeom>
              <a:rect b="b" l="l" r="r" t="t"/>
              <a:pathLst>
                <a:path extrusionOk="0" h="140" w="392">
                  <a:moveTo>
                    <a:pt x="291" y="25"/>
                  </a:moveTo>
                  <a:cubicBezTo>
                    <a:pt x="242" y="0"/>
                    <a:pt x="0" y="68"/>
                    <a:pt x="99" y="114"/>
                  </a:cubicBezTo>
                  <a:cubicBezTo>
                    <a:pt x="153" y="140"/>
                    <a:pt x="392" y="71"/>
                    <a:pt x="29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3"/>
            <p:cNvSpPr/>
            <p:nvPr/>
          </p:nvSpPr>
          <p:spPr>
            <a:xfrm>
              <a:off x="3272656" y="3509901"/>
              <a:ext cx="7031" cy="6173"/>
            </a:xfrm>
            <a:custGeom>
              <a:rect b="b" l="l" r="r" t="t"/>
              <a:pathLst>
                <a:path extrusionOk="0" h="205" w="197">
                  <a:moveTo>
                    <a:pt x="195" y="102"/>
                  </a:moveTo>
                  <a:cubicBezTo>
                    <a:pt x="197" y="53"/>
                    <a:pt x="40" y="1"/>
                    <a:pt x="2" y="102"/>
                  </a:cubicBezTo>
                  <a:cubicBezTo>
                    <a:pt x="1" y="155"/>
                    <a:pt x="159" y="204"/>
                    <a:pt x="195"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3"/>
            <p:cNvSpPr/>
            <p:nvPr/>
          </p:nvSpPr>
          <p:spPr>
            <a:xfrm>
              <a:off x="7017123" y="3504753"/>
              <a:ext cx="22558" cy="8250"/>
            </a:xfrm>
            <a:custGeom>
              <a:rect b="b" l="l" r="r" t="t"/>
              <a:pathLst>
                <a:path extrusionOk="0" h="274" w="632">
                  <a:moveTo>
                    <a:pt x="577" y="1"/>
                  </a:moveTo>
                  <a:lnTo>
                    <a:pt x="1" y="1"/>
                  </a:lnTo>
                  <a:lnTo>
                    <a:pt x="1" y="273"/>
                  </a:lnTo>
                  <a:lnTo>
                    <a:pt x="386" y="273"/>
                  </a:lnTo>
                  <a:cubicBezTo>
                    <a:pt x="396" y="157"/>
                    <a:pt x="631" y="147"/>
                    <a:pt x="5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3"/>
            <p:cNvSpPr/>
            <p:nvPr/>
          </p:nvSpPr>
          <p:spPr>
            <a:xfrm>
              <a:off x="6700465" y="3504753"/>
              <a:ext cx="20666" cy="8250"/>
            </a:xfrm>
            <a:custGeom>
              <a:rect b="b" l="l" r="r" t="t"/>
              <a:pathLst>
                <a:path extrusionOk="0" h="274" w="579">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3"/>
            <p:cNvSpPr/>
            <p:nvPr/>
          </p:nvSpPr>
          <p:spPr>
            <a:xfrm>
              <a:off x="3668300" y="3509480"/>
              <a:ext cx="14099" cy="4215"/>
            </a:xfrm>
            <a:custGeom>
              <a:rect b="b" l="l" r="r" t="t"/>
              <a:pathLst>
                <a:path extrusionOk="0" h="140" w="395">
                  <a:moveTo>
                    <a:pt x="293" y="26"/>
                  </a:moveTo>
                  <a:cubicBezTo>
                    <a:pt x="240" y="0"/>
                    <a:pt x="1" y="71"/>
                    <a:pt x="102" y="116"/>
                  </a:cubicBezTo>
                  <a:cubicBezTo>
                    <a:pt x="153" y="140"/>
                    <a:pt x="395" y="72"/>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3"/>
            <p:cNvSpPr/>
            <p:nvPr/>
          </p:nvSpPr>
          <p:spPr>
            <a:xfrm>
              <a:off x="2267753" y="3507162"/>
              <a:ext cx="6996" cy="6203"/>
            </a:xfrm>
            <a:custGeom>
              <a:rect b="b" l="l" r="r" t="t"/>
              <a:pathLst>
                <a:path extrusionOk="0" h="206" w="196">
                  <a:moveTo>
                    <a:pt x="194" y="103"/>
                  </a:moveTo>
                  <a:cubicBezTo>
                    <a:pt x="195" y="52"/>
                    <a:pt x="39" y="0"/>
                    <a:pt x="2" y="103"/>
                  </a:cubicBezTo>
                  <a:cubicBezTo>
                    <a:pt x="1" y="154"/>
                    <a:pt x="156" y="205"/>
                    <a:pt x="194"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3"/>
            <p:cNvSpPr/>
            <p:nvPr/>
          </p:nvSpPr>
          <p:spPr>
            <a:xfrm>
              <a:off x="8169898" y="3506770"/>
              <a:ext cx="14027" cy="4276"/>
            </a:xfrm>
            <a:custGeom>
              <a:rect b="b" l="l" r="r" t="t"/>
              <a:pathLst>
                <a:path extrusionOk="0" h="142" w="393">
                  <a:moveTo>
                    <a:pt x="295" y="25"/>
                  </a:moveTo>
                  <a:cubicBezTo>
                    <a:pt x="240" y="0"/>
                    <a:pt x="1" y="69"/>
                    <a:pt x="101" y="116"/>
                  </a:cubicBezTo>
                  <a:cubicBezTo>
                    <a:pt x="154" y="141"/>
                    <a:pt x="392"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3"/>
            <p:cNvSpPr/>
            <p:nvPr/>
          </p:nvSpPr>
          <p:spPr>
            <a:xfrm>
              <a:off x="330042" y="3506770"/>
              <a:ext cx="14027" cy="4276"/>
            </a:xfrm>
            <a:custGeom>
              <a:rect b="b" l="l" r="r" t="t"/>
              <a:pathLst>
                <a:path extrusionOk="0" h="142" w="393">
                  <a:moveTo>
                    <a:pt x="294" y="25"/>
                  </a:moveTo>
                  <a:cubicBezTo>
                    <a:pt x="241" y="0"/>
                    <a:pt x="1" y="69"/>
                    <a:pt x="100" y="116"/>
                  </a:cubicBezTo>
                  <a:cubicBezTo>
                    <a:pt x="153" y="141"/>
                    <a:pt x="392"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3"/>
            <p:cNvSpPr/>
            <p:nvPr/>
          </p:nvSpPr>
          <p:spPr>
            <a:xfrm>
              <a:off x="6855189" y="3504000"/>
              <a:ext cx="14027" cy="4276"/>
            </a:xfrm>
            <a:custGeom>
              <a:rect b="b" l="l" r="r" t="t"/>
              <a:pathLst>
                <a:path extrusionOk="0" h="142" w="393">
                  <a:moveTo>
                    <a:pt x="294" y="26"/>
                  </a:moveTo>
                  <a:cubicBezTo>
                    <a:pt x="241" y="1"/>
                    <a:pt x="1" y="70"/>
                    <a:pt x="101" y="117"/>
                  </a:cubicBezTo>
                  <a:cubicBezTo>
                    <a:pt x="153" y="142"/>
                    <a:pt x="392" y="72"/>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3"/>
            <p:cNvSpPr/>
            <p:nvPr/>
          </p:nvSpPr>
          <p:spPr>
            <a:xfrm>
              <a:off x="6593925" y="3498912"/>
              <a:ext cx="23914" cy="5871"/>
            </a:xfrm>
            <a:custGeom>
              <a:rect b="b" l="l" r="r" t="t"/>
              <a:pathLst>
                <a:path extrusionOk="0" h="195" w="670">
                  <a:moveTo>
                    <a:pt x="477" y="195"/>
                  </a:moveTo>
                  <a:cubicBezTo>
                    <a:pt x="477" y="103"/>
                    <a:pt x="633" y="86"/>
                    <a:pt x="670" y="13"/>
                  </a:cubicBezTo>
                  <a:cubicBezTo>
                    <a:pt x="370" y="21"/>
                    <a:pt x="0" y="0"/>
                    <a:pt x="92" y="19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3"/>
            <p:cNvSpPr/>
            <p:nvPr/>
          </p:nvSpPr>
          <p:spPr>
            <a:xfrm>
              <a:off x="6080926" y="3496172"/>
              <a:ext cx="6996" cy="6263"/>
            </a:xfrm>
            <a:custGeom>
              <a:rect b="b" l="l" r="r" t="t"/>
              <a:pathLst>
                <a:path extrusionOk="0" h="208" w="196">
                  <a:moveTo>
                    <a:pt x="195" y="104"/>
                  </a:moveTo>
                  <a:cubicBezTo>
                    <a:pt x="196" y="53"/>
                    <a:pt x="39" y="1"/>
                    <a:pt x="4" y="104"/>
                  </a:cubicBezTo>
                  <a:cubicBezTo>
                    <a:pt x="0" y="155"/>
                    <a:pt x="157" y="207"/>
                    <a:pt x="195"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3"/>
            <p:cNvSpPr/>
            <p:nvPr/>
          </p:nvSpPr>
          <p:spPr>
            <a:xfrm>
              <a:off x="5578492" y="3493824"/>
              <a:ext cx="13777" cy="5510"/>
            </a:xfrm>
            <a:custGeom>
              <a:rect b="b" l="l" r="r" t="t"/>
              <a:pathLst>
                <a:path extrusionOk="0" h="183" w="386">
                  <a:moveTo>
                    <a:pt x="386" y="1"/>
                  </a:moveTo>
                  <a:lnTo>
                    <a:pt x="0" y="1"/>
                  </a:lnTo>
                  <a:lnTo>
                    <a:pt x="0"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3"/>
            <p:cNvSpPr/>
            <p:nvPr/>
          </p:nvSpPr>
          <p:spPr>
            <a:xfrm>
              <a:off x="2188517" y="3495781"/>
              <a:ext cx="13956" cy="4276"/>
            </a:xfrm>
            <a:custGeom>
              <a:rect b="b" l="l" r="r" t="t"/>
              <a:pathLst>
                <a:path extrusionOk="0" h="142" w="391">
                  <a:moveTo>
                    <a:pt x="98" y="117"/>
                  </a:moveTo>
                  <a:cubicBezTo>
                    <a:pt x="152" y="142"/>
                    <a:pt x="391" y="73"/>
                    <a:pt x="290" y="26"/>
                  </a:cubicBezTo>
                  <a:cubicBezTo>
                    <a:pt x="238" y="1"/>
                    <a:pt x="1" y="70"/>
                    <a:pt x="98"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3"/>
            <p:cNvSpPr/>
            <p:nvPr/>
          </p:nvSpPr>
          <p:spPr>
            <a:xfrm>
              <a:off x="614899" y="3491084"/>
              <a:ext cx="21594" cy="6474"/>
            </a:xfrm>
            <a:custGeom>
              <a:rect b="b" l="l" r="r" t="t"/>
              <a:pathLst>
                <a:path extrusionOk="0" h="215" w="605">
                  <a:moveTo>
                    <a:pt x="605" y="182"/>
                  </a:moveTo>
                  <a:lnTo>
                    <a:pt x="605" y="0"/>
                  </a:lnTo>
                  <a:lnTo>
                    <a:pt x="27" y="0"/>
                  </a:lnTo>
                  <a:cubicBezTo>
                    <a:pt x="0" y="163"/>
                    <a:pt x="217" y="214"/>
                    <a:pt x="605"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3"/>
            <p:cNvSpPr/>
            <p:nvPr/>
          </p:nvSpPr>
          <p:spPr>
            <a:xfrm>
              <a:off x="5279002" y="3487651"/>
              <a:ext cx="13920" cy="4246"/>
            </a:xfrm>
            <a:custGeom>
              <a:rect b="b" l="l" r="r" t="t"/>
              <a:pathLst>
                <a:path extrusionOk="0" h="141" w="390">
                  <a:moveTo>
                    <a:pt x="291" y="25"/>
                  </a:moveTo>
                  <a:cubicBezTo>
                    <a:pt x="238" y="1"/>
                    <a:pt x="1" y="69"/>
                    <a:pt x="100" y="117"/>
                  </a:cubicBezTo>
                  <a:cubicBezTo>
                    <a:pt x="152" y="140"/>
                    <a:pt x="390" y="70"/>
                    <a:pt x="29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3"/>
            <p:cNvSpPr/>
            <p:nvPr/>
          </p:nvSpPr>
          <p:spPr>
            <a:xfrm>
              <a:off x="2031009" y="3483105"/>
              <a:ext cx="34086" cy="8792"/>
            </a:xfrm>
            <a:custGeom>
              <a:rect b="b" l="l" r="r" t="t"/>
              <a:pathLst>
                <a:path extrusionOk="0" h="292" w="955">
                  <a:moveTo>
                    <a:pt x="76" y="176"/>
                  </a:moveTo>
                  <a:cubicBezTo>
                    <a:pt x="323" y="180"/>
                    <a:pt x="346" y="291"/>
                    <a:pt x="655" y="268"/>
                  </a:cubicBezTo>
                  <a:cubicBezTo>
                    <a:pt x="954" y="43"/>
                    <a:pt x="0" y="0"/>
                    <a:pt x="76" y="17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3"/>
            <p:cNvSpPr/>
            <p:nvPr/>
          </p:nvSpPr>
          <p:spPr>
            <a:xfrm>
              <a:off x="4728348" y="3484821"/>
              <a:ext cx="14063" cy="4306"/>
            </a:xfrm>
            <a:custGeom>
              <a:rect b="b" l="l" r="r" t="t"/>
              <a:pathLst>
                <a:path extrusionOk="0" h="143" w="394">
                  <a:moveTo>
                    <a:pt x="101" y="119"/>
                  </a:moveTo>
                  <a:cubicBezTo>
                    <a:pt x="154" y="143"/>
                    <a:pt x="394" y="75"/>
                    <a:pt x="293" y="28"/>
                  </a:cubicBezTo>
                  <a:cubicBezTo>
                    <a:pt x="241" y="1"/>
                    <a:pt x="1" y="71"/>
                    <a:pt x="101" y="11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3"/>
            <p:cNvSpPr/>
            <p:nvPr/>
          </p:nvSpPr>
          <p:spPr>
            <a:xfrm>
              <a:off x="4105561" y="3482352"/>
              <a:ext cx="13777" cy="6745"/>
            </a:xfrm>
            <a:custGeom>
              <a:rect b="b" l="l" r="r" t="t"/>
              <a:pathLst>
                <a:path extrusionOk="0" h="224" w="386">
                  <a:moveTo>
                    <a:pt x="385" y="110"/>
                  </a:moveTo>
                  <a:cubicBezTo>
                    <a:pt x="346" y="0"/>
                    <a:pt x="174" y="54"/>
                    <a:pt x="0" y="110"/>
                  </a:cubicBezTo>
                  <a:cubicBezTo>
                    <a:pt x="3" y="201"/>
                    <a:pt x="338" y="224"/>
                    <a:pt x="385"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3"/>
            <p:cNvSpPr/>
            <p:nvPr/>
          </p:nvSpPr>
          <p:spPr>
            <a:xfrm>
              <a:off x="1283479" y="3482864"/>
              <a:ext cx="13777" cy="2740"/>
            </a:xfrm>
            <a:custGeom>
              <a:rect b="b" l="l" r="r" t="t"/>
              <a:pathLst>
                <a:path extrusionOk="0" h="91" w="386">
                  <a:moveTo>
                    <a:pt x="385" y="0"/>
                  </a:moveTo>
                  <a:cubicBezTo>
                    <a:pt x="235" y="21"/>
                    <a:pt x="4" y="3"/>
                    <a:pt x="0" y="90"/>
                  </a:cubicBezTo>
                  <a:cubicBezTo>
                    <a:pt x="151" y="74"/>
                    <a:pt x="380" y="89"/>
                    <a:pt x="3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3"/>
            <p:cNvSpPr/>
            <p:nvPr/>
          </p:nvSpPr>
          <p:spPr>
            <a:xfrm>
              <a:off x="762021" y="3474735"/>
              <a:ext cx="27198" cy="10960"/>
            </a:xfrm>
            <a:custGeom>
              <a:rect b="b" l="l" r="r" t="t"/>
              <a:pathLst>
                <a:path extrusionOk="0" h="364" w="762">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3"/>
            <p:cNvSpPr/>
            <p:nvPr/>
          </p:nvSpPr>
          <p:spPr>
            <a:xfrm>
              <a:off x="4511592" y="3476722"/>
              <a:ext cx="13920" cy="7437"/>
            </a:xfrm>
            <a:custGeom>
              <a:rect b="b" l="l" r="r" t="t"/>
              <a:pathLst>
                <a:path extrusionOk="0" h="247" w="390">
                  <a:moveTo>
                    <a:pt x="389" y="116"/>
                  </a:moveTo>
                  <a:cubicBezTo>
                    <a:pt x="384" y="22"/>
                    <a:pt x="50" y="1"/>
                    <a:pt x="0" y="116"/>
                  </a:cubicBezTo>
                  <a:cubicBezTo>
                    <a:pt x="220" y="105"/>
                    <a:pt x="303" y="246"/>
                    <a:pt x="389"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3"/>
            <p:cNvSpPr/>
            <p:nvPr/>
          </p:nvSpPr>
          <p:spPr>
            <a:xfrm>
              <a:off x="874486" y="3471935"/>
              <a:ext cx="25592" cy="10960"/>
            </a:xfrm>
            <a:custGeom>
              <a:rect b="b" l="l" r="r" t="t"/>
              <a:pathLst>
                <a:path extrusionOk="0" h="364" w="717">
                  <a:moveTo>
                    <a:pt x="83" y="363"/>
                  </a:moveTo>
                  <a:lnTo>
                    <a:pt x="660" y="363"/>
                  </a:lnTo>
                  <a:cubicBezTo>
                    <a:pt x="716" y="157"/>
                    <a:pt x="614" y="21"/>
                    <a:pt x="275" y="1"/>
                  </a:cubicBezTo>
                  <a:cubicBezTo>
                    <a:pt x="215" y="125"/>
                    <a:pt x="1" y="173"/>
                    <a:pt x="83" y="36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3"/>
            <p:cNvSpPr/>
            <p:nvPr/>
          </p:nvSpPr>
          <p:spPr>
            <a:xfrm>
              <a:off x="4619595" y="3466816"/>
              <a:ext cx="36621" cy="18006"/>
            </a:xfrm>
            <a:custGeom>
              <a:rect b="b" l="l" r="r" t="t"/>
              <a:pathLst>
                <a:path extrusionOk="0" h="598" w="1026">
                  <a:moveTo>
                    <a:pt x="1026" y="171"/>
                  </a:moveTo>
                  <a:cubicBezTo>
                    <a:pt x="411" y="224"/>
                    <a:pt x="429" y="1"/>
                    <a:pt x="61" y="171"/>
                  </a:cubicBezTo>
                  <a:cubicBezTo>
                    <a:pt x="0" y="597"/>
                    <a:pt x="953" y="413"/>
                    <a:pt x="1026" y="1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3"/>
            <p:cNvSpPr/>
            <p:nvPr/>
          </p:nvSpPr>
          <p:spPr>
            <a:xfrm>
              <a:off x="1214593" y="3474343"/>
              <a:ext cx="7031" cy="6233"/>
            </a:xfrm>
            <a:custGeom>
              <a:rect b="b" l="l" r="r" t="t"/>
              <a:pathLst>
                <a:path extrusionOk="0" h="207" w="197">
                  <a:moveTo>
                    <a:pt x="194" y="103"/>
                  </a:moveTo>
                  <a:cubicBezTo>
                    <a:pt x="197" y="54"/>
                    <a:pt x="39" y="0"/>
                    <a:pt x="1" y="103"/>
                  </a:cubicBezTo>
                  <a:cubicBezTo>
                    <a:pt x="1" y="152"/>
                    <a:pt x="159" y="206"/>
                    <a:pt x="194"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3"/>
            <p:cNvSpPr/>
            <p:nvPr/>
          </p:nvSpPr>
          <p:spPr>
            <a:xfrm>
              <a:off x="5826301" y="3469225"/>
              <a:ext cx="20737" cy="8250"/>
            </a:xfrm>
            <a:custGeom>
              <a:rect b="b" l="l" r="r" t="t"/>
              <a:pathLst>
                <a:path extrusionOk="0" h="274" w="581">
                  <a:moveTo>
                    <a:pt x="580" y="0"/>
                  </a:moveTo>
                  <a:lnTo>
                    <a:pt x="1" y="0"/>
                  </a:lnTo>
                  <a:lnTo>
                    <a:pt x="1" y="273"/>
                  </a:lnTo>
                  <a:lnTo>
                    <a:pt x="580" y="27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3"/>
            <p:cNvSpPr/>
            <p:nvPr/>
          </p:nvSpPr>
          <p:spPr>
            <a:xfrm>
              <a:off x="4717177" y="3469255"/>
              <a:ext cx="14812" cy="9485"/>
            </a:xfrm>
            <a:custGeom>
              <a:rect b="b" l="l" r="r" t="t"/>
              <a:pathLst>
                <a:path extrusionOk="0" h="315" w="415">
                  <a:moveTo>
                    <a:pt x="414" y="272"/>
                  </a:moveTo>
                  <a:lnTo>
                    <a:pt x="414" y="91"/>
                  </a:lnTo>
                  <a:cubicBezTo>
                    <a:pt x="219" y="91"/>
                    <a:pt x="185" y="18"/>
                    <a:pt x="27" y="1"/>
                  </a:cubicBezTo>
                  <a:cubicBezTo>
                    <a:pt x="46" y="143"/>
                    <a:pt x="1" y="314"/>
                    <a:pt x="414"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3"/>
            <p:cNvSpPr/>
            <p:nvPr/>
          </p:nvSpPr>
          <p:spPr>
            <a:xfrm>
              <a:off x="860066" y="3471182"/>
              <a:ext cx="13991" cy="4336"/>
            </a:xfrm>
            <a:custGeom>
              <a:rect b="b" l="l" r="r" t="t"/>
              <a:pathLst>
                <a:path extrusionOk="0" h="144" w="392">
                  <a:moveTo>
                    <a:pt x="294" y="26"/>
                  </a:moveTo>
                  <a:cubicBezTo>
                    <a:pt x="240" y="1"/>
                    <a:pt x="0" y="70"/>
                    <a:pt x="98" y="117"/>
                  </a:cubicBezTo>
                  <a:cubicBezTo>
                    <a:pt x="154" y="143"/>
                    <a:pt x="392"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3"/>
            <p:cNvSpPr/>
            <p:nvPr/>
          </p:nvSpPr>
          <p:spPr>
            <a:xfrm>
              <a:off x="8834195" y="3465883"/>
              <a:ext cx="13884" cy="6835"/>
            </a:xfrm>
            <a:custGeom>
              <a:rect b="b" l="l" r="r" t="t"/>
              <a:pathLst>
                <a:path extrusionOk="0" h="227" w="389">
                  <a:moveTo>
                    <a:pt x="388" y="111"/>
                  </a:moveTo>
                  <a:cubicBezTo>
                    <a:pt x="346" y="1"/>
                    <a:pt x="173" y="57"/>
                    <a:pt x="0" y="111"/>
                  </a:cubicBezTo>
                  <a:cubicBezTo>
                    <a:pt x="6" y="203"/>
                    <a:pt x="337" y="226"/>
                    <a:pt x="388" y="1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3"/>
            <p:cNvSpPr/>
            <p:nvPr/>
          </p:nvSpPr>
          <p:spPr>
            <a:xfrm>
              <a:off x="9050916" y="3462962"/>
              <a:ext cx="14063" cy="4336"/>
            </a:xfrm>
            <a:custGeom>
              <a:rect b="b" l="l" r="r" t="t"/>
              <a:pathLst>
                <a:path extrusionOk="0" h="144" w="394">
                  <a:moveTo>
                    <a:pt x="292" y="26"/>
                  </a:moveTo>
                  <a:cubicBezTo>
                    <a:pt x="240" y="1"/>
                    <a:pt x="1" y="70"/>
                    <a:pt x="100" y="117"/>
                  </a:cubicBezTo>
                  <a:cubicBezTo>
                    <a:pt x="152" y="143"/>
                    <a:pt x="394" y="73"/>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3"/>
            <p:cNvSpPr/>
            <p:nvPr/>
          </p:nvSpPr>
          <p:spPr>
            <a:xfrm>
              <a:off x="8968289" y="3462962"/>
              <a:ext cx="14063" cy="4336"/>
            </a:xfrm>
            <a:custGeom>
              <a:rect b="b" l="l" r="r" t="t"/>
              <a:pathLst>
                <a:path extrusionOk="0" h="144" w="394">
                  <a:moveTo>
                    <a:pt x="295" y="26"/>
                  </a:moveTo>
                  <a:cubicBezTo>
                    <a:pt x="242" y="1"/>
                    <a:pt x="0" y="70"/>
                    <a:pt x="103" y="117"/>
                  </a:cubicBezTo>
                  <a:cubicBezTo>
                    <a:pt x="155" y="143"/>
                    <a:pt x="393" y="73"/>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3"/>
            <p:cNvSpPr/>
            <p:nvPr/>
          </p:nvSpPr>
          <p:spPr>
            <a:xfrm>
              <a:off x="8625790" y="3451973"/>
              <a:ext cx="22665" cy="11773"/>
            </a:xfrm>
            <a:custGeom>
              <a:rect b="b" l="l" r="r" t="t"/>
              <a:pathLst>
                <a:path extrusionOk="0" h="391" w="635">
                  <a:moveTo>
                    <a:pt x="635" y="391"/>
                  </a:moveTo>
                  <a:lnTo>
                    <a:pt x="635" y="28"/>
                  </a:lnTo>
                  <a:cubicBezTo>
                    <a:pt x="125" y="0"/>
                    <a:pt x="1" y="154"/>
                    <a:pt x="54" y="3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3"/>
            <p:cNvSpPr/>
            <p:nvPr/>
          </p:nvSpPr>
          <p:spPr>
            <a:xfrm>
              <a:off x="1768602" y="3460253"/>
              <a:ext cx="14099" cy="4276"/>
            </a:xfrm>
            <a:custGeom>
              <a:rect b="b" l="l" r="r" t="t"/>
              <a:pathLst>
                <a:path extrusionOk="0" h="142" w="395">
                  <a:moveTo>
                    <a:pt x="293" y="26"/>
                  </a:moveTo>
                  <a:cubicBezTo>
                    <a:pt x="239" y="1"/>
                    <a:pt x="1" y="70"/>
                    <a:pt x="100" y="117"/>
                  </a:cubicBezTo>
                  <a:cubicBezTo>
                    <a:pt x="153" y="142"/>
                    <a:pt x="395" y="74"/>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3"/>
            <p:cNvSpPr/>
            <p:nvPr/>
          </p:nvSpPr>
          <p:spPr>
            <a:xfrm>
              <a:off x="1744689" y="3447366"/>
              <a:ext cx="22986" cy="13670"/>
            </a:xfrm>
            <a:custGeom>
              <a:rect b="b" l="l" r="r" t="t"/>
              <a:pathLst>
                <a:path extrusionOk="0" h="454" w="644">
                  <a:moveTo>
                    <a:pt x="1" y="91"/>
                  </a:moveTo>
                  <a:lnTo>
                    <a:pt x="1" y="454"/>
                  </a:lnTo>
                  <a:lnTo>
                    <a:pt x="578" y="454"/>
                  </a:lnTo>
                  <a:cubicBezTo>
                    <a:pt x="629" y="217"/>
                    <a:pt x="643" y="1"/>
                    <a:pt x="1" y="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3"/>
            <p:cNvSpPr/>
            <p:nvPr/>
          </p:nvSpPr>
          <p:spPr>
            <a:xfrm>
              <a:off x="8118324" y="3447366"/>
              <a:ext cx="26948" cy="13038"/>
            </a:xfrm>
            <a:custGeom>
              <a:rect b="b" l="l" r="r" t="t"/>
              <a:pathLst>
                <a:path extrusionOk="0" h="433" w="755">
                  <a:moveTo>
                    <a:pt x="194" y="1"/>
                  </a:moveTo>
                  <a:cubicBezTo>
                    <a:pt x="212" y="159"/>
                    <a:pt x="154" y="283"/>
                    <a:pt x="1" y="362"/>
                  </a:cubicBezTo>
                  <a:cubicBezTo>
                    <a:pt x="660" y="433"/>
                    <a:pt x="754" y="16"/>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3"/>
            <p:cNvSpPr/>
            <p:nvPr/>
          </p:nvSpPr>
          <p:spPr>
            <a:xfrm>
              <a:off x="3905901" y="3452123"/>
              <a:ext cx="13777" cy="7467"/>
            </a:xfrm>
            <a:custGeom>
              <a:rect b="b" l="l" r="r" t="t"/>
              <a:pathLst>
                <a:path extrusionOk="0" h="248" w="386">
                  <a:moveTo>
                    <a:pt x="386" y="113"/>
                  </a:moveTo>
                  <a:cubicBezTo>
                    <a:pt x="383" y="22"/>
                    <a:pt x="49" y="1"/>
                    <a:pt x="1" y="113"/>
                  </a:cubicBezTo>
                  <a:cubicBezTo>
                    <a:pt x="216" y="105"/>
                    <a:pt x="304" y="247"/>
                    <a:pt x="386" y="11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3"/>
            <p:cNvSpPr/>
            <p:nvPr/>
          </p:nvSpPr>
          <p:spPr>
            <a:xfrm>
              <a:off x="1541388" y="3454803"/>
              <a:ext cx="14099" cy="4276"/>
            </a:xfrm>
            <a:custGeom>
              <a:rect b="b" l="l" r="r" t="t"/>
              <a:pathLst>
                <a:path extrusionOk="0" h="142" w="395">
                  <a:moveTo>
                    <a:pt x="295" y="24"/>
                  </a:moveTo>
                  <a:cubicBezTo>
                    <a:pt x="242" y="0"/>
                    <a:pt x="0" y="68"/>
                    <a:pt x="102" y="115"/>
                  </a:cubicBezTo>
                  <a:cubicBezTo>
                    <a:pt x="157" y="141"/>
                    <a:pt x="395" y="72"/>
                    <a:pt x="295"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3"/>
            <p:cNvSpPr/>
            <p:nvPr/>
          </p:nvSpPr>
          <p:spPr>
            <a:xfrm>
              <a:off x="560719" y="3452454"/>
              <a:ext cx="6960" cy="6233"/>
            </a:xfrm>
            <a:custGeom>
              <a:rect b="b" l="l" r="r" t="t"/>
              <a:pathLst>
                <a:path extrusionOk="0" h="207" w="195">
                  <a:moveTo>
                    <a:pt x="195" y="102"/>
                  </a:moveTo>
                  <a:cubicBezTo>
                    <a:pt x="195" y="54"/>
                    <a:pt x="34" y="0"/>
                    <a:pt x="0" y="102"/>
                  </a:cubicBezTo>
                  <a:cubicBezTo>
                    <a:pt x="0" y="154"/>
                    <a:pt x="158" y="206"/>
                    <a:pt x="195"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3"/>
            <p:cNvSpPr/>
            <p:nvPr/>
          </p:nvSpPr>
          <p:spPr>
            <a:xfrm>
              <a:off x="271615" y="3449233"/>
              <a:ext cx="27662" cy="9966"/>
            </a:xfrm>
            <a:custGeom>
              <a:rect b="b" l="l" r="r" t="t"/>
              <a:pathLst>
                <a:path extrusionOk="0" h="331" w="775">
                  <a:moveTo>
                    <a:pt x="775" y="120"/>
                  </a:moveTo>
                  <a:cubicBezTo>
                    <a:pt x="515" y="0"/>
                    <a:pt x="54" y="0"/>
                    <a:pt x="1" y="209"/>
                  </a:cubicBezTo>
                  <a:cubicBezTo>
                    <a:pt x="257" y="329"/>
                    <a:pt x="719" y="330"/>
                    <a:pt x="775" y="12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3"/>
            <p:cNvSpPr/>
            <p:nvPr/>
          </p:nvSpPr>
          <p:spPr>
            <a:xfrm>
              <a:off x="4135935" y="3438966"/>
              <a:ext cx="37120" cy="16561"/>
            </a:xfrm>
            <a:custGeom>
              <a:rect b="b" l="l" r="r" t="t"/>
              <a:pathLst>
                <a:path extrusionOk="0" h="550" w="1040">
                  <a:moveTo>
                    <a:pt x="884" y="550"/>
                  </a:moveTo>
                  <a:cubicBezTo>
                    <a:pt x="1039" y="0"/>
                    <a:pt x="0" y="490"/>
                    <a:pt x="884" y="55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3"/>
            <p:cNvSpPr/>
            <p:nvPr/>
          </p:nvSpPr>
          <p:spPr>
            <a:xfrm>
              <a:off x="860887" y="3447487"/>
              <a:ext cx="34086" cy="8852"/>
            </a:xfrm>
            <a:custGeom>
              <a:rect b="b" l="l" r="r" t="t"/>
              <a:pathLst>
                <a:path extrusionOk="0" h="294" w="955">
                  <a:moveTo>
                    <a:pt x="75" y="178"/>
                  </a:moveTo>
                  <a:cubicBezTo>
                    <a:pt x="322" y="182"/>
                    <a:pt x="344" y="293"/>
                    <a:pt x="656" y="267"/>
                  </a:cubicBezTo>
                  <a:cubicBezTo>
                    <a:pt x="955" y="45"/>
                    <a:pt x="1" y="1"/>
                    <a:pt x="75" y="17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3"/>
            <p:cNvSpPr/>
            <p:nvPr/>
          </p:nvSpPr>
          <p:spPr>
            <a:xfrm>
              <a:off x="6958482" y="3449323"/>
              <a:ext cx="13956" cy="4246"/>
            </a:xfrm>
            <a:custGeom>
              <a:rect b="b" l="l" r="r" t="t"/>
              <a:pathLst>
                <a:path extrusionOk="0" h="141" w="391">
                  <a:moveTo>
                    <a:pt x="293" y="26"/>
                  </a:moveTo>
                  <a:cubicBezTo>
                    <a:pt x="239" y="1"/>
                    <a:pt x="1" y="69"/>
                    <a:pt x="97" y="117"/>
                  </a:cubicBezTo>
                  <a:cubicBezTo>
                    <a:pt x="153" y="141"/>
                    <a:pt x="391"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3"/>
            <p:cNvSpPr/>
            <p:nvPr/>
          </p:nvSpPr>
          <p:spPr>
            <a:xfrm>
              <a:off x="5981739" y="3441856"/>
              <a:ext cx="25556" cy="11020"/>
            </a:xfrm>
            <a:custGeom>
              <a:rect b="b" l="l" r="r" t="t"/>
              <a:pathLst>
                <a:path extrusionOk="0" h="366" w="716">
                  <a:moveTo>
                    <a:pt x="662" y="365"/>
                  </a:moveTo>
                  <a:cubicBezTo>
                    <a:pt x="715" y="158"/>
                    <a:pt x="612" y="22"/>
                    <a:pt x="277" y="1"/>
                  </a:cubicBezTo>
                  <a:cubicBezTo>
                    <a:pt x="214" y="124"/>
                    <a:pt x="0" y="176"/>
                    <a:pt x="84" y="3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3"/>
            <p:cNvSpPr/>
            <p:nvPr/>
          </p:nvSpPr>
          <p:spPr>
            <a:xfrm>
              <a:off x="2912347" y="3438183"/>
              <a:ext cx="39726" cy="15778"/>
            </a:xfrm>
            <a:custGeom>
              <a:rect b="b" l="l" r="r" t="t"/>
              <a:pathLst>
                <a:path extrusionOk="0" h="524" w="1113">
                  <a:moveTo>
                    <a:pt x="648" y="306"/>
                  </a:moveTo>
                  <a:cubicBezTo>
                    <a:pt x="1112" y="0"/>
                    <a:pt x="0" y="524"/>
                    <a:pt x="648"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3"/>
            <p:cNvSpPr/>
            <p:nvPr/>
          </p:nvSpPr>
          <p:spPr>
            <a:xfrm>
              <a:off x="2177345" y="3439146"/>
              <a:ext cx="14705" cy="9515"/>
            </a:xfrm>
            <a:custGeom>
              <a:rect b="b" l="l" r="r" t="t"/>
              <a:pathLst>
                <a:path extrusionOk="0" h="316" w="412">
                  <a:moveTo>
                    <a:pt x="411" y="274"/>
                  </a:moveTo>
                  <a:lnTo>
                    <a:pt x="411" y="92"/>
                  </a:lnTo>
                  <a:cubicBezTo>
                    <a:pt x="218" y="92"/>
                    <a:pt x="182" y="19"/>
                    <a:pt x="26" y="1"/>
                  </a:cubicBezTo>
                  <a:cubicBezTo>
                    <a:pt x="46" y="143"/>
                    <a:pt x="0" y="315"/>
                    <a:pt x="411"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3"/>
            <p:cNvSpPr/>
            <p:nvPr/>
          </p:nvSpPr>
          <p:spPr>
            <a:xfrm>
              <a:off x="1909763" y="3444626"/>
              <a:ext cx="13920" cy="2770"/>
            </a:xfrm>
            <a:custGeom>
              <a:rect b="b" l="l" r="r" t="t"/>
              <a:pathLst>
                <a:path extrusionOk="0" h="92" w="390">
                  <a:moveTo>
                    <a:pt x="390" y="0"/>
                  </a:moveTo>
                  <a:cubicBezTo>
                    <a:pt x="240" y="20"/>
                    <a:pt x="6" y="2"/>
                    <a:pt x="1" y="92"/>
                  </a:cubicBezTo>
                  <a:cubicBezTo>
                    <a:pt x="153" y="72"/>
                    <a:pt x="384" y="88"/>
                    <a:pt x="3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3"/>
            <p:cNvSpPr/>
            <p:nvPr/>
          </p:nvSpPr>
          <p:spPr>
            <a:xfrm>
              <a:off x="3998736" y="3441134"/>
              <a:ext cx="13991" cy="4306"/>
            </a:xfrm>
            <a:custGeom>
              <a:rect b="b" l="l" r="r" t="t"/>
              <a:pathLst>
                <a:path extrusionOk="0" h="143" w="392">
                  <a:moveTo>
                    <a:pt x="291" y="26"/>
                  </a:moveTo>
                  <a:cubicBezTo>
                    <a:pt x="242" y="0"/>
                    <a:pt x="0" y="69"/>
                    <a:pt x="99" y="118"/>
                  </a:cubicBezTo>
                  <a:cubicBezTo>
                    <a:pt x="153" y="142"/>
                    <a:pt x="392" y="72"/>
                    <a:pt x="291"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3"/>
            <p:cNvSpPr/>
            <p:nvPr/>
          </p:nvSpPr>
          <p:spPr>
            <a:xfrm>
              <a:off x="804994" y="3441134"/>
              <a:ext cx="13991" cy="4306"/>
            </a:xfrm>
            <a:custGeom>
              <a:rect b="b" l="l" r="r" t="t"/>
              <a:pathLst>
                <a:path extrusionOk="0" h="143" w="392">
                  <a:moveTo>
                    <a:pt x="291" y="26"/>
                  </a:moveTo>
                  <a:cubicBezTo>
                    <a:pt x="238" y="0"/>
                    <a:pt x="0" y="69"/>
                    <a:pt x="99" y="118"/>
                  </a:cubicBezTo>
                  <a:cubicBezTo>
                    <a:pt x="153" y="142"/>
                    <a:pt x="392" y="72"/>
                    <a:pt x="291"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3"/>
            <p:cNvSpPr/>
            <p:nvPr/>
          </p:nvSpPr>
          <p:spPr>
            <a:xfrm>
              <a:off x="6982645" y="3436407"/>
              <a:ext cx="13849" cy="5480"/>
            </a:xfrm>
            <a:custGeom>
              <a:rect b="b" l="l" r="r" t="t"/>
              <a:pathLst>
                <a:path extrusionOk="0" h="182" w="388">
                  <a:moveTo>
                    <a:pt x="387" y="1"/>
                  </a:moveTo>
                  <a:lnTo>
                    <a:pt x="1" y="1"/>
                  </a:lnTo>
                  <a:lnTo>
                    <a:pt x="1" y="182"/>
                  </a:lnTo>
                  <a:lnTo>
                    <a:pt x="387"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3"/>
            <p:cNvSpPr/>
            <p:nvPr/>
          </p:nvSpPr>
          <p:spPr>
            <a:xfrm>
              <a:off x="3155694" y="3433697"/>
              <a:ext cx="13813" cy="5480"/>
            </a:xfrm>
            <a:custGeom>
              <a:rect b="b" l="l" r="r" t="t"/>
              <a:pathLst>
                <a:path extrusionOk="0" h="182" w="387">
                  <a:moveTo>
                    <a:pt x="386" y="0"/>
                  </a:moveTo>
                  <a:lnTo>
                    <a:pt x="0" y="0"/>
                  </a:lnTo>
                  <a:lnTo>
                    <a:pt x="0"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3"/>
            <p:cNvSpPr/>
            <p:nvPr/>
          </p:nvSpPr>
          <p:spPr>
            <a:xfrm>
              <a:off x="2086081" y="3431107"/>
              <a:ext cx="34086" cy="8822"/>
            </a:xfrm>
            <a:custGeom>
              <a:rect b="b" l="l" r="r" t="t"/>
              <a:pathLst>
                <a:path extrusionOk="0" h="293" w="955">
                  <a:moveTo>
                    <a:pt x="76" y="177"/>
                  </a:moveTo>
                  <a:cubicBezTo>
                    <a:pt x="321" y="182"/>
                    <a:pt x="341" y="293"/>
                    <a:pt x="654" y="268"/>
                  </a:cubicBezTo>
                  <a:cubicBezTo>
                    <a:pt x="954" y="45"/>
                    <a:pt x="0" y="0"/>
                    <a:pt x="76" y="17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3"/>
            <p:cNvSpPr/>
            <p:nvPr/>
          </p:nvSpPr>
          <p:spPr>
            <a:xfrm>
              <a:off x="3138455" y="3432914"/>
              <a:ext cx="13920" cy="4306"/>
            </a:xfrm>
            <a:custGeom>
              <a:rect b="b" l="l" r="r" t="t"/>
              <a:pathLst>
                <a:path extrusionOk="0" h="143" w="390">
                  <a:moveTo>
                    <a:pt x="290" y="26"/>
                  </a:moveTo>
                  <a:cubicBezTo>
                    <a:pt x="236" y="0"/>
                    <a:pt x="0" y="71"/>
                    <a:pt x="98" y="118"/>
                  </a:cubicBezTo>
                  <a:cubicBezTo>
                    <a:pt x="151" y="143"/>
                    <a:pt x="389" y="72"/>
                    <a:pt x="290"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3"/>
            <p:cNvSpPr/>
            <p:nvPr/>
          </p:nvSpPr>
          <p:spPr>
            <a:xfrm>
              <a:off x="2226528" y="3433697"/>
              <a:ext cx="13742" cy="2770"/>
            </a:xfrm>
            <a:custGeom>
              <a:rect b="b" l="l" r="r" t="t"/>
              <a:pathLst>
                <a:path extrusionOk="0" h="92" w="385">
                  <a:moveTo>
                    <a:pt x="384" y="0"/>
                  </a:moveTo>
                  <a:cubicBezTo>
                    <a:pt x="236" y="20"/>
                    <a:pt x="2" y="3"/>
                    <a:pt x="1" y="92"/>
                  </a:cubicBezTo>
                  <a:cubicBezTo>
                    <a:pt x="148" y="71"/>
                    <a:pt x="377" y="88"/>
                    <a:pt x="3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3"/>
            <p:cNvSpPr/>
            <p:nvPr/>
          </p:nvSpPr>
          <p:spPr>
            <a:xfrm>
              <a:off x="2081869" y="4100751"/>
              <a:ext cx="50648" cy="16440"/>
            </a:xfrm>
            <a:custGeom>
              <a:rect b="b" l="l" r="r" t="t"/>
              <a:pathLst>
                <a:path extrusionOk="0" h="546" w="1419">
                  <a:moveTo>
                    <a:pt x="194" y="545"/>
                  </a:moveTo>
                  <a:cubicBezTo>
                    <a:pt x="1418" y="479"/>
                    <a:pt x="207" y="1"/>
                    <a:pt x="1" y="274"/>
                  </a:cubicBezTo>
                  <a:cubicBezTo>
                    <a:pt x="228" y="289"/>
                    <a:pt x="209" y="419"/>
                    <a:pt x="194"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3"/>
            <p:cNvSpPr/>
            <p:nvPr/>
          </p:nvSpPr>
          <p:spPr>
            <a:xfrm>
              <a:off x="8772305" y="3810957"/>
              <a:ext cx="34443" cy="10990"/>
            </a:xfrm>
            <a:custGeom>
              <a:rect b="b" l="l" r="r" t="t"/>
              <a:pathLst>
                <a:path extrusionOk="0" h="365" w="965">
                  <a:moveTo>
                    <a:pt x="964" y="365"/>
                  </a:moveTo>
                  <a:cubicBezTo>
                    <a:pt x="898" y="123"/>
                    <a:pt x="459" y="59"/>
                    <a:pt x="1" y="0"/>
                  </a:cubicBezTo>
                  <a:cubicBezTo>
                    <a:pt x="79" y="237"/>
                    <a:pt x="601" y="263"/>
                    <a:pt x="964" y="3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3"/>
            <p:cNvSpPr/>
            <p:nvPr/>
          </p:nvSpPr>
          <p:spPr>
            <a:xfrm>
              <a:off x="9095424" y="3584089"/>
              <a:ext cx="36728" cy="16290"/>
            </a:xfrm>
            <a:custGeom>
              <a:rect b="b" l="l" r="r" t="t"/>
              <a:pathLst>
                <a:path extrusionOk="0" h="541" w="1029">
                  <a:moveTo>
                    <a:pt x="204" y="454"/>
                  </a:moveTo>
                  <a:cubicBezTo>
                    <a:pt x="793" y="540"/>
                    <a:pt x="1029" y="9"/>
                    <a:pt x="780" y="1"/>
                  </a:cubicBezTo>
                  <a:cubicBezTo>
                    <a:pt x="610" y="160"/>
                    <a:pt x="0" y="115"/>
                    <a:pt x="204" y="45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3"/>
            <p:cNvSpPr/>
            <p:nvPr/>
          </p:nvSpPr>
          <p:spPr>
            <a:xfrm>
              <a:off x="835332" y="3511678"/>
              <a:ext cx="35193" cy="10087"/>
            </a:xfrm>
            <a:custGeom>
              <a:rect b="b" l="l" r="r" t="t"/>
              <a:pathLst>
                <a:path extrusionOk="0" h="335" w="986">
                  <a:moveTo>
                    <a:pt x="406" y="315"/>
                  </a:moveTo>
                  <a:cubicBezTo>
                    <a:pt x="484" y="161"/>
                    <a:pt x="655" y="334"/>
                    <a:pt x="986" y="315"/>
                  </a:cubicBezTo>
                  <a:lnTo>
                    <a:pt x="986" y="43"/>
                  </a:lnTo>
                  <a:cubicBezTo>
                    <a:pt x="612" y="0"/>
                    <a:pt x="0" y="287"/>
                    <a:pt x="406" y="3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3"/>
            <p:cNvSpPr/>
            <p:nvPr/>
          </p:nvSpPr>
          <p:spPr>
            <a:xfrm>
              <a:off x="808813" y="3448028"/>
              <a:ext cx="37549" cy="11171"/>
            </a:xfrm>
            <a:custGeom>
              <a:rect b="b" l="l" r="r" t="t"/>
              <a:pathLst>
                <a:path extrusionOk="0" h="371" w="1052">
                  <a:moveTo>
                    <a:pt x="960" y="249"/>
                  </a:moveTo>
                  <a:cubicBezTo>
                    <a:pt x="573" y="249"/>
                    <a:pt x="713" y="1"/>
                    <a:pt x="187" y="69"/>
                  </a:cubicBezTo>
                  <a:cubicBezTo>
                    <a:pt x="0" y="291"/>
                    <a:pt x="1051" y="370"/>
                    <a:pt x="960" y="24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3"/>
            <p:cNvSpPr/>
            <p:nvPr/>
          </p:nvSpPr>
          <p:spPr>
            <a:xfrm>
              <a:off x="8669406" y="5136575"/>
              <a:ext cx="13777" cy="6745"/>
            </a:xfrm>
            <a:custGeom>
              <a:rect b="b" l="l" r="r" t="t"/>
              <a:pathLst>
                <a:path extrusionOk="0" h="224" w="386">
                  <a:moveTo>
                    <a:pt x="385" y="110"/>
                  </a:moveTo>
                  <a:cubicBezTo>
                    <a:pt x="345" y="0"/>
                    <a:pt x="171" y="54"/>
                    <a:pt x="0" y="110"/>
                  </a:cubicBezTo>
                  <a:cubicBezTo>
                    <a:pt x="3" y="201"/>
                    <a:pt x="338" y="223"/>
                    <a:pt x="385"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3"/>
            <p:cNvSpPr/>
            <p:nvPr/>
          </p:nvSpPr>
          <p:spPr>
            <a:xfrm>
              <a:off x="8066999" y="5139134"/>
              <a:ext cx="14063" cy="4215"/>
            </a:xfrm>
            <a:custGeom>
              <a:rect b="b" l="l" r="r" t="t"/>
              <a:pathLst>
                <a:path extrusionOk="0" h="140" w="394">
                  <a:moveTo>
                    <a:pt x="100" y="116"/>
                  </a:moveTo>
                  <a:cubicBezTo>
                    <a:pt x="156" y="140"/>
                    <a:pt x="393" y="72"/>
                    <a:pt x="294" y="25"/>
                  </a:cubicBezTo>
                  <a:cubicBezTo>
                    <a:pt x="242" y="0"/>
                    <a:pt x="0" y="68"/>
                    <a:pt x="100"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3"/>
            <p:cNvSpPr/>
            <p:nvPr/>
          </p:nvSpPr>
          <p:spPr>
            <a:xfrm>
              <a:off x="3244567" y="5137147"/>
              <a:ext cx="21665" cy="6353"/>
            </a:xfrm>
            <a:custGeom>
              <a:rect b="b" l="l" r="r" t="t"/>
              <a:pathLst>
                <a:path extrusionOk="0" h="211" w="607">
                  <a:moveTo>
                    <a:pt x="606" y="1"/>
                  </a:moveTo>
                  <a:lnTo>
                    <a:pt x="29" y="1"/>
                  </a:lnTo>
                  <a:cubicBezTo>
                    <a:pt x="1" y="163"/>
                    <a:pt x="221" y="211"/>
                    <a:pt x="606"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3"/>
            <p:cNvSpPr/>
            <p:nvPr/>
          </p:nvSpPr>
          <p:spPr>
            <a:xfrm>
              <a:off x="113821" y="5136996"/>
              <a:ext cx="23843" cy="5962"/>
            </a:xfrm>
            <a:custGeom>
              <a:rect b="b" l="l" r="r" t="t"/>
              <a:pathLst>
                <a:path extrusionOk="0" h="198" w="668">
                  <a:moveTo>
                    <a:pt x="579" y="6"/>
                  </a:moveTo>
                  <a:cubicBezTo>
                    <a:pt x="246" y="1"/>
                    <a:pt x="83" y="74"/>
                    <a:pt x="1" y="187"/>
                  </a:cubicBezTo>
                  <a:cubicBezTo>
                    <a:pt x="302" y="178"/>
                    <a:pt x="668" y="198"/>
                    <a:pt x="579" y="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3"/>
            <p:cNvSpPr/>
            <p:nvPr/>
          </p:nvSpPr>
          <p:spPr>
            <a:xfrm>
              <a:off x="2670678" y="5136364"/>
              <a:ext cx="14099" cy="4246"/>
            </a:xfrm>
            <a:custGeom>
              <a:rect b="b" l="l" r="r" t="t"/>
              <a:pathLst>
                <a:path extrusionOk="0" h="141" w="395">
                  <a:moveTo>
                    <a:pt x="292" y="27"/>
                  </a:moveTo>
                  <a:cubicBezTo>
                    <a:pt x="242" y="1"/>
                    <a:pt x="0" y="69"/>
                    <a:pt x="102" y="117"/>
                  </a:cubicBezTo>
                  <a:cubicBezTo>
                    <a:pt x="155" y="140"/>
                    <a:pt x="395" y="72"/>
                    <a:pt x="292"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3"/>
            <p:cNvSpPr/>
            <p:nvPr/>
          </p:nvSpPr>
          <p:spPr>
            <a:xfrm>
              <a:off x="6889989" y="5133624"/>
              <a:ext cx="14170" cy="4306"/>
            </a:xfrm>
            <a:custGeom>
              <a:rect b="b" l="l" r="r" t="t"/>
              <a:pathLst>
                <a:path extrusionOk="0" h="143" w="397">
                  <a:moveTo>
                    <a:pt x="101" y="118"/>
                  </a:moveTo>
                  <a:cubicBezTo>
                    <a:pt x="155" y="143"/>
                    <a:pt x="396" y="73"/>
                    <a:pt x="293" y="25"/>
                  </a:cubicBezTo>
                  <a:cubicBezTo>
                    <a:pt x="240" y="0"/>
                    <a:pt x="1" y="71"/>
                    <a:pt x="101"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3"/>
            <p:cNvSpPr/>
            <p:nvPr/>
          </p:nvSpPr>
          <p:spPr>
            <a:xfrm>
              <a:off x="5196732" y="5133624"/>
              <a:ext cx="14099" cy="4306"/>
            </a:xfrm>
            <a:custGeom>
              <a:rect b="b" l="l" r="r" t="t"/>
              <a:pathLst>
                <a:path extrusionOk="0" h="143" w="395">
                  <a:moveTo>
                    <a:pt x="294" y="25"/>
                  </a:moveTo>
                  <a:cubicBezTo>
                    <a:pt x="241" y="0"/>
                    <a:pt x="1" y="68"/>
                    <a:pt x="102" y="118"/>
                  </a:cubicBezTo>
                  <a:cubicBezTo>
                    <a:pt x="155" y="143"/>
                    <a:pt x="395" y="73"/>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3"/>
            <p:cNvSpPr/>
            <p:nvPr/>
          </p:nvSpPr>
          <p:spPr>
            <a:xfrm>
              <a:off x="1827636" y="5120738"/>
              <a:ext cx="39761" cy="13700"/>
            </a:xfrm>
            <a:custGeom>
              <a:rect b="b" l="l" r="r" t="t"/>
              <a:pathLst>
                <a:path extrusionOk="0" h="455" w="1114">
                  <a:moveTo>
                    <a:pt x="577" y="0"/>
                  </a:moveTo>
                  <a:cubicBezTo>
                    <a:pt x="405" y="161"/>
                    <a:pt x="113" y="265"/>
                    <a:pt x="0" y="454"/>
                  </a:cubicBezTo>
                  <a:cubicBezTo>
                    <a:pt x="388" y="447"/>
                    <a:pt x="1114" y="141"/>
                    <a:pt x="5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3"/>
            <p:cNvSpPr/>
            <p:nvPr/>
          </p:nvSpPr>
          <p:spPr>
            <a:xfrm>
              <a:off x="1665738" y="5130914"/>
              <a:ext cx="14134" cy="4185"/>
            </a:xfrm>
            <a:custGeom>
              <a:rect b="b" l="l" r="r" t="t"/>
              <a:pathLst>
                <a:path extrusionOk="0" h="139" w="396">
                  <a:moveTo>
                    <a:pt x="101" y="115"/>
                  </a:moveTo>
                  <a:cubicBezTo>
                    <a:pt x="154" y="139"/>
                    <a:pt x="396" y="72"/>
                    <a:pt x="291" y="25"/>
                  </a:cubicBezTo>
                  <a:cubicBezTo>
                    <a:pt x="239" y="0"/>
                    <a:pt x="0" y="69"/>
                    <a:pt x="101"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3"/>
            <p:cNvSpPr/>
            <p:nvPr/>
          </p:nvSpPr>
          <p:spPr>
            <a:xfrm>
              <a:off x="1087602" y="5128144"/>
              <a:ext cx="14063" cy="4276"/>
            </a:xfrm>
            <a:custGeom>
              <a:rect b="b" l="l" r="r" t="t"/>
              <a:pathLst>
                <a:path extrusionOk="0" h="142" w="394">
                  <a:moveTo>
                    <a:pt x="100" y="117"/>
                  </a:moveTo>
                  <a:cubicBezTo>
                    <a:pt x="151" y="142"/>
                    <a:pt x="393" y="73"/>
                    <a:pt x="290" y="27"/>
                  </a:cubicBezTo>
                  <a:cubicBezTo>
                    <a:pt x="241" y="1"/>
                    <a:pt x="0" y="71"/>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3"/>
            <p:cNvSpPr/>
            <p:nvPr/>
          </p:nvSpPr>
          <p:spPr>
            <a:xfrm>
              <a:off x="2732675" y="5125435"/>
              <a:ext cx="13991" cy="4276"/>
            </a:xfrm>
            <a:custGeom>
              <a:rect b="b" l="l" r="r" t="t"/>
              <a:pathLst>
                <a:path extrusionOk="0" h="142" w="392">
                  <a:moveTo>
                    <a:pt x="100" y="117"/>
                  </a:moveTo>
                  <a:cubicBezTo>
                    <a:pt x="152" y="142"/>
                    <a:pt x="391" y="73"/>
                    <a:pt x="295" y="26"/>
                  </a:cubicBezTo>
                  <a:cubicBezTo>
                    <a:pt x="237" y="1"/>
                    <a:pt x="1" y="70"/>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3"/>
            <p:cNvSpPr/>
            <p:nvPr/>
          </p:nvSpPr>
          <p:spPr>
            <a:xfrm>
              <a:off x="2867019" y="5120738"/>
              <a:ext cx="13813" cy="5480"/>
            </a:xfrm>
            <a:custGeom>
              <a:rect b="b" l="l" r="r" t="t"/>
              <a:pathLst>
                <a:path extrusionOk="0" h="182" w="387">
                  <a:moveTo>
                    <a:pt x="387" y="0"/>
                  </a:moveTo>
                  <a:lnTo>
                    <a:pt x="0" y="0"/>
                  </a:lnTo>
                  <a:lnTo>
                    <a:pt x="0" y="182"/>
                  </a:lnTo>
                  <a:lnTo>
                    <a:pt x="387"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3"/>
            <p:cNvSpPr/>
            <p:nvPr/>
          </p:nvSpPr>
          <p:spPr>
            <a:xfrm>
              <a:off x="6556306" y="5117667"/>
              <a:ext cx="6889" cy="6203"/>
            </a:xfrm>
            <a:custGeom>
              <a:rect b="b" l="l" r="r" t="t"/>
              <a:pathLst>
                <a:path extrusionOk="0" h="206" w="193">
                  <a:moveTo>
                    <a:pt x="193" y="102"/>
                  </a:moveTo>
                  <a:cubicBezTo>
                    <a:pt x="193" y="53"/>
                    <a:pt x="36" y="0"/>
                    <a:pt x="1" y="102"/>
                  </a:cubicBezTo>
                  <a:cubicBezTo>
                    <a:pt x="1" y="153"/>
                    <a:pt x="157" y="205"/>
                    <a:pt x="193"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3"/>
            <p:cNvSpPr/>
            <p:nvPr/>
          </p:nvSpPr>
          <p:spPr>
            <a:xfrm>
              <a:off x="4222952" y="5117667"/>
              <a:ext cx="6924" cy="6203"/>
            </a:xfrm>
            <a:custGeom>
              <a:rect b="b" l="l" r="r" t="t"/>
              <a:pathLst>
                <a:path extrusionOk="0" h="206" w="194">
                  <a:moveTo>
                    <a:pt x="194" y="102"/>
                  </a:moveTo>
                  <a:cubicBezTo>
                    <a:pt x="194" y="53"/>
                    <a:pt x="37" y="0"/>
                    <a:pt x="1" y="102"/>
                  </a:cubicBezTo>
                  <a:cubicBezTo>
                    <a:pt x="1" y="153"/>
                    <a:pt x="155" y="205"/>
                    <a:pt x="194"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3"/>
            <p:cNvSpPr/>
            <p:nvPr/>
          </p:nvSpPr>
          <p:spPr>
            <a:xfrm>
              <a:off x="536948" y="5120015"/>
              <a:ext cx="14063" cy="4246"/>
            </a:xfrm>
            <a:custGeom>
              <a:rect b="b" l="l" r="r" t="t"/>
              <a:pathLst>
                <a:path extrusionOk="0" h="141" w="394">
                  <a:moveTo>
                    <a:pt x="293" y="24"/>
                  </a:moveTo>
                  <a:cubicBezTo>
                    <a:pt x="237" y="1"/>
                    <a:pt x="1" y="67"/>
                    <a:pt x="100" y="114"/>
                  </a:cubicBezTo>
                  <a:cubicBezTo>
                    <a:pt x="152" y="140"/>
                    <a:pt x="394" y="72"/>
                    <a:pt x="293"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3"/>
            <p:cNvSpPr/>
            <p:nvPr/>
          </p:nvSpPr>
          <p:spPr>
            <a:xfrm>
              <a:off x="5475664" y="5112488"/>
              <a:ext cx="20737" cy="8220"/>
            </a:xfrm>
            <a:custGeom>
              <a:rect b="b" l="l" r="r" t="t"/>
              <a:pathLst>
                <a:path extrusionOk="0" h="273" w="581">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3"/>
            <p:cNvSpPr/>
            <p:nvPr/>
          </p:nvSpPr>
          <p:spPr>
            <a:xfrm>
              <a:off x="4844918" y="5112067"/>
              <a:ext cx="33551" cy="15838"/>
            </a:xfrm>
            <a:custGeom>
              <a:rect b="b" l="l" r="r" t="t"/>
              <a:pathLst>
                <a:path extrusionOk="0" h="526" w="940">
                  <a:moveTo>
                    <a:pt x="895" y="197"/>
                  </a:moveTo>
                  <a:cubicBezTo>
                    <a:pt x="939" y="142"/>
                    <a:pt x="604" y="1"/>
                    <a:pt x="510" y="17"/>
                  </a:cubicBezTo>
                  <a:cubicBezTo>
                    <a:pt x="1" y="90"/>
                    <a:pt x="633" y="526"/>
                    <a:pt x="895" y="1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3"/>
            <p:cNvSpPr/>
            <p:nvPr/>
          </p:nvSpPr>
          <p:spPr>
            <a:xfrm>
              <a:off x="416667" y="5103696"/>
              <a:ext cx="40333" cy="14694"/>
            </a:xfrm>
            <a:custGeom>
              <a:rect b="b" l="l" r="r" t="t"/>
              <a:pathLst>
                <a:path extrusionOk="0" h="488" w="1130">
                  <a:moveTo>
                    <a:pt x="770" y="383"/>
                  </a:moveTo>
                  <a:cubicBezTo>
                    <a:pt x="1129" y="81"/>
                    <a:pt x="79" y="1"/>
                    <a:pt x="0" y="201"/>
                  </a:cubicBezTo>
                  <a:cubicBezTo>
                    <a:pt x="302" y="242"/>
                    <a:pt x="165" y="488"/>
                    <a:pt x="770" y="3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3"/>
            <p:cNvSpPr/>
            <p:nvPr/>
          </p:nvSpPr>
          <p:spPr>
            <a:xfrm>
              <a:off x="822733" y="5093369"/>
              <a:ext cx="50398" cy="17494"/>
            </a:xfrm>
            <a:custGeom>
              <a:rect b="b" l="l" r="r" t="t"/>
              <a:pathLst>
                <a:path extrusionOk="0" h="581" w="1412">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3"/>
            <p:cNvSpPr/>
            <p:nvPr/>
          </p:nvSpPr>
          <p:spPr>
            <a:xfrm>
              <a:off x="1189645" y="5090659"/>
              <a:ext cx="71992" cy="13941"/>
            </a:xfrm>
            <a:custGeom>
              <a:rect b="b" l="l" r="r" t="t"/>
              <a:pathLst>
                <a:path extrusionOk="0" h="463" w="2017">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3"/>
            <p:cNvSpPr/>
            <p:nvPr/>
          </p:nvSpPr>
          <p:spPr>
            <a:xfrm>
              <a:off x="6690364" y="5098096"/>
              <a:ext cx="14099" cy="4276"/>
            </a:xfrm>
            <a:custGeom>
              <a:rect b="b" l="l" r="r" t="t"/>
              <a:pathLst>
                <a:path extrusionOk="0" h="142" w="395">
                  <a:moveTo>
                    <a:pt x="101" y="116"/>
                  </a:moveTo>
                  <a:cubicBezTo>
                    <a:pt x="156" y="141"/>
                    <a:pt x="395" y="72"/>
                    <a:pt x="293" y="25"/>
                  </a:cubicBezTo>
                  <a:cubicBezTo>
                    <a:pt x="244" y="0"/>
                    <a:pt x="0" y="69"/>
                    <a:pt x="101"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3"/>
            <p:cNvSpPr/>
            <p:nvPr/>
          </p:nvSpPr>
          <p:spPr>
            <a:xfrm>
              <a:off x="6611343" y="5093339"/>
              <a:ext cx="13813" cy="5540"/>
            </a:xfrm>
            <a:custGeom>
              <a:rect b="b" l="l" r="r" t="t"/>
              <a:pathLst>
                <a:path extrusionOk="0" h="184" w="387">
                  <a:moveTo>
                    <a:pt x="0" y="183"/>
                  </a:moveTo>
                  <a:lnTo>
                    <a:pt x="387" y="183"/>
                  </a:lnTo>
                  <a:lnTo>
                    <a:pt x="387" y="0"/>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3"/>
            <p:cNvSpPr/>
            <p:nvPr/>
          </p:nvSpPr>
          <p:spPr>
            <a:xfrm>
              <a:off x="5234673" y="5092797"/>
              <a:ext cx="13777" cy="6805"/>
            </a:xfrm>
            <a:custGeom>
              <a:rect b="b" l="l" r="r" t="t"/>
              <a:pathLst>
                <a:path extrusionOk="0" h="226" w="386">
                  <a:moveTo>
                    <a:pt x="385" y="110"/>
                  </a:moveTo>
                  <a:cubicBezTo>
                    <a:pt x="346" y="0"/>
                    <a:pt x="174" y="54"/>
                    <a:pt x="0" y="110"/>
                  </a:cubicBezTo>
                  <a:cubicBezTo>
                    <a:pt x="5" y="202"/>
                    <a:pt x="341" y="226"/>
                    <a:pt x="385"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3"/>
            <p:cNvSpPr/>
            <p:nvPr/>
          </p:nvSpPr>
          <p:spPr>
            <a:xfrm>
              <a:off x="8006537" y="5082500"/>
              <a:ext cx="44687" cy="16380"/>
            </a:xfrm>
            <a:custGeom>
              <a:rect b="b" l="l" r="r" t="t"/>
              <a:pathLst>
                <a:path extrusionOk="0" h="544" w="1252">
                  <a:moveTo>
                    <a:pt x="638" y="0"/>
                  </a:moveTo>
                  <a:cubicBezTo>
                    <a:pt x="616" y="171"/>
                    <a:pt x="0" y="63"/>
                    <a:pt x="59" y="272"/>
                  </a:cubicBezTo>
                  <a:cubicBezTo>
                    <a:pt x="397" y="543"/>
                    <a:pt x="1252" y="141"/>
                    <a:pt x="6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3"/>
            <p:cNvSpPr/>
            <p:nvPr/>
          </p:nvSpPr>
          <p:spPr>
            <a:xfrm>
              <a:off x="6683547" y="5089877"/>
              <a:ext cx="14027" cy="4276"/>
            </a:xfrm>
            <a:custGeom>
              <a:rect b="b" l="l" r="r" t="t"/>
              <a:pathLst>
                <a:path extrusionOk="0" h="142" w="393">
                  <a:moveTo>
                    <a:pt x="292" y="27"/>
                  </a:moveTo>
                  <a:cubicBezTo>
                    <a:pt x="242" y="0"/>
                    <a:pt x="1" y="70"/>
                    <a:pt x="103" y="117"/>
                  </a:cubicBezTo>
                  <a:cubicBezTo>
                    <a:pt x="152" y="141"/>
                    <a:pt x="392" y="72"/>
                    <a:pt x="292"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3"/>
            <p:cNvSpPr/>
            <p:nvPr/>
          </p:nvSpPr>
          <p:spPr>
            <a:xfrm>
              <a:off x="9075543" y="5085149"/>
              <a:ext cx="13777" cy="5540"/>
            </a:xfrm>
            <a:custGeom>
              <a:rect b="b" l="l" r="r" t="t"/>
              <a:pathLst>
                <a:path extrusionOk="0" h="184" w="386">
                  <a:moveTo>
                    <a:pt x="385" y="1"/>
                  </a:moveTo>
                  <a:lnTo>
                    <a:pt x="0" y="1"/>
                  </a:lnTo>
                  <a:lnTo>
                    <a:pt x="0" y="184"/>
                  </a:lnTo>
                  <a:lnTo>
                    <a:pt x="385" y="184"/>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3"/>
            <p:cNvSpPr/>
            <p:nvPr/>
          </p:nvSpPr>
          <p:spPr>
            <a:xfrm>
              <a:off x="5841969" y="5075334"/>
              <a:ext cx="22165" cy="16229"/>
            </a:xfrm>
            <a:custGeom>
              <a:rect b="b" l="l" r="r" t="t"/>
              <a:pathLst>
                <a:path extrusionOk="0" h="539" w="621">
                  <a:moveTo>
                    <a:pt x="343" y="510"/>
                  </a:moveTo>
                  <a:cubicBezTo>
                    <a:pt x="403" y="386"/>
                    <a:pt x="620" y="336"/>
                    <a:pt x="538" y="144"/>
                  </a:cubicBezTo>
                  <a:cubicBezTo>
                    <a:pt x="0" y="0"/>
                    <a:pt x="4" y="538"/>
                    <a:pt x="343" y="5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3"/>
            <p:cNvSpPr/>
            <p:nvPr/>
          </p:nvSpPr>
          <p:spPr>
            <a:xfrm>
              <a:off x="5410169" y="5084457"/>
              <a:ext cx="14099" cy="4215"/>
            </a:xfrm>
            <a:custGeom>
              <a:rect b="b" l="l" r="r" t="t"/>
              <a:pathLst>
                <a:path extrusionOk="0" h="140" w="395">
                  <a:moveTo>
                    <a:pt x="291" y="24"/>
                  </a:moveTo>
                  <a:cubicBezTo>
                    <a:pt x="238" y="0"/>
                    <a:pt x="0" y="68"/>
                    <a:pt x="98" y="115"/>
                  </a:cubicBezTo>
                  <a:cubicBezTo>
                    <a:pt x="150" y="140"/>
                    <a:pt x="394" y="72"/>
                    <a:pt x="291"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3"/>
            <p:cNvSpPr/>
            <p:nvPr/>
          </p:nvSpPr>
          <p:spPr>
            <a:xfrm>
              <a:off x="2537012" y="5075304"/>
              <a:ext cx="47757" cy="17404"/>
            </a:xfrm>
            <a:custGeom>
              <a:rect b="b" l="l" r="r" t="t"/>
              <a:pathLst>
                <a:path extrusionOk="0" h="578" w="1338">
                  <a:moveTo>
                    <a:pt x="182" y="328"/>
                  </a:moveTo>
                  <a:cubicBezTo>
                    <a:pt x="478" y="577"/>
                    <a:pt x="1314" y="324"/>
                    <a:pt x="1337" y="145"/>
                  </a:cubicBezTo>
                  <a:cubicBezTo>
                    <a:pt x="940" y="202"/>
                    <a:pt x="0" y="0"/>
                    <a:pt x="182" y="32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3"/>
            <p:cNvSpPr/>
            <p:nvPr/>
          </p:nvSpPr>
          <p:spPr>
            <a:xfrm>
              <a:off x="1440273" y="5070216"/>
              <a:ext cx="26591" cy="12315"/>
            </a:xfrm>
            <a:custGeom>
              <a:rect b="b" l="l" r="r" t="t"/>
              <a:pathLst>
                <a:path extrusionOk="0" h="409" w="745">
                  <a:moveTo>
                    <a:pt x="439" y="408"/>
                  </a:moveTo>
                  <a:cubicBezTo>
                    <a:pt x="745" y="272"/>
                    <a:pt x="655" y="1"/>
                    <a:pt x="54" y="44"/>
                  </a:cubicBezTo>
                  <a:cubicBezTo>
                    <a:pt x="1" y="251"/>
                    <a:pt x="100" y="385"/>
                    <a:pt x="439" y="40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3"/>
            <p:cNvSpPr/>
            <p:nvPr/>
          </p:nvSpPr>
          <p:spPr>
            <a:xfrm>
              <a:off x="8886091" y="5076237"/>
              <a:ext cx="14170" cy="4246"/>
            </a:xfrm>
            <a:custGeom>
              <a:rect b="b" l="l" r="r" t="t"/>
              <a:pathLst>
                <a:path extrusionOk="0" h="141" w="397">
                  <a:moveTo>
                    <a:pt x="100" y="114"/>
                  </a:moveTo>
                  <a:cubicBezTo>
                    <a:pt x="155" y="140"/>
                    <a:pt x="396" y="72"/>
                    <a:pt x="293" y="25"/>
                  </a:cubicBezTo>
                  <a:cubicBezTo>
                    <a:pt x="242" y="0"/>
                    <a:pt x="1" y="68"/>
                    <a:pt x="100"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3"/>
            <p:cNvSpPr/>
            <p:nvPr/>
          </p:nvSpPr>
          <p:spPr>
            <a:xfrm>
              <a:off x="8941270" y="5073497"/>
              <a:ext cx="13956" cy="4215"/>
            </a:xfrm>
            <a:custGeom>
              <a:rect b="b" l="l" r="r" t="t"/>
              <a:pathLst>
                <a:path extrusionOk="0" h="140" w="391">
                  <a:moveTo>
                    <a:pt x="292" y="25"/>
                  </a:moveTo>
                  <a:cubicBezTo>
                    <a:pt x="236" y="0"/>
                    <a:pt x="0" y="68"/>
                    <a:pt x="98" y="116"/>
                  </a:cubicBezTo>
                  <a:cubicBezTo>
                    <a:pt x="151" y="140"/>
                    <a:pt x="390" y="73"/>
                    <a:pt x="292"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3"/>
            <p:cNvSpPr/>
            <p:nvPr/>
          </p:nvSpPr>
          <p:spPr>
            <a:xfrm>
              <a:off x="6907335" y="5063863"/>
              <a:ext cx="26591" cy="15326"/>
            </a:xfrm>
            <a:custGeom>
              <a:rect b="b" l="l" r="r" t="t"/>
              <a:pathLst>
                <a:path extrusionOk="0" h="509" w="745">
                  <a:moveTo>
                    <a:pt x="0" y="436"/>
                  </a:moveTo>
                  <a:cubicBezTo>
                    <a:pt x="744" y="508"/>
                    <a:pt x="744" y="0"/>
                    <a:pt x="0" y="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3"/>
            <p:cNvSpPr/>
            <p:nvPr/>
          </p:nvSpPr>
          <p:spPr>
            <a:xfrm>
              <a:off x="2619139" y="5070788"/>
              <a:ext cx="13777" cy="7497"/>
            </a:xfrm>
            <a:custGeom>
              <a:rect b="b" l="l" r="r" t="t"/>
              <a:pathLst>
                <a:path extrusionOk="0" h="249" w="386">
                  <a:moveTo>
                    <a:pt x="386" y="115"/>
                  </a:moveTo>
                  <a:cubicBezTo>
                    <a:pt x="385" y="24"/>
                    <a:pt x="50" y="0"/>
                    <a:pt x="1" y="115"/>
                  </a:cubicBezTo>
                  <a:cubicBezTo>
                    <a:pt x="217" y="106"/>
                    <a:pt x="300" y="248"/>
                    <a:pt x="386"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3"/>
            <p:cNvSpPr/>
            <p:nvPr/>
          </p:nvSpPr>
          <p:spPr>
            <a:xfrm>
              <a:off x="865599" y="5055101"/>
              <a:ext cx="41653" cy="18819"/>
            </a:xfrm>
            <a:custGeom>
              <a:rect b="b" l="l" r="r" t="t"/>
              <a:pathLst>
                <a:path extrusionOk="0" h="625" w="1167">
                  <a:moveTo>
                    <a:pt x="725" y="546"/>
                  </a:moveTo>
                  <a:cubicBezTo>
                    <a:pt x="1166" y="340"/>
                    <a:pt x="596" y="146"/>
                    <a:pt x="340" y="0"/>
                  </a:cubicBezTo>
                  <a:cubicBezTo>
                    <a:pt x="45" y="137"/>
                    <a:pt x="1" y="624"/>
                    <a:pt x="725" y="54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3"/>
            <p:cNvSpPr/>
            <p:nvPr/>
          </p:nvSpPr>
          <p:spPr>
            <a:xfrm>
              <a:off x="6132858" y="5062508"/>
              <a:ext cx="14170" cy="4336"/>
            </a:xfrm>
            <a:custGeom>
              <a:rect b="b" l="l" r="r" t="t"/>
              <a:pathLst>
                <a:path extrusionOk="0" h="144" w="397">
                  <a:moveTo>
                    <a:pt x="296" y="27"/>
                  </a:moveTo>
                  <a:cubicBezTo>
                    <a:pt x="241" y="1"/>
                    <a:pt x="1" y="71"/>
                    <a:pt x="102" y="117"/>
                  </a:cubicBezTo>
                  <a:cubicBezTo>
                    <a:pt x="155" y="143"/>
                    <a:pt x="396" y="73"/>
                    <a:pt x="296"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3"/>
            <p:cNvSpPr/>
            <p:nvPr/>
          </p:nvSpPr>
          <p:spPr>
            <a:xfrm>
              <a:off x="6052908" y="5060551"/>
              <a:ext cx="21665" cy="6444"/>
            </a:xfrm>
            <a:custGeom>
              <a:rect b="b" l="l" r="r" t="t"/>
              <a:pathLst>
                <a:path extrusionOk="0" h="214" w="607">
                  <a:moveTo>
                    <a:pt x="606" y="182"/>
                  </a:moveTo>
                  <a:lnTo>
                    <a:pt x="606" y="1"/>
                  </a:lnTo>
                  <a:lnTo>
                    <a:pt x="27" y="1"/>
                  </a:lnTo>
                  <a:cubicBezTo>
                    <a:pt x="1" y="164"/>
                    <a:pt x="217" y="213"/>
                    <a:pt x="606"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3"/>
            <p:cNvSpPr/>
            <p:nvPr/>
          </p:nvSpPr>
          <p:spPr>
            <a:xfrm>
              <a:off x="1387485" y="5050856"/>
              <a:ext cx="20238" cy="13580"/>
            </a:xfrm>
            <a:custGeom>
              <a:rect b="b" l="l" r="r" t="t"/>
              <a:pathLst>
                <a:path extrusionOk="0" h="451" w="567">
                  <a:moveTo>
                    <a:pt x="376" y="414"/>
                  </a:moveTo>
                  <a:cubicBezTo>
                    <a:pt x="386" y="359"/>
                    <a:pt x="403" y="304"/>
                    <a:pt x="566" y="323"/>
                  </a:cubicBezTo>
                  <a:lnTo>
                    <a:pt x="566" y="141"/>
                  </a:lnTo>
                  <a:cubicBezTo>
                    <a:pt x="95" y="0"/>
                    <a:pt x="1" y="451"/>
                    <a:pt x="376" y="4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3"/>
            <p:cNvSpPr/>
            <p:nvPr/>
          </p:nvSpPr>
          <p:spPr>
            <a:xfrm>
              <a:off x="5244988" y="5057149"/>
              <a:ext cx="14063" cy="4215"/>
            </a:xfrm>
            <a:custGeom>
              <a:rect b="b" l="l" r="r" t="t"/>
              <a:pathLst>
                <a:path extrusionOk="0" h="140" w="394">
                  <a:moveTo>
                    <a:pt x="295" y="24"/>
                  </a:moveTo>
                  <a:cubicBezTo>
                    <a:pt x="240" y="0"/>
                    <a:pt x="1" y="68"/>
                    <a:pt x="96" y="115"/>
                  </a:cubicBezTo>
                  <a:cubicBezTo>
                    <a:pt x="154" y="140"/>
                    <a:pt x="394" y="69"/>
                    <a:pt x="295"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3"/>
            <p:cNvSpPr/>
            <p:nvPr/>
          </p:nvSpPr>
          <p:spPr>
            <a:xfrm>
              <a:off x="84304" y="5052301"/>
              <a:ext cx="22629" cy="8280"/>
            </a:xfrm>
            <a:custGeom>
              <a:rect b="b" l="l" r="r" t="t"/>
              <a:pathLst>
                <a:path extrusionOk="0" h="275" w="634">
                  <a:moveTo>
                    <a:pt x="633" y="275"/>
                  </a:moveTo>
                  <a:lnTo>
                    <a:pt x="633" y="1"/>
                  </a:lnTo>
                  <a:lnTo>
                    <a:pt x="247" y="1"/>
                  </a:lnTo>
                  <a:cubicBezTo>
                    <a:pt x="236" y="118"/>
                    <a:pt x="0" y="128"/>
                    <a:pt x="55" y="27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3"/>
            <p:cNvSpPr/>
            <p:nvPr/>
          </p:nvSpPr>
          <p:spPr>
            <a:xfrm>
              <a:off x="8428486" y="5052030"/>
              <a:ext cx="6924" cy="6203"/>
            </a:xfrm>
            <a:custGeom>
              <a:rect b="b" l="l" r="r" t="t"/>
              <a:pathLst>
                <a:path extrusionOk="0" h="206" w="194">
                  <a:moveTo>
                    <a:pt x="192" y="102"/>
                  </a:moveTo>
                  <a:cubicBezTo>
                    <a:pt x="194" y="50"/>
                    <a:pt x="37" y="0"/>
                    <a:pt x="0" y="102"/>
                  </a:cubicBezTo>
                  <a:cubicBezTo>
                    <a:pt x="0" y="152"/>
                    <a:pt x="157" y="205"/>
                    <a:pt x="192"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3"/>
            <p:cNvSpPr/>
            <p:nvPr/>
          </p:nvSpPr>
          <p:spPr>
            <a:xfrm>
              <a:off x="5282892" y="5046972"/>
              <a:ext cx="22629" cy="13640"/>
            </a:xfrm>
            <a:custGeom>
              <a:rect b="b" l="l" r="r" t="t"/>
              <a:pathLst>
                <a:path extrusionOk="0" h="453" w="634">
                  <a:moveTo>
                    <a:pt x="580" y="362"/>
                  </a:moveTo>
                  <a:cubicBezTo>
                    <a:pt x="633" y="155"/>
                    <a:pt x="534" y="21"/>
                    <a:pt x="195" y="0"/>
                  </a:cubicBezTo>
                  <a:cubicBezTo>
                    <a:pt x="239" y="159"/>
                    <a:pt x="0" y="453"/>
                    <a:pt x="580" y="36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3"/>
            <p:cNvSpPr/>
            <p:nvPr/>
          </p:nvSpPr>
          <p:spPr>
            <a:xfrm>
              <a:off x="3965685" y="5035982"/>
              <a:ext cx="57358" cy="21890"/>
            </a:xfrm>
            <a:custGeom>
              <a:rect b="b" l="l" r="r" t="t"/>
              <a:pathLst>
                <a:path extrusionOk="0" h="727" w="1607">
                  <a:moveTo>
                    <a:pt x="1037" y="727"/>
                  </a:moveTo>
                  <a:cubicBezTo>
                    <a:pt x="1606" y="370"/>
                    <a:pt x="632" y="112"/>
                    <a:pt x="72" y="1"/>
                  </a:cubicBezTo>
                  <a:cubicBezTo>
                    <a:pt x="1" y="429"/>
                    <a:pt x="418" y="625"/>
                    <a:pt x="1037" y="7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3"/>
            <p:cNvSpPr/>
            <p:nvPr/>
          </p:nvSpPr>
          <p:spPr>
            <a:xfrm>
              <a:off x="8452542" y="5048869"/>
              <a:ext cx="14027" cy="4276"/>
            </a:xfrm>
            <a:custGeom>
              <a:rect b="b" l="l" r="r" t="t"/>
              <a:pathLst>
                <a:path extrusionOk="0" h="142" w="393">
                  <a:moveTo>
                    <a:pt x="99" y="116"/>
                  </a:moveTo>
                  <a:cubicBezTo>
                    <a:pt x="153" y="142"/>
                    <a:pt x="393" y="73"/>
                    <a:pt x="292" y="27"/>
                  </a:cubicBezTo>
                  <a:cubicBezTo>
                    <a:pt x="238" y="1"/>
                    <a:pt x="0" y="69"/>
                    <a:pt x="99"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3"/>
            <p:cNvSpPr/>
            <p:nvPr/>
          </p:nvSpPr>
          <p:spPr>
            <a:xfrm>
              <a:off x="578244" y="5048869"/>
              <a:ext cx="14099" cy="4276"/>
            </a:xfrm>
            <a:custGeom>
              <a:rect b="b" l="l" r="r" t="t"/>
              <a:pathLst>
                <a:path extrusionOk="0" h="142" w="395">
                  <a:moveTo>
                    <a:pt x="101" y="116"/>
                  </a:moveTo>
                  <a:cubicBezTo>
                    <a:pt x="154" y="142"/>
                    <a:pt x="394" y="73"/>
                    <a:pt x="294" y="27"/>
                  </a:cubicBezTo>
                  <a:cubicBezTo>
                    <a:pt x="240" y="1"/>
                    <a:pt x="0" y="69"/>
                    <a:pt x="101"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3"/>
            <p:cNvSpPr/>
            <p:nvPr/>
          </p:nvSpPr>
          <p:spPr>
            <a:xfrm>
              <a:off x="5196732" y="5046129"/>
              <a:ext cx="14099" cy="4276"/>
            </a:xfrm>
            <a:custGeom>
              <a:rect b="b" l="l" r="r" t="t"/>
              <a:pathLst>
                <a:path extrusionOk="0" h="142" w="395">
                  <a:moveTo>
                    <a:pt x="294" y="27"/>
                  </a:moveTo>
                  <a:cubicBezTo>
                    <a:pt x="241" y="1"/>
                    <a:pt x="1" y="70"/>
                    <a:pt x="102" y="115"/>
                  </a:cubicBezTo>
                  <a:cubicBezTo>
                    <a:pt x="155" y="142"/>
                    <a:pt x="395" y="74"/>
                    <a:pt x="294"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3"/>
            <p:cNvSpPr/>
            <p:nvPr/>
          </p:nvSpPr>
          <p:spPr>
            <a:xfrm>
              <a:off x="1655495" y="5037518"/>
              <a:ext cx="34872" cy="15236"/>
            </a:xfrm>
            <a:custGeom>
              <a:rect b="b" l="l" r="r" t="t"/>
              <a:pathLst>
                <a:path extrusionOk="0" h="506" w="977">
                  <a:moveTo>
                    <a:pt x="773" y="404"/>
                  </a:moveTo>
                  <a:cubicBezTo>
                    <a:pt x="977" y="173"/>
                    <a:pt x="122" y="1"/>
                    <a:pt x="0" y="221"/>
                  </a:cubicBezTo>
                  <a:cubicBezTo>
                    <a:pt x="307" y="260"/>
                    <a:pt x="166" y="506"/>
                    <a:pt x="773" y="4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3"/>
            <p:cNvSpPr/>
            <p:nvPr/>
          </p:nvSpPr>
          <p:spPr>
            <a:xfrm>
              <a:off x="323796" y="5043810"/>
              <a:ext cx="23985" cy="5902"/>
            </a:xfrm>
            <a:custGeom>
              <a:rect b="b" l="l" r="r" t="t"/>
              <a:pathLst>
                <a:path extrusionOk="0" h="196" w="672">
                  <a:moveTo>
                    <a:pt x="479" y="195"/>
                  </a:moveTo>
                  <a:cubicBezTo>
                    <a:pt x="479" y="104"/>
                    <a:pt x="634" y="87"/>
                    <a:pt x="672" y="12"/>
                  </a:cubicBezTo>
                  <a:cubicBezTo>
                    <a:pt x="368" y="21"/>
                    <a:pt x="1" y="1"/>
                    <a:pt x="92" y="19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3"/>
            <p:cNvSpPr/>
            <p:nvPr/>
          </p:nvSpPr>
          <p:spPr>
            <a:xfrm>
              <a:off x="2564138" y="5044172"/>
              <a:ext cx="13777" cy="2770"/>
            </a:xfrm>
            <a:custGeom>
              <a:rect b="b" l="l" r="r" t="t"/>
              <a:pathLst>
                <a:path extrusionOk="0" h="92" w="386">
                  <a:moveTo>
                    <a:pt x="0" y="92"/>
                  </a:moveTo>
                  <a:cubicBezTo>
                    <a:pt x="149" y="70"/>
                    <a:pt x="379" y="88"/>
                    <a:pt x="385" y="0"/>
                  </a:cubicBezTo>
                  <a:cubicBezTo>
                    <a:pt x="238" y="21"/>
                    <a:pt x="5" y="3"/>
                    <a:pt x="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3"/>
            <p:cNvSpPr/>
            <p:nvPr/>
          </p:nvSpPr>
          <p:spPr>
            <a:xfrm>
              <a:off x="1934177" y="5043419"/>
              <a:ext cx="14170" cy="4306"/>
            </a:xfrm>
            <a:custGeom>
              <a:rect b="b" l="l" r="r" t="t"/>
              <a:pathLst>
                <a:path extrusionOk="0" h="143" w="397">
                  <a:moveTo>
                    <a:pt x="294" y="25"/>
                  </a:moveTo>
                  <a:cubicBezTo>
                    <a:pt x="240" y="1"/>
                    <a:pt x="1" y="68"/>
                    <a:pt x="103" y="117"/>
                  </a:cubicBezTo>
                  <a:cubicBezTo>
                    <a:pt x="155" y="143"/>
                    <a:pt x="396"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3"/>
            <p:cNvSpPr/>
            <p:nvPr/>
          </p:nvSpPr>
          <p:spPr>
            <a:xfrm>
              <a:off x="7013875" y="5032460"/>
              <a:ext cx="14063" cy="4276"/>
            </a:xfrm>
            <a:custGeom>
              <a:rect b="b" l="l" r="r" t="t"/>
              <a:pathLst>
                <a:path extrusionOk="0" h="142" w="394">
                  <a:moveTo>
                    <a:pt x="102" y="117"/>
                  </a:moveTo>
                  <a:cubicBezTo>
                    <a:pt x="157" y="141"/>
                    <a:pt x="393" y="72"/>
                    <a:pt x="296" y="25"/>
                  </a:cubicBezTo>
                  <a:cubicBezTo>
                    <a:pt x="242" y="0"/>
                    <a:pt x="1" y="71"/>
                    <a:pt x="102"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3"/>
            <p:cNvSpPr/>
            <p:nvPr/>
          </p:nvSpPr>
          <p:spPr>
            <a:xfrm>
              <a:off x="5503218" y="5025023"/>
              <a:ext cx="33622" cy="17283"/>
            </a:xfrm>
            <a:custGeom>
              <a:rect b="b" l="l" r="r" t="t"/>
              <a:pathLst>
                <a:path extrusionOk="0" h="574" w="942">
                  <a:moveTo>
                    <a:pt x="0" y="91"/>
                  </a:moveTo>
                  <a:lnTo>
                    <a:pt x="0" y="272"/>
                  </a:lnTo>
                  <a:cubicBezTo>
                    <a:pt x="355" y="574"/>
                    <a:pt x="941" y="1"/>
                    <a:pt x="0" y="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3"/>
            <p:cNvSpPr/>
            <p:nvPr/>
          </p:nvSpPr>
          <p:spPr>
            <a:xfrm>
              <a:off x="4453450" y="5032490"/>
              <a:ext cx="14063" cy="4276"/>
            </a:xfrm>
            <a:custGeom>
              <a:rect b="b" l="l" r="r" t="t"/>
              <a:pathLst>
                <a:path extrusionOk="0" h="142" w="394">
                  <a:moveTo>
                    <a:pt x="294" y="25"/>
                  </a:moveTo>
                  <a:cubicBezTo>
                    <a:pt x="239" y="1"/>
                    <a:pt x="0" y="70"/>
                    <a:pt x="98" y="117"/>
                  </a:cubicBezTo>
                  <a:cubicBezTo>
                    <a:pt x="154" y="142"/>
                    <a:pt x="393" y="71"/>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3"/>
            <p:cNvSpPr/>
            <p:nvPr/>
          </p:nvSpPr>
          <p:spPr>
            <a:xfrm>
              <a:off x="2494396" y="5027733"/>
              <a:ext cx="21594" cy="9515"/>
            </a:xfrm>
            <a:custGeom>
              <a:rect b="b" l="l" r="r" t="t"/>
              <a:pathLst>
                <a:path extrusionOk="0" h="316" w="605">
                  <a:moveTo>
                    <a:pt x="411" y="274"/>
                  </a:moveTo>
                  <a:cubicBezTo>
                    <a:pt x="405" y="148"/>
                    <a:pt x="503" y="74"/>
                    <a:pt x="604" y="1"/>
                  </a:cubicBezTo>
                  <a:lnTo>
                    <a:pt x="26" y="1"/>
                  </a:lnTo>
                  <a:cubicBezTo>
                    <a:pt x="42" y="144"/>
                    <a:pt x="0" y="315"/>
                    <a:pt x="411"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3"/>
            <p:cNvSpPr/>
            <p:nvPr/>
          </p:nvSpPr>
          <p:spPr>
            <a:xfrm>
              <a:off x="5244988" y="5029690"/>
              <a:ext cx="14063" cy="4336"/>
            </a:xfrm>
            <a:custGeom>
              <a:rect b="b" l="l" r="r" t="t"/>
              <a:pathLst>
                <a:path extrusionOk="0" h="144" w="394">
                  <a:moveTo>
                    <a:pt x="295" y="26"/>
                  </a:moveTo>
                  <a:cubicBezTo>
                    <a:pt x="240" y="1"/>
                    <a:pt x="1" y="70"/>
                    <a:pt x="96" y="117"/>
                  </a:cubicBezTo>
                  <a:cubicBezTo>
                    <a:pt x="154" y="143"/>
                    <a:pt x="394" y="74"/>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3"/>
            <p:cNvSpPr/>
            <p:nvPr/>
          </p:nvSpPr>
          <p:spPr>
            <a:xfrm>
              <a:off x="3073496" y="5026980"/>
              <a:ext cx="13777" cy="7497"/>
            </a:xfrm>
            <a:custGeom>
              <a:rect b="b" l="l" r="r" t="t"/>
              <a:pathLst>
                <a:path extrusionOk="0" h="249" w="386">
                  <a:moveTo>
                    <a:pt x="385" y="116"/>
                  </a:moveTo>
                  <a:cubicBezTo>
                    <a:pt x="384" y="24"/>
                    <a:pt x="46" y="1"/>
                    <a:pt x="0" y="116"/>
                  </a:cubicBezTo>
                  <a:cubicBezTo>
                    <a:pt x="216" y="108"/>
                    <a:pt x="302" y="249"/>
                    <a:pt x="385"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3"/>
            <p:cNvSpPr/>
            <p:nvPr/>
          </p:nvSpPr>
          <p:spPr>
            <a:xfrm>
              <a:off x="2990905" y="5027793"/>
              <a:ext cx="13706" cy="5480"/>
            </a:xfrm>
            <a:custGeom>
              <a:rect b="b" l="l" r="r" t="t"/>
              <a:pathLst>
                <a:path extrusionOk="0" h="182" w="384">
                  <a:moveTo>
                    <a:pt x="0" y="181"/>
                  </a:moveTo>
                  <a:lnTo>
                    <a:pt x="384" y="181"/>
                  </a:lnTo>
                  <a:lnTo>
                    <a:pt x="384" y="0"/>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3"/>
            <p:cNvSpPr/>
            <p:nvPr/>
          </p:nvSpPr>
          <p:spPr>
            <a:xfrm>
              <a:off x="2521593" y="5025023"/>
              <a:ext cx="21915" cy="8762"/>
            </a:xfrm>
            <a:custGeom>
              <a:rect b="b" l="l" r="r" t="t"/>
              <a:pathLst>
                <a:path extrusionOk="0" h="291" w="614">
                  <a:moveTo>
                    <a:pt x="614" y="273"/>
                  </a:moveTo>
                  <a:lnTo>
                    <a:pt x="614" y="1"/>
                  </a:lnTo>
                  <a:lnTo>
                    <a:pt x="34" y="1"/>
                  </a:lnTo>
                  <a:cubicBezTo>
                    <a:pt x="0" y="199"/>
                    <a:pt x="192" y="290"/>
                    <a:pt x="614"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3"/>
            <p:cNvSpPr/>
            <p:nvPr/>
          </p:nvSpPr>
          <p:spPr>
            <a:xfrm>
              <a:off x="1903339" y="5024631"/>
              <a:ext cx="6924" cy="6293"/>
            </a:xfrm>
            <a:custGeom>
              <a:rect b="b" l="l" r="r" t="t"/>
              <a:pathLst>
                <a:path extrusionOk="0" h="209" w="194">
                  <a:moveTo>
                    <a:pt x="194" y="104"/>
                  </a:moveTo>
                  <a:cubicBezTo>
                    <a:pt x="194" y="53"/>
                    <a:pt x="37" y="1"/>
                    <a:pt x="2" y="104"/>
                  </a:cubicBezTo>
                  <a:cubicBezTo>
                    <a:pt x="1" y="155"/>
                    <a:pt x="157" y="208"/>
                    <a:pt x="194"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3"/>
            <p:cNvSpPr/>
            <p:nvPr/>
          </p:nvSpPr>
          <p:spPr>
            <a:xfrm>
              <a:off x="8813922" y="5022283"/>
              <a:ext cx="13920" cy="5480"/>
            </a:xfrm>
            <a:custGeom>
              <a:rect b="b" l="l" r="r" t="t"/>
              <a:pathLst>
                <a:path extrusionOk="0" h="182" w="390">
                  <a:moveTo>
                    <a:pt x="1" y="182"/>
                  </a:moveTo>
                  <a:lnTo>
                    <a:pt x="390" y="182"/>
                  </a:lnTo>
                  <a:lnTo>
                    <a:pt x="390" y="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3"/>
            <p:cNvSpPr/>
            <p:nvPr/>
          </p:nvSpPr>
          <p:spPr>
            <a:xfrm>
              <a:off x="5609794" y="5018820"/>
              <a:ext cx="14063" cy="4276"/>
            </a:xfrm>
            <a:custGeom>
              <a:rect b="b" l="l" r="r" t="t"/>
              <a:pathLst>
                <a:path extrusionOk="0" h="142" w="394">
                  <a:moveTo>
                    <a:pt x="294" y="24"/>
                  </a:moveTo>
                  <a:cubicBezTo>
                    <a:pt x="240" y="0"/>
                    <a:pt x="1" y="68"/>
                    <a:pt x="101" y="115"/>
                  </a:cubicBezTo>
                  <a:cubicBezTo>
                    <a:pt x="153" y="141"/>
                    <a:pt x="394" y="72"/>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3"/>
            <p:cNvSpPr/>
            <p:nvPr/>
          </p:nvSpPr>
          <p:spPr>
            <a:xfrm>
              <a:off x="2509065" y="5014063"/>
              <a:ext cx="20630" cy="8250"/>
            </a:xfrm>
            <a:custGeom>
              <a:rect b="b" l="l" r="r" t="t"/>
              <a:pathLst>
                <a:path extrusionOk="0" h="274" w="578">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3"/>
            <p:cNvSpPr/>
            <p:nvPr/>
          </p:nvSpPr>
          <p:spPr>
            <a:xfrm>
              <a:off x="1807007" y="5007349"/>
              <a:ext cx="28911" cy="16922"/>
            </a:xfrm>
            <a:custGeom>
              <a:rect b="b" l="l" r="r" t="t"/>
              <a:pathLst>
                <a:path extrusionOk="0" h="562" w="81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3"/>
            <p:cNvSpPr/>
            <p:nvPr/>
          </p:nvSpPr>
          <p:spPr>
            <a:xfrm>
              <a:off x="8810531" y="5016081"/>
              <a:ext cx="13849" cy="4246"/>
            </a:xfrm>
            <a:custGeom>
              <a:rect b="b" l="l" r="r" t="t"/>
              <a:pathLst>
                <a:path extrusionOk="0" h="141" w="388">
                  <a:moveTo>
                    <a:pt x="289" y="24"/>
                  </a:moveTo>
                  <a:cubicBezTo>
                    <a:pt x="239" y="0"/>
                    <a:pt x="0" y="68"/>
                    <a:pt x="96" y="115"/>
                  </a:cubicBezTo>
                  <a:cubicBezTo>
                    <a:pt x="152" y="141"/>
                    <a:pt x="388" y="72"/>
                    <a:pt x="289"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3"/>
            <p:cNvSpPr/>
            <p:nvPr/>
          </p:nvSpPr>
          <p:spPr>
            <a:xfrm>
              <a:off x="8597058" y="5016081"/>
              <a:ext cx="13991" cy="4215"/>
            </a:xfrm>
            <a:custGeom>
              <a:rect b="b" l="l" r="r" t="t"/>
              <a:pathLst>
                <a:path extrusionOk="0" h="140" w="392">
                  <a:moveTo>
                    <a:pt x="98" y="115"/>
                  </a:moveTo>
                  <a:cubicBezTo>
                    <a:pt x="153" y="140"/>
                    <a:pt x="392" y="72"/>
                    <a:pt x="291" y="24"/>
                  </a:cubicBezTo>
                  <a:cubicBezTo>
                    <a:pt x="239" y="0"/>
                    <a:pt x="0" y="69"/>
                    <a:pt x="98"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3"/>
            <p:cNvSpPr/>
            <p:nvPr/>
          </p:nvSpPr>
          <p:spPr>
            <a:xfrm>
              <a:off x="5372336" y="5013732"/>
              <a:ext cx="7031" cy="6203"/>
            </a:xfrm>
            <a:custGeom>
              <a:rect b="b" l="l" r="r" t="t"/>
              <a:pathLst>
                <a:path extrusionOk="0" h="206" w="197">
                  <a:moveTo>
                    <a:pt x="3" y="102"/>
                  </a:moveTo>
                  <a:cubicBezTo>
                    <a:pt x="0" y="154"/>
                    <a:pt x="157" y="206"/>
                    <a:pt x="195" y="102"/>
                  </a:cubicBezTo>
                  <a:cubicBezTo>
                    <a:pt x="196" y="53"/>
                    <a:pt x="38" y="1"/>
                    <a:pt x="3"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3"/>
            <p:cNvSpPr/>
            <p:nvPr/>
          </p:nvSpPr>
          <p:spPr>
            <a:xfrm>
              <a:off x="3204628" y="5004368"/>
              <a:ext cx="20309" cy="13580"/>
            </a:xfrm>
            <a:custGeom>
              <a:rect b="b" l="l" r="r" t="t"/>
              <a:pathLst>
                <a:path extrusionOk="0" h="451" w="569">
                  <a:moveTo>
                    <a:pt x="376" y="413"/>
                  </a:moveTo>
                  <a:cubicBezTo>
                    <a:pt x="387" y="358"/>
                    <a:pt x="402" y="307"/>
                    <a:pt x="569" y="324"/>
                  </a:cubicBezTo>
                  <a:lnTo>
                    <a:pt x="569" y="142"/>
                  </a:lnTo>
                  <a:cubicBezTo>
                    <a:pt x="95" y="0"/>
                    <a:pt x="1" y="450"/>
                    <a:pt x="376" y="41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3"/>
            <p:cNvSpPr/>
            <p:nvPr/>
          </p:nvSpPr>
          <p:spPr>
            <a:xfrm>
              <a:off x="8056827" y="5011384"/>
              <a:ext cx="13742" cy="2740"/>
            </a:xfrm>
            <a:custGeom>
              <a:rect b="b" l="l" r="r" t="t"/>
              <a:pathLst>
                <a:path extrusionOk="0" h="91" w="385">
                  <a:moveTo>
                    <a:pt x="385" y="1"/>
                  </a:moveTo>
                  <a:cubicBezTo>
                    <a:pt x="236" y="22"/>
                    <a:pt x="6" y="3"/>
                    <a:pt x="1" y="91"/>
                  </a:cubicBezTo>
                  <a:cubicBezTo>
                    <a:pt x="151" y="71"/>
                    <a:pt x="382" y="87"/>
                    <a:pt x="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3"/>
            <p:cNvSpPr/>
            <p:nvPr/>
          </p:nvSpPr>
          <p:spPr>
            <a:xfrm>
              <a:off x="5489441" y="5005543"/>
              <a:ext cx="6960" cy="6233"/>
            </a:xfrm>
            <a:custGeom>
              <a:rect b="b" l="l" r="r" t="t"/>
              <a:pathLst>
                <a:path extrusionOk="0" h="207" w="195">
                  <a:moveTo>
                    <a:pt x="194" y="103"/>
                  </a:moveTo>
                  <a:cubicBezTo>
                    <a:pt x="194" y="54"/>
                    <a:pt x="37" y="0"/>
                    <a:pt x="1" y="103"/>
                  </a:cubicBezTo>
                  <a:cubicBezTo>
                    <a:pt x="1" y="154"/>
                    <a:pt x="156" y="206"/>
                    <a:pt x="194"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3"/>
            <p:cNvSpPr/>
            <p:nvPr/>
          </p:nvSpPr>
          <p:spPr>
            <a:xfrm>
              <a:off x="1452729" y="5003134"/>
              <a:ext cx="23914" cy="10328"/>
            </a:xfrm>
            <a:custGeom>
              <a:rect b="b" l="l" r="r" t="t"/>
              <a:pathLst>
                <a:path extrusionOk="0" h="343" w="670">
                  <a:moveTo>
                    <a:pt x="670" y="92"/>
                  </a:moveTo>
                  <a:cubicBezTo>
                    <a:pt x="404" y="95"/>
                    <a:pt x="247" y="49"/>
                    <a:pt x="90" y="1"/>
                  </a:cubicBezTo>
                  <a:cubicBezTo>
                    <a:pt x="0" y="283"/>
                    <a:pt x="610" y="343"/>
                    <a:pt x="67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3"/>
            <p:cNvSpPr/>
            <p:nvPr/>
          </p:nvSpPr>
          <p:spPr>
            <a:xfrm>
              <a:off x="4205677" y="5005091"/>
              <a:ext cx="13956" cy="4336"/>
            </a:xfrm>
            <a:custGeom>
              <a:rect b="b" l="l" r="r" t="t"/>
              <a:pathLst>
                <a:path extrusionOk="0" h="144" w="391">
                  <a:moveTo>
                    <a:pt x="291" y="27"/>
                  </a:moveTo>
                  <a:cubicBezTo>
                    <a:pt x="237" y="1"/>
                    <a:pt x="0" y="71"/>
                    <a:pt x="98" y="117"/>
                  </a:cubicBezTo>
                  <a:cubicBezTo>
                    <a:pt x="152" y="143"/>
                    <a:pt x="391" y="74"/>
                    <a:pt x="291"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3"/>
            <p:cNvSpPr/>
            <p:nvPr/>
          </p:nvSpPr>
          <p:spPr>
            <a:xfrm>
              <a:off x="1522614" y="4987447"/>
              <a:ext cx="50434" cy="18548"/>
            </a:xfrm>
            <a:custGeom>
              <a:rect b="b" l="l" r="r" t="t"/>
              <a:pathLst>
                <a:path extrusionOk="0" h="616" w="1413">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3"/>
            <p:cNvSpPr/>
            <p:nvPr/>
          </p:nvSpPr>
          <p:spPr>
            <a:xfrm>
              <a:off x="2020337" y="4994643"/>
              <a:ext cx="6889" cy="6173"/>
            </a:xfrm>
            <a:custGeom>
              <a:rect b="b" l="l" r="r" t="t"/>
              <a:pathLst>
                <a:path extrusionOk="0" h="205" w="193">
                  <a:moveTo>
                    <a:pt x="192" y="102"/>
                  </a:moveTo>
                  <a:cubicBezTo>
                    <a:pt x="192" y="50"/>
                    <a:pt x="39" y="1"/>
                    <a:pt x="2" y="102"/>
                  </a:cubicBezTo>
                  <a:cubicBezTo>
                    <a:pt x="0" y="152"/>
                    <a:pt x="157" y="204"/>
                    <a:pt x="192"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3"/>
            <p:cNvSpPr/>
            <p:nvPr/>
          </p:nvSpPr>
          <p:spPr>
            <a:xfrm>
              <a:off x="4863121" y="4994914"/>
              <a:ext cx="13777" cy="2800"/>
            </a:xfrm>
            <a:custGeom>
              <a:rect b="b" l="l" r="r" t="t"/>
              <a:pathLst>
                <a:path extrusionOk="0" h="93" w="386">
                  <a:moveTo>
                    <a:pt x="385" y="1"/>
                  </a:moveTo>
                  <a:cubicBezTo>
                    <a:pt x="235" y="22"/>
                    <a:pt x="5" y="5"/>
                    <a:pt x="0" y="92"/>
                  </a:cubicBezTo>
                  <a:cubicBezTo>
                    <a:pt x="149" y="73"/>
                    <a:pt x="379" y="91"/>
                    <a:pt x="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3"/>
            <p:cNvSpPr/>
            <p:nvPr/>
          </p:nvSpPr>
          <p:spPr>
            <a:xfrm>
              <a:off x="2116740" y="4991813"/>
              <a:ext cx="6924" cy="6293"/>
            </a:xfrm>
            <a:custGeom>
              <a:rect b="b" l="l" r="r" t="t"/>
              <a:pathLst>
                <a:path extrusionOk="0" h="209" w="194">
                  <a:moveTo>
                    <a:pt x="193" y="104"/>
                  </a:moveTo>
                  <a:cubicBezTo>
                    <a:pt x="193" y="55"/>
                    <a:pt x="37" y="1"/>
                    <a:pt x="1" y="104"/>
                  </a:cubicBezTo>
                  <a:cubicBezTo>
                    <a:pt x="0" y="155"/>
                    <a:pt x="154" y="208"/>
                    <a:pt x="19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3"/>
            <p:cNvSpPr/>
            <p:nvPr/>
          </p:nvSpPr>
          <p:spPr>
            <a:xfrm>
              <a:off x="1707105" y="4994252"/>
              <a:ext cx="13956" cy="4276"/>
            </a:xfrm>
            <a:custGeom>
              <a:rect b="b" l="l" r="r" t="t"/>
              <a:pathLst>
                <a:path extrusionOk="0" h="142" w="391">
                  <a:moveTo>
                    <a:pt x="101" y="115"/>
                  </a:moveTo>
                  <a:cubicBezTo>
                    <a:pt x="151" y="142"/>
                    <a:pt x="391" y="71"/>
                    <a:pt x="293" y="24"/>
                  </a:cubicBezTo>
                  <a:cubicBezTo>
                    <a:pt x="239" y="1"/>
                    <a:pt x="1" y="67"/>
                    <a:pt x="101"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3"/>
            <p:cNvSpPr/>
            <p:nvPr/>
          </p:nvSpPr>
          <p:spPr>
            <a:xfrm>
              <a:off x="5027339" y="4986785"/>
              <a:ext cx="21630" cy="6383"/>
            </a:xfrm>
            <a:custGeom>
              <a:rect b="b" l="l" r="r" t="t"/>
              <a:pathLst>
                <a:path extrusionOk="0" h="212" w="606">
                  <a:moveTo>
                    <a:pt x="606" y="181"/>
                  </a:moveTo>
                  <a:lnTo>
                    <a:pt x="606" y="1"/>
                  </a:lnTo>
                  <a:lnTo>
                    <a:pt x="26" y="1"/>
                  </a:lnTo>
                  <a:cubicBezTo>
                    <a:pt x="0" y="164"/>
                    <a:pt x="218" y="212"/>
                    <a:pt x="606" y="18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3"/>
            <p:cNvSpPr/>
            <p:nvPr/>
          </p:nvSpPr>
          <p:spPr>
            <a:xfrm>
              <a:off x="3975179" y="4989525"/>
              <a:ext cx="13706" cy="2710"/>
            </a:xfrm>
            <a:custGeom>
              <a:rect b="b" l="l" r="r" t="t"/>
              <a:pathLst>
                <a:path extrusionOk="0" h="90" w="384">
                  <a:moveTo>
                    <a:pt x="1" y="90"/>
                  </a:moveTo>
                  <a:cubicBezTo>
                    <a:pt x="151" y="70"/>
                    <a:pt x="379" y="87"/>
                    <a:pt x="383" y="1"/>
                  </a:cubicBezTo>
                  <a:cubicBezTo>
                    <a:pt x="236" y="20"/>
                    <a:pt x="7" y="2"/>
                    <a:pt x="1" y="9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3"/>
            <p:cNvSpPr/>
            <p:nvPr/>
          </p:nvSpPr>
          <p:spPr>
            <a:xfrm>
              <a:off x="2216428" y="4988742"/>
              <a:ext cx="14027" cy="4246"/>
            </a:xfrm>
            <a:custGeom>
              <a:rect b="b" l="l" r="r" t="t"/>
              <a:pathLst>
                <a:path extrusionOk="0" h="141" w="393">
                  <a:moveTo>
                    <a:pt x="100" y="116"/>
                  </a:moveTo>
                  <a:cubicBezTo>
                    <a:pt x="153" y="140"/>
                    <a:pt x="392" y="73"/>
                    <a:pt x="292" y="27"/>
                  </a:cubicBezTo>
                  <a:cubicBezTo>
                    <a:pt x="238" y="1"/>
                    <a:pt x="0" y="69"/>
                    <a:pt x="100"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3"/>
            <p:cNvSpPr/>
            <p:nvPr/>
          </p:nvSpPr>
          <p:spPr>
            <a:xfrm>
              <a:off x="8531814" y="4986695"/>
              <a:ext cx="13777" cy="2800"/>
            </a:xfrm>
            <a:custGeom>
              <a:rect b="b" l="l" r="r" t="t"/>
              <a:pathLst>
                <a:path extrusionOk="0" h="93" w="386">
                  <a:moveTo>
                    <a:pt x="386" y="1"/>
                  </a:moveTo>
                  <a:cubicBezTo>
                    <a:pt x="236" y="23"/>
                    <a:pt x="5" y="5"/>
                    <a:pt x="1" y="92"/>
                  </a:cubicBezTo>
                  <a:cubicBezTo>
                    <a:pt x="150" y="73"/>
                    <a:pt x="379" y="91"/>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3"/>
            <p:cNvSpPr/>
            <p:nvPr/>
          </p:nvSpPr>
          <p:spPr>
            <a:xfrm>
              <a:off x="5537625" y="4978174"/>
              <a:ext cx="6996" cy="6293"/>
            </a:xfrm>
            <a:custGeom>
              <a:rect b="b" l="l" r="r" t="t"/>
              <a:pathLst>
                <a:path extrusionOk="0" h="209" w="196">
                  <a:moveTo>
                    <a:pt x="193" y="104"/>
                  </a:moveTo>
                  <a:cubicBezTo>
                    <a:pt x="195" y="54"/>
                    <a:pt x="39" y="1"/>
                    <a:pt x="1" y="104"/>
                  </a:cubicBezTo>
                  <a:cubicBezTo>
                    <a:pt x="1" y="156"/>
                    <a:pt x="156" y="208"/>
                    <a:pt x="19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3"/>
            <p:cNvSpPr/>
            <p:nvPr/>
          </p:nvSpPr>
          <p:spPr>
            <a:xfrm>
              <a:off x="2075409" y="4978565"/>
              <a:ext cx="13849" cy="2740"/>
            </a:xfrm>
            <a:custGeom>
              <a:rect b="b" l="l" r="r" t="t"/>
              <a:pathLst>
                <a:path extrusionOk="0" h="91" w="388">
                  <a:moveTo>
                    <a:pt x="388" y="1"/>
                  </a:moveTo>
                  <a:cubicBezTo>
                    <a:pt x="235" y="20"/>
                    <a:pt x="5" y="2"/>
                    <a:pt x="0" y="91"/>
                  </a:cubicBezTo>
                  <a:cubicBezTo>
                    <a:pt x="149" y="71"/>
                    <a:pt x="383" y="88"/>
                    <a:pt x="3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3"/>
            <p:cNvSpPr/>
            <p:nvPr/>
          </p:nvSpPr>
          <p:spPr>
            <a:xfrm>
              <a:off x="1497166" y="4975434"/>
              <a:ext cx="7031" cy="6263"/>
            </a:xfrm>
            <a:custGeom>
              <a:rect b="b" l="l" r="r" t="t"/>
              <a:pathLst>
                <a:path extrusionOk="0" h="208" w="197">
                  <a:moveTo>
                    <a:pt x="196" y="105"/>
                  </a:moveTo>
                  <a:cubicBezTo>
                    <a:pt x="196" y="54"/>
                    <a:pt x="39" y="0"/>
                    <a:pt x="3" y="105"/>
                  </a:cubicBezTo>
                  <a:cubicBezTo>
                    <a:pt x="1" y="153"/>
                    <a:pt x="159" y="208"/>
                    <a:pt x="196"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3"/>
            <p:cNvSpPr/>
            <p:nvPr/>
          </p:nvSpPr>
          <p:spPr>
            <a:xfrm>
              <a:off x="4357046" y="4975073"/>
              <a:ext cx="14063" cy="4276"/>
            </a:xfrm>
            <a:custGeom>
              <a:rect b="b" l="l" r="r" t="t"/>
              <a:pathLst>
                <a:path extrusionOk="0" h="142" w="394">
                  <a:moveTo>
                    <a:pt x="294" y="25"/>
                  </a:moveTo>
                  <a:cubicBezTo>
                    <a:pt x="241" y="1"/>
                    <a:pt x="0" y="70"/>
                    <a:pt x="101" y="117"/>
                  </a:cubicBezTo>
                  <a:cubicBezTo>
                    <a:pt x="153" y="142"/>
                    <a:pt x="393"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3"/>
            <p:cNvSpPr/>
            <p:nvPr/>
          </p:nvSpPr>
          <p:spPr>
            <a:xfrm>
              <a:off x="2488971" y="4966341"/>
              <a:ext cx="20131" cy="16259"/>
            </a:xfrm>
            <a:custGeom>
              <a:rect b="b" l="l" r="r" t="t"/>
              <a:pathLst>
                <a:path extrusionOk="0" h="540" w="564">
                  <a:moveTo>
                    <a:pt x="563" y="134"/>
                  </a:moveTo>
                  <a:cubicBezTo>
                    <a:pt x="1" y="1"/>
                    <a:pt x="1" y="540"/>
                    <a:pt x="563" y="40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3"/>
            <p:cNvSpPr/>
            <p:nvPr/>
          </p:nvSpPr>
          <p:spPr>
            <a:xfrm>
              <a:off x="6600921" y="4972333"/>
              <a:ext cx="13991" cy="4306"/>
            </a:xfrm>
            <a:custGeom>
              <a:rect b="b" l="l" r="r" t="t"/>
              <a:pathLst>
                <a:path extrusionOk="0" h="143" w="392">
                  <a:moveTo>
                    <a:pt x="292" y="26"/>
                  </a:moveTo>
                  <a:cubicBezTo>
                    <a:pt x="239" y="0"/>
                    <a:pt x="0" y="69"/>
                    <a:pt x="98" y="116"/>
                  </a:cubicBezTo>
                  <a:cubicBezTo>
                    <a:pt x="154" y="142"/>
                    <a:pt x="392" y="72"/>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3"/>
            <p:cNvSpPr/>
            <p:nvPr/>
          </p:nvSpPr>
          <p:spPr>
            <a:xfrm>
              <a:off x="6249856" y="4972333"/>
              <a:ext cx="14099" cy="4306"/>
            </a:xfrm>
            <a:custGeom>
              <a:rect b="b" l="l" r="r" t="t"/>
              <a:pathLst>
                <a:path extrusionOk="0" h="143" w="395">
                  <a:moveTo>
                    <a:pt x="293" y="26"/>
                  </a:moveTo>
                  <a:cubicBezTo>
                    <a:pt x="241" y="0"/>
                    <a:pt x="0" y="69"/>
                    <a:pt x="102" y="116"/>
                  </a:cubicBezTo>
                  <a:cubicBezTo>
                    <a:pt x="156" y="142"/>
                    <a:pt x="395" y="72"/>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3"/>
            <p:cNvSpPr/>
            <p:nvPr/>
          </p:nvSpPr>
          <p:spPr>
            <a:xfrm>
              <a:off x="2271250" y="4964896"/>
              <a:ext cx="25734" cy="8250"/>
            </a:xfrm>
            <a:custGeom>
              <a:rect b="b" l="l" r="r" t="t"/>
              <a:pathLst>
                <a:path extrusionOk="0" h="274" w="721">
                  <a:moveTo>
                    <a:pt x="105" y="273"/>
                  </a:moveTo>
                  <a:lnTo>
                    <a:pt x="685" y="273"/>
                  </a:lnTo>
                  <a:cubicBezTo>
                    <a:pt x="655" y="166"/>
                    <a:pt x="720" y="16"/>
                    <a:pt x="492" y="0"/>
                  </a:cubicBezTo>
                  <a:cubicBezTo>
                    <a:pt x="477" y="143"/>
                    <a:pt x="1" y="71"/>
                    <a:pt x="105"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3"/>
            <p:cNvSpPr/>
            <p:nvPr/>
          </p:nvSpPr>
          <p:spPr>
            <a:xfrm>
              <a:off x="2670678" y="4966853"/>
              <a:ext cx="14099" cy="4276"/>
            </a:xfrm>
            <a:custGeom>
              <a:rect b="b" l="l" r="r" t="t"/>
              <a:pathLst>
                <a:path extrusionOk="0" h="142" w="395">
                  <a:moveTo>
                    <a:pt x="292" y="26"/>
                  </a:moveTo>
                  <a:cubicBezTo>
                    <a:pt x="242" y="1"/>
                    <a:pt x="0" y="70"/>
                    <a:pt x="102" y="116"/>
                  </a:cubicBezTo>
                  <a:cubicBezTo>
                    <a:pt x="155" y="142"/>
                    <a:pt x="395" y="73"/>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3"/>
            <p:cNvSpPr/>
            <p:nvPr/>
          </p:nvSpPr>
          <p:spPr>
            <a:xfrm>
              <a:off x="4317214" y="4956044"/>
              <a:ext cx="29625" cy="12375"/>
            </a:xfrm>
            <a:custGeom>
              <a:rect b="b" l="l" r="r" t="t"/>
              <a:pathLst>
                <a:path extrusionOk="0" h="411" w="830">
                  <a:moveTo>
                    <a:pt x="829" y="385"/>
                  </a:moveTo>
                  <a:lnTo>
                    <a:pt x="829" y="23"/>
                  </a:lnTo>
                  <a:cubicBezTo>
                    <a:pt x="465" y="1"/>
                    <a:pt x="405" y="123"/>
                    <a:pt x="59" y="112"/>
                  </a:cubicBezTo>
                  <a:cubicBezTo>
                    <a:pt x="0" y="352"/>
                    <a:pt x="327" y="411"/>
                    <a:pt x="829" y="38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3"/>
            <p:cNvSpPr/>
            <p:nvPr/>
          </p:nvSpPr>
          <p:spPr>
            <a:xfrm>
              <a:off x="1414718" y="4958362"/>
              <a:ext cx="27519" cy="11291"/>
            </a:xfrm>
            <a:custGeom>
              <a:rect b="b" l="l" r="r" t="t"/>
              <a:pathLst>
                <a:path extrusionOk="0" h="375" w="771">
                  <a:moveTo>
                    <a:pt x="770" y="308"/>
                  </a:moveTo>
                  <a:lnTo>
                    <a:pt x="770" y="33"/>
                  </a:lnTo>
                  <a:cubicBezTo>
                    <a:pt x="483" y="50"/>
                    <a:pt x="58" y="1"/>
                    <a:pt x="0" y="125"/>
                  </a:cubicBezTo>
                  <a:cubicBezTo>
                    <a:pt x="383" y="129"/>
                    <a:pt x="243" y="374"/>
                    <a:pt x="770" y="30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3"/>
            <p:cNvSpPr/>
            <p:nvPr/>
          </p:nvSpPr>
          <p:spPr>
            <a:xfrm>
              <a:off x="1855119" y="4947915"/>
              <a:ext cx="41332" cy="16982"/>
            </a:xfrm>
            <a:custGeom>
              <a:rect b="b" l="l" r="r" t="t"/>
              <a:pathLst>
                <a:path extrusionOk="0" h="564" w="1158">
                  <a:moveTo>
                    <a:pt x="1" y="199"/>
                  </a:moveTo>
                  <a:cubicBezTo>
                    <a:pt x="211" y="404"/>
                    <a:pt x="524" y="561"/>
                    <a:pt x="1157" y="563"/>
                  </a:cubicBezTo>
                  <a:lnTo>
                    <a:pt x="1157" y="110"/>
                  </a:lnTo>
                  <a:cubicBezTo>
                    <a:pt x="819" y="164"/>
                    <a:pt x="27" y="1"/>
                    <a:pt x="1" y="19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3"/>
            <p:cNvSpPr/>
            <p:nvPr/>
          </p:nvSpPr>
          <p:spPr>
            <a:xfrm>
              <a:off x="857033" y="4948457"/>
              <a:ext cx="45865" cy="16741"/>
            </a:xfrm>
            <a:custGeom>
              <a:rect b="b" l="l" r="r" t="t"/>
              <a:pathLst>
                <a:path extrusionOk="0" h="556" w="1285">
                  <a:moveTo>
                    <a:pt x="965" y="1"/>
                  </a:moveTo>
                  <a:cubicBezTo>
                    <a:pt x="361" y="18"/>
                    <a:pt x="38" y="171"/>
                    <a:pt x="0" y="454"/>
                  </a:cubicBezTo>
                  <a:cubicBezTo>
                    <a:pt x="365" y="433"/>
                    <a:pt x="426" y="556"/>
                    <a:pt x="776" y="545"/>
                  </a:cubicBezTo>
                  <a:cubicBezTo>
                    <a:pt x="901" y="355"/>
                    <a:pt x="1285" y="142"/>
                    <a:pt x="9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3"/>
            <p:cNvSpPr/>
            <p:nvPr/>
          </p:nvSpPr>
          <p:spPr>
            <a:xfrm>
              <a:off x="5613399" y="4953967"/>
              <a:ext cx="14919" cy="9184"/>
            </a:xfrm>
            <a:custGeom>
              <a:rect b="b" l="l" r="r" t="t"/>
              <a:pathLst>
                <a:path extrusionOk="0" h="305" w="418">
                  <a:moveTo>
                    <a:pt x="383" y="272"/>
                  </a:moveTo>
                  <a:cubicBezTo>
                    <a:pt x="357" y="165"/>
                    <a:pt x="418" y="15"/>
                    <a:pt x="193" y="1"/>
                  </a:cubicBezTo>
                  <a:cubicBezTo>
                    <a:pt x="180" y="57"/>
                    <a:pt x="163" y="108"/>
                    <a:pt x="0" y="93"/>
                  </a:cubicBezTo>
                  <a:cubicBezTo>
                    <a:pt x="21" y="200"/>
                    <a:pt x="56" y="305"/>
                    <a:pt x="383"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3"/>
            <p:cNvSpPr/>
            <p:nvPr/>
          </p:nvSpPr>
          <p:spPr>
            <a:xfrm>
              <a:off x="2477942" y="4958694"/>
              <a:ext cx="14063" cy="4276"/>
            </a:xfrm>
            <a:custGeom>
              <a:rect b="b" l="l" r="r" t="t"/>
              <a:pathLst>
                <a:path extrusionOk="0" h="142" w="394">
                  <a:moveTo>
                    <a:pt x="294" y="24"/>
                  </a:moveTo>
                  <a:cubicBezTo>
                    <a:pt x="240" y="0"/>
                    <a:pt x="0" y="68"/>
                    <a:pt x="102" y="115"/>
                  </a:cubicBezTo>
                  <a:cubicBezTo>
                    <a:pt x="154" y="141"/>
                    <a:pt x="393" y="72"/>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3"/>
            <p:cNvSpPr/>
            <p:nvPr/>
          </p:nvSpPr>
          <p:spPr>
            <a:xfrm>
              <a:off x="4119731" y="4953575"/>
              <a:ext cx="6924" cy="6233"/>
            </a:xfrm>
            <a:custGeom>
              <a:rect b="b" l="l" r="r" t="t"/>
              <a:pathLst>
                <a:path extrusionOk="0" h="207" w="194">
                  <a:moveTo>
                    <a:pt x="193" y="105"/>
                  </a:moveTo>
                  <a:cubicBezTo>
                    <a:pt x="193" y="51"/>
                    <a:pt x="38" y="1"/>
                    <a:pt x="0" y="105"/>
                  </a:cubicBezTo>
                  <a:cubicBezTo>
                    <a:pt x="0" y="153"/>
                    <a:pt x="157" y="207"/>
                    <a:pt x="193"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3"/>
            <p:cNvSpPr/>
            <p:nvPr/>
          </p:nvSpPr>
          <p:spPr>
            <a:xfrm>
              <a:off x="2264540" y="4953184"/>
              <a:ext cx="14134" cy="4276"/>
            </a:xfrm>
            <a:custGeom>
              <a:rect b="b" l="l" r="r" t="t"/>
              <a:pathLst>
                <a:path extrusionOk="0" h="142" w="396">
                  <a:moveTo>
                    <a:pt x="293" y="24"/>
                  </a:moveTo>
                  <a:cubicBezTo>
                    <a:pt x="241" y="0"/>
                    <a:pt x="1" y="68"/>
                    <a:pt x="104" y="118"/>
                  </a:cubicBezTo>
                  <a:cubicBezTo>
                    <a:pt x="155" y="141"/>
                    <a:pt x="395" y="74"/>
                    <a:pt x="293"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3"/>
            <p:cNvSpPr/>
            <p:nvPr/>
          </p:nvSpPr>
          <p:spPr>
            <a:xfrm>
              <a:off x="3706633" y="4951227"/>
              <a:ext cx="13849" cy="2680"/>
            </a:xfrm>
            <a:custGeom>
              <a:rect b="b" l="l" r="r" t="t"/>
              <a:pathLst>
                <a:path extrusionOk="0" h="89" w="388">
                  <a:moveTo>
                    <a:pt x="387" y="0"/>
                  </a:moveTo>
                  <a:cubicBezTo>
                    <a:pt x="241" y="21"/>
                    <a:pt x="7" y="3"/>
                    <a:pt x="1" y="89"/>
                  </a:cubicBezTo>
                  <a:cubicBezTo>
                    <a:pt x="154" y="69"/>
                    <a:pt x="382" y="89"/>
                    <a:pt x="3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3"/>
            <p:cNvSpPr/>
            <p:nvPr/>
          </p:nvSpPr>
          <p:spPr>
            <a:xfrm>
              <a:off x="4501669" y="4947734"/>
              <a:ext cx="13991" cy="4215"/>
            </a:xfrm>
            <a:custGeom>
              <a:rect b="b" l="l" r="r" t="t"/>
              <a:pathLst>
                <a:path extrusionOk="0" h="140" w="392">
                  <a:moveTo>
                    <a:pt x="99" y="116"/>
                  </a:moveTo>
                  <a:cubicBezTo>
                    <a:pt x="153" y="140"/>
                    <a:pt x="392" y="73"/>
                    <a:pt x="291" y="25"/>
                  </a:cubicBezTo>
                  <a:cubicBezTo>
                    <a:pt x="238" y="0"/>
                    <a:pt x="0" y="68"/>
                    <a:pt x="99"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3"/>
            <p:cNvSpPr/>
            <p:nvPr/>
          </p:nvSpPr>
          <p:spPr>
            <a:xfrm>
              <a:off x="3414103" y="4947734"/>
              <a:ext cx="14027" cy="4215"/>
            </a:xfrm>
            <a:custGeom>
              <a:rect b="b" l="l" r="r" t="t"/>
              <a:pathLst>
                <a:path extrusionOk="0" h="140" w="393">
                  <a:moveTo>
                    <a:pt x="293" y="25"/>
                  </a:moveTo>
                  <a:cubicBezTo>
                    <a:pt x="241" y="0"/>
                    <a:pt x="1" y="68"/>
                    <a:pt x="100" y="116"/>
                  </a:cubicBezTo>
                  <a:cubicBezTo>
                    <a:pt x="152" y="140"/>
                    <a:pt x="392" y="73"/>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3"/>
            <p:cNvSpPr/>
            <p:nvPr/>
          </p:nvSpPr>
          <p:spPr>
            <a:xfrm>
              <a:off x="7082796" y="4942224"/>
              <a:ext cx="13991" cy="4306"/>
            </a:xfrm>
            <a:custGeom>
              <a:rect b="b" l="l" r="r" t="t"/>
              <a:pathLst>
                <a:path extrusionOk="0" h="143" w="392">
                  <a:moveTo>
                    <a:pt x="290" y="26"/>
                  </a:moveTo>
                  <a:cubicBezTo>
                    <a:pt x="238" y="0"/>
                    <a:pt x="0" y="71"/>
                    <a:pt x="99" y="116"/>
                  </a:cubicBezTo>
                  <a:cubicBezTo>
                    <a:pt x="153" y="143"/>
                    <a:pt x="392" y="73"/>
                    <a:pt x="290"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3"/>
            <p:cNvSpPr/>
            <p:nvPr/>
          </p:nvSpPr>
          <p:spPr>
            <a:xfrm>
              <a:off x="2457348" y="4942224"/>
              <a:ext cx="13991" cy="4306"/>
            </a:xfrm>
            <a:custGeom>
              <a:rect b="b" l="l" r="r" t="t"/>
              <a:pathLst>
                <a:path extrusionOk="0" h="143" w="392">
                  <a:moveTo>
                    <a:pt x="293" y="26"/>
                  </a:moveTo>
                  <a:cubicBezTo>
                    <a:pt x="238" y="0"/>
                    <a:pt x="0" y="71"/>
                    <a:pt x="100" y="116"/>
                  </a:cubicBezTo>
                  <a:cubicBezTo>
                    <a:pt x="152" y="143"/>
                    <a:pt x="392"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3"/>
            <p:cNvSpPr/>
            <p:nvPr/>
          </p:nvSpPr>
          <p:spPr>
            <a:xfrm>
              <a:off x="5640810" y="4937497"/>
              <a:ext cx="13884" cy="5540"/>
            </a:xfrm>
            <a:custGeom>
              <a:rect b="b" l="l" r="r" t="t"/>
              <a:pathLst>
                <a:path extrusionOk="0" h="184" w="389">
                  <a:moveTo>
                    <a:pt x="1" y="183"/>
                  </a:moveTo>
                  <a:lnTo>
                    <a:pt x="389" y="183"/>
                  </a:lnTo>
                  <a:lnTo>
                    <a:pt x="389" y="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3"/>
            <p:cNvSpPr/>
            <p:nvPr/>
          </p:nvSpPr>
          <p:spPr>
            <a:xfrm>
              <a:off x="4487357" y="4926658"/>
              <a:ext cx="26591" cy="12255"/>
            </a:xfrm>
            <a:custGeom>
              <a:rect b="b" l="l" r="r" t="t"/>
              <a:pathLst>
                <a:path extrusionOk="0" h="407" w="745">
                  <a:moveTo>
                    <a:pt x="306" y="0"/>
                  </a:moveTo>
                  <a:cubicBezTo>
                    <a:pt x="0" y="135"/>
                    <a:pt x="89" y="406"/>
                    <a:pt x="692" y="362"/>
                  </a:cubicBezTo>
                  <a:cubicBezTo>
                    <a:pt x="745" y="154"/>
                    <a:pt x="647" y="21"/>
                    <a:pt x="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3"/>
            <p:cNvSpPr/>
            <p:nvPr/>
          </p:nvSpPr>
          <p:spPr>
            <a:xfrm>
              <a:off x="3352142" y="4934035"/>
              <a:ext cx="14027" cy="4336"/>
            </a:xfrm>
            <a:custGeom>
              <a:rect b="b" l="l" r="r" t="t"/>
              <a:pathLst>
                <a:path extrusionOk="0" h="144" w="393">
                  <a:moveTo>
                    <a:pt x="100" y="117"/>
                  </a:moveTo>
                  <a:cubicBezTo>
                    <a:pt x="151" y="143"/>
                    <a:pt x="392" y="73"/>
                    <a:pt x="293" y="26"/>
                  </a:cubicBezTo>
                  <a:cubicBezTo>
                    <a:pt x="242" y="1"/>
                    <a:pt x="1" y="70"/>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3"/>
            <p:cNvSpPr/>
            <p:nvPr/>
          </p:nvSpPr>
          <p:spPr>
            <a:xfrm>
              <a:off x="7844246" y="4916271"/>
              <a:ext cx="35478" cy="19090"/>
            </a:xfrm>
            <a:custGeom>
              <a:rect b="b" l="l" r="r" t="t"/>
              <a:pathLst>
                <a:path extrusionOk="0" h="634" w="994">
                  <a:moveTo>
                    <a:pt x="558" y="616"/>
                  </a:moveTo>
                  <a:cubicBezTo>
                    <a:pt x="506" y="349"/>
                    <a:pt x="994" y="336"/>
                    <a:pt x="943" y="71"/>
                  </a:cubicBezTo>
                  <a:cubicBezTo>
                    <a:pt x="1" y="1"/>
                    <a:pt x="75" y="634"/>
                    <a:pt x="558" y="6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3"/>
            <p:cNvSpPr/>
            <p:nvPr/>
          </p:nvSpPr>
          <p:spPr>
            <a:xfrm>
              <a:off x="2677566" y="4931385"/>
              <a:ext cx="14099" cy="4215"/>
            </a:xfrm>
            <a:custGeom>
              <a:rect b="b" l="l" r="r" t="t"/>
              <a:pathLst>
                <a:path extrusionOk="0" h="140" w="395">
                  <a:moveTo>
                    <a:pt x="99" y="114"/>
                  </a:moveTo>
                  <a:cubicBezTo>
                    <a:pt x="156" y="140"/>
                    <a:pt x="395" y="69"/>
                    <a:pt x="294" y="22"/>
                  </a:cubicBezTo>
                  <a:cubicBezTo>
                    <a:pt x="242" y="0"/>
                    <a:pt x="1" y="67"/>
                    <a:pt x="99"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3"/>
            <p:cNvSpPr/>
            <p:nvPr/>
          </p:nvSpPr>
          <p:spPr>
            <a:xfrm>
              <a:off x="1872216" y="4931385"/>
              <a:ext cx="14170" cy="4215"/>
            </a:xfrm>
            <a:custGeom>
              <a:rect b="b" l="l" r="r" t="t"/>
              <a:pathLst>
                <a:path extrusionOk="0" h="140" w="397">
                  <a:moveTo>
                    <a:pt x="294" y="24"/>
                  </a:moveTo>
                  <a:cubicBezTo>
                    <a:pt x="242" y="0"/>
                    <a:pt x="1" y="68"/>
                    <a:pt x="104" y="115"/>
                  </a:cubicBezTo>
                  <a:cubicBezTo>
                    <a:pt x="157" y="140"/>
                    <a:pt x="396" y="72"/>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3"/>
            <p:cNvSpPr/>
            <p:nvPr/>
          </p:nvSpPr>
          <p:spPr>
            <a:xfrm>
              <a:off x="4920656" y="4915699"/>
              <a:ext cx="34229" cy="17193"/>
            </a:xfrm>
            <a:custGeom>
              <a:rect b="b" l="l" r="r" t="t"/>
              <a:pathLst>
                <a:path extrusionOk="0" h="571" w="959">
                  <a:moveTo>
                    <a:pt x="704" y="545"/>
                  </a:moveTo>
                  <a:cubicBezTo>
                    <a:pt x="863" y="440"/>
                    <a:pt x="958" y="302"/>
                    <a:pt x="894" y="92"/>
                  </a:cubicBezTo>
                  <a:cubicBezTo>
                    <a:pt x="627" y="94"/>
                    <a:pt x="469" y="47"/>
                    <a:pt x="313" y="0"/>
                  </a:cubicBezTo>
                  <a:cubicBezTo>
                    <a:pt x="0" y="146"/>
                    <a:pt x="82" y="571"/>
                    <a:pt x="704"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3"/>
            <p:cNvSpPr/>
            <p:nvPr/>
          </p:nvSpPr>
          <p:spPr>
            <a:xfrm>
              <a:off x="2716149" y="4919854"/>
              <a:ext cx="20131" cy="16259"/>
            </a:xfrm>
            <a:custGeom>
              <a:rect b="b" l="l" r="r" t="t"/>
              <a:pathLst>
                <a:path extrusionOk="0" h="540" w="564">
                  <a:moveTo>
                    <a:pt x="563" y="407"/>
                  </a:moveTo>
                  <a:lnTo>
                    <a:pt x="563" y="135"/>
                  </a:lnTo>
                  <a:cubicBezTo>
                    <a:pt x="0" y="1"/>
                    <a:pt x="0" y="540"/>
                    <a:pt x="563" y="40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3"/>
            <p:cNvSpPr/>
            <p:nvPr/>
          </p:nvSpPr>
          <p:spPr>
            <a:xfrm>
              <a:off x="6518365" y="4925875"/>
              <a:ext cx="13991" cy="4215"/>
            </a:xfrm>
            <a:custGeom>
              <a:rect b="b" l="l" r="r" t="t"/>
              <a:pathLst>
                <a:path extrusionOk="0" h="140" w="392">
                  <a:moveTo>
                    <a:pt x="294" y="26"/>
                  </a:moveTo>
                  <a:cubicBezTo>
                    <a:pt x="236" y="0"/>
                    <a:pt x="0" y="69"/>
                    <a:pt x="101" y="115"/>
                  </a:cubicBezTo>
                  <a:cubicBezTo>
                    <a:pt x="151" y="140"/>
                    <a:pt x="392" y="72"/>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3"/>
            <p:cNvSpPr/>
            <p:nvPr/>
          </p:nvSpPr>
          <p:spPr>
            <a:xfrm>
              <a:off x="2631667" y="4921148"/>
              <a:ext cx="21951" cy="8732"/>
            </a:xfrm>
            <a:custGeom>
              <a:rect b="b" l="l" r="r" t="t"/>
              <a:pathLst>
                <a:path extrusionOk="0" h="290" w="615">
                  <a:moveTo>
                    <a:pt x="614" y="272"/>
                  </a:moveTo>
                  <a:lnTo>
                    <a:pt x="614" y="1"/>
                  </a:lnTo>
                  <a:lnTo>
                    <a:pt x="34" y="1"/>
                  </a:lnTo>
                  <a:cubicBezTo>
                    <a:pt x="1" y="199"/>
                    <a:pt x="194" y="289"/>
                    <a:pt x="614"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3"/>
            <p:cNvSpPr/>
            <p:nvPr/>
          </p:nvSpPr>
          <p:spPr>
            <a:xfrm>
              <a:off x="1833597" y="4918439"/>
              <a:ext cx="14670" cy="9515"/>
            </a:xfrm>
            <a:custGeom>
              <a:rect b="b" l="l" r="r" t="t"/>
              <a:pathLst>
                <a:path extrusionOk="0" h="316" w="411">
                  <a:moveTo>
                    <a:pt x="410" y="273"/>
                  </a:moveTo>
                  <a:lnTo>
                    <a:pt x="410" y="91"/>
                  </a:lnTo>
                  <a:cubicBezTo>
                    <a:pt x="220" y="91"/>
                    <a:pt x="182" y="16"/>
                    <a:pt x="25" y="1"/>
                  </a:cubicBezTo>
                  <a:cubicBezTo>
                    <a:pt x="45" y="143"/>
                    <a:pt x="0" y="315"/>
                    <a:pt x="410"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3"/>
            <p:cNvSpPr/>
            <p:nvPr/>
          </p:nvSpPr>
          <p:spPr>
            <a:xfrm>
              <a:off x="1600565" y="4923888"/>
              <a:ext cx="13777" cy="2800"/>
            </a:xfrm>
            <a:custGeom>
              <a:rect b="b" l="l" r="r" t="t"/>
              <a:pathLst>
                <a:path extrusionOk="0" h="93" w="386">
                  <a:moveTo>
                    <a:pt x="0" y="92"/>
                  </a:moveTo>
                  <a:cubicBezTo>
                    <a:pt x="149" y="70"/>
                    <a:pt x="380" y="88"/>
                    <a:pt x="385" y="1"/>
                  </a:cubicBezTo>
                  <a:cubicBezTo>
                    <a:pt x="235" y="21"/>
                    <a:pt x="5" y="2"/>
                    <a:pt x="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3"/>
            <p:cNvSpPr/>
            <p:nvPr/>
          </p:nvSpPr>
          <p:spPr>
            <a:xfrm>
              <a:off x="8380302" y="4918047"/>
              <a:ext cx="6996" cy="6203"/>
            </a:xfrm>
            <a:custGeom>
              <a:rect b="b" l="l" r="r" t="t"/>
              <a:pathLst>
                <a:path extrusionOk="0" h="206" w="196">
                  <a:moveTo>
                    <a:pt x="193" y="104"/>
                  </a:moveTo>
                  <a:cubicBezTo>
                    <a:pt x="195" y="53"/>
                    <a:pt x="39" y="0"/>
                    <a:pt x="1" y="104"/>
                  </a:cubicBezTo>
                  <a:cubicBezTo>
                    <a:pt x="1" y="153"/>
                    <a:pt x="159" y="205"/>
                    <a:pt x="19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3"/>
            <p:cNvSpPr/>
            <p:nvPr/>
          </p:nvSpPr>
          <p:spPr>
            <a:xfrm>
              <a:off x="7447531" y="4920366"/>
              <a:ext cx="14063" cy="4276"/>
            </a:xfrm>
            <a:custGeom>
              <a:rect b="b" l="l" r="r" t="t"/>
              <a:pathLst>
                <a:path extrusionOk="0" h="142" w="394">
                  <a:moveTo>
                    <a:pt x="294" y="27"/>
                  </a:moveTo>
                  <a:cubicBezTo>
                    <a:pt x="240" y="1"/>
                    <a:pt x="1" y="70"/>
                    <a:pt x="100" y="115"/>
                  </a:cubicBezTo>
                  <a:cubicBezTo>
                    <a:pt x="153" y="141"/>
                    <a:pt x="394" y="74"/>
                    <a:pt x="294"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3"/>
            <p:cNvSpPr/>
            <p:nvPr/>
          </p:nvSpPr>
          <p:spPr>
            <a:xfrm>
              <a:off x="2288775" y="4918258"/>
              <a:ext cx="20737" cy="5781"/>
            </a:xfrm>
            <a:custGeom>
              <a:rect b="b" l="l" r="r" t="t"/>
              <a:pathLst>
                <a:path extrusionOk="0" h="192" w="581">
                  <a:moveTo>
                    <a:pt x="1" y="185"/>
                  </a:moveTo>
                  <a:cubicBezTo>
                    <a:pt x="333" y="192"/>
                    <a:pt x="497" y="118"/>
                    <a:pt x="580" y="5"/>
                  </a:cubicBezTo>
                  <a:cubicBezTo>
                    <a:pt x="249" y="0"/>
                    <a:pt x="85" y="74"/>
                    <a:pt x="1" y="18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3"/>
            <p:cNvSpPr/>
            <p:nvPr/>
          </p:nvSpPr>
          <p:spPr>
            <a:xfrm>
              <a:off x="2653688" y="4912929"/>
              <a:ext cx="20666" cy="8250"/>
            </a:xfrm>
            <a:custGeom>
              <a:rect b="b" l="l" r="r" t="t"/>
              <a:pathLst>
                <a:path extrusionOk="0" h="274" w="579">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3"/>
            <p:cNvSpPr/>
            <p:nvPr/>
          </p:nvSpPr>
          <p:spPr>
            <a:xfrm>
              <a:off x="6129967" y="4905462"/>
              <a:ext cx="26520" cy="15236"/>
            </a:xfrm>
            <a:custGeom>
              <a:rect b="b" l="l" r="r" t="t"/>
              <a:pathLst>
                <a:path extrusionOk="0" h="506" w="743">
                  <a:moveTo>
                    <a:pt x="1" y="73"/>
                  </a:moveTo>
                  <a:lnTo>
                    <a:pt x="1" y="437"/>
                  </a:lnTo>
                  <a:cubicBezTo>
                    <a:pt x="742" y="506"/>
                    <a:pt x="742" y="1"/>
                    <a:pt x="1" y="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3"/>
            <p:cNvSpPr/>
            <p:nvPr/>
          </p:nvSpPr>
          <p:spPr>
            <a:xfrm>
              <a:off x="5500577" y="4901999"/>
              <a:ext cx="35086" cy="16470"/>
            </a:xfrm>
            <a:custGeom>
              <a:rect b="b" l="l" r="r" t="t"/>
              <a:pathLst>
                <a:path extrusionOk="0" h="547" w="983">
                  <a:moveTo>
                    <a:pt x="844" y="1"/>
                  </a:moveTo>
                  <a:lnTo>
                    <a:pt x="74" y="1"/>
                  </a:lnTo>
                  <a:cubicBezTo>
                    <a:pt x="1" y="308"/>
                    <a:pt x="408" y="389"/>
                    <a:pt x="654" y="547"/>
                  </a:cubicBezTo>
                  <a:cubicBezTo>
                    <a:pt x="647" y="331"/>
                    <a:pt x="983" y="279"/>
                    <a:pt x="8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3"/>
            <p:cNvSpPr/>
            <p:nvPr/>
          </p:nvSpPr>
          <p:spPr>
            <a:xfrm>
              <a:off x="2904781" y="4909466"/>
              <a:ext cx="13920" cy="4276"/>
            </a:xfrm>
            <a:custGeom>
              <a:rect b="b" l="l" r="r" t="t"/>
              <a:pathLst>
                <a:path extrusionOk="0" h="142" w="390">
                  <a:moveTo>
                    <a:pt x="292" y="26"/>
                  </a:moveTo>
                  <a:cubicBezTo>
                    <a:pt x="237" y="1"/>
                    <a:pt x="1" y="70"/>
                    <a:pt x="99" y="116"/>
                  </a:cubicBezTo>
                  <a:cubicBezTo>
                    <a:pt x="152" y="142"/>
                    <a:pt x="390" y="71"/>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3"/>
            <p:cNvSpPr/>
            <p:nvPr/>
          </p:nvSpPr>
          <p:spPr>
            <a:xfrm>
              <a:off x="7588799" y="4901999"/>
              <a:ext cx="20773" cy="8250"/>
            </a:xfrm>
            <a:custGeom>
              <a:rect b="b" l="l" r="r" t="t"/>
              <a:pathLst>
                <a:path extrusionOk="0" h="274" w="582">
                  <a:moveTo>
                    <a:pt x="581" y="1"/>
                  </a:moveTo>
                  <a:lnTo>
                    <a:pt x="0" y="1"/>
                  </a:lnTo>
                  <a:lnTo>
                    <a:pt x="0" y="274"/>
                  </a:lnTo>
                  <a:lnTo>
                    <a:pt x="581" y="274"/>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3"/>
            <p:cNvSpPr/>
            <p:nvPr/>
          </p:nvSpPr>
          <p:spPr>
            <a:xfrm>
              <a:off x="8270157" y="4901578"/>
              <a:ext cx="7031" cy="6293"/>
            </a:xfrm>
            <a:custGeom>
              <a:rect b="b" l="l" r="r" t="t"/>
              <a:pathLst>
                <a:path extrusionOk="0" h="209" w="197">
                  <a:moveTo>
                    <a:pt x="195" y="105"/>
                  </a:moveTo>
                  <a:cubicBezTo>
                    <a:pt x="197" y="54"/>
                    <a:pt x="39" y="1"/>
                    <a:pt x="1" y="105"/>
                  </a:cubicBezTo>
                  <a:cubicBezTo>
                    <a:pt x="1" y="156"/>
                    <a:pt x="158" y="208"/>
                    <a:pt x="195"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3"/>
            <p:cNvSpPr/>
            <p:nvPr/>
          </p:nvSpPr>
          <p:spPr>
            <a:xfrm>
              <a:off x="5079699" y="4898477"/>
              <a:ext cx="14063" cy="4306"/>
            </a:xfrm>
            <a:custGeom>
              <a:rect b="b" l="l" r="r" t="t"/>
              <a:pathLst>
                <a:path extrusionOk="0" h="143" w="394">
                  <a:moveTo>
                    <a:pt x="104" y="118"/>
                  </a:moveTo>
                  <a:cubicBezTo>
                    <a:pt x="157" y="143"/>
                    <a:pt x="393" y="75"/>
                    <a:pt x="296" y="27"/>
                  </a:cubicBezTo>
                  <a:cubicBezTo>
                    <a:pt x="242" y="0"/>
                    <a:pt x="1" y="70"/>
                    <a:pt x="104"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3"/>
            <p:cNvSpPr/>
            <p:nvPr/>
          </p:nvSpPr>
          <p:spPr>
            <a:xfrm>
              <a:off x="1336624" y="4876046"/>
              <a:ext cx="52218" cy="28002"/>
            </a:xfrm>
            <a:custGeom>
              <a:rect b="b" l="l" r="r" t="t"/>
              <a:pathLst>
                <a:path extrusionOk="0" h="930" w="1463">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3"/>
            <p:cNvSpPr/>
            <p:nvPr/>
          </p:nvSpPr>
          <p:spPr>
            <a:xfrm>
              <a:off x="7003667" y="4893840"/>
              <a:ext cx="13884" cy="5450"/>
            </a:xfrm>
            <a:custGeom>
              <a:rect b="b" l="l" r="r" t="t"/>
              <a:pathLst>
                <a:path extrusionOk="0" h="181" w="389">
                  <a:moveTo>
                    <a:pt x="1" y="181"/>
                  </a:moveTo>
                  <a:lnTo>
                    <a:pt x="388" y="181"/>
                  </a:lnTo>
                  <a:lnTo>
                    <a:pt x="388" y="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3"/>
            <p:cNvSpPr/>
            <p:nvPr/>
          </p:nvSpPr>
          <p:spPr>
            <a:xfrm>
              <a:off x="2917987" y="4891100"/>
              <a:ext cx="29482" cy="9846"/>
            </a:xfrm>
            <a:custGeom>
              <a:rect b="b" l="l" r="r" t="t"/>
              <a:pathLst>
                <a:path extrusionOk="0" h="327" w="826">
                  <a:moveTo>
                    <a:pt x="692" y="272"/>
                  </a:moveTo>
                  <a:cubicBezTo>
                    <a:pt x="825" y="27"/>
                    <a:pt x="294" y="95"/>
                    <a:pt x="115" y="0"/>
                  </a:cubicBezTo>
                  <a:cubicBezTo>
                    <a:pt x="0" y="235"/>
                    <a:pt x="192" y="326"/>
                    <a:pt x="692"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3"/>
            <p:cNvSpPr/>
            <p:nvPr/>
          </p:nvSpPr>
          <p:spPr>
            <a:xfrm>
              <a:off x="1610666" y="4895797"/>
              <a:ext cx="14027" cy="4276"/>
            </a:xfrm>
            <a:custGeom>
              <a:rect b="b" l="l" r="r" t="t"/>
              <a:pathLst>
                <a:path extrusionOk="0" h="142" w="393">
                  <a:moveTo>
                    <a:pt x="102" y="116"/>
                  </a:moveTo>
                  <a:cubicBezTo>
                    <a:pt x="153" y="142"/>
                    <a:pt x="392" y="72"/>
                    <a:pt x="294" y="24"/>
                  </a:cubicBezTo>
                  <a:cubicBezTo>
                    <a:pt x="239" y="1"/>
                    <a:pt x="0" y="69"/>
                    <a:pt x="102"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3"/>
            <p:cNvSpPr/>
            <p:nvPr/>
          </p:nvSpPr>
          <p:spPr>
            <a:xfrm>
              <a:off x="2818835" y="4890739"/>
              <a:ext cx="6924" cy="6142"/>
            </a:xfrm>
            <a:custGeom>
              <a:rect b="b" l="l" r="r" t="t"/>
              <a:pathLst>
                <a:path extrusionOk="0" h="204" w="194">
                  <a:moveTo>
                    <a:pt x="191" y="103"/>
                  </a:moveTo>
                  <a:cubicBezTo>
                    <a:pt x="194" y="53"/>
                    <a:pt x="36" y="0"/>
                    <a:pt x="0" y="103"/>
                  </a:cubicBezTo>
                  <a:cubicBezTo>
                    <a:pt x="0" y="153"/>
                    <a:pt x="154" y="204"/>
                    <a:pt x="191"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3"/>
            <p:cNvSpPr/>
            <p:nvPr/>
          </p:nvSpPr>
          <p:spPr>
            <a:xfrm>
              <a:off x="1004940" y="4893057"/>
              <a:ext cx="14063" cy="4276"/>
            </a:xfrm>
            <a:custGeom>
              <a:rect b="b" l="l" r="r" t="t"/>
              <a:pathLst>
                <a:path extrusionOk="0" h="142" w="394">
                  <a:moveTo>
                    <a:pt x="296" y="26"/>
                  </a:moveTo>
                  <a:cubicBezTo>
                    <a:pt x="240" y="0"/>
                    <a:pt x="1" y="69"/>
                    <a:pt x="101" y="115"/>
                  </a:cubicBezTo>
                  <a:cubicBezTo>
                    <a:pt x="152" y="141"/>
                    <a:pt x="394" y="73"/>
                    <a:pt x="296"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3"/>
            <p:cNvSpPr/>
            <p:nvPr/>
          </p:nvSpPr>
          <p:spPr>
            <a:xfrm>
              <a:off x="660834" y="4893057"/>
              <a:ext cx="14063" cy="4215"/>
            </a:xfrm>
            <a:custGeom>
              <a:rect b="b" l="l" r="r" t="t"/>
              <a:pathLst>
                <a:path extrusionOk="0" h="140" w="394">
                  <a:moveTo>
                    <a:pt x="100" y="115"/>
                  </a:moveTo>
                  <a:cubicBezTo>
                    <a:pt x="156" y="140"/>
                    <a:pt x="393" y="71"/>
                    <a:pt x="294" y="26"/>
                  </a:cubicBezTo>
                  <a:cubicBezTo>
                    <a:pt x="242" y="0"/>
                    <a:pt x="1" y="68"/>
                    <a:pt x="100"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3"/>
            <p:cNvSpPr/>
            <p:nvPr/>
          </p:nvSpPr>
          <p:spPr>
            <a:xfrm>
              <a:off x="492262" y="4884837"/>
              <a:ext cx="28483" cy="11713"/>
            </a:xfrm>
            <a:custGeom>
              <a:rect b="b" l="l" r="r" t="t"/>
              <a:pathLst>
                <a:path extrusionOk="0" h="389" w="798">
                  <a:moveTo>
                    <a:pt x="771" y="25"/>
                  </a:moveTo>
                  <a:cubicBezTo>
                    <a:pt x="336" y="0"/>
                    <a:pt x="49" y="47"/>
                    <a:pt x="1" y="208"/>
                  </a:cubicBezTo>
                  <a:cubicBezTo>
                    <a:pt x="279" y="229"/>
                    <a:pt x="326" y="358"/>
                    <a:pt x="580" y="388"/>
                  </a:cubicBezTo>
                  <a:cubicBezTo>
                    <a:pt x="539" y="218"/>
                    <a:pt x="797" y="188"/>
                    <a:pt x="771"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3"/>
            <p:cNvSpPr/>
            <p:nvPr/>
          </p:nvSpPr>
          <p:spPr>
            <a:xfrm>
              <a:off x="2089293" y="4883543"/>
              <a:ext cx="38726" cy="12616"/>
            </a:xfrm>
            <a:custGeom>
              <a:rect b="b" l="l" r="r" t="t"/>
              <a:pathLst>
                <a:path extrusionOk="0" h="419" w="1085">
                  <a:moveTo>
                    <a:pt x="962" y="342"/>
                  </a:moveTo>
                  <a:cubicBezTo>
                    <a:pt x="1085" y="122"/>
                    <a:pt x="42" y="0"/>
                    <a:pt x="0" y="158"/>
                  </a:cubicBezTo>
                  <a:cubicBezTo>
                    <a:pt x="366" y="199"/>
                    <a:pt x="347" y="418"/>
                    <a:pt x="962" y="34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3"/>
            <p:cNvSpPr/>
            <p:nvPr/>
          </p:nvSpPr>
          <p:spPr>
            <a:xfrm>
              <a:off x="8662517" y="4888330"/>
              <a:ext cx="13777" cy="2800"/>
            </a:xfrm>
            <a:custGeom>
              <a:rect b="b" l="l" r="r" t="t"/>
              <a:pathLst>
                <a:path extrusionOk="0" h="93" w="386">
                  <a:moveTo>
                    <a:pt x="385" y="1"/>
                  </a:moveTo>
                  <a:cubicBezTo>
                    <a:pt x="238" y="22"/>
                    <a:pt x="5" y="3"/>
                    <a:pt x="0" y="92"/>
                  </a:cubicBezTo>
                  <a:cubicBezTo>
                    <a:pt x="150" y="72"/>
                    <a:pt x="381" y="88"/>
                    <a:pt x="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3"/>
            <p:cNvSpPr/>
            <p:nvPr/>
          </p:nvSpPr>
          <p:spPr>
            <a:xfrm>
              <a:off x="216150" y="4885590"/>
              <a:ext cx="21558" cy="6444"/>
            </a:xfrm>
            <a:custGeom>
              <a:rect b="b" l="l" r="r" t="t"/>
              <a:pathLst>
                <a:path extrusionOk="0" h="214" w="604">
                  <a:moveTo>
                    <a:pt x="603" y="0"/>
                  </a:moveTo>
                  <a:lnTo>
                    <a:pt x="25" y="0"/>
                  </a:lnTo>
                  <a:cubicBezTo>
                    <a:pt x="0" y="163"/>
                    <a:pt x="216" y="213"/>
                    <a:pt x="603" y="1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3"/>
            <p:cNvSpPr/>
            <p:nvPr/>
          </p:nvSpPr>
          <p:spPr>
            <a:xfrm>
              <a:off x="5585845" y="4879779"/>
              <a:ext cx="6853" cy="6233"/>
            </a:xfrm>
            <a:custGeom>
              <a:rect b="b" l="l" r="r" t="t"/>
              <a:pathLst>
                <a:path extrusionOk="0" h="207" w="192">
                  <a:moveTo>
                    <a:pt x="191" y="103"/>
                  </a:moveTo>
                  <a:cubicBezTo>
                    <a:pt x="191" y="52"/>
                    <a:pt x="36" y="0"/>
                    <a:pt x="1" y="103"/>
                  </a:cubicBezTo>
                  <a:cubicBezTo>
                    <a:pt x="1" y="154"/>
                    <a:pt x="156" y="206"/>
                    <a:pt x="191"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3"/>
            <p:cNvSpPr/>
            <p:nvPr/>
          </p:nvSpPr>
          <p:spPr>
            <a:xfrm>
              <a:off x="4711609" y="4880110"/>
              <a:ext cx="13849" cy="5510"/>
            </a:xfrm>
            <a:custGeom>
              <a:rect b="b" l="l" r="r" t="t"/>
              <a:pathLst>
                <a:path extrusionOk="0" h="183" w="388">
                  <a:moveTo>
                    <a:pt x="388" y="1"/>
                  </a:moveTo>
                  <a:lnTo>
                    <a:pt x="0" y="1"/>
                  </a:lnTo>
                  <a:lnTo>
                    <a:pt x="0" y="182"/>
                  </a:lnTo>
                  <a:lnTo>
                    <a:pt x="388"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3"/>
            <p:cNvSpPr/>
            <p:nvPr/>
          </p:nvSpPr>
          <p:spPr>
            <a:xfrm>
              <a:off x="2436575" y="4866592"/>
              <a:ext cx="40404" cy="18548"/>
            </a:xfrm>
            <a:custGeom>
              <a:rect b="b" l="l" r="r" t="t"/>
              <a:pathLst>
                <a:path extrusionOk="0" h="616" w="1132">
                  <a:moveTo>
                    <a:pt x="1068" y="450"/>
                  </a:moveTo>
                  <a:cubicBezTo>
                    <a:pt x="1132" y="1"/>
                    <a:pt x="0" y="214"/>
                    <a:pt x="102" y="540"/>
                  </a:cubicBezTo>
                  <a:cubicBezTo>
                    <a:pt x="648" y="616"/>
                    <a:pt x="601" y="412"/>
                    <a:pt x="1068" y="45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3"/>
            <p:cNvSpPr/>
            <p:nvPr/>
          </p:nvSpPr>
          <p:spPr>
            <a:xfrm>
              <a:off x="96404" y="4879328"/>
              <a:ext cx="14063" cy="4366"/>
            </a:xfrm>
            <a:custGeom>
              <a:rect b="b" l="l" r="r" t="t"/>
              <a:pathLst>
                <a:path extrusionOk="0" h="145" w="394">
                  <a:moveTo>
                    <a:pt x="294" y="27"/>
                  </a:moveTo>
                  <a:cubicBezTo>
                    <a:pt x="239" y="1"/>
                    <a:pt x="0" y="71"/>
                    <a:pt x="101" y="117"/>
                  </a:cubicBezTo>
                  <a:cubicBezTo>
                    <a:pt x="154" y="144"/>
                    <a:pt x="393" y="74"/>
                    <a:pt x="294"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3"/>
            <p:cNvSpPr/>
            <p:nvPr/>
          </p:nvSpPr>
          <p:spPr>
            <a:xfrm>
              <a:off x="7664466" y="4874661"/>
              <a:ext cx="13813" cy="5540"/>
            </a:xfrm>
            <a:custGeom>
              <a:rect b="b" l="l" r="r" t="t"/>
              <a:pathLst>
                <a:path extrusionOk="0" h="184" w="387">
                  <a:moveTo>
                    <a:pt x="387" y="0"/>
                  </a:moveTo>
                  <a:lnTo>
                    <a:pt x="0" y="0"/>
                  </a:lnTo>
                  <a:lnTo>
                    <a:pt x="0" y="183"/>
                  </a:lnTo>
                  <a:lnTo>
                    <a:pt x="387"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3"/>
            <p:cNvSpPr/>
            <p:nvPr/>
          </p:nvSpPr>
          <p:spPr>
            <a:xfrm>
              <a:off x="5224358" y="4876648"/>
              <a:ext cx="13956" cy="4276"/>
            </a:xfrm>
            <a:custGeom>
              <a:rect b="b" l="l" r="r" t="t"/>
              <a:pathLst>
                <a:path extrusionOk="0" h="142" w="391">
                  <a:moveTo>
                    <a:pt x="292" y="26"/>
                  </a:moveTo>
                  <a:cubicBezTo>
                    <a:pt x="238" y="1"/>
                    <a:pt x="1" y="70"/>
                    <a:pt x="100" y="117"/>
                  </a:cubicBezTo>
                  <a:cubicBezTo>
                    <a:pt x="152" y="142"/>
                    <a:pt x="391" y="71"/>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3"/>
            <p:cNvSpPr/>
            <p:nvPr/>
          </p:nvSpPr>
          <p:spPr>
            <a:xfrm>
              <a:off x="4645900" y="4866441"/>
              <a:ext cx="28268" cy="13700"/>
            </a:xfrm>
            <a:custGeom>
              <a:rect b="b" l="l" r="r" t="t"/>
              <a:pathLst>
                <a:path extrusionOk="0" h="455" w="792">
                  <a:moveTo>
                    <a:pt x="493" y="455"/>
                  </a:moveTo>
                  <a:cubicBezTo>
                    <a:pt x="758" y="339"/>
                    <a:pt x="792" y="10"/>
                    <a:pt x="301" y="1"/>
                  </a:cubicBezTo>
                  <a:cubicBezTo>
                    <a:pt x="36" y="117"/>
                    <a:pt x="1" y="447"/>
                    <a:pt x="493" y="45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3"/>
            <p:cNvSpPr/>
            <p:nvPr/>
          </p:nvSpPr>
          <p:spPr>
            <a:xfrm>
              <a:off x="7213500" y="4865658"/>
              <a:ext cx="14063" cy="4306"/>
            </a:xfrm>
            <a:custGeom>
              <a:rect b="b" l="l" r="r" t="t"/>
              <a:pathLst>
                <a:path extrusionOk="0" h="143" w="394">
                  <a:moveTo>
                    <a:pt x="100" y="117"/>
                  </a:moveTo>
                  <a:cubicBezTo>
                    <a:pt x="155" y="143"/>
                    <a:pt x="394" y="72"/>
                    <a:pt x="295" y="27"/>
                  </a:cubicBezTo>
                  <a:cubicBezTo>
                    <a:pt x="240" y="0"/>
                    <a:pt x="1" y="70"/>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3"/>
            <p:cNvSpPr/>
            <p:nvPr/>
          </p:nvSpPr>
          <p:spPr>
            <a:xfrm>
              <a:off x="3362600" y="4860931"/>
              <a:ext cx="34443" cy="9033"/>
            </a:xfrm>
            <a:custGeom>
              <a:rect b="b" l="l" r="r" t="t"/>
              <a:pathLst>
                <a:path extrusionOk="0" h="300" w="965">
                  <a:moveTo>
                    <a:pt x="192" y="274"/>
                  </a:moveTo>
                  <a:cubicBezTo>
                    <a:pt x="632" y="300"/>
                    <a:pt x="919" y="253"/>
                    <a:pt x="965" y="92"/>
                  </a:cubicBezTo>
                  <a:cubicBezTo>
                    <a:pt x="621" y="114"/>
                    <a:pt x="0" y="1"/>
                    <a:pt x="192"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3"/>
            <p:cNvSpPr/>
            <p:nvPr/>
          </p:nvSpPr>
          <p:spPr>
            <a:xfrm>
              <a:off x="2429865" y="4865658"/>
              <a:ext cx="13991" cy="4306"/>
            </a:xfrm>
            <a:custGeom>
              <a:rect b="b" l="l" r="r" t="t"/>
              <a:pathLst>
                <a:path extrusionOk="0" h="143" w="392">
                  <a:moveTo>
                    <a:pt x="290" y="27"/>
                  </a:moveTo>
                  <a:cubicBezTo>
                    <a:pt x="236" y="0"/>
                    <a:pt x="0" y="70"/>
                    <a:pt x="98" y="117"/>
                  </a:cubicBezTo>
                  <a:cubicBezTo>
                    <a:pt x="150" y="143"/>
                    <a:pt x="392" y="75"/>
                    <a:pt x="290"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3"/>
            <p:cNvSpPr/>
            <p:nvPr/>
          </p:nvSpPr>
          <p:spPr>
            <a:xfrm>
              <a:off x="1813895" y="4863370"/>
              <a:ext cx="6889" cy="6173"/>
            </a:xfrm>
            <a:custGeom>
              <a:rect b="b" l="l" r="r" t="t"/>
              <a:pathLst>
                <a:path extrusionOk="0" h="205" w="193">
                  <a:moveTo>
                    <a:pt x="2" y="103"/>
                  </a:moveTo>
                  <a:cubicBezTo>
                    <a:pt x="0" y="153"/>
                    <a:pt x="157" y="204"/>
                    <a:pt x="192" y="103"/>
                  </a:cubicBezTo>
                  <a:cubicBezTo>
                    <a:pt x="192" y="53"/>
                    <a:pt x="37" y="1"/>
                    <a:pt x="2"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3"/>
            <p:cNvSpPr/>
            <p:nvPr/>
          </p:nvSpPr>
          <p:spPr>
            <a:xfrm>
              <a:off x="6449480" y="4862918"/>
              <a:ext cx="14099" cy="4306"/>
            </a:xfrm>
            <a:custGeom>
              <a:rect b="b" l="l" r="r" t="t"/>
              <a:pathLst>
                <a:path extrusionOk="0" h="143" w="395">
                  <a:moveTo>
                    <a:pt x="294" y="26"/>
                  </a:moveTo>
                  <a:cubicBezTo>
                    <a:pt x="241" y="0"/>
                    <a:pt x="1" y="69"/>
                    <a:pt x="103" y="118"/>
                  </a:cubicBezTo>
                  <a:cubicBezTo>
                    <a:pt x="155" y="142"/>
                    <a:pt x="395" y="75"/>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3"/>
            <p:cNvSpPr/>
            <p:nvPr/>
          </p:nvSpPr>
          <p:spPr>
            <a:xfrm>
              <a:off x="5866989" y="4856626"/>
              <a:ext cx="8959" cy="11502"/>
            </a:xfrm>
            <a:custGeom>
              <a:rect b="b" l="l" r="r" t="t"/>
              <a:pathLst>
                <a:path extrusionOk="0" h="382" w="251">
                  <a:moveTo>
                    <a:pt x="223" y="235"/>
                  </a:moveTo>
                  <a:cubicBezTo>
                    <a:pt x="251" y="141"/>
                    <a:pt x="72" y="0"/>
                    <a:pt x="29" y="144"/>
                  </a:cubicBezTo>
                  <a:cubicBezTo>
                    <a:pt x="0" y="240"/>
                    <a:pt x="179" y="381"/>
                    <a:pt x="223" y="23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3"/>
            <p:cNvSpPr/>
            <p:nvPr/>
          </p:nvSpPr>
          <p:spPr>
            <a:xfrm>
              <a:off x="0" y="4860269"/>
              <a:ext cx="14170" cy="4246"/>
            </a:xfrm>
            <a:custGeom>
              <a:rect b="b" l="l" r="r" t="t"/>
              <a:pathLst>
                <a:path extrusionOk="0" h="141" w="397">
                  <a:moveTo>
                    <a:pt x="294" y="25"/>
                  </a:moveTo>
                  <a:cubicBezTo>
                    <a:pt x="242" y="1"/>
                    <a:pt x="1" y="69"/>
                    <a:pt x="102" y="117"/>
                  </a:cubicBezTo>
                  <a:cubicBezTo>
                    <a:pt x="157" y="140"/>
                    <a:pt x="396"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3"/>
            <p:cNvSpPr/>
            <p:nvPr/>
          </p:nvSpPr>
          <p:spPr>
            <a:xfrm>
              <a:off x="4477577" y="4858282"/>
              <a:ext cx="13777" cy="2770"/>
            </a:xfrm>
            <a:custGeom>
              <a:rect b="b" l="l" r="r" t="t"/>
              <a:pathLst>
                <a:path extrusionOk="0" h="92" w="386">
                  <a:moveTo>
                    <a:pt x="385" y="0"/>
                  </a:moveTo>
                  <a:cubicBezTo>
                    <a:pt x="238" y="21"/>
                    <a:pt x="7" y="3"/>
                    <a:pt x="0" y="91"/>
                  </a:cubicBezTo>
                  <a:cubicBezTo>
                    <a:pt x="150" y="69"/>
                    <a:pt x="383" y="88"/>
                    <a:pt x="3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3"/>
            <p:cNvSpPr/>
            <p:nvPr/>
          </p:nvSpPr>
          <p:spPr>
            <a:xfrm>
              <a:off x="6645785" y="4849701"/>
              <a:ext cx="6960" cy="6173"/>
            </a:xfrm>
            <a:custGeom>
              <a:rect b="b" l="l" r="r" t="t"/>
              <a:pathLst>
                <a:path extrusionOk="0" h="205" w="195">
                  <a:moveTo>
                    <a:pt x="195" y="104"/>
                  </a:moveTo>
                  <a:cubicBezTo>
                    <a:pt x="195" y="53"/>
                    <a:pt x="39" y="1"/>
                    <a:pt x="1" y="104"/>
                  </a:cubicBezTo>
                  <a:cubicBezTo>
                    <a:pt x="0" y="152"/>
                    <a:pt x="157" y="204"/>
                    <a:pt x="195"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3"/>
            <p:cNvSpPr/>
            <p:nvPr/>
          </p:nvSpPr>
          <p:spPr>
            <a:xfrm>
              <a:off x="4591006" y="4852019"/>
              <a:ext cx="14134" cy="4306"/>
            </a:xfrm>
            <a:custGeom>
              <a:rect b="b" l="l" r="r" t="t"/>
              <a:pathLst>
                <a:path extrusionOk="0" h="143" w="396">
                  <a:moveTo>
                    <a:pt x="295" y="27"/>
                  </a:moveTo>
                  <a:cubicBezTo>
                    <a:pt x="241" y="1"/>
                    <a:pt x="1" y="71"/>
                    <a:pt x="103" y="117"/>
                  </a:cubicBezTo>
                  <a:cubicBezTo>
                    <a:pt x="156" y="143"/>
                    <a:pt x="395" y="74"/>
                    <a:pt x="295"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3"/>
            <p:cNvSpPr/>
            <p:nvPr/>
          </p:nvSpPr>
          <p:spPr>
            <a:xfrm>
              <a:off x="2626027" y="4847292"/>
              <a:ext cx="15134" cy="9274"/>
            </a:xfrm>
            <a:custGeom>
              <a:rect b="b" l="l" r="r" t="t"/>
              <a:pathLst>
                <a:path extrusionOk="0" h="308" w="424">
                  <a:moveTo>
                    <a:pt x="387" y="274"/>
                  </a:moveTo>
                  <a:cubicBezTo>
                    <a:pt x="357" y="165"/>
                    <a:pt x="424" y="15"/>
                    <a:pt x="194" y="1"/>
                  </a:cubicBezTo>
                  <a:cubicBezTo>
                    <a:pt x="184" y="56"/>
                    <a:pt x="165" y="108"/>
                    <a:pt x="1" y="92"/>
                  </a:cubicBezTo>
                  <a:cubicBezTo>
                    <a:pt x="24" y="203"/>
                    <a:pt x="58" y="308"/>
                    <a:pt x="387"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3"/>
            <p:cNvSpPr/>
            <p:nvPr/>
          </p:nvSpPr>
          <p:spPr>
            <a:xfrm>
              <a:off x="2557178" y="4852802"/>
              <a:ext cx="13849" cy="2740"/>
            </a:xfrm>
            <a:custGeom>
              <a:rect b="b" l="l" r="r" t="t"/>
              <a:pathLst>
                <a:path extrusionOk="0" h="91" w="388">
                  <a:moveTo>
                    <a:pt x="387" y="1"/>
                  </a:moveTo>
                  <a:cubicBezTo>
                    <a:pt x="238" y="20"/>
                    <a:pt x="6" y="2"/>
                    <a:pt x="1" y="91"/>
                  </a:cubicBezTo>
                  <a:cubicBezTo>
                    <a:pt x="152" y="71"/>
                    <a:pt x="383" y="88"/>
                    <a:pt x="3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3"/>
            <p:cNvSpPr/>
            <p:nvPr/>
          </p:nvSpPr>
          <p:spPr>
            <a:xfrm>
              <a:off x="2515989" y="4841060"/>
              <a:ext cx="30410" cy="11773"/>
            </a:xfrm>
            <a:custGeom>
              <a:rect b="b" l="l" r="r" t="t"/>
              <a:pathLst>
                <a:path extrusionOk="0" h="391" w="852">
                  <a:moveTo>
                    <a:pt x="771" y="26"/>
                  </a:moveTo>
                  <a:cubicBezTo>
                    <a:pt x="334" y="0"/>
                    <a:pt x="48" y="47"/>
                    <a:pt x="1" y="208"/>
                  </a:cubicBezTo>
                  <a:cubicBezTo>
                    <a:pt x="275" y="229"/>
                    <a:pt x="324" y="358"/>
                    <a:pt x="578" y="391"/>
                  </a:cubicBezTo>
                  <a:cubicBezTo>
                    <a:pt x="638" y="268"/>
                    <a:pt x="852" y="216"/>
                    <a:pt x="771"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3"/>
            <p:cNvSpPr/>
            <p:nvPr/>
          </p:nvSpPr>
          <p:spPr>
            <a:xfrm>
              <a:off x="4019794" y="4841090"/>
              <a:ext cx="13991" cy="4246"/>
            </a:xfrm>
            <a:custGeom>
              <a:rect b="b" l="l" r="r" t="t"/>
              <a:pathLst>
                <a:path extrusionOk="0" h="141" w="392">
                  <a:moveTo>
                    <a:pt x="99" y="116"/>
                  </a:moveTo>
                  <a:cubicBezTo>
                    <a:pt x="154" y="140"/>
                    <a:pt x="392" y="71"/>
                    <a:pt x="293" y="25"/>
                  </a:cubicBezTo>
                  <a:cubicBezTo>
                    <a:pt x="240" y="1"/>
                    <a:pt x="0" y="70"/>
                    <a:pt x="99"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3"/>
            <p:cNvSpPr/>
            <p:nvPr/>
          </p:nvSpPr>
          <p:spPr>
            <a:xfrm>
              <a:off x="7210252" y="4835791"/>
              <a:ext cx="13777" cy="6775"/>
            </a:xfrm>
            <a:custGeom>
              <a:rect b="b" l="l" r="r" t="t"/>
              <a:pathLst>
                <a:path extrusionOk="0" h="225" w="386">
                  <a:moveTo>
                    <a:pt x="386" y="110"/>
                  </a:moveTo>
                  <a:cubicBezTo>
                    <a:pt x="345" y="0"/>
                    <a:pt x="170" y="55"/>
                    <a:pt x="1" y="110"/>
                  </a:cubicBezTo>
                  <a:cubicBezTo>
                    <a:pt x="1" y="203"/>
                    <a:pt x="339" y="225"/>
                    <a:pt x="386"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3"/>
            <p:cNvSpPr/>
            <p:nvPr/>
          </p:nvSpPr>
          <p:spPr>
            <a:xfrm>
              <a:off x="5933233" y="4835670"/>
              <a:ext cx="14063" cy="4246"/>
            </a:xfrm>
            <a:custGeom>
              <a:rect b="b" l="l" r="r" t="t"/>
              <a:pathLst>
                <a:path extrusionOk="0" h="141" w="394">
                  <a:moveTo>
                    <a:pt x="294" y="24"/>
                  </a:moveTo>
                  <a:cubicBezTo>
                    <a:pt x="239" y="1"/>
                    <a:pt x="0" y="68"/>
                    <a:pt x="102" y="115"/>
                  </a:cubicBezTo>
                  <a:cubicBezTo>
                    <a:pt x="153" y="140"/>
                    <a:pt x="393" y="70"/>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3"/>
            <p:cNvSpPr/>
            <p:nvPr/>
          </p:nvSpPr>
          <p:spPr>
            <a:xfrm>
              <a:off x="2897428" y="4828113"/>
              <a:ext cx="26591" cy="12345"/>
            </a:xfrm>
            <a:custGeom>
              <a:rect b="b" l="l" r="r" t="t"/>
              <a:pathLst>
                <a:path extrusionOk="0" h="410" w="745">
                  <a:moveTo>
                    <a:pt x="690" y="365"/>
                  </a:moveTo>
                  <a:cubicBezTo>
                    <a:pt x="745" y="158"/>
                    <a:pt x="644" y="24"/>
                    <a:pt x="305" y="1"/>
                  </a:cubicBezTo>
                  <a:cubicBezTo>
                    <a:pt x="1" y="138"/>
                    <a:pt x="89" y="409"/>
                    <a:pt x="690" y="3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3"/>
            <p:cNvSpPr/>
            <p:nvPr/>
          </p:nvSpPr>
          <p:spPr>
            <a:xfrm>
              <a:off x="2116348" y="4822663"/>
              <a:ext cx="38619" cy="16470"/>
            </a:xfrm>
            <a:custGeom>
              <a:rect b="b" l="l" r="r" t="t"/>
              <a:pathLst>
                <a:path extrusionOk="0" h="547" w="1082">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3"/>
            <p:cNvSpPr/>
            <p:nvPr/>
          </p:nvSpPr>
          <p:spPr>
            <a:xfrm>
              <a:off x="6807469" y="4832930"/>
              <a:ext cx="13991" cy="4215"/>
            </a:xfrm>
            <a:custGeom>
              <a:rect b="b" l="l" r="r" t="t"/>
              <a:pathLst>
                <a:path extrusionOk="0" h="140" w="392">
                  <a:moveTo>
                    <a:pt x="292" y="24"/>
                  </a:moveTo>
                  <a:cubicBezTo>
                    <a:pt x="237" y="0"/>
                    <a:pt x="1" y="68"/>
                    <a:pt x="100" y="115"/>
                  </a:cubicBezTo>
                  <a:cubicBezTo>
                    <a:pt x="152" y="140"/>
                    <a:pt x="391" y="72"/>
                    <a:pt x="292"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3"/>
            <p:cNvSpPr/>
            <p:nvPr/>
          </p:nvSpPr>
          <p:spPr>
            <a:xfrm>
              <a:off x="8369880" y="4830160"/>
              <a:ext cx="14063" cy="4246"/>
            </a:xfrm>
            <a:custGeom>
              <a:rect b="b" l="l" r="r" t="t"/>
              <a:pathLst>
                <a:path extrusionOk="0" h="141" w="394">
                  <a:moveTo>
                    <a:pt x="100" y="116"/>
                  </a:moveTo>
                  <a:cubicBezTo>
                    <a:pt x="156" y="140"/>
                    <a:pt x="393" y="71"/>
                    <a:pt x="293" y="24"/>
                  </a:cubicBezTo>
                  <a:cubicBezTo>
                    <a:pt x="241" y="1"/>
                    <a:pt x="0" y="69"/>
                    <a:pt x="100"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3"/>
            <p:cNvSpPr/>
            <p:nvPr/>
          </p:nvSpPr>
          <p:spPr>
            <a:xfrm>
              <a:off x="7341062" y="4819472"/>
              <a:ext cx="28661" cy="14182"/>
            </a:xfrm>
            <a:custGeom>
              <a:rect b="b" l="l" r="r" t="t"/>
              <a:pathLst>
                <a:path extrusionOk="0" h="471" w="803">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3"/>
            <p:cNvSpPr/>
            <p:nvPr/>
          </p:nvSpPr>
          <p:spPr>
            <a:xfrm>
              <a:off x="4972123" y="4823868"/>
              <a:ext cx="9030" cy="11442"/>
            </a:xfrm>
            <a:custGeom>
              <a:rect b="b" l="l" r="r" t="t"/>
              <a:pathLst>
                <a:path extrusionOk="0" h="380" w="253">
                  <a:moveTo>
                    <a:pt x="224" y="233"/>
                  </a:moveTo>
                  <a:cubicBezTo>
                    <a:pt x="252" y="139"/>
                    <a:pt x="74" y="1"/>
                    <a:pt x="31" y="144"/>
                  </a:cubicBezTo>
                  <a:cubicBezTo>
                    <a:pt x="0" y="238"/>
                    <a:pt x="181" y="379"/>
                    <a:pt x="224" y="2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3"/>
            <p:cNvSpPr/>
            <p:nvPr/>
          </p:nvSpPr>
          <p:spPr>
            <a:xfrm>
              <a:off x="2333461" y="4824711"/>
              <a:ext cx="13956" cy="4215"/>
            </a:xfrm>
            <a:custGeom>
              <a:rect b="b" l="l" r="r" t="t"/>
              <a:pathLst>
                <a:path extrusionOk="0" h="140" w="391">
                  <a:moveTo>
                    <a:pt x="292" y="25"/>
                  </a:moveTo>
                  <a:cubicBezTo>
                    <a:pt x="237" y="0"/>
                    <a:pt x="0" y="68"/>
                    <a:pt x="100" y="116"/>
                  </a:cubicBezTo>
                  <a:cubicBezTo>
                    <a:pt x="152" y="140"/>
                    <a:pt x="391" y="72"/>
                    <a:pt x="292"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3"/>
            <p:cNvSpPr/>
            <p:nvPr/>
          </p:nvSpPr>
          <p:spPr>
            <a:xfrm>
              <a:off x="2061668" y="4822693"/>
              <a:ext cx="13777" cy="5450"/>
            </a:xfrm>
            <a:custGeom>
              <a:rect b="b" l="l" r="r" t="t"/>
              <a:pathLst>
                <a:path extrusionOk="0" h="181" w="386">
                  <a:moveTo>
                    <a:pt x="385" y="1"/>
                  </a:moveTo>
                  <a:lnTo>
                    <a:pt x="0" y="1"/>
                  </a:lnTo>
                  <a:lnTo>
                    <a:pt x="0" y="181"/>
                  </a:lnTo>
                  <a:lnTo>
                    <a:pt x="385" y="18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3"/>
            <p:cNvSpPr/>
            <p:nvPr/>
          </p:nvSpPr>
          <p:spPr>
            <a:xfrm>
              <a:off x="6212129" y="4814143"/>
              <a:ext cx="6960" cy="6233"/>
            </a:xfrm>
            <a:custGeom>
              <a:rect b="b" l="l" r="r" t="t"/>
              <a:pathLst>
                <a:path extrusionOk="0" h="207" w="195">
                  <a:moveTo>
                    <a:pt x="193" y="103"/>
                  </a:moveTo>
                  <a:cubicBezTo>
                    <a:pt x="195" y="52"/>
                    <a:pt x="37" y="0"/>
                    <a:pt x="3" y="103"/>
                  </a:cubicBezTo>
                  <a:cubicBezTo>
                    <a:pt x="0" y="154"/>
                    <a:pt x="157" y="206"/>
                    <a:pt x="193"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3"/>
            <p:cNvSpPr/>
            <p:nvPr/>
          </p:nvSpPr>
          <p:spPr>
            <a:xfrm>
              <a:off x="3214015" y="4802551"/>
              <a:ext cx="52218" cy="22763"/>
            </a:xfrm>
            <a:custGeom>
              <a:rect b="b" l="l" r="r" t="t"/>
              <a:pathLst>
                <a:path extrusionOk="0" h="756" w="1463">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3"/>
            <p:cNvSpPr/>
            <p:nvPr/>
          </p:nvSpPr>
          <p:spPr>
            <a:xfrm>
              <a:off x="7770971" y="4811041"/>
              <a:ext cx="14063" cy="4276"/>
            </a:xfrm>
            <a:custGeom>
              <a:rect b="b" l="l" r="r" t="t"/>
              <a:pathLst>
                <a:path extrusionOk="0" h="142" w="394">
                  <a:moveTo>
                    <a:pt x="294" y="25"/>
                  </a:moveTo>
                  <a:cubicBezTo>
                    <a:pt x="240" y="0"/>
                    <a:pt x="0" y="69"/>
                    <a:pt x="102" y="115"/>
                  </a:cubicBezTo>
                  <a:cubicBezTo>
                    <a:pt x="156" y="141"/>
                    <a:pt x="393"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3"/>
            <p:cNvSpPr/>
            <p:nvPr/>
          </p:nvSpPr>
          <p:spPr>
            <a:xfrm>
              <a:off x="3279973" y="4808994"/>
              <a:ext cx="13777" cy="5510"/>
            </a:xfrm>
            <a:custGeom>
              <a:rect b="b" l="l" r="r" t="t"/>
              <a:pathLst>
                <a:path extrusionOk="0" h="183" w="386">
                  <a:moveTo>
                    <a:pt x="1" y="183"/>
                  </a:moveTo>
                  <a:lnTo>
                    <a:pt x="386" y="183"/>
                  </a:lnTo>
                  <a:lnTo>
                    <a:pt x="386" y="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3"/>
            <p:cNvSpPr/>
            <p:nvPr/>
          </p:nvSpPr>
          <p:spPr>
            <a:xfrm>
              <a:off x="1841414" y="4811764"/>
              <a:ext cx="13742" cy="2740"/>
            </a:xfrm>
            <a:custGeom>
              <a:rect b="b" l="l" r="r" t="t"/>
              <a:pathLst>
                <a:path extrusionOk="0" h="91" w="385">
                  <a:moveTo>
                    <a:pt x="385" y="1"/>
                  </a:moveTo>
                  <a:cubicBezTo>
                    <a:pt x="236" y="20"/>
                    <a:pt x="6" y="5"/>
                    <a:pt x="1" y="91"/>
                  </a:cubicBezTo>
                  <a:cubicBezTo>
                    <a:pt x="150" y="73"/>
                    <a:pt x="379" y="90"/>
                    <a:pt x="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3"/>
            <p:cNvSpPr/>
            <p:nvPr/>
          </p:nvSpPr>
          <p:spPr>
            <a:xfrm>
              <a:off x="6412361" y="4798185"/>
              <a:ext cx="29018" cy="10870"/>
            </a:xfrm>
            <a:custGeom>
              <a:rect b="b" l="l" r="r" t="t"/>
              <a:pathLst>
                <a:path extrusionOk="0" h="361" w="813">
                  <a:moveTo>
                    <a:pt x="563" y="360"/>
                  </a:moveTo>
                  <a:cubicBezTo>
                    <a:pt x="812" y="242"/>
                    <a:pt x="682" y="88"/>
                    <a:pt x="371" y="0"/>
                  </a:cubicBezTo>
                  <a:cubicBezTo>
                    <a:pt x="346" y="225"/>
                    <a:pt x="0" y="282"/>
                    <a:pt x="563" y="36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3"/>
            <p:cNvSpPr/>
            <p:nvPr/>
          </p:nvSpPr>
          <p:spPr>
            <a:xfrm>
              <a:off x="75774" y="4805592"/>
              <a:ext cx="14099" cy="4246"/>
            </a:xfrm>
            <a:custGeom>
              <a:rect b="b" l="l" r="r" t="t"/>
              <a:pathLst>
                <a:path extrusionOk="0" h="141" w="395">
                  <a:moveTo>
                    <a:pt x="293" y="24"/>
                  </a:moveTo>
                  <a:cubicBezTo>
                    <a:pt x="240" y="1"/>
                    <a:pt x="0" y="69"/>
                    <a:pt x="98" y="114"/>
                  </a:cubicBezTo>
                  <a:cubicBezTo>
                    <a:pt x="153" y="141"/>
                    <a:pt x="394" y="70"/>
                    <a:pt x="293"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3"/>
            <p:cNvSpPr/>
            <p:nvPr/>
          </p:nvSpPr>
          <p:spPr>
            <a:xfrm>
              <a:off x="8335437" y="4802852"/>
              <a:ext cx="14027" cy="4246"/>
            </a:xfrm>
            <a:custGeom>
              <a:rect b="b" l="l" r="r" t="t"/>
              <a:pathLst>
                <a:path extrusionOk="0" h="141" w="393">
                  <a:moveTo>
                    <a:pt x="294" y="24"/>
                  </a:moveTo>
                  <a:cubicBezTo>
                    <a:pt x="240" y="1"/>
                    <a:pt x="1" y="68"/>
                    <a:pt x="103" y="115"/>
                  </a:cubicBezTo>
                  <a:cubicBezTo>
                    <a:pt x="153" y="140"/>
                    <a:pt x="392" y="70"/>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3"/>
            <p:cNvSpPr/>
            <p:nvPr/>
          </p:nvSpPr>
          <p:spPr>
            <a:xfrm>
              <a:off x="4498243" y="4803575"/>
              <a:ext cx="13849" cy="2770"/>
            </a:xfrm>
            <a:custGeom>
              <a:rect b="b" l="l" r="r" t="t"/>
              <a:pathLst>
                <a:path extrusionOk="0" h="92" w="388">
                  <a:moveTo>
                    <a:pt x="387" y="0"/>
                  </a:moveTo>
                  <a:cubicBezTo>
                    <a:pt x="237" y="22"/>
                    <a:pt x="7" y="4"/>
                    <a:pt x="1" y="91"/>
                  </a:cubicBezTo>
                  <a:cubicBezTo>
                    <a:pt x="151" y="71"/>
                    <a:pt x="383" y="89"/>
                    <a:pt x="3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3"/>
            <p:cNvSpPr/>
            <p:nvPr/>
          </p:nvSpPr>
          <p:spPr>
            <a:xfrm>
              <a:off x="8600556" y="4797432"/>
              <a:ext cx="13849" cy="7407"/>
            </a:xfrm>
            <a:custGeom>
              <a:rect b="b" l="l" r="r" t="t"/>
              <a:pathLst>
                <a:path extrusionOk="0" h="246" w="388">
                  <a:moveTo>
                    <a:pt x="388" y="115"/>
                  </a:moveTo>
                  <a:cubicBezTo>
                    <a:pt x="384" y="24"/>
                    <a:pt x="50" y="0"/>
                    <a:pt x="0" y="115"/>
                  </a:cubicBezTo>
                  <a:cubicBezTo>
                    <a:pt x="215" y="105"/>
                    <a:pt x="303" y="246"/>
                    <a:pt x="388"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3"/>
            <p:cNvSpPr/>
            <p:nvPr/>
          </p:nvSpPr>
          <p:spPr>
            <a:xfrm>
              <a:off x="8873991" y="4789935"/>
              <a:ext cx="25556" cy="10990"/>
            </a:xfrm>
            <a:custGeom>
              <a:rect b="b" l="l" r="r" t="t"/>
              <a:pathLst>
                <a:path extrusionOk="0" h="365" w="716">
                  <a:moveTo>
                    <a:pt x="439" y="364"/>
                  </a:moveTo>
                  <a:cubicBezTo>
                    <a:pt x="500" y="242"/>
                    <a:pt x="715" y="191"/>
                    <a:pt x="632" y="0"/>
                  </a:cubicBezTo>
                  <a:lnTo>
                    <a:pt x="54" y="0"/>
                  </a:lnTo>
                  <a:cubicBezTo>
                    <a:pt x="0" y="208"/>
                    <a:pt x="102" y="341"/>
                    <a:pt x="439" y="36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3"/>
            <p:cNvSpPr/>
            <p:nvPr/>
          </p:nvSpPr>
          <p:spPr>
            <a:xfrm>
              <a:off x="6246251" y="4791892"/>
              <a:ext cx="21023" cy="9033"/>
            </a:xfrm>
            <a:custGeom>
              <a:rect b="b" l="l" r="r" t="t"/>
              <a:pathLst>
                <a:path extrusionOk="0" h="300" w="589">
                  <a:moveTo>
                    <a:pt x="394" y="299"/>
                  </a:moveTo>
                  <a:cubicBezTo>
                    <a:pt x="394" y="208"/>
                    <a:pt x="549" y="191"/>
                    <a:pt x="588" y="117"/>
                  </a:cubicBezTo>
                  <a:cubicBezTo>
                    <a:pt x="339" y="113"/>
                    <a:pt x="321" y="0"/>
                    <a:pt x="9" y="26"/>
                  </a:cubicBezTo>
                  <a:cubicBezTo>
                    <a:pt x="1" y="182"/>
                    <a:pt x="157" y="258"/>
                    <a:pt x="394" y="29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3"/>
            <p:cNvSpPr/>
            <p:nvPr/>
          </p:nvSpPr>
          <p:spPr>
            <a:xfrm>
              <a:off x="8569504" y="4794602"/>
              <a:ext cx="14063" cy="4276"/>
            </a:xfrm>
            <a:custGeom>
              <a:rect b="b" l="l" r="r" t="t"/>
              <a:pathLst>
                <a:path extrusionOk="0" h="142" w="394">
                  <a:moveTo>
                    <a:pt x="99" y="118"/>
                  </a:moveTo>
                  <a:cubicBezTo>
                    <a:pt x="155" y="141"/>
                    <a:pt x="394" y="74"/>
                    <a:pt x="293" y="27"/>
                  </a:cubicBezTo>
                  <a:cubicBezTo>
                    <a:pt x="240" y="0"/>
                    <a:pt x="1" y="70"/>
                    <a:pt x="99"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3"/>
            <p:cNvSpPr/>
            <p:nvPr/>
          </p:nvSpPr>
          <p:spPr>
            <a:xfrm>
              <a:off x="4956990" y="4786202"/>
              <a:ext cx="39761" cy="15808"/>
            </a:xfrm>
            <a:custGeom>
              <a:rect b="b" l="l" r="r" t="t"/>
              <a:pathLst>
                <a:path extrusionOk="0" h="525" w="1114">
                  <a:moveTo>
                    <a:pt x="648" y="306"/>
                  </a:moveTo>
                  <a:cubicBezTo>
                    <a:pt x="1114" y="0"/>
                    <a:pt x="0" y="525"/>
                    <a:pt x="648"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3"/>
            <p:cNvSpPr/>
            <p:nvPr/>
          </p:nvSpPr>
          <p:spPr>
            <a:xfrm>
              <a:off x="2743489" y="4783432"/>
              <a:ext cx="36335" cy="19090"/>
            </a:xfrm>
            <a:custGeom>
              <a:rect b="b" l="l" r="r" t="t"/>
              <a:pathLst>
                <a:path extrusionOk="0" h="634" w="1018">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3"/>
            <p:cNvSpPr/>
            <p:nvPr/>
          </p:nvSpPr>
          <p:spPr>
            <a:xfrm>
              <a:off x="3893980" y="4778946"/>
              <a:ext cx="37905" cy="18819"/>
            </a:xfrm>
            <a:custGeom>
              <a:rect b="b" l="l" r="r" t="t"/>
              <a:pathLst>
                <a:path extrusionOk="0" h="625" w="1062">
                  <a:moveTo>
                    <a:pt x="732" y="547"/>
                  </a:moveTo>
                  <a:cubicBezTo>
                    <a:pt x="1062" y="393"/>
                    <a:pt x="619" y="138"/>
                    <a:pt x="347" y="1"/>
                  </a:cubicBezTo>
                  <a:cubicBezTo>
                    <a:pt x="48" y="139"/>
                    <a:pt x="1" y="625"/>
                    <a:pt x="732" y="54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3"/>
            <p:cNvSpPr/>
            <p:nvPr/>
          </p:nvSpPr>
          <p:spPr>
            <a:xfrm>
              <a:off x="2784249" y="4786804"/>
              <a:ext cx="7067" cy="6203"/>
            </a:xfrm>
            <a:custGeom>
              <a:rect b="b" l="l" r="r" t="t"/>
              <a:pathLst>
                <a:path extrusionOk="0" h="206" w="198">
                  <a:moveTo>
                    <a:pt x="5" y="104"/>
                  </a:moveTo>
                  <a:cubicBezTo>
                    <a:pt x="1" y="155"/>
                    <a:pt x="161" y="206"/>
                    <a:pt x="198" y="104"/>
                  </a:cubicBezTo>
                  <a:cubicBezTo>
                    <a:pt x="198" y="53"/>
                    <a:pt x="40" y="1"/>
                    <a:pt x="5"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3"/>
            <p:cNvSpPr/>
            <p:nvPr/>
          </p:nvSpPr>
          <p:spPr>
            <a:xfrm>
              <a:off x="332362" y="4776206"/>
              <a:ext cx="56751" cy="22582"/>
            </a:xfrm>
            <a:custGeom>
              <a:rect b="b" l="l" r="r" t="t"/>
              <a:pathLst>
                <a:path extrusionOk="0" h="750" w="159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3"/>
            <p:cNvSpPr/>
            <p:nvPr/>
          </p:nvSpPr>
          <p:spPr>
            <a:xfrm>
              <a:off x="3276404" y="4786413"/>
              <a:ext cx="13991" cy="4336"/>
            </a:xfrm>
            <a:custGeom>
              <a:rect b="b" l="l" r="r" t="t"/>
              <a:pathLst>
                <a:path extrusionOk="0" h="144" w="392">
                  <a:moveTo>
                    <a:pt x="295" y="26"/>
                  </a:moveTo>
                  <a:cubicBezTo>
                    <a:pt x="238" y="1"/>
                    <a:pt x="0" y="67"/>
                    <a:pt x="99" y="117"/>
                  </a:cubicBezTo>
                  <a:cubicBezTo>
                    <a:pt x="153" y="143"/>
                    <a:pt x="392" y="73"/>
                    <a:pt x="295"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3"/>
            <p:cNvSpPr/>
            <p:nvPr/>
          </p:nvSpPr>
          <p:spPr>
            <a:xfrm>
              <a:off x="2096075" y="4783884"/>
              <a:ext cx="13742" cy="6684"/>
            </a:xfrm>
            <a:custGeom>
              <a:rect b="b" l="l" r="r" t="t"/>
              <a:pathLst>
                <a:path extrusionOk="0" h="222" w="385">
                  <a:moveTo>
                    <a:pt x="385" y="110"/>
                  </a:moveTo>
                  <a:cubicBezTo>
                    <a:pt x="345" y="0"/>
                    <a:pt x="172" y="54"/>
                    <a:pt x="1" y="110"/>
                  </a:cubicBezTo>
                  <a:cubicBezTo>
                    <a:pt x="2" y="201"/>
                    <a:pt x="339" y="222"/>
                    <a:pt x="385"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3"/>
            <p:cNvSpPr/>
            <p:nvPr/>
          </p:nvSpPr>
          <p:spPr>
            <a:xfrm>
              <a:off x="2980412" y="4780963"/>
              <a:ext cx="13991" cy="4276"/>
            </a:xfrm>
            <a:custGeom>
              <a:rect b="b" l="l" r="r" t="t"/>
              <a:pathLst>
                <a:path extrusionOk="0" h="142" w="392">
                  <a:moveTo>
                    <a:pt x="294" y="25"/>
                  </a:moveTo>
                  <a:cubicBezTo>
                    <a:pt x="241" y="0"/>
                    <a:pt x="0" y="70"/>
                    <a:pt x="101" y="117"/>
                  </a:cubicBezTo>
                  <a:cubicBezTo>
                    <a:pt x="154" y="141"/>
                    <a:pt x="392"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3"/>
            <p:cNvSpPr/>
            <p:nvPr/>
          </p:nvSpPr>
          <p:spPr>
            <a:xfrm>
              <a:off x="5627033" y="4778524"/>
              <a:ext cx="20773" cy="3643"/>
            </a:xfrm>
            <a:custGeom>
              <a:rect b="b" l="l" r="r" t="t"/>
              <a:pathLst>
                <a:path extrusionOk="0" h="121" w="582">
                  <a:moveTo>
                    <a:pt x="581" y="15"/>
                  </a:moveTo>
                  <a:cubicBezTo>
                    <a:pt x="354" y="29"/>
                    <a:pt x="35" y="1"/>
                    <a:pt x="1" y="106"/>
                  </a:cubicBezTo>
                  <a:cubicBezTo>
                    <a:pt x="229" y="92"/>
                    <a:pt x="550" y="121"/>
                    <a:pt x="581" y="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3"/>
            <p:cNvSpPr/>
            <p:nvPr/>
          </p:nvSpPr>
          <p:spPr>
            <a:xfrm>
              <a:off x="2894501" y="4776236"/>
              <a:ext cx="13813" cy="2740"/>
            </a:xfrm>
            <a:custGeom>
              <a:rect b="b" l="l" r="r" t="t"/>
              <a:pathLst>
                <a:path extrusionOk="0" h="91" w="387">
                  <a:moveTo>
                    <a:pt x="387" y="1"/>
                  </a:moveTo>
                  <a:cubicBezTo>
                    <a:pt x="238" y="20"/>
                    <a:pt x="8" y="3"/>
                    <a:pt x="0" y="91"/>
                  </a:cubicBezTo>
                  <a:cubicBezTo>
                    <a:pt x="149" y="71"/>
                    <a:pt x="381" y="90"/>
                    <a:pt x="3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3"/>
            <p:cNvSpPr/>
            <p:nvPr/>
          </p:nvSpPr>
          <p:spPr>
            <a:xfrm>
              <a:off x="8881915" y="4765307"/>
              <a:ext cx="14634" cy="9515"/>
            </a:xfrm>
            <a:custGeom>
              <a:rect b="b" l="l" r="r" t="t"/>
              <a:pathLst>
                <a:path extrusionOk="0" h="316" w="410">
                  <a:moveTo>
                    <a:pt x="410" y="272"/>
                  </a:moveTo>
                  <a:lnTo>
                    <a:pt x="410" y="92"/>
                  </a:lnTo>
                  <a:cubicBezTo>
                    <a:pt x="217" y="92"/>
                    <a:pt x="181" y="18"/>
                    <a:pt x="25" y="1"/>
                  </a:cubicBezTo>
                  <a:cubicBezTo>
                    <a:pt x="44" y="145"/>
                    <a:pt x="0" y="316"/>
                    <a:pt x="410"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3"/>
            <p:cNvSpPr/>
            <p:nvPr/>
          </p:nvSpPr>
          <p:spPr>
            <a:xfrm>
              <a:off x="5506609" y="4769943"/>
              <a:ext cx="13920" cy="4336"/>
            </a:xfrm>
            <a:custGeom>
              <a:rect b="b" l="l" r="r" t="t"/>
              <a:pathLst>
                <a:path extrusionOk="0" h="144" w="390">
                  <a:moveTo>
                    <a:pt x="291" y="27"/>
                  </a:moveTo>
                  <a:cubicBezTo>
                    <a:pt x="238" y="1"/>
                    <a:pt x="0" y="71"/>
                    <a:pt x="98" y="117"/>
                  </a:cubicBezTo>
                  <a:cubicBezTo>
                    <a:pt x="152" y="143"/>
                    <a:pt x="389" y="75"/>
                    <a:pt x="291"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3"/>
            <p:cNvSpPr/>
            <p:nvPr/>
          </p:nvSpPr>
          <p:spPr>
            <a:xfrm>
              <a:off x="2105676" y="4765307"/>
              <a:ext cx="29518" cy="9876"/>
            </a:xfrm>
            <a:custGeom>
              <a:rect b="b" l="l" r="r" t="t"/>
              <a:pathLst>
                <a:path extrusionOk="0" h="328" w="827">
                  <a:moveTo>
                    <a:pt x="695" y="272"/>
                  </a:moveTo>
                  <a:cubicBezTo>
                    <a:pt x="827" y="30"/>
                    <a:pt x="294" y="99"/>
                    <a:pt x="116" y="1"/>
                  </a:cubicBezTo>
                  <a:cubicBezTo>
                    <a:pt x="1" y="237"/>
                    <a:pt x="195" y="327"/>
                    <a:pt x="695"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3"/>
            <p:cNvSpPr/>
            <p:nvPr/>
          </p:nvSpPr>
          <p:spPr>
            <a:xfrm>
              <a:off x="8566149" y="4762597"/>
              <a:ext cx="34443" cy="8913"/>
            </a:xfrm>
            <a:custGeom>
              <a:rect b="b" l="l" r="r" t="t"/>
              <a:pathLst>
                <a:path extrusionOk="0" h="296" w="965">
                  <a:moveTo>
                    <a:pt x="193" y="271"/>
                  </a:moveTo>
                  <a:cubicBezTo>
                    <a:pt x="634" y="296"/>
                    <a:pt x="918" y="249"/>
                    <a:pt x="964" y="88"/>
                  </a:cubicBezTo>
                  <a:cubicBezTo>
                    <a:pt x="625" y="111"/>
                    <a:pt x="1" y="1"/>
                    <a:pt x="193" y="2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3"/>
            <p:cNvSpPr/>
            <p:nvPr/>
          </p:nvSpPr>
          <p:spPr>
            <a:xfrm>
              <a:off x="2658507" y="4759827"/>
              <a:ext cx="17703" cy="10960"/>
            </a:xfrm>
            <a:custGeom>
              <a:rect b="b" l="l" r="r" t="t"/>
              <a:pathLst>
                <a:path extrusionOk="0" h="364" w="496">
                  <a:moveTo>
                    <a:pt x="443" y="363"/>
                  </a:moveTo>
                  <a:cubicBezTo>
                    <a:pt x="496" y="156"/>
                    <a:pt x="395" y="22"/>
                    <a:pt x="57" y="0"/>
                  </a:cubicBezTo>
                  <a:cubicBezTo>
                    <a:pt x="1" y="206"/>
                    <a:pt x="103" y="342"/>
                    <a:pt x="443" y="36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3"/>
            <p:cNvSpPr/>
            <p:nvPr/>
          </p:nvSpPr>
          <p:spPr>
            <a:xfrm>
              <a:off x="7000170" y="4764584"/>
              <a:ext cx="14027" cy="4215"/>
            </a:xfrm>
            <a:custGeom>
              <a:rect b="b" l="l" r="r" t="t"/>
              <a:pathLst>
                <a:path extrusionOk="0" h="140" w="393">
                  <a:moveTo>
                    <a:pt x="99" y="114"/>
                  </a:moveTo>
                  <a:cubicBezTo>
                    <a:pt x="155" y="140"/>
                    <a:pt x="392" y="71"/>
                    <a:pt x="293" y="22"/>
                  </a:cubicBezTo>
                  <a:cubicBezTo>
                    <a:pt x="238" y="0"/>
                    <a:pt x="1" y="68"/>
                    <a:pt x="99"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3"/>
            <p:cNvSpPr/>
            <p:nvPr/>
          </p:nvSpPr>
          <p:spPr>
            <a:xfrm>
              <a:off x="2285206" y="4764524"/>
              <a:ext cx="14063" cy="4276"/>
            </a:xfrm>
            <a:custGeom>
              <a:rect b="b" l="l" r="r" t="t"/>
              <a:pathLst>
                <a:path extrusionOk="0" h="142" w="394">
                  <a:moveTo>
                    <a:pt x="294" y="24"/>
                  </a:moveTo>
                  <a:cubicBezTo>
                    <a:pt x="242" y="1"/>
                    <a:pt x="0" y="70"/>
                    <a:pt x="101" y="116"/>
                  </a:cubicBezTo>
                  <a:cubicBezTo>
                    <a:pt x="155" y="142"/>
                    <a:pt x="393" y="74"/>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3"/>
            <p:cNvSpPr/>
            <p:nvPr/>
          </p:nvSpPr>
          <p:spPr>
            <a:xfrm>
              <a:off x="7367689" y="4754407"/>
              <a:ext cx="23414" cy="8220"/>
            </a:xfrm>
            <a:custGeom>
              <a:rect b="b" l="l" r="r" t="t"/>
              <a:pathLst>
                <a:path extrusionOk="0" h="273" w="656">
                  <a:moveTo>
                    <a:pt x="410" y="273"/>
                  </a:moveTo>
                  <a:cubicBezTo>
                    <a:pt x="421" y="157"/>
                    <a:pt x="656" y="145"/>
                    <a:pt x="602" y="0"/>
                  </a:cubicBezTo>
                  <a:lnTo>
                    <a:pt x="217" y="0"/>
                  </a:lnTo>
                  <a:cubicBezTo>
                    <a:pt x="0" y="129"/>
                    <a:pt x="7" y="221"/>
                    <a:pt x="410"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3"/>
            <p:cNvSpPr/>
            <p:nvPr/>
          </p:nvSpPr>
          <p:spPr>
            <a:xfrm>
              <a:off x="1953664" y="4745164"/>
              <a:ext cx="46400" cy="9214"/>
            </a:xfrm>
            <a:custGeom>
              <a:rect b="b" l="l" r="r" t="t"/>
              <a:pathLst>
                <a:path extrusionOk="0" h="306" w="1300">
                  <a:moveTo>
                    <a:pt x="712" y="306"/>
                  </a:moveTo>
                  <a:cubicBezTo>
                    <a:pt x="1299" y="0"/>
                    <a:pt x="0" y="30"/>
                    <a:pt x="712"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3"/>
            <p:cNvSpPr/>
            <p:nvPr/>
          </p:nvSpPr>
          <p:spPr>
            <a:xfrm>
              <a:off x="8894157" y="4737035"/>
              <a:ext cx="39761" cy="15778"/>
            </a:xfrm>
            <a:custGeom>
              <a:rect b="b" l="l" r="r" t="t"/>
              <a:pathLst>
                <a:path extrusionOk="0" h="524" w="1114">
                  <a:moveTo>
                    <a:pt x="648" y="303"/>
                  </a:moveTo>
                  <a:cubicBezTo>
                    <a:pt x="1114" y="0"/>
                    <a:pt x="0" y="524"/>
                    <a:pt x="648" y="3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3"/>
            <p:cNvSpPr/>
            <p:nvPr/>
          </p:nvSpPr>
          <p:spPr>
            <a:xfrm>
              <a:off x="8018815" y="4745465"/>
              <a:ext cx="14063" cy="4215"/>
            </a:xfrm>
            <a:custGeom>
              <a:rect b="b" l="l" r="r" t="t"/>
              <a:pathLst>
                <a:path extrusionOk="0" h="140" w="394">
                  <a:moveTo>
                    <a:pt x="102" y="114"/>
                  </a:moveTo>
                  <a:cubicBezTo>
                    <a:pt x="157" y="139"/>
                    <a:pt x="394" y="70"/>
                    <a:pt x="294" y="23"/>
                  </a:cubicBezTo>
                  <a:cubicBezTo>
                    <a:pt x="242" y="1"/>
                    <a:pt x="1" y="67"/>
                    <a:pt x="102"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3"/>
            <p:cNvSpPr/>
            <p:nvPr/>
          </p:nvSpPr>
          <p:spPr>
            <a:xfrm>
              <a:off x="5014490" y="4743418"/>
              <a:ext cx="13849" cy="5510"/>
            </a:xfrm>
            <a:custGeom>
              <a:rect b="b" l="l" r="r" t="t"/>
              <a:pathLst>
                <a:path extrusionOk="0" h="183" w="388">
                  <a:moveTo>
                    <a:pt x="0" y="182"/>
                  </a:moveTo>
                  <a:lnTo>
                    <a:pt x="388" y="182"/>
                  </a:lnTo>
                  <a:lnTo>
                    <a:pt x="388" y="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3"/>
            <p:cNvSpPr/>
            <p:nvPr/>
          </p:nvSpPr>
          <p:spPr>
            <a:xfrm>
              <a:off x="2873907" y="4742846"/>
              <a:ext cx="13813" cy="6775"/>
            </a:xfrm>
            <a:custGeom>
              <a:rect b="b" l="l" r="r" t="t"/>
              <a:pathLst>
                <a:path extrusionOk="0" h="225" w="387">
                  <a:moveTo>
                    <a:pt x="0" y="110"/>
                  </a:moveTo>
                  <a:cubicBezTo>
                    <a:pt x="2" y="201"/>
                    <a:pt x="338" y="225"/>
                    <a:pt x="387" y="110"/>
                  </a:cubicBezTo>
                  <a:cubicBezTo>
                    <a:pt x="344" y="0"/>
                    <a:pt x="171" y="56"/>
                    <a:pt x="0"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3"/>
            <p:cNvSpPr/>
            <p:nvPr/>
          </p:nvSpPr>
          <p:spPr>
            <a:xfrm>
              <a:off x="6763890" y="4733000"/>
              <a:ext cx="26448" cy="15326"/>
            </a:xfrm>
            <a:custGeom>
              <a:rect b="b" l="l" r="r" t="t"/>
              <a:pathLst>
                <a:path extrusionOk="0" h="509" w="741">
                  <a:moveTo>
                    <a:pt x="740" y="437"/>
                  </a:moveTo>
                  <a:lnTo>
                    <a:pt x="740" y="75"/>
                  </a:lnTo>
                  <a:cubicBezTo>
                    <a:pt x="0" y="1"/>
                    <a:pt x="0" y="509"/>
                    <a:pt x="740" y="43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3"/>
            <p:cNvSpPr/>
            <p:nvPr/>
          </p:nvSpPr>
          <p:spPr>
            <a:xfrm>
              <a:off x="2729284" y="4740286"/>
              <a:ext cx="6996" cy="6263"/>
            </a:xfrm>
            <a:custGeom>
              <a:rect b="b" l="l" r="r" t="t"/>
              <a:pathLst>
                <a:path extrusionOk="0" h="208" w="196">
                  <a:moveTo>
                    <a:pt x="195" y="105"/>
                  </a:moveTo>
                  <a:cubicBezTo>
                    <a:pt x="195" y="55"/>
                    <a:pt x="37" y="0"/>
                    <a:pt x="1" y="105"/>
                  </a:cubicBezTo>
                  <a:cubicBezTo>
                    <a:pt x="1" y="156"/>
                    <a:pt x="157" y="208"/>
                    <a:pt x="195"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3"/>
            <p:cNvSpPr/>
            <p:nvPr/>
          </p:nvSpPr>
          <p:spPr>
            <a:xfrm>
              <a:off x="4126619" y="4737547"/>
              <a:ext cx="6924" cy="6263"/>
            </a:xfrm>
            <a:custGeom>
              <a:rect b="b" l="l" r="r" t="t"/>
              <a:pathLst>
                <a:path extrusionOk="0" h="208" w="194">
                  <a:moveTo>
                    <a:pt x="192" y="105"/>
                  </a:moveTo>
                  <a:cubicBezTo>
                    <a:pt x="193" y="55"/>
                    <a:pt x="37" y="0"/>
                    <a:pt x="2" y="105"/>
                  </a:cubicBezTo>
                  <a:cubicBezTo>
                    <a:pt x="0" y="155"/>
                    <a:pt x="154" y="208"/>
                    <a:pt x="192"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3"/>
            <p:cNvSpPr/>
            <p:nvPr/>
          </p:nvSpPr>
          <p:spPr>
            <a:xfrm>
              <a:off x="2660506" y="4732488"/>
              <a:ext cx="22629" cy="11713"/>
            </a:xfrm>
            <a:custGeom>
              <a:rect b="b" l="l" r="r" t="t"/>
              <a:pathLst>
                <a:path extrusionOk="0" h="389" w="634">
                  <a:moveTo>
                    <a:pt x="194" y="1"/>
                  </a:moveTo>
                  <a:cubicBezTo>
                    <a:pt x="203" y="126"/>
                    <a:pt x="104" y="201"/>
                    <a:pt x="1" y="273"/>
                  </a:cubicBezTo>
                  <a:cubicBezTo>
                    <a:pt x="246" y="276"/>
                    <a:pt x="267" y="389"/>
                    <a:pt x="577" y="364"/>
                  </a:cubicBezTo>
                  <a:cubicBezTo>
                    <a:pt x="634" y="158"/>
                    <a:pt x="531" y="23"/>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3"/>
            <p:cNvSpPr/>
            <p:nvPr/>
          </p:nvSpPr>
          <p:spPr>
            <a:xfrm>
              <a:off x="2546791" y="4737215"/>
              <a:ext cx="14063" cy="4246"/>
            </a:xfrm>
            <a:custGeom>
              <a:rect b="b" l="l" r="r" t="t"/>
              <a:pathLst>
                <a:path extrusionOk="0" h="141" w="394">
                  <a:moveTo>
                    <a:pt x="292" y="24"/>
                  </a:moveTo>
                  <a:cubicBezTo>
                    <a:pt x="241" y="1"/>
                    <a:pt x="1" y="69"/>
                    <a:pt x="100" y="116"/>
                  </a:cubicBezTo>
                  <a:cubicBezTo>
                    <a:pt x="153" y="140"/>
                    <a:pt x="393" y="72"/>
                    <a:pt x="292"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3"/>
            <p:cNvSpPr/>
            <p:nvPr/>
          </p:nvSpPr>
          <p:spPr>
            <a:xfrm>
              <a:off x="1869003" y="4729748"/>
              <a:ext cx="20666" cy="8220"/>
            </a:xfrm>
            <a:custGeom>
              <a:rect b="b" l="l" r="r" t="t"/>
              <a:pathLst>
                <a:path extrusionOk="0" h="273" w="579">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3"/>
            <p:cNvSpPr/>
            <p:nvPr/>
          </p:nvSpPr>
          <p:spPr>
            <a:xfrm>
              <a:off x="4449238" y="4727039"/>
              <a:ext cx="23486" cy="8250"/>
            </a:xfrm>
            <a:custGeom>
              <a:rect b="b" l="l" r="r" t="t"/>
              <a:pathLst>
                <a:path extrusionOk="0" h="274" w="658">
                  <a:moveTo>
                    <a:pt x="412" y="273"/>
                  </a:moveTo>
                  <a:cubicBezTo>
                    <a:pt x="422" y="157"/>
                    <a:pt x="657" y="147"/>
                    <a:pt x="604" y="1"/>
                  </a:cubicBezTo>
                  <a:lnTo>
                    <a:pt x="216" y="1"/>
                  </a:lnTo>
                  <a:cubicBezTo>
                    <a:pt x="1" y="131"/>
                    <a:pt x="10" y="221"/>
                    <a:pt x="412"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3"/>
            <p:cNvSpPr/>
            <p:nvPr/>
          </p:nvSpPr>
          <p:spPr>
            <a:xfrm>
              <a:off x="2708690" y="4729387"/>
              <a:ext cx="6889" cy="6203"/>
            </a:xfrm>
            <a:custGeom>
              <a:rect b="b" l="l" r="r" t="t"/>
              <a:pathLst>
                <a:path extrusionOk="0" h="206" w="193">
                  <a:moveTo>
                    <a:pt x="193" y="104"/>
                  </a:moveTo>
                  <a:cubicBezTo>
                    <a:pt x="193" y="53"/>
                    <a:pt x="36" y="1"/>
                    <a:pt x="1" y="104"/>
                  </a:cubicBezTo>
                  <a:cubicBezTo>
                    <a:pt x="1" y="154"/>
                    <a:pt x="156" y="206"/>
                    <a:pt x="19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3"/>
            <p:cNvSpPr/>
            <p:nvPr/>
          </p:nvSpPr>
          <p:spPr>
            <a:xfrm>
              <a:off x="2550325" y="4729387"/>
              <a:ext cx="6889" cy="6203"/>
            </a:xfrm>
            <a:custGeom>
              <a:rect b="b" l="l" r="r" t="t"/>
              <a:pathLst>
                <a:path extrusionOk="0" h="206" w="193">
                  <a:moveTo>
                    <a:pt x="193" y="104"/>
                  </a:moveTo>
                  <a:cubicBezTo>
                    <a:pt x="193" y="53"/>
                    <a:pt x="36" y="1"/>
                    <a:pt x="1" y="104"/>
                  </a:cubicBezTo>
                  <a:cubicBezTo>
                    <a:pt x="1" y="154"/>
                    <a:pt x="156" y="206"/>
                    <a:pt x="19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3"/>
            <p:cNvSpPr/>
            <p:nvPr/>
          </p:nvSpPr>
          <p:spPr>
            <a:xfrm>
              <a:off x="8662517" y="4727039"/>
              <a:ext cx="13777" cy="5480"/>
            </a:xfrm>
            <a:custGeom>
              <a:rect b="b" l="l" r="r" t="t"/>
              <a:pathLst>
                <a:path extrusionOk="0" h="182" w="386">
                  <a:moveTo>
                    <a:pt x="385" y="1"/>
                  </a:moveTo>
                  <a:lnTo>
                    <a:pt x="0" y="1"/>
                  </a:lnTo>
                  <a:lnTo>
                    <a:pt x="0" y="182"/>
                  </a:lnTo>
                  <a:lnTo>
                    <a:pt x="385"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3"/>
            <p:cNvSpPr/>
            <p:nvPr/>
          </p:nvSpPr>
          <p:spPr>
            <a:xfrm>
              <a:off x="2832576" y="4711202"/>
              <a:ext cx="26591" cy="15266"/>
            </a:xfrm>
            <a:custGeom>
              <a:rect b="b" l="l" r="r" t="t"/>
              <a:pathLst>
                <a:path extrusionOk="0" h="507" w="745">
                  <a:moveTo>
                    <a:pt x="1" y="72"/>
                  </a:moveTo>
                  <a:lnTo>
                    <a:pt x="1" y="435"/>
                  </a:lnTo>
                  <a:cubicBezTo>
                    <a:pt x="745" y="507"/>
                    <a:pt x="745" y="0"/>
                    <a:pt x="1" y="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3"/>
            <p:cNvSpPr/>
            <p:nvPr/>
          </p:nvSpPr>
          <p:spPr>
            <a:xfrm>
              <a:off x="2912847" y="4703012"/>
              <a:ext cx="37156" cy="15838"/>
            </a:xfrm>
            <a:custGeom>
              <a:rect b="b" l="l" r="r" t="t"/>
              <a:pathLst>
                <a:path extrusionOk="0" h="526" w="1041">
                  <a:moveTo>
                    <a:pt x="836" y="526"/>
                  </a:moveTo>
                  <a:cubicBezTo>
                    <a:pt x="1041" y="1"/>
                    <a:pt x="1" y="488"/>
                    <a:pt x="836" y="5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3"/>
            <p:cNvSpPr/>
            <p:nvPr/>
          </p:nvSpPr>
          <p:spPr>
            <a:xfrm>
              <a:off x="7871051" y="4700603"/>
              <a:ext cx="34372" cy="16290"/>
            </a:xfrm>
            <a:custGeom>
              <a:rect b="b" l="l" r="r" t="t"/>
              <a:pathLst>
                <a:path extrusionOk="0" h="541" w="963">
                  <a:moveTo>
                    <a:pt x="0" y="424"/>
                  </a:moveTo>
                  <a:cubicBezTo>
                    <a:pt x="251" y="540"/>
                    <a:pt x="709" y="540"/>
                    <a:pt x="962" y="424"/>
                  </a:cubicBezTo>
                  <a:cubicBezTo>
                    <a:pt x="960" y="0"/>
                    <a:pt x="3" y="0"/>
                    <a:pt x="0" y="4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3"/>
            <p:cNvSpPr/>
            <p:nvPr/>
          </p:nvSpPr>
          <p:spPr>
            <a:xfrm>
              <a:off x="7733351" y="4713369"/>
              <a:ext cx="13777" cy="2740"/>
            </a:xfrm>
            <a:custGeom>
              <a:rect b="b" l="l" r="r" t="t"/>
              <a:pathLst>
                <a:path extrusionOk="0" h="91" w="386">
                  <a:moveTo>
                    <a:pt x="386" y="0"/>
                  </a:moveTo>
                  <a:cubicBezTo>
                    <a:pt x="236" y="22"/>
                    <a:pt x="5" y="3"/>
                    <a:pt x="1" y="90"/>
                  </a:cubicBezTo>
                  <a:cubicBezTo>
                    <a:pt x="148" y="71"/>
                    <a:pt x="381" y="89"/>
                    <a:pt x="3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3"/>
            <p:cNvSpPr/>
            <p:nvPr/>
          </p:nvSpPr>
          <p:spPr>
            <a:xfrm>
              <a:off x="8455183" y="4707950"/>
              <a:ext cx="21558" cy="6353"/>
            </a:xfrm>
            <a:custGeom>
              <a:rect b="b" l="l" r="r" t="t"/>
              <a:pathLst>
                <a:path extrusionOk="0" h="211" w="604">
                  <a:moveTo>
                    <a:pt x="604" y="180"/>
                  </a:moveTo>
                  <a:lnTo>
                    <a:pt x="604" y="0"/>
                  </a:lnTo>
                  <a:lnTo>
                    <a:pt x="25" y="0"/>
                  </a:lnTo>
                  <a:cubicBezTo>
                    <a:pt x="0" y="161"/>
                    <a:pt x="215" y="210"/>
                    <a:pt x="604" y="18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3"/>
            <p:cNvSpPr/>
            <p:nvPr/>
          </p:nvSpPr>
          <p:spPr>
            <a:xfrm>
              <a:off x="8538666" y="4701175"/>
              <a:ext cx="13813" cy="7467"/>
            </a:xfrm>
            <a:custGeom>
              <a:rect b="b" l="l" r="r" t="t"/>
              <a:pathLst>
                <a:path extrusionOk="0" h="248" w="387">
                  <a:moveTo>
                    <a:pt x="387" y="134"/>
                  </a:moveTo>
                  <a:cubicBezTo>
                    <a:pt x="170" y="143"/>
                    <a:pt x="88" y="1"/>
                    <a:pt x="2" y="134"/>
                  </a:cubicBezTo>
                  <a:cubicBezTo>
                    <a:pt x="1" y="225"/>
                    <a:pt x="337" y="247"/>
                    <a:pt x="387" y="13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3"/>
            <p:cNvSpPr/>
            <p:nvPr/>
          </p:nvSpPr>
          <p:spPr>
            <a:xfrm>
              <a:off x="3723873" y="4701687"/>
              <a:ext cx="13884" cy="4246"/>
            </a:xfrm>
            <a:custGeom>
              <a:rect b="b" l="l" r="r" t="t"/>
              <a:pathLst>
                <a:path extrusionOk="0" h="141" w="389">
                  <a:moveTo>
                    <a:pt x="289" y="25"/>
                  </a:moveTo>
                  <a:cubicBezTo>
                    <a:pt x="238" y="1"/>
                    <a:pt x="1" y="68"/>
                    <a:pt x="99" y="117"/>
                  </a:cubicBezTo>
                  <a:cubicBezTo>
                    <a:pt x="151" y="140"/>
                    <a:pt x="389" y="72"/>
                    <a:pt x="289"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3"/>
            <p:cNvSpPr/>
            <p:nvPr/>
          </p:nvSpPr>
          <p:spPr>
            <a:xfrm>
              <a:off x="7857202" y="4694220"/>
              <a:ext cx="13884" cy="5510"/>
            </a:xfrm>
            <a:custGeom>
              <a:rect b="b" l="l" r="r" t="t"/>
              <a:pathLst>
                <a:path extrusionOk="0" h="183" w="389">
                  <a:moveTo>
                    <a:pt x="388" y="1"/>
                  </a:moveTo>
                  <a:lnTo>
                    <a:pt x="0" y="1"/>
                  </a:lnTo>
                  <a:lnTo>
                    <a:pt x="0" y="182"/>
                  </a:lnTo>
                  <a:lnTo>
                    <a:pt x="388"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3"/>
            <p:cNvSpPr/>
            <p:nvPr/>
          </p:nvSpPr>
          <p:spPr>
            <a:xfrm>
              <a:off x="8007786" y="4691481"/>
              <a:ext cx="21558" cy="6383"/>
            </a:xfrm>
            <a:custGeom>
              <a:rect b="b" l="l" r="r" t="t"/>
              <a:pathLst>
                <a:path extrusionOk="0" h="212" w="604">
                  <a:moveTo>
                    <a:pt x="603" y="182"/>
                  </a:moveTo>
                  <a:lnTo>
                    <a:pt x="603" y="0"/>
                  </a:lnTo>
                  <a:lnTo>
                    <a:pt x="24" y="0"/>
                  </a:lnTo>
                  <a:cubicBezTo>
                    <a:pt x="0" y="163"/>
                    <a:pt x="217" y="212"/>
                    <a:pt x="603"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3"/>
            <p:cNvSpPr/>
            <p:nvPr/>
          </p:nvSpPr>
          <p:spPr>
            <a:xfrm>
              <a:off x="7705797" y="4686061"/>
              <a:ext cx="20666" cy="8220"/>
            </a:xfrm>
            <a:custGeom>
              <a:rect b="b" l="l" r="r" t="t"/>
              <a:pathLst>
                <a:path extrusionOk="0" h="273" w="579">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3"/>
            <p:cNvSpPr/>
            <p:nvPr/>
          </p:nvSpPr>
          <p:spPr>
            <a:xfrm>
              <a:off x="7571525" y="4690728"/>
              <a:ext cx="13991" cy="4276"/>
            </a:xfrm>
            <a:custGeom>
              <a:rect b="b" l="l" r="r" t="t"/>
              <a:pathLst>
                <a:path extrusionOk="0" h="142" w="392">
                  <a:moveTo>
                    <a:pt x="290" y="25"/>
                  </a:moveTo>
                  <a:cubicBezTo>
                    <a:pt x="238" y="0"/>
                    <a:pt x="0" y="70"/>
                    <a:pt x="99" y="117"/>
                  </a:cubicBezTo>
                  <a:cubicBezTo>
                    <a:pt x="152" y="141"/>
                    <a:pt x="392" y="72"/>
                    <a:pt x="290"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3"/>
            <p:cNvSpPr/>
            <p:nvPr/>
          </p:nvSpPr>
          <p:spPr>
            <a:xfrm>
              <a:off x="6703856" y="4679317"/>
              <a:ext cx="31481" cy="13911"/>
            </a:xfrm>
            <a:custGeom>
              <a:rect b="b" l="l" r="r" t="t"/>
              <a:pathLst>
                <a:path extrusionOk="0" h="462" w="882">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3"/>
            <p:cNvSpPr/>
            <p:nvPr/>
          </p:nvSpPr>
          <p:spPr>
            <a:xfrm>
              <a:off x="7516773" y="4677480"/>
              <a:ext cx="23878" cy="5811"/>
            </a:xfrm>
            <a:custGeom>
              <a:rect b="b" l="l" r="r" t="t"/>
              <a:pathLst>
                <a:path extrusionOk="0" h="193" w="669">
                  <a:moveTo>
                    <a:pt x="477" y="192"/>
                  </a:moveTo>
                  <a:cubicBezTo>
                    <a:pt x="476" y="102"/>
                    <a:pt x="633" y="85"/>
                    <a:pt x="669" y="11"/>
                  </a:cubicBezTo>
                  <a:cubicBezTo>
                    <a:pt x="366" y="20"/>
                    <a:pt x="0" y="1"/>
                    <a:pt x="92" y="1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3"/>
            <p:cNvSpPr/>
            <p:nvPr/>
          </p:nvSpPr>
          <p:spPr>
            <a:xfrm>
              <a:off x="2639840" y="4677480"/>
              <a:ext cx="7031" cy="6173"/>
            </a:xfrm>
            <a:custGeom>
              <a:rect b="b" l="l" r="r" t="t"/>
              <a:pathLst>
                <a:path extrusionOk="0" h="205" w="197">
                  <a:moveTo>
                    <a:pt x="192" y="102"/>
                  </a:moveTo>
                  <a:cubicBezTo>
                    <a:pt x="196" y="53"/>
                    <a:pt x="38" y="1"/>
                    <a:pt x="0" y="102"/>
                  </a:cubicBezTo>
                  <a:cubicBezTo>
                    <a:pt x="0" y="152"/>
                    <a:pt x="160" y="204"/>
                    <a:pt x="192"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3"/>
            <p:cNvSpPr/>
            <p:nvPr/>
          </p:nvSpPr>
          <p:spPr>
            <a:xfrm>
              <a:off x="8724478" y="4655200"/>
              <a:ext cx="56251" cy="27942"/>
            </a:xfrm>
            <a:custGeom>
              <a:rect b="b" l="l" r="r" t="t"/>
              <a:pathLst>
                <a:path extrusionOk="0" h="928" w="1576">
                  <a:moveTo>
                    <a:pt x="1350" y="25"/>
                  </a:moveTo>
                  <a:cubicBezTo>
                    <a:pt x="337" y="0"/>
                    <a:pt x="143" y="365"/>
                    <a:pt x="0" y="751"/>
                  </a:cubicBezTo>
                  <a:cubicBezTo>
                    <a:pt x="819" y="927"/>
                    <a:pt x="1576" y="606"/>
                    <a:pt x="1350"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3"/>
            <p:cNvSpPr/>
            <p:nvPr/>
          </p:nvSpPr>
          <p:spPr>
            <a:xfrm>
              <a:off x="7864126" y="4677781"/>
              <a:ext cx="13813" cy="2800"/>
            </a:xfrm>
            <a:custGeom>
              <a:rect b="b" l="l" r="r" t="t"/>
              <a:pathLst>
                <a:path extrusionOk="0" h="93" w="387">
                  <a:moveTo>
                    <a:pt x="386" y="1"/>
                  </a:moveTo>
                  <a:cubicBezTo>
                    <a:pt x="236" y="23"/>
                    <a:pt x="6" y="5"/>
                    <a:pt x="1" y="92"/>
                  </a:cubicBezTo>
                  <a:cubicBezTo>
                    <a:pt x="150" y="71"/>
                    <a:pt x="379" y="90"/>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3"/>
            <p:cNvSpPr/>
            <p:nvPr/>
          </p:nvSpPr>
          <p:spPr>
            <a:xfrm>
              <a:off x="2749985" y="4655952"/>
              <a:ext cx="51183" cy="19120"/>
            </a:xfrm>
            <a:custGeom>
              <a:rect b="b" l="l" r="r" t="t"/>
              <a:pathLst>
                <a:path extrusionOk="0" h="635" w="1434">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3"/>
            <p:cNvSpPr/>
            <p:nvPr/>
          </p:nvSpPr>
          <p:spPr>
            <a:xfrm>
              <a:off x="1998886" y="4666882"/>
              <a:ext cx="23450" cy="8190"/>
            </a:xfrm>
            <a:custGeom>
              <a:rect b="b" l="l" r="r" t="t"/>
              <a:pathLst>
                <a:path extrusionOk="0" h="272" w="657">
                  <a:moveTo>
                    <a:pt x="411" y="272"/>
                  </a:moveTo>
                  <a:cubicBezTo>
                    <a:pt x="420" y="157"/>
                    <a:pt x="656" y="146"/>
                    <a:pt x="603" y="0"/>
                  </a:cubicBezTo>
                  <a:lnTo>
                    <a:pt x="218" y="0"/>
                  </a:lnTo>
                  <a:cubicBezTo>
                    <a:pt x="1" y="131"/>
                    <a:pt x="9" y="223"/>
                    <a:pt x="411"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3"/>
            <p:cNvSpPr/>
            <p:nvPr/>
          </p:nvSpPr>
          <p:spPr>
            <a:xfrm>
              <a:off x="5533984" y="4660649"/>
              <a:ext cx="14206" cy="4276"/>
            </a:xfrm>
            <a:custGeom>
              <a:rect b="b" l="l" r="r" t="t"/>
              <a:pathLst>
                <a:path extrusionOk="0" h="142" w="398">
                  <a:moveTo>
                    <a:pt x="103" y="117"/>
                  </a:moveTo>
                  <a:cubicBezTo>
                    <a:pt x="156" y="142"/>
                    <a:pt x="398" y="73"/>
                    <a:pt x="295" y="26"/>
                  </a:cubicBezTo>
                  <a:cubicBezTo>
                    <a:pt x="242" y="1"/>
                    <a:pt x="1" y="70"/>
                    <a:pt x="103"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3"/>
            <p:cNvSpPr/>
            <p:nvPr/>
          </p:nvSpPr>
          <p:spPr>
            <a:xfrm>
              <a:off x="1603849" y="4660649"/>
              <a:ext cx="13991" cy="4276"/>
            </a:xfrm>
            <a:custGeom>
              <a:rect b="b" l="l" r="r" t="t"/>
              <a:pathLst>
                <a:path extrusionOk="0" h="142" w="392">
                  <a:moveTo>
                    <a:pt x="99" y="117"/>
                  </a:moveTo>
                  <a:cubicBezTo>
                    <a:pt x="155" y="142"/>
                    <a:pt x="391" y="73"/>
                    <a:pt x="293" y="26"/>
                  </a:cubicBezTo>
                  <a:cubicBezTo>
                    <a:pt x="240" y="1"/>
                    <a:pt x="1" y="70"/>
                    <a:pt x="99"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3"/>
            <p:cNvSpPr/>
            <p:nvPr/>
          </p:nvSpPr>
          <p:spPr>
            <a:xfrm>
              <a:off x="7770971" y="4652460"/>
              <a:ext cx="14063" cy="4246"/>
            </a:xfrm>
            <a:custGeom>
              <a:rect b="b" l="l" r="r" t="t"/>
              <a:pathLst>
                <a:path extrusionOk="0" h="141" w="394">
                  <a:moveTo>
                    <a:pt x="294" y="25"/>
                  </a:moveTo>
                  <a:cubicBezTo>
                    <a:pt x="240" y="0"/>
                    <a:pt x="0" y="69"/>
                    <a:pt x="102" y="116"/>
                  </a:cubicBezTo>
                  <a:cubicBezTo>
                    <a:pt x="156" y="141"/>
                    <a:pt x="393"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3"/>
            <p:cNvSpPr/>
            <p:nvPr/>
          </p:nvSpPr>
          <p:spPr>
            <a:xfrm>
              <a:off x="4234266" y="4644060"/>
              <a:ext cx="39761" cy="15808"/>
            </a:xfrm>
            <a:custGeom>
              <a:rect b="b" l="l" r="r" t="t"/>
              <a:pathLst>
                <a:path extrusionOk="0" h="525" w="1114">
                  <a:moveTo>
                    <a:pt x="650" y="304"/>
                  </a:moveTo>
                  <a:cubicBezTo>
                    <a:pt x="1113" y="1"/>
                    <a:pt x="1" y="524"/>
                    <a:pt x="650" y="3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3"/>
            <p:cNvSpPr/>
            <p:nvPr/>
          </p:nvSpPr>
          <p:spPr>
            <a:xfrm>
              <a:off x="943728" y="4641019"/>
              <a:ext cx="31802" cy="16139"/>
            </a:xfrm>
            <a:custGeom>
              <a:rect b="b" l="l" r="r" t="t"/>
              <a:pathLst>
                <a:path extrusionOk="0" h="536" w="891">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3"/>
            <p:cNvSpPr/>
            <p:nvPr/>
          </p:nvSpPr>
          <p:spPr>
            <a:xfrm>
              <a:off x="870952" y="4639543"/>
              <a:ext cx="13777" cy="5450"/>
            </a:xfrm>
            <a:custGeom>
              <a:rect b="b" l="l" r="r" t="t"/>
              <a:pathLst>
                <a:path extrusionOk="0" h="181" w="386">
                  <a:moveTo>
                    <a:pt x="1" y="181"/>
                  </a:moveTo>
                  <a:lnTo>
                    <a:pt x="386" y="181"/>
                  </a:lnTo>
                  <a:lnTo>
                    <a:pt x="386" y="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3"/>
            <p:cNvSpPr/>
            <p:nvPr/>
          </p:nvSpPr>
          <p:spPr>
            <a:xfrm>
              <a:off x="8366560" y="4631354"/>
              <a:ext cx="22593" cy="11773"/>
            </a:xfrm>
            <a:custGeom>
              <a:rect b="b" l="l" r="r" t="t"/>
              <a:pathLst>
                <a:path extrusionOk="0" h="391" w="633">
                  <a:moveTo>
                    <a:pt x="193" y="0"/>
                  </a:moveTo>
                  <a:cubicBezTo>
                    <a:pt x="203" y="124"/>
                    <a:pt x="104" y="198"/>
                    <a:pt x="1" y="273"/>
                  </a:cubicBezTo>
                  <a:cubicBezTo>
                    <a:pt x="249" y="277"/>
                    <a:pt x="270" y="390"/>
                    <a:pt x="578" y="364"/>
                  </a:cubicBezTo>
                  <a:cubicBezTo>
                    <a:pt x="632" y="157"/>
                    <a:pt x="532" y="21"/>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3"/>
            <p:cNvSpPr/>
            <p:nvPr/>
          </p:nvSpPr>
          <p:spPr>
            <a:xfrm>
              <a:off x="7185731" y="4631354"/>
              <a:ext cx="31374" cy="13429"/>
            </a:xfrm>
            <a:custGeom>
              <a:rect b="b" l="l" r="r" t="t"/>
              <a:pathLst>
                <a:path extrusionOk="0" h="446" w="879">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3"/>
            <p:cNvSpPr/>
            <p:nvPr/>
          </p:nvSpPr>
          <p:spPr>
            <a:xfrm>
              <a:off x="3747965" y="4636442"/>
              <a:ext cx="7031" cy="6203"/>
            </a:xfrm>
            <a:custGeom>
              <a:rect b="b" l="l" r="r" t="t"/>
              <a:pathLst>
                <a:path extrusionOk="0" h="206" w="197">
                  <a:moveTo>
                    <a:pt x="194" y="104"/>
                  </a:moveTo>
                  <a:cubicBezTo>
                    <a:pt x="197" y="53"/>
                    <a:pt x="39" y="1"/>
                    <a:pt x="5" y="104"/>
                  </a:cubicBezTo>
                  <a:cubicBezTo>
                    <a:pt x="1" y="152"/>
                    <a:pt x="160" y="206"/>
                    <a:pt x="194"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3"/>
            <p:cNvSpPr/>
            <p:nvPr/>
          </p:nvSpPr>
          <p:spPr>
            <a:xfrm>
              <a:off x="3331191" y="4624609"/>
              <a:ext cx="31445" cy="13911"/>
            </a:xfrm>
            <a:custGeom>
              <a:rect b="b" l="l" r="r" t="t"/>
              <a:pathLst>
                <a:path extrusionOk="0" h="462" w="881">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3"/>
            <p:cNvSpPr/>
            <p:nvPr/>
          </p:nvSpPr>
          <p:spPr>
            <a:xfrm>
              <a:off x="4828642" y="4625874"/>
              <a:ext cx="13777" cy="5510"/>
            </a:xfrm>
            <a:custGeom>
              <a:rect b="b" l="l" r="r" t="t"/>
              <a:pathLst>
                <a:path extrusionOk="0" h="183" w="386">
                  <a:moveTo>
                    <a:pt x="385" y="1"/>
                  </a:moveTo>
                  <a:lnTo>
                    <a:pt x="0" y="1"/>
                  </a:lnTo>
                  <a:lnTo>
                    <a:pt x="0" y="182"/>
                  </a:lnTo>
                  <a:lnTo>
                    <a:pt x="385"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3"/>
            <p:cNvSpPr/>
            <p:nvPr/>
          </p:nvSpPr>
          <p:spPr>
            <a:xfrm>
              <a:off x="3892552" y="4622773"/>
              <a:ext cx="6889" cy="6233"/>
            </a:xfrm>
            <a:custGeom>
              <a:rect b="b" l="l" r="r" t="t"/>
              <a:pathLst>
                <a:path extrusionOk="0" h="207" w="193">
                  <a:moveTo>
                    <a:pt x="192" y="104"/>
                  </a:moveTo>
                  <a:cubicBezTo>
                    <a:pt x="192" y="53"/>
                    <a:pt x="38" y="0"/>
                    <a:pt x="0" y="104"/>
                  </a:cubicBezTo>
                  <a:cubicBezTo>
                    <a:pt x="0" y="153"/>
                    <a:pt x="158" y="207"/>
                    <a:pt x="192"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3"/>
            <p:cNvSpPr/>
            <p:nvPr/>
          </p:nvSpPr>
          <p:spPr>
            <a:xfrm>
              <a:off x="2385179" y="4625874"/>
              <a:ext cx="13813" cy="2740"/>
            </a:xfrm>
            <a:custGeom>
              <a:rect b="b" l="l" r="r" t="t"/>
              <a:pathLst>
                <a:path extrusionOk="0" h="91" w="387">
                  <a:moveTo>
                    <a:pt x="387" y="1"/>
                  </a:moveTo>
                  <a:cubicBezTo>
                    <a:pt x="237" y="21"/>
                    <a:pt x="6" y="2"/>
                    <a:pt x="0" y="91"/>
                  </a:cubicBezTo>
                  <a:cubicBezTo>
                    <a:pt x="149" y="71"/>
                    <a:pt x="379" y="89"/>
                    <a:pt x="3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3"/>
            <p:cNvSpPr/>
            <p:nvPr/>
          </p:nvSpPr>
          <p:spPr>
            <a:xfrm>
              <a:off x="5465171" y="4622381"/>
              <a:ext cx="14134" cy="4276"/>
            </a:xfrm>
            <a:custGeom>
              <a:rect b="b" l="l" r="r" t="t"/>
              <a:pathLst>
                <a:path extrusionOk="0" h="142" w="396">
                  <a:moveTo>
                    <a:pt x="293" y="25"/>
                  </a:moveTo>
                  <a:cubicBezTo>
                    <a:pt x="238" y="0"/>
                    <a:pt x="1" y="70"/>
                    <a:pt x="101" y="117"/>
                  </a:cubicBezTo>
                  <a:cubicBezTo>
                    <a:pt x="156" y="141"/>
                    <a:pt x="395" y="72"/>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3"/>
            <p:cNvSpPr/>
            <p:nvPr/>
          </p:nvSpPr>
          <p:spPr>
            <a:xfrm>
              <a:off x="6687081" y="4620424"/>
              <a:ext cx="13742" cy="2770"/>
            </a:xfrm>
            <a:custGeom>
              <a:rect b="b" l="l" r="r" t="t"/>
              <a:pathLst>
                <a:path extrusionOk="0" h="92" w="385">
                  <a:moveTo>
                    <a:pt x="385" y="0"/>
                  </a:moveTo>
                  <a:cubicBezTo>
                    <a:pt x="236" y="21"/>
                    <a:pt x="6" y="3"/>
                    <a:pt x="1" y="92"/>
                  </a:cubicBezTo>
                  <a:cubicBezTo>
                    <a:pt x="151" y="69"/>
                    <a:pt x="379" y="89"/>
                    <a:pt x="3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3"/>
            <p:cNvSpPr/>
            <p:nvPr/>
          </p:nvSpPr>
          <p:spPr>
            <a:xfrm>
              <a:off x="2488400" y="4619973"/>
              <a:ext cx="20702" cy="3704"/>
            </a:xfrm>
            <a:custGeom>
              <a:rect b="b" l="l" r="r" t="t"/>
              <a:pathLst>
                <a:path extrusionOk="0" h="123" w="580">
                  <a:moveTo>
                    <a:pt x="579" y="15"/>
                  </a:moveTo>
                  <a:cubicBezTo>
                    <a:pt x="352" y="31"/>
                    <a:pt x="32" y="1"/>
                    <a:pt x="1" y="107"/>
                  </a:cubicBezTo>
                  <a:cubicBezTo>
                    <a:pt x="227" y="91"/>
                    <a:pt x="547" y="122"/>
                    <a:pt x="579" y="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3"/>
            <p:cNvSpPr/>
            <p:nvPr/>
          </p:nvSpPr>
          <p:spPr>
            <a:xfrm>
              <a:off x="2402311" y="4619642"/>
              <a:ext cx="13991" cy="4276"/>
            </a:xfrm>
            <a:custGeom>
              <a:rect b="b" l="l" r="r" t="t"/>
              <a:pathLst>
                <a:path extrusionOk="0" h="142" w="392">
                  <a:moveTo>
                    <a:pt x="292" y="26"/>
                  </a:moveTo>
                  <a:cubicBezTo>
                    <a:pt x="238" y="0"/>
                    <a:pt x="1" y="71"/>
                    <a:pt x="100" y="118"/>
                  </a:cubicBezTo>
                  <a:cubicBezTo>
                    <a:pt x="152" y="141"/>
                    <a:pt x="391" y="72"/>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3"/>
            <p:cNvSpPr/>
            <p:nvPr/>
          </p:nvSpPr>
          <p:spPr>
            <a:xfrm>
              <a:off x="1400762" y="4617353"/>
              <a:ext cx="7031" cy="6203"/>
            </a:xfrm>
            <a:custGeom>
              <a:rect b="b" l="l" r="r" t="t"/>
              <a:pathLst>
                <a:path extrusionOk="0" h="206" w="197">
                  <a:moveTo>
                    <a:pt x="195" y="102"/>
                  </a:moveTo>
                  <a:cubicBezTo>
                    <a:pt x="197" y="53"/>
                    <a:pt x="40" y="0"/>
                    <a:pt x="5" y="102"/>
                  </a:cubicBezTo>
                  <a:cubicBezTo>
                    <a:pt x="1" y="152"/>
                    <a:pt x="160" y="205"/>
                    <a:pt x="195"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3"/>
            <p:cNvSpPr/>
            <p:nvPr/>
          </p:nvSpPr>
          <p:spPr>
            <a:xfrm>
              <a:off x="5475664" y="4612205"/>
              <a:ext cx="14991" cy="9214"/>
            </a:xfrm>
            <a:custGeom>
              <a:rect b="b" l="l" r="r" t="t"/>
              <a:pathLst>
                <a:path extrusionOk="0" h="306" w="420">
                  <a:moveTo>
                    <a:pt x="387" y="273"/>
                  </a:moveTo>
                  <a:cubicBezTo>
                    <a:pt x="358" y="166"/>
                    <a:pt x="420" y="16"/>
                    <a:pt x="195" y="0"/>
                  </a:cubicBezTo>
                  <a:cubicBezTo>
                    <a:pt x="182" y="56"/>
                    <a:pt x="165" y="109"/>
                    <a:pt x="1" y="93"/>
                  </a:cubicBezTo>
                  <a:cubicBezTo>
                    <a:pt x="23" y="201"/>
                    <a:pt x="61" y="306"/>
                    <a:pt x="387"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3"/>
            <p:cNvSpPr/>
            <p:nvPr/>
          </p:nvSpPr>
          <p:spPr>
            <a:xfrm>
              <a:off x="5273612" y="4608501"/>
              <a:ext cx="39761" cy="15808"/>
            </a:xfrm>
            <a:custGeom>
              <a:rect b="b" l="l" r="r" t="t"/>
              <a:pathLst>
                <a:path extrusionOk="0" h="525" w="1114">
                  <a:moveTo>
                    <a:pt x="648" y="305"/>
                  </a:moveTo>
                  <a:cubicBezTo>
                    <a:pt x="1114" y="1"/>
                    <a:pt x="0" y="524"/>
                    <a:pt x="648" y="3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3"/>
            <p:cNvSpPr/>
            <p:nvPr/>
          </p:nvSpPr>
          <p:spPr>
            <a:xfrm>
              <a:off x="7743274" y="4603985"/>
              <a:ext cx="28233" cy="13700"/>
            </a:xfrm>
            <a:custGeom>
              <a:rect b="b" l="l" r="r" t="t"/>
              <a:pathLst>
                <a:path extrusionOk="0" h="455" w="791">
                  <a:moveTo>
                    <a:pt x="494" y="455"/>
                  </a:moveTo>
                  <a:cubicBezTo>
                    <a:pt x="755" y="340"/>
                    <a:pt x="791" y="10"/>
                    <a:pt x="301" y="1"/>
                  </a:cubicBezTo>
                  <a:cubicBezTo>
                    <a:pt x="39" y="115"/>
                    <a:pt x="1" y="446"/>
                    <a:pt x="494" y="45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3"/>
            <p:cNvSpPr/>
            <p:nvPr/>
          </p:nvSpPr>
          <p:spPr>
            <a:xfrm>
              <a:off x="6817891" y="4612175"/>
              <a:ext cx="13777" cy="2770"/>
            </a:xfrm>
            <a:custGeom>
              <a:rect b="b" l="l" r="r" t="t"/>
              <a:pathLst>
                <a:path extrusionOk="0" h="92" w="386">
                  <a:moveTo>
                    <a:pt x="0" y="91"/>
                  </a:moveTo>
                  <a:cubicBezTo>
                    <a:pt x="150" y="72"/>
                    <a:pt x="382" y="89"/>
                    <a:pt x="385" y="0"/>
                  </a:cubicBezTo>
                  <a:cubicBezTo>
                    <a:pt x="236" y="22"/>
                    <a:pt x="8" y="4"/>
                    <a:pt x="0" y="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3"/>
            <p:cNvSpPr/>
            <p:nvPr/>
          </p:nvSpPr>
          <p:spPr>
            <a:xfrm>
              <a:off x="5802922" y="4609104"/>
              <a:ext cx="23843" cy="5841"/>
            </a:xfrm>
            <a:custGeom>
              <a:rect b="b" l="l" r="r" t="t"/>
              <a:pathLst>
                <a:path extrusionOk="0" h="194" w="668">
                  <a:moveTo>
                    <a:pt x="88" y="193"/>
                  </a:moveTo>
                  <a:lnTo>
                    <a:pt x="473" y="193"/>
                  </a:lnTo>
                  <a:cubicBezTo>
                    <a:pt x="473" y="102"/>
                    <a:pt x="631" y="86"/>
                    <a:pt x="667" y="13"/>
                  </a:cubicBezTo>
                  <a:cubicBezTo>
                    <a:pt x="363" y="21"/>
                    <a:pt x="0" y="0"/>
                    <a:pt x="88" y="19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3"/>
            <p:cNvSpPr/>
            <p:nvPr/>
          </p:nvSpPr>
          <p:spPr>
            <a:xfrm>
              <a:off x="8204983" y="4606394"/>
              <a:ext cx="23985" cy="5871"/>
            </a:xfrm>
            <a:custGeom>
              <a:rect b="b" l="l" r="r" t="t"/>
              <a:pathLst>
                <a:path extrusionOk="0" h="195" w="672">
                  <a:moveTo>
                    <a:pt x="477" y="195"/>
                  </a:moveTo>
                  <a:cubicBezTo>
                    <a:pt x="476" y="103"/>
                    <a:pt x="634" y="86"/>
                    <a:pt x="672" y="13"/>
                  </a:cubicBezTo>
                  <a:cubicBezTo>
                    <a:pt x="366" y="21"/>
                    <a:pt x="1" y="0"/>
                    <a:pt x="91" y="19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3"/>
            <p:cNvSpPr/>
            <p:nvPr/>
          </p:nvSpPr>
          <p:spPr>
            <a:xfrm>
              <a:off x="8251062" y="4594170"/>
              <a:ext cx="21987" cy="16199"/>
            </a:xfrm>
            <a:custGeom>
              <a:rect b="b" l="l" r="r" t="t"/>
              <a:pathLst>
                <a:path extrusionOk="0" h="538" w="616">
                  <a:moveTo>
                    <a:pt x="344" y="509"/>
                  </a:moveTo>
                  <a:cubicBezTo>
                    <a:pt x="404" y="387"/>
                    <a:pt x="616" y="334"/>
                    <a:pt x="536" y="145"/>
                  </a:cubicBezTo>
                  <a:cubicBezTo>
                    <a:pt x="1" y="0"/>
                    <a:pt x="6" y="538"/>
                    <a:pt x="344" y="50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3"/>
            <p:cNvSpPr/>
            <p:nvPr/>
          </p:nvSpPr>
          <p:spPr>
            <a:xfrm>
              <a:off x="8160119" y="4603985"/>
              <a:ext cx="13777" cy="5540"/>
            </a:xfrm>
            <a:custGeom>
              <a:rect b="b" l="l" r="r" t="t"/>
              <a:pathLst>
                <a:path extrusionOk="0" h="184" w="386">
                  <a:moveTo>
                    <a:pt x="386" y="1"/>
                  </a:moveTo>
                  <a:lnTo>
                    <a:pt x="1" y="1"/>
                  </a:lnTo>
                  <a:lnTo>
                    <a:pt x="1" y="183"/>
                  </a:lnTo>
                  <a:lnTo>
                    <a:pt x="386"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3"/>
            <p:cNvSpPr/>
            <p:nvPr/>
          </p:nvSpPr>
          <p:spPr>
            <a:xfrm>
              <a:off x="8562580" y="4603232"/>
              <a:ext cx="14099" cy="4246"/>
            </a:xfrm>
            <a:custGeom>
              <a:rect b="b" l="l" r="r" t="t"/>
              <a:pathLst>
                <a:path extrusionOk="0" h="141" w="395">
                  <a:moveTo>
                    <a:pt x="293" y="26"/>
                  </a:moveTo>
                  <a:cubicBezTo>
                    <a:pt x="239" y="1"/>
                    <a:pt x="0" y="69"/>
                    <a:pt x="101" y="117"/>
                  </a:cubicBezTo>
                  <a:cubicBezTo>
                    <a:pt x="154" y="140"/>
                    <a:pt x="394"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3"/>
            <p:cNvSpPr/>
            <p:nvPr/>
          </p:nvSpPr>
          <p:spPr>
            <a:xfrm>
              <a:off x="6329234" y="4598355"/>
              <a:ext cx="23807" cy="6052"/>
            </a:xfrm>
            <a:custGeom>
              <a:rect b="b" l="l" r="r" t="t"/>
              <a:pathLst>
                <a:path extrusionOk="0" h="201" w="667">
                  <a:moveTo>
                    <a:pt x="576" y="6"/>
                  </a:moveTo>
                  <a:cubicBezTo>
                    <a:pt x="246" y="1"/>
                    <a:pt x="84" y="77"/>
                    <a:pt x="1" y="188"/>
                  </a:cubicBezTo>
                  <a:cubicBezTo>
                    <a:pt x="302" y="178"/>
                    <a:pt x="666" y="201"/>
                    <a:pt x="576" y="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3"/>
            <p:cNvSpPr/>
            <p:nvPr/>
          </p:nvSpPr>
          <p:spPr>
            <a:xfrm>
              <a:off x="5699238" y="4600493"/>
              <a:ext cx="14063" cy="4306"/>
            </a:xfrm>
            <a:custGeom>
              <a:rect b="b" l="l" r="r" t="t"/>
              <a:pathLst>
                <a:path extrusionOk="0" h="143" w="394">
                  <a:moveTo>
                    <a:pt x="295" y="25"/>
                  </a:moveTo>
                  <a:cubicBezTo>
                    <a:pt x="242" y="0"/>
                    <a:pt x="1" y="68"/>
                    <a:pt x="101" y="117"/>
                  </a:cubicBezTo>
                  <a:cubicBezTo>
                    <a:pt x="154" y="143"/>
                    <a:pt x="394" y="73"/>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3"/>
            <p:cNvSpPr/>
            <p:nvPr/>
          </p:nvSpPr>
          <p:spPr>
            <a:xfrm>
              <a:off x="3765061" y="4600493"/>
              <a:ext cx="14134" cy="4306"/>
            </a:xfrm>
            <a:custGeom>
              <a:rect b="b" l="l" r="r" t="t"/>
              <a:pathLst>
                <a:path extrusionOk="0" h="143" w="396">
                  <a:moveTo>
                    <a:pt x="296" y="25"/>
                  </a:moveTo>
                  <a:cubicBezTo>
                    <a:pt x="242" y="0"/>
                    <a:pt x="1" y="68"/>
                    <a:pt x="100" y="117"/>
                  </a:cubicBezTo>
                  <a:cubicBezTo>
                    <a:pt x="154" y="143"/>
                    <a:pt x="395" y="73"/>
                    <a:pt x="296"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3"/>
            <p:cNvSpPr/>
            <p:nvPr/>
          </p:nvSpPr>
          <p:spPr>
            <a:xfrm>
              <a:off x="8043050" y="4595224"/>
              <a:ext cx="13813" cy="6745"/>
            </a:xfrm>
            <a:custGeom>
              <a:rect b="b" l="l" r="r" t="t"/>
              <a:pathLst>
                <a:path extrusionOk="0" h="224" w="387">
                  <a:moveTo>
                    <a:pt x="387" y="110"/>
                  </a:moveTo>
                  <a:cubicBezTo>
                    <a:pt x="346" y="0"/>
                    <a:pt x="174" y="54"/>
                    <a:pt x="0" y="110"/>
                  </a:cubicBezTo>
                  <a:cubicBezTo>
                    <a:pt x="2" y="201"/>
                    <a:pt x="339" y="224"/>
                    <a:pt x="387"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3"/>
            <p:cNvSpPr/>
            <p:nvPr/>
          </p:nvSpPr>
          <p:spPr>
            <a:xfrm>
              <a:off x="6818891" y="4588359"/>
              <a:ext cx="65282" cy="12917"/>
            </a:xfrm>
            <a:custGeom>
              <a:rect b="b" l="l" r="r" t="t"/>
              <a:pathLst>
                <a:path extrusionOk="0" h="429" w="1829">
                  <a:moveTo>
                    <a:pt x="1129" y="428"/>
                  </a:moveTo>
                  <a:cubicBezTo>
                    <a:pt x="1828" y="0"/>
                    <a:pt x="1" y="308"/>
                    <a:pt x="1129" y="42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3"/>
            <p:cNvSpPr/>
            <p:nvPr/>
          </p:nvSpPr>
          <p:spPr>
            <a:xfrm>
              <a:off x="8101477" y="4592303"/>
              <a:ext cx="14063" cy="4276"/>
            </a:xfrm>
            <a:custGeom>
              <a:rect b="b" l="l" r="r" t="t"/>
              <a:pathLst>
                <a:path extrusionOk="0" h="142" w="394">
                  <a:moveTo>
                    <a:pt x="293" y="26"/>
                  </a:moveTo>
                  <a:cubicBezTo>
                    <a:pt x="238" y="1"/>
                    <a:pt x="0" y="70"/>
                    <a:pt x="98" y="117"/>
                  </a:cubicBezTo>
                  <a:cubicBezTo>
                    <a:pt x="153" y="142"/>
                    <a:pt x="393"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3"/>
            <p:cNvSpPr/>
            <p:nvPr/>
          </p:nvSpPr>
          <p:spPr>
            <a:xfrm>
              <a:off x="5131452" y="4587606"/>
              <a:ext cx="13777" cy="5480"/>
            </a:xfrm>
            <a:custGeom>
              <a:rect b="b" l="l" r="r" t="t"/>
              <a:pathLst>
                <a:path extrusionOk="0" h="182" w="386">
                  <a:moveTo>
                    <a:pt x="386" y="0"/>
                  </a:moveTo>
                  <a:lnTo>
                    <a:pt x="1" y="0"/>
                  </a:lnTo>
                  <a:lnTo>
                    <a:pt x="1"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3"/>
            <p:cNvSpPr/>
            <p:nvPr/>
          </p:nvSpPr>
          <p:spPr>
            <a:xfrm>
              <a:off x="48255" y="4589533"/>
              <a:ext cx="13991" cy="4306"/>
            </a:xfrm>
            <a:custGeom>
              <a:rect b="b" l="l" r="r" t="t"/>
              <a:pathLst>
                <a:path extrusionOk="0" h="143" w="392">
                  <a:moveTo>
                    <a:pt x="292" y="26"/>
                  </a:moveTo>
                  <a:cubicBezTo>
                    <a:pt x="240" y="0"/>
                    <a:pt x="1" y="71"/>
                    <a:pt x="102" y="116"/>
                  </a:cubicBezTo>
                  <a:cubicBezTo>
                    <a:pt x="154" y="142"/>
                    <a:pt x="391" y="73"/>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3"/>
            <p:cNvSpPr/>
            <p:nvPr/>
          </p:nvSpPr>
          <p:spPr>
            <a:xfrm>
              <a:off x="1144388" y="4576707"/>
              <a:ext cx="24378" cy="11321"/>
            </a:xfrm>
            <a:custGeom>
              <a:rect b="b" l="l" r="r" t="t"/>
              <a:pathLst>
                <a:path extrusionOk="0" h="376" w="683">
                  <a:moveTo>
                    <a:pt x="630" y="362"/>
                  </a:moveTo>
                  <a:cubicBezTo>
                    <a:pt x="682" y="156"/>
                    <a:pt x="584" y="22"/>
                    <a:pt x="245" y="1"/>
                  </a:cubicBezTo>
                  <a:cubicBezTo>
                    <a:pt x="1" y="105"/>
                    <a:pt x="89" y="375"/>
                    <a:pt x="630" y="36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3"/>
            <p:cNvSpPr/>
            <p:nvPr/>
          </p:nvSpPr>
          <p:spPr>
            <a:xfrm>
              <a:off x="5379332" y="4567644"/>
              <a:ext cx="27590" cy="17223"/>
            </a:xfrm>
            <a:custGeom>
              <a:rect b="b" l="l" r="r" t="t"/>
              <a:pathLst>
                <a:path extrusionOk="0" h="572" w="773">
                  <a:moveTo>
                    <a:pt x="773" y="572"/>
                  </a:moveTo>
                  <a:lnTo>
                    <a:pt x="773" y="29"/>
                  </a:lnTo>
                  <a:cubicBezTo>
                    <a:pt x="63" y="0"/>
                    <a:pt x="188" y="360"/>
                    <a:pt x="0" y="5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3"/>
            <p:cNvSpPr/>
            <p:nvPr/>
          </p:nvSpPr>
          <p:spPr>
            <a:xfrm>
              <a:off x="4000270" y="4572973"/>
              <a:ext cx="39761" cy="15808"/>
            </a:xfrm>
            <a:custGeom>
              <a:rect b="b" l="l" r="r" t="t"/>
              <a:pathLst>
                <a:path extrusionOk="0" h="525" w="1114">
                  <a:moveTo>
                    <a:pt x="646" y="303"/>
                  </a:moveTo>
                  <a:cubicBezTo>
                    <a:pt x="1114" y="1"/>
                    <a:pt x="0" y="524"/>
                    <a:pt x="646" y="3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3"/>
            <p:cNvSpPr/>
            <p:nvPr/>
          </p:nvSpPr>
          <p:spPr>
            <a:xfrm>
              <a:off x="852892" y="4568487"/>
              <a:ext cx="43973" cy="19030"/>
            </a:xfrm>
            <a:custGeom>
              <a:rect b="b" l="l" r="r" t="t"/>
              <a:pathLst>
                <a:path extrusionOk="0" h="632" w="1232">
                  <a:moveTo>
                    <a:pt x="696" y="544"/>
                  </a:moveTo>
                  <a:cubicBezTo>
                    <a:pt x="567" y="207"/>
                    <a:pt x="1231" y="13"/>
                    <a:pt x="312" y="1"/>
                  </a:cubicBezTo>
                  <a:cubicBezTo>
                    <a:pt x="430" y="187"/>
                    <a:pt x="0" y="631"/>
                    <a:pt x="696" y="54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3"/>
            <p:cNvSpPr/>
            <p:nvPr/>
          </p:nvSpPr>
          <p:spPr>
            <a:xfrm>
              <a:off x="3104298" y="4578634"/>
              <a:ext cx="14063" cy="4246"/>
            </a:xfrm>
            <a:custGeom>
              <a:rect b="b" l="l" r="r" t="t"/>
              <a:pathLst>
                <a:path extrusionOk="0" h="141" w="394">
                  <a:moveTo>
                    <a:pt x="102" y="115"/>
                  </a:moveTo>
                  <a:cubicBezTo>
                    <a:pt x="156" y="140"/>
                    <a:pt x="393" y="71"/>
                    <a:pt x="294" y="24"/>
                  </a:cubicBezTo>
                  <a:cubicBezTo>
                    <a:pt x="242" y="1"/>
                    <a:pt x="0" y="68"/>
                    <a:pt x="102"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3"/>
            <p:cNvSpPr/>
            <p:nvPr/>
          </p:nvSpPr>
          <p:spPr>
            <a:xfrm>
              <a:off x="709018" y="4578664"/>
              <a:ext cx="13991" cy="4246"/>
            </a:xfrm>
            <a:custGeom>
              <a:rect b="b" l="l" r="r" t="t"/>
              <a:pathLst>
                <a:path extrusionOk="0" h="141" w="392">
                  <a:moveTo>
                    <a:pt x="294" y="26"/>
                  </a:moveTo>
                  <a:cubicBezTo>
                    <a:pt x="239" y="1"/>
                    <a:pt x="0" y="67"/>
                    <a:pt x="99" y="117"/>
                  </a:cubicBezTo>
                  <a:cubicBezTo>
                    <a:pt x="152" y="141"/>
                    <a:pt x="392" y="71"/>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3"/>
            <p:cNvSpPr/>
            <p:nvPr/>
          </p:nvSpPr>
          <p:spPr>
            <a:xfrm>
              <a:off x="3971574" y="4573184"/>
              <a:ext cx="14027" cy="4215"/>
            </a:xfrm>
            <a:custGeom>
              <a:rect b="b" l="l" r="r" t="t"/>
              <a:pathLst>
                <a:path extrusionOk="0" h="140" w="393">
                  <a:moveTo>
                    <a:pt x="294" y="25"/>
                  </a:moveTo>
                  <a:cubicBezTo>
                    <a:pt x="240" y="0"/>
                    <a:pt x="0" y="68"/>
                    <a:pt x="102" y="116"/>
                  </a:cubicBezTo>
                  <a:cubicBezTo>
                    <a:pt x="154" y="140"/>
                    <a:pt x="393"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3"/>
            <p:cNvSpPr/>
            <p:nvPr/>
          </p:nvSpPr>
          <p:spPr>
            <a:xfrm>
              <a:off x="309769" y="4573184"/>
              <a:ext cx="14063" cy="4215"/>
            </a:xfrm>
            <a:custGeom>
              <a:rect b="b" l="l" r="r" t="t"/>
              <a:pathLst>
                <a:path extrusionOk="0" h="140" w="394">
                  <a:moveTo>
                    <a:pt x="295" y="25"/>
                  </a:moveTo>
                  <a:cubicBezTo>
                    <a:pt x="241" y="0"/>
                    <a:pt x="1" y="68"/>
                    <a:pt x="101" y="116"/>
                  </a:cubicBezTo>
                  <a:cubicBezTo>
                    <a:pt x="154" y="140"/>
                    <a:pt x="394"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3"/>
            <p:cNvSpPr/>
            <p:nvPr/>
          </p:nvSpPr>
          <p:spPr>
            <a:xfrm>
              <a:off x="6029637" y="4570414"/>
              <a:ext cx="14099" cy="4336"/>
            </a:xfrm>
            <a:custGeom>
              <a:rect b="b" l="l" r="r" t="t"/>
              <a:pathLst>
                <a:path extrusionOk="0" h="144" w="395">
                  <a:moveTo>
                    <a:pt x="101" y="117"/>
                  </a:moveTo>
                  <a:cubicBezTo>
                    <a:pt x="153" y="143"/>
                    <a:pt x="394" y="73"/>
                    <a:pt x="294" y="27"/>
                  </a:cubicBezTo>
                  <a:cubicBezTo>
                    <a:pt x="242" y="1"/>
                    <a:pt x="0" y="71"/>
                    <a:pt x="101"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3"/>
            <p:cNvSpPr/>
            <p:nvPr/>
          </p:nvSpPr>
          <p:spPr>
            <a:xfrm>
              <a:off x="3361386" y="4562194"/>
              <a:ext cx="35657" cy="11743"/>
            </a:xfrm>
            <a:custGeom>
              <a:rect b="b" l="l" r="r" t="t"/>
              <a:pathLst>
                <a:path extrusionOk="0" h="390" w="999">
                  <a:moveTo>
                    <a:pt x="34" y="118"/>
                  </a:moveTo>
                  <a:cubicBezTo>
                    <a:pt x="63" y="224"/>
                    <a:pt x="0" y="377"/>
                    <a:pt x="226" y="390"/>
                  </a:cubicBezTo>
                  <a:cubicBezTo>
                    <a:pt x="245" y="158"/>
                    <a:pt x="979" y="261"/>
                    <a:pt x="999" y="27"/>
                  </a:cubicBezTo>
                  <a:cubicBezTo>
                    <a:pt x="393" y="130"/>
                    <a:pt x="487" y="1"/>
                    <a:pt x="34"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3"/>
            <p:cNvSpPr/>
            <p:nvPr/>
          </p:nvSpPr>
          <p:spPr>
            <a:xfrm>
              <a:off x="635672" y="4563007"/>
              <a:ext cx="31659" cy="10930"/>
            </a:xfrm>
            <a:custGeom>
              <a:rect b="b" l="l" r="r" t="t"/>
              <a:pathLst>
                <a:path extrusionOk="0" h="363" w="887">
                  <a:moveTo>
                    <a:pt x="613" y="363"/>
                  </a:moveTo>
                  <a:cubicBezTo>
                    <a:pt x="672" y="240"/>
                    <a:pt x="887" y="189"/>
                    <a:pt x="803" y="0"/>
                  </a:cubicBezTo>
                  <a:lnTo>
                    <a:pt x="33" y="0"/>
                  </a:lnTo>
                  <a:cubicBezTo>
                    <a:pt x="1" y="227"/>
                    <a:pt x="328" y="285"/>
                    <a:pt x="613" y="36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3"/>
            <p:cNvSpPr/>
            <p:nvPr/>
          </p:nvSpPr>
          <p:spPr>
            <a:xfrm>
              <a:off x="2199331" y="4562014"/>
              <a:ext cx="32587" cy="9214"/>
            </a:xfrm>
            <a:custGeom>
              <a:rect b="b" l="l" r="r" t="t"/>
              <a:pathLst>
                <a:path extrusionOk="0" h="306" w="913">
                  <a:moveTo>
                    <a:pt x="388" y="306"/>
                  </a:moveTo>
                  <a:cubicBezTo>
                    <a:pt x="913" y="158"/>
                    <a:pt x="104" y="0"/>
                    <a:pt x="0" y="215"/>
                  </a:cubicBezTo>
                  <a:cubicBezTo>
                    <a:pt x="194" y="215"/>
                    <a:pt x="228" y="288"/>
                    <a:pt x="388"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3"/>
            <p:cNvSpPr/>
            <p:nvPr/>
          </p:nvSpPr>
          <p:spPr>
            <a:xfrm>
              <a:off x="1490384" y="4568457"/>
              <a:ext cx="13813" cy="2770"/>
            </a:xfrm>
            <a:custGeom>
              <a:rect b="b" l="l" r="r" t="t"/>
              <a:pathLst>
                <a:path extrusionOk="0" h="92" w="387">
                  <a:moveTo>
                    <a:pt x="0" y="92"/>
                  </a:moveTo>
                  <a:cubicBezTo>
                    <a:pt x="150" y="71"/>
                    <a:pt x="380" y="88"/>
                    <a:pt x="386" y="1"/>
                  </a:cubicBezTo>
                  <a:cubicBezTo>
                    <a:pt x="236" y="20"/>
                    <a:pt x="7" y="2"/>
                    <a:pt x="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3"/>
            <p:cNvSpPr/>
            <p:nvPr/>
          </p:nvSpPr>
          <p:spPr>
            <a:xfrm>
              <a:off x="257267" y="4561382"/>
              <a:ext cx="8995" cy="11442"/>
            </a:xfrm>
            <a:custGeom>
              <a:rect b="b" l="l" r="r" t="t"/>
              <a:pathLst>
                <a:path extrusionOk="0" h="380" w="252">
                  <a:moveTo>
                    <a:pt x="29" y="145"/>
                  </a:moveTo>
                  <a:cubicBezTo>
                    <a:pt x="1" y="241"/>
                    <a:pt x="180" y="379"/>
                    <a:pt x="221" y="236"/>
                  </a:cubicBezTo>
                  <a:cubicBezTo>
                    <a:pt x="251" y="139"/>
                    <a:pt x="71" y="1"/>
                    <a:pt x="29" y="1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3"/>
            <p:cNvSpPr/>
            <p:nvPr/>
          </p:nvSpPr>
          <p:spPr>
            <a:xfrm>
              <a:off x="3248921" y="4564964"/>
              <a:ext cx="14027" cy="4276"/>
            </a:xfrm>
            <a:custGeom>
              <a:rect b="b" l="l" r="r" t="t"/>
              <a:pathLst>
                <a:path extrusionOk="0" h="142" w="393">
                  <a:moveTo>
                    <a:pt x="288" y="26"/>
                  </a:moveTo>
                  <a:cubicBezTo>
                    <a:pt x="238" y="0"/>
                    <a:pt x="0" y="70"/>
                    <a:pt x="98" y="117"/>
                  </a:cubicBezTo>
                  <a:cubicBezTo>
                    <a:pt x="153" y="141"/>
                    <a:pt x="393" y="72"/>
                    <a:pt x="288"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3"/>
            <p:cNvSpPr/>
            <p:nvPr/>
          </p:nvSpPr>
          <p:spPr>
            <a:xfrm>
              <a:off x="7537118" y="4562194"/>
              <a:ext cx="13991" cy="4336"/>
            </a:xfrm>
            <a:custGeom>
              <a:rect b="b" l="l" r="r" t="t"/>
              <a:pathLst>
                <a:path extrusionOk="0" h="144" w="392">
                  <a:moveTo>
                    <a:pt x="99" y="118"/>
                  </a:moveTo>
                  <a:cubicBezTo>
                    <a:pt x="150" y="143"/>
                    <a:pt x="391" y="74"/>
                    <a:pt x="292" y="27"/>
                  </a:cubicBezTo>
                  <a:cubicBezTo>
                    <a:pt x="238" y="1"/>
                    <a:pt x="1" y="70"/>
                    <a:pt x="99" y="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3"/>
            <p:cNvSpPr/>
            <p:nvPr/>
          </p:nvSpPr>
          <p:spPr>
            <a:xfrm>
              <a:off x="5359273" y="4556655"/>
              <a:ext cx="31481" cy="9665"/>
            </a:xfrm>
            <a:custGeom>
              <a:rect b="b" l="l" r="r" t="t"/>
              <a:pathLst>
                <a:path extrusionOk="0" h="321" w="882">
                  <a:moveTo>
                    <a:pt x="755" y="211"/>
                  </a:moveTo>
                  <a:cubicBezTo>
                    <a:pt x="882" y="1"/>
                    <a:pt x="1" y="15"/>
                    <a:pt x="174" y="211"/>
                  </a:cubicBezTo>
                  <a:cubicBezTo>
                    <a:pt x="240" y="284"/>
                    <a:pt x="689" y="321"/>
                    <a:pt x="755" y="2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3"/>
            <p:cNvSpPr/>
            <p:nvPr/>
          </p:nvSpPr>
          <p:spPr>
            <a:xfrm>
              <a:off x="5288603" y="4549248"/>
              <a:ext cx="24307" cy="16530"/>
            </a:xfrm>
            <a:custGeom>
              <a:rect b="b" l="l" r="r" t="t"/>
              <a:pathLst>
                <a:path extrusionOk="0" h="549" w="681">
                  <a:moveTo>
                    <a:pt x="420" y="548"/>
                  </a:moveTo>
                  <a:cubicBezTo>
                    <a:pt x="335" y="377"/>
                    <a:pt x="681" y="0"/>
                    <a:pt x="35" y="93"/>
                  </a:cubicBezTo>
                  <a:cubicBezTo>
                    <a:pt x="5" y="319"/>
                    <a:pt x="1" y="534"/>
                    <a:pt x="420" y="54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3"/>
            <p:cNvSpPr/>
            <p:nvPr/>
          </p:nvSpPr>
          <p:spPr>
            <a:xfrm>
              <a:off x="7674674" y="4556745"/>
              <a:ext cx="14063" cy="4306"/>
            </a:xfrm>
            <a:custGeom>
              <a:rect b="b" l="l" r="r" t="t"/>
              <a:pathLst>
                <a:path extrusionOk="0" h="143" w="394">
                  <a:moveTo>
                    <a:pt x="101" y="117"/>
                  </a:moveTo>
                  <a:cubicBezTo>
                    <a:pt x="154" y="143"/>
                    <a:pt x="393" y="72"/>
                    <a:pt x="295" y="25"/>
                  </a:cubicBezTo>
                  <a:cubicBezTo>
                    <a:pt x="239" y="1"/>
                    <a:pt x="0" y="70"/>
                    <a:pt x="101"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3"/>
            <p:cNvSpPr/>
            <p:nvPr/>
          </p:nvSpPr>
          <p:spPr>
            <a:xfrm>
              <a:off x="8700243" y="4551325"/>
              <a:ext cx="14170" cy="4276"/>
            </a:xfrm>
            <a:custGeom>
              <a:rect b="b" l="l" r="r" t="t"/>
              <a:pathLst>
                <a:path extrusionOk="0" h="142" w="397">
                  <a:moveTo>
                    <a:pt x="101" y="115"/>
                  </a:moveTo>
                  <a:cubicBezTo>
                    <a:pt x="153" y="141"/>
                    <a:pt x="396" y="72"/>
                    <a:pt x="293" y="24"/>
                  </a:cubicBezTo>
                  <a:cubicBezTo>
                    <a:pt x="241" y="0"/>
                    <a:pt x="1" y="68"/>
                    <a:pt x="101"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3"/>
            <p:cNvSpPr/>
            <p:nvPr/>
          </p:nvSpPr>
          <p:spPr>
            <a:xfrm>
              <a:off x="7110279" y="4548585"/>
              <a:ext cx="14063" cy="4246"/>
            </a:xfrm>
            <a:custGeom>
              <a:rect b="b" l="l" r="r" t="t"/>
              <a:pathLst>
                <a:path extrusionOk="0" h="141" w="394">
                  <a:moveTo>
                    <a:pt x="294" y="26"/>
                  </a:moveTo>
                  <a:cubicBezTo>
                    <a:pt x="240" y="0"/>
                    <a:pt x="0" y="69"/>
                    <a:pt x="101" y="115"/>
                  </a:cubicBezTo>
                  <a:cubicBezTo>
                    <a:pt x="152" y="141"/>
                    <a:pt x="393" y="72"/>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3"/>
            <p:cNvSpPr/>
            <p:nvPr/>
          </p:nvSpPr>
          <p:spPr>
            <a:xfrm>
              <a:off x="1548776" y="4548585"/>
              <a:ext cx="14063" cy="4246"/>
            </a:xfrm>
            <a:custGeom>
              <a:rect b="b" l="l" r="r" t="t"/>
              <a:pathLst>
                <a:path extrusionOk="0" h="141" w="394">
                  <a:moveTo>
                    <a:pt x="291" y="26"/>
                  </a:moveTo>
                  <a:cubicBezTo>
                    <a:pt x="239" y="0"/>
                    <a:pt x="1" y="69"/>
                    <a:pt x="99" y="115"/>
                  </a:cubicBezTo>
                  <a:cubicBezTo>
                    <a:pt x="154" y="141"/>
                    <a:pt x="394" y="72"/>
                    <a:pt x="291"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3"/>
            <p:cNvSpPr/>
            <p:nvPr/>
          </p:nvSpPr>
          <p:spPr>
            <a:xfrm>
              <a:off x="4429358" y="4540366"/>
              <a:ext cx="27626" cy="9334"/>
            </a:xfrm>
            <a:custGeom>
              <a:rect b="b" l="l" r="r" t="t"/>
              <a:pathLst>
                <a:path extrusionOk="0" h="310" w="774">
                  <a:moveTo>
                    <a:pt x="773" y="26"/>
                  </a:moveTo>
                  <a:cubicBezTo>
                    <a:pt x="333" y="0"/>
                    <a:pt x="49" y="47"/>
                    <a:pt x="0" y="208"/>
                  </a:cubicBezTo>
                  <a:cubicBezTo>
                    <a:pt x="368" y="186"/>
                    <a:pt x="427" y="310"/>
                    <a:pt x="773" y="29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3"/>
            <p:cNvSpPr/>
            <p:nvPr/>
          </p:nvSpPr>
          <p:spPr>
            <a:xfrm>
              <a:off x="3982032" y="4543497"/>
              <a:ext cx="6924" cy="6203"/>
            </a:xfrm>
            <a:custGeom>
              <a:rect b="b" l="l" r="r" t="t"/>
              <a:pathLst>
                <a:path extrusionOk="0" h="206" w="194">
                  <a:moveTo>
                    <a:pt x="194" y="104"/>
                  </a:moveTo>
                  <a:cubicBezTo>
                    <a:pt x="194" y="53"/>
                    <a:pt x="40" y="1"/>
                    <a:pt x="2" y="104"/>
                  </a:cubicBezTo>
                  <a:cubicBezTo>
                    <a:pt x="1" y="153"/>
                    <a:pt x="155" y="206"/>
                    <a:pt x="194"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3"/>
            <p:cNvSpPr/>
            <p:nvPr/>
          </p:nvSpPr>
          <p:spPr>
            <a:xfrm>
              <a:off x="1596924" y="4545815"/>
              <a:ext cx="13991" cy="4276"/>
            </a:xfrm>
            <a:custGeom>
              <a:rect b="b" l="l" r="r" t="t"/>
              <a:pathLst>
                <a:path extrusionOk="0" h="142" w="392">
                  <a:moveTo>
                    <a:pt x="293" y="27"/>
                  </a:moveTo>
                  <a:cubicBezTo>
                    <a:pt x="241" y="1"/>
                    <a:pt x="0" y="70"/>
                    <a:pt x="102" y="118"/>
                  </a:cubicBezTo>
                  <a:cubicBezTo>
                    <a:pt x="154" y="142"/>
                    <a:pt x="392" y="74"/>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3"/>
            <p:cNvSpPr/>
            <p:nvPr/>
          </p:nvSpPr>
          <p:spPr>
            <a:xfrm>
              <a:off x="526740" y="4537596"/>
              <a:ext cx="29732" cy="11984"/>
            </a:xfrm>
            <a:custGeom>
              <a:rect b="b" l="l" r="r" t="t"/>
              <a:pathLst>
                <a:path extrusionOk="0" h="398" w="833">
                  <a:moveTo>
                    <a:pt x="1" y="391"/>
                  </a:moveTo>
                  <a:cubicBezTo>
                    <a:pt x="338" y="398"/>
                    <a:pt x="601" y="372"/>
                    <a:pt x="771" y="300"/>
                  </a:cubicBezTo>
                  <a:cubicBezTo>
                    <a:pt x="832" y="60"/>
                    <a:pt x="503" y="1"/>
                    <a:pt x="1"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3"/>
            <p:cNvSpPr/>
            <p:nvPr/>
          </p:nvSpPr>
          <p:spPr>
            <a:xfrm>
              <a:off x="8930991" y="4540757"/>
              <a:ext cx="6889" cy="6203"/>
            </a:xfrm>
            <a:custGeom>
              <a:rect b="b" l="l" r="r" t="t"/>
              <a:pathLst>
                <a:path extrusionOk="0" h="206" w="193">
                  <a:moveTo>
                    <a:pt x="193" y="103"/>
                  </a:moveTo>
                  <a:cubicBezTo>
                    <a:pt x="193" y="52"/>
                    <a:pt x="36" y="0"/>
                    <a:pt x="1" y="103"/>
                  </a:cubicBezTo>
                  <a:cubicBezTo>
                    <a:pt x="1" y="153"/>
                    <a:pt x="158" y="205"/>
                    <a:pt x="193"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3"/>
            <p:cNvSpPr/>
            <p:nvPr/>
          </p:nvSpPr>
          <p:spPr>
            <a:xfrm>
              <a:off x="3341934" y="4535669"/>
              <a:ext cx="41368" cy="13730"/>
            </a:xfrm>
            <a:custGeom>
              <a:rect b="b" l="l" r="r" t="t"/>
              <a:pathLst>
                <a:path extrusionOk="0" h="456" w="1159">
                  <a:moveTo>
                    <a:pt x="1159" y="1"/>
                  </a:moveTo>
                  <a:lnTo>
                    <a:pt x="194" y="1"/>
                  </a:lnTo>
                  <a:cubicBezTo>
                    <a:pt x="210" y="159"/>
                    <a:pt x="151" y="283"/>
                    <a:pt x="1" y="365"/>
                  </a:cubicBezTo>
                  <a:cubicBezTo>
                    <a:pt x="839" y="455"/>
                    <a:pt x="860" y="163"/>
                    <a:pt x="11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3"/>
            <p:cNvSpPr/>
            <p:nvPr/>
          </p:nvSpPr>
          <p:spPr>
            <a:xfrm>
              <a:off x="1978220" y="4541149"/>
              <a:ext cx="21594" cy="6383"/>
            </a:xfrm>
            <a:custGeom>
              <a:rect b="b" l="l" r="r" t="t"/>
              <a:pathLst>
                <a:path extrusionOk="0" h="212" w="605">
                  <a:moveTo>
                    <a:pt x="605" y="182"/>
                  </a:moveTo>
                  <a:lnTo>
                    <a:pt x="605" y="0"/>
                  </a:lnTo>
                  <a:lnTo>
                    <a:pt x="24" y="0"/>
                  </a:lnTo>
                  <a:cubicBezTo>
                    <a:pt x="0" y="163"/>
                    <a:pt x="216" y="212"/>
                    <a:pt x="605"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3"/>
            <p:cNvSpPr/>
            <p:nvPr/>
          </p:nvSpPr>
          <p:spPr>
            <a:xfrm>
              <a:off x="1904267" y="4530189"/>
              <a:ext cx="45222" cy="14573"/>
            </a:xfrm>
            <a:custGeom>
              <a:rect b="b" l="l" r="r" t="t"/>
              <a:pathLst>
                <a:path extrusionOk="0" h="484" w="1267">
                  <a:moveTo>
                    <a:pt x="361" y="454"/>
                  </a:moveTo>
                  <a:cubicBezTo>
                    <a:pt x="1267" y="483"/>
                    <a:pt x="877" y="34"/>
                    <a:pt x="361" y="0"/>
                  </a:cubicBezTo>
                  <a:cubicBezTo>
                    <a:pt x="1" y="174"/>
                    <a:pt x="475" y="165"/>
                    <a:pt x="361" y="45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3"/>
            <p:cNvSpPr/>
            <p:nvPr/>
          </p:nvSpPr>
          <p:spPr>
            <a:xfrm>
              <a:off x="4565129" y="4532929"/>
              <a:ext cx="22665" cy="8250"/>
            </a:xfrm>
            <a:custGeom>
              <a:rect b="b" l="l" r="r" t="t"/>
              <a:pathLst>
                <a:path extrusionOk="0" h="274" w="635">
                  <a:moveTo>
                    <a:pt x="634" y="0"/>
                  </a:moveTo>
                  <a:lnTo>
                    <a:pt x="248" y="0"/>
                  </a:lnTo>
                  <a:cubicBezTo>
                    <a:pt x="239" y="117"/>
                    <a:pt x="0" y="126"/>
                    <a:pt x="58" y="273"/>
                  </a:cubicBezTo>
                  <a:lnTo>
                    <a:pt x="634" y="27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3"/>
            <p:cNvSpPr/>
            <p:nvPr/>
          </p:nvSpPr>
          <p:spPr>
            <a:xfrm>
              <a:off x="1813931" y="4538379"/>
              <a:ext cx="13742" cy="2800"/>
            </a:xfrm>
            <a:custGeom>
              <a:rect b="b" l="l" r="r" t="t"/>
              <a:pathLst>
                <a:path extrusionOk="0" h="93" w="385">
                  <a:moveTo>
                    <a:pt x="384" y="1"/>
                  </a:moveTo>
                  <a:cubicBezTo>
                    <a:pt x="234" y="22"/>
                    <a:pt x="3" y="4"/>
                    <a:pt x="1" y="92"/>
                  </a:cubicBezTo>
                  <a:cubicBezTo>
                    <a:pt x="149" y="71"/>
                    <a:pt x="379" y="88"/>
                    <a:pt x="3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3"/>
            <p:cNvSpPr/>
            <p:nvPr/>
          </p:nvSpPr>
          <p:spPr>
            <a:xfrm>
              <a:off x="1057121" y="4525884"/>
              <a:ext cx="20309" cy="13610"/>
            </a:xfrm>
            <a:custGeom>
              <a:rect b="b" l="l" r="r" t="t"/>
              <a:pathLst>
                <a:path extrusionOk="0" h="452" w="569">
                  <a:moveTo>
                    <a:pt x="374" y="416"/>
                  </a:moveTo>
                  <a:cubicBezTo>
                    <a:pt x="386" y="360"/>
                    <a:pt x="404" y="308"/>
                    <a:pt x="569" y="326"/>
                  </a:cubicBezTo>
                  <a:lnTo>
                    <a:pt x="569" y="143"/>
                  </a:lnTo>
                  <a:cubicBezTo>
                    <a:pt x="93" y="1"/>
                    <a:pt x="1" y="451"/>
                    <a:pt x="374" y="4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3"/>
            <p:cNvSpPr/>
            <p:nvPr/>
          </p:nvSpPr>
          <p:spPr>
            <a:xfrm>
              <a:off x="6993281" y="4532176"/>
              <a:ext cx="14027" cy="4246"/>
            </a:xfrm>
            <a:custGeom>
              <a:rect b="b" l="l" r="r" t="t"/>
              <a:pathLst>
                <a:path extrusionOk="0" h="141" w="393">
                  <a:moveTo>
                    <a:pt x="292" y="25"/>
                  </a:moveTo>
                  <a:cubicBezTo>
                    <a:pt x="239" y="1"/>
                    <a:pt x="1" y="70"/>
                    <a:pt x="101" y="117"/>
                  </a:cubicBezTo>
                  <a:cubicBezTo>
                    <a:pt x="153" y="140"/>
                    <a:pt x="392" y="71"/>
                    <a:pt x="292"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3"/>
            <p:cNvSpPr/>
            <p:nvPr/>
          </p:nvSpPr>
          <p:spPr>
            <a:xfrm>
              <a:off x="6894593" y="4522752"/>
              <a:ext cx="65282" cy="12947"/>
            </a:xfrm>
            <a:custGeom>
              <a:rect b="b" l="l" r="r" t="t"/>
              <a:pathLst>
                <a:path extrusionOk="0" h="430" w="1829">
                  <a:moveTo>
                    <a:pt x="1130" y="430"/>
                  </a:moveTo>
                  <a:cubicBezTo>
                    <a:pt x="1828" y="0"/>
                    <a:pt x="1" y="307"/>
                    <a:pt x="1130" y="43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3"/>
            <p:cNvSpPr/>
            <p:nvPr/>
          </p:nvSpPr>
          <p:spPr>
            <a:xfrm>
              <a:off x="5798390" y="4527479"/>
              <a:ext cx="23414" cy="8220"/>
            </a:xfrm>
            <a:custGeom>
              <a:rect b="b" l="l" r="r" t="t"/>
              <a:pathLst>
                <a:path extrusionOk="0" h="273" w="656">
                  <a:moveTo>
                    <a:pt x="407" y="273"/>
                  </a:moveTo>
                  <a:cubicBezTo>
                    <a:pt x="418" y="155"/>
                    <a:pt x="656" y="148"/>
                    <a:pt x="600" y="0"/>
                  </a:cubicBezTo>
                  <a:lnTo>
                    <a:pt x="215" y="0"/>
                  </a:lnTo>
                  <a:cubicBezTo>
                    <a:pt x="1" y="129"/>
                    <a:pt x="10" y="221"/>
                    <a:pt x="407" y="2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3"/>
            <p:cNvSpPr/>
            <p:nvPr/>
          </p:nvSpPr>
          <p:spPr>
            <a:xfrm>
              <a:off x="120638" y="4526456"/>
              <a:ext cx="32623" cy="9244"/>
            </a:xfrm>
            <a:custGeom>
              <a:rect b="b" l="l" r="r" t="t"/>
              <a:pathLst>
                <a:path extrusionOk="0" h="307" w="914">
                  <a:moveTo>
                    <a:pt x="0" y="215"/>
                  </a:moveTo>
                  <a:cubicBezTo>
                    <a:pt x="192" y="215"/>
                    <a:pt x="230" y="289"/>
                    <a:pt x="388" y="307"/>
                  </a:cubicBezTo>
                  <a:cubicBezTo>
                    <a:pt x="914" y="161"/>
                    <a:pt x="103" y="0"/>
                    <a:pt x="0" y="2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3"/>
            <p:cNvSpPr/>
            <p:nvPr/>
          </p:nvSpPr>
          <p:spPr>
            <a:xfrm>
              <a:off x="7172240" y="4529436"/>
              <a:ext cx="14099" cy="4276"/>
            </a:xfrm>
            <a:custGeom>
              <a:rect b="b" l="l" r="r" t="t"/>
              <a:pathLst>
                <a:path extrusionOk="0" h="142" w="395">
                  <a:moveTo>
                    <a:pt x="293" y="25"/>
                  </a:moveTo>
                  <a:cubicBezTo>
                    <a:pt x="238" y="0"/>
                    <a:pt x="0" y="69"/>
                    <a:pt x="100" y="116"/>
                  </a:cubicBezTo>
                  <a:cubicBezTo>
                    <a:pt x="153" y="141"/>
                    <a:pt x="395" y="72"/>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3"/>
            <p:cNvSpPr/>
            <p:nvPr/>
          </p:nvSpPr>
          <p:spPr>
            <a:xfrm>
              <a:off x="5912675" y="4529436"/>
              <a:ext cx="14027" cy="4276"/>
            </a:xfrm>
            <a:custGeom>
              <a:rect b="b" l="l" r="r" t="t"/>
              <a:pathLst>
                <a:path extrusionOk="0" h="142" w="393">
                  <a:moveTo>
                    <a:pt x="293" y="25"/>
                  </a:moveTo>
                  <a:cubicBezTo>
                    <a:pt x="240" y="0"/>
                    <a:pt x="1" y="69"/>
                    <a:pt x="100" y="116"/>
                  </a:cubicBezTo>
                  <a:cubicBezTo>
                    <a:pt x="152" y="141"/>
                    <a:pt x="392" y="72"/>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3"/>
            <p:cNvSpPr/>
            <p:nvPr/>
          </p:nvSpPr>
          <p:spPr>
            <a:xfrm>
              <a:off x="2491755" y="4529436"/>
              <a:ext cx="14063" cy="4276"/>
            </a:xfrm>
            <a:custGeom>
              <a:rect b="b" l="l" r="r" t="t"/>
              <a:pathLst>
                <a:path extrusionOk="0" h="142" w="394">
                  <a:moveTo>
                    <a:pt x="295" y="25"/>
                  </a:moveTo>
                  <a:cubicBezTo>
                    <a:pt x="239" y="0"/>
                    <a:pt x="1" y="69"/>
                    <a:pt x="101" y="116"/>
                  </a:cubicBezTo>
                  <a:cubicBezTo>
                    <a:pt x="154" y="141"/>
                    <a:pt x="394"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3"/>
            <p:cNvSpPr/>
            <p:nvPr/>
          </p:nvSpPr>
          <p:spPr>
            <a:xfrm>
              <a:off x="7014982" y="4518236"/>
              <a:ext cx="39869" cy="15868"/>
            </a:xfrm>
            <a:custGeom>
              <a:rect b="b" l="l" r="r" t="t"/>
              <a:pathLst>
                <a:path extrusionOk="0" h="527" w="1117">
                  <a:moveTo>
                    <a:pt x="648" y="306"/>
                  </a:moveTo>
                  <a:cubicBezTo>
                    <a:pt x="1117" y="0"/>
                    <a:pt x="1" y="526"/>
                    <a:pt x="648"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3"/>
            <p:cNvSpPr/>
            <p:nvPr/>
          </p:nvSpPr>
          <p:spPr>
            <a:xfrm>
              <a:off x="4849272" y="4524017"/>
              <a:ext cx="13849" cy="7407"/>
            </a:xfrm>
            <a:custGeom>
              <a:rect b="b" l="l" r="r" t="t"/>
              <a:pathLst>
                <a:path extrusionOk="0" h="246" w="388">
                  <a:moveTo>
                    <a:pt x="388" y="114"/>
                  </a:moveTo>
                  <a:cubicBezTo>
                    <a:pt x="387" y="22"/>
                    <a:pt x="47" y="0"/>
                    <a:pt x="0" y="114"/>
                  </a:cubicBezTo>
                  <a:cubicBezTo>
                    <a:pt x="221" y="105"/>
                    <a:pt x="301" y="246"/>
                    <a:pt x="388"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3"/>
            <p:cNvSpPr/>
            <p:nvPr/>
          </p:nvSpPr>
          <p:spPr>
            <a:xfrm>
              <a:off x="4591113" y="4526666"/>
              <a:ext cx="13920" cy="4276"/>
            </a:xfrm>
            <a:custGeom>
              <a:rect b="b" l="l" r="r" t="t"/>
              <a:pathLst>
                <a:path extrusionOk="0" h="142" w="390">
                  <a:moveTo>
                    <a:pt x="100" y="117"/>
                  </a:moveTo>
                  <a:cubicBezTo>
                    <a:pt x="153" y="142"/>
                    <a:pt x="389" y="73"/>
                    <a:pt x="292" y="26"/>
                  </a:cubicBezTo>
                  <a:cubicBezTo>
                    <a:pt x="238" y="1"/>
                    <a:pt x="0" y="70"/>
                    <a:pt x="100" y="1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3"/>
            <p:cNvSpPr/>
            <p:nvPr/>
          </p:nvSpPr>
          <p:spPr>
            <a:xfrm>
              <a:off x="196377" y="4527419"/>
              <a:ext cx="13849" cy="2800"/>
            </a:xfrm>
            <a:custGeom>
              <a:rect b="b" l="l" r="r" t="t"/>
              <a:pathLst>
                <a:path extrusionOk="0" h="93" w="388">
                  <a:moveTo>
                    <a:pt x="387" y="1"/>
                  </a:moveTo>
                  <a:cubicBezTo>
                    <a:pt x="236" y="20"/>
                    <a:pt x="5" y="2"/>
                    <a:pt x="1" y="92"/>
                  </a:cubicBezTo>
                  <a:cubicBezTo>
                    <a:pt x="149" y="73"/>
                    <a:pt x="381" y="89"/>
                    <a:pt x="3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3"/>
            <p:cNvSpPr/>
            <p:nvPr/>
          </p:nvSpPr>
          <p:spPr>
            <a:xfrm>
              <a:off x="7298910" y="4519200"/>
              <a:ext cx="23414" cy="8250"/>
            </a:xfrm>
            <a:custGeom>
              <a:rect b="b" l="l" r="r" t="t"/>
              <a:pathLst>
                <a:path extrusionOk="0" h="274" w="656">
                  <a:moveTo>
                    <a:pt x="409" y="274"/>
                  </a:moveTo>
                  <a:cubicBezTo>
                    <a:pt x="418" y="158"/>
                    <a:pt x="656" y="147"/>
                    <a:pt x="602" y="1"/>
                  </a:cubicBezTo>
                  <a:lnTo>
                    <a:pt x="213" y="1"/>
                  </a:lnTo>
                  <a:cubicBezTo>
                    <a:pt x="1" y="131"/>
                    <a:pt x="8" y="223"/>
                    <a:pt x="409"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3"/>
            <p:cNvSpPr/>
            <p:nvPr/>
          </p:nvSpPr>
          <p:spPr>
            <a:xfrm>
              <a:off x="2147578" y="4523927"/>
              <a:ext cx="13991" cy="4306"/>
            </a:xfrm>
            <a:custGeom>
              <a:rect b="b" l="l" r="r" t="t"/>
              <a:pathLst>
                <a:path extrusionOk="0" h="143" w="392">
                  <a:moveTo>
                    <a:pt x="293" y="25"/>
                  </a:moveTo>
                  <a:cubicBezTo>
                    <a:pt x="239" y="1"/>
                    <a:pt x="0" y="70"/>
                    <a:pt x="98" y="117"/>
                  </a:cubicBezTo>
                  <a:cubicBezTo>
                    <a:pt x="154" y="143"/>
                    <a:pt x="392" y="75"/>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3"/>
            <p:cNvSpPr/>
            <p:nvPr/>
          </p:nvSpPr>
          <p:spPr>
            <a:xfrm>
              <a:off x="1810290" y="4521187"/>
              <a:ext cx="13991" cy="4336"/>
            </a:xfrm>
            <a:custGeom>
              <a:rect b="b" l="l" r="r" t="t"/>
              <a:pathLst>
                <a:path extrusionOk="0" h="144" w="392">
                  <a:moveTo>
                    <a:pt x="293" y="26"/>
                  </a:moveTo>
                  <a:cubicBezTo>
                    <a:pt x="240" y="0"/>
                    <a:pt x="1" y="71"/>
                    <a:pt x="103" y="116"/>
                  </a:cubicBezTo>
                  <a:cubicBezTo>
                    <a:pt x="155" y="144"/>
                    <a:pt x="391" y="75"/>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3"/>
            <p:cNvSpPr/>
            <p:nvPr/>
          </p:nvSpPr>
          <p:spPr>
            <a:xfrm>
              <a:off x="1455942" y="4517995"/>
              <a:ext cx="13813" cy="7467"/>
            </a:xfrm>
            <a:custGeom>
              <a:rect b="b" l="l" r="r" t="t"/>
              <a:pathLst>
                <a:path extrusionOk="0" h="248" w="387">
                  <a:moveTo>
                    <a:pt x="387" y="132"/>
                  </a:moveTo>
                  <a:cubicBezTo>
                    <a:pt x="171" y="141"/>
                    <a:pt x="87" y="0"/>
                    <a:pt x="0" y="132"/>
                  </a:cubicBezTo>
                  <a:cubicBezTo>
                    <a:pt x="2" y="224"/>
                    <a:pt x="340" y="247"/>
                    <a:pt x="387" y="13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3"/>
            <p:cNvSpPr/>
            <p:nvPr/>
          </p:nvSpPr>
          <p:spPr>
            <a:xfrm>
              <a:off x="4284913" y="4516550"/>
              <a:ext cx="13777" cy="5510"/>
            </a:xfrm>
            <a:custGeom>
              <a:rect b="b" l="l" r="r" t="t"/>
              <a:pathLst>
                <a:path extrusionOk="0" h="183" w="386">
                  <a:moveTo>
                    <a:pt x="386" y="0"/>
                  </a:moveTo>
                  <a:lnTo>
                    <a:pt x="1" y="0"/>
                  </a:lnTo>
                  <a:lnTo>
                    <a:pt x="1" y="183"/>
                  </a:lnTo>
                  <a:lnTo>
                    <a:pt x="386"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3"/>
            <p:cNvSpPr/>
            <p:nvPr/>
          </p:nvSpPr>
          <p:spPr>
            <a:xfrm>
              <a:off x="1524791" y="4516550"/>
              <a:ext cx="13849" cy="5510"/>
            </a:xfrm>
            <a:custGeom>
              <a:rect b="b" l="l" r="r" t="t"/>
              <a:pathLst>
                <a:path extrusionOk="0" h="183" w="388">
                  <a:moveTo>
                    <a:pt x="387" y="0"/>
                  </a:moveTo>
                  <a:lnTo>
                    <a:pt x="1" y="0"/>
                  </a:lnTo>
                  <a:lnTo>
                    <a:pt x="1" y="183"/>
                  </a:lnTo>
                  <a:lnTo>
                    <a:pt x="387"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3"/>
            <p:cNvSpPr/>
            <p:nvPr/>
          </p:nvSpPr>
          <p:spPr>
            <a:xfrm>
              <a:off x="7932869" y="4516068"/>
              <a:ext cx="20702" cy="3673"/>
            </a:xfrm>
            <a:custGeom>
              <a:rect b="b" l="l" r="r" t="t"/>
              <a:pathLst>
                <a:path extrusionOk="0" h="122" w="580">
                  <a:moveTo>
                    <a:pt x="580" y="16"/>
                  </a:moveTo>
                  <a:cubicBezTo>
                    <a:pt x="353" y="31"/>
                    <a:pt x="34" y="0"/>
                    <a:pt x="0" y="108"/>
                  </a:cubicBezTo>
                  <a:cubicBezTo>
                    <a:pt x="229" y="92"/>
                    <a:pt x="549" y="122"/>
                    <a:pt x="580" y="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3"/>
            <p:cNvSpPr/>
            <p:nvPr/>
          </p:nvSpPr>
          <p:spPr>
            <a:xfrm>
              <a:off x="4470689" y="4513389"/>
              <a:ext cx="6996" cy="6233"/>
            </a:xfrm>
            <a:custGeom>
              <a:rect b="b" l="l" r="r" t="t"/>
              <a:pathLst>
                <a:path extrusionOk="0" h="207" w="196">
                  <a:moveTo>
                    <a:pt x="3" y="105"/>
                  </a:moveTo>
                  <a:cubicBezTo>
                    <a:pt x="0" y="155"/>
                    <a:pt x="157" y="207"/>
                    <a:pt x="193" y="105"/>
                  </a:cubicBezTo>
                  <a:cubicBezTo>
                    <a:pt x="196" y="54"/>
                    <a:pt x="41" y="1"/>
                    <a:pt x="3"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3"/>
            <p:cNvSpPr/>
            <p:nvPr/>
          </p:nvSpPr>
          <p:spPr>
            <a:xfrm>
              <a:off x="630032" y="4509776"/>
              <a:ext cx="13849" cy="7467"/>
            </a:xfrm>
            <a:custGeom>
              <a:rect b="b" l="l" r="r" t="t"/>
              <a:pathLst>
                <a:path extrusionOk="0" h="248" w="388">
                  <a:moveTo>
                    <a:pt x="387" y="134"/>
                  </a:moveTo>
                  <a:cubicBezTo>
                    <a:pt x="168" y="143"/>
                    <a:pt x="86" y="1"/>
                    <a:pt x="1" y="134"/>
                  </a:cubicBezTo>
                  <a:cubicBezTo>
                    <a:pt x="2" y="225"/>
                    <a:pt x="336" y="247"/>
                    <a:pt x="387" y="13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3"/>
            <p:cNvSpPr/>
            <p:nvPr/>
          </p:nvSpPr>
          <p:spPr>
            <a:xfrm>
              <a:off x="1180579" y="4507969"/>
              <a:ext cx="7031" cy="6173"/>
            </a:xfrm>
            <a:custGeom>
              <a:rect b="b" l="l" r="r" t="t"/>
              <a:pathLst>
                <a:path extrusionOk="0" h="205" w="197">
                  <a:moveTo>
                    <a:pt x="197" y="102"/>
                  </a:moveTo>
                  <a:cubicBezTo>
                    <a:pt x="197" y="53"/>
                    <a:pt x="36" y="1"/>
                    <a:pt x="2" y="102"/>
                  </a:cubicBezTo>
                  <a:cubicBezTo>
                    <a:pt x="1" y="152"/>
                    <a:pt x="156" y="204"/>
                    <a:pt x="197"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3"/>
            <p:cNvSpPr/>
            <p:nvPr/>
          </p:nvSpPr>
          <p:spPr>
            <a:xfrm>
              <a:off x="3534563" y="4505229"/>
              <a:ext cx="6996" cy="6233"/>
            </a:xfrm>
            <a:custGeom>
              <a:rect b="b" l="l" r="r" t="t"/>
              <a:pathLst>
                <a:path extrusionOk="0" h="207" w="196">
                  <a:moveTo>
                    <a:pt x="196" y="103"/>
                  </a:moveTo>
                  <a:cubicBezTo>
                    <a:pt x="196" y="52"/>
                    <a:pt x="38" y="0"/>
                    <a:pt x="4" y="103"/>
                  </a:cubicBezTo>
                  <a:cubicBezTo>
                    <a:pt x="0" y="154"/>
                    <a:pt x="162" y="206"/>
                    <a:pt x="196"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3"/>
            <p:cNvSpPr/>
            <p:nvPr/>
          </p:nvSpPr>
          <p:spPr>
            <a:xfrm>
              <a:off x="7533763" y="4502248"/>
              <a:ext cx="13777" cy="6775"/>
            </a:xfrm>
            <a:custGeom>
              <a:rect b="b" l="l" r="r" t="t"/>
              <a:pathLst>
                <a:path extrusionOk="0" h="225" w="386">
                  <a:moveTo>
                    <a:pt x="386" y="111"/>
                  </a:moveTo>
                  <a:cubicBezTo>
                    <a:pt x="342" y="0"/>
                    <a:pt x="171" y="54"/>
                    <a:pt x="1" y="111"/>
                  </a:cubicBezTo>
                  <a:cubicBezTo>
                    <a:pt x="1" y="202"/>
                    <a:pt x="336" y="225"/>
                    <a:pt x="386" y="1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3"/>
            <p:cNvSpPr/>
            <p:nvPr/>
          </p:nvSpPr>
          <p:spPr>
            <a:xfrm>
              <a:off x="4222952" y="4502820"/>
              <a:ext cx="13777" cy="5540"/>
            </a:xfrm>
            <a:custGeom>
              <a:rect b="b" l="l" r="r" t="t"/>
              <a:pathLst>
                <a:path extrusionOk="0" h="184" w="386">
                  <a:moveTo>
                    <a:pt x="386" y="1"/>
                  </a:moveTo>
                  <a:lnTo>
                    <a:pt x="1" y="1"/>
                  </a:lnTo>
                  <a:lnTo>
                    <a:pt x="1" y="183"/>
                  </a:lnTo>
                  <a:lnTo>
                    <a:pt x="386"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3"/>
            <p:cNvSpPr/>
            <p:nvPr/>
          </p:nvSpPr>
          <p:spPr>
            <a:xfrm>
              <a:off x="2780823" y="4504838"/>
              <a:ext cx="13991" cy="4276"/>
            </a:xfrm>
            <a:custGeom>
              <a:rect b="b" l="l" r="r" t="t"/>
              <a:pathLst>
                <a:path extrusionOk="0" h="142" w="392">
                  <a:moveTo>
                    <a:pt x="101" y="116"/>
                  </a:moveTo>
                  <a:cubicBezTo>
                    <a:pt x="154" y="141"/>
                    <a:pt x="392" y="72"/>
                    <a:pt x="294" y="26"/>
                  </a:cubicBezTo>
                  <a:cubicBezTo>
                    <a:pt x="240" y="0"/>
                    <a:pt x="0" y="69"/>
                    <a:pt x="101"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3"/>
            <p:cNvSpPr/>
            <p:nvPr/>
          </p:nvSpPr>
          <p:spPr>
            <a:xfrm>
              <a:off x="2502248" y="4502459"/>
              <a:ext cx="6853" cy="6263"/>
            </a:xfrm>
            <a:custGeom>
              <a:rect b="b" l="l" r="r" t="t"/>
              <a:pathLst>
                <a:path extrusionOk="0" h="208" w="192">
                  <a:moveTo>
                    <a:pt x="1" y="104"/>
                  </a:moveTo>
                  <a:cubicBezTo>
                    <a:pt x="1" y="152"/>
                    <a:pt x="155" y="207"/>
                    <a:pt x="191" y="104"/>
                  </a:cubicBezTo>
                  <a:cubicBezTo>
                    <a:pt x="191" y="53"/>
                    <a:pt x="35" y="1"/>
                    <a:pt x="1"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3"/>
            <p:cNvSpPr/>
            <p:nvPr/>
          </p:nvSpPr>
          <p:spPr>
            <a:xfrm>
              <a:off x="1868896" y="4502429"/>
              <a:ext cx="7031" cy="6293"/>
            </a:xfrm>
            <a:custGeom>
              <a:rect b="b" l="l" r="r" t="t"/>
              <a:pathLst>
                <a:path extrusionOk="0" h="209" w="197">
                  <a:moveTo>
                    <a:pt x="197" y="105"/>
                  </a:moveTo>
                  <a:cubicBezTo>
                    <a:pt x="197" y="54"/>
                    <a:pt x="40" y="1"/>
                    <a:pt x="4" y="105"/>
                  </a:cubicBezTo>
                  <a:cubicBezTo>
                    <a:pt x="1" y="156"/>
                    <a:pt x="158" y="208"/>
                    <a:pt x="197"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3"/>
            <p:cNvSpPr/>
            <p:nvPr/>
          </p:nvSpPr>
          <p:spPr>
            <a:xfrm>
              <a:off x="512999" y="4505560"/>
              <a:ext cx="13777" cy="2770"/>
            </a:xfrm>
            <a:custGeom>
              <a:rect b="b" l="l" r="r" t="t"/>
              <a:pathLst>
                <a:path extrusionOk="0" h="92" w="386">
                  <a:moveTo>
                    <a:pt x="386" y="1"/>
                  </a:moveTo>
                  <a:cubicBezTo>
                    <a:pt x="236" y="21"/>
                    <a:pt x="5" y="2"/>
                    <a:pt x="1" y="91"/>
                  </a:cubicBezTo>
                  <a:cubicBezTo>
                    <a:pt x="150" y="73"/>
                    <a:pt x="379" y="88"/>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3"/>
            <p:cNvSpPr/>
            <p:nvPr/>
          </p:nvSpPr>
          <p:spPr>
            <a:xfrm>
              <a:off x="6666451" y="4496799"/>
              <a:ext cx="13849" cy="6805"/>
            </a:xfrm>
            <a:custGeom>
              <a:rect b="b" l="l" r="r" t="t"/>
              <a:pathLst>
                <a:path extrusionOk="0" h="226" w="388">
                  <a:moveTo>
                    <a:pt x="387" y="111"/>
                  </a:moveTo>
                  <a:cubicBezTo>
                    <a:pt x="347" y="1"/>
                    <a:pt x="173" y="53"/>
                    <a:pt x="1" y="111"/>
                  </a:cubicBezTo>
                  <a:cubicBezTo>
                    <a:pt x="2" y="202"/>
                    <a:pt x="336" y="225"/>
                    <a:pt x="387" y="1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3"/>
            <p:cNvSpPr/>
            <p:nvPr/>
          </p:nvSpPr>
          <p:spPr>
            <a:xfrm>
              <a:off x="6112264" y="4499358"/>
              <a:ext cx="14027" cy="4276"/>
            </a:xfrm>
            <a:custGeom>
              <a:rect b="b" l="l" r="r" t="t"/>
              <a:pathLst>
                <a:path extrusionOk="0" h="142" w="393">
                  <a:moveTo>
                    <a:pt x="290" y="26"/>
                  </a:moveTo>
                  <a:cubicBezTo>
                    <a:pt x="238" y="1"/>
                    <a:pt x="1" y="70"/>
                    <a:pt x="100" y="116"/>
                  </a:cubicBezTo>
                  <a:cubicBezTo>
                    <a:pt x="153" y="142"/>
                    <a:pt x="392" y="73"/>
                    <a:pt x="290"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3"/>
            <p:cNvSpPr/>
            <p:nvPr/>
          </p:nvSpPr>
          <p:spPr>
            <a:xfrm>
              <a:off x="4993931" y="4494661"/>
              <a:ext cx="20595" cy="8973"/>
            </a:xfrm>
            <a:custGeom>
              <a:rect b="b" l="l" r="r" t="t"/>
              <a:pathLst>
                <a:path extrusionOk="0" h="298" w="577">
                  <a:moveTo>
                    <a:pt x="576" y="0"/>
                  </a:moveTo>
                  <a:lnTo>
                    <a:pt x="192" y="0"/>
                  </a:lnTo>
                  <a:cubicBezTo>
                    <a:pt x="192" y="90"/>
                    <a:pt x="37" y="108"/>
                    <a:pt x="0" y="182"/>
                  </a:cubicBezTo>
                  <a:cubicBezTo>
                    <a:pt x="243" y="187"/>
                    <a:pt x="265" y="298"/>
                    <a:pt x="576" y="2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3"/>
            <p:cNvSpPr/>
            <p:nvPr/>
          </p:nvSpPr>
          <p:spPr>
            <a:xfrm>
              <a:off x="2767438" y="4494270"/>
              <a:ext cx="23878" cy="5871"/>
            </a:xfrm>
            <a:custGeom>
              <a:rect b="b" l="l" r="r" t="t"/>
              <a:pathLst>
                <a:path extrusionOk="0" h="195" w="669">
                  <a:moveTo>
                    <a:pt x="476" y="195"/>
                  </a:moveTo>
                  <a:cubicBezTo>
                    <a:pt x="472" y="103"/>
                    <a:pt x="632" y="87"/>
                    <a:pt x="669" y="13"/>
                  </a:cubicBezTo>
                  <a:cubicBezTo>
                    <a:pt x="365" y="22"/>
                    <a:pt x="1" y="0"/>
                    <a:pt x="88" y="19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3"/>
            <p:cNvSpPr/>
            <p:nvPr/>
          </p:nvSpPr>
          <p:spPr>
            <a:xfrm>
              <a:off x="6883136" y="4493938"/>
              <a:ext cx="14027" cy="4246"/>
            </a:xfrm>
            <a:custGeom>
              <a:rect b="b" l="l" r="r" t="t"/>
              <a:pathLst>
                <a:path extrusionOk="0" h="141" w="393">
                  <a:moveTo>
                    <a:pt x="293" y="24"/>
                  </a:moveTo>
                  <a:cubicBezTo>
                    <a:pt x="238" y="1"/>
                    <a:pt x="1" y="68"/>
                    <a:pt x="100" y="114"/>
                  </a:cubicBezTo>
                  <a:cubicBezTo>
                    <a:pt x="154" y="140"/>
                    <a:pt x="392" y="70"/>
                    <a:pt x="293"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3"/>
            <p:cNvSpPr/>
            <p:nvPr/>
          </p:nvSpPr>
          <p:spPr>
            <a:xfrm>
              <a:off x="4460659" y="4483732"/>
              <a:ext cx="40368" cy="13670"/>
            </a:xfrm>
            <a:custGeom>
              <a:rect b="b" l="l" r="r" t="t"/>
              <a:pathLst>
                <a:path extrusionOk="0" h="454" w="1131">
                  <a:moveTo>
                    <a:pt x="284" y="453"/>
                  </a:moveTo>
                  <a:lnTo>
                    <a:pt x="1054" y="453"/>
                  </a:lnTo>
                  <a:cubicBezTo>
                    <a:pt x="1131" y="235"/>
                    <a:pt x="700" y="256"/>
                    <a:pt x="859" y="0"/>
                  </a:cubicBezTo>
                  <a:cubicBezTo>
                    <a:pt x="1" y="39"/>
                    <a:pt x="576" y="191"/>
                    <a:pt x="284" y="45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3"/>
            <p:cNvSpPr/>
            <p:nvPr/>
          </p:nvSpPr>
          <p:spPr>
            <a:xfrm>
              <a:off x="2498572" y="4493938"/>
              <a:ext cx="14063" cy="4246"/>
            </a:xfrm>
            <a:custGeom>
              <a:rect b="b" l="l" r="r" t="t"/>
              <a:pathLst>
                <a:path extrusionOk="0" h="141" w="394">
                  <a:moveTo>
                    <a:pt x="294" y="24"/>
                  </a:moveTo>
                  <a:cubicBezTo>
                    <a:pt x="242" y="1"/>
                    <a:pt x="1" y="68"/>
                    <a:pt x="104" y="114"/>
                  </a:cubicBezTo>
                  <a:cubicBezTo>
                    <a:pt x="156" y="140"/>
                    <a:pt x="393" y="70"/>
                    <a:pt x="294"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3"/>
            <p:cNvSpPr/>
            <p:nvPr/>
          </p:nvSpPr>
          <p:spPr>
            <a:xfrm>
              <a:off x="1865363" y="4493938"/>
              <a:ext cx="14099" cy="4246"/>
            </a:xfrm>
            <a:custGeom>
              <a:rect b="b" l="l" r="r" t="t"/>
              <a:pathLst>
                <a:path extrusionOk="0" h="141" w="395">
                  <a:moveTo>
                    <a:pt x="103" y="114"/>
                  </a:moveTo>
                  <a:cubicBezTo>
                    <a:pt x="153" y="140"/>
                    <a:pt x="395" y="70"/>
                    <a:pt x="296" y="24"/>
                  </a:cubicBezTo>
                  <a:cubicBezTo>
                    <a:pt x="237" y="1"/>
                    <a:pt x="1" y="67"/>
                    <a:pt x="103" y="11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3"/>
            <p:cNvSpPr/>
            <p:nvPr/>
          </p:nvSpPr>
          <p:spPr>
            <a:xfrm>
              <a:off x="170750" y="4481293"/>
              <a:ext cx="46293" cy="18759"/>
            </a:xfrm>
            <a:custGeom>
              <a:rect b="b" l="l" r="r" t="t"/>
              <a:pathLst>
                <a:path extrusionOk="0" h="623" w="1297">
                  <a:moveTo>
                    <a:pt x="1297" y="353"/>
                  </a:moveTo>
                  <a:cubicBezTo>
                    <a:pt x="926" y="316"/>
                    <a:pt x="1144" y="0"/>
                    <a:pt x="524" y="81"/>
                  </a:cubicBezTo>
                  <a:cubicBezTo>
                    <a:pt x="1" y="225"/>
                    <a:pt x="1001" y="623"/>
                    <a:pt x="1297" y="35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3"/>
            <p:cNvSpPr/>
            <p:nvPr/>
          </p:nvSpPr>
          <p:spPr>
            <a:xfrm>
              <a:off x="8576393" y="4488429"/>
              <a:ext cx="14027" cy="4246"/>
            </a:xfrm>
            <a:custGeom>
              <a:rect b="b" l="l" r="r" t="t"/>
              <a:pathLst>
                <a:path extrusionOk="0" h="141" w="393">
                  <a:moveTo>
                    <a:pt x="295" y="24"/>
                  </a:moveTo>
                  <a:cubicBezTo>
                    <a:pt x="240" y="1"/>
                    <a:pt x="1" y="69"/>
                    <a:pt x="101" y="116"/>
                  </a:cubicBezTo>
                  <a:cubicBezTo>
                    <a:pt x="152" y="141"/>
                    <a:pt x="393" y="73"/>
                    <a:pt x="295"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3"/>
            <p:cNvSpPr/>
            <p:nvPr/>
          </p:nvSpPr>
          <p:spPr>
            <a:xfrm>
              <a:off x="7086330" y="4489151"/>
              <a:ext cx="13742" cy="2770"/>
            </a:xfrm>
            <a:custGeom>
              <a:rect b="b" l="l" r="r" t="t"/>
              <a:pathLst>
                <a:path extrusionOk="0" h="92" w="385">
                  <a:moveTo>
                    <a:pt x="384" y="0"/>
                  </a:moveTo>
                  <a:cubicBezTo>
                    <a:pt x="234" y="23"/>
                    <a:pt x="4" y="4"/>
                    <a:pt x="0" y="92"/>
                  </a:cubicBezTo>
                  <a:cubicBezTo>
                    <a:pt x="149" y="71"/>
                    <a:pt x="380" y="89"/>
                    <a:pt x="3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3"/>
            <p:cNvSpPr/>
            <p:nvPr/>
          </p:nvSpPr>
          <p:spPr>
            <a:xfrm>
              <a:off x="4215171" y="4481022"/>
              <a:ext cx="21558" cy="6353"/>
            </a:xfrm>
            <a:custGeom>
              <a:rect b="b" l="l" r="r" t="t"/>
              <a:pathLst>
                <a:path extrusionOk="0" h="211" w="604">
                  <a:moveTo>
                    <a:pt x="604" y="182"/>
                  </a:moveTo>
                  <a:lnTo>
                    <a:pt x="604" y="0"/>
                  </a:lnTo>
                  <a:lnTo>
                    <a:pt x="25" y="0"/>
                  </a:lnTo>
                  <a:cubicBezTo>
                    <a:pt x="1" y="162"/>
                    <a:pt x="219" y="210"/>
                    <a:pt x="604"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3"/>
            <p:cNvSpPr/>
            <p:nvPr/>
          </p:nvSpPr>
          <p:spPr>
            <a:xfrm>
              <a:off x="3049297" y="4482949"/>
              <a:ext cx="13920" cy="4276"/>
            </a:xfrm>
            <a:custGeom>
              <a:rect b="b" l="l" r="r" t="t"/>
              <a:pathLst>
                <a:path extrusionOk="0" h="142" w="390">
                  <a:moveTo>
                    <a:pt x="293" y="26"/>
                  </a:moveTo>
                  <a:cubicBezTo>
                    <a:pt x="240" y="0"/>
                    <a:pt x="1" y="69"/>
                    <a:pt x="100" y="118"/>
                  </a:cubicBezTo>
                  <a:cubicBezTo>
                    <a:pt x="151" y="141"/>
                    <a:pt x="390"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3"/>
            <p:cNvSpPr/>
            <p:nvPr/>
          </p:nvSpPr>
          <p:spPr>
            <a:xfrm>
              <a:off x="1383487" y="4482949"/>
              <a:ext cx="14063" cy="4276"/>
            </a:xfrm>
            <a:custGeom>
              <a:rect b="b" l="l" r="r" t="t"/>
              <a:pathLst>
                <a:path extrusionOk="0" h="142" w="394">
                  <a:moveTo>
                    <a:pt x="296" y="26"/>
                  </a:moveTo>
                  <a:cubicBezTo>
                    <a:pt x="241" y="0"/>
                    <a:pt x="1" y="69"/>
                    <a:pt x="101" y="118"/>
                  </a:cubicBezTo>
                  <a:cubicBezTo>
                    <a:pt x="157" y="141"/>
                    <a:pt x="394" y="73"/>
                    <a:pt x="296"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3"/>
            <p:cNvSpPr/>
            <p:nvPr/>
          </p:nvSpPr>
          <p:spPr>
            <a:xfrm>
              <a:off x="254768" y="4482949"/>
              <a:ext cx="14063" cy="4276"/>
            </a:xfrm>
            <a:custGeom>
              <a:rect b="b" l="l" r="r" t="t"/>
              <a:pathLst>
                <a:path extrusionOk="0" h="142" w="394">
                  <a:moveTo>
                    <a:pt x="291" y="26"/>
                  </a:moveTo>
                  <a:cubicBezTo>
                    <a:pt x="238" y="0"/>
                    <a:pt x="0" y="69"/>
                    <a:pt x="99" y="118"/>
                  </a:cubicBezTo>
                  <a:cubicBezTo>
                    <a:pt x="152" y="141"/>
                    <a:pt x="393" y="73"/>
                    <a:pt x="291"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3"/>
            <p:cNvSpPr/>
            <p:nvPr/>
          </p:nvSpPr>
          <p:spPr>
            <a:xfrm>
              <a:off x="4529188" y="4480239"/>
              <a:ext cx="13956" cy="4215"/>
            </a:xfrm>
            <a:custGeom>
              <a:rect b="b" l="l" r="r" t="t"/>
              <a:pathLst>
                <a:path extrusionOk="0" h="140" w="391">
                  <a:moveTo>
                    <a:pt x="290" y="25"/>
                  </a:moveTo>
                  <a:cubicBezTo>
                    <a:pt x="237" y="0"/>
                    <a:pt x="1" y="68"/>
                    <a:pt x="99" y="116"/>
                  </a:cubicBezTo>
                  <a:cubicBezTo>
                    <a:pt x="151" y="140"/>
                    <a:pt x="391" y="72"/>
                    <a:pt x="290"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3"/>
            <p:cNvSpPr/>
            <p:nvPr/>
          </p:nvSpPr>
          <p:spPr>
            <a:xfrm>
              <a:off x="2144259" y="4474609"/>
              <a:ext cx="27626" cy="9966"/>
            </a:xfrm>
            <a:custGeom>
              <a:rect b="b" l="l" r="r" t="t"/>
              <a:pathLst>
                <a:path extrusionOk="0" h="331" w="774">
                  <a:moveTo>
                    <a:pt x="0" y="212"/>
                  </a:moveTo>
                  <a:cubicBezTo>
                    <a:pt x="258" y="329"/>
                    <a:pt x="717" y="331"/>
                    <a:pt x="773" y="120"/>
                  </a:cubicBezTo>
                  <a:cubicBezTo>
                    <a:pt x="516" y="3"/>
                    <a:pt x="54" y="0"/>
                    <a:pt x="0" y="21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3"/>
            <p:cNvSpPr/>
            <p:nvPr/>
          </p:nvSpPr>
          <p:spPr>
            <a:xfrm>
              <a:off x="8442263" y="4474970"/>
              <a:ext cx="13849" cy="6745"/>
            </a:xfrm>
            <a:custGeom>
              <a:rect b="b" l="l" r="r" t="t"/>
              <a:pathLst>
                <a:path extrusionOk="0" h="224" w="388">
                  <a:moveTo>
                    <a:pt x="387" y="110"/>
                  </a:moveTo>
                  <a:cubicBezTo>
                    <a:pt x="347" y="0"/>
                    <a:pt x="173" y="54"/>
                    <a:pt x="1" y="110"/>
                  </a:cubicBezTo>
                  <a:cubicBezTo>
                    <a:pt x="3" y="201"/>
                    <a:pt x="339" y="223"/>
                    <a:pt x="387"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3"/>
            <p:cNvSpPr/>
            <p:nvPr/>
          </p:nvSpPr>
          <p:spPr>
            <a:xfrm>
              <a:off x="7747093" y="4475121"/>
              <a:ext cx="6960" cy="6263"/>
            </a:xfrm>
            <a:custGeom>
              <a:rect b="b" l="l" r="r" t="t"/>
              <a:pathLst>
                <a:path extrusionOk="0" h="208" w="195">
                  <a:moveTo>
                    <a:pt x="194" y="105"/>
                  </a:moveTo>
                  <a:cubicBezTo>
                    <a:pt x="194" y="54"/>
                    <a:pt x="36" y="0"/>
                    <a:pt x="1" y="105"/>
                  </a:cubicBezTo>
                  <a:cubicBezTo>
                    <a:pt x="1" y="153"/>
                    <a:pt x="155" y="208"/>
                    <a:pt x="194"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3"/>
            <p:cNvSpPr/>
            <p:nvPr/>
          </p:nvSpPr>
          <p:spPr>
            <a:xfrm>
              <a:off x="4587758" y="4475512"/>
              <a:ext cx="13777" cy="5540"/>
            </a:xfrm>
            <a:custGeom>
              <a:rect b="b" l="l" r="r" t="t"/>
              <a:pathLst>
                <a:path extrusionOk="0" h="184" w="386">
                  <a:moveTo>
                    <a:pt x="386" y="0"/>
                  </a:moveTo>
                  <a:lnTo>
                    <a:pt x="0" y="0"/>
                  </a:lnTo>
                  <a:lnTo>
                    <a:pt x="0" y="183"/>
                  </a:lnTo>
                  <a:lnTo>
                    <a:pt x="386"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3"/>
            <p:cNvSpPr/>
            <p:nvPr/>
          </p:nvSpPr>
          <p:spPr>
            <a:xfrm>
              <a:off x="1383487" y="4477469"/>
              <a:ext cx="14063" cy="4306"/>
            </a:xfrm>
            <a:custGeom>
              <a:rect b="b" l="l" r="r" t="t"/>
              <a:pathLst>
                <a:path extrusionOk="0" h="143" w="394">
                  <a:moveTo>
                    <a:pt x="296" y="27"/>
                  </a:moveTo>
                  <a:cubicBezTo>
                    <a:pt x="241" y="1"/>
                    <a:pt x="1" y="71"/>
                    <a:pt x="101" y="118"/>
                  </a:cubicBezTo>
                  <a:cubicBezTo>
                    <a:pt x="157" y="143"/>
                    <a:pt x="394" y="72"/>
                    <a:pt x="296"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3"/>
            <p:cNvSpPr/>
            <p:nvPr/>
          </p:nvSpPr>
          <p:spPr>
            <a:xfrm>
              <a:off x="1352685" y="4475362"/>
              <a:ext cx="23914" cy="6022"/>
            </a:xfrm>
            <a:custGeom>
              <a:rect b="b" l="l" r="r" t="t"/>
              <a:pathLst>
                <a:path extrusionOk="0" h="200" w="670">
                  <a:moveTo>
                    <a:pt x="578" y="5"/>
                  </a:moveTo>
                  <a:cubicBezTo>
                    <a:pt x="246" y="0"/>
                    <a:pt x="86" y="75"/>
                    <a:pt x="1" y="188"/>
                  </a:cubicBezTo>
                  <a:cubicBezTo>
                    <a:pt x="304" y="178"/>
                    <a:pt x="669" y="200"/>
                    <a:pt x="578" y="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3"/>
            <p:cNvSpPr/>
            <p:nvPr/>
          </p:nvSpPr>
          <p:spPr>
            <a:xfrm>
              <a:off x="172142" y="4477469"/>
              <a:ext cx="14063" cy="4306"/>
            </a:xfrm>
            <a:custGeom>
              <a:rect b="b" l="l" r="r" t="t"/>
              <a:pathLst>
                <a:path extrusionOk="0" h="143" w="394">
                  <a:moveTo>
                    <a:pt x="293" y="27"/>
                  </a:moveTo>
                  <a:cubicBezTo>
                    <a:pt x="240" y="1"/>
                    <a:pt x="1" y="71"/>
                    <a:pt x="100" y="118"/>
                  </a:cubicBezTo>
                  <a:cubicBezTo>
                    <a:pt x="152" y="143"/>
                    <a:pt x="394" y="72"/>
                    <a:pt x="293"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3"/>
            <p:cNvSpPr/>
            <p:nvPr/>
          </p:nvSpPr>
          <p:spPr>
            <a:xfrm>
              <a:off x="8593739" y="4469249"/>
              <a:ext cx="27555" cy="10177"/>
            </a:xfrm>
            <a:custGeom>
              <a:rect b="b" l="l" r="r" t="t"/>
              <a:pathLst>
                <a:path extrusionOk="0" h="338" w="772">
                  <a:moveTo>
                    <a:pt x="772" y="300"/>
                  </a:moveTo>
                  <a:lnTo>
                    <a:pt x="772" y="27"/>
                  </a:lnTo>
                  <a:cubicBezTo>
                    <a:pt x="332" y="1"/>
                    <a:pt x="48" y="48"/>
                    <a:pt x="1" y="208"/>
                  </a:cubicBezTo>
                  <a:cubicBezTo>
                    <a:pt x="260" y="237"/>
                    <a:pt x="367" y="338"/>
                    <a:pt x="772" y="30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3"/>
            <p:cNvSpPr/>
            <p:nvPr/>
          </p:nvSpPr>
          <p:spPr>
            <a:xfrm>
              <a:off x="7967347" y="4472411"/>
              <a:ext cx="6924" cy="6233"/>
            </a:xfrm>
            <a:custGeom>
              <a:rect b="b" l="l" r="r" t="t"/>
              <a:pathLst>
                <a:path extrusionOk="0" h="207" w="194">
                  <a:moveTo>
                    <a:pt x="193" y="103"/>
                  </a:moveTo>
                  <a:cubicBezTo>
                    <a:pt x="193" y="52"/>
                    <a:pt x="38" y="0"/>
                    <a:pt x="0" y="103"/>
                  </a:cubicBezTo>
                  <a:cubicBezTo>
                    <a:pt x="0" y="154"/>
                    <a:pt x="156" y="207"/>
                    <a:pt x="193"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3"/>
            <p:cNvSpPr/>
            <p:nvPr/>
          </p:nvSpPr>
          <p:spPr>
            <a:xfrm>
              <a:off x="7664395" y="4464553"/>
              <a:ext cx="29910" cy="13730"/>
            </a:xfrm>
            <a:custGeom>
              <a:rect b="b" l="l" r="r" t="t"/>
              <a:pathLst>
                <a:path extrusionOk="0" h="456" w="838">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3"/>
            <p:cNvSpPr/>
            <p:nvPr/>
          </p:nvSpPr>
          <p:spPr>
            <a:xfrm>
              <a:off x="7595581" y="4469641"/>
              <a:ext cx="7031" cy="6263"/>
            </a:xfrm>
            <a:custGeom>
              <a:rect b="b" l="l" r="r" t="t"/>
              <a:pathLst>
                <a:path extrusionOk="0" h="208" w="197">
                  <a:moveTo>
                    <a:pt x="195" y="104"/>
                  </a:moveTo>
                  <a:cubicBezTo>
                    <a:pt x="197" y="53"/>
                    <a:pt x="39" y="1"/>
                    <a:pt x="1" y="104"/>
                  </a:cubicBezTo>
                  <a:cubicBezTo>
                    <a:pt x="4" y="155"/>
                    <a:pt x="160" y="207"/>
                    <a:pt x="195"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3"/>
            <p:cNvSpPr/>
            <p:nvPr/>
          </p:nvSpPr>
          <p:spPr>
            <a:xfrm>
              <a:off x="4274669" y="4462746"/>
              <a:ext cx="58821" cy="12797"/>
            </a:xfrm>
            <a:custGeom>
              <a:rect b="b" l="l" r="r" t="t"/>
              <a:pathLst>
                <a:path extrusionOk="0" h="425" w="1648">
                  <a:moveTo>
                    <a:pt x="673" y="424"/>
                  </a:moveTo>
                  <a:cubicBezTo>
                    <a:pt x="1648" y="59"/>
                    <a:pt x="1" y="0"/>
                    <a:pt x="673" y="4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3"/>
            <p:cNvSpPr/>
            <p:nvPr/>
          </p:nvSpPr>
          <p:spPr>
            <a:xfrm>
              <a:off x="4615241" y="4470032"/>
              <a:ext cx="13777" cy="2800"/>
            </a:xfrm>
            <a:custGeom>
              <a:rect b="b" l="l" r="r" t="t"/>
              <a:pathLst>
                <a:path extrusionOk="0" h="93" w="386">
                  <a:moveTo>
                    <a:pt x="386" y="1"/>
                  </a:moveTo>
                  <a:cubicBezTo>
                    <a:pt x="236" y="21"/>
                    <a:pt x="6" y="2"/>
                    <a:pt x="1" y="92"/>
                  </a:cubicBezTo>
                  <a:cubicBezTo>
                    <a:pt x="151" y="71"/>
                    <a:pt x="382" y="90"/>
                    <a:pt x="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3"/>
            <p:cNvSpPr/>
            <p:nvPr/>
          </p:nvSpPr>
          <p:spPr>
            <a:xfrm>
              <a:off x="4078435" y="4467292"/>
              <a:ext cx="13777" cy="5480"/>
            </a:xfrm>
            <a:custGeom>
              <a:rect b="b" l="l" r="r" t="t"/>
              <a:pathLst>
                <a:path extrusionOk="0" h="182" w="386">
                  <a:moveTo>
                    <a:pt x="386" y="1"/>
                  </a:moveTo>
                  <a:lnTo>
                    <a:pt x="1" y="1"/>
                  </a:lnTo>
                  <a:lnTo>
                    <a:pt x="1"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3"/>
            <p:cNvSpPr/>
            <p:nvPr/>
          </p:nvSpPr>
          <p:spPr>
            <a:xfrm>
              <a:off x="3059719" y="4466931"/>
              <a:ext cx="6924" cy="6203"/>
            </a:xfrm>
            <a:custGeom>
              <a:rect b="b" l="l" r="r" t="t"/>
              <a:pathLst>
                <a:path extrusionOk="0" h="206" w="194">
                  <a:moveTo>
                    <a:pt x="193" y="104"/>
                  </a:moveTo>
                  <a:cubicBezTo>
                    <a:pt x="193" y="53"/>
                    <a:pt x="37" y="1"/>
                    <a:pt x="0" y="104"/>
                  </a:cubicBezTo>
                  <a:cubicBezTo>
                    <a:pt x="0" y="154"/>
                    <a:pt x="158" y="206"/>
                    <a:pt x="193"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3"/>
            <p:cNvSpPr/>
            <p:nvPr/>
          </p:nvSpPr>
          <p:spPr>
            <a:xfrm>
              <a:off x="1352649" y="4464191"/>
              <a:ext cx="7031" cy="6263"/>
            </a:xfrm>
            <a:custGeom>
              <a:rect b="b" l="l" r="r" t="t"/>
              <a:pathLst>
                <a:path extrusionOk="0" h="208" w="197">
                  <a:moveTo>
                    <a:pt x="194" y="104"/>
                  </a:moveTo>
                  <a:cubicBezTo>
                    <a:pt x="196" y="53"/>
                    <a:pt x="40" y="0"/>
                    <a:pt x="2" y="104"/>
                  </a:cubicBezTo>
                  <a:cubicBezTo>
                    <a:pt x="1" y="154"/>
                    <a:pt x="157" y="208"/>
                    <a:pt x="194"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3"/>
            <p:cNvSpPr/>
            <p:nvPr/>
          </p:nvSpPr>
          <p:spPr>
            <a:xfrm>
              <a:off x="8786439" y="4455731"/>
              <a:ext cx="27840" cy="18457"/>
            </a:xfrm>
            <a:custGeom>
              <a:rect b="b" l="l" r="r" t="t"/>
              <a:pathLst>
                <a:path extrusionOk="0" h="613" w="780">
                  <a:moveTo>
                    <a:pt x="0" y="293"/>
                  </a:moveTo>
                  <a:cubicBezTo>
                    <a:pt x="780" y="613"/>
                    <a:pt x="455" y="1"/>
                    <a:pt x="0" y="29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3"/>
            <p:cNvSpPr/>
            <p:nvPr/>
          </p:nvSpPr>
          <p:spPr>
            <a:xfrm>
              <a:off x="6508158" y="4461451"/>
              <a:ext cx="6924" cy="6233"/>
            </a:xfrm>
            <a:custGeom>
              <a:rect b="b" l="l" r="r" t="t"/>
              <a:pathLst>
                <a:path extrusionOk="0" h="207" w="194">
                  <a:moveTo>
                    <a:pt x="191" y="103"/>
                  </a:moveTo>
                  <a:cubicBezTo>
                    <a:pt x="193" y="52"/>
                    <a:pt x="38" y="0"/>
                    <a:pt x="0" y="103"/>
                  </a:cubicBezTo>
                  <a:cubicBezTo>
                    <a:pt x="0" y="154"/>
                    <a:pt x="158" y="206"/>
                    <a:pt x="191"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3"/>
            <p:cNvSpPr/>
            <p:nvPr/>
          </p:nvSpPr>
          <p:spPr>
            <a:xfrm>
              <a:off x="8755352" y="4461060"/>
              <a:ext cx="14027" cy="4246"/>
            </a:xfrm>
            <a:custGeom>
              <a:rect b="b" l="l" r="r" t="t"/>
              <a:pathLst>
                <a:path extrusionOk="0" h="141" w="393">
                  <a:moveTo>
                    <a:pt x="100" y="116"/>
                  </a:moveTo>
                  <a:cubicBezTo>
                    <a:pt x="153" y="141"/>
                    <a:pt x="392" y="72"/>
                    <a:pt x="293" y="26"/>
                  </a:cubicBezTo>
                  <a:cubicBezTo>
                    <a:pt x="241" y="0"/>
                    <a:pt x="1" y="71"/>
                    <a:pt x="100"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3"/>
            <p:cNvSpPr/>
            <p:nvPr/>
          </p:nvSpPr>
          <p:spPr>
            <a:xfrm>
              <a:off x="2188838" y="4461060"/>
              <a:ext cx="14099" cy="4246"/>
            </a:xfrm>
            <a:custGeom>
              <a:rect b="b" l="l" r="r" t="t"/>
              <a:pathLst>
                <a:path extrusionOk="0" h="141" w="395">
                  <a:moveTo>
                    <a:pt x="294" y="26"/>
                  </a:moveTo>
                  <a:cubicBezTo>
                    <a:pt x="241" y="0"/>
                    <a:pt x="1" y="71"/>
                    <a:pt x="104" y="116"/>
                  </a:cubicBezTo>
                  <a:cubicBezTo>
                    <a:pt x="155" y="141"/>
                    <a:pt x="395" y="72"/>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3"/>
            <p:cNvSpPr/>
            <p:nvPr/>
          </p:nvSpPr>
          <p:spPr>
            <a:xfrm>
              <a:off x="1111837" y="4461843"/>
              <a:ext cx="13777" cy="2740"/>
            </a:xfrm>
            <a:custGeom>
              <a:rect b="b" l="l" r="r" t="t"/>
              <a:pathLst>
                <a:path extrusionOk="0" h="91" w="386">
                  <a:moveTo>
                    <a:pt x="385" y="0"/>
                  </a:moveTo>
                  <a:cubicBezTo>
                    <a:pt x="235" y="20"/>
                    <a:pt x="5" y="3"/>
                    <a:pt x="0" y="90"/>
                  </a:cubicBezTo>
                  <a:cubicBezTo>
                    <a:pt x="150" y="71"/>
                    <a:pt x="379" y="89"/>
                    <a:pt x="3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3"/>
            <p:cNvSpPr/>
            <p:nvPr/>
          </p:nvSpPr>
          <p:spPr>
            <a:xfrm>
              <a:off x="798462" y="4461060"/>
              <a:ext cx="14063" cy="4246"/>
            </a:xfrm>
            <a:custGeom>
              <a:rect b="b" l="l" r="r" t="t"/>
              <a:pathLst>
                <a:path extrusionOk="0" h="141" w="394">
                  <a:moveTo>
                    <a:pt x="102" y="116"/>
                  </a:moveTo>
                  <a:cubicBezTo>
                    <a:pt x="155" y="141"/>
                    <a:pt x="393" y="72"/>
                    <a:pt x="294" y="26"/>
                  </a:cubicBezTo>
                  <a:cubicBezTo>
                    <a:pt x="242" y="0"/>
                    <a:pt x="1" y="71"/>
                    <a:pt x="102"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3"/>
            <p:cNvSpPr/>
            <p:nvPr/>
          </p:nvSpPr>
          <p:spPr>
            <a:xfrm>
              <a:off x="8889624" y="4453503"/>
              <a:ext cx="23950" cy="5962"/>
            </a:xfrm>
            <a:custGeom>
              <a:rect b="b" l="l" r="r" t="t"/>
              <a:pathLst>
                <a:path extrusionOk="0" h="198" w="671">
                  <a:moveTo>
                    <a:pt x="582" y="6"/>
                  </a:moveTo>
                  <a:cubicBezTo>
                    <a:pt x="249" y="0"/>
                    <a:pt x="88" y="75"/>
                    <a:pt x="1" y="186"/>
                  </a:cubicBezTo>
                  <a:cubicBezTo>
                    <a:pt x="305" y="178"/>
                    <a:pt x="670" y="197"/>
                    <a:pt x="582" y="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3"/>
            <p:cNvSpPr/>
            <p:nvPr/>
          </p:nvSpPr>
          <p:spPr>
            <a:xfrm>
              <a:off x="8769521" y="4453292"/>
              <a:ext cx="23878" cy="5811"/>
            </a:xfrm>
            <a:custGeom>
              <a:rect b="b" l="l" r="r" t="t"/>
              <a:pathLst>
                <a:path extrusionOk="0" h="193" w="669">
                  <a:moveTo>
                    <a:pt x="474" y="193"/>
                  </a:moveTo>
                  <a:cubicBezTo>
                    <a:pt x="474" y="101"/>
                    <a:pt x="630" y="86"/>
                    <a:pt x="669" y="13"/>
                  </a:cubicBezTo>
                  <a:cubicBezTo>
                    <a:pt x="363" y="22"/>
                    <a:pt x="1" y="1"/>
                    <a:pt x="88" y="19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3"/>
            <p:cNvSpPr/>
            <p:nvPr/>
          </p:nvSpPr>
          <p:spPr>
            <a:xfrm>
              <a:off x="2894501" y="4448204"/>
              <a:ext cx="13813" cy="10900"/>
            </a:xfrm>
            <a:custGeom>
              <a:rect b="b" l="l" r="r" t="t"/>
              <a:pathLst>
                <a:path extrusionOk="0" h="362" w="387">
                  <a:moveTo>
                    <a:pt x="387" y="0"/>
                  </a:moveTo>
                  <a:lnTo>
                    <a:pt x="0" y="0"/>
                  </a:lnTo>
                  <a:lnTo>
                    <a:pt x="0" y="362"/>
                  </a:lnTo>
                  <a:lnTo>
                    <a:pt x="387" y="36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3"/>
            <p:cNvSpPr/>
            <p:nvPr/>
          </p:nvSpPr>
          <p:spPr>
            <a:xfrm>
              <a:off x="6738584" y="4452901"/>
              <a:ext cx="14099" cy="4246"/>
            </a:xfrm>
            <a:custGeom>
              <a:rect b="b" l="l" r="r" t="t"/>
              <a:pathLst>
                <a:path extrusionOk="0" h="141" w="395">
                  <a:moveTo>
                    <a:pt x="294" y="26"/>
                  </a:moveTo>
                  <a:cubicBezTo>
                    <a:pt x="241" y="1"/>
                    <a:pt x="0" y="69"/>
                    <a:pt x="98" y="117"/>
                  </a:cubicBezTo>
                  <a:cubicBezTo>
                    <a:pt x="154" y="140"/>
                    <a:pt x="395" y="73"/>
                    <a:pt x="294"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3"/>
            <p:cNvSpPr/>
            <p:nvPr/>
          </p:nvSpPr>
          <p:spPr>
            <a:xfrm>
              <a:off x="8222008" y="4450913"/>
              <a:ext cx="13777" cy="2680"/>
            </a:xfrm>
            <a:custGeom>
              <a:rect b="b" l="l" r="r" t="t"/>
              <a:pathLst>
                <a:path extrusionOk="0" h="89" w="386">
                  <a:moveTo>
                    <a:pt x="385" y="0"/>
                  </a:moveTo>
                  <a:cubicBezTo>
                    <a:pt x="238" y="21"/>
                    <a:pt x="7" y="3"/>
                    <a:pt x="0" y="89"/>
                  </a:cubicBezTo>
                  <a:cubicBezTo>
                    <a:pt x="149" y="69"/>
                    <a:pt x="383" y="89"/>
                    <a:pt x="3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3"/>
            <p:cNvSpPr/>
            <p:nvPr/>
          </p:nvSpPr>
          <p:spPr>
            <a:xfrm>
              <a:off x="6521935" y="4450402"/>
              <a:ext cx="20666" cy="3704"/>
            </a:xfrm>
            <a:custGeom>
              <a:rect b="b" l="l" r="r" t="t"/>
              <a:pathLst>
                <a:path extrusionOk="0" h="123" w="579">
                  <a:moveTo>
                    <a:pt x="579" y="17"/>
                  </a:moveTo>
                  <a:cubicBezTo>
                    <a:pt x="352" y="30"/>
                    <a:pt x="31" y="0"/>
                    <a:pt x="1" y="106"/>
                  </a:cubicBezTo>
                  <a:cubicBezTo>
                    <a:pt x="226" y="93"/>
                    <a:pt x="547" y="123"/>
                    <a:pt x="579" y="1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3"/>
            <p:cNvSpPr/>
            <p:nvPr/>
          </p:nvSpPr>
          <p:spPr>
            <a:xfrm>
              <a:off x="8841547" y="4445042"/>
              <a:ext cx="6889" cy="6203"/>
            </a:xfrm>
            <a:custGeom>
              <a:rect b="b" l="l" r="r" t="t"/>
              <a:pathLst>
                <a:path extrusionOk="0" h="206" w="193">
                  <a:moveTo>
                    <a:pt x="192" y="105"/>
                  </a:moveTo>
                  <a:cubicBezTo>
                    <a:pt x="192" y="54"/>
                    <a:pt x="38" y="1"/>
                    <a:pt x="1" y="105"/>
                  </a:cubicBezTo>
                  <a:cubicBezTo>
                    <a:pt x="1" y="153"/>
                    <a:pt x="153" y="206"/>
                    <a:pt x="192" y="10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3"/>
            <p:cNvSpPr/>
            <p:nvPr/>
          </p:nvSpPr>
          <p:spPr>
            <a:xfrm>
              <a:off x="8689143" y="4445404"/>
              <a:ext cx="21523" cy="6504"/>
            </a:xfrm>
            <a:custGeom>
              <a:rect b="b" l="l" r="r" t="t"/>
              <a:pathLst>
                <a:path extrusionOk="0" h="216" w="603">
                  <a:moveTo>
                    <a:pt x="603" y="183"/>
                  </a:moveTo>
                  <a:lnTo>
                    <a:pt x="603" y="0"/>
                  </a:lnTo>
                  <a:lnTo>
                    <a:pt x="27" y="0"/>
                  </a:lnTo>
                  <a:cubicBezTo>
                    <a:pt x="1" y="164"/>
                    <a:pt x="219" y="216"/>
                    <a:pt x="603" y="1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3"/>
            <p:cNvSpPr/>
            <p:nvPr/>
          </p:nvSpPr>
          <p:spPr>
            <a:xfrm>
              <a:off x="1398585" y="4432306"/>
              <a:ext cx="37120" cy="15928"/>
            </a:xfrm>
            <a:custGeom>
              <a:rect b="b" l="l" r="r" t="t"/>
              <a:pathLst>
                <a:path extrusionOk="0" h="529" w="1040">
                  <a:moveTo>
                    <a:pt x="837" y="528"/>
                  </a:moveTo>
                  <a:cubicBezTo>
                    <a:pt x="1040" y="1"/>
                    <a:pt x="1" y="489"/>
                    <a:pt x="837" y="52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3"/>
            <p:cNvSpPr/>
            <p:nvPr/>
          </p:nvSpPr>
          <p:spPr>
            <a:xfrm>
              <a:off x="8160190" y="4434474"/>
              <a:ext cx="29946" cy="10990"/>
            </a:xfrm>
            <a:custGeom>
              <a:rect b="b" l="l" r="r" t="t"/>
              <a:pathLst>
                <a:path extrusionOk="0" h="365" w="839">
                  <a:moveTo>
                    <a:pt x="576" y="1"/>
                  </a:moveTo>
                  <a:cubicBezTo>
                    <a:pt x="744" y="290"/>
                    <a:pt x="77" y="189"/>
                    <a:pt x="0" y="365"/>
                  </a:cubicBezTo>
                  <a:lnTo>
                    <a:pt x="770" y="365"/>
                  </a:lnTo>
                  <a:cubicBezTo>
                    <a:pt x="736" y="229"/>
                    <a:pt x="838" y="31"/>
                    <a:pt x="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3"/>
            <p:cNvSpPr/>
            <p:nvPr/>
          </p:nvSpPr>
          <p:spPr>
            <a:xfrm>
              <a:off x="6535676" y="4442694"/>
              <a:ext cx="13777" cy="2770"/>
            </a:xfrm>
            <a:custGeom>
              <a:rect b="b" l="l" r="r" t="t"/>
              <a:pathLst>
                <a:path extrusionOk="0" h="92" w="386">
                  <a:moveTo>
                    <a:pt x="386" y="0"/>
                  </a:moveTo>
                  <a:cubicBezTo>
                    <a:pt x="238" y="20"/>
                    <a:pt x="6" y="3"/>
                    <a:pt x="1" y="92"/>
                  </a:cubicBezTo>
                  <a:cubicBezTo>
                    <a:pt x="149" y="71"/>
                    <a:pt x="383" y="88"/>
                    <a:pt x="3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3"/>
            <p:cNvSpPr/>
            <p:nvPr/>
          </p:nvSpPr>
          <p:spPr>
            <a:xfrm>
              <a:off x="5072882" y="4441941"/>
              <a:ext cx="14027" cy="4306"/>
            </a:xfrm>
            <a:custGeom>
              <a:rect b="b" l="l" r="r" t="t"/>
              <a:pathLst>
                <a:path extrusionOk="0" h="143" w="393">
                  <a:moveTo>
                    <a:pt x="295" y="25"/>
                  </a:moveTo>
                  <a:cubicBezTo>
                    <a:pt x="242" y="1"/>
                    <a:pt x="1" y="67"/>
                    <a:pt x="101" y="117"/>
                  </a:cubicBezTo>
                  <a:cubicBezTo>
                    <a:pt x="154" y="143"/>
                    <a:pt x="393" y="72"/>
                    <a:pt x="295"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3"/>
            <p:cNvSpPr/>
            <p:nvPr/>
          </p:nvSpPr>
          <p:spPr>
            <a:xfrm>
              <a:off x="2137299" y="4437214"/>
              <a:ext cx="22700" cy="8250"/>
            </a:xfrm>
            <a:custGeom>
              <a:rect b="b" l="l" r="r" t="t"/>
              <a:pathLst>
                <a:path extrusionOk="0" h="274" w="636">
                  <a:moveTo>
                    <a:pt x="2" y="274"/>
                  </a:moveTo>
                  <a:lnTo>
                    <a:pt x="386" y="274"/>
                  </a:lnTo>
                  <a:cubicBezTo>
                    <a:pt x="399" y="158"/>
                    <a:pt x="635" y="148"/>
                    <a:pt x="581" y="1"/>
                  </a:cubicBezTo>
                  <a:lnTo>
                    <a:pt x="1" y="1"/>
                  </a:lnTo>
                  <a:cubicBezTo>
                    <a:pt x="2" y="91"/>
                    <a:pt x="2" y="182"/>
                    <a:pt x="2"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3"/>
            <p:cNvSpPr/>
            <p:nvPr/>
          </p:nvSpPr>
          <p:spPr>
            <a:xfrm>
              <a:off x="8748427" y="4439201"/>
              <a:ext cx="14063" cy="4306"/>
            </a:xfrm>
            <a:custGeom>
              <a:rect b="b" l="l" r="r" t="t"/>
              <a:pathLst>
                <a:path extrusionOk="0" h="143" w="394">
                  <a:moveTo>
                    <a:pt x="102" y="116"/>
                  </a:moveTo>
                  <a:cubicBezTo>
                    <a:pt x="156" y="143"/>
                    <a:pt x="393" y="72"/>
                    <a:pt x="294" y="25"/>
                  </a:cubicBezTo>
                  <a:cubicBezTo>
                    <a:pt x="240" y="0"/>
                    <a:pt x="0" y="69"/>
                    <a:pt x="102"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3"/>
            <p:cNvSpPr/>
            <p:nvPr/>
          </p:nvSpPr>
          <p:spPr>
            <a:xfrm>
              <a:off x="6880209" y="4430259"/>
              <a:ext cx="20273" cy="13519"/>
            </a:xfrm>
            <a:custGeom>
              <a:rect b="b" l="l" r="r" t="t"/>
              <a:pathLst>
                <a:path extrusionOk="0" h="449" w="568">
                  <a:moveTo>
                    <a:pt x="375" y="413"/>
                  </a:moveTo>
                  <a:cubicBezTo>
                    <a:pt x="386" y="357"/>
                    <a:pt x="404" y="305"/>
                    <a:pt x="567" y="322"/>
                  </a:cubicBezTo>
                  <a:lnTo>
                    <a:pt x="567" y="141"/>
                  </a:lnTo>
                  <a:cubicBezTo>
                    <a:pt x="92" y="1"/>
                    <a:pt x="1" y="449"/>
                    <a:pt x="375" y="41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3"/>
            <p:cNvSpPr/>
            <p:nvPr/>
          </p:nvSpPr>
          <p:spPr>
            <a:xfrm>
              <a:off x="6081319" y="4437063"/>
              <a:ext cx="23985" cy="6052"/>
            </a:xfrm>
            <a:custGeom>
              <a:rect b="b" l="l" r="r" t="t"/>
              <a:pathLst>
                <a:path extrusionOk="0" h="201" w="672">
                  <a:moveTo>
                    <a:pt x="582" y="6"/>
                  </a:moveTo>
                  <a:cubicBezTo>
                    <a:pt x="250" y="1"/>
                    <a:pt x="84" y="76"/>
                    <a:pt x="1" y="187"/>
                  </a:cubicBezTo>
                  <a:cubicBezTo>
                    <a:pt x="306" y="180"/>
                    <a:pt x="672" y="200"/>
                    <a:pt x="582" y="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3"/>
            <p:cNvSpPr/>
            <p:nvPr/>
          </p:nvSpPr>
          <p:spPr>
            <a:xfrm>
              <a:off x="7809090" y="4429024"/>
              <a:ext cx="33551" cy="17283"/>
            </a:xfrm>
            <a:custGeom>
              <a:rect b="b" l="l" r="r" t="t"/>
              <a:pathLst>
                <a:path extrusionOk="0" h="574" w="940">
                  <a:moveTo>
                    <a:pt x="0" y="90"/>
                  </a:moveTo>
                  <a:lnTo>
                    <a:pt x="0" y="273"/>
                  </a:lnTo>
                  <a:cubicBezTo>
                    <a:pt x="354" y="573"/>
                    <a:pt x="940" y="0"/>
                    <a:pt x="0" y="9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3"/>
            <p:cNvSpPr/>
            <p:nvPr/>
          </p:nvSpPr>
          <p:spPr>
            <a:xfrm>
              <a:off x="6497700" y="4436491"/>
              <a:ext cx="14027" cy="4276"/>
            </a:xfrm>
            <a:custGeom>
              <a:rect b="b" l="l" r="r" t="t"/>
              <a:pathLst>
                <a:path extrusionOk="0" h="142" w="393">
                  <a:moveTo>
                    <a:pt x="293" y="25"/>
                  </a:moveTo>
                  <a:cubicBezTo>
                    <a:pt x="240" y="0"/>
                    <a:pt x="1" y="69"/>
                    <a:pt x="101" y="115"/>
                  </a:cubicBezTo>
                  <a:cubicBezTo>
                    <a:pt x="153" y="141"/>
                    <a:pt x="392" y="71"/>
                    <a:pt x="293"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3"/>
            <p:cNvSpPr/>
            <p:nvPr/>
          </p:nvSpPr>
          <p:spPr>
            <a:xfrm>
              <a:off x="4315893" y="4417975"/>
              <a:ext cx="37870" cy="26858"/>
            </a:xfrm>
            <a:custGeom>
              <a:rect b="b" l="l" r="r" t="t"/>
              <a:pathLst>
                <a:path extrusionOk="0" h="892" w="1061">
                  <a:moveTo>
                    <a:pt x="1061" y="549"/>
                  </a:moveTo>
                  <a:lnTo>
                    <a:pt x="1061" y="367"/>
                  </a:lnTo>
                  <a:cubicBezTo>
                    <a:pt x="280" y="0"/>
                    <a:pt x="1" y="892"/>
                    <a:pt x="1061" y="54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3"/>
            <p:cNvSpPr/>
            <p:nvPr/>
          </p:nvSpPr>
          <p:spPr>
            <a:xfrm>
              <a:off x="9025396" y="4426254"/>
              <a:ext cx="22629" cy="8250"/>
            </a:xfrm>
            <a:custGeom>
              <a:rect b="b" l="l" r="r" t="t"/>
              <a:pathLst>
                <a:path extrusionOk="0" h="274" w="634">
                  <a:moveTo>
                    <a:pt x="634" y="1"/>
                  </a:moveTo>
                  <a:lnTo>
                    <a:pt x="248" y="1"/>
                  </a:lnTo>
                  <a:cubicBezTo>
                    <a:pt x="235" y="117"/>
                    <a:pt x="0" y="127"/>
                    <a:pt x="54" y="274"/>
                  </a:cubicBezTo>
                  <a:lnTo>
                    <a:pt x="634" y="274"/>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3"/>
            <p:cNvSpPr/>
            <p:nvPr/>
          </p:nvSpPr>
          <p:spPr>
            <a:xfrm>
              <a:off x="17418" y="4428633"/>
              <a:ext cx="6889" cy="6263"/>
            </a:xfrm>
            <a:custGeom>
              <a:rect b="b" l="l" r="r" t="t"/>
              <a:pathLst>
                <a:path extrusionOk="0" h="208" w="193">
                  <a:moveTo>
                    <a:pt x="193" y="103"/>
                  </a:moveTo>
                  <a:cubicBezTo>
                    <a:pt x="193" y="52"/>
                    <a:pt x="39" y="0"/>
                    <a:pt x="1" y="103"/>
                  </a:cubicBezTo>
                  <a:cubicBezTo>
                    <a:pt x="1" y="154"/>
                    <a:pt x="156" y="208"/>
                    <a:pt x="193"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3"/>
            <p:cNvSpPr/>
            <p:nvPr/>
          </p:nvSpPr>
          <p:spPr>
            <a:xfrm>
              <a:off x="8669441" y="4425953"/>
              <a:ext cx="6924" cy="6203"/>
            </a:xfrm>
            <a:custGeom>
              <a:rect b="b" l="l" r="r" t="t"/>
              <a:pathLst>
                <a:path extrusionOk="0" h="206" w="194">
                  <a:moveTo>
                    <a:pt x="191" y="102"/>
                  </a:moveTo>
                  <a:cubicBezTo>
                    <a:pt x="194" y="53"/>
                    <a:pt x="37" y="0"/>
                    <a:pt x="1" y="102"/>
                  </a:cubicBezTo>
                  <a:cubicBezTo>
                    <a:pt x="1" y="153"/>
                    <a:pt x="157" y="205"/>
                    <a:pt x="191"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3"/>
            <p:cNvSpPr/>
            <p:nvPr/>
          </p:nvSpPr>
          <p:spPr>
            <a:xfrm>
              <a:off x="8318769" y="4418095"/>
              <a:ext cx="39547" cy="16771"/>
            </a:xfrm>
            <a:custGeom>
              <a:rect b="b" l="l" r="r" t="t"/>
              <a:pathLst>
                <a:path extrusionOk="0" h="557" w="1108">
                  <a:moveTo>
                    <a:pt x="955" y="453"/>
                  </a:moveTo>
                  <a:cubicBezTo>
                    <a:pt x="1107" y="140"/>
                    <a:pt x="774" y="55"/>
                    <a:pt x="375" y="0"/>
                  </a:cubicBezTo>
                  <a:cubicBezTo>
                    <a:pt x="0" y="174"/>
                    <a:pt x="173" y="556"/>
                    <a:pt x="955" y="45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3"/>
            <p:cNvSpPr/>
            <p:nvPr/>
          </p:nvSpPr>
          <p:spPr>
            <a:xfrm>
              <a:off x="5664759" y="4428302"/>
              <a:ext cx="14063" cy="4246"/>
            </a:xfrm>
            <a:custGeom>
              <a:rect b="b" l="l" r="r" t="t"/>
              <a:pathLst>
                <a:path extrusionOk="0" h="141" w="394">
                  <a:moveTo>
                    <a:pt x="295" y="24"/>
                  </a:moveTo>
                  <a:cubicBezTo>
                    <a:pt x="244" y="1"/>
                    <a:pt x="1" y="69"/>
                    <a:pt x="103" y="116"/>
                  </a:cubicBezTo>
                  <a:cubicBezTo>
                    <a:pt x="158" y="140"/>
                    <a:pt x="394" y="72"/>
                    <a:pt x="295"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3"/>
            <p:cNvSpPr/>
            <p:nvPr/>
          </p:nvSpPr>
          <p:spPr>
            <a:xfrm>
              <a:off x="695313" y="4428302"/>
              <a:ext cx="13956" cy="4246"/>
            </a:xfrm>
            <a:custGeom>
              <a:rect b="b" l="l" r="r" t="t"/>
              <a:pathLst>
                <a:path extrusionOk="0" h="141" w="391">
                  <a:moveTo>
                    <a:pt x="293" y="24"/>
                  </a:moveTo>
                  <a:cubicBezTo>
                    <a:pt x="238" y="1"/>
                    <a:pt x="1" y="69"/>
                    <a:pt x="97" y="116"/>
                  </a:cubicBezTo>
                  <a:cubicBezTo>
                    <a:pt x="153" y="140"/>
                    <a:pt x="391" y="72"/>
                    <a:pt x="293"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3"/>
            <p:cNvSpPr/>
            <p:nvPr/>
          </p:nvSpPr>
          <p:spPr>
            <a:xfrm>
              <a:off x="8745108" y="4426254"/>
              <a:ext cx="13813" cy="2740"/>
            </a:xfrm>
            <a:custGeom>
              <a:rect b="b" l="l" r="r" t="t"/>
              <a:pathLst>
                <a:path extrusionOk="0" h="91" w="387">
                  <a:moveTo>
                    <a:pt x="387" y="1"/>
                  </a:moveTo>
                  <a:cubicBezTo>
                    <a:pt x="237" y="20"/>
                    <a:pt x="7" y="3"/>
                    <a:pt x="1" y="91"/>
                  </a:cubicBezTo>
                  <a:cubicBezTo>
                    <a:pt x="151" y="71"/>
                    <a:pt x="382" y="90"/>
                    <a:pt x="3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3"/>
            <p:cNvSpPr/>
            <p:nvPr/>
          </p:nvSpPr>
          <p:spPr>
            <a:xfrm>
              <a:off x="6404865" y="4404576"/>
              <a:ext cx="52754" cy="24479"/>
            </a:xfrm>
            <a:custGeom>
              <a:rect b="b" l="l" r="r" t="t"/>
              <a:pathLst>
                <a:path extrusionOk="0" h="813" w="1478">
                  <a:moveTo>
                    <a:pt x="0" y="812"/>
                  </a:moveTo>
                  <a:cubicBezTo>
                    <a:pt x="1478" y="679"/>
                    <a:pt x="33" y="0"/>
                    <a:pt x="0" y="81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3"/>
            <p:cNvSpPr/>
            <p:nvPr/>
          </p:nvSpPr>
          <p:spPr>
            <a:xfrm>
              <a:off x="674576" y="4425562"/>
              <a:ext cx="14063" cy="4276"/>
            </a:xfrm>
            <a:custGeom>
              <a:rect b="b" l="l" r="r" t="t"/>
              <a:pathLst>
                <a:path extrusionOk="0" h="142" w="394">
                  <a:moveTo>
                    <a:pt x="292" y="24"/>
                  </a:moveTo>
                  <a:cubicBezTo>
                    <a:pt x="242" y="0"/>
                    <a:pt x="1" y="67"/>
                    <a:pt x="100" y="114"/>
                  </a:cubicBezTo>
                  <a:cubicBezTo>
                    <a:pt x="156" y="141"/>
                    <a:pt x="394" y="72"/>
                    <a:pt x="292"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3"/>
            <p:cNvSpPr/>
            <p:nvPr/>
          </p:nvSpPr>
          <p:spPr>
            <a:xfrm>
              <a:off x="3218012" y="4417704"/>
              <a:ext cx="7031" cy="6233"/>
            </a:xfrm>
            <a:custGeom>
              <a:rect b="b" l="l" r="r" t="t"/>
              <a:pathLst>
                <a:path extrusionOk="0" h="207" w="197">
                  <a:moveTo>
                    <a:pt x="194" y="102"/>
                  </a:moveTo>
                  <a:cubicBezTo>
                    <a:pt x="196" y="54"/>
                    <a:pt x="38" y="0"/>
                    <a:pt x="1" y="102"/>
                  </a:cubicBezTo>
                  <a:cubicBezTo>
                    <a:pt x="1" y="154"/>
                    <a:pt x="160" y="206"/>
                    <a:pt x="194"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3"/>
            <p:cNvSpPr/>
            <p:nvPr/>
          </p:nvSpPr>
          <p:spPr>
            <a:xfrm>
              <a:off x="6962443" y="4412615"/>
              <a:ext cx="22522" cy="8190"/>
            </a:xfrm>
            <a:custGeom>
              <a:rect b="b" l="l" r="r" t="t"/>
              <a:pathLst>
                <a:path extrusionOk="0" h="272" w="631">
                  <a:moveTo>
                    <a:pt x="577" y="1"/>
                  </a:moveTo>
                  <a:lnTo>
                    <a:pt x="0" y="1"/>
                  </a:lnTo>
                  <a:lnTo>
                    <a:pt x="0" y="271"/>
                  </a:lnTo>
                  <a:lnTo>
                    <a:pt x="384" y="271"/>
                  </a:lnTo>
                  <a:cubicBezTo>
                    <a:pt x="396" y="157"/>
                    <a:pt x="631" y="147"/>
                    <a:pt x="5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3"/>
            <p:cNvSpPr/>
            <p:nvPr/>
          </p:nvSpPr>
          <p:spPr>
            <a:xfrm>
              <a:off x="6645821" y="4412676"/>
              <a:ext cx="20666" cy="8190"/>
            </a:xfrm>
            <a:custGeom>
              <a:rect b="b" l="l" r="r" t="t"/>
              <a:pathLst>
                <a:path extrusionOk="0" h="272" w="579">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3"/>
            <p:cNvSpPr/>
            <p:nvPr/>
          </p:nvSpPr>
          <p:spPr>
            <a:xfrm>
              <a:off x="3613656" y="4417312"/>
              <a:ext cx="14099" cy="4276"/>
            </a:xfrm>
            <a:custGeom>
              <a:rect b="b" l="l" r="r" t="t"/>
              <a:pathLst>
                <a:path extrusionOk="0" h="142" w="395">
                  <a:moveTo>
                    <a:pt x="292" y="26"/>
                  </a:moveTo>
                  <a:cubicBezTo>
                    <a:pt x="238" y="0"/>
                    <a:pt x="0" y="69"/>
                    <a:pt x="102" y="115"/>
                  </a:cubicBezTo>
                  <a:cubicBezTo>
                    <a:pt x="153" y="141"/>
                    <a:pt x="395" y="73"/>
                    <a:pt x="292"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3"/>
            <p:cNvSpPr/>
            <p:nvPr/>
          </p:nvSpPr>
          <p:spPr>
            <a:xfrm>
              <a:off x="2213180" y="4414994"/>
              <a:ext cx="6853" cy="6263"/>
            </a:xfrm>
            <a:custGeom>
              <a:rect b="b" l="l" r="r" t="t"/>
              <a:pathLst>
                <a:path extrusionOk="0" h="208" w="192">
                  <a:moveTo>
                    <a:pt x="191" y="103"/>
                  </a:moveTo>
                  <a:cubicBezTo>
                    <a:pt x="192" y="52"/>
                    <a:pt x="35" y="0"/>
                    <a:pt x="0" y="103"/>
                  </a:cubicBezTo>
                  <a:cubicBezTo>
                    <a:pt x="0" y="153"/>
                    <a:pt x="154" y="208"/>
                    <a:pt x="191"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3"/>
            <p:cNvSpPr/>
            <p:nvPr/>
          </p:nvSpPr>
          <p:spPr>
            <a:xfrm>
              <a:off x="8115218" y="4414633"/>
              <a:ext cx="14063" cy="4276"/>
            </a:xfrm>
            <a:custGeom>
              <a:rect b="b" l="l" r="r" t="t"/>
              <a:pathLst>
                <a:path extrusionOk="0" h="142" w="394">
                  <a:moveTo>
                    <a:pt x="294" y="25"/>
                  </a:moveTo>
                  <a:cubicBezTo>
                    <a:pt x="242" y="0"/>
                    <a:pt x="0" y="70"/>
                    <a:pt x="101" y="117"/>
                  </a:cubicBezTo>
                  <a:cubicBezTo>
                    <a:pt x="156" y="141"/>
                    <a:pt x="393" y="71"/>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3"/>
            <p:cNvSpPr/>
            <p:nvPr/>
          </p:nvSpPr>
          <p:spPr>
            <a:xfrm>
              <a:off x="275363" y="4414633"/>
              <a:ext cx="13991" cy="4276"/>
            </a:xfrm>
            <a:custGeom>
              <a:rect b="b" l="l" r="r" t="t"/>
              <a:pathLst>
                <a:path extrusionOk="0" h="142" w="392">
                  <a:moveTo>
                    <a:pt x="294" y="25"/>
                  </a:moveTo>
                  <a:cubicBezTo>
                    <a:pt x="240" y="0"/>
                    <a:pt x="0" y="70"/>
                    <a:pt x="99" y="117"/>
                  </a:cubicBezTo>
                  <a:cubicBezTo>
                    <a:pt x="154" y="141"/>
                    <a:pt x="392" y="71"/>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3"/>
            <p:cNvSpPr/>
            <p:nvPr/>
          </p:nvSpPr>
          <p:spPr>
            <a:xfrm>
              <a:off x="6800509" y="4411833"/>
              <a:ext cx="14063" cy="4306"/>
            </a:xfrm>
            <a:custGeom>
              <a:rect b="b" l="l" r="r" t="t"/>
              <a:pathLst>
                <a:path extrusionOk="0" h="143" w="394">
                  <a:moveTo>
                    <a:pt x="295" y="27"/>
                  </a:moveTo>
                  <a:cubicBezTo>
                    <a:pt x="240" y="1"/>
                    <a:pt x="0" y="71"/>
                    <a:pt x="102" y="117"/>
                  </a:cubicBezTo>
                  <a:cubicBezTo>
                    <a:pt x="154" y="143"/>
                    <a:pt x="393" y="74"/>
                    <a:pt x="295" y="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3"/>
            <p:cNvSpPr/>
            <p:nvPr/>
          </p:nvSpPr>
          <p:spPr>
            <a:xfrm>
              <a:off x="6539352" y="4406774"/>
              <a:ext cx="23843" cy="5871"/>
            </a:xfrm>
            <a:custGeom>
              <a:rect b="b" l="l" r="r" t="t"/>
              <a:pathLst>
                <a:path extrusionOk="0" h="195" w="668">
                  <a:moveTo>
                    <a:pt x="476" y="195"/>
                  </a:moveTo>
                  <a:cubicBezTo>
                    <a:pt x="476" y="103"/>
                    <a:pt x="632" y="86"/>
                    <a:pt x="668" y="12"/>
                  </a:cubicBezTo>
                  <a:cubicBezTo>
                    <a:pt x="368" y="20"/>
                    <a:pt x="1" y="0"/>
                    <a:pt x="91" y="19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3"/>
            <p:cNvSpPr/>
            <p:nvPr/>
          </p:nvSpPr>
          <p:spPr>
            <a:xfrm>
              <a:off x="6026211" y="4404065"/>
              <a:ext cx="7139" cy="6233"/>
            </a:xfrm>
            <a:custGeom>
              <a:rect b="b" l="l" r="r" t="t"/>
              <a:pathLst>
                <a:path extrusionOk="0" h="207" w="200">
                  <a:moveTo>
                    <a:pt x="197" y="103"/>
                  </a:moveTo>
                  <a:cubicBezTo>
                    <a:pt x="199" y="52"/>
                    <a:pt x="40" y="0"/>
                    <a:pt x="5" y="103"/>
                  </a:cubicBezTo>
                  <a:cubicBezTo>
                    <a:pt x="1" y="154"/>
                    <a:pt x="157" y="207"/>
                    <a:pt x="197" y="1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3"/>
            <p:cNvSpPr/>
            <p:nvPr/>
          </p:nvSpPr>
          <p:spPr>
            <a:xfrm>
              <a:off x="5523884" y="4401686"/>
              <a:ext cx="13777" cy="5510"/>
            </a:xfrm>
            <a:custGeom>
              <a:rect b="b" l="l" r="r" t="t"/>
              <a:pathLst>
                <a:path extrusionOk="0" h="183" w="386">
                  <a:moveTo>
                    <a:pt x="386" y="1"/>
                  </a:moveTo>
                  <a:lnTo>
                    <a:pt x="1" y="1"/>
                  </a:lnTo>
                  <a:lnTo>
                    <a:pt x="1" y="182"/>
                  </a:lnTo>
                  <a:lnTo>
                    <a:pt x="386" y="18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3"/>
            <p:cNvSpPr/>
            <p:nvPr/>
          </p:nvSpPr>
          <p:spPr>
            <a:xfrm>
              <a:off x="2133837" y="4403673"/>
              <a:ext cx="13991" cy="4276"/>
            </a:xfrm>
            <a:custGeom>
              <a:rect b="b" l="l" r="r" t="t"/>
              <a:pathLst>
                <a:path extrusionOk="0" h="142" w="392">
                  <a:moveTo>
                    <a:pt x="99" y="116"/>
                  </a:moveTo>
                  <a:cubicBezTo>
                    <a:pt x="154" y="141"/>
                    <a:pt x="392" y="72"/>
                    <a:pt x="292" y="25"/>
                  </a:cubicBezTo>
                  <a:cubicBezTo>
                    <a:pt x="240" y="0"/>
                    <a:pt x="0" y="69"/>
                    <a:pt x="99" y="1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3"/>
            <p:cNvSpPr/>
            <p:nvPr/>
          </p:nvSpPr>
          <p:spPr>
            <a:xfrm>
              <a:off x="560255" y="4398946"/>
              <a:ext cx="21594" cy="6444"/>
            </a:xfrm>
            <a:custGeom>
              <a:rect b="b" l="l" r="r" t="t"/>
              <a:pathLst>
                <a:path extrusionOk="0" h="214" w="605">
                  <a:moveTo>
                    <a:pt x="605" y="182"/>
                  </a:moveTo>
                  <a:lnTo>
                    <a:pt x="605" y="1"/>
                  </a:lnTo>
                  <a:lnTo>
                    <a:pt x="25" y="1"/>
                  </a:lnTo>
                  <a:cubicBezTo>
                    <a:pt x="0" y="164"/>
                    <a:pt x="217" y="213"/>
                    <a:pt x="605" y="1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3"/>
            <p:cNvSpPr/>
            <p:nvPr/>
          </p:nvSpPr>
          <p:spPr>
            <a:xfrm>
              <a:off x="5224358" y="4395484"/>
              <a:ext cx="13956" cy="4246"/>
            </a:xfrm>
            <a:custGeom>
              <a:rect b="b" l="l" r="r" t="t"/>
              <a:pathLst>
                <a:path extrusionOk="0" h="141" w="391">
                  <a:moveTo>
                    <a:pt x="292" y="24"/>
                  </a:moveTo>
                  <a:cubicBezTo>
                    <a:pt x="238" y="1"/>
                    <a:pt x="1" y="69"/>
                    <a:pt x="100" y="116"/>
                  </a:cubicBezTo>
                  <a:cubicBezTo>
                    <a:pt x="152" y="140"/>
                    <a:pt x="391" y="73"/>
                    <a:pt x="292"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3"/>
            <p:cNvSpPr/>
            <p:nvPr/>
          </p:nvSpPr>
          <p:spPr>
            <a:xfrm>
              <a:off x="1976293" y="4390877"/>
              <a:ext cx="34158" cy="8852"/>
            </a:xfrm>
            <a:custGeom>
              <a:rect b="b" l="l" r="r" t="t"/>
              <a:pathLst>
                <a:path extrusionOk="0" h="294" w="957">
                  <a:moveTo>
                    <a:pt x="78" y="177"/>
                  </a:moveTo>
                  <a:cubicBezTo>
                    <a:pt x="323" y="182"/>
                    <a:pt x="347" y="293"/>
                    <a:pt x="659" y="269"/>
                  </a:cubicBezTo>
                  <a:cubicBezTo>
                    <a:pt x="956" y="45"/>
                    <a:pt x="1" y="1"/>
                    <a:pt x="78" y="17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3"/>
            <p:cNvSpPr/>
            <p:nvPr/>
          </p:nvSpPr>
          <p:spPr>
            <a:xfrm>
              <a:off x="4673704" y="4392744"/>
              <a:ext cx="13991" cy="4215"/>
            </a:xfrm>
            <a:custGeom>
              <a:rect b="b" l="l" r="r" t="t"/>
              <a:pathLst>
                <a:path extrusionOk="0" h="140" w="392">
                  <a:moveTo>
                    <a:pt x="99" y="115"/>
                  </a:moveTo>
                  <a:cubicBezTo>
                    <a:pt x="154" y="140"/>
                    <a:pt x="391" y="72"/>
                    <a:pt x="292" y="24"/>
                  </a:cubicBezTo>
                  <a:cubicBezTo>
                    <a:pt x="240" y="0"/>
                    <a:pt x="1" y="68"/>
                    <a:pt x="99"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3"/>
            <p:cNvSpPr/>
            <p:nvPr/>
          </p:nvSpPr>
          <p:spPr>
            <a:xfrm>
              <a:off x="4050953" y="4390154"/>
              <a:ext cx="13777" cy="6775"/>
            </a:xfrm>
            <a:custGeom>
              <a:rect b="b" l="l" r="r" t="t"/>
              <a:pathLst>
                <a:path extrusionOk="0" h="225" w="386">
                  <a:moveTo>
                    <a:pt x="385" y="110"/>
                  </a:moveTo>
                  <a:cubicBezTo>
                    <a:pt x="345" y="0"/>
                    <a:pt x="171" y="55"/>
                    <a:pt x="0" y="110"/>
                  </a:cubicBezTo>
                  <a:cubicBezTo>
                    <a:pt x="0" y="204"/>
                    <a:pt x="336" y="225"/>
                    <a:pt x="385" y="1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3"/>
            <p:cNvSpPr/>
            <p:nvPr/>
          </p:nvSpPr>
          <p:spPr>
            <a:xfrm>
              <a:off x="1228799" y="4390787"/>
              <a:ext cx="13777" cy="2680"/>
            </a:xfrm>
            <a:custGeom>
              <a:rect b="b" l="l" r="r" t="t"/>
              <a:pathLst>
                <a:path extrusionOk="0" h="89" w="386">
                  <a:moveTo>
                    <a:pt x="386" y="0"/>
                  </a:moveTo>
                  <a:cubicBezTo>
                    <a:pt x="236" y="20"/>
                    <a:pt x="6" y="1"/>
                    <a:pt x="1" y="89"/>
                  </a:cubicBezTo>
                  <a:cubicBezTo>
                    <a:pt x="151" y="69"/>
                    <a:pt x="381" y="88"/>
                    <a:pt x="3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3"/>
            <p:cNvSpPr/>
            <p:nvPr/>
          </p:nvSpPr>
          <p:spPr>
            <a:xfrm>
              <a:off x="707377" y="4382567"/>
              <a:ext cx="27162" cy="10900"/>
            </a:xfrm>
            <a:custGeom>
              <a:rect b="b" l="l" r="r" t="t"/>
              <a:pathLst>
                <a:path extrusionOk="0" h="362" w="761">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3"/>
            <p:cNvSpPr/>
            <p:nvPr/>
          </p:nvSpPr>
          <p:spPr>
            <a:xfrm>
              <a:off x="4456947" y="4384614"/>
              <a:ext cx="13849" cy="7407"/>
            </a:xfrm>
            <a:custGeom>
              <a:rect b="b" l="l" r="r" t="t"/>
              <a:pathLst>
                <a:path extrusionOk="0" h="246" w="388">
                  <a:moveTo>
                    <a:pt x="388" y="115"/>
                  </a:moveTo>
                  <a:cubicBezTo>
                    <a:pt x="385" y="21"/>
                    <a:pt x="48" y="0"/>
                    <a:pt x="0" y="115"/>
                  </a:cubicBezTo>
                  <a:cubicBezTo>
                    <a:pt x="219" y="105"/>
                    <a:pt x="303" y="246"/>
                    <a:pt x="388" y="1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3"/>
            <p:cNvSpPr/>
            <p:nvPr/>
          </p:nvSpPr>
          <p:spPr>
            <a:xfrm>
              <a:off x="819806" y="4379797"/>
              <a:ext cx="25556" cy="11020"/>
            </a:xfrm>
            <a:custGeom>
              <a:rect b="b" l="l" r="r" t="t"/>
              <a:pathLst>
                <a:path extrusionOk="0" h="366" w="716">
                  <a:moveTo>
                    <a:pt x="83" y="365"/>
                  </a:moveTo>
                  <a:lnTo>
                    <a:pt x="660" y="365"/>
                  </a:lnTo>
                  <a:cubicBezTo>
                    <a:pt x="716" y="158"/>
                    <a:pt x="614" y="22"/>
                    <a:pt x="274" y="1"/>
                  </a:cubicBezTo>
                  <a:cubicBezTo>
                    <a:pt x="214" y="125"/>
                    <a:pt x="0" y="173"/>
                    <a:pt x="83" y="3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3"/>
            <p:cNvSpPr/>
            <p:nvPr/>
          </p:nvSpPr>
          <p:spPr>
            <a:xfrm>
              <a:off x="4564915" y="4374709"/>
              <a:ext cx="36621" cy="17946"/>
            </a:xfrm>
            <a:custGeom>
              <a:rect b="b" l="l" r="r" t="t"/>
              <a:pathLst>
                <a:path extrusionOk="0" h="596" w="1026">
                  <a:moveTo>
                    <a:pt x="1026" y="170"/>
                  </a:moveTo>
                  <a:cubicBezTo>
                    <a:pt x="411" y="225"/>
                    <a:pt x="429" y="0"/>
                    <a:pt x="64" y="170"/>
                  </a:cubicBezTo>
                  <a:cubicBezTo>
                    <a:pt x="1" y="595"/>
                    <a:pt x="954" y="413"/>
                    <a:pt x="1026" y="17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3"/>
            <p:cNvSpPr/>
            <p:nvPr/>
          </p:nvSpPr>
          <p:spPr>
            <a:xfrm>
              <a:off x="1159949" y="4382206"/>
              <a:ext cx="7031" cy="6233"/>
            </a:xfrm>
            <a:custGeom>
              <a:rect b="b" l="l" r="r" t="t"/>
              <a:pathLst>
                <a:path extrusionOk="0" h="207" w="197">
                  <a:moveTo>
                    <a:pt x="194" y="104"/>
                  </a:moveTo>
                  <a:cubicBezTo>
                    <a:pt x="196" y="53"/>
                    <a:pt x="38" y="1"/>
                    <a:pt x="1" y="104"/>
                  </a:cubicBezTo>
                  <a:cubicBezTo>
                    <a:pt x="1" y="152"/>
                    <a:pt x="160" y="207"/>
                    <a:pt x="194" y="1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3"/>
            <p:cNvSpPr/>
            <p:nvPr/>
          </p:nvSpPr>
          <p:spPr>
            <a:xfrm>
              <a:off x="5771549" y="4377087"/>
              <a:ext cx="20737" cy="8250"/>
            </a:xfrm>
            <a:custGeom>
              <a:rect b="b" l="l" r="r" t="t"/>
              <a:pathLst>
                <a:path extrusionOk="0" h="274" w="581">
                  <a:moveTo>
                    <a:pt x="580" y="1"/>
                  </a:moveTo>
                  <a:lnTo>
                    <a:pt x="1" y="1"/>
                  </a:lnTo>
                  <a:lnTo>
                    <a:pt x="1" y="274"/>
                  </a:lnTo>
                  <a:lnTo>
                    <a:pt x="580" y="274"/>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3"/>
            <p:cNvSpPr/>
            <p:nvPr/>
          </p:nvSpPr>
          <p:spPr>
            <a:xfrm>
              <a:off x="4662532" y="4377087"/>
              <a:ext cx="14705" cy="9515"/>
            </a:xfrm>
            <a:custGeom>
              <a:rect b="b" l="l" r="r" t="t"/>
              <a:pathLst>
                <a:path extrusionOk="0" h="316" w="412">
                  <a:moveTo>
                    <a:pt x="412" y="274"/>
                  </a:moveTo>
                  <a:lnTo>
                    <a:pt x="412" y="91"/>
                  </a:lnTo>
                  <a:cubicBezTo>
                    <a:pt x="219" y="92"/>
                    <a:pt x="183" y="18"/>
                    <a:pt x="25" y="1"/>
                  </a:cubicBezTo>
                  <a:cubicBezTo>
                    <a:pt x="45" y="143"/>
                    <a:pt x="1" y="315"/>
                    <a:pt x="412"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3"/>
            <p:cNvSpPr/>
            <p:nvPr/>
          </p:nvSpPr>
          <p:spPr>
            <a:xfrm>
              <a:off x="805351" y="4379074"/>
              <a:ext cx="14027" cy="4276"/>
            </a:xfrm>
            <a:custGeom>
              <a:rect b="b" l="l" r="r" t="t"/>
              <a:pathLst>
                <a:path extrusionOk="0" h="142" w="393">
                  <a:moveTo>
                    <a:pt x="294" y="25"/>
                  </a:moveTo>
                  <a:cubicBezTo>
                    <a:pt x="241" y="0"/>
                    <a:pt x="1" y="69"/>
                    <a:pt x="99" y="116"/>
                  </a:cubicBezTo>
                  <a:cubicBezTo>
                    <a:pt x="156" y="141"/>
                    <a:pt x="392"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3"/>
            <p:cNvSpPr/>
            <p:nvPr/>
          </p:nvSpPr>
          <p:spPr>
            <a:xfrm>
              <a:off x="8779551" y="4373745"/>
              <a:ext cx="13849" cy="6775"/>
            </a:xfrm>
            <a:custGeom>
              <a:rect b="b" l="l" r="r" t="t"/>
              <a:pathLst>
                <a:path extrusionOk="0" h="225" w="388">
                  <a:moveTo>
                    <a:pt x="388" y="112"/>
                  </a:moveTo>
                  <a:cubicBezTo>
                    <a:pt x="346" y="1"/>
                    <a:pt x="171" y="57"/>
                    <a:pt x="0" y="112"/>
                  </a:cubicBezTo>
                  <a:cubicBezTo>
                    <a:pt x="4" y="202"/>
                    <a:pt x="336" y="224"/>
                    <a:pt x="388" y="11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3"/>
            <p:cNvSpPr/>
            <p:nvPr/>
          </p:nvSpPr>
          <p:spPr>
            <a:xfrm>
              <a:off x="8996236" y="4370855"/>
              <a:ext cx="14063" cy="4276"/>
            </a:xfrm>
            <a:custGeom>
              <a:rect b="b" l="l" r="r" t="t"/>
              <a:pathLst>
                <a:path extrusionOk="0" h="142" w="394">
                  <a:moveTo>
                    <a:pt x="294" y="25"/>
                  </a:moveTo>
                  <a:cubicBezTo>
                    <a:pt x="238" y="0"/>
                    <a:pt x="0" y="68"/>
                    <a:pt x="100" y="116"/>
                  </a:cubicBezTo>
                  <a:cubicBezTo>
                    <a:pt x="152" y="141"/>
                    <a:pt x="393"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3"/>
            <p:cNvSpPr/>
            <p:nvPr/>
          </p:nvSpPr>
          <p:spPr>
            <a:xfrm>
              <a:off x="8913574" y="4370855"/>
              <a:ext cx="14170" cy="4276"/>
            </a:xfrm>
            <a:custGeom>
              <a:rect b="b" l="l" r="r" t="t"/>
              <a:pathLst>
                <a:path extrusionOk="0" h="142" w="397">
                  <a:moveTo>
                    <a:pt x="296" y="25"/>
                  </a:moveTo>
                  <a:cubicBezTo>
                    <a:pt x="242" y="0"/>
                    <a:pt x="1" y="68"/>
                    <a:pt x="104" y="116"/>
                  </a:cubicBezTo>
                  <a:cubicBezTo>
                    <a:pt x="157" y="141"/>
                    <a:pt x="396" y="72"/>
                    <a:pt x="296"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3"/>
            <p:cNvSpPr/>
            <p:nvPr/>
          </p:nvSpPr>
          <p:spPr>
            <a:xfrm>
              <a:off x="8571146" y="4359805"/>
              <a:ext cx="22629" cy="11833"/>
            </a:xfrm>
            <a:custGeom>
              <a:rect b="b" l="l" r="r" t="t"/>
              <a:pathLst>
                <a:path extrusionOk="0" h="393" w="634">
                  <a:moveTo>
                    <a:pt x="634" y="392"/>
                  </a:moveTo>
                  <a:lnTo>
                    <a:pt x="634" y="28"/>
                  </a:lnTo>
                  <a:cubicBezTo>
                    <a:pt x="124" y="0"/>
                    <a:pt x="0" y="154"/>
                    <a:pt x="54" y="3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3"/>
            <p:cNvSpPr/>
            <p:nvPr/>
          </p:nvSpPr>
          <p:spPr>
            <a:xfrm>
              <a:off x="1713958" y="4368085"/>
              <a:ext cx="14063" cy="4336"/>
            </a:xfrm>
            <a:custGeom>
              <a:rect b="b" l="l" r="r" t="t"/>
              <a:pathLst>
                <a:path extrusionOk="0" h="144" w="394">
                  <a:moveTo>
                    <a:pt x="291" y="26"/>
                  </a:moveTo>
                  <a:cubicBezTo>
                    <a:pt x="238" y="1"/>
                    <a:pt x="0" y="70"/>
                    <a:pt x="101" y="117"/>
                  </a:cubicBezTo>
                  <a:cubicBezTo>
                    <a:pt x="152" y="143"/>
                    <a:pt x="393" y="75"/>
                    <a:pt x="291"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3"/>
            <p:cNvSpPr/>
            <p:nvPr/>
          </p:nvSpPr>
          <p:spPr>
            <a:xfrm>
              <a:off x="1690009" y="4355198"/>
              <a:ext cx="22950" cy="13700"/>
            </a:xfrm>
            <a:custGeom>
              <a:rect b="b" l="l" r="r" t="t"/>
              <a:pathLst>
                <a:path extrusionOk="0" h="455" w="643">
                  <a:moveTo>
                    <a:pt x="0" y="92"/>
                  </a:moveTo>
                  <a:lnTo>
                    <a:pt x="0" y="455"/>
                  </a:lnTo>
                  <a:lnTo>
                    <a:pt x="580" y="455"/>
                  </a:lnTo>
                  <a:cubicBezTo>
                    <a:pt x="630" y="219"/>
                    <a:pt x="643" y="1"/>
                    <a:pt x="0" y="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3"/>
            <p:cNvSpPr/>
            <p:nvPr/>
          </p:nvSpPr>
          <p:spPr>
            <a:xfrm>
              <a:off x="8063751" y="4355198"/>
              <a:ext cx="26841" cy="13038"/>
            </a:xfrm>
            <a:custGeom>
              <a:rect b="b" l="l" r="r" t="t"/>
              <a:pathLst>
                <a:path extrusionOk="0" h="433" w="752">
                  <a:moveTo>
                    <a:pt x="191" y="1"/>
                  </a:moveTo>
                  <a:cubicBezTo>
                    <a:pt x="209" y="159"/>
                    <a:pt x="150" y="283"/>
                    <a:pt x="0" y="362"/>
                  </a:cubicBezTo>
                  <a:cubicBezTo>
                    <a:pt x="658" y="433"/>
                    <a:pt x="752" y="16"/>
                    <a:pt x="1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3"/>
            <p:cNvSpPr/>
            <p:nvPr/>
          </p:nvSpPr>
          <p:spPr>
            <a:xfrm>
              <a:off x="3851185" y="4359986"/>
              <a:ext cx="13849" cy="7437"/>
            </a:xfrm>
            <a:custGeom>
              <a:rect b="b" l="l" r="r" t="t"/>
              <a:pathLst>
                <a:path extrusionOk="0" h="247" w="388">
                  <a:moveTo>
                    <a:pt x="388" y="113"/>
                  </a:moveTo>
                  <a:cubicBezTo>
                    <a:pt x="385" y="22"/>
                    <a:pt x="50" y="1"/>
                    <a:pt x="0" y="113"/>
                  </a:cubicBezTo>
                  <a:cubicBezTo>
                    <a:pt x="219" y="104"/>
                    <a:pt x="304" y="246"/>
                    <a:pt x="388" y="11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3"/>
            <p:cNvSpPr/>
            <p:nvPr/>
          </p:nvSpPr>
          <p:spPr>
            <a:xfrm>
              <a:off x="1486672" y="4362665"/>
              <a:ext cx="14206" cy="4276"/>
            </a:xfrm>
            <a:custGeom>
              <a:rect b="b" l="l" r="r" t="t"/>
              <a:pathLst>
                <a:path extrusionOk="0" h="142" w="398">
                  <a:moveTo>
                    <a:pt x="296" y="24"/>
                  </a:moveTo>
                  <a:cubicBezTo>
                    <a:pt x="242" y="1"/>
                    <a:pt x="1" y="69"/>
                    <a:pt x="104" y="116"/>
                  </a:cubicBezTo>
                  <a:cubicBezTo>
                    <a:pt x="158" y="142"/>
                    <a:pt x="398" y="73"/>
                    <a:pt x="296" y="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3"/>
            <p:cNvSpPr/>
            <p:nvPr/>
          </p:nvSpPr>
          <p:spPr>
            <a:xfrm>
              <a:off x="506003" y="4360317"/>
              <a:ext cx="7031" cy="6233"/>
            </a:xfrm>
            <a:custGeom>
              <a:rect b="b" l="l" r="r" t="t"/>
              <a:pathLst>
                <a:path extrusionOk="0" h="207" w="197">
                  <a:moveTo>
                    <a:pt x="197" y="102"/>
                  </a:moveTo>
                  <a:cubicBezTo>
                    <a:pt x="197" y="53"/>
                    <a:pt x="37" y="0"/>
                    <a:pt x="4" y="102"/>
                  </a:cubicBezTo>
                  <a:cubicBezTo>
                    <a:pt x="1" y="153"/>
                    <a:pt x="160" y="207"/>
                    <a:pt x="197" y="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3"/>
            <p:cNvSpPr/>
            <p:nvPr/>
          </p:nvSpPr>
          <p:spPr>
            <a:xfrm>
              <a:off x="217006" y="4357095"/>
              <a:ext cx="27626" cy="9936"/>
            </a:xfrm>
            <a:custGeom>
              <a:rect b="b" l="l" r="r" t="t"/>
              <a:pathLst>
                <a:path extrusionOk="0" h="330" w="774">
                  <a:moveTo>
                    <a:pt x="774" y="120"/>
                  </a:moveTo>
                  <a:cubicBezTo>
                    <a:pt x="514" y="3"/>
                    <a:pt x="54" y="0"/>
                    <a:pt x="1" y="209"/>
                  </a:cubicBezTo>
                  <a:cubicBezTo>
                    <a:pt x="257" y="329"/>
                    <a:pt x="719" y="329"/>
                    <a:pt x="774" y="12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3"/>
            <p:cNvSpPr/>
            <p:nvPr/>
          </p:nvSpPr>
          <p:spPr>
            <a:xfrm>
              <a:off x="4081219" y="4346828"/>
              <a:ext cx="37120" cy="16591"/>
            </a:xfrm>
            <a:custGeom>
              <a:rect b="b" l="l" r="r" t="t"/>
              <a:pathLst>
                <a:path extrusionOk="0" h="551" w="1040">
                  <a:moveTo>
                    <a:pt x="887" y="550"/>
                  </a:moveTo>
                  <a:cubicBezTo>
                    <a:pt x="1040" y="1"/>
                    <a:pt x="1" y="490"/>
                    <a:pt x="887" y="55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3"/>
            <p:cNvSpPr/>
            <p:nvPr/>
          </p:nvSpPr>
          <p:spPr>
            <a:xfrm>
              <a:off x="806207" y="4355409"/>
              <a:ext cx="34086" cy="8792"/>
            </a:xfrm>
            <a:custGeom>
              <a:rect b="b" l="l" r="r" t="t"/>
              <a:pathLst>
                <a:path extrusionOk="0" h="292" w="955">
                  <a:moveTo>
                    <a:pt x="75" y="176"/>
                  </a:moveTo>
                  <a:cubicBezTo>
                    <a:pt x="321" y="180"/>
                    <a:pt x="345" y="291"/>
                    <a:pt x="655" y="265"/>
                  </a:cubicBezTo>
                  <a:cubicBezTo>
                    <a:pt x="954" y="43"/>
                    <a:pt x="0" y="0"/>
                    <a:pt x="75" y="17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3"/>
            <p:cNvSpPr/>
            <p:nvPr/>
          </p:nvSpPr>
          <p:spPr>
            <a:xfrm>
              <a:off x="6903837" y="4357216"/>
              <a:ext cx="13991" cy="4215"/>
            </a:xfrm>
            <a:custGeom>
              <a:rect b="b" l="l" r="r" t="t"/>
              <a:pathLst>
                <a:path extrusionOk="0" h="140" w="392">
                  <a:moveTo>
                    <a:pt x="294" y="25"/>
                  </a:moveTo>
                  <a:cubicBezTo>
                    <a:pt x="239" y="0"/>
                    <a:pt x="0" y="68"/>
                    <a:pt x="98" y="116"/>
                  </a:cubicBezTo>
                  <a:cubicBezTo>
                    <a:pt x="153" y="140"/>
                    <a:pt x="392" y="72"/>
                    <a:pt x="294"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3"/>
            <p:cNvSpPr/>
            <p:nvPr/>
          </p:nvSpPr>
          <p:spPr>
            <a:xfrm>
              <a:off x="5927023" y="4349749"/>
              <a:ext cx="25556" cy="10990"/>
            </a:xfrm>
            <a:custGeom>
              <a:rect b="b" l="l" r="r" t="t"/>
              <a:pathLst>
                <a:path extrusionOk="0" h="365" w="716">
                  <a:moveTo>
                    <a:pt x="662" y="364"/>
                  </a:moveTo>
                  <a:cubicBezTo>
                    <a:pt x="716" y="157"/>
                    <a:pt x="613" y="21"/>
                    <a:pt x="275" y="0"/>
                  </a:cubicBezTo>
                  <a:cubicBezTo>
                    <a:pt x="215" y="123"/>
                    <a:pt x="1" y="173"/>
                    <a:pt x="84" y="36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3"/>
            <p:cNvSpPr/>
            <p:nvPr/>
          </p:nvSpPr>
          <p:spPr>
            <a:xfrm>
              <a:off x="2857632" y="4346015"/>
              <a:ext cx="39833" cy="15838"/>
            </a:xfrm>
            <a:custGeom>
              <a:rect b="b" l="l" r="r" t="t"/>
              <a:pathLst>
                <a:path extrusionOk="0" h="526" w="1116">
                  <a:moveTo>
                    <a:pt x="650" y="306"/>
                  </a:moveTo>
                  <a:cubicBezTo>
                    <a:pt x="1116" y="0"/>
                    <a:pt x="1" y="525"/>
                    <a:pt x="650" y="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3"/>
            <p:cNvSpPr/>
            <p:nvPr/>
          </p:nvSpPr>
          <p:spPr>
            <a:xfrm>
              <a:off x="2122701" y="4346979"/>
              <a:ext cx="14705" cy="9515"/>
            </a:xfrm>
            <a:custGeom>
              <a:rect b="b" l="l" r="r" t="t"/>
              <a:pathLst>
                <a:path extrusionOk="0" h="316" w="412">
                  <a:moveTo>
                    <a:pt x="411" y="274"/>
                  </a:moveTo>
                  <a:lnTo>
                    <a:pt x="411" y="92"/>
                  </a:lnTo>
                  <a:cubicBezTo>
                    <a:pt x="219" y="92"/>
                    <a:pt x="182" y="19"/>
                    <a:pt x="26" y="1"/>
                  </a:cubicBezTo>
                  <a:cubicBezTo>
                    <a:pt x="46" y="145"/>
                    <a:pt x="0" y="316"/>
                    <a:pt x="411" y="2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3"/>
            <p:cNvSpPr/>
            <p:nvPr/>
          </p:nvSpPr>
          <p:spPr>
            <a:xfrm>
              <a:off x="1855155" y="4352489"/>
              <a:ext cx="13884" cy="2740"/>
            </a:xfrm>
            <a:custGeom>
              <a:rect b="b" l="l" r="r" t="t"/>
              <a:pathLst>
                <a:path extrusionOk="0" h="91" w="389">
                  <a:moveTo>
                    <a:pt x="389" y="1"/>
                  </a:moveTo>
                  <a:cubicBezTo>
                    <a:pt x="238" y="20"/>
                    <a:pt x="6" y="2"/>
                    <a:pt x="1" y="91"/>
                  </a:cubicBezTo>
                  <a:cubicBezTo>
                    <a:pt x="152" y="71"/>
                    <a:pt x="382" y="88"/>
                    <a:pt x="3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3"/>
            <p:cNvSpPr/>
            <p:nvPr/>
          </p:nvSpPr>
          <p:spPr>
            <a:xfrm>
              <a:off x="3944056" y="4348966"/>
              <a:ext cx="13991" cy="4306"/>
            </a:xfrm>
            <a:custGeom>
              <a:rect b="b" l="l" r="r" t="t"/>
              <a:pathLst>
                <a:path extrusionOk="0" h="143" w="392">
                  <a:moveTo>
                    <a:pt x="293" y="26"/>
                  </a:moveTo>
                  <a:cubicBezTo>
                    <a:pt x="242" y="0"/>
                    <a:pt x="1" y="68"/>
                    <a:pt x="100" y="118"/>
                  </a:cubicBezTo>
                  <a:cubicBezTo>
                    <a:pt x="155" y="142"/>
                    <a:pt x="391"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3"/>
            <p:cNvSpPr/>
            <p:nvPr/>
          </p:nvSpPr>
          <p:spPr>
            <a:xfrm>
              <a:off x="750350" y="4348966"/>
              <a:ext cx="13956" cy="4306"/>
            </a:xfrm>
            <a:custGeom>
              <a:rect b="b" l="l" r="r" t="t"/>
              <a:pathLst>
                <a:path extrusionOk="0" h="143" w="391">
                  <a:moveTo>
                    <a:pt x="293" y="26"/>
                  </a:moveTo>
                  <a:cubicBezTo>
                    <a:pt x="239" y="0"/>
                    <a:pt x="0" y="68"/>
                    <a:pt x="99" y="118"/>
                  </a:cubicBezTo>
                  <a:cubicBezTo>
                    <a:pt x="152" y="142"/>
                    <a:pt x="390" y="73"/>
                    <a:pt x="293" y="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3"/>
            <p:cNvSpPr/>
            <p:nvPr/>
          </p:nvSpPr>
          <p:spPr>
            <a:xfrm>
              <a:off x="6928108" y="4344269"/>
              <a:ext cx="13777" cy="5540"/>
            </a:xfrm>
            <a:custGeom>
              <a:rect b="b" l="l" r="r" t="t"/>
              <a:pathLst>
                <a:path extrusionOk="0" h="184" w="386">
                  <a:moveTo>
                    <a:pt x="386" y="1"/>
                  </a:moveTo>
                  <a:lnTo>
                    <a:pt x="0" y="1"/>
                  </a:lnTo>
                  <a:lnTo>
                    <a:pt x="0" y="184"/>
                  </a:lnTo>
                  <a:lnTo>
                    <a:pt x="386" y="184"/>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3"/>
            <p:cNvSpPr/>
            <p:nvPr/>
          </p:nvSpPr>
          <p:spPr>
            <a:xfrm>
              <a:off x="3101014" y="4341529"/>
              <a:ext cx="13777" cy="5540"/>
            </a:xfrm>
            <a:custGeom>
              <a:rect b="b" l="l" r="r" t="t"/>
              <a:pathLst>
                <a:path extrusionOk="0" h="184" w="386">
                  <a:moveTo>
                    <a:pt x="386" y="0"/>
                  </a:moveTo>
                  <a:lnTo>
                    <a:pt x="1" y="0"/>
                  </a:lnTo>
                  <a:lnTo>
                    <a:pt x="1" y="183"/>
                  </a:lnTo>
                  <a:lnTo>
                    <a:pt x="386" y="18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3"/>
            <p:cNvSpPr/>
            <p:nvPr/>
          </p:nvSpPr>
          <p:spPr>
            <a:xfrm>
              <a:off x="2031473" y="4338970"/>
              <a:ext cx="34051" cy="8882"/>
            </a:xfrm>
            <a:custGeom>
              <a:rect b="b" l="l" r="r" t="t"/>
              <a:pathLst>
                <a:path extrusionOk="0" h="295" w="954">
                  <a:moveTo>
                    <a:pt x="75" y="177"/>
                  </a:moveTo>
                  <a:cubicBezTo>
                    <a:pt x="321" y="182"/>
                    <a:pt x="341" y="294"/>
                    <a:pt x="654" y="268"/>
                  </a:cubicBezTo>
                  <a:cubicBezTo>
                    <a:pt x="953" y="45"/>
                    <a:pt x="0" y="1"/>
                    <a:pt x="75" y="17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3"/>
            <p:cNvSpPr/>
            <p:nvPr/>
          </p:nvSpPr>
          <p:spPr>
            <a:xfrm>
              <a:off x="3083739" y="4340776"/>
              <a:ext cx="13956" cy="4276"/>
            </a:xfrm>
            <a:custGeom>
              <a:rect b="b" l="l" r="r" t="t"/>
              <a:pathLst>
                <a:path extrusionOk="0" h="142" w="391">
                  <a:moveTo>
                    <a:pt x="290" y="25"/>
                  </a:moveTo>
                  <a:cubicBezTo>
                    <a:pt x="237" y="1"/>
                    <a:pt x="1" y="70"/>
                    <a:pt x="98" y="117"/>
                  </a:cubicBezTo>
                  <a:cubicBezTo>
                    <a:pt x="152" y="142"/>
                    <a:pt x="391" y="71"/>
                    <a:pt x="290" y="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3"/>
            <p:cNvSpPr/>
            <p:nvPr/>
          </p:nvSpPr>
          <p:spPr>
            <a:xfrm>
              <a:off x="2171849" y="4341529"/>
              <a:ext cx="13706" cy="2770"/>
            </a:xfrm>
            <a:custGeom>
              <a:rect b="b" l="l" r="r" t="t"/>
              <a:pathLst>
                <a:path extrusionOk="0" h="92" w="384">
                  <a:moveTo>
                    <a:pt x="384" y="0"/>
                  </a:moveTo>
                  <a:cubicBezTo>
                    <a:pt x="235" y="20"/>
                    <a:pt x="3" y="4"/>
                    <a:pt x="0" y="92"/>
                  </a:cubicBezTo>
                  <a:cubicBezTo>
                    <a:pt x="149" y="71"/>
                    <a:pt x="377" y="89"/>
                    <a:pt x="3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3"/>
            <p:cNvSpPr/>
            <p:nvPr/>
          </p:nvSpPr>
          <p:spPr>
            <a:xfrm>
              <a:off x="2027225" y="5008644"/>
              <a:ext cx="50683" cy="16410"/>
            </a:xfrm>
            <a:custGeom>
              <a:rect b="b" l="l" r="r" t="t"/>
              <a:pathLst>
                <a:path extrusionOk="0" h="545" w="1420">
                  <a:moveTo>
                    <a:pt x="194" y="545"/>
                  </a:moveTo>
                  <a:cubicBezTo>
                    <a:pt x="1419" y="479"/>
                    <a:pt x="207" y="0"/>
                    <a:pt x="0" y="271"/>
                  </a:cubicBezTo>
                  <a:cubicBezTo>
                    <a:pt x="226" y="289"/>
                    <a:pt x="211" y="417"/>
                    <a:pt x="194" y="54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3"/>
            <p:cNvSpPr/>
            <p:nvPr/>
          </p:nvSpPr>
          <p:spPr>
            <a:xfrm>
              <a:off x="8717625" y="4718789"/>
              <a:ext cx="34479" cy="10990"/>
            </a:xfrm>
            <a:custGeom>
              <a:rect b="b" l="l" r="r" t="t"/>
              <a:pathLst>
                <a:path extrusionOk="0" h="365" w="966">
                  <a:moveTo>
                    <a:pt x="965" y="365"/>
                  </a:moveTo>
                  <a:cubicBezTo>
                    <a:pt x="897" y="123"/>
                    <a:pt x="459" y="59"/>
                    <a:pt x="0" y="0"/>
                  </a:cubicBezTo>
                  <a:cubicBezTo>
                    <a:pt x="79" y="237"/>
                    <a:pt x="601" y="264"/>
                    <a:pt x="965" y="3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3"/>
            <p:cNvSpPr/>
            <p:nvPr/>
          </p:nvSpPr>
          <p:spPr>
            <a:xfrm>
              <a:off x="9040779" y="4491891"/>
              <a:ext cx="36799" cy="16320"/>
            </a:xfrm>
            <a:custGeom>
              <a:rect b="b" l="l" r="r" t="t"/>
              <a:pathLst>
                <a:path extrusionOk="0" h="542" w="1031">
                  <a:moveTo>
                    <a:pt x="203" y="455"/>
                  </a:moveTo>
                  <a:cubicBezTo>
                    <a:pt x="791" y="541"/>
                    <a:pt x="1030" y="10"/>
                    <a:pt x="781" y="1"/>
                  </a:cubicBezTo>
                  <a:cubicBezTo>
                    <a:pt x="609" y="161"/>
                    <a:pt x="0" y="117"/>
                    <a:pt x="203" y="45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3"/>
            <p:cNvSpPr/>
            <p:nvPr/>
          </p:nvSpPr>
          <p:spPr>
            <a:xfrm>
              <a:off x="780616" y="4419510"/>
              <a:ext cx="35264" cy="10117"/>
            </a:xfrm>
            <a:custGeom>
              <a:rect b="b" l="l" r="r" t="t"/>
              <a:pathLst>
                <a:path extrusionOk="0" h="336" w="988">
                  <a:moveTo>
                    <a:pt x="409" y="316"/>
                  </a:moveTo>
                  <a:cubicBezTo>
                    <a:pt x="487" y="162"/>
                    <a:pt x="658" y="336"/>
                    <a:pt x="987" y="316"/>
                  </a:cubicBezTo>
                  <a:lnTo>
                    <a:pt x="987" y="45"/>
                  </a:lnTo>
                  <a:cubicBezTo>
                    <a:pt x="613" y="0"/>
                    <a:pt x="1" y="289"/>
                    <a:pt x="409" y="3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3"/>
            <p:cNvSpPr/>
            <p:nvPr/>
          </p:nvSpPr>
          <p:spPr>
            <a:xfrm>
              <a:off x="754097" y="4355921"/>
              <a:ext cx="37656" cy="11111"/>
            </a:xfrm>
            <a:custGeom>
              <a:rect b="b" l="l" r="r" t="t"/>
              <a:pathLst>
                <a:path extrusionOk="0" h="369" w="1055">
                  <a:moveTo>
                    <a:pt x="960" y="248"/>
                  </a:moveTo>
                  <a:cubicBezTo>
                    <a:pt x="574" y="248"/>
                    <a:pt x="715" y="0"/>
                    <a:pt x="188" y="68"/>
                  </a:cubicBezTo>
                  <a:cubicBezTo>
                    <a:pt x="1" y="290"/>
                    <a:pt x="1054" y="368"/>
                    <a:pt x="960" y="24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91" name="Google Shape;5391;p3"/>
          <p:cNvSpPr txBox="1"/>
          <p:nvPr>
            <p:ph type="title"/>
          </p:nvPr>
        </p:nvSpPr>
        <p:spPr>
          <a:xfrm>
            <a:off x="2091750" y="2329300"/>
            <a:ext cx="4960500" cy="841800"/>
          </a:xfrm>
          <a:prstGeom prst="rect">
            <a:avLst/>
          </a:prstGeom>
        </p:spPr>
        <p:txBody>
          <a:bodyPr anchorCtr="0" anchor="ctr" bIns="91425" lIns="91425" spcFirstLastPara="1" rIns="91425" wrap="square" tIns="91425">
            <a:noAutofit/>
          </a:bodyPr>
          <a:lstStyle>
            <a:lvl1pPr lvl="0" algn="ctr">
              <a:spcBef>
                <a:spcPts val="0"/>
              </a:spcBef>
              <a:spcAft>
                <a:spcPts val="0"/>
              </a:spcAft>
              <a:buSzPts val="3600"/>
              <a:buNone/>
              <a:defRPr sz="6000">
                <a:solidFill>
                  <a:schemeClr val="dk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5392" name="Google Shape;5392;p3"/>
          <p:cNvSpPr txBox="1"/>
          <p:nvPr>
            <p:ph hasCustomPrompt="1" idx="2" type="title"/>
          </p:nvPr>
        </p:nvSpPr>
        <p:spPr>
          <a:xfrm>
            <a:off x="2996575" y="804100"/>
            <a:ext cx="3150900" cy="1639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000"/>
              <a:buNone/>
              <a:defRPr sz="11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5393" name="Google Shape;5393;p3"/>
          <p:cNvSpPr txBox="1"/>
          <p:nvPr>
            <p:ph idx="1" type="subTitle"/>
          </p:nvPr>
        </p:nvSpPr>
        <p:spPr>
          <a:xfrm>
            <a:off x="2391925" y="3510500"/>
            <a:ext cx="4360200" cy="443400"/>
          </a:xfrm>
          <a:prstGeom prst="rect">
            <a:avLst/>
          </a:prstGeom>
          <a:solidFill>
            <a:schemeClr val="accent5"/>
          </a:solidFill>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lt1"/>
        </a:solidFill>
      </p:bgPr>
    </p:bg>
    <p:spTree>
      <p:nvGrpSpPr>
        <p:cNvPr id="5394" name="Shape 5394"/>
        <p:cNvGrpSpPr/>
        <p:nvPr/>
      </p:nvGrpSpPr>
      <p:grpSpPr>
        <a:xfrm>
          <a:off x="0" y="0"/>
          <a:ext cx="0" cy="0"/>
          <a:chOff x="0" y="0"/>
          <a:chExt cx="0" cy="0"/>
        </a:xfrm>
      </p:grpSpPr>
      <p:sp>
        <p:nvSpPr>
          <p:cNvPr id="5395" name="Google Shape;5395;p4"/>
          <p:cNvSpPr txBox="1"/>
          <p:nvPr>
            <p:ph type="title"/>
          </p:nvPr>
        </p:nvSpPr>
        <p:spPr>
          <a:xfrm>
            <a:off x="457200" y="411475"/>
            <a:ext cx="8238900" cy="564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1"/>
              </a:buClr>
              <a:buSzPts val="2800"/>
              <a:buNone/>
              <a:defRPr>
                <a:solidFill>
                  <a:schemeClr val="dk1"/>
                </a:solidFill>
              </a:defRPr>
            </a:lvl1pPr>
            <a:lvl2pPr lvl="1" rtl="0">
              <a:spcBef>
                <a:spcPts val="0"/>
              </a:spcBef>
              <a:spcAft>
                <a:spcPts val="0"/>
              </a:spcAft>
              <a:buClr>
                <a:schemeClr val="dk1"/>
              </a:buClr>
              <a:buSzPts val="2800"/>
              <a:buNone/>
              <a:defRPr>
                <a:solidFill>
                  <a:schemeClr val="dk1"/>
                </a:solidFill>
              </a:defRPr>
            </a:lvl2pPr>
            <a:lvl3pPr lvl="2" rtl="0">
              <a:spcBef>
                <a:spcPts val="0"/>
              </a:spcBef>
              <a:spcAft>
                <a:spcPts val="0"/>
              </a:spcAft>
              <a:buClr>
                <a:schemeClr val="dk1"/>
              </a:buClr>
              <a:buSzPts val="2800"/>
              <a:buNone/>
              <a:defRPr>
                <a:solidFill>
                  <a:schemeClr val="dk1"/>
                </a:solidFill>
              </a:defRPr>
            </a:lvl3pPr>
            <a:lvl4pPr lvl="3" rtl="0">
              <a:spcBef>
                <a:spcPts val="0"/>
              </a:spcBef>
              <a:spcAft>
                <a:spcPts val="0"/>
              </a:spcAft>
              <a:buClr>
                <a:schemeClr val="dk1"/>
              </a:buClr>
              <a:buSzPts val="2800"/>
              <a:buNone/>
              <a:defRPr>
                <a:solidFill>
                  <a:schemeClr val="dk1"/>
                </a:solidFill>
              </a:defRPr>
            </a:lvl4pPr>
            <a:lvl5pPr lvl="4" rtl="0">
              <a:spcBef>
                <a:spcPts val="0"/>
              </a:spcBef>
              <a:spcAft>
                <a:spcPts val="0"/>
              </a:spcAft>
              <a:buClr>
                <a:schemeClr val="dk1"/>
              </a:buClr>
              <a:buSzPts val="2800"/>
              <a:buNone/>
              <a:defRPr>
                <a:solidFill>
                  <a:schemeClr val="dk1"/>
                </a:solidFill>
              </a:defRPr>
            </a:lvl5pPr>
            <a:lvl6pPr lvl="5" rtl="0">
              <a:spcBef>
                <a:spcPts val="0"/>
              </a:spcBef>
              <a:spcAft>
                <a:spcPts val="0"/>
              </a:spcAft>
              <a:buClr>
                <a:schemeClr val="dk1"/>
              </a:buClr>
              <a:buSzPts val="2800"/>
              <a:buNone/>
              <a:defRPr>
                <a:solidFill>
                  <a:schemeClr val="dk1"/>
                </a:solidFill>
              </a:defRPr>
            </a:lvl6pPr>
            <a:lvl7pPr lvl="6" rtl="0">
              <a:spcBef>
                <a:spcPts val="0"/>
              </a:spcBef>
              <a:spcAft>
                <a:spcPts val="0"/>
              </a:spcAft>
              <a:buClr>
                <a:schemeClr val="dk1"/>
              </a:buClr>
              <a:buSzPts val="2800"/>
              <a:buNone/>
              <a:defRPr>
                <a:solidFill>
                  <a:schemeClr val="dk1"/>
                </a:solidFill>
              </a:defRPr>
            </a:lvl7pPr>
            <a:lvl8pPr lvl="7" rtl="0">
              <a:spcBef>
                <a:spcPts val="0"/>
              </a:spcBef>
              <a:spcAft>
                <a:spcPts val="0"/>
              </a:spcAft>
              <a:buClr>
                <a:schemeClr val="dk1"/>
              </a:buClr>
              <a:buSzPts val="2800"/>
              <a:buNone/>
              <a:defRPr>
                <a:solidFill>
                  <a:schemeClr val="dk1"/>
                </a:solidFill>
              </a:defRPr>
            </a:lvl8pPr>
            <a:lvl9pPr lvl="8" rtl="0">
              <a:spcBef>
                <a:spcPts val="0"/>
              </a:spcBef>
              <a:spcAft>
                <a:spcPts val="0"/>
              </a:spcAft>
              <a:buClr>
                <a:schemeClr val="dk1"/>
              </a:buClr>
              <a:buSzPts val="2800"/>
              <a:buNone/>
              <a:defRPr>
                <a:solidFill>
                  <a:schemeClr val="dk1"/>
                </a:solidFill>
              </a:defRPr>
            </a:lvl9pPr>
          </a:lstStyle>
          <a:p/>
        </p:txBody>
      </p:sp>
      <p:sp>
        <p:nvSpPr>
          <p:cNvPr id="5396" name="Google Shape;5396;p4"/>
          <p:cNvSpPr txBox="1"/>
          <p:nvPr>
            <p:ph idx="1" type="body"/>
          </p:nvPr>
        </p:nvSpPr>
        <p:spPr>
          <a:xfrm>
            <a:off x="457200" y="1395875"/>
            <a:ext cx="8238900" cy="29790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accent1"/>
              </a:buClr>
              <a:buSzPts val="1400"/>
              <a:buFont typeface="Kirang Haerang"/>
              <a:buChar char="●"/>
              <a:defRPr>
                <a:solidFill>
                  <a:schemeClr val="dk1"/>
                </a:solidFill>
              </a:defRPr>
            </a:lvl1pPr>
            <a:lvl2pPr indent="-317500" lvl="1" marL="914400" rtl="0">
              <a:spcBef>
                <a:spcPts val="1600"/>
              </a:spcBef>
              <a:spcAft>
                <a:spcPts val="0"/>
              </a:spcAft>
              <a:buClr>
                <a:schemeClr val="accent1"/>
              </a:buClr>
              <a:buSzPts val="1400"/>
              <a:buChar char="○"/>
              <a:defRPr>
                <a:solidFill>
                  <a:schemeClr val="dk1"/>
                </a:solidFill>
              </a:defRPr>
            </a:lvl2pPr>
            <a:lvl3pPr indent="-317500" lvl="2" marL="1371600" rtl="0">
              <a:lnSpc>
                <a:spcPct val="115000"/>
              </a:lnSpc>
              <a:spcBef>
                <a:spcPts val="1600"/>
              </a:spcBef>
              <a:spcAft>
                <a:spcPts val="0"/>
              </a:spcAft>
              <a:buClr>
                <a:schemeClr val="dk1"/>
              </a:buClr>
              <a:buSzPts val="1400"/>
              <a:buChar char="■"/>
              <a:defRPr>
                <a:solidFill>
                  <a:schemeClr val="dk1"/>
                </a:solidFill>
              </a:defRPr>
            </a:lvl3pPr>
            <a:lvl4pPr indent="-317500" lvl="3" marL="1828800" rtl="0">
              <a:lnSpc>
                <a:spcPct val="115000"/>
              </a:lnSpc>
              <a:spcBef>
                <a:spcPts val="1600"/>
              </a:spcBef>
              <a:spcAft>
                <a:spcPts val="0"/>
              </a:spcAft>
              <a:buClr>
                <a:schemeClr val="dk1"/>
              </a:buClr>
              <a:buSzPts val="1400"/>
              <a:buChar char="●"/>
              <a:defRPr>
                <a:solidFill>
                  <a:schemeClr val="dk1"/>
                </a:solidFill>
              </a:defRPr>
            </a:lvl4pPr>
            <a:lvl5pPr indent="-317500" lvl="4" marL="2286000" rtl="0">
              <a:lnSpc>
                <a:spcPct val="115000"/>
              </a:lnSpc>
              <a:spcBef>
                <a:spcPts val="1600"/>
              </a:spcBef>
              <a:spcAft>
                <a:spcPts val="0"/>
              </a:spcAft>
              <a:buClr>
                <a:schemeClr val="dk1"/>
              </a:buClr>
              <a:buSzPts val="1400"/>
              <a:buChar char="○"/>
              <a:defRPr>
                <a:solidFill>
                  <a:schemeClr val="dk1"/>
                </a:solidFill>
              </a:defRPr>
            </a:lvl5pPr>
            <a:lvl6pPr indent="-317500" lvl="5" marL="2743200" rtl="0">
              <a:lnSpc>
                <a:spcPct val="115000"/>
              </a:lnSpc>
              <a:spcBef>
                <a:spcPts val="1600"/>
              </a:spcBef>
              <a:spcAft>
                <a:spcPts val="0"/>
              </a:spcAft>
              <a:buClr>
                <a:schemeClr val="dk1"/>
              </a:buClr>
              <a:buSzPts val="1400"/>
              <a:buChar char="■"/>
              <a:defRPr>
                <a:solidFill>
                  <a:schemeClr val="dk1"/>
                </a:solidFill>
              </a:defRPr>
            </a:lvl6pPr>
            <a:lvl7pPr indent="-317500" lvl="6" marL="3200400" rtl="0">
              <a:lnSpc>
                <a:spcPct val="115000"/>
              </a:lnSpc>
              <a:spcBef>
                <a:spcPts val="1600"/>
              </a:spcBef>
              <a:spcAft>
                <a:spcPts val="0"/>
              </a:spcAft>
              <a:buClr>
                <a:schemeClr val="dk1"/>
              </a:buClr>
              <a:buSzPts val="1400"/>
              <a:buChar char="●"/>
              <a:defRPr>
                <a:solidFill>
                  <a:schemeClr val="dk1"/>
                </a:solidFill>
              </a:defRPr>
            </a:lvl7pPr>
            <a:lvl8pPr indent="-317500" lvl="7" marL="3657600" rtl="0">
              <a:lnSpc>
                <a:spcPct val="115000"/>
              </a:lnSpc>
              <a:spcBef>
                <a:spcPts val="1600"/>
              </a:spcBef>
              <a:spcAft>
                <a:spcPts val="0"/>
              </a:spcAft>
              <a:buClr>
                <a:schemeClr val="dk1"/>
              </a:buClr>
              <a:buSzPts val="1400"/>
              <a:buChar char="○"/>
              <a:defRPr>
                <a:solidFill>
                  <a:schemeClr val="dk1"/>
                </a:solidFill>
              </a:defRPr>
            </a:lvl8pPr>
            <a:lvl9pPr indent="-317500" lvl="8" marL="4114800" rtl="0">
              <a:lnSpc>
                <a:spcPct val="115000"/>
              </a:lnSpc>
              <a:spcBef>
                <a:spcPts val="1600"/>
              </a:spcBef>
              <a:spcAft>
                <a:spcPts val="1600"/>
              </a:spcAft>
              <a:buClr>
                <a:schemeClr val="dk1"/>
              </a:buClr>
              <a:buSzPts val="1400"/>
              <a:buChar char="■"/>
              <a:defRPr>
                <a:solidFill>
                  <a:schemeClr val="dk1"/>
                </a:solidFill>
              </a:defRPr>
            </a:lvl9pPr>
          </a:lstStyle>
          <a:p/>
        </p:txBody>
      </p:sp>
      <p:cxnSp>
        <p:nvCxnSpPr>
          <p:cNvPr id="5397" name="Google Shape;5397;p4"/>
          <p:cNvCxnSpPr/>
          <p:nvPr/>
        </p:nvCxnSpPr>
        <p:spPr>
          <a:xfrm>
            <a:off x="558825" y="975775"/>
            <a:ext cx="528300" cy="0"/>
          </a:xfrm>
          <a:prstGeom prst="straightConnector1">
            <a:avLst/>
          </a:prstGeom>
          <a:noFill/>
          <a:ln cap="flat" cmpd="sng" w="19050">
            <a:solidFill>
              <a:schemeClr val="accent3"/>
            </a:solidFill>
            <a:prstDash val="dash"/>
            <a:round/>
            <a:headEnd len="med" w="med" type="none"/>
            <a:tailEnd len="med" w="med" type="none"/>
          </a:ln>
        </p:spPr>
      </p:cxn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398" name="Shape 5398"/>
        <p:cNvGrpSpPr/>
        <p:nvPr/>
      </p:nvGrpSpPr>
      <p:grpSpPr>
        <a:xfrm>
          <a:off x="0" y="0"/>
          <a:ext cx="0" cy="0"/>
          <a:chOff x="0" y="0"/>
          <a:chExt cx="0" cy="0"/>
        </a:xfrm>
      </p:grpSpPr>
      <p:grpSp>
        <p:nvGrpSpPr>
          <p:cNvPr id="5399" name="Google Shape;5399;p5"/>
          <p:cNvGrpSpPr/>
          <p:nvPr/>
        </p:nvGrpSpPr>
        <p:grpSpPr>
          <a:xfrm>
            <a:off x="0" y="0"/>
            <a:ext cx="9144000" cy="5143500"/>
            <a:chOff x="0" y="0"/>
            <a:chExt cx="9144000" cy="5143500"/>
          </a:xfrm>
        </p:grpSpPr>
        <p:sp>
          <p:nvSpPr>
            <p:cNvPr id="5400" name="Google Shape;5400;p5"/>
            <p:cNvSpPr/>
            <p:nvPr/>
          </p:nvSpPr>
          <p:spPr>
            <a:xfrm>
              <a:off x="8724086" y="797635"/>
              <a:ext cx="13777" cy="6715"/>
            </a:xfrm>
            <a:custGeom>
              <a:rect b="b" l="l" r="r" t="t"/>
              <a:pathLst>
                <a:path extrusionOk="0" h="223" w="386">
                  <a:moveTo>
                    <a:pt x="386" y="110"/>
                  </a:moveTo>
                  <a:cubicBezTo>
                    <a:pt x="344" y="1"/>
                    <a:pt x="173" y="54"/>
                    <a:pt x="1" y="110"/>
                  </a:cubicBezTo>
                  <a:cubicBezTo>
                    <a:pt x="2" y="199"/>
                    <a:pt x="338" y="223"/>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5"/>
            <p:cNvSpPr/>
            <p:nvPr/>
          </p:nvSpPr>
          <p:spPr>
            <a:xfrm>
              <a:off x="8121679" y="800164"/>
              <a:ext cx="14063" cy="4215"/>
            </a:xfrm>
            <a:custGeom>
              <a:rect b="b" l="l" r="r" t="t"/>
              <a:pathLst>
                <a:path extrusionOk="0" h="140" w="394">
                  <a:moveTo>
                    <a:pt x="100" y="115"/>
                  </a:moveTo>
                  <a:cubicBezTo>
                    <a:pt x="154" y="140"/>
                    <a:pt x="394" y="72"/>
                    <a:pt x="292" y="24"/>
                  </a:cubicBezTo>
                  <a:cubicBezTo>
                    <a:pt x="242"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5"/>
            <p:cNvSpPr/>
            <p:nvPr/>
          </p:nvSpPr>
          <p:spPr>
            <a:xfrm>
              <a:off x="3299282" y="798207"/>
              <a:ext cx="21630" cy="6353"/>
            </a:xfrm>
            <a:custGeom>
              <a:rect b="b" l="l" r="r" t="t"/>
              <a:pathLst>
                <a:path extrusionOk="0" h="211" w="606">
                  <a:moveTo>
                    <a:pt x="606" y="0"/>
                  </a:moveTo>
                  <a:lnTo>
                    <a:pt x="26" y="0"/>
                  </a:lnTo>
                  <a:cubicBezTo>
                    <a:pt x="0" y="161"/>
                    <a:pt x="219" y="210"/>
                    <a:pt x="606" y="1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5"/>
            <p:cNvSpPr/>
            <p:nvPr/>
          </p:nvSpPr>
          <p:spPr>
            <a:xfrm>
              <a:off x="168430" y="798026"/>
              <a:ext cx="23950" cy="5962"/>
            </a:xfrm>
            <a:custGeom>
              <a:rect b="b" l="l" r="r" t="t"/>
              <a:pathLst>
                <a:path extrusionOk="0" h="198" w="671">
                  <a:moveTo>
                    <a:pt x="580" y="6"/>
                  </a:moveTo>
                  <a:cubicBezTo>
                    <a:pt x="247" y="1"/>
                    <a:pt x="84" y="74"/>
                    <a:pt x="0" y="186"/>
                  </a:cubicBezTo>
                  <a:cubicBezTo>
                    <a:pt x="302" y="178"/>
                    <a:pt x="670" y="198"/>
                    <a:pt x="580"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5"/>
            <p:cNvSpPr/>
            <p:nvPr/>
          </p:nvSpPr>
          <p:spPr>
            <a:xfrm>
              <a:off x="2725286" y="797394"/>
              <a:ext cx="14134" cy="4276"/>
            </a:xfrm>
            <a:custGeom>
              <a:rect b="b" l="l" r="r" t="t"/>
              <a:pathLst>
                <a:path extrusionOk="0" h="142" w="396">
                  <a:moveTo>
                    <a:pt x="293" y="27"/>
                  </a:moveTo>
                  <a:cubicBezTo>
                    <a:pt x="242" y="1"/>
                    <a:pt x="0" y="69"/>
                    <a:pt x="103" y="116"/>
                  </a:cubicBezTo>
                  <a:cubicBezTo>
                    <a:pt x="156" y="142"/>
                    <a:pt x="396" y="73"/>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5"/>
            <p:cNvSpPr/>
            <p:nvPr/>
          </p:nvSpPr>
          <p:spPr>
            <a:xfrm>
              <a:off x="6944704" y="794654"/>
              <a:ext cx="14134" cy="4276"/>
            </a:xfrm>
            <a:custGeom>
              <a:rect b="b" l="l" r="r" t="t"/>
              <a:pathLst>
                <a:path extrusionOk="0" h="142" w="396">
                  <a:moveTo>
                    <a:pt x="99" y="118"/>
                  </a:moveTo>
                  <a:cubicBezTo>
                    <a:pt x="155" y="142"/>
                    <a:pt x="396" y="74"/>
                    <a:pt x="293" y="24"/>
                  </a:cubicBezTo>
                  <a:cubicBezTo>
                    <a:pt x="239" y="1"/>
                    <a:pt x="0" y="70"/>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5"/>
            <p:cNvSpPr/>
            <p:nvPr/>
          </p:nvSpPr>
          <p:spPr>
            <a:xfrm>
              <a:off x="5251376" y="794684"/>
              <a:ext cx="14099" cy="4246"/>
            </a:xfrm>
            <a:custGeom>
              <a:rect b="b" l="l" r="r" t="t"/>
              <a:pathLst>
                <a:path extrusionOk="0" h="141" w="395">
                  <a:moveTo>
                    <a:pt x="294" y="26"/>
                  </a:moveTo>
                  <a:cubicBezTo>
                    <a:pt x="241" y="1"/>
                    <a:pt x="1" y="69"/>
                    <a:pt x="102" y="118"/>
                  </a:cubicBezTo>
                  <a:cubicBezTo>
                    <a:pt x="155" y="141"/>
                    <a:pt x="395"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5"/>
            <p:cNvSpPr/>
            <p:nvPr/>
          </p:nvSpPr>
          <p:spPr>
            <a:xfrm>
              <a:off x="1882281" y="781768"/>
              <a:ext cx="39797" cy="13700"/>
            </a:xfrm>
            <a:custGeom>
              <a:rect b="b" l="l" r="r" t="t"/>
              <a:pathLst>
                <a:path extrusionOk="0" h="455" w="1115">
                  <a:moveTo>
                    <a:pt x="579" y="0"/>
                  </a:moveTo>
                  <a:cubicBezTo>
                    <a:pt x="405" y="161"/>
                    <a:pt x="112" y="265"/>
                    <a:pt x="1" y="455"/>
                  </a:cubicBezTo>
                  <a:cubicBezTo>
                    <a:pt x="388" y="448"/>
                    <a:pt x="1114" y="141"/>
                    <a:pt x="5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5"/>
            <p:cNvSpPr/>
            <p:nvPr/>
          </p:nvSpPr>
          <p:spPr>
            <a:xfrm>
              <a:off x="1720382" y="791945"/>
              <a:ext cx="14170" cy="4306"/>
            </a:xfrm>
            <a:custGeom>
              <a:rect b="b" l="l" r="r" t="t"/>
              <a:pathLst>
                <a:path extrusionOk="0" h="143" w="397">
                  <a:moveTo>
                    <a:pt x="101" y="117"/>
                  </a:moveTo>
                  <a:cubicBezTo>
                    <a:pt x="155" y="143"/>
                    <a:pt x="396" y="74"/>
                    <a:pt x="292" y="27"/>
                  </a:cubicBezTo>
                  <a:cubicBezTo>
                    <a:pt x="241" y="0"/>
                    <a:pt x="1" y="68"/>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5"/>
            <p:cNvSpPr/>
            <p:nvPr/>
          </p:nvSpPr>
          <p:spPr>
            <a:xfrm>
              <a:off x="1142210" y="789205"/>
              <a:ext cx="14134" cy="4215"/>
            </a:xfrm>
            <a:custGeom>
              <a:rect b="b" l="l" r="r" t="t"/>
              <a:pathLst>
                <a:path extrusionOk="0" h="140" w="396">
                  <a:moveTo>
                    <a:pt x="102" y="116"/>
                  </a:moveTo>
                  <a:cubicBezTo>
                    <a:pt x="153" y="140"/>
                    <a:pt x="396" y="72"/>
                    <a:pt x="291" y="26"/>
                  </a:cubicBezTo>
                  <a:cubicBezTo>
                    <a:pt x="240" y="0"/>
                    <a:pt x="0" y="71"/>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5"/>
            <p:cNvSpPr/>
            <p:nvPr/>
          </p:nvSpPr>
          <p:spPr>
            <a:xfrm>
              <a:off x="2787390" y="786495"/>
              <a:ext cx="13884" cy="4246"/>
            </a:xfrm>
            <a:custGeom>
              <a:rect b="b" l="l" r="r" t="t"/>
              <a:pathLst>
                <a:path extrusionOk="0" h="141" w="389">
                  <a:moveTo>
                    <a:pt x="98" y="116"/>
                  </a:moveTo>
                  <a:cubicBezTo>
                    <a:pt x="150" y="141"/>
                    <a:pt x="388" y="72"/>
                    <a:pt x="291" y="25"/>
                  </a:cubicBezTo>
                  <a:cubicBezTo>
                    <a:pt x="237" y="0"/>
                    <a:pt x="0"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5"/>
            <p:cNvSpPr/>
            <p:nvPr/>
          </p:nvSpPr>
          <p:spPr>
            <a:xfrm>
              <a:off x="2921663" y="781768"/>
              <a:ext cx="13813" cy="5480"/>
            </a:xfrm>
            <a:custGeom>
              <a:rect b="b" l="l" r="r" t="t"/>
              <a:pathLst>
                <a:path extrusionOk="0" h="182" w="387">
                  <a:moveTo>
                    <a:pt x="387" y="0"/>
                  </a:moveTo>
                  <a:lnTo>
                    <a:pt x="0" y="0"/>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5"/>
            <p:cNvSpPr/>
            <p:nvPr/>
          </p:nvSpPr>
          <p:spPr>
            <a:xfrm>
              <a:off x="6610914" y="778667"/>
              <a:ext cx="6996" cy="6233"/>
            </a:xfrm>
            <a:custGeom>
              <a:rect b="b" l="l" r="r" t="t"/>
              <a:pathLst>
                <a:path extrusionOk="0" h="207" w="196">
                  <a:moveTo>
                    <a:pt x="195" y="103"/>
                  </a:moveTo>
                  <a:cubicBezTo>
                    <a:pt x="195" y="52"/>
                    <a:pt x="39" y="0"/>
                    <a:pt x="3" y="103"/>
                  </a:cubicBezTo>
                  <a:cubicBezTo>
                    <a:pt x="1" y="154"/>
                    <a:pt x="160" y="207"/>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5"/>
            <p:cNvSpPr/>
            <p:nvPr/>
          </p:nvSpPr>
          <p:spPr>
            <a:xfrm>
              <a:off x="4277596" y="778667"/>
              <a:ext cx="6889" cy="6233"/>
            </a:xfrm>
            <a:custGeom>
              <a:rect b="b" l="l" r="r" t="t"/>
              <a:pathLst>
                <a:path extrusionOk="0" h="207" w="193">
                  <a:moveTo>
                    <a:pt x="193" y="103"/>
                  </a:moveTo>
                  <a:cubicBezTo>
                    <a:pt x="193" y="52"/>
                    <a:pt x="39" y="0"/>
                    <a:pt x="1" y="103"/>
                  </a:cubicBezTo>
                  <a:cubicBezTo>
                    <a:pt x="1" y="154"/>
                    <a:pt x="156" y="207"/>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5"/>
            <p:cNvSpPr/>
            <p:nvPr/>
          </p:nvSpPr>
          <p:spPr>
            <a:xfrm>
              <a:off x="591664" y="780985"/>
              <a:ext cx="13991" cy="4306"/>
            </a:xfrm>
            <a:custGeom>
              <a:rect b="b" l="l" r="r" t="t"/>
              <a:pathLst>
                <a:path extrusionOk="0" h="143" w="392">
                  <a:moveTo>
                    <a:pt x="293" y="26"/>
                  </a:moveTo>
                  <a:cubicBezTo>
                    <a:pt x="238" y="0"/>
                    <a:pt x="0" y="69"/>
                    <a:pt x="99" y="116"/>
                  </a:cubicBezTo>
                  <a:cubicBezTo>
                    <a:pt x="152" y="143"/>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5"/>
            <p:cNvSpPr/>
            <p:nvPr/>
          </p:nvSpPr>
          <p:spPr>
            <a:xfrm>
              <a:off x="5530380" y="773548"/>
              <a:ext cx="20666" cy="8250"/>
            </a:xfrm>
            <a:custGeom>
              <a:rect b="b" l="l" r="r" t="t"/>
              <a:pathLst>
                <a:path extrusionOk="0" h="274" w="579">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5"/>
            <p:cNvSpPr/>
            <p:nvPr/>
          </p:nvSpPr>
          <p:spPr>
            <a:xfrm>
              <a:off x="4899633" y="773127"/>
              <a:ext cx="33480" cy="15868"/>
            </a:xfrm>
            <a:custGeom>
              <a:rect b="b" l="l" r="r" t="t"/>
              <a:pathLst>
                <a:path extrusionOk="0" h="527" w="938">
                  <a:moveTo>
                    <a:pt x="893" y="196"/>
                  </a:moveTo>
                  <a:cubicBezTo>
                    <a:pt x="938" y="141"/>
                    <a:pt x="601" y="0"/>
                    <a:pt x="509" y="15"/>
                  </a:cubicBezTo>
                  <a:cubicBezTo>
                    <a:pt x="0" y="89"/>
                    <a:pt x="632" y="526"/>
                    <a:pt x="893" y="1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5"/>
            <p:cNvSpPr/>
            <p:nvPr/>
          </p:nvSpPr>
          <p:spPr>
            <a:xfrm>
              <a:off x="471275" y="764787"/>
              <a:ext cx="40333" cy="14664"/>
            </a:xfrm>
            <a:custGeom>
              <a:rect b="b" l="l" r="r" t="t"/>
              <a:pathLst>
                <a:path extrusionOk="0" h="487" w="1130">
                  <a:moveTo>
                    <a:pt x="770" y="383"/>
                  </a:moveTo>
                  <a:cubicBezTo>
                    <a:pt x="1129" y="80"/>
                    <a:pt x="78" y="0"/>
                    <a:pt x="0" y="200"/>
                  </a:cubicBezTo>
                  <a:cubicBezTo>
                    <a:pt x="302" y="239"/>
                    <a:pt x="165" y="486"/>
                    <a:pt x="770" y="3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5"/>
            <p:cNvSpPr/>
            <p:nvPr/>
          </p:nvSpPr>
          <p:spPr>
            <a:xfrm>
              <a:off x="877448" y="754399"/>
              <a:ext cx="50398" cy="17494"/>
            </a:xfrm>
            <a:custGeom>
              <a:rect b="b" l="l" r="r" t="t"/>
              <a:pathLst>
                <a:path extrusionOk="0" h="581" w="1412">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5"/>
            <p:cNvSpPr/>
            <p:nvPr/>
          </p:nvSpPr>
          <p:spPr>
            <a:xfrm>
              <a:off x="1244325" y="751689"/>
              <a:ext cx="72027" cy="13941"/>
            </a:xfrm>
            <a:custGeom>
              <a:rect b="b" l="l" r="r" t="t"/>
              <a:pathLst>
                <a:path extrusionOk="0" h="463" w="2018">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5"/>
            <p:cNvSpPr/>
            <p:nvPr/>
          </p:nvSpPr>
          <p:spPr>
            <a:xfrm>
              <a:off x="6745044" y="759126"/>
              <a:ext cx="14027" cy="4246"/>
            </a:xfrm>
            <a:custGeom>
              <a:rect b="b" l="l" r="r" t="t"/>
              <a:pathLst>
                <a:path extrusionOk="0" h="141" w="393">
                  <a:moveTo>
                    <a:pt x="99" y="117"/>
                  </a:moveTo>
                  <a:cubicBezTo>
                    <a:pt x="155" y="140"/>
                    <a:pt x="392" y="72"/>
                    <a:pt x="292" y="27"/>
                  </a:cubicBezTo>
                  <a:cubicBezTo>
                    <a:pt x="242" y="1"/>
                    <a:pt x="1" y="71"/>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5"/>
            <p:cNvSpPr/>
            <p:nvPr/>
          </p:nvSpPr>
          <p:spPr>
            <a:xfrm>
              <a:off x="6665987" y="754399"/>
              <a:ext cx="13884" cy="5540"/>
            </a:xfrm>
            <a:custGeom>
              <a:rect b="b" l="l" r="r" t="t"/>
              <a:pathLst>
                <a:path extrusionOk="0" h="184" w="389">
                  <a:moveTo>
                    <a:pt x="1" y="184"/>
                  </a:moveTo>
                  <a:lnTo>
                    <a:pt x="388" y="184"/>
                  </a:lnTo>
                  <a:lnTo>
                    <a:pt x="388"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5"/>
            <p:cNvSpPr/>
            <p:nvPr/>
          </p:nvSpPr>
          <p:spPr>
            <a:xfrm>
              <a:off x="5289353" y="753857"/>
              <a:ext cx="13813" cy="6745"/>
            </a:xfrm>
            <a:custGeom>
              <a:rect b="b" l="l" r="r" t="t"/>
              <a:pathLst>
                <a:path extrusionOk="0" h="224" w="387">
                  <a:moveTo>
                    <a:pt x="387" y="110"/>
                  </a:moveTo>
                  <a:cubicBezTo>
                    <a:pt x="346" y="1"/>
                    <a:pt x="174" y="54"/>
                    <a:pt x="1" y="110"/>
                  </a:cubicBezTo>
                  <a:cubicBezTo>
                    <a:pt x="6" y="202"/>
                    <a:pt x="341"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5"/>
            <p:cNvSpPr/>
            <p:nvPr/>
          </p:nvSpPr>
          <p:spPr>
            <a:xfrm>
              <a:off x="8061217" y="743470"/>
              <a:ext cx="44687" cy="16470"/>
            </a:xfrm>
            <a:custGeom>
              <a:rect b="b" l="l" r="r" t="t"/>
              <a:pathLst>
                <a:path extrusionOk="0" h="547" w="1252">
                  <a:moveTo>
                    <a:pt x="638" y="1"/>
                  </a:moveTo>
                  <a:cubicBezTo>
                    <a:pt x="615" y="173"/>
                    <a:pt x="1" y="65"/>
                    <a:pt x="59" y="274"/>
                  </a:cubicBezTo>
                  <a:cubicBezTo>
                    <a:pt x="396" y="547"/>
                    <a:pt x="1251" y="143"/>
                    <a:pt x="6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5"/>
            <p:cNvSpPr/>
            <p:nvPr/>
          </p:nvSpPr>
          <p:spPr>
            <a:xfrm>
              <a:off x="6738263" y="750907"/>
              <a:ext cx="13956" cy="4306"/>
            </a:xfrm>
            <a:custGeom>
              <a:rect b="b" l="l" r="r" t="t"/>
              <a:pathLst>
                <a:path extrusionOk="0" h="143" w="391">
                  <a:moveTo>
                    <a:pt x="289" y="27"/>
                  </a:moveTo>
                  <a:cubicBezTo>
                    <a:pt x="238" y="1"/>
                    <a:pt x="0" y="70"/>
                    <a:pt x="99" y="117"/>
                  </a:cubicBezTo>
                  <a:cubicBezTo>
                    <a:pt x="150" y="143"/>
                    <a:pt x="390" y="74"/>
                    <a:pt x="289"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5"/>
            <p:cNvSpPr/>
            <p:nvPr/>
          </p:nvSpPr>
          <p:spPr>
            <a:xfrm>
              <a:off x="9130223" y="746240"/>
              <a:ext cx="13777" cy="5480"/>
            </a:xfrm>
            <a:custGeom>
              <a:rect b="b" l="l" r="r" t="t"/>
              <a:pathLst>
                <a:path extrusionOk="0" h="182" w="386">
                  <a:moveTo>
                    <a:pt x="386" y="0"/>
                  </a:moveTo>
                  <a:lnTo>
                    <a:pt x="0" y="0"/>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5"/>
            <p:cNvSpPr/>
            <p:nvPr/>
          </p:nvSpPr>
          <p:spPr>
            <a:xfrm>
              <a:off x="5896614" y="736364"/>
              <a:ext cx="22165" cy="16199"/>
            </a:xfrm>
            <a:custGeom>
              <a:rect b="b" l="l" r="r" t="t"/>
              <a:pathLst>
                <a:path extrusionOk="0" h="538" w="621">
                  <a:moveTo>
                    <a:pt x="345" y="510"/>
                  </a:moveTo>
                  <a:cubicBezTo>
                    <a:pt x="404" y="387"/>
                    <a:pt x="620" y="335"/>
                    <a:pt x="537" y="146"/>
                  </a:cubicBezTo>
                  <a:cubicBezTo>
                    <a:pt x="0" y="1"/>
                    <a:pt x="4" y="537"/>
                    <a:pt x="345" y="5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5"/>
            <p:cNvSpPr/>
            <p:nvPr/>
          </p:nvSpPr>
          <p:spPr>
            <a:xfrm>
              <a:off x="5464814" y="745457"/>
              <a:ext cx="14134" cy="4306"/>
            </a:xfrm>
            <a:custGeom>
              <a:rect b="b" l="l" r="r" t="t"/>
              <a:pathLst>
                <a:path extrusionOk="0" h="143" w="396">
                  <a:moveTo>
                    <a:pt x="293" y="26"/>
                  </a:moveTo>
                  <a:cubicBezTo>
                    <a:pt x="239" y="0"/>
                    <a:pt x="0" y="71"/>
                    <a:pt x="101" y="116"/>
                  </a:cubicBezTo>
                  <a:cubicBezTo>
                    <a:pt x="151" y="143"/>
                    <a:pt x="396"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5"/>
            <p:cNvSpPr/>
            <p:nvPr/>
          </p:nvSpPr>
          <p:spPr>
            <a:xfrm>
              <a:off x="2591620" y="736334"/>
              <a:ext cx="47792" cy="17464"/>
            </a:xfrm>
            <a:custGeom>
              <a:rect b="b" l="l" r="r" t="t"/>
              <a:pathLst>
                <a:path extrusionOk="0" h="580" w="1339">
                  <a:moveTo>
                    <a:pt x="182" y="329"/>
                  </a:moveTo>
                  <a:cubicBezTo>
                    <a:pt x="479" y="580"/>
                    <a:pt x="1315" y="325"/>
                    <a:pt x="1338" y="147"/>
                  </a:cubicBezTo>
                  <a:cubicBezTo>
                    <a:pt x="943" y="203"/>
                    <a:pt x="0" y="0"/>
                    <a:pt x="182" y="3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5"/>
            <p:cNvSpPr/>
            <p:nvPr/>
          </p:nvSpPr>
          <p:spPr>
            <a:xfrm>
              <a:off x="1494988" y="731306"/>
              <a:ext cx="26484" cy="12195"/>
            </a:xfrm>
            <a:custGeom>
              <a:rect b="b" l="l" r="r" t="t"/>
              <a:pathLst>
                <a:path extrusionOk="0" h="405" w="742">
                  <a:moveTo>
                    <a:pt x="438" y="405"/>
                  </a:moveTo>
                  <a:cubicBezTo>
                    <a:pt x="742" y="269"/>
                    <a:pt x="652" y="0"/>
                    <a:pt x="53" y="41"/>
                  </a:cubicBezTo>
                  <a:cubicBezTo>
                    <a:pt x="0" y="248"/>
                    <a:pt x="100" y="383"/>
                    <a:pt x="438" y="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5"/>
            <p:cNvSpPr/>
            <p:nvPr/>
          </p:nvSpPr>
          <p:spPr>
            <a:xfrm>
              <a:off x="8940771" y="737267"/>
              <a:ext cx="14063" cy="4246"/>
            </a:xfrm>
            <a:custGeom>
              <a:rect b="b" l="l" r="r" t="t"/>
              <a:pathLst>
                <a:path extrusionOk="0" h="141" w="394">
                  <a:moveTo>
                    <a:pt x="100" y="114"/>
                  </a:moveTo>
                  <a:cubicBezTo>
                    <a:pt x="154" y="140"/>
                    <a:pt x="394" y="73"/>
                    <a:pt x="295" y="24"/>
                  </a:cubicBezTo>
                  <a:cubicBezTo>
                    <a:pt x="242" y="1"/>
                    <a:pt x="1" y="69"/>
                    <a:pt x="100"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5"/>
            <p:cNvSpPr/>
            <p:nvPr/>
          </p:nvSpPr>
          <p:spPr>
            <a:xfrm>
              <a:off x="8995808" y="734558"/>
              <a:ext cx="14063" cy="4246"/>
            </a:xfrm>
            <a:custGeom>
              <a:rect b="b" l="l" r="r" t="t"/>
              <a:pathLst>
                <a:path extrusionOk="0" h="141" w="394">
                  <a:moveTo>
                    <a:pt x="294" y="25"/>
                  </a:moveTo>
                  <a:cubicBezTo>
                    <a:pt x="239" y="1"/>
                    <a:pt x="1" y="69"/>
                    <a:pt x="100" y="117"/>
                  </a:cubicBezTo>
                  <a:cubicBezTo>
                    <a:pt x="155" y="140"/>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5"/>
            <p:cNvSpPr/>
            <p:nvPr/>
          </p:nvSpPr>
          <p:spPr>
            <a:xfrm>
              <a:off x="6961944" y="724923"/>
              <a:ext cx="26591" cy="15266"/>
            </a:xfrm>
            <a:custGeom>
              <a:rect b="b" l="l" r="r" t="t"/>
              <a:pathLst>
                <a:path extrusionOk="0" h="507" w="745">
                  <a:moveTo>
                    <a:pt x="0" y="434"/>
                  </a:moveTo>
                  <a:cubicBezTo>
                    <a:pt x="744" y="506"/>
                    <a:pt x="744" y="1"/>
                    <a:pt x="0" y="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5"/>
            <p:cNvSpPr/>
            <p:nvPr/>
          </p:nvSpPr>
          <p:spPr>
            <a:xfrm>
              <a:off x="2673854" y="731848"/>
              <a:ext cx="13706" cy="7467"/>
            </a:xfrm>
            <a:custGeom>
              <a:rect b="b" l="l" r="r" t="t"/>
              <a:pathLst>
                <a:path extrusionOk="0" h="248" w="384">
                  <a:moveTo>
                    <a:pt x="384" y="115"/>
                  </a:moveTo>
                  <a:cubicBezTo>
                    <a:pt x="383" y="24"/>
                    <a:pt x="47" y="1"/>
                    <a:pt x="0" y="115"/>
                  </a:cubicBezTo>
                  <a:cubicBezTo>
                    <a:pt x="216" y="105"/>
                    <a:pt x="299" y="247"/>
                    <a:pt x="384"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5"/>
            <p:cNvSpPr/>
            <p:nvPr/>
          </p:nvSpPr>
          <p:spPr>
            <a:xfrm>
              <a:off x="920207" y="716131"/>
              <a:ext cx="41725" cy="18819"/>
            </a:xfrm>
            <a:custGeom>
              <a:rect b="b" l="l" r="r" t="t"/>
              <a:pathLst>
                <a:path extrusionOk="0" h="625" w="1169">
                  <a:moveTo>
                    <a:pt x="727" y="546"/>
                  </a:moveTo>
                  <a:cubicBezTo>
                    <a:pt x="1169" y="340"/>
                    <a:pt x="598" y="145"/>
                    <a:pt x="342" y="0"/>
                  </a:cubicBezTo>
                  <a:cubicBezTo>
                    <a:pt x="46" y="138"/>
                    <a:pt x="0" y="624"/>
                    <a:pt x="727"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5"/>
            <p:cNvSpPr/>
            <p:nvPr/>
          </p:nvSpPr>
          <p:spPr>
            <a:xfrm>
              <a:off x="6187502" y="723568"/>
              <a:ext cx="14063" cy="4306"/>
            </a:xfrm>
            <a:custGeom>
              <a:rect b="b" l="l" r="r" t="t"/>
              <a:pathLst>
                <a:path extrusionOk="0" h="143" w="394">
                  <a:moveTo>
                    <a:pt x="296" y="26"/>
                  </a:moveTo>
                  <a:cubicBezTo>
                    <a:pt x="240" y="0"/>
                    <a:pt x="1" y="68"/>
                    <a:pt x="101" y="116"/>
                  </a:cubicBezTo>
                  <a:cubicBezTo>
                    <a:pt x="152" y="142"/>
                    <a:pt x="394" y="72"/>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5"/>
            <p:cNvSpPr/>
            <p:nvPr/>
          </p:nvSpPr>
          <p:spPr>
            <a:xfrm>
              <a:off x="6107624" y="721581"/>
              <a:ext cx="21594" cy="6474"/>
            </a:xfrm>
            <a:custGeom>
              <a:rect b="b" l="l" r="r" t="t"/>
              <a:pathLst>
                <a:path extrusionOk="0" h="215" w="605">
                  <a:moveTo>
                    <a:pt x="605" y="182"/>
                  </a:moveTo>
                  <a:lnTo>
                    <a:pt x="605" y="1"/>
                  </a:lnTo>
                  <a:lnTo>
                    <a:pt x="28" y="1"/>
                  </a:lnTo>
                  <a:cubicBezTo>
                    <a:pt x="0" y="164"/>
                    <a:pt x="217" y="215"/>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5"/>
            <p:cNvSpPr/>
            <p:nvPr/>
          </p:nvSpPr>
          <p:spPr>
            <a:xfrm>
              <a:off x="1442165" y="711856"/>
              <a:ext cx="20273" cy="13580"/>
            </a:xfrm>
            <a:custGeom>
              <a:rect b="b" l="l" r="r" t="t"/>
              <a:pathLst>
                <a:path extrusionOk="0" h="451" w="568">
                  <a:moveTo>
                    <a:pt x="375" y="415"/>
                  </a:moveTo>
                  <a:cubicBezTo>
                    <a:pt x="386" y="359"/>
                    <a:pt x="402" y="306"/>
                    <a:pt x="568" y="324"/>
                  </a:cubicBezTo>
                  <a:lnTo>
                    <a:pt x="568" y="142"/>
                  </a:lnTo>
                  <a:cubicBezTo>
                    <a:pt x="94" y="0"/>
                    <a:pt x="0" y="451"/>
                    <a:pt x="375" y="4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5"/>
            <p:cNvSpPr/>
            <p:nvPr/>
          </p:nvSpPr>
          <p:spPr>
            <a:xfrm>
              <a:off x="5299596" y="718149"/>
              <a:ext cx="14063" cy="4276"/>
            </a:xfrm>
            <a:custGeom>
              <a:rect b="b" l="l" r="r" t="t"/>
              <a:pathLst>
                <a:path extrusionOk="0" h="142" w="394">
                  <a:moveTo>
                    <a:pt x="294" y="25"/>
                  </a:moveTo>
                  <a:cubicBezTo>
                    <a:pt x="241" y="0"/>
                    <a:pt x="1" y="69"/>
                    <a:pt x="100" y="116"/>
                  </a:cubicBezTo>
                  <a:cubicBezTo>
                    <a:pt x="156" y="141"/>
                    <a:pt x="394"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5"/>
            <p:cNvSpPr/>
            <p:nvPr/>
          </p:nvSpPr>
          <p:spPr>
            <a:xfrm>
              <a:off x="138877" y="713331"/>
              <a:ext cx="22629" cy="8280"/>
            </a:xfrm>
            <a:custGeom>
              <a:rect b="b" l="l" r="r" t="t"/>
              <a:pathLst>
                <a:path extrusionOk="0" h="275" w="634">
                  <a:moveTo>
                    <a:pt x="634" y="275"/>
                  </a:moveTo>
                  <a:lnTo>
                    <a:pt x="634" y="1"/>
                  </a:lnTo>
                  <a:lnTo>
                    <a:pt x="248" y="1"/>
                  </a:lnTo>
                  <a:cubicBezTo>
                    <a:pt x="240" y="118"/>
                    <a:pt x="1" y="127"/>
                    <a:pt x="57"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5"/>
            <p:cNvSpPr/>
            <p:nvPr/>
          </p:nvSpPr>
          <p:spPr>
            <a:xfrm>
              <a:off x="8483130" y="713030"/>
              <a:ext cx="6996" cy="6233"/>
            </a:xfrm>
            <a:custGeom>
              <a:rect b="b" l="l" r="r" t="t"/>
              <a:pathLst>
                <a:path extrusionOk="0" h="207" w="196">
                  <a:moveTo>
                    <a:pt x="194" y="103"/>
                  </a:moveTo>
                  <a:cubicBezTo>
                    <a:pt x="195" y="53"/>
                    <a:pt x="39" y="0"/>
                    <a:pt x="1" y="103"/>
                  </a:cubicBezTo>
                  <a:cubicBezTo>
                    <a:pt x="1" y="154"/>
                    <a:pt x="157" y="207"/>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5"/>
            <p:cNvSpPr/>
            <p:nvPr/>
          </p:nvSpPr>
          <p:spPr>
            <a:xfrm>
              <a:off x="5337537" y="708002"/>
              <a:ext cx="22665" cy="13670"/>
            </a:xfrm>
            <a:custGeom>
              <a:rect b="b" l="l" r="r" t="t"/>
              <a:pathLst>
                <a:path extrusionOk="0" h="454" w="635">
                  <a:moveTo>
                    <a:pt x="581" y="362"/>
                  </a:moveTo>
                  <a:cubicBezTo>
                    <a:pt x="635" y="154"/>
                    <a:pt x="535" y="21"/>
                    <a:pt x="196" y="0"/>
                  </a:cubicBezTo>
                  <a:cubicBezTo>
                    <a:pt x="240" y="160"/>
                    <a:pt x="0" y="453"/>
                    <a:pt x="581"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5"/>
            <p:cNvSpPr/>
            <p:nvPr/>
          </p:nvSpPr>
          <p:spPr>
            <a:xfrm>
              <a:off x="4020400" y="697042"/>
              <a:ext cx="57322" cy="21860"/>
            </a:xfrm>
            <a:custGeom>
              <a:rect b="b" l="l" r="r" t="t"/>
              <a:pathLst>
                <a:path extrusionOk="0" h="726" w="1606">
                  <a:moveTo>
                    <a:pt x="1035" y="726"/>
                  </a:moveTo>
                  <a:cubicBezTo>
                    <a:pt x="1606" y="368"/>
                    <a:pt x="631" y="111"/>
                    <a:pt x="72" y="0"/>
                  </a:cubicBezTo>
                  <a:cubicBezTo>
                    <a:pt x="0" y="427"/>
                    <a:pt x="418" y="623"/>
                    <a:pt x="1035" y="7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5"/>
            <p:cNvSpPr/>
            <p:nvPr/>
          </p:nvSpPr>
          <p:spPr>
            <a:xfrm>
              <a:off x="8507222" y="709959"/>
              <a:ext cx="14027" cy="4246"/>
            </a:xfrm>
            <a:custGeom>
              <a:rect b="b" l="l" r="r" t="t"/>
              <a:pathLst>
                <a:path extrusionOk="0" h="141" w="393">
                  <a:moveTo>
                    <a:pt x="100" y="114"/>
                  </a:moveTo>
                  <a:cubicBezTo>
                    <a:pt x="153" y="140"/>
                    <a:pt x="392" y="70"/>
                    <a:pt x="292" y="24"/>
                  </a:cubicBezTo>
                  <a:cubicBezTo>
                    <a:pt x="237" y="1"/>
                    <a:pt x="1" y="67"/>
                    <a:pt x="100"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5"/>
            <p:cNvSpPr/>
            <p:nvPr/>
          </p:nvSpPr>
          <p:spPr>
            <a:xfrm>
              <a:off x="632888" y="709959"/>
              <a:ext cx="14099" cy="4246"/>
            </a:xfrm>
            <a:custGeom>
              <a:rect b="b" l="l" r="r" t="t"/>
              <a:pathLst>
                <a:path extrusionOk="0" h="141" w="395">
                  <a:moveTo>
                    <a:pt x="101" y="114"/>
                  </a:moveTo>
                  <a:cubicBezTo>
                    <a:pt x="154" y="140"/>
                    <a:pt x="395" y="70"/>
                    <a:pt x="295" y="24"/>
                  </a:cubicBezTo>
                  <a:cubicBezTo>
                    <a:pt x="242" y="1"/>
                    <a:pt x="0" y="67"/>
                    <a:pt x="101"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5"/>
            <p:cNvSpPr/>
            <p:nvPr/>
          </p:nvSpPr>
          <p:spPr>
            <a:xfrm>
              <a:off x="5251376" y="707129"/>
              <a:ext cx="14099" cy="4306"/>
            </a:xfrm>
            <a:custGeom>
              <a:rect b="b" l="l" r="r" t="t"/>
              <a:pathLst>
                <a:path extrusionOk="0" h="143" w="395">
                  <a:moveTo>
                    <a:pt x="294" y="27"/>
                  </a:moveTo>
                  <a:cubicBezTo>
                    <a:pt x="241" y="1"/>
                    <a:pt x="1" y="71"/>
                    <a:pt x="102" y="117"/>
                  </a:cubicBezTo>
                  <a:cubicBezTo>
                    <a:pt x="155" y="143"/>
                    <a:pt x="395" y="75"/>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5"/>
            <p:cNvSpPr/>
            <p:nvPr/>
          </p:nvSpPr>
          <p:spPr>
            <a:xfrm>
              <a:off x="1710139" y="698548"/>
              <a:ext cx="34943" cy="15266"/>
            </a:xfrm>
            <a:custGeom>
              <a:rect b="b" l="l" r="r" t="t"/>
              <a:pathLst>
                <a:path extrusionOk="0" h="507" w="979">
                  <a:moveTo>
                    <a:pt x="774" y="403"/>
                  </a:moveTo>
                  <a:cubicBezTo>
                    <a:pt x="978" y="173"/>
                    <a:pt x="123" y="1"/>
                    <a:pt x="0" y="220"/>
                  </a:cubicBezTo>
                  <a:cubicBezTo>
                    <a:pt x="306" y="259"/>
                    <a:pt x="167" y="506"/>
                    <a:pt x="774" y="4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5"/>
            <p:cNvSpPr/>
            <p:nvPr/>
          </p:nvSpPr>
          <p:spPr>
            <a:xfrm>
              <a:off x="378441" y="704841"/>
              <a:ext cx="23950" cy="5871"/>
            </a:xfrm>
            <a:custGeom>
              <a:rect b="b" l="l" r="r" t="t"/>
              <a:pathLst>
                <a:path extrusionOk="0" h="195" w="671">
                  <a:moveTo>
                    <a:pt x="479" y="194"/>
                  </a:moveTo>
                  <a:cubicBezTo>
                    <a:pt x="479" y="103"/>
                    <a:pt x="634" y="87"/>
                    <a:pt x="671" y="11"/>
                  </a:cubicBezTo>
                  <a:cubicBezTo>
                    <a:pt x="368" y="22"/>
                    <a:pt x="1" y="1"/>
                    <a:pt x="92"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5"/>
            <p:cNvSpPr/>
            <p:nvPr/>
          </p:nvSpPr>
          <p:spPr>
            <a:xfrm>
              <a:off x="2618818" y="705172"/>
              <a:ext cx="13777" cy="2770"/>
            </a:xfrm>
            <a:custGeom>
              <a:rect b="b" l="l" r="r" t="t"/>
              <a:pathLst>
                <a:path extrusionOk="0" h="92" w="386">
                  <a:moveTo>
                    <a:pt x="1" y="92"/>
                  </a:moveTo>
                  <a:cubicBezTo>
                    <a:pt x="148" y="71"/>
                    <a:pt x="378" y="89"/>
                    <a:pt x="386" y="0"/>
                  </a:cubicBezTo>
                  <a:cubicBezTo>
                    <a:pt x="237" y="22"/>
                    <a:pt x="3" y="4"/>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5"/>
            <p:cNvSpPr/>
            <p:nvPr/>
          </p:nvSpPr>
          <p:spPr>
            <a:xfrm>
              <a:off x="1988821" y="704449"/>
              <a:ext cx="14134" cy="4276"/>
            </a:xfrm>
            <a:custGeom>
              <a:rect b="b" l="l" r="r" t="t"/>
              <a:pathLst>
                <a:path extrusionOk="0" h="142" w="396">
                  <a:moveTo>
                    <a:pt x="295" y="24"/>
                  </a:moveTo>
                  <a:cubicBezTo>
                    <a:pt x="240" y="1"/>
                    <a:pt x="1" y="69"/>
                    <a:pt x="101" y="116"/>
                  </a:cubicBezTo>
                  <a:cubicBezTo>
                    <a:pt x="154" y="142"/>
                    <a:pt x="395" y="73"/>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5"/>
            <p:cNvSpPr/>
            <p:nvPr/>
          </p:nvSpPr>
          <p:spPr>
            <a:xfrm>
              <a:off x="7068591" y="693490"/>
              <a:ext cx="13991" cy="4306"/>
            </a:xfrm>
            <a:custGeom>
              <a:rect b="b" l="l" r="r" t="t"/>
              <a:pathLst>
                <a:path extrusionOk="0" h="143" w="392">
                  <a:moveTo>
                    <a:pt x="99" y="117"/>
                  </a:moveTo>
                  <a:cubicBezTo>
                    <a:pt x="153" y="143"/>
                    <a:pt x="392" y="72"/>
                    <a:pt x="294" y="25"/>
                  </a:cubicBezTo>
                  <a:cubicBezTo>
                    <a:pt x="242" y="1"/>
                    <a:pt x="0" y="71"/>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5"/>
            <p:cNvSpPr/>
            <p:nvPr/>
          </p:nvSpPr>
          <p:spPr>
            <a:xfrm>
              <a:off x="5557791" y="686053"/>
              <a:ext cx="33729" cy="17343"/>
            </a:xfrm>
            <a:custGeom>
              <a:rect b="b" l="l" r="r" t="t"/>
              <a:pathLst>
                <a:path extrusionOk="0" h="576" w="945">
                  <a:moveTo>
                    <a:pt x="1" y="91"/>
                  </a:moveTo>
                  <a:lnTo>
                    <a:pt x="1" y="272"/>
                  </a:lnTo>
                  <a:cubicBezTo>
                    <a:pt x="359" y="575"/>
                    <a:pt x="945" y="1"/>
                    <a:pt x="1"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5"/>
            <p:cNvSpPr/>
            <p:nvPr/>
          </p:nvSpPr>
          <p:spPr>
            <a:xfrm>
              <a:off x="4508058" y="693520"/>
              <a:ext cx="14134" cy="4276"/>
            </a:xfrm>
            <a:custGeom>
              <a:rect b="b" l="l" r="r" t="t"/>
              <a:pathLst>
                <a:path extrusionOk="0" h="142" w="396">
                  <a:moveTo>
                    <a:pt x="295" y="26"/>
                  </a:moveTo>
                  <a:cubicBezTo>
                    <a:pt x="242" y="1"/>
                    <a:pt x="0" y="70"/>
                    <a:pt x="99" y="117"/>
                  </a:cubicBezTo>
                  <a:cubicBezTo>
                    <a:pt x="155" y="142"/>
                    <a:pt x="396" y="71"/>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5"/>
            <p:cNvSpPr/>
            <p:nvPr/>
          </p:nvSpPr>
          <p:spPr>
            <a:xfrm>
              <a:off x="2549040" y="688763"/>
              <a:ext cx="21630" cy="9515"/>
            </a:xfrm>
            <a:custGeom>
              <a:rect b="b" l="l" r="r" t="t"/>
              <a:pathLst>
                <a:path extrusionOk="0" h="316" w="606">
                  <a:moveTo>
                    <a:pt x="413" y="274"/>
                  </a:moveTo>
                  <a:cubicBezTo>
                    <a:pt x="406" y="147"/>
                    <a:pt x="504" y="74"/>
                    <a:pt x="606" y="1"/>
                  </a:cubicBezTo>
                  <a:lnTo>
                    <a:pt x="28" y="1"/>
                  </a:lnTo>
                  <a:cubicBezTo>
                    <a:pt x="42" y="145"/>
                    <a:pt x="0" y="316"/>
                    <a:pt x="41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5"/>
            <p:cNvSpPr/>
            <p:nvPr/>
          </p:nvSpPr>
          <p:spPr>
            <a:xfrm>
              <a:off x="5299596" y="690780"/>
              <a:ext cx="14063" cy="4276"/>
            </a:xfrm>
            <a:custGeom>
              <a:rect b="b" l="l" r="r" t="t"/>
              <a:pathLst>
                <a:path extrusionOk="0" h="142" w="394">
                  <a:moveTo>
                    <a:pt x="294" y="25"/>
                  </a:moveTo>
                  <a:cubicBezTo>
                    <a:pt x="241" y="1"/>
                    <a:pt x="1" y="70"/>
                    <a:pt x="100" y="117"/>
                  </a:cubicBezTo>
                  <a:cubicBezTo>
                    <a:pt x="156" y="142"/>
                    <a:pt x="394"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5"/>
            <p:cNvSpPr/>
            <p:nvPr/>
          </p:nvSpPr>
          <p:spPr>
            <a:xfrm>
              <a:off x="3128140" y="688070"/>
              <a:ext cx="13813" cy="7467"/>
            </a:xfrm>
            <a:custGeom>
              <a:rect b="b" l="l" r="r" t="t"/>
              <a:pathLst>
                <a:path extrusionOk="0" h="248" w="387">
                  <a:moveTo>
                    <a:pt x="387" y="115"/>
                  </a:moveTo>
                  <a:cubicBezTo>
                    <a:pt x="384" y="24"/>
                    <a:pt x="48" y="0"/>
                    <a:pt x="1" y="115"/>
                  </a:cubicBezTo>
                  <a:cubicBezTo>
                    <a:pt x="215" y="105"/>
                    <a:pt x="302" y="247"/>
                    <a:pt x="387"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5"/>
            <p:cNvSpPr/>
            <p:nvPr/>
          </p:nvSpPr>
          <p:spPr>
            <a:xfrm>
              <a:off x="3045585" y="688823"/>
              <a:ext cx="13742" cy="5480"/>
            </a:xfrm>
            <a:custGeom>
              <a:rect b="b" l="l" r="r" t="t"/>
              <a:pathLst>
                <a:path extrusionOk="0" h="182" w="385">
                  <a:moveTo>
                    <a:pt x="1" y="182"/>
                  </a:moveTo>
                  <a:lnTo>
                    <a:pt x="384" y="182"/>
                  </a:lnTo>
                  <a:lnTo>
                    <a:pt x="384"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5"/>
            <p:cNvSpPr/>
            <p:nvPr/>
          </p:nvSpPr>
          <p:spPr>
            <a:xfrm>
              <a:off x="2576237" y="686053"/>
              <a:ext cx="21880" cy="8732"/>
            </a:xfrm>
            <a:custGeom>
              <a:rect b="b" l="l" r="r" t="t"/>
              <a:pathLst>
                <a:path extrusionOk="0" h="290" w="613">
                  <a:moveTo>
                    <a:pt x="613" y="274"/>
                  </a:moveTo>
                  <a:lnTo>
                    <a:pt x="613" y="1"/>
                  </a:lnTo>
                  <a:lnTo>
                    <a:pt x="36" y="1"/>
                  </a:lnTo>
                  <a:cubicBezTo>
                    <a:pt x="1" y="198"/>
                    <a:pt x="194" y="289"/>
                    <a:pt x="61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5"/>
            <p:cNvSpPr/>
            <p:nvPr/>
          </p:nvSpPr>
          <p:spPr>
            <a:xfrm>
              <a:off x="1957983" y="685661"/>
              <a:ext cx="6996" cy="6293"/>
            </a:xfrm>
            <a:custGeom>
              <a:rect b="b" l="l" r="r" t="t"/>
              <a:pathLst>
                <a:path extrusionOk="0" h="209" w="196">
                  <a:moveTo>
                    <a:pt x="195" y="104"/>
                  </a:moveTo>
                  <a:cubicBezTo>
                    <a:pt x="195" y="53"/>
                    <a:pt x="39" y="1"/>
                    <a:pt x="3" y="104"/>
                  </a:cubicBezTo>
                  <a:cubicBezTo>
                    <a:pt x="1" y="155"/>
                    <a:pt x="156" y="208"/>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5"/>
            <p:cNvSpPr/>
            <p:nvPr/>
          </p:nvSpPr>
          <p:spPr>
            <a:xfrm>
              <a:off x="8868638" y="683313"/>
              <a:ext cx="13813" cy="5480"/>
            </a:xfrm>
            <a:custGeom>
              <a:rect b="b" l="l" r="r" t="t"/>
              <a:pathLst>
                <a:path extrusionOk="0" h="182" w="387">
                  <a:moveTo>
                    <a:pt x="0" y="182"/>
                  </a:moveTo>
                  <a:lnTo>
                    <a:pt x="386" y="182"/>
                  </a:lnTo>
                  <a:lnTo>
                    <a:pt x="386"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5"/>
            <p:cNvSpPr/>
            <p:nvPr/>
          </p:nvSpPr>
          <p:spPr>
            <a:xfrm>
              <a:off x="5664402" y="679881"/>
              <a:ext cx="14063" cy="4215"/>
            </a:xfrm>
            <a:custGeom>
              <a:rect b="b" l="l" r="r" t="t"/>
              <a:pathLst>
                <a:path extrusionOk="0" h="140" w="394">
                  <a:moveTo>
                    <a:pt x="294" y="24"/>
                  </a:moveTo>
                  <a:cubicBezTo>
                    <a:pt x="239" y="1"/>
                    <a:pt x="0" y="69"/>
                    <a:pt x="102" y="116"/>
                  </a:cubicBezTo>
                  <a:cubicBezTo>
                    <a:pt x="155" y="139"/>
                    <a:pt x="393" y="73"/>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5"/>
            <p:cNvSpPr/>
            <p:nvPr/>
          </p:nvSpPr>
          <p:spPr>
            <a:xfrm>
              <a:off x="2563674" y="675093"/>
              <a:ext cx="20702" cy="8250"/>
            </a:xfrm>
            <a:custGeom>
              <a:rect b="b" l="l" r="r" t="t"/>
              <a:pathLst>
                <a:path extrusionOk="0" h="274" w="58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5"/>
            <p:cNvSpPr/>
            <p:nvPr/>
          </p:nvSpPr>
          <p:spPr>
            <a:xfrm>
              <a:off x="1861579" y="668379"/>
              <a:ext cx="28982" cy="16982"/>
            </a:xfrm>
            <a:custGeom>
              <a:rect b="b" l="l" r="r" t="t"/>
              <a:pathLst>
                <a:path extrusionOk="0" h="564" w="812">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5"/>
            <p:cNvSpPr/>
            <p:nvPr/>
          </p:nvSpPr>
          <p:spPr>
            <a:xfrm>
              <a:off x="8865068" y="677141"/>
              <a:ext cx="14027" cy="4246"/>
            </a:xfrm>
            <a:custGeom>
              <a:rect b="b" l="l" r="r" t="t"/>
              <a:pathLst>
                <a:path extrusionOk="0" h="141" w="393">
                  <a:moveTo>
                    <a:pt x="291" y="24"/>
                  </a:moveTo>
                  <a:cubicBezTo>
                    <a:pt x="241" y="1"/>
                    <a:pt x="1" y="68"/>
                    <a:pt x="99" y="115"/>
                  </a:cubicBezTo>
                  <a:cubicBezTo>
                    <a:pt x="156" y="140"/>
                    <a:pt x="392" y="72"/>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5"/>
            <p:cNvSpPr/>
            <p:nvPr/>
          </p:nvSpPr>
          <p:spPr>
            <a:xfrm>
              <a:off x="8651703" y="677141"/>
              <a:ext cx="14063" cy="4246"/>
            </a:xfrm>
            <a:custGeom>
              <a:rect b="b" l="l" r="r" t="t"/>
              <a:pathLst>
                <a:path extrusionOk="0" h="141" w="394">
                  <a:moveTo>
                    <a:pt x="100" y="115"/>
                  </a:moveTo>
                  <a:cubicBezTo>
                    <a:pt x="153" y="140"/>
                    <a:pt x="393" y="72"/>
                    <a:pt x="293" y="24"/>
                  </a:cubicBezTo>
                  <a:cubicBezTo>
                    <a:pt x="241" y="1"/>
                    <a:pt x="0"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5"/>
            <p:cNvSpPr/>
            <p:nvPr/>
          </p:nvSpPr>
          <p:spPr>
            <a:xfrm>
              <a:off x="5426980" y="674792"/>
              <a:ext cx="7031" cy="6233"/>
            </a:xfrm>
            <a:custGeom>
              <a:rect b="b" l="l" r="r" t="t"/>
              <a:pathLst>
                <a:path extrusionOk="0" h="207" w="197">
                  <a:moveTo>
                    <a:pt x="3" y="102"/>
                  </a:moveTo>
                  <a:cubicBezTo>
                    <a:pt x="0" y="153"/>
                    <a:pt x="158" y="206"/>
                    <a:pt x="196" y="102"/>
                  </a:cubicBezTo>
                  <a:cubicBezTo>
                    <a:pt x="196" y="52"/>
                    <a:pt x="40" y="0"/>
                    <a:pt x="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5"/>
            <p:cNvSpPr/>
            <p:nvPr/>
          </p:nvSpPr>
          <p:spPr>
            <a:xfrm>
              <a:off x="3259236" y="665429"/>
              <a:ext cx="20309" cy="13549"/>
            </a:xfrm>
            <a:custGeom>
              <a:rect b="b" l="l" r="r" t="t"/>
              <a:pathLst>
                <a:path extrusionOk="0" h="450" w="569">
                  <a:moveTo>
                    <a:pt x="377" y="413"/>
                  </a:moveTo>
                  <a:cubicBezTo>
                    <a:pt x="388" y="358"/>
                    <a:pt x="403" y="307"/>
                    <a:pt x="569" y="324"/>
                  </a:cubicBezTo>
                  <a:lnTo>
                    <a:pt x="569" y="143"/>
                  </a:lnTo>
                  <a:cubicBezTo>
                    <a:pt x="96" y="1"/>
                    <a:pt x="1" y="450"/>
                    <a:pt x="377"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5"/>
            <p:cNvSpPr/>
            <p:nvPr/>
          </p:nvSpPr>
          <p:spPr>
            <a:xfrm>
              <a:off x="8111471" y="672414"/>
              <a:ext cx="13813" cy="2710"/>
            </a:xfrm>
            <a:custGeom>
              <a:rect b="b" l="l" r="r" t="t"/>
              <a:pathLst>
                <a:path extrusionOk="0" h="90" w="387">
                  <a:moveTo>
                    <a:pt x="386" y="1"/>
                  </a:moveTo>
                  <a:cubicBezTo>
                    <a:pt x="237" y="21"/>
                    <a:pt x="8" y="4"/>
                    <a:pt x="1" y="90"/>
                  </a:cubicBezTo>
                  <a:cubicBezTo>
                    <a:pt x="151" y="70"/>
                    <a:pt x="382" y="87"/>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5"/>
            <p:cNvSpPr/>
            <p:nvPr/>
          </p:nvSpPr>
          <p:spPr>
            <a:xfrm>
              <a:off x="5544121" y="666573"/>
              <a:ext cx="6924" cy="6203"/>
            </a:xfrm>
            <a:custGeom>
              <a:rect b="b" l="l" r="r" t="t"/>
              <a:pathLst>
                <a:path extrusionOk="0" h="206" w="194">
                  <a:moveTo>
                    <a:pt x="193" y="104"/>
                  </a:moveTo>
                  <a:cubicBezTo>
                    <a:pt x="193" y="53"/>
                    <a:pt x="37" y="0"/>
                    <a:pt x="0" y="104"/>
                  </a:cubicBezTo>
                  <a:cubicBezTo>
                    <a:pt x="0" y="153"/>
                    <a:pt x="155" y="205"/>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5"/>
            <p:cNvSpPr/>
            <p:nvPr/>
          </p:nvSpPr>
          <p:spPr>
            <a:xfrm>
              <a:off x="1507374" y="664164"/>
              <a:ext cx="23878" cy="10328"/>
            </a:xfrm>
            <a:custGeom>
              <a:rect b="b" l="l" r="r" t="t"/>
              <a:pathLst>
                <a:path extrusionOk="0" h="343" w="669">
                  <a:moveTo>
                    <a:pt x="669" y="92"/>
                  </a:moveTo>
                  <a:cubicBezTo>
                    <a:pt x="403" y="95"/>
                    <a:pt x="247" y="49"/>
                    <a:pt x="91" y="1"/>
                  </a:cubicBezTo>
                  <a:cubicBezTo>
                    <a:pt x="1" y="283"/>
                    <a:pt x="610" y="343"/>
                    <a:pt x="669"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5"/>
            <p:cNvSpPr/>
            <p:nvPr/>
          </p:nvSpPr>
          <p:spPr>
            <a:xfrm>
              <a:off x="4260321" y="666181"/>
              <a:ext cx="13920" cy="4246"/>
            </a:xfrm>
            <a:custGeom>
              <a:rect b="b" l="l" r="r" t="t"/>
              <a:pathLst>
                <a:path extrusionOk="0" h="141" w="390">
                  <a:moveTo>
                    <a:pt x="290" y="25"/>
                  </a:moveTo>
                  <a:cubicBezTo>
                    <a:pt x="237" y="0"/>
                    <a:pt x="1" y="68"/>
                    <a:pt x="100" y="117"/>
                  </a:cubicBezTo>
                  <a:cubicBezTo>
                    <a:pt x="152" y="140"/>
                    <a:pt x="390"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5"/>
            <p:cNvSpPr/>
            <p:nvPr/>
          </p:nvSpPr>
          <p:spPr>
            <a:xfrm>
              <a:off x="1577258" y="648538"/>
              <a:ext cx="50434" cy="18488"/>
            </a:xfrm>
            <a:custGeom>
              <a:rect b="b" l="l" r="r" t="t"/>
              <a:pathLst>
                <a:path extrusionOk="0" h="614" w="1413">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5"/>
            <p:cNvSpPr/>
            <p:nvPr/>
          </p:nvSpPr>
          <p:spPr>
            <a:xfrm>
              <a:off x="2075017" y="655613"/>
              <a:ext cx="6889" cy="6233"/>
            </a:xfrm>
            <a:custGeom>
              <a:rect b="b" l="l" r="r" t="t"/>
              <a:pathLst>
                <a:path extrusionOk="0" h="207" w="193">
                  <a:moveTo>
                    <a:pt x="193" y="103"/>
                  </a:moveTo>
                  <a:cubicBezTo>
                    <a:pt x="193" y="52"/>
                    <a:pt x="40" y="0"/>
                    <a:pt x="2" y="103"/>
                  </a:cubicBezTo>
                  <a:cubicBezTo>
                    <a:pt x="1" y="154"/>
                    <a:pt x="155"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5"/>
            <p:cNvSpPr/>
            <p:nvPr/>
          </p:nvSpPr>
          <p:spPr>
            <a:xfrm>
              <a:off x="4917800" y="656005"/>
              <a:ext cx="13742" cy="2770"/>
            </a:xfrm>
            <a:custGeom>
              <a:rect b="b" l="l" r="r" t="t"/>
              <a:pathLst>
                <a:path extrusionOk="0" h="92" w="385">
                  <a:moveTo>
                    <a:pt x="384" y="0"/>
                  </a:moveTo>
                  <a:cubicBezTo>
                    <a:pt x="234" y="21"/>
                    <a:pt x="4" y="4"/>
                    <a:pt x="0" y="92"/>
                  </a:cubicBezTo>
                  <a:cubicBezTo>
                    <a:pt x="149" y="71"/>
                    <a:pt x="379" y="89"/>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5"/>
            <p:cNvSpPr/>
            <p:nvPr/>
          </p:nvSpPr>
          <p:spPr>
            <a:xfrm>
              <a:off x="2171385" y="652903"/>
              <a:ext cx="6924" cy="6233"/>
            </a:xfrm>
            <a:custGeom>
              <a:rect b="b" l="l" r="r" t="t"/>
              <a:pathLst>
                <a:path extrusionOk="0" h="207" w="194">
                  <a:moveTo>
                    <a:pt x="193" y="103"/>
                  </a:moveTo>
                  <a:cubicBezTo>
                    <a:pt x="193" y="52"/>
                    <a:pt x="38" y="0"/>
                    <a:pt x="3" y="103"/>
                  </a:cubicBezTo>
                  <a:cubicBezTo>
                    <a:pt x="0" y="153"/>
                    <a:pt x="156"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5"/>
            <p:cNvSpPr/>
            <p:nvPr/>
          </p:nvSpPr>
          <p:spPr>
            <a:xfrm>
              <a:off x="1761749" y="655252"/>
              <a:ext cx="13956" cy="4276"/>
            </a:xfrm>
            <a:custGeom>
              <a:rect b="b" l="l" r="r" t="t"/>
              <a:pathLst>
                <a:path extrusionOk="0" h="142" w="391">
                  <a:moveTo>
                    <a:pt x="100" y="115"/>
                  </a:moveTo>
                  <a:cubicBezTo>
                    <a:pt x="151" y="141"/>
                    <a:pt x="391" y="71"/>
                    <a:pt x="293" y="24"/>
                  </a:cubicBezTo>
                  <a:cubicBezTo>
                    <a:pt x="238" y="1"/>
                    <a:pt x="1" y="70"/>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5"/>
            <p:cNvSpPr/>
            <p:nvPr/>
          </p:nvSpPr>
          <p:spPr>
            <a:xfrm>
              <a:off x="5082019" y="647755"/>
              <a:ext cx="21665" cy="6474"/>
            </a:xfrm>
            <a:custGeom>
              <a:rect b="b" l="l" r="r" t="t"/>
              <a:pathLst>
                <a:path extrusionOk="0" h="215" w="607">
                  <a:moveTo>
                    <a:pt x="606" y="183"/>
                  </a:moveTo>
                  <a:lnTo>
                    <a:pt x="606" y="0"/>
                  </a:lnTo>
                  <a:lnTo>
                    <a:pt x="27" y="0"/>
                  </a:lnTo>
                  <a:cubicBezTo>
                    <a:pt x="1" y="165"/>
                    <a:pt x="217" y="214"/>
                    <a:pt x="606"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5"/>
            <p:cNvSpPr/>
            <p:nvPr/>
          </p:nvSpPr>
          <p:spPr>
            <a:xfrm>
              <a:off x="4029859" y="650495"/>
              <a:ext cx="13777" cy="2770"/>
            </a:xfrm>
            <a:custGeom>
              <a:rect b="b" l="l" r="r" t="t"/>
              <a:pathLst>
                <a:path extrusionOk="0" h="92" w="386">
                  <a:moveTo>
                    <a:pt x="0" y="92"/>
                  </a:moveTo>
                  <a:cubicBezTo>
                    <a:pt x="150" y="71"/>
                    <a:pt x="381" y="89"/>
                    <a:pt x="385" y="1"/>
                  </a:cubicBezTo>
                  <a:cubicBezTo>
                    <a:pt x="235" y="21"/>
                    <a:pt x="5" y="4"/>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5"/>
            <p:cNvSpPr/>
            <p:nvPr/>
          </p:nvSpPr>
          <p:spPr>
            <a:xfrm>
              <a:off x="2271036" y="649742"/>
              <a:ext cx="14063" cy="4276"/>
            </a:xfrm>
            <a:custGeom>
              <a:rect b="b" l="l" r="r" t="t"/>
              <a:pathLst>
                <a:path extrusionOk="0" h="142" w="394">
                  <a:moveTo>
                    <a:pt x="102" y="117"/>
                  </a:moveTo>
                  <a:cubicBezTo>
                    <a:pt x="156" y="142"/>
                    <a:pt x="393" y="73"/>
                    <a:pt x="294" y="26"/>
                  </a:cubicBezTo>
                  <a:cubicBezTo>
                    <a:pt x="239" y="1"/>
                    <a:pt x="0"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5"/>
            <p:cNvSpPr/>
            <p:nvPr/>
          </p:nvSpPr>
          <p:spPr>
            <a:xfrm>
              <a:off x="8586458" y="647785"/>
              <a:ext cx="13777" cy="2770"/>
            </a:xfrm>
            <a:custGeom>
              <a:rect b="b" l="l" r="r" t="t"/>
              <a:pathLst>
                <a:path extrusionOk="0" h="92" w="386">
                  <a:moveTo>
                    <a:pt x="386" y="0"/>
                  </a:moveTo>
                  <a:cubicBezTo>
                    <a:pt x="236" y="23"/>
                    <a:pt x="4" y="4"/>
                    <a:pt x="1" y="92"/>
                  </a:cubicBezTo>
                  <a:cubicBezTo>
                    <a:pt x="151" y="71"/>
                    <a:pt x="381" y="89"/>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5"/>
            <p:cNvSpPr/>
            <p:nvPr/>
          </p:nvSpPr>
          <p:spPr>
            <a:xfrm>
              <a:off x="5592234" y="639174"/>
              <a:ext cx="7031" cy="6293"/>
            </a:xfrm>
            <a:custGeom>
              <a:rect b="b" l="l" r="r" t="t"/>
              <a:pathLst>
                <a:path extrusionOk="0" h="209" w="197">
                  <a:moveTo>
                    <a:pt x="195" y="104"/>
                  </a:moveTo>
                  <a:cubicBezTo>
                    <a:pt x="196" y="55"/>
                    <a:pt x="40" y="1"/>
                    <a:pt x="3" y="104"/>
                  </a:cubicBezTo>
                  <a:cubicBezTo>
                    <a:pt x="1" y="156"/>
                    <a:pt x="160" y="208"/>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5"/>
            <p:cNvSpPr/>
            <p:nvPr/>
          </p:nvSpPr>
          <p:spPr>
            <a:xfrm>
              <a:off x="2130089" y="639595"/>
              <a:ext cx="13849" cy="2710"/>
            </a:xfrm>
            <a:custGeom>
              <a:rect b="b" l="l" r="r" t="t"/>
              <a:pathLst>
                <a:path extrusionOk="0" h="90" w="388">
                  <a:moveTo>
                    <a:pt x="387" y="1"/>
                  </a:moveTo>
                  <a:cubicBezTo>
                    <a:pt x="236" y="19"/>
                    <a:pt x="6" y="2"/>
                    <a:pt x="1" y="90"/>
                  </a:cubicBezTo>
                  <a:cubicBezTo>
                    <a:pt x="149" y="73"/>
                    <a:pt x="381" y="88"/>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5"/>
            <p:cNvSpPr/>
            <p:nvPr/>
          </p:nvSpPr>
          <p:spPr>
            <a:xfrm>
              <a:off x="1551810" y="636464"/>
              <a:ext cx="7067" cy="6233"/>
            </a:xfrm>
            <a:custGeom>
              <a:rect b="b" l="l" r="r" t="t"/>
              <a:pathLst>
                <a:path extrusionOk="0" h="207" w="198">
                  <a:moveTo>
                    <a:pt x="198" y="105"/>
                  </a:moveTo>
                  <a:cubicBezTo>
                    <a:pt x="198" y="54"/>
                    <a:pt x="40" y="1"/>
                    <a:pt x="5" y="105"/>
                  </a:cubicBezTo>
                  <a:cubicBezTo>
                    <a:pt x="1" y="153"/>
                    <a:pt x="159" y="207"/>
                    <a:pt x="198"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5"/>
            <p:cNvSpPr/>
            <p:nvPr/>
          </p:nvSpPr>
          <p:spPr>
            <a:xfrm>
              <a:off x="4411726" y="636103"/>
              <a:ext cx="14027" cy="4246"/>
            </a:xfrm>
            <a:custGeom>
              <a:rect b="b" l="l" r="r" t="t"/>
              <a:pathLst>
                <a:path extrusionOk="0" h="141" w="393">
                  <a:moveTo>
                    <a:pt x="295" y="26"/>
                  </a:moveTo>
                  <a:cubicBezTo>
                    <a:pt x="240" y="1"/>
                    <a:pt x="1" y="69"/>
                    <a:pt x="101" y="117"/>
                  </a:cubicBezTo>
                  <a:cubicBezTo>
                    <a:pt x="152" y="140"/>
                    <a:pt x="393"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5"/>
            <p:cNvSpPr/>
            <p:nvPr/>
          </p:nvSpPr>
          <p:spPr>
            <a:xfrm>
              <a:off x="2543615" y="627341"/>
              <a:ext cx="20166" cy="16259"/>
            </a:xfrm>
            <a:custGeom>
              <a:rect b="b" l="l" r="r" t="t"/>
              <a:pathLst>
                <a:path extrusionOk="0" h="540" w="565">
                  <a:moveTo>
                    <a:pt x="565" y="135"/>
                  </a:moveTo>
                  <a:cubicBezTo>
                    <a:pt x="1" y="1"/>
                    <a:pt x="1" y="540"/>
                    <a:pt x="565" y="4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5"/>
            <p:cNvSpPr/>
            <p:nvPr/>
          </p:nvSpPr>
          <p:spPr>
            <a:xfrm>
              <a:off x="6655601" y="633363"/>
              <a:ext cx="14027" cy="4306"/>
            </a:xfrm>
            <a:custGeom>
              <a:rect b="b" l="l" r="r" t="t"/>
              <a:pathLst>
                <a:path extrusionOk="0" h="143" w="393">
                  <a:moveTo>
                    <a:pt x="292" y="27"/>
                  </a:moveTo>
                  <a:cubicBezTo>
                    <a:pt x="237" y="0"/>
                    <a:pt x="1" y="68"/>
                    <a:pt x="98" y="117"/>
                  </a:cubicBezTo>
                  <a:cubicBezTo>
                    <a:pt x="155" y="143"/>
                    <a:pt x="392" y="74"/>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5"/>
            <p:cNvSpPr/>
            <p:nvPr/>
          </p:nvSpPr>
          <p:spPr>
            <a:xfrm>
              <a:off x="6304536" y="633363"/>
              <a:ext cx="14027" cy="4306"/>
            </a:xfrm>
            <a:custGeom>
              <a:rect b="b" l="l" r="r" t="t"/>
              <a:pathLst>
                <a:path extrusionOk="0" h="143" w="393">
                  <a:moveTo>
                    <a:pt x="293" y="27"/>
                  </a:moveTo>
                  <a:cubicBezTo>
                    <a:pt x="241" y="0"/>
                    <a:pt x="1" y="68"/>
                    <a:pt x="103" y="117"/>
                  </a:cubicBezTo>
                  <a:cubicBezTo>
                    <a:pt x="155" y="143"/>
                    <a:pt x="392"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5"/>
            <p:cNvSpPr/>
            <p:nvPr/>
          </p:nvSpPr>
          <p:spPr>
            <a:xfrm>
              <a:off x="2325966" y="625926"/>
              <a:ext cx="25663" cy="8250"/>
            </a:xfrm>
            <a:custGeom>
              <a:rect b="b" l="l" r="r" t="t"/>
              <a:pathLst>
                <a:path extrusionOk="0" h="274" w="719">
                  <a:moveTo>
                    <a:pt x="105" y="274"/>
                  </a:moveTo>
                  <a:lnTo>
                    <a:pt x="682" y="274"/>
                  </a:lnTo>
                  <a:cubicBezTo>
                    <a:pt x="653" y="165"/>
                    <a:pt x="718" y="14"/>
                    <a:pt x="490" y="1"/>
                  </a:cubicBezTo>
                  <a:cubicBezTo>
                    <a:pt x="474" y="143"/>
                    <a:pt x="0" y="71"/>
                    <a:pt x="105"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5"/>
            <p:cNvSpPr/>
            <p:nvPr/>
          </p:nvSpPr>
          <p:spPr>
            <a:xfrm>
              <a:off x="2725286" y="627883"/>
              <a:ext cx="14134" cy="4276"/>
            </a:xfrm>
            <a:custGeom>
              <a:rect b="b" l="l" r="r" t="t"/>
              <a:pathLst>
                <a:path extrusionOk="0" h="142" w="396">
                  <a:moveTo>
                    <a:pt x="293" y="26"/>
                  </a:moveTo>
                  <a:cubicBezTo>
                    <a:pt x="242" y="1"/>
                    <a:pt x="0" y="70"/>
                    <a:pt x="103" y="117"/>
                  </a:cubicBezTo>
                  <a:cubicBezTo>
                    <a:pt x="156" y="142"/>
                    <a:pt x="396" y="74"/>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5"/>
            <p:cNvSpPr/>
            <p:nvPr/>
          </p:nvSpPr>
          <p:spPr>
            <a:xfrm>
              <a:off x="4371822" y="617104"/>
              <a:ext cx="29625" cy="12345"/>
            </a:xfrm>
            <a:custGeom>
              <a:rect b="b" l="l" r="r" t="t"/>
              <a:pathLst>
                <a:path extrusionOk="0" h="410" w="830">
                  <a:moveTo>
                    <a:pt x="829" y="384"/>
                  </a:moveTo>
                  <a:lnTo>
                    <a:pt x="829" y="21"/>
                  </a:lnTo>
                  <a:cubicBezTo>
                    <a:pt x="466" y="0"/>
                    <a:pt x="407" y="123"/>
                    <a:pt x="59" y="111"/>
                  </a:cubicBezTo>
                  <a:cubicBezTo>
                    <a:pt x="0" y="351"/>
                    <a:pt x="329" y="410"/>
                    <a:pt x="829" y="3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5"/>
            <p:cNvSpPr/>
            <p:nvPr/>
          </p:nvSpPr>
          <p:spPr>
            <a:xfrm>
              <a:off x="1469362" y="619453"/>
              <a:ext cx="27519" cy="11231"/>
            </a:xfrm>
            <a:custGeom>
              <a:rect b="b" l="l" r="r" t="t"/>
              <a:pathLst>
                <a:path extrusionOk="0" h="373" w="771">
                  <a:moveTo>
                    <a:pt x="771" y="306"/>
                  </a:moveTo>
                  <a:lnTo>
                    <a:pt x="771" y="33"/>
                  </a:lnTo>
                  <a:cubicBezTo>
                    <a:pt x="481" y="50"/>
                    <a:pt x="56" y="0"/>
                    <a:pt x="0" y="124"/>
                  </a:cubicBezTo>
                  <a:cubicBezTo>
                    <a:pt x="382" y="126"/>
                    <a:pt x="244" y="372"/>
                    <a:pt x="771"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5"/>
            <p:cNvSpPr/>
            <p:nvPr/>
          </p:nvSpPr>
          <p:spPr>
            <a:xfrm>
              <a:off x="1909763" y="608945"/>
              <a:ext cx="41403" cy="17012"/>
            </a:xfrm>
            <a:custGeom>
              <a:rect b="b" l="l" r="r" t="t"/>
              <a:pathLst>
                <a:path extrusionOk="0" h="565" w="1160">
                  <a:moveTo>
                    <a:pt x="1" y="201"/>
                  </a:moveTo>
                  <a:cubicBezTo>
                    <a:pt x="212" y="405"/>
                    <a:pt x="525" y="559"/>
                    <a:pt x="1160" y="565"/>
                  </a:cubicBezTo>
                  <a:lnTo>
                    <a:pt x="1160" y="112"/>
                  </a:lnTo>
                  <a:cubicBezTo>
                    <a:pt x="820" y="164"/>
                    <a:pt x="26" y="1"/>
                    <a:pt x="1" y="2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5"/>
            <p:cNvSpPr/>
            <p:nvPr/>
          </p:nvSpPr>
          <p:spPr>
            <a:xfrm>
              <a:off x="911712" y="609547"/>
              <a:ext cx="45901" cy="16771"/>
            </a:xfrm>
            <a:custGeom>
              <a:rect b="b" l="l" r="r" t="t"/>
              <a:pathLst>
                <a:path extrusionOk="0" h="557" w="1286">
                  <a:moveTo>
                    <a:pt x="965" y="0"/>
                  </a:moveTo>
                  <a:cubicBezTo>
                    <a:pt x="361" y="17"/>
                    <a:pt x="39" y="167"/>
                    <a:pt x="1" y="453"/>
                  </a:cubicBezTo>
                  <a:cubicBezTo>
                    <a:pt x="365" y="434"/>
                    <a:pt x="426" y="556"/>
                    <a:pt x="774" y="545"/>
                  </a:cubicBezTo>
                  <a:cubicBezTo>
                    <a:pt x="901" y="354"/>
                    <a:pt x="1285" y="140"/>
                    <a:pt x="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5"/>
            <p:cNvSpPr/>
            <p:nvPr/>
          </p:nvSpPr>
          <p:spPr>
            <a:xfrm>
              <a:off x="5668043" y="614967"/>
              <a:ext cx="14919" cy="9214"/>
            </a:xfrm>
            <a:custGeom>
              <a:rect b="b" l="l" r="r" t="t"/>
              <a:pathLst>
                <a:path extrusionOk="0" h="306" w="418">
                  <a:moveTo>
                    <a:pt x="383" y="273"/>
                  </a:moveTo>
                  <a:cubicBezTo>
                    <a:pt x="354" y="166"/>
                    <a:pt x="418" y="16"/>
                    <a:pt x="192" y="1"/>
                  </a:cubicBezTo>
                  <a:cubicBezTo>
                    <a:pt x="179" y="57"/>
                    <a:pt x="163" y="109"/>
                    <a:pt x="0" y="92"/>
                  </a:cubicBezTo>
                  <a:cubicBezTo>
                    <a:pt x="21" y="202"/>
                    <a:pt x="56" y="306"/>
                    <a:pt x="383"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5"/>
            <p:cNvSpPr/>
            <p:nvPr/>
          </p:nvSpPr>
          <p:spPr>
            <a:xfrm>
              <a:off x="2532550" y="619694"/>
              <a:ext cx="14134" cy="4306"/>
            </a:xfrm>
            <a:custGeom>
              <a:rect b="b" l="l" r="r" t="t"/>
              <a:pathLst>
                <a:path extrusionOk="0" h="143" w="396">
                  <a:moveTo>
                    <a:pt x="295" y="25"/>
                  </a:moveTo>
                  <a:cubicBezTo>
                    <a:pt x="243" y="0"/>
                    <a:pt x="0" y="68"/>
                    <a:pt x="102" y="116"/>
                  </a:cubicBezTo>
                  <a:cubicBezTo>
                    <a:pt x="157" y="142"/>
                    <a:pt x="396"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5"/>
            <p:cNvSpPr/>
            <p:nvPr/>
          </p:nvSpPr>
          <p:spPr>
            <a:xfrm>
              <a:off x="4174411" y="614575"/>
              <a:ext cx="6889" cy="6293"/>
            </a:xfrm>
            <a:custGeom>
              <a:rect b="b" l="l" r="r" t="t"/>
              <a:pathLst>
                <a:path extrusionOk="0" h="209" w="193">
                  <a:moveTo>
                    <a:pt x="192" y="105"/>
                  </a:moveTo>
                  <a:cubicBezTo>
                    <a:pt x="192" y="53"/>
                    <a:pt x="38" y="0"/>
                    <a:pt x="1" y="105"/>
                  </a:cubicBezTo>
                  <a:cubicBezTo>
                    <a:pt x="1" y="155"/>
                    <a:pt x="156" y="208"/>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5"/>
            <p:cNvSpPr/>
            <p:nvPr/>
          </p:nvSpPr>
          <p:spPr>
            <a:xfrm>
              <a:off x="2319256" y="614274"/>
              <a:ext cx="14063" cy="4215"/>
            </a:xfrm>
            <a:custGeom>
              <a:rect b="b" l="l" r="r" t="t"/>
              <a:pathLst>
                <a:path extrusionOk="0" h="140" w="394">
                  <a:moveTo>
                    <a:pt x="293" y="24"/>
                  </a:moveTo>
                  <a:cubicBezTo>
                    <a:pt x="241" y="0"/>
                    <a:pt x="0" y="68"/>
                    <a:pt x="102" y="115"/>
                  </a:cubicBezTo>
                  <a:cubicBezTo>
                    <a:pt x="152" y="140"/>
                    <a:pt x="393"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5"/>
            <p:cNvSpPr/>
            <p:nvPr/>
          </p:nvSpPr>
          <p:spPr>
            <a:xfrm>
              <a:off x="3761349" y="612227"/>
              <a:ext cx="13777" cy="2770"/>
            </a:xfrm>
            <a:custGeom>
              <a:rect b="b" l="l" r="r" t="t"/>
              <a:pathLst>
                <a:path extrusionOk="0" h="92" w="386">
                  <a:moveTo>
                    <a:pt x="385" y="0"/>
                  </a:moveTo>
                  <a:cubicBezTo>
                    <a:pt x="238" y="20"/>
                    <a:pt x="4" y="4"/>
                    <a:pt x="0" y="92"/>
                  </a:cubicBezTo>
                  <a:cubicBezTo>
                    <a:pt x="153" y="71"/>
                    <a:pt x="380" y="90"/>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5"/>
            <p:cNvSpPr/>
            <p:nvPr/>
          </p:nvSpPr>
          <p:spPr>
            <a:xfrm>
              <a:off x="4556278" y="608764"/>
              <a:ext cx="13991" cy="4215"/>
            </a:xfrm>
            <a:custGeom>
              <a:rect b="b" l="l" r="r" t="t"/>
              <a:pathLst>
                <a:path extrusionOk="0" h="140" w="392">
                  <a:moveTo>
                    <a:pt x="99" y="115"/>
                  </a:moveTo>
                  <a:cubicBezTo>
                    <a:pt x="154" y="140"/>
                    <a:pt x="392" y="73"/>
                    <a:pt x="292" y="26"/>
                  </a:cubicBezTo>
                  <a:cubicBezTo>
                    <a:pt x="239" y="0"/>
                    <a:pt x="0" y="69"/>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5"/>
            <p:cNvSpPr/>
            <p:nvPr/>
          </p:nvSpPr>
          <p:spPr>
            <a:xfrm>
              <a:off x="3468747" y="608764"/>
              <a:ext cx="14027" cy="4215"/>
            </a:xfrm>
            <a:custGeom>
              <a:rect b="b" l="l" r="r" t="t"/>
              <a:pathLst>
                <a:path extrusionOk="0" h="140" w="393">
                  <a:moveTo>
                    <a:pt x="292" y="26"/>
                  </a:moveTo>
                  <a:cubicBezTo>
                    <a:pt x="238" y="0"/>
                    <a:pt x="1" y="69"/>
                    <a:pt x="100" y="115"/>
                  </a:cubicBezTo>
                  <a:cubicBezTo>
                    <a:pt x="154" y="140"/>
                    <a:pt x="392"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5"/>
            <p:cNvSpPr/>
            <p:nvPr/>
          </p:nvSpPr>
          <p:spPr>
            <a:xfrm>
              <a:off x="7137476" y="603285"/>
              <a:ext cx="13920" cy="4336"/>
            </a:xfrm>
            <a:custGeom>
              <a:rect b="b" l="l" r="r" t="t"/>
              <a:pathLst>
                <a:path extrusionOk="0" h="144" w="390">
                  <a:moveTo>
                    <a:pt x="289" y="27"/>
                  </a:moveTo>
                  <a:cubicBezTo>
                    <a:pt x="238" y="1"/>
                    <a:pt x="1" y="71"/>
                    <a:pt x="100" y="117"/>
                  </a:cubicBezTo>
                  <a:cubicBezTo>
                    <a:pt x="152" y="143"/>
                    <a:pt x="390" y="74"/>
                    <a:pt x="289"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5"/>
            <p:cNvSpPr/>
            <p:nvPr/>
          </p:nvSpPr>
          <p:spPr>
            <a:xfrm>
              <a:off x="2511956" y="603285"/>
              <a:ext cx="14099" cy="4336"/>
            </a:xfrm>
            <a:custGeom>
              <a:rect b="b" l="l" r="r" t="t"/>
              <a:pathLst>
                <a:path extrusionOk="0" h="144" w="395">
                  <a:moveTo>
                    <a:pt x="293" y="27"/>
                  </a:moveTo>
                  <a:cubicBezTo>
                    <a:pt x="239" y="1"/>
                    <a:pt x="0" y="71"/>
                    <a:pt x="101" y="117"/>
                  </a:cubicBezTo>
                  <a:cubicBezTo>
                    <a:pt x="153" y="143"/>
                    <a:pt x="394"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5"/>
            <p:cNvSpPr/>
            <p:nvPr/>
          </p:nvSpPr>
          <p:spPr>
            <a:xfrm>
              <a:off x="5695419" y="598588"/>
              <a:ext cx="13920" cy="5510"/>
            </a:xfrm>
            <a:custGeom>
              <a:rect b="b" l="l" r="r" t="t"/>
              <a:pathLst>
                <a:path extrusionOk="0" h="183" w="390">
                  <a:moveTo>
                    <a:pt x="1" y="183"/>
                  </a:moveTo>
                  <a:lnTo>
                    <a:pt x="390" y="183"/>
                  </a:lnTo>
                  <a:lnTo>
                    <a:pt x="390"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5"/>
            <p:cNvSpPr/>
            <p:nvPr/>
          </p:nvSpPr>
          <p:spPr>
            <a:xfrm>
              <a:off x="4542037" y="587658"/>
              <a:ext cx="26555" cy="12195"/>
            </a:xfrm>
            <a:custGeom>
              <a:rect b="b" l="l" r="r" t="t"/>
              <a:pathLst>
                <a:path extrusionOk="0" h="405" w="744">
                  <a:moveTo>
                    <a:pt x="306" y="0"/>
                  </a:moveTo>
                  <a:cubicBezTo>
                    <a:pt x="1" y="136"/>
                    <a:pt x="90" y="405"/>
                    <a:pt x="693" y="363"/>
                  </a:cubicBezTo>
                  <a:cubicBezTo>
                    <a:pt x="744" y="156"/>
                    <a:pt x="646" y="23"/>
                    <a:pt x="3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5"/>
            <p:cNvSpPr/>
            <p:nvPr/>
          </p:nvSpPr>
          <p:spPr>
            <a:xfrm>
              <a:off x="3406786" y="595095"/>
              <a:ext cx="14027" cy="4306"/>
            </a:xfrm>
            <a:custGeom>
              <a:rect b="b" l="l" r="r" t="t"/>
              <a:pathLst>
                <a:path extrusionOk="0" h="143" w="393">
                  <a:moveTo>
                    <a:pt x="100" y="116"/>
                  </a:moveTo>
                  <a:cubicBezTo>
                    <a:pt x="151" y="142"/>
                    <a:pt x="392" y="72"/>
                    <a:pt x="292" y="26"/>
                  </a:cubicBezTo>
                  <a:cubicBezTo>
                    <a:pt x="242" y="0"/>
                    <a:pt x="1"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5"/>
            <p:cNvSpPr/>
            <p:nvPr/>
          </p:nvSpPr>
          <p:spPr>
            <a:xfrm>
              <a:off x="7898854" y="577331"/>
              <a:ext cx="35478" cy="19120"/>
            </a:xfrm>
            <a:custGeom>
              <a:rect b="b" l="l" r="r" t="t"/>
              <a:pathLst>
                <a:path extrusionOk="0" h="635" w="994">
                  <a:moveTo>
                    <a:pt x="557" y="615"/>
                  </a:moveTo>
                  <a:cubicBezTo>
                    <a:pt x="507" y="349"/>
                    <a:pt x="994" y="335"/>
                    <a:pt x="944" y="69"/>
                  </a:cubicBezTo>
                  <a:cubicBezTo>
                    <a:pt x="0" y="0"/>
                    <a:pt x="77" y="634"/>
                    <a:pt x="557" y="6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5"/>
            <p:cNvSpPr/>
            <p:nvPr/>
          </p:nvSpPr>
          <p:spPr>
            <a:xfrm>
              <a:off x="2732211" y="592355"/>
              <a:ext cx="14063" cy="4276"/>
            </a:xfrm>
            <a:custGeom>
              <a:rect b="b" l="l" r="r" t="t"/>
              <a:pathLst>
                <a:path extrusionOk="0" h="142" w="394">
                  <a:moveTo>
                    <a:pt x="99" y="116"/>
                  </a:moveTo>
                  <a:cubicBezTo>
                    <a:pt x="155" y="142"/>
                    <a:pt x="394" y="71"/>
                    <a:pt x="295" y="24"/>
                  </a:cubicBezTo>
                  <a:cubicBezTo>
                    <a:pt x="242" y="1"/>
                    <a:pt x="1" y="69"/>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5"/>
            <p:cNvSpPr/>
            <p:nvPr/>
          </p:nvSpPr>
          <p:spPr>
            <a:xfrm>
              <a:off x="1926860" y="592355"/>
              <a:ext cx="14099" cy="4276"/>
            </a:xfrm>
            <a:custGeom>
              <a:rect b="b" l="l" r="r" t="t"/>
              <a:pathLst>
                <a:path extrusionOk="0" h="142" w="395">
                  <a:moveTo>
                    <a:pt x="294" y="26"/>
                  </a:moveTo>
                  <a:cubicBezTo>
                    <a:pt x="242" y="1"/>
                    <a:pt x="1" y="70"/>
                    <a:pt x="103" y="117"/>
                  </a:cubicBezTo>
                  <a:cubicBezTo>
                    <a:pt x="157" y="142"/>
                    <a:pt x="395"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5"/>
            <p:cNvSpPr/>
            <p:nvPr/>
          </p:nvSpPr>
          <p:spPr>
            <a:xfrm>
              <a:off x="4975336" y="576729"/>
              <a:ext cx="34086" cy="17193"/>
            </a:xfrm>
            <a:custGeom>
              <a:rect b="b" l="l" r="r" t="t"/>
              <a:pathLst>
                <a:path extrusionOk="0" h="571" w="955">
                  <a:moveTo>
                    <a:pt x="700" y="545"/>
                  </a:moveTo>
                  <a:cubicBezTo>
                    <a:pt x="862" y="440"/>
                    <a:pt x="955" y="302"/>
                    <a:pt x="893" y="92"/>
                  </a:cubicBezTo>
                  <a:cubicBezTo>
                    <a:pt x="626" y="94"/>
                    <a:pt x="467" y="47"/>
                    <a:pt x="313" y="0"/>
                  </a:cubicBezTo>
                  <a:cubicBezTo>
                    <a:pt x="1" y="147"/>
                    <a:pt x="83" y="571"/>
                    <a:pt x="700"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5"/>
            <p:cNvSpPr/>
            <p:nvPr/>
          </p:nvSpPr>
          <p:spPr>
            <a:xfrm>
              <a:off x="2770829" y="580884"/>
              <a:ext cx="20095" cy="16320"/>
            </a:xfrm>
            <a:custGeom>
              <a:rect b="b" l="l" r="r" t="t"/>
              <a:pathLst>
                <a:path extrusionOk="0" h="542" w="563">
                  <a:moveTo>
                    <a:pt x="562" y="407"/>
                  </a:moveTo>
                  <a:lnTo>
                    <a:pt x="562" y="134"/>
                  </a:lnTo>
                  <a:cubicBezTo>
                    <a:pt x="1" y="1"/>
                    <a:pt x="1" y="541"/>
                    <a:pt x="562" y="4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5"/>
            <p:cNvSpPr/>
            <p:nvPr/>
          </p:nvSpPr>
          <p:spPr>
            <a:xfrm>
              <a:off x="6573045" y="586936"/>
              <a:ext cx="13920" cy="4215"/>
            </a:xfrm>
            <a:custGeom>
              <a:rect b="b" l="l" r="r" t="t"/>
              <a:pathLst>
                <a:path extrusionOk="0" h="140" w="390">
                  <a:moveTo>
                    <a:pt x="292" y="24"/>
                  </a:moveTo>
                  <a:cubicBezTo>
                    <a:pt x="237" y="1"/>
                    <a:pt x="0" y="69"/>
                    <a:pt x="101" y="116"/>
                  </a:cubicBezTo>
                  <a:cubicBezTo>
                    <a:pt x="151" y="139"/>
                    <a:pt x="389" y="70"/>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5"/>
            <p:cNvSpPr/>
            <p:nvPr/>
          </p:nvSpPr>
          <p:spPr>
            <a:xfrm>
              <a:off x="2686382" y="582148"/>
              <a:ext cx="21915" cy="8762"/>
            </a:xfrm>
            <a:custGeom>
              <a:rect b="b" l="l" r="r" t="t"/>
              <a:pathLst>
                <a:path extrusionOk="0" h="291" w="614">
                  <a:moveTo>
                    <a:pt x="614" y="273"/>
                  </a:moveTo>
                  <a:lnTo>
                    <a:pt x="614" y="1"/>
                  </a:lnTo>
                  <a:lnTo>
                    <a:pt x="33" y="1"/>
                  </a:lnTo>
                  <a:cubicBezTo>
                    <a:pt x="0" y="200"/>
                    <a:pt x="191" y="290"/>
                    <a:pt x="614"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5"/>
            <p:cNvSpPr/>
            <p:nvPr/>
          </p:nvSpPr>
          <p:spPr>
            <a:xfrm>
              <a:off x="1888277" y="579469"/>
              <a:ext cx="14670" cy="9515"/>
            </a:xfrm>
            <a:custGeom>
              <a:rect b="b" l="l" r="r" t="t"/>
              <a:pathLst>
                <a:path extrusionOk="0" h="316" w="411">
                  <a:moveTo>
                    <a:pt x="411" y="272"/>
                  </a:moveTo>
                  <a:lnTo>
                    <a:pt x="411" y="90"/>
                  </a:lnTo>
                  <a:cubicBezTo>
                    <a:pt x="220" y="90"/>
                    <a:pt x="184" y="16"/>
                    <a:pt x="26" y="1"/>
                  </a:cubicBezTo>
                  <a:cubicBezTo>
                    <a:pt x="45" y="142"/>
                    <a:pt x="1" y="315"/>
                    <a:pt x="411"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5"/>
            <p:cNvSpPr/>
            <p:nvPr/>
          </p:nvSpPr>
          <p:spPr>
            <a:xfrm>
              <a:off x="1655173" y="584888"/>
              <a:ext cx="13777" cy="2800"/>
            </a:xfrm>
            <a:custGeom>
              <a:rect b="b" l="l" r="r" t="t"/>
              <a:pathLst>
                <a:path extrusionOk="0" h="93" w="386">
                  <a:moveTo>
                    <a:pt x="0" y="92"/>
                  </a:moveTo>
                  <a:cubicBezTo>
                    <a:pt x="149" y="71"/>
                    <a:pt x="381" y="91"/>
                    <a:pt x="385" y="1"/>
                  </a:cubicBezTo>
                  <a:cubicBezTo>
                    <a:pt x="235" y="21"/>
                    <a:pt x="5" y="4"/>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5"/>
            <p:cNvSpPr/>
            <p:nvPr/>
          </p:nvSpPr>
          <p:spPr>
            <a:xfrm>
              <a:off x="8435017" y="579077"/>
              <a:ext cx="6924" cy="6203"/>
            </a:xfrm>
            <a:custGeom>
              <a:rect b="b" l="l" r="r" t="t"/>
              <a:pathLst>
                <a:path extrusionOk="0" h="206" w="194">
                  <a:moveTo>
                    <a:pt x="192" y="103"/>
                  </a:moveTo>
                  <a:cubicBezTo>
                    <a:pt x="193" y="53"/>
                    <a:pt x="37" y="1"/>
                    <a:pt x="0" y="103"/>
                  </a:cubicBezTo>
                  <a:cubicBezTo>
                    <a:pt x="0" y="153"/>
                    <a:pt x="158" y="206"/>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5"/>
            <p:cNvSpPr/>
            <p:nvPr/>
          </p:nvSpPr>
          <p:spPr>
            <a:xfrm>
              <a:off x="7502282" y="581456"/>
              <a:ext cx="13920" cy="4215"/>
            </a:xfrm>
            <a:custGeom>
              <a:rect b="b" l="l" r="r" t="t"/>
              <a:pathLst>
                <a:path extrusionOk="0" h="140" w="390">
                  <a:moveTo>
                    <a:pt x="291" y="24"/>
                  </a:moveTo>
                  <a:cubicBezTo>
                    <a:pt x="238" y="0"/>
                    <a:pt x="0" y="68"/>
                    <a:pt x="98" y="115"/>
                  </a:cubicBezTo>
                  <a:cubicBezTo>
                    <a:pt x="152" y="140"/>
                    <a:pt x="389" y="72"/>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5"/>
            <p:cNvSpPr/>
            <p:nvPr/>
          </p:nvSpPr>
          <p:spPr>
            <a:xfrm>
              <a:off x="2343419" y="579288"/>
              <a:ext cx="20737" cy="5841"/>
            </a:xfrm>
            <a:custGeom>
              <a:rect b="b" l="l" r="r" t="t"/>
              <a:pathLst>
                <a:path extrusionOk="0" h="194" w="581">
                  <a:moveTo>
                    <a:pt x="1" y="187"/>
                  </a:moveTo>
                  <a:cubicBezTo>
                    <a:pt x="334" y="193"/>
                    <a:pt x="497" y="119"/>
                    <a:pt x="580" y="7"/>
                  </a:cubicBezTo>
                  <a:cubicBezTo>
                    <a:pt x="250" y="0"/>
                    <a:pt x="87" y="75"/>
                    <a:pt x="1" y="1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5"/>
            <p:cNvSpPr/>
            <p:nvPr/>
          </p:nvSpPr>
          <p:spPr>
            <a:xfrm>
              <a:off x="2708261" y="573989"/>
              <a:ext cx="20737" cy="8160"/>
            </a:xfrm>
            <a:custGeom>
              <a:rect b="b" l="l" r="r" t="t"/>
              <a:pathLst>
                <a:path extrusionOk="0" h="271" w="581">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5"/>
            <p:cNvSpPr/>
            <p:nvPr/>
          </p:nvSpPr>
          <p:spPr>
            <a:xfrm>
              <a:off x="6184611" y="566522"/>
              <a:ext cx="26555" cy="15266"/>
            </a:xfrm>
            <a:custGeom>
              <a:rect b="b" l="l" r="r" t="t"/>
              <a:pathLst>
                <a:path extrusionOk="0" h="507" w="744">
                  <a:moveTo>
                    <a:pt x="1" y="72"/>
                  </a:moveTo>
                  <a:lnTo>
                    <a:pt x="1" y="435"/>
                  </a:lnTo>
                  <a:cubicBezTo>
                    <a:pt x="744" y="507"/>
                    <a:pt x="744" y="0"/>
                    <a:pt x="1" y="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5"/>
            <p:cNvSpPr/>
            <p:nvPr/>
          </p:nvSpPr>
          <p:spPr>
            <a:xfrm>
              <a:off x="5555185" y="563060"/>
              <a:ext cx="35228" cy="16440"/>
            </a:xfrm>
            <a:custGeom>
              <a:rect b="b" l="l" r="r" t="t"/>
              <a:pathLst>
                <a:path extrusionOk="0" h="546" w="987">
                  <a:moveTo>
                    <a:pt x="847" y="0"/>
                  </a:moveTo>
                  <a:lnTo>
                    <a:pt x="75" y="0"/>
                  </a:lnTo>
                  <a:cubicBezTo>
                    <a:pt x="1" y="307"/>
                    <a:pt x="409" y="387"/>
                    <a:pt x="653" y="546"/>
                  </a:cubicBezTo>
                  <a:cubicBezTo>
                    <a:pt x="651" y="332"/>
                    <a:pt x="986" y="278"/>
                    <a:pt x="8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5"/>
            <p:cNvSpPr/>
            <p:nvPr/>
          </p:nvSpPr>
          <p:spPr>
            <a:xfrm>
              <a:off x="2959425" y="570526"/>
              <a:ext cx="13920" cy="4276"/>
            </a:xfrm>
            <a:custGeom>
              <a:rect b="b" l="l" r="r" t="t"/>
              <a:pathLst>
                <a:path extrusionOk="0" h="142" w="390">
                  <a:moveTo>
                    <a:pt x="293" y="25"/>
                  </a:moveTo>
                  <a:cubicBezTo>
                    <a:pt x="239" y="0"/>
                    <a:pt x="1" y="69"/>
                    <a:pt x="99" y="116"/>
                  </a:cubicBezTo>
                  <a:cubicBezTo>
                    <a:pt x="151" y="141"/>
                    <a:pt x="390"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5"/>
            <p:cNvSpPr/>
            <p:nvPr/>
          </p:nvSpPr>
          <p:spPr>
            <a:xfrm>
              <a:off x="7643444" y="563060"/>
              <a:ext cx="20773" cy="8220"/>
            </a:xfrm>
            <a:custGeom>
              <a:rect b="b" l="l" r="r" t="t"/>
              <a:pathLst>
                <a:path extrusionOk="0" h="273" w="582">
                  <a:moveTo>
                    <a:pt x="581" y="0"/>
                  </a:moveTo>
                  <a:lnTo>
                    <a:pt x="1" y="0"/>
                  </a:lnTo>
                  <a:lnTo>
                    <a:pt x="1" y="273"/>
                  </a:lnTo>
                  <a:lnTo>
                    <a:pt x="581"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5"/>
            <p:cNvSpPr/>
            <p:nvPr/>
          </p:nvSpPr>
          <p:spPr>
            <a:xfrm>
              <a:off x="8324872" y="562668"/>
              <a:ext cx="7031" cy="6263"/>
            </a:xfrm>
            <a:custGeom>
              <a:rect b="b" l="l" r="r" t="t"/>
              <a:pathLst>
                <a:path extrusionOk="0" h="208" w="197">
                  <a:moveTo>
                    <a:pt x="195" y="103"/>
                  </a:moveTo>
                  <a:cubicBezTo>
                    <a:pt x="196" y="52"/>
                    <a:pt x="38" y="0"/>
                    <a:pt x="0" y="103"/>
                  </a:cubicBezTo>
                  <a:cubicBezTo>
                    <a:pt x="0" y="154"/>
                    <a:pt x="156" y="208"/>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5"/>
            <p:cNvSpPr/>
            <p:nvPr/>
          </p:nvSpPr>
          <p:spPr>
            <a:xfrm>
              <a:off x="5134343" y="559537"/>
              <a:ext cx="14063" cy="4336"/>
            </a:xfrm>
            <a:custGeom>
              <a:rect b="b" l="l" r="r" t="t"/>
              <a:pathLst>
                <a:path extrusionOk="0" h="144" w="394">
                  <a:moveTo>
                    <a:pt x="102" y="117"/>
                  </a:moveTo>
                  <a:cubicBezTo>
                    <a:pt x="155" y="143"/>
                    <a:pt x="394" y="73"/>
                    <a:pt x="296" y="27"/>
                  </a:cubicBezTo>
                  <a:cubicBezTo>
                    <a:pt x="243" y="1"/>
                    <a:pt x="1"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5"/>
            <p:cNvSpPr/>
            <p:nvPr/>
          </p:nvSpPr>
          <p:spPr>
            <a:xfrm>
              <a:off x="1391232" y="537076"/>
              <a:ext cx="52290" cy="28002"/>
            </a:xfrm>
            <a:custGeom>
              <a:rect b="b" l="l" r="r" t="t"/>
              <a:pathLst>
                <a:path extrusionOk="0" h="930" w="1465">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5"/>
            <p:cNvSpPr/>
            <p:nvPr/>
          </p:nvSpPr>
          <p:spPr>
            <a:xfrm>
              <a:off x="7058312" y="554840"/>
              <a:ext cx="13849" cy="5480"/>
            </a:xfrm>
            <a:custGeom>
              <a:rect b="b" l="l" r="r" t="t"/>
              <a:pathLst>
                <a:path extrusionOk="0" h="182" w="388">
                  <a:moveTo>
                    <a:pt x="1" y="182"/>
                  </a:moveTo>
                  <a:lnTo>
                    <a:pt x="387" y="182"/>
                  </a:lnTo>
                  <a:lnTo>
                    <a:pt x="387"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5"/>
            <p:cNvSpPr/>
            <p:nvPr/>
          </p:nvSpPr>
          <p:spPr>
            <a:xfrm>
              <a:off x="2972631" y="552070"/>
              <a:ext cx="29482" cy="9876"/>
            </a:xfrm>
            <a:custGeom>
              <a:rect b="b" l="l" r="r" t="t"/>
              <a:pathLst>
                <a:path extrusionOk="0" h="328" w="826">
                  <a:moveTo>
                    <a:pt x="693" y="274"/>
                  </a:moveTo>
                  <a:cubicBezTo>
                    <a:pt x="825" y="30"/>
                    <a:pt x="295" y="98"/>
                    <a:pt x="114" y="1"/>
                  </a:cubicBezTo>
                  <a:cubicBezTo>
                    <a:pt x="0" y="239"/>
                    <a:pt x="191" y="327"/>
                    <a:pt x="69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5"/>
            <p:cNvSpPr/>
            <p:nvPr/>
          </p:nvSpPr>
          <p:spPr>
            <a:xfrm>
              <a:off x="1665346" y="556797"/>
              <a:ext cx="13991" cy="4276"/>
            </a:xfrm>
            <a:custGeom>
              <a:rect b="b" l="l" r="r" t="t"/>
              <a:pathLst>
                <a:path extrusionOk="0" h="142" w="392">
                  <a:moveTo>
                    <a:pt x="100" y="117"/>
                  </a:moveTo>
                  <a:cubicBezTo>
                    <a:pt x="151" y="142"/>
                    <a:pt x="391" y="72"/>
                    <a:pt x="293" y="25"/>
                  </a:cubicBezTo>
                  <a:cubicBezTo>
                    <a:pt x="240" y="1"/>
                    <a:pt x="1"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5"/>
            <p:cNvSpPr/>
            <p:nvPr/>
          </p:nvSpPr>
          <p:spPr>
            <a:xfrm>
              <a:off x="2873479" y="551739"/>
              <a:ext cx="6996" cy="6203"/>
            </a:xfrm>
            <a:custGeom>
              <a:rect b="b" l="l" r="r" t="t"/>
              <a:pathLst>
                <a:path extrusionOk="0" h="206" w="196">
                  <a:moveTo>
                    <a:pt x="192" y="103"/>
                  </a:moveTo>
                  <a:cubicBezTo>
                    <a:pt x="195" y="54"/>
                    <a:pt x="37" y="0"/>
                    <a:pt x="1" y="103"/>
                  </a:cubicBezTo>
                  <a:cubicBezTo>
                    <a:pt x="1" y="154"/>
                    <a:pt x="155" y="205"/>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5"/>
            <p:cNvSpPr/>
            <p:nvPr/>
          </p:nvSpPr>
          <p:spPr>
            <a:xfrm>
              <a:off x="1059655" y="554057"/>
              <a:ext cx="14063" cy="4306"/>
            </a:xfrm>
            <a:custGeom>
              <a:rect b="b" l="l" r="r" t="t"/>
              <a:pathLst>
                <a:path extrusionOk="0" h="143" w="394">
                  <a:moveTo>
                    <a:pt x="295" y="26"/>
                  </a:moveTo>
                  <a:cubicBezTo>
                    <a:pt x="238" y="0"/>
                    <a:pt x="0" y="71"/>
                    <a:pt x="101" y="116"/>
                  </a:cubicBezTo>
                  <a:cubicBezTo>
                    <a:pt x="152" y="143"/>
                    <a:pt x="393" y="75"/>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5"/>
            <p:cNvSpPr/>
            <p:nvPr/>
          </p:nvSpPr>
          <p:spPr>
            <a:xfrm>
              <a:off x="715550" y="554057"/>
              <a:ext cx="13991" cy="4276"/>
            </a:xfrm>
            <a:custGeom>
              <a:rect b="b" l="l" r="r" t="t"/>
              <a:pathLst>
                <a:path extrusionOk="0" h="142" w="392">
                  <a:moveTo>
                    <a:pt x="98" y="116"/>
                  </a:moveTo>
                  <a:cubicBezTo>
                    <a:pt x="151" y="141"/>
                    <a:pt x="392" y="72"/>
                    <a:pt x="291" y="26"/>
                  </a:cubicBezTo>
                  <a:cubicBezTo>
                    <a:pt x="239" y="0"/>
                    <a:pt x="0" y="71"/>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5"/>
            <p:cNvSpPr/>
            <p:nvPr/>
          </p:nvSpPr>
          <p:spPr>
            <a:xfrm>
              <a:off x="546977" y="545868"/>
              <a:ext cx="28411" cy="11713"/>
            </a:xfrm>
            <a:custGeom>
              <a:rect b="b" l="l" r="r" t="t"/>
              <a:pathLst>
                <a:path extrusionOk="0" h="389" w="796">
                  <a:moveTo>
                    <a:pt x="770" y="24"/>
                  </a:moveTo>
                  <a:cubicBezTo>
                    <a:pt x="333" y="1"/>
                    <a:pt x="47" y="48"/>
                    <a:pt x="0" y="207"/>
                  </a:cubicBezTo>
                  <a:cubicBezTo>
                    <a:pt x="277" y="229"/>
                    <a:pt x="325" y="357"/>
                    <a:pt x="580" y="388"/>
                  </a:cubicBezTo>
                  <a:cubicBezTo>
                    <a:pt x="536" y="219"/>
                    <a:pt x="795" y="187"/>
                    <a:pt x="770"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5"/>
            <p:cNvSpPr/>
            <p:nvPr/>
          </p:nvSpPr>
          <p:spPr>
            <a:xfrm>
              <a:off x="2143902" y="544573"/>
              <a:ext cx="38798" cy="12616"/>
            </a:xfrm>
            <a:custGeom>
              <a:rect b="b" l="l" r="r" t="t"/>
              <a:pathLst>
                <a:path extrusionOk="0" h="419" w="1087">
                  <a:moveTo>
                    <a:pt x="963" y="341"/>
                  </a:moveTo>
                  <a:cubicBezTo>
                    <a:pt x="1086" y="122"/>
                    <a:pt x="44" y="1"/>
                    <a:pt x="0" y="159"/>
                  </a:cubicBezTo>
                  <a:cubicBezTo>
                    <a:pt x="368" y="198"/>
                    <a:pt x="349" y="418"/>
                    <a:pt x="963" y="3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5"/>
            <p:cNvSpPr/>
            <p:nvPr/>
          </p:nvSpPr>
          <p:spPr>
            <a:xfrm>
              <a:off x="8717161" y="549330"/>
              <a:ext cx="13813" cy="2770"/>
            </a:xfrm>
            <a:custGeom>
              <a:rect b="b" l="l" r="r" t="t"/>
              <a:pathLst>
                <a:path extrusionOk="0" h="92" w="387">
                  <a:moveTo>
                    <a:pt x="387" y="1"/>
                  </a:moveTo>
                  <a:cubicBezTo>
                    <a:pt x="237" y="23"/>
                    <a:pt x="7" y="5"/>
                    <a:pt x="0" y="92"/>
                  </a:cubicBezTo>
                  <a:cubicBezTo>
                    <a:pt x="152" y="71"/>
                    <a:pt x="382" y="91"/>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5"/>
            <p:cNvSpPr/>
            <p:nvPr/>
          </p:nvSpPr>
          <p:spPr>
            <a:xfrm>
              <a:off x="270687" y="546590"/>
              <a:ext cx="21665" cy="6444"/>
            </a:xfrm>
            <a:custGeom>
              <a:rect b="b" l="l" r="r" t="t"/>
              <a:pathLst>
                <a:path extrusionOk="0" h="214" w="607">
                  <a:moveTo>
                    <a:pt x="606" y="0"/>
                  </a:moveTo>
                  <a:lnTo>
                    <a:pt x="27" y="0"/>
                  </a:lnTo>
                  <a:cubicBezTo>
                    <a:pt x="1" y="163"/>
                    <a:pt x="217" y="213"/>
                    <a:pt x="606"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5"/>
            <p:cNvSpPr/>
            <p:nvPr/>
          </p:nvSpPr>
          <p:spPr>
            <a:xfrm>
              <a:off x="5640453" y="540809"/>
              <a:ext cx="6924" cy="6263"/>
            </a:xfrm>
            <a:custGeom>
              <a:rect b="b" l="l" r="r" t="t"/>
              <a:pathLst>
                <a:path extrusionOk="0" h="208" w="194">
                  <a:moveTo>
                    <a:pt x="194" y="103"/>
                  </a:moveTo>
                  <a:cubicBezTo>
                    <a:pt x="194" y="53"/>
                    <a:pt x="37" y="0"/>
                    <a:pt x="1" y="103"/>
                  </a:cubicBezTo>
                  <a:cubicBezTo>
                    <a:pt x="1" y="153"/>
                    <a:pt x="156" y="208"/>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5"/>
            <p:cNvSpPr/>
            <p:nvPr/>
          </p:nvSpPr>
          <p:spPr>
            <a:xfrm>
              <a:off x="4766253" y="541201"/>
              <a:ext cx="13849" cy="5480"/>
            </a:xfrm>
            <a:custGeom>
              <a:rect b="b" l="l" r="r" t="t"/>
              <a:pathLst>
                <a:path extrusionOk="0" h="182" w="388">
                  <a:moveTo>
                    <a:pt x="388" y="0"/>
                  </a:moveTo>
                  <a:lnTo>
                    <a:pt x="0" y="0"/>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5"/>
            <p:cNvSpPr/>
            <p:nvPr/>
          </p:nvSpPr>
          <p:spPr>
            <a:xfrm>
              <a:off x="2491184" y="527682"/>
              <a:ext cx="40404" cy="18488"/>
            </a:xfrm>
            <a:custGeom>
              <a:rect b="b" l="l" r="r" t="t"/>
              <a:pathLst>
                <a:path extrusionOk="0" h="614" w="1132">
                  <a:moveTo>
                    <a:pt x="1069" y="449"/>
                  </a:moveTo>
                  <a:cubicBezTo>
                    <a:pt x="1132" y="0"/>
                    <a:pt x="0" y="211"/>
                    <a:pt x="103" y="539"/>
                  </a:cubicBezTo>
                  <a:cubicBezTo>
                    <a:pt x="647" y="614"/>
                    <a:pt x="602" y="410"/>
                    <a:pt x="1069" y="4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5"/>
            <p:cNvSpPr/>
            <p:nvPr/>
          </p:nvSpPr>
          <p:spPr>
            <a:xfrm>
              <a:off x="151012" y="540418"/>
              <a:ext cx="14134" cy="4306"/>
            </a:xfrm>
            <a:custGeom>
              <a:rect b="b" l="l" r="r" t="t"/>
              <a:pathLst>
                <a:path extrusionOk="0" h="143" w="396">
                  <a:moveTo>
                    <a:pt x="294" y="26"/>
                  </a:moveTo>
                  <a:cubicBezTo>
                    <a:pt x="240" y="0"/>
                    <a:pt x="0" y="71"/>
                    <a:pt x="102" y="116"/>
                  </a:cubicBezTo>
                  <a:cubicBezTo>
                    <a:pt x="156" y="143"/>
                    <a:pt x="396" y="72"/>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5"/>
            <p:cNvSpPr/>
            <p:nvPr/>
          </p:nvSpPr>
          <p:spPr>
            <a:xfrm>
              <a:off x="7719075" y="535691"/>
              <a:ext cx="13849" cy="5540"/>
            </a:xfrm>
            <a:custGeom>
              <a:rect b="b" l="l" r="r" t="t"/>
              <a:pathLst>
                <a:path extrusionOk="0" h="184" w="388">
                  <a:moveTo>
                    <a:pt x="388" y="1"/>
                  </a:moveTo>
                  <a:lnTo>
                    <a:pt x="0" y="1"/>
                  </a:lnTo>
                  <a:lnTo>
                    <a:pt x="0" y="183"/>
                  </a:lnTo>
                  <a:lnTo>
                    <a:pt x="388"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5"/>
            <p:cNvSpPr/>
            <p:nvPr/>
          </p:nvSpPr>
          <p:spPr>
            <a:xfrm>
              <a:off x="5279002" y="537708"/>
              <a:ext cx="13920" cy="4276"/>
            </a:xfrm>
            <a:custGeom>
              <a:rect b="b" l="l" r="r" t="t"/>
              <a:pathLst>
                <a:path extrusionOk="0" h="142" w="390">
                  <a:moveTo>
                    <a:pt x="291" y="25"/>
                  </a:moveTo>
                  <a:cubicBezTo>
                    <a:pt x="238" y="0"/>
                    <a:pt x="1" y="69"/>
                    <a:pt x="100" y="116"/>
                  </a:cubicBezTo>
                  <a:cubicBezTo>
                    <a:pt x="152" y="141"/>
                    <a:pt x="390"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5"/>
            <p:cNvSpPr/>
            <p:nvPr/>
          </p:nvSpPr>
          <p:spPr>
            <a:xfrm>
              <a:off x="4700580" y="527531"/>
              <a:ext cx="28161" cy="13700"/>
            </a:xfrm>
            <a:custGeom>
              <a:rect b="b" l="l" r="r" t="t"/>
              <a:pathLst>
                <a:path extrusionOk="0" h="455" w="789">
                  <a:moveTo>
                    <a:pt x="489" y="454"/>
                  </a:moveTo>
                  <a:cubicBezTo>
                    <a:pt x="754" y="338"/>
                    <a:pt x="788" y="9"/>
                    <a:pt x="297" y="0"/>
                  </a:cubicBezTo>
                  <a:cubicBezTo>
                    <a:pt x="35" y="115"/>
                    <a:pt x="1" y="444"/>
                    <a:pt x="489"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5"/>
            <p:cNvSpPr/>
            <p:nvPr/>
          </p:nvSpPr>
          <p:spPr>
            <a:xfrm>
              <a:off x="7268215" y="526688"/>
              <a:ext cx="14063" cy="4366"/>
            </a:xfrm>
            <a:custGeom>
              <a:rect b="b" l="l" r="r" t="t"/>
              <a:pathLst>
                <a:path extrusionOk="0" h="145" w="394">
                  <a:moveTo>
                    <a:pt x="98" y="118"/>
                  </a:moveTo>
                  <a:cubicBezTo>
                    <a:pt x="152" y="144"/>
                    <a:pt x="393" y="74"/>
                    <a:pt x="293" y="28"/>
                  </a:cubicBezTo>
                  <a:cubicBezTo>
                    <a:pt x="238" y="1"/>
                    <a:pt x="0" y="70"/>
                    <a:pt x="98"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5"/>
            <p:cNvSpPr/>
            <p:nvPr/>
          </p:nvSpPr>
          <p:spPr>
            <a:xfrm>
              <a:off x="3417280" y="521992"/>
              <a:ext cx="34408" cy="9063"/>
            </a:xfrm>
            <a:custGeom>
              <a:rect b="b" l="l" r="r" t="t"/>
              <a:pathLst>
                <a:path extrusionOk="0" h="301" w="964">
                  <a:moveTo>
                    <a:pt x="192" y="274"/>
                  </a:moveTo>
                  <a:cubicBezTo>
                    <a:pt x="631" y="300"/>
                    <a:pt x="918" y="253"/>
                    <a:pt x="964" y="93"/>
                  </a:cubicBezTo>
                  <a:cubicBezTo>
                    <a:pt x="621" y="112"/>
                    <a:pt x="0" y="0"/>
                    <a:pt x="192"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5"/>
            <p:cNvSpPr/>
            <p:nvPr/>
          </p:nvSpPr>
          <p:spPr>
            <a:xfrm>
              <a:off x="2484473" y="526688"/>
              <a:ext cx="13991" cy="4366"/>
            </a:xfrm>
            <a:custGeom>
              <a:rect b="b" l="l" r="r" t="t"/>
              <a:pathLst>
                <a:path extrusionOk="0" h="145" w="392">
                  <a:moveTo>
                    <a:pt x="291" y="27"/>
                  </a:moveTo>
                  <a:cubicBezTo>
                    <a:pt x="238" y="1"/>
                    <a:pt x="0" y="70"/>
                    <a:pt x="98" y="117"/>
                  </a:cubicBezTo>
                  <a:cubicBezTo>
                    <a:pt x="153" y="144"/>
                    <a:pt x="392" y="74"/>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5"/>
            <p:cNvSpPr/>
            <p:nvPr/>
          </p:nvSpPr>
          <p:spPr>
            <a:xfrm>
              <a:off x="1868539" y="524370"/>
              <a:ext cx="6924" cy="6203"/>
            </a:xfrm>
            <a:custGeom>
              <a:rect b="b" l="l" r="r" t="t"/>
              <a:pathLst>
                <a:path extrusionOk="0" h="206" w="194">
                  <a:moveTo>
                    <a:pt x="3" y="104"/>
                  </a:moveTo>
                  <a:cubicBezTo>
                    <a:pt x="0" y="153"/>
                    <a:pt x="157" y="206"/>
                    <a:pt x="194" y="104"/>
                  </a:cubicBezTo>
                  <a:cubicBezTo>
                    <a:pt x="194" y="53"/>
                    <a:pt x="38" y="1"/>
                    <a:pt x="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5"/>
            <p:cNvSpPr/>
            <p:nvPr/>
          </p:nvSpPr>
          <p:spPr>
            <a:xfrm>
              <a:off x="6504231" y="523949"/>
              <a:ext cx="13956" cy="4336"/>
            </a:xfrm>
            <a:custGeom>
              <a:rect b="b" l="l" r="r" t="t"/>
              <a:pathLst>
                <a:path extrusionOk="0" h="144" w="391">
                  <a:moveTo>
                    <a:pt x="293" y="26"/>
                  </a:moveTo>
                  <a:cubicBezTo>
                    <a:pt x="239" y="0"/>
                    <a:pt x="0" y="70"/>
                    <a:pt x="101" y="118"/>
                  </a:cubicBezTo>
                  <a:cubicBezTo>
                    <a:pt x="153" y="144"/>
                    <a:pt x="391"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5"/>
            <p:cNvSpPr/>
            <p:nvPr/>
          </p:nvSpPr>
          <p:spPr>
            <a:xfrm>
              <a:off x="5921634" y="517656"/>
              <a:ext cx="8959" cy="11472"/>
            </a:xfrm>
            <a:custGeom>
              <a:rect b="b" l="l" r="r" t="t"/>
              <a:pathLst>
                <a:path extrusionOk="0" h="381" w="251">
                  <a:moveTo>
                    <a:pt x="222" y="235"/>
                  </a:moveTo>
                  <a:cubicBezTo>
                    <a:pt x="251" y="141"/>
                    <a:pt x="72" y="1"/>
                    <a:pt x="29" y="144"/>
                  </a:cubicBezTo>
                  <a:cubicBezTo>
                    <a:pt x="0" y="241"/>
                    <a:pt x="180" y="380"/>
                    <a:pt x="222" y="2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5"/>
            <p:cNvSpPr/>
            <p:nvPr/>
          </p:nvSpPr>
          <p:spPr>
            <a:xfrm>
              <a:off x="54644" y="521299"/>
              <a:ext cx="14134" cy="4246"/>
            </a:xfrm>
            <a:custGeom>
              <a:rect b="b" l="l" r="r" t="t"/>
              <a:pathLst>
                <a:path extrusionOk="0" h="141" w="396">
                  <a:moveTo>
                    <a:pt x="295" y="24"/>
                  </a:moveTo>
                  <a:cubicBezTo>
                    <a:pt x="242" y="1"/>
                    <a:pt x="1" y="69"/>
                    <a:pt x="103" y="116"/>
                  </a:cubicBezTo>
                  <a:cubicBezTo>
                    <a:pt x="157" y="141"/>
                    <a:pt x="395" y="73"/>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5"/>
            <p:cNvSpPr/>
            <p:nvPr/>
          </p:nvSpPr>
          <p:spPr>
            <a:xfrm>
              <a:off x="4532257" y="519282"/>
              <a:ext cx="13777" cy="2770"/>
            </a:xfrm>
            <a:custGeom>
              <a:rect b="b" l="l" r="r" t="t"/>
              <a:pathLst>
                <a:path extrusionOk="0" h="92" w="386">
                  <a:moveTo>
                    <a:pt x="386" y="0"/>
                  </a:moveTo>
                  <a:cubicBezTo>
                    <a:pt x="237" y="22"/>
                    <a:pt x="7" y="4"/>
                    <a:pt x="1" y="91"/>
                  </a:cubicBezTo>
                  <a:cubicBezTo>
                    <a:pt x="150" y="71"/>
                    <a:pt x="383" y="89"/>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5"/>
            <p:cNvSpPr/>
            <p:nvPr/>
          </p:nvSpPr>
          <p:spPr>
            <a:xfrm>
              <a:off x="6700358" y="510731"/>
              <a:ext cx="6996" cy="6203"/>
            </a:xfrm>
            <a:custGeom>
              <a:rect b="b" l="l" r="r" t="t"/>
              <a:pathLst>
                <a:path extrusionOk="0" h="206" w="196">
                  <a:moveTo>
                    <a:pt x="195" y="104"/>
                  </a:moveTo>
                  <a:cubicBezTo>
                    <a:pt x="195" y="53"/>
                    <a:pt x="40" y="1"/>
                    <a:pt x="4" y="104"/>
                  </a:cubicBezTo>
                  <a:cubicBezTo>
                    <a:pt x="1" y="153"/>
                    <a:pt x="160" y="206"/>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5"/>
            <p:cNvSpPr/>
            <p:nvPr/>
          </p:nvSpPr>
          <p:spPr>
            <a:xfrm>
              <a:off x="4645722" y="513110"/>
              <a:ext cx="13991" cy="4215"/>
            </a:xfrm>
            <a:custGeom>
              <a:rect b="b" l="l" r="r" t="t"/>
              <a:pathLst>
                <a:path extrusionOk="0" h="140" w="392">
                  <a:moveTo>
                    <a:pt x="294" y="25"/>
                  </a:moveTo>
                  <a:cubicBezTo>
                    <a:pt x="240" y="0"/>
                    <a:pt x="0" y="68"/>
                    <a:pt x="102" y="114"/>
                  </a:cubicBezTo>
                  <a:cubicBezTo>
                    <a:pt x="154" y="140"/>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5"/>
            <p:cNvSpPr/>
            <p:nvPr/>
          </p:nvSpPr>
          <p:spPr>
            <a:xfrm>
              <a:off x="2680707" y="508352"/>
              <a:ext cx="15027" cy="9244"/>
            </a:xfrm>
            <a:custGeom>
              <a:rect b="b" l="l" r="r" t="t"/>
              <a:pathLst>
                <a:path extrusionOk="0" h="307" w="421">
                  <a:moveTo>
                    <a:pt x="387" y="272"/>
                  </a:moveTo>
                  <a:cubicBezTo>
                    <a:pt x="355" y="165"/>
                    <a:pt x="420" y="14"/>
                    <a:pt x="192" y="0"/>
                  </a:cubicBezTo>
                  <a:cubicBezTo>
                    <a:pt x="183" y="55"/>
                    <a:pt x="165" y="107"/>
                    <a:pt x="0" y="92"/>
                  </a:cubicBezTo>
                  <a:cubicBezTo>
                    <a:pt x="24" y="202"/>
                    <a:pt x="59" y="307"/>
                    <a:pt x="387"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5"/>
            <p:cNvSpPr/>
            <p:nvPr/>
          </p:nvSpPr>
          <p:spPr>
            <a:xfrm>
              <a:off x="2611822" y="513832"/>
              <a:ext cx="13777" cy="2710"/>
            </a:xfrm>
            <a:custGeom>
              <a:rect b="b" l="l" r="r" t="t"/>
              <a:pathLst>
                <a:path extrusionOk="0" h="90" w="386">
                  <a:moveTo>
                    <a:pt x="386" y="1"/>
                  </a:moveTo>
                  <a:cubicBezTo>
                    <a:pt x="240" y="19"/>
                    <a:pt x="6" y="3"/>
                    <a:pt x="1" y="90"/>
                  </a:cubicBezTo>
                  <a:cubicBezTo>
                    <a:pt x="152" y="70"/>
                    <a:pt x="383"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5"/>
            <p:cNvSpPr/>
            <p:nvPr/>
          </p:nvSpPr>
          <p:spPr>
            <a:xfrm>
              <a:off x="2570598" y="502090"/>
              <a:ext cx="30517" cy="11713"/>
            </a:xfrm>
            <a:custGeom>
              <a:rect b="b" l="l" r="r" t="t"/>
              <a:pathLst>
                <a:path extrusionOk="0" h="389" w="855">
                  <a:moveTo>
                    <a:pt x="771" y="27"/>
                  </a:moveTo>
                  <a:cubicBezTo>
                    <a:pt x="333" y="1"/>
                    <a:pt x="48" y="48"/>
                    <a:pt x="1" y="208"/>
                  </a:cubicBezTo>
                  <a:cubicBezTo>
                    <a:pt x="275" y="229"/>
                    <a:pt x="326" y="358"/>
                    <a:pt x="579" y="388"/>
                  </a:cubicBezTo>
                  <a:cubicBezTo>
                    <a:pt x="639" y="268"/>
                    <a:pt x="854" y="217"/>
                    <a:pt x="77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5"/>
            <p:cNvSpPr/>
            <p:nvPr/>
          </p:nvSpPr>
          <p:spPr>
            <a:xfrm>
              <a:off x="4074474" y="502120"/>
              <a:ext cx="13956" cy="4276"/>
            </a:xfrm>
            <a:custGeom>
              <a:rect b="b" l="l" r="r" t="t"/>
              <a:pathLst>
                <a:path extrusionOk="0" h="142" w="391">
                  <a:moveTo>
                    <a:pt x="98" y="116"/>
                  </a:moveTo>
                  <a:cubicBezTo>
                    <a:pt x="152" y="142"/>
                    <a:pt x="391" y="71"/>
                    <a:pt x="293" y="26"/>
                  </a:cubicBezTo>
                  <a:cubicBezTo>
                    <a:pt x="241" y="1"/>
                    <a:pt x="1" y="70"/>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5"/>
            <p:cNvSpPr/>
            <p:nvPr/>
          </p:nvSpPr>
          <p:spPr>
            <a:xfrm>
              <a:off x="7264896" y="496821"/>
              <a:ext cx="13777" cy="6835"/>
            </a:xfrm>
            <a:custGeom>
              <a:rect b="b" l="l" r="r" t="t"/>
              <a:pathLst>
                <a:path extrusionOk="0" h="227" w="386">
                  <a:moveTo>
                    <a:pt x="386" y="112"/>
                  </a:moveTo>
                  <a:cubicBezTo>
                    <a:pt x="344" y="1"/>
                    <a:pt x="172" y="57"/>
                    <a:pt x="1" y="112"/>
                  </a:cubicBezTo>
                  <a:cubicBezTo>
                    <a:pt x="2" y="203"/>
                    <a:pt x="340" y="227"/>
                    <a:pt x="386"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5"/>
            <p:cNvSpPr/>
            <p:nvPr/>
          </p:nvSpPr>
          <p:spPr>
            <a:xfrm>
              <a:off x="5987913" y="496670"/>
              <a:ext cx="14063" cy="4276"/>
            </a:xfrm>
            <a:custGeom>
              <a:rect b="b" l="l" r="r" t="t"/>
              <a:pathLst>
                <a:path extrusionOk="0" h="142" w="394">
                  <a:moveTo>
                    <a:pt x="293" y="25"/>
                  </a:moveTo>
                  <a:cubicBezTo>
                    <a:pt x="238" y="0"/>
                    <a:pt x="1" y="70"/>
                    <a:pt x="101" y="117"/>
                  </a:cubicBezTo>
                  <a:cubicBezTo>
                    <a:pt x="153" y="141"/>
                    <a:pt x="394"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5"/>
            <p:cNvSpPr/>
            <p:nvPr/>
          </p:nvSpPr>
          <p:spPr>
            <a:xfrm>
              <a:off x="2952037" y="489203"/>
              <a:ext cx="26698" cy="12285"/>
            </a:xfrm>
            <a:custGeom>
              <a:rect b="b" l="l" r="r" t="t"/>
              <a:pathLst>
                <a:path extrusionOk="0" h="408" w="748">
                  <a:moveTo>
                    <a:pt x="691" y="365"/>
                  </a:moveTo>
                  <a:cubicBezTo>
                    <a:pt x="747" y="157"/>
                    <a:pt x="645" y="23"/>
                    <a:pt x="306" y="0"/>
                  </a:cubicBezTo>
                  <a:cubicBezTo>
                    <a:pt x="0" y="136"/>
                    <a:pt x="89" y="408"/>
                    <a:pt x="691"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5"/>
            <p:cNvSpPr/>
            <p:nvPr/>
          </p:nvSpPr>
          <p:spPr>
            <a:xfrm>
              <a:off x="2170992" y="483784"/>
              <a:ext cx="38584" cy="16410"/>
            </a:xfrm>
            <a:custGeom>
              <a:rect b="b" l="l" r="r" t="t"/>
              <a:pathLst>
                <a:path extrusionOk="0" h="545" w="1081">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5"/>
            <p:cNvSpPr/>
            <p:nvPr/>
          </p:nvSpPr>
          <p:spPr>
            <a:xfrm>
              <a:off x="6862042" y="493930"/>
              <a:ext cx="14099" cy="4276"/>
            </a:xfrm>
            <a:custGeom>
              <a:rect b="b" l="l" r="r" t="t"/>
              <a:pathLst>
                <a:path extrusionOk="0" h="142" w="395">
                  <a:moveTo>
                    <a:pt x="293" y="25"/>
                  </a:moveTo>
                  <a:cubicBezTo>
                    <a:pt x="241" y="0"/>
                    <a:pt x="0" y="69"/>
                    <a:pt x="102" y="116"/>
                  </a:cubicBezTo>
                  <a:cubicBezTo>
                    <a:pt x="154" y="141"/>
                    <a:pt x="395"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5"/>
            <p:cNvSpPr/>
            <p:nvPr/>
          </p:nvSpPr>
          <p:spPr>
            <a:xfrm>
              <a:off x="8424524" y="491160"/>
              <a:ext cx="14063" cy="4276"/>
            </a:xfrm>
            <a:custGeom>
              <a:rect b="b" l="l" r="r" t="t"/>
              <a:pathLst>
                <a:path extrusionOk="0" h="142" w="394">
                  <a:moveTo>
                    <a:pt x="100" y="117"/>
                  </a:moveTo>
                  <a:cubicBezTo>
                    <a:pt x="153" y="142"/>
                    <a:pt x="393" y="73"/>
                    <a:pt x="292" y="26"/>
                  </a:cubicBezTo>
                  <a:cubicBezTo>
                    <a:pt x="239" y="1"/>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5"/>
            <p:cNvSpPr/>
            <p:nvPr/>
          </p:nvSpPr>
          <p:spPr>
            <a:xfrm>
              <a:off x="7395742" y="480502"/>
              <a:ext cx="28661" cy="14182"/>
            </a:xfrm>
            <a:custGeom>
              <a:rect b="b" l="l" r="r" t="t"/>
              <a:pathLst>
                <a:path extrusionOk="0" h="471" w="803">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5"/>
            <p:cNvSpPr/>
            <p:nvPr/>
          </p:nvSpPr>
          <p:spPr>
            <a:xfrm>
              <a:off x="5026803" y="484868"/>
              <a:ext cx="8959" cy="11442"/>
            </a:xfrm>
            <a:custGeom>
              <a:rect b="b" l="l" r="r" t="t"/>
              <a:pathLst>
                <a:path extrusionOk="0" h="380" w="251">
                  <a:moveTo>
                    <a:pt x="224" y="235"/>
                  </a:moveTo>
                  <a:cubicBezTo>
                    <a:pt x="250" y="141"/>
                    <a:pt x="74" y="1"/>
                    <a:pt x="28" y="144"/>
                  </a:cubicBezTo>
                  <a:cubicBezTo>
                    <a:pt x="1" y="240"/>
                    <a:pt x="178" y="379"/>
                    <a:pt x="224" y="2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5"/>
            <p:cNvSpPr/>
            <p:nvPr/>
          </p:nvSpPr>
          <p:spPr>
            <a:xfrm>
              <a:off x="2388141" y="485771"/>
              <a:ext cx="13884" cy="4246"/>
            </a:xfrm>
            <a:custGeom>
              <a:rect b="b" l="l" r="r" t="t"/>
              <a:pathLst>
                <a:path extrusionOk="0" h="141" w="389">
                  <a:moveTo>
                    <a:pt x="291" y="26"/>
                  </a:moveTo>
                  <a:cubicBezTo>
                    <a:pt x="237" y="1"/>
                    <a:pt x="1" y="69"/>
                    <a:pt x="100" y="117"/>
                  </a:cubicBezTo>
                  <a:cubicBezTo>
                    <a:pt x="151" y="141"/>
                    <a:pt x="389" y="71"/>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5"/>
            <p:cNvSpPr/>
            <p:nvPr/>
          </p:nvSpPr>
          <p:spPr>
            <a:xfrm>
              <a:off x="2116312" y="483784"/>
              <a:ext cx="13813" cy="5540"/>
            </a:xfrm>
            <a:custGeom>
              <a:rect b="b" l="l" r="r" t="t"/>
              <a:pathLst>
                <a:path extrusionOk="0" h="184" w="387">
                  <a:moveTo>
                    <a:pt x="387" y="0"/>
                  </a:moveTo>
                  <a:lnTo>
                    <a:pt x="0" y="0"/>
                  </a:lnTo>
                  <a:lnTo>
                    <a:pt x="0"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5"/>
            <p:cNvSpPr/>
            <p:nvPr/>
          </p:nvSpPr>
          <p:spPr>
            <a:xfrm>
              <a:off x="6266809" y="475173"/>
              <a:ext cx="6960" cy="6203"/>
            </a:xfrm>
            <a:custGeom>
              <a:rect b="b" l="l" r="r" t="t"/>
              <a:pathLst>
                <a:path extrusionOk="0" h="206" w="195">
                  <a:moveTo>
                    <a:pt x="194" y="104"/>
                  </a:moveTo>
                  <a:cubicBezTo>
                    <a:pt x="195" y="53"/>
                    <a:pt x="37" y="0"/>
                    <a:pt x="2" y="104"/>
                  </a:cubicBezTo>
                  <a:cubicBezTo>
                    <a:pt x="0" y="153"/>
                    <a:pt x="156" y="205"/>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5"/>
            <p:cNvSpPr/>
            <p:nvPr/>
          </p:nvSpPr>
          <p:spPr>
            <a:xfrm>
              <a:off x="3268659" y="463611"/>
              <a:ext cx="52254" cy="22763"/>
            </a:xfrm>
            <a:custGeom>
              <a:rect b="b" l="l" r="r" t="t"/>
              <a:pathLst>
                <a:path extrusionOk="0" h="756" w="1464">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5"/>
            <p:cNvSpPr/>
            <p:nvPr/>
          </p:nvSpPr>
          <p:spPr>
            <a:xfrm>
              <a:off x="7825722" y="472072"/>
              <a:ext cx="13991" cy="4276"/>
            </a:xfrm>
            <a:custGeom>
              <a:rect b="b" l="l" r="r" t="t"/>
              <a:pathLst>
                <a:path extrusionOk="0" h="142" w="392">
                  <a:moveTo>
                    <a:pt x="294" y="25"/>
                  </a:moveTo>
                  <a:cubicBezTo>
                    <a:pt x="240" y="0"/>
                    <a:pt x="0" y="68"/>
                    <a:pt x="99" y="115"/>
                  </a:cubicBezTo>
                  <a:cubicBezTo>
                    <a:pt x="154" y="141"/>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5"/>
            <p:cNvSpPr/>
            <p:nvPr/>
          </p:nvSpPr>
          <p:spPr>
            <a:xfrm>
              <a:off x="3334617" y="470054"/>
              <a:ext cx="13777" cy="5540"/>
            </a:xfrm>
            <a:custGeom>
              <a:rect b="b" l="l" r="r" t="t"/>
              <a:pathLst>
                <a:path extrusionOk="0" h="184" w="386">
                  <a:moveTo>
                    <a:pt x="1" y="183"/>
                  </a:moveTo>
                  <a:lnTo>
                    <a:pt x="386" y="183"/>
                  </a:lnTo>
                  <a:lnTo>
                    <a:pt x="386"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5"/>
            <p:cNvSpPr/>
            <p:nvPr/>
          </p:nvSpPr>
          <p:spPr>
            <a:xfrm>
              <a:off x="1896129" y="472824"/>
              <a:ext cx="13670" cy="2740"/>
            </a:xfrm>
            <a:custGeom>
              <a:rect b="b" l="l" r="r" t="t"/>
              <a:pathLst>
                <a:path extrusionOk="0" h="91" w="383">
                  <a:moveTo>
                    <a:pt x="383" y="0"/>
                  </a:moveTo>
                  <a:cubicBezTo>
                    <a:pt x="235" y="20"/>
                    <a:pt x="4" y="3"/>
                    <a:pt x="0" y="90"/>
                  </a:cubicBezTo>
                  <a:cubicBezTo>
                    <a:pt x="148" y="72"/>
                    <a:pt x="379" y="88"/>
                    <a:pt x="3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5"/>
            <p:cNvSpPr/>
            <p:nvPr/>
          </p:nvSpPr>
          <p:spPr>
            <a:xfrm>
              <a:off x="6467041" y="459125"/>
              <a:ext cx="29018" cy="10960"/>
            </a:xfrm>
            <a:custGeom>
              <a:rect b="b" l="l" r="r" t="t"/>
              <a:pathLst>
                <a:path extrusionOk="0" h="364" w="813">
                  <a:moveTo>
                    <a:pt x="562" y="364"/>
                  </a:moveTo>
                  <a:cubicBezTo>
                    <a:pt x="813" y="245"/>
                    <a:pt x="681" y="90"/>
                    <a:pt x="370" y="1"/>
                  </a:cubicBezTo>
                  <a:cubicBezTo>
                    <a:pt x="344" y="228"/>
                    <a:pt x="1" y="285"/>
                    <a:pt x="562"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5"/>
            <p:cNvSpPr/>
            <p:nvPr/>
          </p:nvSpPr>
          <p:spPr>
            <a:xfrm>
              <a:off x="130454" y="466592"/>
              <a:ext cx="14027" cy="4276"/>
            </a:xfrm>
            <a:custGeom>
              <a:rect b="b" l="l" r="r" t="t"/>
              <a:pathLst>
                <a:path extrusionOk="0" h="142" w="393">
                  <a:moveTo>
                    <a:pt x="293" y="26"/>
                  </a:moveTo>
                  <a:cubicBezTo>
                    <a:pt x="241" y="1"/>
                    <a:pt x="1" y="70"/>
                    <a:pt x="99" y="116"/>
                  </a:cubicBezTo>
                  <a:cubicBezTo>
                    <a:pt x="152" y="142"/>
                    <a:pt x="392" y="71"/>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5"/>
            <p:cNvSpPr/>
            <p:nvPr/>
          </p:nvSpPr>
          <p:spPr>
            <a:xfrm>
              <a:off x="8390081" y="463852"/>
              <a:ext cx="14063" cy="4276"/>
            </a:xfrm>
            <a:custGeom>
              <a:rect b="b" l="l" r="r" t="t"/>
              <a:pathLst>
                <a:path extrusionOk="0" h="142" w="394">
                  <a:moveTo>
                    <a:pt x="295" y="25"/>
                  </a:moveTo>
                  <a:cubicBezTo>
                    <a:pt x="238" y="0"/>
                    <a:pt x="1" y="70"/>
                    <a:pt x="101" y="117"/>
                  </a:cubicBezTo>
                  <a:cubicBezTo>
                    <a:pt x="154" y="141"/>
                    <a:pt x="394"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5"/>
            <p:cNvSpPr/>
            <p:nvPr/>
          </p:nvSpPr>
          <p:spPr>
            <a:xfrm>
              <a:off x="4552923" y="464605"/>
              <a:ext cx="13813" cy="2770"/>
            </a:xfrm>
            <a:custGeom>
              <a:rect b="b" l="l" r="r" t="t"/>
              <a:pathLst>
                <a:path extrusionOk="0" h="92" w="387">
                  <a:moveTo>
                    <a:pt x="386" y="0"/>
                  </a:moveTo>
                  <a:cubicBezTo>
                    <a:pt x="236" y="20"/>
                    <a:pt x="7" y="4"/>
                    <a:pt x="0" y="92"/>
                  </a:cubicBezTo>
                  <a:cubicBezTo>
                    <a:pt x="151" y="72"/>
                    <a:pt x="383" y="9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5"/>
            <p:cNvSpPr/>
            <p:nvPr/>
          </p:nvSpPr>
          <p:spPr>
            <a:xfrm>
              <a:off x="8655200" y="458463"/>
              <a:ext cx="13849" cy="7377"/>
            </a:xfrm>
            <a:custGeom>
              <a:rect b="b" l="l" r="r" t="t"/>
              <a:pathLst>
                <a:path extrusionOk="0" h="245" w="388">
                  <a:moveTo>
                    <a:pt x="388" y="114"/>
                  </a:moveTo>
                  <a:cubicBezTo>
                    <a:pt x="384" y="23"/>
                    <a:pt x="49" y="1"/>
                    <a:pt x="0" y="114"/>
                  </a:cubicBezTo>
                  <a:cubicBezTo>
                    <a:pt x="217" y="105"/>
                    <a:pt x="303" y="245"/>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5"/>
            <p:cNvSpPr/>
            <p:nvPr/>
          </p:nvSpPr>
          <p:spPr>
            <a:xfrm>
              <a:off x="8928636" y="450966"/>
              <a:ext cx="25556" cy="10960"/>
            </a:xfrm>
            <a:custGeom>
              <a:rect b="b" l="l" r="r" t="t"/>
              <a:pathLst>
                <a:path extrusionOk="0" h="364" w="716">
                  <a:moveTo>
                    <a:pt x="440" y="363"/>
                  </a:moveTo>
                  <a:cubicBezTo>
                    <a:pt x="500" y="242"/>
                    <a:pt x="716" y="191"/>
                    <a:pt x="635" y="0"/>
                  </a:cubicBezTo>
                  <a:lnTo>
                    <a:pt x="56" y="0"/>
                  </a:lnTo>
                  <a:cubicBezTo>
                    <a:pt x="0" y="207"/>
                    <a:pt x="102" y="341"/>
                    <a:pt x="440"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5"/>
            <p:cNvSpPr/>
            <p:nvPr/>
          </p:nvSpPr>
          <p:spPr>
            <a:xfrm>
              <a:off x="6300966" y="452923"/>
              <a:ext cx="20987" cy="9003"/>
            </a:xfrm>
            <a:custGeom>
              <a:rect b="b" l="l" r="r" t="t"/>
              <a:pathLst>
                <a:path extrusionOk="0" h="299" w="588">
                  <a:moveTo>
                    <a:pt x="393" y="298"/>
                  </a:moveTo>
                  <a:cubicBezTo>
                    <a:pt x="393" y="207"/>
                    <a:pt x="550" y="191"/>
                    <a:pt x="588" y="115"/>
                  </a:cubicBezTo>
                  <a:cubicBezTo>
                    <a:pt x="338" y="112"/>
                    <a:pt x="320" y="1"/>
                    <a:pt x="9" y="27"/>
                  </a:cubicBezTo>
                  <a:cubicBezTo>
                    <a:pt x="0" y="183"/>
                    <a:pt x="154" y="258"/>
                    <a:pt x="393" y="2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5"/>
            <p:cNvSpPr/>
            <p:nvPr/>
          </p:nvSpPr>
          <p:spPr>
            <a:xfrm>
              <a:off x="8624220" y="455662"/>
              <a:ext cx="14063" cy="4246"/>
            </a:xfrm>
            <a:custGeom>
              <a:rect b="b" l="l" r="r" t="t"/>
              <a:pathLst>
                <a:path extrusionOk="0" h="141" w="394">
                  <a:moveTo>
                    <a:pt x="98" y="116"/>
                  </a:moveTo>
                  <a:cubicBezTo>
                    <a:pt x="153" y="141"/>
                    <a:pt x="393" y="73"/>
                    <a:pt x="293" y="24"/>
                  </a:cubicBezTo>
                  <a:cubicBezTo>
                    <a:pt x="238" y="1"/>
                    <a:pt x="0"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5"/>
            <p:cNvSpPr/>
            <p:nvPr/>
          </p:nvSpPr>
          <p:spPr>
            <a:xfrm>
              <a:off x="5011670" y="447262"/>
              <a:ext cx="39797" cy="15808"/>
            </a:xfrm>
            <a:custGeom>
              <a:rect b="b" l="l" r="r" t="t"/>
              <a:pathLst>
                <a:path extrusionOk="0" h="525" w="1115">
                  <a:moveTo>
                    <a:pt x="648" y="303"/>
                  </a:moveTo>
                  <a:cubicBezTo>
                    <a:pt x="1114" y="1"/>
                    <a:pt x="1" y="524"/>
                    <a:pt x="648" y="3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5"/>
            <p:cNvSpPr/>
            <p:nvPr/>
          </p:nvSpPr>
          <p:spPr>
            <a:xfrm>
              <a:off x="2798205" y="444522"/>
              <a:ext cx="36264" cy="19060"/>
            </a:xfrm>
            <a:custGeom>
              <a:rect b="b" l="l" r="r" t="t"/>
              <a:pathLst>
                <a:path extrusionOk="0" h="633" w="1016">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5"/>
            <p:cNvSpPr/>
            <p:nvPr/>
          </p:nvSpPr>
          <p:spPr>
            <a:xfrm>
              <a:off x="3948624" y="440006"/>
              <a:ext cx="37870" cy="18759"/>
            </a:xfrm>
            <a:custGeom>
              <a:rect b="b" l="l" r="r" t="t"/>
              <a:pathLst>
                <a:path extrusionOk="0" h="623" w="1061">
                  <a:moveTo>
                    <a:pt x="732" y="544"/>
                  </a:moveTo>
                  <a:cubicBezTo>
                    <a:pt x="1061" y="392"/>
                    <a:pt x="618" y="137"/>
                    <a:pt x="345" y="0"/>
                  </a:cubicBezTo>
                  <a:cubicBezTo>
                    <a:pt x="49" y="139"/>
                    <a:pt x="1" y="623"/>
                    <a:pt x="732" y="5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5"/>
            <p:cNvSpPr/>
            <p:nvPr/>
          </p:nvSpPr>
          <p:spPr>
            <a:xfrm>
              <a:off x="2838965" y="447864"/>
              <a:ext cx="7067" cy="6203"/>
            </a:xfrm>
            <a:custGeom>
              <a:rect b="b" l="l" r="r" t="t"/>
              <a:pathLst>
                <a:path extrusionOk="0" h="206" w="198">
                  <a:moveTo>
                    <a:pt x="2" y="103"/>
                  </a:moveTo>
                  <a:cubicBezTo>
                    <a:pt x="0" y="153"/>
                    <a:pt x="158" y="205"/>
                    <a:pt x="196" y="103"/>
                  </a:cubicBezTo>
                  <a:cubicBezTo>
                    <a:pt x="197" y="52"/>
                    <a:pt x="40" y="0"/>
                    <a:pt x="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5"/>
            <p:cNvSpPr/>
            <p:nvPr/>
          </p:nvSpPr>
          <p:spPr>
            <a:xfrm>
              <a:off x="387114" y="437236"/>
              <a:ext cx="56680" cy="22613"/>
            </a:xfrm>
            <a:custGeom>
              <a:rect b="b" l="l" r="r" t="t"/>
              <a:pathLst>
                <a:path extrusionOk="0" h="751" w="1588">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5"/>
            <p:cNvSpPr/>
            <p:nvPr/>
          </p:nvSpPr>
          <p:spPr>
            <a:xfrm>
              <a:off x="3331084" y="447473"/>
              <a:ext cx="14027" cy="4306"/>
            </a:xfrm>
            <a:custGeom>
              <a:rect b="b" l="l" r="r" t="t"/>
              <a:pathLst>
                <a:path extrusionOk="0" h="143" w="393">
                  <a:moveTo>
                    <a:pt x="296" y="25"/>
                  </a:moveTo>
                  <a:cubicBezTo>
                    <a:pt x="238" y="0"/>
                    <a:pt x="1" y="67"/>
                    <a:pt x="100" y="116"/>
                  </a:cubicBezTo>
                  <a:cubicBezTo>
                    <a:pt x="153" y="142"/>
                    <a:pt x="392" y="72"/>
                    <a:pt x="296"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5"/>
            <p:cNvSpPr/>
            <p:nvPr/>
          </p:nvSpPr>
          <p:spPr>
            <a:xfrm>
              <a:off x="2150790" y="444884"/>
              <a:ext cx="13706" cy="6775"/>
            </a:xfrm>
            <a:custGeom>
              <a:rect b="b" l="l" r="r" t="t"/>
              <a:pathLst>
                <a:path extrusionOk="0" h="225" w="384">
                  <a:moveTo>
                    <a:pt x="384" y="111"/>
                  </a:moveTo>
                  <a:cubicBezTo>
                    <a:pt x="345" y="0"/>
                    <a:pt x="171" y="55"/>
                    <a:pt x="0" y="111"/>
                  </a:cubicBezTo>
                  <a:cubicBezTo>
                    <a:pt x="2" y="202"/>
                    <a:pt x="338" y="225"/>
                    <a:pt x="384"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5"/>
            <p:cNvSpPr/>
            <p:nvPr/>
          </p:nvSpPr>
          <p:spPr>
            <a:xfrm>
              <a:off x="3035091" y="441993"/>
              <a:ext cx="14027" cy="4276"/>
            </a:xfrm>
            <a:custGeom>
              <a:rect b="b" l="l" r="r" t="t"/>
              <a:pathLst>
                <a:path extrusionOk="0" h="142" w="393">
                  <a:moveTo>
                    <a:pt x="295" y="26"/>
                  </a:moveTo>
                  <a:cubicBezTo>
                    <a:pt x="241" y="1"/>
                    <a:pt x="1" y="70"/>
                    <a:pt x="100" y="117"/>
                  </a:cubicBezTo>
                  <a:cubicBezTo>
                    <a:pt x="155" y="142"/>
                    <a:pt x="392"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5"/>
            <p:cNvSpPr/>
            <p:nvPr/>
          </p:nvSpPr>
          <p:spPr>
            <a:xfrm>
              <a:off x="5681677" y="439554"/>
              <a:ext cx="20773" cy="3643"/>
            </a:xfrm>
            <a:custGeom>
              <a:rect b="b" l="l" r="r" t="t"/>
              <a:pathLst>
                <a:path extrusionOk="0" h="121" w="582">
                  <a:moveTo>
                    <a:pt x="582" y="15"/>
                  </a:moveTo>
                  <a:cubicBezTo>
                    <a:pt x="356" y="28"/>
                    <a:pt x="36" y="1"/>
                    <a:pt x="1" y="107"/>
                  </a:cubicBezTo>
                  <a:cubicBezTo>
                    <a:pt x="228" y="92"/>
                    <a:pt x="552" y="121"/>
                    <a:pt x="582"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5"/>
            <p:cNvSpPr/>
            <p:nvPr/>
          </p:nvSpPr>
          <p:spPr>
            <a:xfrm>
              <a:off x="2949146" y="437296"/>
              <a:ext cx="13813" cy="2740"/>
            </a:xfrm>
            <a:custGeom>
              <a:rect b="b" l="l" r="r" t="t"/>
              <a:pathLst>
                <a:path extrusionOk="0" h="91" w="387">
                  <a:moveTo>
                    <a:pt x="387" y="0"/>
                  </a:moveTo>
                  <a:cubicBezTo>
                    <a:pt x="239" y="20"/>
                    <a:pt x="7" y="1"/>
                    <a:pt x="0" y="90"/>
                  </a:cubicBezTo>
                  <a:cubicBezTo>
                    <a:pt x="149" y="71"/>
                    <a:pt x="383" y="89"/>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5"/>
            <p:cNvSpPr/>
            <p:nvPr/>
          </p:nvSpPr>
          <p:spPr>
            <a:xfrm>
              <a:off x="8936595" y="426277"/>
              <a:ext cx="14670" cy="9575"/>
            </a:xfrm>
            <a:custGeom>
              <a:rect b="b" l="l" r="r" t="t"/>
              <a:pathLst>
                <a:path extrusionOk="0" h="318" w="411">
                  <a:moveTo>
                    <a:pt x="410" y="275"/>
                  </a:moveTo>
                  <a:lnTo>
                    <a:pt x="410" y="92"/>
                  </a:lnTo>
                  <a:cubicBezTo>
                    <a:pt x="216" y="92"/>
                    <a:pt x="179" y="19"/>
                    <a:pt x="23" y="1"/>
                  </a:cubicBezTo>
                  <a:cubicBezTo>
                    <a:pt x="42" y="145"/>
                    <a:pt x="1" y="318"/>
                    <a:pt x="410"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5"/>
            <p:cNvSpPr/>
            <p:nvPr/>
          </p:nvSpPr>
          <p:spPr>
            <a:xfrm>
              <a:off x="5561146" y="431004"/>
              <a:ext cx="14063" cy="4336"/>
            </a:xfrm>
            <a:custGeom>
              <a:rect b="b" l="l" r="r" t="t"/>
              <a:pathLst>
                <a:path extrusionOk="0" h="144" w="394">
                  <a:moveTo>
                    <a:pt x="295" y="26"/>
                  </a:moveTo>
                  <a:cubicBezTo>
                    <a:pt x="241" y="0"/>
                    <a:pt x="1" y="71"/>
                    <a:pt x="101" y="118"/>
                  </a:cubicBezTo>
                  <a:cubicBezTo>
                    <a:pt x="156" y="144"/>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5"/>
            <p:cNvSpPr/>
            <p:nvPr/>
          </p:nvSpPr>
          <p:spPr>
            <a:xfrm>
              <a:off x="2160392" y="426307"/>
              <a:ext cx="29518" cy="9876"/>
            </a:xfrm>
            <a:custGeom>
              <a:rect b="b" l="l" r="r" t="t"/>
              <a:pathLst>
                <a:path extrusionOk="0" h="328" w="827">
                  <a:moveTo>
                    <a:pt x="693" y="274"/>
                  </a:moveTo>
                  <a:cubicBezTo>
                    <a:pt x="826" y="31"/>
                    <a:pt x="294" y="99"/>
                    <a:pt x="115" y="1"/>
                  </a:cubicBezTo>
                  <a:cubicBezTo>
                    <a:pt x="0" y="238"/>
                    <a:pt x="193" y="327"/>
                    <a:pt x="69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5"/>
            <p:cNvSpPr/>
            <p:nvPr/>
          </p:nvSpPr>
          <p:spPr>
            <a:xfrm>
              <a:off x="8620758" y="423657"/>
              <a:ext cx="34515" cy="8943"/>
            </a:xfrm>
            <a:custGeom>
              <a:rect b="b" l="l" r="r" t="t"/>
              <a:pathLst>
                <a:path extrusionOk="0" h="297" w="967">
                  <a:moveTo>
                    <a:pt x="195" y="270"/>
                  </a:moveTo>
                  <a:cubicBezTo>
                    <a:pt x="635" y="296"/>
                    <a:pt x="921" y="249"/>
                    <a:pt x="967" y="88"/>
                  </a:cubicBezTo>
                  <a:cubicBezTo>
                    <a:pt x="627" y="108"/>
                    <a:pt x="1" y="0"/>
                    <a:pt x="195" y="2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5"/>
            <p:cNvSpPr/>
            <p:nvPr/>
          </p:nvSpPr>
          <p:spPr>
            <a:xfrm>
              <a:off x="2713151" y="420827"/>
              <a:ext cx="17739" cy="10990"/>
            </a:xfrm>
            <a:custGeom>
              <a:rect b="b" l="l" r="r" t="t"/>
              <a:pathLst>
                <a:path extrusionOk="0" h="365" w="497">
                  <a:moveTo>
                    <a:pt x="443" y="364"/>
                  </a:moveTo>
                  <a:cubicBezTo>
                    <a:pt x="497" y="157"/>
                    <a:pt x="394" y="24"/>
                    <a:pt x="57" y="0"/>
                  </a:cubicBezTo>
                  <a:cubicBezTo>
                    <a:pt x="1" y="208"/>
                    <a:pt x="104" y="343"/>
                    <a:pt x="443"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5"/>
            <p:cNvSpPr/>
            <p:nvPr/>
          </p:nvSpPr>
          <p:spPr>
            <a:xfrm>
              <a:off x="7054814" y="425614"/>
              <a:ext cx="14027" cy="4246"/>
            </a:xfrm>
            <a:custGeom>
              <a:rect b="b" l="l" r="r" t="t"/>
              <a:pathLst>
                <a:path extrusionOk="0" h="141" w="393">
                  <a:moveTo>
                    <a:pt x="99" y="114"/>
                  </a:moveTo>
                  <a:cubicBezTo>
                    <a:pt x="154" y="140"/>
                    <a:pt x="393" y="70"/>
                    <a:pt x="293" y="23"/>
                  </a:cubicBezTo>
                  <a:cubicBezTo>
                    <a:pt x="239" y="0"/>
                    <a:pt x="1" y="68"/>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5"/>
            <p:cNvSpPr/>
            <p:nvPr/>
          </p:nvSpPr>
          <p:spPr>
            <a:xfrm>
              <a:off x="2339779" y="425524"/>
              <a:ext cx="14170" cy="4336"/>
            </a:xfrm>
            <a:custGeom>
              <a:rect b="b" l="l" r="r" t="t"/>
              <a:pathLst>
                <a:path extrusionOk="0" h="144" w="397">
                  <a:moveTo>
                    <a:pt x="295" y="26"/>
                  </a:moveTo>
                  <a:cubicBezTo>
                    <a:pt x="242" y="1"/>
                    <a:pt x="1" y="70"/>
                    <a:pt x="103" y="117"/>
                  </a:cubicBezTo>
                  <a:cubicBezTo>
                    <a:pt x="158" y="143"/>
                    <a:pt x="396" y="75"/>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5"/>
            <p:cNvSpPr/>
            <p:nvPr/>
          </p:nvSpPr>
          <p:spPr>
            <a:xfrm>
              <a:off x="7422297" y="415437"/>
              <a:ext cx="23521" cy="8250"/>
            </a:xfrm>
            <a:custGeom>
              <a:rect b="b" l="l" r="r" t="t"/>
              <a:pathLst>
                <a:path extrusionOk="0" h="274" w="659">
                  <a:moveTo>
                    <a:pt x="411" y="273"/>
                  </a:moveTo>
                  <a:cubicBezTo>
                    <a:pt x="422" y="157"/>
                    <a:pt x="658" y="145"/>
                    <a:pt x="605" y="0"/>
                  </a:cubicBezTo>
                  <a:lnTo>
                    <a:pt x="217" y="0"/>
                  </a:lnTo>
                  <a:cubicBezTo>
                    <a:pt x="0" y="131"/>
                    <a:pt x="9" y="221"/>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5"/>
            <p:cNvSpPr/>
            <p:nvPr/>
          </p:nvSpPr>
          <p:spPr>
            <a:xfrm>
              <a:off x="2008273" y="406194"/>
              <a:ext cx="46436" cy="9274"/>
            </a:xfrm>
            <a:custGeom>
              <a:rect b="b" l="l" r="r" t="t"/>
              <a:pathLst>
                <a:path extrusionOk="0" h="308" w="1301">
                  <a:moveTo>
                    <a:pt x="713" y="307"/>
                  </a:moveTo>
                  <a:cubicBezTo>
                    <a:pt x="1300" y="1"/>
                    <a:pt x="0" y="32"/>
                    <a:pt x="713"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5"/>
            <p:cNvSpPr/>
            <p:nvPr/>
          </p:nvSpPr>
          <p:spPr>
            <a:xfrm>
              <a:off x="8948801" y="398035"/>
              <a:ext cx="39761" cy="15808"/>
            </a:xfrm>
            <a:custGeom>
              <a:rect b="b" l="l" r="r" t="t"/>
              <a:pathLst>
                <a:path extrusionOk="0" h="525" w="1114">
                  <a:moveTo>
                    <a:pt x="647" y="304"/>
                  </a:moveTo>
                  <a:cubicBezTo>
                    <a:pt x="1114" y="0"/>
                    <a:pt x="0" y="525"/>
                    <a:pt x="647"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5"/>
            <p:cNvSpPr/>
            <p:nvPr/>
          </p:nvSpPr>
          <p:spPr>
            <a:xfrm>
              <a:off x="8073459" y="406435"/>
              <a:ext cx="14063" cy="4276"/>
            </a:xfrm>
            <a:custGeom>
              <a:rect b="b" l="l" r="r" t="t"/>
              <a:pathLst>
                <a:path extrusionOk="0" h="142" w="394">
                  <a:moveTo>
                    <a:pt x="100" y="117"/>
                  </a:moveTo>
                  <a:cubicBezTo>
                    <a:pt x="154" y="141"/>
                    <a:pt x="394" y="72"/>
                    <a:pt x="292" y="25"/>
                  </a:cubicBezTo>
                  <a:cubicBezTo>
                    <a:pt x="244" y="0"/>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5"/>
            <p:cNvSpPr/>
            <p:nvPr/>
          </p:nvSpPr>
          <p:spPr>
            <a:xfrm>
              <a:off x="5069170" y="404478"/>
              <a:ext cx="13884" cy="5480"/>
            </a:xfrm>
            <a:custGeom>
              <a:rect b="b" l="l" r="r" t="t"/>
              <a:pathLst>
                <a:path extrusionOk="0" h="182" w="389">
                  <a:moveTo>
                    <a:pt x="1" y="182"/>
                  </a:moveTo>
                  <a:lnTo>
                    <a:pt x="388" y="182"/>
                  </a:lnTo>
                  <a:lnTo>
                    <a:pt x="388"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5"/>
            <p:cNvSpPr/>
            <p:nvPr/>
          </p:nvSpPr>
          <p:spPr>
            <a:xfrm>
              <a:off x="2928551" y="403876"/>
              <a:ext cx="13813" cy="6715"/>
            </a:xfrm>
            <a:custGeom>
              <a:rect b="b" l="l" r="r" t="t"/>
              <a:pathLst>
                <a:path extrusionOk="0" h="223" w="387">
                  <a:moveTo>
                    <a:pt x="1" y="110"/>
                  </a:moveTo>
                  <a:cubicBezTo>
                    <a:pt x="2" y="202"/>
                    <a:pt x="337" y="222"/>
                    <a:pt x="387" y="110"/>
                  </a:cubicBezTo>
                  <a:cubicBezTo>
                    <a:pt x="344" y="1"/>
                    <a:pt x="172" y="57"/>
                    <a:pt x="1"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5"/>
            <p:cNvSpPr/>
            <p:nvPr/>
          </p:nvSpPr>
          <p:spPr>
            <a:xfrm>
              <a:off x="6818570" y="394091"/>
              <a:ext cx="26412" cy="15266"/>
            </a:xfrm>
            <a:custGeom>
              <a:rect b="b" l="l" r="r" t="t"/>
              <a:pathLst>
                <a:path extrusionOk="0" h="507" w="740">
                  <a:moveTo>
                    <a:pt x="739" y="435"/>
                  </a:moveTo>
                  <a:lnTo>
                    <a:pt x="739" y="72"/>
                  </a:lnTo>
                  <a:cubicBezTo>
                    <a:pt x="1" y="1"/>
                    <a:pt x="1" y="507"/>
                    <a:pt x="739" y="4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5"/>
            <p:cNvSpPr/>
            <p:nvPr/>
          </p:nvSpPr>
          <p:spPr>
            <a:xfrm>
              <a:off x="2783928" y="401317"/>
              <a:ext cx="6996" cy="6293"/>
            </a:xfrm>
            <a:custGeom>
              <a:rect b="b" l="l" r="r" t="t"/>
              <a:pathLst>
                <a:path extrusionOk="0" h="209" w="196">
                  <a:moveTo>
                    <a:pt x="195" y="105"/>
                  </a:moveTo>
                  <a:cubicBezTo>
                    <a:pt x="195" y="54"/>
                    <a:pt x="36" y="1"/>
                    <a:pt x="1" y="105"/>
                  </a:cubicBezTo>
                  <a:cubicBezTo>
                    <a:pt x="1" y="156"/>
                    <a:pt x="157" y="208"/>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5"/>
            <p:cNvSpPr/>
            <p:nvPr/>
          </p:nvSpPr>
          <p:spPr>
            <a:xfrm>
              <a:off x="4181264" y="398577"/>
              <a:ext cx="6924" cy="6263"/>
            </a:xfrm>
            <a:custGeom>
              <a:rect b="b" l="l" r="r" t="t"/>
              <a:pathLst>
                <a:path extrusionOk="0" h="208" w="194">
                  <a:moveTo>
                    <a:pt x="192" y="105"/>
                  </a:moveTo>
                  <a:cubicBezTo>
                    <a:pt x="194" y="54"/>
                    <a:pt x="37" y="0"/>
                    <a:pt x="0" y="105"/>
                  </a:cubicBezTo>
                  <a:cubicBezTo>
                    <a:pt x="0" y="156"/>
                    <a:pt x="156" y="208"/>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5"/>
            <p:cNvSpPr/>
            <p:nvPr/>
          </p:nvSpPr>
          <p:spPr>
            <a:xfrm>
              <a:off x="2715114" y="393488"/>
              <a:ext cx="22629" cy="11743"/>
            </a:xfrm>
            <a:custGeom>
              <a:rect b="b" l="l" r="r" t="t"/>
              <a:pathLst>
                <a:path extrusionOk="0" h="390" w="634">
                  <a:moveTo>
                    <a:pt x="194" y="1"/>
                  </a:moveTo>
                  <a:cubicBezTo>
                    <a:pt x="204" y="128"/>
                    <a:pt x="104" y="201"/>
                    <a:pt x="1" y="274"/>
                  </a:cubicBezTo>
                  <a:cubicBezTo>
                    <a:pt x="246" y="278"/>
                    <a:pt x="267" y="390"/>
                    <a:pt x="578" y="365"/>
                  </a:cubicBezTo>
                  <a:cubicBezTo>
                    <a:pt x="634" y="158"/>
                    <a:pt x="533" y="24"/>
                    <a:pt x="1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5"/>
            <p:cNvSpPr/>
            <p:nvPr/>
          </p:nvSpPr>
          <p:spPr>
            <a:xfrm>
              <a:off x="2601507" y="398306"/>
              <a:ext cx="13956" cy="4215"/>
            </a:xfrm>
            <a:custGeom>
              <a:rect b="b" l="l" r="r" t="t"/>
              <a:pathLst>
                <a:path extrusionOk="0" h="140" w="391">
                  <a:moveTo>
                    <a:pt x="291" y="24"/>
                  </a:moveTo>
                  <a:cubicBezTo>
                    <a:pt x="239" y="0"/>
                    <a:pt x="0" y="67"/>
                    <a:pt x="99" y="115"/>
                  </a:cubicBezTo>
                  <a:cubicBezTo>
                    <a:pt x="153" y="140"/>
                    <a:pt x="390" y="72"/>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5"/>
            <p:cNvSpPr/>
            <p:nvPr/>
          </p:nvSpPr>
          <p:spPr>
            <a:xfrm>
              <a:off x="1923648" y="390748"/>
              <a:ext cx="20630" cy="8250"/>
            </a:xfrm>
            <a:custGeom>
              <a:rect b="b" l="l" r="r" t="t"/>
              <a:pathLst>
                <a:path extrusionOk="0" h="274" w="578">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5"/>
            <p:cNvSpPr/>
            <p:nvPr/>
          </p:nvSpPr>
          <p:spPr>
            <a:xfrm>
              <a:off x="4503882" y="388069"/>
              <a:ext cx="23521" cy="8220"/>
            </a:xfrm>
            <a:custGeom>
              <a:rect b="b" l="l" r="r" t="t"/>
              <a:pathLst>
                <a:path extrusionOk="0" h="273" w="659">
                  <a:moveTo>
                    <a:pt x="412" y="272"/>
                  </a:moveTo>
                  <a:cubicBezTo>
                    <a:pt x="422" y="157"/>
                    <a:pt x="659" y="147"/>
                    <a:pt x="607" y="1"/>
                  </a:cubicBezTo>
                  <a:lnTo>
                    <a:pt x="219" y="1"/>
                  </a:lnTo>
                  <a:cubicBezTo>
                    <a:pt x="1" y="131"/>
                    <a:pt x="10" y="220"/>
                    <a:pt x="412"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5"/>
            <p:cNvSpPr/>
            <p:nvPr/>
          </p:nvSpPr>
          <p:spPr>
            <a:xfrm>
              <a:off x="2763298" y="390447"/>
              <a:ext cx="6924" cy="6233"/>
            </a:xfrm>
            <a:custGeom>
              <a:rect b="b" l="l" r="r" t="t"/>
              <a:pathLst>
                <a:path extrusionOk="0" h="207" w="194">
                  <a:moveTo>
                    <a:pt x="194" y="102"/>
                  </a:moveTo>
                  <a:cubicBezTo>
                    <a:pt x="194" y="52"/>
                    <a:pt x="37" y="0"/>
                    <a:pt x="0" y="102"/>
                  </a:cubicBezTo>
                  <a:cubicBezTo>
                    <a:pt x="2" y="153"/>
                    <a:pt x="157" y="206"/>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5"/>
            <p:cNvSpPr/>
            <p:nvPr/>
          </p:nvSpPr>
          <p:spPr>
            <a:xfrm>
              <a:off x="2605040" y="390447"/>
              <a:ext cx="6889" cy="6233"/>
            </a:xfrm>
            <a:custGeom>
              <a:rect b="b" l="l" r="r" t="t"/>
              <a:pathLst>
                <a:path extrusionOk="0" h="207" w="193">
                  <a:moveTo>
                    <a:pt x="192" y="102"/>
                  </a:moveTo>
                  <a:cubicBezTo>
                    <a:pt x="192" y="52"/>
                    <a:pt x="35" y="0"/>
                    <a:pt x="0" y="102"/>
                  </a:cubicBezTo>
                  <a:cubicBezTo>
                    <a:pt x="0" y="153"/>
                    <a:pt x="153" y="206"/>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5"/>
            <p:cNvSpPr/>
            <p:nvPr/>
          </p:nvSpPr>
          <p:spPr>
            <a:xfrm>
              <a:off x="8717161" y="388069"/>
              <a:ext cx="13813" cy="5450"/>
            </a:xfrm>
            <a:custGeom>
              <a:rect b="b" l="l" r="r" t="t"/>
              <a:pathLst>
                <a:path extrusionOk="0" h="181" w="387">
                  <a:moveTo>
                    <a:pt x="387" y="1"/>
                  </a:moveTo>
                  <a:lnTo>
                    <a:pt x="0" y="1"/>
                  </a:lnTo>
                  <a:lnTo>
                    <a:pt x="0" y="181"/>
                  </a:lnTo>
                  <a:lnTo>
                    <a:pt x="387" y="1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5"/>
            <p:cNvSpPr/>
            <p:nvPr/>
          </p:nvSpPr>
          <p:spPr>
            <a:xfrm>
              <a:off x="2887184" y="372232"/>
              <a:ext cx="26627" cy="15296"/>
            </a:xfrm>
            <a:custGeom>
              <a:rect b="b" l="l" r="r" t="t"/>
              <a:pathLst>
                <a:path extrusionOk="0" h="508" w="746">
                  <a:moveTo>
                    <a:pt x="0" y="73"/>
                  </a:moveTo>
                  <a:lnTo>
                    <a:pt x="0" y="435"/>
                  </a:lnTo>
                  <a:cubicBezTo>
                    <a:pt x="746" y="507"/>
                    <a:pt x="746" y="1"/>
                    <a:pt x="0" y="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5"/>
            <p:cNvSpPr/>
            <p:nvPr/>
          </p:nvSpPr>
          <p:spPr>
            <a:xfrm>
              <a:off x="2967491" y="364012"/>
              <a:ext cx="37120" cy="15868"/>
            </a:xfrm>
            <a:custGeom>
              <a:rect b="b" l="l" r="r" t="t"/>
              <a:pathLst>
                <a:path extrusionOk="0" h="527" w="1040">
                  <a:moveTo>
                    <a:pt x="837" y="527"/>
                  </a:moveTo>
                  <a:cubicBezTo>
                    <a:pt x="1040" y="1"/>
                    <a:pt x="1" y="489"/>
                    <a:pt x="837" y="5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5"/>
            <p:cNvSpPr/>
            <p:nvPr/>
          </p:nvSpPr>
          <p:spPr>
            <a:xfrm>
              <a:off x="7925623" y="361634"/>
              <a:ext cx="34443" cy="16290"/>
            </a:xfrm>
            <a:custGeom>
              <a:rect b="b" l="l" r="r" t="t"/>
              <a:pathLst>
                <a:path extrusionOk="0" h="541" w="965">
                  <a:moveTo>
                    <a:pt x="1" y="425"/>
                  </a:moveTo>
                  <a:cubicBezTo>
                    <a:pt x="253" y="541"/>
                    <a:pt x="711" y="541"/>
                    <a:pt x="964" y="425"/>
                  </a:cubicBezTo>
                  <a:cubicBezTo>
                    <a:pt x="962" y="0"/>
                    <a:pt x="5" y="0"/>
                    <a:pt x="1" y="4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5"/>
            <p:cNvSpPr/>
            <p:nvPr/>
          </p:nvSpPr>
          <p:spPr>
            <a:xfrm>
              <a:off x="7788031" y="374400"/>
              <a:ext cx="13706" cy="2740"/>
            </a:xfrm>
            <a:custGeom>
              <a:rect b="b" l="l" r="r" t="t"/>
              <a:pathLst>
                <a:path extrusionOk="0" h="91" w="384">
                  <a:moveTo>
                    <a:pt x="384" y="1"/>
                  </a:moveTo>
                  <a:cubicBezTo>
                    <a:pt x="234" y="21"/>
                    <a:pt x="4" y="2"/>
                    <a:pt x="0" y="91"/>
                  </a:cubicBezTo>
                  <a:cubicBezTo>
                    <a:pt x="146" y="71"/>
                    <a:pt x="381" y="89"/>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5"/>
            <p:cNvSpPr/>
            <p:nvPr/>
          </p:nvSpPr>
          <p:spPr>
            <a:xfrm>
              <a:off x="8509863" y="368950"/>
              <a:ext cx="21523" cy="6413"/>
            </a:xfrm>
            <a:custGeom>
              <a:rect b="b" l="l" r="r" t="t"/>
              <a:pathLst>
                <a:path extrusionOk="0" h="213" w="603">
                  <a:moveTo>
                    <a:pt x="603" y="182"/>
                  </a:moveTo>
                  <a:lnTo>
                    <a:pt x="603" y="0"/>
                  </a:lnTo>
                  <a:lnTo>
                    <a:pt x="26" y="0"/>
                  </a:lnTo>
                  <a:cubicBezTo>
                    <a:pt x="1" y="163"/>
                    <a:pt x="215" y="213"/>
                    <a:pt x="603"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5"/>
            <p:cNvSpPr/>
            <p:nvPr/>
          </p:nvSpPr>
          <p:spPr>
            <a:xfrm>
              <a:off x="8593311" y="362206"/>
              <a:ext cx="13777" cy="7467"/>
            </a:xfrm>
            <a:custGeom>
              <a:rect b="b" l="l" r="r" t="t"/>
              <a:pathLst>
                <a:path extrusionOk="0" h="248" w="386">
                  <a:moveTo>
                    <a:pt x="386" y="133"/>
                  </a:moveTo>
                  <a:cubicBezTo>
                    <a:pt x="169" y="143"/>
                    <a:pt x="86" y="1"/>
                    <a:pt x="1" y="133"/>
                  </a:cubicBezTo>
                  <a:cubicBezTo>
                    <a:pt x="3" y="224"/>
                    <a:pt x="339" y="248"/>
                    <a:pt x="386" y="1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5"/>
            <p:cNvSpPr/>
            <p:nvPr/>
          </p:nvSpPr>
          <p:spPr>
            <a:xfrm>
              <a:off x="3778588" y="362717"/>
              <a:ext cx="13884" cy="4276"/>
            </a:xfrm>
            <a:custGeom>
              <a:rect b="b" l="l" r="r" t="t"/>
              <a:pathLst>
                <a:path extrusionOk="0" h="142" w="389">
                  <a:moveTo>
                    <a:pt x="289" y="24"/>
                  </a:moveTo>
                  <a:cubicBezTo>
                    <a:pt x="238" y="1"/>
                    <a:pt x="0" y="69"/>
                    <a:pt x="98" y="114"/>
                  </a:cubicBezTo>
                  <a:cubicBezTo>
                    <a:pt x="150" y="142"/>
                    <a:pt x="388" y="73"/>
                    <a:pt x="289"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5"/>
            <p:cNvSpPr/>
            <p:nvPr/>
          </p:nvSpPr>
          <p:spPr>
            <a:xfrm>
              <a:off x="7911846" y="355251"/>
              <a:ext cx="13813" cy="5450"/>
            </a:xfrm>
            <a:custGeom>
              <a:rect b="b" l="l" r="r" t="t"/>
              <a:pathLst>
                <a:path extrusionOk="0" h="181" w="387">
                  <a:moveTo>
                    <a:pt x="387" y="1"/>
                  </a:moveTo>
                  <a:lnTo>
                    <a:pt x="1" y="1"/>
                  </a:lnTo>
                  <a:lnTo>
                    <a:pt x="1" y="181"/>
                  </a:lnTo>
                  <a:lnTo>
                    <a:pt x="387" y="1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5"/>
            <p:cNvSpPr/>
            <p:nvPr/>
          </p:nvSpPr>
          <p:spPr>
            <a:xfrm>
              <a:off x="8062395" y="352511"/>
              <a:ext cx="21594" cy="6444"/>
            </a:xfrm>
            <a:custGeom>
              <a:rect b="b" l="l" r="r" t="t"/>
              <a:pathLst>
                <a:path extrusionOk="0" h="214" w="605">
                  <a:moveTo>
                    <a:pt x="605" y="181"/>
                  </a:moveTo>
                  <a:lnTo>
                    <a:pt x="605" y="0"/>
                  </a:lnTo>
                  <a:lnTo>
                    <a:pt x="26" y="0"/>
                  </a:lnTo>
                  <a:cubicBezTo>
                    <a:pt x="0" y="164"/>
                    <a:pt x="217" y="213"/>
                    <a:pt x="605"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5"/>
            <p:cNvSpPr/>
            <p:nvPr/>
          </p:nvSpPr>
          <p:spPr>
            <a:xfrm>
              <a:off x="7760477" y="347061"/>
              <a:ext cx="20666" cy="8220"/>
            </a:xfrm>
            <a:custGeom>
              <a:rect b="b" l="l" r="r" t="t"/>
              <a:pathLst>
                <a:path extrusionOk="0" h="273" w="579">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5"/>
            <p:cNvSpPr/>
            <p:nvPr/>
          </p:nvSpPr>
          <p:spPr>
            <a:xfrm>
              <a:off x="7626205" y="351788"/>
              <a:ext cx="13920" cy="4215"/>
            </a:xfrm>
            <a:custGeom>
              <a:rect b="b" l="l" r="r" t="t"/>
              <a:pathLst>
                <a:path extrusionOk="0" h="140" w="390">
                  <a:moveTo>
                    <a:pt x="290" y="26"/>
                  </a:moveTo>
                  <a:cubicBezTo>
                    <a:pt x="238" y="1"/>
                    <a:pt x="1" y="70"/>
                    <a:pt x="98" y="117"/>
                  </a:cubicBezTo>
                  <a:cubicBezTo>
                    <a:pt x="151" y="139"/>
                    <a:pt x="390" y="71"/>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5"/>
            <p:cNvSpPr/>
            <p:nvPr/>
          </p:nvSpPr>
          <p:spPr>
            <a:xfrm>
              <a:off x="6758536" y="340377"/>
              <a:ext cx="31481" cy="13941"/>
            </a:xfrm>
            <a:custGeom>
              <a:rect b="b" l="l" r="r" t="t"/>
              <a:pathLst>
                <a:path extrusionOk="0" h="463" w="882">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5"/>
            <p:cNvSpPr/>
            <p:nvPr/>
          </p:nvSpPr>
          <p:spPr>
            <a:xfrm>
              <a:off x="7571382" y="338480"/>
              <a:ext cx="23914" cy="5841"/>
            </a:xfrm>
            <a:custGeom>
              <a:rect b="b" l="l" r="r" t="t"/>
              <a:pathLst>
                <a:path extrusionOk="0" h="194" w="670">
                  <a:moveTo>
                    <a:pt x="475" y="194"/>
                  </a:moveTo>
                  <a:cubicBezTo>
                    <a:pt x="475" y="102"/>
                    <a:pt x="633" y="85"/>
                    <a:pt x="670" y="12"/>
                  </a:cubicBezTo>
                  <a:cubicBezTo>
                    <a:pt x="366" y="20"/>
                    <a:pt x="0" y="0"/>
                    <a:pt x="90"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5"/>
            <p:cNvSpPr/>
            <p:nvPr/>
          </p:nvSpPr>
          <p:spPr>
            <a:xfrm>
              <a:off x="2694484" y="338480"/>
              <a:ext cx="7031" cy="6233"/>
            </a:xfrm>
            <a:custGeom>
              <a:rect b="b" l="l" r="r" t="t"/>
              <a:pathLst>
                <a:path extrusionOk="0" h="207" w="197">
                  <a:moveTo>
                    <a:pt x="192" y="104"/>
                  </a:moveTo>
                  <a:cubicBezTo>
                    <a:pt x="196" y="53"/>
                    <a:pt x="40" y="0"/>
                    <a:pt x="1" y="104"/>
                  </a:cubicBezTo>
                  <a:cubicBezTo>
                    <a:pt x="1" y="154"/>
                    <a:pt x="158"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5"/>
            <p:cNvSpPr/>
            <p:nvPr/>
          </p:nvSpPr>
          <p:spPr>
            <a:xfrm>
              <a:off x="8779158" y="316230"/>
              <a:ext cx="56216" cy="27942"/>
            </a:xfrm>
            <a:custGeom>
              <a:rect b="b" l="l" r="r" t="t"/>
              <a:pathLst>
                <a:path extrusionOk="0" h="928" w="1575">
                  <a:moveTo>
                    <a:pt x="1352" y="25"/>
                  </a:moveTo>
                  <a:cubicBezTo>
                    <a:pt x="338" y="1"/>
                    <a:pt x="143" y="364"/>
                    <a:pt x="1" y="751"/>
                  </a:cubicBezTo>
                  <a:cubicBezTo>
                    <a:pt x="818" y="927"/>
                    <a:pt x="1575" y="606"/>
                    <a:pt x="135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5"/>
            <p:cNvSpPr/>
            <p:nvPr/>
          </p:nvSpPr>
          <p:spPr>
            <a:xfrm>
              <a:off x="7918699" y="338841"/>
              <a:ext cx="13884" cy="2770"/>
            </a:xfrm>
            <a:custGeom>
              <a:rect b="b" l="l" r="r" t="t"/>
              <a:pathLst>
                <a:path extrusionOk="0" h="92" w="389">
                  <a:moveTo>
                    <a:pt x="388" y="0"/>
                  </a:moveTo>
                  <a:cubicBezTo>
                    <a:pt x="238" y="21"/>
                    <a:pt x="7" y="4"/>
                    <a:pt x="1" y="92"/>
                  </a:cubicBezTo>
                  <a:cubicBezTo>
                    <a:pt x="153" y="71"/>
                    <a:pt x="383" y="89"/>
                    <a:pt x="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5"/>
            <p:cNvSpPr/>
            <p:nvPr/>
          </p:nvSpPr>
          <p:spPr>
            <a:xfrm>
              <a:off x="2804629" y="316983"/>
              <a:ext cx="51147" cy="19120"/>
            </a:xfrm>
            <a:custGeom>
              <a:rect b="b" l="l" r="r" t="t"/>
              <a:pathLst>
                <a:path extrusionOk="0" h="635" w="1433">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5"/>
            <p:cNvSpPr/>
            <p:nvPr/>
          </p:nvSpPr>
          <p:spPr>
            <a:xfrm>
              <a:off x="2053494" y="327882"/>
              <a:ext cx="23486" cy="8220"/>
            </a:xfrm>
            <a:custGeom>
              <a:rect b="b" l="l" r="r" t="t"/>
              <a:pathLst>
                <a:path extrusionOk="0" h="273" w="658">
                  <a:moveTo>
                    <a:pt x="411" y="273"/>
                  </a:moveTo>
                  <a:cubicBezTo>
                    <a:pt x="421" y="157"/>
                    <a:pt x="657" y="148"/>
                    <a:pt x="604" y="0"/>
                  </a:cubicBezTo>
                  <a:lnTo>
                    <a:pt x="219" y="0"/>
                  </a:lnTo>
                  <a:cubicBezTo>
                    <a:pt x="1" y="133"/>
                    <a:pt x="10" y="225"/>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5"/>
            <p:cNvSpPr/>
            <p:nvPr/>
          </p:nvSpPr>
          <p:spPr>
            <a:xfrm>
              <a:off x="5588700" y="321710"/>
              <a:ext cx="14063" cy="4215"/>
            </a:xfrm>
            <a:custGeom>
              <a:rect b="b" l="l" r="r" t="t"/>
              <a:pathLst>
                <a:path extrusionOk="0" h="140" w="394">
                  <a:moveTo>
                    <a:pt x="100" y="116"/>
                  </a:moveTo>
                  <a:cubicBezTo>
                    <a:pt x="153" y="140"/>
                    <a:pt x="393" y="72"/>
                    <a:pt x="293" y="25"/>
                  </a:cubicBezTo>
                  <a:cubicBezTo>
                    <a:pt x="240" y="0"/>
                    <a:pt x="0" y="68"/>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5"/>
            <p:cNvSpPr/>
            <p:nvPr/>
          </p:nvSpPr>
          <p:spPr>
            <a:xfrm>
              <a:off x="1658564" y="321710"/>
              <a:ext cx="13884" cy="4215"/>
            </a:xfrm>
            <a:custGeom>
              <a:rect b="b" l="l" r="r" t="t"/>
              <a:pathLst>
                <a:path extrusionOk="0" h="140" w="389">
                  <a:moveTo>
                    <a:pt x="97" y="116"/>
                  </a:moveTo>
                  <a:cubicBezTo>
                    <a:pt x="152" y="140"/>
                    <a:pt x="388" y="72"/>
                    <a:pt x="290" y="25"/>
                  </a:cubicBezTo>
                  <a:cubicBezTo>
                    <a:pt x="238" y="0"/>
                    <a:pt x="0" y="68"/>
                    <a:pt x="97"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5"/>
            <p:cNvSpPr/>
            <p:nvPr/>
          </p:nvSpPr>
          <p:spPr>
            <a:xfrm>
              <a:off x="7825722" y="313490"/>
              <a:ext cx="13991" cy="4306"/>
            </a:xfrm>
            <a:custGeom>
              <a:rect b="b" l="l" r="r" t="t"/>
              <a:pathLst>
                <a:path extrusionOk="0" h="143" w="392">
                  <a:moveTo>
                    <a:pt x="294" y="25"/>
                  </a:moveTo>
                  <a:cubicBezTo>
                    <a:pt x="240" y="0"/>
                    <a:pt x="0" y="69"/>
                    <a:pt x="99" y="116"/>
                  </a:cubicBezTo>
                  <a:cubicBezTo>
                    <a:pt x="154" y="143"/>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5"/>
            <p:cNvSpPr/>
            <p:nvPr/>
          </p:nvSpPr>
          <p:spPr>
            <a:xfrm>
              <a:off x="4288982" y="305060"/>
              <a:ext cx="39726" cy="15838"/>
            </a:xfrm>
            <a:custGeom>
              <a:rect b="b" l="l" r="r" t="t"/>
              <a:pathLst>
                <a:path extrusionOk="0" h="526" w="1113">
                  <a:moveTo>
                    <a:pt x="648" y="305"/>
                  </a:moveTo>
                  <a:cubicBezTo>
                    <a:pt x="1112" y="1"/>
                    <a:pt x="0" y="526"/>
                    <a:pt x="648"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5"/>
            <p:cNvSpPr/>
            <p:nvPr/>
          </p:nvSpPr>
          <p:spPr>
            <a:xfrm>
              <a:off x="998337" y="302049"/>
              <a:ext cx="31802" cy="16139"/>
            </a:xfrm>
            <a:custGeom>
              <a:rect b="b" l="l" r="r" t="t"/>
              <a:pathLst>
                <a:path extrusionOk="0" h="536" w="891">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5"/>
            <p:cNvSpPr/>
            <p:nvPr/>
          </p:nvSpPr>
          <p:spPr>
            <a:xfrm>
              <a:off x="925561" y="300543"/>
              <a:ext cx="13777" cy="5510"/>
            </a:xfrm>
            <a:custGeom>
              <a:rect b="b" l="l" r="r" t="t"/>
              <a:pathLst>
                <a:path extrusionOk="0" h="183" w="386">
                  <a:moveTo>
                    <a:pt x="0" y="182"/>
                  </a:moveTo>
                  <a:lnTo>
                    <a:pt x="386" y="182"/>
                  </a:lnTo>
                  <a:lnTo>
                    <a:pt x="386"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5"/>
            <p:cNvSpPr/>
            <p:nvPr/>
          </p:nvSpPr>
          <p:spPr>
            <a:xfrm>
              <a:off x="8421205" y="292384"/>
              <a:ext cx="22558" cy="11743"/>
            </a:xfrm>
            <a:custGeom>
              <a:rect b="b" l="l" r="r" t="t"/>
              <a:pathLst>
                <a:path extrusionOk="0" h="390" w="632">
                  <a:moveTo>
                    <a:pt x="193" y="0"/>
                  </a:moveTo>
                  <a:cubicBezTo>
                    <a:pt x="202" y="126"/>
                    <a:pt x="103" y="199"/>
                    <a:pt x="1" y="272"/>
                  </a:cubicBezTo>
                  <a:cubicBezTo>
                    <a:pt x="248" y="277"/>
                    <a:pt x="268" y="389"/>
                    <a:pt x="578" y="363"/>
                  </a:cubicBezTo>
                  <a:cubicBezTo>
                    <a:pt x="631" y="157"/>
                    <a:pt x="533" y="22"/>
                    <a:pt x="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5"/>
            <p:cNvSpPr/>
            <p:nvPr/>
          </p:nvSpPr>
          <p:spPr>
            <a:xfrm>
              <a:off x="7240340" y="292384"/>
              <a:ext cx="31409" cy="13459"/>
            </a:xfrm>
            <a:custGeom>
              <a:rect b="b" l="l" r="r" t="t"/>
              <a:pathLst>
                <a:path extrusionOk="0" h="447" w="88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5"/>
            <p:cNvSpPr/>
            <p:nvPr/>
          </p:nvSpPr>
          <p:spPr>
            <a:xfrm>
              <a:off x="3802680" y="297472"/>
              <a:ext cx="7031" cy="6263"/>
            </a:xfrm>
            <a:custGeom>
              <a:rect b="b" l="l" r="r" t="t"/>
              <a:pathLst>
                <a:path extrusionOk="0" h="208" w="197">
                  <a:moveTo>
                    <a:pt x="193" y="103"/>
                  </a:moveTo>
                  <a:cubicBezTo>
                    <a:pt x="196" y="53"/>
                    <a:pt x="38" y="1"/>
                    <a:pt x="2" y="103"/>
                  </a:cubicBezTo>
                  <a:cubicBezTo>
                    <a:pt x="0" y="154"/>
                    <a:pt x="157" y="207"/>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5"/>
            <p:cNvSpPr/>
            <p:nvPr/>
          </p:nvSpPr>
          <p:spPr>
            <a:xfrm>
              <a:off x="3385835" y="285700"/>
              <a:ext cx="31374" cy="13911"/>
            </a:xfrm>
            <a:custGeom>
              <a:rect b="b" l="l" r="r" t="t"/>
              <a:pathLst>
                <a:path extrusionOk="0" h="462" w="879">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5"/>
            <p:cNvSpPr/>
            <p:nvPr/>
          </p:nvSpPr>
          <p:spPr>
            <a:xfrm>
              <a:off x="4883286" y="286904"/>
              <a:ext cx="13813" cy="5510"/>
            </a:xfrm>
            <a:custGeom>
              <a:rect b="b" l="l" r="r" t="t"/>
              <a:pathLst>
                <a:path extrusionOk="0" h="183" w="387">
                  <a:moveTo>
                    <a:pt x="387" y="1"/>
                  </a:moveTo>
                  <a:lnTo>
                    <a:pt x="0" y="1"/>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5"/>
            <p:cNvSpPr/>
            <p:nvPr/>
          </p:nvSpPr>
          <p:spPr>
            <a:xfrm>
              <a:off x="3947161" y="283803"/>
              <a:ext cx="6960" cy="6233"/>
            </a:xfrm>
            <a:custGeom>
              <a:rect b="b" l="l" r="r" t="t"/>
              <a:pathLst>
                <a:path extrusionOk="0" h="207" w="195">
                  <a:moveTo>
                    <a:pt x="195" y="104"/>
                  </a:moveTo>
                  <a:cubicBezTo>
                    <a:pt x="195" y="53"/>
                    <a:pt x="39" y="1"/>
                    <a:pt x="3" y="104"/>
                  </a:cubicBezTo>
                  <a:cubicBezTo>
                    <a:pt x="0" y="152"/>
                    <a:pt x="159"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5"/>
            <p:cNvSpPr/>
            <p:nvPr/>
          </p:nvSpPr>
          <p:spPr>
            <a:xfrm>
              <a:off x="2439823" y="286904"/>
              <a:ext cx="13813" cy="2740"/>
            </a:xfrm>
            <a:custGeom>
              <a:rect b="b" l="l" r="r" t="t"/>
              <a:pathLst>
                <a:path extrusionOk="0" h="91" w="387">
                  <a:moveTo>
                    <a:pt x="387" y="1"/>
                  </a:moveTo>
                  <a:cubicBezTo>
                    <a:pt x="237" y="22"/>
                    <a:pt x="4" y="2"/>
                    <a:pt x="1" y="91"/>
                  </a:cubicBezTo>
                  <a:cubicBezTo>
                    <a:pt x="151" y="71"/>
                    <a:pt x="380" y="88"/>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5"/>
            <p:cNvSpPr/>
            <p:nvPr/>
          </p:nvSpPr>
          <p:spPr>
            <a:xfrm>
              <a:off x="5519886" y="283412"/>
              <a:ext cx="14063" cy="4276"/>
            </a:xfrm>
            <a:custGeom>
              <a:rect b="b" l="l" r="r" t="t"/>
              <a:pathLst>
                <a:path extrusionOk="0" h="142" w="394">
                  <a:moveTo>
                    <a:pt x="291" y="25"/>
                  </a:moveTo>
                  <a:cubicBezTo>
                    <a:pt x="238" y="1"/>
                    <a:pt x="0" y="69"/>
                    <a:pt x="100" y="117"/>
                  </a:cubicBezTo>
                  <a:cubicBezTo>
                    <a:pt x="154" y="142"/>
                    <a:pt x="393"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5"/>
            <p:cNvSpPr/>
            <p:nvPr/>
          </p:nvSpPr>
          <p:spPr>
            <a:xfrm>
              <a:off x="6741796" y="281455"/>
              <a:ext cx="13742" cy="2770"/>
            </a:xfrm>
            <a:custGeom>
              <a:rect b="b" l="l" r="r" t="t"/>
              <a:pathLst>
                <a:path extrusionOk="0" h="92" w="385">
                  <a:moveTo>
                    <a:pt x="384" y="0"/>
                  </a:moveTo>
                  <a:cubicBezTo>
                    <a:pt x="235" y="21"/>
                    <a:pt x="6" y="2"/>
                    <a:pt x="0" y="92"/>
                  </a:cubicBezTo>
                  <a:cubicBezTo>
                    <a:pt x="149" y="70"/>
                    <a:pt x="378" y="89"/>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5"/>
            <p:cNvSpPr/>
            <p:nvPr/>
          </p:nvSpPr>
          <p:spPr>
            <a:xfrm>
              <a:off x="2543115" y="281033"/>
              <a:ext cx="20666" cy="3643"/>
            </a:xfrm>
            <a:custGeom>
              <a:rect b="b" l="l" r="r" t="t"/>
              <a:pathLst>
                <a:path extrusionOk="0" h="121" w="579">
                  <a:moveTo>
                    <a:pt x="579" y="14"/>
                  </a:moveTo>
                  <a:cubicBezTo>
                    <a:pt x="352" y="29"/>
                    <a:pt x="32" y="0"/>
                    <a:pt x="0" y="106"/>
                  </a:cubicBezTo>
                  <a:cubicBezTo>
                    <a:pt x="226" y="91"/>
                    <a:pt x="546" y="120"/>
                    <a:pt x="579" y="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5"/>
            <p:cNvSpPr/>
            <p:nvPr/>
          </p:nvSpPr>
          <p:spPr>
            <a:xfrm>
              <a:off x="2456919" y="280702"/>
              <a:ext cx="14027" cy="4246"/>
            </a:xfrm>
            <a:custGeom>
              <a:rect b="b" l="l" r="r" t="t"/>
              <a:pathLst>
                <a:path extrusionOk="0" h="141" w="393">
                  <a:moveTo>
                    <a:pt x="293" y="25"/>
                  </a:moveTo>
                  <a:cubicBezTo>
                    <a:pt x="239" y="1"/>
                    <a:pt x="1" y="70"/>
                    <a:pt x="100" y="117"/>
                  </a:cubicBezTo>
                  <a:cubicBezTo>
                    <a:pt x="155" y="140"/>
                    <a:pt x="392" y="71"/>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5"/>
            <p:cNvSpPr/>
            <p:nvPr/>
          </p:nvSpPr>
          <p:spPr>
            <a:xfrm>
              <a:off x="1455478" y="278353"/>
              <a:ext cx="7031" cy="6233"/>
            </a:xfrm>
            <a:custGeom>
              <a:rect b="b" l="l" r="r" t="t"/>
              <a:pathLst>
                <a:path extrusionOk="0" h="207" w="197">
                  <a:moveTo>
                    <a:pt x="195" y="103"/>
                  </a:moveTo>
                  <a:cubicBezTo>
                    <a:pt x="196" y="53"/>
                    <a:pt x="40" y="0"/>
                    <a:pt x="2" y="103"/>
                  </a:cubicBezTo>
                  <a:cubicBezTo>
                    <a:pt x="0" y="154"/>
                    <a:pt x="158" y="207"/>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5"/>
            <p:cNvSpPr/>
            <p:nvPr/>
          </p:nvSpPr>
          <p:spPr>
            <a:xfrm>
              <a:off x="5530380" y="273235"/>
              <a:ext cx="14991" cy="9244"/>
            </a:xfrm>
            <a:custGeom>
              <a:rect b="b" l="l" r="r" t="t"/>
              <a:pathLst>
                <a:path extrusionOk="0" h="307" w="420">
                  <a:moveTo>
                    <a:pt x="385" y="273"/>
                  </a:moveTo>
                  <a:cubicBezTo>
                    <a:pt x="355" y="166"/>
                    <a:pt x="419" y="15"/>
                    <a:pt x="193" y="1"/>
                  </a:cubicBezTo>
                  <a:cubicBezTo>
                    <a:pt x="180" y="57"/>
                    <a:pt x="165" y="109"/>
                    <a:pt x="0" y="92"/>
                  </a:cubicBezTo>
                  <a:cubicBezTo>
                    <a:pt x="21" y="202"/>
                    <a:pt x="56" y="306"/>
                    <a:pt x="38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5"/>
            <p:cNvSpPr/>
            <p:nvPr/>
          </p:nvSpPr>
          <p:spPr>
            <a:xfrm>
              <a:off x="5328257" y="269501"/>
              <a:ext cx="39833" cy="15868"/>
            </a:xfrm>
            <a:custGeom>
              <a:rect b="b" l="l" r="r" t="t"/>
              <a:pathLst>
                <a:path extrusionOk="0" h="527" w="1116">
                  <a:moveTo>
                    <a:pt x="648" y="306"/>
                  </a:moveTo>
                  <a:cubicBezTo>
                    <a:pt x="1115" y="1"/>
                    <a:pt x="0" y="527"/>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5"/>
            <p:cNvSpPr/>
            <p:nvPr/>
          </p:nvSpPr>
          <p:spPr>
            <a:xfrm>
              <a:off x="7797989" y="264985"/>
              <a:ext cx="28161" cy="13760"/>
            </a:xfrm>
            <a:custGeom>
              <a:rect b="b" l="l" r="r" t="t"/>
              <a:pathLst>
                <a:path extrusionOk="0" h="457" w="789">
                  <a:moveTo>
                    <a:pt x="491" y="456"/>
                  </a:moveTo>
                  <a:cubicBezTo>
                    <a:pt x="752" y="340"/>
                    <a:pt x="789" y="11"/>
                    <a:pt x="299" y="0"/>
                  </a:cubicBezTo>
                  <a:cubicBezTo>
                    <a:pt x="38" y="118"/>
                    <a:pt x="0" y="448"/>
                    <a:pt x="491"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5"/>
            <p:cNvSpPr/>
            <p:nvPr/>
          </p:nvSpPr>
          <p:spPr>
            <a:xfrm>
              <a:off x="6872464" y="273205"/>
              <a:ext cx="13777" cy="2770"/>
            </a:xfrm>
            <a:custGeom>
              <a:rect b="b" l="l" r="r" t="t"/>
              <a:pathLst>
                <a:path extrusionOk="0" h="92" w="386">
                  <a:moveTo>
                    <a:pt x="1" y="92"/>
                  </a:moveTo>
                  <a:cubicBezTo>
                    <a:pt x="151" y="71"/>
                    <a:pt x="383" y="89"/>
                    <a:pt x="386" y="0"/>
                  </a:cubicBezTo>
                  <a:cubicBezTo>
                    <a:pt x="240" y="21"/>
                    <a:pt x="7" y="4"/>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5"/>
            <p:cNvSpPr/>
            <p:nvPr/>
          </p:nvSpPr>
          <p:spPr>
            <a:xfrm>
              <a:off x="5857567" y="270104"/>
              <a:ext cx="23807" cy="5871"/>
            </a:xfrm>
            <a:custGeom>
              <a:rect b="b" l="l" r="r" t="t"/>
              <a:pathLst>
                <a:path extrusionOk="0" h="195" w="667">
                  <a:moveTo>
                    <a:pt x="87" y="195"/>
                  </a:moveTo>
                  <a:lnTo>
                    <a:pt x="473" y="195"/>
                  </a:lnTo>
                  <a:cubicBezTo>
                    <a:pt x="473" y="103"/>
                    <a:pt x="631" y="85"/>
                    <a:pt x="666" y="13"/>
                  </a:cubicBezTo>
                  <a:cubicBezTo>
                    <a:pt x="365" y="22"/>
                    <a:pt x="0" y="0"/>
                    <a:pt x="87"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5"/>
            <p:cNvSpPr/>
            <p:nvPr/>
          </p:nvSpPr>
          <p:spPr>
            <a:xfrm>
              <a:off x="8259699" y="267424"/>
              <a:ext cx="23985" cy="5841"/>
            </a:xfrm>
            <a:custGeom>
              <a:rect b="b" l="l" r="r" t="t"/>
              <a:pathLst>
                <a:path extrusionOk="0" h="194" w="672">
                  <a:moveTo>
                    <a:pt x="477" y="194"/>
                  </a:moveTo>
                  <a:cubicBezTo>
                    <a:pt x="475" y="102"/>
                    <a:pt x="633" y="87"/>
                    <a:pt x="671" y="11"/>
                  </a:cubicBezTo>
                  <a:cubicBezTo>
                    <a:pt x="366" y="20"/>
                    <a:pt x="0" y="0"/>
                    <a:pt x="90"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5"/>
            <p:cNvSpPr/>
            <p:nvPr/>
          </p:nvSpPr>
          <p:spPr>
            <a:xfrm>
              <a:off x="8305777" y="255170"/>
              <a:ext cx="21987" cy="16199"/>
            </a:xfrm>
            <a:custGeom>
              <a:rect b="b" l="l" r="r" t="t"/>
              <a:pathLst>
                <a:path extrusionOk="0" h="538" w="616">
                  <a:moveTo>
                    <a:pt x="342" y="509"/>
                  </a:moveTo>
                  <a:cubicBezTo>
                    <a:pt x="404" y="388"/>
                    <a:pt x="615" y="337"/>
                    <a:pt x="535" y="146"/>
                  </a:cubicBezTo>
                  <a:cubicBezTo>
                    <a:pt x="0" y="0"/>
                    <a:pt x="3" y="538"/>
                    <a:pt x="342" y="5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5"/>
            <p:cNvSpPr/>
            <p:nvPr/>
          </p:nvSpPr>
          <p:spPr>
            <a:xfrm>
              <a:off x="8214727" y="265075"/>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5"/>
            <p:cNvSpPr/>
            <p:nvPr/>
          </p:nvSpPr>
          <p:spPr>
            <a:xfrm>
              <a:off x="8617260" y="264323"/>
              <a:ext cx="14027" cy="4215"/>
            </a:xfrm>
            <a:custGeom>
              <a:rect b="b" l="l" r="r" t="t"/>
              <a:pathLst>
                <a:path extrusionOk="0" h="140" w="393">
                  <a:moveTo>
                    <a:pt x="293" y="25"/>
                  </a:moveTo>
                  <a:cubicBezTo>
                    <a:pt x="240" y="0"/>
                    <a:pt x="1" y="68"/>
                    <a:pt x="100" y="116"/>
                  </a:cubicBezTo>
                  <a:cubicBezTo>
                    <a:pt x="155" y="140"/>
                    <a:pt x="392" y="71"/>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5"/>
            <p:cNvSpPr/>
            <p:nvPr/>
          </p:nvSpPr>
          <p:spPr>
            <a:xfrm>
              <a:off x="6383879" y="259415"/>
              <a:ext cx="23843" cy="5992"/>
            </a:xfrm>
            <a:custGeom>
              <a:rect b="b" l="l" r="r" t="t"/>
              <a:pathLst>
                <a:path extrusionOk="0" h="199" w="668">
                  <a:moveTo>
                    <a:pt x="578" y="5"/>
                  </a:moveTo>
                  <a:cubicBezTo>
                    <a:pt x="246" y="0"/>
                    <a:pt x="83" y="75"/>
                    <a:pt x="1" y="185"/>
                  </a:cubicBezTo>
                  <a:cubicBezTo>
                    <a:pt x="304" y="179"/>
                    <a:pt x="668" y="199"/>
                    <a:pt x="578" y="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5"/>
            <p:cNvSpPr/>
            <p:nvPr/>
          </p:nvSpPr>
          <p:spPr>
            <a:xfrm>
              <a:off x="5753846" y="261553"/>
              <a:ext cx="14170" cy="4246"/>
            </a:xfrm>
            <a:custGeom>
              <a:rect b="b" l="l" r="r" t="t"/>
              <a:pathLst>
                <a:path extrusionOk="0" h="141" w="397">
                  <a:moveTo>
                    <a:pt x="294" y="26"/>
                  </a:moveTo>
                  <a:cubicBezTo>
                    <a:pt x="241" y="1"/>
                    <a:pt x="1" y="69"/>
                    <a:pt x="100" y="117"/>
                  </a:cubicBezTo>
                  <a:cubicBezTo>
                    <a:pt x="156" y="141"/>
                    <a:pt x="396"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5"/>
            <p:cNvSpPr/>
            <p:nvPr/>
          </p:nvSpPr>
          <p:spPr>
            <a:xfrm>
              <a:off x="3819705" y="261553"/>
              <a:ext cx="14134" cy="4246"/>
            </a:xfrm>
            <a:custGeom>
              <a:rect b="b" l="l" r="r" t="t"/>
              <a:pathLst>
                <a:path extrusionOk="0" h="141" w="396">
                  <a:moveTo>
                    <a:pt x="297" y="26"/>
                  </a:moveTo>
                  <a:cubicBezTo>
                    <a:pt x="242" y="1"/>
                    <a:pt x="1" y="69"/>
                    <a:pt x="101" y="117"/>
                  </a:cubicBezTo>
                  <a:cubicBezTo>
                    <a:pt x="155" y="141"/>
                    <a:pt x="395" y="73"/>
                    <a:pt x="297"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5"/>
            <p:cNvSpPr/>
            <p:nvPr/>
          </p:nvSpPr>
          <p:spPr>
            <a:xfrm>
              <a:off x="8097729" y="256254"/>
              <a:ext cx="13777" cy="6745"/>
            </a:xfrm>
            <a:custGeom>
              <a:rect b="b" l="l" r="r" t="t"/>
              <a:pathLst>
                <a:path extrusionOk="0" h="224" w="386">
                  <a:moveTo>
                    <a:pt x="386" y="110"/>
                  </a:moveTo>
                  <a:cubicBezTo>
                    <a:pt x="346" y="1"/>
                    <a:pt x="172" y="54"/>
                    <a:pt x="1" y="110"/>
                  </a:cubicBezTo>
                  <a:cubicBezTo>
                    <a:pt x="2" y="202"/>
                    <a:pt x="339" y="224"/>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5"/>
            <p:cNvSpPr/>
            <p:nvPr/>
          </p:nvSpPr>
          <p:spPr>
            <a:xfrm>
              <a:off x="6873606" y="249419"/>
              <a:ext cx="65210" cy="12917"/>
            </a:xfrm>
            <a:custGeom>
              <a:rect b="b" l="l" r="r" t="t"/>
              <a:pathLst>
                <a:path extrusionOk="0" h="429" w="1827">
                  <a:moveTo>
                    <a:pt x="1128" y="429"/>
                  </a:moveTo>
                  <a:cubicBezTo>
                    <a:pt x="1826" y="1"/>
                    <a:pt x="0" y="307"/>
                    <a:pt x="1128" y="4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5"/>
            <p:cNvSpPr/>
            <p:nvPr/>
          </p:nvSpPr>
          <p:spPr>
            <a:xfrm>
              <a:off x="8156086" y="253363"/>
              <a:ext cx="14134" cy="4276"/>
            </a:xfrm>
            <a:custGeom>
              <a:rect b="b" l="l" r="r" t="t"/>
              <a:pathLst>
                <a:path extrusionOk="0" h="142" w="396">
                  <a:moveTo>
                    <a:pt x="293" y="25"/>
                  </a:moveTo>
                  <a:cubicBezTo>
                    <a:pt x="239" y="0"/>
                    <a:pt x="0" y="69"/>
                    <a:pt x="101" y="116"/>
                  </a:cubicBezTo>
                  <a:cubicBezTo>
                    <a:pt x="154" y="141"/>
                    <a:pt x="396"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5"/>
            <p:cNvSpPr/>
            <p:nvPr/>
          </p:nvSpPr>
          <p:spPr>
            <a:xfrm>
              <a:off x="5186167" y="248636"/>
              <a:ext cx="13777" cy="5480"/>
            </a:xfrm>
            <a:custGeom>
              <a:rect b="b" l="l" r="r" t="t"/>
              <a:pathLst>
                <a:path extrusionOk="0" h="182" w="386">
                  <a:moveTo>
                    <a:pt x="385" y="0"/>
                  </a:moveTo>
                  <a:lnTo>
                    <a:pt x="0" y="0"/>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5"/>
            <p:cNvSpPr/>
            <p:nvPr/>
          </p:nvSpPr>
          <p:spPr>
            <a:xfrm>
              <a:off x="102935" y="250593"/>
              <a:ext cx="13991" cy="4276"/>
            </a:xfrm>
            <a:custGeom>
              <a:rect b="b" l="l" r="r" t="t"/>
              <a:pathLst>
                <a:path extrusionOk="0" h="142" w="392">
                  <a:moveTo>
                    <a:pt x="290" y="27"/>
                  </a:moveTo>
                  <a:cubicBezTo>
                    <a:pt x="238" y="1"/>
                    <a:pt x="0" y="71"/>
                    <a:pt x="99" y="117"/>
                  </a:cubicBezTo>
                  <a:cubicBezTo>
                    <a:pt x="153" y="142"/>
                    <a:pt x="392" y="73"/>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5"/>
            <p:cNvSpPr/>
            <p:nvPr/>
          </p:nvSpPr>
          <p:spPr>
            <a:xfrm>
              <a:off x="1198996" y="237737"/>
              <a:ext cx="24414" cy="11321"/>
            </a:xfrm>
            <a:custGeom>
              <a:rect b="b" l="l" r="r" t="t"/>
              <a:pathLst>
                <a:path extrusionOk="0" h="376" w="684">
                  <a:moveTo>
                    <a:pt x="631" y="362"/>
                  </a:moveTo>
                  <a:cubicBezTo>
                    <a:pt x="683" y="155"/>
                    <a:pt x="585" y="20"/>
                    <a:pt x="246" y="1"/>
                  </a:cubicBezTo>
                  <a:cubicBezTo>
                    <a:pt x="1" y="107"/>
                    <a:pt x="92" y="376"/>
                    <a:pt x="631"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5"/>
            <p:cNvSpPr/>
            <p:nvPr/>
          </p:nvSpPr>
          <p:spPr>
            <a:xfrm>
              <a:off x="5433976" y="228584"/>
              <a:ext cx="27555" cy="17343"/>
            </a:xfrm>
            <a:custGeom>
              <a:rect b="b" l="l" r="r" t="t"/>
              <a:pathLst>
                <a:path extrusionOk="0" h="576" w="772">
                  <a:moveTo>
                    <a:pt x="772" y="575"/>
                  </a:moveTo>
                  <a:lnTo>
                    <a:pt x="772" y="31"/>
                  </a:lnTo>
                  <a:cubicBezTo>
                    <a:pt x="62" y="1"/>
                    <a:pt x="188" y="361"/>
                    <a:pt x="0" y="5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5"/>
            <p:cNvSpPr/>
            <p:nvPr/>
          </p:nvSpPr>
          <p:spPr>
            <a:xfrm>
              <a:off x="4054950" y="234003"/>
              <a:ext cx="39690" cy="15808"/>
            </a:xfrm>
            <a:custGeom>
              <a:rect b="b" l="l" r="r" t="t"/>
              <a:pathLst>
                <a:path extrusionOk="0" h="525" w="1112">
                  <a:moveTo>
                    <a:pt x="645" y="305"/>
                  </a:moveTo>
                  <a:cubicBezTo>
                    <a:pt x="1111" y="1"/>
                    <a:pt x="1" y="524"/>
                    <a:pt x="645"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5"/>
            <p:cNvSpPr/>
            <p:nvPr/>
          </p:nvSpPr>
          <p:spPr>
            <a:xfrm>
              <a:off x="907572" y="229487"/>
              <a:ext cx="43973" cy="19030"/>
            </a:xfrm>
            <a:custGeom>
              <a:rect b="b" l="l" r="r" t="t"/>
              <a:pathLst>
                <a:path extrusionOk="0" h="632" w="1232">
                  <a:moveTo>
                    <a:pt x="696" y="545"/>
                  </a:moveTo>
                  <a:cubicBezTo>
                    <a:pt x="567" y="207"/>
                    <a:pt x="1232" y="14"/>
                    <a:pt x="313" y="1"/>
                  </a:cubicBezTo>
                  <a:cubicBezTo>
                    <a:pt x="429" y="187"/>
                    <a:pt x="1" y="631"/>
                    <a:pt x="696"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5"/>
            <p:cNvSpPr/>
            <p:nvPr/>
          </p:nvSpPr>
          <p:spPr>
            <a:xfrm>
              <a:off x="3158942" y="239724"/>
              <a:ext cx="14063" cy="4215"/>
            </a:xfrm>
            <a:custGeom>
              <a:rect b="b" l="l" r="r" t="t"/>
              <a:pathLst>
                <a:path extrusionOk="0" h="140" w="394">
                  <a:moveTo>
                    <a:pt x="101" y="115"/>
                  </a:moveTo>
                  <a:cubicBezTo>
                    <a:pt x="154" y="140"/>
                    <a:pt x="393" y="72"/>
                    <a:pt x="294" y="24"/>
                  </a:cubicBezTo>
                  <a:cubicBezTo>
                    <a:pt x="243" y="0"/>
                    <a:pt x="0" y="67"/>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5"/>
            <p:cNvSpPr/>
            <p:nvPr/>
          </p:nvSpPr>
          <p:spPr>
            <a:xfrm>
              <a:off x="763663" y="239724"/>
              <a:ext cx="14027" cy="4215"/>
            </a:xfrm>
            <a:custGeom>
              <a:rect b="b" l="l" r="r" t="t"/>
              <a:pathLst>
                <a:path extrusionOk="0" h="140" w="393">
                  <a:moveTo>
                    <a:pt x="294" y="24"/>
                  </a:moveTo>
                  <a:cubicBezTo>
                    <a:pt x="241" y="0"/>
                    <a:pt x="0" y="68"/>
                    <a:pt x="101" y="115"/>
                  </a:cubicBezTo>
                  <a:cubicBezTo>
                    <a:pt x="153" y="140"/>
                    <a:pt x="392"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5"/>
            <p:cNvSpPr/>
            <p:nvPr/>
          </p:nvSpPr>
          <p:spPr>
            <a:xfrm>
              <a:off x="4026254" y="234214"/>
              <a:ext cx="14063" cy="4246"/>
            </a:xfrm>
            <a:custGeom>
              <a:rect b="b" l="l" r="r" t="t"/>
              <a:pathLst>
                <a:path extrusionOk="0" h="141" w="394">
                  <a:moveTo>
                    <a:pt x="294" y="24"/>
                  </a:moveTo>
                  <a:cubicBezTo>
                    <a:pt x="241" y="0"/>
                    <a:pt x="1" y="68"/>
                    <a:pt x="101" y="115"/>
                  </a:cubicBezTo>
                  <a:cubicBezTo>
                    <a:pt x="153" y="140"/>
                    <a:pt x="393" y="73"/>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5"/>
            <p:cNvSpPr/>
            <p:nvPr/>
          </p:nvSpPr>
          <p:spPr>
            <a:xfrm>
              <a:off x="364378" y="234214"/>
              <a:ext cx="14170" cy="4246"/>
            </a:xfrm>
            <a:custGeom>
              <a:rect b="b" l="l" r="r" t="t"/>
              <a:pathLst>
                <a:path extrusionOk="0" h="141" w="397">
                  <a:moveTo>
                    <a:pt x="297" y="24"/>
                  </a:moveTo>
                  <a:cubicBezTo>
                    <a:pt x="242" y="0"/>
                    <a:pt x="1" y="68"/>
                    <a:pt x="104" y="115"/>
                  </a:cubicBezTo>
                  <a:cubicBezTo>
                    <a:pt x="156" y="140"/>
                    <a:pt x="396" y="73"/>
                    <a:pt x="297"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5"/>
            <p:cNvSpPr/>
            <p:nvPr/>
          </p:nvSpPr>
          <p:spPr>
            <a:xfrm>
              <a:off x="6084317" y="231474"/>
              <a:ext cx="14063" cy="4246"/>
            </a:xfrm>
            <a:custGeom>
              <a:rect b="b" l="l" r="r" t="t"/>
              <a:pathLst>
                <a:path extrusionOk="0" h="141" w="394">
                  <a:moveTo>
                    <a:pt x="100" y="115"/>
                  </a:moveTo>
                  <a:cubicBezTo>
                    <a:pt x="155" y="141"/>
                    <a:pt x="393" y="72"/>
                    <a:pt x="294" y="26"/>
                  </a:cubicBezTo>
                  <a:cubicBezTo>
                    <a:pt x="239" y="0"/>
                    <a:pt x="0"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5"/>
            <p:cNvSpPr/>
            <p:nvPr/>
          </p:nvSpPr>
          <p:spPr>
            <a:xfrm>
              <a:off x="3416031" y="223255"/>
              <a:ext cx="35657" cy="11773"/>
            </a:xfrm>
            <a:custGeom>
              <a:rect b="b" l="l" r="r" t="t"/>
              <a:pathLst>
                <a:path extrusionOk="0" h="391" w="999">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5"/>
            <p:cNvSpPr/>
            <p:nvPr/>
          </p:nvSpPr>
          <p:spPr>
            <a:xfrm>
              <a:off x="690387" y="224038"/>
              <a:ext cx="31624" cy="10900"/>
            </a:xfrm>
            <a:custGeom>
              <a:rect b="b" l="l" r="r" t="t"/>
              <a:pathLst>
                <a:path extrusionOk="0" h="362" w="886">
                  <a:moveTo>
                    <a:pt x="611" y="362"/>
                  </a:moveTo>
                  <a:cubicBezTo>
                    <a:pt x="670" y="241"/>
                    <a:pt x="885" y="190"/>
                    <a:pt x="804" y="0"/>
                  </a:cubicBezTo>
                  <a:lnTo>
                    <a:pt x="34" y="0"/>
                  </a:lnTo>
                  <a:cubicBezTo>
                    <a:pt x="0" y="227"/>
                    <a:pt x="328" y="284"/>
                    <a:pt x="611"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5"/>
            <p:cNvSpPr/>
            <p:nvPr/>
          </p:nvSpPr>
          <p:spPr>
            <a:xfrm>
              <a:off x="2253976" y="223044"/>
              <a:ext cx="32659" cy="9244"/>
            </a:xfrm>
            <a:custGeom>
              <a:rect b="b" l="l" r="r" t="t"/>
              <a:pathLst>
                <a:path extrusionOk="0" h="307" w="915">
                  <a:moveTo>
                    <a:pt x="387" y="306"/>
                  </a:moveTo>
                  <a:cubicBezTo>
                    <a:pt x="914" y="159"/>
                    <a:pt x="104" y="1"/>
                    <a:pt x="1" y="215"/>
                  </a:cubicBezTo>
                  <a:cubicBezTo>
                    <a:pt x="192" y="215"/>
                    <a:pt x="229" y="288"/>
                    <a:pt x="387"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5"/>
            <p:cNvSpPr/>
            <p:nvPr/>
          </p:nvSpPr>
          <p:spPr>
            <a:xfrm>
              <a:off x="1545064" y="229487"/>
              <a:ext cx="13813" cy="2800"/>
            </a:xfrm>
            <a:custGeom>
              <a:rect b="b" l="l" r="r" t="t"/>
              <a:pathLst>
                <a:path extrusionOk="0" h="93" w="387">
                  <a:moveTo>
                    <a:pt x="1" y="92"/>
                  </a:moveTo>
                  <a:cubicBezTo>
                    <a:pt x="151" y="70"/>
                    <a:pt x="380" y="88"/>
                    <a:pt x="387" y="1"/>
                  </a:cubicBezTo>
                  <a:cubicBezTo>
                    <a:pt x="236" y="22"/>
                    <a:pt x="4" y="2"/>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5"/>
            <p:cNvSpPr/>
            <p:nvPr/>
          </p:nvSpPr>
          <p:spPr>
            <a:xfrm>
              <a:off x="311911" y="222412"/>
              <a:ext cx="8959" cy="11442"/>
            </a:xfrm>
            <a:custGeom>
              <a:rect b="b" l="l" r="r" t="t"/>
              <a:pathLst>
                <a:path extrusionOk="0" h="380" w="251">
                  <a:moveTo>
                    <a:pt x="28" y="146"/>
                  </a:moveTo>
                  <a:cubicBezTo>
                    <a:pt x="1" y="240"/>
                    <a:pt x="178" y="379"/>
                    <a:pt x="221" y="236"/>
                  </a:cubicBezTo>
                  <a:cubicBezTo>
                    <a:pt x="250" y="140"/>
                    <a:pt x="73" y="1"/>
                    <a:pt x="28" y="1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5"/>
            <p:cNvSpPr/>
            <p:nvPr/>
          </p:nvSpPr>
          <p:spPr>
            <a:xfrm>
              <a:off x="3303601" y="225995"/>
              <a:ext cx="14063" cy="4246"/>
            </a:xfrm>
            <a:custGeom>
              <a:rect b="b" l="l" r="r" t="t"/>
              <a:pathLst>
                <a:path extrusionOk="0" h="141" w="394">
                  <a:moveTo>
                    <a:pt x="289" y="27"/>
                  </a:moveTo>
                  <a:cubicBezTo>
                    <a:pt x="238" y="1"/>
                    <a:pt x="0" y="71"/>
                    <a:pt x="100" y="117"/>
                  </a:cubicBezTo>
                  <a:cubicBezTo>
                    <a:pt x="152" y="140"/>
                    <a:pt x="393" y="72"/>
                    <a:pt x="289"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5"/>
            <p:cNvSpPr/>
            <p:nvPr/>
          </p:nvSpPr>
          <p:spPr>
            <a:xfrm>
              <a:off x="7591762" y="223255"/>
              <a:ext cx="13991" cy="4306"/>
            </a:xfrm>
            <a:custGeom>
              <a:rect b="b" l="l" r="r" t="t"/>
              <a:pathLst>
                <a:path extrusionOk="0" h="143" w="392">
                  <a:moveTo>
                    <a:pt x="99" y="118"/>
                  </a:moveTo>
                  <a:cubicBezTo>
                    <a:pt x="151" y="142"/>
                    <a:pt x="391" y="73"/>
                    <a:pt x="291" y="26"/>
                  </a:cubicBezTo>
                  <a:cubicBezTo>
                    <a:pt x="239" y="0"/>
                    <a:pt x="1" y="68"/>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5"/>
            <p:cNvSpPr/>
            <p:nvPr/>
          </p:nvSpPr>
          <p:spPr>
            <a:xfrm>
              <a:off x="5413917" y="217715"/>
              <a:ext cx="31552" cy="9635"/>
            </a:xfrm>
            <a:custGeom>
              <a:rect b="b" l="l" r="r" t="t"/>
              <a:pathLst>
                <a:path extrusionOk="0" h="320" w="884">
                  <a:moveTo>
                    <a:pt x="754" y="210"/>
                  </a:moveTo>
                  <a:cubicBezTo>
                    <a:pt x="883" y="0"/>
                    <a:pt x="1" y="15"/>
                    <a:pt x="176" y="210"/>
                  </a:cubicBezTo>
                  <a:cubicBezTo>
                    <a:pt x="242" y="283"/>
                    <a:pt x="688" y="320"/>
                    <a:pt x="754" y="2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5"/>
            <p:cNvSpPr/>
            <p:nvPr/>
          </p:nvSpPr>
          <p:spPr>
            <a:xfrm>
              <a:off x="5343212" y="210278"/>
              <a:ext cx="24342" cy="16530"/>
            </a:xfrm>
            <a:custGeom>
              <a:rect b="b" l="l" r="r" t="t"/>
              <a:pathLst>
                <a:path extrusionOk="0" h="549" w="682">
                  <a:moveTo>
                    <a:pt x="422" y="549"/>
                  </a:moveTo>
                  <a:cubicBezTo>
                    <a:pt x="337" y="378"/>
                    <a:pt x="682" y="0"/>
                    <a:pt x="37" y="93"/>
                  </a:cubicBezTo>
                  <a:cubicBezTo>
                    <a:pt x="6" y="319"/>
                    <a:pt x="0" y="534"/>
                    <a:pt x="422"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5"/>
            <p:cNvSpPr/>
            <p:nvPr/>
          </p:nvSpPr>
          <p:spPr>
            <a:xfrm>
              <a:off x="7729318" y="217775"/>
              <a:ext cx="13991" cy="4336"/>
            </a:xfrm>
            <a:custGeom>
              <a:rect b="b" l="l" r="r" t="t"/>
              <a:pathLst>
                <a:path extrusionOk="0" h="144" w="392">
                  <a:moveTo>
                    <a:pt x="101" y="117"/>
                  </a:moveTo>
                  <a:cubicBezTo>
                    <a:pt x="154" y="143"/>
                    <a:pt x="392" y="73"/>
                    <a:pt x="294" y="26"/>
                  </a:cubicBezTo>
                  <a:cubicBezTo>
                    <a:pt x="240" y="1"/>
                    <a:pt x="0"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5"/>
            <p:cNvSpPr/>
            <p:nvPr/>
          </p:nvSpPr>
          <p:spPr>
            <a:xfrm>
              <a:off x="8754888" y="212325"/>
              <a:ext cx="14099" cy="4306"/>
            </a:xfrm>
            <a:custGeom>
              <a:rect b="b" l="l" r="r" t="t"/>
              <a:pathLst>
                <a:path extrusionOk="0" h="143" w="395">
                  <a:moveTo>
                    <a:pt x="101" y="117"/>
                  </a:moveTo>
                  <a:cubicBezTo>
                    <a:pt x="153" y="143"/>
                    <a:pt x="395" y="72"/>
                    <a:pt x="293" y="25"/>
                  </a:cubicBezTo>
                  <a:cubicBezTo>
                    <a:pt x="241" y="0"/>
                    <a:pt x="1"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5"/>
            <p:cNvSpPr/>
            <p:nvPr/>
          </p:nvSpPr>
          <p:spPr>
            <a:xfrm>
              <a:off x="7164959" y="209555"/>
              <a:ext cx="14063" cy="4336"/>
            </a:xfrm>
            <a:custGeom>
              <a:rect b="b" l="l" r="r" t="t"/>
              <a:pathLst>
                <a:path extrusionOk="0" h="144" w="394">
                  <a:moveTo>
                    <a:pt x="294" y="27"/>
                  </a:moveTo>
                  <a:cubicBezTo>
                    <a:pt x="240" y="1"/>
                    <a:pt x="1" y="71"/>
                    <a:pt x="101" y="117"/>
                  </a:cubicBezTo>
                  <a:cubicBezTo>
                    <a:pt x="153" y="143"/>
                    <a:pt x="394" y="73"/>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5"/>
            <p:cNvSpPr/>
            <p:nvPr/>
          </p:nvSpPr>
          <p:spPr>
            <a:xfrm>
              <a:off x="1603456" y="209555"/>
              <a:ext cx="14099" cy="4336"/>
            </a:xfrm>
            <a:custGeom>
              <a:rect b="b" l="l" r="r" t="t"/>
              <a:pathLst>
                <a:path extrusionOk="0" h="144" w="395">
                  <a:moveTo>
                    <a:pt x="290" y="27"/>
                  </a:moveTo>
                  <a:cubicBezTo>
                    <a:pt x="238" y="1"/>
                    <a:pt x="0" y="71"/>
                    <a:pt x="97" y="117"/>
                  </a:cubicBezTo>
                  <a:cubicBezTo>
                    <a:pt x="154" y="143"/>
                    <a:pt x="394" y="73"/>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5"/>
            <p:cNvSpPr/>
            <p:nvPr/>
          </p:nvSpPr>
          <p:spPr>
            <a:xfrm>
              <a:off x="4484038" y="201396"/>
              <a:ext cx="27590" cy="9394"/>
            </a:xfrm>
            <a:custGeom>
              <a:rect b="b" l="l" r="r" t="t"/>
              <a:pathLst>
                <a:path extrusionOk="0" h="312" w="773">
                  <a:moveTo>
                    <a:pt x="772" y="27"/>
                  </a:moveTo>
                  <a:cubicBezTo>
                    <a:pt x="334" y="0"/>
                    <a:pt x="50" y="47"/>
                    <a:pt x="1" y="209"/>
                  </a:cubicBezTo>
                  <a:cubicBezTo>
                    <a:pt x="368" y="187"/>
                    <a:pt x="426" y="311"/>
                    <a:pt x="772" y="2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5"/>
            <p:cNvSpPr/>
            <p:nvPr/>
          </p:nvSpPr>
          <p:spPr>
            <a:xfrm>
              <a:off x="4036747" y="204527"/>
              <a:ext cx="6889" cy="6203"/>
            </a:xfrm>
            <a:custGeom>
              <a:rect b="b" l="l" r="r" t="t"/>
              <a:pathLst>
                <a:path extrusionOk="0" h="206" w="193">
                  <a:moveTo>
                    <a:pt x="192" y="103"/>
                  </a:moveTo>
                  <a:cubicBezTo>
                    <a:pt x="192" y="53"/>
                    <a:pt x="38" y="1"/>
                    <a:pt x="2" y="103"/>
                  </a:cubicBezTo>
                  <a:cubicBezTo>
                    <a:pt x="0" y="154"/>
                    <a:pt x="153" y="206"/>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5"/>
            <p:cNvSpPr/>
            <p:nvPr/>
          </p:nvSpPr>
          <p:spPr>
            <a:xfrm>
              <a:off x="1651569" y="206815"/>
              <a:ext cx="14063" cy="4306"/>
            </a:xfrm>
            <a:custGeom>
              <a:rect b="b" l="l" r="r" t="t"/>
              <a:pathLst>
                <a:path extrusionOk="0" h="143" w="394">
                  <a:moveTo>
                    <a:pt x="293" y="27"/>
                  </a:moveTo>
                  <a:cubicBezTo>
                    <a:pt x="241" y="1"/>
                    <a:pt x="1" y="71"/>
                    <a:pt x="101" y="117"/>
                  </a:cubicBezTo>
                  <a:cubicBezTo>
                    <a:pt x="156" y="143"/>
                    <a:pt x="393" y="75"/>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5"/>
            <p:cNvSpPr/>
            <p:nvPr/>
          </p:nvSpPr>
          <p:spPr>
            <a:xfrm>
              <a:off x="581384" y="198686"/>
              <a:ext cx="29696" cy="11893"/>
            </a:xfrm>
            <a:custGeom>
              <a:rect b="b" l="l" r="r" t="t"/>
              <a:pathLst>
                <a:path extrusionOk="0" h="395" w="832">
                  <a:moveTo>
                    <a:pt x="1" y="388"/>
                  </a:moveTo>
                  <a:cubicBezTo>
                    <a:pt x="336" y="395"/>
                    <a:pt x="601" y="368"/>
                    <a:pt x="771" y="299"/>
                  </a:cubicBezTo>
                  <a:cubicBezTo>
                    <a:pt x="831" y="59"/>
                    <a:pt x="504" y="0"/>
                    <a:pt x="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5"/>
            <p:cNvSpPr/>
            <p:nvPr/>
          </p:nvSpPr>
          <p:spPr>
            <a:xfrm>
              <a:off x="8985707" y="201787"/>
              <a:ext cx="6889" cy="6233"/>
            </a:xfrm>
            <a:custGeom>
              <a:rect b="b" l="l" r="r" t="t"/>
              <a:pathLst>
                <a:path extrusionOk="0" h="207" w="193">
                  <a:moveTo>
                    <a:pt x="192" y="102"/>
                  </a:moveTo>
                  <a:cubicBezTo>
                    <a:pt x="192" y="54"/>
                    <a:pt x="34" y="0"/>
                    <a:pt x="0" y="102"/>
                  </a:cubicBezTo>
                  <a:cubicBezTo>
                    <a:pt x="0" y="153"/>
                    <a:pt x="154" y="207"/>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5"/>
            <p:cNvSpPr/>
            <p:nvPr/>
          </p:nvSpPr>
          <p:spPr>
            <a:xfrm>
              <a:off x="3396578" y="196729"/>
              <a:ext cx="41332" cy="13670"/>
            </a:xfrm>
            <a:custGeom>
              <a:rect b="b" l="l" r="r" t="t"/>
              <a:pathLst>
                <a:path extrusionOk="0" h="454" w="1158">
                  <a:moveTo>
                    <a:pt x="1157" y="0"/>
                  </a:moveTo>
                  <a:lnTo>
                    <a:pt x="193" y="0"/>
                  </a:lnTo>
                  <a:cubicBezTo>
                    <a:pt x="210" y="157"/>
                    <a:pt x="151" y="282"/>
                    <a:pt x="1" y="364"/>
                  </a:cubicBezTo>
                  <a:cubicBezTo>
                    <a:pt x="839" y="453"/>
                    <a:pt x="861" y="162"/>
                    <a:pt x="11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5"/>
            <p:cNvSpPr/>
            <p:nvPr/>
          </p:nvSpPr>
          <p:spPr>
            <a:xfrm>
              <a:off x="2032865" y="202088"/>
              <a:ext cx="21558" cy="6504"/>
            </a:xfrm>
            <a:custGeom>
              <a:rect b="b" l="l" r="r" t="t"/>
              <a:pathLst>
                <a:path extrusionOk="0" h="216" w="604">
                  <a:moveTo>
                    <a:pt x="603" y="184"/>
                  </a:moveTo>
                  <a:lnTo>
                    <a:pt x="603" y="1"/>
                  </a:lnTo>
                  <a:lnTo>
                    <a:pt x="24" y="1"/>
                  </a:lnTo>
                  <a:cubicBezTo>
                    <a:pt x="0" y="167"/>
                    <a:pt x="217" y="215"/>
                    <a:pt x="603" y="1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5"/>
            <p:cNvSpPr/>
            <p:nvPr/>
          </p:nvSpPr>
          <p:spPr>
            <a:xfrm>
              <a:off x="1958911" y="191219"/>
              <a:ext cx="45258" cy="14573"/>
            </a:xfrm>
            <a:custGeom>
              <a:rect b="b" l="l" r="r" t="t"/>
              <a:pathLst>
                <a:path extrusionOk="0" h="484" w="1268">
                  <a:moveTo>
                    <a:pt x="362" y="453"/>
                  </a:moveTo>
                  <a:cubicBezTo>
                    <a:pt x="1267" y="483"/>
                    <a:pt x="878" y="34"/>
                    <a:pt x="362" y="0"/>
                  </a:cubicBezTo>
                  <a:cubicBezTo>
                    <a:pt x="1" y="173"/>
                    <a:pt x="476" y="165"/>
                    <a:pt x="362" y="4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5"/>
            <p:cNvSpPr/>
            <p:nvPr/>
          </p:nvSpPr>
          <p:spPr>
            <a:xfrm>
              <a:off x="4619774" y="193959"/>
              <a:ext cx="22665" cy="8250"/>
            </a:xfrm>
            <a:custGeom>
              <a:rect b="b" l="l" r="r" t="t"/>
              <a:pathLst>
                <a:path extrusionOk="0" h="274" w="635">
                  <a:moveTo>
                    <a:pt x="635" y="1"/>
                  </a:moveTo>
                  <a:lnTo>
                    <a:pt x="248" y="1"/>
                  </a:lnTo>
                  <a:cubicBezTo>
                    <a:pt x="236" y="117"/>
                    <a:pt x="0" y="126"/>
                    <a:pt x="56" y="274"/>
                  </a:cubicBezTo>
                  <a:lnTo>
                    <a:pt x="635" y="2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5"/>
            <p:cNvSpPr/>
            <p:nvPr/>
          </p:nvSpPr>
          <p:spPr>
            <a:xfrm>
              <a:off x="1868646" y="199439"/>
              <a:ext cx="13670" cy="2770"/>
            </a:xfrm>
            <a:custGeom>
              <a:rect b="b" l="l" r="r" t="t"/>
              <a:pathLst>
                <a:path extrusionOk="0" h="92" w="383">
                  <a:moveTo>
                    <a:pt x="383" y="0"/>
                  </a:moveTo>
                  <a:cubicBezTo>
                    <a:pt x="232" y="21"/>
                    <a:pt x="3" y="3"/>
                    <a:pt x="0" y="92"/>
                  </a:cubicBezTo>
                  <a:cubicBezTo>
                    <a:pt x="148" y="69"/>
                    <a:pt x="379" y="88"/>
                    <a:pt x="3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5"/>
            <p:cNvSpPr/>
            <p:nvPr/>
          </p:nvSpPr>
          <p:spPr>
            <a:xfrm>
              <a:off x="1111765" y="186974"/>
              <a:ext cx="20309" cy="13550"/>
            </a:xfrm>
            <a:custGeom>
              <a:rect b="b" l="l" r="r" t="t"/>
              <a:pathLst>
                <a:path extrusionOk="0" h="450" w="569">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5"/>
            <p:cNvSpPr/>
            <p:nvPr/>
          </p:nvSpPr>
          <p:spPr>
            <a:xfrm>
              <a:off x="7047854" y="193206"/>
              <a:ext cx="14099" cy="4276"/>
            </a:xfrm>
            <a:custGeom>
              <a:rect b="b" l="l" r="r" t="t"/>
              <a:pathLst>
                <a:path extrusionOk="0" h="142" w="395">
                  <a:moveTo>
                    <a:pt x="294" y="26"/>
                  </a:moveTo>
                  <a:cubicBezTo>
                    <a:pt x="242" y="1"/>
                    <a:pt x="0" y="70"/>
                    <a:pt x="102" y="117"/>
                  </a:cubicBezTo>
                  <a:cubicBezTo>
                    <a:pt x="157" y="142"/>
                    <a:pt x="394"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5"/>
            <p:cNvSpPr/>
            <p:nvPr/>
          </p:nvSpPr>
          <p:spPr>
            <a:xfrm>
              <a:off x="6949309" y="183782"/>
              <a:ext cx="65246" cy="12977"/>
            </a:xfrm>
            <a:custGeom>
              <a:rect b="b" l="l" r="r" t="t"/>
              <a:pathLst>
                <a:path extrusionOk="0" h="431" w="1828">
                  <a:moveTo>
                    <a:pt x="1128" y="430"/>
                  </a:moveTo>
                  <a:cubicBezTo>
                    <a:pt x="1828" y="1"/>
                    <a:pt x="0" y="307"/>
                    <a:pt x="1128"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5"/>
            <p:cNvSpPr/>
            <p:nvPr/>
          </p:nvSpPr>
          <p:spPr>
            <a:xfrm>
              <a:off x="5853105" y="188509"/>
              <a:ext cx="23307" cy="8250"/>
            </a:xfrm>
            <a:custGeom>
              <a:rect b="b" l="l" r="r" t="t"/>
              <a:pathLst>
                <a:path extrusionOk="0" h="274" w="653">
                  <a:moveTo>
                    <a:pt x="405" y="273"/>
                  </a:moveTo>
                  <a:cubicBezTo>
                    <a:pt x="417" y="156"/>
                    <a:pt x="653" y="148"/>
                    <a:pt x="598" y="0"/>
                  </a:cubicBezTo>
                  <a:lnTo>
                    <a:pt x="212" y="0"/>
                  </a:lnTo>
                  <a:cubicBezTo>
                    <a:pt x="0" y="130"/>
                    <a:pt x="8" y="221"/>
                    <a:pt x="40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5"/>
            <p:cNvSpPr/>
            <p:nvPr/>
          </p:nvSpPr>
          <p:spPr>
            <a:xfrm>
              <a:off x="175318" y="187486"/>
              <a:ext cx="32659" cy="9274"/>
            </a:xfrm>
            <a:custGeom>
              <a:rect b="b" l="l" r="r" t="t"/>
              <a:pathLst>
                <a:path extrusionOk="0" h="308" w="915">
                  <a:moveTo>
                    <a:pt x="1" y="216"/>
                  </a:moveTo>
                  <a:cubicBezTo>
                    <a:pt x="193" y="216"/>
                    <a:pt x="230" y="289"/>
                    <a:pt x="387" y="307"/>
                  </a:cubicBezTo>
                  <a:cubicBezTo>
                    <a:pt x="914" y="160"/>
                    <a:pt x="102" y="0"/>
                    <a:pt x="1" y="2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5"/>
            <p:cNvSpPr/>
            <p:nvPr/>
          </p:nvSpPr>
          <p:spPr>
            <a:xfrm>
              <a:off x="7226920" y="190467"/>
              <a:ext cx="14027" cy="4276"/>
            </a:xfrm>
            <a:custGeom>
              <a:rect b="b" l="l" r="r" t="t"/>
              <a:pathLst>
                <a:path extrusionOk="0" h="142" w="393">
                  <a:moveTo>
                    <a:pt x="291" y="25"/>
                  </a:moveTo>
                  <a:cubicBezTo>
                    <a:pt x="237" y="1"/>
                    <a:pt x="1" y="70"/>
                    <a:pt x="100" y="117"/>
                  </a:cubicBezTo>
                  <a:cubicBezTo>
                    <a:pt x="152" y="142"/>
                    <a:pt x="392"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5"/>
            <p:cNvSpPr/>
            <p:nvPr/>
          </p:nvSpPr>
          <p:spPr>
            <a:xfrm>
              <a:off x="5967248" y="190467"/>
              <a:ext cx="14134" cy="4276"/>
            </a:xfrm>
            <a:custGeom>
              <a:rect b="b" l="l" r="r" t="t"/>
              <a:pathLst>
                <a:path extrusionOk="0" h="142" w="396">
                  <a:moveTo>
                    <a:pt x="294" y="25"/>
                  </a:moveTo>
                  <a:cubicBezTo>
                    <a:pt x="240" y="1"/>
                    <a:pt x="0" y="70"/>
                    <a:pt x="102" y="117"/>
                  </a:cubicBezTo>
                  <a:cubicBezTo>
                    <a:pt x="154" y="142"/>
                    <a:pt x="396"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5"/>
            <p:cNvSpPr/>
            <p:nvPr/>
          </p:nvSpPr>
          <p:spPr>
            <a:xfrm>
              <a:off x="2546363" y="190467"/>
              <a:ext cx="14063" cy="4276"/>
            </a:xfrm>
            <a:custGeom>
              <a:rect b="b" l="l" r="r" t="t"/>
              <a:pathLst>
                <a:path extrusionOk="0" h="142" w="394">
                  <a:moveTo>
                    <a:pt x="295" y="25"/>
                  </a:moveTo>
                  <a:cubicBezTo>
                    <a:pt x="240" y="1"/>
                    <a:pt x="1" y="70"/>
                    <a:pt x="103" y="117"/>
                  </a:cubicBezTo>
                  <a:cubicBezTo>
                    <a:pt x="155" y="142"/>
                    <a:pt x="394"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5"/>
            <p:cNvSpPr/>
            <p:nvPr/>
          </p:nvSpPr>
          <p:spPr>
            <a:xfrm>
              <a:off x="7069697" y="179266"/>
              <a:ext cx="39761" cy="15868"/>
            </a:xfrm>
            <a:custGeom>
              <a:rect b="b" l="l" r="r" t="t"/>
              <a:pathLst>
                <a:path extrusionOk="0" h="527" w="1114">
                  <a:moveTo>
                    <a:pt x="646" y="307"/>
                  </a:moveTo>
                  <a:cubicBezTo>
                    <a:pt x="1114" y="1"/>
                    <a:pt x="0" y="527"/>
                    <a:pt x="646"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5"/>
            <p:cNvSpPr/>
            <p:nvPr/>
          </p:nvSpPr>
          <p:spPr>
            <a:xfrm>
              <a:off x="4903952" y="185077"/>
              <a:ext cx="13884" cy="7437"/>
            </a:xfrm>
            <a:custGeom>
              <a:rect b="b" l="l" r="r" t="t"/>
              <a:pathLst>
                <a:path extrusionOk="0" h="247" w="389">
                  <a:moveTo>
                    <a:pt x="388" y="114"/>
                  </a:moveTo>
                  <a:cubicBezTo>
                    <a:pt x="385" y="23"/>
                    <a:pt x="48" y="1"/>
                    <a:pt x="1" y="114"/>
                  </a:cubicBezTo>
                  <a:cubicBezTo>
                    <a:pt x="219" y="103"/>
                    <a:pt x="301" y="246"/>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5"/>
            <p:cNvSpPr/>
            <p:nvPr/>
          </p:nvSpPr>
          <p:spPr>
            <a:xfrm>
              <a:off x="4645722" y="187727"/>
              <a:ext cx="13956" cy="4276"/>
            </a:xfrm>
            <a:custGeom>
              <a:rect b="b" l="l" r="r" t="t"/>
              <a:pathLst>
                <a:path extrusionOk="0" h="142" w="391">
                  <a:moveTo>
                    <a:pt x="100" y="116"/>
                  </a:moveTo>
                  <a:cubicBezTo>
                    <a:pt x="154" y="141"/>
                    <a:pt x="391" y="72"/>
                    <a:pt x="293" y="26"/>
                  </a:cubicBezTo>
                  <a:cubicBezTo>
                    <a:pt x="240" y="0"/>
                    <a:pt x="0"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5"/>
            <p:cNvSpPr/>
            <p:nvPr/>
          </p:nvSpPr>
          <p:spPr>
            <a:xfrm>
              <a:off x="251021" y="188509"/>
              <a:ext cx="13849" cy="2740"/>
            </a:xfrm>
            <a:custGeom>
              <a:rect b="b" l="l" r="r" t="t"/>
              <a:pathLst>
                <a:path extrusionOk="0" h="91" w="388">
                  <a:moveTo>
                    <a:pt x="387" y="0"/>
                  </a:moveTo>
                  <a:cubicBezTo>
                    <a:pt x="236" y="20"/>
                    <a:pt x="3" y="2"/>
                    <a:pt x="1" y="90"/>
                  </a:cubicBezTo>
                  <a:cubicBezTo>
                    <a:pt x="151" y="71"/>
                    <a:pt x="381" y="89"/>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5"/>
            <p:cNvSpPr/>
            <p:nvPr/>
          </p:nvSpPr>
          <p:spPr>
            <a:xfrm>
              <a:off x="7353555" y="180290"/>
              <a:ext cx="23486" cy="8250"/>
            </a:xfrm>
            <a:custGeom>
              <a:rect b="b" l="l" r="r" t="t"/>
              <a:pathLst>
                <a:path extrusionOk="0" h="274" w="658">
                  <a:moveTo>
                    <a:pt x="409" y="273"/>
                  </a:moveTo>
                  <a:cubicBezTo>
                    <a:pt x="418" y="156"/>
                    <a:pt x="657" y="147"/>
                    <a:pt x="601" y="0"/>
                  </a:cubicBezTo>
                  <a:lnTo>
                    <a:pt x="214" y="0"/>
                  </a:lnTo>
                  <a:cubicBezTo>
                    <a:pt x="1" y="131"/>
                    <a:pt x="6" y="221"/>
                    <a:pt x="409"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5"/>
            <p:cNvSpPr/>
            <p:nvPr/>
          </p:nvSpPr>
          <p:spPr>
            <a:xfrm>
              <a:off x="2202258" y="184957"/>
              <a:ext cx="14027" cy="4276"/>
            </a:xfrm>
            <a:custGeom>
              <a:rect b="b" l="l" r="r" t="t"/>
              <a:pathLst>
                <a:path extrusionOk="0" h="142" w="393">
                  <a:moveTo>
                    <a:pt x="293" y="26"/>
                  </a:moveTo>
                  <a:cubicBezTo>
                    <a:pt x="238" y="1"/>
                    <a:pt x="1" y="70"/>
                    <a:pt x="99" y="117"/>
                  </a:cubicBezTo>
                  <a:cubicBezTo>
                    <a:pt x="153" y="142"/>
                    <a:pt x="392" y="74"/>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5"/>
            <p:cNvSpPr/>
            <p:nvPr/>
          </p:nvSpPr>
          <p:spPr>
            <a:xfrm>
              <a:off x="1865006" y="182217"/>
              <a:ext cx="13956" cy="4366"/>
            </a:xfrm>
            <a:custGeom>
              <a:rect b="b" l="l" r="r" t="t"/>
              <a:pathLst>
                <a:path extrusionOk="0" h="145" w="391">
                  <a:moveTo>
                    <a:pt x="293" y="27"/>
                  </a:moveTo>
                  <a:cubicBezTo>
                    <a:pt x="238" y="0"/>
                    <a:pt x="0" y="71"/>
                    <a:pt x="102" y="117"/>
                  </a:cubicBezTo>
                  <a:cubicBezTo>
                    <a:pt x="152" y="144"/>
                    <a:pt x="391"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5"/>
            <p:cNvSpPr/>
            <p:nvPr/>
          </p:nvSpPr>
          <p:spPr>
            <a:xfrm>
              <a:off x="1510586" y="179025"/>
              <a:ext cx="13813" cy="7467"/>
            </a:xfrm>
            <a:custGeom>
              <a:rect b="b" l="l" r="r" t="t"/>
              <a:pathLst>
                <a:path extrusionOk="0" h="248" w="387">
                  <a:moveTo>
                    <a:pt x="387" y="133"/>
                  </a:moveTo>
                  <a:cubicBezTo>
                    <a:pt x="172" y="140"/>
                    <a:pt x="87" y="1"/>
                    <a:pt x="1" y="133"/>
                  </a:cubicBezTo>
                  <a:cubicBezTo>
                    <a:pt x="3" y="224"/>
                    <a:pt x="340" y="247"/>
                    <a:pt x="387" y="1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5"/>
            <p:cNvSpPr/>
            <p:nvPr/>
          </p:nvSpPr>
          <p:spPr>
            <a:xfrm>
              <a:off x="4339557" y="177550"/>
              <a:ext cx="13849" cy="5510"/>
            </a:xfrm>
            <a:custGeom>
              <a:rect b="b" l="l" r="r" t="t"/>
              <a:pathLst>
                <a:path extrusionOk="0" h="183" w="388">
                  <a:moveTo>
                    <a:pt x="387" y="0"/>
                  </a:moveTo>
                  <a:lnTo>
                    <a:pt x="1" y="0"/>
                  </a:lnTo>
                  <a:lnTo>
                    <a:pt x="1"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5"/>
            <p:cNvSpPr/>
            <p:nvPr/>
          </p:nvSpPr>
          <p:spPr>
            <a:xfrm>
              <a:off x="1579435" y="177550"/>
              <a:ext cx="13884" cy="5510"/>
            </a:xfrm>
            <a:custGeom>
              <a:rect b="b" l="l" r="r" t="t"/>
              <a:pathLst>
                <a:path extrusionOk="0" h="183" w="389">
                  <a:moveTo>
                    <a:pt x="389" y="0"/>
                  </a:moveTo>
                  <a:lnTo>
                    <a:pt x="1" y="0"/>
                  </a:lnTo>
                  <a:lnTo>
                    <a:pt x="1" y="183"/>
                  </a:lnTo>
                  <a:lnTo>
                    <a:pt x="389"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5"/>
            <p:cNvSpPr/>
            <p:nvPr/>
          </p:nvSpPr>
          <p:spPr>
            <a:xfrm>
              <a:off x="7987549" y="177098"/>
              <a:ext cx="20773" cy="3643"/>
            </a:xfrm>
            <a:custGeom>
              <a:rect b="b" l="l" r="r" t="t"/>
              <a:pathLst>
                <a:path extrusionOk="0" h="121" w="582">
                  <a:moveTo>
                    <a:pt x="582" y="15"/>
                  </a:moveTo>
                  <a:cubicBezTo>
                    <a:pt x="353" y="31"/>
                    <a:pt x="35" y="1"/>
                    <a:pt x="1" y="106"/>
                  </a:cubicBezTo>
                  <a:cubicBezTo>
                    <a:pt x="229" y="92"/>
                    <a:pt x="548" y="121"/>
                    <a:pt x="582"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5"/>
            <p:cNvSpPr/>
            <p:nvPr/>
          </p:nvSpPr>
          <p:spPr>
            <a:xfrm>
              <a:off x="4525333" y="174389"/>
              <a:ext cx="7031" cy="6293"/>
            </a:xfrm>
            <a:custGeom>
              <a:rect b="b" l="l" r="r" t="t"/>
              <a:pathLst>
                <a:path extrusionOk="0" h="209" w="197">
                  <a:moveTo>
                    <a:pt x="4" y="105"/>
                  </a:moveTo>
                  <a:cubicBezTo>
                    <a:pt x="0" y="156"/>
                    <a:pt x="157" y="208"/>
                    <a:pt x="194" y="105"/>
                  </a:cubicBezTo>
                  <a:cubicBezTo>
                    <a:pt x="196" y="55"/>
                    <a:pt x="39" y="1"/>
                    <a:pt x="4"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5"/>
            <p:cNvSpPr/>
            <p:nvPr/>
          </p:nvSpPr>
          <p:spPr>
            <a:xfrm>
              <a:off x="684641" y="170806"/>
              <a:ext cx="13813" cy="7467"/>
            </a:xfrm>
            <a:custGeom>
              <a:rect b="b" l="l" r="r" t="t"/>
              <a:pathLst>
                <a:path extrusionOk="0" h="248" w="387">
                  <a:moveTo>
                    <a:pt x="387" y="133"/>
                  </a:moveTo>
                  <a:cubicBezTo>
                    <a:pt x="169" y="143"/>
                    <a:pt x="85" y="1"/>
                    <a:pt x="1" y="133"/>
                  </a:cubicBezTo>
                  <a:cubicBezTo>
                    <a:pt x="2" y="224"/>
                    <a:pt x="339" y="248"/>
                    <a:pt x="387" y="1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5"/>
            <p:cNvSpPr/>
            <p:nvPr/>
          </p:nvSpPr>
          <p:spPr>
            <a:xfrm>
              <a:off x="1235259" y="168999"/>
              <a:ext cx="6996" cy="6203"/>
            </a:xfrm>
            <a:custGeom>
              <a:rect b="b" l="l" r="r" t="t"/>
              <a:pathLst>
                <a:path extrusionOk="0" h="206" w="196">
                  <a:moveTo>
                    <a:pt x="196" y="101"/>
                  </a:moveTo>
                  <a:cubicBezTo>
                    <a:pt x="196" y="53"/>
                    <a:pt x="35" y="1"/>
                    <a:pt x="0" y="101"/>
                  </a:cubicBezTo>
                  <a:cubicBezTo>
                    <a:pt x="1" y="154"/>
                    <a:pt x="157" y="206"/>
                    <a:pt x="196"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5"/>
            <p:cNvSpPr/>
            <p:nvPr/>
          </p:nvSpPr>
          <p:spPr>
            <a:xfrm>
              <a:off x="3589243" y="166259"/>
              <a:ext cx="7031" cy="6203"/>
            </a:xfrm>
            <a:custGeom>
              <a:rect b="b" l="l" r="r" t="t"/>
              <a:pathLst>
                <a:path extrusionOk="0" h="206" w="197">
                  <a:moveTo>
                    <a:pt x="196" y="104"/>
                  </a:moveTo>
                  <a:cubicBezTo>
                    <a:pt x="196" y="53"/>
                    <a:pt x="38" y="0"/>
                    <a:pt x="3" y="104"/>
                  </a:cubicBezTo>
                  <a:cubicBezTo>
                    <a:pt x="0" y="153"/>
                    <a:pt x="160" y="205"/>
                    <a:pt x="196"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5"/>
            <p:cNvSpPr/>
            <p:nvPr/>
          </p:nvSpPr>
          <p:spPr>
            <a:xfrm>
              <a:off x="7588335" y="163309"/>
              <a:ext cx="13813" cy="6805"/>
            </a:xfrm>
            <a:custGeom>
              <a:rect b="b" l="l" r="r" t="t"/>
              <a:pathLst>
                <a:path extrusionOk="0" h="226" w="387">
                  <a:moveTo>
                    <a:pt x="387" y="112"/>
                  </a:moveTo>
                  <a:cubicBezTo>
                    <a:pt x="345" y="1"/>
                    <a:pt x="170" y="55"/>
                    <a:pt x="0" y="112"/>
                  </a:cubicBezTo>
                  <a:cubicBezTo>
                    <a:pt x="0" y="202"/>
                    <a:pt x="340" y="225"/>
                    <a:pt x="387"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5"/>
            <p:cNvSpPr/>
            <p:nvPr/>
          </p:nvSpPr>
          <p:spPr>
            <a:xfrm>
              <a:off x="4277596" y="163851"/>
              <a:ext cx="13777" cy="5540"/>
            </a:xfrm>
            <a:custGeom>
              <a:rect b="b" l="l" r="r" t="t"/>
              <a:pathLst>
                <a:path extrusionOk="0" h="184" w="386">
                  <a:moveTo>
                    <a:pt x="386" y="1"/>
                  </a:moveTo>
                  <a:lnTo>
                    <a:pt x="1" y="1"/>
                  </a:lnTo>
                  <a:lnTo>
                    <a:pt x="1" y="184"/>
                  </a:lnTo>
                  <a:lnTo>
                    <a:pt x="386"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5"/>
            <p:cNvSpPr/>
            <p:nvPr/>
          </p:nvSpPr>
          <p:spPr>
            <a:xfrm>
              <a:off x="2835503" y="165868"/>
              <a:ext cx="13991" cy="4246"/>
            </a:xfrm>
            <a:custGeom>
              <a:rect b="b" l="l" r="r" t="t"/>
              <a:pathLst>
                <a:path extrusionOk="0" h="141" w="392">
                  <a:moveTo>
                    <a:pt x="99" y="117"/>
                  </a:moveTo>
                  <a:cubicBezTo>
                    <a:pt x="153" y="140"/>
                    <a:pt x="391" y="72"/>
                    <a:pt x="293" y="27"/>
                  </a:cubicBezTo>
                  <a:cubicBezTo>
                    <a:pt x="240" y="0"/>
                    <a:pt x="1"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5"/>
            <p:cNvSpPr/>
            <p:nvPr/>
          </p:nvSpPr>
          <p:spPr>
            <a:xfrm>
              <a:off x="2556856" y="163519"/>
              <a:ext cx="6924" cy="6263"/>
            </a:xfrm>
            <a:custGeom>
              <a:rect b="b" l="l" r="r" t="t"/>
              <a:pathLst>
                <a:path extrusionOk="0" h="208" w="194">
                  <a:moveTo>
                    <a:pt x="1" y="105"/>
                  </a:moveTo>
                  <a:cubicBezTo>
                    <a:pt x="1" y="153"/>
                    <a:pt x="155" y="208"/>
                    <a:pt x="191" y="105"/>
                  </a:cubicBezTo>
                  <a:cubicBezTo>
                    <a:pt x="194" y="54"/>
                    <a:pt x="34" y="0"/>
                    <a:pt x="1"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5"/>
            <p:cNvSpPr/>
            <p:nvPr/>
          </p:nvSpPr>
          <p:spPr>
            <a:xfrm>
              <a:off x="1923505" y="163519"/>
              <a:ext cx="7031" cy="6203"/>
            </a:xfrm>
            <a:custGeom>
              <a:rect b="b" l="l" r="r" t="t"/>
              <a:pathLst>
                <a:path extrusionOk="0" h="206" w="197">
                  <a:moveTo>
                    <a:pt x="197" y="105"/>
                  </a:moveTo>
                  <a:cubicBezTo>
                    <a:pt x="197" y="54"/>
                    <a:pt x="39" y="0"/>
                    <a:pt x="5" y="105"/>
                  </a:cubicBezTo>
                  <a:cubicBezTo>
                    <a:pt x="1" y="153"/>
                    <a:pt x="160" y="205"/>
                    <a:pt x="197"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5"/>
            <p:cNvSpPr/>
            <p:nvPr/>
          </p:nvSpPr>
          <p:spPr>
            <a:xfrm>
              <a:off x="567643" y="166651"/>
              <a:ext cx="13777" cy="2740"/>
            </a:xfrm>
            <a:custGeom>
              <a:rect b="b" l="l" r="r" t="t"/>
              <a:pathLst>
                <a:path extrusionOk="0" h="91" w="386">
                  <a:moveTo>
                    <a:pt x="386" y="1"/>
                  </a:moveTo>
                  <a:cubicBezTo>
                    <a:pt x="236" y="20"/>
                    <a:pt x="3" y="2"/>
                    <a:pt x="1" y="91"/>
                  </a:cubicBezTo>
                  <a:cubicBezTo>
                    <a:pt x="150" y="71"/>
                    <a:pt x="381" y="87"/>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5"/>
            <p:cNvSpPr/>
            <p:nvPr/>
          </p:nvSpPr>
          <p:spPr>
            <a:xfrm>
              <a:off x="6721095" y="157859"/>
              <a:ext cx="13777" cy="6745"/>
            </a:xfrm>
            <a:custGeom>
              <a:rect b="b" l="l" r="r" t="t"/>
              <a:pathLst>
                <a:path extrusionOk="0" h="224" w="386">
                  <a:moveTo>
                    <a:pt x="386" y="110"/>
                  </a:moveTo>
                  <a:cubicBezTo>
                    <a:pt x="345" y="0"/>
                    <a:pt x="173" y="52"/>
                    <a:pt x="1" y="110"/>
                  </a:cubicBezTo>
                  <a:cubicBezTo>
                    <a:pt x="3" y="201"/>
                    <a:pt x="339" y="223"/>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5"/>
            <p:cNvSpPr/>
            <p:nvPr/>
          </p:nvSpPr>
          <p:spPr>
            <a:xfrm>
              <a:off x="6166908" y="160388"/>
              <a:ext cx="14027" cy="4276"/>
            </a:xfrm>
            <a:custGeom>
              <a:rect b="b" l="l" r="r" t="t"/>
              <a:pathLst>
                <a:path extrusionOk="0" h="142" w="393">
                  <a:moveTo>
                    <a:pt x="292" y="26"/>
                  </a:moveTo>
                  <a:cubicBezTo>
                    <a:pt x="238" y="1"/>
                    <a:pt x="1" y="70"/>
                    <a:pt x="99" y="116"/>
                  </a:cubicBezTo>
                  <a:cubicBezTo>
                    <a:pt x="154" y="142"/>
                    <a:pt x="392"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5"/>
            <p:cNvSpPr/>
            <p:nvPr/>
          </p:nvSpPr>
          <p:spPr>
            <a:xfrm>
              <a:off x="5048540" y="155691"/>
              <a:ext cx="20666" cy="8943"/>
            </a:xfrm>
            <a:custGeom>
              <a:rect b="b" l="l" r="r" t="t"/>
              <a:pathLst>
                <a:path extrusionOk="0" h="297" w="579">
                  <a:moveTo>
                    <a:pt x="579" y="0"/>
                  </a:moveTo>
                  <a:lnTo>
                    <a:pt x="193" y="0"/>
                  </a:lnTo>
                  <a:cubicBezTo>
                    <a:pt x="193" y="90"/>
                    <a:pt x="38" y="107"/>
                    <a:pt x="0" y="182"/>
                  </a:cubicBezTo>
                  <a:cubicBezTo>
                    <a:pt x="246" y="188"/>
                    <a:pt x="267" y="297"/>
                    <a:pt x="579" y="2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5"/>
            <p:cNvSpPr/>
            <p:nvPr/>
          </p:nvSpPr>
          <p:spPr>
            <a:xfrm>
              <a:off x="2822083" y="155330"/>
              <a:ext cx="23914" cy="5841"/>
            </a:xfrm>
            <a:custGeom>
              <a:rect b="b" l="l" r="r" t="t"/>
              <a:pathLst>
                <a:path extrusionOk="0" h="194" w="670">
                  <a:moveTo>
                    <a:pt x="475" y="194"/>
                  </a:moveTo>
                  <a:cubicBezTo>
                    <a:pt x="473" y="102"/>
                    <a:pt x="631" y="85"/>
                    <a:pt x="669" y="12"/>
                  </a:cubicBezTo>
                  <a:cubicBezTo>
                    <a:pt x="364" y="20"/>
                    <a:pt x="1" y="1"/>
                    <a:pt x="88"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5"/>
            <p:cNvSpPr/>
            <p:nvPr/>
          </p:nvSpPr>
          <p:spPr>
            <a:xfrm>
              <a:off x="6937852" y="154938"/>
              <a:ext cx="13920" cy="4276"/>
            </a:xfrm>
            <a:custGeom>
              <a:rect b="b" l="l" r="r" t="t"/>
              <a:pathLst>
                <a:path extrusionOk="0" h="142" w="390">
                  <a:moveTo>
                    <a:pt x="291" y="25"/>
                  </a:moveTo>
                  <a:cubicBezTo>
                    <a:pt x="238" y="1"/>
                    <a:pt x="0" y="67"/>
                    <a:pt x="99" y="115"/>
                  </a:cubicBezTo>
                  <a:cubicBezTo>
                    <a:pt x="152" y="142"/>
                    <a:pt x="389" y="71"/>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5"/>
            <p:cNvSpPr/>
            <p:nvPr/>
          </p:nvSpPr>
          <p:spPr>
            <a:xfrm>
              <a:off x="4515304" y="144732"/>
              <a:ext cx="40440" cy="13700"/>
            </a:xfrm>
            <a:custGeom>
              <a:rect b="b" l="l" r="r" t="t"/>
              <a:pathLst>
                <a:path extrusionOk="0" h="455" w="1133">
                  <a:moveTo>
                    <a:pt x="285" y="454"/>
                  </a:moveTo>
                  <a:lnTo>
                    <a:pt x="1054" y="454"/>
                  </a:lnTo>
                  <a:cubicBezTo>
                    <a:pt x="1132" y="235"/>
                    <a:pt x="699" y="257"/>
                    <a:pt x="860" y="0"/>
                  </a:cubicBezTo>
                  <a:cubicBezTo>
                    <a:pt x="1" y="39"/>
                    <a:pt x="575" y="193"/>
                    <a:pt x="285"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5"/>
            <p:cNvSpPr/>
            <p:nvPr/>
          </p:nvSpPr>
          <p:spPr>
            <a:xfrm>
              <a:off x="2553287" y="154938"/>
              <a:ext cx="13991" cy="4276"/>
            </a:xfrm>
            <a:custGeom>
              <a:rect b="b" l="l" r="r" t="t"/>
              <a:pathLst>
                <a:path extrusionOk="0" h="142" w="392">
                  <a:moveTo>
                    <a:pt x="294" y="25"/>
                  </a:moveTo>
                  <a:cubicBezTo>
                    <a:pt x="242" y="1"/>
                    <a:pt x="0" y="67"/>
                    <a:pt x="102" y="115"/>
                  </a:cubicBezTo>
                  <a:cubicBezTo>
                    <a:pt x="154" y="142"/>
                    <a:pt x="392"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5"/>
            <p:cNvSpPr/>
            <p:nvPr/>
          </p:nvSpPr>
          <p:spPr>
            <a:xfrm>
              <a:off x="1920007" y="154938"/>
              <a:ext cx="14134" cy="4276"/>
            </a:xfrm>
            <a:custGeom>
              <a:rect b="b" l="l" r="r" t="t"/>
              <a:pathLst>
                <a:path extrusionOk="0" h="142" w="396">
                  <a:moveTo>
                    <a:pt x="103" y="115"/>
                  </a:moveTo>
                  <a:cubicBezTo>
                    <a:pt x="154" y="142"/>
                    <a:pt x="395" y="71"/>
                    <a:pt x="295" y="25"/>
                  </a:cubicBezTo>
                  <a:cubicBezTo>
                    <a:pt x="238" y="1"/>
                    <a:pt x="1" y="68"/>
                    <a:pt x="103"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5"/>
            <p:cNvSpPr/>
            <p:nvPr/>
          </p:nvSpPr>
          <p:spPr>
            <a:xfrm>
              <a:off x="225465" y="142323"/>
              <a:ext cx="46257" cy="18728"/>
            </a:xfrm>
            <a:custGeom>
              <a:rect b="b" l="l" r="r" t="t"/>
              <a:pathLst>
                <a:path extrusionOk="0" h="622" w="1296">
                  <a:moveTo>
                    <a:pt x="1295" y="353"/>
                  </a:moveTo>
                  <a:cubicBezTo>
                    <a:pt x="924" y="315"/>
                    <a:pt x="1144" y="1"/>
                    <a:pt x="524" y="80"/>
                  </a:cubicBezTo>
                  <a:cubicBezTo>
                    <a:pt x="0" y="224"/>
                    <a:pt x="999" y="622"/>
                    <a:pt x="1295" y="3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5"/>
            <p:cNvSpPr/>
            <p:nvPr/>
          </p:nvSpPr>
          <p:spPr>
            <a:xfrm>
              <a:off x="8631001" y="149429"/>
              <a:ext cx="14063" cy="4276"/>
            </a:xfrm>
            <a:custGeom>
              <a:rect b="b" l="l" r="r" t="t"/>
              <a:pathLst>
                <a:path extrusionOk="0" h="142" w="394">
                  <a:moveTo>
                    <a:pt x="294" y="26"/>
                  </a:moveTo>
                  <a:cubicBezTo>
                    <a:pt x="240" y="1"/>
                    <a:pt x="1" y="70"/>
                    <a:pt x="100" y="117"/>
                  </a:cubicBezTo>
                  <a:cubicBezTo>
                    <a:pt x="155" y="142"/>
                    <a:pt x="394"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5"/>
            <p:cNvSpPr/>
            <p:nvPr/>
          </p:nvSpPr>
          <p:spPr>
            <a:xfrm>
              <a:off x="7141010" y="150181"/>
              <a:ext cx="13742" cy="2770"/>
            </a:xfrm>
            <a:custGeom>
              <a:rect b="b" l="l" r="r" t="t"/>
              <a:pathLst>
                <a:path extrusionOk="0" h="92" w="385">
                  <a:moveTo>
                    <a:pt x="385" y="1"/>
                  </a:moveTo>
                  <a:cubicBezTo>
                    <a:pt x="233" y="21"/>
                    <a:pt x="3" y="3"/>
                    <a:pt x="1" y="92"/>
                  </a:cubicBezTo>
                  <a:cubicBezTo>
                    <a:pt x="150" y="71"/>
                    <a:pt x="379" y="89"/>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5"/>
            <p:cNvSpPr/>
            <p:nvPr/>
          </p:nvSpPr>
          <p:spPr>
            <a:xfrm>
              <a:off x="4269886" y="142052"/>
              <a:ext cx="21487" cy="6383"/>
            </a:xfrm>
            <a:custGeom>
              <a:rect b="b" l="l" r="r" t="t"/>
              <a:pathLst>
                <a:path extrusionOk="0" h="212" w="602">
                  <a:moveTo>
                    <a:pt x="602" y="181"/>
                  </a:moveTo>
                  <a:lnTo>
                    <a:pt x="602" y="0"/>
                  </a:lnTo>
                  <a:lnTo>
                    <a:pt x="22" y="0"/>
                  </a:lnTo>
                  <a:cubicBezTo>
                    <a:pt x="0" y="161"/>
                    <a:pt x="217" y="212"/>
                    <a:pt x="602"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5"/>
            <p:cNvSpPr/>
            <p:nvPr/>
          </p:nvSpPr>
          <p:spPr>
            <a:xfrm>
              <a:off x="3103977" y="143949"/>
              <a:ext cx="13920" cy="4306"/>
            </a:xfrm>
            <a:custGeom>
              <a:rect b="b" l="l" r="r" t="t"/>
              <a:pathLst>
                <a:path extrusionOk="0" h="143" w="390">
                  <a:moveTo>
                    <a:pt x="291" y="26"/>
                  </a:moveTo>
                  <a:cubicBezTo>
                    <a:pt x="238" y="0"/>
                    <a:pt x="0" y="71"/>
                    <a:pt x="99" y="118"/>
                  </a:cubicBezTo>
                  <a:cubicBezTo>
                    <a:pt x="152" y="142"/>
                    <a:pt x="389" y="74"/>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5"/>
            <p:cNvSpPr/>
            <p:nvPr/>
          </p:nvSpPr>
          <p:spPr>
            <a:xfrm>
              <a:off x="1438203" y="143949"/>
              <a:ext cx="14063" cy="4306"/>
            </a:xfrm>
            <a:custGeom>
              <a:rect b="b" l="l" r="r" t="t"/>
              <a:pathLst>
                <a:path extrusionOk="0" h="143" w="394">
                  <a:moveTo>
                    <a:pt x="295" y="26"/>
                  </a:moveTo>
                  <a:cubicBezTo>
                    <a:pt x="242" y="0"/>
                    <a:pt x="0" y="71"/>
                    <a:pt x="101" y="118"/>
                  </a:cubicBezTo>
                  <a:cubicBezTo>
                    <a:pt x="157" y="142"/>
                    <a:pt x="393" y="74"/>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5"/>
            <p:cNvSpPr/>
            <p:nvPr/>
          </p:nvSpPr>
          <p:spPr>
            <a:xfrm>
              <a:off x="309377" y="143949"/>
              <a:ext cx="14099" cy="4306"/>
            </a:xfrm>
            <a:custGeom>
              <a:rect b="b" l="l" r="r" t="t"/>
              <a:pathLst>
                <a:path extrusionOk="0" h="143" w="395">
                  <a:moveTo>
                    <a:pt x="292" y="26"/>
                  </a:moveTo>
                  <a:cubicBezTo>
                    <a:pt x="240" y="0"/>
                    <a:pt x="0" y="71"/>
                    <a:pt x="99" y="118"/>
                  </a:cubicBezTo>
                  <a:cubicBezTo>
                    <a:pt x="154" y="142"/>
                    <a:pt x="394" y="74"/>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5"/>
            <p:cNvSpPr/>
            <p:nvPr/>
          </p:nvSpPr>
          <p:spPr>
            <a:xfrm>
              <a:off x="4583796" y="141269"/>
              <a:ext cx="14027" cy="4215"/>
            </a:xfrm>
            <a:custGeom>
              <a:rect b="b" l="l" r="r" t="t"/>
              <a:pathLst>
                <a:path extrusionOk="0" h="140" w="393">
                  <a:moveTo>
                    <a:pt x="292" y="24"/>
                  </a:moveTo>
                  <a:cubicBezTo>
                    <a:pt x="238" y="0"/>
                    <a:pt x="1" y="68"/>
                    <a:pt x="98" y="115"/>
                  </a:cubicBezTo>
                  <a:cubicBezTo>
                    <a:pt x="153" y="140"/>
                    <a:pt x="392" y="71"/>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5"/>
            <p:cNvSpPr/>
            <p:nvPr/>
          </p:nvSpPr>
          <p:spPr>
            <a:xfrm>
              <a:off x="2198939" y="135639"/>
              <a:ext cx="27626" cy="9966"/>
            </a:xfrm>
            <a:custGeom>
              <a:rect b="b" l="l" r="r" t="t"/>
              <a:pathLst>
                <a:path extrusionOk="0" h="331" w="774">
                  <a:moveTo>
                    <a:pt x="1" y="211"/>
                  </a:moveTo>
                  <a:cubicBezTo>
                    <a:pt x="258" y="328"/>
                    <a:pt x="716" y="331"/>
                    <a:pt x="774" y="122"/>
                  </a:cubicBezTo>
                  <a:cubicBezTo>
                    <a:pt x="517" y="2"/>
                    <a:pt x="54" y="1"/>
                    <a:pt x="1" y="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5"/>
            <p:cNvSpPr/>
            <p:nvPr/>
          </p:nvSpPr>
          <p:spPr>
            <a:xfrm>
              <a:off x="8497014" y="136000"/>
              <a:ext cx="13777" cy="6745"/>
            </a:xfrm>
            <a:custGeom>
              <a:rect b="b" l="l" r="r" t="t"/>
              <a:pathLst>
                <a:path extrusionOk="0" h="224" w="386">
                  <a:moveTo>
                    <a:pt x="386" y="110"/>
                  </a:moveTo>
                  <a:cubicBezTo>
                    <a:pt x="345" y="0"/>
                    <a:pt x="170" y="54"/>
                    <a:pt x="1" y="110"/>
                  </a:cubicBezTo>
                  <a:cubicBezTo>
                    <a:pt x="1" y="201"/>
                    <a:pt x="335" y="224"/>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5"/>
            <p:cNvSpPr/>
            <p:nvPr/>
          </p:nvSpPr>
          <p:spPr>
            <a:xfrm>
              <a:off x="7801701" y="136151"/>
              <a:ext cx="6996" cy="6233"/>
            </a:xfrm>
            <a:custGeom>
              <a:rect b="b" l="l" r="r" t="t"/>
              <a:pathLst>
                <a:path extrusionOk="0" h="207" w="196">
                  <a:moveTo>
                    <a:pt x="195" y="105"/>
                  </a:moveTo>
                  <a:cubicBezTo>
                    <a:pt x="195" y="54"/>
                    <a:pt x="37" y="1"/>
                    <a:pt x="1" y="105"/>
                  </a:cubicBezTo>
                  <a:cubicBezTo>
                    <a:pt x="1" y="153"/>
                    <a:pt x="157" y="207"/>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5"/>
            <p:cNvSpPr/>
            <p:nvPr/>
          </p:nvSpPr>
          <p:spPr>
            <a:xfrm>
              <a:off x="4642438" y="136512"/>
              <a:ext cx="13777" cy="5540"/>
            </a:xfrm>
            <a:custGeom>
              <a:rect b="b" l="l" r="r" t="t"/>
              <a:pathLst>
                <a:path extrusionOk="0" h="184"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5"/>
            <p:cNvSpPr/>
            <p:nvPr/>
          </p:nvSpPr>
          <p:spPr>
            <a:xfrm>
              <a:off x="1438203" y="138499"/>
              <a:ext cx="14063" cy="4276"/>
            </a:xfrm>
            <a:custGeom>
              <a:rect b="b" l="l" r="r" t="t"/>
              <a:pathLst>
                <a:path extrusionOk="0" h="142" w="394">
                  <a:moveTo>
                    <a:pt x="295" y="27"/>
                  </a:moveTo>
                  <a:cubicBezTo>
                    <a:pt x="242" y="1"/>
                    <a:pt x="0" y="70"/>
                    <a:pt x="101" y="116"/>
                  </a:cubicBezTo>
                  <a:cubicBezTo>
                    <a:pt x="157" y="142"/>
                    <a:pt x="393" y="73"/>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5"/>
            <p:cNvSpPr/>
            <p:nvPr/>
          </p:nvSpPr>
          <p:spPr>
            <a:xfrm>
              <a:off x="1407258" y="136392"/>
              <a:ext cx="23985" cy="5992"/>
            </a:xfrm>
            <a:custGeom>
              <a:rect b="b" l="l" r="r" t="t"/>
              <a:pathLst>
                <a:path extrusionOk="0" h="199" w="672">
                  <a:moveTo>
                    <a:pt x="580" y="4"/>
                  </a:moveTo>
                  <a:cubicBezTo>
                    <a:pt x="248" y="0"/>
                    <a:pt x="87" y="75"/>
                    <a:pt x="0" y="187"/>
                  </a:cubicBezTo>
                  <a:cubicBezTo>
                    <a:pt x="307" y="178"/>
                    <a:pt x="671" y="199"/>
                    <a:pt x="580" y="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5"/>
            <p:cNvSpPr/>
            <p:nvPr/>
          </p:nvSpPr>
          <p:spPr>
            <a:xfrm>
              <a:off x="226857" y="138499"/>
              <a:ext cx="13991" cy="4276"/>
            </a:xfrm>
            <a:custGeom>
              <a:rect b="b" l="l" r="r" t="t"/>
              <a:pathLst>
                <a:path extrusionOk="0" h="142" w="392">
                  <a:moveTo>
                    <a:pt x="293" y="27"/>
                  </a:moveTo>
                  <a:cubicBezTo>
                    <a:pt x="238" y="1"/>
                    <a:pt x="0" y="70"/>
                    <a:pt x="100" y="116"/>
                  </a:cubicBezTo>
                  <a:cubicBezTo>
                    <a:pt x="150" y="142"/>
                    <a:pt x="392" y="73"/>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5"/>
            <p:cNvSpPr/>
            <p:nvPr/>
          </p:nvSpPr>
          <p:spPr>
            <a:xfrm>
              <a:off x="8648419" y="130310"/>
              <a:ext cx="27555" cy="10147"/>
            </a:xfrm>
            <a:custGeom>
              <a:rect b="b" l="l" r="r" t="t"/>
              <a:pathLst>
                <a:path extrusionOk="0" h="337" w="772">
                  <a:moveTo>
                    <a:pt x="771" y="299"/>
                  </a:moveTo>
                  <a:lnTo>
                    <a:pt x="771" y="26"/>
                  </a:lnTo>
                  <a:cubicBezTo>
                    <a:pt x="330" y="0"/>
                    <a:pt x="47" y="47"/>
                    <a:pt x="1" y="208"/>
                  </a:cubicBezTo>
                  <a:cubicBezTo>
                    <a:pt x="258" y="236"/>
                    <a:pt x="366" y="337"/>
                    <a:pt x="771"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5"/>
            <p:cNvSpPr/>
            <p:nvPr/>
          </p:nvSpPr>
          <p:spPr>
            <a:xfrm>
              <a:off x="8022027" y="133441"/>
              <a:ext cx="6889" cy="6203"/>
            </a:xfrm>
            <a:custGeom>
              <a:rect b="b" l="l" r="r" t="t"/>
              <a:pathLst>
                <a:path extrusionOk="0" h="206" w="193">
                  <a:moveTo>
                    <a:pt x="193" y="102"/>
                  </a:moveTo>
                  <a:cubicBezTo>
                    <a:pt x="193" y="53"/>
                    <a:pt x="39" y="1"/>
                    <a:pt x="1" y="102"/>
                  </a:cubicBezTo>
                  <a:cubicBezTo>
                    <a:pt x="1" y="153"/>
                    <a:pt x="156"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5"/>
            <p:cNvSpPr/>
            <p:nvPr/>
          </p:nvSpPr>
          <p:spPr>
            <a:xfrm>
              <a:off x="7719075" y="125583"/>
              <a:ext cx="29946" cy="13760"/>
            </a:xfrm>
            <a:custGeom>
              <a:rect b="b" l="l" r="r" t="t"/>
              <a:pathLst>
                <a:path extrusionOk="0" h="457" w="839">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5"/>
            <p:cNvSpPr/>
            <p:nvPr/>
          </p:nvSpPr>
          <p:spPr>
            <a:xfrm>
              <a:off x="7650297" y="130701"/>
              <a:ext cx="7031" cy="6263"/>
            </a:xfrm>
            <a:custGeom>
              <a:rect b="b" l="l" r="r" t="t"/>
              <a:pathLst>
                <a:path extrusionOk="0" h="208" w="197">
                  <a:moveTo>
                    <a:pt x="195" y="103"/>
                  </a:moveTo>
                  <a:cubicBezTo>
                    <a:pt x="196" y="52"/>
                    <a:pt x="40" y="0"/>
                    <a:pt x="0" y="103"/>
                  </a:cubicBezTo>
                  <a:cubicBezTo>
                    <a:pt x="0" y="153"/>
                    <a:pt x="157" y="208"/>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5"/>
            <p:cNvSpPr/>
            <p:nvPr/>
          </p:nvSpPr>
          <p:spPr>
            <a:xfrm>
              <a:off x="4329313" y="123746"/>
              <a:ext cx="58857" cy="12797"/>
            </a:xfrm>
            <a:custGeom>
              <a:rect b="b" l="l" r="r" t="t"/>
              <a:pathLst>
                <a:path extrusionOk="0" h="425" w="1649">
                  <a:moveTo>
                    <a:pt x="674" y="424"/>
                  </a:moveTo>
                  <a:cubicBezTo>
                    <a:pt x="1648" y="60"/>
                    <a:pt x="1" y="0"/>
                    <a:pt x="674" y="4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5"/>
            <p:cNvSpPr/>
            <p:nvPr/>
          </p:nvSpPr>
          <p:spPr>
            <a:xfrm>
              <a:off x="4669956" y="131093"/>
              <a:ext cx="13777" cy="2770"/>
            </a:xfrm>
            <a:custGeom>
              <a:rect b="b" l="l" r="r" t="t"/>
              <a:pathLst>
                <a:path extrusionOk="0" h="92" w="386">
                  <a:moveTo>
                    <a:pt x="385" y="0"/>
                  </a:moveTo>
                  <a:cubicBezTo>
                    <a:pt x="235" y="20"/>
                    <a:pt x="5" y="1"/>
                    <a:pt x="0" y="92"/>
                  </a:cubicBezTo>
                  <a:cubicBezTo>
                    <a:pt x="149" y="71"/>
                    <a:pt x="379" y="88"/>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5"/>
            <p:cNvSpPr/>
            <p:nvPr/>
          </p:nvSpPr>
          <p:spPr>
            <a:xfrm>
              <a:off x="4133115" y="128323"/>
              <a:ext cx="13813" cy="5510"/>
            </a:xfrm>
            <a:custGeom>
              <a:rect b="b" l="l" r="r" t="t"/>
              <a:pathLst>
                <a:path extrusionOk="0" h="183" w="387">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5"/>
            <p:cNvSpPr/>
            <p:nvPr/>
          </p:nvSpPr>
          <p:spPr>
            <a:xfrm>
              <a:off x="3114292" y="127991"/>
              <a:ext cx="7031" cy="6142"/>
            </a:xfrm>
            <a:custGeom>
              <a:rect b="b" l="l" r="r" t="t"/>
              <a:pathLst>
                <a:path extrusionOk="0" h="204" w="197">
                  <a:moveTo>
                    <a:pt x="197" y="103"/>
                  </a:moveTo>
                  <a:cubicBezTo>
                    <a:pt x="197" y="52"/>
                    <a:pt x="40" y="0"/>
                    <a:pt x="2" y="103"/>
                  </a:cubicBezTo>
                  <a:cubicBezTo>
                    <a:pt x="1" y="153"/>
                    <a:pt x="159" y="204"/>
                    <a:pt x="197"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5"/>
            <p:cNvSpPr/>
            <p:nvPr/>
          </p:nvSpPr>
          <p:spPr>
            <a:xfrm>
              <a:off x="1407294" y="125221"/>
              <a:ext cx="6996" cy="6233"/>
            </a:xfrm>
            <a:custGeom>
              <a:rect b="b" l="l" r="r" t="t"/>
              <a:pathLst>
                <a:path extrusionOk="0" h="207" w="196">
                  <a:moveTo>
                    <a:pt x="194" y="104"/>
                  </a:moveTo>
                  <a:cubicBezTo>
                    <a:pt x="195" y="53"/>
                    <a:pt x="39" y="1"/>
                    <a:pt x="1" y="104"/>
                  </a:cubicBezTo>
                  <a:cubicBezTo>
                    <a:pt x="1" y="155"/>
                    <a:pt x="157"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5"/>
            <p:cNvSpPr/>
            <p:nvPr/>
          </p:nvSpPr>
          <p:spPr>
            <a:xfrm>
              <a:off x="8841083" y="116821"/>
              <a:ext cx="27804" cy="18427"/>
            </a:xfrm>
            <a:custGeom>
              <a:rect b="b" l="l" r="r" t="t"/>
              <a:pathLst>
                <a:path extrusionOk="0" h="612" w="779">
                  <a:moveTo>
                    <a:pt x="1" y="291"/>
                  </a:moveTo>
                  <a:cubicBezTo>
                    <a:pt x="779" y="611"/>
                    <a:pt x="456" y="0"/>
                    <a:pt x="1" y="2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5"/>
            <p:cNvSpPr/>
            <p:nvPr/>
          </p:nvSpPr>
          <p:spPr>
            <a:xfrm>
              <a:off x="6562802" y="122481"/>
              <a:ext cx="6924" cy="6263"/>
            </a:xfrm>
            <a:custGeom>
              <a:rect b="b" l="l" r="r" t="t"/>
              <a:pathLst>
                <a:path extrusionOk="0" h="208" w="194">
                  <a:moveTo>
                    <a:pt x="192" y="103"/>
                  </a:moveTo>
                  <a:cubicBezTo>
                    <a:pt x="193" y="54"/>
                    <a:pt x="39" y="0"/>
                    <a:pt x="2" y="103"/>
                  </a:cubicBezTo>
                  <a:cubicBezTo>
                    <a:pt x="0" y="154"/>
                    <a:pt x="157" y="208"/>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5"/>
            <p:cNvSpPr/>
            <p:nvPr/>
          </p:nvSpPr>
          <p:spPr>
            <a:xfrm>
              <a:off x="8810067" y="122090"/>
              <a:ext cx="13991" cy="4276"/>
            </a:xfrm>
            <a:custGeom>
              <a:rect b="b" l="l" r="r" t="t"/>
              <a:pathLst>
                <a:path extrusionOk="0" h="142" w="392">
                  <a:moveTo>
                    <a:pt x="99" y="116"/>
                  </a:moveTo>
                  <a:cubicBezTo>
                    <a:pt x="153" y="141"/>
                    <a:pt x="392" y="72"/>
                    <a:pt x="291" y="25"/>
                  </a:cubicBezTo>
                  <a:cubicBezTo>
                    <a:pt x="238" y="0"/>
                    <a:pt x="0" y="71"/>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5"/>
            <p:cNvSpPr/>
            <p:nvPr/>
          </p:nvSpPr>
          <p:spPr>
            <a:xfrm>
              <a:off x="2243482" y="122090"/>
              <a:ext cx="14134" cy="4306"/>
            </a:xfrm>
            <a:custGeom>
              <a:rect b="b" l="l" r="r" t="t"/>
              <a:pathLst>
                <a:path extrusionOk="0" h="143" w="396">
                  <a:moveTo>
                    <a:pt x="295" y="26"/>
                  </a:moveTo>
                  <a:cubicBezTo>
                    <a:pt x="240" y="0"/>
                    <a:pt x="1" y="71"/>
                    <a:pt x="104" y="118"/>
                  </a:cubicBezTo>
                  <a:cubicBezTo>
                    <a:pt x="156" y="143"/>
                    <a:pt x="395"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5"/>
            <p:cNvSpPr/>
            <p:nvPr/>
          </p:nvSpPr>
          <p:spPr>
            <a:xfrm>
              <a:off x="1166516" y="122873"/>
              <a:ext cx="13777" cy="2770"/>
            </a:xfrm>
            <a:custGeom>
              <a:rect b="b" l="l" r="r" t="t"/>
              <a:pathLst>
                <a:path extrusionOk="0" h="92" w="386">
                  <a:moveTo>
                    <a:pt x="386" y="0"/>
                  </a:moveTo>
                  <a:cubicBezTo>
                    <a:pt x="236" y="21"/>
                    <a:pt x="5" y="2"/>
                    <a:pt x="1" y="92"/>
                  </a:cubicBezTo>
                  <a:cubicBezTo>
                    <a:pt x="151" y="71"/>
                    <a:pt x="379" y="89"/>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5"/>
            <p:cNvSpPr/>
            <p:nvPr/>
          </p:nvSpPr>
          <p:spPr>
            <a:xfrm>
              <a:off x="853106" y="122090"/>
              <a:ext cx="14027" cy="4276"/>
            </a:xfrm>
            <a:custGeom>
              <a:rect b="b" l="l" r="r" t="t"/>
              <a:pathLst>
                <a:path extrusionOk="0" h="142" w="393">
                  <a:moveTo>
                    <a:pt x="102" y="116"/>
                  </a:moveTo>
                  <a:cubicBezTo>
                    <a:pt x="155" y="141"/>
                    <a:pt x="392" y="72"/>
                    <a:pt x="292" y="25"/>
                  </a:cubicBezTo>
                  <a:cubicBezTo>
                    <a:pt x="242" y="0"/>
                    <a:pt x="1" y="71"/>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5"/>
            <p:cNvSpPr/>
            <p:nvPr/>
          </p:nvSpPr>
          <p:spPr>
            <a:xfrm>
              <a:off x="8944269" y="114503"/>
              <a:ext cx="23914" cy="5992"/>
            </a:xfrm>
            <a:custGeom>
              <a:rect b="b" l="l" r="r" t="t"/>
              <a:pathLst>
                <a:path extrusionOk="0" h="199" w="670">
                  <a:moveTo>
                    <a:pt x="582" y="6"/>
                  </a:moveTo>
                  <a:cubicBezTo>
                    <a:pt x="249" y="0"/>
                    <a:pt x="87" y="76"/>
                    <a:pt x="1" y="187"/>
                  </a:cubicBezTo>
                  <a:cubicBezTo>
                    <a:pt x="304" y="179"/>
                    <a:pt x="669" y="199"/>
                    <a:pt x="582"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5"/>
            <p:cNvSpPr/>
            <p:nvPr/>
          </p:nvSpPr>
          <p:spPr>
            <a:xfrm>
              <a:off x="8824166" y="114352"/>
              <a:ext cx="23914" cy="5781"/>
            </a:xfrm>
            <a:custGeom>
              <a:rect b="b" l="l" r="r" t="t"/>
              <a:pathLst>
                <a:path extrusionOk="0" h="192" w="670">
                  <a:moveTo>
                    <a:pt x="475" y="192"/>
                  </a:moveTo>
                  <a:cubicBezTo>
                    <a:pt x="475" y="101"/>
                    <a:pt x="633" y="85"/>
                    <a:pt x="669" y="11"/>
                  </a:cubicBezTo>
                  <a:cubicBezTo>
                    <a:pt x="365" y="21"/>
                    <a:pt x="1" y="0"/>
                    <a:pt x="91"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5"/>
            <p:cNvSpPr/>
            <p:nvPr/>
          </p:nvSpPr>
          <p:spPr>
            <a:xfrm>
              <a:off x="2949146" y="109234"/>
              <a:ext cx="13813" cy="10900"/>
            </a:xfrm>
            <a:custGeom>
              <a:rect b="b" l="l" r="r" t="t"/>
              <a:pathLst>
                <a:path extrusionOk="0" h="362" w="387">
                  <a:moveTo>
                    <a:pt x="387" y="0"/>
                  </a:moveTo>
                  <a:lnTo>
                    <a:pt x="0" y="0"/>
                  </a:lnTo>
                  <a:lnTo>
                    <a:pt x="0" y="362"/>
                  </a:lnTo>
                  <a:lnTo>
                    <a:pt x="387" y="3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5"/>
            <p:cNvSpPr/>
            <p:nvPr/>
          </p:nvSpPr>
          <p:spPr>
            <a:xfrm>
              <a:off x="6793264" y="113901"/>
              <a:ext cx="14027" cy="4276"/>
            </a:xfrm>
            <a:custGeom>
              <a:rect b="b" l="l" r="r" t="t"/>
              <a:pathLst>
                <a:path extrusionOk="0" h="142" w="393">
                  <a:moveTo>
                    <a:pt x="293" y="26"/>
                  </a:moveTo>
                  <a:cubicBezTo>
                    <a:pt x="240" y="1"/>
                    <a:pt x="1" y="70"/>
                    <a:pt x="97" y="117"/>
                  </a:cubicBezTo>
                  <a:cubicBezTo>
                    <a:pt x="155" y="142"/>
                    <a:pt x="392" y="71"/>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5"/>
            <p:cNvSpPr/>
            <p:nvPr/>
          </p:nvSpPr>
          <p:spPr>
            <a:xfrm>
              <a:off x="8276688" y="111913"/>
              <a:ext cx="13777" cy="2770"/>
            </a:xfrm>
            <a:custGeom>
              <a:rect b="b" l="l" r="r" t="t"/>
              <a:pathLst>
                <a:path extrusionOk="0" h="92" w="386">
                  <a:moveTo>
                    <a:pt x="386" y="0"/>
                  </a:moveTo>
                  <a:cubicBezTo>
                    <a:pt x="237" y="22"/>
                    <a:pt x="7" y="4"/>
                    <a:pt x="1" y="92"/>
                  </a:cubicBezTo>
                  <a:cubicBezTo>
                    <a:pt x="150" y="71"/>
                    <a:pt x="383" y="9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5"/>
            <p:cNvSpPr/>
            <p:nvPr/>
          </p:nvSpPr>
          <p:spPr>
            <a:xfrm>
              <a:off x="6576615" y="111462"/>
              <a:ext cx="20595" cy="3704"/>
            </a:xfrm>
            <a:custGeom>
              <a:rect b="b" l="l" r="r" t="t"/>
              <a:pathLst>
                <a:path extrusionOk="0" h="123" w="577">
                  <a:moveTo>
                    <a:pt x="577" y="15"/>
                  </a:moveTo>
                  <a:cubicBezTo>
                    <a:pt x="351" y="28"/>
                    <a:pt x="28" y="1"/>
                    <a:pt x="1" y="107"/>
                  </a:cubicBezTo>
                  <a:cubicBezTo>
                    <a:pt x="227" y="92"/>
                    <a:pt x="547" y="122"/>
                    <a:pt x="577"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5"/>
            <p:cNvSpPr/>
            <p:nvPr/>
          </p:nvSpPr>
          <p:spPr>
            <a:xfrm>
              <a:off x="8896156" y="106133"/>
              <a:ext cx="6924" cy="6203"/>
            </a:xfrm>
            <a:custGeom>
              <a:rect b="b" l="l" r="r" t="t"/>
              <a:pathLst>
                <a:path extrusionOk="0" h="206" w="194">
                  <a:moveTo>
                    <a:pt x="194" y="103"/>
                  </a:moveTo>
                  <a:cubicBezTo>
                    <a:pt x="194" y="53"/>
                    <a:pt x="38" y="0"/>
                    <a:pt x="0" y="103"/>
                  </a:cubicBezTo>
                  <a:cubicBezTo>
                    <a:pt x="0" y="153"/>
                    <a:pt x="156" y="205"/>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5"/>
            <p:cNvSpPr/>
            <p:nvPr/>
          </p:nvSpPr>
          <p:spPr>
            <a:xfrm>
              <a:off x="8743823" y="106404"/>
              <a:ext cx="21558" cy="6504"/>
            </a:xfrm>
            <a:custGeom>
              <a:rect b="b" l="l" r="r" t="t"/>
              <a:pathLst>
                <a:path extrusionOk="0" h="216" w="604">
                  <a:moveTo>
                    <a:pt x="603" y="183"/>
                  </a:moveTo>
                  <a:lnTo>
                    <a:pt x="603" y="0"/>
                  </a:lnTo>
                  <a:lnTo>
                    <a:pt x="26" y="0"/>
                  </a:lnTo>
                  <a:cubicBezTo>
                    <a:pt x="0" y="166"/>
                    <a:pt x="219" y="216"/>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5"/>
            <p:cNvSpPr/>
            <p:nvPr/>
          </p:nvSpPr>
          <p:spPr>
            <a:xfrm>
              <a:off x="1453300" y="93367"/>
              <a:ext cx="37049" cy="15898"/>
            </a:xfrm>
            <a:custGeom>
              <a:rect b="b" l="l" r="r" t="t"/>
              <a:pathLst>
                <a:path extrusionOk="0" h="528" w="1038">
                  <a:moveTo>
                    <a:pt x="835" y="527"/>
                  </a:moveTo>
                  <a:cubicBezTo>
                    <a:pt x="1038" y="0"/>
                    <a:pt x="0" y="487"/>
                    <a:pt x="835" y="5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5"/>
            <p:cNvSpPr/>
            <p:nvPr/>
          </p:nvSpPr>
          <p:spPr>
            <a:xfrm>
              <a:off x="8214763" y="95504"/>
              <a:ext cx="30017" cy="11020"/>
            </a:xfrm>
            <a:custGeom>
              <a:rect b="b" l="l" r="r" t="t"/>
              <a:pathLst>
                <a:path extrusionOk="0" h="366" w="841">
                  <a:moveTo>
                    <a:pt x="578" y="1"/>
                  </a:moveTo>
                  <a:cubicBezTo>
                    <a:pt x="748" y="293"/>
                    <a:pt x="79" y="188"/>
                    <a:pt x="1" y="365"/>
                  </a:cubicBezTo>
                  <a:lnTo>
                    <a:pt x="771" y="365"/>
                  </a:lnTo>
                  <a:cubicBezTo>
                    <a:pt x="738" y="229"/>
                    <a:pt x="840" y="30"/>
                    <a:pt x="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5"/>
            <p:cNvSpPr/>
            <p:nvPr/>
          </p:nvSpPr>
          <p:spPr>
            <a:xfrm>
              <a:off x="6590249" y="103724"/>
              <a:ext cx="13849" cy="2710"/>
            </a:xfrm>
            <a:custGeom>
              <a:rect b="b" l="l" r="r" t="t"/>
              <a:pathLst>
                <a:path extrusionOk="0" h="90" w="388">
                  <a:moveTo>
                    <a:pt x="388" y="1"/>
                  </a:moveTo>
                  <a:cubicBezTo>
                    <a:pt x="239" y="20"/>
                    <a:pt x="8" y="3"/>
                    <a:pt x="0" y="89"/>
                  </a:cubicBezTo>
                  <a:cubicBezTo>
                    <a:pt x="153" y="70"/>
                    <a:pt x="384" y="88"/>
                    <a:pt x="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5"/>
            <p:cNvSpPr/>
            <p:nvPr/>
          </p:nvSpPr>
          <p:spPr>
            <a:xfrm>
              <a:off x="5127490" y="102971"/>
              <a:ext cx="14099" cy="4336"/>
            </a:xfrm>
            <a:custGeom>
              <a:rect b="b" l="l" r="r" t="t"/>
              <a:pathLst>
                <a:path extrusionOk="0" h="144" w="395">
                  <a:moveTo>
                    <a:pt x="294" y="26"/>
                  </a:moveTo>
                  <a:cubicBezTo>
                    <a:pt x="241" y="1"/>
                    <a:pt x="1" y="69"/>
                    <a:pt x="103" y="114"/>
                  </a:cubicBezTo>
                  <a:cubicBezTo>
                    <a:pt x="156" y="143"/>
                    <a:pt x="395"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5"/>
            <p:cNvSpPr/>
            <p:nvPr/>
          </p:nvSpPr>
          <p:spPr>
            <a:xfrm>
              <a:off x="2191979" y="98274"/>
              <a:ext cx="22665" cy="8250"/>
            </a:xfrm>
            <a:custGeom>
              <a:rect b="b" l="l" r="r" t="t"/>
              <a:pathLst>
                <a:path extrusionOk="0" h="274" w="635">
                  <a:moveTo>
                    <a:pt x="1" y="273"/>
                  </a:moveTo>
                  <a:lnTo>
                    <a:pt x="385" y="273"/>
                  </a:lnTo>
                  <a:cubicBezTo>
                    <a:pt x="400" y="157"/>
                    <a:pt x="635" y="146"/>
                    <a:pt x="578" y="0"/>
                  </a:cubicBezTo>
                  <a:lnTo>
                    <a:pt x="0" y="0"/>
                  </a:lnTo>
                  <a:cubicBezTo>
                    <a:pt x="1" y="92"/>
                    <a:pt x="1" y="182"/>
                    <a:pt x="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5"/>
            <p:cNvSpPr/>
            <p:nvPr/>
          </p:nvSpPr>
          <p:spPr>
            <a:xfrm>
              <a:off x="8803072" y="100231"/>
              <a:ext cx="14099" cy="4246"/>
            </a:xfrm>
            <a:custGeom>
              <a:rect b="b" l="l" r="r" t="t"/>
              <a:pathLst>
                <a:path extrusionOk="0" h="141" w="395">
                  <a:moveTo>
                    <a:pt x="102" y="117"/>
                  </a:moveTo>
                  <a:cubicBezTo>
                    <a:pt x="157" y="140"/>
                    <a:pt x="395" y="72"/>
                    <a:pt x="295" y="25"/>
                  </a:cubicBezTo>
                  <a:cubicBezTo>
                    <a:pt x="242" y="0"/>
                    <a:pt x="0" y="71"/>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5"/>
            <p:cNvSpPr/>
            <p:nvPr/>
          </p:nvSpPr>
          <p:spPr>
            <a:xfrm>
              <a:off x="6934854" y="91259"/>
              <a:ext cx="20309" cy="13550"/>
            </a:xfrm>
            <a:custGeom>
              <a:rect b="b" l="l" r="r" t="t"/>
              <a:pathLst>
                <a:path extrusionOk="0" h="450" w="569">
                  <a:moveTo>
                    <a:pt x="375" y="415"/>
                  </a:moveTo>
                  <a:cubicBezTo>
                    <a:pt x="387" y="359"/>
                    <a:pt x="405" y="306"/>
                    <a:pt x="569" y="323"/>
                  </a:cubicBezTo>
                  <a:lnTo>
                    <a:pt x="569" y="142"/>
                  </a:lnTo>
                  <a:cubicBezTo>
                    <a:pt x="95" y="1"/>
                    <a:pt x="1" y="450"/>
                    <a:pt x="375" y="4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5"/>
            <p:cNvSpPr/>
            <p:nvPr/>
          </p:nvSpPr>
          <p:spPr>
            <a:xfrm>
              <a:off x="6136034" y="98124"/>
              <a:ext cx="23950" cy="5992"/>
            </a:xfrm>
            <a:custGeom>
              <a:rect b="b" l="l" r="r" t="t"/>
              <a:pathLst>
                <a:path extrusionOk="0" h="199" w="671">
                  <a:moveTo>
                    <a:pt x="579" y="5"/>
                  </a:moveTo>
                  <a:cubicBezTo>
                    <a:pt x="248" y="0"/>
                    <a:pt x="83" y="76"/>
                    <a:pt x="0" y="187"/>
                  </a:cubicBezTo>
                  <a:cubicBezTo>
                    <a:pt x="303" y="178"/>
                    <a:pt x="670" y="198"/>
                    <a:pt x="579" y="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5"/>
            <p:cNvSpPr/>
            <p:nvPr/>
          </p:nvSpPr>
          <p:spPr>
            <a:xfrm>
              <a:off x="7863662" y="90055"/>
              <a:ext cx="33587" cy="17313"/>
            </a:xfrm>
            <a:custGeom>
              <a:rect b="b" l="l" r="r" t="t"/>
              <a:pathLst>
                <a:path extrusionOk="0" h="575" w="941">
                  <a:moveTo>
                    <a:pt x="1" y="92"/>
                  </a:moveTo>
                  <a:lnTo>
                    <a:pt x="1" y="275"/>
                  </a:lnTo>
                  <a:cubicBezTo>
                    <a:pt x="357" y="575"/>
                    <a:pt x="941" y="0"/>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5"/>
            <p:cNvSpPr/>
            <p:nvPr/>
          </p:nvSpPr>
          <p:spPr>
            <a:xfrm>
              <a:off x="6552344" y="97491"/>
              <a:ext cx="14063" cy="4306"/>
            </a:xfrm>
            <a:custGeom>
              <a:rect b="b" l="l" r="r" t="t"/>
              <a:pathLst>
                <a:path extrusionOk="0" h="143" w="394">
                  <a:moveTo>
                    <a:pt x="293" y="26"/>
                  </a:moveTo>
                  <a:cubicBezTo>
                    <a:pt x="238" y="0"/>
                    <a:pt x="1" y="71"/>
                    <a:pt x="100" y="116"/>
                  </a:cubicBezTo>
                  <a:cubicBezTo>
                    <a:pt x="154" y="142"/>
                    <a:pt x="394"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5"/>
            <p:cNvSpPr/>
            <p:nvPr/>
          </p:nvSpPr>
          <p:spPr>
            <a:xfrm>
              <a:off x="4370609" y="79005"/>
              <a:ext cx="37763" cy="26828"/>
            </a:xfrm>
            <a:custGeom>
              <a:rect b="b" l="l" r="r" t="t"/>
              <a:pathLst>
                <a:path extrusionOk="0" h="891" w="1058">
                  <a:moveTo>
                    <a:pt x="1058" y="549"/>
                  </a:moveTo>
                  <a:lnTo>
                    <a:pt x="1058" y="367"/>
                  </a:lnTo>
                  <a:cubicBezTo>
                    <a:pt x="280" y="1"/>
                    <a:pt x="0" y="891"/>
                    <a:pt x="1058"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5"/>
            <p:cNvSpPr/>
            <p:nvPr/>
          </p:nvSpPr>
          <p:spPr>
            <a:xfrm>
              <a:off x="9080076" y="87315"/>
              <a:ext cx="22700" cy="8220"/>
            </a:xfrm>
            <a:custGeom>
              <a:rect b="b" l="l" r="r" t="t"/>
              <a:pathLst>
                <a:path extrusionOk="0" h="273" w="636">
                  <a:moveTo>
                    <a:pt x="634" y="0"/>
                  </a:moveTo>
                  <a:lnTo>
                    <a:pt x="249" y="0"/>
                  </a:lnTo>
                  <a:cubicBezTo>
                    <a:pt x="236" y="116"/>
                    <a:pt x="1" y="125"/>
                    <a:pt x="54" y="273"/>
                  </a:cubicBezTo>
                  <a:lnTo>
                    <a:pt x="635" y="273"/>
                  </a:lnTo>
                  <a:cubicBezTo>
                    <a:pt x="634" y="183"/>
                    <a:pt x="634" y="91"/>
                    <a:pt x="6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5"/>
            <p:cNvSpPr/>
            <p:nvPr/>
          </p:nvSpPr>
          <p:spPr>
            <a:xfrm>
              <a:off x="72026" y="89693"/>
              <a:ext cx="6924" cy="6233"/>
            </a:xfrm>
            <a:custGeom>
              <a:rect b="b" l="l" r="r" t="t"/>
              <a:pathLst>
                <a:path extrusionOk="0" h="207" w="194">
                  <a:moveTo>
                    <a:pt x="194" y="104"/>
                  </a:moveTo>
                  <a:cubicBezTo>
                    <a:pt x="194" y="53"/>
                    <a:pt x="39" y="1"/>
                    <a:pt x="1" y="104"/>
                  </a:cubicBezTo>
                  <a:cubicBezTo>
                    <a:pt x="1" y="152"/>
                    <a:pt x="157"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5"/>
            <p:cNvSpPr/>
            <p:nvPr/>
          </p:nvSpPr>
          <p:spPr>
            <a:xfrm>
              <a:off x="8724086" y="86953"/>
              <a:ext cx="6960" cy="6233"/>
            </a:xfrm>
            <a:custGeom>
              <a:rect b="b" l="l" r="r" t="t"/>
              <a:pathLst>
                <a:path extrusionOk="0" h="207" w="195">
                  <a:moveTo>
                    <a:pt x="193" y="103"/>
                  </a:moveTo>
                  <a:cubicBezTo>
                    <a:pt x="194" y="53"/>
                    <a:pt x="37" y="0"/>
                    <a:pt x="1" y="103"/>
                  </a:cubicBezTo>
                  <a:cubicBezTo>
                    <a:pt x="1" y="154"/>
                    <a:pt x="159" y="207"/>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5"/>
            <p:cNvSpPr/>
            <p:nvPr/>
          </p:nvSpPr>
          <p:spPr>
            <a:xfrm>
              <a:off x="8373378" y="79125"/>
              <a:ext cx="39583" cy="16801"/>
            </a:xfrm>
            <a:custGeom>
              <a:rect b="b" l="l" r="r" t="t"/>
              <a:pathLst>
                <a:path extrusionOk="0" h="558" w="1109">
                  <a:moveTo>
                    <a:pt x="954" y="455"/>
                  </a:moveTo>
                  <a:cubicBezTo>
                    <a:pt x="1109" y="142"/>
                    <a:pt x="776" y="57"/>
                    <a:pt x="378" y="1"/>
                  </a:cubicBezTo>
                  <a:cubicBezTo>
                    <a:pt x="0" y="174"/>
                    <a:pt x="175" y="558"/>
                    <a:pt x="954"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5"/>
            <p:cNvSpPr/>
            <p:nvPr/>
          </p:nvSpPr>
          <p:spPr>
            <a:xfrm>
              <a:off x="5719368" y="89302"/>
              <a:ext cx="14170" cy="4276"/>
            </a:xfrm>
            <a:custGeom>
              <a:rect b="b" l="l" r="r" t="t"/>
              <a:pathLst>
                <a:path extrusionOk="0" h="142" w="397">
                  <a:moveTo>
                    <a:pt x="294" y="25"/>
                  </a:moveTo>
                  <a:cubicBezTo>
                    <a:pt x="242" y="1"/>
                    <a:pt x="1" y="70"/>
                    <a:pt x="104" y="115"/>
                  </a:cubicBezTo>
                  <a:cubicBezTo>
                    <a:pt x="157" y="142"/>
                    <a:pt x="396"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5"/>
            <p:cNvSpPr/>
            <p:nvPr/>
          </p:nvSpPr>
          <p:spPr>
            <a:xfrm>
              <a:off x="749886" y="89302"/>
              <a:ext cx="14027" cy="4276"/>
            </a:xfrm>
            <a:custGeom>
              <a:rect b="b" l="l" r="r" t="t"/>
              <a:pathLst>
                <a:path extrusionOk="0" h="142" w="393">
                  <a:moveTo>
                    <a:pt x="294" y="25"/>
                  </a:moveTo>
                  <a:cubicBezTo>
                    <a:pt x="240" y="1"/>
                    <a:pt x="0" y="70"/>
                    <a:pt x="98" y="115"/>
                  </a:cubicBezTo>
                  <a:cubicBezTo>
                    <a:pt x="155" y="142"/>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5"/>
            <p:cNvSpPr/>
            <p:nvPr/>
          </p:nvSpPr>
          <p:spPr>
            <a:xfrm>
              <a:off x="8799859" y="87315"/>
              <a:ext cx="13777" cy="2770"/>
            </a:xfrm>
            <a:custGeom>
              <a:rect b="b" l="l" r="r" t="t"/>
              <a:pathLst>
                <a:path extrusionOk="0" h="92" w="386">
                  <a:moveTo>
                    <a:pt x="385" y="0"/>
                  </a:moveTo>
                  <a:cubicBezTo>
                    <a:pt x="235" y="21"/>
                    <a:pt x="3" y="1"/>
                    <a:pt x="0" y="91"/>
                  </a:cubicBezTo>
                  <a:cubicBezTo>
                    <a:pt x="149" y="72"/>
                    <a:pt x="379"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5"/>
            <p:cNvSpPr/>
            <p:nvPr/>
          </p:nvSpPr>
          <p:spPr>
            <a:xfrm>
              <a:off x="6459581" y="65606"/>
              <a:ext cx="52754" cy="24479"/>
            </a:xfrm>
            <a:custGeom>
              <a:rect b="b" l="l" r="r" t="t"/>
              <a:pathLst>
                <a:path extrusionOk="0" h="813" w="1478">
                  <a:moveTo>
                    <a:pt x="1" y="812"/>
                  </a:moveTo>
                  <a:cubicBezTo>
                    <a:pt x="1477" y="679"/>
                    <a:pt x="31" y="0"/>
                    <a:pt x="1" y="8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5"/>
            <p:cNvSpPr/>
            <p:nvPr/>
          </p:nvSpPr>
          <p:spPr>
            <a:xfrm>
              <a:off x="729291" y="86562"/>
              <a:ext cx="13991" cy="4306"/>
            </a:xfrm>
            <a:custGeom>
              <a:rect b="b" l="l" r="r" t="t"/>
              <a:pathLst>
                <a:path extrusionOk="0" h="143" w="392">
                  <a:moveTo>
                    <a:pt x="291" y="25"/>
                  </a:moveTo>
                  <a:cubicBezTo>
                    <a:pt x="242" y="0"/>
                    <a:pt x="0" y="69"/>
                    <a:pt x="99" y="116"/>
                  </a:cubicBezTo>
                  <a:cubicBezTo>
                    <a:pt x="153" y="143"/>
                    <a:pt x="392"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5"/>
            <p:cNvSpPr/>
            <p:nvPr/>
          </p:nvSpPr>
          <p:spPr>
            <a:xfrm>
              <a:off x="3272656" y="78764"/>
              <a:ext cx="7031" cy="6203"/>
            </a:xfrm>
            <a:custGeom>
              <a:rect b="b" l="l" r="r" t="t"/>
              <a:pathLst>
                <a:path extrusionOk="0" h="206" w="197">
                  <a:moveTo>
                    <a:pt x="195" y="101"/>
                  </a:moveTo>
                  <a:cubicBezTo>
                    <a:pt x="197" y="53"/>
                    <a:pt x="40" y="1"/>
                    <a:pt x="2" y="101"/>
                  </a:cubicBezTo>
                  <a:cubicBezTo>
                    <a:pt x="1" y="154"/>
                    <a:pt x="159" y="206"/>
                    <a:pt x="195"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5"/>
            <p:cNvSpPr/>
            <p:nvPr/>
          </p:nvSpPr>
          <p:spPr>
            <a:xfrm>
              <a:off x="7017123" y="73615"/>
              <a:ext cx="22558" cy="8220"/>
            </a:xfrm>
            <a:custGeom>
              <a:rect b="b" l="l" r="r" t="t"/>
              <a:pathLst>
                <a:path extrusionOk="0" h="273" w="632">
                  <a:moveTo>
                    <a:pt x="577" y="1"/>
                  </a:moveTo>
                  <a:lnTo>
                    <a:pt x="1" y="1"/>
                  </a:lnTo>
                  <a:lnTo>
                    <a:pt x="1" y="272"/>
                  </a:lnTo>
                  <a:lnTo>
                    <a:pt x="386" y="272"/>
                  </a:lnTo>
                  <a:cubicBezTo>
                    <a:pt x="396" y="159"/>
                    <a:pt x="631" y="148"/>
                    <a:pt x="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5"/>
            <p:cNvSpPr/>
            <p:nvPr/>
          </p:nvSpPr>
          <p:spPr>
            <a:xfrm>
              <a:off x="6700465" y="73676"/>
              <a:ext cx="20666" cy="8190"/>
            </a:xfrm>
            <a:custGeom>
              <a:rect b="b" l="l" r="r" t="t"/>
              <a:pathLst>
                <a:path extrusionOk="0" h="272" w="579">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5"/>
            <p:cNvSpPr/>
            <p:nvPr/>
          </p:nvSpPr>
          <p:spPr>
            <a:xfrm>
              <a:off x="3668300" y="78372"/>
              <a:ext cx="14099" cy="4246"/>
            </a:xfrm>
            <a:custGeom>
              <a:rect b="b" l="l" r="r" t="t"/>
              <a:pathLst>
                <a:path extrusionOk="0" h="141" w="395">
                  <a:moveTo>
                    <a:pt x="293" y="27"/>
                  </a:moveTo>
                  <a:cubicBezTo>
                    <a:pt x="240" y="1"/>
                    <a:pt x="1" y="70"/>
                    <a:pt x="102" y="116"/>
                  </a:cubicBezTo>
                  <a:cubicBezTo>
                    <a:pt x="153" y="140"/>
                    <a:pt x="395" y="71"/>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5"/>
            <p:cNvSpPr/>
            <p:nvPr/>
          </p:nvSpPr>
          <p:spPr>
            <a:xfrm>
              <a:off x="2267753" y="76054"/>
              <a:ext cx="6996" cy="6203"/>
            </a:xfrm>
            <a:custGeom>
              <a:rect b="b" l="l" r="r" t="t"/>
              <a:pathLst>
                <a:path extrusionOk="0" h="206" w="196">
                  <a:moveTo>
                    <a:pt x="194" y="104"/>
                  </a:moveTo>
                  <a:cubicBezTo>
                    <a:pt x="195" y="53"/>
                    <a:pt x="39" y="1"/>
                    <a:pt x="2" y="104"/>
                  </a:cubicBezTo>
                  <a:cubicBezTo>
                    <a:pt x="1" y="152"/>
                    <a:pt x="156" y="206"/>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5"/>
            <p:cNvSpPr/>
            <p:nvPr/>
          </p:nvSpPr>
          <p:spPr>
            <a:xfrm>
              <a:off x="8169898" y="75663"/>
              <a:ext cx="14027" cy="4246"/>
            </a:xfrm>
            <a:custGeom>
              <a:rect b="b" l="l" r="r" t="t"/>
              <a:pathLst>
                <a:path extrusionOk="0" h="141" w="393">
                  <a:moveTo>
                    <a:pt x="295" y="25"/>
                  </a:moveTo>
                  <a:cubicBezTo>
                    <a:pt x="240" y="1"/>
                    <a:pt x="1" y="69"/>
                    <a:pt x="101" y="117"/>
                  </a:cubicBezTo>
                  <a:cubicBezTo>
                    <a:pt x="154" y="140"/>
                    <a:pt x="392"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5"/>
            <p:cNvSpPr/>
            <p:nvPr/>
          </p:nvSpPr>
          <p:spPr>
            <a:xfrm>
              <a:off x="330042" y="75663"/>
              <a:ext cx="14027" cy="4246"/>
            </a:xfrm>
            <a:custGeom>
              <a:rect b="b" l="l" r="r" t="t"/>
              <a:pathLst>
                <a:path extrusionOk="0" h="141" w="393">
                  <a:moveTo>
                    <a:pt x="294" y="25"/>
                  </a:moveTo>
                  <a:cubicBezTo>
                    <a:pt x="241" y="1"/>
                    <a:pt x="1" y="69"/>
                    <a:pt x="100" y="117"/>
                  </a:cubicBezTo>
                  <a:cubicBezTo>
                    <a:pt x="153" y="140"/>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5"/>
            <p:cNvSpPr/>
            <p:nvPr/>
          </p:nvSpPr>
          <p:spPr>
            <a:xfrm>
              <a:off x="6855189" y="72923"/>
              <a:ext cx="14027" cy="4215"/>
            </a:xfrm>
            <a:custGeom>
              <a:rect b="b" l="l" r="r" t="t"/>
              <a:pathLst>
                <a:path extrusionOk="0" h="140" w="393">
                  <a:moveTo>
                    <a:pt x="294" y="24"/>
                  </a:moveTo>
                  <a:cubicBezTo>
                    <a:pt x="241" y="0"/>
                    <a:pt x="1" y="68"/>
                    <a:pt x="101" y="115"/>
                  </a:cubicBezTo>
                  <a:cubicBezTo>
                    <a:pt x="153" y="140"/>
                    <a:pt x="392"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5"/>
            <p:cNvSpPr/>
            <p:nvPr/>
          </p:nvSpPr>
          <p:spPr>
            <a:xfrm>
              <a:off x="6593925" y="67804"/>
              <a:ext cx="23914" cy="5841"/>
            </a:xfrm>
            <a:custGeom>
              <a:rect b="b" l="l" r="r" t="t"/>
              <a:pathLst>
                <a:path extrusionOk="0" h="194" w="670">
                  <a:moveTo>
                    <a:pt x="477" y="194"/>
                  </a:moveTo>
                  <a:cubicBezTo>
                    <a:pt x="477" y="104"/>
                    <a:pt x="633" y="87"/>
                    <a:pt x="670" y="12"/>
                  </a:cubicBezTo>
                  <a:cubicBezTo>
                    <a:pt x="370" y="20"/>
                    <a:pt x="0" y="1"/>
                    <a:pt x="92"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5"/>
            <p:cNvSpPr/>
            <p:nvPr/>
          </p:nvSpPr>
          <p:spPr>
            <a:xfrm>
              <a:off x="6080926" y="65095"/>
              <a:ext cx="6996" cy="6233"/>
            </a:xfrm>
            <a:custGeom>
              <a:rect b="b" l="l" r="r" t="t"/>
              <a:pathLst>
                <a:path extrusionOk="0" h="207" w="196">
                  <a:moveTo>
                    <a:pt x="195" y="104"/>
                  </a:moveTo>
                  <a:cubicBezTo>
                    <a:pt x="196" y="54"/>
                    <a:pt x="39" y="1"/>
                    <a:pt x="4" y="104"/>
                  </a:cubicBezTo>
                  <a:cubicBezTo>
                    <a:pt x="0" y="153"/>
                    <a:pt x="157"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5"/>
            <p:cNvSpPr/>
            <p:nvPr/>
          </p:nvSpPr>
          <p:spPr>
            <a:xfrm>
              <a:off x="5578492" y="62746"/>
              <a:ext cx="13777" cy="5480"/>
            </a:xfrm>
            <a:custGeom>
              <a:rect b="b" l="l" r="r" t="t"/>
              <a:pathLst>
                <a:path extrusionOk="0" h="182" w="386">
                  <a:moveTo>
                    <a:pt x="386" y="0"/>
                  </a:moveTo>
                  <a:lnTo>
                    <a:pt x="0" y="0"/>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5"/>
            <p:cNvSpPr/>
            <p:nvPr/>
          </p:nvSpPr>
          <p:spPr>
            <a:xfrm>
              <a:off x="2188517" y="64703"/>
              <a:ext cx="13956" cy="4276"/>
            </a:xfrm>
            <a:custGeom>
              <a:rect b="b" l="l" r="r" t="t"/>
              <a:pathLst>
                <a:path extrusionOk="0" h="142" w="391">
                  <a:moveTo>
                    <a:pt x="98" y="117"/>
                  </a:moveTo>
                  <a:cubicBezTo>
                    <a:pt x="152" y="141"/>
                    <a:pt x="391" y="74"/>
                    <a:pt x="290" y="27"/>
                  </a:cubicBezTo>
                  <a:cubicBezTo>
                    <a:pt x="238" y="0"/>
                    <a:pt x="1" y="68"/>
                    <a:pt x="98"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5"/>
            <p:cNvSpPr/>
            <p:nvPr/>
          </p:nvSpPr>
          <p:spPr>
            <a:xfrm>
              <a:off x="614899" y="59976"/>
              <a:ext cx="21594" cy="6444"/>
            </a:xfrm>
            <a:custGeom>
              <a:rect b="b" l="l" r="r" t="t"/>
              <a:pathLst>
                <a:path extrusionOk="0" h="214" w="605">
                  <a:moveTo>
                    <a:pt x="605" y="182"/>
                  </a:moveTo>
                  <a:lnTo>
                    <a:pt x="605" y="1"/>
                  </a:lnTo>
                  <a:lnTo>
                    <a:pt x="27" y="1"/>
                  </a:lnTo>
                  <a:cubicBezTo>
                    <a:pt x="0" y="164"/>
                    <a:pt x="217" y="214"/>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5"/>
            <p:cNvSpPr/>
            <p:nvPr/>
          </p:nvSpPr>
          <p:spPr>
            <a:xfrm>
              <a:off x="5279002" y="56484"/>
              <a:ext cx="13920" cy="4276"/>
            </a:xfrm>
            <a:custGeom>
              <a:rect b="b" l="l" r="r" t="t"/>
              <a:pathLst>
                <a:path extrusionOk="0" h="142" w="390">
                  <a:moveTo>
                    <a:pt x="291" y="25"/>
                  </a:moveTo>
                  <a:cubicBezTo>
                    <a:pt x="238" y="1"/>
                    <a:pt x="1" y="70"/>
                    <a:pt x="100" y="117"/>
                  </a:cubicBezTo>
                  <a:cubicBezTo>
                    <a:pt x="152" y="142"/>
                    <a:pt x="390"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5"/>
            <p:cNvSpPr/>
            <p:nvPr/>
          </p:nvSpPr>
          <p:spPr>
            <a:xfrm>
              <a:off x="2031009" y="51937"/>
              <a:ext cx="34086" cy="8822"/>
            </a:xfrm>
            <a:custGeom>
              <a:rect b="b" l="l" r="r" t="t"/>
              <a:pathLst>
                <a:path extrusionOk="0" h="293" w="955">
                  <a:moveTo>
                    <a:pt x="76" y="176"/>
                  </a:moveTo>
                  <a:cubicBezTo>
                    <a:pt x="323" y="182"/>
                    <a:pt x="346" y="293"/>
                    <a:pt x="655" y="268"/>
                  </a:cubicBezTo>
                  <a:cubicBezTo>
                    <a:pt x="954" y="45"/>
                    <a:pt x="0" y="0"/>
                    <a:pt x="76" y="1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5"/>
            <p:cNvSpPr/>
            <p:nvPr/>
          </p:nvSpPr>
          <p:spPr>
            <a:xfrm>
              <a:off x="4728348" y="53744"/>
              <a:ext cx="14063" cy="4276"/>
            </a:xfrm>
            <a:custGeom>
              <a:rect b="b" l="l" r="r" t="t"/>
              <a:pathLst>
                <a:path extrusionOk="0" h="142" w="394">
                  <a:moveTo>
                    <a:pt x="101" y="116"/>
                  </a:moveTo>
                  <a:cubicBezTo>
                    <a:pt x="154" y="141"/>
                    <a:pt x="394" y="72"/>
                    <a:pt x="293" y="25"/>
                  </a:cubicBezTo>
                  <a:cubicBezTo>
                    <a:pt x="241" y="0"/>
                    <a:pt x="1"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5"/>
            <p:cNvSpPr/>
            <p:nvPr/>
          </p:nvSpPr>
          <p:spPr>
            <a:xfrm>
              <a:off x="4105561" y="51184"/>
              <a:ext cx="13777" cy="6835"/>
            </a:xfrm>
            <a:custGeom>
              <a:rect b="b" l="l" r="r" t="t"/>
              <a:pathLst>
                <a:path extrusionOk="0" h="227" w="386">
                  <a:moveTo>
                    <a:pt x="385" y="110"/>
                  </a:moveTo>
                  <a:cubicBezTo>
                    <a:pt x="346" y="0"/>
                    <a:pt x="174" y="54"/>
                    <a:pt x="0" y="110"/>
                  </a:cubicBezTo>
                  <a:cubicBezTo>
                    <a:pt x="3" y="201"/>
                    <a:pt x="338" y="226"/>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5"/>
            <p:cNvSpPr/>
            <p:nvPr/>
          </p:nvSpPr>
          <p:spPr>
            <a:xfrm>
              <a:off x="1283479" y="51787"/>
              <a:ext cx="13777" cy="2740"/>
            </a:xfrm>
            <a:custGeom>
              <a:rect b="b" l="l" r="r" t="t"/>
              <a:pathLst>
                <a:path extrusionOk="0" h="91" w="386">
                  <a:moveTo>
                    <a:pt x="385" y="0"/>
                  </a:moveTo>
                  <a:cubicBezTo>
                    <a:pt x="235" y="20"/>
                    <a:pt x="4" y="1"/>
                    <a:pt x="0" y="90"/>
                  </a:cubicBezTo>
                  <a:cubicBezTo>
                    <a:pt x="151" y="72"/>
                    <a:pt x="380"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5"/>
            <p:cNvSpPr/>
            <p:nvPr/>
          </p:nvSpPr>
          <p:spPr>
            <a:xfrm>
              <a:off x="762021" y="43597"/>
              <a:ext cx="27198" cy="10930"/>
            </a:xfrm>
            <a:custGeom>
              <a:rect b="b" l="l" r="r" t="t"/>
              <a:pathLst>
                <a:path extrusionOk="0" h="363" w="762">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5"/>
            <p:cNvSpPr/>
            <p:nvPr/>
          </p:nvSpPr>
          <p:spPr>
            <a:xfrm>
              <a:off x="4511592" y="45614"/>
              <a:ext cx="13920" cy="7407"/>
            </a:xfrm>
            <a:custGeom>
              <a:rect b="b" l="l" r="r" t="t"/>
              <a:pathLst>
                <a:path extrusionOk="0" h="246" w="390">
                  <a:moveTo>
                    <a:pt x="389" y="114"/>
                  </a:moveTo>
                  <a:cubicBezTo>
                    <a:pt x="384" y="21"/>
                    <a:pt x="50" y="0"/>
                    <a:pt x="0" y="114"/>
                  </a:cubicBezTo>
                  <a:cubicBezTo>
                    <a:pt x="220" y="106"/>
                    <a:pt x="303" y="245"/>
                    <a:pt x="38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5"/>
            <p:cNvSpPr/>
            <p:nvPr/>
          </p:nvSpPr>
          <p:spPr>
            <a:xfrm>
              <a:off x="874486" y="40797"/>
              <a:ext cx="25592" cy="11020"/>
            </a:xfrm>
            <a:custGeom>
              <a:rect b="b" l="l" r="r" t="t"/>
              <a:pathLst>
                <a:path extrusionOk="0" h="366" w="717">
                  <a:moveTo>
                    <a:pt x="83" y="365"/>
                  </a:moveTo>
                  <a:lnTo>
                    <a:pt x="660" y="365"/>
                  </a:lnTo>
                  <a:cubicBezTo>
                    <a:pt x="716" y="159"/>
                    <a:pt x="614" y="23"/>
                    <a:pt x="275" y="1"/>
                  </a:cubicBezTo>
                  <a:cubicBezTo>
                    <a:pt x="215" y="126"/>
                    <a:pt x="1" y="174"/>
                    <a:pt x="83"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5"/>
            <p:cNvSpPr/>
            <p:nvPr/>
          </p:nvSpPr>
          <p:spPr>
            <a:xfrm>
              <a:off x="4619595" y="35739"/>
              <a:ext cx="36621" cy="17946"/>
            </a:xfrm>
            <a:custGeom>
              <a:rect b="b" l="l" r="r" t="t"/>
              <a:pathLst>
                <a:path extrusionOk="0" h="596" w="1026">
                  <a:moveTo>
                    <a:pt x="1026" y="170"/>
                  </a:moveTo>
                  <a:cubicBezTo>
                    <a:pt x="411" y="224"/>
                    <a:pt x="429" y="0"/>
                    <a:pt x="61" y="170"/>
                  </a:cubicBezTo>
                  <a:cubicBezTo>
                    <a:pt x="0" y="596"/>
                    <a:pt x="953" y="413"/>
                    <a:pt x="1026" y="1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5"/>
            <p:cNvSpPr/>
            <p:nvPr/>
          </p:nvSpPr>
          <p:spPr>
            <a:xfrm>
              <a:off x="1214593" y="43236"/>
              <a:ext cx="7031" cy="6203"/>
            </a:xfrm>
            <a:custGeom>
              <a:rect b="b" l="l" r="r" t="t"/>
              <a:pathLst>
                <a:path extrusionOk="0" h="206" w="197">
                  <a:moveTo>
                    <a:pt x="194" y="104"/>
                  </a:moveTo>
                  <a:cubicBezTo>
                    <a:pt x="197" y="54"/>
                    <a:pt x="39" y="1"/>
                    <a:pt x="1" y="104"/>
                  </a:cubicBezTo>
                  <a:cubicBezTo>
                    <a:pt x="1" y="152"/>
                    <a:pt x="159" y="206"/>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5"/>
            <p:cNvSpPr/>
            <p:nvPr/>
          </p:nvSpPr>
          <p:spPr>
            <a:xfrm>
              <a:off x="5826301" y="38148"/>
              <a:ext cx="20737" cy="8220"/>
            </a:xfrm>
            <a:custGeom>
              <a:rect b="b" l="l" r="r" t="t"/>
              <a:pathLst>
                <a:path extrusionOk="0" h="273" w="581">
                  <a:moveTo>
                    <a:pt x="580" y="0"/>
                  </a:moveTo>
                  <a:lnTo>
                    <a:pt x="1" y="0"/>
                  </a:lnTo>
                  <a:lnTo>
                    <a:pt x="1" y="273"/>
                  </a:lnTo>
                  <a:lnTo>
                    <a:pt x="580"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5"/>
            <p:cNvSpPr/>
            <p:nvPr/>
          </p:nvSpPr>
          <p:spPr>
            <a:xfrm>
              <a:off x="4717177" y="38178"/>
              <a:ext cx="14812" cy="9455"/>
            </a:xfrm>
            <a:custGeom>
              <a:rect b="b" l="l" r="r" t="t"/>
              <a:pathLst>
                <a:path extrusionOk="0" h="314" w="415">
                  <a:moveTo>
                    <a:pt x="414" y="272"/>
                  </a:moveTo>
                  <a:lnTo>
                    <a:pt x="414" y="90"/>
                  </a:lnTo>
                  <a:cubicBezTo>
                    <a:pt x="219" y="90"/>
                    <a:pt x="185" y="17"/>
                    <a:pt x="27" y="0"/>
                  </a:cubicBezTo>
                  <a:cubicBezTo>
                    <a:pt x="46" y="141"/>
                    <a:pt x="1" y="314"/>
                    <a:pt x="414"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5"/>
            <p:cNvSpPr/>
            <p:nvPr/>
          </p:nvSpPr>
          <p:spPr>
            <a:xfrm>
              <a:off x="860066" y="40105"/>
              <a:ext cx="13991" cy="4215"/>
            </a:xfrm>
            <a:custGeom>
              <a:rect b="b" l="l" r="r" t="t"/>
              <a:pathLst>
                <a:path extrusionOk="0" h="140" w="392">
                  <a:moveTo>
                    <a:pt x="294" y="25"/>
                  </a:moveTo>
                  <a:cubicBezTo>
                    <a:pt x="240" y="0"/>
                    <a:pt x="0" y="68"/>
                    <a:pt x="98" y="117"/>
                  </a:cubicBezTo>
                  <a:cubicBezTo>
                    <a:pt x="154" y="140"/>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5"/>
            <p:cNvSpPr/>
            <p:nvPr/>
          </p:nvSpPr>
          <p:spPr>
            <a:xfrm>
              <a:off x="8834195" y="34836"/>
              <a:ext cx="13884" cy="6715"/>
            </a:xfrm>
            <a:custGeom>
              <a:rect b="b" l="l" r="r" t="t"/>
              <a:pathLst>
                <a:path extrusionOk="0" h="223" w="389">
                  <a:moveTo>
                    <a:pt x="388" y="110"/>
                  </a:moveTo>
                  <a:cubicBezTo>
                    <a:pt x="346" y="0"/>
                    <a:pt x="173" y="54"/>
                    <a:pt x="0" y="110"/>
                  </a:cubicBezTo>
                  <a:cubicBezTo>
                    <a:pt x="6" y="200"/>
                    <a:pt x="337" y="222"/>
                    <a:pt x="388"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5"/>
            <p:cNvSpPr/>
            <p:nvPr/>
          </p:nvSpPr>
          <p:spPr>
            <a:xfrm>
              <a:off x="9050916" y="31885"/>
              <a:ext cx="14063" cy="4306"/>
            </a:xfrm>
            <a:custGeom>
              <a:rect b="b" l="l" r="r" t="t"/>
              <a:pathLst>
                <a:path extrusionOk="0" h="143" w="394">
                  <a:moveTo>
                    <a:pt x="292" y="25"/>
                  </a:moveTo>
                  <a:cubicBezTo>
                    <a:pt x="240" y="1"/>
                    <a:pt x="1" y="68"/>
                    <a:pt x="100" y="117"/>
                  </a:cubicBezTo>
                  <a:cubicBezTo>
                    <a:pt x="152" y="143"/>
                    <a:pt x="394"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5"/>
            <p:cNvSpPr/>
            <p:nvPr/>
          </p:nvSpPr>
          <p:spPr>
            <a:xfrm>
              <a:off x="8968289" y="31885"/>
              <a:ext cx="14063" cy="4306"/>
            </a:xfrm>
            <a:custGeom>
              <a:rect b="b" l="l" r="r" t="t"/>
              <a:pathLst>
                <a:path extrusionOk="0" h="143" w="394">
                  <a:moveTo>
                    <a:pt x="295" y="25"/>
                  </a:moveTo>
                  <a:cubicBezTo>
                    <a:pt x="242" y="1"/>
                    <a:pt x="0" y="68"/>
                    <a:pt x="103" y="117"/>
                  </a:cubicBezTo>
                  <a:cubicBezTo>
                    <a:pt x="155" y="143"/>
                    <a:pt x="393"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5"/>
            <p:cNvSpPr/>
            <p:nvPr/>
          </p:nvSpPr>
          <p:spPr>
            <a:xfrm>
              <a:off x="8625790" y="20895"/>
              <a:ext cx="22665" cy="11773"/>
            </a:xfrm>
            <a:custGeom>
              <a:rect b="b" l="l" r="r" t="t"/>
              <a:pathLst>
                <a:path extrusionOk="0" h="391" w="635">
                  <a:moveTo>
                    <a:pt x="635" y="390"/>
                  </a:moveTo>
                  <a:lnTo>
                    <a:pt x="635" y="27"/>
                  </a:lnTo>
                  <a:cubicBezTo>
                    <a:pt x="125" y="0"/>
                    <a:pt x="1" y="153"/>
                    <a:pt x="54" y="3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5"/>
            <p:cNvSpPr/>
            <p:nvPr/>
          </p:nvSpPr>
          <p:spPr>
            <a:xfrm>
              <a:off x="1768602" y="29175"/>
              <a:ext cx="14099" cy="4276"/>
            </a:xfrm>
            <a:custGeom>
              <a:rect b="b" l="l" r="r" t="t"/>
              <a:pathLst>
                <a:path extrusionOk="0" h="142" w="395">
                  <a:moveTo>
                    <a:pt x="293" y="25"/>
                  </a:moveTo>
                  <a:cubicBezTo>
                    <a:pt x="239" y="0"/>
                    <a:pt x="1" y="70"/>
                    <a:pt x="100" y="117"/>
                  </a:cubicBezTo>
                  <a:cubicBezTo>
                    <a:pt x="153" y="141"/>
                    <a:pt x="395"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5"/>
            <p:cNvSpPr/>
            <p:nvPr/>
          </p:nvSpPr>
          <p:spPr>
            <a:xfrm>
              <a:off x="1744689" y="16289"/>
              <a:ext cx="22986" cy="13670"/>
            </a:xfrm>
            <a:custGeom>
              <a:rect b="b" l="l" r="r" t="t"/>
              <a:pathLst>
                <a:path extrusionOk="0" h="454" w="644">
                  <a:moveTo>
                    <a:pt x="1" y="89"/>
                  </a:moveTo>
                  <a:lnTo>
                    <a:pt x="1" y="453"/>
                  </a:lnTo>
                  <a:lnTo>
                    <a:pt x="578" y="453"/>
                  </a:lnTo>
                  <a:cubicBezTo>
                    <a:pt x="629" y="217"/>
                    <a:pt x="643" y="0"/>
                    <a:pt x="1" y="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5"/>
            <p:cNvSpPr/>
            <p:nvPr/>
          </p:nvSpPr>
          <p:spPr>
            <a:xfrm>
              <a:off x="8118324" y="16289"/>
              <a:ext cx="26948" cy="13008"/>
            </a:xfrm>
            <a:custGeom>
              <a:rect b="b" l="l" r="r" t="t"/>
              <a:pathLst>
                <a:path extrusionOk="0" h="432" w="755">
                  <a:moveTo>
                    <a:pt x="194" y="0"/>
                  </a:moveTo>
                  <a:cubicBezTo>
                    <a:pt x="212" y="158"/>
                    <a:pt x="154" y="282"/>
                    <a:pt x="1" y="362"/>
                  </a:cubicBezTo>
                  <a:cubicBezTo>
                    <a:pt x="660" y="431"/>
                    <a:pt x="754" y="16"/>
                    <a:pt x="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5"/>
            <p:cNvSpPr/>
            <p:nvPr/>
          </p:nvSpPr>
          <p:spPr>
            <a:xfrm>
              <a:off x="3905901" y="21046"/>
              <a:ext cx="13777" cy="7377"/>
            </a:xfrm>
            <a:custGeom>
              <a:rect b="b" l="l" r="r" t="t"/>
              <a:pathLst>
                <a:path extrusionOk="0" h="245" w="386">
                  <a:moveTo>
                    <a:pt x="386" y="113"/>
                  </a:moveTo>
                  <a:cubicBezTo>
                    <a:pt x="383" y="21"/>
                    <a:pt x="49" y="0"/>
                    <a:pt x="1" y="113"/>
                  </a:cubicBezTo>
                  <a:cubicBezTo>
                    <a:pt x="216" y="103"/>
                    <a:pt x="304" y="244"/>
                    <a:pt x="386"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5"/>
            <p:cNvSpPr/>
            <p:nvPr/>
          </p:nvSpPr>
          <p:spPr>
            <a:xfrm>
              <a:off x="1541388" y="23665"/>
              <a:ext cx="14099" cy="4306"/>
            </a:xfrm>
            <a:custGeom>
              <a:rect b="b" l="l" r="r" t="t"/>
              <a:pathLst>
                <a:path extrusionOk="0" h="143" w="395">
                  <a:moveTo>
                    <a:pt x="295" y="26"/>
                  </a:moveTo>
                  <a:cubicBezTo>
                    <a:pt x="242" y="1"/>
                    <a:pt x="0" y="70"/>
                    <a:pt x="102" y="117"/>
                  </a:cubicBezTo>
                  <a:cubicBezTo>
                    <a:pt x="157" y="143"/>
                    <a:pt x="395" y="72"/>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5"/>
            <p:cNvSpPr/>
            <p:nvPr/>
          </p:nvSpPr>
          <p:spPr>
            <a:xfrm>
              <a:off x="560719" y="21317"/>
              <a:ext cx="6960" cy="6263"/>
            </a:xfrm>
            <a:custGeom>
              <a:rect b="b" l="l" r="r" t="t"/>
              <a:pathLst>
                <a:path extrusionOk="0" h="208" w="195">
                  <a:moveTo>
                    <a:pt x="195" y="104"/>
                  </a:moveTo>
                  <a:cubicBezTo>
                    <a:pt x="195" y="55"/>
                    <a:pt x="34" y="0"/>
                    <a:pt x="0" y="104"/>
                  </a:cubicBezTo>
                  <a:cubicBezTo>
                    <a:pt x="0" y="154"/>
                    <a:pt x="158" y="208"/>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5"/>
            <p:cNvSpPr/>
            <p:nvPr/>
          </p:nvSpPr>
          <p:spPr>
            <a:xfrm>
              <a:off x="271615" y="18125"/>
              <a:ext cx="27662" cy="9966"/>
            </a:xfrm>
            <a:custGeom>
              <a:rect b="b" l="l" r="r" t="t"/>
              <a:pathLst>
                <a:path extrusionOk="0" h="331" w="775">
                  <a:moveTo>
                    <a:pt x="775" y="119"/>
                  </a:moveTo>
                  <a:cubicBezTo>
                    <a:pt x="515" y="2"/>
                    <a:pt x="54" y="1"/>
                    <a:pt x="1" y="210"/>
                  </a:cubicBezTo>
                  <a:cubicBezTo>
                    <a:pt x="257" y="328"/>
                    <a:pt x="719" y="331"/>
                    <a:pt x="775" y="1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5"/>
            <p:cNvSpPr/>
            <p:nvPr/>
          </p:nvSpPr>
          <p:spPr>
            <a:xfrm>
              <a:off x="4135935" y="7858"/>
              <a:ext cx="37120" cy="16591"/>
            </a:xfrm>
            <a:custGeom>
              <a:rect b="b" l="l" r="r" t="t"/>
              <a:pathLst>
                <a:path extrusionOk="0" h="551" w="1040">
                  <a:moveTo>
                    <a:pt x="884" y="551"/>
                  </a:moveTo>
                  <a:cubicBezTo>
                    <a:pt x="1039" y="1"/>
                    <a:pt x="0" y="490"/>
                    <a:pt x="884" y="5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5"/>
            <p:cNvSpPr/>
            <p:nvPr/>
          </p:nvSpPr>
          <p:spPr>
            <a:xfrm>
              <a:off x="860887" y="16409"/>
              <a:ext cx="34086" cy="8822"/>
            </a:xfrm>
            <a:custGeom>
              <a:rect b="b" l="l" r="r" t="t"/>
              <a:pathLst>
                <a:path extrusionOk="0" h="293" w="955">
                  <a:moveTo>
                    <a:pt x="75" y="176"/>
                  </a:moveTo>
                  <a:cubicBezTo>
                    <a:pt x="322" y="182"/>
                    <a:pt x="344" y="293"/>
                    <a:pt x="656" y="267"/>
                  </a:cubicBezTo>
                  <a:cubicBezTo>
                    <a:pt x="955" y="45"/>
                    <a:pt x="1" y="0"/>
                    <a:pt x="75" y="1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5"/>
            <p:cNvSpPr/>
            <p:nvPr/>
          </p:nvSpPr>
          <p:spPr>
            <a:xfrm>
              <a:off x="6958482" y="18246"/>
              <a:ext cx="13956" cy="4246"/>
            </a:xfrm>
            <a:custGeom>
              <a:rect b="b" l="l" r="r" t="t"/>
              <a:pathLst>
                <a:path extrusionOk="0" h="141" w="391">
                  <a:moveTo>
                    <a:pt x="293" y="24"/>
                  </a:moveTo>
                  <a:cubicBezTo>
                    <a:pt x="239" y="1"/>
                    <a:pt x="1" y="68"/>
                    <a:pt x="97" y="115"/>
                  </a:cubicBezTo>
                  <a:cubicBezTo>
                    <a:pt x="153" y="140"/>
                    <a:pt x="391"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5"/>
            <p:cNvSpPr/>
            <p:nvPr/>
          </p:nvSpPr>
          <p:spPr>
            <a:xfrm>
              <a:off x="5981739" y="10749"/>
              <a:ext cx="25556" cy="10990"/>
            </a:xfrm>
            <a:custGeom>
              <a:rect b="b" l="l" r="r" t="t"/>
              <a:pathLst>
                <a:path extrusionOk="0" h="365" w="716">
                  <a:moveTo>
                    <a:pt x="662" y="364"/>
                  </a:moveTo>
                  <a:cubicBezTo>
                    <a:pt x="715" y="158"/>
                    <a:pt x="612" y="22"/>
                    <a:pt x="277" y="0"/>
                  </a:cubicBezTo>
                  <a:cubicBezTo>
                    <a:pt x="214" y="123"/>
                    <a:pt x="0" y="174"/>
                    <a:pt x="84"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5"/>
            <p:cNvSpPr/>
            <p:nvPr/>
          </p:nvSpPr>
          <p:spPr>
            <a:xfrm>
              <a:off x="2912347" y="7076"/>
              <a:ext cx="39726" cy="15808"/>
            </a:xfrm>
            <a:custGeom>
              <a:rect b="b" l="l" r="r" t="t"/>
              <a:pathLst>
                <a:path extrusionOk="0" h="525" w="1113">
                  <a:moveTo>
                    <a:pt x="648" y="306"/>
                  </a:moveTo>
                  <a:cubicBezTo>
                    <a:pt x="1112" y="1"/>
                    <a:pt x="0" y="524"/>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5"/>
            <p:cNvSpPr/>
            <p:nvPr/>
          </p:nvSpPr>
          <p:spPr>
            <a:xfrm>
              <a:off x="2177345" y="8069"/>
              <a:ext cx="14705" cy="9455"/>
            </a:xfrm>
            <a:custGeom>
              <a:rect b="b" l="l" r="r" t="t"/>
              <a:pathLst>
                <a:path extrusionOk="0" h="314" w="412">
                  <a:moveTo>
                    <a:pt x="411" y="273"/>
                  </a:moveTo>
                  <a:lnTo>
                    <a:pt x="411" y="92"/>
                  </a:lnTo>
                  <a:cubicBezTo>
                    <a:pt x="218" y="92"/>
                    <a:pt x="182" y="19"/>
                    <a:pt x="26" y="0"/>
                  </a:cubicBezTo>
                  <a:cubicBezTo>
                    <a:pt x="46" y="143"/>
                    <a:pt x="0" y="314"/>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5"/>
            <p:cNvSpPr/>
            <p:nvPr/>
          </p:nvSpPr>
          <p:spPr>
            <a:xfrm>
              <a:off x="1909763" y="13519"/>
              <a:ext cx="13920" cy="2710"/>
            </a:xfrm>
            <a:custGeom>
              <a:rect b="b" l="l" r="r" t="t"/>
              <a:pathLst>
                <a:path extrusionOk="0" h="90" w="390">
                  <a:moveTo>
                    <a:pt x="390" y="1"/>
                  </a:moveTo>
                  <a:cubicBezTo>
                    <a:pt x="240" y="21"/>
                    <a:pt x="6" y="2"/>
                    <a:pt x="1" y="90"/>
                  </a:cubicBezTo>
                  <a:cubicBezTo>
                    <a:pt x="153" y="70"/>
                    <a:pt x="384" y="88"/>
                    <a:pt x="3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5"/>
            <p:cNvSpPr/>
            <p:nvPr/>
          </p:nvSpPr>
          <p:spPr>
            <a:xfrm>
              <a:off x="3998736" y="9996"/>
              <a:ext cx="13991" cy="4276"/>
            </a:xfrm>
            <a:custGeom>
              <a:rect b="b" l="l" r="r" t="t"/>
              <a:pathLst>
                <a:path extrusionOk="0" h="142" w="392">
                  <a:moveTo>
                    <a:pt x="291" y="25"/>
                  </a:moveTo>
                  <a:cubicBezTo>
                    <a:pt x="242" y="0"/>
                    <a:pt x="0" y="68"/>
                    <a:pt x="99" y="117"/>
                  </a:cubicBezTo>
                  <a:cubicBezTo>
                    <a:pt x="153" y="141"/>
                    <a:pt x="392" y="74"/>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5"/>
            <p:cNvSpPr/>
            <p:nvPr/>
          </p:nvSpPr>
          <p:spPr>
            <a:xfrm>
              <a:off x="804994" y="9996"/>
              <a:ext cx="13991" cy="4276"/>
            </a:xfrm>
            <a:custGeom>
              <a:rect b="b" l="l" r="r" t="t"/>
              <a:pathLst>
                <a:path extrusionOk="0" h="142" w="392">
                  <a:moveTo>
                    <a:pt x="291" y="25"/>
                  </a:moveTo>
                  <a:cubicBezTo>
                    <a:pt x="238" y="0"/>
                    <a:pt x="0" y="68"/>
                    <a:pt x="99" y="117"/>
                  </a:cubicBezTo>
                  <a:cubicBezTo>
                    <a:pt x="153" y="141"/>
                    <a:pt x="392" y="74"/>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5"/>
            <p:cNvSpPr/>
            <p:nvPr/>
          </p:nvSpPr>
          <p:spPr>
            <a:xfrm>
              <a:off x="6982645" y="5329"/>
              <a:ext cx="13849" cy="5450"/>
            </a:xfrm>
            <a:custGeom>
              <a:rect b="b" l="l" r="r" t="t"/>
              <a:pathLst>
                <a:path extrusionOk="0" h="181" w="388">
                  <a:moveTo>
                    <a:pt x="387" y="0"/>
                  </a:moveTo>
                  <a:lnTo>
                    <a:pt x="1" y="0"/>
                  </a:lnTo>
                  <a:lnTo>
                    <a:pt x="1" y="180"/>
                  </a:lnTo>
                  <a:lnTo>
                    <a:pt x="387" y="1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5"/>
            <p:cNvSpPr/>
            <p:nvPr/>
          </p:nvSpPr>
          <p:spPr>
            <a:xfrm>
              <a:off x="3155694" y="2559"/>
              <a:ext cx="13813" cy="5510"/>
            </a:xfrm>
            <a:custGeom>
              <a:rect b="b" l="l" r="r" t="t"/>
              <a:pathLst>
                <a:path extrusionOk="0" h="183" w="387">
                  <a:moveTo>
                    <a:pt x="386" y="1"/>
                  </a:moveTo>
                  <a:lnTo>
                    <a:pt x="0" y="1"/>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5"/>
            <p:cNvSpPr/>
            <p:nvPr/>
          </p:nvSpPr>
          <p:spPr>
            <a:xfrm>
              <a:off x="2086081" y="0"/>
              <a:ext cx="34086" cy="8792"/>
            </a:xfrm>
            <a:custGeom>
              <a:rect b="b" l="l" r="r" t="t"/>
              <a:pathLst>
                <a:path extrusionOk="0" h="292" w="955">
                  <a:moveTo>
                    <a:pt x="76" y="177"/>
                  </a:moveTo>
                  <a:cubicBezTo>
                    <a:pt x="321" y="182"/>
                    <a:pt x="341" y="292"/>
                    <a:pt x="654" y="268"/>
                  </a:cubicBezTo>
                  <a:cubicBezTo>
                    <a:pt x="954" y="45"/>
                    <a:pt x="0" y="1"/>
                    <a:pt x="76"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5"/>
            <p:cNvSpPr/>
            <p:nvPr/>
          </p:nvSpPr>
          <p:spPr>
            <a:xfrm>
              <a:off x="3138455" y="1776"/>
              <a:ext cx="13920" cy="4306"/>
            </a:xfrm>
            <a:custGeom>
              <a:rect b="b" l="l" r="r" t="t"/>
              <a:pathLst>
                <a:path extrusionOk="0" h="143" w="390">
                  <a:moveTo>
                    <a:pt x="290" y="27"/>
                  </a:moveTo>
                  <a:cubicBezTo>
                    <a:pt x="236" y="1"/>
                    <a:pt x="0" y="70"/>
                    <a:pt x="98" y="118"/>
                  </a:cubicBezTo>
                  <a:cubicBezTo>
                    <a:pt x="151" y="143"/>
                    <a:pt x="389" y="74"/>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5"/>
            <p:cNvSpPr/>
            <p:nvPr/>
          </p:nvSpPr>
          <p:spPr>
            <a:xfrm>
              <a:off x="2226528" y="2559"/>
              <a:ext cx="13742" cy="2800"/>
            </a:xfrm>
            <a:custGeom>
              <a:rect b="b" l="l" r="r" t="t"/>
              <a:pathLst>
                <a:path extrusionOk="0" h="93" w="385">
                  <a:moveTo>
                    <a:pt x="384" y="1"/>
                  </a:moveTo>
                  <a:cubicBezTo>
                    <a:pt x="236" y="20"/>
                    <a:pt x="2" y="2"/>
                    <a:pt x="1" y="92"/>
                  </a:cubicBezTo>
                  <a:cubicBezTo>
                    <a:pt x="148" y="73"/>
                    <a:pt x="377" y="88"/>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5"/>
            <p:cNvSpPr/>
            <p:nvPr/>
          </p:nvSpPr>
          <p:spPr>
            <a:xfrm>
              <a:off x="2081869" y="669674"/>
              <a:ext cx="50648" cy="16410"/>
            </a:xfrm>
            <a:custGeom>
              <a:rect b="b" l="l" r="r" t="t"/>
              <a:pathLst>
                <a:path extrusionOk="0" h="545" w="1419">
                  <a:moveTo>
                    <a:pt x="194" y="545"/>
                  </a:moveTo>
                  <a:cubicBezTo>
                    <a:pt x="1418" y="478"/>
                    <a:pt x="207" y="1"/>
                    <a:pt x="1" y="271"/>
                  </a:cubicBezTo>
                  <a:cubicBezTo>
                    <a:pt x="228" y="289"/>
                    <a:pt x="209" y="416"/>
                    <a:pt x="19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5"/>
            <p:cNvSpPr/>
            <p:nvPr/>
          </p:nvSpPr>
          <p:spPr>
            <a:xfrm>
              <a:off x="8772305" y="379849"/>
              <a:ext cx="34443" cy="11020"/>
            </a:xfrm>
            <a:custGeom>
              <a:rect b="b" l="l" r="r" t="t"/>
              <a:pathLst>
                <a:path extrusionOk="0" h="366" w="965">
                  <a:moveTo>
                    <a:pt x="964" y="365"/>
                  </a:moveTo>
                  <a:cubicBezTo>
                    <a:pt x="898" y="124"/>
                    <a:pt x="459" y="58"/>
                    <a:pt x="1" y="1"/>
                  </a:cubicBezTo>
                  <a:cubicBezTo>
                    <a:pt x="79" y="237"/>
                    <a:pt x="601" y="263"/>
                    <a:pt x="964"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5"/>
            <p:cNvSpPr/>
            <p:nvPr/>
          </p:nvSpPr>
          <p:spPr>
            <a:xfrm>
              <a:off x="9095424" y="152981"/>
              <a:ext cx="36728" cy="16290"/>
            </a:xfrm>
            <a:custGeom>
              <a:rect b="b" l="l" r="r" t="t"/>
              <a:pathLst>
                <a:path extrusionOk="0" h="541" w="1029">
                  <a:moveTo>
                    <a:pt x="204" y="455"/>
                  </a:moveTo>
                  <a:cubicBezTo>
                    <a:pt x="793" y="541"/>
                    <a:pt x="1029" y="8"/>
                    <a:pt x="780" y="0"/>
                  </a:cubicBezTo>
                  <a:cubicBezTo>
                    <a:pt x="610" y="161"/>
                    <a:pt x="0" y="115"/>
                    <a:pt x="204"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5"/>
            <p:cNvSpPr/>
            <p:nvPr/>
          </p:nvSpPr>
          <p:spPr>
            <a:xfrm>
              <a:off x="835332" y="80570"/>
              <a:ext cx="35193" cy="10087"/>
            </a:xfrm>
            <a:custGeom>
              <a:rect b="b" l="l" r="r" t="t"/>
              <a:pathLst>
                <a:path extrusionOk="0" h="335" w="986">
                  <a:moveTo>
                    <a:pt x="406" y="315"/>
                  </a:moveTo>
                  <a:cubicBezTo>
                    <a:pt x="484" y="160"/>
                    <a:pt x="655" y="335"/>
                    <a:pt x="986" y="315"/>
                  </a:cubicBezTo>
                  <a:lnTo>
                    <a:pt x="986" y="41"/>
                  </a:lnTo>
                  <a:cubicBezTo>
                    <a:pt x="612" y="1"/>
                    <a:pt x="0" y="288"/>
                    <a:pt x="406" y="3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5"/>
            <p:cNvSpPr/>
            <p:nvPr/>
          </p:nvSpPr>
          <p:spPr>
            <a:xfrm>
              <a:off x="808813" y="16951"/>
              <a:ext cx="37549" cy="11141"/>
            </a:xfrm>
            <a:custGeom>
              <a:rect b="b" l="l" r="r" t="t"/>
              <a:pathLst>
                <a:path extrusionOk="0" h="370" w="1052">
                  <a:moveTo>
                    <a:pt x="960" y="249"/>
                  </a:moveTo>
                  <a:cubicBezTo>
                    <a:pt x="573" y="249"/>
                    <a:pt x="713" y="0"/>
                    <a:pt x="187" y="67"/>
                  </a:cubicBezTo>
                  <a:cubicBezTo>
                    <a:pt x="0" y="289"/>
                    <a:pt x="1051" y="370"/>
                    <a:pt x="960" y="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5"/>
            <p:cNvSpPr/>
            <p:nvPr/>
          </p:nvSpPr>
          <p:spPr>
            <a:xfrm>
              <a:off x="8669406" y="1705467"/>
              <a:ext cx="13777" cy="6745"/>
            </a:xfrm>
            <a:custGeom>
              <a:rect b="b" l="l" r="r" t="t"/>
              <a:pathLst>
                <a:path extrusionOk="0" h="224" w="386">
                  <a:moveTo>
                    <a:pt x="385" y="109"/>
                  </a:moveTo>
                  <a:cubicBezTo>
                    <a:pt x="345" y="1"/>
                    <a:pt x="171" y="54"/>
                    <a:pt x="0" y="109"/>
                  </a:cubicBezTo>
                  <a:cubicBezTo>
                    <a:pt x="3" y="200"/>
                    <a:pt x="338" y="224"/>
                    <a:pt x="385" y="1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5"/>
            <p:cNvSpPr/>
            <p:nvPr/>
          </p:nvSpPr>
          <p:spPr>
            <a:xfrm>
              <a:off x="8066999" y="1708027"/>
              <a:ext cx="14063" cy="4246"/>
            </a:xfrm>
            <a:custGeom>
              <a:rect b="b" l="l" r="r" t="t"/>
              <a:pathLst>
                <a:path extrusionOk="0" h="141" w="394">
                  <a:moveTo>
                    <a:pt x="100" y="115"/>
                  </a:moveTo>
                  <a:cubicBezTo>
                    <a:pt x="156" y="140"/>
                    <a:pt x="393" y="72"/>
                    <a:pt x="294" y="24"/>
                  </a:cubicBezTo>
                  <a:cubicBezTo>
                    <a:pt x="242" y="1"/>
                    <a:pt x="0"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5"/>
            <p:cNvSpPr/>
            <p:nvPr/>
          </p:nvSpPr>
          <p:spPr>
            <a:xfrm>
              <a:off x="3244567" y="1706070"/>
              <a:ext cx="21665" cy="6353"/>
            </a:xfrm>
            <a:custGeom>
              <a:rect b="b" l="l" r="r" t="t"/>
              <a:pathLst>
                <a:path extrusionOk="0" h="211" w="607">
                  <a:moveTo>
                    <a:pt x="606" y="0"/>
                  </a:moveTo>
                  <a:lnTo>
                    <a:pt x="29" y="0"/>
                  </a:lnTo>
                  <a:cubicBezTo>
                    <a:pt x="1" y="161"/>
                    <a:pt x="221" y="211"/>
                    <a:pt x="606" y="1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5"/>
            <p:cNvSpPr/>
            <p:nvPr/>
          </p:nvSpPr>
          <p:spPr>
            <a:xfrm>
              <a:off x="113821" y="1705919"/>
              <a:ext cx="23843" cy="5962"/>
            </a:xfrm>
            <a:custGeom>
              <a:rect b="b" l="l" r="r" t="t"/>
              <a:pathLst>
                <a:path extrusionOk="0" h="198" w="668">
                  <a:moveTo>
                    <a:pt x="579" y="5"/>
                  </a:moveTo>
                  <a:cubicBezTo>
                    <a:pt x="246" y="0"/>
                    <a:pt x="83" y="73"/>
                    <a:pt x="1" y="185"/>
                  </a:cubicBezTo>
                  <a:cubicBezTo>
                    <a:pt x="302" y="176"/>
                    <a:pt x="668" y="197"/>
                    <a:pt x="579" y="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5"/>
            <p:cNvSpPr/>
            <p:nvPr/>
          </p:nvSpPr>
          <p:spPr>
            <a:xfrm>
              <a:off x="2670678" y="1705287"/>
              <a:ext cx="14099" cy="4215"/>
            </a:xfrm>
            <a:custGeom>
              <a:rect b="b" l="l" r="r" t="t"/>
              <a:pathLst>
                <a:path extrusionOk="0" h="140" w="395">
                  <a:moveTo>
                    <a:pt x="292" y="26"/>
                  </a:moveTo>
                  <a:cubicBezTo>
                    <a:pt x="242" y="0"/>
                    <a:pt x="0" y="68"/>
                    <a:pt x="102" y="115"/>
                  </a:cubicBezTo>
                  <a:cubicBezTo>
                    <a:pt x="155" y="140"/>
                    <a:pt x="395" y="72"/>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5"/>
            <p:cNvSpPr/>
            <p:nvPr/>
          </p:nvSpPr>
          <p:spPr>
            <a:xfrm>
              <a:off x="6889989" y="1702517"/>
              <a:ext cx="14170" cy="4276"/>
            </a:xfrm>
            <a:custGeom>
              <a:rect b="b" l="l" r="r" t="t"/>
              <a:pathLst>
                <a:path extrusionOk="0" h="142" w="397">
                  <a:moveTo>
                    <a:pt x="101" y="118"/>
                  </a:moveTo>
                  <a:cubicBezTo>
                    <a:pt x="155" y="142"/>
                    <a:pt x="396" y="74"/>
                    <a:pt x="293" y="27"/>
                  </a:cubicBezTo>
                  <a:cubicBezTo>
                    <a:pt x="240" y="1"/>
                    <a:pt x="1" y="69"/>
                    <a:pt x="101"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5"/>
            <p:cNvSpPr/>
            <p:nvPr/>
          </p:nvSpPr>
          <p:spPr>
            <a:xfrm>
              <a:off x="5196732" y="1702517"/>
              <a:ext cx="14099" cy="4246"/>
            </a:xfrm>
            <a:custGeom>
              <a:rect b="b" l="l" r="r" t="t"/>
              <a:pathLst>
                <a:path extrusionOk="0" h="141" w="395">
                  <a:moveTo>
                    <a:pt x="294" y="24"/>
                  </a:moveTo>
                  <a:cubicBezTo>
                    <a:pt x="241" y="1"/>
                    <a:pt x="1" y="69"/>
                    <a:pt x="102" y="116"/>
                  </a:cubicBezTo>
                  <a:cubicBezTo>
                    <a:pt x="155" y="141"/>
                    <a:pt x="395" y="74"/>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5"/>
            <p:cNvSpPr/>
            <p:nvPr/>
          </p:nvSpPr>
          <p:spPr>
            <a:xfrm>
              <a:off x="1827636" y="1689600"/>
              <a:ext cx="39761" cy="13670"/>
            </a:xfrm>
            <a:custGeom>
              <a:rect b="b" l="l" r="r" t="t"/>
              <a:pathLst>
                <a:path extrusionOk="0" h="454" w="1114">
                  <a:moveTo>
                    <a:pt x="577" y="0"/>
                  </a:moveTo>
                  <a:cubicBezTo>
                    <a:pt x="405" y="160"/>
                    <a:pt x="113" y="264"/>
                    <a:pt x="0" y="453"/>
                  </a:cubicBezTo>
                  <a:cubicBezTo>
                    <a:pt x="388" y="447"/>
                    <a:pt x="1114" y="143"/>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5"/>
            <p:cNvSpPr/>
            <p:nvPr/>
          </p:nvSpPr>
          <p:spPr>
            <a:xfrm>
              <a:off x="1665738" y="1699807"/>
              <a:ext cx="14134" cy="4215"/>
            </a:xfrm>
            <a:custGeom>
              <a:rect b="b" l="l" r="r" t="t"/>
              <a:pathLst>
                <a:path extrusionOk="0" h="140" w="396">
                  <a:moveTo>
                    <a:pt x="101" y="114"/>
                  </a:moveTo>
                  <a:cubicBezTo>
                    <a:pt x="154" y="139"/>
                    <a:pt x="396" y="73"/>
                    <a:pt x="291" y="26"/>
                  </a:cubicBezTo>
                  <a:cubicBezTo>
                    <a:pt x="239" y="1"/>
                    <a:pt x="0" y="69"/>
                    <a:pt x="101"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5"/>
            <p:cNvSpPr/>
            <p:nvPr/>
          </p:nvSpPr>
          <p:spPr>
            <a:xfrm>
              <a:off x="1087602" y="1697067"/>
              <a:ext cx="14063" cy="4246"/>
            </a:xfrm>
            <a:custGeom>
              <a:rect b="b" l="l" r="r" t="t"/>
              <a:pathLst>
                <a:path extrusionOk="0" h="141" w="394">
                  <a:moveTo>
                    <a:pt x="100" y="117"/>
                  </a:moveTo>
                  <a:cubicBezTo>
                    <a:pt x="151" y="140"/>
                    <a:pt x="393" y="72"/>
                    <a:pt x="290" y="27"/>
                  </a:cubicBezTo>
                  <a:cubicBezTo>
                    <a:pt x="241" y="0"/>
                    <a:pt x="0"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5"/>
            <p:cNvSpPr/>
            <p:nvPr/>
          </p:nvSpPr>
          <p:spPr>
            <a:xfrm>
              <a:off x="2732675" y="1694327"/>
              <a:ext cx="13991" cy="4306"/>
            </a:xfrm>
            <a:custGeom>
              <a:rect b="b" l="l" r="r" t="t"/>
              <a:pathLst>
                <a:path extrusionOk="0" h="143" w="392">
                  <a:moveTo>
                    <a:pt x="100" y="118"/>
                  </a:moveTo>
                  <a:cubicBezTo>
                    <a:pt x="152" y="142"/>
                    <a:pt x="391" y="73"/>
                    <a:pt x="295" y="26"/>
                  </a:cubicBezTo>
                  <a:cubicBezTo>
                    <a:pt x="237" y="0"/>
                    <a:pt x="1" y="71"/>
                    <a:pt x="100"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5"/>
            <p:cNvSpPr/>
            <p:nvPr/>
          </p:nvSpPr>
          <p:spPr>
            <a:xfrm>
              <a:off x="2867019" y="1689600"/>
              <a:ext cx="13813" cy="5540"/>
            </a:xfrm>
            <a:custGeom>
              <a:rect b="b" l="l" r="r" t="t"/>
              <a:pathLst>
                <a:path extrusionOk="0" h="184" w="387">
                  <a:moveTo>
                    <a:pt x="387" y="0"/>
                  </a:moveTo>
                  <a:lnTo>
                    <a:pt x="0" y="0"/>
                  </a:lnTo>
                  <a:lnTo>
                    <a:pt x="0"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5"/>
            <p:cNvSpPr/>
            <p:nvPr/>
          </p:nvSpPr>
          <p:spPr>
            <a:xfrm>
              <a:off x="6556306" y="1686499"/>
              <a:ext cx="6889" cy="6263"/>
            </a:xfrm>
            <a:custGeom>
              <a:rect b="b" l="l" r="r" t="t"/>
              <a:pathLst>
                <a:path extrusionOk="0" h="208" w="193">
                  <a:moveTo>
                    <a:pt x="193" y="103"/>
                  </a:moveTo>
                  <a:cubicBezTo>
                    <a:pt x="193" y="53"/>
                    <a:pt x="36" y="0"/>
                    <a:pt x="1" y="103"/>
                  </a:cubicBezTo>
                  <a:cubicBezTo>
                    <a:pt x="1" y="156"/>
                    <a:pt x="157" y="208"/>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5"/>
            <p:cNvSpPr/>
            <p:nvPr/>
          </p:nvSpPr>
          <p:spPr>
            <a:xfrm>
              <a:off x="4222952" y="1686499"/>
              <a:ext cx="6924" cy="6263"/>
            </a:xfrm>
            <a:custGeom>
              <a:rect b="b" l="l" r="r" t="t"/>
              <a:pathLst>
                <a:path extrusionOk="0" h="208" w="194">
                  <a:moveTo>
                    <a:pt x="194" y="103"/>
                  </a:moveTo>
                  <a:cubicBezTo>
                    <a:pt x="194" y="53"/>
                    <a:pt x="37" y="0"/>
                    <a:pt x="1" y="103"/>
                  </a:cubicBezTo>
                  <a:cubicBezTo>
                    <a:pt x="1" y="156"/>
                    <a:pt x="155" y="208"/>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5"/>
            <p:cNvSpPr/>
            <p:nvPr/>
          </p:nvSpPr>
          <p:spPr>
            <a:xfrm>
              <a:off x="536948" y="1688817"/>
              <a:ext cx="14063" cy="4306"/>
            </a:xfrm>
            <a:custGeom>
              <a:rect b="b" l="l" r="r" t="t"/>
              <a:pathLst>
                <a:path extrusionOk="0" h="143" w="394">
                  <a:moveTo>
                    <a:pt x="293" y="26"/>
                  </a:moveTo>
                  <a:cubicBezTo>
                    <a:pt x="237" y="0"/>
                    <a:pt x="1" y="68"/>
                    <a:pt x="100" y="116"/>
                  </a:cubicBezTo>
                  <a:cubicBezTo>
                    <a:pt x="152" y="143"/>
                    <a:pt x="394"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5"/>
            <p:cNvSpPr/>
            <p:nvPr/>
          </p:nvSpPr>
          <p:spPr>
            <a:xfrm>
              <a:off x="5475664" y="1681381"/>
              <a:ext cx="20737" cy="8250"/>
            </a:xfrm>
            <a:custGeom>
              <a:rect b="b" l="l" r="r" t="t"/>
              <a:pathLst>
                <a:path extrusionOk="0" h="274" w="581">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5"/>
            <p:cNvSpPr/>
            <p:nvPr/>
          </p:nvSpPr>
          <p:spPr>
            <a:xfrm>
              <a:off x="4844918" y="1680989"/>
              <a:ext cx="33551" cy="15778"/>
            </a:xfrm>
            <a:custGeom>
              <a:rect b="b" l="l" r="r" t="t"/>
              <a:pathLst>
                <a:path extrusionOk="0" h="524" w="940">
                  <a:moveTo>
                    <a:pt x="895" y="196"/>
                  </a:moveTo>
                  <a:cubicBezTo>
                    <a:pt x="939" y="139"/>
                    <a:pt x="604" y="1"/>
                    <a:pt x="510" y="15"/>
                  </a:cubicBezTo>
                  <a:cubicBezTo>
                    <a:pt x="1" y="87"/>
                    <a:pt x="633" y="524"/>
                    <a:pt x="895" y="1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5"/>
            <p:cNvSpPr/>
            <p:nvPr/>
          </p:nvSpPr>
          <p:spPr>
            <a:xfrm>
              <a:off x="416667" y="1672589"/>
              <a:ext cx="40333" cy="14724"/>
            </a:xfrm>
            <a:custGeom>
              <a:rect b="b" l="l" r="r" t="t"/>
              <a:pathLst>
                <a:path extrusionOk="0" h="489" w="1130">
                  <a:moveTo>
                    <a:pt x="770" y="384"/>
                  </a:moveTo>
                  <a:cubicBezTo>
                    <a:pt x="1129" y="80"/>
                    <a:pt x="79" y="0"/>
                    <a:pt x="0" y="201"/>
                  </a:cubicBezTo>
                  <a:cubicBezTo>
                    <a:pt x="302" y="242"/>
                    <a:pt x="165" y="488"/>
                    <a:pt x="770" y="3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5"/>
            <p:cNvSpPr/>
            <p:nvPr/>
          </p:nvSpPr>
          <p:spPr>
            <a:xfrm>
              <a:off x="822733" y="1662292"/>
              <a:ext cx="50398" cy="17404"/>
            </a:xfrm>
            <a:custGeom>
              <a:rect b="b" l="l" r="r" t="t"/>
              <a:pathLst>
                <a:path extrusionOk="0" h="578" w="1412">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5"/>
            <p:cNvSpPr/>
            <p:nvPr/>
          </p:nvSpPr>
          <p:spPr>
            <a:xfrm>
              <a:off x="1189645" y="1659582"/>
              <a:ext cx="71992" cy="13941"/>
            </a:xfrm>
            <a:custGeom>
              <a:rect b="b" l="l" r="r" t="t"/>
              <a:pathLst>
                <a:path extrusionOk="0" h="463" w="2017">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5"/>
            <p:cNvSpPr/>
            <p:nvPr/>
          </p:nvSpPr>
          <p:spPr>
            <a:xfrm>
              <a:off x="6690364" y="1666989"/>
              <a:ext cx="14099" cy="4246"/>
            </a:xfrm>
            <a:custGeom>
              <a:rect b="b" l="l" r="r" t="t"/>
              <a:pathLst>
                <a:path extrusionOk="0" h="141" w="395">
                  <a:moveTo>
                    <a:pt x="101" y="117"/>
                  </a:moveTo>
                  <a:cubicBezTo>
                    <a:pt x="156" y="141"/>
                    <a:pt x="395" y="73"/>
                    <a:pt x="293" y="27"/>
                  </a:cubicBezTo>
                  <a:cubicBezTo>
                    <a:pt x="244" y="1"/>
                    <a:pt x="0" y="69"/>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5"/>
            <p:cNvSpPr/>
            <p:nvPr/>
          </p:nvSpPr>
          <p:spPr>
            <a:xfrm>
              <a:off x="6611343" y="1662232"/>
              <a:ext cx="13813" cy="5540"/>
            </a:xfrm>
            <a:custGeom>
              <a:rect b="b" l="l" r="r" t="t"/>
              <a:pathLst>
                <a:path extrusionOk="0" h="184" w="387">
                  <a:moveTo>
                    <a:pt x="0" y="184"/>
                  </a:moveTo>
                  <a:lnTo>
                    <a:pt x="387" y="184"/>
                  </a:lnTo>
                  <a:lnTo>
                    <a:pt x="387"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5"/>
            <p:cNvSpPr/>
            <p:nvPr/>
          </p:nvSpPr>
          <p:spPr>
            <a:xfrm>
              <a:off x="5234673" y="1661690"/>
              <a:ext cx="13777" cy="6805"/>
            </a:xfrm>
            <a:custGeom>
              <a:rect b="b" l="l" r="r" t="t"/>
              <a:pathLst>
                <a:path extrusionOk="0" h="226" w="386">
                  <a:moveTo>
                    <a:pt x="385" y="110"/>
                  </a:moveTo>
                  <a:cubicBezTo>
                    <a:pt x="346" y="1"/>
                    <a:pt x="174" y="54"/>
                    <a:pt x="0" y="110"/>
                  </a:cubicBezTo>
                  <a:cubicBezTo>
                    <a:pt x="5" y="203"/>
                    <a:pt x="341" y="225"/>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5"/>
            <p:cNvSpPr/>
            <p:nvPr/>
          </p:nvSpPr>
          <p:spPr>
            <a:xfrm>
              <a:off x="8006537" y="1651332"/>
              <a:ext cx="44687" cy="16440"/>
            </a:xfrm>
            <a:custGeom>
              <a:rect b="b" l="l" r="r" t="t"/>
              <a:pathLst>
                <a:path extrusionOk="0" h="546" w="1252">
                  <a:moveTo>
                    <a:pt x="638" y="0"/>
                  </a:moveTo>
                  <a:cubicBezTo>
                    <a:pt x="616" y="171"/>
                    <a:pt x="0" y="64"/>
                    <a:pt x="59" y="273"/>
                  </a:cubicBezTo>
                  <a:cubicBezTo>
                    <a:pt x="397" y="546"/>
                    <a:pt x="1252" y="144"/>
                    <a:pt x="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5"/>
            <p:cNvSpPr/>
            <p:nvPr/>
          </p:nvSpPr>
          <p:spPr>
            <a:xfrm>
              <a:off x="6683547" y="1658799"/>
              <a:ext cx="14027" cy="4246"/>
            </a:xfrm>
            <a:custGeom>
              <a:rect b="b" l="l" r="r" t="t"/>
              <a:pathLst>
                <a:path extrusionOk="0" h="141" w="393">
                  <a:moveTo>
                    <a:pt x="292" y="26"/>
                  </a:moveTo>
                  <a:cubicBezTo>
                    <a:pt x="242" y="0"/>
                    <a:pt x="1" y="69"/>
                    <a:pt x="103" y="116"/>
                  </a:cubicBezTo>
                  <a:cubicBezTo>
                    <a:pt x="152" y="141"/>
                    <a:pt x="392" y="72"/>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5"/>
            <p:cNvSpPr/>
            <p:nvPr/>
          </p:nvSpPr>
          <p:spPr>
            <a:xfrm>
              <a:off x="9075543" y="1654072"/>
              <a:ext cx="13777" cy="5480"/>
            </a:xfrm>
            <a:custGeom>
              <a:rect b="b" l="l" r="r" t="t"/>
              <a:pathLst>
                <a:path extrusionOk="0" h="182" w="386">
                  <a:moveTo>
                    <a:pt x="385" y="0"/>
                  </a:moveTo>
                  <a:lnTo>
                    <a:pt x="0" y="0"/>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5"/>
            <p:cNvSpPr/>
            <p:nvPr/>
          </p:nvSpPr>
          <p:spPr>
            <a:xfrm>
              <a:off x="5841969" y="1644197"/>
              <a:ext cx="22165" cy="16199"/>
            </a:xfrm>
            <a:custGeom>
              <a:rect b="b" l="l" r="r" t="t"/>
              <a:pathLst>
                <a:path extrusionOk="0" h="538" w="621">
                  <a:moveTo>
                    <a:pt x="343" y="511"/>
                  </a:moveTo>
                  <a:cubicBezTo>
                    <a:pt x="403" y="387"/>
                    <a:pt x="620" y="336"/>
                    <a:pt x="538" y="147"/>
                  </a:cubicBezTo>
                  <a:cubicBezTo>
                    <a:pt x="0" y="1"/>
                    <a:pt x="4" y="537"/>
                    <a:pt x="343" y="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5"/>
            <p:cNvSpPr/>
            <p:nvPr/>
          </p:nvSpPr>
          <p:spPr>
            <a:xfrm>
              <a:off x="5410169" y="1653289"/>
              <a:ext cx="14099" cy="4306"/>
            </a:xfrm>
            <a:custGeom>
              <a:rect b="b" l="l" r="r" t="t"/>
              <a:pathLst>
                <a:path extrusionOk="0" h="143" w="395">
                  <a:moveTo>
                    <a:pt x="291" y="26"/>
                  </a:moveTo>
                  <a:cubicBezTo>
                    <a:pt x="238" y="0"/>
                    <a:pt x="0" y="71"/>
                    <a:pt x="98" y="118"/>
                  </a:cubicBezTo>
                  <a:cubicBezTo>
                    <a:pt x="150" y="143"/>
                    <a:pt x="394"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5"/>
            <p:cNvSpPr/>
            <p:nvPr/>
          </p:nvSpPr>
          <p:spPr>
            <a:xfrm>
              <a:off x="2537012" y="1644197"/>
              <a:ext cx="47757" cy="17404"/>
            </a:xfrm>
            <a:custGeom>
              <a:rect b="b" l="l" r="r" t="t"/>
              <a:pathLst>
                <a:path extrusionOk="0" h="578" w="1338">
                  <a:moveTo>
                    <a:pt x="182" y="328"/>
                  </a:moveTo>
                  <a:cubicBezTo>
                    <a:pt x="478" y="578"/>
                    <a:pt x="1314" y="323"/>
                    <a:pt x="1337" y="146"/>
                  </a:cubicBezTo>
                  <a:cubicBezTo>
                    <a:pt x="940" y="203"/>
                    <a:pt x="0" y="1"/>
                    <a:pt x="182"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5"/>
            <p:cNvSpPr/>
            <p:nvPr/>
          </p:nvSpPr>
          <p:spPr>
            <a:xfrm>
              <a:off x="1440273" y="1639108"/>
              <a:ext cx="26591" cy="12255"/>
            </a:xfrm>
            <a:custGeom>
              <a:rect b="b" l="l" r="r" t="t"/>
              <a:pathLst>
                <a:path extrusionOk="0" h="407" w="745">
                  <a:moveTo>
                    <a:pt x="439" y="406"/>
                  </a:moveTo>
                  <a:cubicBezTo>
                    <a:pt x="745" y="270"/>
                    <a:pt x="655" y="0"/>
                    <a:pt x="54" y="42"/>
                  </a:cubicBezTo>
                  <a:cubicBezTo>
                    <a:pt x="1" y="251"/>
                    <a:pt x="100" y="385"/>
                    <a:pt x="439" y="4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5"/>
            <p:cNvSpPr/>
            <p:nvPr/>
          </p:nvSpPr>
          <p:spPr>
            <a:xfrm>
              <a:off x="8886091" y="1645160"/>
              <a:ext cx="14170" cy="4215"/>
            </a:xfrm>
            <a:custGeom>
              <a:rect b="b" l="l" r="r" t="t"/>
              <a:pathLst>
                <a:path extrusionOk="0" h="140" w="397">
                  <a:moveTo>
                    <a:pt x="100" y="114"/>
                  </a:moveTo>
                  <a:cubicBezTo>
                    <a:pt x="155" y="140"/>
                    <a:pt x="396" y="72"/>
                    <a:pt x="293" y="24"/>
                  </a:cubicBezTo>
                  <a:cubicBezTo>
                    <a:pt x="242" y="0"/>
                    <a:pt x="1" y="68"/>
                    <a:pt x="100"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5"/>
            <p:cNvSpPr/>
            <p:nvPr/>
          </p:nvSpPr>
          <p:spPr>
            <a:xfrm>
              <a:off x="8941270" y="1642390"/>
              <a:ext cx="13956" cy="4246"/>
            </a:xfrm>
            <a:custGeom>
              <a:rect b="b" l="l" r="r" t="t"/>
              <a:pathLst>
                <a:path extrusionOk="0" h="141" w="391">
                  <a:moveTo>
                    <a:pt x="292" y="24"/>
                  </a:moveTo>
                  <a:cubicBezTo>
                    <a:pt x="236" y="1"/>
                    <a:pt x="0" y="69"/>
                    <a:pt x="98" y="116"/>
                  </a:cubicBezTo>
                  <a:cubicBezTo>
                    <a:pt x="151" y="140"/>
                    <a:pt x="390" y="72"/>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5"/>
            <p:cNvSpPr/>
            <p:nvPr/>
          </p:nvSpPr>
          <p:spPr>
            <a:xfrm>
              <a:off x="6907335" y="1632816"/>
              <a:ext cx="26591" cy="15236"/>
            </a:xfrm>
            <a:custGeom>
              <a:rect b="b" l="l" r="r" t="t"/>
              <a:pathLst>
                <a:path extrusionOk="0" h="506" w="745">
                  <a:moveTo>
                    <a:pt x="0" y="434"/>
                  </a:moveTo>
                  <a:cubicBezTo>
                    <a:pt x="744" y="505"/>
                    <a:pt x="744" y="0"/>
                    <a:pt x="0" y="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5"/>
            <p:cNvSpPr/>
            <p:nvPr/>
          </p:nvSpPr>
          <p:spPr>
            <a:xfrm>
              <a:off x="2619139" y="1639680"/>
              <a:ext cx="13777" cy="7467"/>
            </a:xfrm>
            <a:custGeom>
              <a:rect b="b" l="l" r="r" t="t"/>
              <a:pathLst>
                <a:path extrusionOk="0" h="248" w="386">
                  <a:moveTo>
                    <a:pt x="386" y="114"/>
                  </a:moveTo>
                  <a:cubicBezTo>
                    <a:pt x="385" y="23"/>
                    <a:pt x="50" y="1"/>
                    <a:pt x="1" y="114"/>
                  </a:cubicBezTo>
                  <a:cubicBezTo>
                    <a:pt x="217" y="105"/>
                    <a:pt x="300" y="247"/>
                    <a:pt x="386"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5"/>
            <p:cNvSpPr/>
            <p:nvPr/>
          </p:nvSpPr>
          <p:spPr>
            <a:xfrm>
              <a:off x="865599" y="1623994"/>
              <a:ext cx="41653" cy="18759"/>
            </a:xfrm>
            <a:custGeom>
              <a:rect b="b" l="l" r="r" t="t"/>
              <a:pathLst>
                <a:path extrusionOk="0" h="623" w="1167">
                  <a:moveTo>
                    <a:pt x="725" y="546"/>
                  </a:moveTo>
                  <a:cubicBezTo>
                    <a:pt x="1166" y="340"/>
                    <a:pt x="596" y="146"/>
                    <a:pt x="340" y="1"/>
                  </a:cubicBezTo>
                  <a:cubicBezTo>
                    <a:pt x="45" y="138"/>
                    <a:pt x="1" y="622"/>
                    <a:pt x="725"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5"/>
            <p:cNvSpPr/>
            <p:nvPr/>
          </p:nvSpPr>
          <p:spPr>
            <a:xfrm>
              <a:off x="6132858" y="1631431"/>
              <a:ext cx="14170" cy="4306"/>
            </a:xfrm>
            <a:custGeom>
              <a:rect b="b" l="l" r="r" t="t"/>
              <a:pathLst>
                <a:path extrusionOk="0" h="143" w="397">
                  <a:moveTo>
                    <a:pt x="296" y="27"/>
                  </a:moveTo>
                  <a:cubicBezTo>
                    <a:pt x="241" y="1"/>
                    <a:pt x="1" y="71"/>
                    <a:pt x="102" y="117"/>
                  </a:cubicBezTo>
                  <a:cubicBezTo>
                    <a:pt x="155" y="143"/>
                    <a:pt x="396" y="72"/>
                    <a:pt x="296"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5"/>
            <p:cNvSpPr/>
            <p:nvPr/>
          </p:nvSpPr>
          <p:spPr>
            <a:xfrm>
              <a:off x="6052908" y="1629473"/>
              <a:ext cx="21665" cy="6383"/>
            </a:xfrm>
            <a:custGeom>
              <a:rect b="b" l="l" r="r" t="t"/>
              <a:pathLst>
                <a:path extrusionOk="0" h="212" w="607">
                  <a:moveTo>
                    <a:pt x="606" y="182"/>
                  </a:moveTo>
                  <a:lnTo>
                    <a:pt x="606" y="0"/>
                  </a:lnTo>
                  <a:lnTo>
                    <a:pt x="27" y="0"/>
                  </a:lnTo>
                  <a:cubicBezTo>
                    <a:pt x="1" y="163"/>
                    <a:pt x="217" y="212"/>
                    <a:pt x="606"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5"/>
            <p:cNvSpPr/>
            <p:nvPr/>
          </p:nvSpPr>
          <p:spPr>
            <a:xfrm>
              <a:off x="1387485" y="1619718"/>
              <a:ext cx="20238" cy="13580"/>
            </a:xfrm>
            <a:custGeom>
              <a:rect b="b" l="l" r="r" t="t"/>
              <a:pathLst>
                <a:path extrusionOk="0" h="451" w="567">
                  <a:moveTo>
                    <a:pt x="376" y="416"/>
                  </a:moveTo>
                  <a:cubicBezTo>
                    <a:pt x="386" y="359"/>
                    <a:pt x="403" y="306"/>
                    <a:pt x="566" y="324"/>
                  </a:cubicBezTo>
                  <a:lnTo>
                    <a:pt x="566" y="143"/>
                  </a:lnTo>
                  <a:cubicBezTo>
                    <a:pt x="95" y="1"/>
                    <a:pt x="1" y="451"/>
                    <a:pt x="376" y="4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5"/>
            <p:cNvSpPr/>
            <p:nvPr/>
          </p:nvSpPr>
          <p:spPr>
            <a:xfrm>
              <a:off x="5244988" y="1626011"/>
              <a:ext cx="14063" cy="4276"/>
            </a:xfrm>
            <a:custGeom>
              <a:rect b="b" l="l" r="r" t="t"/>
              <a:pathLst>
                <a:path extrusionOk="0" h="142" w="394">
                  <a:moveTo>
                    <a:pt x="295" y="25"/>
                  </a:moveTo>
                  <a:cubicBezTo>
                    <a:pt x="240" y="0"/>
                    <a:pt x="1" y="70"/>
                    <a:pt x="96" y="115"/>
                  </a:cubicBezTo>
                  <a:cubicBezTo>
                    <a:pt x="154" y="141"/>
                    <a:pt x="394" y="71"/>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5"/>
            <p:cNvSpPr/>
            <p:nvPr/>
          </p:nvSpPr>
          <p:spPr>
            <a:xfrm>
              <a:off x="84304" y="1621224"/>
              <a:ext cx="22629" cy="8280"/>
            </a:xfrm>
            <a:custGeom>
              <a:rect b="b" l="l" r="r" t="t"/>
              <a:pathLst>
                <a:path extrusionOk="0" h="275" w="634">
                  <a:moveTo>
                    <a:pt x="633" y="274"/>
                  </a:moveTo>
                  <a:lnTo>
                    <a:pt x="633" y="0"/>
                  </a:lnTo>
                  <a:lnTo>
                    <a:pt x="247" y="0"/>
                  </a:lnTo>
                  <a:cubicBezTo>
                    <a:pt x="236" y="118"/>
                    <a:pt x="0" y="127"/>
                    <a:pt x="55"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5"/>
            <p:cNvSpPr/>
            <p:nvPr/>
          </p:nvSpPr>
          <p:spPr>
            <a:xfrm>
              <a:off x="8428486" y="1620893"/>
              <a:ext cx="6924" cy="6233"/>
            </a:xfrm>
            <a:custGeom>
              <a:rect b="b" l="l" r="r" t="t"/>
              <a:pathLst>
                <a:path extrusionOk="0" h="207" w="194">
                  <a:moveTo>
                    <a:pt x="192" y="104"/>
                  </a:moveTo>
                  <a:cubicBezTo>
                    <a:pt x="194" y="53"/>
                    <a:pt x="37" y="1"/>
                    <a:pt x="0" y="104"/>
                  </a:cubicBezTo>
                  <a:cubicBezTo>
                    <a:pt x="0" y="153"/>
                    <a:pt x="157"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5"/>
            <p:cNvSpPr/>
            <p:nvPr/>
          </p:nvSpPr>
          <p:spPr>
            <a:xfrm>
              <a:off x="5282892" y="1615864"/>
              <a:ext cx="22629" cy="13640"/>
            </a:xfrm>
            <a:custGeom>
              <a:rect b="b" l="l" r="r" t="t"/>
              <a:pathLst>
                <a:path extrusionOk="0" h="453" w="634">
                  <a:moveTo>
                    <a:pt x="580" y="362"/>
                  </a:moveTo>
                  <a:cubicBezTo>
                    <a:pt x="633" y="155"/>
                    <a:pt x="534" y="21"/>
                    <a:pt x="195" y="1"/>
                  </a:cubicBezTo>
                  <a:cubicBezTo>
                    <a:pt x="239" y="160"/>
                    <a:pt x="0" y="452"/>
                    <a:pt x="580"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5"/>
            <p:cNvSpPr/>
            <p:nvPr/>
          </p:nvSpPr>
          <p:spPr>
            <a:xfrm>
              <a:off x="3965685" y="1604875"/>
              <a:ext cx="57358" cy="21920"/>
            </a:xfrm>
            <a:custGeom>
              <a:rect b="b" l="l" r="r" t="t"/>
              <a:pathLst>
                <a:path extrusionOk="0" h="728" w="1607">
                  <a:moveTo>
                    <a:pt x="1037" y="727"/>
                  </a:moveTo>
                  <a:cubicBezTo>
                    <a:pt x="1606" y="370"/>
                    <a:pt x="632" y="112"/>
                    <a:pt x="72" y="0"/>
                  </a:cubicBezTo>
                  <a:cubicBezTo>
                    <a:pt x="1" y="428"/>
                    <a:pt x="418" y="624"/>
                    <a:pt x="1037" y="7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5"/>
            <p:cNvSpPr/>
            <p:nvPr/>
          </p:nvSpPr>
          <p:spPr>
            <a:xfrm>
              <a:off x="8452542" y="1617761"/>
              <a:ext cx="14027" cy="4276"/>
            </a:xfrm>
            <a:custGeom>
              <a:rect b="b" l="l" r="r" t="t"/>
              <a:pathLst>
                <a:path extrusionOk="0" h="142" w="393">
                  <a:moveTo>
                    <a:pt x="99" y="115"/>
                  </a:moveTo>
                  <a:cubicBezTo>
                    <a:pt x="153" y="141"/>
                    <a:pt x="393" y="71"/>
                    <a:pt x="292" y="25"/>
                  </a:cubicBezTo>
                  <a:cubicBezTo>
                    <a:pt x="238" y="0"/>
                    <a:pt x="0" y="69"/>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5"/>
            <p:cNvSpPr/>
            <p:nvPr/>
          </p:nvSpPr>
          <p:spPr>
            <a:xfrm>
              <a:off x="578244" y="1617761"/>
              <a:ext cx="14099" cy="4276"/>
            </a:xfrm>
            <a:custGeom>
              <a:rect b="b" l="l" r="r" t="t"/>
              <a:pathLst>
                <a:path extrusionOk="0" h="142" w="395">
                  <a:moveTo>
                    <a:pt x="101" y="115"/>
                  </a:moveTo>
                  <a:cubicBezTo>
                    <a:pt x="154" y="141"/>
                    <a:pt x="394" y="71"/>
                    <a:pt x="294" y="25"/>
                  </a:cubicBezTo>
                  <a:cubicBezTo>
                    <a:pt x="240" y="0"/>
                    <a:pt x="0" y="69"/>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5"/>
            <p:cNvSpPr/>
            <p:nvPr/>
          </p:nvSpPr>
          <p:spPr>
            <a:xfrm>
              <a:off x="5196732" y="1614991"/>
              <a:ext cx="14099" cy="4336"/>
            </a:xfrm>
            <a:custGeom>
              <a:rect b="b" l="l" r="r" t="t"/>
              <a:pathLst>
                <a:path extrusionOk="0" h="144" w="395">
                  <a:moveTo>
                    <a:pt x="294" y="27"/>
                  </a:moveTo>
                  <a:cubicBezTo>
                    <a:pt x="241" y="1"/>
                    <a:pt x="1" y="71"/>
                    <a:pt x="102" y="117"/>
                  </a:cubicBezTo>
                  <a:cubicBezTo>
                    <a:pt x="155" y="143"/>
                    <a:pt x="395" y="75"/>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5"/>
            <p:cNvSpPr/>
            <p:nvPr/>
          </p:nvSpPr>
          <p:spPr>
            <a:xfrm>
              <a:off x="1655495" y="1606350"/>
              <a:ext cx="34872" cy="15326"/>
            </a:xfrm>
            <a:custGeom>
              <a:rect b="b" l="l" r="r" t="t"/>
              <a:pathLst>
                <a:path extrusionOk="0" h="509" w="977">
                  <a:moveTo>
                    <a:pt x="773" y="404"/>
                  </a:moveTo>
                  <a:cubicBezTo>
                    <a:pt x="977" y="174"/>
                    <a:pt x="122" y="1"/>
                    <a:pt x="0" y="221"/>
                  </a:cubicBezTo>
                  <a:cubicBezTo>
                    <a:pt x="307" y="262"/>
                    <a:pt x="166" y="508"/>
                    <a:pt x="773" y="4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5"/>
            <p:cNvSpPr/>
            <p:nvPr/>
          </p:nvSpPr>
          <p:spPr>
            <a:xfrm>
              <a:off x="323796" y="1612643"/>
              <a:ext cx="23985" cy="5902"/>
            </a:xfrm>
            <a:custGeom>
              <a:rect b="b" l="l" r="r" t="t"/>
              <a:pathLst>
                <a:path extrusionOk="0" h="196" w="672">
                  <a:moveTo>
                    <a:pt x="479" y="195"/>
                  </a:moveTo>
                  <a:cubicBezTo>
                    <a:pt x="479" y="104"/>
                    <a:pt x="634" y="88"/>
                    <a:pt x="672" y="12"/>
                  </a:cubicBezTo>
                  <a:cubicBezTo>
                    <a:pt x="368" y="23"/>
                    <a:pt x="1" y="1"/>
                    <a:pt x="92"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5"/>
            <p:cNvSpPr/>
            <p:nvPr/>
          </p:nvSpPr>
          <p:spPr>
            <a:xfrm>
              <a:off x="2564138" y="1613034"/>
              <a:ext cx="13777" cy="2770"/>
            </a:xfrm>
            <a:custGeom>
              <a:rect b="b" l="l" r="r" t="t"/>
              <a:pathLst>
                <a:path extrusionOk="0" h="92" w="386">
                  <a:moveTo>
                    <a:pt x="0" y="92"/>
                  </a:moveTo>
                  <a:cubicBezTo>
                    <a:pt x="149" y="71"/>
                    <a:pt x="379" y="89"/>
                    <a:pt x="385" y="1"/>
                  </a:cubicBezTo>
                  <a:cubicBezTo>
                    <a:pt x="238" y="23"/>
                    <a:pt x="5" y="5"/>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5"/>
            <p:cNvSpPr/>
            <p:nvPr/>
          </p:nvSpPr>
          <p:spPr>
            <a:xfrm>
              <a:off x="1934177" y="1612342"/>
              <a:ext cx="14170" cy="4215"/>
            </a:xfrm>
            <a:custGeom>
              <a:rect b="b" l="l" r="r" t="t"/>
              <a:pathLst>
                <a:path extrusionOk="0" h="140" w="397">
                  <a:moveTo>
                    <a:pt x="294" y="24"/>
                  </a:moveTo>
                  <a:cubicBezTo>
                    <a:pt x="240" y="0"/>
                    <a:pt x="1" y="68"/>
                    <a:pt x="103" y="115"/>
                  </a:cubicBezTo>
                  <a:cubicBezTo>
                    <a:pt x="155" y="140"/>
                    <a:pt x="396"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5"/>
            <p:cNvSpPr/>
            <p:nvPr/>
          </p:nvSpPr>
          <p:spPr>
            <a:xfrm>
              <a:off x="7013875" y="1601352"/>
              <a:ext cx="14063" cy="4246"/>
            </a:xfrm>
            <a:custGeom>
              <a:rect b="b" l="l" r="r" t="t"/>
              <a:pathLst>
                <a:path extrusionOk="0" h="141" w="394">
                  <a:moveTo>
                    <a:pt x="102" y="117"/>
                  </a:moveTo>
                  <a:cubicBezTo>
                    <a:pt x="157" y="141"/>
                    <a:pt x="393" y="73"/>
                    <a:pt x="296" y="27"/>
                  </a:cubicBezTo>
                  <a:cubicBezTo>
                    <a:pt x="242" y="1"/>
                    <a:pt x="1" y="69"/>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5"/>
            <p:cNvSpPr/>
            <p:nvPr/>
          </p:nvSpPr>
          <p:spPr>
            <a:xfrm>
              <a:off x="5503218" y="1593885"/>
              <a:ext cx="33622" cy="17343"/>
            </a:xfrm>
            <a:custGeom>
              <a:rect b="b" l="l" r="r" t="t"/>
              <a:pathLst>
                <a:path extrusionOk="0" h="576" w="942">
                  <a:moveTo>
                    <a:pt x="0" y="92"/>
                  </a:moveTo>
                  <a:lnTo>
                    <a:pt x="0" y="275"/>
                  </a:lnTo>
                  <a:cubicBezTo>
                    <a:pt x="355" y="575"/>
                    <a:pt x="941" y="1"/>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5"/>
            <p:cNvSpPr/>
            <p:nvPr/>
          </p:nvSpPr>
          <p:spPr>
            <a:xfrm>
              <a:off x="4453450" y="1601352"/>
              <a:ext cx="14063" cy="4246"/>
            </a:xfrm>
            <a:custGeom>
              <a:rect b="b" l="l" r="r" t="t"/>
              <a:pathLst>
                <a:path extrusionOk="0" h="141" w="394">
                  <a:moveTo>
                    <a:pt x="294" y="27"/>
                  </a:moveTo>
                  <a:cubicBezTo>
                    <a:pt x="239" y="1"/>
                    <a:pt x="0" y="71"/>
                    <a:pt x="98" y="117"/>
                  </a:cubicBezTo>
                  <a:cubicBezTo>
                    <a:pt x="154" y="141"/>
                    <a:pt x="393" y="73"/>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5"/>
            <p:cNvSpPr/>
            <p:nvPr/>
          </p:nvSpPr>
          <p:spPr>
            <a:xfrm>
              <a:off x="2494396" y="1596655"/>
              <a:ext cx="21594" cy="9485"/>
            </a:xfrm>
            <a:custGeom>
              <a:rect b="b" l="l" r="r" t="t"/>
              <a:pathLst>
                <a:path extrusionOk="0" h="315" w="605">
                  <a:moveTo>
                    <a:pt x="411" y="273"/>
                  </a:moveTo>
                  <a:cubicBezTo>
                    <a:pt x="405" y="146"/>
                    <a:pt x="503" y="73"/>
                    <a:pt x="604" y="0"/>
                  </a:cubicBezTo>
                  <a:lnTo>
                    <a:pt x="26" y="0"/>
                  </a:lnTo>
                  <a:cubicBezTo>
                    <a:pt x="42" y="144"/>
                    <a:pt x="0" y="315"/>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5"/>
            <p:cNvSpPr/>
            <p:nvPr/>
          </p:nvSpPr>
          <p:spPr>
            <a:xfrm>
              <a:off x="5244988" y="1598612"/>
              <a:ext cx="14063" cy="4306"/>
            </a:xfrm>
            <a:custGeom>
              <a:rect b="b" l="l" r="r" t="t"/>
              <a:pathLst>
                <a:path extrusionOk="0" h="143" w="394">
                  <a:moveTo>
                    <a:pt x="295" y="25"/>
                  </a:moveTo>
                  <a:cubicBezTo>
                    <a:pt x="240" y="1"/>
                    <a:pt x="1" y="68"/>
                    <a:pt x="96" y="117"/>
                  </a:cubicBezTo>
                  <a:cubicBezTo>
                    <a:pt x="154" y="143"/>
                    <a:pt x="394" y="74"/>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5"/>
            <p:cNvSpPr/>
            <p:nvPr/>
          </p:nvSpPr>
          <p:spPr>
            <a:xfrm>
              <a:off x="3073496" y="1595902"/>
              <a:ext cx="13777" cy="7497"/>
            </a:xfrm>
            <a:custGeom>
              <a:rect b="b" l="l" r="r" t="t"/>
              <a:pathLst>
                <a:path extrusionOk="0" h="249" w="386">
                  <a:moveTo>
                    <a:pt x="385" y="115"/>
                  </a:moveTo>
                  <a:cubicBezTo>
                    <a:pt x="384" y="24"/>
                    <a:pt x="46" y="0"/>
                    <a:pt x="0" y="115"/>
                  </a:cubicBezTo>
                  <a:cubicBezTo>
                    <a:pt x="216" y="106"/>
                    <a:pt x="302" y="249"/>
                    <a:pt x="385"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5"/>
            <p:cNvSpPr/>
            <p:nvPr/>
          </p:nvSpPr>
          <p:spPr>
            <a:xfrm>
              <a:off x="2990905" y="1596655"/>
              <a:ext cx="13706" cy="5540"/>
            </a:xfrm>
            <a:custGeom>
              <a:rect b="b" l="l" r="r" t="t"/>
              <a:pathLst>
                <a:path extrusionOk="0" h="184" w="384">
                  <a:moveTo>
                    <a:pt x="0" y="183"/>
                  </a:moveTo>
                  <a:lnTo>
                    <a:pt x="384" y="183"/>
                  </a:lnTo>
                  <a:lnTo>
                    <a:pt x="384"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5"/>
            <p:cNvSpPr/>
            <p:nvPr/>
          </p:nvSpPr>
          <p:spPr>
            <a:xfrm>
              <a:off x="2521593" y="1593945"/>
              <a:ext cx="21915" cy="8702"/>
            </a:xfrm>
            <a:custGeom>
              <a:rect b="b" l="l" r="r" t="t"/>
              <a:pathLst>
                <a:path extrusionOk="0" h="289" w="614">
                  <a:moveTo>
                    <a:pt x="614" y="273"/>
                  </a:moveTo>
                  <a:lnTo>
                    <a:pt x="614" y="0"/>
                  </a:lnTo>
                  <a:lnTo>
                    <a:pt x="34" y="0"/>
                  </a:lnTo>
                  <a:cubicBezTo>
                    <a:pt x="0" y="197"/>
                    <a:pt x="192" y="289"/>
                    <a:pt x="614"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5"/>
            <p:cNvSpPr/>
            <p:nvPr/>
          </p:nvSpPr>
          <p:spPr>
            <a:xfrm>
              <a:off x="1903339" y="1593554"/>
              <a:ext cx="6924" cy="6233"/>
            </a:xfrm>
            <a:custGeom>
              <a:rect b="b" l="l" r="r" t="t"/>
              <a:pathLst>
                <a:path extrusionOk="0" h="207" w="194">
                  <a:moveTo>
                    <a:pt x="194" y="103"/>
                  </a:moveTo>
                  <a:cubicBezTo>
                    <a:pt x="194" y="52"/>
                    <a:pt x="37" y="0"/>
                    <a:pt x="2" y="103"/>
                  </a:cubicBezTo>
                  <a:cubicBezTo>
                    <a:pt x="1" y="154"/>
                    <a:pt x="157" y="206"/>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5"/>
            <p:cNvSpPr/>
            <p:nvPr/>
          </p:nvSpPr>
          <p:spPr>
            <a:xfrm>
              <a:off x="8813922" y="1591175"/>
              <a:ext cx="13920" cy="5510"/>
            </a:xfrm>
            <a:custGeom>
              <a:rect b="b" l="l" r="r" t="t"/>
              <a:pathLst>
                <a:path extrusionOk="0" h="183" w="390">
                  <a:moveTo>
                    <a:pt x="1" y="182"/>
                  </a:moveTo>
                  <a:lnTo>
                    <a:pt x="390" y="182"/>
                  </a:lnTo>
                  <a:lnTo>
                    <a:pt x="390"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5"/>
            <p:cNvSpPr/>
            <p:nvPr/>
          </p:nvSpPr>
          <p:spPr>
            <a:xfrm>
              <a:off x="5609794" y="1587653"/>
              <a:ext cx="14063" cy="4306"/>
            </a:xfrm>
            <a:custGeom>
              <a:rect b="b" l="l" r="r" t="t"/>
              <a:pathLst>
                <a:path extrusionOk="0" h="143" w="394">
                  <a:moveTo>
                    <a:pt x="294" y="26"/>
                  </a:moveTo>
                  <a:cubicBezTo>
                    <a:pt x="240" y="0"/>
                    <a:pt x="1" y="71"/>
                    <a:pt x="101" y="117"/>
                  </a:cubicBezTo>
                  <a:cubicBezTo>
                    <a:pt x="153" y="143"/>
                    <a:pt x="394"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5"/>
            <p:cNvSpPr/>
            <p:nvPr/>
          </p:nvSpPr>
          <p:spPr>
            <a:xfrm>
              <a:off x="2509065" y="1582986"/>
              <a:ext cx="20630" cy="8220"/>
            </a:xfrm>
            <a:custGeom>
              <a:rect b="b" l="l" r="r" t="t"/>
              <a:pathLst>
                <a:path extrusionOk="0" h="273" w="578">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5"/>
            <p:cNvSpPr/>
            <p:nvPr/>
          </p:nvSpPr>
          <p:spPr>
            <a:xfrm>
              <a:off x="1807007" y="1576242"/>
              <a:ext cx="28911" cy="16952"/>
            </a:xfrm>
            <a:custGeom>
              <a:rect b="b" l="l" r="r" t="t"/>
              <a:pathLst>
                <a:path extrusionOk="0" h="563" w="81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5"/>
            <p:cNvSpPr/>
            <p:nvPr/>
          </p:nvSpPr>
          <p:spPr>
            <a:xfrm>
              <a:off x="8810531" y="1584943"/>
              <a:ext cx="13849" cy="4306"/>
            </a:xfrm>
            <a:custGeom>
              <a:rect b="b" l="l" r="r" t="t"/>
              <a:pathLst>
                <a:path extrusionOk="0" h="143" w="388">
                  <a:moveTo>
                    <a:pt x="289" y="25"/>
                  </a:moveTo>
                  <a:cubicBezTo>
                    <a:pt x="239" y="0"/>
                    <a:pt x="0" y="69"/>
                    <a:pt x="96" y="116"/>
                  </a:cubicBezTo>
                  <a:cubicBezTo>
                    <a:pt x="152" y="143"/>
                    <a:pt x="388" y="72"/>
                    <a:pt x="289"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5"/>
            <p:cNvSpPr/>
            <p:nvPr/>
          </p:nvSpPr>
          <p:spPr>
            <a:xfrm>
              <a:off x="8597058" y="1584943"/>
              <a:ext cx="13991" cy="4276"/>
            </a:xfrm>
            <a:custGeom>
              <a:rect b="b" l="l" r="r" t="t"/>
              <a:pathLst>
                <a:path extrusionOk="0" h="142" w="392">
                  <a:moveTo>
                    <a:pt x="98" y="116"/>
                  </a:moveTo>
                  <a:cubicBezTo>
                    <a:pt x="153" y="141"/>
                    <a:pt x="392" y="72"/>
                    <a:pt x="291" y="25"/>
                  </a:cubicBezTo>
                  <a:cubicBezTo>
                    <a:pt x="239" y="0"/>
                    <a:pt x="0"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5"/>
            <p:cNvSpPr/>
            <p:nvPr/>
          </p:nvSpPr>
          <p:spPr>
            <a:xfrm>
              <a:off x="5372336" y="1582655"/>
              <a:ext cx="7031" cy="6203"/>
            </a:xfrm>
            <a:custGeom>
              <a:rect b="b" l="l" r="r" t="t"/>
              <a:pathLst>
                <a:path extrusionOk="0" h="206" w="197">
                  <a:moveTo>
                    <a:pt x="3" y="101"/>
                  </a:moveTo>
                  <a:cubicBezTo>
                    <a:pt x="0" y="152"/>
                    <a:pt x="157" y="206"/>
                    <a:pt x="195" y="101"/>
                  </a:cubicBezTo>
                  <a:cubicBezTo>
                    <a:pt x="196" y="53"/>
                    <a:pt x="38" y="1"/>
                    <a:pt x="3"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5"/>
            <p:cNvSpPr/>
            <p:nvPr/>
          </p:nvSpPr>
          <p:spPr>
            <a:xfrm>
              <a:off x="3204628" y="1573261"/>
              <a:ext cx="20309" cy="13580"/>
            </a:xfrm>
            <a:custGeom>
              <a:rect b="b" l="l" r="r" t="t"/>
              <a:pathLst>
                <a:path extrusionOk="0" h="451" w="569">
                  <a:moveTo>
                    <a:pt x="376" y="413"/>
                  </a:moveTo>
                  <a:cubicBezTo>
                    <a:pt x="387" y="358"/>
                    <a:pt x="402" y="307"/>
                    <a:pt x="569" y="323"/>
                  </a:cubicBezTo>
                  <a:lnTo>
                    <a:pt x="569" y="143"/>
                  </a:lnTo>
                  <a:cubicBezTo>
                    <a:pt x="95" y="1"/>
                    <a:pt x="1" y="451"/>
                    <a:pt x="376"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5"/>
            <p:cNvSpPr/>
            <p:nvPr/>
          </p:nvSpPr>
          <p:spPr>
            <a:xfrm>
              <a:off x="8056827" y="1580216"/>
              <a:ext cx="13742" cy="2740"/>
            </a:xfrm>
            <a:custGeom>
              <a:rect b="b" l="l" r="r" t="t"/>
              <a:pathLst>
                <a:path extrusionOk="0" h="91" w="385">
                  <a:moveTo>
                    <a:pt x="385" y="1"/>
                  </a:moveTo>
                  <a:cubicBezTo>
                    <a:pt x="236" y="20"/>
                    <a:pt x="6" y="5"/>
                    <a:pt x="1" y="91"/>
                  </a:cubicBezTo>
                  <a:cubicBezTo>
                    <a:pt x="151" y="72"/>
                    <a:pt x="382" y="89"/>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5"/>
            <p:cNvSpPr/>
            <p:nvPr/>
          </p:nvSpPr>
          <p:spPr>
            <a:xfrm>
              <a:off x="5489441" y="1574405"/>
              <a:ext cx="6960" cy="6233"/>
            </a:xfrm>
            <a:custGeom>
              <a:rect b="b" l="l" r="r" t="t"/>
              <a:pathLst>
                <a:path extrusionOk="0" h="207" w="195">
                  <a:moveTo>
                    <a:pt x="194" y="102"/>
                  </a:moveTo>
                  <a:cubicBezTo>
                    <a:pt x="194" y="54"/>
                    <a:pt x="37" y="0"/>
                    <a:pt x="1" y="102"/>
                  </a:cubicBezTo>
                  <a:cubicBezTo>
                    <a:pt x="1" y="154"/>
                    <a:pt x="156" y="207"/>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5"/>
            <p:cNvSpPr/>
            <p:nvPr/>
          </p:nvSpPr>
          <p:spPr>
            <a:xfrm>
              <a:off x="1452729" y="1572057"/>
              <a:ext cx="23914" cy="10268"/>
            </a:xfrm>
            <a:custGeom>
              <a:rect b="b" l="l" r="r" t="t"/>
              <a:pathLst>
                <a:path extrusionOk="0" h="341" w="670">
                  <a:moveTo>
                    <a:pt x="670" y="92"/>
                  </a:moveTo>
                  <a:cubicBezTo>
                    <a:pt x="404" y="94"/>
                    <a:pt x="247" y="48"/>
                    <a:pt x="90" y="0"/>
                  </a:cubicBezTo>
                  <a:cubicBezTo>
                    <a:pt x="0" y="282"/>
                    <a:pt x="610" y="341"/>
                    <a:pt x="67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5"/>
            <p:cNvSpPr/>
            <p:nvPr/>
          </p:nvSpPr>
          <p:spPr>
            <a:xfrm>
              <a:off x="4205677" y="1574014"/>
              <a:ext cx="13956" cy="4276"/>
            </a:xfrm>
            <a:custGeom>
              <a:rect b="b" l="l" r="r" t="t"/>
              <a:pathLst>
                <a:path extrusionOk="0" h="142" w="391">
                  <a:moveTo>
                    <a:pt x="291" y="27"/>
                  </a:moveTo>
                  <a:cubicBezTo>
                    <a:pt x="237" y="0"/>
                    <a:pt x="0" y="70"/>
                    <a:pt x="98" y="118"/>
                  </a:cubicBezTo>
                  <a:cubicBezTo>
                    <a:pt x="152" y="141"/>
                    <a:pt x="391" y="74"/>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5"/>
            <p:cNvSpPr/>
            <p:nvPr/>
          </p:nvSpPr>
          <p:spPr>
            <a:xfrm>
              <a:off x="1522614" y="1556370"/>
              <a:ext cx="50434" cy="18548"/>
            </a:xfrm>
            <a:custGeom>
              <a:rect b="b" l="l" r="r" t="t"/>
              <a:pathLst>
                <a:path extrusionOk="0" h="616" w="1413">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5"/>
            <p:cNvSpPr/>
            <p:nvPr/>
          </p:nvSpPr>
          <p:spPr>
            <a:xfrm>
              <a:off x="2020337" y="1563476"/>
              <a:ext cx="6889" cy="6233"/>
            </a:xfrm>
            <a:custGeom>
              <a:rect b="b" l="l" r="r" t="t"/>
              <a:pathLst>
                <a:path extrusionOk="0" h="207" w="193">
                  <a:moveTo>
                    <a:pt x="192" y="104"/>
                  </a:moveTo>
                  <a:cubicBezTo>
                    <a:pt x="192" y="53"/>
                    <a:pt x="39" y="1"/>
                    <a:pt x="2" y="104"/>
                  </a:cubicBezTo>
                  <a:cubicBezTo>
                    <a:pt x="0" y="155"/>
                    <a:pt x="157"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5"/>
            <p:cNvSpPr/>
            <p:nvPr/>
          </p:nvSpPr>
          <p:spPr>
            <a:xfrm>
              <a:off x="4863121" y="1563837"/>
              <a:ext cx="13777" cy="2770"/>
            </a:xfrm>
            <a:custGeom>
              <a:rect b="b" l="l" r="r" t="t"/>
              <a:pathLst>
                <a:path extrusionOk="0" h="92" w="386">
                  <a:moveTo>
                    <a:pt x="385" y="0"/>
                  </a:moveTo>
                  <a:cubicBezTo>
                    <a:pt x="235" y="21"/>
                    <a:pt x="5" y="3"/>
                    <a:pt x="0" y="92"/>
                  </a:cubicBezTo>
                  <a:cubicBezTo>
                    <a:pt x="149" y="71"/>
                    <a:pt x="379" y="90"/>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5"/>
            <p:cNvSpPr/>
            <p:nvPr/>
          </p:nvSpPr>
          <p:spPr>
            <a:xfrm>
              <a:off x="2116740" y="1560736"/>
              <a:ext cx="6924" cy="6263"/>
            </a:xfrm>
            <a:custGeom>
              <a:rect b="b" l="l" r="r" t="t"/>
              <a:pathLst>
                <a:path extrusionOk="0" h="208" w="194">
                  <a:moveTo>
                    <a:pt x="193" y="103"/>
                  </a:moveTo>
                  <a:cubicBezTo>
                    <a:pt x="193" y="54"/>
                    <a:pt x="37" y="0"/>
                    <a:pt x="1" y="103"/>
                  </a:cubicBezTo>
                  <a:cubicBezTo>
                    <a:pt x="0" y="154"/>
                    <a:pt x="154" y="208"/>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5"/>
            <p:cNvSpPr/>
            <p:nvPr/>
          </p:nvSpPr>
          <p:spPr>
            <a:xfrm>
              <a:off x="1707105" y="1563084"/>
              <a:ext cx="13956" cy="4306"/>
            </a:xfrm>
            <a:custGeom>
              <a:rect b="b" l="l" r="r" t="t"/>
              <a:pathLst>
                <a:path extrusionOk="0" h="143" w="391">
                  <a:moveTo>
                    <a:pt x="101" y="117"/>
                  </a:moveTo>
                  <a:cubicBezTo>
                    <a:pt x="151" y="143"/>
                    <a:pt x="391" y="72"/>
                    <a:pt x="293" y="25"/>
                  </a:cubicBezTo>
                  <a:cubicBezTo>
                    <a:pt x="239" y="1"/>
                    <a:pt x="1"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5"/>
            <p:cNvSpPr/>
            <p:nvPr/>
          </p:nvSpPr>
          <p:spPr>
            <a:xfrm>
              <a:off x="5027339" y="1555617"/>
              <a:ext cx="21630" cy="6474"/>
            </a:xfrm>
            <a:custGeom>
              <a:rect b="b" l="l" r="r" t="t"/>
              <a:pathLst>
                <a:path extrusionOk="0" h="215" w="606">
                  <a:moveTo>
                    <a:pt x="606" y="183"/>
                  </a:moveTo>
                  <a:lnTo>
                    <a:pt x="606" y="1"/>
                  </a:lnTo>
                  <a:lnTo>
                    <a:pt x="26" y="1"/>
                  </a:lnTo>
                  <a:cubicBezTo>
                    <a:pt x="0" y="165"/>
                    <a:pt x="218" y="215"/>
                    <a:pt x="606"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5"/>
            <p:cNvSpPr/>
            <p:nvPr/>
          </p:nvSpPr>
          <p:spPr>
            <a:xfrm>
              <a:off x="3975179" y="1558357"/>
              <a:ext cx="13706" cy="2800"/>
            </a:xfrm>
            <a:custGeom>
              <a:rect b="b" l="l" r="r" t="t"/>
              <a:pathLst>
                <a:path extrusionOk="0" h="93" w="384">
                  <a:moveTo>
                    <a:pt x="1" y="92"/>
                  </a:moveTo>
                  <a:cubicBezTo>
                    <a:pt x="151" y="71"/>
                    <a:pt x="379" y="90"/>
                    <a:pt x="383" y="1"/>
                  </a:cubicBezTo>
                  <a:cubicBezTo>
                    <a:pt x="236" y="20"/>
                    <a:pt x="7" y="5"/>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5"/>
            <p:cNvSpPr/>
            <p:nvPr/>
          </p:nvSpPr>
          <p:spPr>
            <a:xfrm>
              <a:off x="2216428" y="1557635"/>
              <a:ext cx="14027" cy="4276"/>
            </a:xfrm>
            <a:custGeom>
              <a:rect b="b" l="l" r="r" t="t"/>
              <a:pathLst>
                <a:path extrusionOk="0" h="142" w="393">
                  <a:moveTo>
                    <a:pt x="100" y="116"/>
                  </a:moveTo>
                  <a:cubicBezTo>
                    <a:pt x="153" y="141"/>
                    <a:pt x="392" y="72"/>
                    <a:pt x="292" y="25"/>
                  </a:cubicBezTo>
                  <a:cubicBezTo>
                    <a:pt x="238" y="0"/>
                    <a:pt x="0"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5"/>
            <p:cNvSpPr/>
            <p:nvPr/>
          </p:nvSpPr>
          <p:spPr>
            <a:xfrm>
              <a:off x="8531814" y="1555617"/>
              <a:ext cx="13777" cy="2770"/>
            </a:xfrm>
            <a:custGeom>
              <a:rect b="b" l="l" r="r" t="t"/>
              <a:pathLst>
                <a:path extrusionOk="0" h="92" w="386">
                  <a:moveTo>
                    <a:pt x="386" y="1"/>
                  </a:moveTo>
                  <a:cubicBezTo>
                    <a:pt x="236" y="21"/>
                    <a:pt x="5" y="4"/>
                    <a:pt x="1" y="92"/>
                  </a:cubicBezTo>
                  <a:cubicBezTo>
                    <a:pt x="150" y="72"/>
                    <a:pt x="379" y="9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5"/>
            <p:cNvSpPr/>
            <p:nvPr/>
          </p:nvSpPr>
          <p:spPr>
            <a:xfrm>
              <a:off x="5537625" y="1547097"/>
              <a:ext cx="6996" cy="6203"/>
            </a:xfrm>
            <a:custGeom>
              <a:rect b="b" l="l" r="r" t="t"/>
              <a:pathLst>
                <a:path extrusionOk="0" h="206" w="196">
                  <a:moveTo>
                    <a:pt x="193" y="102"/>
                  </a:moveTo>
                  <a:cubicBezTo>
                    <a:pt x="195" y="54"/>
                    <a:pt x="39" y="0"/>
                    <a:pt x="1" y="102"/>
                  </a:cubicBezTo>
                  <a:cubicBezTo>
                    <a:pt x="1" y="153"/>
                    <a:pt x="156"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5"/>
            <p:cNvSpPr/>
            <p:nvPr/>
          </p:nvSpPr>
          <p:spPr>
            <a:xfrm>
              <a:off x="2075409" y="1547488"/>
              <a:ext cx="13849" cy="2710"/>
            </a:xfrm>
            <a:custGeom>
              <a:rect b="b" l="l" r="r" t="t"/>
              <a:pathLst>
                <a:path extrusionOk="0" h="90" w="388">
                  <a:moveTo>
                    <a:pt x="388" y="0"/>
                  </a:moveTo>
                  <a:cubicBezTo>
                    <a:pt x="235" y="20"/>
                    <a:pt x="5" y="2"/>
                    <a:pt x="0" y="89"/>
                  </a:cubicBezTo>
                  <a:cubicBezTo>
                    <a:pt x="149" y="69"/>
                    <a:pt x="383" y="88"/>
                    <a:pt x="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5"/>
            <p:cNvSpPr/>
            <p:nvPr/>
          </p:nvSpPr>
          <p:spPr>
            <a:xfrm>
              <a:off x="1497166" y="1544327"/>
              <a:ext cx="7031" cy="6263"/>
            </a:xfrm>
            <a:custGeom>
              <a:rect b="b" l="l" r="r" t="t"/>
              <a:pathLst>
                <a:path extrusionOk="0" h="208" w="197">
                  <a:moveTo>
                    <a:pt x="196" y="105"/>
                  </a:moveTo>
                  <a:cubicBezTo>
                    <a:pt x="196" y="54"/>
                    <a:pt x="39" y="1"/>
                    <a:pt x="3" y="105"/>
                  </a:cubicBezTo>
                  <a:cubicBezTo>
                    <a:pt x="1" y="154"/>
                    <a:pt x="159" y="207"/>
                    <a:pt x="196"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5"/>
            <p:cNvSpPr/>
            <p:nvPr/>
          </p:nvSpPr>
          <p:spPr>
            <a:xfrm>
              <a:off x="4357046" y="1543935"/>
              <a:ext cx="14063" cy="4276"/>
            </a:xfrm>
            <a:custGeom>
              <a:rect b="b" l="l" r="r" t="t"/>
              <a:pathLst>
                <a:path extrusionOk="0" h="142" w="394">
                  <a:moveTo>
                    <a:pt x="294" y="24"/>
                  </a:moveTo>
                  <a:cubicBezTo>
                    <a:pt x="241" y="1"/>
                    <a:pt x="0" y="69"/>
                    <a:pt x="101" y="116"/>
                  </a:cubicBezTo>
                  <a:cubicBezTo>
                    <a:pt x="153" y="142"/>
                    <a:pt x="393" y="74"/>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5"/>
            <p:cNvSpPr/>
            <p:nvPr/>
          </p:nvSpPr>
          <p:spPr>
            <a:xfrm>
              <a:off x="2488971" y="1535234"/>
              <a:ext cx="20131" cy="16259"/>
            </a:xfrm>
            <a:custGeom>
              <a:rect b="b" l="l" r="r" t="t"/>
              <a:pathLst>
                <a:path extrusionOk="0" h="540" w="564">
                  <a:moveTo>
                    <a:pt x="563" y="134"/>
                  </a:moveTo>
                  <a:cubicBezTo>
                    <a:pt x="1" y="0"/>
                    <a:pt x="1" y="539"/>
                    <a:pt x="563" y="4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5"/>
            <p:cNvSpPr/>
            <p:nvPr/>
          </p:nvSpPr>
          <p:spPr>
            <a:xfrm>
              <a:off x="6600921" y="1541225"/>
              <a:ext cx="13991" cy="4336"/>
            </a:xfrm>
            <a:custGeom>
              <a:rect b="b" l="l" r="r" t="t"/>
              <a:pathLst>
                <a:path extrusionOk="0" h="144" w="392">
                  <a:moveTo>
                    <a:pt x="292" y="27"/>
                  </a:moveTo>
                  <a:cubicBezTo>
                    <a:pt x="239" y="1"/>
                    <a:pt x="0" y="69"/>
                    <a:pt x="98" y="117"/>
                  </a:cubicBezTo>
                  <a:cubicBezTo>
                    <a:pt x="154" y="143"/>
                    <a:pt x="392" y="73"/>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5"/>
            <p:cNvSpPr/>
            <p:nvPr/>
          </p:nvSpPr>
          <p:spPr>
            <a:xfrm>
              <a:off x="6249856" y="1541225"/>
              <a:ext cx="14099" cy="4336"/>
            </a:xfrm>
            <a:custGeom>
              <a:rect b="b" l="l" r="r" t="t"/>
              <a:pathLst>
                <a:path extrusionOk="0" h="144" w="395">
                  <a:moveTo>
                    <a:pt x="293" y="27"/>
                  </a:moveTo>
                  <a:cubicBezTo>
                    <a:pt x="241" y="1"/>
                    <a:pt x="0" y="69"/>
                    <a:pt x="102" y="117"/>
                  </a:cubicBezTo>
                  <a:cubicBezTo>
                    <a:pt x="156" y="143"/>
                    <a:pt x="395" y="73"/>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5"/>
            <p:cNvSpPr/>
            <p:nvPr/>
          </p:nvSpPr>
          <p:spPr>
            <a:xfrm>
              <a:off x="2271250" y="1533819"/>
              <a:ext cx="25734" cy="8220"/>
            </a:xfrm>
            <a:custGeom>
              <a:rect b="b" l="l" r="r" t="t"/>
              <a:pathLst>
                <a:path extrusionOk="0" h="273" w="721">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5"/>
            <p:cNvSpPr/>
            <p:nvPr/>
          </p:nvSpPr>
          <p:spPr>
            <a:xfrm>
              <a:off x="2670678" y="1535776"/>
              <a:ext cx="14099" cy="4276"/>
            </a:xfrm>
            <a:custGeom>
              <a:rect b="b" l="l" r="r" t="t"/>
              <a:pathLst>
                <a:path extrusionOk="0" h="142" w="395">
                  <a:moveTo>
                    <a:pt x="292" y="25"/>
                  </a:moveTo>
                  <a:cubicBezTo>
                    <a:pt x="242" y="0"/>
                    <a:pt x="0" y="70"/>
                    <a:pt x="102" y="116"/>
                  </a:cubicBezTo>
                  <a:cubicBezTo>
                    <a:pt x="155" y="141"/>
                    <a:pt x="395"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5"/>
            <p:cNvSpPr/>
            <p:nvPr/>
          </p:nvSpPr>
          <p:spPr>
            <a:xfrm>
              <a:off x="4317214" y="1524967"/>
              <a:ext cx="29625" cy="12375"/>
            </a:xfrm>
            <a:custGeom>
              <a:rect b="b" l="l" r="r" t="t"/>
              <a:pathLst>
                <a:path extrusionOk="0" h="411" w="830">
                  <a:moveTo>
                    <a:pt x="829" y="384"/>
                  </a:moveTo>
                  <a:lnTo>
                    <a:pt x="829" y="21"/>
                  </a:lnTo>
                  <a:cubicBezTo>
                    <a:pt x="465" y="0"/>
                    <a:pt x="405" y="123"/>
                    <a:pt x="59" y="111"/>
                  </a:cubicBezTo>
                  <a:cubicBezTo>
                    <a:pt x="0" y="351"/>
                    <a:pt x="327" y="410"/>
                    <a:pt x="829" y="3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5"/>
            <p:cNvSpPr/>
            <p:nvPr/>
          </p:nvSpPr>
          <p:spPr>
            <a:xfrm>
              <a:off x="1414718" y="1527315"/>
              <a:ext cx="27519" cy="11231"/>
            </a:xfrm>
            <a:custGeom>
              <a:rect b="b" l="l" r="r" t="t"/>
              <a:pathLst>
                <a:path extrusionOk="0" h="373" w="771">
                  <a:moveTo>
                    <a:pt x="770" y="306"/>
                  </a:moveTo>
                  <a:lnTo>
                    <a:pt x="770" y="33"/>
                  </a:lnTo>
                  <a:cubicBezTo>
                    <a:pt x="483" y="50"/>
                    <a:pt x="58" y="1"/>
                    <a:pt x="0" y="125"/>
                  </a:cubicBezTo>
                  <a:cubicBezTo>
                    <a:pt x="383" y="126"/>
                    <a:pt x="243" y="373"/>
                    <a:pt x="770"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5"/>
            <p:cNvSpPr/>
            <p:nvPr/>
          </p:nvSpPr>
          <p:spPr>
            <a:xfrm>
              <a:off x="1855119" y="1516837"/>
              <a:ext cx="41332" cy="16952"/>
            </a:xfrm>
            <a:custGeom>
              <a:rect b="b" l="l" r="r" t="t"/>
              <a:pathLst>
                <a:path extrusionOk="0" h="563" w="1158">
                  <a:moveTo>
                    <a:pt x="1" y="199"/>
                  </a:moveTo>
                  <a:cubicBezTo>
                    <a:pt x="211" y="402"/>
                    <a:pt x="524" y="559"/>
                    <a:pt x="1157" y="563"/>
                  </a:cubicBezTo>
                  <a:lnTo>
                    <a:pt x="1157" y="108"/>
                  </a:lnTo>
                  <a:cubicBezTo>
                    <a:pt x="819" y="161"/>
                    <a:pt x="27" y="0"/>
                    <a:pt x="1" y="1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5"/>
            <p:cNvSpPr/>
            <p:nvPr/>
          </p:nvSpPr>
          <p:spPr>
            <a:xfrm>
              <a:off x="857033" y="1517349"/>
              <a:ext cx="45865" cy="16711"/>
            </a:xfrm>
            <a:custGeom>
              <a:rect b="b" l="l" r="r" t="t"/>
              <a:pathLst>
                <a:path extrusionOk="0" h="555" w="1285">
                  <a:moveTo>
                    <a:pt x="965" y="0"/>
                  </a:moveTo>
                  <a:cubicBezTo>
                    <a:pt x="361" y="18"/>
                    <a:pt x="38" y="170"/>
                    <a:pt x="0" y="454"/>
                  </a:cubicBezTo>
                  <a:cubicBezTo>
                    <a:pt x="365" y="433"/>
                    <a:pt x="426" y="555"/>
                    <a:pt x="776" y="546"/>
                  </a:cubicBezTo>
                  <a:cubicBezTo>
                    <a:pt x="901" y="355"/>
                    <a:pt x="1285" y="142"/>
                    <a:pt x="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5"/>
            <p:cNvSpPr/>
            <p:nvPr/>
          </p:nvSpPr>
          <p:spPr>
            <a:xfrm>
              <a:off x="5613399" y="1522829"/>
              <a:ext cx="14919" cy="9244"/>
            </a:xfrm>
            <a:custGeom>
              <a:rect b="b" l="l" r="r" t="t"/>
              <a:pathLst>
                <a:path extrusionOk="0" h="307" w="418">
                  <a:moveTo>
                    <a:pt x="383" y="274"/>
                  </a:moveTo>
                  <a:cubicBezTo>
                    <a:pt x="357" y="167"/>
                    <a:pt x="418" y="17"/>
                    <a:pt x="193" y="1"/>
                  </a:cubicBezTo>
                  <a:cubicBezTo>
                    <a:pt x="180" y="57"/>
                    <a:pt x="163" y="109"/>
                    <a:pt x="0" y="95"/>
                  </a:cubicBezTo>
                  <a:cubicBezTo>
                    <a:pt x="21" y="202"/>
                    <a:pt x="56" y="306"/>
                    <a:pt x="38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5"/>
            <p:cNvSpPr/>
            <p:nvPr/>
          </p:nvSpPr>
          <p:spPr>
            <a:xfrm>
              <a:off x="2477942" y="1527556"/>
              <a:ext cx="14063" cy="4276"/>
            </a:xfrm>
            <a:custGeom>
              <a:rect b="b" l="l" r="r" t="t"/>
              <a:pathLst>
                <a:path extrusionOk="0" h="142" w="394">
                  <a:moveTo>
                    <a:pt x="294" y="25"/>
                  </a:moveTo>
                  <a:cubicBezTo>
                    <a:pt x="240" y="1"/>
                    <a:pt x="0" y="70"/>
                    <a:pt x="102" y="117"/>
                  </a:cubicBezTo>
                  <a:cubicBezTo>
                    <a:pt x="154" y="141"/>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5"/>
            <p:cNvSpPr/>
            <p:nvPr/>
          </p:nvSpPr>
          <p:spPr>
            <a:xfrm>
              <a:off x="4119731" y="1522438"/>
              <a:ext cx="6924" cy="6293"/>
            </a:xfrm>
            <a:custGeom>
              <a:rect b="b" l="l" r="r" t="t"/>
              <a:pathLst>
                <a:path extrusionOk="0" h="209" w="194">
                  <a:moveTo>
                    <a:pt x="193" y="105"/>
                  </a:moveTo>
                  <a:cubicBezTo>
                    <a:pt x="193" y="53"/>
                    <a:pt x="38" y="1"/>
                    <a:pt x="0" y="105"/>
                  </a:cubicBezTo>
                  <a:cubicBezTo>
                    <a:pt x="0" y="155"/>
                    <a:pt x="157" y="208"/>
                    <a:pt x="193"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5"/>
            <p:cNvSpPr/>
            <p:nvPr/>
          </p:nvSpPr>
          <p:spPr>
            <a:xfrm>
              <a:off x="2264540" y="1522046"/>
              <a:ext cx="14134" cy="4336"/>
            </a:xfrm>
            <a:custGeom>
              <a:rect b="b" l="l" r="r" t="t"/>
              <a:pathLst>
                <a:path extrusionOk="0" h="144" w="396">
                  <a:moveTo>
                    <a:pt x="293" y="26"/>
                  </a:moveTo>
                  <a:cubicBezTo>
                    <a:pt x="241" y="1"/>
                    <a:pt x="1" y="70"/>
                    <a:pt x="104" y="118"/>
                  </a:cubicBezTo>
                  <a:cubicBezTo>
                    <a:pt x="155" y="143"/>
                    <a:pt x="395" y="75"/>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5"/>
            <p:cNvSpPr/>
            <p:nvPr/>
          </p:nvSpPr>
          <p:spPr>
            <a:xfrm>
              <a:off x="3706633" y="1520089"/>
              <a:ext cx="13849" cy="2740"/>
            </a:xfrm>
            <a:custGeom>
              <a:rect b="b" l="l" r="r" t="t"/>
              <a:pathLst>
                <a:path extrusionOk="0" h="91" w="388">
                  <a:moveTo>
                    <a:pt x="387" y="0"/>
                  </a:moveTo>
                  <a:cubicBezTo>
                    <a:pt x="241" y="20"/>
                    <a:pt x="7" y="4"/>
                    <a:pt x="1" y="91"/>
                  </a:cubicBezTo>
                  <a:cubicBezTo>
                    <a:pt x="154" y="71"/>
                    <a:pt x="382" y="89"/>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5"/>
            <p:cNvSpPr/>
            <p:nvPr/>
          </p:nvSpPr>
          <p:spPr>
            <a:xfrm>
              <a:off x="4501669" y="1516627"/>
              <a:ext cx="13991" cy="4246"/>
            </a:xfrm>
            <a:custGeom>
              <a:rect b="b" l="l" r="r" t="t"/>
              <a:pathLst>
                <a:path extrusionOk="0" h="141" w="392">
                  <a:moveTo>
                    <a:pt x="99" y="115"/>
                  </a:moveTo>
                  <a:cubicBezTo>
                    <a:pt x="153" y="140"/>
                    <a:pt x="392" y="74"/>
                    <a:pt x="291" y="24"/>
                  </a:cubicBezTo>
                  <a:cubicBezTo>
                    <a:pt x="238" y="1"/>
                    <a:pt x="0" y="68"/>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5"/>
            <p:cNvSpPr/>
            <p:nvPr/>
          </p:nvSpPr>
          <p:spPr>
            <a:xfrm>
              <a:off x="3414103" y="1516627"/>
              <a:ext cx="14027" cy="4246"/>
            </a:xfrm>
            <a:custGeom>
              <a:rect b="b" l="l" r="r" t="t"/>
              <a:pathLst>
                <a:path extrusionOk="0" h="141" w="393">
                  <a:moveTo>
                    <a:pt x="293" y="24"/>
                  </a:moveTo>
                  <a:cubicBezTo>
                    <a:pt x="241" y="1"/>
                    <a:pt x="1" y="68"/>
                    <a:pt x="100" y="115"/>
                  </a:cubicBezTo>
                  <a:cubicBezTo>
                    <a:pt x="152" y="140"/>
                    <a:pt x="392" y="74"/>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5"/>
            <p:cNvSpPr/>
            <p:nvPr/>
          </p:nvSpPr>
          <p:spPr>
            <a:xfrm>
              <a:off x="7082796" y="1511117"/>
              <a:ext cx="13991" cy="4276"/>
            </a:xfrm>
            <a:custGeom>
              <a:rect b="b" l="l" r="r" t="t"/>
              <a:pathLst>
                <a:path extrusionOk="0" h="142" w="392">
                  <a:moveTo>
                    <a:pt x="290" y="27"/>
                  </a:moveTo>
                  <a:cubicBezTo>
                    <a:pt x="238" y="1"/>
                    <a:pt x="0" y="70"/>
                    <a:pt x="99" y="118"/>
                  </a:cubicBezTo>
                  <a:cubicBezTo>
                    <a:pt x="153" y="142"/>
                    <a:pt x="392" y="74"/>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5"/>
            <p:cNvSpPr/>
            <p:nvPr/>
          </p:nvSpPr>
          <p:spPr>
            <a:xfrm>
              <a:off x="2457348" y="1511117"/>
              <a:ext cx="13991" cy="4276"/>
            </a:xfrm>
            <a:custGeom>
              <a:rect b="b" l="l" r="r" t="t"/>
              <a:pathLst>
                <a:path extrusionOk="0" h="142" w="392">
                  <a:moveTo>
                    <a:pt x="293" y="27"/>
                  </a:moveTo>
                  <a:cubicBezTo>
                    <a:pt x="238" y="1"/>
                    <a:pt x="0" y="70"/>
                    <a:pt x="100" y="118"/>
                  </a:cubicBezTo>
                  <a:cubicBezTo>
                    <a:pt x="152" y="142"/>
                    <a:pt x="392"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5"/>
            <p:cNvSpPr/>
            <p:nvPr/>
          </p:nvSpPr>
          <p:spPr>
            <a:xfrm>
              <a:off x="5640810" y="1506420"/>
              <a:ext cx="13884" cy="5510"/>
            </a:xfrm>
            <a:custGeom>
              <a:rect b="b" l="l" r="r" t="t"/>
              <a:pathLst>
                <a:path extrusionOk="0" h="183" w="389">
                  <a:moveTo>
                    <a:pt x="1" y="183"/>
                  </a:moveTo>
                  <a:lnTo>
                    <a:pt x="389" y="183"/>
                  </a:lnTo>
                  <a:lnTo>
                    <a:pt x="389"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5"/>
            <p:cNvSpPr/>
            <p:nvPr/>
          </p:nvSpPr>
          <p:spPr>
            <a:xfrm>
              <a:off x="4487357" y="1495491"/>
              <a:ext cx="26591" cy="12255"/>
            </a:xfrm>
            <a:custGeom>
              <a:rect b="b" l="l" r="r" t="t"/>
              <a:pathLst>
                <a:path extrusionOk="0" h="407" w="745">
                  <a:moveTo>
                    <a:pt x="306" y="0"/>
                  </a:moveTo>
                  <a:cubicBezTo>
                    <a:pt x="0" y="136"/>
                    <a:pt x="89" y="406"/>
                    <a:pt x="692" y="363"/>
                  </a:cubicBezTo>
                  <a:cubicBezTo>
                    <a:pt x="745" y="157"/>
                    <a:pt x="647" y="21"/>
                    <a:pt x="3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5"/>
            <p:cNvSpPr/>
            <p:nvPr/>
          </p:nvSpPr>
          <p:spPr>
            <a:xfrm>
              <a:off x="3352142" y="1502957"/>
              <a:ext cx="14027" cy="4306"/>
            </a:xfrm>
            <a:custGeom>
              <a:rect b="b" l="l" r="r" t="t"/>
              <a:pathLst>
                <a:path extrusionOk="0" h="143" w="393">
                  <a:moveTo>
                    <a:pt x="100" y="117"/>
                  </a:moveTo>
                  <a:cubicBezTo>
                    <a:pt x="151" y="143"/>
                    <a:pt x="392" y="72"/>
                    <a:pt x="293" y="26"/>
                  </a:cubicBezTo>
                  <a:cubicBezTo>
                    <a:pt x="242" y="0"/>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5"/>
            <p:cNvSpPr/>
            <p:nvPr/>
          </p:nvSpPr>
          <p:spPr>
            <a:xfrm>
              <a:off x="7844246" y="1485193"/>
              <a:ext cx="35478" cy="19090"/>
            </a:xfrm>
            <a:custGeom>
              <a:rect b="b" l="l" r="r" t="t"/>
              <a:pathLst>
                <a:path extrusionOk="0" h="634" w="994">
                  <a:moveTo>
                    <a:pt x="558" y="615"/>
                  </a:moveTo>
                  <a:cubicBezTo>
                    <a:pt x="506" y="349"/>
                    <a:pt x="994" y="336"/>
                    <a:pt x="943" y="70"/>
                  </a:cubicBezTo>
                  <a:cubicBezTo>
                    <a:pt x="1" y="0"/>
                    <a:pt x="75" y="633"/>
                    <a:pt x="558" y="6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5"/>
            <p:cNvSpPr/>
            <p:nvPr/>
          </p:nvSpPr>
          <p:spPr>
            <a:xfrm>
              <a:off x="2677566" y="1500248"/>
              <a:ext cx="14099" cy="4276"/>
            </a:xfrm>
            <a:custGeom>
              <a:rect b="b" l="l" r="r" t="t"/>
              <a:pathLst>
                <a:path extrusionOk="0" h="142" w="395">
                  <a:moveTo>
                    <a:pt x="99" y="115"/>
                  </a:moveTo>
                  <a:cubicBezTo>
                    <a:pt x="156" y="141"/>
                    <a:pt x="395" y="71"/>
                    <a:pt x="294" y="24"/>
                  </a:cubicBezTo>
                  <a:cubicBezTo>
                    <a:pt x="242" y="0"/>
                    <a:pt x="1" y="68"/>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5"/>
            <p:cNvSpPr/>
            <p:nvPr/>
          </p:nvSpPr>
          <p:spPr>
            <a:xfrm>
              <a:off x="1872216" y="1500187"/>
              <a:ext cx="14170" cy="4336"/>
            </a:xfrm>
            <a:custGeom>
              <a:rect b="b" l="l" r="r" t="t"/>
              <a:pathLst>
                <a:path extrusionOk="0" h="144" w="397">
                  <a:moveTo>
                    <a:pt x="294" y="26"/>
                  </a:moveTo>
                  <a:cubicBezTo>
                    <a:pt x="242" y="1"/>
                    <a:pt x="1" y="70"/>
                    <a:pt x="104" y="117"/>
                  </a:cubicBezTo>
                  <a:cubicBezTo>
                    <a:pt x="157" y="143"/>
                    <a:pt x="396"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5"/>
            <p:cNvSpPr/>
            <p:nvPr/>
          </p:nvSpPr>
          <p:spPr>
            <a:xfrm>
              <a:off x="4920656" y="1484531"/>
              <a:ext cx="34229" cy="17223"/>
            </a:xfrm>
            <a:custGeom>
              <a:rect b="b" l="l" r="r" t="t"/>
              <a:pathLst>
                <a:path extrusionOk="0" h="572" w="959">
                  <a:moveTo>
                    <a:pt x="704" y="546"/>
                  </a:moveTo>
                  <a:cubicBezTo>
                    <a:pt x="863" y="441"/>
                    <a:pt x="958" y="303"/>
                    <a:pt x="894" y="92"/>
                  </a:cubicBezTo>
                  <a:cubicBezTo>
                    <a:pt x="627" y="95"/>
                    <a:pt x="469" y="48"/>
                    <a:pt x="313" y="0"/>
                  </a:cubicBezTo>
                  <a:cubicBezTo>
                    <a:pt x="0" y="149"/>
                    <a:pt x="82" y="572"/>
                    <a:pt x="704"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5"/>
            <p:cNvSpPr/>
            <p:nvPr/>
          </p:nvSpPr>
          <p:spPr>
            <a:xfrm>
              <a:off x="2716149" y="1488776"/>
              <a:ext cx="20131" cy="16199"/>
            </a:xfrm>
            <a:custGeom>
              <a:rect b="b" l="l" r="r" t="t"/>
              <a:pathLst>
                <a:path extrusionOk="0" h="538" w="564">
                  <a:moveTo>
                    <a:pt x="563" y="405"/>
                  </a:moveTo>
                  <a:lnTo>
                    <a:pt x="563" y="132"/>
                  </a:lnTo>
                  <a:cubicBezTo>
                    <a:pt x="0" y="0"/>
                    <a:pt x="0" y="538"/>
                    <a:pt x="563" y="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5"/>
            <p:cNvSpPr/>
            <p:nvPr/>
          </p:nvSpPr>
          <p:spPr>
            <a:xfrm>
              <a:off x="6518365" y="1494708"/>
              <a:ext cx="13991" cy="4306"/>
            </a:xfrm>
            <a:custGeom>
              <a:rect b="b" l="l" r="r" t="t"/>
              <a:pathLst>
                <a:path extrusionOk="0" h="143" w="392">
                  <a:moveTo>
                    <a:pt x="294" y="26"/>
                  </a:moveTo>
                  <a:cubicBezTo>
                    <a:pt x="236" y="0"/>
                    <a:pt x="0" y="71"/>
                    <a:pt x="101" y="118"/>
                  </a:cubicBezTo>
                  <a:cubicBezTo>
                    <a:pt x="151" y="143"/>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5"/>
            <p:cNvSpPr/>
            <p:nvPr/>
          </p:nvSpPr>
          <p:spPr>
            <a:xfrm>
              <a:off x="2631667" y="1490011"/>
              <a:ext cx="21951" cy="8762"/>
            </a:xfrm>
            <a:custGeom>
              <a:rect b="b" l="l" r="r" t="t"/>
              <a:pathLst>
                <a:path extrusionOk="0" h="291" w="615">
                  <a:moveTo>
                    <a:pt x="614" y="274"/>
                  </a:moveTo>
                  <a:lnTo>
                    <a:pt x="614" y="1"/>
                  </a:lnTo>
                  <a:lnTo>
                    <a:pt x="34" y="1"/>
                  </a:lnTo>
                  <a:cubicBezTo>
                    <a:pt x="1" y="201"/>
                    <a:pt x="194" y="291"/>
                    <a:pt x="614"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5"/>
            <p:cNvSpPr/>
            <p:nvPr/>
          </p:nvSpPr>
          <p:spPr>
            <a:xfrm>
              <a:off x="1833597" y="1487271"/>
              <a:ext cx="14670" cy="9545"/>
            </a:xfrm>
            <a:custGeom>
              <a:rect b="b" l="l" r="r" t="t"/>
              <a:pathLst>
                <a:path extrusionOk="0" h="317" w="411">
                  <a:moveTo>
                    <a:pt x="410" y="273"/>
                  </a:moveTo>
                  <a:lnTo>
                    <a:pt x="410" y="91"/>
                  </a:lnTo>
                  <a:cubicBezTo>
                    <a:pt x="220" y="91"/>
                    <a:pt x="182" y="17"/>
                    <a:pt x="25" y="1"/>
                  </a:cubicBezTo>
                  <a:cubicBezTo>
                    <a:pt x="45" y="144"/>
                    <a:pt x="0" y="316"/>
                    <a:pt x="410"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5"/>
            <p:cNvSpPr/>
            <p:nvPr/>
          </p:nvSpPr>
          <p:spPr>
            <a:xfrm>
              <a:off x="1600565" y="1492721"/>
              <a:ext cx="13777" cy="2800"/>
            </a:xfrm>
            <a:custGeom>
              <a:rect b="b" l="l" r="r" t="t"/>
              <a:pathLst>
                <a:path extrusionOk="0" h="93" w="386">
                  <a:moveTo>
                    <a:pt x="0" y="92"/>
                  </a:moveTo>
                  <a:cubicBezTo>
                    <a:pt x="149" y="71"/>
                    <a:pt x="380" y="90"/>
                    <a:pt x="385" y="1"/>
                  </a:cubicBezTo>
                  <a:cubicBezTo>
                    <a:pt x="235" y="22"/>
                    <a:pt x="5" y="5"/>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5"/>
            <p:cNvSpPr/>
            <p:nvPr/>
          </p:nvSpPr>
          <p:spPr>
            <a:xfrm>
              <a:off x="8380302" y="1486970"/>
              <a:ext cx="6996" cy="6203"/>
            </a:xfrm>
            <a:custGeom>
              <a:rect b="b" l="l" r="r" t="t"/>
              <a:pathLst>
                <a:path extrusionOk="0" h="206" w="196">
                  <a:moveTo>
                    <a:pt x="193" y="102"/>
                  </a:moveTo>
                  <a:cubicBezTo>
                    <a:pt x="195" y="52"/>
                    <a:pt x="39" y="0"/>
                    <a:pt x="1" y="102"/>
                  </a:cubicBezTo>
                  <a:cubicBezTo>
                    <a:pt x="1" y="153"/>
                    <a:pt x="159"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5"/>
            <p:cNvSpPr/>
            <p:nvPr/>
          </p:nvSpPr>
          <p:spPr>
            <a:xfrm>
              <a:off x="7447531" y="1489228"/>
              <a:ext cx="14063" cy="4276"/>
            </a:xfrm>
            <a:custGeom>
              <a:rect b="b" l="l" r="r" t="t"/>
              <a:pathLst>
                <a:path extrusionOk="0" h="142" w="394">
                  <a:moveTo>
                    <a:pt x="294" y="27"/>
                  </a:moveTo>
                  <a:cubicBezTo>
                    <a:pt x="240" y="1"/>
                    <a:pt x="1" y="71"/>
                    <a:pt x="100" y="117"/>
                  </a:cubicBezTo>
                  <a:cubicBezTo>
                    <a:pt x="153" y="142"/>
                    <a:pt x="394" y="73"/>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5"/>
            <p:cNvSpPr/>
            <p:nvPr/>
          </p:nvSpPr>
          <p:spPr>
            <a:xfrm>
              <a:off x="2288775" y="1487150"/>
              <a:ext cx="20737" cy="5781"/>
            </a:xfrm>
            <a:custGeom>
              <a:rect b="b" l="l" r="r" t="t"/>
              <a:pathLst>
                <a:path extrusionOk="0" h="192" w="581">
                  <a:moveTo>
                    <a:pt x="1" y="186"/>
                  </a:moveTo>
                  <a:cubicBezTo>
                    <a:pt x="333" y="191"/>
                    <a:pt x="497" y="118"/>
                    <a:pt x="580" y="5"/>
                  </a:cubicBezTo>
                  <a:cubicBezTo>
                    <a:pt x="249" y="1"/>
                    <a:pt x="85" y="75"/>
                    <a:pt x="1" y="1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5"/>
            <p:cNvSpPr/>
            <p:nvPr/>
          </p:nvSpPr>
          <p:spPr>
            <a:xfrm>
              <a:off x="2653688" y="1481851"/>
              <a:ext cx="20666" cy="8160"/>
            </a:xfrm>
            <a:custGeom>
              <a:rect b="b" l="l" r="r" t="t"/>
              <a:pathLst>
                <a:path extrusionOk="0" h="271" w="579">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5"/>
            <p:cNvSpPr/>
            <p:nvPr/>
          </p:nvSpPr>
          <p:spPr>
            <a:xfrm>
              <a:off x="6129967" y="1474384"/>
              <a:ext cx="26520" cy="15236"/>
            </a:xfrm>
            <a:custGeom>
              <a:rect b="b" l="l" r="r" t="t"/>
              <a:pathLst>
                <a:path extrusionOk="0" h="506" w="743">
                  <a:moveTo>
                    <a:pt x="1" y="72"/>
                  </a:moveTo>
                  <a:lnTo>
                    <a:pt x="1" y="435"/>
                  </a:lnTo>
                  <a:cubicBezTo>
                    <a:pt x="742" y="506"/>
                    <a:pt x="742" y="0"/>
                    <a:pt x="1" y="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5"/>
            <p:cNvSpPr/>
            <p:nvPr/>
          </p:nvSpPr>
          <p:spPr>
            <a:xfrm>
              <a:off x="5500577" y="1470892"/>
              <a:ext cx="35086" cy="16410"/>
            </a:xfrm>
            <a:custGeom>
              <a:rect b="b" l="l" r="r" t="t"/>
              <a:pathLst>
                <a:path extrusionOk="0" h="545" w="983">
                  <a:moveTo>
                    <a:pt x="844" y="0"/>
                  </a:moveTo>
                  <a:lnTo>
                    <a:pt x="74" y="0"/>
                  </a:lnTo>
                  <a:cubicBezTo>
                    <a:pt x="1" y="307"/>
                    <a:pt x="408" y="387"/>
                    <a:pt x="654" y="545"/>
                  </a:cubicBezTo>
                  <a:cubicBezTo>
                    <a:pt x="647" y="332"/>
                    <a:pt x="983" y="280"/>
                    <a:pt x="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5"/>
            <p:cNvSpPr/>
            <p:nvPr/>
          </p:nvSpPr>
          <p:spPr>
            <a:xfrm>
              <a:off x="2904781" y="1478299"/>
              <a:ext cx="13920" cy="4276"/>
            </a:xfrm>
            <a:custGeom>
              <a:rect b="b" l="l" r="r" t="t"/>
              <a:pathLst>
                <a:path extrusionOk="0" h="142" w="390">
                  <a:moveTo>
                    <a:pt x="292" y="27"/>
                  </a:moveTo>
                  <a:cubicBezTo>
                    <a:pt x="237" y="1"/>
                    <a:pt x="1" y="70"/>
                    <a:pt x="99" y="118"/>
                  </a:cubicBezTo>
                  <a:cubicBezTo>
                    <a:pt x="152" y="142"/>
                    <a:pt x="390" y="74"/>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5"/>
            <p:cNvSpPr/>
            <p:nvPr/>
          </p:nvSpPr>
          <p:spPr>
            <a:xfrm>
              <a:off x="7588799" y="1470892"/>
              <a:ext cx="20773" cy="8250"/>
            </a:xfrm>
            <a:custGeom>
              <a:rect b="b" l="l" r="r" t="t"/>
              <a:pathLst>
                <a:path extrusionOk="0" h="274" w="582">
                  <a:moveTo>
                    <a:pt x="581" y="0"/>
                  </a:moveTo>
                  <a:lnTo>
                    <a:pt x="0" y="0"/>
                  </a:lnTo>
                  <a:lnTo>
                    <a:pt x="0" y="273"/>
                  </a:lnTo>
                  <a:lnTo>
                    <a:pt x="581"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5"/>
            <p:cNvSpPr/>
            <p:nvPr/>
          </p:nvSpPr>
          <p:spPr>
            <a:xfrm>
              <a:off x="8270157" y="1470500"/>
              <a:ext cx="7031" cy="6263"/>
            </a:xfrm>
            <a:custGeom>
              <a:rect b="b" l="l" r="r" t="t"/>
              <a:pathLst>
                <a:path extrusionOk="0" h="208" w="197">
                  <a:moveTo>
                    <a:pt x="195" y="105"/>
                  </a:moveTo>
                  <a:cubicBezTo>
                    <a:pt x="197" y="54"/>
                    <a:pt x="39" y="0"/>
                    <a:pt x="1" y="105"/>
                  </a:cubicBezTo>
                  <a:cubicBezTo>
                    <a:pt x="1" y="155"/>
                    <a:pt x="158" y="208"/>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5"/>
            <p:cNvSpPr/>
            <p:nvPr/>
          </p:nvSpPr>
          <p:spPr>
            <a:xfrm>
              <a:off x="5079699" y="1467399"/>
              <a:ext cx="14063" cy="4246"/>
            </a:xfrm>
            <a:custGeom>
              <a:rect b="b" l="l" r="r" t="t"/>
              <a:pathLst>
                <a:path extrusionOk="0" h="141" w="394">
                  <a:moveTo>
                    <a:pt x="104" y="116"/>
                  </a:moveTo>
                  <a:cubicBezTo>
                    <a:pt x="157" y="141"/>
                    <a:pt x="393" y="72"/>
                    <a:pt x="296" y="25"/>
                  </a:cubicBezTo>
                  <a:cubicBezTo>
                    <a:pt x="242" y="0"/>
                    <a:pt x="1" y="68"/>
                    <a:pt x="104"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5"/>
            <p:cNvSpPr/>
            <p:nvPr/>
          </p:nvSpPr>
          <p:spPr>
            <a:xfrm>
              <a:off x="1336624" y="1444908"/>
              <a:ext cx="52218" cy="28002"/>
            </a:xfrm>
            <a:custGeom>
              <a:rect b="b" l="l" r="r" t="t"/>
              <a:pathLst>
                <a:path extrusionOk="0" h="930" w="1463">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5"/>
            <p:cNvSpPr/>
            <p:nvPr/>
          </p:nvSpPr>
          <p:spPr>
            <a:xfrm>
              <a:off x="7003667" y="1462702"/>
              <a:ext cx="13884" cy="5510"/>
            </a:xfrm>
            <a:custGeom>
              <a:rect b="b" l="l" r="r" t="t"/>
              <a:pathLst>
                <a:path extrusionOk="0" h="183" w="389">
                  <a:moveTo>
                    <a:pt x="1" y="182"/>
                  </a:moveTo>
                  <a:lnTo>
                    <a:pt x="388" y="182"/>
                  </a:lnTo>
                  <a:lnTo>
                    <a:pt x="388"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5"/>
            <p:cNvSpPr/>
            <p:nvPr/>
          </p:nvSpPr>
          <p:spPr>
            <a:xfrm>
              <a:off x="2917987" y="1459962"/>
              <a:ext cx="29482" cy="9846"/>
            </a:xfrm>
            <a:custGeom>
              <a:rect b="b" l="l" r="r" t="t"/>
              <a:pathLst>
                <a:path extrusionOk="0" h="327" w="826">
                  <a:moveTo>
                    <a:pt x="692" y="273"/>
                  </a:moveTo>
                  <a:cubicBezTo>
                    <a:pt x="825" y="29"/>
                    <a:pt x="294" y="97"/>
                    <a:pt x="115" y="0"/>
                  </a:cubicBezTo>
                  <a:cubicBezTo>
                    <a:pt x="0" y="235"/>
                    <a:pt x="192" y="327"/>
                    <a:pt x="69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5"/>
            <p:cNvSpPr/>
            <p:nvPr/>
          </p:nvSpPr>
          <p:spPr>
            <a:xfrm>
              <a:off x="1610666" y="1464659"/>
              <a:ext cx="14027" cy="4276"/>
            </a:xfrm>
            <a:custGeom>
              <a:rect b="b" l="l" r="r" t="t"/>
              <a:pathLst>
                <a:path extrusionOk="0" h="142" w="393">
                  <a:moveTo>
                    <a:pt x="102" y="117"/>
                  </a:moveTo>
                  <a:cubicBezTo>
                    <a:pt x="153" y="142"/>
                    <a:pt x="392" y="73"/>
                    <a:pt x="294" y="26"/>
                  </a:cubicBezTo>
                  <a:cubicBezTo>
                    <a:pt x="239" y="1"/>
                    <a:pt x="0"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5"/>
            <p:cNvSpPr/>
            <p:nvPr/>
          </p:nvSpPr>
          <p:spPr>
            <a:xfrm>
              <a:off x="2818835" y="1459571"/>
              <a:ext cx="6924" cy="6233"/>
            </a:xfrm>
            <a:custGeom>
              <a:rect b="b" l="l" r="r" t="t"/>
              <a:pathLst>
                <a:path extrusionOk="0" h="207" w="194">
                  <a:moveTo>
                    <a:pt x="191" y="103"/>
                  </a:moveTo>
                  <a:cubicBezTo>
                    <a:pt x="194" y="52"/>
                    <a:pt x="36" y="0"/>
                    <a:pt x="0" y="103"/>
                  </a:cubicBezTo>
                  <a:cubicBezTo>
                    <a:pt x="0" y="156"/>
                    <a:pt x="154" y="207"/>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5"/>
            <p:cNvSpPr/>
            <p:nvPr/>
          </p:nvSpPr>
          <p:spPr>
            <a:xfrm>
              <a:off x="1004940" y="1461889"/>
              <a:ext cx="14063" cy="4306"/>
            </a:xfrm>
            <a:custGeom>
              <a:rect b="b" l="l" r="r" t="t"/>
              <a:pathLst>
                <a:path extrusionOk="0" h="143" w="394">
                  <a:moveTo>
                    <a:pt x="296" y="26"/>
                  </a:moveTo>
                  <a:cubicBezTo>
                    <a:pt x="240" y="0"/>
                    <a:pt x="1" y="71"/>
                    <a:pt x="101" y="118"/>
                  </a:cubicBezTo>
                  <a:cubicBezTo>
                    <a:pt x="152" y="143"/>
                    <a:pt x="394" y="73"/>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5"/>
            <p:cNvSpPr/>
            <p:nvPr/>
          </p:nvSpPr>
          <p:spPr>
            <a:xfrm>
              <a:off x="660834" y="1461920"/>
              <a:ext cx="14063" cy="4276"/>
            </a:xfrm>
            <a:custGeom>
              <a:rect b="b" l="l" r="r" t="t"/>
              <a:pathLst>
                <a:path extrusionOk="0" h="142" w="394">
                  <a:moveTo>
                    <a:pt x="100" y="117"/>
                  </a:moveTo>
                  <a:cubicBezTo>
                    <a:pt x="156" y="142"/>
                    <a:pt x="393" y="72"/>
                    <a:pt x="294" y="25"/>
                  </a:cubicBezTo>
                  <a:cubicBezTo>
                    <a:pt x="242" y="1"/>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5"/>
            <p:cNvSpPr/>
            <p:nvPr/>
          </p:nvSpPr>
          <p:spPr>
            <a:xfrm>
              <a:off x="492262" y="1453700"/>
              <a:ext cx="28483" cy="11743"/>
            </a:xfrm>
            <a:custGeom>
              <a:rect b="b" l="l" r="r" t="t"/>
              <a:pathLst>
                <a:path extrusionOk="0" h="390" w="798">
                  <a:moveTo>
                    <a:pt x="771" y="26"/>
                  </a:moveTo>
                  <a:cubicBezTo>
                    <a:pt x="336" y="1"/>
                    <a:pt x="49" y="49"/>
                    <a:pt x="1" y="208"/>
                  </a:cubicBezTo>
                  <a:cubicBezTo>
                    <a:pt x="279" y="229"/>
                    <a:pt x="326" y="358"/>
                    <a:pt x="580" y="390"/>
                  </a:cubicBezTo>
                  <a:cubicBezTo>
                    <a:pt x="539" y="219"/>
                    <a:pt x="797" y="189"/>
                    <a:pt x="77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5"/>
            <p:cNvSpPr/>
            <p:nvPr/>
          </p:nvSpPr>
          <p:spPr>
            <a:xfrm>
              <a:off x="2089293" y="1452405"/>
              <a:ext cx="38726" cy="12646"/>
            </a:xfrm>
            <a:custGeom>
              <a:rect b="b" l="l" r="r" t="t"/>
              <a:pathLst>
                <a:path extrusionOk="0" h="420" w="1085">
                  <a:moveTo>
                    <a:pt x="962" y="341"/>
                  </a:moveTo>
                  <a:cubicBezTo>
                    <a:pt x="1085" y="121"/>
                    <a:pt x="42" y="1"/>
                    <a:pt x="0" y="159"/>
                  </a:cubicBezTo>
                  <a:cubicBezTo>
                    <a:pt x="366" y="199"/>
                    <a:pt x="347" y="420"/>
                    <a:pt x="962" y="3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5"/>
            <p:cNvSpPr/>
            <p:nvPr/>
          </p:nvSpPr>
          <p:spPr>
            <a:xfrm>
              <a:off x="8662517" y="1457192"/>
              <a:ext cx="13777" cy="2800"/>
            </a:xfrm>
            <a:custGeom>
              <a:rect b="b" l="l" r="r" t="t"/>
              <a:pathLst>
                <a:path extrusionOk="0" h="93" w="386">
                  <a:moveTo>
                    <a:pt x="385" y="1"/>
                  </a:moveTo>
                  <a:cubicBezTo>
                    <a:pt x="238" y="23"/>
                    <a:pt x="5" y="5"/>
                    <a:pt x="0" y="92"/>
                  </a:cubicBezTo>
                  <a:cubicBezTo>
                    <a:pt x="150" y="71"/>
                    <a:pt x="381" y="90"/>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5"/>
            <p:cNvSpPr/>
            <p:nvPr/>
          </p:nvSpPr>
          <p:spPr>
            <a:xfrm>
              <a:off x="216150" y="1454453"/>
              <a:ext cx="21558" cy="6444"/>
            </a:xfrm>
            <a:custGeom>
              <a:rect b="b" l="l" r="r" t="t"/>
              <a:pathLst>
                <a:path extrusionOk="0" h="214" w="604">
                  <a:moveTo>
                    <a:pt x="603" y="1"/>
                  </a:moveTo>
                  <a:lnTo>
                    <a:pt x="25" y="1"/>
                  </a:lnTo>
                  <a:cubicBezTo>
                    <a:pt x="0" y="164"/>
                    <a:pt x="216" y="213"/>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5"/>
            <p:cNvSpPr/>
            <p:nvPr/>
          </p:nvSpPr>
          <p:spPr>
            <a:xfrm>
              <a:off x="5585845" y="1448672"/>
              <a:ext cx="6853" cy="6203"/>
            </a:xfrm>
            <a:custGeom>
              <a:rect b="b" l="l" r="r" t="t"/>
              <a:pathLst>
                <a:path extrusionOk="0" h="206" w="192">
                  <a:moveTo>
                    <a:pt x="191" y="103"/>
                  </a:moveTo>
                  <a:cubicBezTo>
                    <a:pt x="191" y="53"/>
                    <a:pt x="36" y="1"/>
                    <a:pt x="1" y="103"/>
                  </a:cubicBezTo>
                  <a:cubicBezTo>
                    <a:pt x="1" y="153"/>
                    <a:pt x="156" y="206"/>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5"/>
            <p:cNvSpPr/>
            <p:nvPr/>
          </p:nvSpPr>
          <p:spPr>
            <a:xfrm>
              <a:off x="4711609" y="1449033"/>
              <a:ext cx="13849" cy="5450"/>
            </a:xfrm>
            <a:custGeom>
              <a:rect b="b" l="l" r="r" t="t"/>
              <a:pathLst>
                <a:path extrusionOk="0" h="181" w="388">
                  <a:moveTo>
                    <a:pt x="388" y="0"/>
                  </a:moveTo>
                  <a:lnTo>
                    <a:pt x="0" y="0"/>
                  </a:lnTo>
                  <a:lnTo>
                    <a:pt x="0" y="181"/>
                  </a:lnTo>
                  <a:lnTo>
                    <a:pt x="388" y="1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5"/>
            <p:cNvSpPr/>
            <p:nvPr/>
          </p:nvSpPr>
          <p:spPr>
            <a:xfrm>
              <a:off x="2436575" y="1435514"/>
              <a:ext cx="40404" cy="18548"/>
            </a:xfrm>
            <a:custGeom>
              <a:rect b="b" l="l" r="r" t="t"/>
              <a:pathLst>
                <a:path extrusionOk="0" h="616" w="1132">
                  <a:moveTo>
                    <a:pt x="1068" y="449"/>
                  </a:moveTo>
                  <a:cubicBezTo>
                    <a:pt x="1132" y="0"/>
                    <a:pt x="0" y="212"/>
                    <a:pt x="102" y="538"/>
                  </a:cubicBezTo>
                  <a:cubicBezTo>
                    <a:pt x="648" y="615"/>
                    <a:pt x="601" y="412"/>
                    <a:pt x="1068" y="4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5"/>
            <p:cNvSpPr/>
            <p:nvPr/>
          </p:nvSpPr>
          <p:spPr>
            <a:xfrm>
              <a:off x="96404" y="1448250"/>
              <a:ext cx="14063" cy="4276"/>
            </a:xfrm>
            <a:custGeom>
              <a:rect b="b" l="l" r="r" t="t"/>
              <a:pathLst>
                <a:path extrusionOk="0" h="142" w="394">
                  <a:moveTo>
                    <a:pt x="294" y="26"/>
                  </a:moveTo>
                  <a:cubicBezTo>
                    <a:pt x="239" y="0"/>
                    <a:pt x="0" y="70"/>
                    <a:pt x="101" y="115"/>
                  </a:cubicBezTo>
                  <a:cubicBezTo>
                    <a:pt x="154" y="141"/>
                    <a:pt x="393"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5"/>
            <p:cNvSpPr/>
            <p:nvPr/>
          </p:nvSpPr>
          <p:spPr>
            <a:xfrm>
              <a:off x="7664466" y="1443553"/>
              <a:ext cx="13813" cy="5540"/>
            </a:xfrm>
            <a:custGeom>
              <a:rect b="b" l="l" r="r" t="t"/>
              <a:pathLst>
                <a:path extrusionOk="0" h="184" w="387">
                  <a:moveTo>
                    <a:pt x="387" y="1"/>
                  </a:moveTo>
                  <a:lnTo>
                    <a:pt x="0" y="1"/>
                  </a:lnTo>
                  <a:lnTo>
                    <a:pt x="0" y="184"/>
                  </a:lnTo>
                  <a:lnTo>
                    <a:pt x="387"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5"/>
            <p:cNvSpPr/>
            <p:nvPr/>
          </p:nvSpPr>
          <p:spPr>
            <a:xfrm>
              <a:off x="5224358" y="1445540"/>
              <a:ext cx="13956" cy="4276"/>
            </a:xfrm>
            <a:custGeom>
              <a:rect b="b" l="l" r="r" t="t"/>
              <a:pathLst>
                <a:path extrusionOk="0" h="142" w="391">
                  <a:moveTo>
                    <a:pt x="292" y="25"/>
                  </a:moveTo>
                  <a:cubicBezTo>
                    <a:pt x="238" y="0"/>
                    <a:pt x="1" y="68"/>
                    <a:pt x="100" y="116"/>
                  </a:cubicBezTo>
                  <a:cubicBezTo>
                    <a:pt x="152" y="141"/>
                    <a:pt x="391"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5"/>
            <p:cNvSpPr/>
            <p:nvPr/>
          </p:nvSpPr>
          <p:spPr>
            <a:xfrm>
              <a:off x="4645900" y="1435364"/>
              <a:ext cx="28268" cy="13700"/>
            </a:xfrm>
            <a:custGeom>
              <a:rect b="b" l="l" r="r" t="t"/>
              <a:pathLst>
                <a:path extrusionOk="0" h="455" w="792">
                  <a:moveTo>
                    <a:pt x="493" y="454"/>
                  </a:moveTo>
                  <a:cubicBezTo>
                    <a:pt x="758" y="338"/>
                    <a:pt x="792" y="8"/>
                    <a:pt x="301" y="0"/>
                  </a:cubicBezTo>
                  <a:cubicBezTo>
                    <a:pt x="36" y="116"/>
                    <a:pt x="1" y="445"/>
                    <a:pt x="493"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5"/>
            <p:cNvSpPr/>
            <p:nvPr/>
          </p:nvSpPr>
          <p:spPr>
            <a:xfrm>
              <a:off x="7213500" y="1434581"/>
              <a:ext cx="14063" cy="4306"/>
            </a:xfrm>
            <a:custGeom>
              <a:rect b="b" l="l" r="r" t="t"/>
              <a:pathLst>
                <a:path extrusionOk="0" h="143" w="394">
                  <a:moveTo>
                    <a:pt x="100" y="116"/>
                  </a:moveTo>
                  <a:cubicBezTo>
                    <a:pt x="155" y="142"/>
                    <a:pt x="394" y="72"/>
                    <a:pt x="295" y="26"/>
                  </a:cubicBezTo>
                  <a:cubicBezTo>
                    <a:pt x="240" y="0"/>
                    <a:pt x="1"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5"/>
            <p:cNvSpPr/>
            <p:nvPr/>
          </p:nvSpPr>
          <p:spPr>
            <a:xfrm>
              <a:off x="3362600" y="1429854"/>
              <a:ext cx="34443" cy="9033"/>
            </a:xfrm>
            <a:custGeom>
              <a:rect b="b" l="l" r="r" t="t"/>
              <a:pathLst>
                <a:path extrusionOk="0" h="300" w="965">
                  <a:moveTo>
                    <a:pt x="192" y="273"/>
                  </a:moveTo>
                  <a:cubicBezTo>
                    <a:pt x="632" y="299"/>
                    <a:pt x="919" y="252"/>
                    <a:pt x="965" y="92"/>
                  </a:cubicBezTo>
                  <a:cubicBezTo>
                    <a:pt x="621" y="113"/>
                    <a:pt x="0" y="0"/>
                    <a:pt x="19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5"/>
            <p:cNvSpPr/>
            <p:nvPr/>
          </p:nvSpPr>
          <p:spPr>
            <a:xfrm>
              <a:off x="2429865" y="1434581"/>
              <a:ext cx="13991" cy="4306"/>
            </a:xfrm>
            <a:custGeom>
              <a:rect b="b" l="l" r="r" t="t"/>
              <a:pathLst>
                <a:path extrusionOk="0" h="143" w="392">
                  <a:moveTo>
                    <a:pt x="290" y="26"/>
                  </a:moveTo>
                  <a:cubicBezTo>
                    <a:pt x="236" y="0"/>
                    <a:pt x="0" y="69"/>
                    <a:pt x="98" y="116"/>
                  </a:cubicBezTo>
                  <a:cubicBezTo>
                    <a:pt x="150" y="142"/>
                    <a:pt x="392" y="73"/>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5"/>
            <p:cNvSpPr/>
            <p:nvPr/>
          </p:nvSpPr>
          <p:spPr>
            <a:xfrm>
              <a:off x="1813895" y="1432263"/>
              <a:ext cx="6889" cy="6173"/>
            </a:xfrm>
            <a:custGeom>
              <a:rect b="b" l="l" r="r" t="t"/>
              <a:pathLst>
                <a:path extrusionOk="0" h="205" w="193">
                  <a:moveTo>
                    <a:pt x="2" y="103"/>
                  </a:moveTo>
                  <a:cubicBezTo>
                    <a:pt x="0" y="153"/>
                    <a:pt x="157" y="205"/>
                    <a:pt x="192" y="103"/>
                  </a:cubicBezTo>
                  <a:cubicBezTo>
                    <a:pt x="192" y="52"/>
                    <a:pt x="37" y="0"/>
                    <a:pt x="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5"/>
            <p:cNvSpPr/>
            <p:nvPr/>
          </p:nvSpPr>
          <p:spPr>
            <a:xfrm>
              <a:off x="6449480" y="1431811"/>
              <a:ext cx="14099" cy="4306"/>
            </a:xfrm>
            <a:custGeom>
              <a:rect b="b" l="l" r="r" t="t"/>
              <a:pathLst>
                <a:path extrusionOk="0" h="143" w="395">
                  <a:moveTo>
                    <a:pt x="294" y="27"/>
                  </a:moveTo>
                  <a:cubicBezTo>
                    <a:pt x="241" y="1"/>
                    <a:pt x="1" y="70"/>
                    <a:pt x="103" y="118"/>
                  </a:cubicBezTo>
                  <a:cubicBezTo>
                    <a:pt x="155" y="143"/>
                    <a:pt x="395" y="74"/>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5"/>
            <p:cNvSpPr/>
            <p:nvPr/>
          </p:nvSpPr>
          <p:spPr>
            <a:xfrm>
              <a:off x="5866989" y="1425518"/>
              <a:ext cx="8959" cy="11442"/>
            </a:xfrm>
            <a:custGeom>
              <a:rect b="b" l="l" r="r" t="t"/>
              <a:pathLst>
                <a:path extrusionOk="0" h="380" w="251">
                  <a:moveTo>
                    <a:pt x="223" y="236"/>
                  </a:moveTo>
                  <a:cubicBezTo>
                    <a:pt x="251" y="141"/>
                    <a:pt x="72" y="1"/>
                    <a:pt x="29" y="144"/>
                  </a:cubicBezTo>
                  <a:cubicBezTo>
                    <a:pt x="0" y="241"/>
                    <a:pt x="179" y="379"/>
                    <a:pt x="223" y="2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5"/>
            <p:cNvSpPr/>
            <p:nvPr/>
          </p:nvSpPr>
          <p:spPr>
            <a:xfrm>
              <a:off x="0" y="1429101"/>
              <a:ext cx="14170" cy="4276"/>
            </a:xfrm>
            <a:custGeom>
              <a:rect b="b" l="l" r="r" t="t"/>
              <a:pathLst>
                <a:path extrusionOk="0" h="142" w="397">
                  <a:moveTo>
                    <a:pt x="294" y="25"/>
                  </a:moveTo>
                  <a:cubicBezTo>
                    <a:pt x="242" y="1"/>
                    <a:pt x="1" y="70"/>
                    <a:pt x="102" y="117"/>
                  </a:cubicBezTo>
                  <a:cubicBezTo>
                    <a:pt x="157" y="142"/>
                    <a:pt x="396" y="75"/>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5"/>
            <p:cNvSpPr/>
            <p:nvPr/>
          </p:nvSpPr>
          <p:spPr>
            <a:xfrm>
              <a:off x="4477577" y="1427114"/>
              <a:ext cx="13777" cy="2770"/>
            </a:xfrm>
            <a:custGeom>
              <a:rect b="b" l="l" r="r" t="t"/>
              <a:pathLst>
                <a:path extrusionOk="0" h="92" w="386">
                  <a:moveTo>
                    <a:pt x="385" y="0"/>
                  </a:moveTo>
                  <a:cubicBezTo>
                    <a:pt x="238" y="21"/>
                    <a:pt x="7" y="3"/>
                    <a:pt x="0" y="91"/>
                  </a:cubicBezTo>
                  <a:cubicBezTo>
                    <a:pt x="150" y="72"/>
                    <a:pt x="383" y="90"/>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5"/>
            <p:cNvSpPr/>
            <p:nvPr/>
          </p:nvSpPr>
          <p:spPr>
            <a:xfrm>
              <a:off x="6645785" y="1418623"/>
              <a:ext cx="6960" cy="6142"/>
            </a:xfrm>
            <a:custGeom>
              <a:rect b="b" l="l" r="r" t="t"/>
              <a:pathLst>
                <a:path extrusionOk="0" h="204" w="195">
                  <a:moveTo>
                    <a:pt x="195" y="103"/>
                  </a:moveTo>
                  <a:cubicBezTo>
                    <a:pt x="195" y="52"/>
                    <a:pt x="39" y="0"/>
                    <a:pt x="1" y="103"/>
                  </a:cubicBezTo>
                  <a:cubicBezTo>
                    <a:pt x="0" y="152"/>
                    <a:pt x="157" y="204"/>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5"/>
            <p:cNvSpPr/>
            <p:nvPr/>
          </p:nvSpPr>
          <p:spPr>
            <a:xfrm>
              <a:off x="4591006" y="1420972"/>
              <a:ext cx="14134" cy="4185"/>
            </a:xfrm>
            <a:custGeom>
              <a:rect b="b" l="l" r="r" t="t"/>
              <a:pathLst>
                <a:path extrusionOk="0" h="139" w="396">
                  <a:moveTo>
                    <a:pt x="295" y="25"/>
                  </a:moveTo>
                  <a:cubicBezTo>
                    <a:pt x="241" y="0"/>
                    <a:pt x="1" y="68"/>
                    <a:pt x="103" y="114"/>
                  </a:cubicBezTo>
                  <a:cubicBezTo>
                    <a:pt x="156" y="139"/>
                    <a:pt x="395" y="71"/>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5"/>
            <p:cNvSpPr/>
            <p:nvPr/>
          </p:nvSpPr>
          <p:spPr>
            <a:xfrm>
              <a:off x="2626027" y="1416215"/>
              <a:ext cx="15134" cy="9184"/>
            </a:xfrm>
            <a:custGeom>
              <a:rect b="b" l="l" r="r" t="t"/>
              <a:pathLst>
                <a:path extrusionOk="0" h="305" w="424">
                  <a:moveTo>
                    <a:pt x="387" y="272"/>
                  </a:moveTo>
                  <a:cubicBezTo>
                    <a:pt x="357" y="165"/>
                    <a:pt x="424" y="15"/>
                    <a:pt x="194" y="0"/>
                  </a:cubicBezTo>
                  <a:cubicBezTo>
                    <a:pt x="184" y="55"/>
                    <a:pt x="165" y="108"/>
                    <a:pt x="1" y="92"/>
                  </a:cubicBezTo>
                  <a:cubicBezTo>
                    <a:pt x="24" y="201"/>
                    <a:pt x="58" y="305"/>
                    <a:pt x="387"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5"/>
            <p:cNvSpPr/>
            <p:nvPr/>
          </p:nvSpPr>
          <p:spPr>
            <a:xfrm>
              <a:off x="2557178" y="1421725"/>
              <a:ext cx="13849" cy="2680"/>
            </a:xfrm>
            <a:custGeom>
              <a:rect b="b" l="l" r="r" t="t"/>
              <a:pathLst>
                <a:path extrusionOk="0" h="89" w="388">
                  <a:moveTo>
                    <a:pt x="387" y="0"/>
                  </a:moveTo>
                  <a:cubicBezTo>
                    <a:pt x="238" y="18"/>
                    <a:pt x="6" y="3"/>
                    <a:pt x="1" y="89"/>
                  </a:cubicBezTo>
                  <a:cubicBezTo>
                    <a:pt x="152" y="68"/>
                    <a:pt x="383"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5"/>
            <p:cNvSpPr/>
            <p:nvPr/>
          </p:nvSpPr>
          <p:spPr>
            <a:xfrm>
              <a:off x="2515989" y="1409952"/>
              <a:ext cx="30410" cy="11803"/>
            </a:xfrm>
            <a:custGeom>
              <a:rect b="b" l="l" r="r" t="t"/>
              <a:pathLst>
                <a:path extrusionOk="0" h="392" w="852">
                  <a:moveTo>
                    <a:pt x="771" y="27"/>
                  </a:moveTo>
                  <a:cubicBezTo>
                    <a:pt x="334" y="1"/>
                    <a:pt x="48" y="48"/>
                    <a:pt x="1" y="208"/>
                  </a:cubicBezTo>
                  <a:cubicBezTo>
                    <a:pt x="275" y="231"/>
                    <a:pt x="324" y="359"/>
                    <a:pt x="578" y="391"/>
                  </a:cubicBezTo>
                  <a:cubicBezTo>
                    <a:pt x="638" y="267"/>
                    <a:pt x="852" y="216"/>
                    <a:pt x="77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5"/>
            <p:cNvSpPr/>
            <p:nvPr/>
          </p:nvSpPr>
          <p:spPr>
            <a:xfrm>
              <a:off x="4019794" y="1409952"/>
              <a:ext cx="13991" cy="4246"/>
            </a:xfrm>
            <a:custGeom>
              <a:rect b="b" l="l" r="r" t="t"/>
              <a:pathLst>
                <a:path extrusionOk="0" h="141" w="392">
                  <a:moveTo>
                    <a:pt x="99" y="116"/>
                  </a:moveTo>
                  <a:cubicBezTo>
                    <a:pt x="154" y="141"/>
                    <a:pt x="392" y="73"/>
                    <a:pt x="293" y="24"/>
                  </a:cubicBezTo>
                  <a:cubicBezTo>
                    <a:pt x="240" y="1"/>
                    <a:pt x="0" y="71"/>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5"/>
            <p:cNvSpPr/>
            <p:nvPr/>
          </p:nvSpPr>
          <p:spPr>
            <a:xfrm>
              <a:off x="7210252" y="1404713"/>
              <a:ext cx="13777" cy="6745"/>
            </a:xfrm>
            <a:custGeom>
              <a:rect b="b" l="l" r="r" t="t"/>
              <a:pathLst>
                <a:path extrusionOk="0" h="224" w="386">
                  <a:moveTo>
                    <a:pt x="386" y="110"/>
                  </a:moveTo>
                  <a:cubicBezTo>
                    <a:pt x="345" y="0"/>
                    <a:pt x="170" y="54"/>
                    <a:pt x="1" y="110"/>
                  </a:cubicBezTo>
                  <a:cubicBezTo>
                    <a:pt x="1" y="202"/>
                    <a:pt x="339" y="223"/>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5"/>
            <p:cNvSpPr/>
            <p:nvPr/>
          </p:nvSpPr>
          <p:spPr>
            <a:xfrm>
              <a:off x="5933233" y="1404503"/>
              <a:ext cx="14063" cy="4306"/>
            </a:xfrm>
            <a:custGeom>
              <a:rect b="b" l="l" r="r" t="t"/>
              <a:pathLst>
                <a:path extrusionOk="0" h="143" w="394">
                  <a:moveTo>
                    <a:pt x="294" y="25"/>
                  </a:moveTo>
                  <a:cubicBezTo>
                    <a:pt x="239" y="0"/>
                    <a:pt x="0" y="68"/>
                    <a:pt x="102" y="117"/>
                  </a:cubicBezTo>
                  <a:cubicBezTo>
                    <a:pt x="153" y="143"/>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5"/>
            <p:cNvSpPr/>
            <p:nvPr/>
          </p:nvSpPr>
          <p:spPr>
            <a:xfrm>
              <a:off x="2897428" y="1397036"/>
              <a:ext cx="26591" cy="12345"/>
            </a:xfrm>
            <a:custGeom>
              <a:rect b="b" l="l" r="r" t="t"/>
              <a:pathLst>
                <a:path extrusionOk="0" h="410" w="745">
                  <a:moveTo>
                    <a:pt x="690" y="365"/>
                  </a:moveTo>
                  <a:cubicBezTo>
                    <a:pt x="745" y="157"/>
                    <a:pt x="644" y="21"/>
                    <a:pt x="305" y="0"/>
                  </a:cubicBezTo>
                  <a:cubicBezTo>
                    <a:pt x="1" y="136"/>
                    <a:pt x="89" y="409"/>
                    <a:pt x="690"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5"/>
            <p:cNvSpPr/>
            <p:nvPr/>
          </p:nvSpPr>
          <p:spPr>
            <a:xfrm>
              <a:off x="2116348" y="1391586"/>
              <a:ext cx="38619" cy="16440"/>
            </a:xfrm>
            <a:custGeom>
              <a:rect b="b" l="l" r="r" t="t"/>
              <a:pathLst>
                <a:path extrusionOk="0" h="546" w="1082">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5"/>
            <p:cNvSpPr/>
            <p:nvPr/>
          </p:nvSpPr>
          <p:spPr>
            <a:xfrm>
              <a:off x="6807469" y="1401793"/>
              <a:ext cx="13991" cy="4276"/>
            </a:xfrm>
            <a:custGeom>
              <a:rect b="b" l="l" r="r" t="t"/>
              <a:pathLst>
                <a:path extrusionOk="0" h="142" w="392">
                  <a:moveTo>
                    <a:pt x="292" y="25"/>
                  </a:moveTo>
                  <a:cubicBezTo>
                    <a:pt x="237" y="0"/>
                    <a:pt x="1" y="70"/>
                    <a:pt x="100" y="115"/>
                  </a:cubicBezTo>
                  <a:cubicBezTo>
                    <a:pt x="152" y="141"/>
                    <a:pt x="391"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5"/>
            <p:cNvSpPr/>
            <p:nvPr/>
          </p:nvSpPr>
          <p:spPr>
            <a:xfrm>
              <a:off x="8369880" y="1399053"/>
              <a:ext cx="14063" cy="4276"/>
            </a:xfrm>
            <a:custGeom>
              <a:rect b="b" l="l" r="r" t="t"/>
              <a:pathLst>
                <a:path extrusionOk="0" h="142" w="394">
                  <a:moveTo>
                    <a:pt x="100" y="116"/>
                  </a:moveTo>
                  <a:cubicBezTo>
                    <a:pt x="156" y="141"/>
                    <a:pt x="393" y="72"/>
                    <a:pt x="293" y="25"/>
                  </a:cubicBezTo>
                  <a:cubicBezTo>
                    <a:pt x="241" y="0"/>
                    <a:pt x="0"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5"/>
            <p:cNvSpPr/>
            <p:nvPr/>
          </p:nvSpPr>
          <p:spPr>
            <a:xfrm>
              <a:off x="7341062" y="1388394"/>
              <a:ext cx="28661" cy="14182"/>
            </a:xfrm>
            <a:custGeom>
              <a:rect b="b" l="l" r="r" t="t"/>
              <a:pathLst>
                <a:path extrusionOk="0" h="471" w="803">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5"/>
            <p:cNvSpPr/>
            <p:nvPr/>
          </p:nvSpPr>
          <p:spPr>
            <a:xfrm>
              <a:off x="4972123" y="1392760"/>
              <a:ext cx="9030" cy="11412"/>
            </a:xfrm>
            <a:custGeom>
              <a:rect b="b" l="l" r="r" t="t"/>
              <a:pathLst>
                <a:path extrusionOk="0" h="379" w="253">
                  <a:moveTo>
                    <a:pt x="224" y="234"/>
                  </a:moveTo>
                  <a:cubicBezTo>
                    <a:pt x="252" y="140"/>
                    <a:pt x="74" y="0"/>
                    <a:pt x="31" y="144"/>
                  </a:cubicBezTo>
                  <a:cubicBezTo>
                    <a:pt x="0" y="239"/>
                    <a:pt x="181" y="379"/>
                    <a:pt x="224" y="2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5"/>
            <p:cNvSpPr/>
            <p:nvPr/>
          </p:nvSpPr>
          <p:spPr>
            <a:xfrm>
              <a:off x="2333461" y="1393603"/>
              <a:ext cx="13956" cy="4246"/>
            </a:xfrm>
            <a:custGeom>
              <a:rect b="b" l="l" r="r" t="t"/>
              <a:pathLst>
                <a:path extrusionOk="0" h="141" w="391">
                  <a:moveTo>
                    <a:pt x="292" y="24"/>
                  </a:moveTo>
                  <a:cubicBezTo>
                    <a:pt x="237" y="1"/>
                    <a:pt x="0" y="69"/>
                    <a:pt x="100" y="116"/>
                  </a:cubicBezTo>
                  <a:cubicBezTo>
                    <a:pt x="152" y="141"/>
                    <a:pt x="391" y="71"/>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5"/>
            <p:cNvSpPr/>
            <p:nvPr/>
          </p:nvSpPr>
          <p:spPr>
            <a:xfrm>
              <a:off x="2061668" y="1391586"/>
              <a:ext cx="13777" cy="5510"/>
            </a:xfrm>
            <a:custGeom>
              <a:rect b="b" l="l" r="r" t="t"/>
              <a:pathLst>
                <a:path extrusionOk="0" h="183" w="386">
                  <a:moveTo>
                    <a:pt x="385" y="0"/>
                  </a:moveTo>
                  <a:lnTo>
                    <a:pt x="0" y="0"/>
                  </a:lnTo>
                  <a:lnTo>
                    <a:pt x="0" y="183"/>
                  </a:lnTo>
                  <a:lnTo>
                    <a:pt x="385"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5"/>
            <p:cNvSpPr/>
            <p:nvPr/>
          </p:nvSpPr>
          <p:spPr>
            <a:xfrm>
              <a:off x="6212129" y="1383035"/>
              <a:ext cx="6960" cy="6203"/>
            </a:xfrm>
            <a:custGeom>
              <a:rect b="b" l="l" r="r" t="t"/>
              <a:pathLst>
                <a:path extrusionOk="0" h="206" w="195">
                  <a:moveTo>
                    <a:pt x="193" y="104"/>
                  </a:moveTo>
                  <a:cubicBezTo>
                    <a:pt x="195" y="54"/>
                    <a:pt x="37" y="1"/>
                    <a:pt x="3" y="104"/>
                  </a:cubicBezTo>
                  <a:cubicBezTo>
                    <a:pt x="0" y="153"/>
                    <a:pt x="157" y="206"/>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5"/>
            <p:cNvSpPr/>
            <p:nvPr/>
          </p:nvSpPr>
          <p:spPr>
            <a:xfrm>
              <a:off x="3214015" y="1371413"/>
              <a:ext cx="52218" cy="22823"/>
            </a:xfrm>
            <a:custGeom>
              <a:rect b="b" l="l" r="r" t="t"/>
              <a:pathLst>
                <a:path extrusionOk="0" h="758" w="1463">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5"/>
            <p:cNvSpPr/>
            <p:nvPr/>
          </p:nvSpPr>
          <p:spPr>
            <a:xfrm>
              <a:off x="7770971" y="1379934"/>
              <a:ext cx="14063" cy="4276"/>
            </a:xfrm>
            <a:custGeom>
              <a:rect b="b" l="l" r="r" t="t"/>
              <a:pathLst>
                <a:path extrusionOk="0" h="142" w="394">
                  <a:moveTo>
                    <a:pt x="294" y="25"/>
                  </a:moveTo>
                  <a:cubicBezTo>
                    <a:pt x="240" y="1"/>
                    <a:pt x="0" y="69"/>
                    <a:pt x="102" y="116"/>
                  </a:cubicBezTo>
                  <a:cubicBezTo>
                    <a:pt x="156" y="142"/>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5"/>
            <p:cNvSpPr/>
            <p:nvPr/>
          </p:nvSpPr>
          <p:spPr>
            <a:xfrm>
              <a:off x="3279973" y="1377887"/>
              <a:ext cx="13777" cy="5540"/>
            </a:xfrm>
            <a:custGeom>
              <a:rect b="b" l="l" r="r" t="t"/>
              <a:pathLst>
                <a:path extrusionOk="0" h="184" w="386">
                  <a:moveTo>
                    <a:pt x="1" y="184"/>
                  </a:moveTo>
                  <a:lnTo>
                    <a:pt x="386" y="184"/>
                  </a:lnTo>
                  <a:lnTo>
                    <a:pt x="386"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5"/>
            <p:cNvSpPr/>
            <p:nvPr/>
          </p:nvSpPr>
          <p:spPr>
            <a:xfrm>
              <a:off x="1841414" y="1380687"/>
              <a:ext cx="13742" cy="2740"/>
            </a:xfrm>
            <a:custGeom>
              <a:rect b="b" l="l" r="r" t="t"/>
              <a:pathLst>
                <a:path extrusionOk="0" h="91" w="385">
                  <a:moveTo>
                    <a:pt x="385" y="0"/>
                  </a:moveTo>
                  <a:cubicBezTo>
                    <a:pt x="236" y="20"/>
                    <a:pt x="6" y="3"/>
                    <a:pt x="1" y="91"/>
                  </a:cubicBezTo>
                  <a:cubicBezTo>
                    <a:pt x="150" y="71"/>
                    <a:pt x="379" y="88"/>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5"/>
            <p:cNvSpPr/>
            <p:nvPr/>
          </p:nvSpPr>
          <p:spPr>
            <a:xfrm>
              <a:off x="6412361" y="1367017"/>
              <a:ext cx="29018" cy="10960"/>
            </a:xfrm>
            <a:custGeom>
              <a:rect b="b" l="l" r="r" t="t"/>
              <a:pathLst>
                <a:path extrusionOk="0" h="364" w="813">
                  <a:moveTo>
                    <a:pt x="563" y="363"/>
                  </a:moveTo>
                  <a:cubicBezTo>
                    <a:pt x="812" y="244"/>
                    <a:pt x="682" y="90"/>
                    <a:pt x="371" y="0"/>
                  </a:cubicBezTo>
                  <a:cubicBezTo>
                    <a:pt x="346" y="227"/>
                    <a:pt x="0" y="283"/>
                    <a:pt x="563"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5"/>
            <p:cNvSpPr/>
            <p:nvPr/>
          </p:nvSpPr>
          <p:spPr>
            <a:xfrm>
              <a:off x="75774" y="1374424"/>
              <a:ext cx="14099" cy="4276"/>
            </a:xfrm>
            <a:custGeom>
              <a:rect b="b" l="l" r="r" t="t"/>
              <a:pathLst>
                <a:path extrusionOk="0" h="142" w="395">
                  <a:moveTo>
                    <a:pt x="293" y="26"/>
                  </a:moveTo>
                  <a:cubicBezTo>
                    <a:pt x="240" y="1"/>
                    <a:pt x="0" y="70"/>
                    <a:pt x="98" y="116"/>
                  </a:cubicBezTo>
                  <a:cubicBezTo>
                    <a:pt x="153" y="142"/>
                    <a:pt x="394"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5"/>
            <p:cNvSpPr/>
            <p:nvPr/>
          </p:nvSpPr>
          <p:spPr>
            <a:xfrm>
              <a:off x="8335437" y="1371714"/>
              <a:ext cx="14027" cy="4246"/>
            </a:xfrm>
            <a:custGeom>
              <a:rect b="b" l="l" r="r" t="t"/>
              <a:pathLst>
                <a:path extrusionOk="0" h="141" w="393">
                  <a:moveTo>
                    <a:pt x="294" y="26"/>
                  </a:moveTo>
                  <a:cubicBezTo>
                    <a:pt x="240" y="1"/>
                    <a:pt x="1" y="70"/>
                    <a:pt x="103" y="117"/>
                  </a:cubicBezTo>
                  <a:cubicBezTo>
                    <a:pt x="153" y="141"/>
                    <a:pt x="392" y="71"/>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5"/>
            <p:cNvSpPr/>
            <p:nvPr/>
          </p:nvSpPr>
          <p:spPr>
            <a:xfrm>
              <a:off x="4498243" y="1372467"/>
              <a:ext cx="13849" cy="2770"/>
            </a:xfrm>
            <a:custGeom>
              <a:rect b="b" l="l" r="r" t="t"/>
              <a:pathLst>
                <a:path extrusionOk="0" h="92" w="388">
                  <a:moveTo>
                    <a:pt x="387" y="1"/>
                  </a:moveTo>
                  <a:cubicBezTo>
                    <a:pt x="237" y="22"/>
                    <a:pt x="7" y="5"/>
                    <a:pt x="1" y="92"/>
                  </a:cubicBezTo>
                  <a:cubicBezTo>
                    <a:pt x="151" y="71"/>
                    <a:pt x="383" y="88"/>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5"/>
            <p:cNvSpPr/>
            <p:nvPr/>
          </p:nvSpPr>
          <p:spPr>
            <a:xfrm>
              <a:off x="8600556" y="1366265"/>
              <a:ext cx="13849" cy="7467"/>
            </a:xfrm>
            <a:custGeom>
              <a:rect b="b" l="l" r="r" t="t"/>
              <a:pathLst>
                <a:path extrusionOk="0" h="248" w="388">
                  <a:moveTo>
                    <a:pt x="388" y="115"/>
                  </a:moveTo>
                  <a:cubicBezTo>
                    <a:pt x="384" y="24"/>
                    <a:pt x="50" y="0"/>
                    <a:pt x="0" y="115"/>
                  </a:cubicBezTo>
                  <a:cubicBezTo>
                    <a:pt x="215" y="107"/>
                    <a:pt x="303" y="247"/>
                    <a:pt x="388"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5"/>
            <p:cNvSpPr/>
            <p:nvPr/>
          </p:nvSpPr>
          <p:spPr>
            <a:xfrm>
              <a:off x="8873991" y="1358768"/>
              <a:ext cx="25556" cy="10990"/>
            </a:xfrm>
            <a:custGeom>
              <a:rect b="b" l="l" r="r" t="t"/>
              <a:pathLst>
                <a:path extrusionOk="0" h="365" w="716">
                  <a:moveTo>
                    <a:pt x="439" y="364"/>
                  </a:moveTo>
                  <a:cubicBezTo>
                    <a:pt x="500" y="242"/>
                    <a:pt x="715" y="191"/>
                    <a:pt x="632" y="0"/>
                  </a:cubicBezTo>
                  <a:lnTo>
                    <a:pt x="54" y="0"/>
                  </a:lnTo>
                  <a:cubicBezTo>
                    <a:pt x="0" y="209"/>
                    <a:pt x="102" y="343"/>
                    <a:pt x="439"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5"/>
            <p:cNvSpPr/>
            <p:nvPr/>
          </p:nvSpPr>
          <p:spPr>
            <a:xfrm>
              <a:off x="6246251" y="1360725"/>
              <a:ext cx="21023" cy="9033"/>
            </a:xfrm>
            <a:custGeom>
              <a:rect b="b" l="l" r="r" t="t"/>
              <a:pathLst>
                <a:path extrusionOk="0" h="300" w="589">
                  <a:moveTo>
                    <a:pt x="394" y="299"/>
                  </a:moveTo>
                  <a:cubicBezTo>
                    <a:pt x="394" y="208"/>
                    <a:pt x="549" y="191"/>
                    <a:pt x="588" y="117"/>
                  </a:cubicBezTo>
                  <a:cubicBezTo>
                    <a:pt x="339" y="111"/>
                    <a:pt x="321" y="0"/>
                    <a:pt x="9" y="25"/>
                  </a:cubicBezTo>
                  <a:cubicBezTo>
                    <a:pt x="1" y="183"/>
                    <a:pt x="157" y="260"/>
                    <a:pt x="394"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5"/>
            <p:cNvSpPr/>
            <p:nvPr/>
          </p:nvSpPr>
          <p:spPr>
            <a:xfrm>
              <a:off x="8569504" y="1363465"/>
              <a:ext cx="14063" cy="4306"/>
            </a:xfrm>
            <a:custGeom>
              <a:rect b="b" l="l" r="r" t="t"/>
              <a:pathLst>
                <a:path extrusionOk="0" h="143" w="394">
                  <a:moveTo>
                    <a:pt x="99" y="118"/>
                  </a:moveTo>
                  <a:cubicBezTo>
                    <a:pt x="155" y="143"/>
                    <a:pt x="394" y="75"/>
                    <a:pt x="293" y="27"/>
                  </a:cubicBezTo>
                  <a:cubicBezTo>
                    <a:pt x="240" y="1"/>
                    <a:pt x="1" y="71"/>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5"/>
            <p:cNvSpPr/>
            <p:nvPr/>
          </p:nvSpPr>
          <p:spPr>
            <a:xfrm>
              <a:off x="4956990" y="1355094"/>
              <a:ext cx="39761" cy="15838"/>
            </a:xfrm>
            <a:custGeom>
              <a:rect b="b" l="l" r="r" t="t"/>
              <a:pathLst>
                <a:path extrusionOk="0" h="526" w="1114">
                  <a:moveTo>
                    <a:pt x="648" y="305"/>
                  </a:moveTo>
                  <a:cubicBezTo>
                    <a:pt x="1114" y="1"/>
                    <a:pt x="0" y="525"/>
                    <a:pt x="648"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5"/>
            <p:cNvSpPr/>
            <p:nvPr/>
          </p:nvSpPr>
          <p:spPr>
            <a:xfrm>
              <a:off x="2743489" y="1352355"/>
              <a:ext cx="36335" cy="19090"/>
            </a:xfrm>
            <a:custGeom>
              <a:rect b="b" l="l" r="r" t="t"/>
              <a:pathLst>
                <a:path extrusionOk="0" h="634" w="1018">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5"/>
            <p:cNvSpPr/>
            <p:nvPr/>
          </p:nvSpPr>
          <p:spPr>
            <a:xfrm>
              <a:off x="3893980" y="1347868"/>
              <a:ext cx="37905" cy="18789"/>
            </a:xfrm>
            <a:custGeom>
              <a:rect b="b" l="l" r="r" t="t"/>
              <a:pathLst>
                <a:path extrusionOk="0" h="624" w="1062">
                  <a:moveTo>
                    <a:pt x="732" y="545"/>
                  </a:moveTo>
                  <a:cubicBezTo>
                    <a:pt x="1062" y="392"/>
                    <a:pt x="619" y="138"/>
                    <a:pt x="347" y="0"/>
                  </a:cubicBezTo>
                  <a:cubicBezTo>
                    <a:pt x="48" y="139"/>
                    <a:pt x="1" y="623"/>
                    <a:pt x="732"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5"/>
            <p:cNvSpPr/>
            <p:nvPr/>
          </p:nvSpPr>
          <p:spPr>
            <a:xfrm>
              <a:off x="2784249" y="1355697"/>
              <a:ext cx="7067" cy="6233"/>
            </a:xfrm>
            <a:custGeom>
              <a:rect b="b" l="l" r="r" t="t"/>
              <a:pathLst>
                <a:path extrusionOk="0" h="207" w="198">
                  <a:moveTo>
                    <a:pt x="5" y="105"/>
                  </a:moveTo>
                  <a:cubicBezTo>
                    <a:pt x="1" y="154"/>
                    <a:pt x="161" y="206"/>
                    <a:pt x="198" y="105"/>
                  </a:cubicBezTo>
                  <a:cubicBezTo>
                    <a:pt x="198" y="54"/>
                    <a:pt x="40" y="0"/>
                    <a:pt x="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5"/>
            <p:cNvSpPr/>
            <p:nvPr/>
          </p:nvSpPr>
          <p:spPr>
            <a:xfrm>
              <a:off x="332362" y="1345129"/>
              <a:ext cx="56751" cy="22583"/>
            </a:xfrm>
            <a:custGeom>
              <a:rect b="b" l="l" r="r" t="t"/>
              <a:pathLst>
                <a:path extrusionOk="0" h="750" w="159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5"/>
            <p:cNvSpPr/>
            <p:nvPr/>
          </p:nvSpPr>
          <p:spPr>
            <a:xfrm>
              <a:off x="3276404" y="1355335"/>
              <a:ext cx="13991" cy="4246"/>
            </a:xfrm>
            <a:custGeom>
              <a:rect b="b" l="l" r="r" t="t"/>
              <a:pathLst>
                <a:path extrusionOk="0" h="141" w="392">
                  <a:moveTo>
                    <a:pt x="295" y="25"/>
                  </a:moveTo>
                  <a:cubicBezTo>
                    <a:pt x="238" y="1"/>
                    <a:pt x="0" y="67"/>
                    <a:pt x="99" y="117"/>
                  </a:cubicBezTo>
                  <a:cubicBezTo>
                    <a:pt x="153" y="140"/>
                    <a:pt x="392"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5"/>
            <p:cNvSpPr/>
            <p:nvPr/>
          </p:nvSpPr>
          <p:spPr>
            <a:xfrm>
              <a:off x="2096075" y="1352746"/>
              <a:ext cx="13742" cy="6745"/>
            </a:xfrm>
            <a:custGeom>
              <a:rect b="b" l="l" r="r" t="t"/>
              <a:pathLst>
                <a:path extrusionOk="0" h="224" w="385">
                  <a:moveTo>
                    <a:pt x="385" y="111"/>
                  </a:moveTo>
                  <a:cubicBezTo>
                    <a:pt x="345" y="0"/>
                    <a:pt x="172" y="55"/>
                    <a:pt x="1" y="111"/>
                  </a:cubicBezTo>
                  <a:cubicBezTo>
                    <a:pt x="2" y="203"/>
                    <a:pt x="339" y="224"/>
                    <a:pt x="385"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5"/>
            <p:cNvSpPr/>
            <p:nvPr/>
          </p:nvSpPr>
          <p:spPr>
            <a:xfrm>
              <a:off x="2980412" y="1349886"/>
              <a:ext cx="13991" cy="4276"/>
            </a:xfrm>
            <a:custGeom>
              <a:rect b="b" l="l" r="r" t="t"/>
              <a:pathLst>
                <a:path extrusionOk="0" h="142" w="392">
                  <a:moveTo>
                    <a:pt x="294" y="25"/>
                  </a:moveTo>
                  <a:cubicBezTo>
                    <a:pt x="241" y="0"/>
                    <a:pt x="0" y="69"/>
                    <a:pt x="101" y="116"/>
                  </a:cubicBezTo>
                  <a:cubicBezTo>
                    <a:pt x="154" y="141"/>
                    <a:pt x="392"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5"/>
            <p:cNvSpPr/>
            <p:nvPr/>
          </p:nvSpPr>
          <p:spPr>
            <a:xfrm>
              <a:off x="5627033" y="1347447"/>
              <a:ext cx="20773" cy="3643"/>
            </a:xfrm>
            <a:custGeom>
              <a:rect b="b" l="l" r="r" t="t"/>
              <a:pathLst>
                <a:path extrusionOk="0" h="121" w="582">
                  <a:moveTo>
                    <a:pt x="581" y="14"/>
                  </a:moveTo>
                  <a:cubicBezTo>
                    <a:pt x="354" y="29"/>
                    <a:pt x="35" y="0"/>
                    <a:pt x="1" y="106"/>
                  </a:cubicBezTo>
                  <a:cubicBezTo>
                    <a:pt x="229" y="92"/>
                    <a:pt x="550" y="120"/>
                    <a:pt x="581" y="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5"/>
            <p:cNvSpPr/>
            <p:nvPr/>
          </p:nvSpPr>
          <p:spPr>
            <a:xfrm>
              <a:off x="2894501" y="1345129"/>
              <a:ext cx="13813" cy="2770"/>
            </a:xfrm>
            <a:custGeom>
              <a:rect b="b" l="l" r="r" t="t"/>
              <a:pathLst>
                <a:path extrusionOk="0" h="92" w="387">
                  <a:moveTo>
                    <a:pt x="387" y="0"/>
                  </a:moveTo>
                  <a:cubicBezTo>
                    <a:pt x="238" y="21"/>
                    <a:pt x="8" y="3"/>
                    <a:pt x="0" y="91"/>
                  </a:cubicBezTo>
                  <a:cubicBezTo>
                    <a:pt x="149" y="72"/>
                    <a:pt x="381" y="9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5"/>
            <p:cNvSpPr/>
            <p:nvPr/>
          </p:nvSpPr>
          <p:spPr>
            <a:xfrm>
              <a:off x="8881915" y="1334139"/>
              <a:ext cx="14634" cy="9515"/>
            </a:xfrm>
            <a:custGeom>
              <a:rect b="b" l="l" r="r" t="t"/>
              <a:pathLst>
                <a:path extrusionOk="0" h="316" w="410">
                  <a:moveTo>
                    <a:pt x="410" y="275"/>
                  </a:moveTo>
                  <a:lnTo>
                    <a:pt x="410" y="92"/>
                  </a:lnTo>
                  <a:cubicBezTo>
                    <a:pt x="217" y="92"/>
                    <a:pt x="181" y="19"/>
                    <a:pt x="25" y="1"/>
                  </a:cubicBezTo>
                  <a:cubicBezTo>
                    <a:pt x="44" y="146"/>
                    <a:pt x="0" y="316"/>
                    <a:pt x="410"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5"/>
            <p:cNvSpPr/>
            <p:nvPr/>
          </p:nvSpPr>
          <p:spPr>
            <a:xfrm>
              <a:off x="5506609" y="1338896"/>
              <a:ext cx="13920" cy="4276"/>
            </a:xfrm>
            <a:custGeom>
              <a:rect b="b" l="l" r="r" t="t"/>
              <a:pathLst>
                <a:path extrusionOk="0" h="142" w="390">
                  <a:moveTo>
                    <a:pt x="291" y="26"/>
                  </a:moveTo>
                  <a:cubicBezTo>
                    <a:pt x="238" y="1"/>
                    <a:pt x="0" y="70"/>
                    <a:pt x="98" y="117"/>
                  </a:cubicBezTo>
                  <a:cubicBezTo>
                    <a:pt x="152" y="142"/>
                    <a:pt x="389"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5"/>
            <p:cNvSpPr/>
            <p:nvPr/>
          </p:nvSpPr>
          <p:spPr>
            <a:xfrm>
              <a:off x="2105676" y="1334199"/>
              <a:ext cx="29518" cy="9846"/>
            </a:xfrm>
            <a:custGeom>
              <a:rect b="b" l="l" r="r" t="t"/>
              <a:pathLst>
                <a:path extrusionOk="0" h="327" w="827">
                  <a:moveTo>
                    <a:pt x="695" y="273"/>
                  </a:moveTo>
                  <a:cubicBezTo>
                    <a:pt x="827" y="30"/>
                    <a:pt x="294" y="98"/>
                    <a:pt x="116" y="0"/>
                  </a:cubicBezTo>
                  <a:cubicBezTo>
                    <a:pt x="1" y="238"/>
                    <a:pt x="195" y="327"/>
                    <a:pt x="69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5"/>
            <p:cNvSpPr/>
            <p:nvPr/>
          </p:nvSpPr>
          <p:spPr>
            <a:xfrm>
              <a:off x="8566149" y="1331519"/>
              <a:ext cx="34443" cy="8913"/>
            </a:xfrm>
            <a:custGeom>
              <a:rect b="b" l="l" r="r" t="t"/>
              <a:pathLst>
                <a:path extrusionOk="0" h="296" w="965">
                  <a:moveTo>
                    <a:pt x="193" y="271"/>
                  </a:moveTo>
                  <a:cubicBezTo>
                    <a:pt x="634" y="295"/>
                    <a:pt x="918" y="250"/>
                    <a:pt x="964" y="88"/>
                  </a:cubicBezTo>
                  <a:cubicBezTo>
                    <a:pt x="625" y="109"/>
                    <a:pt x="1" y="0"/>
                    <a:pt x="193" y="2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5"/>
            <p:cNvSpPr/>
            <p:nvPr/>
          </p:nvSpPr>
          <p:spPr>
            <a:xfrm>
              <a:off x="2658507" y="1328689"/>
              <a:ext cx="17703" cy="10990"/>
            </a:xfrm>
            <a:custGeom>
              <a:rect b="b" l="l" r="r" t="t"/>
              <a:pathLst>
                <a:path extrusionOk="0" h="365" w="496">
                  <a:moveTo>
                    <a:pt x="443" y="365"/>
                  </a:moveTo>
                  <a:cubicBezTo>
                    <a:pt x="496" y="157"/>
                    <a:pt x="395" y="24"/>
                    <a:pt x="57" y="0"/>
                  </a:cubicBezTo>
                  <a:cubicBezTo>
                    <a:pt x="1" y="208"/>
                    <a:pt x="103" y="344"/>
                    <a:pt x="443"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5"/>
            <p:cNvSpPr/>
            <p:nvPr/>
          </p:nvSpPr>
          <p:spPr>
            <a:xfrm>
              <a:off x="7000170" y="1333477"/>
              <a:ext cx="14027" cy="4246"/>
            </a:xfrm>
            <a:custGeom>
              <a:rect b="b" l="l" r="r" t="t"/>
              <a:pathLst>
                <a:path extrusionOk="0" h="141" w="393">
                  <a:moveTo>
                    <a:pt x="99" y="114"/>
                  </a:moveTo>
                  <a:cubicBezTo>
                    <a:pt x="155" y="140"/>
                    <a:pt x="392" y="70"/>
                    <a:pt x="293" y="23"/>
                  </a:cubicBezTo>
                  <a:cubicBezTo>
                    <a:pt x="238" y="1"/>
                    <a:pt x="1" y="69"/>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5"/>
            <p:cNvSpPr/>
            <p:nvPr/>
          </p:nvSpPr>
          <p:spPr>
            <a:xfrm>
              <a:off x="2285206" y="1333416"/>
              <a:ext cx="14063" cy="4306"/>
            </a:xfrm>
            <a:custGeom>
              <a:rect b="b" l="l" r="r" t="t"/>
              <a:pathLst>
                <a:path extrusionOk="0" h="143" w="394">
                  <a:moveTo>
                    <a:pt x="294" y="25"/>
                  </a:moveTo>
                  <a:cubicBezTo>
                    <a:pt x="242" y="0"/>
                    <a:pt x="0" y="69"/>
                    <a:pt x="101" y="116"/>
                  </a:cubicBezTo>
                  <a:cubicBezTo>
                    <a:pt x="155" y="142"/>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5"/>
            <p:cNvSpPr/>
            <p:nvPr/>
          </p:nvSpPr>
          <p:spPr>
            <a:xfrm>
              <a:off x="7367689" y="1323300"/>
              <a:ext cx="23414" cy="8250"/>
            </a:xfrm>
            <a:custGeom>
              <a:rect b="b" l="l" r="r" t="t"/>
              <a:pathLst>
                <a:path extrusionOk="0" h="274" w="656">
                  <a:moveTo>
                    <a:pt x="410" y="273"/>
                  </a:moveTo>
                  <a:cubicBezTo>
                    <a:pt x="421" y="157"/>
                    <a:pt x="656" y="146"/>
                    <a:pt x="602" y="1"/>
                  </a:cubicBezTo>
                  <a:lnTo>
                    <a:pt x="217" y="1"/>
                  </a:lnTo>
                  <a:cubicBezTo>
                    <a:pt x="0" y="130"/>
                    <a:pt x="7" y="220"/>
                    <a:pt x="410"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5"/>
            <p:cNvSpPr/>
            <p:nvPr/>
          </p:nvSpPr>
          <p:spPr>
            <a:xfrm>
              <a:off x="1953664" y="1314026"/>
              <a:ext cx="46400" cy="9274"/>
            </a:xfrm>
            <a:custGeom>
              <a:rect b="b" l="l" r="r" t="t"/>
              <a:pathLst>
                <a:path extrusionOk="0" h="308" w="1300">
                  <a:moveTo>
                    <a:pt x="712" y="307"/>
                  </a:moveTo>
                  <a:cubicBezTo>
                    <a:pt x="1299" y="1"/>
                    <a:pt x="0" y="31"/>
                    <a:pt x="712"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5"/>
            <p:cNvSpPr/>
            <p:nvPr/>
          </p:nvSpPr>
          <p:spPr>
            <a:xfrm>
              <a:off x="8894157" y="1305897"/>
              <a:ext cx="39761" cy="15838"/>
            </a:xfrm>
            <a:custGeom>
              <a:rect b="b" l="l" r="r" t="t"/>
              <a:pathLst>
                <a:path extrusionOk="0" h="526" w="1114">
                  <a:moveTo>
                    <a:pt x="648" y="305"/>
                  </a:moveTo>
                  <a:cubicBezTo>
                    <a:pt x="1114" y="0"/>
                    <a:pt x="0" y="525"/>
                    <a:pt x="648"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5"/>
            <p:cNvSpPr/>
            <p:nvPr/>
          </p:nvSpPr>
          <p:spPr>
            <a:xfrm>
              <a:off x="8018815" y="1314297"/>
              <a:ext cx="14063" cy="4276"/>
            </a:xfrm>
            <a:custGeom>
              <a:rect b="b" l="l" r="r" t="t"/>
              <a:pathLst>
                <a:path extrusionOk="0" h="142" w="394">
                  <a:moveTo>
                    <a:pt x="102" y="117"/>
                  </a:moveTo>
                  <a:cubicBezTo>
                    <a:pt x="157" y="142"/>
                    <a:pt x="394" y="73"/>
                    <a:pt x="294" y="26"/>
                  </a:cubicBezTo>
                  <a:cubicBezTo>
                    <a:pt x="242" y="1"/>
                    <a:pt x="1"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5"/>
            <p:cNvSpPr/>
            <p:nvPr/>
          </p:nvSpPr>
          <p:spPr>
            <a:xfrm>
              <a:off x="5014490" y="1312340"/>
              <a:ext cx="13849" cy="5480"/>
            </a:xfrm>
            <a:custGeom>
              <a:rect b="b" l="l" r="r" t="t"/>
              <a:pathLst>
                <a:path extrusionOk="0" h="182" w="388">
                  <a:moveTo>
                    <a:pt x="0" y="182"/>
                  </a:moveTo>
                  <a:lnTo>
                    <a:pt x="388" y="182"/>
                  </a:lnTo>
                  <a:lnTo>
                    <a:pt x="388"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5"/>
            <p:cNvSpPr/>
            <p:nvPr/>
          </p:nvSpPr>
          <p:spPr>
            <a:xfrm>
              <a:off x="2873907" y="1311738"/>
              <a:ext cx="13813" cy="6775"/>
            </a:xfrm>
            <a:custGeom>
              <a:rect b="b" l="l" r="r" t="t"/>
              <a:pathLst>
                <a:path extrusionOk="0" h="225" w="387">
                  <a:moveTo>
                    <a:pt x="0" y="111"/>
                  </a:moveTo>
                  <a:cubicBezTo>
                    <a:pt x="2" y="202"/>
                    <a:pt x="338" y="224"/>
                    <a:pt x="387" y="111"/>
                  </a:cubicBezTo>
                  <a:cubicBezTo>
                    <a:pt x="344" y="1"/>
                    <a:pt x="171" y="54"/>
                    <a:pt x="0"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5"/>
            <p:cNvSpPr/>
            <p:nvPr/>
          </p:nvSpPr>
          <p:spPr>
            <a:xfrm>
              <a:off x="6763890" y="1301923"/>
              <a:ext cx="26448" cy="15326"/>
            </a:xfrm>
            <a:custGeom>
              <a:rect b="b" l="l" r="r" t="t"/>
              <a:pathLst>
                <a:path extrusionOk="0" h="509" w="741">
                  <a:moveTo>
                    <a:pt x="740" y="437"/>
                  </a:moveTo>
                  <a:lnTo>
                    <a:pt x="740" y="74"/>
                  </a:lnTo>
                  <a:cubicBezTo>
                    <a:pt x="0" y="1"/>
                    <a:pt x="0" y="508"/>
                    <a:pt x="740" y="4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5"/>
            <p:cNvSpPr/>
            <p:nvPr/>
          </p:nvSpPr>
          <p:spPr>
            <a:xfrm>
              <a:off x="2729284" y="1309149"/>
              <a:ext cx="6996" cy="6293"/>
            </a:xfrm>
            <a:custGeom>
              <a:rect b="b" l="l" r="r" t="t"/>
              <a:pathLst>
                <a:path extrusionOk="0" h="209" w="196">
                  <a:moveTo>
                    <a:pt x="195" y="105"/>
                  </a:moveTo>
                  <a:cubicBezTo>
                    <a:pt x="195" y="54"/>
                    <a:pt x="37" y="1"/>
                    <a:pt x="1" y="105"/>
                  </a:cubicBezTo>
                  <a:cubicBezTo>
                    <a:pt x="1" y="157"/>
                    <a:pt x="157" y="208"/>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5"/>
            <p:cNvSpPr/>
            <p:nvPr/>
          </p:nvSpPr>
          <p:spPr>
            <a:xfrm>
              <a:off x="4126619" y="1306439"/>
              <a:ext cx="6924" cy="6293"/>
            </a:xfrm>
            <a:custGeom>
              <a:rect b="b" l="l" r="r" t="t"/>
              <a:pathLst>
                <a:path extrusionOk="0" h="209" w="194">
                  <a:moveTo>
                    <a:pt x="192" y="105"/>
                  </a:moveTo>
                  <a:cubicBezTo>
                    <a:pt x="193" y="54"/>
                    <a:pt x="37" y="1"/>
                    <a:pt x="2" y="105"/>
                  </a:cubicBezTo>
                  <a:cubicBezTo>
                    <a:pt x="0" y="156"/>
                    <a:pt x="154" y="208"/>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5"/>
            <p:cNvSpPr/>
            <p:nvPr/>
          </p:nvSpPr>
          <p:spPr>
            <a:xfrm>
              <a:off x="2660506" y="1301381"/>
              <a:ext cx="22629" cy="11743"/>
            </a:xfrm>
            <a:custGeom>
              <a:rect b="b" l="l" r="r" t="t"/>
              <a:pathLst>
                <a:path extrusionOk="0" h="390" w="634">
                  <a:moveTo>
                    <a:pt x="194" y="0"/>
                  </a:moveTo>
                  <a:cubicBezTo>
                    <a:pt x="203" y="127"/>
                    <a:pt x="104" y="200"/>
                    <a:pt x="1" y="273"/>
                  </a:cubicBezTo>
                  <a:cubicBezTo>
                    <a:pt x="246" y="277"/>
                    <a:pt x="267" y="389"/>
                    <a:pt x="577" y="363"/>
                  </a:cubicBezTo>
                  <a:cubicBezTo>
                    <a:pt x="634" y="156"/>
                    <a:pt x="531" y="22"/>
                    <a:pt x="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5"/>
            <p:cNvSpPr/>
            <p:nvPr/>
          </p:nvSpPr>
          <p:spPr>
            <a:xfrm>
              <a:off x="2546791" y="1306078"/>
              <a:ext cx="14063" cy="4276"/>
            </a:xfrm>
            <a:custGeom>
              <a:rect b="b" l="l" r="r" t="t"/>
              <a:pathLst>
                <a:path extrusionOk="0" h="142" w="394">
                  <a:moveTo>
                    <a:pt x="292" y="26"/>
                  </a:moveTo>
                  <a:cubicBezTo>
                    <a:pt x="241" y="1"/>
                    <a:pt x="1" y="70"/>
                    <a:pt x="100" y="117"/>
                  </a:cubicBezTo>
                  <a:cubicBezTo>
                    <a:pt x="153" y="142"/>
                    <a:pt x="393"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5"/>
            <p:cNvSpPr/>
            <p:nvPr/>
          </p:nvSpPr>
          <p:spPr>
            <a:xfrm>
              <a:off x="1869003" y="1298671"/>
              <a:ext cx="20666" cy="8190"/>
            </a:xfrm>
            <a:custGeom>
              <a:rect b="b" l="l" r="r" t="t"/>
              <a:pathLst>
                <a:path extrusionOk="0" h="272" w="579">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5"/>
            <p:cNvSpPr/>
            <p:nvPr/>
          </p:nvSpPr>
          <p:spPr>
            <a:xfrm>
              <a:off x="4449238" y="1295961"/>
              <a:ext cx="23486" cy="8190"/>
            </a:xfrm>
            <a:custGeom>
              <a:rect b="b" l="l" r="r" t="t"/>
              <a:pathLst>
                <a:path extrusionOk="0" h="272" w="658">
                  <a:moveTo>
                    <a:pt x="412" y="272"/>
                  </a:moveTo>
                  <a:cubicBezTo>
                    <a:pt x="422" y="155"/>
                    <a:pt x="657" y="146"/>
                    <a:pt x="604" y="0"/>
                  </a:cubicBezTo>
                  <a:lnTo>
                    <a:pt x="216" y="0"/>
                  </a:lnTo>
                  <a:cubicBezTo>
                    <a:pt x="1" y="131"/>
                    <a:pt x="10" y="219"/>
                    <a:pt x="412"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5"/>
            <p:cNvSpPr/>
            <p:nvPr/>
          </p:nvSpPr>
          <p:spPr>
            <a:xfrm>
              <a:off x="2708690" y="1298310"/>
              <a:ext cx="6889" cy="6203"/>
            </a:xfrm>
            <a:custGeom>
              <a:rect b="b" l="l" r="r" t="t"/>
              <a:pathLst>
                <a:path extrusionOk="0" h="206" w="193">
                  <a:moveTo>
                    <a:pt x="193" y="102"/>
                  </a:moveTo>
                  <a:cubicBezTo>
                    <a:pt x="193" y="53"/>
                    <a:pt x="36" y="0"/>
                    <a:pt x="1" y="102"/>
                  </a:cubicBezTo>
                  <a:cubicBezTo>
                    <a:pt x="1" y="153"/>
                    <a:pt x="156"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5"/>
            <p:cNvSpPr/>
            <p:nvPr/>
          </p:nvSpPr>
          <p:spPr>
            <a:xfrm>
              <a:off x="2550325" y="1298310"/>
              <a:ext cx="6889" cy="6203"/>
            </a:xfrm>
            <a:custGeom>
              <a:rect b="b" l="l" r="r" t="t"/>
              <a:pathLst>
                <a:path extrusionOk="0" h="206" w="193">
                  <a:moveTo>
                    <a:pt x="193" y="102"/>
                  </a:moveTo>
                  <a:cubicBezTo>
                    <a:pt x="193" y="53"/>
                    <a:pt x="36" y="0"/>
                    <a:pt x="1" y="102"/>
                  </a:cubicBezTo>
                  <a:cubicBezTo>
                    <a:pt x="1" y="153"/>
                    <a:pt x="156"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5"/>
            <p:cNvSpPr/>
            <p:nvPr/>
          </p:nvSpPr>
          <p:spPr>
            <a:xfrm>
              <a:off x="8662517" y="1295961"/>
              <a:ext cx="13777" cy="5450"/>
            </a:xfrm>
            <a:custGeom>
              <a:rect b="b" l="l" r="r" t="t"/>
              <a:pathLst>
                <a:path extrusionOk="0" h="181" w="386">
                  <a:moveTo>
                    <a:pt x="385" y="0"/>
                  </a:moveTo>
                  <a:lnTo>
                    <a:pt x="0" y="0"/>
                  </a:lnTo>
                  <a:lnTo>
                    <a:pt x="0" y="180"/>
                  </a:lnTo>
                  <a:lnTo>
                    <a:pt x="385" y="1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5"/>
            <p:cNvSpPr/>
            <p:nvPr/>
          </p:nvSpPr>
          <p:spPr>
            <a:xfrm>
              <a:off x="2832576" y="1280124"/>
              <a:ext cx="26591" cy="15266"/>
            </a:xfrm>
            <a:custGeom>
              <a:rect b="b" l="l" r="r" t="t"/>
              <a:pathLst>
                <a:path extrusionOk="0" h="507" w="745">
                  <a:moveTo>
                    <a:pt x="1" y="71"/>
                  </a:moveTo>
                  <a:lnTo>
                    <a:pt x="1" y="432"/>
                  </a:lnTo>
                  <a:cubicBezTo>
                    <a:pt x="745" y="507"/>
                    <a:pt x="745" y="0"/>
                    <a:pt x="1" y="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5"/>
            <p:cNvSpPr/>
            <p:nvPr/>
          </p:nvSpPr>
          <p:spPr>
            <a:xfrm>
              <a:off x="2912847" y="1271844"/>
              <a:ext cx="37156" cy="15928"/>
            </a:xfrm>
            <a:custGeom>
              <a:rect b="b" l="l" r="r" t="t"/>
              <a:pathLst>
                <a:path extrusionOk="0" h="529" w="1041">
                  <a:moveTo>
                    <a:pt x="836" y="528"/>
                  </a:moveTo>
                  <a:cubicBezTo>
                    <a:pt x="1041" y="1"/>
                    <a:pt x="1" y="489"/>
                    <a:pt x="836" y="5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5"/>
            <p:cNvSpPr/>
            <p:nvPr/>
          </p:nvSpPr>
          <p:spPr>
            <a:xfrm>
              <a:off x="7871051" y="1269496"/>
              <a:ext cx="34372" cy="16259"/>
            </a:xfrm>
            <a:custGeom>
              <a:rect b="b" l="l" r="r" t="t"/>
              <a:pathLst>
                <a:path extrusionOk="0" h="540" w="963">
                  <a:moveTo>
                    <a:pt x="0" y="424"/>
                  </a:moveTo>
                  <a:cubicBezTo>
                    <a:pt x="251" y="540"/>
                    <a:pt x="709" y="540"/>
                    <a:pt x="962" y="424"/>
                  </a:cubicBezTo>
                  <a:cubicBezTo>
                    <a:pt x="960" y="1"/>
                    <a:pt x="3" y="1"/>
                    <a:pt x="0" y="4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5"/>
            <p:cNvSpPr/>
            <p:nvPr/>
          </p:nvSpPr>
          <p:spPr>
            <a:xfrm>
              <a:off x="7733351" y="1282232"/>
              <a:ext cx="13777" cy="2740"/>
            </a:xfrm>
            <a:custGeom>
              <a:rect b="b" l="l" r="r" t="t"/>
              <a:pathLst>
                <a:path extrusionOk="0" h="91" w="386">
                  <a:moveTo>
                    <a:pt x="386" y="1"/>
                  </a:moveTo>
                  <a:cubicBezTo>
                    <a:pt x="236" y="21"/>
                    <a:pt x="5" y="2"/>
                    <a:pt x="1" y="91"/>
                  </a:cubicBezTo>
                  <a:cubicBezTo>
                    <a:pt x="148" y="72"/>
                    <a:pt x="381" y="9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5"/>
            <p:cNvSpPr/>
            <p:nvPr/>
          </p:nvSpPr>
          <p:spPr>
            <a:xfrm>
              <a:off x="8455183" y="1276782"/>
              <a:ext cx="21558" cy="6413"/>
            </a:xfrm>
            <a:custGeom>
              <a:rect b="b" l="l" r="r" t="t"/>
              <a:pathLst>
                <a:path extrusionOk="0" h="213" w="604">
                  <a:moveTo>
                    <a:pt x="604" y="182"/>
                  </a:moveTo>
                  <a:lnTo>
                    <a:pt x="604" y="0"/>
                  </a:lnTo>
                  <a:lnTo>
                    <a:pt x="25" y="0"/>
                  </a:lnTo>
                  <a:cubicBezTo>
                    <a:pt x="0" y="163"/>
                    <a:pt x="215" y="213"/>
                    <a:pt x="604"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5"/>
            <p:cNvSpPr/>
            <p:nvPr/>
          </p:nvSpPr>
          <p:spPr>
            <a:xfrm>
              <a:off x="8538666" y="1270098"/>
              <a:ext cx="13813" cy="7437"/>
            </a:xfrm>
            <a:custGeom>
              <a:rect b="b" l="l" r="r" t="t"/>
              <a:pathLst>
                <a:path extrusionOk="0" h="247" w="387">
                  <a:moveTo>
                    <a:pt x="387" y="132"/>
                  </a:moveTo>
                  <a:cubicBezTo>
                    <a:pt x="170" y="143"/>
                    <a:pt x="88" y="0"/>
                    <a:pt x="2" y="132"/>
                  </a:cubicBezTo>
                  <a:cubicBezTo>
                    <a:pt x="1" y="223"/>
                    <a:pt x="337" y="247"/>
                    <a:pt x="387"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5"/>
            <p:cNvSpPr/>
            <p:nvPr/>
          </p:nvSpPr>
          <p:spPr>
            <a:xfrm>
              <a:off x="3723873" y="1270610"/>
              <a:ext cx="13884" cy="4215"/>
            </a:xfrm>
            <a:custGeom>
              <a:rect b="b" l="l" r="r" t="t"/>
              <a:pathLst>
                <a:path extrusionOk="0" h="140" w="389">
                  <a:moveTo>
                    <a:pt x="289" y="24"/>
                  </a:moveTo>
                  <a:cubicBezTo>
                    <a:pt x="238" y="0"/>
                    <a:pt x="1" y="68"/>
                    <a:pt x="99" y="115"/>
                  </a:cubicBezTo>
                  <a:cubicBezTo>
                    <a:pt x="151" y="140"/>
                    <a:pt x="389" y="69"/>
                    <a:pt x="289"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5"/>
            <p:cNvSpPr/>
            <p:nvPr/>
          </p:nvSpPr>
          <p:spPr>
            <a:xfrm>
              <a:off x="7857202" y="1263083"/>
              <a:ext cx="13884" cy="5510"/>
            </a:xfrm>
            <a:custGeom>
              <a:rect b="b" l="l" r="r" t="t"/>
              <a:pathLst>
                <a:path extrusionOk="0" h="183" w="389">
                  <a:moveTo>
                    <a:pt x="388" y="1"/>
                  </a:moveTo>
                  <a:lnTo>
                    <a:pt x="0" y="1"/>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5"/>
            <p:cNvSpPr/>
            <p:nvPr/>
          </p:nvSpPr>
          <p:spPr>
            <a:xfrm>
              <a:off x="8007786" y="1260343"/>
              <a:ext cx="21558" cy="6444"/>
            </a:xfrm>
            <a:custGeom>
              <a:rect b="b" l="l" r="r" t="t"/>
              <a:pathLst>
                <a:path extrusionOk="0" h="214" w="604">
                  <a:moveTo>
                    <a:pt x="603" y="182"/>
                  </a:moveTo>
                  <a:lnTo>
                    <a:pt x="603" y="1"/>
                  </a:lnTo>
                  <a:lnTo>
                    <a:pt x="24" y="1"/>
                  </a:lnTo>
                  <a:cubicBezTo>
                    <a:pt x="0" y="165"/>
                    <a:pt x="217" y="213"/>
                    <a:pt x="603"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5"/>
            <p:cNvSpPr/>
            <p:nvPr/>
          </p:nvSpPr>
          <p:spPr>
            <a:xfrm>
              <a:off x="7705797" y="1254923"/>
              <a:ext cx="20666" cy="8250"/>
            </a:xfrm>
            <a:custGeom>
              <a:rect b="b" l="l" r="r" t="t"/>
              <a:pathLst>
                <a:path extrusionOk="0" h="274" w="579">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5"/>
            <p:cNvSpPr/>
            <p:nvPr/>
          </p:nvSpPr>
          <p:spPr>
            <a:xfrm>
              <a:off x="7571525" y="1259650"/>
              <a:ext cx="13991" cy="4215"/>
            </a:xfrm>
            <a:custGeom>
              <a:rect b="b" l="l" r="r" t="t"/>
              <a:pathLst>
                <a:path extrusionOk="0" h="140" w="392">
                  <a:moveTo>
                    <a:pt x="290" y="25"/>
                  </a:moveTo>
                  <a:cubicBezTo>
                    <a:pt x="238" y="0"/>
                    <a:pt x="0" y="68"/>
                    <a:pt x="99" y="116"/>
                  </a:cubicBezTo>
                  <a:cubicBezTo>
                    <a:pt x="152" y="140"/>
                    <a:pt x="392"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5"/>
            <p:cNvSpPr/>
            <p:nvPr/>
          </p:nvSpPr>
          <p:spPr>
            <a:xfrm>
              <a:off x="6703856" y="1248239"/>
              <a:ext cx="31481" cy="13851"/>
            </a:xfrm>
            <a:custGeom>
              <a:rect b="b" l="l" r="r" t="t"/>
              <a:pathLst>
                <a:path extrusionOk="0" h="460" w="882">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5"/>
            <p:cNvSpPr/>
            <p:nvPr/>
          </p:nvSpPr>
          <p:spPr>
            <a:xfrm>
              <a:off x="7516773" y="1246342"/>
              <a:ext cx="23878" cy="5841"/>
            </a:xfrm>
            <a:custGeom>
              <a:rect b="b" l="l" r="r" t="t"/>
              <a:pathLst>
                <a:path extrusionOk="0" h="194" w="669">
                  <a:moveTo>
                    <a:pt x="477" y="194"/>
                  </a:moveTo>
                  <a:cubicBezTo>
                    <a:pt x="476" y="103"/>
                    <a:pt x="633" y="86"/>
                    <a:pt x="669" y="13"/>
                  </a:cubicBezTo>
                  <a:cubicBezTo>
                    <a:pt x="366" y="20"/>
                    <a:pt x="0" y="1"/>
                    <a:pt x="92"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5"/>
            <p:cNvSpPr/>
            <p:nvPr/>
          </p:nvSpPr>
          <p:spPr>
            <a:xfrm>
              <a:off x="2639840" y="1246342"/>
              <a:ext cx="7031" cy="6203"/>
            </a:xfrm>
            <a:custGeom>
              <a:rect b="b" l="l" r="r" t="t"/>
              <a:pathLst>
                <a:path extrusionOk="0" h="206" w="197">
                  <a:moveTo>
                    <a:pt x="192" y="104"/>
                  </a:moveTo>
                  <a:cubicBezTo>
                    <a:pt x="196" y="53"/>
                    <a:pt x="38" y="1"/>
                    <a:pt x="0" y="104"/>
                  </a:cubicBezTo>
                  <a:cubicBezTo>
                    <a:pt x="0" y="154"/>
                    <a:pt x="160" y="206"/>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5"/>
            <p:cNvSpPr/>
            <p:nvPr/>
          </p:nvSpPr>
          <p:spPr>
            <a:xfrm>
              <a:off x="8724478" y="1224092"/>
              <a:ext cx="56251" cy="27942"/>
            </a:xfrm>
            <a:custGeom>
              <a:rect b="b" l="l" r="r" t="t"/>
              <a:pathLst>
                <a:path extrusionOk="0" h="928" w="1576">
                  <a:moveTo>
                    <a:pt x="1350" y="26"/>
                  </a:moveTo>
                  <a:cubicBezTo>
                    <a:pt x="337" y="1"/>
                    <a:pt x="143" y="365"/>
                    <a:pt x="0" y="752"/>
                  </a:cubicBezTo>
                  <a:cubicBezTo>
                    <a:pt x="819" y="928"/>
                    <a:pt x="1576" y="607"/>
                    <a:pt x="135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5"/>
            <p:cNvSpPr/>
            <p:nvPr/>
          </p:nvSpPr>
          <p:spPr>
            <a:xfrm>
              <a:off x="7864126" y="1246704"/>
              <a:ext cx="13813" cy="2770"/>
            </a:xfrm>
            <a:custGeom>
              <a:rect b="b" l="l" r="r" t="t"/>
              <a:pathLst>
                <a:path extrusionOk="0" h="92" w="387">
                  <a:moveTo>
                    <a:pt x="386" y="1"/>
                  </a:moveTo>
                  <a:cubicBezTo>
                    <a:pt x="236" y="21"/>
                    <a:pt x="6" y="4"/>
                    <a:pt x="1" y="92"/>
                  </a:cubicBezTo>
                  <a:cubicBezTo>
                    <a:pt x="150" y="71"/>
                    <a:pt x="379"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5"/>
            <p:cNvSpPr/>
            <p:nvPr/>
          </p:nvSpPr>
          <p:spPr>
            <a:xfrm>
              <a:off x="2749985" y="1224845"/>
              <a:ext cx="51183" cy="19150"/>
            </a:xfrm>
            <a:custGeom>
              <a:rect b="b" l="l" r="r" t="t"/>
              <a:pathLst>
                <a:path extrusionOk="0" h="636" w="1434">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5"/>
            <p:cNvSpPr/>
            <p:nvPr/>
          </p:nvSpPr>
          <p:spPr>
            <a:xfrm>
              <a:off x="1998886" y="1235744"/>
              <a:ext cx="23450" cy="8250"/>
            </a:xfrm>
            <a:custGeom>
              <a:rect b="b" l="l" r="r" t="t"/>
              <a:pathLst>
                <a:path extrusionOk="0" h="274" w="657">
                  <a:moveTo>
                    <a:pt x="411" y="273"/>
                  </a:moveTo>
                  <a:cubicBezTo>
                    <a:pt x="420" y="157"/>
                    <a:pt x="656" y="148"/>
                    <a:pt x="603" y="0"/>
                  </a:cubicBezTo>
                  <a:lnTo>
                    <a:pt x="218" y="0"/>
                  </a:lnTo>
                  <a:cubicBezTo>
                    <a:pt x="1" y="131"/>
                    <a:pt x="9" y="222"/>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5"/>
            <p:cNvSpPr/>
            <p:nvPr/>
          </p:nvSpPr>
          <p:spPr>
            <a:xfrm>
              <a:off x="5533984" y="1229572"/>
              <a:ext cx="14206" cy="4246"/>
            </a:xfrm>
            <a:custGeom>
              <a:rect b="b" l="l" r="r" t="t"/>
              <a:pathLst>
                <a:path extrusionOk="0" h="141" w="398">
                  <a:moveTo>
                    <a:pt x="103" y="117"/>
                  </a:moveTo>
                  <a:cubicBezTo>
                    <a:pt x="156" y="140"/>
                    <a:pt x="398" y="72"/>
                    <a:pt x="295" y="24"/>
                  </a:cubicBezTo>
                  <a:cubicBezTo>
                    <a:pt x="242" y="0"/>
                    <a:pt x="1" y="68"/>
                    <a:pt x="103"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5"/>
            <p:cNvSpPr/>
            <p:nvPr/>
          </p:nvSpPr>
          <p:spPr>
            <a:xfrm>
              <a:off x="1603849" y="1229572"/>
              <a:ext cx="13991" cy="4246"/>
            </a:xfrm>
            <a:custGeom>
              <a:rect b="b" l="l" r="r" t="t"/>
              <a:pathLst>
                <a:path extrusionOk="0" h="141" w="392">
                  <a:moveTo>
                    <a:pt x="99" y="117"/>
                  </a:moveTo>
                  <a:cubicBezTo>
                    <a:pt x="155" y="140"/>
                    <a:pt x="391" y="72"/>
                    <a:pt x="293" y="24"/>
                  </a:cubicBezTo>
                  <a:cubicBezTo>
                    <a:pt x="240" y="0"/>
                    <a:pt x="1" y="68"/>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5"/>
            <p:cNvSpPr/>
            <p:nvPr/>
          </p:nvSpPr>
          <p:spPr>
            <a:xfrm>
              <a:off x="7770971" y="1221352"/>
              <a:ext cx="14063" cy="4276"/>
            </a:xfrm>
            <a:custGeom>
              <a:rect b="b" l="l" r="r" t="t"/>
              <a:pathLst>
                <a:path extrusionOk="0" h="142" w="394">
                  <a:moveTo>
                    <a:pt x="294" y="25"/>
                  </a:moveTo>
                  <a:cubicBezTo>
                    <a:pt x="240" y="1"/>
                    <a:pt x="0" y="68"/>
                    <a:pt x="102" y="117"/>
                  </a:cubicBezTo>
                  <a:cubicBezTo>
                    <a:pt x="156" y="142"/>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5"/>
            <p:cNvSpPr/>
            <p:nvPr/>
          </p:nvSpPr>
          <p:spPr>
            <a:xfrm>
              <a:off x="4234266" y="1212892"/>
              <a:ext cx="39761" cy="15838"/>
            </a:xfrm>
            <a:custGeom>
              <a:rect b="b" l="l" r="r" t="t"/>
              <a:pathLst>
                <a:path extrusionOk="0" h="526" w="1114">
                  <a:moveTo>
                    <a:pt x="650" y="306"/>
                  </a:moveTo>
                  <a:cubicBezTo>
                    <a:pt x="1113" y="1"/>
                    <a:pt x="1" y="526"/>
                    <a:pt x="650"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5"/>
            <p:cNvSpPr/>
            <p:nvPr/>
          </p:nvSpPr>
          <p:spPr>
            <a:xfrm>
              <a:off x="943728" y="1209911"/>
              <a:ext cx="31802" cy="16109"/>
            </a:xfrm>
            <a:custGeom>
              <a:rect b="b" l="l" r="r" t="t"/>
              <a:pathLst>
                <a:path extrusionOk="0" h="535" w="891">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5"/>
            <p:cNvSpPr/>
            <p:nvPr/>
          </p:nvSpPr>
          <p:spPr>
            <a:xfrm>
              <a:off x="870952" y="1208436"/>
              <a:ext cx="13777" cy="5480"/>
            </a:xfrm>
            <a:custGeom>
              <a:rect b="b" l="l" r="r" t="t"/>
              <a:pathLst>
                <a:path extrusionOk="0" h="182" w="386">
                  <a:moveTo>
                    <a:pt x="1" y="182"/>
                  </a:moveTo>
                  <a:lnTo>
                    <a:pt x="386" y="182"/>
                  </a:lnTo>
                  <a:lnTo>
                    <a:pt x="386"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5"/>
            <p:cNvSpPr/>
            <p:nvPr/>
          </p:nvSpPr>
          <p:spPr>
            <a:xfrm>
              <a:off x="8366560" y="1200216"/>
              <a:ext cx="22593" cy="11773"/>
            </a:xfrm>
            <a:custGeom>
              <a:rect b="b" l="l" r="r" t="t"/>
              <a:pathLst>
                <a:path extrusionOk="0" h="391" w="633">
                  <a:moveTo>
                    <a:pt x="193" y="0"/>
                  </a:moveTo>
                  <a:cubicBezTo>
                    <a:pt x="203" y="126"/>
                    <a:pt x="104" y="200"/>
                    <a:pt x="1" y="273"/>
                  </a:cubicBezTo>
                  <a:cubicBezTo>
                    <a:pt x="249" y="278"/>
                    <a:pt x="270" y="391"/>
                    <a:pt x="578" y="365"/>
                  </a:cubicBezTo>
                  <a:cubicBezTo>
                    <a:pt x="632" y="158"/>
                    <a:pt x="532" y="23"/>
                    <a:pt x="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5"/>
            <p:cNvSpPr/>
            <p:nvPr/>
          </p:nvSpPr>
          <p:spPr>
            <a:xfrm>
              <a:off x="7185731" y="1200216"/>
              <a:ext cx="31374" cy="13459"/>
            </a:xfrm>
            <a:custGeom>
              <a:rect b="b" l="l" r="r" t="t"/>
              <a:pathLst>
                <a:path extrusionOk="0" h="447" w="879">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5"/>
            <p:cNvSpPr/>
            <p:nvPr/>
          </p:nvSpPr>
          <p:spPr>
            <a:xfrm>
              <a:off x="3747965" y="1205365"/>
              <a:ext cx="7031" cy="6203"/>
            </a:xfrm>
            <a:custGeom>
              <a:rect b="b" l="l" r="r" t="t"/>
              <a:pathLst>
                <a:path extrusionOk="0" h="206" w="197">
                  <a:moveTo>
                    <a:pt x="194" y="102"/>
                  </a:moveTo>
                  <a:cubicBezTo>
                    <a:pt x="197" y="53"/>
                    <a:pt x="39" y="0"/>
                    <a:pt x="5" y="102"/>
                  </a:cubicBezTo>
                  <a:cubicBezTo>
                    <a:pt x="1" y="152"/>
                    <a:pt x="160" y="205"/>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5"/>
            <p:cNvSpPr/>
            <p:nvPr/>
          </p:nvSpPr>
          <p:spPr>
            <a:xfrm>
              <a:off x="3331191" y="1193502"/>
              <a:ext cx="31445" cy="13941"/>
            </a:xfrm>
            <a:custGeom>
              <a:rect b="b" l="l" r="r" t="t"/>
              <a:pathLst>
                <a:path extrusionOk="0" h="463" w="881">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5"/>
            <p:cNvSpPr/>
            <p:nvPr/>
          </p:nvSpPr>
          <p:spPr>
            <a:xfrm>
              <a:off x="4828642" y="1194736"/>
              <a:ext cx="13777" cy="5480"/>
            </a:xfrm>
            <a:custGeom>
              <a:rect b="b" l="l" r="r" t="t"/>
              <a:pathLst>
                <a:path extrusionOk="0" h="182" w="386">
                  <a:moveTo>
                    <a:pt x="385" y="1"/>
                  </a:moveTo>
                  <a:lnTo>
                    <a:pt x="0" y="1"/>
                  </a:lnTo>
                  <a:lnTo>
                    <a:pt x="0" y="181"/>
                  </a:lnTo>
                  <a:lnTo>
                    <a:pt x="385" y="1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5"/>
            <p:cNvSpPr/>
            <p:nvPr/>
          </p:nvSpPr>
          <p:spPr>
            <a:xfrm>
              <a:off x="3892552" y="1191635"/>
              <a:ext cx="6889" cy="6293"/>
            </a:xfrm>
            <a:custGeom>
              <a:rect b="b" l="l" r="r" t="t"/>
              <a:pathLst>
                <a:path extrusionOk="0" h="209" w="193">
                  <a:moveTo>
                    <a:pt x="192" y="104"/>
                  </a:moveTo>
                  <a:cubicBezTo>
                    <a:pt x="192" y="53"/>
                    <a:pt x="38" y="1"/>
                    <a:pt x="0" y="104"/>
                  </a:cubicBezTo>
                  <a:cubicBezTo>
                    <a:pt x="0" y="153"/>
                    <a:pt x="158" y="208"/>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5"/>
            <p:cNvSpPr/>
            <p:nvPr/>
          </p:nvSpPr>
          <p:spPr>
            <a:xfrm>
              <a:off x="2385179" y="1194736"/>
              <a:ext cx="13813" cy="2710"/>
            </a:xfrm>
            <a:custGeom>
              <a:rect b="b" l="l" r="r" t="t"/>
              <a:pathLst>
                <a:path extrusionOk="0" h="90" w="387">
                  <a:moveTo>
                    <a:pt x="387" y="1"/>
                  </a:moveTo>
                  <a:cubicBezTo>
                    <a:pt x="237" y="22"/>
                    <a:pt x="6" y="2"/>
                    <a:pt x="0" y="90"/>
                  </a:cubicBezTo>
                  <a:cubicBezTo>
                    <a:pt x="149" y="70"/>
                    <a:pt x="379" y="90"/>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5"/>
            <p:cNvSpPr/>
            <p:nvPr/>
          </p:nvSpPr>
          <p:spPr>
            <a:xfrm>
              <a:off x="5465171" y="1191304"/>
              <a:ext cx="14134" cy="4246"/>
            </a:xfrm>
            <a:custGeom>
              <a:rect b="b" l="l" r="r" t="t"/>
              <a:pathLst>
                <a:path extrusionOk="0" h="141" w="396">
                  <a:moveTo>
                    <a:pt x="293" y="25"/>
                  </a:moveTo>
                  <a:cubicBezTo>
                    <a:pt x="238" y="0"/>
                    <a:pt x="1" y="68"/>
                    <a:pt x="101" y="115"/>
                  </a:cubicBezTo>
                  <a:cubicBezTo>
                    <a:pt x="156" y="141"/>
                    <a:pt x="395"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5"/>
            <p:cNvSpPr/>
            <p:nvPr/>
          </p:nvSpPr>
          <p:spPr>
            <a:xfrm>
              <a:off x="6687081" y="1189287"/>
              <a:ext cx="13742" cy="2770"/>
            </a:xfrm>
            <a:custGeom>
              <a:rect b="b" l="l" r="r" t="t"/>
              <a:pathLst>
                <a:path extrusionOk="0" h="92" w="385">
                  <a:moveTo>
                    <a:pt x="385" y="0"/>
                  </a:moveTo>
                  <a:cubicBezTo>
                    <a:pt x="236" y="21"/>
                    <a:pt x="6" y="3"/>
                    <a:pt x="1" y="92"/>
                  </a:cubicBezTo>
                  <a:cubicBezTo>
                    <a:pt x="151" y="70"/>
                    <a:pt x="379" y="88"/>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5"/>
            <p:cNvSpPr/>
            <p:nvPr/>
          </p:nvSpPr>
          <p:spPr>
            <a:xfrm>
              <a:off x="2488400" y="1188865"/>
              <a:ext cx="20702" cy="3643"/>
            </a:xfrm>
            <a:custGeom>
              <a:rect b="b" l="l" r="r" t="t"/>
              <a:pathLst>
                <a:path extrusionOk="0" h="121" w="580">
                  <a:moveTo>
                    <a:pt x="579" y="14"/>
                  </a:moveTo>
                  <a:cubicBezTo>
                    <a:pt x="352" y="29"/>
                    <a:pt x="32" y="0"/>
                    <a:pt x="1" y="106"/>
                  </a:cubicBezTo>
                  <a:cubicBezTo>
                    <a:pt x="227" y="91"/>
                    <a:pt x="547" y="120"/>
                    <a:pt x="579" y="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5"/>
            <p:cNvSpPr/>
            <p:nvPr/>
          </p:nvSpPr>
          <p:spPr>
            <a:xfrm>
              <a:off x="2402311" y="1188504"/>
              <a:ext cx="13991" cy="4306"/>
            </a:xfrm>
            <a:custGeom>
              <a:rect b="b" l="l" r="r" t="t"/>
              <a:pathLst>
                <a:path extrusionOk="0" h="143" w="392">
                  <a:moveTo>
                    <a:pt x="292" y="26"/>
                  </a:moveTo>
                  <a:cubicBezTo>
                    <a:pt x="238" y="0"/>
                    <a:pt x="1" y="71"/>
                    <a:pt x="100" y="118"/>
                  </a:cubicBezTo>
                  <a:cubicBezTo>
                    <a:pt x="152" y="143"/>
                    <a:pt x="391"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5"/>
            <p:cNvSpPr/>
            <p:nvPr/>
          </p:nvSpPr>
          <p:spPr>
            <a:xfrm>
              <a:off x="1400762" y="1186186"/>
              <a:ext cx="7031" cy="6203"/>
            </a:xfrm>
            <a:custGeom>
              <a:rect b="b" l="l" r="r" t="t"/>
              <a:pathLst>
                <a:path extrusionOk="0" h="206" w="197">
                  <a:moveTo>
                    <a:pt x="195" y="103"/>
                  </a:moveTo>
                  <a:cubicBezTo>
                    <a:pt x="197" y="53"/>
                    <a:pt x="40" y="0"/>
                    <a:pt x="5" y="103"/>
                  </a:cubicBezTo>
                  <a:cubicBezTo>
                    <a:pt x="1" y="154"/>
                    <a:pt x="160" y="205"/>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5"/>
            <p:cNvSpPr/>
            <p:nvPr/>
          </p:nvSpPr>
          <p:spPr>
            <a:xfrm>
              <a:off x="5475664" y="1181067"/>
              <a:ext cx="14991" cy="9274"/>
            </a:xfrm>
            <a:custGeom>
              <a:rect b="b" l="l" r="r" t="t"/>
              <a:pathLst>
                <a:path extrusionOk="0" h="308" w="420">
                  <a:moveTo>
                    <a:pt x="387" y="273"/>
                  </a:moveTo>
                  <a:cubicBezTo>
                    <a:pt x="358" y="165"/>
                    <a:pt x="420" y="15"/>
                    <a:pt x="195" y="1"/>
                  </a:cubicBezTo>
                  <a:cubicBezTo>
                    <a:pt x="182" y="57"/>
                    <a:pt x="165" y="109"/>
                    <a:pt x="1" y="91"/>
                  </a:cubicBezTo>
                  <a:cubicBezTo>
                    <a:pt x="23" y="203"/>
                    <a:pt x="61" y="307"/>
                    <a:pt x="387"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5"/>
            <p:cNvSpPr/>
            <p:nvPr/>
          </p:nvSpPr>
          <p:spPr>
            <a:xfrm>
              <a:off x="5273612" y="1177364"/>
              <a:ext cx="39761" cy="15838"/>
            </a:xfrm>
            <a:custGeom>
              <a:rect b="b" l="l" r="r" t="t"/>
              <a:pathLst>
                <a:path extrusionOk="0" h="526" w="1114">
                  <a:moveTo>
                    <a:pt x="648" y="306"/>
                  </a:moveTo>
                  <a:cubicBezTo>
                    <a:pt x="1114" y="1"/>
                    <a:pt x="0" y="526"/>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5"/>
            <p:cNvSpPr/>
            <p:nvPr/>
          </p:nvSpPr>
          <p:spPr>
            <a:xfrm>
              <a:off x="7743274" y="1172848"/>
              <a:ext cx="28233" cy="13760"/>
            </a:xfrm>
            <a:custGeom>
              <a:rect b="b" l="l" r="r" t="t"/>
              <a:pathLst>
                <a:path extrusionOk="0" h="457" w="791">
                  <a:moveTo>
                    <a:pt x="494" y="456"/>
                  </a:moveTo>
                  <a:cubicBezTo>
                    <a:pt x="755" y="340"/>
                    <a:pt x="791" y="11"/>
                    <a:pt x="301" y="1"/>
                  </a:cubicBezTo>
                  <a:cubicBezTo>
                    <a:pt x="39" y="117"/>
                    <a:pt x="1" y="447"/>
                    <a:pt x="494"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5"/>
            <p:cNvSpPr/>
            <p:nvPr/>
          </p:nvSpPr>
          <p:spPr>
            <a:xfrm>
              <a:off x="6817891" y="1181097"/>
              <a:ext cx="13777" cy="2740"/>
            </a:xfrm>
            <a:custGeom>
              <a:rect b="b" l="l" r="r" t="t"/>
              <a:pathLst>
                <a:path extrusionOk="0" h="91" w="386">
                  <a:moveTo>
                    <a:pt x="0" y="91"/>
                  </a:moveTo>
                  <a:cubicBezTo>
                    <a:pt x="150" y="71"/>
                    <a:pt x="382" y="88"/>
                    <a:pt x="385" y="1"/>
                  </a:cubicBezTo>
                  <a:cubicBezTo>
                    <a:pt x="236" y="21"/>
                    <a:pt x="8" y="1"/>
                    <a:pt x="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5"/>
            <p:cNvSpPr/>
            <p:nvPr/>
          </p:nvSpPr>
          <p:spPr>
            <a:xfrm>
              <a:off x="5802922" y="1177966"/>
              <a:ext cx="23843" cy="5871"/>
            </a:xfrm>
            <a:custGeom>
              <a:rect b="b" l="l" r="r" t="t"/>
              <a:pathLst>
                <a:path extrusionOk="0" h="195" w="668">
                  <a:moveTo>
                    <a:pt x="88" y="195"/>
                  </a:moveTo>
                  <a:lnTo>
                    <a:pt x="473" y="195"/>
                  </a:lnTo>
                  <a:cubicBezTo>
                    <a:pt x="473" y="104"/>
                    <a:pt x="631" y="87"/>
                    <a:pt x="667" y="14"/>
                  </a:cubicBezTo>
                  <a:cubicBezTo>
                    <a:pt x="363" y="21"/>
                    <a:pt x="0" y="1"/>
                    <a:pt x="88"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5"/>
            <p:cNvSpPr/>
            <p:nvPr/>
          </p:nvSpPr>
          <p:spPr>
            <a:xfrm>
              <a:off x="8204983" y="1175226"/>
              <a:ext cx="23985" cy="5871"/>
            </a:xfrm>
            <a:custGeom>
              <a:rect b="b" l="l" r="r" t="t"/>
              <a:pathLst>
                <a:path extrusionOk="0" h="195" w="672">
                  <a:moveTo>
                    <a:pt x="477" y="195"/>
                  </a:moveTo>
                  <a:cubicBezTo>
                    <a:pt x="476" y="103"/>
                    <a:pt x="634" y="86"/>
                    <a:pt x="672" y="12"/>
                  </a:cubicBezTo>
                  <a:cubicBezTo>
                    <a:pt x="366" y="20"/>
                    <a:pt x="1" y="0"/>
                    <a:pt x="91"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5"/>
            <p:cNvSpPr/>
            <p:nvPr/>
          </p:nvSpPr>
          <p:spPr>
            <a:xfrm>
              <a:off x="8251062" y="1163032"/>
              <a:ext cx="21987" cy="16229"/>
            </a:xfrm>
            <a:custGeom>
              <a:rect b="b" l="l" r="r" t="t"/>
              <a:pathLst>
                <a:path extrusionOk="0" h="539" w="616">
                  <a:moveTo>
                    <a:pt x="344" y="510"/>
                  </a:moveTo>
                  <a:cubicBezTo>
                    <a:pt x="404" y="387"/>
                    <a:pt x="616" y="337"/>
                    <a:pt x="536" y="145"/>
                  </a:cubicBezTo>
                  <a:cubicBezTo>
                    <a:pt x="1" y="0"/>
                    <a:pt x="6" y="538"/>
                    <a:pt x="344" y="5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5"/>
            <p:cNvSpPr/>
            <p:nvPr/>
          </p:nvSpPr>
          <p:spPr>
            <a:xfrm>
              <a:off x="8160119" y="1172848"/>
              <a:ext cx="13777" cy="5540"/>
            </a:xfrm>
            <a:custGeom>
              <a:rect b="b" l="l" r="r" t="t"/>
              <a:pathLst>
                <a:path extrusionOk="0" h="184" w="386">
                  <a:moveTo>
                    <a:pt x="386" y="1"/>
                  </a:moveTo>
                  <a:lnTo>
                    <a:pt x="1" y="1"/>
                  </a:lnTo>
                  <a:lnTo>
                    <a:pt x="1" y="184"/>
                  </a:lnTo>
                  <a:lnTo>
                    <a:pt x="386"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5"/>
            <p:cNvSpPr/>
            <p:nvPr/>
          </p:nvSpPr>
          <p:spPr>
            <a:xfrm>
              <a:off x="8562580" y="1172155"/>
              <a:ext cx="14099" cy="4215"/>
            </a:xfrm>
            <a:custGeom>
              <a:rect b="b" l="l" r="r" t="t"/>
              <a:pathLst>
                <a:path extrusionOk="0" h="140" w="395">
                  <a:moveTo>
                    <a:pt x="293" y="24"/>
                  </a:moveTo>
                  <a:cubicBezTo>
                    <a:pt x="239" y="0"/>
                    <a:pt x="0" y="68"/>
                    <a:pt x="101" y="115"/>
                  </a:cubicBezTo>
                  <a:cubicBezTo>
                    <a:pt x="154" y="140"/>
                    <a:pt x="394"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5"/>
            <p:cNvSpPr/>
            <p:nvPr/>
          </p:nvSpPr>
          <p:spPr>
            <a:xfrm>
              <a:off x="6329234" y="1167247"/>
              <a:ext cx="23807" cy="6022"/>
            </a:xfrm>
            <a:custGeom>
              <a:rect b="b" l="l" r="r" t="t"/>
              <a:pathLst>
                <a:path extrusionOk="0" h="200" w="667">
                  <a:moveTo>
                    <a:pt x="576" y="7"/>
                  </a:moveTo>
                  <a:cubicBezTo>
                    <a:pt x="246" y="0"/>
                    <a:pt x="84" y="76"/>
                    <a:pt x="1" y="187"/>
                  </a:cubicBezTo>
                  <a:cubicBezTo>
                    <a:pt x="302" y="179"/>
                    <a:pt x="666" y="200"/>
                    <a:pt x="576" y="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5"/>
            <p:cNvSpPr/>
            <p:nvPr/>
          </p:nvSpPr>
          <p:spPr>
            <a:xfrm>
              <a:off x="5699238" y="1169385"/>
              <a:ext cx="14063" cy="4276"/>
            </a:xfrm>
            <a:custGeom>
              <a:rect b="b" l="l" r="r" t="t"/>
              <a:pathLst>
                <a:path extrusionOk="0" h="142" w="394">
                  <a:moveTo>
                    <a:pt x="295" y="24"/>
                  </a:moveTo>
                  <a:cubicBezTo>
                    <a:pt x="242" y="1"/>
                    <a:pt x="1" y="69"/>
                    <a:pt x="101" y="116"/>
                  </a:cubicBezTo>
                  <a:cubicBezTo>
                    <a:pt x="154" y="142"/>
                    <a:pt x="394" y="74"/>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5"/>
            <p:cNvSpPr/>
            <p:nvPr/>
          </p:nvSpPr>
          <p:spPr>
            <a:xfrm>
              <a:off x="3765061" y="1169385"/>
              <a:ext cx="14134" cy="4276"/>
            </a:xfrm>
            <a:custGeom>
              <a:rect b="b" l="l" r="r" t="t"/>
              <a:pathLst>
                <a:path extrusionOk="0" h="142" w="396">
                  <a:moveTo>
                    <a:pt x="296" y="24"/>
                  </a:moveTo>
                  <a:cubicBezTo>
                    <a:pt x="242" y="1"/>
                    <a:pt x="1" y="69"/>
                    <a:pt x="100" y="116"/>
                  </a:cubicBezTo>
                  <a:cubicBezTo>
                    <a:pt x="154" y="142"/>
                    <a:pt x="395" y="74"/>
                    <a:pt x="296"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5"/>
            <p:cNvSpPr/>
            <p:nvPr/>
          </p:nvSpPr>
          <p:spPr>
            <a:xfrm>
              <a:off x="8043050" y="1164146"/>
              <a:ext cx="13813" cy="6745"/>
            </a:xfrm>
            <a:custGeom>
              <a:rect b="b" l="l" r="r" t="t"/>
              <a:pathLst>
                <a:path extrusionOk="0" h="224" w="387">
                  <a:moveTo>
                    <a:pt x="387" y="110"/>
                  </a:moveTo>
                  <a:cubicBezTo>
                    <a:pt x="346" y="0"/>
                    <a:pt x="174" y="54"/>
                    <a:pt x="0" y="110"/>
                  </a:cubicBezTo>
                  <a:cubicBezTo>
                    <a:pt x="2" y="201"/>
                    <a:pt x="339" y="223"/>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5"/>
            <p:cNvSpPr/>
            <p:nvPr/>
          </p:nvSpPr>
          <p:spPr>
            <a:xfrm>
              <a:off x="6818891" y="1157251"/>
              <a:ext cx="65282" cy="12887"/>
            </a:xfrm>
            <a:custGeom>
              <a:rect b="b" l="l" r="r" t="t"/>
              <a:pathLst>
                <a:path extrusionOk="0" h="428" w="1829">
                  <a:moveTo>
                    <a:pt x="1129" y="427"/>
                  </a:moveTo>
                  <a:cubicBezTo>
                    <a:pt x="1828" y="1"/>
                    <a:pt x="1" y="307"/>
                    <a:pt x="1129" y="4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5"/>
            <p:cNvSpPr/>
            <p:nvPr/>
          </p:nvSpPr>
          <p:spPr>
            <a:xfrm>
              <a:off x="8101477" y="1161196"/>
              <a:ext cx="14063" cy="4306"/>
            </a:xfrm>
            <a:custGeom>
              <a:rect b="b" l="l" r="r" t="t"/>
              <a:pathLst>
                <a:path extrusionOk="0" h="143" w="394">
                  <a:moveTo>
                    <a:pt x="293" y="24"/>
                  </a:moveTo>
                  <a:cubicBezTo>
                    <a:pt x="238" y="0"/>
                    <a:pt x="0" y="68"/>
                    <a:pt x="98" y="116"/>
                  </a:cubicBezTo>
                  <a:cubicBezTo>
                    <a:pt x="153" y="142"/>
                    <a:pt x="393"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5"/>
            <p:cNvSpPr/>
            <p:nvPr/>
          </p:nvSpPr>
          <p:spPr>
            <a:xfrm>
              <a:off x="5131452" y="1156499"/>
              <a:ext cx="13777" cy="5510"/>
            </a:xfrm>
            <a:custGeom>
              <a:rect b="b" l="l" r="r" t="t"/>
              <a:pathLst>
                <a:path extrusionOk="0" h="183"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5"/>
            <p:cNvSpPr/>
            <p:nvPr/>
          </p:nvSpPr>
          <p:spPr>
            <a:xfrm>
              <a:off x="48255" y="1158426"/>
              <a:ext cx="13991" cy="4336"/>
            </a:xfrm>
            <a:custGeom>
              <a:rect b="b" l="l" r="r" t="t"/>
              <a:pathLst>
                <a:path extrusionOk="0" h="144" w="392">
                  <a:moveTo>
                    <a:pt x="292" y="27"/>
                  </a:moveTo>
                  <a:cubicBezTo>
                    <a:pt x="240" y="1"/>
                    <a:pt x="1" y="70"/>
                    <a:pt x="102" y="116"/>
                  </a:cubicBezTo>
                  <a:cubicBezTo>
                    <a:pt x="154" y="143"/>
                    <a:pt x="391" y="74"/>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5"/>
            <p:cNvSpPr/>
            <p:nvPr/>
          </p:nvSpPr>
          <p:spPr>
            <a:xfrm>
              <a:off x="1144388" y="1145629"/>
              <a:ext cx="24378" cy="11291"/>
            </a:xfrm>
            <a:custGeom>
              <a:rect b="b" l="l" r="r" t="t"/>
              <a:pathLst>
                <a:path extrusionOk="0" h="375" w="683">
                  <a:moveTo>
                    <a:pt x="630" y="362"/>
                  </a:moveTo>
                  <a:cubicBezTo>
                    <a:pt x="682" y="154"/>
                    <a:pt x="584" y="18"/>
                    <a:pt x="245" y="0"/>
                  </a:cubicBezTo>
                  <a:cubicBezTo>
                    <a:pt x="1" y="105"/>
                    <a:pt x="89" y="375"/>
                    <a:pt x="630"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5"/>
            <p:cNvSpPr/>
            <p:nvPr/>
          </p:nvSpPr>
          <p:spPr>
            <a:xfrm>
              <a:off x="5379332" y="1136476"/>
              <a:ext cx="27590" cy="17313"/>
            </a:xfrm>
            <a:custGeom>
              <a:rect b="b" l="l" r="r" t="t"/>
              <a:pathLst>
                <a:path extrusionOk="0" h="575" w="773">
                  <a:moveTo>
                    <a:pt x="773" y="574"/>
                  </a:moveTo>
                  <a:lnTo>
                    <a:pt x="773" y="30"/>
                  </a:lnTo>
                  <a:cubicBezTo>
                    <a:pt x="63" y="0"/>
                    <a:pt x="188" y="360"/>
                    <a:pt x="0" y="5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5"/>
            <p:cNvSpPr/>
            <p:nvPr/>
          </p:nvSpPr>
          <p:spPr>
            <a:xfrm>
              <a:off x="4000270" y="1141806"/>
              <a:ext cx="39761" cy="15838"/>
            </a:xfrm>
            <a:custGeom>
              <a:rect b="b" l="l" r="r" t="t"/>
              <a:pathLst>
                <a:path extrusionOk="0" h="526" w="1114">
                  <a:moveTo>
                    <a:pt x="646" y="306"/>
                  </a:moveTo>
                  <a:cubicBezTo>
                    <a:pt x="1114" y="1"/>
                    <a:pt x="0" y="525"/>
                    <a:pt x="646"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5"/>
            <p:cNvSpPr/>
            <p:nvPr/>
          </p:nvSpPr>
          <p:spPr>
            <a:xfrm>
              <a:off x="852892" y="1137380"/>
              <a:ext cx="43973" cy="18969"/>
            </a:xfrm>
            <a:custGeom>
              <a:rect b="b" l="l" r="r" t="t"/>
              <a:pathLst>
                <a:path extrusionOk="0" h="630" w="1232">
                  <a:moveTo>
                    <a:pt x="696" y="544"/>
                  </a:moveTo>
                  <a:cubicBezTo>
                    <a:pt x="567" y="206"/>
                    <a:pt x="1231" y="13"/>
                    <a:pt x="312" y="0"/>
                  </a:cubicBezTo>
                  <a:cubicBezTo>
                    <a:pt x="430" y="185"/>
                    <a:pt x="0" y="629"/>
                    <a:pt x="696" y="5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5"/>
            <p:cNvSpPr/>
            <p:nvPr/>
          </p:nvSpPr>
          <p:spPr>
            <a:xfrm>
              <a:off x="3104298" y="1147496"/>
              <a:ext cx="14063" cy="4276"/>
            </a:xfrm>
            <a:custGeom>
              <a:rect b="b" l="l" r="r" t="t"/>
              <a:pathLst>
                <a:path extrusionOk="0" h="142" w="394">
                  <a:moveTo>
                    <a:pt x="102" y="117"/>
                  </a:moveTo>
                  <a:cubicBezTo>
                    <a:pt x="156" y="142"/>
                    <a:pt x="393" y="73"/>
                    <a:pt x="294" y="26"/>
                  </a:cubicBezTo>
                  <a:cubicBezTo>
                    <a:pt x="242" y="1"/>
                    <a:pt x="0"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5"/>
            <p:cNvSpPr/>
            <p:nvPr/>
          </p:nvSpPr>
          <p:spPr>
            <a:xfrm>
              <a:off x="709018" y="1147496"/>
              <a:ext cx="13991" cy="4276"/>
            </a:xfrm>
            <a:custGeom>
              <a:rect b="b" l="l" r="r" t="t"/>
              <a:pathLst>
                <a:path extrusionOk="0" h="142" w="392">
                  <a:moveTo>
                    <a:pt x="294" y="26"/>
                  </a:moveTo>
                  <a:cubicBezTo>
                    <a:pt x="239" y="1"/>
                    <a:pt x="0" y="69"/>
                    <a:pt x="99" y="117"/>
                  </a:cubicBezTo>
                  <a:cubicBezTo>
                    <a:pt x="152" y="142"/>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5"/>
            <p:cNvSpPr/>
            <p:nvPr/>
          </p:nvSpPr>
          <p:spPr>
            <a:xfrm>
              <a:off x="3971574" y="1142077"/>
              <a:ext cx="14027" cy="4246"/>
            </a:xfrm>
            <a:custGeom>
              <a:rect b="b" l="l" r="r" t="t"/>
              <a:pathLst>
                <a:path extrusionOk="0" h="141" w="393">
                  <a:moveTo>
                    <a:pt x="294" y="24"/>
                  </a:moveTo>
                  <a:cubicBezTo>
                    <a:pt x="240" y="1"/>
                    <a:pt x="0" y="69"/>
                    <a:pt x="102" y="116"/>
                  </a:cubicBezTo>
                  <a:cubicBezTo>
                    <a:pt x="154" y="140"/>
                    <a:pt x="393" y="71"/>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5"/>
            <p:cNvSpPr/>
            <p:nvPr/>
          </p:nvSpPr>
          <p:spPr>
            <a:xfrm>
              <a:off x="309769" y="1142077"/>
              <a:ext cx="14063" cy="4246"/>
            </a:xfrm>
            <a:custGeom>
              <a:rect b="b" l="l" r="r" t="t"/>
              <a:pathLst>
                <a:path extrusionOk="0" h="141" w="394">
                  <a:moveTo>
                    <a:pt x="295" y="24"/>
                  </a:moveTo>
                  <a:cubicBezTo>
                    <a:pt x="241" y="1"/>
                    <a:pt x="1" y="69"/>
                    <a:pt x="101" y="116"/>
                  </a:cubicBezTo>
                  <a:cubicBezTo>
                    <a:pt x="154" y="140"/>
                    <a:pt x="394" y="71"/>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5"/>
            <p:cNvSpPr/>
            <p:nvPr/>
          </p:nvSpPr>
          <p:spPr>
            <a:xfrm>
              <a:off x="6029637" y="1139307"/>
              <a:ext cx="14099" cy="4306"/>
            </a:xfrm>
            <a:custGeom>
              <a:rect b="b" l="l" r="r" t="t"/>
              <a:pathLst>
                <a:path extrusionOk="0" h="143" w="395">
                  <a:moveTo>
                    <a:pt x="101" y="116"/>
                  </a:moveTo>
                  <a:cubicBezTo>
                    <a:pt x="153" y="142"/>
                    <a:pt x="394" y="73"/>
                    <a:pt x="294" y="25"/>
                  </a:cubicBezTo>
                  <a:cubicBezTo>
                    <a:pt x="242" y="0"/>
                    <a:pt x="0"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5"/>
            <p:cNvSpPr/>
            <p:nvPr/>
          </p:nvSpPr>
          <p:spPr>
            <a:xfrm>
              <a:off x="3361386" y="1131087"/>
              <a:ext cx="35657" cy="11743"/>
            </a:xfrm>
            <a:custGeom>
              <a:rect b="b" l="l" r="r" t="t"/>
              <a:pathLst>
                <a:path extrusionOk="0" h="390" w="999">
                  <a:moveTo>
                    <a:pt x="34" y="118"/>
                  </a:moveTo>
                  <a:cubicBezTo>
                    <a:pt x="63" y="225"/>
                    <a:pt x="0" y="375"/>
                    <a:pt x="226" y="389"/>
                  </a:cubicBezTo>
                  <a:cubicBezTo>
                    <a:pt x="245" y="157"/>
                    <a:pt x="979" y="261"/>
                    <a:pt x="999" y="28"/>
                  </a:cubicBezTo>
                  <a:cubicBezTo>
                    <a:pt x="393" y="128"/>
                    <a:pt x="487" y="0"/>
                    <a:pt x="34"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5"/>
            <p:cNvSpPr/>
            <p:nvPr/>
          </p:nvSpPr>
          <p:spPr>
            <a:xfrm>
              <a:off x="635672" y="1131900"/>
              <a:ext cx="31659" cy="10930"/>
            </a:xfrm>
            <a:custGeom>
              <a:rect b="b" l="l" r="r" t="t"/>
              <a:pathLst>
                <a:path extrusionOk="0" h="363" w="887">
                  <a:moveTo>
                    <a:pt x="613" y="362"/>
                  </a:moveTo>
                  <a:cubicBezTo>
                    <a:pt x="672" y="241"/>
                    <a:pt x="887" y="190"/>
                    <a:pt x="803" y="1"/>
                  </a:cubicBezTo>
                  <a:lnTo>
                    <a:pt x="33" y="1"/>
                  </a:lnTo>
                  <a:cubicBezTo>
                    <a:pt x="1" y="228"/>
                    <a:pt x="328" y="284"/>
                    <a:pt x="613"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5"/>
            <p:cNvSpPr/>
            <p:nvPr/>
          </p:nvSpPr>
          <p:spPr>
            <a:xfrm>
              <a:off x="2199331" y="1130936"/>
              <a:ext cx="32587" cy="9214"/>
            </a:xfrm>
            <a:custGeom>
              <a:rect b="b" l="l" r="r" t="t"/>
              <a:pathLst>
                <a:path extrusionOk="0" h="306" w="913">
                  <a:moveTo>
                    <a:pt x="388" y="305"/>
                  </a:moveTo>
                  <a:cubicBezTo>
                    <a:pt x="913" y="158"/>
                    <a:pt x="104" y="0"/>
                    <a:pt x="0" y="213"/>
                  </a:cubicBezTo>
                  <a:cubicBezTo>
                    <a:pt x="194" y="213"/>
                    <a:pt x="228" y="287"/>
                    <a:pt x="388"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5"/>
            <p:cNvSpPr/>
            <p:nvPr/>
          </p:nvSpPr>
          <p:spPr>
            <a:xfrm>
              <a:off x="1490384" y="1137319"/>
              <a:ext cx="13813" cy="2830"/>
            </a:xfrm>
            <a:custGeom>
              <a:rect b="b" l="l" r="r" t="t"/>
              <a:pathLst>
                <a:path extrusionOk="0" h="94" w="387">
                  <a:moveTo>
                    <a:pt x="0" y="93"/>
                  </a:moveTo>
                  <a:cubicBezTo>
                    <a:pt x="150" y="71"/>
                    <a:pt x="380" y="90"/>
                    <a:pt x="386" y="1"/>
                  </a:cubicBezTo>
                  <a:cubicBezTo>
                    <a:pt x="236" y="22"/>
                    <a:pt x="7" y="3"/>
                    <a:pt x="0" y="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5"/>
            <p:cNvSpPr/>
            <p:nvPr/>
          </p:nvSpPr>
          <p:spPr>
            <a:xfrm>
              <a:off x="257267" y="1130304"/>
              <a:ext cx="8995" cy="11412"/>
            </a:xfrm>
            <a:custGeom>
              <a:rect b="b" l="l" r="r" t="t"/>
              <a:pathLst>
                <a:path extrusionOk="0" h="379" w="252">
                  <a:moveTo>
                    <a:pt x="29" y="144"/>
                  </a:moveTo>
                  <a:cubicBezTo>
                    <a:pt x="1" y="238"/>
                    <a:pt x="180" y="379"/>
                    <a:pt x="221" y="235"/>
                  </a:cubicBezTo>
                  <a:cubicBezTo>
                    <a:pt x="251" y="138"/>
                    <a:pt x="71" y="0"/>
                    <a:pt x="29"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5"/>
            <p:cNvSpPr/>
            <p:nvPr/>
          </p:nvSpPr>
          <p:spPr>
            <a:xfrm>
              <a:off x="3248921" y="1133827"/>
              <a:ext cx="14027" cy="4276"/>
            </a:xfrm>
            <a:custGeom>
              <a:rect b="b" l="l" r="r" t="t"/>
              <a:pathLst>
                <a:path extrusionOk="0" h="142" w="393">
                  <a:moveTo>
                    <a:pt x="288" y="27"/>
                  </a:moveTo>
                  <a:cubicBezTo>
                    <a:pt x="238" y="1"/>
                    <a:pt x="0" y="70"/>
                    <a:pt x="98" y="118"/>
                  </a:cubicBezTo>
                  <a:cubicBezTo>
                    <a:pt x="153" y="142"/>
                    <a:pt x="393" y="74"/>
                    <a:pt x="288"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5"/>
            <p:cNvSpPr/>
            <p:nvPr/>
          </p:nvSpPr>
          <p:spPr>
            <a:xfrm>
              <a:off x="7537118" y="1131117"/>
              <a:ext cx="13991" cy="4246"/>
            </a:xfrm>
            <a:custGeom>
              <a:rect b="b" l="l" r="r" t="t"/>
              <a:pathLst>
                <a:path extrusionOk="0" h="141" w="392">
                  <a:moveTo>
                    <a:pt x="99" y="117"/>
                  </a:moveTo>
                  <a:cubicBezTo>
                    <a:pt x="150" y="140"/>
                    <a:pt x="391" y="72"/>
                    <a:pt x="292" y="27"/>
                  </a:cubicBezTo>
                  <a:cubicBezTo>
                    <a:pt x="238" y="1"/>
                    <a:pt x="1" y="68"/>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5"/>
            <p:cNvSpPr/>
            <p:nvPr/>
          </p:nvSpPr>
          <p:spPr>
            <a:xfrm>
              <a:off x="5359273" y="1125577"/>
              <a:ext cx="31481" cy="9665"/>
            </a:xfrm>
            <a:custGeom>
              <a:rect b="b" l="l" r="r" t="t"/>
              <a:pathLst>
                <a:path extrusionOk="0" h="321" w="882">
                  <a:moveTo>
                    <a:pt x="755" y="211"/>
                  </a:moveTo>
                  <a:cubicBezTo>
                    <a:pt x="882" y="0"/>
                    <a:pt x="1" y="15"/>
                    <a:pt x="174" y="211"/>
                  </a:cubicBezTo>
                  <a:cubicBezTo>
                    <a:pt x="240" y="282"/>
                    <a:pt x="689" y="320"/>
                    <a:pt x="755" y="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5"/>
            <p:cNvSpPr/>
            <p:nvPr/>
          </p:nvSpPr>
          <p:spPr>
            <a:xfrm>
              <a:off x="5288603" y="1118110"/>
              <a:ext cx="24307" cy="16530"/>
            </a:xfrm>
            <a:custGeom>
              <a:rect b="b" l="l" r="r" t="t"/>
              <a:pathLst>
                <a:path extrusionOk="0" h="549" w="681">
                  <a:moveTo>
                    <a:pt x="420" y="549"/>
                  </a:moveTo>
                  <a:cubicBezTo>
                    <a:pt x="335" y="376"/>
                    <a:pt x="681" y="0"/>
                    <a:pt x="35" y="93"/>
                  </a:cubicBezTo>
                  <a:cubicBezTo>
                    <a:pt x="5" y="320"/>
                    <a:pt x="1" y="536"/>
                    <a:pt x="420"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5"/>
            <p:cNvSpPr/>
            <p:nvPr/>
          </p:nvSpPr>
          <p:spPr>
            <a:xfrm>
              <a:off x="7674674" y="1125667"/>
              <a:ext cx="14063" cy="4306"/>
            </a:xfrm>
            <a:custGeom>
              <a:rect b="b" l="l" r="r" t="t"/>
              <a:pathLst>
                <a:path extrusionOk="0" h="143" w="394">
                  <a:moveTo>
                    <a:pt x="101" y="116"/>
                  </a:moveTo>
                  <a:cubicBezTo>
                    <a:pt x="154" y="142"/>
                    <a:pt x="393" y="72"/>
                    <a:pt x="295" y="25"/>
                  </a:cubicBezTo>
                  <a:cubicBezTo>
                    <a:pt x="239" y="0"/>
                    <a:pt x="0"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5"/>
            <p:cNvSpPr/>
            <p:nvPr/>
          </p:nvSpPr>
          <p:spPr>
            <a:xfrm>
              <a:off x="8700243" y="1120188"/>
              <a:ext cx="14170" cy="4276"/>
            </a:xfrm>
            <a:custGeom>
              <a:rect b="b" l="l" r="r" t="t"/>
              <a:pathLst>
                <a:path extrusionOk="0" h="142" w="397">
                  <a:moveTo>
                    <a:pt x="101" y="117"/>
                  </a:moveTo>
                  <a:cubicBezTo>
                    <a:pt x="153" y="142"/>
                    <a:pt x="396" y="72"/>
                    <a:pt x="293" y="25"/>
                  </a:cubicBezTo>
                  <a:cubicBezTo>
                    <a:pt x="241" y="1"/>
                    <a:pt x="1" y="69"/>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5"/>
            <p:cNvSpPr/>
            <p:nvPr/>
          </p:nvSpPr>
          <p:spPr>
            <a:xfrm>
              <a:off x="7110279" y="1117448"/>
              <a:ext cx="14063" cy="4276"/>
            </a:xfrm>
            <a:custGeom>
              <a:rect b="b" l="l" r="r" t="t"/>
              <a:pathLst>
                <a:path extrusionOk="0" h="142" w="394">
                  <a:moveTo>
                    <a:pt x="294" y="26"/>
                  </a:moveTo>
                  <a:cubicBezTo>
                    <a:pt x="240" y="0"/>
                    <a:pt x="0" y="71"/>
                    <a:pt x="101" y="116"/>
                  </a:cubicBezTo>
                  <a:cubicBezTo>
                    <a:pt x="152" y="141"/>
                    <a:pt x="393" y="72"/>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5"/>
            <p:cNvSpPr/>
            <p:nvPr/>
          </p:nvSpPr>
          <p:spPr>
            <a:xfrm>
              <a:off x="1548776" y="1117448"/>
              <a:ext cx="14063" cy="4276"/>
            </a:xfrm>
            <a:custGeom>
              <a:rect b="b" l="l" r="r" t="t"/>
              <a:pathLst>
                <a:path extrusionOk="0" h="142" w="394">
                  <a:moveTo>
                    <a:pt x="291" y="26"/>
                  </a:moveTo>
                  <a:cubicBezTo>
                    <a:pt x="239" y="0"/>
                    <a:pt x="1" y="71"/>
                    <a:pt x="99" y="116"/>
                  </a:cubicBezTo>
                  <a:cubicBezTo>
                    <a:pt x="154" y="141"/>
                    <a:pt x="394" y="72"/>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5"/>
            <p:cNvSpPr/>
            <p:nvPr/>
          </p:nvSpPr>
          <p:spPr>
            <a:xfrm>
              <a:off x="4429358" y="1109258"/>
              <a:ext cx="27626" cy="9364"/>
            </a:xfrm>
            <a:custGeom>
              <a:rect b="b" l="l" r="r" t="t"/>
              <a:pathLst>
                <a:path extrusionOk="0" h="311" w="774">
                  <a:moveTo>
                    <a:pt x="773" y="27"/>
                  </a:moveTo>
                  <a:cubicBezTo>
                    <a:pt x="333" y="1"/>
                    <a:pt x="49" y="48"/>
                    <a:pt x="0" y="207"/>
                  </a:cubicBezTo>
                  <a:cubicBezTo>
                    <a:pt x="368" y="186"/>
                    <a:pt x="427" y="310"/>
                    <a:pt x="773" y="2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5"/>
            <p:cNvSpPr/>
            <p:nvPr/>
          </p:nvSpPr>
          <p:spPr>
            <a:xfrm>
              <a:off x="3982032" y="1112360"/>
              <a:ext cx="6924" cy="6263"/>
            </a:xfrm>
            <a:custGeom>
              <a:rect b="b" l="l" r="r" t="t"/>
              <a:pathLst>
                <a:path extrusionOk="0" h="208" w="194">
                  <a:moveTo>
                    <a:pt x="194" y="104"/>
                  </a:moveTo>
                  <a:cubicBezTo>
                    <a:pt x="194" y="53"/>
                    <a:pt x="40" y="1"/>
                    <a:pt x="2" y="104"/>
                  </a:cubicBezTo>
                  <a:cubicBezTo>
                    <a:pt x="1" y="154"/>
                    <a:pt x="155"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5"/>
            <p:cNvSpPr/>
            <p:nvPr/>
          </p:nvSpPr>
          <p:spPr>
            <a:xfrm>
              <a:off x="1596924" y="1114678"/>
              <a:ext cx="13991" cy="4336"/>
            </a:xfrm>
            <a:custGeom>
              <a:rect b="b" l="l" r="r" t="t"/>
              <a:pathLst>
                <a:path extrusionOk="0" h="144" w="392">
                  <a:moveTo>
                    <a:pt x="293" y="27"/>
                  </a:moveTo>
                  <a:cubicBezTo>
                    <a:pt x="241" y="1"/>
                    <a:pt x="0" y="71"/>
                    <a:pt x="102" y="118"/>
                  </a:cubicBezTo>
                  <a:cubicBezTo>
                    <a:pt x="154" y="143"/>
                    <a:pt x="392" y="75"/>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5"/>
            <p:cNvSpPr/>
            <p:nvPr/>
          </p:nvSpPr>
          <p:spPr>
            <a:xfrm>
              <a:off x="526740" y="1106488"/>
              <a:ext cx="29732" cy="11954"/>
            </a:xfrm>
            <a:custGeom>
              <a:rect b="b" l="l" r="r" t="t"/>
              <a:pathLst>
                <a:path extrusionOk="0" h="397" w="833">
                  <a:moveTo>
                    <a:pt x="1" y="390"/>
                  </a:moveTo>
                  <a:cubicBezTo>
                    <a:pt x="338" y="397"/>
                    <a:pt x="601" y="370"/>
                    <a:pt x="771" y="299"/>
                  </a:cubicBezTo>
                  <a:cubicBezTo>
                    <a:pt x="832" y="60"/>
                    <a:pt x="503" y="0"/>
                    <a:pt x="1"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5"/>
            <p:cNvSpPr/>
            <p:nvPr/>
          </p:nvSpPr>
          <p:spPr>
            <a:xfrm>
              <a:off x="8930991" y="1109650"/>
              <a:ext cx="6889" cy="6203"/>
            </a:xfrm>
            <a:custGeom>
              <a:rect b="b" l="l" r="r" t="t"/>
              <a:pathLst>
                <a:path extrusionOk="0" h="206" w="193">
                  <a:moveTo>
                    <a:pt x="193" y="103"/>
                  </a:moveTo>
                  <a:cubicBezTo>
                    <a:pt x="193" y="53"/>
                    <a:pt x="36" y="1"/>
                    <a:pt x="1" y="103"/>
                  </a:cubicBezTo>
                  <a:cubicBezTo>
                    <a:pt x="1" y="154"/>
                    <a:pt x="158"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5"/>
            <p:cNvSpPr/>
            <p:nvPr/>
          </p:nvSpPr>
          <p:spPr>
            <a:xfrm>
              <a:off x="3341934" y="1104561"/>
              <a:ext cx="41368" cy="13700"/>
            </a:xfrm>
            <a:custGeom>
              <a:rect b="b" l="l" r="r" t="t"/>
              <a:pathLst>
                <a:path extrusionOk="0" h="455" w="1159">
                  <a:moveTo>
                    <a:pt x="1159" y="0"/>
                  </a:moveTo>
                  <a:lnTo>
                    <a:pt x="194" y="0"/>
                  </a:lnTo>
                  <a:cubicBezTo>
                    <a:pt x="210" y="158"/>
                    <a:pt x="151" y="282"/>
                    <a:pt x="1" y="363"/>
                  </a:cubicBezTo>
                  <a:cubicBezTo>
                    <a:pt x="839" y="454"/>
                    <a:pt x="860" y="163"/>
                    <a:pt x="11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5"/>
            <p:cNvSpPr/>
            <p:nvPr/>
          </p:nvSpPr>
          <p:spPr>
            <a:xfrm>
              <a:off x="1978220" y="1110011"/>
              <a:ext cx="21594" cy="6444"/>
            </a:xfrm>
            <a:custGeom>
              <a:rect b="b" l="l" r="r" t="t"/>
              <a:pathLst>
                <a:path extrusionOk="0" h="214" w="605">
                  <a:moveTo>
                    <a:pt x="605" y="182"/>
                  </a:moveTo>
                  <a:lnTo>
                    <a:pt x="605" y="1"/>
                  </a:lnTo>
                  <a:lnTo>
                    <a:pt x="24" y="1"/>
                  </a:lnTo>
                  <a:cubicBezTo>
                    <a:pt x="0" y="162"/>
                    <a:pt x="216" y="213"/>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5"/>
            <p:cNvSpPr/>
            <p:nvPr/>
          </p:nvSpPr>
          <p:spPr>
            <a:xfrm>
              <a:off x="1904267" y="1099082"/>
              <a:ext cx="45222" cy="14573"/>
            </a:xfrm>
            <a:custGeom>
              <a:rect b="b" l="l" r="r" t="t"/>
              <a:pathLst>
                <a:path extrusionOk="0" h="484" w="1267">
                  <a:moveTo>
                    <a:pt x="361" y="454"/>
                  </a:moveTo>
                  <a:cubicBezTo>
                    <a:pt x="1267" y="484"/>
                    <a:pt x="877" y="35"/>
                    <a:pt x="361" y="1"/>
                  </a:cubicBezTo>
                  <a:cubicBezTo>
                    <a:pt x="1" y="173"/>
                    <a:pt x="475" y="165"/>
                    <a:pt x="361"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5"/>
            <p:cNvSpPr/>
            <p:nvPr/>
          </p:nvSpPr>
          <p:spPr>
            <a:xfrm>
              <a:off x="4565129" y="1101852"/>
              <a:ext cx="22665" cy="8220"/>
            </a:xfrm>
            <a:custGeom>
              <a:rect b="b" l="l" r="r" t="t"/>
              <a:pathLst>
                <a:path extrusionOk="0" h="273" w="635">
                  <a:moveTo>
                    <a:pt x="634" y="0"/>
                  </a:moveTo>
                  <a:lnTo>
                    <a:pt x="248" y="0"/>
                  </a:lnTo>
                  <a:cubicBezTo>
                    <a:pt x="239" y="116"/>
                    <a:pt x="0" y="125"/>
                    <a:pt x="58" y="273"/>
                  </a:cubicBezTo>
                  <a:lnTo>
                    <a:pt x="634"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5"/>
            <p:cNvSpPr/>
            <p:nvPr/>
          </p:nvSpPr>
          <p:spPr>
            <a:xfrm>
              <a:off x="1813931" y="1107211"/>
              <a:ext cx="13742" cy="2800"/>
            </a:xfrm>
            <a:custGeom>
              <a:rect b="b" l="l" r="r" t="t"/>
              <a:pathLst>
                <a:path extrusionOk="0" h="93" w="385">
                  <a:moveTo>
                    <a:pt x="384" y="1"/>
                  </a:moveTo>
                  <a:cubicBezTo>
                    <a:pt x="234" y="23"/>
                    <a:pt x="3" y="5"/>
                    <a:pt x="1" y="92"/>
                  </a:cubicBezTo>
                  <a:cubicBezTo>
                    <a:pt x="149" y="73"/>
                    <a:pt x="379" y="91"/>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5"/>
            <p:cNvSpPr/>
            <p:nvPr/>
          </p:nvSpPr>
          <p:spPr>
            <a:xfrm>
              <a:off x="1057121" y="1094806"/>
              <a:ext cx="20309" cy="13580"/>
            </a:xfrm>
            <a:custGeom>
              <a:rect b="b" l="l" r="r" t="t"/>
              <a:pathLst>
                <a:path extrusionOk="0" h="451" w="569">
                  <a:moveTo>
                    <a:pt x="374" y="413"/>
                  </a:moveTo>
                  <a:cubicBezTo>
                    <a:pt x="386" y="358"/>
                    <a:pt x="404" y="306"/>
                    <a:pt x="569" y="324"/>
                  </a:cubicBezTo>
                  <a:lnTo>
                    <a:pt x="569" y="143"/>
                  </a:lnTo>
                  <a:cubicBezTo>
                    <a:pt x="93" y="0"/>
                    <a:pt x="1" y="451"/>
                    <a:pt x="374"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5"/>
            <p:cNvSpPr/>
            <p:nvPr/>
          </p:nvSpPr>
          <p:spPr>
            <a:xfrm>
              <a:off x="6993281" y="1101099"/>
              <a:ext cx="14027" cy="4185"/>
            </a:xfrm>
            <a:custGeom>
              <a:rect b="b" l="l" r="r" t="t"/>
              <a:pathLst>
                <a:path extrusionOk="0" h="139" w="393">
                  <a:moveTo>
                    <a:pt x="292" y="25"/>
                  </a:moveTo>
                  <a:cubicBezTo>
                    <a:pt x="239" y="0"/>
                    <a:pt x="1" y="69"/>
                    <a:pt x="101" y="116"/>
                  </a:cubicBezTo>
                  <a:cubicBezTo>
                    <a:pt x="153" y="139"/>
                    <a:pt x="392" y="71"/>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5"/>
            <p:cNvSpPr/>
            <p:nvPr/>
          </p:nvSpPr>
          <p:spPr>
            <a:xfrm>
              <a:off x="6894593" y="1091615"/>
              <a:ext cx="65282" cy="12977"/>
            </a:xfrm>
            <a:custGeom>
              <a:rect b="b" l="l" r="r" t="t"/>
              <a:pathLst>
                <a:path extrusionOk="0" h="431" w="1829">
                  <a:moveTo>
                    <a:pt x="1130" y="430"/>
                  </a:moveTo>
                  <a:cubicBezTo>
                    <a:pt x="1828" y="1"/>
                    <a:pt x="1" y="309"/>
                    <a:pt x="1130"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5"/>
            <p:cNvSpPr/>
            <p:nvPr/>
          </p:nvSpPr>
          <p:spPr>
            <a:xfrm>
              <a:off x="5798390" y="1096342"/>
              <a:ext cx="23414" cy="8250"/>
            </a:xfrm>
            <a:custGeom>
              <a:rect b="b" l="l" r="r" t="t"/>
              <a:pathLst>
                <a:path extrusionOk="0" h="274" w="656">
                  <a:moveTo>
                    <a:pt x="407" y="273"/>
                  </a:moveTo>
                  <a:cubicBezTo>
                    <a:pt x="418" y="157"/>
                    <a:pt x="656" y="147"/>
                    <a:pt x="600" y="0"/>
                  </a:cubicBezTo>
                  <a:lnTo>
                    <a:pt x="215" y="0"/>
                  </a:lnTo>
                  <a:cubicBezTo>
                    <a:pt x="1" y="131"/>
                    <a:pt x="10" y="222"/>
                    <a:pt x="407"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5"/>
            <p:cNvSpPr/>
            <p:nvPr/>
          </p:nvSpPr>
          <p:spPr>
            <a:xfrm>
              <a:off x="120638" y="1095348"/>
              <a:ext cx="32623" cy="9274"/>
            </a:xfrm>
            <a:custGeom>
              <a:rect b="b" l="l" r="r" t="t"/>
              <a:pathLst>
                <a:path extrusionOk="0" h="308" w="914">
                  <a:moveTo>
                    <a:pt x="0" y="216"/>
                  </a:moveTo>
                  <a:cubicBezTo>
                    <a:pt x="192" y="216"/>
                    <a:pt x="230" y="289"/>
                    <a:pt x="388" y="307"/>
                  </a:cubicBezTo>
                  <a:cubicBezTo>
                    <a:pt x="914" y="159"/>
                    <a:pt x="103" y="1"/>
                    <a:pt x="0" y="2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5"/>
            <p:cNvSpPr/>
            <p:nvPr/>
          </p:nvSpPr>
          <p:spPr>
            <a:xfrm>
              <a:off x="7172240" y="1098329"/>
              <a:ext cx="14099" cy="4276"/>
            </a:xfrm>
            <a:custGeom>
              <a:rect b="b" l="l" r="r" t="t"/>
              <a:pathLst>
                <a:path extrusionOk="0" h="142" w="395">
                  <a:moveTo>
                    <a:pt x="293" y="26"/>
                  </a:moveTo>
                  <a:cubicBezTo>
                    <a:pt x="238" y="1"/>
                    <a:pt x="0" y="70"/>
                    <a:pt x="100" y="117"/>
                  </a:cubicBezTo>
                  <a:cubicBezTo>
                    <a:pt x="153" y="142"/>
                    <a:pt x="395"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5"/>
            <p:cNvSpPr/>
            <p:nvPr/>
          </p:nvSpPr>
          <p:spPr>
            <a:xfrm>
              <a:off x="5912675" y="1098329"/>
              <a:ext cx="14027" cy="4276"/>
            </a:xfrm>
            <a:custGeom>
              <a:rect b="b" l="l" r="r" t="t"/>
              <a:pathLst>
                <a:path extrusionOk="0" h="142" w="393">
                  <a:moveTo>
                    <a:pt x="293" y="26"/>
                  </a:moveTo>
                  <a:cubicBezTo>
                    <a:pt x="240" y="1"/>
                    <a:pt x="1" y="70"/>
                    <a:pt x="100" y="117"/>
                  </a:cubicBezTo>
                  <a:cubicBezTo>
                    <a:pt x="152" y="142"/>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5"/>
            <p:cNvSpPr/>
            <p:nvPr/>
          </p:nvSpPr>
          <p:spPr>
            <a:xfrm>
              <a:off x="2491755" y="1098329"/>
              <a:ext cx="14063" cy="4276"/>
            </a:xfrm>
            <a:custGeom>
              <a:rect b="b" l="l" r="r" t="t"/>
              <a:pathLst>
                <a:path extrusionOk="0" h="142" w="394">
                  <a:moveTo>
                    <a:pt x="295" y="26"/>
                  </a:moveTo>
                  <a:cubicBezTo>
                    <a:pt x="239" y="1"/>
                    <a:pt x="1" y="70"/>
                    <a:pt x="101" y="117"/>
                  </a:cubicBezTo>
                  <a:cubicBezTo>
                    <a:pt x="154" y="142"/>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5"/>
            <p:cNvSpPr/>
            <p:nvPr/>
          </p:nvSpPr>
          <p:spPr>
            <a:xfrm>
              <a:off x="7014982" y="1087129"/>
              <a:ext cx="39869" cy="15838"/>
            </a:xfrm>
            <a:custGeom>
              <a:rect b="b" l="l" r="r" t="t"/>
              <a:pathLst>
                <a:path extrusionOk="0" h="526" w="1117">
                  <a:moveTo>
                    <a:pt x="648" y="306"/>
                  </a:moveTo>
                  <a:cubicBezTo>
                    <a:pt x="1117" y="1"/>
                    <a:pt x="1" y="526"/>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5"/>
            <p:cNvSpPr/>
            <p:nvPr/>
          </p:nvSpPr>
          <p:spPr>
            <a:xfrm>
              <a:off x="4849272" y="1092879"/>
              <a:ext cx="13849" cy="7467"/>
            </a:xfrm>
            <a:custGeom>
              <a:rect b="b" l="l" r="r" t="t"/>
              <a:pathLst>
                <a:path extrusionOk="0" h="248" w="388">
                  <a:moveTo>
                    <a:pt x="388" y="115"/>
                  </a:moveTo>
                  <a:cubicBezTo>
                    <a:pt x="387" y="24"/>
                    <a:pt x="47" y="0"/>
                    <a:pt x="0" y="115"/>
                  </a:cubicBezTo>
                  <a:cubicBezTo>
                    <a:pt x="221" y="105"/>
                    <a:pt x="301" y="247"/>
                    <a:pt x="388"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5"/>
            <p:cNvSpPr/>
            <p:nvPr/>
          </p:nvSpPr>
          <p:spPr>
            <a:xfrm>
              <a:off x="4591113" y="1095559"/>
              <a:ext cx="13920" cy="4306"/>
            </a:xfrm>
            <a:custGeom>
              <a:rect b="b" l="l" r="r" t="t"/>
              <a:pathLst>
                <a:path extrusionOk="0" h="143" w="390">
                  <a:moveTo>
                    <a:pt x="100" y="118"/>
                  </a:moveTo>
                  <a:cubicBezTo>
                    <a:pt x="153" y="142"/>
                    <a:pt x="389" y="73"/>
                    <a:pt x="292" y="26"/>
                  </a:cubicBezTo>
                  <a:cubicBezTo>
                    <a:pt x="238" y="0"/>
                    <a:pt x="0" y="71"/>
                    <a:pt x="100"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5"/>
            <p:cNvSpPr/>
            <p:nvPr/>
          </p:nvSpPr>
          <p:spPr>
            <a:xfrm>
              <a:off x="196377" y="1096342"/>
              <a:ext cx="13849" cy="2770"/>
            </a:xfrm>
            <a:custGeom>
              <a:rect b="b" l="l" r="r" t="t"/>
              <a:pathLst>
                <a:path extrusionOk="0" h="92" w="388">
                  <a:moveTo>
                    <a:pt x="387" y="0"/>
                  </a:moveTo>
                  <a:cubicBezTo>
                    <a:pt x="236" y="20"/>
                    <a:pt x="5" y="2"/>
                    <a:pt x="1" y="92"/>
                  </a:cubicBezTo>
                  <a:cubicBezTo>
                    <a:pt x="149" y="71"/>
                    <a:pt x="381"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5"/>
            <p:cNvSpPr/>
            <p:nvPr/>
          </p:nvSpPr>
          <p:spPr>
            <a:xfrm>
              <a:off x="7298910" y="1088122"/>
              <a:ext cx="23414" cy="8250"/>
            </a:xfrm>
            <a:custGeom>
              <a:rect b="b" l="l" r="r" t="t"/>
              <a:pathLst>
                <a:path extrusionOk="0" h="274" w="656">
                  <a:moveTo>
                    <a:pt x="409" y="273"/>
                  </a:moveTo>
                  <a:cubicBezTo>
                    <a:pt x="418" y="157"/>
                    <a:pt x="656" y="145"/>
                    <a:pt x="602" y="1"/>
                  </a:cubicBezTo>
                  <a:lnTo>
                    <a:pt x="213" y="1"/>
                  </a:lnTo>
                  <a:cubicBezTo>
                    <a:pt x="1" y="131"/>
                    <a:pt x="8" y="222"/>
                    <a:pt x="409"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5"/>
            <p:cNvSpPr/>
            <p:nvPr/>
          </p:nvSpPr>
          <p:spPr>
            <a:xfrm>
              <a:off x="2147578" y="1092849"/>
              <a:ext cx="13991" cy="4215"/>
            </a:xfrm>
            <a:custGeom>
              <a:rect b="b" l="l" r="r" t="t"/>
              <a:pathLst>
                <a:path extrusionOk="0" h="140" w="392">
                  <a:moveTo>
                    <a:pt x="293" y="25"/>
                  </a:moveTo>
                  <a:cubicBezTo>
                    <a:pt x="239" y="0"/>
                    <a:pt x="0" y="69"/>
                    <a:pt x="98" y="116"/>
                  </a:cubicBezTo>
                  <a:cubicBezTo>
                    <a:pt x="154" y="140"/>
                    <a:pt x="392" y="73"/>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5"/>
            <p:cNvSpPr/>
            <p:nvPr/>
          </p:nvSpPr>
          <p:spPr>
            <a:xfrm>
              <a:off x="1810290" y="1090079"/>
              <a:ext cx="13991" cy="4336"/>
            </a:xfrm>
            <a:custGeom>
              <a:rect b="b" l="l" r="r" t="t"/>
              <a:pathLst>
                <a:path extrusionOk="0" h="144" w="392">
                  <a:moveTo>
                    <a:pt x="293" y="27"/>
                  </a:moveTo>
                  <a:cubicBezTo>
                    <a:pt x="240" y="1"/>
                    <a:pt x="1" y="71"/>
                    <a:pt x="103" y="117"/>
                  </a:cubicBezTo>
                  <a:cubicBezTo>
                    <a:pt x="155" y="143"/>
                    <a:pt x="391" y="73"/>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5"/>
            <p:cNvSpPr/>
            <p:nvPr/>
          </p:nvSpPr>
          <p:spPr>
            <a:xfrm>
              <a:off x="1455942" y="1086918"/>
              <a:ext cx="13813" cy="7377"/>
            </a:xfrm>
            <a:custGeom>
              <a:rect b="b" l="l" r="r" t="t"/>
              <a:pathLst>
                <a:path extrusionOk="0" h="245" w="387">
                  <a:moveTo>
                    <a:pt x="387" y="132"/>
                  </a:moveTo>
                  <a:cubicBezTo>
                    <a:pt x="171" y="140"/>
                    <a:pt x="87" y="0"/>
                    <a:pt x="0" y="132"/>
                  </a:cubicBezTo>
                  <a:cubicBezTo>
                    <a:pt x="2" y="223"/>
                    <a:pt x="340" y="244"/>
                    <a:pt x="387"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5"/>
            <p:cNvSpPr/>
            <p:nvPr/>
          </p:nvSpPr>
          <p:spPr>
            <a:xfrm>
              <a:off x="4284913" y="1085382"/>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5"/>
            <p:cNvSpPr/>
            <p:nvPr/>
          </p:nvSpPr>
          <p:spPr>
            <a:xfrm>
              <a:off x="1524791" y="1085382"/>
              <a:ext cx="13849" cy="5510"/>
            </a:xfrm>
            <a:custGeom>
              <a:rect b="b" l="l" r="r" t="t"/>
              <a:pathLst>
                <a:path extrusionOk="0" h="183" w="388">
                  <a:moveTo>
                    <a:pt x="387" y="0"/>
                  </a:moveTo>
                  <a:lnTo>
                    <a:pt x="1" y="0"/>
                  </a:lnTo>
                  <a:lnTo>
                    <a:pt x="1"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5"/>
            <p:cNvSpPr/>
            <p:nvPr/>
          </p:nvSpPr>
          <p:spPr>
            <a:xfrm>
              <a:off x="7932869" y="1084931"/>
              <a:ext cx="20702" cy="3734"/>
            </a:xfrm>
            <a:custGeom>
              <a:rect b="b" l="l" r="r" t="t"/>
              <a:pathLst>
                <a:path extrusionOk="0" h="124" w="580">
                  <a:moveTo>
                    <a:pt x="580" y="15"/>
                  </a:moveTo>
                  <a:cubicBezTo>
                    <a:pt x="353" y="29"/>
                    <a:pt x="34" y="1"/>
                    <a:pt x="0" y="107"/>
                  </a:cubicBezTo>
                  <a:cubicBezTo>
                    <a:pt x="229" y="93"/>
                    <a:pt x="549" y="123"/>
                    <a:pt x="580"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5"/>
            <p:cNvSpPr/>
            <p:nvPr/>
          </p:nvSpPr>
          <p:spPr>
            <a:xfrm>
              <a:off x="4470689" y="1082281"/>
              <a:ext cx="6996" cy="6233"/>
            </a:xfrm>
            <a:custGeom>
              <a:rect b="b" l="l" r="r" t="t"/>
              <a:pathLst>
                <a:path extrusionOk="0" h="207" w="196">
                  <a:moveTo>
                    <a:pt x="3" y="103"/>
                  </a:moveTo>
                  <a:cubicBezTo>
                    <a:pt x="0" y="154"/>
                    <a:pt x="157" y="206"/>
                    <a:pt x="193" y="103"/>
                  </a:cubicBezTo>
                  <a:cubicBezTo>
                    <a:pt x="196" y="55"/>
                    <a:pt x="41" y="0"/>
                    <a:pt x="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5"/>
            <p:cNvSpPr/>
            <p:nvPr/>
          </p:nvSpPr>
          <p:spPr>
            <a:xfrm>
              <a:off x="630032" y="1078698"/>
              <a:ext cx="13849" cy="7437"/>
            </a:xfrm>
            <a:custGeom>
              <a:rect b="b" l="l" r="r" t="t"/>
              <a:pathLst>
                <a:path extrusionOk="0" h="247" w="388">
                  <a:moveTo>
                    <a:pt x="387" y="132"/>
                  </a:moveTo>
                  <a:cubicBezTo>
                    <a:pt x="168" y="143"/>
                    <a:pt x="86" y="0"/>
                    <a:pt x="1" y="132"/>
                  </a:cubicBezTo>
                  <a:cubicBezTo>
                    <a:pt x="2" y="223"/>
                    <a:pt x="336" y="247"/>
                    <a:pt x="387"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5"/>
            <p:cNvSpPr/>
            <p:nvPr/>
          </p:nvSpPr>
          <p:spPr>
            <a:xfrm>
              <a:off x="1180579" y="1076892"/>
              <a:ext cx="7031" cy="6142"/>
            </a:xfrm>
            <a:custGeom>
              <a:rect b="b" l="l" r="r" t="t"/>
              <a:pathLst>
                <a:path extrusionOk="0" h="204" w="197">
                  <a:moveTo>
                    <a:pt x="197" y="101"/>
                  </a:moveTo>
                  <a:cubicBezTo>
                    <a:pt x="197" y="52"/>
                    <a:pt x="36" y="0"/>
                    <a:pt x="2" y="101"/>
                  </a:cubicBezTo>
                  <a:cubicBezTo>
                    <a:pt x="1" y="152"/>
                    <a:pt x="156" y="204"/>
                    <a:pt x="197"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5"/>
            <p:cNvSpPr/>
            <p:nvPr/>
          </p:nvSpPr>
          <p:spPr>
            <a:xfrm>
              <a:off x="3534563" y="1074122"/>
              <a:ext cx="6996" cy="6203"/>
            </a:xfrm>
            <a:custGeom>
              <a:rect b="b" l="l" r="r" t="t"/>
              <a:pathLst>
                <a:path extrusionOk="0" h="206" w="196">
                  <a:moveTo>
                    <a:pt x="196" y="104"/>
                  </a:moveTo>
                  <a:cubicBezTo>
                    <a:pt x="196" y="53"/>
                    <a:pt x="38" y="1"/>
                    <a:pt x="4" y="104"/>
                  </a:cubicBezTo>
                  <a:cubicBezTo>
                    <a:pt x="0" y="154"/>
                    <a:pt x="162" y="206"/>
                    <a:pt x="196"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5"/>
            <p:cNvSpPr/>
            <p:nvPr/>
          </p:nvSpPr>
          <p:spPr>
            <a:xfrm>
              <a:off x="7533763" y="1071111"/>
              <a:ext cx="13777" cy="6835"/>
            </a:xfrm>
            <a:custGeom>
              <a:rect b="b" l="l" r="r" t="t"/>
              <a:pathLst>
                <a:path extrusionOk="0" h="227" w="386">
                  <a:moveTo>
                    <a:pt x="386" y="111"/>
                  </a:moveTo>
                  <a:cubicBezTo>
                    <a:pt x="342" y="0"/>
                    <a:pt x="171" y="56"/>
                    <a:pt x="1" y="111"/>
                  </a:cubicBezTo>
                  <a:cubicBezTo>
                    <a:pt x="1" y="204"/>
                    <a:pt x="336" y="226"/>
                    <a:pt x="386"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5"/>
            <p:cNvSpPr/>
            <p:nvPr/>
          </p:nvSpPr>
          <p:spPr>
            <a:xfrm>
              <a:off x="4222952" y="1071743"/>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5"/>
            <p:cNvSpPr/>
            <p:nvPr/>
          </p:nvSpPr>
          <p:spPr>
            <a:xfrm>
              <a:off x="2780823" y="1073700"/>
              <a:ext cx="13991" cy="4276"/>
            </a:xfrm>
            <a:custGeom>
              <a:rect b="b" l="l" r="r" t="t"/>
              <a:pathLst>
                <a:path extrusionOk="0" h="142" w="392">
                  <a:moveTo>
                    <a:pt x="101" y="118"/>
                  </a:moveTo>
                  <a:cubicBezTo>
                    <a:pt x="154" y="141"/>
                    <a:pt x="392" y="74"/>
                    <a:pt x="294" y="25"/>
                  </a:cubicBezTo>
                  <a:cubicBezTo>
                    <a:pt x="240" y="0"/>
                    <a:pt x="0" y="70"/>
                    <a:pt x="101"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5"/>
            <p:cNvSpPr/>
            <p:nvPr/>
          </p:nvSpPr>
          <p:spPr>
            <a:xfrm>
              <a:off x="2502248" y="1071382"/>
              <a:ext cx="6853" cy="6203"/>
            </a:xfrm>
            <a:custGeom>
              <a:rect b="b" l="l" r="r" t="t"/>
              <a:pathLst>
                <a:path extrusionOk="0" h="206" w="192">
                  <a:moveTo>
                    <a:pt x="1" y="102"/>
                  </a:moveTo>
                  <a:cubicBezTo>
                    <a:pt x="1" y="152"/>
                    <a:pt x="155" y="205"/>
                    <a:pt x="191" y="102"/>
                  </a:cubicBezTo>
                  <a:cubicBezTo>
                    <a:pt x="191" y="53"/>
                    <a:pt x="35" y="0"/>
                    <a:pt x="1"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5"/>
            <p:cNvSpPr/>
            <p:nvPr/>
          </p:nvSpPr>
          <p:spPr>
            <a:xfrm>
              <a:off x="1868896" y="1071352"/>
              <a:ext cx="7031" cy="6233"/>
            </a:xfrm>
            <a:custGeom>
              <a:rect b="b" l="l" r="r" t="t"/>
              <a:pathLst>
                <a:path extrusionOk="0" h="207" w="197">
                  <a:moveTo>
                    <a:pt x="197" y="103"/>
                  </a:moveTo>
                  <a:cubicBezTo>
                    <a:pt x="197" y="54"/>
                    <a:pt x="40" y="0"/>
                    <a:pt x="4" y="103"/>
                  </a:cubicBezTo>
                  <a:cubicBezTo>
                    <a:pt x="1" y="153"/>
                    <a:pt x="158" y="206"/>
                    <a:pt x="197"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5"/>
            <p:cNvSpPr/>
            <p:nvPr/>
          </p:nvSpPr>
          <p:spPr>
            <a:xfrm>
              <a:off x="512999" y="1074453"/>
              <a:ext cx="13777" cy="2800"/>
            </a:xfrm>
            <a:custGeom>
              <a:rect b="b" l="l" r="r" t="t"/>
              <a:pathLst>
                <a:path extrusionOk="0" h="93" w="386">
                  <a:moveTo>
                    <a:pt x="386" y="0"/>
                  </a:moveTo>
                  <a:cubicBezTo>
                    <a:pt x="236" y="20"/>
                    <a:pt x="5" y="3"/>
                    <a:pt x="1" y="93"/>
                  </a:cubicBezTo>
                  <a:cubicBezTo>
                    <a:pt x="150" y="73"/>
                    <a:pt x="379" y="89"/>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5"/>
            <p:cNvSpPr/>
            <p:nvPr/>
          </p:nvSpPr>
          <p:spPr>
            <a:xfrm>
              <a:off x="6666451" y="1065721"/>
              <a:ext cx="13849" cy="6745"/>
            </a:xfrm>
            <a:custGeom>
              <a:rect b="b" l="l" r="r" t="t"/>
              <a:pathLst>
                <a:path extrusionOk="0" h="224" w="388">
                  <a:moveTo>
                    <a:pt x="387" y="110"/>
                  </a:moveTo>
                  <a:cubicBezTo>
                    <a:pt x="347" y="0"/>
                    <a:pt x="173" y="53"/>
                    <a:pt x="1" y="110"/>
                  </a:cubicBezTo>
                  <a:cubicBezTo>
                    <a:pt x="2" y="200"/>
                    <a:pt x="336"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5"/>
            <p:cNvSpPr/>
            <p:nvPr/>
          </p:nvSpPr>
          <p:spPr>
            <a:xfrm>
              <a:off x="6112264" y="1068281"/>
              <a:ext cx="14027" cy="4215"/>
            </a:xfrm>
            <a:custGeom>
              <a:rect b="b" l="l" r="r" t="t"/>
              <a:pathLst>
                <a:path extrusionOk="0" h="140" w="393">
                  <a:moveTo>
                    <a:pt x="290" y="25"/>
                  </a:moveTo>
                  <a:cubicBezTo>
                    <a:pt x="238" y="0"/>
                    <a:pt x="1" y="69"/>
                    <a:pt x="100" y="115"/>
                  </a:cubicBezTo>
                  <a:cubicBezTo>
                    <a:pt x="153" y="140"/>
                    <a:pt x="392" y="71"/>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5"/>
            <p:cNvSpPr/>
            <p:nvPr/>
          </p:nvSpPr>
          <p:spPr>
            <a:xfrm>
              <a:off x="4993931" y="1063523"/>
              <a:ext cx="20595" cy="8943"/>
            </a:xfrm>
            <a:custGeom>
              <a:rect b="b" l="l" r="r" t="t"/>
              <a:pathLst>
                <a:path extrusionOk="0" h="297" w="577">
                  <a:moveTo>
                    <a:pt x="576" y="0"/>
                  </a:moveTo>
                  <a:lnTo>
                    <a:pt x="192" y="0"/>
                  </a:lnTo>
                  <a:cubicBezTo>
                    <a:pt x="192" y="90"/>
                    <a:pt x="37" y="107"/>
                    <a:pt x="0" y="182"/>
                  </a:cubicBezTo>
                  <a:cubicBezTo>
                    <a:pt x="243" y="186"/>
                    <a:pt x="265" y="297"/>
                    <a:pt x="576" y="2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5"/>
            <p:cNvSpPr/>
            <p:nvPr/>
          </p:nvSpPr>
          <p:spPr>
            <a:xfrm>
              <a:off x="2767438" y="1063162"/>
              <a:ext cx="23878" cy="5902"/>
            </a:xfrm>
            <a:custGeom>
              <a:rect b="b" l="l" r="r" t="t"/>
              <a:pathLst>
                <a:path extrusionOk="0" h="196" w="669">
                  <a:moveTo>
                    <a:pt x="476" y="195"/>
                  </a:moveTo>
                  <a:cubicBezTo>
                    <a:pt x="472" y="104"/>
                    <a:pt x="632" y="87"/>
                    <a:pt x="669" y="14"/>
                  </a:cubicBezTo>
                  <a:cubicBezTo>
                    <a:pt x="365" y="22"/>
                    <a:pt x="1" y="1"/>
                    <a:pt x="88"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5"/>
            <p:cNvSpPr/>
            <p:nvPr/>
          </p:nvSpPr>
          <p:spPr>
            <a:xfrm>
              <a:off x="6883136" y="1062771"/>
              <a:ext cx="14027" cy="4306"/>
            </a:xfrm>
            <a:custGeom>
              <a:rect b="b" l="l" r="r" t="t"/>
              <a:pathLst>
                <a:path extrusionOk="0" h="143" w="393">
                  <a:moveTo>
                    <a:pt x="293" y="25"/>
                  </a:moveTo>
                  <a:cubicBezTo>
                    <a:pt x="238" y="1"/>
                    <a:pt x="1" y="70"/>
                    <a:pt x="100" y="115"/>
                  </a:cubicBezTo>
                  <a:cubicBezTo>
                    <a:pt x="154" y="143"/>
                    <a:pt x="392"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5"/>
            <p:cNvSpPr/>
            <p:nvPr/>
          </p:nvSpPr>
          <p:spPr>
            <a:xfrm>
              <a:off x="4460659" y="1052594"/>
              <a:ext cx="40368" cy="13700"/>
            </a:xfrm>
            <a:custGeom>
              <a:rect b="b" l="l" r="r" t="t"/>
              <a:pathLst>
                <a:path extrusionOk="0" h="455" w="1131">
                  <a:moveTo>
                    <a:pt x="284" y="455"/>
                  </a:moveTo>
                  <a:lnTo>
                    <a:pt x="1054" y="455"/>
                  </a:lnTo>
                  <a:cubicBezTo>
                    <a:pt x="1131" y="235"/>
                    <a:pt x="700" y="259"/>
                    <a:pt x="859" y="0"/>
                  </a:cubicBezTo>
                  <a:cubicBezTo>
                    <a:pt x="1" y="40"/>
                    <a:pt x="576" y="192"/>
                    <a:pt x="284"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5"/>
            <p:cNvSpPr/>
            <p:nvPr/>
          </p:nvSpPr>
          <p:spPr>
            <a:xfrm>
              <a:off x="2498572" y="1062771"/>
              <a:ext cx="14063" cy="4306"/>
            </a:xfrm>
            <a:custGeom>
              <a:rect b="b" l="l" r="r" t="t"/>
              <a:pathLst>
                <a:path extrusionOk="0" h="143" w="394">
                  <a:moveTo>
                    <a:pt x="294" y="25"/>
                  </a:moveTo>
                  <a:cubicBezTo>
                    <a:pt x="242" y="1"/>
                    <a:pt x="1" y="70"/>
                    <a:pt x="104" y="115"/>
                  </a:cubicBezTo>
                  <a:cubicBezTo>
                    <a:pt x="156" y="143"/>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5"/>
            <p:cNvSpPr/>
            <p:nvPr/>
          </p:nvSpPr>
          <p:spPr>
            <a:xfrm>
              <a:off x="1865363" y="1062771"/>
              <a:ext cx="14099" cy="4306"/>
            </a:xfrm>
            <a:custGeom>
              <a:rect b="b" l="l" r="r" t="t"/>
              <a:pathLst>
                <a:path extrusionOk="0" h="143" w="395">
                  <a:moveTo>
                    <a:pt x="103" y="117"/>
                  </a:moveTo>
                  <a:cubicBezTo>
                    <a:pt x="153" y="143"/>
                    <a:pt x="395" y="74"/>
                    <a:pt x="296" y="27"/>
                  </a:cubicBezTo>
                  <a:cubicBezTo>
                    <a:pt x="237" y="1"/>
                    <a:pt x="1" y="70"/>
                    <a:pt x="103"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5"/>
            <p:cNvSpPr/>
            <p:nvPr/>
          </p:nvSpPr>
          <p:spPr>
            <a:xfrm>
              <a:off x="170750" y="1050185"/>
              <a:ext cx="46293" cy="18759"/>
            </a:xfrm>
            <a:custGeom>
              <a:rect b="b" l="l" r="r" t="t"/>
              <a:pathLst>
                <a:path extrusionOk="0" h="623" w="1297">
                  <a:moveTo>
                    <a:pt x="1297" y="353"/>
                  </a:moveTo>
                  <a:cubicBezTo>
                    <a:pt x="926" y="315"/>
                    <a:pt x="1144" y="1"/>
                    <a:pt x="524" y="80"/>
                  </a:cubicBezTo>
                  <a:cubicBezTo>
                    <a:pt x="1" y="224"/>
                    <a:pt x="1001" y="622"/>
                    <a:pt x="1297" y="3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5"/>
            <p:cNvSpPr/>
            <p:nvPr/>
          </p:nvSpPr>
          <p:spPr>
            <a:xfrm>
              <a:off x="8576393" y="1057321"/>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5"/>
            <p:cNvSpPr/>
            <p:nvPr/>
          </p:nvSpPr>
          <p:spPr>
            <a:xfrm>
              <a:off x="7086330" y="1058044"/>
              <a:ext cx="13742" cy="2800"/>
            </a:xfrm>
            <a:custGeom>
              <a:rect b="b" l="l" r="r" t="t"/>
              <a:pathLst>
                <a:path extrusionOk="0" h="93" w="385">
                  <a:moveTo>
                    <a:pt x="384" y="1"/>
                  </a:moveTo>
                  <a:cubicBezTo>
                    <a:pt x="234" y="22"/>
                    <a:pt x="4" y="5"/>
                    <a:pt x="0" y="92"/>
                  </a:cubicBezTo>
                  <a:cubicBezTo>
                    <a:pt x="149" y="71"/>
                    <a:pt x="380" y="88"/>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5"/>
            <p:cNvSpPr/>
            <p:nvPr/>
          </p:nvSpPr>
          <p:spPr>
            <a:xfrm>
              <a:off x="4215171" y="1049854"/>
              <a:ext cx="21558" cy="6413"/>
            </a:xfrm>
            <a:custGeom>
              <a:rect b="b" l="l" r="r" t="t"/>
              <a:pathLst>
                <a:path extrusionOk="0" h="213" w="604">
                  <a:moveTo>
                    <a:pt x="604" y="182"/>
                  </a:moveTo>
                  <a:lnTo>
                    <a:pt x="604" y="0"/>
                  </a:lnTo>
                  <a:lnTo>
                    <a:pt x="25" y="0"/>
                  </a:lnTo>
                  <a:cubicBezTo>
                    <a:pt x="1" y="163"/>
                    <a:pt x="219" y="213"/>
                    <a:pt x="604"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5"/>
            <p:cNvSpPr/>
            <p:nvPr/>
          </p:nvSpPr>
          <p:spPr>
            <a:xfrm>
              <a:off x="3049297" y="1051811"/>
              <a:ext cx="13920" cy="4306"/>
            </a:xfrm>
            <a:custGeom>
              <a:rect b="b" l="l" r="r" t="t"/>
              <a:pathLst>
                <a:path extrusionOk="0" h="143" w="390">
                  <a:moveTo>
                    <a:pt x="293" y="26"/>
                  </a:moveTo>
                  <a:cubicBezTo>
                    <a:pt x="240" y="0"/>
                    <a:pt x="1" y="71"/>
                    <a:pt x="100" y="117"/>
                  </a:cubicBezTo>
                  <a:cubicBezTo>
                    <a:pt x="151" y="143"/>
                    <a:pt x="390" y="75"/>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5"/>
            <p:cNvSpPr/>
            <p:nvPr/>
          </p:nvSpPr>
          <p:spPr>
            <a:xfrm>
              <a:off x="1383487" y="1051811"/>
              <a:ext cx="14063" cy="4306"/>
            </a:xfrm>
            <a:custGeom>
              <a:rect b="b" l="l" r="r" t="t"/>
              <a:pathLst>
                <a:path extrusionOk="0" h="143" w="394">
                  <a:moveTo>
                    <a:pt x="296" y="26"/>
                  </a:moveTo>
                  <a:cubicBezTo>
                    <a:pt x="241" y="0"/>
                    <a:pt x="1" y="71"/>
                    <a:pt x="101" y="117"/>
                  </a:cubicBezTo>
                  <a:cubicBezTo>
                    <a:pt x="157" y="143"/>
                    <a:pt x="394" y="75"/>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5"/>
            <p:cNvSpPr/>
            <p:nvPr/>
          </p:nvSpPr>
          <p:spPr>
            <a:xfrm>
              <a:off x="254768" y="1051811"/>
              <a:ext cx="14063" cy="4306"/>
            </a:xfrm>
            <a:custGeom>
              <a:rect b="b" l="l" r="r" t="t"/>
              <a:pathLst>
                <a:path extrusionOk="0" h="143" w="394">
                  <a:moveTo>
                    <a:pt x="291" y="26"/>
                  </a:moveTo>
                  <a:cubicBezTo>
                    <a:pt x="238" y="0"/>
                    <a:pt x="0" y="71"/>
                    <a:pt x="99" y="117"/>
                  </a:cubicBezTo>
                  <a:cubicBezTo>
                    <a:pt x="152" y="143"/>
                    <a:pt x="393" y="75"/>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5"/>
            <p:cNvSpPr/>
            <p:nvPr/>
          </p:nvSpPr>
          <p:spPr>
            <a:xfrm>
              <a:off x="4529188" y="1049132"/>
              <a:ext cx="13956" cy="4246"/>
            </a:xfrm>
            <a:custGeom>
              <a:rect b="b" l="l" r="r" t="t"/>
              <a:pathLst>
                <a:path extrusionOk="0" h="141" w="391">
                  <a:moveTo>
                    <a:pt x="290" y="24"/>
                  </a:moveTo>
                  <a:cubicBezTo>
                    <a:pt x="237" y="1"/>
                    <a:pt x="1" y="68"/>
                    <a:pt x="99" y="115"/>
                  </a:cubicBezTo>
                  <a:cubicBezTo>
                    <a:pt x="151" y="140"/>
                    <a:pt x="391" y="72"/>
                    <a:pt x="290"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5"/>
            <p:cNvSpPr/>
            <p:nvPr/>
          </p:nvSpPr>
          <p:spPr>
            <a:xfrm>
              <a:off x="2144259" y="1043501"/>
              <a:ext cx="27626" cy="9997"/>
            </a:xfrm>
            <a:custGeom>
              <a:rect b="b" l="l" r="r" t="t"/>
              <a:pathLst>
                <a:path extrusionOk="0" h="332" w="774">
                  <a:moveTo>
                    <a:pt x="0" y="211"/>
                  </a:moveTo>
                  <a:cubicBezTo>
                    <a:pt x="258" y="329"/>
                    <a:pt x="717" y="331"/>
                    <a:pt x="773" y="122"/>
                  </a:cubicBezTo>
                  <a:cubicBezTo>
                    <a:pt x="516" y="2"/>
                    <a:pt x="54" y="1"/>
                    <a:pt x="0" y="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5"/>
            <p:cNvSpPr/>
            <p:nvPr/>
          </p:nvSpPr>
          <p:spPr>
            <a:xfrm>
              <a:off x="8442263" y="1043863"/>
              <a:ext cx="13849" cy="6745"/>
            </a:xfrm>
            <a:custGeom>
              <a:rect b="b" l="l" r="r" t="t"/>
              <a:pathLst>
                <a:path extrusionOk="0" h="224" w="388">
                  <a:moveTo>
                    <a:pt x="387" y="110"/>
                  </a:moveTo>
                  <a:cubicBezTo>
                    <a:pt x="347" y="1"/>
                    <a:pt x="173" y="54"/>
                    <a:pt x="1" y="110"/>
                  </a:cubicBezTo>
                  <a:cubicBezTo>
                    <a:pt x="3" y="200"/>
                    <a:pt x="339"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5"/>
            <p:cNvSpPr/>
            <p:nvPr/>
          </p:nvSpPr>
          <p:spPr>
            <a:xfrm>
              <a:off x="7747093" y="1044013"/>
              <a:ext cx="6960" cy="6203"/>
            </a:xfrm>
            <a:custGeom>
              <a:rect b="b" l="l" r="r" t="t"/>
              <a:pathLst>
                <a:path extrusionOk="0" h="206" w="195">
                  <a:moveTo>
                    <a:pt x="194" y="105"/>
                  </a:moveTo>
                  <a:cubicBezTo>
                    <a:pt x="194" y="54"/>
                    <a:pt x="36" y="1"/>
                    <a:pt x="1" y="105"/>
                  </a:cubicBezTo>
                  <a:cubicBezTo>
                    <a:pt x="1" y="154"/>
                    <a:pt x="155" y="206"/>
                    <a:pt x="194"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5"/>
            <p:cNvSpPr/>
            <p:nvPr/>
          </p:nvSpPr>
          <p:spPr>
            <a:xfrm>
              <a:off x="4587758" y="1044344"/>
              <a:ext cx="13777" cy="5540"/>
            </a:xfrm>
            <a:custGeom>
              <a:rect b="b" l="l" r="r" t="t"/>
              <a:pathLst>
                <a:path extrusionOk="0" h="184" w="386">
                  <a:moveTo>
                    <a:pt x="386" y="0"/>
                  </a:moveTo>
                  <a:lnTo>
                    <a:pt x="0" y="0"/>
                  </a:lnTo>
                  <a:lnTo>
                    <a:pt x="0"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5"/>
            <p:cNvSpPr/>
            <p:nvPr/>
          </p:nvSpPr>
          <p:spPr>
            <a:xfrm>
              <a:off x="1383487" y="1046392"/>
              <a:ext cx="14063" cy="4276"/>
            </a:xfrm>
            <a:custGeom>
              <a:rect b="b" l="l" r="r" t="t"/>
              <a:pathLst>
                <a:path extrusionOk="0" h="142" w="394">
                  <a:moveTo>
                    <a:pt x="296" y="26"/>
                  </a:moveTo>
                  <a:cubicBezTo>
                    <a:pt x="241" y="0"/>
                    <a:pt x="1" y="69"/>
                    <a:pt x="101" y="115"/>
                  </a:cubicBezTo>
                  <a:cubicBezTo>
                    <a:pt x="157" y="141"/>
                    <a:pt x="394" y="72"/>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5"/>
            <p:cNvSpPr/>
            <p:nvPr/>
          </p:nvSpPr>
          <p:spPr>
            <a:xfrm>
              <a:off x="1352685" y="1044224"/>
              <a:ext cx="23914" cy="5992"/>
            </a:xfrm>
            <a:custGeom>
              <a:rect b="b" l="l" r="r" t="t"/>
              <a:pathLst>
                <a:path extrusionOk="0" h="199" w="670">
                  <a:moveTo>
                    <a:pt x="578" y="4"/>
                  </a:moveTo>
                  <a:cubicBezTo>
                    <a:pt x="246" y="0"/>
                    <a:pt x="86" y="75"/>
                    <a:pt x="1" y="187"/>
                  </a:cubicBezTo>
                  <a:cubicBezTo>
                    <a:pt x="304" y="179"/>
                    <a:pt x="669" y="199"/>
                    <a:pt x="578" y="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5"/>
            <p:cNvSpPr/>
            <p:nvPr/>
          </p:nvSpPr>
          <p:spPr>
            <a:xfrm>
              <a:off x="172142" y="1046392"/>
              <a:ext cx="14063" cy="4276"/>
            </a:xfrm>
            <a:custGeom>
              <a:rect b="b" l="l" r="r" t="t"/>
              <a:pathLst>
                <a:path extrusionOk="0" h="142" w="394">
                  <a:moveTo>
                    <a:pt x="293" y="26"/>
                  </a:moveTo>
                  <a:cubicBezTo>
                    <a:pt x="240" y="0"/>
                    <a:pt x="1" y="69"/>
                    <a:pt x="100" y="115"/>
                  </a:cubicBezTo>
                  <a:cubicBezTo>
                    <a:pt x="152" y="141"/>
                    <a:pt x="394"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5"/>
            <p:cNvSpPr/>
            <p:nvPr/>
          </p:nvSpPr>
          <p:spPr>
            <a:xfrm>
              <a:off x="8593739" y="1038172"/>
              <a:ext cx="27555" cy="10117"/>
            </a:xfrm>
            <a:custGeom>
              <a:rect b="b" l="l" r="r" t="t"/>
              <a:pathLst>
                <a:path extrusionOk="0" h="336" w="772">
                  <a:moveTo>
                    <a:pt x="772" y="299"/>
                  </a:moveTo>
                  <a:lnTo>
                    <a:pt x="772" y="27"/>
                  </a:lnTo>
                  <a:cubicBezTo>
                    <a:pt x="332" y="0"/>
                    <a:pt x="48" y="47"/>
                    <a:pt x="1" y="208"/>
                  </a:cubicBezTo>
                  <a:cubicBezTo>
                    <a:pt x="260" y="235"/>
                    <a:pt x="367" y="336"/>
                    <a:pt x="772"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5"/>
            <p:cNvSpPr/>
            <p:nvPr/>
          </p:nvSpPr>
          <p:spPr>
            <a:xfrm>
              <a:off x="7967347" y="1041273"/>
              <a:ext cx="6924" cy="6233"/>
            </a:xfrm>
            <a:custGeom>
              <a:rect b="b" l="l" r="r" t="t"/>
              <a:pathLst>
                <a:path extrusionOk="0" h="207" w="194">
                  <a:moveTo>
                    <a:pt x="193" y="102"/>
                  </a:moveTo>
                  <a:cubicBezTo>
                    <a:pt x="193" y="53"/>
                    <a:pt x="38" y="1"/>
                    <a:pt x="0" y="102"/>
                  </a:cubicBezTo>
                  <a:cubicBezTo>
                    <a:pt x="0" y="155"/>
                    <a:pt x="156" y="207"/>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5"/>
            <p:cNvSpPr/>
            <p:nvPr/>
          </p:nvSpPr>
          <p:spPr>
            <a:xfrm>
              <a:off x="7664395" y="1033445"/>
              <a:ext cx="29910" cy="13760"/>
            </a:xfrm>
            <a:custGeom>
              <a:rect b="b" l="l" r="r" t="t"/>
              <a:pathLst>
                <a:path extrusionOk="0" h="457" w="838">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5"/>
            <p:cNvSpPr/>
            <p:nvPr/>
          </p:nvSpPr>
          <p:spPr>
            <a:xfrm>
              <a:off x="7595581" y="1038564"/>
              <a:ext cx="7031" cy="6203"/>
            </a:xfrm>
            <a:custGeom>
              <a:rect b="b" l="l" r="r" t="t"/>
              <a:pathLst>
                <a:path extrusionOk="0" h="206" w="197">
                  <a:moveTo>
                    <a:pt x="195" y="104"/>
                  </a:moveTo>
                  <a:cubicBezTo>
                    <a:pt x="197" y="53"/>
                    <a:pt x="39" y="0"/>
                    <a:pt x="1" y="104"/>
                  </a:cubicBezTo>
                  <a:cubicBezTo>
                    <a:pt x="4" y="153"/>
                    <a:pt x="160" y="205"/>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5"/>
            <p:cNvSpPr/>
            <p:nvPr/>
          </p:nvSpPr>
          <p:spPr>
            <a:xfrm>
              <a:off x="4274669" y="1031639"/>
              <a:ext cx="58821" cy="12737"/>
            </a:xfrm>
            <a:custGeom>
              <a:rect b="b" l="l" r="r" t="t"/>
              <a:pathLst>
                <a:path extrusionOk="0" h="423" w="1648">
                  <a:moveTo>
                    <a:pt x="673" y="422"/>
                  </a:moveTo>
                  <a:cubicBezTo>
                    <a:pt x="1648" y="59"/>
                    <a:pt x="1" y="1"/>
                    <a:pt x="673" y="4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5"/>
            <p:cNvSpPr/>
            <p:nvPr/>
          </p:nvSpPr>
          <p:spPr>
            <a:xfrm>
              <a:off x="4615241" y="1038955"/>
              <a:ext cx="13777" cy="2740"/>
            </a:xfrm>
            <a:custGeom>
              <a:rect b="b" l="l" r="r" t="t"/>
              <a:pathLst>
                <a:path extrusionOk="0" h="91" w="386">
                  <a:moveTo>
                    <a:pt x="386" y="1"/>
                  </a:moveTo>
                  <a:cubicBezTo>
                    <a:pt x="236" y="20"/>
                    <a:pt x="6" y="2"/>
                    <a:pt x="1" y="91"/>
                  </a:cubicBezTo>
                  <a:cubicBezTo>
                    <a:pt x="151" y="70"/>
                    <a:pt x="382" y="87"/>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5"/>
            <p:cNvSpPr/>
            <p:nvPr/>
          </p:nvSpPr>
          <p:spPr>
            <a:xfrm>
              <a:off x="4078435" y="1036215"/>
              <a:ext cx="13777" cy="5480"/>
            </a:xfrm>
            <a:custGeom>
              <a:rect b="b" l="l" r="r" t="t"/>
              <a:pathLst>
                <a:path extrusionOk="0" h="182" w="386">
                  <a:moveTo>
                    <a:pt x="386" y="0"/>
                  </a:moveTo>
                  <a:lnTo>
                    <a:pt x="1" y="0"/>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5"/>
            <p:cNvSpPr/>
            <p:nvPr/>
          </p:nvSpPr>
          <p:spPr>
            <a:xfrm>
              <a:off x="3059719" y="1035854"/>
              <a:ext cx="6924" cy="6173"/>
            </a:xfrm>
            <a:custGeom>
              <a:rect b="b" l="l" r="r" t="t"/>
              <a:pathLst>
                <a:path extrusionOk="0" h="205" w="194">
                  <a:moveTo>
                    <a:pt x="193" y="104"/>
                  </a:moveTo>
                  <a:cubicBezTo>
                    <a:pt x="193" y="53"/>
                    <a:pt x="37" y="0"/>
                    <a:pt x="0" y="104"/>
                  </a:cubicBezTo>
                  <a:cubicBezTo>
                    <a:pt x="0" y="152"/>
                    <a:pt x="158" y="204"/>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5"/>
            <p:cNvSpPr/>
            <p:nvPr/>
          </p:nvSpPr>
          <p:spPr>
            <a:xfrm>
              <a:off x="1352649" y="1033114"/>
              <a:ext cx="7031" cy="6233"/>
            </a:xfrm>
            <a:custGeom>
              <a:rect b="b" l="l" r="r" t="t"/>
              <a:pathLst>
                <a:path extrusionOk="0" h="207" w="197">
                  <a:moveTo>
                    <a:pt x="194" y="103"/>
                  </a:moveTo>
                  <a:cubicBezTo>
                    <a:pt x="196" y="52"/>
                    <a:pt x="40" y="0"/>
                    <a:pt x="2" y="103"/>
                  </a:cubicBezTo>
                  <a:cubicBezTo>
                    <a:pt x="1" y="154"/>
                    <a:pt x="157" y="206"/>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5"/>
            <p:cNvSpPr/>
            <p:nvPr/>
          </p:nvSpPr>
          <p:spPr>
            <a:xfrm>
              <a:off x="8786439" y="1024653"/>
              <a:ext cx="27840" cy="18457"/>
            </a:xfrm>
            <a:custGeom>
              <a:rect b="b" l="l" r="r" t="t"/>
              <a:pathLst>
                <a:path extrusionOk="0" h="613" w="780">
                  <a:moveTo>
                    <a:pt x="0" y="293"/>
                  </a:moveTo>
                  <a:cubicBezTo>
                    <a:pt x="780" y="613"/>
                    <a:pt x="455" y="0"/>
                    <a:pt x="0" y="2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5"/>
            <p:cNvSpPr/>
            <p:nvPr/>
          </p:nvSpPr>
          <p:spPr>
            <a:xfrm>
              <a:off x="6508158" y="1030344"/>
              <a:ext cx="6924" cy="6233"/>
            </a:xfrm>
            <a:custGeom>
              <a:rect b="b" l="l" r="r" t="t"/>
              <a:pathLst>
                <a:path extrusionOk="0" h="207" w="194">
                  <a:moveTo>
                    <a:pt x="191" y="104"/>
                  </a:moveTo>
                  <a:cubicBezTo>
                    <a:pt x="193" y="54"/>
                    <a:pt x="38" y="1"/>
                    <a:pt x="0" y="104"/>
                  </a:cubicBezTo>
                  <a:cubicBezTo>
                    <a:pt x="0" y="155"/>
                    <a:pt x="158" y="207"/>
                    <a:pt x="191"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5"/>
            <p:cNvSpPr/>
            <p:nvPr/>
          </p:nvSpPr>
          <p:spPr>
            <a:xfrm>
              <a:off x="8755352" y="1029952"/>
              <a:ext cx="14027" cy="4246"/>
            </a:xfrm>
            <a:custGeom>
              <a:rect b="b" l="l" r="r" t="t"/>
              <a:pathLst>
                <a:path extrusionOk="0" h="141" w="393">
                  <a:moveTo>
                    <a:pt x="100" y="117"/>
                  </a:moveTo>
                  <a:cubicBezTo>
                    <a:pt x="153" y="140"/>
                    <a:pt x="392" y="74"/>
                    <a:pt x="293" y="27"/>
                  </a:cubicBezTo>
                  <a:cubicBezTo>
                    <a:pt x="241" y="1"/>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5"/>
            <p:cNvSpPr/>
            <p:nvPr/>
          </p:nvSpPr>
          <p:spPr>
            <a:xfrm>
              <a:off x="2188838" y="1029922"/>
              <a:ext cx="14099" cy="4276"/>
            </a:xfrm>
            <a:custGeom>
              <a:rect b="b" l="l" r="r" t="t"/>
              <a:pathLst>
                <a:path extrusionOk="0" h="142" w="395">
                  <a:moveTo>
                    <a:pt x="294" y="26"/>
                  </a:moveTo>
                  <a:cubicBezTo>
                    <a:pt x="241" y="0"/>
                    <a:pt x="1" y="71"/>
                    <a:pt x="104" y="116"/>
                  </a:cubicBezTo>
                  <a:cubicBezTo>
                    <a:pt x="155" y="141"/>
                    <a:pt x="395"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5"/>
            <p:cNvSpPr/>
            <p:nvPr/>
          </p:nvSpPr>
          <p:spPr>
            <a:xfrm>
              <a:off x="1111837" y="1030705"/>
              <a:ext cx="13777" cy="2740"/>
            </a:xfrm>
            <a:custGeom>
              <a:rect b="b" l="l" r="r" t="t"/>
              <a:pathLst>
                <a:path extrusionOk="0" h="91" w="386">
                  <a:moveTo>
                    <a:pt x="385" y="0"/>
                  </a:moveTo>
                  <a:cubicBezTo>
                    <a:pt x="235" y="21"/>
                    <a:pt x="5" y="2"/>
                    <a:pt x="0" y="90"/>
                  </a:cubicBezTo>
                  <a:cubicBezTo>
                    <a:pt x="150" y="72"/>
                    <a:pt x="379" y="90"/>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5"/>
            <p:cNvSpPr/>
            <p:nvPr/>
          </p:nvSpPr>
          <p:spPr>
            <a:xfrm>
              <a:off x="798462" y="1029952"/>
              <a:ext cx="14063" cy="4246"/>
            </a:xfrm>
            <a:custGeom>
              <a:rect b="b" l="l" r="r" t="t"/>
              <a:pathLst>
                <a:path extrusionOk="0" h="141" w="394">
                  <a:moveTo>
                    <a:pt x="102" y="117"/>
                  </a:moveTo>
                  <a:cubicBezTo>
                    <a:pt x="155" y="140"/>
                    <a:pt x="393" y="74"/>
                    <a:pt x="294" y="27"/>
                  </a:cubicBezTo>
                  <a:cubicBezTo>
                    <a:pt x="242" y="1"/>
                    <a:pt x="1"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5"/>
            <p:cNvSpPr/>
            <p:nvPr/>
          </p:nvSpPr>
          <p:spPr>
            <a:xfrm>
              <a:off x="8889624" y="1022335"/>
              <a:ext cx="23950" cy="6052"/>
            </a:xfrm>
            <a:custGeom>
              <a:rect b="b" l="l" r="r" t="t"/>
              <a:pathLst>
                <a:path extrusionOk="0" h="201" w="671">
                  <a:moveTo>
                    <a:pt x="582" y="6"/>
                  </a:moveTo>
                  <a:cubicBezTo>
                    <a:pt x="249" y="0"/>
                    <a:pt x="88" y="76"/>
                    <a:pt x="1" y="187"/>
                  </a:cubicBezTo>
                  <a:cubicBezTo>
                    <a:pt x="305" y="181"/>
                    <a:pt x="670" y="200"/>
                    <a:pt x="582"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5"/>
            <p:cNvSpPr/>
            <p:nvPr/>
          </p:nvSpPr>
          <p:spPr>
            <a:xfrm>
              <a:off x="8769521" y="1022215"/>
              <a:ext cx="23878" cy="5811"/>
            </a:xfrm>
            <a:custGeom>
              <a:rect b="b" l="l" r="r" t="t"/>
              <a:pathLst>
                <a:path extrusionOk="0" h="193" w="669">
                  <a:moveTo>
                    <a:pt x="474" y="192"/>
                  </a:moveTo>
                  <a:cubicBezTo>
                    <a:pt x="474" y="102"/>
                    <a:pt x="630" y="85"/>
                    <a:pt x="669" y="11"/>
                  </a:cubicBezTo>
                  <a:cubicBezTo>
                    <a:pt x="363" y="21"/>
                    <a:pt x="1" y="0"/>
                    <a:pt x="88"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5"/>
            <p:cNvSpPr/>
            <p:nvPr/>
          </p:nvSpPr>
          <p:spPr>
            <a:xfrm>
              <a:off x="2894501" y="1017036"/>
              <a:ext cx="13813" cy="10960"/>
            </a:xfrm>
            <a:custGeom>
              <a:rect b="b" l="l" r="r" t="t"/>
              <a:pathLst>
                <a:path extrusionOk="0" h="364" w="387">
                  <a:moveTo>
                    <a:pt x="387" y="0"/>
                  </a:moveTo>
                  <a:lnTo>
                    <a:pt x="0" y="0"/>
                  </a:lnTo>
                  <a:lnTo>
                    <a:pt x="0" y="363"/>
                  </a:lnTo>
                  <a:lnTo>
                    <a:pt x="387" y="36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5"/>
            <p:cNvSpPr/>
            <p:nvPr/>
          </p:nvSpPr>
          <p:spPr>
            <a:xfrm>
              <a:off x="6738584" y="1021733"/>
              <a:ext cx="14099" cy="4336"/>
            </a:xfrm>
            <a:custGeom>
              <a:rect b="b" l="l" r="r" t="t"/>
              <a:pathLst>
                <a:path extrusionOk="0" h="144" w="395">
                  <a:moveTo>
                    <a:pt x="294" y="26"/>
                  </a:moveTo>
                  <a:cubicBezTo>
                    <a:pt x="241" y="1"/>
                    <a:pt x="0" y="70"/>
                    <a:pt x="98" y="117"/>
                  </a:cubicBezTo>
                  <a:cubicBezTo>
                    <a:pt x="154" y="143"/>
                    <a:pt x="395"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5"/>
            <p:cNvSpPr/>
            <p:nvPr/>
          </p:nvSpPr>
          <p:spPr>
            <a:xfrm>
              <a:off x="8222008" y="1019776"/>
              <a:ext cx="13777" cy="2770"/>
            </a:xfrm>
            <a:custGeom>
              <a:rect b="b" l="l" r="r" t="t"/>
              <a:pathLst>
                <a:path extrusionOk="0" h="92" w="386">
                  <a:moveTo>
                    <a:pt x="385" y="1"/>
                  </a:moveTo>
                  <a:cubicBezTo>
                    <a:pt x="238" y="23"/>
                    <a:pt x="7" y="4"/>
                    <a:pt x="0" y="92"/>
                  </a:cubicBezTo>
                  <a:cubicBezTo>
                    <a:pt x="149" y="71"/>
                    <a:pt x="383" y="89"/>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5"/>
            <p:cNvSpPr/>
            <p:nvPr/>
          </p:nvSpPr>
          <p:spPr>
            <a:xfrm>
              <a:off x="6521935" y="1019294"/>
              <a:ext cx="20666" cy="3734"/>
            </a:xfrm>
            <a:custGeom>
              <a:rect b="b" l="l" r="r" t="t"/>
              <a:pathLst>
                <a:path extrusionOk="0" h="124" w="579">
                  <a:moveTo>
                    <a:pt x="579" y="17"/>
                  </a:moveTo>
                  <a:cubicBezTo>
                    <a:pt x="352" y="30"/>
                    <a:pt x="31" y="1"/>
                    <a:pt x="1" y="108"/>
                  </a:cubicBezTo>
                  <a:cubicBezTo>
                    <a:pt x="226" y="94"/>
                    <a:pt x="547" y="124"/>
                    <a:pt x="579" y="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5"/>
            <p:cNvSpPr/>
            <p:nvPr/>
          </p:nvSpPr>
          <p:spPr>
            <a:xfrm>
              <a:off x="8841547" y="1013875"/>
              <a:ext cx="6889" cy="6293"/>
            </a:xfrm>
            <a:custGeom>
              <a:rect b="b" l="l" r="r" t="t"/>
              <a:pathLst>
                <a:path extrusionOk="0" h="209" w="193">
                  <a:moveTo>
                    <a:pt x="192" y="105"/>
                  </a:moveTo>
                  <a:cubicBezTo>
                    <a:pt x="192" y="54"/>
                    <a:pt x="38" y="1"/>
                    <a:pt x="1" y="105"/>
                  </a:cubicBezTo>
                  <a:cubicBezTo>
                    <a:pt x="1" y="156"/>
                    <a:pt x="153" y="208"/>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5"/>
            <p:cNvSpPr/>
            <p:nvPr/>
          </p:nvSpPr>
          <p:spPr>
            <a:xfrm>
              <a:off x="8689143" y="1014266"/>
              <a:ext cx="21523" cy="6474"/>
            </a:xfrm>
            <a:custGeom>
              <a:rect b="b" l="l" r="r" t="t"/>
              <a:pathLst>
                <a:path extrusionOk="0" h="215" w="603">
                  <a:moveTo>
                    <a:pt x="603" y="184"/>
                  </a:moveTo>
                  <a:lnTo>
                    <a:pt x="603" y="1"/>
                  </a:lnTo>
                  <a:lnTo>
                    <a:pt x="27" y="1"/>
                  </a:lnTo>
                  <a:cubicBezTo>
                    <a:pt x="1" y="164"/>
                    <a:pt x="219" y="215"/>
                    <a:pt x="603" y="1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5"/>
            <p:cNvSpPr/>
            <p:nvPr/>
          </p:nvSpPr>
          <p:spPr>
            <a:xfrm>
              <a:off x="1398585" y="1001199"/>
              <a:ext cx="37120" cy="15868"/>
            </a:xfrm>
            <a:custGeom>
              <a:rect b="b" l="l" r="r" t="t"/>
              <a:pathLst>
                <a:path extrusionOk="0" h="527" w="1040">
                  <a:moveTo>
                    <a:pt x="837" y="526"/>
                  </a:moveTo>
                  <a:cubicBezTo>
                    <a:pt x="1040" y="0"/>
                    <a:pt x="1" y="490"/>
                    <a:pt x="837" y="5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5"/>
            <p:cNvSpPr/>
            <p:nvPr/>
          </p:nvSpPr>
          <p:spPr>
            <a:xfrm>
              <a:off x="8160190" y="1003397"/>
              <a:ext cx="29946" cy="10990"/>
            </a:xfrm>
            <a:custGeom>
              <a:rect b="b" l="l" r="r" t="t"/>
              <a:pathLst>
                <a:path extrusionOk="0" h="365" w="839">
                  <a:moveTo>
                    <a:pt x="576" y="0"/>
                  </a:moveTo>
                  <a:cubicBezTo>
                    <a:pt x="744" y="291"/>
                    <a:pt x="77" y="188"/>
                    <a:pt x="0" y="364"/>
                  </a:cubicBezTo>
                  <a:lnTo>
                    <a:pt x="770" y="364"/>
                  </a:lnTo>
                  <a:cubicBezTo>
                    <a:pt x="736" y="229"/>
                    <a:pt x="838" y="28"/>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5"/>
            <p:cNvSpPr/>
            <p:nvPr/>
          </p:nvSpPr>
          <p:spPr>
            <a:xfrm>
              <a:off x="6535676" y="1011556"/>
              <a:ext cx="13777" cy="2740"/>
            </a:xfrm>
            <a:custGeom>
              <a:rect b="b" l="l" r="r" t="t"/>
              <a:pathLst>
                <a:path extrusionOk="0" h="91" w="386">
                  <a:moveTo>
                    <a:pt x="386" y="1"/>
                  </a:moveTo>
                  <a:cubicBezTo>
                    <a:pt x="238" y="20"/>
                    <a:pt x="6" y="5"/>
                    <a:pt x="1" y="91"/>
                  </a:cubicBezTo>
                  <a:cubicBezTo>
                    <a:pt x="149" y="71"/>
                    <a:pt x="383" y="89"/>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5"/>
            <p:cNvSpPr/>
            <p:nvPr/>
          </p:nvSpPr>
          <p:spPr>
            <a:xfrm>
              <a:off x="5072882" y="1010864"/>
              <a:ext cx="14027" cy="4215"/>
            </a:xfrm>
            <a:custGeom>
              <a:rect b="b" l="l" r="r" t="t"/>
              <a:pathLst>
                <a:path extrusionOk="0" h="140" w="393">
                  <a:moveTo>
                    <a:pt x="295" y="24"/>
                  </a:moveTo>
                  <a:cubicBezTo>
                    <a:pt x="242" y="0"/>
                    <a:pt x="1" y="68"/>
                    <a:pt x="101" y="114"/>
                  </a:cubicBezTo>
                  <a:cubicBezTo>
                    <a:pt x="154" y="140"/>
                    <a:pt x="393" y="72"/>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5"/>
            <p:cNvSpPr/>
            <p:nvPr/>
          </p:nvSpPr>
          <p:spPr>
            <a:xfrm>
              <a:off x="2137299" y="1006107"/>
              <a:ext cx="22700" cy="8190"/>
            </a:xfrm>
            <a:custGeom>
              <a:rect b="b" l="l" r="r" t="t"/>
              <a:pathLst>
                <a:path extrusionOk="0" h="272" w="636">
                  <a:moveTo>
                    <a:pt x="2" y="272"/>
                  </a:moveTo>
                  <a:lnTo>
                    <a:pt x="386" y="272"/>
                  </a:lnTo>
                  <a:cubicBezTo>
                    <a:pt x="399" y="156"/>
                    <a:pt x="635" y="146"/>
                    <a:pt x="581" y="0"/>
                  </a:cubicBezTo>
                  <a:lnTo>
                    <a:pt x="1" y="0"/>
                  </a:lnTo>
                  <a:cubicBezTo>
                    <a:pt x="2" y="92"/>
                    <a:pt x="2" y="182"/>
                    <a:pt x="2"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5"/>
            <p:cNvSpPr/>
            <p:nvPr/>
          </p:nvSpPr>
          <p:spPr>
            <a:xfrm>
              <a:off x="8748427" y="1008094"/>
              <a:ext cx="14063" cy="4246"/>
            </a:xfrm>
            <a:custGeom>
              <a:rect b="b" l="l" r="r" t="t"/>
              <a:pathLst>
                <a:path extrusionOk="0" h="141" w="394">
                  <a:moveTo>
                    <a:pt x="102" y="116"/>
                  </a:moveTo>
                  <a:cubicBezTo>
                    <a:pt x="156" y="141"/>
                    <a:pt x="393" y="73"/>
                    <a:pt x="294" y="24"/>
                  </a:cubicBezTo>
                  <a:cubicBezTo>
                    <a:pt x="240" y="1"/>
                    <a:pt x="0" y="69"/>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5"/>
            <p:cNvSpPr/>
            <p:nvPr/>
          </p:nvSpPr>
          <p:spPr>
            <a:xfrm>
              <a:off x="6880209" y="999151"/>
              <a:ext cx="20273" cy="13550"/>
            </a:xfrm>
            <a:custGeom>
              <a:rect b="b" l="l" r="r" t="t"/>
              <a:pathLst>
                <a:path extrusionOk="0" h="450" w="568">
                  <a:moveTo>
                    <a:pt x="375" y="413"/>
                  </a:moveTo>
                  <a:cubicBezTo>
                    <a:pt x="386" y="358"/>
                    <a:pt x="404" y="306"/>
                    <a:pt x="567" y="321"/>
                  </a:cubicBezTo>
                  <a:lnTo>
                    <a:pt x="567" y="139"/>
                  </a:lnTo>
                  <a:cubicBezTo>
                    <a:pt x="92" y="0"/>
                    <a:pt x="1" y="449"/>
                    <a:pt x="375"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5"/>
            <p:cNvSpPr/>
            <p:nvPr/>
          </p:nvSpPr>
          <p:spPr>
            <a:xfrm>
              <a:off x="6081319" y="1005986"/>
              <a:ext cx="23985" cy="6052"/>
            </a:xfrm>
            <a:custGeom>
              <a:rect b="b" l="l" r="r" t="t"/>
              <a:pathLst>
                <a:path extrusionOk="0" h="201" w="672">
                  <a:moveTo>
                    <a:pt x="582" y="6"/>
                  </a:moveTo>
                  <a:cubicBezTo>
                    <a:pt x="250" y="0"/>
                    <a:pt x="84" y="76"/>
                    <a:pt x="1" y="187"/>
                  </a:cubicBezTo>
                  <a:cubicBezTo>
                    <a:pt x="306" y="178"/>
                    <a:pt x="672" y="200"/>
                    <a:pt x="582"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5"/>
            <p:cNvSpPr/>
            <p:nvPr/>
          </p:nvSpPr>
          <p:spPr>
            <a:xfrm>
              <a:off x="7809090" y="997917"/>
              <a:ext cx="33551" cy="17283"/>
            </a:xfrm>
            <a:custGeom>
              <a:rect b="b" l="l" r="r" t="t"/>
              <a:pathLst>
                <a:path extrusionOk="0" h="574" w="940">
                  <a:moveTo>
                    <a:pt x="0" y="91"/>
                  </a:moveTo>
                  <a:lnTo>
                    <a:pt x="0" y="274"/>
                  </a:lnTo>
                  <a:cubicBezTo>
                    <a:pt x="354" y="574"/>
                    <a:pt x="940" y="1"/>
                    <a:pt x="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5"/>
            <p:cNvSpPr/>
            <p:nvPr/>
          </p:nvSpPr>
          <p:spPr>
            <a:xfrm>
              <a:off x="6497700" y="1005384"/>
              <a:ext cx="14027" cy="4246"/>
            </a:xfrm>
            <a:custGeom>
              <a:rect b="b" l="l" r="r" t="t"/>
              <a:pathLst>
                <a:path extrusionOk="0" h="141" w="393">
                  <a:moveTo>
                    <a:pt x="293" y="26"/>
                  </a:moveTo>
                  <a:cubicBezTo>
                    <a:pt x="240" y="1"/>
                    <a:pt x="1" y="70"/>
                    <a:pt x="101" y="117"/>
                  </a:cubicBezTo>
                  <a:cubicBezTo>
                    <a:pt x="153" y="140"/>
                    <a:pt x="392" y="71"/>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5"/>
            <p:cNvSpPr/>
            <p:nvPr/>
          </p:nvSpPr>
          <p:spPr>
            <a:xfrm>
              <a:off x="4315893" y="986867"/>
              <a:ext cx="37870" cy="26858"/>
            </a:xfrm>
            <a:custGeom>
              <a:rect b="b" l="l" r="r" t="t"/>
              <a:pathLst>
                <a:path extrusionOk="0" h="892" w="1061">
                  <a:moveTo>
                    <a:pt x="1061" y="549"/>
                  </a:moveTo>
                  <a:lnTo>
                    <a:pt x="1061" y="368"/>
                  </a:lnTo>
                  <a:cubicBezTo>
                    <a:pt x="280" y="1"/>
                    <a:pt x="1" y="891"/>
                    <a:pt x="1061"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5"/>
            <p:cNvSpPr/>
            <p:nvPr/>
          </p:nvSpPr>
          <p:spPr>
            <a:xfrm>
              <a:off x="9025396" y="995177"/>
              <a:ext cx="22629" cy="8250"/>
            </a:xfrm>
            <a:custGeom>
              <a:rect b="b" l="l" r="r" t="t"/>
              <a:pathLst>
                <a:path extrusionOk="0" h="274" w="634">
                  <a:moveTo>
                    <a:pt x="634" y="0"/>
                  </a:moveTo>
                  <a:lnTo>
                    <a:pt x="248" y="0"/>
                  </a:lnTo>
                  <a:cubicBezTo>
                    <a:pt x="235" y="117"/>
                    <a:pt x="0" y="126"/>
                    <a:pt x="54" y="273"/>
                  </a:cubicBezTo>
                  <a:lnTo>
                    <a:pt x="634"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5"/>
            <p:cNvSpPr/>
            <p:nvPr/>
          </p:nvSpPr>
          <p:spPr>
            <a:xfrm>
              <a:off x="17418" y="997526"/>
              <a:ext cx="6889" cy="6203"/>
            </a:xfrm>
            <a:custGeom>
              <a:rect b="b" l="l" r="r" t="t"/>
              <a:pathLst>
                <a:path extrusionOk="0" h="206" w="193">
                  <a:moveTo>
                    <a:pt x="193" y="104"/>
                  </a:moveTo>
                  <a:cubicBezTo>
                    <a:pt x="193" y="53"/>
                    <a:pt x="39" y="1"/>
                    <a:pt x="1" y="104"/>
                  </a:cubicBezTo>
                  <a:cubicBezTo>
                    <a:pt x="1" y="155"/>
                    <a:pt x="156" y="206"/>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5"/>
            <p:cNvSpPr/>
            <p:nvPr/>
          </p:nvSpPr>
          <p:spPr>
            <a:xfrm>
              <a:off x="8669441" y="994816"/>
              <a:ext cx="6924" cy="6233"/>
            </a:xfrm>
            <a:custGeom>
              <a:rect b="b" l="l" r="r" t="t"/>
              <a:pathLst>
                <a:path extrusionOk="0" h="207" w="194">
                  <a:moveTo>
                    <a:pt x="191" y="104"/>
                  </a:moveTo>
                  <a:cubicBezTo>
                    <a:pt x="194" y="53"/>
                    <a:pt x="37" y="1"/>
                    <a:pt x="1" y="104"/>
                  </a:cubicBezTo>
                  <a:cubicBezTo>
                    <a:pt x="1" y="155"/>
                    <a:pt x="157" y="207"/>
                    <a:pt x="191"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5"/>
            <p:cNvSpPr/>
            <p:nvPr/>
          </p:nvSpPr>
          <p:spPr>
            <a:xfrm>
              <a:off x="8318769" y="986958"/>
              <a:ext cx="39547" cy="16771"/>
            </a:xfrm>
            <a:custGeom>
              <a:rect b="b" l="l" r="r" t="t"/>
              <a:pathLst>
                <a:path extrusionOk="0" h="557" w="1108">
                  <a:moveTo>
                    <a:pt x="955" y="455"/>
                  </a:moveTo>
                  <a:cubicBezTo>
                    <a:pt x="1107" y="143"/>
                    <a:pt x="774" y="57"/>
                    <a:pt x="375" y="1"/>
                  </a:cubicBezTo>
                  <a:cubicBezTo>
                    <a:pt x="0" y="175"/>
                    <a:pt x="173" y="557"/>
                    <a:pt x="955"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5"/>
            <p:cNvSpPr/>
            <p:nvPr/>
          </p:nvSpPr>
          <p:spPr>
            <a:xfrm>
              <a:off x="5664759" y="997164"/>
              <a:ext cx="14063" cy="4276"/>
            </a:xfrm>
            <a:custGeom>
              <a:rect b="b" l="l" r="r" t="t"/>
              <a:pathLst>
                <a:path extrusionOk="0" h="142" w="394">
                  <a:moveTo>
                    <a:pt x="295" y="26"/>
                  </a:moveTo>
                  <a:cubicBezTo>
                    <a:pt x="244" y="1"/>
                    <a:pt x="1" y="70"/>
                    <a:pt x="103" y="116"/>
                  </a:cubicBezTo>
                  <a:cubicBezTo>
                    <a:pt x="158" y="142"/>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5"/>
            <p:cNvSpPr/>
            <p:nvPr/>
          </p:nvSpPr>
          <p:spPr>
            <a:xfrm>
              <a:off x="695313" y="997164"/>
              <a:ext cx="13956" cy="4276"/>
            </a:xfrm>
            <a:custGeom>
              <a:rect b="b" l="l" r="r" t="t"/>
              <a:pathLst>
                <a:path extrusionOk="0" h="142" w="391">
                  <a:moveTo>
                    <a:pt x="293" y="26"/>
                  </a:moveTo>
                  <a:cubicBezTo>
                    <a:pt x="238" y="1"/>
                    <a:pt x="1" y="70"/>
                    <a:pt x="97" y="116"/>
                  </a:cubicBezTo>
                  <a:cubicBezTo>
                    <a:pt x="153" y="142"/>
                    <a:pt x="391"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5"/>
            <p:cNvSpPr/>
            <p:nvPr/>
          </p:nvSpPr>
          <p:spPr>
            <a:xfrm>
              <a:off x="8745108" y="995177"/>
              <a:ext cx="13813" cy="2740"/>
            </a:xfrm>
            <a:custGeom>
              <a:rect b="b" l="l" r="r" t="t"/>
              <a:pathLst>
                <a:path extrusionOk="0" h="91" w="387">
                  <a:moveTo>
                    <a:pt x="387" y="0"/>
                  </a:moveTo>
                  <a:cubicBezTo>
                    <a:pt x="237" y="21"/>
                    <a:pt x="7" y="2"/>
                    <a:pt x="1" y="90"/>
                  </a:cubicBezTo>
                  <a:cubicBezTo>
                    <a:pt x="151" y="71"/>
                    <a:pt x="382"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5"/>
            <p:cNvSpPr/>
            <p:nvPr/>
          </p:nvSpPr>
          <p:spPr>
            <a:xfrm>
              <a:off x="6404865" y="973409"/>
              <a:ext cx="52754" cy="24540"/>
            </a:xfrm>
            <a:custGeom>
              <a:rect b="b" l="l" r="r" t="t"/>
              <a:pathLst>
                <a:path extrusionOk="0" h="815" w="1478">
                  <a:moveTo>
                    <a:pt x="0" y="815"/>
                  </a:moveTo>
                  <a:cubicBezTo>
                    <a:pt x="1478" y="680"/>
                    <a:pt x="33" y="0"/>
                    <a:pt x="0" y="8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5"/>
            <p:cNvSpPr/>
            <p:nvPr/>
          </p:nvSpPr>
          <p:spPr>
            <a:xfrm>
              <a:off x="674576" y="994424"/>
              <a:ext cx="14063" cy="4306"/>
            </a:xfrm>
            <a:custGeom>
              <a:rect b="b" l="l" r="r" t="t"/>
              <a:pathLst>
                <a:path extrusionOk="0" h="143" w="394">
                  <a:moveTo>
                    <a:pt x="292" y="25"/>
                  </a:moveTo>
                  <a:cubicBezTo>
                    <a:pt x="242" y="1"/>
                    <a:pt x="1" y="70"/>
                    <a:pt x="100" y="115"/>
                  </a:cubicBezTo>
                  <a:cubicBezTo>
                    <a:pt x="156" y="143"/>
                    <a:pt x="394"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5"/>
            <p:cNvSpPr/>
            <p:nvPr/>
          </p:nvSpPr>
          <p:spPr>
            <a:xfrm>
              <a:off x="3218012" y="986656"/>
              <a:ext cx="7031" cy="6203"/>
            </a:xfrm>
            <a:custGeom>
              <a:rect b="b" l="l" r="r" t="t"/>
              <a:pathLst>
                <a:path extrusionOk="0" h="206" w="197">
                  <a:moveTo>
                    <a:pt x="194" y="101"/>
                  </a:moveTo>
                  <a:cubicBezTo>
                    <a:pt x="196" y="52"/>
                    <a:pt x="38" y="0"/>
                    <a:pt x="1" y="101"/>
                  </a:cubicBezTo>
                  <a:cubicBezTo>
                    <a:pt x="1" y="153"/>
                    <a:pt x="160" y="205"/>
                    <a:pt x="194"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5"/>
            <p:cNvSpPr/>
            <p:nvPr/>
          </p:nvSpPr>
          <p:spPr>
            <a:xfrm>
              <a:off x="6962443" y="981538"/>
              <a:ext cx="22522" cy="8160"/>
            </a:xfrm>
            <a:custGeom>
              <a:rect b="b" l="l" r="r" t="t"/>
              <a:pathLst>
                <a:path extrusionOk="0" h="271" w="631">
                  <a:moveTo>
                    <a:pt x="577" y="0"/>
                  </a:moveTo>
                  <a:lnTo>
                    <a:pt x="0" y="0"/>
                  </a:lnTo>
                  <a:lnTo>
                    <a:pt x="0" y="271"/>
                  </a:lnTo>
                  <a:lnTo>
                    <a:pt x="384" y="271"/>
                  </a:lnTo>
                  <a:cubicBezTo>
                    <a:pt x="396" y="157"/>
                    <a:pt x="631" y="147"/>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5"/>
            <p:cNvSpPr/>
            <p:nvPr/>
          </p:nvSpPr>
          <p:spPr>
            <a:xfrm>
              <a:off x="6645821" y="981448"/>
              <a:ext cx="20666" cy="8220"/>
            </a:xfrm>
            <a:custGeom>
              <a:rect b="b" l="l" r="r" t="t"/>
              <a:pathLst>
                <a:path extrusionOk="0" h="273" w="579">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5"/>
            <p:cNvSpPr/>
            <p:nvPr/>
          </p:nvSpPr>
          <p:spPr>
            <a:xfrm>
              <a:off x="3613656" y="986175"/>
              <a:ext cx="14099" cy="4306"/>
            </a:xfrm>
            <a:custGeom>
              <a:rect b="b" l="l" r="r" t="t"/>
              <a:pathLst>
                <a:path extrusionOk="0" h="143" w="395">
                  <a:moveTo>
                    <a:pt x="292" y="27"/>
                  </a:moveTo>
                  <a:cubicBezTo>
                    <a:pt x="238" y="0"/>
                    <a:pt x="0" y="71"/>
                    <a:pt x="102" y="117"/>
                  </a:cubicBezTo>
                  <a:cubicBezTo>
                    <a:pt x="153" y="143"/>
                    <a:pt x="395" y="75"/>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5"/>
            <p:cNvSpPr/>
            <p:nvPr/>
          </p:nvSpPr>
          <p:spPr>
            <a:xfrm>
              <a:off x="2213180" y="983886"/>
              <a:ext cx="6853" cy="6203"/>
            </a:xfrm>
            <a:custGeom>
              <a:rect b="b" l="l" r="r" t="t"/>
              <a:pathLst>
                <a:path extrusionOk="0" h="206" w="192">
                  <a:moveTo>
                    <a:pt x="191" y="103"/>
                  </a:moveTo>
                  <a:cubicBezTo>
                    <a:pt x="192" y="53"/>
                    <a:pt x="35" y="1"/>
                    <a:pt x="0" y="103"/>
                  </a:cubicBezTo>
                  <a:cubicBezTo>
                    <a:pt x="0" y="153"/>
                    <a:pt x="154" y="206"/>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5"/>
            <p:cNvSpPr/>
            <p:nvPr/>
          </p:nvSpPr>
          <p:spPr>
            <a:xfrm>
              <a:off x="8115218" y="983495"/>
              <a:ext cx="14063" cy="4276"/>
            </a:xfrm>
            <a:custGeom>
              <a:rect b="b" l="l" r="r" t="t"/>
              <a:pathLst>
                <a:path extrusionOk="0" h="142" w="394">
                  <a:moveTo>
                    <a:pt x="294" y="24"/>
                  </a:moveTo>
                  <a:cubicBezTo>
                    <a:pt x="242" y="1"/>
                    <a:pt x="0" y="69"/>
                    <a:pt x="101" y="116"/>
                  </a:cubicBezTo>
                  <a:cubicBezTo>
                    <a:pt x="156" y="142"/>
                    <a:pt x="393"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5"/>
            <p:cNvSpPr/>
            <p:nvPr/>
          </p:nvSpPr>
          <p:spPr>
            <a:xfrm>
              <a:off x="275363" y="983495"/>
              <a:ext cx="13991" cy="4276"/>
            </a:xfrm>
            <a:custGeom>
              <a:rect b="b" l="l" r="r" t="t"/>
              <a:pathLst>
                <a:path extrusionOk="0" h="142" w="392">
                  <a:moveTo>
                    <a:pt x="294" y="24"/>
                  </a:moveTo>
                  <a:cubicBezTo>
                    <a:pt x="240" y="1"/>
                    <a:pt x="0" y="69"/>
                    <a:pt x="99" y="116"/>
                  </a:cubicBezTo>
                  <a:cubicBezTo>
                    <a:pt x="154" y="142"/>
                    <a:pt x="392"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5"/>
            <p:cNvSpPr/>
            <p:nvPr/>
          </p:nvSpPr>
          <p:spPr>
            <a:xfrm>
              <a:off x="6800509" y="980725"/>
              <a:ext cx="14063" cy="4306"/>
            </a:xfrm>
            <a:custGeom>
              <a:rect b="b" l="l" r="r" t="t"/>
              <a:pathLst>
                <a:path extrusionOk="0" h="143" w="394">
                  <a:moveTo>
                    <a:pt x="295" y="27"/>
                  </a:moveTo>
                  <a:cubicBezTo>
                    <a:pt x="240" y="0"/>
                    <a:pt x="0" y="71"/>
                    <a:pt x="102" y="119"/>
                  </a:cubicBezTo>
                  <a:cubicBezTo>
                    <a:pt x="154" y="142"/>
                    <a:pt x="393" y="74"/>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5"/>
            <p:cNvSpPr/>
            <p:nvPr/>
          </p:nvSpPr>
          <p:spPr>
            <a:xfrm>
              <a:off x="6539352" y="975667"/>
              <a:ext cx="23843" cy="5902"/>
            </a:xfrm>
            <a:custGeom>
              <a:rect b="b" l="l" r="r" t="t"/>
              <a:pathLst>
                <a:path extrusionOk="0" h="196" w="668">
                  <a:moveTo>
                    <a:pt x="476" y="195"/>
                  </a:moveTo>
                  <a:cubicBezTo>
                    <a:pt x="476" y="103"/>
                    <a:pt x="632" y="87"/>
                    <a:pt x="668" y="14"/>
                  </a:cubicBezTo>
                  <a:cubicBezTo>
                    <a:pt x="368" y="22"/>
                    <a:pt x="1" y="1"/>
                    <a:pt x="91"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5"/>
            <p:cNvSpPr/>
            <p:nvPr/>
          </p:nvSpPr>
          <p:spPr>
            <a:xfrm>
              <a:off x="6026211" y="972897"/>
              <a:ext cx="7139" cy="6263"/>
            </a:xfrm>
            <a:custGeom>
              <a:rect b="b" l="l" r="r" t="t"/>
              <a:pathLst>
                <a:path extrusionOk="0" h="208" w="200">
                  <a:moveTo>
                    <a:pt x="197" y="105"/>
                  </a:moveTo>
                  <a:cubicBezTo>
                    <a:pt x="199" y="54"/>
                    <a:pt x="40" y="0"/>
                    <a:pt x="5" y="105"/>
                  </a:cubicBezTo>
                  <a:cubicBezTo>
                    <a:pt x="1" y="157"/>
                    <a:pt x="157" y="208"/>
                    <a:pt x="197"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5"/>
            <p:cNvSpPr/>
            <p:nvPr/>
          </p:nvSpPr>
          <p:spPr>
            <a:xfrm>
              <a:off x="5523884" y="970578"/>
              <a:ext cx="13777" cy="5480"/>
            </a:xfrm>
            <a:custGeom>
              <a:rect b="b" l="l" r="r" t="t"/>
              <a:pathLst>
                <a:path extrusionOk="0" h="182" w="386">
                  <a:moveTo>
                    <a:pt x="386" y="0"/>
                  </a:moveTo>
                  <a:lnTo>
                    <a:pt x="1" y="0"/>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5"/>
            <p:cNvSpPr/>
            <p:nvPr/>
          </p:nvSpPr>
          <p:spPr>
            <a:xfrm>
              <a:off x="2133837" y="972536"/>
              <a:ext cx="13991" cy="4246"/>
            </a:xfrm>
            <a:custGeom>
              <a:rect b="b" l="l" r="r" t="t"/>
              <a:pathLst>
                <a:path extrusionOk="0" h="141" w="392">
                  <a:moveTo>
                    <a:pt x="99" y="117"/>
                  </a:moveTo>
                  <a:cubicBezTo>
                    <a:pt x="154" y="140"/>
                    <a:pt x="392" y="72"/>
                    <a:pt x="292" y="24"/>
                  </a:cubicBezTo>
                  <a:cubicBezTo>
                    <a:pt x="240" y="1"/>
                    <a:pt x="0" y="71"/>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5"/>
            <p:cNvSpPr/>
            <p:nvPr/>
          </p:nvSpPr>
          <p:spPr>
            <a:xfrm>
              <a:off x="560255" y="967869"/>
              <a:ext cx="21594" cy="6383"/>
            </a:xfrm>
            <a:custGeom>
              <a:rect b="b" l="l" r="r" t="t"/>
              <a:pathLst>
                <a:path extrusionOk="0" h="212" w="605">
                  <a:moveTo>
                    <a:pt x="605" y="182"/>
                  </a:moveTo>
                  <a:lnTo>
                    <a:pt x="605" y="0"/>
                  </a:lnTo>
                  <a:lnTo>
                    <a:pt x="25" y="0"/>
                  </a:lnTo>
                  <a:cubicBezTo>
                    <a:pt x="0" y="162"/>
                    <a:pt x="217" y="212"/>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5"/>
            <p:cNvSpPr/>
            <p:nvPr/>
          </p:nvSpPr>
          <p:spPr>
            <a:xfrm>
              <a:off x="5224358" y="964346"/>
              <a:ext cx="13956" cy="4276"/>
            </a:xfrm>
            <a:custGeom>
              <a:rect b="b" l="l" r="r" t="t"/>
              <a:pathLst>
                <a:path extrusionOk="0" h="142" w="391">
                  <a:moveTo>
                    <a:pt x="292" y="26"/>
                  </a:moveTo>
                  <a:cubicBezTo>
                    <a:pt x="238" y="1"/>
                    <a:pt x="1" y="70"/>
                    <a:pt x="100" y="117"/>
                  </a:cubicBezTo>
                  <a:cubicBezTo>
                    <a:pt x="152" y="142"/>
                    <a:pt x="391" y="71"/>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5"/>
            <p:cNvSpPr/>
            <p:nvPr/>
          </p:nvSpPr>
          <p:spPr>
            <a:xfrm>
              <a:off x="1976293" y="959800"/>
              <a:ext cx="34158" cy="8822"/>
            </a:xfrm>
            <a:custGeom>
              <a:rect b="b" l="l" r="r" t="t"/>
              <a:pathLst>
                <a:path extrusionOk="0" h="293" w="957">
                  <a:moveTo>
                    <a:pt x="78" y="177"/>
                  </a:moveTo>
                  <a:cubicBezTo>
                    <a:pt x="323" y="182"/>
                    <a:pt x="347" y="293"/>
                    <a:pt x="659" y="268"/>
                  </a:cubicBezTo>
                  <a:cubicBezTo>
                    <a:pt x="956" y="45"/>
                    <a:pt x="1" y="1"/>
                    <a:pt x="78"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5"/>
            <p:cNvSpPr/>
            <p:nvPr/>
          </p:nvSpPr>
          <p:spPr>
            <a:xfrm>
              <a:off x="4673704" y="961606"/>
              <a:ext cx="13991" cy="4276"/>
            </a:xfrm>
            <a:custGeom>
              <a:rect b="b" l="l" r="r" t="t"/>
              <a:pathLst>
                <a:path extrusionOk="0" h="142" w="392">
                  <a:moveTo>
                    <a:pt x="99" y="117"/>
                  </a:moveTo>
                  <a:cubicBezTo>
                    <a:pt x="154" y="142"/>
                    <a:pt x="391" y="72"/>
                    <a:pt x="292" y="25"/>
                  </a:cubicBezTo>
                  <a:cubicBezTo>
                    <a:pt x="240" y="1"/>
                    <a:pt x="1"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5"/>
            <p:cNvSpPr/>
            <p:nvPr/>
          </p:nvSpPr>
          <p:spPr>
            <a:xfrm>
              <a:off x="4050953" y="959047"/>
              <a:ext cx="13777" cy="6805"/>
            </a:xfrm>
            <a:custGeom>
              <a:rect b="b" l="l" r="r" t="t"/>
              <a:pathLst>
                <a:path extrusionOk="0" h="226" w="386">
                  <a:moveTo>
                    <a:pt x="385" y="110"/>
                  </a:moveTo>
                  <a:cubicBezTo>
                    <a:pt x="345" y="1"/>
                    <a:pt x="171" y="56"/>
                    <a:pt x="0" y="110"/>
                  </a:cubicBezTo>
                  <a:cubicBezTo>
                    <a:pt x="0" y="202"/>
                    <a:pt x="336" y="225"/>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5"/>
            <p:cNvSpPr/>
            <p:nvPr/>
          </p:nvSpPr>
          <p:spPr>
            <a:xfrm>
              <a:off x="1228799" y="959649"/>
              <a:ext cx="13777" cy="2740"/>
            </a:xfrm>
            <a:custGeom>
              <a:rect b="b" l="l" r="r" t="t"/>
              <a:pathLst>
                <a:path extrusionOk="0" h="91" w="386">
                  <a:moveTo>
                    <a:pt x="386" y="0"/>
                  </a:moveTo>
                  <a:cubicBezTo>
                    <a:pt x="236" y="20"/>
                    <a:pt x="6" y="3"/>
                    <a:pt x="1" y="90"/>
                  </a:cubicBezTo>
                  <a:cubicBezTo>
                    <a:pt x="151" y="71"/>
                    <a:pt x="381" y="89"/>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5"/>
            <p:cNvSpPr/>
            <p:nvPr/>
          </p:nvSpPr>
          <p:spPr>
            <a:xfrm>
              <a:off x="707377" y="951460"/>
              <a:ext cx="27162" cy="10930"/>
            </a:xfrm>
            <a:custGeom>
              <a:rect b="b" l="l" r="r" t="t"/>
              <a:pathLst>
                <a:path extrusionOk="0" h="363" w="761">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5"/>
            <p:cNvSpPr/>
            <p:nvPr/>
          </p:nvSpPr>
          <p:spPr>
            <a:xfrm>
              <a:off x="4456947" y="953477"/>
              <a:ext cx="13849" cy="7467"/>
            </a:xfrm>
            <a:custGeom>
              <a:rect b="b" l="l" r="r" t="t"/>
              <a:pathLst>
                <a:path extrusionOk="0" h="248" w="388">
                  <a:moveTo>
                    <a:pt x="388" y="114"/>
                  </a:moveTo>
                  <a:cubicBezTo>
                    <a:pt x="385" y="21"/>
                    <a:pt x="48" y="0"/>
                    <a:pt x="0" y="114"/>
                  </a:cubicBezTo>
                  <a:cubicBezTo>
                    <a:pt x="219" y="105"/>
                    <a:pt x="303" y="247"/>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5"/>
            <p:cNvSpPr/>
            <p:nvPr/>
          </p:nvSpPr>
          <p:spPr>
            <a:xfrm>
              <a:off x="819806" y="948690"/>
              <a:ext cx="25556" cy="10990"/>
            </a:xfrm>
            <a:custGeom>
              <a:rect b="b" l="l" r="r" t="t"/>
              <a:pathLst>
                <a:path extrusionOk="0" h="365" w="716">
                  <a:moveTo>
                    <a:pt x="83" y="364"/>
                  </a:moveTo>
                  <a:lnTo>
                    <a:pt x="660" y="364"/>
                  </a:lnTo>
                  <a:cubicBezTo>
                    <a:pt x="716" y="158"/>
                    <a:pt x="614" y="22"/>
                    <a:pt x="274" y="0"/>
                  </a:cubicBezTo>
                  <a:cubicBezTo>
                    <a:pt x="214" y="123"/>
                    <a:pt x="0" y="174"/>
                    <a:pt x="83"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5"/>
            <p:cNvSpPr/>
            <p:nvPr/>
          </p:nvSpPr>
          <p:spPr>
            <a:xfrm>
              <a:off x="4564915" y="943601"/>
              <a:ext cx="36621" cy="17976"/>
            </a:xfrm>
            <a:custGeom>
              <a:rect b="b" l="l" r="r" t="t"/>
              <a:pathLst>
                <a:path extrusionOk="0" h="597" w="1026">
                  <a:moveTo>
                    <a:pt x="1026" y="169"/>
                  </a:moveTo>
                  <a:cubicBezTo>
                    <a:pt x="411" y="225"/>
                    <a:pt x="429" y="1"/>
                    <a:pt x="64" y="169"/>
                  </a:cubicBezTo>
                  <a:cubicBezTo>
                    <a:pt x="1" y="596"/>
                    <a:pt x="954" y="413"/>
                    <a:pt x="1026" y="1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5"/>
            <p:cNvSpPr/>
            <p:nvPr/>
          </p:nvSpPr>
          <p:spPr>
            <a:xfrm>
              <a:off x="1159949" y="951068"/>
              <a:ext cx="7031" cy="6263"/>
            </a:xfrm>
            <a:custGeom>
              <a:rect b="b" l="l" r="r" t="t"/>
              <a:pathLst>
                <a:path extrusionOk="0" h="208" w="197">
                  <a:moveTo>
                    <a:pt x="194" y="103"/>
                  </a:moveTo>
                  <a:cubicBezTo>
                    <a:pt x="196" y="52"/>
                    <a:pt x="38" y="1"/>
                    <a:pt x="1" y="103"/>
                  </a:cubicBezTo>
                  <a:cubicBezTo>
                    <a:pt x="1" y="154"/>
                    <a:pt x="160" y="207"/>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5"/>
            <p:cNvSpPr/>
            <p:nvPr/>
          </p:nvSpPr>
          <p:spPr>
            <a:xfrm>
              <a:off x="5771549" y="946010"/>
              <a:ext cx="20737" cy="8190"/>
            </a:xfrm>
            <a:custGeom>
              <a:rect b="b" l="l" r="r" t="t"/>
              <a:pathLst>
                <a:path extrusionOk="0" h="272" w="581">
                  <a:moveTo>
                    <a:pt x="580" y="0"/>
                  </a:moveTo>
                  <a:lnTo>
                    <a:pt x="1" y="0"/>
                  </a:lnTo>
                  <a:lnTo>
                    <a:pt x="1" y="272"/>
                  </a:lnTo>
                  <a:lnTo>
                    <a:pt x="580" y="27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5"/>
            <p:cNvSpPr/>
            <p:nvPr/>
          </p:nvSpPr>
          <p:spPr>
            <a:xfrm>
              <a:off x="4662532" y="945980"/>
              <a:ext cx="14705" cy="9485"/>
            </a:xfrm>
            <a:custGeom>
              <a:rect b="b" l="l" r="r" t="t"/>
              <a:pathLst>
                <a:path extrusionOk="0" h="315" w="412">
                  <a:moveTo>
                    <a:pt x="412" y="272"/>
                  </a:moveTo>
                  <a:lnTo>
                    <a:pt x="412" y="89"/>
                  </a:lnTo>
                  <a:cubicBezTo>
                    <a:pt x="219" y="89"/>
                    <a:pt x="183" y="16"/>
                    <a:pt x="25" y="0"/>
                  </a:cubicBezTo>
                  <a:cubicBezTo>
                    <a:pt x="45" y="144"/>
                    <a:pt x="1" y="315"/>
                    <a:pt x="412"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5"/>
            <p:cNvSpPr/>
            <p:nvPr/>
          </p:nvSpPr>
          <p:spPr>
            <a:xfrm>
              <a:off x="805351" y="947967"/>
              <a:ext cx="14027" cy="4246"/>
            </a:xfrm>
            <a:custGeom>
              <a:rect b="b" l="l" r="r" t="t"/>
              <a:pathLst>
                <a:path extrusionOk="0" h="141" w="393">
                  <a:moveTo>
                    <a:pt x="294" y="24"/>
                  </a:moveTo>
                  <a:cubicBezTo>
                    <a:pt x="241" y="1"/>
                    <a:pt x="1" y="69"/>
                    <a:pt x="99" y="117"/>
                  </a:cubicBezTo>
                  <a:cubicBezTo>
                    <a:pt x="156" y="140"/>
                    <a:pt x="392"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5"/>
            <p:cNvSpPr/>
            <p:nvPr/>
          </p:nvSpPr>
          <p:spPr>
            <a:xfrm>
              <a:off x="8779551" y="942668"/>
              <a:ext cx="13849" cy="6745"/>
            </a:xfrm>
            <a:custGeom>
              <a:rect b="b" l="l" r="r" t="t"/>
              <a:pathLst>
                <a:path extrusionOk="0" h="224" w="388">
                  <a:moveTo>
                    <a:pt x="388" y="111"/>
                  </a:moveTo>
                  <a:cubicBezTo>
                    <a:pt x="346" y="0"/>
                    <a:pt x="171" y="55"/>
                    <a:pt x="0" y="111"/>
                  </a:cubicBezTo>
                  <a:cubicBezTo>
                    <a:pt x="4" y="200"/>
                    <a:pt x="336" y="224"/>
                    <a:pt x="388"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5"/>
            <p:cNvSpPr/>
            <p:nvPr/>
          </p:nvSpPr>
          <p:spPr>
            <a:xfrm>
              <a:off x="8996236" y="939747"/>
              <a:ext cx="14063" cy="4276"/>
            </a:xfrm>
            <a:custGeom>
              <a:rect b="b" l="l" r="r" t="t"/>
              <a:pathLst>
                <a:path extrusionOk="0" h="142" w="394">
                  <a:moveTo>
                    <a:pt x="294" y="26"/>
                  </a:moveTo>
                  <a:cubicBezTo>
                    <a:pt x="238" y="1"/>
                    <a:pt x="0" y="69"/>
                    <a:pt x="100" y="117"/>
                  </a:cubicBezTo>
                  <a:cubicBezTo>
                    <a:pt x="152" y="142"/>
                    <a:pt x="393"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5"/>
            <p:cNvSpPr/>
            <p:nvPr/>
          </p:nvSpPr>
          <p:spPr>
            <a:xfrm>
              <a:off x="8913574" y="939747"/>
              <a:ext cx="14170" cy="4276"/>
            </a:xfrm>
            <a:custGeom>
              <a:rect b="b" l="l" r="r" t="t"/>
              <a:pathLst>
                <a:path extrusionOk="0" h="142" w="397">
                  <a:moveTo>
                    <a:pt x="296" y="26"/>
                  </a:moveTo>
                  <a:cubicBezTo>
                    <a:pt x="242" y="1"/>
                    <a:pt x="1" y="69"/>
                    <a:pt x="104" y="117"/>
                  </a:cubicBezTo>
                  <a:cubicBezTo>
                    <a:pt x="157" y="142"/>
                    <a:pt x="396" y="73"/>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5"/>
            <p:cNvSpPr/>
            <p:nvPr/>
          </p:nvSpPr>
          <p:spPr>
            <a:xfrm>
              <a:off x="8571146" y="928758"/>
              <a:ext cx="22629" cy="11773"/>
            </a:xfrm>
            <a:custGeom>
              <a:rect b="b" l="l" r="r" t="t"/>
              <a:pathLst>
                <a:path extrusionOk="0" h="391" w="634">
                  <a:moveTo>
                    <a:pt x="634" y="391"/>
                  </a:moveTo>
                  <a:lnTo>
                    <a:pt x="634" y="28"/>
                  </a:lnTo>
                  <a:cubicBezTo>
                    <a:pt x="124" y="0"/>
                    <a:pt x="0" y="154"/>
                    <a:pt x="54" y="3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5"/>
            <p:cNvSpPr/>
            <p:nvPr/>
          </p:nvSpPr>
          <p:spPr>
            <a:xfrm>
              <a:off x="1713958" y="937007"/>
              <a:ext cx="14063" cy="4276"/>
            </a:xfrm>
            <a:custGeom>
              <a:rect b="b" l="l" r="r" t="t"/>
              <a:pathLst>
                <a:path extrusionOk="0" h="142" w="394">
                  <a:moveTo>
                    <a:pt x="291" y="25"/>
                  </a:moveTo>
                  <a:cubicBezTo>
                    <a:pt x="238" y="0"/>
                    <a:pt x="0" y="70"/>
                    <a:pt x="101" y="117"/>
                  </a:cubicBezTo>
                  <a:cubicBezTo>
                    <a:pt x="152" y="141"/>
                    <a:pt x="393"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5"/>
            <p:cNvSpPr/>
            <p:nvPr/>
          </p:nvSpPr>
          <p:spPr>
            <a:xfrm>
              <a:off x="1690009" y="924091"/>
              <a:ext cx="22950" cy="13730"/>
            </a:xfrm>
            <a:custGeom>
              <a:rect b="b" l="l" r="r" t="t"/>
              <a:pathLst>
                <a:path extrusionOk="0" h="456" w="643">
                  <a:moveTo>
                    <a:pt x="0" y="91"/>
                  </a:moveTo>
                  <a:lnTo>
                    <a:pt x="0" y="456"/>
                  </a:lnTo>
                  <a:lnTo>
                    <a:pt x="580" y="456"/>
                  </a:lnTo>
                  <a:cubicBezTo>
                    <a:pt x="630" y="218"/>
                    <a:pt x="643" y="0"/>
                    <a:pt x="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5"/>
            <p:cNvSpPr/>
            <p:nvPr/>
          </p:nvSpPr>
          <p:spPr>
            <a:xfrm>
              <a:off x="8063751" y="924091"/>
              <a:ext cx="26841" cy="13068"/>
            </a:xfrm>
            <a:custGeom>
              <a:rect b="b" l="l" r="r" t="t"/>
              <a:pathLst>
                <a:path extrusionOk="0" h="434" w="752">
                  <a:moveTo>
                    <a:pt x="191" y="0"/>
                  </a:moveTo>
                  <a:cubicBezTo>
                    <a:pt x="209" y="159"/>
                    <a:pt x="150" y="283"/>
                    <a:pt x="0" y="363"/>
                  </a:cubicBezTo>
                  <a:cubicBezTo>
                    <a:pt x="658" y="433"/>
                    <a:pt x="752" y="17"/>
                    <a:pt x="1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5"/>
            <p:cNvSpPr/>
            <p:nvPr/>
          </p:nvSpPr>
          <p:spPr>
            <a:xfrm>
              <a:off x="3851185" y="928878"/>
              <a:ext cx="13849" cy="7407"/>
            </a:xfrm>
            <a:custGeom>
              <a:rect b="b" l="l" r="r" t="t"/>
              <a:pathLst>
                <a:path extrusionOk="0" h="246" w="388">
                  <a:moveTo>
                    <a:pt x="388" y="114"/>
                  </a:moveTo>
                  <a:cubicBezTo>
                    <a:pt x="385" y="22"/>
                    <a:pt x="50" y="0"/>
                    <a:pt x="0" y="114"/>
                  </a:cubicBezTo>
                  <a:cubicBezTo>
                    <a:pt x="219" y="103"/>
                    <a:pt x="304" y="246"/>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5"/>
            <p:cNvSpPr/>
            <p:nvPr/>
          </p:nvSpPr>
          <p:spPr>
            <a:xfrm>
              <a:off x="1486672" y="931558"/>
              <a:ext cx="14206" cy="4306"/>
            </a:xfrm>
            <a:custGeom>
              <a:rect b="b" l="l" r="r" t="t"/>
              <a:pathLst>
                <a:path extrusionOk="0" h="143" w="398">
                  <a:moveTo>
                    <a:pt x="296" y="25"/>
                  </a:moveTo>
                  <a:cubicBezTo>
                    <a:pt x="242" y="0"/>
                    <a:pt x="1" y="69"/>
                    <a:pt x="104" y="115"/>
                  </a:cubicBezTo>
                  <a:cubicBezTo>
                    <a:pt x="158" y="142"/>
                    <a:pt x="398" y="72"/>
                    <a:pt x="296"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5"/>
            <p:cNvSpPr/>
            <p:nvPr/>
          </p:nvSpPr>
          <p:spPr>
            <a:xfrm>
              <a:off x="506003" y="929179"/>
              <a:ext cx="7031" cy="6293"/>
            </a:xfrm>
            <a:custGeom>
              <a:rect b="b" l="l" r="r" t="t"/>
              <a:pathLst>
                <a:path extrusionOk="0" h="209" w="197">
                  <a:moveTo>
                    <a:pt x="197" y="104"/>
                  </a:moveTo>
                  <a:cubicBezTo>
                    <a:pt x="197" y="53"/>
                    <a:pt x="37" y="1"/>
                    <a:pt x="4" y="104"/>
                  </a:cubicBezTo>
                  <a:cubicBezTo>
                    <a:pt x="1" y="155"/>
                    <a:pt x="160" y="208"/>
                    <a:pt x="197"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5"/>
            <p:cNvSpPr/>
            <p:nvPr/>
          </p:nvSpPr>
          <p:spPr>
            <a:xfrm>
              <a:off x="217006" y="925988"/>
              <a:ext cx="27626" cy="9906"/>
            </a:xfrm>
            <a:custGeom>
              <a:rect b="b" l="l" r="r" t="t"/>
              <a:pathLst>
                <a:path extrusionOk="0" h="329" w="774">
                  <a:moveTo>
                    <a:pt x="774" y="120"/>
                  </a:moveTo>
                  <a:cubicBezTo>
                    <a:pt x="514" y="2"/>
                    <a:pt x="54" y="1"/>
                    <a:pt x="1" y="210"/>
                  </a:cubicBezTo>
                  <a:cubicBezTo>
                    <a:pt x="257" y="327"/>
                    <a:pt x="719" y="329"/>
                    <a:pt x="774" y="1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5"/>
            <p:cNvSpPr/>
            <p:nvPr/>
          </p:nvSpPr>
          <p:spPr>
            <a:xfrm>
              <a:off x="4081219" y="915751"/>
              <a:ext cx="37120" cy="16560"/>
            </a:xfrm>
            <a:custGeom>
              <a:rect b="b" l="l" r="r" t="t"/>
              <a:pathLst>
                <a:path extrusionOk="0" h="550" w="1040">
                  <a:moveTo>
                    <a:pt x="887" y="550"/>
                  </a:moveTo>
                  <a:cubicBezTo>
                    <a:pt x="1040" y="0"/>
                    <a:pt x="1" y="490"/>
                    <a:pt x="887" y="5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5"/>
            <p:cNvSpPr/>
            <p:nvPr/>
          </p:nvSpPr>
          <p:spPr>
            <a:xfrm>
              <a:off x="806207" y="924272"/>
              <a:ext cx="34086" cy="8822"/>
            </a:xfrm>
            <a:custGeom>
              <a:rect b="b" l="l" r="r" t="t"/>
              <a:pathLst>
                <a:path extrusionOk="0" h="293" w="955">
                  <a:moveTo>
                    <a:pt x="75" y="177"/>
                  </a:moveTo>
                  <a:cubicBezTo>
                    <a:pt x="321" y="182"/>
                    <a:pt x="345" y="293"/>
                    <a:pt x="655" y="267"/>
                  </a:cubicBezTo>
                  <a:cubicBezTo>
                    <a:pt x="954" y="44"/>
                    <a:pt x="0" y="1"/>
                    <a:pt x="75"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5"/>
            <p:cNvSpPr/>
            <p:nvPr/>
          </p:nvSpPr>
          <p:spPr>
            <a:xfrm>
              <a:off x="6903837" y="926078"/>
              <a:ext cx="13991" cy="4276"/>
            </a:xfrm>
            <a:custGeom>
              <a:rect b="b" l="l" r="r" t="t"/>
              <a:pathLst>
                <a:path extrusionOk="0" h="142" w="392">
                  <a:moveTo>
                    <a:pt x="294" y="25"/>
                  </a:moveTo>
                  <a:cubicBezTo>
                    <a:pt x="239" y="1"/>
                    <a:pt x="0" y="70"/>
                    <a:pt x="98" y="117"/>
                  </a:cubicBezTo>
                  <a:cubicBezTo>
                    <a:pt x="153" y="142"/>
                    <a:pt x="392"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5"/>
            <p:cNvSpPr/>
            <p:nvPr/>
          </p:nvSpPr>
          <p:spPr>
            <a:xfrm>
              <a:off x="5927023" y="918641"/>
              <a:ext cx="25556" cy="10960"/>
            </a:xfrm>
            <a:custGeom>
              <a:rect b="b" l="l" r="r" t="t"/>
              <a:pathLst>
                <a:path extrusionOk="0" h="364" w="716">
                  <a:moveTo>
                    <a:pt x="662" y="364"/>
                  </a:moveTo>
                  <a:cubicBezTo>
                    <a:pt x="716" y="158"/>
                    <a:pt x="613" y="22"/>
                    <a:pt x="275" y="1"/>
                  </a:cubicBezTo>
                  <a:cubicBezTo>
                    <a:pt x="215" y="122"/>
                    <a:pt x="1" y="173"/>
                    <a:pt x="84"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5"/>
            <p:cNvSpPr/>
            <p:nvPr/>
          </p:nvSpPr>
          <p:spPr>
            <a:xfrm>
              <a:off x="2857632" y="914908"/>
              <a:ext cx="39833" cy="15838"/>
            </a:xfrm>
            <a:custGeom>
              <a:rect b="b" l="l" r="r" t="t"/>
              <a:pathLst>
                <a:path extrusionOk="0" h="526" w="1116">
                  <a:moveTo>
                    <a:pt x="650" y="305"/>
                  </a:moveTo>
                  <a:cubicBezTo>
                    <a:pt x="1116" y="1"/>
                    <a:pt x="1" y="526"/>
                    <a:pt x="650"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5"/>
            <p:cNvSpPr/>
            <p:nvPr/>
          </p:nvSpPr>
          <p:spPr>
            <a:xfrm>
              <a:off x="2122701" y="915871"/>
              <a:ext cx="14705" cy="9545"/>
            </a:xfrm>
            <a:custGeom>
              <a:rect b="b" l="l" r="r" t="t"/>
              <a:pathLst>
                <a:path extrusionOk="0" h="317" w="412">
                  <a:moveTo>
                    <a:pt x="411" y="273"/>
                  </a:moveTo>
                  <a:lnTo>
                    <a:pt x="411" y="93"/>
                  </a:lnTo>
                  <a:cubicBezTo>
                    <a:pt x="219" y="93"/>
                    <a:pt x="182" y="18"/>
                    <a:pt x="26" y="0"/>
                  </a:cubicBezTo>
                  <a:cubicBezTo>
                    <a:pt x="46" y="144"/>
                    <a:pt x="0" y="316"/>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5"/>
            <p:cNvSpPr/>
            <p:nvPr/>
          </p:nvSpPr>
          <p:spPr>
            <a:xfrm>
              <a:off x="1855155" y="921411"/>
              <a:ext cx="13884" cy="2710"/>
            </a:xfrm>
            <a:custGeom>
              <a:rect b="b" l="l" r="r" t="t"/>
              <a:pathLst>
                <a:path extrusionOk="0" h="90" w="389">
                  <a:moveTo>
                    <a:pt x="389" y="0"/>
                  </a:moveTo>
                  <a:cubicBezTo>
                    <a:pt x="238" y="20"/>
                    <a:pt x="6" y="2"/>
                    <a:pt x="1" y="89"/>
                  </a:cubicBezTo>
                  <a:cubicBezTo>
                    <a:pt x="152" y="69"/>
                    <a:pt x="382" y="86"/>
                    <a:pt x="3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5"/>
            <p:cNvSpPr/>
            <p:nvPr/>
          </p:nvSpPr>
          <p:spPr>
            <a:xfrm>
              <a:off x="3944056" y="917828"/>
              <a:ext cx="13991" cy="4306"/>
            </a:xfrm>
            <a:custGeom>
              <a:rect b="b" l="l" r="r" t="t"/>
              <a:pathLst>
                <a:path extrusionOk="0" h="143" w="392">
                  <a:moveTo>
                    <a:pt x="293" y="28"/>
                  </a:moveTo>
                  <a:cubicBezTo>
                    <a:pt x="242" y="0"/>
                    <a:pt x="1" y="70"/>
                    <a:pt x="100" y="119"/>
                  </a:cubicBezTo>
                  <a:cubicBezTo>
                    <a:pt x="155" y="143"/>
                    <a:pt x="391" y="74"/>
                    <a:pt x="293"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5"/>
            <p:cNvSpPr/>
            <p:nvPr/>
          </p:nvSpPr>
          <p:spPr>
            <a:xfrm>
              <a:off x="750350" y="917828"/>
              <a:ext cx="13956" cy="4306"/>
            </a:xfrm>
            <a:custGeom>
              <a:rect b="b" l="l" r="r" t="t"/>
              <a:pathLst>
                <a:path extrusionOk="0" h="143" w="391">
                  <a:moveTo>
                    <a:pt x="293" y="28"/>
                  </a:moveTo>
                  <a:cubicBezTo>
                    <a:pt x="239" y="0"/>
                    <a:pt x="0" y="70"/>
                    <a:pt x="99" y="119"/>
                  </a:cubicBezTo>
                  <a:cubicBezTo>
                    <a:pt x="152" y="143"/>
                    <a:pt x="390" y="74"/>
                    <a:pt x="293"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5"/>
            <p:cNvSpPr/>
            <p:nvPr/>
          </p:nvSpPr>
          <p:spPr>
            <a:xfrm>
              <a:off x="6928108" y="913162"/>
              <a:ext cx="13777" cy="5510"/>
            </a:xfrm>
            <a:custGeom>
              <a:rect b="b" l="l" r="r" t="t"/>
              <a:pathLst>
                <a:path extrusionOk="0" h="183" w="386">
                  <a:moveTo>
                    <a:pt x="386" y="0"/>
                  </a:moveTo>
                  <a:lnTo>
                    <a:pt x="0" y="0"/>
                  </a:lnTo>
                  <a:lnTo>
                    <a:pt x="0"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5"/>
            <p:cNvSpPr/>
            <p:nvPr/>
          </p:nvSpPr>
          <p:spPr>
            <a:xfrm>
              <a:off x="3101014" y="910452"/>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5"/>
            <p:cNvSpPr/>
            <p:nvPr/>
          </p:nvSpPr>
          <p:spPr>
            <a:xfrm>
              <a:off x="2031473" y="907832"/>
              <a:ext cx="34051" cy="8882"/>
            </a:xfrm>
            <a:custGeom>
              <a:rect b="b" l="l" r="r" t="t"/>
              <a:pathLst>
                <a:path extrusionOk="0" h="295" w="954">
                  <a:moveTo>
                    <a:pt x="75" y="177"/>
                  </a:moveTo>
                  <a:cubicBezTo>
                    <a:pt x="321" y="181"/>
                    <a:pt x="341" y="295"/>
                    <a:pt x="654" y="269"/>
                  </a:cubicBezTo>
                  <a:cubicBezTo>
                    <a:pt x="953" y="44"/>
                    <a:pt x="0" y="1"/>
                    <a:pt x="75"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5"/>
            <p:cNvSpPr/>
            <p:nvPr/>
          </p:nvSpPr>
          <p:spPr>
            <a:xfrm>
              <a:off x="3083739" y="909699"/>
              <a:ext cx="13956" cy="4276"/>
            </a:xfrm>
            <a:custGeom>
              <a:rect b="b" l="l" r="r" t="t"/>
              <a:pathLst>
                <a:path extrusionOk="0" h="142" w="391">
                  <a:moveTo>
                    <a:pt x="290" y="25"/>
                  </a:moveTo>
                  <a:cubicBezTo>
                    <a:pt x="237" y="0"/>
                    <a:pt x="1" y="69"/>
                    <a:pt x="98" y="115"/>
                  </a:cubicBezTo>
                  <a:cubicBezTo>
                    <a:pt x="152" y="141"/>
                    <a:pt x="391" y="71"/>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5"/>
            <p:cNvSpPr/>
            <p:nvPr/>
          </p:nvSpPr>
          <p:spPr>
            <a:xfrm>
              <a:off x="2171849" y="910452"/>
              <a:ext cx="13706" cy="2740"/>
            </a:xfrm>
            <a:custGeom>
              <a:rect b="b" l="l" r="r" t="t"/>
              <a:pathLst>
                <a:path extrusionOk="0" h="91" w="384">
                  <a:moveTo>
                    <a:pt x="384" y="0"/>
                  </a:moveTo>
                  <a:cubicBezTo>
                    <a:pt x="235" y="20"/>
                    <a:pt x="3" y="3"/>
                    <a:pt x="0" y="90"/>
                  </a:cubicBezTo>
                  <a:cubicBezTo>
                    <a:pt x="149" y="71"/>
                    <a:pt x="377" y="88"/>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5"/>
            <p:cNvSpPr/>
            <p:nvPr/>
          </p:nvSpPr>
          <p:spPr>
            <a:xfrm>
              <a:off x="2027225" y="1577536"/>
              <a:ext cx="50683" cy="16440"/>
            </a:xfrm>
            <a:custGeom>
              <a:rect b="b" l="l" r="r" t="t"/>
              <a:pathLst>
                <a:path extrusionOk="0" h="546" w="1420">
                  <a:moveTo>
                    <a:pt x="194" y="545"/>
                  </a:moveTo>
                  <a:cubicBezTo>
                    <a:pt x="1419" y="480"/>
                    <a:pt x="207" y="1"/>
                    <a:pt x="0" y="271"/>
                  </a:cubicBezTo>
                  <a:cubicBezTo>
                    <a:pt x="226" y="288"/>
                    <a:pt x="211" y="416"/>
                    <a:pt x="19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5"/>
            <p:cNvSpPr/>
            <p:nvPr/>
          </p:nvSpPr>
          <p:spPr>
            <a:xfrm>
              <a:off x="8717625" y="1287651"/>
              <a:ext cx="34479" cy="10990"/>
            </a:xfrm>
            <a:custGeom>
              <a:rect b="b" l="l" r="r" t="t"/>
              <a:pathLst>
                <a:path extrusionOk="0" h="365" w="966">
                  <a:moveTo>
                    <a:pt x="965" y="365"/>
                  </a:moveTo>
                  <a:cubicBezTo>
                    <a:pt x="897" y="123"/>
                    <a:pt x="459" y="58"/>
                    <a:pt x="0" y="1"/>
                  </a:cubicBezTo>
                  <a:cubicBezTo>
                    <a:pt x="79" y="238"/>
                    <a:pt x="601" y="264"/>
                    <a:pt x="965"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5"/>
            <p:cNvSpPr/>
            <p:nvPr/>
          </p:nvSpPr>
          <p:spPr>
            <a:xfrm>
              <a:off x="9040779" y="1060814"/>
              <a:ext cx="36799" cy="16290"/>
            </a:xfrm>
            <a:custGeom>
              <a:rect b="b" l="l" r="r" t="t"/>
              <a:pathLst>
                <a:path extrusionOk="0" h="541" w="1031">
                  <a:moveTo>
                    <a:pt x="203" y="453"/>
                  </a:moveTo>
                  <a:cubicBezTo>
                    <a:pt x="791" y="541"/>
                    <a:pt x="1030" y="8"/>
                    <a:pt x="781" y="0"/>
                  </a:cubicBezTo>
                  <a:cubicBezTo>
                    <a:pt x="609" y="160"/>
                    <a:pt x="0" y="115"/>
                    <a:pt x="203" y="4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5"/>
            <p:cNvSpPr/>
            <p:nvPr/>
          </p:nvSpPr>
          <p:spPr>
            <a:xfrm>
              <a:off x="780616" y="988403"/>
              <a:ext cx="35264" cy="10147"/>
            </a:xfrm>
            <a:custGeom>
              <a:rect b="b" l="l" r="r" t="t"/>
              <a:pathLst>
                <a:path extrusionOk="0" h="337" w="988">
                  <a:moveTo>
                    <a:pt x="409" y="317"/>
                  </a:moveTo>
                  <a:cubicBezTo>
                    <a:pt x="487" y="161"/>
                    <a:pt x="658" y="336"/>
                    <a:pt x="987" y="317"/>
                  </a:cubicBezTo>
                  <a:lnTo>
                    <a:pt x="987" y="43"/>
                  </a:lnTo>
                  <a:cubicBezTo>
                    <a:pt x="613" y="1"/>
                    <a:pt x="1" y="289"/>
                    <a:pt x="409" y="3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5"/>
            <p:cNvSpPr/>
            <p:nvPr/>
          </p:nvSpPr>
          <p:spPr>
            <a:xfrm>
              <a:off x="754097" y="924814"/>
              <a:ext cx="37656" cy="11080"/>
            </a:xfrm>
            <a:custGeom>
              <a:rect b="b" l="l" r="r" t="t"/>
              <a:pathLst>
                <a:path extrusionOk="0" h="368" w="1055">
                  <a:moveTo>
                    <a:pt x="960" y="249"/>
                  </a:moveTo>
                  <a:cubicBezTo>
                    <a:pt x="574" y="248"/>
                    <a:pt x="715" y="1"/>
                    <a:pt x="188" y="67"/>
                  </a:cubicBezTo>
                  <a:cubicBezTo>
                    <a:pt x="1" y="288"/>
                    <a:pt x="1054" y="368"/>
                    <a:pt x="960" y="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5"/>
            <p:cNvSpPr/>
            <p:nvPr/>
          </p:nvSpPr>
          <p:spPr>
            <a:xfrm>
              <a:off x="8724086" y="2513159"/>
              <a:ext cx="13777" cy="6775"/>
            </a:xfrm>
            <a:custGeom>
              <a:rect b="b" l="l" r="r" t="t"/>
              <a:pathLst>
                <a:path extrusionOk="0" h="225" w="386">
                  <a:moveTo>
                    <a:pt x="386" y="110"/>
                  </a:moveTo>
                  <a:cubicBezTo>
                    <a:pt x="344" y="1"/>
                    <a:pt x="173" y="54"/>
                    <a:pt x="1" y="110"/>
                  </a:cubicBezTo>
                  <a:cubicBezTo>
                    <a:pt x="2" y="202"/>
                    <a:pt x="338" y="224"/>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5"/>
            <p:cNvSpPr/>
            <p:nvPr/>
          </p:nvSpPr>
          <p:spPr>
            <a:xfrm>
              <a:off x="8121679" y="2515718"/>
              <a:ext cx="14063" cy="4246"/>
            </a:xfrm>
            <a:custGeom>
              <a:rect b="b" l="l" r="r" t="t"/>
              <a:pathLst>
                <a:path extrusionOk="0" h="141" w="394">
                  <a:moveTo>
                    <a:pt x="100" y="117"/>
                  </a:moveTo>
                  <a:cubicBezTo>
                    <a:pt x="154" y="140"/>
                    <a:pt x="394" y="72"/>
                    <a:pt x="292" y="25"/>
                  </a:cubicBezTo>
                  <a:cubicBezTo>
                    <a:pt x="242" y="1"/>
                    <a:pt x="1" y="69"/>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5"/>
            <p:cNvSpPr/>
            <p:nvPr/>
          </p:nvSpPr>
          <p:spPr>
            <a:xfrm>
              <a:off x="3299282" y="2513761"/>
              <a:ext cx="21630" cy="6353"/>
            </a:xfrm>
            <a:custGeom>
              <a:rect b="b" l="l" r="r" t="t"/>
              <a:pathLst>
                <a:path extrusionOk="0" h="211" w="606">
                  <a:moveTo>
                    <a:pt x="606" y="0"/>
                  </a:moveTo>
                  <a:lnTo>
                    <a:pt x="26" y="0"/>
                  </a:lnTo>
                  <a:cubicBezTo>
                    <a:pt x="0" y="162"/>
                    <a:pt x="219" y="211"/>
                    <a:pt x="606"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5"/>
            <p:cNvSpPr/>
            <p:nvPr/>
          </p:nvSpPr>
          <p:spPr>
            <a:xfrm>
              <a:off x="168430" y="2513610"/>
              <a:ext cx="23950" cy="5962"/>
            </a:xfrm>
            <a:custGeom>
              <a:rect b="b" l="l" r="r" t="t"/>
              <a:pathLst>
                <a:path extrusionOk="0" h="198" w="671">
                  <a:moveTo>
                    <a:pt x="580" y="5"/>
                  </a:moveTo>
                  <a:cubicBezTo>
                    <a:pt x="247" y="0"/>
                    <a:pt x="84" y="73"/>
                    <a:pt x="0" y="187"/>
                  </a:cubicBezTo>
                  <a:cubicBezTo>
                    <a:pt x="302" y="176"/>
                    <a:pt x="670" y="197"/>
                    <a:pt x="580" y="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5"/>
            <p:cNvSpPr/>
            <p:nvPr/>
          </p:nvSpPr>
          <p:spPr>
            <a:xfrm>
              <a:off x="2725286" y="2512978"/>
              <a:ext cx="14134" cy="4215"/>
            </a:xfrm>
            <a:custGeom>
              <a:rect b="b" l="l" r="r" t="t"/>
              <a:pathLst>
                <a:path extrusionOk="0" h="140" w="396">
                  <a:moveTo>
                    <a:pt x="293" y="26"/>
                  </a:moveTo>
                  <a:cubicBezTo>
                    <a:pt x="242" y="0"/>
                    <a:pt x="0" y="68"/>
                    <a:pt x="103" y="116"/>
                  </a:cubicBezTo>
                  <a:cubicBezTo>
                    <a:pt x="156" y="140"/>
                    <a:pt x="396"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5"/>
            <p:cNvSpPr/>
            <p:nvPr/>
          </p:nvSpPr>
          <p:spPr>
            <a:xfrm>
              <a:off x="6944704" y="2510208"/>
              <a:ext cx="14134" cy="4336"/>
            </a:xfrm>
            <a:custGeom>
              <a:rect b="b" l="l" r="r" t="t"/>
              <a:pathLst>
                <a:path extrusionOk="0" h="144" w="396">
                  <a:moveTo>
                    <a:pt x="99" y="118"/>
                  </a:moveTo>
                  <a:cubicBezTo>
                    <a:pt x="155" y="143"/>
                    <a:pt x="396" y="74"/>
                    <a:pt x="293" y="26"/>
                  </a:cubicBezTo>
                  <a:cubicBezTo>
                    <a:pt x="239" y="1"/>
                    <a:pt x="0" y="69"/>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5"/>
            <p:cNvSpPr/>
            <p:nvPr/>
          </p:nvSpPr>
          <p:spPr>
            <a:xfrm>
              <a:off x="5251376" y="2510208"/>
              <a:ext cx="14099" cy="4246"/>
            </a:xfrm>
            <a:custGeom>
              <a:rect b="b" l="l" r="r" t="t"/>
              <a:pathLst>
                <a:path extrusionOk="0" h="141" w="395">
                  <a:moveTo>
                    <a:pt x="294" y="26"/>
                  </a:moveTo>
                  <a:cubicBezTo>
                    <a:pt x="241" y="1"/>
                    <a:pt x="1" y="69"/>
                    <a:pt x="102" y="118"/>
                  </a:cubicBezTo>
                  <a:cubicBezTo>
                    <a:pt x="155" y="141"/>
                    <a:pt x="395" y="74"/>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5"/>
            <p:cNvSpPr/>
            <p:nvPr/>
          </p:nvSpPr>
          <p:spPr>
            <a:xfrm>
              <a:off x="1882281" y="2497322"/>
              <a:ext cx="39797" cy="13670"/>
            </a:xfrm>
            <a:custGeom>
              <a:rect b="b" l="l" r="r" t="t"/>
              <a:pathLst>
                <a:path extrusionOk="0" h="454" w="1115">
                  <a:moveTo>
                    <a:pt x="579" y="1"/>
                  </a:moveTo>
                  <a:cubicBezTo>
                    <a:pt x="405" y="161"/>
                    <a:pt x="112" y="266"/>
                    <a:pt x="1" y="454"/>
                  </a:cubicBezTo>
                  <a:cubicBezTo>
                    <a:pt x="388" y="447"/>
                    <a:pt x="1114" y="142"/>
                    <a:pt x="5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5"/>
            <p:cNvSpPr/>
            <p:nvPr/>
          </p:nvSpPr>
          <p:spPr>
            <a:xfrm>
              <a:off x="1720382" y="2507498"/>
              <a:ext cx="14170" cy="4276"/>
            </a:xfrm>
            <a:custGeom>
              <a:rect b="b" l="l" r="r" t="t"/>
              <a:pathLst>
                <a:path extrusionOk="0" h="142" w="397">
                  <a:moveTo>
                    <a:pt x="101" y="116"/>
                  </a:moveTo>
                  <a:cubicBezTo>
                    <a:pt x="155" y="142"/>
                    <a:pt x="396" y="73"/>
                    <a:pt x="292" y="26"/>
                  </a:cubicBezTo>
                  <a:cubicBezTo>
                    <a:pt x="241" y="1"/>
                    <a:pt x="1" y="70"/>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5"/>
            <p:cNvSpPr/>
            <p:nvPr/>
          </p:nvSpPr>
          <p:spPr>
            <a:xfrm>
              <a:off x="1142210" y="2504758"/>
              <a:ext cx="14134" cy="4276"/>
            </a:xfrm>
            <a:custGeom>
              <a:rect b="b" l="l" r="r" t="t"/>
              <a:pathLst>
                <a:path extrusionOk="0" h="142" w="396">
                  <a:moveTo>
                    <a:pt x="102" y="117"/>
                  </a:moveTo>
                  <a:cubicBezTo>
                    <a:pt x="153" y="141"/>
                    <a:pt x="396" y="72"/>
                    <a:pt x="291" y="27"/>
                  </a:cubicBezTo>
                  <a:cubicBezTo>
                    <a:pt x="240" y="0"/>
                    <a:pt x="0" y="71"/>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5"/>
            <p:cNvSpPr/>
            <p:nvPr/>
          </p:nvSpPr>
          <p:spPr>
            <a:xfrm>
              <a:off x="2787390" y="2502019"/>
              <a:ext cx="13884" cy="4306"/>
            </a:xfrm>
            <a:custGeom>
              <a:rect b="b" l="l" r="r" t="t"/>
              <a:pathLst>
                <a:path extrusionOk="0" h="143" w="389">
                  <a:moveTo>
                    <a:pt x="98" y="118"/>
                  </a:moveTo>
                  <a:cubicBezTo>
                    <a:pt x="150" y="142"/>
                    <a:pt x="388" y="73"/>
                    <a:pt x="291" y="26"/>
                  </a:cubicBezTo>
                  <a:cubicBezTo>
                    <a:pt x="237" y="0"/>
                    <a:pt x="0" y="71"/>
                    <a:pt x="98"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5"/>
            <p:cNvSpPr/>
            <p:nvPr/>
          </p:nvSpPr>
          <p:spPr>
            <a:xfrm>
              <a:off x="2921663" y="2497322"/>
              <a:ext cx="13813" cy="5510"/>
            </a:xfrm>
            <a:custGeom>
              <a:rect b="b" l="l" r="r" t="t"/>
              <a:pathLst>
                <a:path extrusionOk="0" h="183" w="387">
                  <a:moveTo>
                    <a:pt x="387" y="1"/>
                  </a:moveTo>
                  <a:lnTo>
                    <a:pt x="0" y="1"/>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5"/>
            <p:cNvSpPr/>
            <p:nvPr/>
          </p:nvSpPr>
          <p:spPr>
            <a:xfrm>
              <a:off x="6610914" y="2494251"/>
              <a:ext cx="6996" cy="6203"/>
            </a:xfrm>
            <a:custGeom>
              <a:rect b="b" l="l" r="r" t="t"/>
              <a:pathLst>
                <a:path extrusionOk="0" h="206" w="196">
                  <a:moveTo>
                    <a:pt x="195" y="103"/>
                  </a:moveTo>
                  <a:cubicBezTo>
                    <a:pt x="195" y="53"/>
                    <a:pt x="39" y="1"/>
                    <a:pt x="3" y="103"/>
                  </a:cubicBezTo>
                  <a:cubicBezTo>
                    <a:pt x="1" y="154"/>
                    <a:pt x="160" y="206"/>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5"/>
            <p:cNvSpPr/>
            <p:nvPr/>
          </p:nvSpPr>
          <p:spPr>
            <a:xfrm>
              <a:off x="4277596" y="2494251"/>
              <a:ext cx="6889" cy="6203"/>
            </a:xfrm>
            <a:custGeom>
              <a:rect b="b" l="l" r="r" t="t"/>
              <a:pathLst>
                <a:path extrusionOk="0" h="206" w="193">
                  <a:moveTo>
                    <a:pt x="193" y="103"/>
                  </a:moveTo>
                  <a:cubicBezTo>
                    <a:pt x="193" y="53"/>
                    <a:pt x="39" y="1"/>
                    <a:pt x="1" y="103"/>
                  </a:cubicBezTo>
                  <a:cubicBezTo>
                    <a:pt x="1" y="154"/>
                    <a:pt x="156"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5"/>
            <p:cNvSpPr/>
            <p:nvPr/>
          </p:nvSpPr>
          <p:spPr>
            <a:xfrm>
              <a:off x="591664" y="2496539"/>
              <a:ext cx="13991" cy="4276"/>
            </a:xfrm>
            <a:custGeom>
              <a:rect b="b" l="l" r="r" t="t"/>
              <a:pathLst>
                <a:path extrusionOk="0" h="142" w="392">
                  <a:moveTo>
                    <a:pt x="293" y="27"/>
                  </a:moveTo>
                  <a:cubicBezTo>
                    <a:pt x="238" y="1"/>
                    <a:pt x="0" y="70"/>
                    <a:pt x="99" y="117"/>
                  </a:cubicBezTo>
                  <a:cubicBezTo>
                    <a:pt x="152" y="142"/>
                    <a:pt x="392" y="72"/>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5"/>
            <p:cNvSpPr/>
            <p:nvPr/>
          </p:nvSpPr>
          <p:spPr>
            <a:xfrm>
              <a:off x="5530380" y="2489072"/>
              <a:ext cx="20666" cy="8250"/>
            </a:xfrm>
            <a:custGeom>
              <a:rect b="b" l="l" r="r" t="t"/>
              <a:pathLst>
                <a:path extrusionOk="0" h="274" w="579">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5"/>
            <p:cNvSpPr/>
            <p:nvPr/>
          </p:nvSpPr>
          <p:spPr>
            <a:xfrm>
              <a:off x="4899633" y="2488680"/>
              <a:ext cx="33480" cy="15838"/>
            </a:xfrm>
            <a:custGeom>
              <a:rect b="b" l="l" r="r" t="t"/>
              <a:pathLst>
                <a:path extrusionOk="0" h="526" w="938">
                  <a:moveTo>
                    <a:pt x="893" y="196"/>
                  </a:moveTo>
                  <a:cubicBezTo>
                    <a:pt x="938" y="142"/>
                    <a:pt x="601" y="1"/>
                    <a:pt x="509" y="16"/>
                  </a:cubicBezTo>
                  <a:cubicBezTo>
                    <a:pt x="0" y="89"/>
                    <a:pt x="632" y="525"/>
                    <a:pt x="893" y="1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5"/>
            <p:cNvSpPr/>
            <p:nvPr/>
          </p:nvSpPr>
          <p:spPr>
            <a:xfrm>
              <a:off x="471275" y="2480310"/>
              <a:ext cx="40333" cy="14694"/>
            </a:xfrm>
            <a:custGeom>
              <a:rect b="b" l="l" r="r" t="t"/>
              <a:pathLst>
                <a:path extrusionOk="0" h="488" w="1130">
                  <a:moveTo>
                    <a:pt x="770" y="383"/>
                  </a:moveTo>
                  <a:cubicBezTo>
                    <a:pt x="1129" y="80"/>
                    <a:pt x="78" y="1"/>
                    <a:pt x="0" y="200"/>
                  </a:cubicBezTo>
                  <a:cubicBezTo>
                    <a:pt x="302" y="242"/>
                    <a:pt x="165" y="487"/>
                    <a:pt x="770" y="3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5"/>
            <p:cNvSpPr/>
            <p:nvPr/>
          </p:nvSpPr>
          <p:spPr>
            <a:xfrm>
              <a:off x="877448" y="2469923"/>
              <a:ext cx="50398" cy="17494"/>
            </a:xfrm>
            <a:custGeom>
              <a:rect b="b" l="l" r="r" t="t"/>
              <a:pathLst>
                <a:path extrusionOk="0" h="581" w="1412">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5"/>
            <p:cNvSpPr/>
            <p:nvPr/>
          </p:nvSpPr>
          <p:spPr>
            <a:xfrm>
              <a:off x="1244325" y="2467273"/>
              <a:ext cx="72027" cy="13941"/>
            </a:xfrm>
            <a:custGeom>
              <a:rect b="b" l="l" r="r" t="t"/>
              <a:pathLst>
                <a:path extrusionOk="0" h="463" w="2018">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5"/>
            <p:cNvSpPr/>
            <p:nvPr/>
          </p:nvSpPr>
          <p:spPr>
            <a:xfrm>
              <a:off x="6745044" y="2474680"/>
              <a:ext cx="14027" cy="4276"/>
            </a:xfrm>
            <a:custGeom>
              <a:rect b="b" l="l" r="r" t="t"/>
              <a:pathLst>
                <a:path extrusionOk="0" h="142" w="393">
                  <a:moveTo>
                    <a:pt x="99" y="117"/>
                  </a:moveTo>
                  <a:cubicBezTo>
                    <a:pt x="155" y="142"/>
                    <a:pt x="392" y="73"/>
                    <a:pt x="292" y="27"/>
                  </a:cubicBezTo>
                  <a:cubicBezTo>
                    <a:pt x="242" y="1"/>
                    <a:pt x="1"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5"/>
            <p:cNvSpPr/>
            <p:nvPr/>
          </p:nvSpPr>
          <p:spPr>
            <a:xfrm>
              <a:off x="6665987" y="2469923"/>
              <a:ext cx="13884" cy="5540"/>
            </a:xfrm>
            <a:custGeom>
              <a:rect b="b" l="l" r="r" t="t"/>
              <a:pathLst>
                <a:path extrusionOk="0" h="184" w="389">
                  <a:moveTo>
                    <a:pt x="1" y="184"/>
                  </a:moveTo>
                  <a:lnTo>
                    <a:pt x="388" y="184"/>
                  </a:lnTo>
                  <a:lnTo>
                    <a:pt x="388"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5"/>
            <p:cNvSpPr/>
            <p:nvPr/>
          </p:nvSpPr>
          <p:spPr>
            <a:xfrm>
              <a:off x="5289353" y="2469381"/>
              <a:ext cx="13813" cy="6745"/>
            </a:xfrm>
            <a:custGeom>
              <a:rect b="b" l="l" r="r" t="t"/>
              <a:pathLst>
                <a:path extrusionOk="0" h="224" w="387">
                  <a:moveTo>
                    <a:pt x="387" y="110"/>
                  </a:moveTo>
                  <a:cubicBezTo>
                    <a:pt x="346" y="1"/>
                    <a:pt x="174" y="54"/>
                    <a:pt x="1" y="110"/>
                  </a:cubicBezTo>
                  <a:cubicBezTo>
                    <a:pt x="6" y="203"/>
                    <a:pt x="341"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5"/>
            <p:cNvSpPr/>
            <p:nvPr/>
          </p:nvSpPr>
          <p:spPr>
            <a:xfrm>
              <a:off x="8061217" y="2459024"/>
              <a:ext cx="44687" cy="16440"/>
            </a:xfrm>
            <a:custGeom>
              <a:rect b="b" l="l" r="r" t="t"/>
              <a:pathLst>
                <a:path extrusionOk="0" h="546" w="1252">
                  <a:moveTo>
                    <a:pt x="638" y="0"/>
                  </a:moveTo>
                  <a:cubicBezTo>
                    <a:pt x="615" y="172"/>
                    <a:pt x="1" y="64"/>
                    <a:pt x="59" y="273"/>
                  </a:cubicBezTo>
                  <a:cubicBezTo>
                    <a:pt x="396" y="546"/>
                    <a:pt x="1251" y="144"/>
                    <a:pt x="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5"/>
            <p:cNvSpPr/>
            <p:nvPr/>
          </p:nvSpPr>
          <p:spPr>
            <a:xfrm>
              <a:off x="6738263" y="2466430"/>
              <a:ext cx="13956" cy="4336"/>
            </a:xfrm>
            <a:custGeom>
              <a:rect b="b" l="l" r="r" t="t"/>
              <a:pathLst>
                <a:path extrusionOk="0" h="144" w="391">
                  <a:moveTo>
                    <a:pt x="289" y="27"/>
                  </a:moveTo>
                  <a:cubicBezTo>
                    <a:pt x="238" y="1"/>
                    <a:pt x="0" y="71"/>
                    <a:pt x="99" y="117"/>
                  </a:cubicBezTo>
                  <a:cubicBezTo>
                    <a:pt x="150" y="143"/>
                    <a:pt x="390" y="74"/>
                    <a:pt x="289"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5"/>
            <p:cNvSpPr/>
            <p:nvPr/>
          </p:nvSpPr>
          <p:spPr>
            <a:xfrm>
              <a:off x="9130223" y="2461763"/>
              <a:ext cx="13777" cy="5480"/>
            </a:xfrm>
            <a:custGeom>
              <a:rect b="b" l="l" r="r" t="t"/>
              <a:pathLst>
                <a:path extrusionOk="0" h="182" w="386">
                  <a:moveTo>
                    <a:pt x="386" y="0"/>
                  </a:moveTo>
                  <a:lnTo>
                    <a:pt x="0" y="0"/>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5"/>
            <p:cNvSpPr/>
            <p:nvPr/>
          </p:nvSpPr>
          <p:spPr>
            <a:xfrm>
              <a:off x="5896614" y="2451888"/>
              <a:ext cx="22165" cy="16199"/>
            </a:xfrm>
            <a:custGeom>
              <a:rect b="b" l="l" r="r" t="t"/>
              <a:pathLst>
                <a:path extrusionOk="0" h="538" w="621">
                  <a:moveTo>
                    <a:pt x="345" y="510"/>
                  </a:moveTo>
                  <a:cubicBezTo>
                    <a:pt x="404" y="387"/>
                    <a:pt x="620" y="335"/>
                    <a:pt x="537" y="146"/>
                  </a:cubicBezTo>
                  <a:cubicBezTo>
                    <a:pt x="0" y="1"/>
                    <a:pt x="4" y="537"/>
                    <a:pt x="345" y="5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5"/>
            <p:cNvSpPr/>
            <p:nvPr/>
          </p:nvSpPr>
          <p:spPr>
            <a:xfrm>
              <a:off x="5464814" y="2460981"/>
              <a:ext cx="14134" cy="4306"/>
            </a:xfrm>
            <a:custGeom>
              <a:rect b="b" l="l" r="r" t="t"/>
              <a:pathLst>
                <a:path extrusionOk="0" h="143" w="396">
                  <a:moveTo>
                    <a:pt x="293" y="26"/>
                  </a:moveTo>
                  <a:cubicBezTo>
                    <a:pt x="239" y="0"/>
                    <a:pt x="0" y="71"/>
                    <a:pt x="101" y="116"/>
                  </a:cubicBezTo>
                  <a:cubicBezTo>
                    <a:pt x="151" y="143"/>
                    <a:pt x="396" y="75"/>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5"/>
            <p:cNvSpPr/>
            <p:nvPr/>
          </p:nvSpPr>
          <p:spPr>
            <a:xfrm>
              <a:off x="2591620" y="2451888"/>
              <a:ext cx="47792" cy="17464"/>
            </a:xfrm>
            <a:custGeom>
              <a:rect b="b" l="l" r="r" t="t"/>
              <a:pathLst>
                <a:path extrusionOk="0" h="580" w="1339">
                  <a:moveTo>
                    <a:pt x="182" y="328"/>
                  </a:moveTo>
                  <a:cubicBezTo>
                    <a:pt x="479" y="579"/>
                    <a:pt x="1315" y="324"/>
                    <a:pt x="1338" y="146"/>
                  </a:cubicBezTo>
                  <a:cubicBezTo>
                    <a:pt x="943" y="202"/>
                    <a:pt x="0" y="1"/>
                    <a:pt x="182"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5"/>
            <p:cNvSpPr/>
            <p:nvPr/>
          </p:nvSpPr>
          <p:spPr>
            <a:xfrm>
              <a:off x="1494988" y="2446830"/>
              <a:ext cx="26484" cy="12225"/>
            </a:xfrm>
            <a:custGeom>
              <a:rect b="b" l="l" r="r" t="t"/>
              <a:pathLst>
                <a:path extrusionOk="0" h="406" w="742">
                  <a:moveTo>
                    <a:pt x="438" y="405"/>
                  </a:moveTo>
                  <a:cubicBezTo>
                    <a:pt x="742" y="271"/>
                    <a:pt x="652" y="0"/>
                    <a:pt x="53" y="42"/>
                  </a:cubicBezTo>
                  <a:cubicBezTo>
                    <a:pt x="0" y="251"/>
                    <a:pt x="100" y="384"/>
                    <a:pt x="438" y="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5"/>
            <p:cNvSpPr/>
            <p:nvPr/>
          </p:nvSpPr>
          <p:spPr>
            <a:xfrm>
              <a:off x="8940771" y="2452851"/>
              <a:ext cx="14063" cy="4215"/>
            </a:xfrm>
            <a:custGeom>
              <a:rect b="b" l="l" r="r" t="t"/>
              <a:pathLst>
                <a:path extrusionOk="0" h="140" w="394">
                  <a:moveTo>
                    <a:pt x="100" y="114"/>
                  </a:moveTo>
                  <a:cubicBezTo>
                    <a:pt x="154" y="140"/>
                    <a:pt x="394" y="72"/>
                    <a:pt x="295" y="25"/>
                  </a:cubicBezTo>
                  <a:cubicBezTo>
                    <a:pt x="242" y="0"/>
                    <a:pt x="1" y="68"/>
                    <a:pt x="100"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5"/>
            <p:cNvSpPr/>
            <p:nvPr/>
          </p:nvSpPr>
          <p:spPr>
            <a:xfrm>
              <a:off x="8995808" y="2450081"/>
              <a:ext cx="14063" cy="4246"/>
            </a:xfrm>
            <a:custGeom>
              <a:rect b="b" l="l" r="r" t="t"/>
              <a:pathLst>
                <a:path extrusionOk="0" h="141" w="394">
                  <a:moveTo>
                    <a:pt x="294" y="26"/>
                  </a:moveTo>
                  <a:cubicBezTo>
                    <a:pt x="239" y="1"/>
                    <a:pt x="1" y="69"/>
                    <a:pt x="100" y="117"/>
                  </a:cubicBezTo>
                  <a:cubicBezTo>
                    <a:pt x="155" y="140"/>
                    <a:pt x="393"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5"/>
            <p:cNvSpPr/>
            <p:nvPr/>
          </p:nvSpPr>
          <p:spPr>
            <a:xfrm>
              <a:off x="6961944" y="2440507"/>
              <a:ext cx="26591" cy="15266"/>
            </a:xfrm>
            <a:custGeom>
              <a:rect b="b" l="l" r="r" t="t"/>
              <a:pathLst>
                <a:path extrusionOk="0" h="507" w="745">
                  <a:moveTo>
                    <a:pt x="0" y="435"/>
                  </a:moveTo>
                  <a:cubicBezTo>
                    <a:pt x="744" y="507"/>
                    <a:pt x="744" y="0"/>
                    <a:pt x="0" y="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5"/>
            <p:cNvSpPr/>
            <p:nvPr/>
          </p:nvSpPr>
          <p:spPr>
            <a:xfrm>
              <a:off x="2673854" y="2447372"/>
              <a:ext cx="13706" cy="7467"/>
            </a:xfrm>
            <a:custGeom>
              <a:rect b="b" l="l" r="r" t="t"/>
              <a:pathLst>
                <a:path extrusionOk="0" h="248" w="384">
                  <a:moveTo>
                    <a:pt x="384" y="116"/>
                  </a:moveTo>
                  <a:cubicBezTo>
                    <a:pt x="383" y="24"/>
                    <a:pt x="47" y="1"/>
                    <a:pt x="0" y="116"/>
                  </a:cubicBezTo>
                  <a:cubicBezTo>
                    <a:pt x="216" y="106"/>
                    <a:pt x="299" y="247"/>
                    <a:pt x="384"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5"/>
            <p:cNvSpPr/>
            <p:nvPr/>
          </p:nvSpPr>
          <p:spPr>
            <a:xfrm>
              <a:off x="920207" y="2431685"/>
              <a:ext cx="41725" cy="18789"/>
            </a:xfrm>
            <a:custGeom>
              <a:rect b="b" l="l" r="r" t="t"/>
              <a:pathLst>
                <a:path extrusionOk="0" h="624" w="1169">
                  <a:moveTo>
                    <a:pt x="727" y="546"/>
                  </a:moveTo>
                  <a:cubicBezTo>
                    <a:pt x="1169" y="340"/>
                    <a:pt x="598" y="147"/>
                    <a:pt x="342" y="1"/>
                  </a:cubicBezTo>
                  <a:cubicBezTo>
                    <a:pt x="46" y="138"/>
                    <a:pt x="0" y="623"/>
                    <a:pt x="727"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5"/>
            <p:cNvSpPr/>
            <p:nvPr/>
          </p:nvSpPr>
          <p:spPr>
            <a:xfrm>
              <a:off x="6187502" y="2439122"/>
              <a:ext cx="14063" cy="4306"/>
            </a:xfrm>
            <a:custGeom>
              <a:rect b="b" l="l" r="r" t="t"/>
              <a:pathLst>
                <a:path extrusionOk="0" h="143" w="394">
                  <a:moveTo>
                    <a:pt x="296" y="27"/>
                  </a:moveTo>
                  <a:cubicBezTo>
                    <a:pt x="240" y="1"/>
                    <a:pt x="1" y="70"/>
                    <a:pt x="101" y="117"/>
                  </a:cubicBezTo>
                  <a:cubicBezTo>
                    <a:pt x="152" y="143"/>
                    <a:pt x="394" y="72"/>
                    <a:pt x="296"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5"/>
            <p:cNvSpPr/>
            <p:nvPr/>
          </p:nvSpPr>
          <p:spPr>
            <a:xfrm>
              <a:off x="6107624" y="2437165"/>
              <a:ext cx="21594" cy="6444"/>
            </a:xfrm>
            <a:custGeom>
              <a:rect b="b" l="l" r="r" t="t"/>
              <a:pathLst>
                <a:path extrusionOk="0" h="214" w="605">
                  <a:moveTo>
                    <a:pt x="605" y="182"/>
                  </a:moveTo>
                  <a:lnTo>
                    <a:pt x="605" y="0"/>
                  </a:lnTo>
                  <a:lnTo>
                    <a:pt x="28" y="0"/>
                  </a:lnTo>
                  <a:cubicBezTo>
                    <a:pt x="0" y="163"/>
                    <a:pt x="217" y="213"/>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5"/>
            <p:cNvSpPr/>
            <p:nvPr/>
          </p:nvSpPr>
          <p:spPr>
            <a:xfrm>
              <a:off x="1442165" y="2427440"/>
              <a:ext cx="20273" cy="13610"/>
            </a:xfrm>
            <a:custGeom>
              <a:rect b="b" l="l" r="r" t="t"/>
              <a:pathLst>
                <a:path extrusionOk="0" h="452" w="568">
                  <a:moveTo>
                    <a:pt x="375" y="415"/>
                  </a:moveTo>
                  <a:cubicBezTo>
                    <a:pt x="386" y="360"/>
                    <a:pt x="402" y="305"/>
                    <a:pt x="568" y="323"/>
                  </a:cubicBezTo>
                  <a:lnTo>
                    <a:pt x="568" y="142"/>
                  </a:lnTo>
                  <a:cubicBezTo>
                    <a:pt x="94" y="1"/>
                    <a:pt x="0" y="451"/>
                    <a:pt x="375" y="4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5"/>
            <p:cNvSpPr/>
            <p:nvPr/>
          </p:nvSpPr>
          <p:spPr>
            <a:xfrm>
              <a:off x="5299596" y="2433672"/>
              <a:ext cx="14063" cy="4276"/>
            </a:xfrm>
            <a:custGeom>
              <a:rect b="b" l="l" r="r" t="t"/>
              <a:pathLst>
                <a:path extrusionOk="0" h="142" w="394">
                  <a:moveTo>
                    <a:pt x="294" y="25"/>
                  </a:moveTo>
                  <a:cubicBezTo>
                    <a:pt x="241" y="0"/>
                    <a:pt x="1" y="69"/>
                    <a:pt x="100" y="116"/>
                  </a:cubicBezTo>
                  <a:cubicBezTo>
                    <a:pt x="156" y="141"/>
                    <a:pt x="394"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5"/>
            <p:cNvSpPr/>
            <p:nvPr/>
          </p:nvSpPr>
          <p:spPr>
            <a:xfrm>
              <a:off x="138877" y="2428915"/>
              <a:ext cx="22629" cy="8280"/>
            </a:xfrm>
            <a:custGeom>
              <a:rect b="b" l="l" r="r" t="t"/>
              <a:pathLst>
                <a:path extrusionOk="0" h="275" w="634">
                  <a:moveTo>
                    <a:pt x="634" y="274"/>
                  </a:moveTo>
                  <a:lnTo>
                    <a:pt x="634" y="0"/>
                  </a:lnTo>
                  <a:lnTo>
                    <a:pt x="248" y="0"/>
                  </a:lnTo>
                  <a:cubicBezTo>
                    <a:pt x="240" y="118"/>
                    <a:pt x="1" y="128"/>
                    <a:pt x="57"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5"/>
            <p:cNvSpPr/>
            <p:nvPr/>
          </p:nvSpPr>
          <p:spPr>
            <a:xfrm>
              <a:off x="8483130" y="2428644"/>
              <a:ext cx="6996" cy="6173"/>
            </a:xfrm>
            <a:custGeom>
              <a:rect b="b" l="l" r="r" t="t"/>
              <a:pathLst>
                <a:path extrusionOk="0" h="205" w="196">
                  <a:moveTo>
                    <a:pt x="194" y="102"/>
                  </a:moveTo>
                  <a:cubicBezTo>
                    <a:pt x="195" y="52"/>
                    <a:pt x="39" y="0"/>
                    <a:pt x="1" y="102"/>
                  </a:cubicBezTo>
                  <a:cubicBezTo>
                    <a:pt x="1" y="151"/>
                    <a:pt x="157" y="205"/>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5"/>
            <p:cNvSpPr/>
            <p:nvPr/>
          </p:nvSpPr>
          <p:spPr>
            <a:xfrm>
              <a:off x="5337537" y="2423526"/>
              <a:ext cx="22665" cy="13670"/>
            </a:xfrm>
            <a:custGeom>
              <a:rect b="b" l="l" r="r" t="t"/>
              <a:pathLst>
                <a:path extrusionOk="0" h="454" w="635">
                  <a:moveTo>
                    <a:pt x="581" y="362"/>
                  </a:moveTo>
                  <a:cubicBezTo>
                    <a:pt x="635" y="154"/>
                    <a:pt x="535" y="21"/>
                    <a:pt x="196" y="0"/>
                  </a:cubicBezTo>
                  <a:cubicBezTo>
                    <a:pt x="240" y="160"/>
                    <a:pt x="0" y="453"/>
                    <a:pt x="581"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5"/>
            <p:cNvSpPr/>
            <p:nvPr/>
          </p:nvSpPr>
          <p:spPr>
            <a:xfrm>
              <a:off x="4020400" y="2412566"/>
              <a:ext cx="57322" cy="21860"/>
            </a:xfrm>
            <a:custGeom>
              <a:rect b="b" l="l" r="r" t="t"/>
              <a:pathLst>
                <a:path extrusionOk="0" h="726" w="1606">
                  <a:moveTo>
                    <a:pt x="1035" y="726"/>
                  </a:moveTo>
                  <a:cubicBezTo>
                    <a:pt x="1606" y="368"/>
                    <a:pt x="631" y="111"/>
                    <a:pt x="72" y="0"/>
                  </a:cubicBezTo>
                  <a:cubicBezTo>
                    <a:pt x="0" y="430"/>
                    <a:pt x="418" y="625"/>
                    <a:pt x="1035" y="7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5"/>
            <p:cNvSpPr/>
            <p:nvPr/>
          </p:nvSpPr>
          <p:spPr>
            <a:xfrm>
              <a:off x="8507222" y="2425483"/>
              <a:ext cx="14027" cy="4246"/>
            </a:xfrm>
            <a:custGeom>
              <a:rect b="b" l="l" r="r" t="t"/>
              <a:pathLst>
                <a:path extrusionOk="0" h="141" w="393">
                  <a:moveTo>
                    <a:pt x="100" y="114"/>
                  </a:moveTo>
                  <a:cubicBezTo>
                    <a:pt x="153" y="140"/>
                    <a:pt x="392" y="70"/>
                    <a:pt x="292" y="24"/>
                  </a:cubicBezTo>
                  <a:cubicBezTo>
                    <a:pt x="237" y="1"/>
                    <a:pt x="1" y="68"/>
                    <a:pt x="100"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5"/>
            <p:cNvSpPr/>
            <p:nvPr/>
          </p:nvSpPr>
          <p:spPr>
            <a:xfrm>
              <a:off x="632888" y="2425483"/>
              <a:ext cx="14099" cy="4246"/>
            </a:xfrm>
            <a:custGeom>
              <a:rect b="b" l="l" r="r" t="t"/>
              <a:pathLst>
                <a:path extrusionOk="0" h="141" w="395">
                  <a:moveTo>
                    <a:pt x="101" y="114"/>
                  </a:moveTo>
                  <a:cubicBezTo>
                    <a:pt x="154" y="140"/>
                    <a:pt x="395" y="70"/>
                    <a:pt x="295" y="24"/>
                  </a:cubicBezTo>
                  <a:cubicBezTo>
                    <a:pt x="242" y="1"/>
                    <a:pt x="0" y="68"/>
                    <a:pt x="101"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5"/>
            <p:cNvSpPr/>
            <p:nvPr/>
          </p:nvSpPr>
          <p:spPr>
            <a:xfrm>
              <a:off x="5251376" y="2422683"/>
              <a:ext cx="14099" cy="4336"/>
            </a:xfrm>
            <a:custGeom>
              <a:rect b="b" l="l" r="r" t="t"/>
              <a:pathLst>
                <a:path extrusionOk="0" h="144" w="395">
                  <a:moveTo>
                    <a:pt x="294" y="28"/>
                  </a:moveTo>
                  <a:cubicBezTo>
                    <a:pt x="241" y="1"/>
                    <a:pt x="1" y="71"/>
                    <a:pt x="102" y="117"/>
                  </a:cubicBezTo>
                  <a:cubicBezTo>
                    <a:pt x="155" y="143"/>
                    <a:pt x="395" y="75"/>
                    <a:pt x="294"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5"/>
            <p:cNvSpPr/>
            <p:nvPr/>
          </p:nvSpPr>
          <p:spPr>
            <a:xfrm>
              <a:off x="1710139" y="2414102"/>
              <a:ext cx="34943" cy="15266"/>
            </a:xfrm>
            <a:custGeom>
              <a:rect b="b" l="l" r="r" t="t"/>
              <a:pathLst>
                <a:path extrusionOk="0" h="507" w="979">
                  <a:moveTo>
                    <a:pt x="774" y="402"/>
                  </a:moveTo>
                  <a:cubicBezTo>
                    <a:pt x="978" y="172"/>
                    <a:pt x="123" y="0"/>
                    <a:pt x="0" y="219"/>
                  </a:cubicBezTo>
                  <a:cubicBezTo>
                    <a:pt x="306" y="261"/>
                    <a:pt x="167" y="507"/>
                    <a:pt x="774" y="4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5"/>
            <p:cNvSpPr/>
            <p:nvPr/>
          </p:nvSpPr>
          <p:spPr>
            <a:xfrm>
              <a:off x="378441" y="2420364"/>
              <a:ext cx="23950" cy="5871"/>
            </a:xfrm>
            <a:custGeom>
              <a:rect b="b" l="l" r="r" t="t"/>
              <a:pathLst>
                <a:path extrusionOk="0" h="195" w="671">
                  <a:moveTo>
                    <a:pt x="479" y="194"/>
                  </a:moveTo>
                  <a:cubicBezTo>
                    <a:pt x="479" y="103"/>
                    <a:pt x="634" y="87"/>
                    <a:pt x="671" y="11"/>
                  </a:cubicBezTo>
                  <a:cubicBezTo>
                    <a:pt x="368" y="22"/>
                    <a:pt x="1" y="1"/>
                    <a:pt x="92"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5"/>
            <p:cNvSpPr/>
            <p:nvPr/>
          </p:nvSpPr>
          <p:spPr>
            <a:xfrm>
              <a:off x="2618818" y="2420726"/>
              <a:ext cx="13777" cy="2830"/>
            </a:xfrm>
            <a:custGeom>
              <a:rect b="b" l="l" r="r" t="t"/>
              <a:pathLst>
                <a:path extrusionOk="0" h="94" w="386">
                  <a:moveTo>
                    <a:pt x="1" y="93"/>
                  </a:moveTo>
                  <a:cubicBezTo>
                    <a:pt x="148" y="71"/>
                    <a:pt x="378" y="89"/>
                    <a:pt x="386" y="1"/>
                  </a:cubicBezTo>
                  <a:cubicBezTo>
                    <a:pt x="237" y="23"/>
                    <a:pt x="3" y="5"/>
                    <a:pt x="1" y="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5"/>
            <p:cNvSpPr/>
            <p:nvPr/>
          </p:nvSpPr>
          <p:spPr>
            <a:xfrm>
              <a:off x="1988821" y="2420033"/>
              <a:ext cx="14134" cy="4215"/>
            </a:xfrm>
            <a:custGeom>
              <a:rect b="b" l="l" r="r" t="t"/>
              <a:pathLst>
                <a:path extrusionOk="0" h="140" w="396">
                  <a:moveTo>
                    <a:pt x="295" y="25"/>
                  </a:moveTo>
                  <a:cubicBezTo>
                    <a:pt x="240" y="0"/>
                    <a:pt x="1" y="68"/>
                    <a:pt x="101" y="116"/>
                  </a:cubicBezTo>
                  <a:cubicBezTo>
                    <a:pt x="154" y="140"/>
                    <a:pt x="395"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5"/>
            <p:cNvSpPr/>
            <p:nvPr/>
          </p:nvSpPr>
          <p:spPr>
            <a:xfrm>
              <a:off x="7068591" y="2409043"/>
              <a:ext cx="13991" cy="4276"/>
            </a:xfrm>
            <a:custGeom>
              <a:rect b="b" l="l" r="r" t="t"/>
              <a:pathLst>
                <a:path extrusionOk="0" h="142" w="392">
                  <a:moveTo>
                    <a:pt x="99" y="117"/>
                  </a:moveTo>
                  <a:cubicBezTo>
                    <a:pt x="153" y="142"/>
                    <a:pt x="392" y="73"/>
                    <a:pt x="294" y="26"/>
                  </a:cubicBezTo>
                  <a:cubicBezTo>
                    <a:pt x="242" y="1"/>
                    <a:pt x="0"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5"/>
            <p:cNvSpPr/>
            <p:nvPr/>
          </p:nvSpPr>
          <p:spPr>
            <a:xfrm>
              <a:off x="5557791" y="2401577"/>
              <a:ext cx="33729" cy="17343"/>
            </a:xfrm>
            <a:custGeom>
              <a:rect b="b" l="l" r="r" t="t"/>
              <a:pathLst>
                <a:path extrusionOk="0" h="576" w="945">
                  <a:moveTo>
                    <a:pt x="1" y="92"/>
                  </a:moveTo>
                  <a:lnTo>
                    <a:pt x="1" y="274"/>
                  </a:lnTo>
                  <a:cubicBezTo>
                    <a:pt x="359" y="575"/>
                    <a:pt x="945" y="1"/>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5"/>
            <p:cNvSpPr/>
            <p:nvPr/>
          </p:nvSpPr>
          <p:spPr>
            <a:xfrm>
              <a:off x="4508058" y="2409043"/>
              <a:ext cx="14134" cy="4276"/>
            </a:xfrm>
            <a:custGeom>
              <a:rect b="b" l="l" r="r" t="t"/>
              <a:pathLst>
                <a:path extrusionOk="0" h="142" w="396">
                  <a:moveTo>
                    <a:pt x="295" y="26"/>
                  </a:moveTo>
                  <a:cubicBezTo>
                    <a:pt x="242" y="1"/>
                    <a:pt x="0" y="70"/>
                    <a:pt x="99" y="117"/>
                  </a:cubicBezTo>
                  <a:cubicBezTo>
                    <a:pt x="155" y="142"/>
                    <a:pt x="396"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5"/>
            <p:cNvSpPr/>
            <p:nvPr/>
          </p:nvSpPr>
          <p:spPr>
            <a:xfrm>
              <a:off x="2549040" y="2404346"/>
              <a:ext cx="21630" cy="9485"/>
            </a:xfrm>
            <a:custGeom>
              <a:rect b="b" l="l" r="r" t="t"/>
              <a:pathLst>
                <a:path extrusionOk="0" h="315" w="606">
                  <a:moveTo>
                    <a:pt x="413" y="273"/>
                  </a:moveTo>
                  <a:cubicBezTo>
                    <a:pt x="406" y="148"/>
                    <a:pt x="504" y="73"/>
                    <a:pt x="606" y="0"/>
                  </a:cubicBezTo>
                  <a:lnTo>
                    <a:pt x="28" y="0"/>
                  </a:lnTo>
                  <a:cubicBezTo>
                    <a:pt x="42" y="144"/>
                    <a:pt x="0" y="315"/>
                    <a:pt x="413"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5"/>
            <p:cNvSpPr/>
            <p:nvPr/>
          </p:nvSpPr>
          <p:spPr>
            <a:xfrm>
              <a:off x="5299596" y="2406334"/>
              <a:ext cx="14063" cy="4276"/>
            </a:xfrm>
            <a:custGeom>
              <a:rect b="b" l="l" r="r" t="t"/>
              <a:pathLst>
                <a:path extrusionOk="0" h="142" w="394">
                  <a:moveTo>
                    <a:pt x="294" y="26"/>
                  </a:moveTo>
                  <a:cubicBezTo>
                    <a:pt x="241" y="1"/>
                    <a:pt x="1" y="70"/>
                    <a:pt x="100" y="117"/>
                  </a:cubicBezTo>
                  <a:cubicBezTo>
                    <a:pt x="156" y="142"/>
                    <a:pt x="394"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5"/>
            <p:cNvSpPr/>
            <p:nvPr/>
          </p:nvSpPr>
          <p:spPr>
            <a:xfrm>
              <a:off x="3128140" y="2403684"/>
              <a:ext cx="13813" cy="7407"/>
            </a:xfrm>
            <a:custGeom>
              <a:rect b="b" l="l" r="r" t="t"/>
              <a:pathLst>
                <a:path extrusionOk="0" h="246" w="387">
                  <a:moveTo>
                    <a:pt x="387" y="114"/>
                  </a:moveTo>
                  <a:cubicBezTo>
                    <a:pt x="384" y="22"/>
                    <a:pt x="48" y="0"/>
                    <a:pt x="1" y="114"/>
                  </a:cubicBezTo>
                  <a:cubicBezTo>
                    <a:pt x="215" y="105"/>
                    <a:pt x="302" y="246"/>
                    <a:pt x="387"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5"/>
            <p:cNvSpPr/>
            <p:nvPr/>
          </p:nvSpPr>
          <p:spPr>
            <a:xfrm>
              <a:off x="3045585" y="2404346"/>
              <a:ext cx="13742" cy="5480"/>
            </a:xfrm>
            <a:custGeom>
              <a:rect b="b" l="l" r="r" t="t"/>
              <a:pathLst>
                <a:path extrusionOk="0" h="182" w="385">
                  <a:moveTo>
                    <a:pt x="1" y="182"/>
                  </a:moveTo>
                  <a:lnTo>
                    <a:pt x="384" y="182"/>
                  </a:lnTo>
                  <a:lnTo>
                    <a:pt x="384"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5"/>
            <p:cNvSpPr/>
            <p:nvPr/>
          </p:nvSpPr>
          <p:spPr>
            <a:xfrm>
              <a:off x="2576237" y="2401577"/>
              <a:ext cx="21880" cy="8822"/>
            </a:xfrm>
            <a:custGeom>
              <a:rect b="b" l="l" r="r" t="t"/>
              <a:pathLst>
                <a:path extrusionOk="0" h="293" w="613">
                  <a:moveTo>
                    <a:pt x="613" y="274"/>
                  </a:moveTo>
                  <a:lnTo>
                    <a:pt x="613" y="1"/>
                  </a:lnTo>
                  <a:lnTo>
                    <a:pt x="36" y="1"/>
                  </a:lnTo>
                  <a:cubicBezTo>
                    <a:pt x="1" y="201"/>
                    <a:pt x="194" y="292"/>
                    <a:pt x="61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5"/>
            <p:cNvSpPr/>
            <p:nvPr/>
          </p:nvSpPr>
          <p:spPr>
            <a:xfrm>
              <a:off x="1957983" y="2401245"/>
              <a:ext cx="6996" cy="6233"/>
            </a:xfrm>
            <a:custGeom>
              <a:rect b="b" l="l" r="r" t="t"/>
              <a:pathLst>
                <a:path extrusionOk="0" h="207" w="196">
                  <a:moveTo>
                    <a:pt x="195" y="103"/>
                  </a:moveTo>
                  <a:cubicBezTo>
                    <a:pt x="195" y="52"/>
                    <a:pt x="39" y="0"/>
                    <a:pt x="3" y="103"/>
                  </a:cubicBezTo>
                  <a:cubicBezTo>
                    <a:pt x="1" y="154"/>
                    <a:pt x="156" y="206"/>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5"/>
            <p:cNvSpPr/>
            <p:nvPr/>
          </p:nvSpPr>
          <p:spPr>
            <a:xfrm>
              <a:off x="8868638" y="2398867"/>
              <a:ext cx="13813" cy="5510"/>
            </a:xfrm>
            <a:custGeom>
              <a:rect b="b" l="l" r="r" t="t"/>
              <a:pathLst>
                <a:path extrusionOk="0" h="183" w="387">
                  <a:moveTo>
                    <a:pt x="0" y="182"/>
                  </a:moveTo>
                  <a:lnTo>
                    <a:pt x="386" y="182"/>
                  </a:lnTo>
                  <a:lnTo>
                    <a:pt x="386"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5"/>
            <p:cNvSpPr/>
            <p:nvPr/>
          </p:nvSpPr>
          <p:spPr>
            <a:xfrm>
              <a:off x="5664402" y="2395404"/>
              <a:ext cx="14063" cy="4246"/>
            </a:xfrm>
            <a:custGeom>
              <a:rect b="b" l="l" r="r" t="t"/>
              <a:pathLst>
                <a:path extrusionOk="0" h="141" w="394">
                  <a:moveTo>
                    <a:pt x="294" y="24"/>
                  </a:moveTo>
                  <a:cubicBezTo>
                    <a:pt x="239" y="1"/>
                    <a:pt x="0" y="69"/>
                    <a:pt x="102" y="116"/>
                  </a:cubicBezTo>
                  <a:cubicBezTo>
                    <a:pt x="155" y="141"/>
                    <a:pt x="393" y="73"/>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5"/>
            <p:cNvSpPr/>
            <p:nvPr/>
          </p:nvSpPr>
          <p:spPr>
            <a:xfrm>
              <a:off x="2563674" y="2390707"/>
              <a:ext cx="20702" cy="8190"/>
            </a:xfrm>
            <a:custGeom>
              <a:rect b="b" l="l" r="r" t="t"/>
              <a:pathLst>
                <a:path extrusionOk="0" h="272" w="58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5"/>
            <p:cNvSpPr/>
            <p:nvPr/>
          </p:nvSpPr>
          <p:spPr>
            <a:xfrm>
              <a:off x="1861579" y="2383933"/>
              <a:ext cx="28982" cy="16952"/>
            </a:xfrm>
            <a:custGeom>
              <a:rect b="b" l="l" r="r" t="t"/>
              <a:pathLst>
                <a:path extrusionOk="0" h="563" w="812">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5"/>
            <p:cNvSpPr/>
            <p:nvPr/>
          </p:nvSpPr>
          <p:spPr>
            <a:xfrm>
              <a:off x="8865068" y="2392664"/>
              <a:ext cx="14027" cy="4276"/>
            </a:xfrm>
            <a:custGeom>
              <a:rect b="b" l="l" r="r" t="t"/>
              <a:pathLst>
                <a:path extrusionOk="0" h="142" w="393">
                  <a:moveTo>
                    <a:pt x="291" y="24"/>
                  </a:moveTo>
                  <a:cubicBezTo>
                    <a:pt x="241" y="1"/>
                    <a:pt x="1" y="69"/>
                    <a:pt x="99" y="115"/>
                  </a:cubicBezTo>
                  <a:cubicBezTo>
                    <a:pt x="156" y="142"/>
                    <a:pt x="392" y="72"/>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5"/>
            <p:cNvSpPr/>
            <p:nvPr/>
          </p:nvSpPr>
          <p:spPr>
            <a:xfrm>
              <a:off x="8651703" y="2392664"/>
              <a:ext cx="14063" cy="4246"/>
            </a:xfrm>
            <a:custGeom>
              <a:rect b="b" l="l" r="r" t="t"/>
              <a:pathLst>
                <a:path extrusionOk="0" h="141" w="394">
                  <a:moveTo>
                    <a:pt x="100" y="115"/>
                  </a:moveTo>
                  <a:cubicBezTo>
                    <a:pt x="153" y="140"/>
                    <a:pt x="393" y="72"/>
                    <a:pt x="293" y="24"/>
                  </a:cubicBezTo>
                  <a:cubicBezTo>
                    <a:pt x="241" y="1"/>
                    <a:pt x="0" y="69"/>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5"/>
            <p:cNvSpPr/>
            <p:nvPr/>
          </p:nvSpPr>
          <p:spPr>
            <a:xfrm>
              <a:off x="5426980" y="2390346"/>
              <a:ext cx="7031" cy="6203"/>
            </a:xfrm>
            <a:custGeom>
              <a:rect b="b" l="l" r="r" t="t"/>
              <a:pathLst>
                <a:path extrusionOk="0" h="206" w="197">
                  <a:moveTo>
                    <a:pt x="3" y="101"/>
                  </a:moveTo>
                  <a:cubicBezTo>
                    <a:pt x="0" y="152"/>
                    <a:pt x="158" y="206"/>
                    <a:pt x="196" y="101"/>
                  </a:cubicBezTo>
                  <a:cubicBezTo>
                    <a:pt x="196" y="53"/>
                    <a:pt x="40" y="1"/>
                    <a:pt x="3"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5"/>
            <p:cNvSpPr/>
            <p:nvPr/>
          </p:nvSpPr>
          <p:spPr>
            <a:xfrm>
              <a:off x="3259236" y="2380952"/>
              <a:ext cx="20309" cy="13580"/>
            </a:xfrm>
            <a:custGeom>
              <a:rect b="b" l="l" r="r" t="t"/>
              <a:pathLst>
                <a:path extrusionOk="0" h="451" w="569">
                  <a:moveTo>
                    <a:pt x="377" y="413"/>
                  </a:moveTo>
                  <a:cubicBezTo>
                    <a:pt x="388" y="358"/>
                    <a:pt x="403" y="307"/>
                    <a:pt x="569" y="324"/>
                  </a:cubicBezTo>
                  <a:lnTo>
                    <a:pt x="569" y="143"/>
                  </a:lnTo>
                  <a:cubicBezTo>
                    <a:pt x="96" y="1"/>
                    <a:pt x="1" y="451"/>
                    <a:pt x="377"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5"/>
            <p:cNvSpPr/>
            <p:nvPr/>
          </p:nvSpPr>
          <p:spPr>
            <a:xfrm>
              <a:off x="8111471" y="2387937"/>
              <a:ext cx="13813" cy="2710"/>
            </a:xfrm>
            <a:custGeom>
              <a:rect b="b" l="l" r="r" t="t"/>
              <a:pathLst>
                <a:path extrusionOk="0" h="90" w="387">
                  <a:moveTo>
                    <a:pt x="386" y="1"/>
                  </a:moveTo>
                  <a:cubicBezTo>
                    <a:pt x="237" y="21"/>
                    <a:pt x="8" y="4"/>
                    <a:pt x="1" y="90"/>
                  </a:cubicBezTo>
                  <a:cubicBezTo>
                    <a:pt x="151" y="73"/>
                    <a:pt x="382"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5"/>
            <p:cNvSpPr/>
            <p:nvPr/>
          </p:nvSpPr>
          <p:spPr>
            <a:xfrm>
              <a:off x="5544121" y="2382126"/>
              <a:ext cx="6924" cy="6263"/>
            </a:xfrm>
            <a:custGeom>
              <a:rect b="b" l="l" r="r" t="t"/>
              <a:pathLst>
                <a:path extrusionOk="0" h="208" w="194">
                  <a:moveTo>
                    <a:pt x="193" y="104"/>
                  </a:moveTo>
                  <a:cubicBezTo>
                    <a:pt x="193" y="53"/>
                    <a:pt x="37" y="1"/>
                    <a:pt x="0" y="104"/>
                  </a:cubicBezTo>
                  <a:cubicBezTo>
                    <a:pt x="0" y="155"/>
                    <a:pt x="155" y="207"/>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5"/>
            <p:cNvSpPr/>
            <p:nvPr/>
          </p:nvSpPr>
          <p:spPr>
            <a:xfrm>
              <a:off x="1507374" y="2379748"/>
              <a:ext cx="23878" cy="10328"/>
            </a:xfrm>
            <a:custGeom>
              <a:rect b="b" l="l" r="r" t="t"/>
              <a:pathLst>
                <a:path extrusionOk="0" h="343" w="669">
                  <a:moveTo>
                    <a:pt x="669" y="92"/>
                  </a:moveTo>
                  <a:cubicBezTo>
                    <a:pt x="403" y="94"/>
                    <a:pt x="247" y="48"/>
                    <a:pt x="91" y="0"/>
                  </a:cubicBezTo>
                  <a:cubicBezTo>
                    <a:pt x="1" y="282"/>
                    <a:pt x="610" y="342"/>
                    <a:pt x="669"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5"/>
            <p:cNvSpPr/>
            <p:nvPr/>
          </p:nvSpPr>
          <p:spPr>
            <a:xfrm>
              <a:off x="4260321" y="2381705"/>
              <a:ext cx="13920" cy="4306"/>
            </a:xfrm>
            <a:custGeom>
              <a:rect b="b" l="l" r="r" t="t"/>
              <a:pathLst>
                <a:path extrusionOk="0" h="143" w="390">
                  <a:moveTo>
                    <a:pt x="290" y="27"/>
                  </a:moveTo>
                  <a:cubicBezTo>
                    <a:pt x="237" y="0"/>
                    <a:pt x="1" y="71"/>
                    <a:pt x="100" y="118"/>
                  </a:cubicBezTo>
                  <a:cubicBezTo>
                    <a:pt x="152" y="143"/>
                    <a:pt x="390" y="72"/>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5"/>
            <p:cNvSpPr/>
            <p:nvPr/>
          </p:nvSpPr>
          <p:spPr>
            <a:xfrm>
              <a:off x="1577258" y="2364091"/>
              <a:ext cx="50434" cy="18518"/>
            </a:xfrm>
            <a:custGeom>
              <a:rect b="b" l="l" r="r" t="t"/>
              <a:pathLst>
                <a:path extrusionOk="0" h="615" w="1413">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5"/>
            <p:cNvSpPr/>
            <p:nvPr/>
          </p:nvSpPr>
          <p:spPr>
            <a:xfrm>
              <a:off x="2075017" y="2371167"/>
              <a:ext cx="6889" cy="6233"/>
            </a:xfrm>
            <a:custGeom>
              <a:rect b="b" l="l" r="r" t="t"/>
              <a:pathLst>
                <a:path extrusionOk="0" h="207" w="193">
                  <a:moveTo>
                    <a:pt x="193" y="104"/>
                  </a:moveTo>
                  <a:cubicBezTo>
                    <a:pt x="193" y="53"/>
                    <a:pt x="40" y="1"/>
                    <a:pt x="2" y="104"/>
                  </a:cubicBezTo>
                  <a:cubicBezTo>
                    <a:pt x="1" y="155"/>
                    <a:pt x="155" y="207"/>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5"/>
            <p:cNvSpPr/>
            <p:nvPr/>
          </p:nvSpPr>
          <p:spPr>
            <a:xfrm>
              <a:off x="4917800" y="2371528"/>
              <a:ext cx="13742" cy="2770"/>
            </a:xfrm>
            <a:custGeom>
              <a:rect b="b" l="l" r="r" t="t"/>
              <a:pathLst>
                <a:path extrusionOk="0" h="92" w="385">
                  <a:moveTo>
                    <a:pt x="384" y="0"/>
                  </a:moveTo>
                  <a:cubicBezTo>
                    <a:pt x="234" y="21"/>
                    <a:pt x="4" y="4"/>
                    <a:pt x="0" y="92"/>
                  </a:cubicBezTo>
                  <a:cubicBezTo>
                    <a:pt x="149" y="71"/>
                    <a:pt x="379" y="90"/>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5"/>
            <p:cNvSpPr/>
            <p:nvPr/>
          </p:nvSpPr>
          <p:spPr>
            <a:xfrm>
              <a:off x="2171385" y="2368427"/>
              <a:ext cx="6924" cy="6263"/>
            </a:xfrm>
            <a:custGeom>
              <a:rect b="b" l="l" r="r" t="t"/>
              <a:pathLst>
                <a:path extrusionOk="0" h="208" w="194">
                  <a:moveTo>
                    <a:pt x="193" y="103"/>
                  </a:moveTo>
                  <a:cubicBezTo>
                    <a:pt x="193" y="52"/>
                    <a:pt x="38" y="0"/>
                    <a:pt x="3" y="103"/>
                  </a:cubicBezTo>
                  <a:cubicBezTo>
                    <a:pt x="0" y="154"/>
                    <a:pt x="156" y="208"/>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5"/>
            <p:cNvSpPr/>
            <p:nvPr/>
          </p:nvSpPr>
          <p:spPr>
            <a:xfrm>
              <a:off x="1761749" y="2370775"/>
              <a:ext cx="13956" cy="4306"/>
            </a:xfrm>
            <a:custGeom>
              <a:rect b="b" l="l" r="r" t="t"/>
              <a:pathLst>
                <a:path extrusionOk="0" h="143" w="391">
                  <a:moveTo>
                    <a:pt x="100" y="117"/>
                  </a:moveTo>
                  <a:cubicBezTo>
                    <a:pt x="151" y="143"/>
                    <a:pt x="391" y="72"/>
                    <a:pt x="293" y="25"/>
                  </a:cubicBezTo>
                  <a:cubicBezTo>
                    <a:pt x="238" y="1"/>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5"/>
            <p:cNvSpPr/>
            <p:nvPr/>
          </p:nvSpPr>
          <p:spPr>
            <a:xfrm>
              <a:off x="5082019" y="2363309"/>
              <a:ext cx="21665" cy="6474"/>
            </a:xfrm>
            <a:custGeom>
              <a:rect b="b" l="l" r="r" t="t"/>
              <a:pathLst>
                <a:path extrusionOk="0" h="215" w="607">
                  <a:moveTo>
                    <a:pt x="606" y="183"/>
                  </a:moveTo>
                  <a:lnTo>
                    <a:pt x="606" y="1"/>
                  </a:lnTo>
                  <a:lnTo>
                    <a:pt x="27" y="1"/>
                  </a:lnTo>
                  <a:cubicBezTo>
                    <a:pt x="1" y="164"/>
                    <a:pt x="217" y="215"/>
                    <a:pt x="606"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5"/>
            <p:cNvSpPr/>
            <p:nvPr/>
          </p:nvSpPr>
          <p:spPr>
            <a:xfrm>
              <a:off x="4029859" y="2366048"/>
              <a:ext cx="13777" cy="2800"/>
            </a:xfrm>
            <a:custGeom>
              <a:rect b="b" l="l" r="r" t="t"/>
              <a:pathLst>
                <a:path extrusionOk="0" h="93" w="386">
                  <a:moveTo>
                    <a:pt x="0" y="92"/>
                  </a:moveTo>
                  <a:cubicBezTo>
                    <a:pt x="150" y="71"/>
                    <a:pt x="381" y="90"/>
                    <a:pt x="385" y="1"/>
                  </a:cubicBezTo>
                  <a:cubicBezTo>
                    <a:pt x="235" y="20"/>
                    <a:pt x="5" y="5"/>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5"/>
            <p:cNvSpPr/>
            <p:nvPr/>
          </p:nvSpPr>
          <p:spPr>
            <a:xfrm>
              <a:off x="2271036" y="2365356"/>
              <a:ext cx="14063" cy="4246"/>
            </a:xfrm>
            <a:custGeom>
              <a:rect b="b" l="l" r="r" t="t"/>
              <a:pathLst>
                <a:path extrusionOk="0" h="141" w="394">
                  <a:moveTo>
                    <a:pt x="102" y="115"/>
                  </a:moveTo>
                  <a:cubicBezTo>
                    <a:pt x="156" y="140"/>
                    <a:pt x="393" y="72"/>
                    <a:pt x="294" y="24"/>
                  </a:cubicBezTo>
                  <a:cubicBezTo>
                    <a:pt x="239" y="0"/>
                    <a:pt x="0" y="68"/>
                    <a:pt x="102"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5"/>
            <p:cNvSpPr/>
            <p:nvPr/>
          </p:nvSpPr>
          <p:spPr>
            <a:xfrm>
              <a:off x="8586458" y="2363309"/>
              <a:ext cx="13777" cy="2770"/>
            </a:xfrm>
            <a:custGeom>
              <a:rect b="b" l="l" r="r" t="t"/>
              <a:pathLst>
                <a:path extrusionOk="0" h="92" w="386">
                  <a:moveTo>
                    <a:pt x="386" y="1"/>
                  </a:moveTo>
                  <a:cubicBezTo>
                    <a:pt x="236" y="23"/>
                    <a:pt x="4" y="4"/>
                    <a:pt x="1" y="92"/>
                  </a:cubicBezTo>
                  <a:cubicBezTo>
                    <a:pt x="151" y="72"/>
                    <a:pt x="381" y="89"/>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5"/>
            <p:cNvSpPr/>
            <p:nvPr/>
          </p:nvSpPr>
          <p:spPr>
            <a:xfrm>
              <a:off x="5592234" y="2354788"/>
              <a:ext cx="7031" cy="6263"/>
            </a:xfrm>
            <a:custGeom>
              <a:rect b="b" l="l" r="r" t="t"/>
              <a:pathLst>
                <a:path extrusionOk="0" h="208" w="197">
                  <a:moveTo>
                    <a:pt x="195" y="103"/>
                  </a:moveTo>
                  <a:cubicBezTo>
                    <a:pt x="196" y="54"/>
                    <a:pt x="40" y="0"/>
                    <a:pt x="3" y="103"/>
                  </a:cubicBezTo>
                  <a:cubicBezTo>
                    <a:pt x="1" y="153"/>
                    <a:pt x="160" y="208"/>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5"/>
            <p:cNvSpPr/>
            <p:nvPr/>
          </p:nvSpPr>
          <p:spPr>
            <a:xfrm>
              <a:off x="2130089" y="2355179"/>
              <a:ext cx="13849" cy="2740"/>
            </a:xfrm>
            <a:custGeom>
              <a:rect b="b" l="l" r="r" t="t"/>
              <a:pathLst>
                <a:path extrusionOk="0" h="91" w="388">
                  <a:moveTo>
                    <a:pt x="387" y="0"/>
                  </a:moveTo>
                  <a:cubicBezTo>
                    <a:pt x="236" y="20"/>
                    <a:pt x="6" y="2"/>
                    <a:pt x="1" y="90"/>
                  </a:cubicBezTo>
                  <a:cubicBezTo>
                    <a:pt x="149" y="71"/>
                    <a:pt x="381"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5"/>
            <p:cNvSpPr/>
            <p:nvPr/>
          </p:nvSpPr>
          <p:spPr>
            <a:xfrm>
              <a:off x="1551810" y="2352018"/>
              <a:ext cx="7067" cy="6293"/>
            </a:xfrm>
            <a:custGeom>
              <a:rect b="b" l="l" r="r" t="t"/>
              <a:pathLst>
                <a:path extrusionOk="0" h="209" w="198">
                  <a:moveTo>
                    <a:pt x="198" y="105"/>
                  </a:moveTo>
                  <a:cubicBezTo>
                    <a:pt x="198" y="54"/>
                    <a:pt x="40" y="1"/>
                    <a:pt x="5" y="105"/>
                  </a:cubicBezTo>
                  <a:cubicBezTo>
                    <a:pt x="1" y="154"/>
                    <a:pt x="159" y="208"/>
                    <a:pt x="198"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5"/>
            <p:cNvSpPr/>
            <p:nvPr/>
          </p:nvSpPr>
          <p:spPr>
            <a:xfrm>
              <a:off x="4411726" y="2351687"/>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5"/>
            <p:cNvSpPr/>
            <p:nvPr/>
          </p:nvSpPr>
          <p:spPr>
            <a:xfrm>
              <a:off x="2543615" y="2342955"/>
              <a:ext cx="20166" cy="16229"/>
            </a:xfrm>
            <a:custGeom>
              <a:rect b="b" l="l" r="r" t="t"/>
              <a:pathLst>
                <a:path extrusionOk="0" h="539" w="565">
                  <a:moveTo>
                    <a:pt x="565" y="134"/>
                  </a:moveTo>
                  <a:cubicBezTo>
                    <a:pt x="1" y="0"/>
                    <a:pt x="1" y="538"/>
                    <a:pt x="565" y="4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5"/>
            <p:cNvSpPr/>
            <p:nvPr/>
          </p:nvSpPr>
          <p:spPr>
            <a:xfrm>
              <a:off x="6655601" y="2348917"/>
              <a:ext cx="14027" cy="4336"/>
            </a:xfrm>
            <a:custGeom>
              <a:rect b="b" l="l" r="r" t="t"/>
              <a:pathLst>
                <a:path extrusionOk="0" h="144" w="393">
                  <a:moveTo>
                    <a:pt x="292" y="27"/>
                  </a:moveTo>
                  <a:cubicBezTo>
                    <a:pt x="237" y="1"/>
                    <a:pt x="1" y="70"/>
                    <a:pt x="98" y="117"/>
                  </a:cubicBezTo>
                  <a:cubicBezTo>
                    <a:pt x="155" y="143"/>
                    <a:pt x="392" y="73"/>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5"/>
            <p:cNvSpPr/>
            <p:nvPr/>
          </p:nvSpPr>
          <p:spPr>
            <a:xfrm>
              <a:off x="6304536" y="2348917"/>
              <a:ext cx="14027" cy="4336"/>
            </a:xfrm>
            <a:custGeom>
              <a:rect b="b" l="l" r="r" t="t"/>
              <a:pathLst>
                <a:path extrusionOk="0" h="144" w="393">
                  <a:moveTo>
                    <a:pt x="293" y="27"/>
                  </a:moveTo>
                  <a:cubicBezTo>
                    <a:pt x="241" y="1"/>
                    <a:pt x="1" y="70"/>
                    <a:pt x="103" y="117"/>
                  </a:cubicBezTo>
                  <a:cubicBezTo>
                    <a:pt x="155" y="143"/>
                    <a:pt x="392" y="73"/>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5"/>
            <p:cNvSpPr/>
            <p:nvPr/>
          </p:nvSpPr>
          <p:spPr>
            <a:xfrm>
              <a:off x="2325966" y="2341450"/>
              <a:ext cx="25663" cy="8280"/>
            </a:xfrm>
            <a:custGeom>
              <a:rect b="b" l="l" r="r" t="t"/>
              <a:pathLst>
                <a:path extrusionOk="0" h="275" w="719">
                  <a:moveTo>
                    <a:pt x="105" y="275"/>
                  </a:moveTo>
                  <a:lnTo>
                    <a:pt x="682" y="275"/>
                  </a:lnTo>
                  <a:cubicBezTo>
                    <a:pt x="653" y="168"/>
                    <a:pt x="718" y="15"/>
                    <a:pt x="490" y="1"/>
                  </a:cubicBezTo>
                  <a:cubicBezTo>
                    <a:pt x="474" y="144"/>
                    <a:pt x="0" y="73"/>
                    <a:pt x="105"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5"/>
            <p:cNvSpPr/>
            <p:nvPr/>
          </p:nvSpPr>
          <p:spPr>
            <a:xfrm>
              <a:off x="2725286" y="2343467"/>
              <a:ext cx="14134" cy="4276"/>
            </a:xfrm>
            <a:custGeom>
              <a:rect b="b" l="l" r="r" t="t"/>
              <a:pathLst>
                <a:path extrusionOk="0" h="142" w="396">
                  <a:moveTo>
                    <a:pt x="293" y="25"/>
                  </a:moveTo>
                  <a:cubicBezTo>
                    <a:pt x="242" y="0"/>
                    <a:pt x="0" y="70"/>
                    <a:pt x="103" y="117"/>
                  </a:cubicBezTo>
                  <a:cubicBezTo>
                    <a:pt x="156" y="141"/>
                    <a:pt x="396"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5"/>
            <p:cNvSpPr/>
            <p:nvPr/>
          </p:nvSpPr>
          <p:spPr>
            <a:xfrm>
              <a:off x="4371822" y="2332658"/>
              <a:ext cx="29625" cy="12375"/>
            </a:xfrm>
            <a:custGeom>
              <a:rect b="b" l="l" r="r" t="t"/>
              <a:pathLst>
                <a:path extrusionOk="0" h="411" w="830">
                  <a:moveTo>
                    <a:pt x="829" y="384"/>
                  </a:moveTo>
                  <a:lnTo>
                    <a:pt x="829" y="23"/>
                  </a:lnTo>
                  <a:cubicBezTo>
                    <a:pt x="466" y="0"/>
                    <a:pt x="407" y="123"/>
                    <a:pt x="59" y="111"/>
                  </a:cubicBezTo>
                  <a:cubicBezTo>
                    <a:pt x="0" y="352"/>
                    <a:pt x="329" y="410"/>
                    <a:pt x="829" y="3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5"/>
            <p:cNvSpPr/>
            <p:nvPr/>
          </p:nvSpPr>
          <p:spPr>
            <a:xfrm>
              <a:off x="1469362" y="2335007"/>
              <a:ext cx="27519" cy="11201"/>
            </a:xfrm>
            <a:custGeom>
              <a:rect b="b" l="l" r="r" t="t"/>
              <a:pathLst>
                <a:path extrusionOk="0" h="372" w="771">
                  <a:moveTo>
                    <a:pt x="771" y="306"/>
                  </a:moveTo>
                  <a:lnTo>
                    <a:pt x="771" y="33"/>
                  </a:lnTo>
                  <a:cubicBezTo>
                    <a:pt x="481" y="50"/>
                    <a:pt x="56" y="1"/>
                    <a:pt x="0" y="125"/>
                  </a:cubicBezTo>
                  <a:cubicBezTo>
                    <a:pt x="382" y="127"/>
                    <a:pt x="244" y="371"/>
                    <a:pt x="771"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5"/>
            <p:cNvSpPr/>
            <p:nvPr/>
          </p:nvSpPr>
          <p:spPr>
            <a:xfrm>
              <a:off x="1909763" y="2324529"/>
              <a:ext cx="41403" cy="16952"/>
            </a:xfrm>
            <a:custGeom>
              <a:rect b="b" l="l" r="r" t="t"/>
              <a:pathLst>
                <a:path extrusionOk="0" h="563" w="1160">
                  <a:moveTo>
                    <a:pt x="1" y="199"/>
                  </a:moveTo>
                  <a:cubicBezTo>
                    <a:pt x="212" y="404"/>
                    <a:pt x="525" y="558"/>
                    <a:pt x="1160" y="563"/>
                  </a:cubicBezTo>
                  <a:lnTo>
                    <a:pt x="1160" y="110"/>
                  </a:lnTo>
                  <a:cubicBezTo>
                    <a:pt x="820" y="162"/>
                    <a:pt x="26" y="0"/>
                    <a:pt x="1" y="1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5"/>
            <p:cNvSpPr/>
            <p:nvPr/>
          </p:nvSpPr>
          <p:spPr>
            <a:xfrm>
              <a:off x="911712" y="2325071"/>
              <a:ext cx="45901" cy="16741"/>
            </a:xfrm>
            <a:custGeom>
              <a:rect b="b" l="l" r="r" t="t"/>
              <a:pathLst>
                <a:path extrusionOk="0" h="556" w="1286">
                  <a:moveTo>
                    <a:pt x="965" y="0"/>
                  </a:moveTo>
                  <a:cubicBezTo>
                    <a:pt x="361" y="16"/>
                    <a:pt x="39" y="168"/>
                    <a:pt x="1" y="453"/>
                  </a:cubicBezTo>
                  <a:cubicBezTo>
                    <a:pt x="365" y="434"/>
                    <a:pt x="426" y="555"/>
                    <a:pt x="774" y="545"/>
                  </a:cubicBezTo>
                  <a:cubicBezTo>
                    <a:pt x="901" y="354"/>
                    <a:pt x="1285" y="141"/>
                    <a:pt x="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5"/>
            <p:cNvSpPr/>
            <p:nvPr/>
          </p:nvSpPr>
          <p:spPr>
            <a:xfrm>
              <a:off x="5668043" y="2330581"/>
              <a:ext cx="14919" cy="9184"/>
            </a:xfrm>
            <a:custGeom>
              <a:rect b="b" l="l" r="r" t="t"/>
              <a:pathLst>
                <a:path extrusionOk="0" h="305" w="418">
                  <a:moveTo>
                    <a:pt x="383" y="272"/>
                  </a:moveTo>
                  <a:cubicBezTo>
                    <a:pt x="354" y="165"/>
                    <a:pt x="418" y="15"/>
                    <a:pt x="192" y="0"/>
                  </a:cubicBezTo>
                  <a:cubicBezTo>
                    <a:pt x="179" y="55"/>
                    <a:pt x="163" y="107"/>
                    <a:pt x="0" y="92"/>
                  </a:cubicBezTo>
                  <a:cubicBezTo>
                    <a:pt x="21" y="200"/>
                    <a:pt x="56" y="304"/>
                    <a:pt x="383"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5"/>
            <p:cNvSpPr/>
            <p:nvPr/>
          </p:nvSpPr>
          <p:spPr>
            <a:xfrm>
              <a:off x="2532550" y="2335278"/>
              <a:ext cx="14134" cy="4246"/>
            </a:xfrm>
            <a:custGeom>
              <a:rect b="b" l="l" r="r" t="t"/>
              <a:pathLst>
                <a:path extrusionOk="0" h="141" w="396">
                  <a:moveTo>
                    <a:pt x="295" y="24"/>
                  </a:moveTo>
                  <a:cubicBezTo>
                    <a:pt x="243" y="1"/>
                    <a:pt x="0" y="67"/>
                    <a:pt x="102" y="116"/>
                  </a:cubicBezTo>
                  <a:cubicBezTo>
                    <a:pt x="157" y="141"/>
                    <a:pt x="396" y="73"/>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5"/>
            <p:cNvSpPr/>
            <p:nvPr/>
          </p:nvSpPr>
          <p:spPr>
            <a:xfrm>
              <a:off x="4174411" y="2330189"/>
              <a:ext cx="6889" cy="6233"/>
            </a:xfrm>
            <a:custGeom>
              <a:rect b="b" l="l" r="r" t="t"/>
              <a:pathLst>
                <a:path extrusionOk="0" h="207" w="193">
                  <a:moveTo>
                    <a:pt x="192" y="105"/>
                  </a:moveTo>
                  <a:cubicBezTo>
                    <a:pt x="192" y="52"/>
                    <a:pt x="38" y="0"/>
                    <a:pt x="1" y="105"/>
                  </a:cubicBezTo>
                  <a:cubicBezTo>
                    <a:pt x="1" y="153"/>
                    <a:pt x="156" y="206"/>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5"/>
            <p:cNvSpPr/>
            <p:nvPr/>
          </p:nvSpPr>
          <p:spPr>
            <a:xfrm>
              <a:off x="2319256" y="2329798"/>
              <a:ext cx="14063" cy="4276"/>
            </a:xfrm>
            <a:custGeom>
              <a:rect b="b" l="l" r="r" t="t"/>
              <a:pathLst>
                <a:path extrusionOk="0" h="142" w="394">
                  <a:moveTo>
                    <a:pt x="293" y="24"/>
                  </a:moveTo>
                  <a:cubicBezTo>
                    <a:pt x="241" y="0"/>
                    <a:pt x="0" y="68"/>
                    <a:pt x="102" y="115"/>
                  </a:cubicBezTo>
                  <a:cubicBezTo>
                    <a:pt x="152" y="141"/>
                    <a:pt x="393" y="73"/>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5"/>
            <p:cNvSpPr/>
            <p:nvPr/>
          </p:nvSpPr>
          <p:spPr>
            <a:xfrm>
              <a:off x="3761349" y="2327811"/>
              <a:ext cx="13777" cy="2800"/>
            </a:xfrm>
            <a:custGeom>
              <a:rect b="b" l="l" r="r" t="t"/>
              <a:pathLst>
                <a:path extrusionOk="0" h="93" w="386">
                  <a:moveTo>
                    <a:pt x="385" y="1"/>
                  </a:moveTo>
                  <a:cubicBezTo>
                    <a:pt x="238" y="20"/>
                    <a:pt x="4" y="3"/>
                    <a:pt x="0" y="92"/>
                  </a:cubicBezTo>
                  <a:cubicBezTo>
                    <a:pt x="153" y="70"/>
                    <a:pt x="380" y="88"/>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5"/>
            <p:cNvSpPr/>
            <p:nvPr/>
          </p:nvSpPr>
          <p:spPr>
            <a:xfrm>
              <a:off x="4556278" y="2324318"/>
              <a:ext cx="13991" cy="4246"/>
            </a:xfrm>
            <a:custGeom>
              <a:rect b="b" l="l" r="r" t="t"/>
              <a:pathLst>
                <a:path extrusionOk="0" h="141" w="392">
                  <a:moveTo>
                    <a:pt x="99" y="117"/>
                  </a:moveTo>
                  <a:cubicBezTo>
                    <a:pt x="154" y="140"/>
                    <a:pt x="392" y="74"/>
                    <a:pt x="292" y="27"/>
                  </a:cubicBezTo>
                  <a:cubicBezTo>
                    <a:pt x="239" y="1"/>
                    <a:pt x="0" y="69"/>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5"/>
            <p:cNvSpPr/>
            <p:nvPr/>
          </p:nvSpPr>
          <p:spPr>
            <a:xfrm>
              <a:off x="3468747" y="2324288"/>
              <a:ext cx="14027" cy="4276"/>
            </a:xfrm>
            <a:custGeom>
              <a:rect b="b" l="l" r="r" t="t"/>
              <a:pathLst>
                <a:path extrusionOk="0" h="142" w="393">
                  <a:moveTo>
                    <a:pt x="292" y="26"/>
                  </a:moveTo>
                  <a:cubicBezTo>
                    <a:pt x="238" y="0"/>
                    <a:pt x="1" y="70"/>
                    <a:pt x="100" y="115"/>
                  </a:cubicBezTo>
                  <a:cubicBezTo>
                    <a:pt x="154" y="141"/>
                    <a:pt x="392" y="75"/>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5"/>
            <p:cNvSpPr/>
            <p:nvPr/>
          </p:nvSpPr>
          <p:spPr>
            <a:xfrm>
              <a:off x="7137476" y="2318808"/>
              <a:ext cx="13920" cy="4336"/>
            </a:xfrm>
            <a:custGeom>
              <a:rect b="b" l="l" r="r" t="t"/>
              <a:pathLst>
                <a:path extrusionOk="0" h="144" w="390">
                  <a:moveTo>
                    <a:pt x="289" y="27"/>
                  </a:moveTo>
                  <a:cubicBezTo>
                    <a:pt x="238" y="1"/>
                    <a:pt x="1" y="71"/>
                    <a:pt x="100" y="117"/>
                  </a:cubicBezTo>
                  <a:cubicBezTo>
                    <a:pt x="152" y="143"/>
                    <a:pt x="390" y="74"/>
                    <a:pt x="289"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5"/>
            <p:cNvSpPr/>
            <p:nvPr/>
          </p:nvSpPr>
          <p:spPr>
            <a:xfrm>
              <a:off x="2511956" y="2318808"/>
              <a:ext cx="14099" cy="4336"/>
            </a:xfrm>
            <a:custGeom>
              <a:rect b="b" l="l" r="r" t="t"/>
              <a:pathLst>
                <a:path extrusionOk="0" h="144" w="395">
                  <a:moveTo>
                    <a:pt x="293" y="27"/>
                  </a:moveTo>
                  <a:cubicBezTo>
                    <a:pt x="239" y="1"/>
                    <a:pt x="0" y="71"/>
                    <a:pt x="101" y="117"/>
                  </a:cubicBezTo>
                  <a:cubicBezTo>
                    <a:pt x="153" y="143"/>
                    <a:pt x="394"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5"/>
            <p:cNvSpPr/>
            <p:nvPr/>
          </p:nvSpPr>
          <p:spPr>
            <a:xfrm>
              <a:off x="5695419" y="2314111"/>
              <a:ext cx="13920" cy="5510"/>
            </a:xfrm>
            <a:custGeom>
              <a:rect b="b" l="l" r="r" t="t"/>
              <a:pathLst>
                <a:path extrusionOk="0" h="183" w="390">
                  <a:moveTo>
                    <a:pt x="1" y="183"/>
                  </a:moveTo>
                  <a:lnTo>
                    <a:pt x="390" y="183"/>
                  </a:lnTo>
                  <a:lnTo>
                    <a:pt x="390"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5"/>
            <p:cNvSpPr/>
            <p:nvPr/>
          </p:nvSpPr>
          <p:spPr>
            <a:xfrm>
              <a:off x="4542037" y="2303182"/>
              <a:ext cx="26555" cy="12225"/>
            </a:xfrm>
            <a:custGeom>
              <a:rect b="b" l="l" r="r" t="t"/>
              <a:pathLst>
                <a:path extrusionOk="0" h="406" w="744">
                  <a:moveTo>
                    <a:pt x="306" y="0"/>
                  </a:moveTo>
                  <a:cubicBezTo>
                    <a:pt x="1" y="136"/>
                    <a:pt x="90" y="405"/>
                    <a:pt x="693" y="363"/>
                  </a:cubicBezTo>
                  <a:cubicBezTo>
                    <a:pt x="744" y="157"/>
                    <a:pt x="646" y="23"/>
                    <a:pt x="3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5"/>
            <p:cNvSpPr/>
            <p:nvPr/>
          </p:nvSpPr>
          <p:spPr>
            <a:xfrm>
              <a:off x="3406786" y="2310619"/>
              <a:ext cx="14027" cy="4336"/>
            </a:xfrm>
            <a:custGeom>
              <a:rect b="b" l="l" r="r" t="t"/>
              <a:pathLst>
                <a:path extrusionOk="0" h="144" w="393">
                  <a:moveTo>
                    <a:pt x="100" y="118"/>
                  </a:moveTo>
                  <a:cubicBezTo>
                    <a:pt x="151" y="144"/>
                    <a:pt x="392" y="73"/>
                    <a:pt x="292" y="26"/>
                  </a:cubicBezTo>
                  <a:cubicBezTo>
                    <a:pt x="242" y="0"/>
                    <a:pt x="1" y="71"/>
                    <a:pt x="100"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5"/>
            <p:cNvSpPr/>
            <p:nvPr/>
          </p:nvSpPr>
          <p:spPr>
            <a:xfrm>
              <a:off x="7898854" y="2292885"/>
              <a:ext cx="35478" cy="19090"/>
            </a:xfrm>
            <a:custGeom>
              <a:rect b="b" l="l" r="r" t="t"/>
              <a:pathLst>
                <a:path extrusionOk="0" h="634" w="994">
                  <a:moveTo>
                    <a:pt x="557" y="615"/>
                  </a:moveTo>
                  <a:cubicBezTo>
                    <a:pt x="507" y="349"/>
                    <a:pt x="994" y="336"/>
                    <a:pt x="944" y="71"/>
                  </a:cubicBezTo>
                  <a:cubicBezTo>
                    <a:pt x="0" y="0"/>
                    <a:pt x="77" y="633"/>
                    <a:pt x="557" y="6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5"/>
            <p:cNvSpPr/>
            <p:nvPr/>
          </p:nvSpPr>
          <p:spPr>
            <a:xfrm>
              <a:off x="2732211" y="2307969"/>
              <a:ext cx="14063" cy="4246"/>
            </a:xfrm>
            <a:custGeom>
              <a:rect b="b" l="l" r="r" t="t"/>
              <a:pathLst>
                <a:path extrusionOk="0" h="141" w="394">
                  <a:moveTo>
                    <a:pt x="99" y="114"/>
                  </a:moveTo>
                  <a:cubicBezTo>
                    <a:pt x="155" y="140"/>
                    <a:pt x="394" y="72"/>
                    <a:pt x="295" y="23"/>
                  </a:cubicBezTo>
                  <a:cubicBezTo>
                    <a:pt x="242" y="1"/>
                    <a:pt x="1" y="67"/>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5"/>
            <p:cNvSpPr/>
            <p:nvPr/>
          </p:nvSpPr>
          <p:spPr>
            <a:xfrm>
              <a:off x="1926860" y="2307909"/>
              <a:ext cx="14099" cy="4306"/>
            </a:xfrm>
            <a:custGeom>
              <a:rect b="b" l="l" r="r" t="t"/>
              <a:pathLst>
                <a:path extrusionOk="0" h="143" w="395">
                  <a:moveTo>
                    <a:pt x="294" y="25"/>
                  </a:moveTo>
                  <a:cubicBezTo>
                    <a:pt x="242" y="0"/>
                    <a:pt x="1" y="69"/>
                    <a:pt x="103" y="116"/>
                  </a:cubicBezTo>
                  <a:cubicBezTo>
                    <a:pt x="157" y="142"/>
                    <a:pt x="395" y="74"/>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5"/>
            <p:cNvSpPr/>
            <p:nvPr/>
          </p:nvSpPr>
          <p:spPr>
            <a:xfrm>
              <a:off x="4975336" y="2292252"/>
              <a:ext cx="34086" cy="17193"/>
            </a:xfrm>
            <a:custGeom>
              <a:rect b="b" l="l" r="r" t="t"/>
              <a:pathLst>
                <a:path extrusionOk="0" h="571" w="955">
                  <a:moveTo>
                    <a:pt x="700" y="545"/>
                  </a:moveTo>
                  <a:cubicBezTo>
                    <a:pt x="862" y="440"/>
                    <a:pt x="955" y="302"/>
                    <a:pt x="893" y="92"/>
                  </a:cubicBezTo>
                  <a:cubicBezTo>
                    <a:pt x="626" y="94"/>
                    <a:pt x="467" y="47"/>
                    <a:pt x="313" y="0"/>
                  </a:cubicBezTo>
                  <a:cubicBezTo>
                    <a:pt x="1" y="148"/>
                    <a:pt x="83" y="571"/>
                    <a:pt x="700"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5"/>
            <p:cNvSpPr/>
            <p:nvPr/>
          </p:nvSpPr>
          <p:spPr>
            <a:xfrm>
              <a:off x="2770829" y="2296468"/>
              <a:ext cx="20095" cy="16259"/>
            </a:xfrm>
            <a:custGeom>
              <a:rect b="b" l="l" r="r" t="t"/>
              <a:pathLst>
                <a:path extrusionOk="0" h="540" w="563">
                  <a:moveTo>
                    <a:pt x="562" y="405"/>
                  </a:moveTo>
                  <a:lnTo>
                    <a:pt x="562" y="132"/>
                  </a:lnTo>
                  <a:cubicBezTo>
                    <a:pt x="1" y="0"/>
                    <a:pt x="1" y="539"/>
                    <a:pt x="562" y="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5"/>
            <p:cNvSpPr/>
            <p:nvPr/>
          </p:nvSpPr>
          <p:spPr>
            <a:xfrm>
              <a:off x="6573045" y="2302399"/>
              <a:ext cx="13920" cy="4306"/>
            </a:xfrm>
            <a:custGeom>
              <a:rect b="b" l="l" r="r" t="t"/>
              <a:pathLst>
                <a:path extrusionOk="0" h="143" w="390">
                  <a:moveTo>
                    <a:pt x="292" y="26"/>
                  </a:moveTo>
                  <a:cubicBezTo>
                    <a:pt x="237" y="0"/>
                    <a:pt x="0" y="71"/>
                    <a:pt x="101" y="118"/>
                  </a:cubicBezTo>
                  <a:cubicBezTo>
                    <a:pt x="151" y="143"/>
                    <a:pt x="389" y="75"/>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5"/>
            <p:cNvSpPr/>
            <p:nvPr/>
          </p:nvSpPr>
          <p:spPr>
            <a:xfrm>
              <a:off x="2686382" y="2297762"/>
              <a:ext cx="21915" cy="8702"/>
            </a:xfrm>
            <a:custGeom>
              <a:rect b="b" l="l" r="r" t="t"/>
              <a:pathLst>
                <a:path extrusionOk="0" h="289" w="614">
                  <a:moveTo>
                    <a:pt x="614" y="272"/>
                  </a:moveTo>
                  <a:lnTo>
                    <a:pt x="614" y="0"/>
                  </a:lnTo>
                  <a:lnTo>
                    <a:pt x="33" y="0"/>
                  </a:lnTo>
                  <a:cubicBezTo>
                    <a:pt x="0" y="199"/>
                    <a:pt x="191" y="289"/>
                    <a:pt x="614"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5"/>
            <p:cNvSpPr/>
            <p:nvPr/>
          </p:nvSpPr>
          <p:spPr>
            <a:xfrm>
              <a:off x="1888277" y="2294992"/>
              <a:ext cx="14670" cy="9545"/>
            </a:xfrm>
            <a:custGeom>
              <a:rect b="b" l="l" r="r" t="t"/>
              <a:pathLst>
                <a:path extrusionOk="0" h="317" w="411">
                  <a:moveTo>
                    <a:pt x="411" y="272"/>
                  </a:moveTo>
                  <a:lnTo>
                    <a:pt x="411" y="90"/>
                  </a:lnTo>
                  <a:cubicBezTo>
                    <a:pt x="220" y="90"/>
                    <a:pt x="184" y="17"/>
                    <a:pt x="26" y="1"/>
                  </a:cubicBezTo>
                  <a:cubicBezTo>
                    <a:pt x="45" y="144"/>
                    <a:pt x="1" y="317"/>
                    <a:pt x="411"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5"/>
            <p:cNvSpPr/>
            <p:nvPr/>
          </p:nvSpPr>
          <p:spPr>
            <a:xfrm>
              <a:off x="1655173" y="2300412"/>
              <a:ext cx="13777" cy="2800"/>
            </a:xfrm>
            <a:custGeom>
              <a:rect b="b" l="l" r="r" t="t"/>
              <a:pathLst>
                <a:path extrusionOk="0" h="93" w="386">
                  <a:moveTo>
                    <a:pt x="0" y="92"/>
                  </a:moveTo>
                  <a:cubicBezTo>
                    <a:pt x="149" y="71"/>
                    <a:pt x="381" y="90"/>
                    <a:pt x="385" y="1"/>
                  </a:cubicBezTo>
                  <a:cubicBezTo>
                    <a:pt x="235" y="23"/>
                    <a:pt x="5" y="5"/>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5"/>
            <p:cNvSpPr/>
            <p:nvPr/>
          </p:nvSpPr>
          <p:spPr>
            <a:xfrm>
              <a:off x="8435017" y="2294661"/>
              <a:ext cx="6924" cy="6203"/>
            </a:xfrm>
            <a:custGeom>
              <a:rect b="b" l="l" r="r" t="t"/>
              <a:pathLst>
                <a:path extrusionOk="0" h="206" w="194">
                  <a:moveTo>
                    <a:pt x="192" y="103"/>
                  </a:moveTo>
                  <a:cubicBezTo>
                    <a:pt x="193" y="52"/>
                    <a:pt x="37" y="0"/>
                    <a:pt x="0" y="103"/>
                  </a:cubicBezTo>
                  <a:cubicBezTo>
                    <a:pt x="0" y="153"/>
                    <a:pt x="158" y="205"/>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5"/>
            <p:cNvSpPr/>
            <p:nvPr/>
          </p:nvSpPr>
          <p:spPr>
            <a:xfrm>
              <a:off x="7502282" y="2296919"/>
              <a:ext cx="13920" cy="4276"/>
            </a:xfrm>
            <a:custGeom>
              <a:rect b="b" l="l" r="r" t="t"/>
              <a:pathLst>
                <a:path extrusionOk="0" h="142" w="390">
                  <a:moveTo>
                    <a:pt x="291" y="28"/>
                  </a:moveTo>
                  <a:cubicBezTo>
                    <a:pt x="238" y="1"/>
                    <a:pt x="0" y="71"/>
                    <a:pt x="98" y="117"/>
                  </a:cubicBezTo>
                  <a:cubicBezTo>
                    <a:pt x="152" y="142"/>
                    <a:pt x="389" y="74"/>
                    <a:pt x="291"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5"/>
            <p:cNvSpPr/>
            <p:nvPr/>
          </p:nvSpPr>
          <p:spPr>
            <a:xfrm>
              <a:off x="2343419" y="2294842"/>
              <a:ext cx="20737" cy="5811"/>
            </a:xfrm>
            <a:custGeom>
              <a:rect b="b" l="l" r="r" t="t"/>
              <a:pathLst>
                <a:path extrusionOk="0" h="193" w="581">
                  <a:moveTo>
                    <a:pt x="1" y="186"/>
                  </a:moveTo>
                  <a:cubicBezTo>
                    <a:pt x="334" y="193"/>
                    <a:pt x="497" y="118"/>
                    <a:pt x="580" y="5"/>
                  </a:cubicBezTo>
                  <a:cubicBezTo>
                    <a:pt x="250" y="1"/>
                    <a:pt x="87" y="75"/>
                    <a:pt x="1" y="1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5"/>
            <p:cNvSpPr/>
            <p:nvPr/>
          </p:nvSpPr>
          <p:spPr>
            <a:xfrm>
              <a:off x="2708261" y="2289543"/>
              <a:ext cx="20737" cy="8160"/>
            </a:xfrm>
            <a:custGeom>
              <a:rect b="b" l="l" r="r" t="t"/>
              <a:pathLst>
                <a:path extrusionOk="0" h="271" w="581">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5"/>
            <p:cNvSpPr/>
            <p:nvPr/>
          </p:nvSpPr>
          <p:spPr>
            <a:xfrm>
              <a:off x="6184611" y="2282046"/>
              <a:ext cx="26555" cy="15266"/>
            </a:xfrm>
            <a:custGeom>
              <a:rect b="b" l="l" r="r" t="t"/>
              <a:pathLst>
                <a:path extrusionOk="0" h="507" w="744">
                  <a:moveTo>
                    <a:pt x="1" y="73"/>
                  </a:moveTo>
                  <a:lnTo>
                    <a:pt x="1" y="437"/>
                  </a:lnTo>
                  <a:cubicBezTo>
                    <a:pt x="744" y="507"/>
                    <a:pt x="744" y="0"/>
                    <a:pt x="1" y="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5"/>
            <p:cNvSpPr/>
            <p:nvPr/>
          </p:nvSpPr>
          <p:spPr>
            <a:xfrm>
              <a:off x="5555185" y="2278583"/>
              <a:ext cx="35228" cy="16410"/>
            </a:xfrm>
            <a:custGeom>
              <a:rect b="b" l="l" r="r" t="t"/>
              <a:pathLst>
                <a:path extrusionOk="0" h="545" w="987">
                  <a:moveTo>
                    <a:pt x="847" y="0"/>
                  </a:moveTo>
                  <a:lnTo>
                    <a:pt x="75" y="0"/>
                  </a:lnTo>
                  <a:cubicBezTo>
                    <a:pt x="1" y="307"/>
                    <a:pt x="409" y="387"/>
                    <a:pt x="653" y="545"/>
                  </a:cubicBezTo>
                  <a:cubicBezTo>
                    <a:pt x="651" y="332"/>
                    <a:pt x="986" y="278"/>
                    <a:pt x="8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5"/>
            <p:cNvSpPr/>
            <p:nvPr/>
          </p:nvSpPr>
          <p:spPr>
            <a:xfrm>
              <a:off x="2959425" y="2286050"/>
              <a:ext cx="13920" cy="4276"/>
            </a:xfrm>
            <a:custGeom>
              <a:rect b="b" l="l" r="r" t="t"/>
              <a:pathLst>
                <a:path extrusionOk="0" h="142" w="390">
                  <a:moveTo>
                    <a:pt x="293" y="25"/>
                  </a:moveTo>
                  <a:cubicBezTo>
                    <a:pt x="239" y="0"/>
                    <a:pt x="1" y="69"/>
                    <a:pt x="99" y="116"/>
                  </a:cubicBezTo>
                  <a:cubicBezTo>
                    <a:pt x="151" y="141"/>
                    <a:pt x="390"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5"/>
            <p:cNvSpPr/>
            <p:nvPr/>
          </p:nvSpPr>
          <p:spPr>
            <a:xfrm>
              <a:off x="7643444" y="2278583"/>
              <a:ext cx="20773" cy="8250"/>
            </a:xfrm>
            <a:custGeom>
              <a:rect b="b" l="l" r="r" t="t"/>
              <a:pathLst>
                <a:path extrusionOk="0" h="274" w="582">
                  <a:moveTo>
                    <a:pt x="581" y="0"/>
                  </a:moveTo>
                  <a:lnTo>
                    <a:pt x="1" y="0"/>
                  </a:lnTo>
                  <a:lnTo>
                    <a:pt x="1" y="273"/>
                  </a:lnTo>
                  <a:lnTo>
                    <a:pt x="581"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5"/>
            <p:cNvSpPr/>
            <p:nvPr/>
          </p:nvSpPr>
          <p:spPr>
            <a:xfrm>
              <a:off x="8324872" y="2278222"/>
              <a:ext cx="7031" cy="6293"/>
            </a:xfrm>
            <a:custGeom>
              <a:rect b="b" l="l" r="r" t="t"/>
              <a:pathLst>
                <a:path extrusionOk="0" h="209" w="197">
                  <a:moveTo>
                    <a:pt x="195" y="104"/>
                  </a:moveTo>
                  <a:cubicBezTo>
                    <a:pt x="196" y="53"/>
                    <a:pt x="38" y="0"/>
                    <a:pt x="0" y="104"/>
                  </a:cubicBezTo>
                  <a:cubicBezTo>
                    <a:pt x="0" y="155"/>
                    <a:pt x="156" y="208"/>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5"/>
            <p:cNvSpPr/>
            <p:nvPr/>
          </p:nvSpPr>
          <p:spPr>
            <a:xfrm>
              <a:off x="5134343" y="2275091"/>
              <a:ext cx="14063" cy="4306"/>
            </a:xfrm>
            <a:custGeom>
              <a:rect b="b" l="l" r="r" t="t"/>
              <a:pathLst>
                <a:path extrusionOk="0" h="143" w="394">
                  <a:moveTo>
                    <a:pt x="102" y="116"/>
                  </a:moveTo>
                  <a:cubicBezTo>
                    <a:pt x="155" y="142"/>
                    <a:pt x="394" y="72"/>
                    <a:pt x="296" y="26"/>
                  </a:cubicBezTo>
                  <a:cubicBezTo>
                    <a:pt x="243" y="0"/>
                    <a:pt x="1" y="71"/>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5"/>
            <p:cNvSpPr/>
            <p:nvPr/>
          </p:nvSpPr>
          <p:spPr>
            <a:xfrm>
              <a:off x="1391232" y="2252630"/>
              <a:ext cx="52290" cy="28063"/>
            </a:xfrm>
            <a:custGeom>
              <a:rect b="b" l="l" r="r" t="t"/>
              <a:pathLst>
                <a:path extrusionOk="0" h="932" w="1465">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5"/>
            <p:cNvSpPr/>
            <p:nvPr/>
          </p:nvSpPr>
          <p:spPr>
            <a:xfrm>
              <a:off x="7058312" y="2270394"/>
              <a:ext cx="13849" cy="5510"/>
            </a:xfrm>
            <a:custGeom>
              <a:rect b="b" l="l" r="r" t="t"/>
              <a:pathLst>
                <a:path extrusionOk="0" h="183" w="388">
                  <a:moveTo>
                    <a:pt x="1" y="182"/>
                  </a:moveTo>
                  <a:lnTo>
                    <a:pt x="387" y="182"/>
                  </a:lnTo>
                  <a:lnTo>
                    <a:pt x="387"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5"/>
            <p:cNvSpPr/>
            <p:nvPr/>
          </p:nvSpPr>
          <p:spPr>
            <a:xfrm>
              <a:off x="2972631" y="2267684"/>
              <a:ext cx="29482" cy="9846"/>
            </a:xfrm>
            <a:custGeom>
              <a:rect b="b" l="l" r="r" t="t"/>
              <a:pathLst>
                <a:path extrusionOk="0" h="327" w="826">
                  <a:moveTo>
                    <a:pt x="693" y="272"/>
                  </a:moveTo>
                  <a:cubicBezTo>
                    <a:pt x="825" y="28"/>
                    <a:pt x="295" y="96"/>
                    <a:pt x="114" y="1"/>
                  </a:cubicBezTo>
                  <a:cubicBezTo>
                    <a:pt x="0" y="236"/>
                    <a:pt x="191" y="327"/>
                    <a:pt x="693"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5"/>
            <p:cNvSpPr/>
            <p:nvPr/>
          </p:nvSpPr>
          <p:spPr>
            <a:xfrm>
              <a:off x="1665346" y="2272411"/>
              <a:ext cx="13991" cy="4215"/>
            </a:xfrm>
            <a:custGeom>
              <a:rect b="b" l="l" r="r" t="t"/>
              <a:pathLst>
                <a:path extrusionOk="0" h="140" w="392">
                  <a:moveTo>
                    <a:pt x="100" y="115"/>
                  </a:moveTo>
                  <a:cubicBezTo>
                    <a:pt x="151" y="140"/>
                    <a:pt x="391" y="72"/>
                    <a:pt x="293" y="24"/>
                  </a:cubicBezTo>
                  <a:cubicBezTo>
                    <a:pt x="240"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5"/>
            <p:cNvSpPr/>
            <p:nvPr/>
          </p:nvSpPr>
          <p:spPr>
            <a:xfrm>
              <a:off x="2873479" y="2267323"/>
              <a:ext cx="6996" cy="6173"/>
            </a:xfrm>
            <a:custGeom>
              <a:rect b="b" l="l" r="r" t="t"/>
              <a:pathLst>
                <a:path extrusionOk="0" h="205" w="196">
                  <a:moveTo>
                    <a:pt x="192" y="104"/>
                  </a:moveTo>
                  <a:cubicBezTo>
                    <a:pt x="195" y="53"/>
                    <a:pt x="37" y="1"/>
                    <a:pt x="1" y="104"/>
                  </a:cubicBezTo>
                  <a:cubicBezTo>
                    <a:pt x="1" y="152"/>
                    <a:pt x="155" y="205"/>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5"/>
            <p:cNvSpPr/>
            <p:nvPr/>
          </p:nvSpPr>
          <p:spPr>
            <a:xfrm>
              <a:off x="1059655" y="2269641"/>
              <a:ext cx="14063" cy="4246"/>
            </a:xfrm>
            <a:custGeom>
              <a:rect b="b" l="l" r="r" t="t"/>
              <a:pathLst>
                <a:path extrusionOk="0" h="141" w="394">
                  <a:moveTo>
                    <a:pt x="295" y="27"/>
                  </a:moveTo>
                  <a:cubicBezTo>
                    <a:pt x="238" y="1"/>
                    <a:pt x="0" y="70"/>
                    <a:pt x="101" y="116"/>
                  </a:cubicBezTo>
                  <a:cubicBezTo>
                    <a:pt x="152" y="141"/>
                    <a:pt x="393" y="73"/>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5"/>
            <p:cNvSpPr/>
            <p:nvPr/>
          </p:nvSpPr>
          <p:spPr>
            <a:xfrm>
              <a:off x="715550" y="2269641"/>
              <a:ext cx="13991" cy="4246"/>
            </a:xfrm>
            <a:custGeom>
              <a:rect b="b" l="l" r="r" t="t"/>
              <a:pathLst>
                <a:path extrusionOk="0" h="141" w="392">
                  <a:moveTo>
                    <a:pt x="98" y="116"/>
                  </a:moveTo>
                  <a:cubicBezTo>
                    <a:pt x="151" y="141"/>
                    <a:pt x="392" y="73"/>
                    <a:pt x="291" y="27"/>
                  </a:cubicBezTo>
                  <a:cubicBezTo>
                    <a:pt x="239" y="1"/>
                    <a:pt x="0"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5"/>
            <p:cNvSpPr/>
            <p:nvPr/>
          </p:nvSpPr>
          <p:spPr>
            <a:xfrm>
              <a:off x="546977" y="2261451"/>
              <a:ext cx="28411" cy="11683"/>
            </a:xfrm>
            <a:custGeom>
              <a:rect b="b" l="l" r="r" t="t"/>
              <a:pathLst>
                <a:path extrusionOk="0" h="388" w="796">
                  <a:moveTo>
                    <a:pt x="770" y="25"/>
                  </a:moveTo>
                  <a:cubicBezTo>
                    <a:pt x="333" y="0"/>
                    <a:pt x="47" y="46"/>
                    <a:pt x="0" y="208"/>
                  </a:cubicBezTo>
                  <a:cubicBezTo>
                    <a:pt x="277" y="229"/>
                    <a:pt x="325" y="355"/>
                    <a:pt x="580" y="388"/>
                  </a:cubicBezTo>
                  <a:cubicBezTo>
                    <a:pt x="536" y="217"/>
                    <a:pt x="795" y="188"/>
                    <a:pt x="77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5"/>
            <p:cNvSpPr/>
            <p:nvPr/>
          </p:nvSpPr>
          <p:spPr>
            <a:xfrm>
              <a:off x="2143902" y="2260157"/>
              <a:ext cx="38798" cy="12586"/>
            </a:xfrm>
            <a:custGeom>
              <a:rect b="b" l="l" r="r" t="t"/>
              <a:pathLst>
                <a:path extrusionOk="0" h="418" w="1087">
                  <a:moveTo>
                    <a:pt x="963" y="342"/>
                  </a:moveTo>
                  <a:cubicBezTo>
                    <a:pt x="1086" y="121"/>
                    <a:pt x="44" y="0"/>
                    <a:pt x="0" y="159"/>
                  </a:cubicBezTo>
                  <a:cubicBezTo>
                    <a:pt x="368" y="196"/>
                    <a:pt x="349" y="418"/>
                    <a:pt x="963" y="3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5"/>
            <p:cNvSpPr/>
            <p:nvPr/>
          </p:nvSpPr>
          <p:spPr>
            <a:xfrm>
              <a:off x="8717161" y="2264944"/>
              <a:ext cx="13813" cy="2770"/>
            </a:xfrm>
            <a:custGeom>
              <a:rect b="b" l="l" r="r" t="t"/>
              <a:pathLst>
                <a:path extrusionOk="0" h="92" w="387">
                  <a:moveTo>
                    <a:pt x="387" y="0"/>
                  </a:moveTo>
                  <a:cubicBezTo>
                    <a:pt x="237" y="21"/>
                    <a:pt x="7" y="3"/>
                    <a:pt x="0" y="92"/>
                  </a:cubicBezTo>
                  <a:cubicBezTo>
                    <a:pt x="152" y="69"/>
                    <a:pt x="382"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5"/>
            <p:cNvSpPr/>
            <p:nvPr/>
          </p:nvSpPr>
          <p:spPr>
            <a:xfrm>
              <a:off x="270687" y="2262174"/>
              <a:ext cx="21665" cy="6413"/>
            </a:xfrm>
            <a:custGeom>
              <a:rect b="b" l="l" r="r" t="t"/>
              <a:pathLst>
                <a:path extrusionOk="0" h="213" w="607">
                  <a:moveTo>
                    <a:pt x="606" y="1"/>
                  </a:moveTo>
                  <a:lnTo>
                    <a:pt x="27" y="1"/>
                  </a:lnTo>
                  <a:cubicBezTo>
                    <a:pt x="1" y="164"/>
                    <a:pt x="217" y="212"/>
                    <a:pt x="606" y="1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5"/>
            <p:cNvSpPr/>
            <p:nvPr/>
          </p:nvSpPr>
          <p:spPr>
            <a:xfrm>
              <a:off x="5640453" y="2256333"/>
              <a:ext cx="6924" cy="6263"/>
            </a:xfrm>
            <a:custGeom>
              <a:rect b="b" l="l" r="r" t="t"/>
              <a:pathLst>
                <a:path extrusionOk="0" h="208" w="194">
                  <a:moveTo>
                    <a:pt x="194" y="104"/>
                  </a:moveTo>
                  <a:cubicBezTo>
                    <a:pt x="194" y="53"/>
                    <a:pt x="37" y="0"/>
                    <a:pt x="1" y="104"/>
                  </a:cubicBezTo>
                  <a:cubicBezTo>
                    <a:pt x="1" y="156"/>
                    <a:pt x="156" y="208"/>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5"/>
            <p:cNvSpPr/>
            <p:nvPr/>
          </p:nvSpPr>
          <p:spPr>
            <a:xfrm>
              <a:off x="4766253" y="2256724"/>
              <a:ext cx="13849" cy="5480"/>
            </a:xfrm>
            <a:custGeom>
              <a:rect b="b" l="l" r="r" t="t"/>
              <a:pathLst>
                <a:path extrusionOk="0" h="182" w="388">
                  <a:moveTo>
                    <a:pt x="388" y="0"/>
                  </a:moveTo>
                  <a:lnTo>
                    <a:pt x="0" y="0"/>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5"/>
            <p:cNvSpPr/>
            <p:nvPr/>
          </p:nvSpPr>
          <p:spPr>
            <a:xfrm>
              <a:off x="2491184" y="2243206"/>
              <a:ext cx="40404" cy="18548"/>
            </a:xfrm>
            <a:custGeom>
              <a:rect b="b" l="l" r="r" t="t"/>
              <a:pathLst>
                <a:path extrusionOk="0" h="616" w="1132">
                  <a:moveTo>
                    <a:pt x="1069" y="449"/>
                  </a:moveTo>
                  <a:cubicBezTo>
                    <a:pt x="1132" y="0"/>
                    <a:pt x="0" y="211"/>
                    <a:pt x="103" y="540"/>
                  </a:cubicBezTo>
                  <a:cubicBezTo>
                    <a:pt x="647" y="615"/>
                    <a:pt x="602" y="412"/>
                    <a:pt x="1069" y="4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5"/>
            <p:cNvSpPr/>
            <p:nvPr/>
          </p:nvSpPr>
          <p:spPr>
            <a:xfrm>
              <a:off x="151012" y="2255942"/>
              <a:ext cx="14134" cy="4306"/>
            </a:xfrm>
            <a:custGeom>
              <a:rect b="b" l="l" r="r" t="t"/>
              <a:pathLst>
                <a:path extrusionOk="0" h="143" w="396">
                  <a:moveTo>
                    <a:pt x="294" y="26"/>
                  </a:moveTo>
                  <a:cubicBezTo>
                    <a:pt x="240" y="0"/>
                    <a:pt x="0" y="71"/>
                    <a:pt x="102" y="117"/>
                  </a:cubicBezTo>
                  <a:cubicBezTo>
                    <a:pt x="156" y="143"/>
                    <a:pt x="396"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5"/>
            <p:cNvSpPr/>
            <p:nvPr/>
          </p:nvSpPr>
          <p:spPr>
            <a:xfrm>
              <a:off x="7719075" y="2251275"/>
              <a:ext cx="13849" cy="5480"/>
            </a:xfrm>
            <a:custGeom>
              <a:rect b="b" l="l" r="r" t="t"/>
              <a:pathLst>
                <a:path extrusionOk="0" h="182" w="388">
                  <a:moveTo>
                    <a:pt x="388" y="0"/>
                  </a:moveTo>
                  <a:lnTo>
                    <a:pt x="0" y="0"/>
                  </a:lnTo>
                  <a:lnTo>
                    <a:pt x="0" y="181"/>
                  </a:lnTo>
                  <a:lnTo>
                    <a:pt x="388" y="1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5"/>
            <p:cNvSpPr/>
            <p:nvPr/>
          </p:nvSpPr>
          <p:spPr>
            <a:xfrm>
              <a:off x="5279002" y="2253232"/>
              <a:ext cx="13920" cy="4306"/>
            </a:xfrm>
            <a:custGeom>
              <a:rect b="b" l="l" r="r" t="t"/>
              <a:pathLst>
                <a:path extrusionOk="0" h="143" w="390">
                  <a:moveTo>
                    <a:pt x="291" y="25"/>
                  </a:moveTo>
                  <a:cubicBezTo>
                    <a:pt x="238" y="0"/>
                    <a:pt x="1" y="69"/>
                    <a:pt x="100" y="116"/>
                  </a:cubicBezTo>
                  <a:cubicBezTo>
                    <a:pt x="152" y="143"/>
                    <a:pt x="390"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5"/>
            <p:cNvSpPr/>
            <p:nvPr/>
          </p:nvSpPr>
          <p:spPr>
            <a:xfrm>
              <a:off x="4700580" y="2243055"/>
              <a:ext cx="28161" cy="13700"/>
            </a:xfrm>
            <a:custGeom>
              <a:rect b="b" l="l" r="r" t="t"/>
              <a:pathLst>
                <a:path extrusionOk="0" h="455" w="789">
                  <a:moveTo>
                    <a:pt x="489" y="454"/>
                  </a:moveTo>
                  <a:cubicBezTo>
                    <a:pt x="754" y="338"/>
                    <a:pt x="788" y="9"/>
                    <a:pt x="297" y="0"/>
                  </a:cubicBezTo>
                  <a:cubicBezTo>
                    <a:pt x="35" y="116"/>
                    <a:pt x="1" y="447"/>
                    <a:pt x="489"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5"/>
            <p:cNvSpPr/>
            <p:nvPr/>
          </p:nvSpPr>
          <p:spPr>
            <a:xfrm>
              <a:off x="7268215" y="2242272"/>
              <a:ext cx="14063" cy="4306"/>
            </a:xfrm>
            <a:custGeom>
              <a:rect b="b" l="l" r="r" t="t"/>
              <a:pathLst>
                <a:path extrusionOk="0" h="143" w="394">
                  <a:moveTo>
                    <a:pt x="98" y="116"/>
                  </a:moveTo>
                  <a:cubicBezTo>
                    <a:pt x="152" y="142"/>
                    <a:pt x="393" y="72"/>
                    <a:pt x="293" y="26"/>
                  </a:cubicBezTo>
                  <a:cubicBezTo>
                    <a:pt x="238" y="0"/>
                    <a:pt x="0"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5"/>
            <p:cNvSpPr/>
            <p:nvPr/>
          </p:nvSpPr>
          <p:spPr>
            <a:xfrm>
              <a:off x="3417280" y="2237545"/>
              <a:ext cx="34408" cy="9033"/>
            </a:xfrm>
            <a:custGeom>
              <a:rect b="b" l="l" r="r" t="t"/>
              <a:pathLst>
                <a:path extrusionOk="0" h="300" w="964">
                  <a:moveTo>
                    <a:pt x="192" y="273"/>
                  </a:moveTo>
                  <a:cubicBezTo>
                    <a:pt x="631" y="299"/>
                    <a:pt x="918" y="252"/>
                    <a:pt x="964" y="92"/>
                  </a:cubicBezTo>
                  <a:cubicBezTo>
                    <a:pt x="621" y="114"/>
                    <a:pt x="0" y="0"/>
                    <a:pt x="19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5"/>
            <p:cNvSpPr/>
            <p:nvPr/>
          </p:nvSpPr>
          <p:spPr>
            <a:xfrm>
              <a:off x="2484473" y="2242272"/>
              <a:ext cx="13991" cy="4306"/>
            </a:xfrm>
            <a:custGeom>
              <a:rect b="b" l="l" r="r" t="t"/>
              <a:pathLst>
                <a:path extrusionOk="0" h="143" w="392">
                  <a:moveTo>
                    <a:pt x="291" y="26"/>
                  </a:moveTo>
                  <a:cubicBezTo>
                    <a:pt x="238" y="0"/>
                    <a:pt x="0" y="69"/>
                    <a:pt x="98" y="116"/>
                  </a:cubicBezTo>
                  <a:cubicBezTo>
                    <a:pt x="153" y="142"/>
                    <a:pt x="392" y="74"/>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5"/>
            <p:cNvSpPr/>
            <p:nvPr/>
          </p:nvSpPr>
          <p:spPr>
            <a:xfrm>
              <a:off x="1868539" y="2239984"/>
              <a:ext cx="6924" cy="6203"/>
            </a:xfrm>
            <a:custGeom>
              <a:rect b="b" l="l" r="r" t="t"/>
              <a:pathLst>
                <a:path extrusionOk="0" h="206" w="194">
                  <a:moveTo>
                    <a:pt x="3" y="102"/>
                  </a:moveTo>
                  <a:cubicBezTo>
                    <a:pt x="0" y="152"/>
                    <a:pt x="157" y="205"/>
                    <a:pt x="194" y="102"/>
                  </a:cubicBezTo>
                  <a:cubicBezTo>
                    <a:pt x="194" y="53"/>
                    <a:pt x="38" y="0"/>
                    <a:pt x="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5"/>
            <p:cNvSpPr/>
            <p:nvPr/>
          </p:nvSpPr>
          <p:spPr>
            <a:xfrm>
              <a:off x="6504231" y="2239502"/>
              <a:ext cx="13956" cy="4306"/>
            </a:xfrm>
            <a:custGeom>
              <a:rect b="b" l="l" r="r" t="t"/>
              <a:pathLst>
                <a:path extrusionOk="0" h="143" w="391">
                  <a:moveTo>
                    <a:pt x="293" y="27"/>
                  </a:moveTo>
                  <a:cubicBezTo>
                    <a:pt x="239" y="1"/>
                    <a:pt x="0" y="70"/>
                    <a:pt x="101" y="118"/>
                  </a:cubicBezTo>
                  <a:cubicBezTo>
                    <a:pt x="153" y="143"/>
                    <a:pt x="391" y="75"/>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5"/>
            <p:cNvSpPr/>
            <p:nvPr/>
          </p:nvSpPr>
          <p:spPr>
            <a:xfrm>
              <a:off x="5921634" y="2233210"/>
              <a:ext cx="8959" cy="11442"/>
            </a:xfrm>
            <a:custGeom>
              <a:rect b="b" l="l" r="r" t="t"/>
              <a:pathLst>
                <a:path extrusionOk="0" h="380" w="251">
                  <a:moveTo>
                    <a:pt x="222" y="236"/>
                  </a:moveTo>
                  <a:cubicBezTo>
                    <a:pt x="251" y="142"/>
                    <a:pt x="72" y="1"/>
                    <a:pt x="29" y="144"/>
                  </a:cubicBezTo>
                  <a:cubicBezTo>
                    <a:pt x="0" y="241"/>
                    <a:pt x="180" y="379"/>
                    <a:pt x="222" y="2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5"/>
            <p:cNvSpPr/>
            <p:nvPr/>
          </p:nvSpPr>
          <p:spPr>
            <a:xfrm>
              <a:off x="54644" y="2236823"/>
              <a:ext cx="14134" cy="4246"/>
            </a:xfrm>
            <a:custGeom>
              <a:rect b="b" l="l" r="r" t="t"/>
              <a:pathLst>
                <a:path extrusionOk="0" h="141" w="396">
                  <a:moveTo>
                    <a:pt x="295" y="24"/>
                  </a:moveTo>
                  <a:cubicBezTo>
                    <a:pt x="242" y="1"/>
                    <a:pt x="1" y="69"/>
                    <a:pt x="103" y="116"/>
                  </a:cubicBezTo>
                  <a:cubicBezTo>
                    <a:pt x="157" y="141"/>
                    <a:pt x="395" y="73"/>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5"/>
            <p:cNvSpPr/>
            <p:nvPr/>
          </p:nvSpPr>
          <p:spPr>
            <a:xfrm>
              <a:off x="4532257" y="2234866"/>
              <a:ext cx="13777" cy="2800"/>
            </a:xfrm>
            <a:custGeom>
              <a:rect b="b" l="l" r="r" t="t"/>
              <a:pathLst>
                <a:path extrusionOk="0" h="93" w="386">
                  <a:moveTo>
                    <a:pt x="386" y="1"/>
                  </a:moveTo>
                  <a:cubicBezTo>
                    <a:pt x="237" y="22"/>
                    <a:pt x="7" y="3"/>
                    <a:pt x="1" y="92"/>
                  </a:cubicBezTo>
                  <a:cubicBezTo>
                    <a:pt x="150" y="70"/>
                    <a:pt x="383"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5"/>
            <p:cNvSpPr/>
            <p:nvPr/>
          </p:nvSpPr>
          <p:spPr>
            <a:xfrm>
              <a:off x="6700358" y="2226315"/>
              <a:ext cx="6996" cy="6142"/>
            </a:xfrm>
            <a:custGeom>
              <a:rect b="b" l="l" r="r" t="t"/>
              <a:pathLst>
                <a:path extrusionOk="0" h="204" w="196">
                  <a:moveTo>
                    <a:pt x="195" y="103"/>
                  </a:moveTo>
                  <a:cubicBezTo>
                    <a:pt x="195" y="52"/>
                    <a:pt x="40" y="0"/>
                    <a:pt x="4" y="103"/>
                  </a:cubicBezTo>
                  <a:cubicBezTo>
                    <a:pt x="1" y="152"/>
                    <a:pt x="160" y="204"/>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5"/>
            <p:cNvSpPr/>
            <p:nvPr/>
          </p:nvSpPr>
          <p:spPr>
            <a:xfrm>
              <a:off x="4645722" y="2228663"/>
              <a:ext cx="13991" cy="4185"/>
            </a:xfrm>
            <a:custGeom>
              <a:rect b="b" l="l" r="r" t="t"/>
              <a:pathLst>
                <a:path extrusionOk="0" h="139" w="392">
                  <a:moveTo>
                    <a:pt x="294" y="25"/>
                  </a:moveTo>
                  <a:cubicBezTo>
                    <a:pt x="240" y="0"/>
                    <a:pt x="0" y="70"/>
                    <a:pt x="102" y="115"/>
                  </a:cubicBezTo>
                  <a:cubicBezTo>
                    <a:pt x="154" y="139"/>
                    <a:pt x="392"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5"/>
            <p:cNvSpPr/>
            <p:nvPr/>
          </p:nvSpPr>
          <p:spPr>
            <a:xfrm>
              <a:off x="2680707" y="2223906"/>
              <a:ext cx="15027" cy="9274"/>
            </a:xfrm>
            <a:custGeom>
              <a:rect b="b" l="l" r="r" t="t"/>
              <a:pathLst>
                <a:path extrusionOk="0" h="308" w="421">
                  <a:moveTo>
                    <a:pt x="387" y="273"/>
                  </a:moveTo>
                  <a:cubicBezTo>
                    <a:pt x="355" y="165"/>
                    <a:pt x="420" y="15"/>
                    <a:pt x="192" y="0"/>
                  </a:cubicBezTo>
                  <a:cubicBezTo>
                    <a:pt x="183" y="55"/>
                    <a:pt x="165" y="108"/>
                    <a:pt x="0" y="92"/>
                  </a:cubicBezTo>
                  <a:cubicBezTo>
                    <a:pt x="24" y="203"/>
                    <a:pt x="59" y="307"/>
                    <a:pt x="387"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5"/>
            <p:cNvSpPr/>
            <p:nvPr/>
          </p:nvSpPr>
          <p:spPr>
            <a:xfrm>
              <a:off x="2611822" y="2229416"/>
              <a:ext cx="13777" cy="2740"/>
            </a:xfrm>
            <a:custGeom>
              <a:rect b="b" l="l" r="r" t="t"/>
              <a:pathLst>
                <a:path extrusionOk="0" h="91" w="386">
                  <a:moveTo>
                    <a:pt x="386" y="0"/>
                  </a:moveTo>
                  <a:cubicBezTo>
                    <a:pt x="240" y="20"/>
                    <a:pt x="6" y="3"/>
                    <a:pt x="1" y="90"/>
                  </a:cubicBezTo>
                  <a:cubicBezTo>
                    <a:pt x="152" y="71"/>
                    <a:pt x="383"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5"/>
            <p:cNvSpPr/>
            <p:nvPr/>
          </p:nvSpPr>
          <p:spPr>
            <a:xfrm>
              <a:off x="2570598" y="2217644"/>
              <a:ext cx="30517" cy="11803"/>
            </a:xfrm>
            <a:custGeom>
              <a:rect b="b" l="l" r="r" t="t"/>
              <a:pathLst>
                <a:path extrusionOk="0" h="392" w="855">
                  <a:moveTo>
                    <a:pt x="771" y="27"/>
                  </a:moveTo>
                  <a:cubicBezTo>
                    <a:pt x="333" y="1"/>
                    <a:pt x="48" y="48"/>
                    <a:pt x="1" y="208"/>
                  </a:cubicBezTo>
                  <a:cubicBezTo>
                    <a:pt x="275" y="229"/>
                    <a:pt x="326" y="359"/>
                    <a:pt x="579" y="391"/>
                  </a:cubicBezTo>
                  <a:cubicBezTo>
                    <a:pt x="639" y="269"/>
                    <a:pt x="854" y="216"/>
                    <a:pt x="77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5"/>
            <p:cNvSpPr/>
            <p:nvPr/>
          </p:nvSpPr>
          <p:spPr>
            <a:xfrm>
              <a:off x="4074474" y="2217704"/>
              <a:ext cx="13956" cy="4276"/>
            </a:xfrm>
            <a:custGeom>
              <a:rect b="b" l="l" r="r" t="t"/>
              <a:pathLst>
                <a:path extrusionOk="0" h="142" w="391">
                  <a:moveTo>
                    <a:pt x="98" y="115"/>
                  </a:moveTo>
                  <a:cubicBezTo>
                    <a:pt x="152" y="141"/>
                    <a:pt x="391" y="71"/>
                    <a:pt x="293" y="25"/>
                  </a:cubicBezTo>
                  <a:cubicBezTo>
                    <a:pt x="241" y="0"/>
                    <a:pt x="1" y="69"/>
                    <a:pt x="98"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5"/>
            <p:cNvSpPr/>
            <p:nvPr/>
          </p:nvSpPr>
          <p:spPr>
            <a:xfrm>
              <a:off x="7264896" y="2212344"/>
              <a:ext cx="13777" cy="6835"/>
            </a:xfrm>
            <a:custGeom>
              <a:rect b="b" l="l" r="r" t="t"/>
              <a:pathLst>
                <a:path extrusionOk="0" h="227" w="386">
                  <a:moveTo>
                    <a:pt x="386" y="112"/>
                  </a:moveTo>
                  <a:cubicBezTo>
                    <a:pt x="344" y="1"/>
                    <a:pt x="172" y="57"/>
                    <a:pt x="1" y="112"/>
                  </a:cubicBezTo>
                  <a:cubicBezTo>
                    <a:pt x="2" y="203"/>
                    <a:pt x="340" y="227"/>
                    <a:pt x="386"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5"/>
            <p:cNvSpPr/>
            <p:nvPr/>
          </p:nvSpPr>
          <p:spPr>
            <a:xfrm>
              <a:off x="5987913" y="2212284"/>
              <a:ext cx="14063" cy="4215"/>
            </a:xfrm>
            <a:custGeom>
              <a:rect b="b" l="l" r="r" t="t"/>
              <a:pathLst>
                <a:path extrusionOk="0" h="140" w="394">
                  <a:moveTo>
                    <a:pt x="293" y="24"/>
                  </a:moveTo>
                  <a:cubicBezTo>
                    <a:pt x="238" y="0"/>
                    <a:pt x="1" y="68"/>
                    <a:pt x="101" y="115"/>
                  </a:cubicBezTo>
                  <a:cubicBezTo>
                    <a:pt x="153" y="140"/>
                    <a:pt x="394" y="69"/>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5"/>
            <p:cNvSpPr/>
            <p:nvPr/>
          </p:nvSpPr>
          <p:spPr>
            <a:xfrm>
              <a:off x="2952037" y="2204727"/>
              <a:ext cx="26698" cy="12285"/>
            </a:xfrm>
            <a:custGeom>
              <a:rect b="b" l="l" r="r" t="t"/>
              <a:pathLst>
                <a:path extrusionOk="0" h="408" w="748">
                  <a:moveTo>
                    <a:pt x="691" y="365"/>
                  </a:moveTo>
                  <a:cubicBezTo>
                    <a:pt x="747" y="157"/>
                    <a:pt x="645" y="24"/>
                    <a:pt x="306" y="0"/>
                  </a:cubicBezTo>
                  <a:cubicBezTo>
                    <a:pt x="0" y="136"/>
                    <a:pt x="89" y="408"/>
                    <a:pt x="691"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5"/>
            <p:cNvSpPr/>
            <p:nvPr/>
          </p:nvSpPr>
          <p:spPr>
            <a:xfrm>
              <a:off x="2170992" y="2199277"/>
              <a:ext cx="38584" cy="16440"/>
            </a:xfrm>
            <a:custGeom>
              <a:rect b="b" l="l" r="r" t="t"/>
              <a:pathLst>
                <a:path extrusionOk="0" h="546" w="1081">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5"/>
            <p:cNvSpPr/>
            <p:nvPr/>
          </p:nvSpPr>
          <p:spPr>
            <a:xfrm>
              <a:off x="6862042" y="2209514"/>
              <a:ext cx="14099" cy="4246"/>
            </a:xfrm>
            <a:custGeom>
              <a:rect b="b" l="l" r="r" t="t"/>
              <a:pathLst>
                <a:path extrusionOk="0" h="141" w="395">
                  <a:moveTo>
                    <a:pt x="293" y="24"/>
                  </a:moveTo>
                  <a:cubicBezTo>
                    <a:pt x="241" y="1"/>
                    <a:pt x="0" y="69"/>
                    <a:pt x="102" y="116"/>
                  </a:cubicBezTo>
                  <a:cubicBezTo>
                    <a:pt x="154" y="140"/>
                    <a:pt x="395" y="70"/>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5"/>
            <p:cNvSpPr/>
            <p:nvPr/>
          </p:nvSpPr>
          <p:spPr>
            <a:xfrm>
              <a:off x="8424524" y="2206774"/>
              <a:ext cx="14063" cy="4246"/>
            </a:xfrm>
            <a:custGeom>
              <a:rect b="b" l="l" r="r" t="t"/>
              <a:pathLst>
                <a:path extrusionOk="0" h="141" w="394">
                  <a:moveTo>
                    <a:pt x="100" y="115"/>
                  </a:moveTo>
                  <a:cubicBezTo>
                    <a:pt x="153" y="140"/>
                    <a:pt x="393" y="72"/>
                    <a:pt x="292" y="24"/>
                  </a:cubicBezTo>
                  <a:cubicBezTo>
                    <a:pt x="239"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5"/>
            <p:cNvSpPr/>
            <p:nvPr/>
          </p:nvSpPr>
          <p:spPr>
            <a:xfrm>
              <a:off x="7395742" y="2196086"/>
              <a:ext cx="28661" cy="14182"/>
            </a:xfrm>
            <a:custGeom>
              <a:rect b="b" l="l" r="r" t="t"/>
              <a:pathLst>
                <a:path extrusionOk="0" h="471" w="803">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5"/>
            <p:cNvSpPr/>
            <p:nvPr/>
          </p:nvSpPr>
          <p:spPr>
            <a:xfrm>
              <a:off x="5026803" y="2200482"/>
              <a:ext cx="8959" cy="11442"/>
            </a:xfrm>
            <a:custGeom>
              <a:rect b="b" l="l" r="r" t="t"/>
              <a:pathLst>
                <a:path extrusionOk="0" h="380" w="251">
                  <a:moveTo>
                    <a:pt x="224" y="233"/>
                  </a:moveTo>
                  <a:cubicBezTo>
                    <a:pt x="250" y="139"/>
                    <a:pt x="74" y="1"/>
                    <a:pt x="28" y="144"/>
                  </a:cubicBezTo>
                  <a:cubicBezTo>
                    <a:pt x="1" y="238"/>
                    <a:pt x="178" y="379"/>
                    <a:pt x="224" y="2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5"/>
            <p:cNvSpPr/>
            <p:nvPr/>
          </p:nvSpPr>
          <p:spPr>
            <a:xfrm>
              <a:off x="2388141" y="2201295"/>
              <a:ext cx="13884" cy="4246"/>
            </a:xfrm>
            <a:custGeom>
              <a:rect b="b" l="l" r="r" t="t"/>
              <a:pathLst>
                <a:path extrusionOk="0" h="141" w="389">
                  <a:moveTo>
                    <a:pt x="291" y="26"/>
                  </a:moveTo>
                  <a:cubicBezTo>
                    <a:pt x="237" y="1"/>
                    <a:pt x="1" y="69"/>
                    <a:pt x="100" y="117"/>
                  </a:cubicBezTo>
                  <a:cubicBezTo>
                    <a:pt x="151" y="141"/>
                    <a:pt x="389"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5"/>
            <p:cNvSpPr/>
            <p:nvPr/>
          </p:nvSpPr>
          <p:spPr>
            <a:xfrm>
              <a:off x="2116312" y="2199307"/>
              <a:ext cx="13813" cy="5540"/>
            </a:xfrm>
            <a:custGeom>
              <a:rect b="b" l="l" r="r" t="t"/>
              <a:pathLst>
                <a:path extrusionOk="0" h="184" w="387">
                  <a:moveTo>
                    <a:pt x="387" y="0"/>
                  </a:moveTo>
                  <a:lnTo>
                    <a:pt x="0" y="0"/>
                  </a:lnTo>
                  <a:lnTo>
                    <a:pt x="0"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5"/>
            <p:cNvSpPr/>
            <p:nvPr/>
          </p:nvSpPr>
          <p:spPr>
            <a:xfrm>
              <a:off x="6266809" y="2190727"/>
              <a:ext cx="6960" cy="6263"/>
            </a:xfrm>
            <a:custGeom>
              <a:rect b="b" l="l" r="r" t="t"/>
              <a:pathLst>
                <a:path extrusionOk="0" h="208" w="195">
                  <a:moveTo>
                    <a:pt x="194" y="104"/>
                  </a:moveTo>
                  <a:cubicBezTo>
                    <a:pt x="195" y="53"/>
                    <a:pt x="37" y="1"/>
                    <a:pt x="2" y="104"/>
                  </a:cubicBezTo>
                  <a:cubicBezTo>
                    <a:pt x="0" y="155"/>
                    <a:pt x="156"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5"/>
            <p:cNvSpPr/>
            <p:nvPr/>
          </p:nvSpPr>
          <p:spPr>
            <a:xfrm>
              <a:off x="3268659" y="2179135"/>
              <a:ext cx="52254" cy="22793"/>
            </a:xfrm>
            <a:custGeom>
              <a:rect b="b" l="l" r="r" t="t"/>
              <a:pathLst>
                <a:path extrusionOk="0" h="757" w="1464">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5"/>
            <p:cNvSpPr/>
            <p:nvPr/>
          </p:nvSpPr>
          <p:spPr>
            <a:xfrm>
              <a:off x="7825722" y="2187625"/>
              <a:ext cx="13991" cy="4276"/>
            </a:xfrm>
            <a:custGeom>
              <a:rect b="b" l="l" r="r" t="t"/>
              <a:pathLst>
                <a:path extrusionOk="0" h="142" w="392">
                  <a:moveTo>
                    <a:pt x="294" y="25"/>
                  </a:moveTo>
                  <a:cubicBezTo>
                    <a:pt x="240" y="1"/>
                    <a:pt x="0" y="70"/>
                    <a:pt x="99" y="116"/>
                  </a:cubicBezTo>
                  <a:cubicBezTo>
                    <a:pt x="154" y="142"/>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5"/>
            <p:cNvSpPr/>
            <p:nvPr/>
          </p:nvSpPr>
          <p:spPr>
            <a:xfrm>
              <a:off x="3334617" y="2185578"/>
              <a:ext cx="13777" cy="5540"/>
            </a:xfrm>
            <a:custGeom>
              <a:rect b="b" l="l" r="r" t="t"/>
              <a:pathLst>
                <a:path extrusionOk="0" h="184" w="386">
                  <a:moveTo>
                    <a:pt x="1" y="184"/>
                  </a:moveTo>
                  <a:lnTo>
                    <a:pt x="386" y="184"/>
                  </a:lnTo>
                  <a:lnTo>
                    <a:pt x="386"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5"/>
            <p:cNvSpPr/>
            <p:nvPr/>
          </p:nvSpPr>
          <p:spPr>
            <a:xfrm>
              <a:off x="1896129" y="2188378"/>
              <a:ext cx="13670" cy="2740"/>
            </a:xfrm>
            <a:custGeom>
              <a:rect b="b" l="l" r="r" t="t"/>
              <a:pathLst>
                <a:path extrusionOk="0" h="91" w="383">
                  <a:moveTo>
                    <a:pt x="383" y="0"/>
                  </a:moveTo>
                  <a:cubicBezTo>
                    <a:pt x="235" y="20"/>
                    <a:pt x="4" y="2"/>
                    <a:pt x="0" y="91"/>
                  </a:cubicBezTo>
                  <a:cubicBezTo>
                    <a:pt x="148" y="71"/>
                    <a:pt x="379" y="89"/>
                    <a:pt x="3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5"/>
            <p:cNvSpPr/>
            <p:nvPr/>
          </p:nvSpPr>
          <p:spPr>
            <a:xfrm>
              <a:off x="6467041" y="2174649"/>
              <a:ext cx="29018" cy="10960"/>
            </a:xfrm>
            <a:custGeom>
              <a:rect b="b" l="l" r="r" t="t"/>
              <a:pathLst>
                <a:path extrusionOk="0" h="364" w="813">
                  <a:moveTo>
                    <a:pt x="562" y="364"/>
                  </a:moveTo>
                  <a:cubicBezTo>
                    <a:pt x="813" y="245"/>
                    <a:pt x="681" y="91"/>
                    <a:pt x="370" y="1"/>
                  </a:cubicBezTo>
                  <a:cubicBezTo>
                    <a:pt x="344" y="228"/>
                    <a:pt x="1" y="285"/>
                    <a:pt x="562"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5"/>
            <p:cNvSpPr/>
            <p:nvPr/>
          </p:nvSpPr>
          <p:spPr>
            <a:xfrm>
              <a:off x="130454" y="2182115"/>
              <a:ext cx="14027" cy="4336"/>
            </a:xfrm>
            <a:custGeom>
              <a:rect b="b" l="l" r="r" t="t"/>
              <a:pathLst>
                <a:path extrusionOk="0" h="144" w="393">
                  <a:moveTo>
                    <a:pt x="293" y="26"/>
                  </a:moveTo>
                  <a:cubicBezTo>
                    <a:pt x="241" y="1"/>
                    <a:pt x="1" y="70"/>
                    <a:pt x="99" y="116"/>
                  </a:cubicBezTo>
                  <a:cubicBezTo>
                    <a:pt x="152" y="143"/>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5"/>
            <p:cNvSpPr/>
            <p:nvPr/>
          </p:nvSpPr>
          <p:spPr>
            <a:xfrm>
              <a:off x="8390081" y="2179466"/>
              <a:ext cx="14063" cy="4185"/>
            </a:xfrm>
            <a:custGeom>
              <a:rect b="b" l="l" r="r" t="t"/>
              <a:pathLst>
                <a:path extrusionOk="0" h="139" w="394">
                  <a:moveTo>
                    <a:pt x="295" y="24"/>
                  </a:moveTo>
                  <a:cubicBezTo>
                    <a:pt x="238" y="0"/>
                    <a:pt x="1" y="68"/>
                    <a:pt x="101" y="115"/>
                  </a:cubicBezTo>
                  <a:cubicBezTo>
                    <a:pt x="154" y="139"/>
                    <a:pt x="394" y="69"/>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5"/>
            <p:cNvSpPr/>
            <p:nvPr/>
          </p:nvSpPr>
          <p:spPr>
            <a:xfrm>
              <a:off x="4552923" y="2180158"/>
              <a:ext cx="13813" cy="2800"/>
            </a:xfrm>
            <a:custGeom>
              <a:rect b="b" l="l" r="r" t="t"/>
              <a:pathLst>
                <a:path extrusionOk="0" h="93" w="387">
                  <a:moveTo>
                    <a:pt x="386" y="1"/>
                  </a:moveTo>
                  <a:cubicBezTo>
                    <a:pt x="236" y="20"/>
                    <a:pt x="7" y="5"/>
                    <a:pt x="0" y="92"/>
                  </a:cubicBezTo>
                  <a:cubicBezTo>
                    <a:pt x="151" y="71"/>
                    <a:pt x="383" y="89"/>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5"/>
            <p:cNvSpPr/>
            <p:nvPr/>
          </p:nvSpPr>
          <p:spPr>
            <a:xfrm>
              <a:off x="8655200" y="2173986"/>
              <a:ext cx="13849" cy="7467"/>
            </a:xfrm>
            <a:custGeom>
              <a:rect b="b" l="l" r="r" t="t"/>
              <a:pathLst>
                <a:path extrusionOk="0" h="248" w="388">
                  <a:moveTo>
                    <a:pt x="388" y="114"/>
                  </a:moveTo>
                  <a:cubicBezTo>
                    <a:pt x="384" y="23"/>
                    <a:pt x="49" y="1"/>
                    <a:pt x="0" y="114"/>
                  </a:cubicBezTo>
                  <a:cubicBezTo>
                    <a:pt x="217" y="105"/>
                    <a:pt x="303" y="247"/>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5"/>
            <p:cNvSpPr/>
            <p:nvPr/>
          </p:nvSpPr>
          <p:spPr>
            <a:xfrm>
              <a:off x="8928636" y="2166489"/>
              <a:ext cx="25556" cy="10960"/>
            </a:xfrm>
            <a:custGeom>
              <a:rect b="b" l="l" r="r" t="t"/>
              <a:pathLst>
                <a:path extrusionOk="0" h="364" w="716">
                  <a:moveTo>
                    <a:pt x="440" y="363"/>
                  </a:moveTo>
                  <a:cubicBezTo>
                    <a:pt x="500" y="242"/>
                    <a:pt x="716" y="191"/>
                    <a:pt x="635" y="0"/>
                  </a:cubicBezTo>
                  <a:lnTo>
                    <a:pt x="56" y="0"/>
                  </a:lnTo>
                  <a:cubicBezTo>
                    <a:pt x="0" y="209"/>
                    <a:pt x="102" y="342"/>
                    <a:pt x="440"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5"/>
            <p:cNvSpPr/>
            <p:nvPr/>
          </p:nvSpPr>
          <p:spPr>
            <a:xfrm>
              <a:off x="6300966" y="2168446"/>
              <a:ext cx="20987" cy="9003"/>
            </a:xfrm>
            <a:custGeom>
              <a:rect b="b" l="l" r="r" t="t"/>
              <a:pathLst>
                <a:path extrusionOk="0" h="299" w="588">
                  <a:moveTo>
                    <a:pt x="393" y="298"/>
                  </a:moveTo>
                  <a:cubicBezTo>
                    <a:pt x="393" y="210"/>
                    <a:pt x="550" y="191"/>
                    <a:pt x="588" y="116"/>
                  </a:cubicBezTo>
                  <a:cubicBezTo>
                    <a:pt x="338" y="112"/>
                    <a:pt x="320" y="1"/>
                    <a:pt x="9" y="27"/>
                  </a:cubicBezTo>
                  <a:cubicBezTo>
                    <a:pt x="0" y="183"/>
                    <a:pt x="154" y="259"/>
                    <a:pt x="393" y="2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5"/>
            <p:cNvSpPr/>
            <p:nvPr/>
          </p:nvSpPr>
          <p:spPr>
            <a:xfrm>
              <a:off x="8624220" y="2171216"/>
              <a:ext cx="14063" cy="4276"/>
            </a:xfrm>
            <a:custGeom>
              <a:rect b="b" l="l" r="r" t="t"/>
              <a:pathLst>
                <a:path extrusionOk="0" h="142" w="394">
                  <a:moveTo>
                    <a:pt x="98" y="118"/>
                  </a:moveTo>
                  <a:cubicBezTo>
                    <a:pt x="153" y="141"/>
                    <a:pt x="393" y="73"/>
                    <a:pt x="293" y="26"/>
                  </a:cubicBezTo>
                  <a:cubicBezTo>
                    <a:pt x="238" y="0"/>
                    <a:pt x="0" y="69"/>
                    <a:pt x="98"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5"/>
            <p:cNvSpPr/>
            <p:nvPr/>
          </p:nvSpPr>
          <p:spPr>
            <a:xfrm>
              <a:off x="5011670" y="2162786"/>
              <a:ext cx="39797" cy="15838"/>
            </a:xfrm>
            <a:custGeom>
              <a:rect b="b" l="l" r="r" t="t"/>
              <a:pathLst>
                <a:path extrusionOk="0" h="526" w="1115">
                  <a:moveTo>
                    <a:pt x="648" y="304"/>
                  </a:moveTo>
                  <a:cubicBezTo>
                    <a:pt x="1114" y="1"/>
                    <a:pt x="1" y="525"/>
                    <a:pt x="648"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5"/>
            <p:cNvSpPr/>
            <p:nvPr/>
          </p:nvSpPr>
          <p:spPr>
            <a:xfrm>
              <a:off x="2798205" y="2160076"/>
              <a:ext cx="36264" cy="19060"/>
            </a:xfrm>
            <a:custGeom>
              <a:rect b="b" l="l" r="r" t="t"/>
              <a:pathLst>
                <a:path extrusionOk="0" h="633" w="1016">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5"/>
            <p:cNvSpPr/>
            <p:nvPr/>
          </p:nvSpPr>
          <p:spPr>
            <a:xfrm>
              <a:off x="3948624" y="2155530"/>
              <a:ext cx="37870" cy="18849"/>
            </a:xfrm>
            <a:custGeom>
              <a:rect b="b" l="l" r="r" t="t"/>
              <a:pathLst>
                <a:path extrusionOk="0" h="626" w="1061">
                  <a:moveTo>
                    <a:pt x="732" y="545"/>
                  </a:moveTo>
                  <a:cubicBezTo>
                    <a:pt x="1061" y="392"/>
                    <a:pt x="618" y="137"/>
                    <a:pt x="345" y="0"/>
                  </a:cubicBezTo>
                  <a:cubicBezTo>
                    <a:pt x="49" y="140"/>
                    <a:pt x="1" y="625"/>
                    <a:pt x="732"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5"/>
            <p:cNvSpPr/>
            <p:nvPr/>
          </p:nvSpPr>
          <p:spPr>
            <a:xfrm>
              <a:off x="2838965" y="2163418"/>
              <a:ext cx="7067" cy="6233"/>
            </a:xfrm>
            <a:custGeom>
              <a:rect b="b" l="l" r="r" t="t"/>
              <a:pathLst>
                <a:path extrusionOk="0" h="207" w="198">
                  <a:moveTo>
                    <a:pt x="2" y="104"/>
                  </a:moveTo>
                  <a:cubicBezTo>
                    <a:pt x="0" y="155"/>
                    <a:pt x="158" y="207"/>
                    <a:pt x="196" y="104"/>
                  </a:cubicBezTo>
                  <a:cubicBezTo>
                    <a:pt x="197" y="53"/>
                    <a:pt x="40" y="1"/>
                    <a:pt x="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5"/>
            <p:cNvSpPr/>
            <p:nvPr/>
          </p:nvSpPr>
          <p:spPr>
            <a:xfrm>
              <a:off x="387114" y="2152820"/>
              <a:ext cx="56680" cy="22583"/>
            </a:xfrm>
            <a:custGeom>
              <a:rect b="b" l="l" r="r" t="t"/>
              <a:pathLst>
                <a:path extrusionOk="0" h="750" w="1588">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5"/>
            <p:cNvSpPr/>
            <p:nvPr/>
          </p:nvSpPr>
          <p:spPr>
            <a:xfrm>
              <a:off x="3331084" y="2163027"/>
              <a:ext cx="14027" cy="4276"/>
            </a:xfrm>
            <a:custGeom>
              <a:rect b="b" l="l" r="r" t="t"/>
              <a:pathLst>
                <a:path extrusionOk="0" h="142" w="393">
                  <a:moveTo>
                    <a:pt x="296" y="25"/>
                  </a:moveTo>
                  <a:cubicBezTo>
                    <a:pt x="238" y="1"/>
                    <a:pt x="1" y="67"/>
                    <a:pt x="100" y="117"/>
                  </a:cubicBezTo>
                  <a:cubicBezTo>
                    <a:pt x="153" y="142"/>
                    <a:pt x="392" y="72"/>
                    <a:pt x="296"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5"/>
            <p:cNvSpPr/>
            <p:nvPr/>
          </p:nvSpPr>
          <p:spPr>
            <a:xfrm>
              <a:off x="2150790" y="2160437"/>
              <a:ext cx="13706" cy="6745"/>
            </a:xfrm>
            <a:custGeom>
              <a:rect b="b" l="l" r="r" t="t"/>
              <a:pathLst>
                <a:path extrusionOk="0" h="224" w="384">
                  <a:moveTo>
                    <a:pt x="384" y="111"/>
                  </a:moveTo>
                  <a:cubicBezTo>
                    <a:pt x="345" y="0"/>
                    <a:pt x="171" y="55"/>
                    <a:pt x="0" y="111"/>
                  </a:cubicBezTo>
                  <a:cubicBezTo>
                    <a:pt x="2" y="203"/>
                    <a:pt x="338" y="224"/>
                    <a:pt x="384"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5"/>
            <p:cNvSpPr/>
            <p:nvPr/>
          </p:nvSpPr>
          <p:spPr>
            <a:xfrm>
              <a:off x="3035091" y="2157577"/>
              <a:ext cx="14027" cy="4276"/>
            </a:xfrm>
            <a:custGeom>
              <a:rect b="b" l="l" r="r" t="t"/>
              <a:pathLst>
                <a:path extrusionOk="0" h="142" w="393">
                  <a:moveTo>
                    <a:pt x="295" y="25"/>
                  </a:moveTo>
                  <a:cubicBezTo>
                    <a:pt x="241" y="0"/>
                    <a:pt x="1" y="69"/>
                    <a:pt x="100" y="116"/>
                  </a:cubicBezTo>
                  <a:cubicBezTo>
                    <a:pt x="155" y="141"/>
                    <a:pt x="392" y="71"/>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5"/>
            <p:cNvSpPr/>
            <p:nvPr/>
          </p:nvSpPr>
          <p:spPr>
            <a:xfrm>
              <a:off x="5681677" y="2155138"/>
              <a:ext cx="20773" cy="3643"/>
            </a:xfrm>
            <a:custGeom>
              <a:rect b="b" l="l" r="r" t="t"/>
              <a:pathLst>
                <a:path extrusionOk="0" h="121" w="582">
                  <a:moveTo>
                    <a:pt x="582" y="15"/>
                  </a:moveTo>
                  <a:cubicBezTo>
                    <a:pt x="356" y="28"/>
                    <a:pt x="36" y="0"/>
                    <a:pt x="1" y="106"/>
                  </a:cubicBezTo>
                  <a:cubicBezTo>
                    <a:pt x="228" y="92"/>
                    <a:pt x="552" y="120"/>
                    <a:pt x="582"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5"/>
            <p:cNvSpPr/>
            <p:nvPr/>
          </p:nvSpPr>
          <p:spPr>
            <a:xfrm>
              <a:off x="2949146" y="2152820"/>
              <a:ext cx="13813" cy="2740"/>
            </a:xfrm>
            <a:custGeom>
              <a:rect b="b" l="l" r="r" t="t"/>
              <a:pathLst>
                <a:path extrusionOk="0" h="91" w="387">
                  <a:moveTo>
                    <a:pt x="387" y="0"/>
                  </a:moveTo>
                  <a:cubicBezTo>
                    <a:pt x="239" y="20"/>
                    <a:pt x="7" y="1"/>
                    <a:pt x="0" y="90"/>
                  </a:cubicBezTo>
                  <a:cubicBezTo>
                    <a:pt x="149" y="72"/>
                    <a:pt x="383" y="9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5"/>
            <p:cNvSpPr/>
            <p:nvPr/>
          </p:nvSpPr>
          <p:spPr>
            <a:xfrm>
              <a:off x="8936595" y="2141830"/>
              <a:ext cx="14670" cy="9545"/>
            </a:xfrm>
            <a:custGeom>
              <a:rect b="b" l="l" r="r" t="t"/>
              <a:pathLst>
                <a:path extrusionOk="0" h="317" w="411">
                  <a:moveTo>
                    <a:pt x="410" y="275"/>
                  </a:moveTo>
                  <a:lnTo>
                    <a:pt x="410" y="92"/>
                  </a:lnTo>
                  <a:cubicBezTo>
                    <a:pt x="216" y="92"/>
                    <a:pt x="179" y="19"/>
                    <a:pt x="23" y="1"/>
                  </a:cubicBezTo>
                  <a:cubicBezTo>
                    <a:pt x="42" y="147"/>
                    <a:pt x="1" y="317"/>
                    <a:pt x="410"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5"/>
            <p:cNvSpPr/>
            <p:nvPr/>
          </p:nvSpPr>
          <p:spPr>
            <a:xfrm>
              <a:off x="5561146" y="2146557"/>
              <a:ext cx="14063" cy="4306"/>
            </a:xfrm>
            <a:custGeom>
              <a:rect b="b" l="l" r="r" t="t"/>
              <a:pathLst>
                <a:path extrusionOk="0" h="143" w="394">
                  <a:moveTo>
                    <a:pt x="295" y="27"/>
                  </a:moveTo>
                  <a:cubicBezTo>
                    <a:pt x="241" y="1"/>
                    <a:pt x="1" y="71"/>
                    <a:pt x="101" y="118"/>
                  </a:cubicBezTo>
                  <a:cubicBezTo>
                    <a:pt x="156" y="143"/>
                    <a:pt x="394" y="75"/>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5"/>
            <p:cNvSpPr/>
            <p:nvPr/>
          </p:nvSpPr>
          <p:spPr>
            <a:xfrm>
              <a:off x="2160392" y="2141921"/>
              <a:ext cx="29518" cy="9846"/>
            </a:xfrm>
            <a:custGeom>
              <a:rect b="b" l="l" r="r" t="t"/>
              <a:pathLst>
                <a:path extrusionOk="0" h="327" w="827">
                  <a:moveTo>
                    <a:pt x="693" y="272"/>
                  </a:moveTo>
                  <a:cubicBezTo>
                    <a:pt x="826" y="29"/>
                    <a:pt x="294" y="98"/>
                    <a:pt x="115" y="1"/>
                  </a:cubicBezTo>
                  <a:cubicBezTo>
                    <a:pt x="0" y="237"/>
                    <a:pt x="193" y="327"/>
                    <a:pt x="693"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5"/>
            <p:cNvSpPr/>
            <p:nvPr/>
          </p:nvSpPr>
          <p:spPr>
            <a:xfrm>
              <a:off x="8620758" y="2139181"/>
              <a:ext cx="34515" cy="8943"/>
            </a:xfrm>
            <a:custGeom>
              <a:rect b="b" l="l" r="r" t="t"/>
              <a:pathLst>
                <a:path extrusionOk="0" h="297" w="967">
                  <a:moveTo>
                    <a:pt x="195" y="272"/>
                  </a:moveTo>
                  <a:cubicBezTo>
                    <a:pt x="635" y="297"/>
                    <a:pt x="921" y="250"/>
                    <a:pt x="967" y="89"/>
                  </a:cubicBezTo>
                  <a:cubicBezTo>
                    <a:pt x="627" y="111"/>
                    <a:pt x="1" y="0"/>
                    <a:pt x="195"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5"/>
            <p:cNvSpPr/>
            <p:nvPr/>
          </p:nvSpPr>
          <p:spPr>
            <a:xfrm>
              <a:off x="2713151" y="2136411"/>
              <a:ext cx="17739" cy="10960"/>
            </a:xfrm>
            <a:custGeom>
              <a:rect b="b" l="l" r="r" t="t"/>
              <a:pathLst>
                <a:path extrusionOk="0" h="364" w="497">
                  <a:moveTo>
                    <a:pt x="443" y="364"/>
                  </a:moveTo>
                  <a:cubicBezTo>
                    <a:pt x="497" y="157"/>
                    <a:pt x="394" y="23"/>
                    <a:pt x="57" y="1"/>
                  </a:cubicBezTo>
                  <a:cubicBezTo>
                    <a:pt x="1" y="207"/>
                    <a:pt x="104" y="343"/>
                    <a:pt x="443"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5"/>
            <p:cNvSpPr/>
            <p:nvPr/>
          </p:nvSpPr>
          <p:spPr>
            <a:xfrm>
              <a:off x="7054814" y="2141168"/>
              <a:ext cx="14027" cy="4246"/>
            </a:xfrm>
            <a:custGeom>
              <a:rect b="b" l="l" r="r" t="t"/>
              <a:pathLst>
                <a:path extrusionOk="0" h="141" w="393">
                  <a:moveTo>
                    <a:pt x="99" y="114"/>
                  </a:moveTo>
                  <a:cubicBezTo>
                    <a:pt x="154" y="140"/>
                    <a:pt x="393" y="71"/>
                    <a:pt x="293" y="23"/>
                  </a:cubicBezTo>
                  <a:cubicBezTo>
                    <a:pt x="239" y="1"/>
                    <a:pt x="1" y="69"/>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5"/>
            <p:cNvSpPr/>
            <p:nvPr/>
          </p:nvSpPr>
          <p:spPr>
            <a:xfrm>
              <a:off x="2339779" y="2141138"/>
              <a:ext cx="14170" cy="4276"/>
            </a:xfrm>
            <a:custGeom>
              <a:rect b="b" l="l" r="r" t="t"/>
              <a:pathLst>
                <a:path extrusionOk="0" h="142" w="397">
                  <a:moveTo>
                    <a:pt x="295" y="24"/>
                  </a:moveTo>
                  <a:cubicBezTo>
                    <a:pt x="242" y="0"/>
                    <a:pt x="1" y="68"/>
                    <a:pt x="103" y="115"/>
                  </a:cubicBezTo>
                  <a:cubicBezTo>
                    <a:pt x="158" y="141"/>
                    <a:pt x="396" y="72"/>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5"/>
            <p:cNvSpPr/>
            <p:nvPr/>
          </p:nvSpPr>
          <p:spPr>
            <a:xfrm>
              <a:off x="7422297" y="2130961"/>
              <a:ext cx="23521" cy="8250"/>
            </a:xfrm>
            <a:custGeom>
              <a:rect b="b" l="l" r="r" t="t"/>
              <a:pathLst>
                <a:path extrusionOk="0" h="274" w="659">
                  <a:moveTo>
                    <a:pt x="411" y="273"/>
                  </a:moveTo>
                  <a:cubicBezTo>
                    <a:pt x="422" y="157"/>
                    <a:pt x="658" y="145"/>
                    <a:pt x="605" y="0"/>
                  </a:cubicBezTo>
                  <a:lnTo>
                    <a:pt x="217" y="0"/>
                  </a:lnTo>
                  <a:cubicBezTo>
                    <a:pt x="0" y="131"/>
                    <a:pt x="9" y="222"/>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5"/>
            <p:cNvSpPr/>
            <p:nvPr/>
          </p:nvSpPr>
          <p:spPr>
            <a:xfrm>
              <a:off x="2008273" y="2121748"/>
              <a:ext cx="46436" cy="9244"/>
            </a:xfrm>
            <a:custGeom>
              <a:rect b="b" l="l" r="r" t="t"/>
              <a:pathLst>
                <a:path extrusionOk="0" h="307" w="1301">
                  <a:moveTo>
                    <a:pt x="713" y="306"/>
                  </a:moveTo>
                  <a:cubicBezTo>
                    <a:pt x="1300" y="1"/>
                    <a:pt x="0" y="31"/>
                    <a:pt x="713"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5"/>
            <p:cNvSpPr/>
            <p:nvPr/>
          </p:nvSpPr>
          <p:spPr>
            <a:xfrm>
              <a:off x="8948801" y="2113619"/>
              <a:ext cx="39761" cy="15808"/>
            </a:xfrm>
            <a:custGeom>
              <a:rect b="b" l="l" r="r" t="t"/>
              <a:pathLst>
                <a:path extrusionOk="0" h="525" w="1114">
                  <a:moveTo>
                    <a:pt x="647" y="304"/>
                  </a:moveTo>
                  <a:cubicBezTo>
                    <a:pt x="1114" y="1"/>
                    <a:pt x="0" y="524"/>
                    <a:pt x="647"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5"/>
            <p:cNvSpPr/>
            <p:nvPr/>
          </p:nvSpPr>
          <p:spPr>
            <a:xfrm>
              <a:off x="8073459" y="2121989"/>
              <a:ext cx="14063" cy="4276"/>
            </a:xfrm>
            <a:custGeom>
              <a:rect b="b" l="l" r="r" t="t"/>
              <a:pathLst>
                <a:path extrusionOk="0" h="142" w="394">
                  <a:moveTo>
                    <a:pt x="100" y="117"/>
                  </a:moveTo>
                  <a:cubicBezTo>
                    <a:pt x="154" y="142"/>
                    <a:pt x="394" y="73"/>
                    <a:pt x="292" y="26"/>
                  </a:cubicBezTo>
                  <a:cubicBezTo>
                    <a:pt x="244" y="1"/>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5"/>
            <p:cNvSpPr/>
            <p:nvPr/>
          </p:nvSpPr>
          <p:spPr>
            <a:xfrm>
              <a:off x="5069170" y="2120032"/>
              <a:ext cx="13884" cy="5480"/>
            </a:xfrm>
            <a:custGeom>
              <a:rect b="b" l="l" r="r" t="t"/>
              <a:pathLst>
                <a:path extrusionOk="0" h="182" w="389">
                  <a:moveTo>
                    <a:pt x="1" y="182"/>
                  </a:moveTo>
                  <a:lnTo>
                    <a:pt x="388" y="182"/>
                  </a:lnTo>
                  <a:lnTo>
                    <a:pt x="388"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5"/>
            <p:cNvSpPr/>
            <p:nvPr/>
          </p:nvSpPr>
          <p:spPr>
            <a:xfrm>
              <a:off x="2928551" y="2119430"/>
              <a:ext cx="13813" cy="6715"/>
            </a:xfrm>
            <a:custGeom>
              <a:rect b="b" l="l" r="r" t="t"/>
              <a:pathLst>
                <a:path extrusionOk="0" h="223" w="387">
                  <a:moveTo>
                    <a:pt x="1" y="111"/>
                  </a:moveTo>
                  <a:cubicBezTo>
                    <a:pt x="2" y="202"/>
                    <a:pt x="337" y="223"/>
                    <a:pt x="387" y="111"/>
                  </a:cubicBezTo>
                  <a:cubicBezTo>
                    <a:pt x="344" y="1"/>
                    <a:pt x="172" y="56"/>
                    <a:pt x="1"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5"/>
            <p:cNvSpPr/>
            <p:nvPr/>
          </p:nvSpPr>
          <p:spPr>
            <a:xfrm>
              <a:off x="6818570" y="2109614"/>
              <a:ext cx="26412" cy="15326"/>
            </a:xfrm>
            <a:custGeom>
              <a:rect b="b" l="l" r="r" t="t"/>
              <a:pathLst>
                <a:path extrusionOk="0" h="509" w="740">
                  <a:moveTo>
                    <a:pt x="739" y="437"/>
                  </a:moveTo>
                  <a:lnTo>
                    <a:pt x="739" y="75"/>
                  </a:lnTo>
                  <a:cubicBezTo>
                    <a:pt x="1" y="1"/>
                    <a:pt x="1" y="508"/>
                    <a:pt x="739" y="4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5"/>
            <p:cNvSpPr/>
            <p:nvPr/>
          </p:nvSpPr>
          <p:spPr>
            <a:xfrm>
              <a:off x="2783928" y="2116900"/>
              <a:ext cx="6996" cy="6233"/>
            </a:xfrm>
            <a:custGeom>
              <a:rect b="b" l="l" r="r" t="t"/>
              <a:pathLst>
                <a:path extrusionOk="0" h="207" w="196">
                  <a:moveTo>
                    <a:pt x="195" y="104"/>
                  </a:moveTo>
                  <a:cubicBezTo>
                    <a:pt x="195" y="55"/>
                    <a:pt x="36" y="0"/>
                    <a:pt x="1" y="104"/>
                  </a:cubicBezTo>
                  <a:cubicBezTo>
                    <a:pt x="1" y="154"/>
                    <a:pt x="157" y="206"/>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5"/>
            <p:cNvSpPr/>
            <p:nvPr/>
          </p:nvSpPr>
          <p:spPr>
            <a:xfrm>
              <a:off x="4181264" y="2114130"/>
              <a:ext cx="6924" cy="6293"/>
            </a:xfrm>
            <a:custGeom>
              <a:rect b="b" l="l" r="r" t="t"/>
              <a:pathLst>
                <a:path extrusionOk="0" h="209" w="194">
                  <a:moveTo>
                    <a:pt x="192" y="105"/>
                  </a:moveTo>
                  <a:cubicBezTo>
                    <a:pt x="194" y="56"/>
                    <a:pt x="37" y="1"/>
                    <a:pt x="0" y="105"/>
                  </a:cubicBezTo>
                  <a:cubicBezTo>
                    <a:pt x="0" y="155"/>
                    <a:pt x="156" y="208"/>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5"/>
            <p:cNvSpPr/>
            <p:nvPr/>
          </p:nvSpPr>
          <p:spPr>
            <a:xfrm>
              <a:off x="2715114" y="2109102"/>
              <a:ext cx="22629" cy="11713"/>
            </a:xfrm>
            <a:custGeom>
              <a:rect b="b" l="l" r="r" t="t"/>
              <a:pathLst>
                <a:path extrusionOk="0" h="389" w="634">
                  <a:moveTo>
                    <a:pt x="194" y="1"/>
                  </a:moveTo>
                  <a:cubicBezTo>
                    <a:pt x="204" y="126"/>
                    <a:pt x="104" y="199"/>
                    <a:pt x="1" y="272"/>
                  </a:cubicBezTo>
                  <a:cubicBezTo>
                    <a:pt x="246" y="276"/>
                    <a:pt x="267" y="388"/>
                    <a:pt x="578" y="363"/>
                  </a:cubicBezTo>
                  <a:cubicBezTo>
                    <a:pt x="634" y="157"/>
                    <a:pt x="533" y="21"/>
                    <a:pt x="1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5"/>
            <p:cNvSpPr/>
            <p:nvPr/>
          </p:nvSpPr>
          <p:spPr>
            <a:xfrm>
              <a:off x="2601507" y="2113829"/>
              <a:ext cx="13956" cy="4215"/>
            </a:xfrm>
            <a:custGeom>
              <a:rect b="b" l="l" r="r" t="t"/>
              <a:pathLst>
                <a:path extrusionOk="0" h="140" w="391">
                  <a:moveTo>
                    <a:pt x="291" y="24"/>
                  </a:moveTo>
                  <a:cubicBezTo>
                    <a:pt x="239" y="0"/>
                    <a:pt x="0" y="68"/>
                    <a:pt x="99" y="115"/>
                  </a:cubicBezTo>
                  <a:cubicBezTo>
                    <a:pt x="153" y="140"/>
                    <a:pt x="390" y="72"/>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5"/>
            <p:cNvSpPr/>
            <p:nvPr/>
          </p:nvSpPr>
          <p:spPr>
            <a:xfrm>
              <a:off x="1923648" y="2106393"/>
              <a:ext cx="20630" cy="8160"/>
            </a:xfrm>
            <a:custGeom>
              <a:rect b="b" l="l" r="r" t="t"/>
              <a:pathLst>
                <a:path extrusionOk="0" h="271" w="578">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5"/>
            <p:cNvSpPr/>
            <p:nvPr/>
          </p:nvSpPr>
          <p:spPr>
            <a:xfrm>
              <a:off x="4503882" y="2103653"/>
              <a:ext cx="23521" cy="8220"/>
            </a:xfrm>
            <a:custGeom>
              <a:rect b="b" l="l" r="r" t="t"/>
              <a:pathLst>
                <a:path extrusionOk="0" h="273" w="659">
                  <a:moveTo>
                    <a:pt x="412" y="273"/>
                  </a:moveTo>
                  <a:cubicBezTo>
                    <a:pt x="422" y="157"/>
                    <a:pt x="659" y="146"/>
                    <a:pt x="607" y="0"/>
                  </a:cubicBezTo>
                  <a:lnTo>
                    <a:pt x="219" y="0"/>
                  </a:lnTo>
                  <a:cubicBezTo>
                    <a:pt x="1" y="131"/>
                    <a:pt x="10" y="221"/>
                    <a:pt x="41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5"/>
            <p:cNvSpPr/>
            <p:nvPr/>
          </p:nvSpPr>
          <p:spPr>
            <a:xfrm>
              <a:off x="2763298" y="2106001"/>
              <a:ext cx="6924" cy="6203"/>
            </a:xfrm>
            <a:custGeom>
              <a:rect b="b" l="l" r="r" t="t"/>
              <a:pathLst>
                <a:path extrusionOk="0" h="206" w="194">
                  <a:moveTo>
                    <a:pt x="194" y="104"/>
                  </a:moveTo>
                  <a:cubicBezTo>
                    <a:pt x="194" y="53"/>
                    <a:pt x="37" y="0"/>
                    <a:pt x="0" y="104"/>
                  </a:cubicBezTo>
                  <a:cubicBezTo>
                    <a:pt x="2" y="153"/>
                    <a:pt x="157" y="205"/>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5"/>
            <p:cNvSpPr/>
            <p:nvPr/>
          </p:nvSpPr>
          <p:spPr>
            <a:xfrm>
              <a:off x="2605040" y="2106001"/>
              <a:ext cx="6889" cy="6203"/>
            </a:xfrm>
            <a:custGeom>
              <a:rect b="b" l="l" r="r" t="t"/>
              <a:pathLst>
                <a:path extrusionOk="0" h="206" w="193">
                  <a:moveTo>
                    <a:pt x="192" y="104"/>
                  </a:moveTo>
                  <a:cubicBezTo>
                    <a:pt x="192" y="53"/>
                    <a:pt x="35" y="0"/>
                    <a:pt x="0" y="104"/>
                  </a:cubicBezTo>
                  <a:cubicBezTo>
                    <a:pt x="0" y="153"/>
                    <a:pt x="153" y="205"/>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5"/>
            <p:cNvSpPr/>
            <p:nvPr/>
          </p:nvSpPr>
          <p:spPr>
            <a:xfrm>
              <a:off x="8717161" y="2103653"/>
              <a:ext cx="13813" cy="5480"/>
            </a:xfrm>
            <a:custGeom>
              <a:rect b="b" l="l" r="r" t="t"/>
              <a:pathLst>
                <a:path extrusionOk="0" h="182" w="387">
                  <a:moveTo>
                    <a:pt x="387" y="0"/>
                  </a:moveTo>
                  <a:lnTo>
                    <a:pt x="0" y="0"/>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5"/>
            <p:cNvSpPr/>
            <p:nvPr/>
          </p:nvSpPr>
          <p:spPr>
            <a:xfrm>
              <a:off x="2887184" y="2087816"/>
              <a:ext cx="26627" cy="15266"/>
            </a:xfrm>
            <a:custGeom>
              <a:rect b="b" l="l" r="r" t="t"/>
              <a:pathLst>
                <a:path extrusionOk="0" h="507" w="746">
                  <a:moveTo>
                    <a:pt x="0" y="72"/>
                  </a:moveTo>
                  <a:lnTo>
                    <a:pt x="0" y="435"/>
                  </a:lnTo>
                  <a:cubicBezTo>
                    <a:pt x="746" y="507"/>
                    <a:pt x="746" y="0"/>
                    <a:pt x="0" y="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5"/>
            <p:cNvSpPr/>
            <p:nvPr/>
          </p:nvSpPr>
          <p:spPr>
            <a:xfrm>
              <a:off x="2967491" y="2079536"/>
              <a:ext cx="37120" cy="15928"/>
            </a:xfrm>
            <a:custGeom>
              <a:rect b="b" l="l" r="r" t="t"/>
              <a:pathLst>
                <a:path extrusionOk="0" h="529" w="1040">
                  <a:moveTo>
                    <a:pt x="837" y="528"/>
                  </a:moveTo>
                  <a:cubicBezTo>
                    <a:pt x="1040" y="1"/>
                    <a:pt x="1" y="489"/>
                    <a:pt x="837" y="5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5"/>
            <p:cNvSpPr/>
            <p:nvPr/>
          </p:nvSpPr>
          <p:spPr>
            <a:xfrm>
              <a:off x="7925623" y="2077187"/>
              <a:ext cx="34443" cy="16320"/>
            </a:xfrm>
            <a:custGeom>
              <a:rect b="b" l="l" r="r" t="t"/>
              <a:pathLst>
                <a:path extrusionOk="0" h="542" w="965">
                  <a:moveTo>
                    <a:pt x="1" y="425"/>
                  </a:moveTo>
                  <a:cubicBezTo>
                    <a:pt x="253" y="541"/>
                    <a:pt x="711" y="541"/>
                    <a:pt x="964" y="425"/>
                  </a:cubicBezTo>
                  <a:cubicBezTo>
                    <a:pt x="962" y="1"/>
                    <a:pt x="5" y="1"/>
                    <a:pt x="1" y="4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5"/>
            <p:cNvSpPr/>
            <p:nvPr/>
          </p:nvSpPr>
          <p:spPr>
            <a:xfrm>
              <a:off x="7788031" y="2089953"/>
              <a:ext cx="13706" cy="2740"/>
            </a:xfrm>
            <a:custGeom>
              <a:rect b="b" l="l" r="r" t="t"/>
              <a:pathLst>
                <a:path extrusionOk="0" h="91" w="384">
                  <a:moveTo>
                    <a:pt x="384" y="1"/>
                  </a:moveTo>
                  <a:cubicBezTo>
                    <a:pt x="234" y="23"/>
                    <a:pt x="4" y="4"/>
                    <a:pt x="0" y="91"/>
                  </a:cubicBezTo>
                  <a:cubicBezTo>
                    <a:pt x="146" y="71"/>
                    <a:pt x="381" y="90"/>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5"/>
            <p:cNvSpPr/>
            <p:nvPr/>
          </p:nvSpPr>
          <p:spPr>
            <a:xfrm>
              <a:off x="8509863" y="2084534"/>
              <a:ext cx="21523" cy="6353"/>
            </a:xfrm>
            <a:custGeom>
              <a:rect b="b" l="l" r="r" t="t"/>
              <a:pathLst>
                <a:path extrusionOk="0" h="211" w="603">
                  <a:moveTo>
                    <a:pt x="603" y="181"/>
                  </a:moveTo>
                  <a:lnTo>
                    <a:pt x="603" y="1"/>
                  </a:lnTo>
                  <a:lnTo>
                    <a:pt x="26" y="1"/>
                  </a:lnTo>
                  <a:cubicBezTo>
                    <a:pt x="1" y="161"/>
                    <a:pt x="215" y="211"/>
                    <a:pt x="603"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5"/>
            <p:cNvSpPr/>
            <p:nvPr/>
          </p:nvSpPr>
          <p:spPr>
            <a:xfrm>
              <a:off x="8593311" y="2077729"/>
              <a:ext cx="13777" cy="7497"/>
            </a:xfrm>
            <a:custGeom>
              <a:rect b="b" l="l" r="r" t="t"/>
              <a:pathLst>
                <a:path extrusionOk="0" h="249" w="386">
                  <a:moveTo>
                    <a:pt x="386" y="133"/>
                  </a:moveTo>
                  <a:cubicBezTo>
                    <a:pt x="169" y="143"/>
                    <a:pt x="86" y="1"/>
                    <a:pt x="1" y="133"/>
                  </a:cubicBezTo>
                  <a:cubicBezTo>
                    <a:pt x="3" y="227"/>
                    <a:pt x="339" y="249"/>
                    <a:pt x="386" y="1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5"/>
            <p:cNvSpPr/>
            <p:nvPr/>
          </p:nvSpPr>
          <p:spPr>
            <a:xfrm>
              <a:off x="3778588" y="2078301"/>
              <a:ext cx="13884" cy="4215"/>
            </a:xfrm>
            <a:custGeom>
              <a:rect b="b" l="l" r="r" t="t"/>
              <a:pathLst>
                <a:path extrusionOk="0" h="140" w="389">
                  <a:moveTo>
                    <a:pt x="289" y="25"/>
                  </a:moveTo>
                  <a:cubicBezTo>
                    <a:pt x="238" y="0"/>
                    <a:pt x="0" y="68"/>
                    <a:pt x="98" y="116"/>
                  </a:cubicBezTo>
                  <a:cubicBezTo>
                    <a:pt x="150" y="140"/>
                    <a:pt x="388" y="71"/>
                    <a:pt x="289"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5"/>
            <p:cNvSpPr/>
            <p:nvPr/>
          </p:nvSpPr>
          <p:spPr>
            <a:xfrm>
              <a:off x="7911846" y="2070834"/>
              <a:ext cx="13813" cy="5480"/>
            </a:xfrm>
            <a:custGeom>
              <a:rect b="b" l="l" r="r" t="t"/>
              <a:pathLst>
                <a:path extrusionOk="0" h="182" w="387">
                  <a:moveTo>
                    <a:pt x="387" y="0"/>
                  </a:moveTo>
                  <a:lnTo>
                    <a:pt x="1" y="0"/>
                  </a:lnTo>
                  <a:lnTo>
                    <a:pt x="1"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5"/>
            <p:cNvSpPr/>
            <p:nvPr/>
          </p:nvSpPr>
          <p:spPr>
            <a:xfrm>
              <a:off x="8062395" y="2068064"/>
              <a:ext cx="21594" cy="6413"/>
            </a:xfrm>
            <a:custGeom>
              <a:rect b="b" l="l" r="r" t="t"/>
              <a:pathLst>
                <a:path extrusionOk="0" h="213" w="605">
                  <a:moveTo>
                    <a:pt x="605" y="182"/>
                  </a:moveTo>
                  <a:lnTo>
                    <a:pt x="605" y="1"/>
                  </a:lnTo>
                  <a:lnTo>
                    <a:pt x="26" y="1"/>
                  </a:lnTo>
                  <a:cubicBezTo>
                    <a:pt x="0" y="163"/>
                    <a:pt x="217" y="212"/>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5"/>
            <p:cNvSpPr/>
            <p:nvPr/>
          </p:nvSpPr>
          <p:spPr>
            <a:xfrm>
              <a:off x="7760477" y="2062585"/>
              <a:ext cx="20666" cy="8220"/>
            </a:xfrm>
            <a:custGeom>
              <a:rect b="b" l="l" r="r" t="t"/>
              <a:pathLst>
                <a:path extrusionOk="0" h="273" w="579">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5"/>
            <p:cNvSpPr/>
            <p:nvPr/>
          </p:nvSpPr>
          <p:spPr>
            <a:xfrm>
              <a:off x="7626205" y="2067342"/>
              <a:ext cx="13920" cy="4246"/>
            </a:xfrm>
            <a:custGeom>
              <a:rect b="b" l="l" r="r" t="t"/>
              <a:pathLst>
                <a:path extrusionOk="0" h="141" w="390">
                  <a:moveTo>
                    <a:pt x="290" y="25"/>
                  </a:moveTo>
                  <a:cubicBezTo>
                    <a:pt x="238" y="0"/>
                    <a:pt x="1" y="69"/>
                    <a:pt x="98" y="116"/>
                  </a:cubicBezTo>
                  <a:cubicBezTo>
                    <a:pt x="151" y="141"/>
                    <a:pt x="390"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5"/>
            <p:cNvSpPr/>
            <p:nvPr/>
          </p:nvSpPr>
          <p:spPr>
            <a:xfrm>
              <a:off x="6758536" y="2055931"/>
              <a:ext cx="31481" cy="13911"/>
            </a:xfrm>
            <a:custGeom>
              <a:rect b="b" l="l" r="r" t="t"/>
              <a:pathLst>
                <a:path extrusionOk="0" h="462" w="882">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5"/>
            <p:cNvSpPr/>
            <p:nvPr/>
          </p:nvSpPr>
          <p:spPr>
            <a:xfrm>
              <a:off x="7571382" y="2054094"/>
              <a:ext cx="23914" cy="5811"/>
            </a:xfrm>
            <a:custGeom>
              <a:rect b="b" l="l" r="r" t="t"/>
              <a:pathLst>
                <a:path extrusionOk="0" h="193" w="670">
                  <a:moveTo>
                    <a:pt x="475" y="192"/>
                  </a:moveTo>
                  <a:cubicBezTo>
                    <a:pt x="475" y="101"/>
                    <a:pt x="633" y="85"/>
                    <a:pt x="670" y="11"/>
                  </a:cubicBezTo>
                  <a:cubicBezTo>
                    <a:pt x="366" y="20"/>
                    <a:pt x="0" y="0"/>
                    <a:pt x="90"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5"/>
            <p:cNvSpPr/>
            <p:nvPr/>
          </p:nvSpPr>
          <p:spPr>
            <a:xfrm>
              <a:off x="2694484" y="2054094"/>
              <a:ext cx="7031" cy="6142"/>
            </a:xfrm>
            <a:custGeom>
              <a:rect b="b" l="l" r="r" t="t"/>
              <a:pathLst>
                <a:path extrusionOk="0" h="204" w="197">
                  <a:moveTo>
                    <a:pt x="192" y="102"/>
                  </a:moveTo>
                  <a:cubicBezTo>
                    <a:pt x="196" y="52"/>
                    <a:pt x="40" y="0"/>
                    <a:pt x="1" y="102"/>
                  </a:cubicBezTo>
                  <a:cubicBezTo>
                    <a:pt x="1" y="152"/>
                    <a:pt x="158" y="204"/>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5"/>
            <p:cNvSpPr/>
            <p:nvPr/>
          </p:nvSpPr>
          <p:spPr>
            <a:xfrm>
              <a:off x="8779158" y="2031814"/>
              <a:ext cx="56216" cy="27912"/>
            </a:xfrm>
            <a:custGeom>
              <a:rect b="b" l="l" r="r" t="t"/>
              <a:pathLst>
                <a:path extrusionOk="0" h="927" w="1575">
                  <a:moveTo>
                    <a:pt x="1352" y="25"/>
                  </a:moveTo>
                  <a:cubicBezTo>
                    <a:pt x="338" y="0"/>
                    <a:pt x="143" y="363"/>
                    <a:pt x="1" y="751"/>
                  </a:cubicBezTo>
                  <a:cubicBezTo>
                    <a:pt x="818" y="927"/>
                    <a:pt x="1575" y="604"/>
                    <a:pt x="135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5"/>
            <p:cNvSpPr/>
            <p:nvPr/>
          </p:nvSpPr>
          <p:spPr>
            <a:xfrm>
              <a:off x="7918699" y="2054395"/>
              <a:ext cx="13884" cy="2770"/>
            </a:xfrm>
            <a:custGeom>
              <a:rect b="b" l="l" r="r" t="t"/>
              <a:pathLst>
                <a:path extrusionOk="0" h="92" w="389">
                  <a:moveTo>
                    <a:pt x="388" y="1"/>
                  </a:moveTo>
                  <a:cubicBezTo>
                    <a:pt x="238" y="23"/>
                    <a:pt x="7" y="4"/>
                    <a:pt x="1" y="92"/>
                  </a:cubicBezTo>
                  <a:cubicBezTo>
                    <a:pt x="153" y="71"/>
                    <a:pt x="383" y="89"/>
                    <a:pt x="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5"/>
            <p:cNvSpPr/>
            <p:nvPr/>
          </p:nvSpPr>
          <p:spPr>
            <a:xfrm>
              <a:off x="2804629" y="2032536"/>
              <a:ext cx="51147" cy="19150"/>
            </a:xfrm>
            <a:custGeom>
              <a:rect b="b" l="l" r="r" t="t"/>
              <a:pathLst>
                <a:path extrusionOk="0" h="636" w="1433">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5"/>
            <p:cNvSpPr/>
            <p:nvPr/>
          </p:nvSpPr>
          <p:spPr>
            <a:xfrm>
              <a:off x="2053494" y="2043496"/>
              <a:ext cx="23486" cy="8190"/>
            </a:xfrm>
            <a:custGeom>
              <a:rect b="b" l="l" r="r" t="t"/>
              <a:pathLst>
                <a:path extrusionOk="0" h="272" w="658">
                  <a:moveTo>
                    <a:pt x="411" y="271"/>
                  </a:moveTo>
                  <a:cubicBezTo>
                    <a:pt x="421" y="156"/>
                    <a:pt x="657" y="146"/>
                    <a:pt x="604" y="1"/>
                  </a:cubicBezTo>
                  <a:lnTo>
                    <a:pt x="219" y="1"/>
                  </a:lnTo>
                  <a:cubicBezTo>
                    <a:pt x="1" y="130"/>
                    <a:pt x="10" y="222"/>
                    <a:pt x="411" y="2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5"/>
            <p:cNvSpPr/>
            <p:nvPr/>
          </p:nvSpPr>
          <p:spPr>
            <a:xfrm>
              <a:off x="5588700" y="2037263"/>
              <a:ext cx="14063" cy="4185"/>
            </a:xfrm>
            <a:custGeom>
              <a:rect b="b" l="l" r="r" t="t"/>
              <a:pathLst>
                <a:path extrusionOk="0" h="139" w="394">
                  <a:moveTo>
                    <a:pt x="100" y="115"/>
                  </a:moveTo>
                  <a:cubicBezTo>
                    <a:pt x="153" y="139"/>
                    <a:pt x="393" y="71"/>
                    <a:pt x="293" y="24"/>
                  </a:cubicBezTo>
                  <a:cubicBezTo>
                    <a:pt x="240" y="0"/>
                    <a:pt x="0" y="70"/>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5"/>
            <p:cNvSpPr/>
            <p:nvPr/>
          </p:nvSpPr>
          <p:spPr>
            <a:xfrm>
              <a:off x="1658564" y="2037263"/>
              <a:ext cx="13884" cy="4185"/>
            </a:xfrm>
            <a:custGeom>
              <a:rect b="b" l="l" r="r" t="t"/>
              <a:pathLst>
                <a:path extrusionOk="0" h="139" w="389">
                  <a:moveTo>
                    <a:pt x="97" y="115"/>
                  </a:moveTo>
                  <a:cubicBezTo>
                    <a:pt x="152" y="139"/>
                    <a:pt x="388" y="71"/>
                    <a:pt x="290" y="24"/>
                  </a:cubicBezTo>
                  <a:cubicBezTo>
                    <a:pt x="238" y="0"/>
                    <a:pt x="0" y="70"/>
                    <a:pt x="97"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5"/>
            <p:cNvSpPr/>
            <p:nvPr/>
          </p:nvSpPr>
          <p:spPr>
            <a:xfrm>
              <a:off x="7825722" y="2029044"/>
              <a:ext cx="13991" cy="4276"/>
            </a:xfrm>
            <a:custGeom>
              <a:rect b="b" l="l" r="r" t="t"/>
              <a:pathLst>
                <a:path extrusionOk="0" h="142" w="392">
                  <a:moveTo>
                    <a:pt x="294" y="25"/>
                  </a:moveTo>
                  <a:cubicBezTo>
                    <a:pt x="240" y="1"/>
                    <a:pt x="0" y="70"/>
                    <a:pt x="99" y="117"/>
                  </a:cubicBezTo>
                  <a:cubicBezTo>
                    <a:pt x="154" y="142"/>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5"/>
            <p:cNvSpPr/>
            <p:nvPr/>
          </p:nvSpPr>
          <p:spPr>
            <a:xfrm>
              <a:off x="4288982" y="2020583"/>
              <a:ext cx="39726" cy="15898"/>
            </a:xfrm>
            <a:custGeom>
              <a:rect b="b" l="l" r="r" t="t"/>
              <a:pathLst>
                <a:path extrusionOk="0" h="528" w="1113">
                  <a:moveTo>
                    <a:pt x="648" y="306"/>
                  </a:moveTo>
                  <a:cubicBezTo>
                    <a:pt x="1112" y="1"/>
                    <a:pt x="0" y="527"/>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5"/>
            <p:cNvSpPr/>
            <p:nvPr/>
          </p:nvSpPr>
          <p:spPr>
            <a:xfrm>
              <a:off x="998337" y="2017602"/>
              <a:ext cx="31802" cy="16109"/>
            </a:xfrm>
            <a:custGeom>
              <a:rect b="b" l="l" r="r" t="t"/>
              <a:pathLst>
                <a:path extrusionOk="0" h="535" w="891">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5"/>
            <p:cNvSpPr/>
            <p:nvPr/>
          </p:nvSpPr>
          <p:spPr>
            <a:xfrm>
              <a:off x="925561" y="2016157"/>
              <a:ext cx="13777" cy="5450"/>
            </a:xfrm>
            <a:custGeom>
              <a:rect b="b" l="l" r="r" t="t"/>
              <a:pathLst>
                <a:path extrusionOk="0" h="181" w="386">
                  <a:moveTo>
                    <a:pt x="0" y="181"/>
                  </a:moveTo>
                  <a:lnTo>
                    <a:pt x="386" y="181"/>
                  </a:lnTo>
                  <a:lnTo>
                    <a:pt x="386"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5"/>
            <p:cNvSpPr/>
            <p:nvPr/>
          </p:nvSpPr>
          <p:spPr>
            <a:xfrm>
              <a:off x="8421205" y="2007938"/>
              <a:ext cx="22558" cy="11713"/>
            </a:xfrm>
            <a:custGeom>
              <a:rect b="b" l="l" r="r" t="t"/>
              <a:pathLst>
                <a:path extrusionOk="0" h="389" w="632">
                  <a:moveTo>
                    <a:pt x="193" y="1"/>
                  </a:moveTo>
                  <a:cubicBezTo>
                    <a:pt x="202" y="126"/>
                    <a:pt x="103" y="199"/>
                    <a:pt x="1" y="273"/>
                  </a:cubicBezTo>
                  <a:cubicBezTo>
                    <a:pt x="248" y="277"/>
                    <a:pt x="268" y="388"/>
                    <a:pt x="578" y="365"/>
                  </a:cubicBezTo>
                  <a:cubicBezTo>
                    <a:pt x="631" y="157"/>
                    <a:pt x="533" y="22"/>
                    <a:pt x="1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5"/>
            <p:cNvSpPr/>
            <p:nvPr/>
          </p:nvSpPr>
          <p:spPr>
            <a:xfrm>
              <a:off x="7240340" y="2007938"/>
              <a:ext cx="31409" cy="13429"/>
            </a:xfrm>
            <a:custGeom>
              <a:rect b="b" l="l" r="r" t="t"/>
              <a:pathLst>
                <a:path extrusionOk="0" h="446" w="88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5"/>
            <p:cNvSpPr/>
            <p:nvPr/>
          </p:nvSpPr>
          <p:spPr>
            <a:xfrm>
              <a:off x="3802680" y="2013056"/>
              <a:ext cx="7031" cy="6203"/>
            </a:xfrm>
            <a:custGeom>
              <a:rect b="b" l="l" r="r" t="t"/>
              <a:pathLst>
                <a:path extrusionOk="0" h="206" w="197">
                  <a:moveTo>
                    <a:pt x="193" y="103"/>
                  </a:moveTo>
                  <a:cubicBezTo>
                    <a:pt x="196" y="53"/>
                    <a:pt x="38" y="0"/>
                    <a:pt x="2" y="103"/>
                  </a:cubicBezTo>
                  <a:cubicBezTo>
                    <a:pt x="0" y="152"/>
                    <a:pt x="157" y="205"/>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5"/>
            <p:cNvSpPr/>
            <p:nvPr/>
          </p:nvSpPr>
          <p:spPr>
            <a:xfrm>
              <a:off x="3385835" y="2001223"/>
              <a:ext cx="31374" cy="13911"/>
            </a:xfrm>
            <a:custGeom>
              <a:rect b="b" l="l" r="r" t="t"/>
              <a:pathLst>
                <a:path extrusionOk="0" h="462" w="879">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5"/>
            <p:cNvSpPr/>
            <p:nvPr/>
          </p:nvSpPr>
          <p:spPr>
            <a:xfrm>
              <a:off x="4883286" y="2002488"/>
              <a:ext cx="13813" cy="5480"/>
            </a:xfrm>
            <a:custGeom>
              <a:rect b="b" l="l" r="r" t="t"/>
              <a:pathLst>
                <a:path extrusionOk="0" h="182" w="387">
                  <a:moveTo>
                    <a:pt x="387" y="0"/>
                  </a:moveTo>
                  <a:lnTo>
                    <a:pt x="0" y="0"/>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5"/>
            <p:cNvSpPr/>
            <p:nvPr/>
          </p:nvSpPr>
          <p:spPr>
            <a:xfrm>
              <a:off x="3947161" y="1999387"/>
              <a:ext cx="6960" cy="6233"/>
            </a:xfrm>
            <a:custGeom>
              <a:rect b="b" l="l" r="r" t="t"/>
              <a:pathLst>
                <a:path extrusionOk="0" h="207" w="195">
                  <a:moveTo>
                    <a:pt x="195" y="103"/>
                  </a:moveTo>
                  <a:cubicBezTo>
                    <a:pt x="195" y="52"/>
                    <a:pt x="39" y="0"/>
                    <a:pt x="3" y="103"/>
                  </a:cubicBezTo>
                  <a:cubicBezTo>
                    <a:pt x="0" y="153"/>
                    <a:pt x="159" y="206"/>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5"/>
            <p:cNvSpPr/>
            <p:nvPr/>
          </p:nvSpPr>
          <p:spPr>
            <a:xfrm>
              <a:off x="2439823" y="2002488"/>
              <a:ext cx="13813" cy="2740"/>
            </a:xfrm>
            <a:custGeom>
              <a:rect b="b" l="l" r="r" t="t"/>
              <a:pathLst>
                <a:path extrusionOk="0" h="91" w="387">
                  <a:moveTo>
                    <a:pt x="387" y="0"/>
                  </a:moveTo>
                  <a:cubicBezTo>
                    <a:pt x="237" y="21"/>
                    <a:pt x="4" y="2"/>
                    <a:pt x="1" y="90"/>
                  </a:cubicBezTo>
                  <a:cubicBezTo>
                    <a:pt x="151" y="71"/>
                    <a:pt x="380" y="89"/>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5"/>
            <p:cNvSpPr/>
            <p:nvPr/>
          </p:nvSpPr>
          <p:spPr>
            <a:xfrm>
              <a:off x="5519886" y="1998995"/>
              <a:ext cx="14063" cy="4276"/>
            </a:xfrm>
            <a:custGeom>
              <a:rect b="b" l="l" r="r" t="t"/>
              <a:pathLst>
                <a:path extrusionOk="0" h="142" w="394">
                  <a:moveTo>
                    <a:pt x="291" y="25"/>
                  </a:moveTo>
                  <a:cubicBezTo>
                    <a:pt x="238" y="0"/>
                    <a:pt x="0" y="69"/>
                    <a:pt x="100" y="116"/>
                  </a:cubicBezTo>
                  <a:cubicBezTo>
                    <a:pt x="154" y="141"/>
                    <a:pt x="393"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5"/>
            <p:cNvSpPr/>
            <p:nvPr/>
          </p:nvSpPr>
          <p:spPr>
            <a:xfrm>
              <a:off x="6741796" y="1996978"/>
              <a:ext cx="13742" cy="2770"/>
            </a:xfrm>
            <a:custGeom>
              <a:rect b="b" l="l" r="r" t="t"/>
              <a:pathLst>
                <a:path extrusionOk="0" h="92" w="385">
                  <a:moveTo>
                    <a:pt x="384" y="0"/>
                  </a:moveTo>
                  <a:cubicBezTo>
                    <a:pt x="235" y="21"/>
                    <a:pt x="6" y="2"/>
                    <a:pt x="0" y="92"/>
                  </a:cubicBezTo>
                  <a:cubicBezTo>
                    <a:pt x="149" y="71"/>
                    <a:pt x="378" y="89"/>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5"/>
            <p:cNvSpPr/>
            <p:nvPr/>
          </p:nvSpPr>
          <p:spPr>
            <a:xfrm>
              <a:off x="2543115" y="1996557"/>
              <a:ext cx="20666" cy="3643"/>
            </a:xfrm>
            <a:custGeom>
              <a:rect b="b" l="l" r="r" t="t"/>
              <a:pathLst>
                <a:path extrusionOk="0" h="121" w="579">
                  <a:moveTo>
                    <a:pt x="579" y="14"/>
                  </a:moveTo>
                  <a:cubicBezTo>
                    <a:pt x="352" y="29"/>
                    <a:pt x="32" y="0"/>
                    <a:pt x="0" y="106"/>
                  </a:cubicBezTo>
                  <a:cubicBezTo>
                    <a:pt x="226" y="91"/>
                    <a:pt x="546" y="120"/>
                    <a:pt x="579" y="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5"/>
            <p:cNvSpPr/>
            <p:nvPr/>
          </p:nvSpPr>
          <p:spPr>
            <a:xfrm>
              <a:off x="2456919" y="1996225"/>
              <a:ext cx="14027" cy="4276"/>
            </a:xfrm>
            <a:custGeom>
              <a:rect b="b" l="l" r="r" t="t"/>
              <a:pathLst>
                <a:path extrusionOk="0" h="142" w="393">
                  <a:moveTo>
                    <a:pt x="293" y="25"/>
                  </a:moveTo>
                  <a:cubicBezTo>
                    <a:pt x="239" y="1"/>
                    <a:pt x="1" y="70"/>
                    <a:pt x="100" y="117"/>
                  </a:cubicBezTo>
                  <a:cubicBezTo>
                    <a:pt x="155" y="142"/>
                    <a:pt x="392"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5"/>
            <p:cNvSpPr/>
            <p:nvPr/>
          </p:nvSpPr>
          <p:spPr>
            <a:xfrm>
              <a:off x="1455478" y="1993877"/>
              <a:ext cx="7031" cy="6233"/>
            </a:xfrm>
            <a:custGeom>
              <a:rect b="b" l="l" r="r" t="t"/>
              <a:pathLst>
                <a:path extrusionOk="0" h="207" w="197">
                  <a:moveTo>
                    <a:pt x="195" y="103"/>
                  </a:moveTo>
                  <a:cubicBezTo>
                    <a:pt x="196" y="53"/>
                    <a:pt x="40" y="0"/>
                    <a:pt x="2" y="103"/>
                  </a:cubicBezTo>
                  <a:cubicBezTo>
                    <a:pt x="0" y="154"/>
                    <a:pt x="158" y="207"/>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5"/>
            <p:cNvSpPr/>
            <p:nvPr/>
          </p:nvSpPr>
          <p:spPr>
            <a:xfrm>
              <a:off x="5530380" y="1988759"/>
              <a:ext cx="14991" cy="9274"/>
            </a:xfrm>
            <a:custGeom>
              <a:rect b="b" l="l" r="r" t="t"/>
              <a:pathLst>
                <a:path extrusionOk="0" h="308" w="420">
                  <a:moveTo>
                    <a:pt x="385" y="273"/>
                  </a:moveTo>
                  <a:cubicBezTo>
                    <a:pt x="355" y="166"/>
                    <a:pt x="419" y="16"/>
                    <a:pt x="193" y="1"/>
                  </a:cubicBezTo>
                  <a:cubicBezTo>
                    <a:pt x="180" y="57"/>
                    <a:pt x="165" y="109"/>
                    <a:pt x="0" y="92"/>
                  </a:cubicBezTo>
                  <a:cubicBezTo>
                    <a:pt x="21" y="203"/>
                    <a:pt x="56" y="307"/>
                    <a:pt x="38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5"/>
            <p:cNvSpPr/>
            <p:nvPr/>
          </p:nvSpPr>
          <p:spPr>
            <a:xfrm>
              <a:off x="5328257" y="1985115"/>
              <a:ext cx="39833" cy="15778"/>
            </a:xfrm>
            <a:custGeom>
              <a:rect b="b" l="l" r="r" t="t"/>
              <a:pathLst>
                <a:path extrusionOk="0" h="524" w="1116">
                  <a:moveTo>
                    <a:pt x="648" y="304"/>
                  </a:moveTo>
                  <a:cubicBezTo>
                    <a:pt x="1115" y="0"/>
                    <a:pt x="0" y="524"/>
                    <a:pt x="648"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5"/>
            <p:cNvSpPr/>
            <p:nvPr/>
          </p:nvSpPr>
          <p:spPr>
            <a:xfrm>
              <a:off x="7797989" y="1980599"/>
              <a:ext cx="28161" cy="13700"/>
            </a:xfrm>
            <a:custGeom>
              <a:rect b="b" l="l" r="r" t="t"/>
              <a:pathLst>
                <a:path extrusionOk="0" h="455" w="789">
                  <a:moveTo>
                    <a:pt x="491" y="454"/>
                  </a:moveTo>
                  <a:cubicBezTo>
                    <a:pt x="752" y="340"/>
                    <a:pt x="789" y="9"/>
                    <a:pt x="299" y="0"/>
                  </a:cubicBezTo>
                  <a:cubicBezTo>
                    <a:pt x="38" y="115"/>
                    <a:pt x="0" y="445"/>
                    <a:pt x="491"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5"/>
            <p:cNvSpPr/>
            <p:nvPr/>
          </p:nvSpPr>
          <p:spPr>
            <a:xfrm>
              <a:off x="6872464" y="1988759"/>
              <a:ext cx="13777" cy="2800"/>
            </a:xfrm>
            <a:custGeom>
              <a:rect b="b" l="l" r="r" t="t"/>
              <a:pathLst>
                <a:path extrusionOk="0" h="93" w="386">
                  <a:moveTo>
                    <a:pt x="1" y="92"/>
                  </a:moveTo>
                  <a:cubicBezTo>
                    <a:pt x="151" y="72"/>
                    <a:pt x="383" y="89"/>
                    <a:pt x="386" y="1"/>
                  </a:cubicBezTo>
                  <a:cubicBezTo>
                    <a:pt x="240" y="23"/>
                    <a:pt x="7" y="3"/>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5"/>
            <p:cNvSpPr/>
            <p:nvPr/>
          </p:nvSpPr>
          <p:spPr>
            <a:xfrm>
              <a:off x="5857567" y="1985687"/>
              <a:ext cx="23807" cy="5871"/>
            </a:xfrm>
            <a:custGeom>
              <a:rect b="b" l="l" r="r" t="t"/>
              <a:pathLst>
                <a:path extrusionOk="0" h="195" w="667">
                  <a:moveTo>
                    <a:pt x="87" y="194"/>
                  </a:moveTo>
                  <a:lnTo>
                    <a:pt x="473" y="194"/>
                  </a:lnTo>
                  <a:cubicBezTo>
                    <a:pt x="473" y="103"/>
                    <a:pt x="631" y="87"/>
                    <a:pt x="666" y="14"/>
                  </a:cubicBezTo>
                  <a:cubicBezTo>
                    <a:pt x="365" y="22"/>
                    <a:pt x="0" y="1"/>
                    <a:pt x="87"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5"/>
            <p:cNvSpPr/>
            <p:nvPr/>
          </p:nvSpPr>
          <p:spPr>
            <a:xfrm>
              <a:off x="8259699" y="1982948"/>
              <a:ext cx="23985" cy="5841"/>
            </a:xfrm>
            <a:custGeom>
              <a:rect b="b" l="l" r="r" t="t"/>
              <a:pathLst>
                <a:path extrusionOk="0" h="194" w="672">
                  <a:moveTo>
                    <a:pt x="477" y="194"/>
                  </a:moveTo>
                  <a:cubicBezTo>
                    <a:pt x="475" y="102"/>
                    <a:pt x="633" y="87"/>
                    <a:pt x="671" y="11"/>
                  </a:cubicBezTo>
                  <a:cubicBezTo>
                    <a:pt x="366" y="20"/>
                    <a:pt x="0" y="0"/>
                    <a:pt x="90"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5"/>
            <p:cNvSpPr/>
            <p:nvPr/>
          </p:nvSpPr>
          <p:spPr>
            <a:xfrm>
              <a:off x="8305777" y="1970754"/>
              <a:ext cx="21987" cy="16199"/>
            </a:xfrm>
            <a:custGeom>
              <a:rect b="b" l="l" r="r" t="t"/>
              <a:pathLst>
                <a:path extrusionOk="0" h="538" w="616">
                  <a:moveTo>
                    <a:pt x="342" y="510"/>
                  </a:moveTo>
                  <a:cubicBezTo>
                    <a:pt x="404" y="387"/>
                    <a:pt x="615" y="336"/>
                    <a:pt x="535" y="146"/>
                  </a:cubicBezTo>
                  <a:cubicBezTo>
                    <a:pt x="0" y="1"/>
                    <a:pt x="3" y="537"/>
                    <a:pt x="342" y="5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5"/>
            <p:cNvSpPr/>
            <p:nvPr/>
          </p:nvSpPr>
          <p:spPr>
            <a:xfrm>
              <a:off x="8214727" y="1980599"/>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5"/>
            <p:cNvSpPr/>
            <p:nvPr/>
          </p:nvSpPr>
          <p:spPr>
            <a:xfrm>
              <a:off x="8617260" y="1979846"/>
              <a:ext cx="14027" cy="4246"/>
            </a:xfrm>
            <a:custGeom>
              <a:rect b="b" l="l" r="r" t="t"/>
              <a:pathLst>
                <a:path extrusionOk="0" h="141" w="393">
                  <a:moveTo>
                    <a:pt x="293" y="25"/>
                  </a:moveTo>
                  <a:cubicBezTo>
                    <a:pt x="240" y="0"/>
                    <a:pt x="1" y="68"/>
                    <a:pt x="100" y="117"/>
                  </a:cubicBezTo>
                  <a:cubicBezTo>
                    <a:pt x="155" y="140"/>
                    <a:pt x="392"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5"/>
            <p:cNvSpPr/>
            <p:nvPr/>
          </p:nvSpPr>
          <p:spPr>
            <a:xfrm>
              <a:off x="6383879" y="1974969"/>
              <a:ext cx="23843" cy="6052"/>
            </a:xfrm>
            <a:custGeom>
              <a:rect b="b" l="l" r="r" t="t"/>
              <a:pathLst>
                <a:path extrusionOk="0" h="201" w="668">
                  <a:moveTo>
                    <a:pt x="578" y="6"/>
                  </a:moveTo>
                  <a:cubicBezTo>
                    <a:pt x="246" y="0"/>
                    <a:pt x="83" y="76"/>
                    <a:pt x="1" y="187"/>
                  </a:cubicBezTo>
                  <a:cubicBezTo>
                    <a:pt x="304" y="178"/>
                    <a:pt x="668" y="200"/>
                    <a:pt x="578"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5"/>
            <p:cNvSpPr/>
            <p:nvPr/>
          </p:nvSpPr>
          <p:spPr>
            <a:xfrm>
              <a:off x="5753846" y="1977076"/>
              <a:ext cx="14170" cy="4336"/>
            </a:xfrm>
            <a:custGeom>
              <a:rect b="b" l="l" r="r" t="t"/>
              <a:pathLst>
                <a:path extrusionOk="0" h="144" w="397">
                  <a:moveTo>
                    <a:pt x="294" y="26"/>
                  </a:moveTo>
                  <a:cubicBezTo>
                    <a:pt x="241" y="1"/>
                    <a:pt x="1" y="69"/>
                    <a:pt x="100" y="117"/>
                  </a:cubicBezTo>
                  <a:cubicBezTo>
                    <a:pt x="156" y="143"/>
                    <a:pt x="396" y="74"/>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5"/>
            <p:cNvSpPr/>
            <p:nvPr/>
          </p:nvSpPr>
          <p:spPr>
            <a:xfrm>
              <a:off x="3819705" y="1977076"/>
              <a:ext cx="14134" cy="4336"/>
            </a:xfrm>
            <a:custGeom>
              <a:rect b="b" l="l" r="r" t="t"/>
              <a:pathLst>
                <a:path extrusionOk="0" h="144" w="396">
                  <a:moveTo>
                    <a:pt x="297" y="26"/>
                  </a:moveTo>
                  <a:cubicBezTo>
                    <a:pt x="242" y="1"/>
                    <a:pt x="1" y="69"/>
                    <a:pt x="101" y="117"/>
                  </a:cubicBezTo>
                  <a:cubicBezTo>
                    <a:pt x="155" y="143"/>
                    <a:pt x="395" y="74"/>
                    <a:pt x="297"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5"/>
            <p:cNvSpPr/>
            <p:nvPr/>
          </p:nvSpPr>
          <p:spPr>
            <a:xfrm>
              <a:off x="8097729" y="1971838"/>
              <a:ext cx="13777" cy="6745"/>
            </a:xfrm>
            <a:custGeom>
              <a:rect b="b" l="l" r="r" t="t"/>
              <a:pathLst>
                <a:path extrusionOk="0" h="224" w="386">
                  <a:moveTo>
                    <a:pt x="386" y="110"/>
                  </a:moveTo>
                  <a:cubicBezTo>
                    <a:pt x="346" y="0"/>
                    <a:pt x="172" y="54"/>
                    <a:pt x="1" y="110"/>
                  </a:cubicBezTo>
                  <a:cubicBezTo>
                    <a:pt x="2" y="201"/>
                    <a:pt x="339" y="223"/>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5"/>
            <p:cNvSpPr/>
            <p:nvPr/>
          </p:nvSpPr>
          <p:spPr>
            <a:xfrm>
              <a:off x="6873606" y="1964943"/>
              <a:ext cx="65210" cy="12917"/>
            </a:xfrm>
            <a:custGeom>
              <a:rect b="b" l="l" r="r" t="t"/>
              <a:pathLst>
                <a:path extrusionOk="0" h="429" w="1827">
                  <a:moveTo>
                    <a:pt x="1128" y="429"/>
                  </a:moveTo>
                  <a:cubicBezTo>
                    <a:pt x="1826" y="1"/>
                    <a:pt x="0" y="309"/>
                    <a:pt x="1128" y="4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5"/>
            <p:cNvSpPr/>
            <p:nvPr/>
          </p:nvSpPr>
          <p:spPr>
            <a:xfrm>
              <a:off x="8156086" y="1968917"/>
              <a:ext cx="14134" cy="4276"/>
            </a:xfrm>
            <a:custGeom>
              <a:rect b="b" l="l" r="r" t="t"/>
              <a:pathLst>
                <a:path extrusionOk="0" h="142" w="396">
                  <a:moveTo>
                    <a:pt x="293" y="25"/>
                  </a:moveTo>
                  <a:cubicBezTo>
                    <a:pt x="239" y="0"/>
                    <a:pt x="0" y="70"/>
                    <a:pt x="101" y="117"/>
                  </a:cubicBezTo>
                  <a:cubicBezTo>
                    <a:pt x="154" y="141"/>
                    <a:pt x="396" y="71"/>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5"/>
            <p:cNvSpPr/>
            <p:nvPr/>
          </p:nvSpPr>
          <p:spPr>
            <a:xfrm>
              <a:off x="5186167" y="1964160"/>
              <a:ext cx="13777" cy="5480"/>
            </a:xfrm>
            <a:custGeom>
              <a:rect b="b" l="l" r="r" t="t"/>
              <a:pathLst>
                <a:path extrusionOk="0" h="182" w="386">
                  <a:moveTo>
                    <a:pt x="385" y="1"/>
                  </a:moveTo>
                  <a:lnTo>
                    <a:pt x="0" y="1"/>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5"/>
            <p:cNvSpPr/>
            <p:nvPr/>
          </p:nvSpPr>
          <p:spPr>
            <a:xfrm>
              <a:off x="102935" y="1966117"/>
              <a:ext cx="13991" cy="4336"/>
            </a:xfrm>
            <a:custGeom>
              <a:rect b="b" l="l" r="r" t="t"/>
              <a:pathLst>
                <a:path extrusionOk="0" h="144" w="392">
                  <a:moveTo>
                    <a:pt x="290" y="27"/>
                  </a:moveTo>
                  <a:cubicBezTo>
                    <a:pt x="238" y="1"/>
                    <a:pt x="0" y="70"/>
                    <a:pt x="99" y="117"/>
                  </a:cubicBezTo>
                  <a:cubicBezTo>
                    <a:pt x="153" y="143"/>
                    <a:pt x="392" y="74"/>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5"/>
            <p:cNvSpPr/>
            <p:nvPr/>
          </p:nvSpPr>
          <p:spPr>
            <a:xfrm>
              <a:off x="1198996" y="1953261"/>
              <a:ext cx="24414" cy="11351"/>
            </a:xfrm>
            <a:custGeom>
              <a:rect b="b" l="l" r="r" t="t"/>
              <a:pathLst>
                <a:path extrusionOk="0" h="377" w="684">
                  <a:moveTo>
                    <a:pt x="631" y="363"/>
                  </a:moveTo>
                  <a:cubicBezTo>
                    <a:pt x="683" y="155"/>
                    <a:pt x="585" y="22"/>
                    <a:pt x="246" y="1"/>
                  </a:cubicBezTo>
                  <a:cubicBezTo>
                    <a:pt x="1" y="107"/>
                    <a:pt x="92" y="377"/>
                    <a:pt x="631"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5"/>
            <p:cNvSpPr/>
            <p:nvPr/>
          </p:nvSpPr>
          <p:spPr>
            <a:xfrm>
              <a:off x="5433976" y="1944108"/>
              <a:ext cx="27555" cy="17343"/>
            </a:xfrm>
            <a:custGeom>
              <a:rect b="b" l="l" r="r" t="t"/>
              <a:pathLst>
                <a:path extrusionOk="0" h="576" w="772">
                  <a:moveTo>
                    <a:pt x="772" y="575"/>
                  </a:moveTo>
                  <a:lnTo>
                    <a:pt x="772" y="31"/>
                  </a:lnTo>
                  <a:cubicBezTo>
                    <a:pt x="62" y="1"/>
                    <a:pt x="188" y="361"/>
                    <a:pt x="0" y="5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5"/>
            <p:cNvSpPr/>
            <p:nvPr/>
          </p:nvSpPr>
          <p:spPr>
            <a:xfrm>
              <a:off x="4054950" y="1949527"/>
              <a:ext cx="39690" cy="15838"/>
            </a:xfrm>
            <a:custGeom>
              <a:rect b="b" l="l" r="r" t="t"/>
              <a:pathLst>
                <a:path extrusionOk="0" h="526" w="1112">
                  <a:moveTo>
                    <a:pt x="645" y="305"/>
                  </a:moveTo>
                  <a:cubicBezTo>
                    <a:pt x="1111" y="1"/>
                    <a:pt x="1" y="526"/>
                    <a:pt x="645"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5"/>
            <p:cNvSpPr/>
            <p:nvPr/>
          </p:nvSpPr>
          <p:spPr>
            <a:xfrm>
              <a:off x="907572" y="1945011"/>
              <a:ext cx="43973" cy="19030"/>
            </a:xfrm>
            <a:custGeom>
              <a:rect b="b" l="l" r="r" t="t"/>
              <a:pathLst>
                <a:path extrusionOk="0" h="632" w="1232">
                  <a:moveTo>
                    <a:pt x="696" y="545"/>
                  </a:moveTo>
                  <a:cubicBezTo>
                    <a:pt x="567" y="207"/>
                    <a:pt x="1232" y="14"/>
                    <a:pt x="313" y="1"/>
                  </a:cubicBezTo>
                  <a:cubicBezTo>
                    <a:pt x="429" y="190"/>
                    <a:pt x="1" y="631"/>
                    <a:pt x="696"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5"/>
            <p:cNvSpPr/>
            <p:nvPr/>
          </p:nvSpPr>
          <p:spPr>
            <a:xfrm>
              <a:off x="3158942" y="1955248"/>
              <a:ext cx="14063" cy="4215"/>
            </a:xfrm>
            <a:custGeom>
              <a:rect b="b" l="l" r="r" t="t"/>
              <a:pathLst>
                <a:path extrusionOk="0" h="140" w="394">
                  <a:moveTo>
                    <a:pt x="101" y="115"/>
                  </a:moveTo>
                  <a:cubicBezTo>
                    <a:pt x="154" y="140"/>
                    <a:pt x="393" y="72"/>
                    <a:pt x="294" y="24"/>
                  </a:cubicBezTo>
                  <a:cubicBezTo>
                    <a:pt x="243" y="0"/>
                    <a:pt x="0" y="68"/>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5"/>
            <p:cNvSpPr/>
            <p:nvPr/>
          </p:nvSpPr>
          <p:spPr>
            <a:xfrm>
              <a:off x="763663" y="1955248"/>
              <a:ext cx="14027" cy="4215"/>
            </a:xfrm>
            <a:custGeom>
              <a:rect b="b" l="l" r="r" t="t"/>
              <a:pathLst>
                <a:path extrusionOk="0" h="140" w="393">
                  <a:moveTo>
                    <a:pt x="294" y="24"/>
                  </a:moveTo>
                  <a:cubicBezTo>
                    <a:pt x="241" y="0"/>
                    <a:pt x="0" y="68"/>
                    <a:pt x="101" y="115"/>
                  </a:cubicBezTo>
                  <a:cubicBezTo>
                    <a:pt x="153" y="140"/>
                    <a:pt x="392"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5"/>
            <p:cNvSpPr/>
            <p:nvPr/>
          </p:nvSpPr>
          <p:spPr>
            <a:xfrm>
              <a:off x="4026254" y="1949768"/>
              <a:ext cx="14063" cy="4246"/>
            </a:xfrm>
            <a:custGeom>
              <a:rect b="b" l="l" r="r" t="t"/>
              <a:pathLst>
                <a:path extrusionOk="0" h="141" w="394">
                  <a:moveTo>
                    <a:pt x="294" y="26"/>
                  </a:moveTo>
                  <a:cubicBezTo>
                    <a:pt x="241" y="1"/>
                    <a:pt x="1" y="69"/>
                    <a:pt x="101" y="117"/>
                  </a:cubicBezTo>
                  <a:cubicBezTo>
                    <a:pt x="153" y="140"/>
                    <a:pt x="393"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5"/>
            <p:cNvSpPr/>
            <p:nvPr/>
          </p:nvSpPr>
          <p:spPr>
            <a:xfrm>
              <a:off x="364378" y="1949768"/>
              <a:ext cx="14170" cy="4246"/>
            </a:xfrm>
            <a:custGeom>
              <a:rect b="b" l="l" r="r" t="t"/>
              <a:pathLst>
                <a:path extrusionOk="0" h="141" w="397">
                  <a:moveTo>
                    <a:pt x="297" y="26"/>
                  </a:moveTo>
                  <a:cubicBezTo>
                    <a:pt x="242" y="1"/>
                    <a:pt x="1" y="69"/>
                    <a:pt x="104" y="117"/>
                  </a:cubicBezTo>
                  <a:cubicBezTo>
                    <a:pt x="156" y="140"/>
                    <a:pt x="396" y="73"/>
                    <a:pt x="297"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5"/>
            <p:cNvSpPr/>
            <p:nvPr/>
          </p:nvSpPr>
          <p:spPr>
            <a:xfrm>
              <a:off x="6084317" y="1947028"/>
              <a:ext cx="14063" cy="4306"/>
            </a:xfrm>
            <a:custGeom>
              <a:rect b="b" l="l" r="r" t="t"/>
              <a:pathLst>
                <a:path extrusionOk="0" h="143" w="394">
                  <a:moveTo>
                    <a:pt x="100" y="117"/>
                  </a:moveTo>
                  <a:cubicBezTo>
                    <a:pt x="155" y="143"/>
                    <a:pt x="393" y="72"/>
                    <a:pt x="294" y="26"/>
                  </a:cubicBezTo>
                  <a:cubicBezTo>
                    <a:pt x="239" y="0"/>
                    <a:pt x="0" y="68"/>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5"/>
            <p:cNvSpPr/>
            <p:nvPr/>
          </p:nvSpPr>
          <p:spPr>
            <a:xfrm>
              <a:off x="3416031" y="1938778"/>
              <a:ext cx="35657" cy="11773"/>
            </a:xfrm>
            <a:custGeom>
              <a:rect b="b" l="l" r="r" t="t"/>
              <a:pathLst>
                <a:path extrusionOk="0" h="391" w="999">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5"/>
            <p:cNvSpPr/>
            <p:nvPr/>
          </p:nvSpPr>
          <p:spPr>
            <a:xfrm>
              <a:off x="690387" y="1939591"/>
              <a:ext cx="31624" cy="10960"/>
            </a:xfrm>
            <a:custGeom>
              <a:rect b="b" l="l" r="r" t="t"/>
              <a:pathLst>
                <a:path extrusionOk="0" h="364" w="886">
                  <a:moveTo>
                    <a:pt x="611" y="364"/>
                  </a:moveTo>
                  <a:cubicBezTo>
                    <a:pt x="670" y="241"/>
                    <a:pt x="885" y="190"/>
                    <a:pt x="804" y="1"/>
                  </a:cubicBezTo>
                  <a:lnTo>
                    <a:pt x="34" y="1"/>
                  </a:lnTo>
                  <a:cubicBezTo>
                    <a:pt x="0" y="228"/>
                    <a:pt x="328" y="285"/>
                    <a:pt x="611"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5"/>
            <p:cNvSpPr/>
            <p:nvPr/>
          </p:nvSpPr>
          <p:spPr>
            <a:xfrm>
              <a:off x="2253976" y="1938628"/>
              <a:ext cx="32659" cy="9214"/>
            </a:xfrm>
            <a:custGeom>
              <a:rect b="b" l="l" r="r" t="t"/>
              <a:pathLst>
                <a:path extrusionOk="0" h="306" w="915">
                  <a:moveTo>
                    <a:pt x="387" y="305"/>
                  </a:moveTo>
                  <a:cubicBezTo>
                    <a:pt x="914" y="158"/>
                    <a:pt x="104" y="0"/>
                    <a:pt x="1" y="214"/>
                  </a:cubicBezTo>
                  <a:cubicBezTo>
                    <a:pt x="192" y="214"/>
                    <a:pt x="229" y="287"/>
                    <a:pt x="387"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5"/>
            <p:cNvSpPr/>
            <p:nvPr/>
          </p:nvSpPr>
          <p:spPr>
            <a:xfrm>
              <a:off x="1545064" y="1945071"/>
              <a:ext cx="13813" cy="2770"/>
            </a:xfrm>
            <a:custGeom>
              <a:rect b="b" l="l" r="r" t="t"/>
              <a:pathLst>
                <a:path extrusionOk="0" h="92" w="387">
                  <a:moveTo>
                    <a:pt x="1" y="91"/>
                  </a:moveTo>
                  <a:cubicBezTo>
                    <a:pt x="151" y="71"/>
                    <a:pt x="380" y="88"/>
                    <a:pt x="387" y="0"/>
                  </a:cubicBezTo>
                  <a:cubicBezTo>
                    <a:pt x="236" y="20"/>
                    <a:pt x="4" y="1"/>
                    <a:pt x="1"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5"/>
            <p:cNvSpPr/>
            <p:nvPr/>
          </p:nvSpPr>
          <p:spPr>
            <a:xfrm>
              <a:off x="311911" y="1937996"/>
              <a:ext cx="8959" cy="11382"/>
            </a:xfrm>
            <a:custGeom>
              <a:rect b="b" l="l" r="r" t="t"/>
              <a:pathLst>
                <a:path extrusionOk="0" h="378" w="251">
                  <a:moveTo>
                    <a:pt x="28" y="144"/>
                  </a:moveTo>
                  <a:cubicBezTo>
                    <a:pt x="1" y="238"/>
                    <a:pt x="178" y="377"/>
                    <a:pt x="221" y="234"/>
                  </a:cubicBezTo>
                  <a:cubicBezTo>
                    <a:pt x="250" y="139"/>
                    <a:pt x="73" y="0"/>
                    <a:pt x="28"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5"/>
            <p:cNvSpPr/>
            <p:nvPr/>
          </p:nvSpPr>
          <p:spPr>
            <a:xfrm>
              <a:off x="3303601" y="1941518"/>
              <a:ext cx="14063" cy="4306"/>
            </a:xfrm>
            <a:custGeom>
              <a:rect b="b" l="l" r="r" t="t"/>
              <a:pathLst>
                <a:path extrusionOk="0" h="143" w="394">
                  <a:moveTo>
                    <a:pt x="289" y="27"/>
                  </a:moveTo>
                  <a:cubicBezTo>
                    <a:pt x="238" y="1"/>
                    <a:pt x="0" y="71"/>
                    <a:pt x="100" y="117"/>
                  </a:cubicBezTo>
                  <a:cubicBezTo>
                    <a:pt x="152" y="143"/>
                    <a:pt x="393" y="74"/>
                    <a:pt x="289"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5"/>
            <p:cNvSpPr/>
            <p:nvPr/>
          </p:nvSpPr>
          <p:spPr>
            <a:xfrm>
              <a:off x="7591762" y="1938808"/>
              <a:ext cx="13991" cy="4276"/>
            </a:xfrm>
            <a:custGeom>
              <a:rect b="b" l="l" r="r" t="t"/>
              <a:pathLst>
                <a:path extrusionOk="0" h="142" w="392">
                  <a:moveTo>
                    <a:pt x="99" y="117"/>
                  </a:moveTo>
                  <a:cubicBezTo>
                    <a:pt x="151" y="142"/>
                    <a:pt x="391" y="72"/>
                    <a:pt x="291" y="25"/>
                  </a:cubicBezTo>
                  <a:cubicBezTo>
                    <a:pt x="239" y="1"/>
                    <a:pt x="1"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5"/>
            <p:cNvSpPr/>
            <p:nvPr/>
          </p:nvSpPr>
          <p:spPr>
            <a:xfrm>
              <a:off x="5413917" y="1933268"/>
              <a:ext cx="31552" cy="9665"/>
            </a:xfrm>
            <a:custGeom>
              <a:rect b="b" l="l" r="r" t="t"/>
              <a:pathLst>
                <a:path extrusionOk="0" h="321" w="884">
                  <a:moveTo>
                    <a:pt x="754" y="211"/>
                  </a:moveTo>
                  <a:cubicBezTo>
                    <a:pt x="883" y="1"/>
                    <a:pt x="1" y="15"/>
                    <a:pt x="176" y="211"/>
                  </a:cubicBezTo>
                  <a:cubicBezTo>
                    <a:pt x="242" y="284"/>
                    <a:pt x="688" y="320"/>
                    <a:pt x="754" y="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5"/>
            <p:cNvSpPr/>
            <p:nvPr/>
          </p:nvSpPr>
          <p:spPr>
            <a:xfrm>
              <a:off x="5343212" y="1925802"/>
              <a:ext cx="24342" cy="16530"/>
            </a:xfrm>
            <a:custGeom>
              <a:rect b="b" l="l" r="r" t="t"/>
              <a:pathLst>
                <a:path extrusionOk="0" h="549" w="682">
                  <a:moveTo>
                    <a:pt x="422" y="549"/>
                  </a:moveTo>
                  <a:cubicBezTo>
                    <a:pt x="337" y="378"/>
                    <a:pt x="682" y="1"/>
                    <a:pt x="37" y="93"/>
                  </a:cubicBezTo>
                  <a:cubicBezTo>
                    <a:pt x="6" y="320"/>
                    <a:pt x="0" y="536"/>
                    <a:pt x="422"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5"/>
            <p:cNvSpPr/>
            <p:nvPr/>
          </p:nvSpPr>
          <p:spPr>
            <a:xfrm>
              <a:off x="7729318" y="1933359"/>
              <a:ext cx="13991" cy="4306"/>
            </a:xfrm>
            <a:custGeom>
              <a:rect b="b" l="l" r="r" t="t"/>
              <a:pathLst>
                <a:path extrusionOk="0" h="143" w="392">
                  <a:moveTo>
                    <a:pt x="101" y="116"/>
                  </a:moveTo>
                  <a:cubicBezTo>
                    <a:pt x="154" y="142"/>
                    <a:pt x="392" y="72"/>
                    <a:pt x="294" y="25"/>
                  </a:cubicBezTo>
                  <a:cubicBezTo>
                    <a:pt x="240" y="0"/>
                    <a:pt x="0"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5"/>
            <p:cNvSpPr/>
            <p:nvPr/>
          </p:nvSpPr>
          <p:spPr>
            <a:xfrm>
              <a:off x="8754888" y="1927909"/>
              <a:ext cx="14099" cy="4246"/>
            </a:xfrm>
            <a:custGeom>
              <a:rect b="b" l="l" r="r" t="t"/>
              <a:pathLst>
                <a:path extrusionOk="0" h="141" w="395">
                  <a:moveTo>
                    <a:pt x="101" y="115"/>
                  </a:moveTo>
                  <a:cubicBezTo>
                    <a:pt x="153" y="141"/>
                    <a:pt x="395" y="70"/>
                    <a:pt x="293" y="23"/>
                  </a:cubicBezTo>
                  <a:cubicBezTo>
                    <a:pt x="241" y="1"/>
                    <a:pt x="1" y="68"/>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5"/>
            <p:cNvSpPr/>
            <p:nvPr/>
          </p:nvSpPr>
          <p:spPr>
            <a:xfrm>
              <a:off x="7164959" y="1925109"/>
              <a:ext cx="14063" cy="4306"/>
            </a:xfrm>
            <a:custGeom>
              <a:rect b="b" l="l" r="r" t="t"/>
              <a:pathLst>
                <a:path extrusionOk="0" h="143" w="394">
                  <a:moveTo>
                    <a:pt x="294" y="26"/>
                  </a:moveTo>
                  <a:cubicBezTo>
                    <a:pt x="240" y="0"/>
                    <a:pt x="1" y="70"/>
                    <a:pt x="101" y="116"/>
                  </a:cubicBezTo>
                  <a:cubicBezTo>
                    <a:pt x="153" y="142"/>
                    <a:pt x="394" y="74"/>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5"/>
            <p:cNvSpPr/>
            <p:nvPr/>
          </p:nvSpPr>
          <p:spPr>
            <a:xfrm>
              <a:off x="1603456" y="1925109"/>
              <a:ext cx="14099" cy="4306"/>
            </a:xfrm>
            <a:custGeom>
              <a:rect b="b" l="l" r="r" t="t"/>
              <a:pathLst>
                <a:path extrusionOk="0" h="143" w="395">
                  <a:moveTo>
                    <a:pt x="290" y="26"/>
                  </a:moveTo>
                  <a:cubicBezTo>
                    <a:pt x="238" y="0"/>
                    <a:pt x="0" y="70"/>
                    <a:pt x="97" y="116"/>
                  </a:cubicBezTo>
                  <a:cubicBezTo>
                    <a:pt x="154" y="142"/>
                    <a:pt x="394" y="74"/>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5"/>
            <p:cNvSpPr/>
            <p:nvPr/>
          </p:nvSpPr>
          <p:spPr>
            <a:xfrm>
              <a:off x="4484038" y="1916920"/>
              <a:ext cx="27590" cy="9394"/>
            </a:xfrm>
            <a:custGeom>
              <a:rect b="b" l="l" r="r" t="t"/>
              <a:pathLst>
                <a:path extrusionOk="0" h="312" w="773">
                  <a:moveTo>
                    <a:pt x="772" y="27"/>
                  </a:moveTo>
                  <a:cubicBezTo>
                    <a:pt x="334" y="0"/>
                    <a:pt x="50" y="47"/>
                    <a:pt x="1" y="209"/>
                  </a:cubicBezTo>
                  <a:cubicBezTo>
                    <a:pt x="368" y="187"/>
                    <a:pt x="426" y="311"/>
                    <a:pt x="772" y="2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5"/>
            <p:cNvSpPr/>
            <p:nvPr/>
          </p:nvSpPr>
          <p:spPr>
            <a:xfrm>
              <a:off x="4036747" y="1920111"/>
              <a:ext cx="6889" cy="6203"/>
            </a:xfrm>
            <a:custGeom>
              <a:rect b="b" l="l" r="r" t="t"/>
              <a:pathLst>
                <a:path extrusionOk="0" h="206" w="193">
                  <a:moveTo>
                    <a:pt x="192" y="103"/>
                  </a:moveTo>
                  <a:cubicBezTo>
                    <a:pt x="192" y="52"/>
                    <a:pt x="38" y="0"/>
                    <a:pt x="2" y="103"/>
                  </a:cubicBezTo>
                  <a:cubicBezTo>
                    <a:pt x="0" y="152"/>
                    <a:pt x="153" y="205"/>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5"/>
            <p:cNvSpPr/>
            <p:nvPr/>
          </p:nvSpPr>
          <p:spPr>
            <a:xfrm>
              <a:off x="1651569" y="1922429"/>
              <a:ext cx="14063" cy="4276"/>
            </a:xfrm>
            <a:custGeom>
              <a:rect b="b" l="l" r="r" t="t"/>
              <a:pathLst>
                <a:path extrusionOk="0" h="142" w="394">
                  <a:moveTo>
                    <a:pt x="293" y="26"/>
                  </a:moveTo>
                  <a:cubicBezTo>
                    <a:pt x="241" y="0"/>
                    <a:pt x="1" y="69"/>
                    <a:pt x="101" y="115"/>
                  </a:cubicBezTo>
                  <a:cubicBezTo>
                    <a:pt x="156" y="141"/>
                    <a:pt x="393"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5"/>
            <p:cNvSpPr/>
            <p:nvPr/>
          </p:nvSpPr>
          <p:spPr>
            <a:xfrm>
              <a:off x="581384" y="1914210"/>
              <a:ext cx="29696" cy="11893"/>
            </a:xfrm>
            <a:custGeom>
              <a:rect b="b" l="l" r="r" t="t"/>
              <a:pathLst>
                <a:path extrusionOk="0" h="395" w="832">
                  <a:moveTo>
                    <a:pt x="1" y="388"/>
                  </a:moveTo>
                  <a:cubicBezTo>
                    <a:pt x="336" y="395"/>
                    <a:pt x="601" y="369"/>
                    <a:pt x="771" y="299"/>
                  </a:cubicBezTo>
                  <a:cubicBezTo>
                    <a:pt x="831" y="59"/>
                    <a:pt x="504" y="0"/>
                    <a:pt x="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5"/>
            <p:cNvSpPr/>
            <p:nvPr/>
          </p:nvSpPr>
          <p:spPr>
            <a:xfrm>
              <a:off x="8985707" y="1917341"/>
              <a:ext cx="6889" cy="6203"/>
            </a:xfrm>
            <a:custGeom>
              <a:rect b="b" l="l" r="r" t="t"/>
              <a:pathLst>
                <a:path extrusionOk="0" h="206" w="193">
                  <a:moveTo>
                    <a:pt x="192" y="104"/>
                  </a:moveTo>
                  <a:cubicBezTo>
                    <a:pt x="192" y="54"/>
                    <a:pt x="34" y="1"/>
                    <a:pt x="0" y="104"/>
                  </a:cubicBezTo>
                  <a:cubicBezTo>
                    <a:pt x="0" y="154"/>
                    <a:pt x="154" y="206"/>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5"/>
            <p:cNvSpPr/>
            <p:nvPr/>
          </p:nvSpPr>
          <p:spPr>
            <a:xfrm>
              <a:off x="3396578" y="1912253"/>
              <a:ext cx="41332" cy="13730"/>
            </a:xfrm>
            <a:custGeom>
              <a:rect b="b" l="l" r="r" t="t"/>
              <a:pathLst>
                <a:path extrusionOk="0" h="456" w="1158">
                  <a:moveTo>
                    <a:pt x="1157" y="0"/>
                  </a:moveTo>
                  <a:lnTo>
                    <a:pt x="193" y="0"/>
                  </a:lnTo>
                  <a:cubicBezTo>
                    <a:pt x="210" y="157"/>
                    <a:pt x="151" y="282"/>
                    <a:pt x="1" y="364"/>
                  </a:cubicBezTo>
                  <a:cubicBezTo>
                    <a:pt x="839" y="456"/>
                    <a:pt x="861" y="163"/>
                    <a:pt x="11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5"/>
            <p:cNvSpPr/>
            <p:nvPr/>
          </p:nvSpPr>
          <p:spPr>
            <a:xfrm>
              <a:off x="2032865" y="1917702"/>
              <a:ext cx="21558" cy="6413"/>
            </a:xfrm>
            <a:custGeom>
              <a:rect b="b" l="l" r="r" t="t"/>
              <a:pathLst>
                <a:path extrusionOk="0" h="213" w="604">
                  <a:moveTo>
                    <a:pt x="603" y="183"/>
                  </a:moveTo>
                  <a:lnTo>
                    <a:pt x="603" y="1"/>
                  </a:lnTo>
                  <a:lnTo>
                    <a:pt x="24" y="1"/>
                  </a:lnTo>
                  <a:cubicBezTo>
                    <a:pt x="0" y="164"/>
                    <a:pt x="217" y="212"/>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5"/>
            <p:cNvSpPr/>
            <p:nvPr/>
          </p:nvSpPr>
          <p:spPr>
            <a:xfrm>
              <a:off x="1958911" y="1906773"/>
              <a:ext cx="45258" cy="14573"/>
            </a:xfrm>
            <a:custGeom>
              <a:rect b="b" l="l" r="r" t="t"/>
              <a:pathLst>
                <a:path extrusionOk="0" h="484" w="1268">
                  <a:moveTo>
                    <a:pt x="362" y="455"/>
                  </a:moveTo>
                  <a:cubicBezTo>
                    <a:pt x="1267" y="484"/>
                    <a:pt x="878" y="35"/>
                    <a:pt x="362" y="1"/>
                  </a:cubicBezTo>
                  <a:cubicBezTo>
                    <a:pt x="1" y="174"/>
                    <a:pt x="476" y="165"/>
                    <a:pt x="362"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5"/>
            <p:cNvSpPr/>
            <p:nvPr/>
          </p:nvSpPr>
          <p:spPr>
            <a:xfrm>
              <a:off x="4619774" y="1909543"/>
              <a:ext cx="22665" cy="8220"/>
            </a:xfrm>
            <a:custGeom>
              <a:rect b="b" l="l" r="r" t="t"/>
              <a:pathLst>
                <a:path extrusionOk="0" h="273" w="635">
                  <a:moveTo>
                    <a:pt x="635" y="0"/>
                  </a:moveTo>
                  <a:lnTo>
                    <a:pt x="248" y="0"/>
                  </a:lnTo>
                  <a:cubicBezTo>
                    <a:pt x="236" y="116"/>
                    <a:pt x="0" y="125"/>
                    <a:pt x="56" y="273"/>
                  </a:cubicBezTo>
                  <a:lnTo>
                    <a:pt x="635"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5"/>
            <p:cNvSpPr/>
            <p:nvPr/>
          </p:nvSpPr>
          <p:spPr>
            <a:xfrm>
              <a:off x="1868646" y="1914963"/>
              <a:ext cx="13670" cy="2770"/>
            </a:xfrm>
            <a:custGeom>
              <a:rect b="b" l="l" r="r" t="t"/>
              <a:pathLst>
                <a:path extrusionOk="0" h="92" w="383">
                  <a:moveTo>
                    <a:pt x="383" y="0"/>
                  </a:moveTo>
                  <a:cubicBezTo>
                    <a:pt x="232" y="21"/>
                    <a:pt x="3" y="3"/>
                    <a:pt x="0" y="92"/>
                  </a:cubicBezTo>
                  <a:cubicBezTo>
                    <a:pt x="148" y="72"/>
                    <a:pt x="379" y="88"/>
                    <a:pt x="3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5"/>
            <p:cNvSpPr/>
            <p:nvPr/>
          </p:nvSpPr>
          <p:spPr>
            <a:xfrm>
              <a:off x="1111765" y="1902498"/>
              <a:ext cx="20309" cy="13549"/>
            </a:xfrm>
            <a:custGeom>
              <a:rect b="b" l="l" r="r" t="t"/>
              <a:pathLst>
                <a:path extrusionOk="0" h="450" w="569">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5"/>
            <p:cNvSpPr/>
            <p:nvPr/>
          </p:nvSpPr>
          <p:spPr>
            <a:xfrm>
              <a:off x="7047854" y="1908790"/>
              <a:ext cx="14099" cy="4215"/>
            </a:xfrm>
            <a:custGeom>
              <a:rect b="b" l="l" r="r" t="t"/>
              <a:pathLst>
                <a:path extrusionOk="0" h="140" w="395">
                  <a:moveTo>
                    <a:pt x="294" y="25"/>
                  </a:moveTo>
                  <a:cubicBezTo>
                    <a:pt x="242" y="0"/>
                    <a:pt x="0" y="69"/>
                    <a:pt x="102" y="116"/>
                  </a:cubicBezTo>
                  <a:cubicBezTo>
                    <a:pt x="157" y="140"/>
                    <a:pt x="394"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5"/>
            <p:cNvSpPr/>
            <p:nvPr/>
          </p:nvSpPr>
          <p:spPr>
            <a:xfrm>
              <a:off x="6949309" y="1899306"/>
              <a:ext cx="65246" cy="12977"/>
            </a:xfrm>
            <a:custGeom>
              <a:rect b="b" l="l" r="r" t="t"/>
              <a:pathLst>
                <a:path extrusionOk="0" h="431" w="1828">
                  <a:moveTo>
                    <a:pt x="1128" y="430"/>
                  </a:moveTo>
                  <a:cubicBezTo>
                    <a:pt x="1828" y="1"/>
                    <a:pt x="0" y="309"/>
                    <a:pt x="1128"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5"/>
            <p:cNvSpPr/>
            <p:nvPr/>
          </p:nvSpPr>
          <p:spPr>
            <a:xfrm>
              <a:off x="5853105" y="1904033"/>
              <a:ext cx="23307" cy="8250"/>
            </a:xfrm>
            <a:custGeom>
              <a:rect b="b" l="l" r="r" t="t"/>
              <a:pathLst>
                <a:path extrusionOk="0" h="274" w="653">
                  <a:moveTo>
                    <a:pt x="405" y="273"/>
                  </a:moveTo>
                  <a:cubicBezTo>
                    <a:pt x="417" y="156"/>
                    <a:pt x="653" y="148"/>
                    <a:pt x="598" y="0"/>
                  </a:cubicBezTo>
                  <a:lnTo>
                    <a:pt x="212" y="0"/>
                  </a:lnTo>
                  <a:cubicBezTo>
                    <a:pt x="0" y="131"/>
                    <a:pt x="8" y="221"/>
                    <a:pt x="40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5"/>
            <p:cNvSpPr/>
            <p:nvPr/>
          </p:nvSpPr>
          <p:spPr>
            <a:xfrm>
              <a:off x="175318" y="1903040"/>
              <a:ext cx="32659" cy="9274"/>
            </a:xfrm>
            <a:custGeom>
              <a:rect b="b" l="l" r="r" t="t"/>
              <a:pathLst>
                <a:path extrusionOk="0" h="308" w="915">
                  <a:moveTo>
                    <a:pt x="1" y="216"/>
                  </a:moveTo>
                  <a:cubicBezTo>
                    <a:pt x="193" y="216"/>
                    <a:pt x="230" y="289"/>
                    <a:pt x="387" y="307"/>
                  </a:cubicBezTo>
                  <a:cubicBezTo>
                    <a:pt x="914" y="159"/>
                    <a:pt x="102" y="1"/>
                    <a:pt x="1" y="2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5"/>
            <p:cNvSpPr/>
            <p:nvPr/>
          </p:nvSpPr>
          <p:spPr>
            <a:xfrm>
              <a:off x="7226920" y="1906020"/>
              <a:ext cx="14027" cy="4276"/>
            </a:xfrm>
            <a:custGeom>
              <a:rect b="b" l="l" r="r" t="t"/>
              <a:pathLst>
                <a:path extrusionOk="0" h="142" w="393">
                  <a:moveTo>
                    <a:pt x="291" y="26"/>
                  </a:moveTo>
                  <a:cubicBezTo>
                    <a:pt x="237" y="1"/>
                    <a:pt x="1" y="70"/>
                    <a:pt x="100" y="117"/>
                  </a:cubicBezTo>
                  <a:cubicBezTo>
                    <a:pt x="152" y="142"/>
                    <a:pt x="392"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5"/>
            <p:cNvSpPr/>
            <p:nvPr/>
          </p:nvSpPr>
          <p:spPr>
            <a:xfrm>
              <a:off x="5967248" y="1906020"/>
              <a:ext cx="14134" cy="4276"/>
            </a:xfrm>
            <a:custGeom>
              <a:rect b="b" l="l" r="r" t="t"/>
              <a:pathLst>
                <a:path extrusionOk="0" h="142" w="396">
                  <a:moveTo>
                    <a:pt x="294" y="26"/>
                  </a:moveTo>
                  <a:cubicBezTo>
                    <a:pt x="240" y="1"/>
                    <a:pt x="0" y="70"/>
                    <a:pt x="102" y="117"/>
                  </a:cubicBezTo>
                  <a:cubicBezTo>
                    <a:pt x="154" y="142"/>
                    <a:pt x="396"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5"/>
            <p:cNvSpPr/>
            <p:nvPr/>
          </p:nvSpPr>
          <p:spPr>
            <a:xfrm>
              <a:off x="2546363" y="1906020"/>
              <a:ext cx="14063" cy="4276"/>
            </a:xfrm>
            <a:custGeom>
              <a:rect b="b" l="l" r="r" t="t"/>
              <a:pathLst>
                <a:path extrusionOk="0" h="142" w="394">
                  <a:moveTo>
                    <a:pt x="295" y="26"/>
                  </a:moveTo>
                  <a:cubicBezTo>
                    <a:pt x="240" y="1"/>
                    <a:pt x="1" y="70"/>
                    <a:pt x="103" y="117"/>
                  </a:cubicBezTo>
                  <a:cubicBezTo>
                    <a:pt x="155" y="142"/>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5"/>
            <p:cNvSpPr/>
            <p:nvPr/>
          </p:nvSpPr>
          <p:spPr>
            <a:xfrm>
              <a:off x="7069697" y="1894820"/>
              <a:ext cx="39761" cy="15868"/>
            </a:xfrm>
            <a:custGeom>
              <a:rect b="b" l="l" r="r" t="t"/>
              <a:pathLst>
                <a:path extrusionOk="0" h="527" w="1114">
                  <a:moveTo>
                    <a:pt x="646" y="306"/>
                  </a:moveTo>
                  <a:cubicBezTo>
                    <a:pt x="1114" y="1"/>
                    <a:pt x="0" y="527"/>
                    <a:pt x="646"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5"/>
            <p:cNvSpPr/>
            <p:nvPr/>
          </p:nvSpPr>
          <p:spPr>
            <a:xfrm>
              <a:off x="4903952" y="1900601"/>
              <a:ext cx="13884" cy="7437"/>
            </a:xfrm>
            <a:custGeom>
              <a:rect b="b" l="l" r="r" t="t"/>
              <a:pathLst>
                <a:path extrusionOk="0" h="247" w="389">
                  <a:moveTo>
                    <a:pt x="388" y="114"/>
                  </a:moveTo>
                  <a:cubicBezTo>
                    <a:pt x="385" y="23"/>
                    <a:pt x="48" y="1"/>
                    <a:pt x="1" y="114"/>
                  </a:cubicBezTo>
                  <a:cubicBezTo>
                    <a:pt x="219" y="105"/>
                    <a:pt x="301" y="246"/>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5"/>
            <p:cNvSpPr/>
            <p:nvPr/>
          </p:nvSpPr>
          <p:spPr>
            <a:xfrm>
              <a:off x="4645722" y="1903250"/>
              <a:ext cx="13956" cy="4306"/>
            </a:xfrm>
            <a:custGeom>
              <a:rect b="b" l="l" r="r" t="t"/>
              <a:pathLst>
                <a:path extrusionOk="0" h="143" w="391">
                  <a:moveTo>
                    <a:pt x="100" y="118"/>
                  </a:moveTo>
                  <a:cubicBezTo>
                    <a:pt x="154" y="143"/>
                    <a:pt x="391" y="73"/>
                    <a:pt x="293" y="28"/>
                  </a:cubicBezTo>
                  <a:cubicBezTo>
                    <a:pt x="240" y="0"/>
                    <a:pt x="0" y="71"/>
                    <a:pt x="100"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5"/>
            <p:cNvSpPr/>
            <p:nvPr/>
          </p:nvSpPr>
          <p:spPr>
            <a:xfrm>
              <a:off x="251021" y="1904033"/>
              <a:ext cx="13849" cy="2740"/>
            </a:xfrm>
            <a:custGeom>
              <a:rect b="b" l="l" r="r" t="t"/>
              <a:pathLst>
                <a:path extrusionOk="0" h="91" w="388">
                  <a:moveTo>
                    <a:pt x="387" y="0"/>
                  </a:moveTo>
                  <a:cubicBezTo>
                    <a:pt x="236" y="20"/>
                    <a:pt x="3" y="2"/>
                    <a:pt x="1" y="90"/>
                  </a:cubicBezTo>
                  <a:cubicBezTo>
                    <a:pt x="151" y="71"/>
                    <a:pt x="381" y="89"/>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5"/>
            <p:cNvSpPr/>
            <p:nvPr/>
          </p:nvSpPr>
          <p:spPr>
            <a:xfrm>
              <a:off x="7353555" y="1895813"/>
              <a:ext cx="23486" cy="8250"/>
            </a:xfrm>
            <a:custGeom>
              <a:rect b="b" l="l" r="r" t="t"/>
              <a:pathLst>
                <a:path extrusionOk="0" h="274" w="658">
                  <a:moveTo>
                    <a:pt x="409" y="273"/>
                  </a:moveTo>
                  <a:cubicBezTo>
                    <a:pt x="418" y="156"/>
                    <a:pt x="657" y="147"/>
                    <a:pt x="601" y="1"/>
                  </a:cubicBezTo>
                  <a:lnTo>
                    <a:pt x="214" y="1"/>
                  </a:lnTo>
                  <a:cubicBezTo>
                    <a:pt x="1" y="131"/>
                    <a:pt x="6" y="222"/>
                    <a:pt x="409"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5"/>
            <p:cNvSpPr/>
            <p:nvPr/>
          </p:nvSpPr>
          <p:spPr>
            <a:xfrm>
              <a:off x="2202258" y="1900541"/>
              <a:ext cx="14027" cy="4276"/>
            </a:xfrm>
            <a:custGeom>
              <a:rect b="b" l="l" r="r" t="t"/>
              <a:pathLst>
                <a:path extrusionOk="0" h="142" w="393">
                  <a:moveTo>
                    <a:pt x="293" y="25"/>
                  </a:moveTo>
                  <a:cubicBezTo>
                    <a:pt x="238" y="0"/>
                    <a:pt x="1" y="69"/>
                    <a:pt x="99" y="116"/>
                  </a:cubicBezTo>
                  <a:cubicBezTo>
                    <a:pt x="153" y="141"/>
                    <a:pt x="392" y="75"/>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5"/>
            <p:cNvSpPr/>
            <p:nvPr/>
          </p:nvSpPr>
          <p:spPr>
            <a:xfrm>
              <a:off x="1865006" y="1897771"/>
              <a:ext cx="13956" cy="4336"/>
            </a:xfrm>
            <a:custGeom>
              <a:rect b="b" l="l" r="r" t="t"/>
              <a:pathLst>
                <a:path extrusionOk="0" h="144" w="391">
                  <a:moveTo>
                    <a:pt x="293" y="27"/>
                  </a:moveTo>
                  <a:cubicBezTo>
                    <a:pt x="238" y="1"/>
                    <a:pt x="0" y="71"/>
                    <a:pt x="102" y="117"/>
                  </a:cubicBezTo>
                  <a:cubicBezTo>
                    <a:pt x="152" y="143"/>
                    <a:pt x="391" y="73"/>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5"/>
            <p:cNvSpPr/>
            <p:nvPr/>
          </p:nvSpPr>
          <p:spPr>
            <a:xfrm>
              <a:off x="1510586" y="1894609"/>
              <a:ext cx="13813" cy="7407"/>
            </a:xfrm>
            <a:custGeom>
              <a:rect b="b" l="l" r="r" t="t"/>
              <a:pathLst>
                <a:path extrusionOk="0" h="246" w="387">
                  <a:moveTo>
                    <a:pt x="387" y="132"/>
                  </a:moveTo>
                  <a:cubicBezTo>
                    <a:pt x="172" y="141"/>
                    <a:pt x="87" y="0"/>
                    <a:pt x="1" y="132"/>
                  </a:cubicBezTo>
                  <a:cubicBezTo>
                    <a:pt x="3" y="223"/>
                    <a:pt x="340" y="245"/>
                    <a:pt x="387"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5"/>
            <p:cNvSpPr/>
            <p:nvPr/>
          </p:nvSpPr>
          <p:spPr>
            <a:xfrm>
              <a:off x="4339557" y="1893074"/>
              <a:ext cx="13849" cy="5480"/>
            </a:xfrm>
            <a:custGeom>
              <a:rect b="b" l="l" r="r" t="t"/>
              <a:pathLst>
                <a:path extrusionOk="0" h="182" w="388">
                  <a:moveTo>
                    <a:pt x="387" y="0"/>
                  </a:moveTo>
                  <a:lnTo>
                    <a:pt x="1" y="0"/>
                  </a:lnTo>
                  <a:lnTo>
                    <a:pt x="1"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5"/>
            <p:cNvSpPr/>
            <p:nvPr/>
          </p:nvSpPr>
          <p:spPr>
            <a:xfrm>
              <a:off x="1579435" y="1893074"/>
              <a:ext cx="13884" cy="5480"/>
            </a:xfrm>
            <a:custGeom>
              <a:rect b="b" l="l" r="r" t="t"/>
              <a:pathLst>
                <a:path extrusionOk="0" h="182" w="389">
                  <a:moveTo>
                    <a:pt x="389" y="0"/>
                  </a:moveTo>
                  <a:lnTo>
                    <a:pt x="1" y="0"/>
                  </a:lnTo>
                  <a:lnTo>
                    <a:pt x="1" y="182"/>
                  </a:lnTo>
                  <a:lnTo>
                    <a:pt x="389"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5"/>
            <p:cNvSpPr/>
            <p:nvPr/>
          </p:nvSpPr>
          <p:spPr>
            <a:xfrm>
              <a:off x="7987549" y="1892622"/>
              <a:ext cx="20773" cy="3734"/>
            </a:xfrm>
            <a:custGeom>
              <a:rect b="b" l="l" r="r" t="t"/>
              <a:pathLst>
                <a:path extrusionOk="0" h="124" w="582">
                  <a:moveTo>
                    <a:pt x="582" y="15"/>
                  </a:moveTo>
                  <a:cubicBezTo>
                    <a:pt x="353" y="31"/>
                    <a:pt x="35" y="1"/>
                    <a:pt x="1" y="107"/>
                  </a:cubicBezTo>
                  <a:cubicBezTo>
                    <a:pt x="229" y="92"/>
                    <a:pt x="548" y="123"/>
                    <a:pt x="582"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5"/>
            <p:cNvSpPr/>
            <p:nvPr/>
          </p:nvSpPr>
          <p:spPr>
            <a:xfrm>
              <a:off x="4525333" y="1890003"/>
              <a:ext cx="7031" cy="6203"/>
            </a:xfrm>
            <a:custGeom>
              <a:rect b="b" l="l" r="r" t="t"/>
              <a:pathLst>
                <a:path extrusionOk="0" h="206" w="197">
                  <a:moveTo>
                    <a:pt x="4" y="102"/>
                  </a:moveTo>
                  <a:cubicBezTo>
                    <a:pt x="0" y="153"/>
                    <a:pt x="157" y="205"/>
                    <a:pt x="194" y="102"/>
                  </a:cubicBezTo>
                  <a:cubicBezTo>
                    <a:pt x="196" y="54"/>
                    <a:pt x="39" y="0"/>
                    <a:pt x="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5"/>
            <p:cNvSpPr/>
            <p:nvPr/>
          </p:nvSpPr>
          <p:spPr>
            <a:xfrm>
              <a:off x="684641" y="1886390"/>
              <a:ext cx="13813" cy="7437"/>
            </a:xfrm>
            <a:custGeom>
              <a:rect b="b" l="l" r="r" t="t"/>
              <a:pathLst>
                <a:path extrusionOk="0" h="247" w="387">
                  <a:moveTo>
                    <a:pt x="387" y="133"/>
                  </a:moveTo>
                  <a:cubicBezTo>
                    <a:pt x="169" y="143"/>
                    <a:pt x="85" y="0"/>
                    <a:pt x="1" y="133"/>
                  </a:cubicBezTo>
                  <a:cubicBezTo>
                    <a:pt x="2" y="225"/>
                    <a:pt x="339" y="247"/>
                    <a:pt x="387" y="1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5"/>
            <p:cNvSpPr/>
            <p:nvPr/>
          </p:nvSpPr>
          <p:spPr>
            <a:xfrm>
              <a:off x="1235259" y="1884583"/>
              <a:ext cx="6996" cy="6142"/>
            </a:xfrm>
            <a:custGeom>
              <a:rect b="b" l="l" r="r" t="t"/>
              <a:pathLst>
                <a:path extrusionOk="0" h="204" w="196">
                  <a:moveTo>
                    <a:pt x="196" y="102"/>
                  </a:moveTo>
                  <a:cubicBezTo>
                    <a:pt x="196" y="52"/>
                    <a:pt x="35" y="0"/>
                    <a:pt x="0" y="102"/>
                  </a:cubicBezTo>
                  <a:cubicBezTo>
                    <a:pt x="1" y="152"/>
                    <a:pt x="157" y="204"/>
                    <a:pt x="196"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5"/>
            <p:cNvSpPr/>
            <p:nvPr/>
          </p:nvSpPr>
          <p:spPr>
            <a:xfrm>
              <a:off x="3589243" y="1881813"/>
              <a:ext cx="7031" cy="6263"/>
            </a:xfrm>
            <a:custGeom>
              <a:rect b="b" l="l" r="r" t="t"/>
              <a:pathLst>
                <a:path extrusionOk="0" h="208" w="197">
                  <a:moveTo>
                    <a:pt x="196" y="104"/>
                  </a:moveTo>
                  <a:cubicBezTo>
                    <a:pt x="196" y="53"/>
                    <a:pt x="38" y="1"/>
                    <a:pt x="3" y="104"/>
                  </a:cubicBezTo>
                  <a:cubicBezTo>
                    <a:pt x="0" y="155"/>
                    <a:pt x="160" y="207"/>
                    <a:pt x="196"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5"/>
            <p:cNvSpPr/>
            <p:nvPr/>
          </p:nvSpPr>
          <p:spPr>
            <a:xfrm>
              <a:off x="7588335" y="1878832"/>
              <a:ext cx="13813" cy="6805"/>
            </a:xfrm>
            <a:custGeom>
              <a:rect b="b" l="l" r="r" t="t"/>
              <a:pathLst>
                <a:path extrusionOk="0" h="226" w="387">
                  <a:moveTo>
                    <a:pt x="387" y="112"/>
                  </a:moveTo>
                  <a:cubicBezTo>
                    <a:pt x="345" y="1"/>
                    <a:pt x="170" y="55"/>
                    <a:pt x="0" y="112"/>
                  </a:cubicBezTo>
                  <a:cubicBezTo>
                    <a:pt x="0" y="203"/>
                    <a:pt x="340" y="225"/>
                    <a:pt x="387"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5"/>
            <p:cNvSpPr/>
            <p:nvPr/>
          </p:nvSpPr>
          <p:spPr>
            <a:xfrm>
              <a:off x="4277596" y="1879434"/>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5"/>
            <p:cNvSpPr/>
            <p:nvPr/>
          </p:nvSpPr>
          <p:spPr>
            <a:xfrm>
              <a:off x="2835503" y="1881392"/>
              <a:ext cx="13991" cy="4306"/>
            </a:xfrm>
            <a:custGeom>
              <a:rect b="b" l="l" r="r" t="t"/>
              <a:pathLst>
                <a:path extrusionOk="0" h="143" w="392">
                  <a:moveTo>
                    <a:pt x="99" y="118"/>
                  </a:moveTo>
                  <a:cubicBezTo>
                    <a:pt x="153" y="143"/>
                    <a:pt x="391" y="75"/>
                    <a:pt x="293" y="27"/>
                  </a:cubicBezTo>
                  <a:cubicBezTo>
                    <a:pt x="240" y="0"/>
                    <a:pt x="1" y="71"/>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5"/>
            <p:cNvSpPr/>
            <p:nvPr/>
          </p:nvSpPr>
          <p:spPr>
            <a:xfrm>
              <a:off x="2556856" y="1879073"/>
              <a:ext cx="6924" cy="6233"/>
            </a:xfrm>
            <a:custGeom>
              <a:rect b="b" l="l" r="r" t="t"/>
              <a:pathLst>
                <a:path extrusionOk="0" h="207" w="194">
                  <a:moveTo>
                    <a:pt x="1" y="104"/>
                  </a:moveTo>
                  <a:cubicBezTo>
                    <a:pt x="1" y="152"/>
                    <a:pt x="155" y="207"/>
                    <a:pt x="191" y="104"/>
                  </a:cubicBezTo>
                  <a:cubicBezTo>
                    <a:pt x="194" y="53"/>
                    <a:pt x="34" y="0"/>
                    <a:pt x="1"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5"/>
            <p:cNvSpPr/>
            <p:nvPr/>
          </p:nvSpPr>
          <p:spPr>
            <a:xfrm>
              <a:off x="1923505" y="1879073"/>
              <a:ext cx="7031" cy="6233"/>
            </a:xfrm>
            <a:custGeom>
              <a:rect b="b" l="l" r="r" t="t"/>
              <a:pathLst>
                <a:path extrusionOk="0" h="207" w="197">
                  <a:moveTo>
                    <a:pt x="197" y="104"/>
                  </a:moveTo>
                  <a:cubicBezTo>
                    <a:pt x="197" y="53"/>
                    <a:pt x="39" y="0"/>
                    <a:pt x="5" y="104"/>
                  </a:cubicBezTo>
                  <a:cubicBezTo>
                    <a:pt x="1" y="152"/>
                    <a:pt x="160" y="207"/>
                    <a:pt x="197"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5"/>
            <p:cNvSpPr/>
            <p:nvPr/>
          </p:nvSpPr>
          <p:spPr>
            <a:xfrm>
              <a:off x="567643" y="1882174"/>
              <a:ext cx="13777" cy="2770"/>
            </a:xfrm>
            <a:custGeom>
              <a:rect b="b" l="l" r="r" t="t"/>
              <a:pathLst>
                <a:path extrusionOk="0" h="92" w="386">
                  <a:moveTo>
                    <a:pt x="386" y="1"/>
                  </a:moveTo>
                  <a:cubicBezTo>
                    <a:pt x="236" y="20"/>
                    <a:pt x="3" y="2"/>
                    <a:pt x="1" y="92"/>
                  </a:cubicBezTo>
                  <a:cubicBezTo>
                    <a:pt x="150" y="71"/>
                    <a:pt x="381"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5"/>
            <p:cNvSpPr/>
            <p:nvPr/>
          </p:nvSpPr>
          <p:spPr>
            <a:xfrm>
              <a:off x="6721095" y="1873383"/>
              <a:ext cx="13777" cy="6805"/>
            </a:xfrm>
            <a:custGeom>
              <a:rect b="b" l="l" r="r" t="t"/>
              <a:pathLst>
                <a:path extrusionOk="0" h="226" w="386">
                  <a:moveTo>
                    <a:pt x="386" y="110"/>
                  </a:moveTo>
                  <a:cubicBezTo>
                    <a:pt x="345" y="0"/>
                    <a:pt x="173" y="52"/>
                    <a:pt x="1" y="110"/>
                  </a:cubicBezTo>
                  <a:cubicBezTo>
                    <a:pt x="3" y="203"/>
                    <a:pt x="339" y="226"/>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5"/>
            <p:cNvSpPr/>
            <p:nvPr/>
          </p:nvSpPr>
          <p:spPr>
            <a:xfrm>
              <a:off x="6166908" y="1875942"/>
              <a:ext cx="14027" cy="4306"/>
            </a:xfrm>
            <a:custGeom>
              <a:rect b="b" l="l" r="r" t="t"/>
              <a:pathLst>
                <a:path extrusionOk="0" h="143" w="393">
                  <a:moveTo>
                    <a:pt x="292" y="25"/>
                  </a:moveTo>
                  <a:cubicBezTo>
                    <a:pt x="238" y="0"/>
                    <a:pt x="1" y="69"/>
                    <a:pt x="99" y="115"/>
                  </a:cubicBezTo>
                  <a:cubicBezTo>
                    <a:pt x="154" y="142"/>
                    <a:pt x="392" y="73"/>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5"/>
            <p:cNvSpPr/>
            <p:nvPr/>
          </p:nvSpPr>
          <p:spPr>
            <a:xfrm>
              <a:off x="5048540" y="1871215"/>
              <a:ext cx="20666" cy="8973"/>
            </a:xfrm>
            <a:custGeom>
              <a:rect b="b" l="l" r="r" t="t"/>
              <a:pathLst>
                <a:path extrusionOk="0" h="298" w="579">
                  <a:moveTo>
                    <a:pt x="579" y="0"/>
                  </a:moveTo>
                  <a:lnTo>
                    <a:pt x="193" y="0"/>
                  </a:lnTo>
                  <a:cubicBezTo>
                    <a:pt x="193" y="90"/>
                    <a:pt x="38" y="109"/>
                    <a:pt x="0" y="182"/>
                  </a:cubicBezTo>
                  <a:cubicBezTo>
                    <a:pt x="246" y="188"/>
                    <a:pt x="267" y="298"/>
                    <a:pt x="579"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5"/>
            <p:cNvSpPr/>
            <p:nvPr/>
          </p:nvSpPr>
          <p:spPr>
            <a:xfrm>
              <a:off x="2822083" y="1870854"/>
              <a:ext cx="23914" cy="5841"/>
            </a:xfrm>
            <a:custGeom>
              <a:rect b="b" l="l" r="r" t="t"/>
              <a:pathLst>
                <a:path extrusionOk="0" h="194" w="670">
                  <a:moveTo>
                    <a:pt x="475" y="194"/>
                  </a:moveTo>
                  <a:cubicBezTo>
                    <a:pt x="473" y="102"/>
                    <a:pt x="631" y="85"/>
                    <a:pt x="669" y="12"/>
                  </a:cubicBezTo>
                  <a:cubicBezTo>
                    <a:pt x="364" y="20"/>
                    <a:pt x="1" y="1"/>
                    <a:pt x="88"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5"/>
            <p:cNvSpPr/>
            <p:nvPr/>
          </p:nvSpPr>
          <p:spPr>
            <a:xfrm>
              <a:off x="6937852" y="1870462"/>
              <a:ext cx="13920" cy="4276"/>
            </a:xfrm>
            <a:custGeom>
              <a:rect b="b" l="l" r="r" t="t"/>
              <a:pathLst>
                <a:path extrusionOk="0" h="142" w="390">
                  <a:moveTo>
                    <a:pt x="291" y="25"/>
                  </a:moveTo>
                  <a:cubicBezTo>
                    <a:pt x="238" y="1"/>
                    <a:pt x="0" y="68"/>
                    <a:pt x="99" y="115"/>
                  </a:cubicBezTo>
                  <a:cubicBezTo>
                    <a:pt x="152" y="142"/>
                    <a:pt x="389"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5"/>
            <p:cNvSpPr/>
            <p:nvPr/>
          </p:nvSpPr>
          <p:spPr>
            <a:xfrm>
              <a:off x="4515304" y="1860316"/>
              <a:ext cx="40440" cy="13670"/>
            </a:xfrm>
            <a:custGeom>
              <a:rect b="b" l="l" r="r" t="t"/>
              <a:pathLst>
                <a:path extrusionOk="0" h="454" w="1133">
                  <a:moveTo>
                    <a:pt x="285" y="454"/>
                  </a:moveTo>
                  <a:lnTo>
                    <a:pt x="1054" y="454"/>
                  </a:lnTo>
                  <a:cubicBezTo>
                    <a:pt x="1132" y="237"/>
                    <a:pt x="699" y="258"/>
                    <a:pt x="860" y="1"/>
                  </a:cubicBezTo>
                  <a:cubicBezTo>
                    <a:pt x="1" y="40"/>
                    <a:pt x="575" y="191"/>
                    <a:pt x="285"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5"/>
            <p:cNvSpPr/>
            <p:nvPr/>
          </p:nvSpPr>
          <p:spPr>
            <a:xfrm>
              <a:off x="2553287" y="1870462"/>
              <a:ext cx="13991" cy="4276"/>
            </a:xfrm>
            <a:custGeom>
              <a:rect b="b" l="l" r="r" t="t"/>
              <a:pathLst>
                <a:path extrusionOk="0" h="142" w="392">
                  <a:moveTo>
                    <a:pt x="294" y="25"/>
                  </a:moveTo>
                  <a:cubicBezTo>
                    <a:pt x="242" y="1"/>
                    <a:pt x="0" y="68"/>
                    <a:pt x="102" y="115"/>
                  </a:cubicBezTo>
                  <a:cubicBezTo>
                    <a:pt x="154" y="142"/>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5"/>
            <p:cNvSpPr/>
            <p:nvPr/>
          </p:nvSpPr>
          <p:spPr>
            <a:xfrm>
              <a:off x="1920007" y="1870462"/>
              <a:ext cx="14134" cy="4306"/>
            </a:xfrm>
            <a:custGeom>
              <a:rect b="b" l="l" r="r" t="t"/>
              <a:pathLst>
                <a:path extrusionOk="0" h="143" w="396">
                  <a:moveTo>
                    <a:pt x="103" y="117"/>
                  </a:moveTo>
                  <a:cubicBezTo>
                    <a:pt x="154" y="143"/>
                    <a:pt x="395" y="72"/>
                    <a:pt x="295" y="27"/>
                  </a:cubicBezTo>
                  <a:cubicBezTo>
                    <a:pt x="238" y="1"/>
                    <a:pt x="1" y="70"/>
                    <a:pt x="103"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5"/>
            <p:cNvSpPr/>
            <p:nvPr/>
          </p:nvSpPr>
          <p:spPr>
            <a:xfrm>
              <a:off x="225465" y="1857877"/>
              <a:ext cx="46257" cy="18789"/>
            </a:xfrm>
            <a:custGeom>
              <a:rect b="b" l="l" r="r" t="t"/>
              <a:pathLst>
                <a:path extrusionOk="0" h="624" w="1296">
                  <a:moveTo>
                    <a:pt x="1295" y="353"/>
                  </a:moveTo>
                  <a:cubicBezTo>
                    <a:pt x="924" y="317"/>
                    <a:pt x="1144" y="1"/>
                    <a:pt x="524" y="82"/>
                  </a:cubicBezTo>
                  <a:cubicBezTo>
                    <a:pt x="0" y="223"/>
                    <a:pt x="999" y="624"/>
                    <a:pt x="1295" y="3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5"/>
            <p:cNvSpPr/>
            <p:nvPr/>
          </p:nvSpPr>
          <p:spPr>
            <a:xfrm>
              <a:off x="8631001" y="1865043"/>
              <a:ext cx="14063" cy="4246"/>
            </a:xfrm>
            <a:custGeom>
              <a:rect b="b" l="l" r="r" t="t"/>
              <a:pathLst>
                <a:path extrusionOk="0" h="141" w="394">
                  <a:moveTo>
                    <a:pt x="294" y="24"/>
                  </a:moveTo>
                  <a:cubicBezTo>
                    <a:pt x="240" y="0"/>
                    <a:pt x="1" y="68"/>
                    <a:pt x="100" y="115"/>
                  </a:cubicBezTo>
                  <a:cubicBezTo>
                    <a:pt x="155" y="140"/>
                    <a:pt x="394"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5"/>
            <p:cNvSpPr/>
            <p:nvPr/>
          </p:nvSpPr>
          <p:spPr>
            <a:xfrm>
              <a:off x="7141010" y="1865735"/>
              <a:ext cx="13742" cy="2800"/>
            </a:xfrm>
            <a:custGeom>
              <a:rect b="b" l="l" r="r" t="t"/>
              <a:pathLst>
                <a:path extrusionOk="0" h="93" w="385">
                  <a:moveTo>
                    <a:pt x="385" y="1"/>
                  </a:moveTo>
                  <a:cubicBezTo>
                    <a:pt x="233" y="23"/>
                    <a:pt x="3" y="5"/>
                    <a:pt x="1" y="92"/>
                  </a:cubicBezTo>
                  <a:cubicBezTo>
                    <a:pt x="150" y="71"/>
                    <a:pt x="379" y="90"/>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5"/>
            <p:cNvSpPr/>
            <p:nvPr/>
          </p:nvSpPr>
          <p:spPr>
            <a:xfrm>
              <a:off x="4269886" y="1857576"/>
              <a:ext cx="21487" cy="6383"/>
            </a:xfrm>
            <a:custGeom>
              <a:rect b="b" l="l" r="r" t="t"/>
              <a:pathLst>
                <a:path extrusionOk="0" h="212" w="602">
                  <a:moveTo>
                    <a:pt x="602" y="181"/>
                  </a:moveTo>
                  <a:lnTo>
                    <a:pt x="602" y="0"/>
                  </a:lnTo>
                  <a:lnTo>
                    <a:pt x="22" y="0"/>
                  </a:lnTo>
                  <a:cubicBezTo>
                    <a:pt x="0" y="164"/>
                    <a:pt x="217" y="212"/>
                    <a:pt x="602"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5"/>
            <p:cNvSpPr/>
            <p:nvPr/>
          </p:nvSpPr>
          <p:spPr>
            <a:xfrm>
              <a:off x="3103977" y="1859533"/>
              <a:ext cx="13920" cy="4276"/>
            </a:xfrm>
            <a:custGeom>
              <a:rect b="b" l="l" r="r" t="t"/>
              <a:pathLst>
                <a:path extrusionOk="0" h="142" w="390">
                  <a:moveTo>
                    <a:pt x="291" y="27"/>
                  </a:moveTo>
                  <a:cubicBezTo>
                    <a:pt x="238" y="1"/>
                    <a:pt x="0" y="70"/>
                    <a:pt x="99" y="116"/>
                  </a:cubicBezTo>
                  <a:cubicBezTo>
                    <a:pt x="152" y="142"/>
                    <a:pt x="389" y="74"/>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5"/>
            <p:cNvSpPr/>
            <p:nvPr/>
          </p:nvSpPr>
          <p:spPr>
            <a:xfrm>
              <a:off x="1438203" y="1859533"/>
              <a:ext cx="14063" cy="4276"/>
            </a:xfrm>
            <a:custGeom>
              <a:rect b="b" l="l" r="r" t="t"/>
              <a:pathLst>
                <a:path extrusionOk="0" h="142" w="394">
                  <a:moveTo>
                    <a:pt x="295" y="27"/>
                  </a:moveTo>
                  <a:cubicBezTo>
                    <a:pt x="242" y="1"/>
                    <a:pt x="0" y="70"/>
                    <a:pt x="101" y="116"/>
                  </a:cubicBezTo>
                  <a:cubicBezTo>
                    <a:pt x="157" y="142"/>
                    <a:pt x="393" y="74"/>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5"/>
            <p:cNvSpPr/>
            <p:nvPr/>
          </p:nvSpPr>
          <p:spPr>
            <a:xfrm>
              <a:off x="309377" y="1859533"/>
              <a:ext cx="14099" cy="4276"/>
            </a:xfrm>
            <a:custGeom>
              <a:rect b="b" l="l" r="r" t="t"/>
              <a:pathLst>
                <a:path extrusionOk="0" h="142" w="395">
                  <a:moveTo>
                    <a:pt x="292" y="27"/>
                  </a:moveTo>
                  <a:cubicBezTo>
                    <a:pt x="240" y="1"/>
                    <a:pt x="0" y="70"/>
                    <a:pt x="99" y="116"/>
                  </a:cubicBezTo>
                  <a:cubicBezTo>
                    <a:pt x="154" y="142"/>
                    <a:pt x="394" y="74"/>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5"/>
            <p:cNvSpPr/>
            <p:nvPr/>
          </p:nvSpPr>
          <p:spPr>
            <a:xfrm>
              <a:off x="4583796" y="1856823"/>
              <a:ext cx="14027" cy="4246"/>
            </a:xfrm>
            <a:custGeom>
              <a:rect b="b" l="l" r="r" t="t"/>
              <a:pathLst>
                <a:path extrusionOk="0" h="141" w="393">
                  <a:moveTo>
                    <a:pt x="292" y="25"/>
                  </a:moveTo>
                  <a:cubicBezTo>
                    <a:pt x="238" y="1"/>
                    <a:pt x="1" y="69"/>
                    <a:pt x="98" y="117"/>
                  </a:cubicBezTo>
                  <a:cubicBezTo>
                    <a:pt x="153" y="140"/>
                    <a:pt x="392"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5"/>
            <p:cNvSpPr/>
            <p:nvPr/>
          </p:nvSpPr>
          <p:spPr>
            <a:xfrm>
              <a:off x="2198939" y="1851193"/>
              <a:ext cx="27626" cy="9997"/>
            </a:xfrm>
            <a:custGeom>
              <a:rect b="b" l="l" r="r" t="t"/>
              <a:pathLst>
                <a:path extrusionOk="0" h="332" w="774">
                  <a:moveTo>
                    <a:pt x="1" y="212"/>
                  </a:moveTo>
                  <a:cubicBezTo>
                    <a:pt x="258" y="330"/>
                    <a:pt x="716" y="331"/>
                    <a:pt x="774" y="122"/>
                  </a:cubicBezTo>
                  <a:cubicBezTo>
                    <a:pt x="517" y="4"/>
                    <a:pt x="54" y="1"/>
                    <a:pt x="1" y="2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5"/>
            <p:cNvSpPr/>
            <p:nvPr/>
          </p:nvSpPr>
          <p:spPr>
            <a:xfrm>
              <a:off x="8497014" y="1851554"/>
              <a:ext cx="13777" cy="6715"/>
            </a:xfrm>
            <a:custGeom>
              <a:rect b="b" l="l" r="r" t="t"/>
              <a:pathLst>
                <a:path extrusionOk="0" h="223" w="386">
                  <a:moveTo>
                    <a:pt x="386" y="110"/>
                  </a:moveTo>
                  <a:cubicBezTo>
                    <a:pt x="345" y="1"/>
                    <a:pt x="170" y="54"/>
                    <a:pt x="1" y="110"/>
                  </a:cubicBezTo>
                  <a:cubicBezTo>
                    <a:pt x="1" y="202"/>
                    <a:pt x="335" y="223"/>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5"/>
            <p:cNvSpPr/>
            <p:nvPr/>
          </p:nvSpPr>
          <p:spPr>
            <a:xfrm>
              <a:off x="7801701" y="1851704"/>
              <a:ext cx="6996" cy="6293"/>
            </a:xfrm>
            <a:custGeom>
              <a:rect b="b" l="l" r="r" t="t"/>
              <a:pathLst>
                <a:path extrusionOk="0" h="209" w="196">
                  <a:moveTo>
                    <a:pt x="195" y="105"/>
                  </a:moveTo>
                  <a:cubicBezTo>
                    <a:pt x="195" y="54"/>
                    <a:pt x="37" y="1"/>
                    <a:pt x="1" y="105"/>
                  </a:cubicBezTo>
                  <a:cubicBezTo>
                    <a:pt x="1" y="154"/>
                    <a:pt x="157" y="208"/>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5"/>
            <p:cNvSpPr/>
            <p:nvPr/>
          </p:nvSpPr>
          <p:spPr>
            <a:xfrm>
              <a:off x="4642438" y="1852096"/>
              <a:ext cx="13777" cy="5540"/>
            </a:xfrm>
            <a:custGeom>
              <a:rect b="b" l="l" r="r" t="t"/>
              <a:pathLst>
                <a:path extrusionOk="0" h="184" w="386">
                  <a:moveTo>
                    <a:pt x="386" y="1"/>
                  </a:moveTo>
                  <a:lnTo>
                    <a:pt x="1" y="1"/>
                  </a:lnTo>
                  <a:lnTo>
                    <a:pt x="1" y="184"/>
                  </a:lnTo>
                  <a:lnTo>
                    <a:pt x="386"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5"/>
            <p:cNvSpPr/>
            <p:nvPr/>
          </p:nvSpPr>
          <p:spPr>
            <a:xfrm>
              <a:off x="1438203" y="1854083"/>
              <a:ext cx="14063" cy="4306"/>
            </a:xfrm>
            <a:custGeom>
              <a:rect b="b" l="l" r="r" t="t"/>
              <a:pathLst>
                <a:path extrusionOk="0" h="143" w="394">
                  <a:moveTo>
                    <a:pt x="295" y="26"/>
                  </a:moveTo>
                  <a:cubicBezTo>
                    <a:pt x="242" y="0"/>
                    <a:pt x="0" y="71"/>
                    <a:pt x="101" y="116"/>
                  </a:cubicBezTo>
                  <a:cubicBezTo>
                    <a:pt x="157" y="143"/>
                    <a:pt x="393" y="72"/>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5"/>
            <p:cNvSpPr/>
            <p:nvPr/>
          </p:nvSpPr>
          <p:spPr>
            <a:xfrm>
              <a:off x="1407258" y="1851945"/>
              <a:ext cx="23985" cy="6052"/>
            </a:xfrm>
            <a:custGeom>
              <a:rect b="b" l="l" r="r" t="t"/>
              <a:pathLst>
                <a:path extrusionOk="0" h="201" w="672">
                  <a:moveTo>
                    <a:pt x="580" y="6"/>
                  </a:moveTo>
                  <a:cubicBezTo>
                    <a:pt x="248" y="1"/>
                    <a:pt x="87" y="76"/>
                    <a:pt x="0" y="189"/>
                  </a:cubicBezTo>
                  <a:cubicBezTo>
                    <a:pt x="307" y="178"/>
                    <a:pt x="671" y="200"/>
                    <a:pt x="580"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5"/>
            <p:cNvSpPr/>
            <p:nvPr/>
          </p:nvSpPr>
          <p:spPr>
            <a:xfrm>
              <a:off x="226857" y="1854083"/>
              <a:ext cx="13991" cy="4306"/>
            </a:xfrm>
            <a:custGeom>
              <a:rect b="b" l="l" r="r" t="t"/>
              <a:pathLst>
                <a:path extrusionOk="0" h="143" w="392">
                  <a:moveTo>
                    <a:pt x="293" y="26"/>
                  </a:moveTo>
                  <a:cubicBezTo>
                    <a:pt x="238" y="0"/>
                    <a:pt x="0" y="71"/>
                    <a:pt x="100" y="116"/>
                  </a:cubicBezTo>
                  <a:cubicBezTo>
                    <a:pt x="150" y="143"/>
                    <a:pt x="392"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5"/>
            <p:cNvSpPr/>
            <p:nvPr/>
          </p:nvSpPr>
          <p:spPr>
            <a:xfrm>
              <a:off x="8648419" y="1845863"/>
              <a:ext cx="27555" cy="10177"/>
            </a:xfrm>
            <a:custGeom>
              <a:rect b="b" l="l" r="r" t="t"/>
              <a:pathLst>
                <a:path extrusionOk="0" h="338" w="772">
                  <a:moveTo>
                    <a:pt x="771" y="299"/>
                  </a:moveTo>
                  <a:lnTo>
                    <a:pt x="771" y="27"/>
                  </a:lnTo>
                  <a:cubicBezTo>
                    <a:pt x="330" y="0"/>
                    <a:pt x="47" y="47"/>
                    <a:pt x="1" y="208"/>
                  </a:cubicBezTo>
                  <a:cubicBezTo>
                    <a:pt x="258" y="235"/>
                    <a:pt x="366" y="337"/>
                    <a:pt x="771"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5"/>
            <p:cNvSpPr/>
            <p:nvPr/>
          </p:nvSpPr>
          <p:spPr>
            <a:xfrm>
              <a:off x="8022027" y="1848995"/>
              <a:ext cx="6889" cy="6263"/>
            </a:xfrm>
            <a:custGeom>
              <a:rect b="b" l="l" r="r" t="t"/>
              <a:pathLst>
                <a:path extrusionOk="0" h="208" w="193">
                  <a:moveTo>
                    <a:pt x="193" y="104"/>
                  </a:moveTo>
                  <a:cubicBezTo>
                    <a:pt x="193" y="53"/>
                    <a:pt x="39" y="1"/>
                    <a:pt x="1" y="104"/>
                  </a:cubicBezTo>
                  <a:cubicBezTo>
                    <a:pt x="1" y="155"/>
                    <a:pt x="156" y="207"/>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5"/>
            <p:cNvSpPr/>
            <p:nvPr/>
          </p:nvSpPr>
          <p:spPr>
            <a:xfrm>
              <a:off x="7719075" y="1841136"/>
              <a:ext cx="29946" cy="13760"/>
            </a:xfrm>
            <a:custGeom>
              <a:rect b="b" l="l" r="r" t="t"/>
              <a:pathLst>
                <a:path extrusionOk="0" h="457" w="839">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5"/>
            <p:cNvSpPr/>
            <p:nvPr/>
          </p:nvSpPr>
          <p:spPr>
            <a:xfrm>
              <a:off x="7650297" y="1846255"/>
              <a:ext cx="7031" cy="6233"/>
            </a:xfrm>
            <a:custGeom>
              <a:rect b="b" l="l" r="r" t="t"/>
              <a:pathLst>
                <a:path extrusionOk="0" h="207" w="197">
                  <a:moveTo>
                    <a:pt x="195" y="104"/>
                  </a:moveTo>
                  <a:cubicBezTo>
                    <a:pt x="196" y="53"/>
                    <a:pt x="40" y="0"/>
                    <a:pt x="0" y="104"/>
                  </a:cubicBezTo>
                  <a:cubicBezTo>
                    <a:pt x="0" y="155"/>
                    <a:pt x="157"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5"/>
            <p:cNvSpPr/>
            <p:nvPr/>
          </p:nvSpPr>
          <p:spPr>
            <a:xfrm>
              <a:off x="4329313" y="1839300"/>
              <a:ext cx="58857" cy="12827"/>
            </a:xfrm>
            <a:custGeom>
              <a:rect b="b" l="l" r="r" t="t"/>
              <a:pathLst>
                <a:path extrusionOk="0" h="426" w="1649">
                  <a:moveTo>
                    <a:pt x="674" y="426"/>
                  </a:moveTo>
                  <a:cubicBezTo>
                    <a:pt x="1648" y="60"/>
                    <a:pt x="1" y="0"/>
                    <a:pt x="674" y="4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5"/>
            <p:cNvSpPr/>
            <p:nvPr/>
          </p:nvSpPr>
          <p:spPr>
            <a:xfrm>
              <a:off x="4669956" y="1846646"/>
              <a:ext cx="13777" cy="2770"/>
            </a:xfrm>
            <a:custGeom>
              <a:rect b="b" l="l" r="r" t="t"/>
              <a:pathLst>
                <a:path extrusionOk="0" h="92" w="386">
                  <a:moveTo>
                    <a:pt x="385" y="1"/>
                  </a:moveTo>
                  <a:cubicBezTo>
                    <a:pt x="235" y="20"/>
                    <a:pt x="5" y="2"/>
                    <a:pt x="0" y="92"/>
                  </a:cubicBezTo>
                  <a:cubicBezTo>
                    <a:pt x="149" y="71"/>
                    <a:pt x="379" y="89"/>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5"/>
            <p:cNvSpPr/>
            <p:nvPr/>
          </p:nvSpPr>
          <p:spPr>
            <a:xfrm>
              <a:off x="4133115" y="1843906"/>
              <a:ext cx="13813" cy="5480"/>
            </a:xfrm>
            <a:custGeom>
              <a:rect b="b" l="l" r="r" t="t"/>
              <a:pathLst>
                <a:path extrusionOk="0" h="182" w="387">
                  <a:moveTo>
                    <a:pt x="386" y="0"/>
                  </a:moveTo>
                  <a:lnTo>
                    <a:pt x="1" y="0"/>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5"/>
            <p:cNvSpPr/>
            <p:nvPr/>
          </p:nvSpPr>
          <p:spPr>
            <a:xfrm>
              <a:off x="3114292" y="1843545"/>
              <a:ext cx="7031" cy="6203"/>
            </a:xfrm>
            <a:custGeom>
              <a:rect b="b" l="l" r="r" t="t"/>
              <a:pathLst>
                <a:path extrusionOk="0" h="206" w="197">
                  <a:moveTo>
                    <a:pt x="197" y="104"/>
                  </a:moveTo>
                  <a:cubicBezTo>
                    <a:pt x="197" y="53"/>
                    <a:pt x="40" y="0"/>
                    <a:pt x="2" y="104"/>
                  </a:cubicBezTo>
                  <a:cubicBezTo>
                    <a:pt x="1" y="153"/>
                    <a:pt x="159" y="205"/>
                    <a:pt x="197"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5"/>
            <p:cNvSpPr/>
            <p:nvPr/>
          </p:nvSpPr>
          <p:spPr>
            <a:xfrm>
              <a:off x="1407294" y="1840805"/>
              <a:ext cx="6996" cy="6233"/>
            </a:xfrm>
            <a:custGeom>
              <a:rect b="b" l="l" r="r" t="t"/>
              <a:pathLst>
                <a:path extrusionOk="0" h="207" w="196">
                  <a:moveTo>
                    <a:pt x="194" y="103"/>
                  </a:moveTo>
                  <a:cubicBezTo>
                    <a:pt x="195" y="52"/>
                    <a:pt x="39" y="0"/>
                    <a:pt x="1" y="103"/>
                  </a:cubicBezTo>
                  <a:cubicBezTo>
                    <a:pt x="1" y="154"/>
                    <a:pt x="157" y="206"/>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5"/>
            <p:cNvSpPr/>
            <p:nvPr/>
          </p:nvSpPr>
          <p:spPr>
            <a:xfrm>
              <a:off x="8841083" y="1832345"/>
              <a:ext cx="27804" cy="18457"/>
            </a:xfrm>
            <a:custGeom>
              <a:rect b="b" l="l" r="r" t="t"/>
              <a:pathLst>
                <a:path extrusionOk="0" h="613" w="779">
                  <a:moveTo>
                    <a:pt x="1" y="293"/>
                  </a:moveTo>
                  <a:cubicBezTo>
                    <a:pt x="779" y="613"/>
                    <a:pt x="456" y="0"/>
                    <a:pt x="1" y="2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5"/>
            <p:cNvSpPr/>
            <p:nvPr/>
          </p:nvSpPr>
          <p:spPr>
            <a:xfrm>
              <a:off x="6562802" y="1838035"/>
              <a:ext cx="6924" cy="6233"/>
            </a:xfrm>
            <a:custGeom>
              <a:rect b="b" l="l" r="r" t="t"/>
              <a:pathLst>
                <a:path extrusionOk="0" h="207" w="194">
                  <a:moveTo>
                    <a:pt x="192" y="104"/>
                  </a:moveTo>
                  <a:cubicBezTo>
                    <a:pt x="193" y="56"/>
                    <a:pt x="39" y="1"/>
                    <a:pt x="2" y="104"/>
                  </a:cubicBezTo>
                  <a:cubicBezTo>
                    <a:pt x="0" y="155"/>
                    <a:pt x="157"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5"/>
            <p:cNvSpPr/>
            <p:nvPr/>
          </p:nvSpPr>
          <p:spPr>
            <a:xfrm>
              <a:off x="8810067" y="1837644"/>
              <a:ext cx="13991" cy="4276"/>
            </a:xfrm>
            <a:custGeom>
              <a:rect b="b" l="l" r="r" t="t"/>
              <a:pathLst>
                <a:path extrusionOk="0" h="142" w="392">
                  <a:moveTo>
                    <a:pt x="99" y="117"/>
                  </a:moveTo>
                  <a:cubicBezTo>
                    <a:pt x="153" y="142"/>
                    <a:pt x="392" y="72"/>
                    <a:pt x="291" y="27"/>
                  </a:cubicBezTo>
                  <a:cubicBezTo>
                    <a:pt x="238" y="1"/>
                    <a:pt x="0"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5"/>
            <p:cNvSpPr/>
            <p:nvPr/>
          </p:nvSpPr>
          <p:spPr>
            <a:xfrm>
              <a:off x="2243482" y="1837614"/>
              <a:ext cx="14134" cy="4306"/>
            </a:xfrm>
            <a:custGeom>
              <a:rect b="b" l="l" r="r" t="t"/>
              <a:pathLst>
                <a:path extrusionOk="0" h="143" w="396">
                  <a:moveTo>
                    <a:pt x="295" y="26"/>
                  </a:moveTo>
                  <a:cubicBezTo>
                    <a:pt x="240" y="0"/>
                    <a:pt x="1" y="71"/>
                    <a:pt x="104" y="116"/>
                  </a:cubicBezTo>
                  <a:cubicBezTo>
                    <a:pt x="156" y="143"/>
                    <a:pt x="395"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5"/>
            <p:cNvSpPr/>
            <p:nvPr/>
          </p:nvSpPr>
          <p:spPr>
            <a:xfrm>
              <a:off x="1166516" y="1838397"/>
              <a:ext cx="13777" cy="2740"/>
            </a:xfrm>
            <a:custGeom>
              <a:rect b="b" l="l" r="r" t="t"/>
              <a:pathLst>
                <a:path extrusionOk="0" h="91" w="386">
                  <a:moveTo>
                    <a:pt x="386" y="0"/>
                  </a:moveTo>
                  <a:cubicBezTo>
                    <a:pt x="236" y="21"/>
                    <a:pt x="5" y="2"/>
                    <a:pt x="1" y="90"/>
                  </a:cubicBezTo>
                  <a:cubicBezTo>
                    <a:pt x="151" y="72"/>
                    <a:pt x="379" y="9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5"/>
            <p:cNvSpPr/>
            <p:nvPr/>
          </p:nvSpPr>
          <p:spPr>
            <a:xfrm>
              <a:off x="853106" y="1837644"/>
              <a:ext cx="14027" cy="4276"/>
            </a:xfrm>
            <a:custGeom>
              <a:rect b="b" l="l" r="r" t="t"/>
              <a:pathLst>
                <a:path extrusionOk="0" h="142" w="393">
                  <a:moveTo>
                    <a:pt x="102" y="117"/>
                  </a:moveTo>
                  <a:cubicBezTo>
                    <a:pt x="155" y="142"/>
                    <a:pt x="392" y="72"/>
                    <a:pt x="292" y="27"/>
                  </a:cubicBezTo>
                  <a:cubicBezTo>
                    <a:pt x="242" y="1"/>
                    <a:pt x="1"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5"/>
            <p:cNvSpPr/>
            <p:nvPr/>
          </p:nvSpPr>
          <p:spPr>
            <a:xfrm>
              <a:off x="8944269" y="1830117"/>
              <a:ext cx="23914" cy="5962"/>
            </a:xfrm>
            <a:custGeom>
              <a:rect b="b" l="l" r="r" t="t"/>
              <a:pathLst>
                <a:path extrusionOk="0" h="198" w="670">
                  <a:moveTo>
                    <a:pt x="582" y="5"/>
                  </a:moveTo>
                  <a:cubicBezTo>
                    <a:pt x="249" y="0"/>
                    <a:pt x="87" y="74"/>
                    <a:pt x="1" y="185"/>
                  </a:cubicBezTo>
                  <a:cubicBezTo>
                    <a:pt x="304" y="178"/>
                    <a:pt x="669" y="197"/>
                    <a:pt x="582" y="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5"/>
            <p:cNvSpPr/>
            <p:nvPr/>
          </p:nvSpPr>
          <p:spPr>
            <a:xfrm>
              <a:off x="8824166" y="1829906"/>
              <a:ext cx="23914" cy="5811"/>
            </a:xfrm>
            <a:custGeom>
              <a:rect b="b" l="l" r="r" t="t"/>
              <a:pathLst>
                <a:path extrusionOk="0" h="193" w="670">
                  <a:moveTo>
                    <a:pt x="475" y="192"/>
                  </a:moveTo>
                  <a:cubicBezTo>
                    <a:pt x="475" y="101"/>
                    <a:pt x="633" y="85"/>
                    <a:pt x="669" y="11"/>
                  </a:cubicBezTo>
                  <a:cubicBezTo>
                    <a:pt x="365" y="21"/>
                    <a:pt x="1" y="0"/>
                    <a:pt x="91"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5"/>
            <p:cNvSpPr/>
            <p:nvPr/>
          </p:nvSpPr>
          <p:spPr>
            <a:xfrm>
              <a:off x="2949146" y="1824787"/>
              <a:ext cx="13813" cy="10930"/>
            </a:xfrm>
            <a:custGeom>
              <a:rect b="b" l="l" r="r" t="t"/>
              <a:pathLst>
                <a:path extrusionOk="0" h="363" w="387">
                  <a:moveTo>
                    <a:pt x="387" y="1"/>
                  </a:moveTo>
                  <a:lnTo>
                    <a:pt x="0" y="1"/>
                  </a:lnTo>
                  <a:lnTo>
                    <a:pt x="0" y="362"/>
                  </a:lnTo>
                  <a:lnTo>
                    <a:pt x="387" y="3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5"/>
            <p:cNvSpPr/>
            <p:nvPr/>
          </p:nvSpPr>
          <p:spPr>
            <a:xfrm>
              <a:off x="6793264" y="1829515"/>
              <a:ext cx="14027" cy="4246"/>
            </a:xfrm>
            <a:custGeom>
              <a:rect b="b" l="l" r="r" t="t"/>
              <a:pathLst>
                <a:path extrusionOk="0" h="141" w="393">
                  <a:moveTo>
                    <a:pt x="293" y="25"/>
                  </a:moveTo>
                  <a:cubicBezTo>
                    <a:pt x="240" y="0"/>
                    <a:pt x="1" y="68"/>
                    <a:pt x="97" y="117"/>
                  </a:cubicBezTo>
                  <a:cubicBezTo>
                    <a:pt x="155" y="140"/>
                    <a:pt x="392" y="71"/>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5"/>
            <p:cNvSpPr/>
            <p:nvPr/>
          </p:nvSpPr>
          <p:spPr>
            <a:xfrm>
              <a:off x="8276688" y="1827497"/>
              <a:ext cx="13777" cy="2800"/>
            </a:xfrm>
            <a:custGeom>
              <a:rect b="b" l="l" r="r" t="t"/>
              <a:pathLst>
                <a:path extrusionOk="0" h="93" w="386">
                  <a:moveTo>
                    <a:pt x="386" y="1"/>
                  </a:moveTo>
                  <a:cubicBezTo>
                    <a:pt x="237" y="22"/>
                    <a:pt x="7" y="3"/>
                    <a:pt x="1" y="92"/>
                  </a:cubicBezTo>
                  <a:cubicBezTo>
                    <a:pt x="150" y="70"/>
                    <a:pt x="383"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5"/>
            <p:cNvSpPr/>
            <p:nvPr/>
          </p:nvSpPr>
          <p:spPr>
            <a:xfrm>
              <a:off x="6576615" y="1826985"/>
              <a:ext cx="20595" cy="3734"/>
            </a:xfrm>
            <a:custGeom>
              <a:rect b="b" l="l" r="r" t="t"/>
              <a:pathLst>
                <a:path extrusionOk="0" h="124" w="577">
                  <a:moveTo>
                    <a:pt x="577" y="18"/>
                  </a:moveTo>
                  <a:cubicBezTo>
                    <a:pt x="351" y="31"/>
                    <a:pt x="28" y="1"/>
                    <a:pt x="1" y="109"/>
                  </a:cubicBezTo>
                  <a:cubicBezTo>
                    <a:pt x="227" y="94"/>
                    <a:pt x="547" y="124"/>
                    <a:pt x="577" y="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5"/>
            <p:cNvSpPr/>
            <p:nvPr/>
          </p:nvSpPr>
          <p:spPr>
            <a:xfrm>
              <a:off x="8896156" y="1821656"/>
              <a:ext cx="6924" cy="6203"/>
            </a:xfrm>
            <a:custGeom>
              <a:rect b="b" l="l" r="r" t="t"/>
              <a:pathLst>
                <a:path extrusionOk="0" h="206" w="194">
                  <a:moveTo>
                    <a:pt x="194" y="105"/>
                  </a:moveTo>
                  <a:cubicBezTo>
                    <a:pt x="194" y="54"/>
                    <a:pt x="38" y="0"/>
                    <a:pt x="0" y="105"/>
                  </a:cubicBezTo>
                  <a:cubicBezTo>
                    <a:pt x="0" y="153"/>
                    <a:pt x="156" y="205"/>
                    <a:pt x="194"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5"/>
            <p:cNvSpPr/>
            <p:nvPr/>
          </p:nvSpPr>
          <p:spPr>
            <a:xfrm>
              <a:off x="8743823" y="1822017"/>
              <a:ext cx="21558" cy="6413"/>
            </a:xfrm>
            <a:custGeom>
              <a:rect b="b" l="l" r="r" t="t"/>
              <a:pathLst>
                <a:path extrusionOk="0" h="213" w="604">
                  <a:moveTo>
                    <a:pt x="603" y="183"/>
                  </a:moveTo>
                  <a:lnTo>
                    <a:pt x="603" y="0"/>
                  </a:lnTo>
                  <a:lnTo>
                    <a:pt x="26" y="0"/>
                  </a:lnTo>
                  <a:cubicBezTo>
                    <a:pt x="0" y="163"/>
                    <a:pt x="219" y="213"/>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5"/>
            <p:cNvSpPr/>
            <p:nvPr/>
          </p:nvSpPr>
          <p:spPr>
            <a:xfrm>
              <a:off x="1453300" y="1808890"/>
              <a:ext cx="37049" cy="15928"/>
            </a:xfrm>
            <a:custGeom>
              <a:rect b="b" l="l" r="r" t="t"/>
              <a:pathLst>
                <a:path extrusionOk="0" h="529" w="1038">
                  <a:moveTo>
                    <a:pt x="835" y="529"/>
                  </a:moveTo>
                  <a:cubicBezTo>
                    <a:pt x="1038" y="0"/>
                    <a:pt x="0" y="490"/>
                    <a:pt x="835" y="5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5"/>
            <p:cNvSpPr/>
            <p:nvPr/>
          </p:nvSpPr>
          <p:spPr>
            <a:xfrm>
              <a:off x="8214763" y="1811088"/>
              <a:ext cx="30017" cy="10960"/>
            </a:xfrm>
            <a:custGeom>
              <a:rect b="b" l="l" r="r" t="t"/>
              <a:pathLst>
                <a:path extrusionOk="0" h="364" w="841">
                  <a:moveTo>
                    <a:pt x="578" y="0"/>
                  </a:moveTo>
                  <a:cubicBezTo>
                    <a:pt x="748" y="293"/>
                    <a:pt x="79" y="188"/>
                    <a:pt x="1" y="363"/>
                  </a:cubicBezTo>
                  <a:lnTo>
                    <a:pt x="771" y="363"/>
                  </a:lnTo>
                  <a:cubicBezTo>
                    <a:pt x="738" y="227"/>
                    <a:pt x="840" y="28"/>
                    <a:pt x="5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5"/>
            <p:cNvSpPr/>
            <p:nvPr/>
          </p:nvSpPr>
          <p:spPr>
            <a:xfrm>
              <a:off x="6590249" y="1819308"/>
              <a:ext cx="13849" cy="2740"/>
            </a:xfrm>
            <a:custGeom>
              <a:rect b="b" l="l" r="r" t="t"/>
              <a:pathLst>
                <a:path extrusionOk="0" h="91" w="388">
                  <a:moveTo>
                    <a:pt x="388" y="0"/>
                  </a:moveTo>
                  <a:cubicBezTo>
                    <a:pt x="239" y="20"/>
                    <a:pt x="8" y="3"/>
                    <a:pt x="0" y="90"/>
                  </a:cubicBezTo>
                  <a:cubicBezTo>
                    <a:pt x="153" y="71"/>
                    <a:pt x="384" y="87"/>
                    <a:pt x="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5"/>
            <p:cNvSpPr/>
            <p:nvPr/>
          </p:nvSpPr>
          <p:spPr>
            <a:xfrm>
              <a:off x="5127490" y="1818555"/>
              <a:ext cx="14099" cy="4276"/>
            </a:xfrm>
            <a:custGeom>
              <a:rect b="b" l="l" r="r" t="t"/>
              <a:pathLst>
                <a:path extrusionOk="0" h="142" w="395">
                  <a:moveTo>
                    <a:pt x="294" y="25"/>
                  </a:moveTo>
                  <a:cubicBezTo>
                    <a:pt x="241" y="0"/>
                    <a:pt x="1" y="69"/>
                    <a:pt x="103" y="115"/>
                  </a:cubicBezTo>
                  <a:cubicBezTo>
                    <a:pt x="156" y="141"/>
                    <a:pt x="395"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5"/>
            <p:cNvSpPr/>
            <p:nvPr/>
          </p:nvSpPr>
          <p:spPr>
            <a:xfrm>
              <a:off x="2191979" y="1813798"/>
              <a:ext cx="22665" cy="8250"/>
            </a:xfrm>
            <a:custGeom>
              <a:rect b="b" l="l" r="r" t="t"/>
              <a:pathLst>
                <a:path extrusionOk="0" h="274" w="635">
                  <a:moveTo>
                    <a:pt x="1" y="273"/>
                  </a:moveTo>
                  <a:lnTo>
                    <a:pt x="385" y="273"/>
                  </a:lnTo>
                  <a:cubicBezTo>
                    <a:pt x="400" y="157"/>
                    <a:pt x="635" y="146"/>
                    <a:pt x="578" y="0"/>
                  </a:cubicBezTo>
                  <a:lnTo>
                    <a:pt x="0" y="0"/>
                  </a:lnTo>
                  <a:cubicBezTo>
                    <a:pt x="1" y="92"/>
                    <a:pt x="1" y="183"/>
                    <a:pt x="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5"/>
            <p:cNvSpPr/>
            <p:nvPr/>
          </p:nvSpPr>
          <p:spPr>
            <a:xfrm>
              <a:off x="8803072" y="1815785"/>
              <a:ext cx="14099" cy="4276"/>
            </a:xfrm>
            <a:custGeom>
              <a:rect b="b" l="l" r="r" t="t"/>
              <a:pathLst>
                <a:path extrusionOk="0" h="142" w="395">
                  <a:moveTo>
                    <a:pt x="102" y="117"/>
                  </a:moveTo>
                  <a:cubicBezTo>
                    <a:pt x="157" y="142"/>
                    <a:pt x="395" y="73"/>
                    <a:pt x="295" y="26"/>
                  </a:cubicBezTo>
                  <a:cubicBezTo>
                    <a:pt x="242" y="1"/>
                    <a:pt x="0"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5"/>
            <p:cNvSpPr/>
            <p:nvPr/>
          </p:nvSpPr>
          <p:spPr>
            <a:xfrm>
              <a:off x="6934854" y="1806783"/>
              <a:ext cx="20309" cy="13610"/>
            </a:xfrm>
            <a:custGeom>
              <a:rect b="b" l="l" r="r" t="t"/>
              <a:pathLst>
                <a:path extrusionOk="0" h="452" w="569">
                  <a:moveTo>
                    <a:pt x="375" y="416"/>
                  </a:moveTo>
                  <a:cubicBezTo>
                    <a:pt x="387" y="360"/>
                    <a:pt x="405" y="308"/>
                    <a:pt x="569" y="325"/>
                  </a:cubicBezTo>
                  <a:lnTo>
                    <a:pt x="569" y="143"/>
                  </a:lnTo>
                  <a:cubicBezTo>
                    <a:pt x="95" y="1"/>
                    <a:pt x="1" y="451"/>
                    <a:pt x="375" y="4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5"/>
            <p:cNvSpPr/>
            <p:nvPr/>
          </p:nvSpPr>
          <p:spPr>
            <a:xfrm>
              <a:off x="6136034" y="1813677"/>
              <a:ext cx="23950" cy="6052"/>
            </a:xfrm>
            <a:custGeom>
              <a:rect b="b" l="l" r="r" t="t"/>
              <a:pathLst>
                <a:path extrusionOk="0" h="201" w="671">
                  <a:moveTo>
                    <a:pt x="579" y="6"/>
                  </a:moveTo>
                  <a:cubicBezTo>
                    <a:pt x="248" y="0"/>
                    <a:pt x="83" y="76"/>
                    <a:pt x="0" y="187"/>
                  </a:cubicBezTo>
                  <a:cubicBezTo>
                    <a:pt x="303" y="179"/>
                    <a:pt x="670" y="200"/>
                    <a:pt x="579"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5"/>
            <p:cNvSpPr/>
            <p:nvPr/>
          </p:nvSpPr>
          <p:spPr>
            <a:xfrm>
              <a:off x="7863662" y="1805608"/>
              <a:ext cx="33587" cy="17283"/>
            </a:xfrm>
            <a:custGeom>
              <a:rect b="b" l="l" r="r" t="t"/>
              <a:pathLst>
                <a:path extrusionOk="0" h="574" w="941">
                  <a:moveTo>
                    <a:pt x="1" y="91"/>
                  </a:moveTo>
                  <a:lnTo>
                    <a:pt x="1" y="274"/>
                  </a:lnTo>
                  <a:cubicBezTo>
                    <a:pt x="357" y="574"/>
                    <a:pt x="941" y="1"/>
                    <a:pt x="1"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5"/>
            <p:cNvSpPr/>
            <p:nvPr/>
          </p:nvSpPr>
          <p:spPr>
            <a:xfrm>
              <a:off x="6552344" y="1813075"/>
              <a:ext cx="14063" cy="4246"/>
            </a:xfrm>
            <a:custGeom>
              <a:rect b="b" l="l" r="r" t="t"/>
              <a:pathLst>
                <a:path extrusionOk="0" h="141" w="394">
                  <a:moveTo>
                    <a:pt x="293" y="26"/>
                  </a:moveTo>
                  <a:cubicBezTo>
                    <a:pt x="238" y="1"/>
                    <a:pt x="1" y="70"/>
                    <a:pt x="100" y="116"/>
                  </a:cubicBezTo>
                  <a:cubicBezTo>
                    <a:pt x="154" y="140"/>
                    <a:pt x="394" y="71"/>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5"/>
            <p:cNvSpPr/>
            <p:nvPr/>
          </p:nvSpPr>
          <p:spPr>
            <a:xfrm>
              <a:off x="4370609" y="1794559"/>
              <a:ext cx="37763" cy="26888"/>
            </a:xfrm>
            <a:custGeom>
              <a:rect b="b" l="l" r="r" t="t"/>
              <a:pathLst>
                <a:path extrusionOk="0" h="893" w="1058">
                  <a:moveTo>
                    <a:pt x="1058" y="549"/>
                  </a:moveTo>
                  <a:lnTo>
                    <a:pt x="1058" y="368"/>
                  </a:lnTo>
                  <a:cubicBezTo>
                    <a:pt x="280" y="1"/>
                    <a:pt x="0" y="893"/>
                    <a:pt x="1058"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5"/>
            <p:cNvSpPr/>
            <p:nvPr/>
          </p:nvSpPr>
          <p:spPr>
            <a:xfrm>
              <a:off x="9080076" y="1802868"/>
              <a:ext cx="22700" cy="8250"/>
            </a:xfrm>
            <a:custGeom>
              <a:rect b="b" l="l" r="r" t="t"/>
              <a:pathLst>
                <a:path extrusionOk="0" h="274" w="636">
                  <a:moveTo>
                    <a:pt x="634" y="0"/>
                  </a:moveTo>
                  <a:lnTo>
                    <a:pt x="249" y="0"/>
                  </a:lnTo>
                  <a:cubicBezTo>
                    <a:pt x="236" y="117"/>
                    <a:pt x="1" y="127"/>
                    <a:pt x="54" y="273"/>
                  </a:cubicBezTo>
                  <a:lnTo>
                    <a:pt x="635" y="273"/>
                  </a:lnTo>
                  <a:cubicBezTo>
                    <a:pt x="634" y="182"/>
                    <a:pt x="634" y="92"/>
                    <a:pt x="6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5"/>
            <p:cNvSpPr/>
            <p:nvPr/>
          </p:nvSpPr>
          <p:spPr>
            <a:xfrm>
              <a:off x="72026" y="1805217"/>
              <a:ext cx="6924" cy="6233"/>
            </a:xfrm>
            <a:custGeom>
              <a:rect b="b" l="l" r="r" t="t"/>
              <a:pathLst>
                <a:path extrusionOk="0" h="207" w="194">
                  <a:moveTo>
                    <a:pt x="194" y="104"/>
                  </a:moveTo>
                  <a:cubicBezTo>
                    <a:pt x="194" y="53"/>
                    <a:pt x="39" y="1"/>
                    <a:pt x="1" y="104"/>
                  </a:cubicBezTo>
                  <a:cubicBezTo>
                    <a:pt x="1" y="155"/>
                    <a:pt x="157"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5"/>
            <p:cNvSpPr/>
            <p:nvPr/>
          </p:nvSpPr>
          <p:spPr>
            <a:xfrm>
              <a:off x="8724086" y="1802537"/>
              <a:ext cx="6960" cy="6203"/>
            </a:xfrm>
            <a:custGeom>
              <a:rect b="b" l="l" r="r" t="t"/>
              <a:pathLst>
                <a:path extrusionOk="0" h="206" w="195">
                  <a:moveTo>
                    <a:pt x="193" y="103"/>
                  </a:moveTo>
                  <a:cubicBezTo>
                    <a:pt x="194" y="53"/>
                    <a:pt x="37" y="1"/>
                    <a:pt x="1" y="103"/>
                  </a:cubicBezTo>
                  <a:cubicBezTo>
                    <a:pt x="1" y="154"/>
                    <a:pt x="159"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5"/>
            <p:cNvSpPr/>
            <p:nvPr/>
          </p:nvSpPr>
          <p:spPr>
            <a:xfrm>
              <a:off x="8373378" y="1794679"/>
              <a:ext cx="39583" cy="16771"/>
            </a:xfrm>
            <a:custGeom>
              <a:rect b="b" l="l" r="r" t="t"/>
              <a:pathLst>
                <a:path extrusionOk="0" h="557" w="1109">
                  <a:moveTo>
                    <a:pt x="954" y="454"/>
                  </a:moveTo>
                  <a:cubicBezTo>
                    <a:pt x="1109" y="141"/>
                    <a:pt x="776" y="56"/>
                    <a:pt x="378" y="1"/>
                  </a:cubicBezTo>
                  <a:cubicBezTo>
                    <a:pt x="0" y="175"/>
                    <a:pt x="175" y="557"/>
                    <a:pt x="954"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5"/>
            <p:cNvSpPr/>
            <p:nvPr/>
          </p:nvSpPr>
          <p:spPr>
            <a:xfrm>
              <a:off x="5719368" y="1804916"/>
              <a:ext cx="14170" cy="4215"/>
            </a:xfrm>
            <a:custGeom>
              <a:rect b="b" l="l" r="r" t="t"/>
              <a:pathLst>
                <a:path extrusionOk="0" h="140" w="397">
                  <a:moveTo>
                    <a:pt x="294" y="24"/>
                  </a:moveTo>
                  <a:cubicBezTo>
                    <a:pt x="242" y="0"/>
                    <a:pt x="1" y="68"/>
                    <a:pt x="104" y="114"/>
                  </a:cubicBezTo>
                  <a:cubicBezTo>
                    <a:pt x="157" y="140"/>
                    <a:pt x="396" y="69"/>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5"/>
            <p:cNvSpPr/>
            <p:nvPr/>
          </p:nvSpPr>
          <p:spPr>
            <a:xfrm>
              <a:off x="749886" y="1804916"/>
              <a:ext cx="14027" cy="4215"/>
            </a:xfrm>
            <a:custGeom>
              <a:rect b="b" l="l" r="r" t="t"/>
              <a:pathLst>
                <a:path extrusionOk="0" h="140" w="393">
                  <a:moveTo>
                    <a:pt x="294" y="24"/>
                  </a:moveTo>
                  <a:cubicBezTo>
                    <a:pt x="240" y="0"/>
                    <a:pt x="0" y="68"/>
                    <a:pt x="98" y="114"/>
                  </a:cubicBezTo>
                  <a:cubicBezTo>
                    <a:pt x="155" y="140"/>
                    <a:pt x="393" y="69"/>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5"/>
            <p:cNvSpPr/>
            <p:nvPr/>
          </p:nvSpPr>
          <p:spPr>
            <a:xfrm>
              <a:off x="8799859" y="1802868"/>
              <a:ext cx="13777" cy="2770"/>
            </a:xfrm>
            <a:custGeom>
              <a:rect b="b" l="l" r="r" t="t"/>
              <a:pathLst>
                <a:path extrusionOk="0" h="92" w="386">
                  <a:moveTo>
                    <a:pt x="385" y="0"/>
                  </a:moveTo>
                  <a:cubicBezTo>
                    <a:pt x="235" y="23"/>
                    <a:pt x="3" y="3"/>
                    <a:pt x="0" y="92"/>
                  </a:cubicBezTo>
                  <a:cubicBezTo>
                    <a:pt x="149" y="71"/>
                    <a:pt x="379"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5"/>
            <p:cNvSpPr/>
            <p:nvPr/>
          </p:nvSpPr>
          <p:spPr>
            <a:xfrm>
              <a:off x="6459581" y="1781130"/>
              <a:ext cx="52754" cy="24510"/>
            </a:xfrm>
            <a:custGeom>
              <a:rect b="b" l="l" r="r" t="t"/>
              <a:pathLst>
                <a:path extrusionOk="0" h="814" w="1478">
                  <a:moveTo>
                    <a:pt x="1" y="814"/>
                  </a:moveTo>
                  <a:cubicBezTo>
                    <a:pt x="1477" y="681"/>
                    <a:pt x="31" y="1"/>
                    <a:pt x="1" y="8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5"/>
            <p:cNvSpPr/>
            <p:nvPr/>
          </p:nvSpPr>
          <p:spPr>
            <a:xfrm>
              <a:off x="729291" y="1802146"/>
              <a:ext cx="13991" cy="4246"/>
            </a:xfrm>
            <a:custGeom>
              <a:rect b="b" l="l" r="r" t="t"/>
              <a:pathLst>
                <a:path extrusionOk="0" h="141" w="392">
                  <a:moveTo>
                    <a:pt x="291" y="24"/>
                  </a:moveTo>
                  <a:cubicBezTo>
                    <a:pt x="242" y="1"/>
                    <a:pt x="0" y="69"/>
                    <a:pt x="99" y="116"/>
                  </a:cubicBezTo>
                  <a:cubicBezTo>
                    <a:pt x="153" y="141"/>
                    <a:pt x="392" y="73"/>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5"/>
            <p:cNvSpPr/>
            <p:nvPr/>
          </p:nvSpPr>
          <p:spPr>
            <a:xfrm>
              <a:off x="3272656" y="1794348"/>
              <a:ext cx="7031" cy="6203"/>
            </a:xfrm>
            <a:custGeom>
              <a:rect b="b" l="l" r="r" t="t"/>
              <a:pathLst>
                <a:path extrusionOk="0" h="206" w="197">
                  <a:moveTo>
                    <a:pt x="195" y="101"/>
                  </a:moveTo>
                  <a:cubicBezTo>
                    <a:pt x="197" y="52"/>
                    <a:pt x="40" y="0"/>
                    <a:pt x="2" y="101"/>
                  </a:cubicBezTo>
                  <a:cubicBezTo>
                    <a:pt x="1" y="153"/>
                    <a:pt x="159" y="205"/>
                    <a:pt x="195"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5"/>
            <p:cNvSpPr/>
            <p:nvPr/>
          </p:nvSpPr>
          <p:spPr>
            <a:xfrm>
              <a:off x="7017123" y="1789229"/>
              <a:ext cx="22558" cy="8160"/>
            </a:xfrm>
            <a:custGeom>
              <a:rect b="b" l="l" r="r" t="t"/>
              <a:pathLst>
                <a:path extrusionOk="0" h="271" w="632">
                  <a:moveTo>
                    <a:pt x="577" y="0"/>
                  </a:moveTo>
                  <a:lnTo>
                    <a:pt x="1" y="0"/>
                  </a:lnTo>
                  <a:lnTo>
                    <a:pt x="1" y="271"/>
                  </a:lnTo>
                  <a:lnTo>
                    <a:pt x="386" y="271"/>
                  </a:lnTo>
                  <a:cubicBezTo>
                    <a:pt x="396" y="156"/>
                    <a:pt x="631" y="147"/>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5"/>
            <p:cNvSpPr/>
            <p:nvPr/>
          </p:nvSpPr>
          <p:spPr>
            <a:xfrm>
              <a:off x="6700465" y="1789199"/>
              <a:ext cx="20666" cy="8190"/>
            </a:xfrm>
            <a:custGeom>
              <a:rect b="b" l="l" r="r" t="t"/>
              <a:pathLst>
                <a:path extrusionOk="0" h="272" w="579">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5"/>
            <p:cNvSpPr/>
            <p:nvPr/>
          </p:nvSpPr>
          <p:spPr>
            <a:xfrm>
              <a:off x="3668300" y="1793866"/>
              <a:ext cx="14099" cy="4306"/>
            </a:xfrm>
            <a:custGeom>
              <a:rect b="b" l="l" r="r" t="t"/>
              <a:pathLst>
                <a:path extrusionOk="0" h="143" w="395">
                  <a:moveTo>
                    <a:pt x="293" y="28"/>
                  </a:moveTo>
                  <a:cubicBezTo>
                    <a:pt x="240" y="0"/>
                    <a:pt x="1" y="71"/>
                    <a:pt x="102" y="117"/>
                  </a:cubicBezTo>
                  <a:cubicBezTo>
                    <a:pt x="153" y="143"/>
                    <a:pt x="395" y="75"/>
                    <a:pt x="293"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5"/>
            <p:cNvSpPr/>
            <p:nvPr/>
          </p:nvSpPr>
          <p:spPr>
            <a:xfrm>
              <a:off x="2267753" y="1791578"/>
              <a:ext cx="6996" cy="6203"/>
            </a:xfrm>
            <a:custGeom>
              <a:rect b="b" l="l" r="r" t="t"/>
              <a:pathLst>
                <a:path extrusionOk="0" h="206" w="196">
                  <a:moveTo>
                    <a:pt x="194" y="104"/>
                  </a:moveTo>
                  <a:cubicBezTo>
                    <a:pt x="195" y="53"/>
                    <a:pt x="39" y="1"/>
                    <a:pt x="2" y="104"/>
                  </a:cubicBezTo>
                  <a:cubicBezTo>
                    <a:pt x="1" y="153"/>
                    <a:pt x="156" y="206"/>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5"/>
            <p:cNvSpPr/>
            <p:nvPr/>
          </p:nvSpPr>
          <p:spPr>
            <a:xfrm>
              <a:off x="8169898" y="1791186"/>
              <a:ext cx="14027" cy="4306"/>
            </a:xfrm>
            <a:custGeom>
              <a:rect b="b" l="l" r="r" t="t"/>
              <a:pathLst>
                <a:path extrusionOk="0" h="143" w="393">
                  <a:moveTo>
                    <a:pt x="295" y="26"/>
                  </a:moveTo>
                  <a:cubicBezTo>
                    <a:pt x="240" y="1"/>
                    <a:pt x="1" y="69"/>
                    <a:pt x="101" y="117"/>
                  </a:cubicBezTo>
                  <a:cubicBezTo>
                    <a:pt x="154" y="143"/>
                    <a:pt x="392"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5"/>
            <p:cNvSpPr/>
            <p:nvPr/>
          </p:nvSpPr>
          <p:spPr>
            <a:xfrm>
              <a:off x="330042" y="1791186"/>
              <a:ext cx="14027" cy="4306"/>
            </a:xfrm>
            <a:custGeom>
              <a:rect b="b" l="l" r="r" t="t"/>
              <a:pathLst>
                <a:path extrusionOk="0" h="143" w="393">
                  <a:moveTo>
                    <a:pt x="294" y="26"/>
                  </a:moveTo>
                  <a:cubicBezTo>
                    <a:pt x="241" y="1"/>
                    <a:pt x="1" y="69"/>
                    <a:pt x="100" y="117"/>
                  </a:cubicBezTo>
                  <a:cubicBezTo>
                    <a:pt x="153" y="143"/>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5"/>
            <p:cNvSpPr/>
            <p:nvPr/>
          </p:nvSpPr>
          <p:spPr>
            <a:xfrm>
              <a:off x="6855189" y="1788446"/>
              <a:ext cx="14027" cy="4306"/>
            </a:xfrm>
            <a:custGeom>
              <a:rect b="b" l="l" r="r" t="t"/>
              <a:pathLst>
                <a:path extrusionOk="0" h="143" w="393">
                  <a:moveTo>
                    <a:pt x="294" y="26"/>
                  </a:moveTo>
                  <a:cubicBezTo>
                    <a:pt x="241" y="0"/>
                    <a:pt x="1" y="71"/>
                    <a:pt x="101" y="118"/>
                  </a:cubicBezTo>
                  <a:cubicBezTo>
                    <a:pt x="153" y="143"/>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5"/>
            <p:cNvSpPr/>
            <p:nvPr/>
          </p:nvSpPr>
          <p:spPr>
            <a:xfrm>
              <a:off x="6593925" y="1783418"/>
              <a:ext cx="23914" cy="5841"/>
            </a:xfrm>
            <a:custGeom>
              <a:rect b="b" l="l" r="r" t="t"/>
              <a:pathLst>
                <a:path extrusionOk="0" h="194" w="670">
                  <a:moveTo>
                    <a:pt x="477" y="193"/>
                  </a:moveTo>
                  <a:cubicBezTo>
                    <a:pt x="477" y="102"/>
                    <a:pt x="633" y="85"/>
                    <a:pt x="670" y="12"/>
                  </a:cubicBezTo>
                  <a:cubicBezTo>
                    <a:pt x="370" y="20"/>
                    <a:pt x="0" y="0"/>
                    <a:pt x="92" y="1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5"/>
            <p:cNvSpPr/>
            <p:nvPr/>
          </p:nvSpPr>
          <p:spPr>
            <a:xfrm>
              <a:off x="6080926" y="1780618"/>
              <a:ext cx="6996" cy="6293"/>
            </a:xfrm>
            <a:custGeom>
              <a:rect b="b" l="l" r="r" t="t"/>
              <a:pathLst>
                <a:path extrusionOk="0" h="209" w="196">
                  <a:moveTo>
                    <a:pt x="195" y="104"/>
                  </a:moveTo>
                  <a:cubicBezTo>
                    <a:pt x="196" y="54"/>
                    <a:pt x="39" y="1"/>
                    <a:pt x="4" y="104"/>
                  </a:cubicBezTo>
                  <a:cubicBezTo>
                    <a:pt x="0" y="156"/>
                    <a:pt x="157" y="208"/>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5"/>
            <p:cNvSpPr/>
            <p:nvPr/>
          </p:nvSpPr>
          <p:spPr>
            <a:xfrm>
              <a:off x="5578492" y="1778270"/>
              <a:ext cx="13777" cy="5480"/>
            </a:xfrm>
            <a:custGeom>
              <a:rect b="b" l="l" r="r" t="t"/>
              <a:pathLst>
                <a:path extrusionOk="0" h="182" w="386">
                  <a:moveTo>
                    <a:pt x="386" y="0"/>
                  </a:moveTo>
                  <a:lnTo>
                    <a:pt x="0" y="0"/>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5"/>
            <p:cNvSpPr/>
            <p:nvPr/>
          </p:nvSpPr>
          <p:spPr>
            <a:xfrm>
              <a:off x="2188517" y="1780257"/>
              <a:ext cx="13956" cy="4246"/>
            </a:xfrm>
            <a:custGeom>
              <a:rect b="b" l="l" r="r" t="t"/>
              <a:pathLst>
                <a:path extrusionOk="0" h="141" w="391">
                  <a:moveTo>
                    <a:pt x="98" y="116"/>
                  </a:moveTo>
                  <a:cubicBezTo>
                    <a:pt x="152" y="141"/>
                    <a:pt x="391" y="71"/>
                    <a:pt x="290" y="24"/>
                  </a:cubicBezTo>
                  <a:cubicBezTo>
                    <a:pt x="238" y="1"/>
                    <a:pt x="1"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5"/>
            <p:cNvSpPr/>
            <p:nvPr/>
          </p:nvSpPr>
          <p:spPr>
            <a:xfrm>
              <a:off x="614899" y="1775560"/>
              <a:ext cx="21594" cy="6413"/>
            </a:xfrm>
            <a:custGeom>
              <a:rect b="b" l="l" r="r" t="t"/>
              <a:pathLst>
                <a:path extrusionOk="0" h="213" w="605">
                  <a:moveTo>
                    <a:pt x="605" y="182"/>
                  </a:moveTo>
                  <a:lnTo>
                    <a:pt x="605" y="0"/>
                  </a:lnTo>
                  <a:lnTo>
                    <a:pt x="27" y="0"/>
                  </a:lnTo>
                  <a:cubicBezTo>
                    <a:pt x="0" y="163"/>
                    <a:pt x="217" y="213"/>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5"/>
            <p:cNvSpPr/>
            <p:nvPr/>
          </p:nvSpPr>
          <p:spPr>
            <a:xfrm>
              <a:off x="5279002" y="1772098"/>
              <a:ext cx="13920" cy="4215"/>
            </a:xfrm>
            <a:custGeom>
              <a:rect b="b" l="l" r="r" t="t"/>
              <a:pathLst>
                <a:path extrusionOk="0" h="140" w="390">
                  <a:moveTo>
                    <a:pt x="291" y="24"/>
                  </a:moveTo>
                  <a:cubicBezTo>
                    <a:pt x="238" y="0"/>
                    <a:pt x="1" y="68"/>
                    <a:pt x="100" y="115"/>
                  </a:cubicBezTo>
                  <a:cubicBezTo>
                    <a:pt x="152" y="140"/>
                    <a:pt x="390" y="70"/>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5"/>
            <p:cNvSpPr/>
            <p:nvPr/>
          </p:nvSpPr>
          <p:spPr>
            <a:xfrm>
              <a:off x="2031009" y="1767491"/>
              <a:ext cx="34086" cy="8822"/>
            </a:xfrm>
            <a:custGeom>
              <a:rect b="b" l="l" r="r" t="t"/>
              <a:pathLst>
                <a:path extrusionOk="0" h="293" w="955">
                  <a:moveTo>
                    <a:pt x="76" y="177"/>
                  </a:moveTo>
                  <a:cubicBezTo>
                    <a:pt x="323" y="182"/>
                    <a:pt x="346" y="293"/>
                    <a:pt x="655" y="268"/>
                  </a:cubicBezTo>
                  <a:cubicBezTo>
                    <a:pt x="954" y="45"/>
                    <a:pt x="0" y="1"/>
                    <a:pt x="76"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5"/>
            <p:cNvSpPr/>
            <p:nvPr/>
          </p:nvSpPr>
          <p:spPr>
            <a:xfrm>
              <a:off x="4728348" y="1769328"/>
              <a:ext cx="14063" cy="4246"/>
            </a:xfrm>
            <a:custGeom>
              <a:rect b="b" l="l" r="r" t="t"/>
              <a:pathLst>
                <a:path extrusionOk="0" h="141" w="394">
                  <a:moveTo>
                    <a:pt x="101" y="116"/>
                  </a:moveTo>
                  <a:cubicBezTo>
                    <a:pt x="154" y="141"/>
                    <a:pt x="394" y="73"/>
                    <a:pt x="293" y="24"/>
                  </a:cubicBezTo>
                  <a:cubicBezTo>
                    <a:pt x="241" y="1"/>
                    <a:pt x="1"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5"/>
            <p:cNvSpPr/>
            <p:nvPr/>
          </p:nvSpPr>
          <p:spPr>
            <a:xfrm>
              <a:off x="4105561" y="1766798"/>
              <a:ext cx="13777" cy="6745"/>
            </a:xfrm>
            <a:custGeom>
              <a:rect b="b" l="l" r="r" t="t"/>
              <a:pathLst>
                <a:path extrusionOk="0" h="224" w="386">
                  <a:moveTo>
                    <a:pt x="385" y="108"/>
                  </a:moveTo>
                  <a:cubicBezTo>
                    <a:pt x="346" y="0"/>
                    <a:pt x="174" y="54"/>
                    <a:pt x="0" y="108"/>
                  </a:cubicBezTo>
                  <a:cubicBezTo>
                    <a:pt x="3" y="200"/>
                    <a:pt x="338" y="223"/>
                    <a:pt x="385" y="1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5"/>
            <p:cNvSpPr/>
            <p:nvPr/>
          </p:nvSpPr>
          <p:spPr>
            <a:xfrm>
              <a:off x="1283479" y="1767371"/>
              <a:ext cx="13777" cy="2710"/>
            </a:xfrm>
            <a:custGeom>
              <a:rect b="b" l="l" r="r" t="t"/>
              <a:pathLst>
                <a:path extrusionOk="0" h="90" w="386">
                  <a:moveTo>
                    <a:pt x="385" y="1"/>
                  </a:moveTo>
                  <a:cubicBezTo>
                    <a:pt x="235" y="20"/>
                    <a:pt x="4" y="2"/>
                    <a:pt x="0" y="89"/>
                  </a:cubicBezTo>
                  <a:cubicBezTo>
                    <a:pt x="151" y="70"/>
                    <a:pt x="380" y="88"/>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5"/>
            <p:cNvSpPr/>
            <p:nvPr/>
          </p:nvSpPr>
          <p:spPr>
            <a:xfrm>
              <a:off x="762021" y="1759151"/>
              <a:ext cx="27198" cy="10930"/>
            </a:xfrm>
            <a:custGeom>
              <a:rect b="b" l="l" r="r" t="t"/>
              <a:pathLst>
                <a:path extrusionOk="0" h="363" w="762">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5"/>
            <p:cNvSpPr/>
            <p:nvPr/>
          </p:nvSpPr>
          <p:spPr>
            <a:xfrm>
              <a:off x="4511592" y="1761168"/>
              <a:ext cx="13920" cy="7467"/>
            </a:xfrm>
            <a:custGeom>
              <a:rect b="b" l="l" r="r" t="t"/>
              <a:pathLst>
                <a:path extrusionOk="0" h="248" w="390">
                  <a:moveTo>
                    <a:pt x="389" y="115"/>
                  </a:moveTo>
                  <a:cubicBezTo>
                    <a:pt x="384" y="21"/>
                    <a:pt x="50" y="0"/>
                    <a:pt x="0" y="115"/>
                  </a:cubicBezTo>
                  <a:cubicBezTo>
                    <a:pt x="220" y="105"/>
                    <a:pt x="303" y="247"/>
                    <a:pt x="38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5"/>
            <p:cNvSpPr/>
            <p:nvPr/>
          </p:nvSpPr>
          <p:spPr>
            <a:xfrm>
              <a:off x="874486" y="1756411"/>
              <a:ext cx="25592" cy="10990"/>
            </a:xfrm>
            <a:custGeom>
              <a:rect b="b" l="l" r="r" t="t"/>
              <a:pathLst>
                <a:path extrusionOk="0" h="365" w="717">
                  <a:moveTo>
                    <a:pt x="83" y="365"/>
                  </a:moveTo>
                  <a:lnTo>
                    <a:pt x="660" y="365"/>
                  </a:lnTo>
                  <a:cubicBezTo>
                    <a:pt x="716" y="157"/>
                    <a:pt x="614" y="21"/>
                    <a:pt x="275" y="0"/>
                  </a:cubicBezTo>
                  <a:cubicBezTo>
                    <a:pt x="215" y="123"/>
                    <a:pt x="1" y="173"/>
                    <a:pt x="83"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5"/>
            <p:cNvSpPr/>
            <p:nvPr/>
          </p:nvSpPr>
          <p:spPr>
            <a:xfrm>
              <a:off x="4619595" y="1751293"/>
              <a:ext cx="36621" cy="17976"/>
            </a:xfrm>
            <a:custGeom>
              <a:rect b="b" l="l" r="r" t="t"/>
              <a:pathLst>
                <a:path extrusionOk="0" h="597" w="1026">
                  <a:moveTo>
                    <a:pt x="1026" y="170"/>
                  </a:moveTo>
                  <a:cubicBezTo>
                    <a:pt x="411" y="225"/>
                    <a:pt x="429" y="1"/>
                    <a:pt x="61" y="170"/>
                  </a:cubicBezTo>
                  <a:cubicBezTo>
                    <a:pt x="0" y="596"/>
                    <a:pt x="953" y="413"/>
                    <a:pt x="1026" y="1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5"/>
            <p:cNvSpPr/>
            <p:nvPr/>
          </p:nvSpPr>
          <p:spPr>
            <a:xfrm>
              <a:off x="1214593" y="1758759"/>
              <a:ext cx="7031" cy="6203"/>
            </a:xfrm>
            <a:custGeom>
              <a:rect b="b" l="l" r="r" t="t"/>
              <a:pathLst>
                <a:path extrusionOk="0" h="206" w="197">
                  <a:moveTo>
                    <a:pt x="194" y="104"/>
                  </a:moveTo>
                  <a:cubicBezTo>
                    <a:pt x="197" y="54"/>
                    <a:pt x="39" y="1"/>
                    <a:pt x="1" y="104"/>
                  </a:cubicBezTo>
                  <a:cubicBezTo>
                    <a:pt x="1" y="154"/>
                    <a:pt x="159" y="206"/>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5"/>
            <p:cNvSpPr/>
            <p:nvPr/>
          </p:nvSpPr>
          <p:spPr>
            <a:xfrm>
              <a:off x="5826301" y="1753671"/>
              <a:ext cx="20737" cy="8220"/>
            </a:xfrm>
            <a:custGeom>
              <a:rect b="b" l="l" r="r" t="t"/>
              <a:pathLst>
                <a:path extrusionOk="0" h="273" w="581">
                  <a:moveTo>
                    <a:pt x="580" y="0"/>
                  </a:moveTo>
                  <a:lnTo>
                    <a:pt x="1" y="0"/>
                  </a:lnTo>
                  <a:lnTo>
                    <a:pt x="1" y="273"/>
                  </a:lnTo>
                  <a:lnTo>
                    <a:pt x="580"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5"/>
            <p:cNvSpPr/>
            <p:nvPr/>
          </p:nvSpPr>
          <p:spPr>
            <a:xfrm>
              <a:off x="4717177" y="1753671"/>
              <a:ext cx="14812" cy="9485"/>
            </a:xfrm>
            <a:custGeom>
              <a:rect b="b" l="l" r="r" t="t"/>
              <a:pathLst>
                <a:path extrusionOk="0" h="315" w="415">
                  <a:moveTo>
                    <a:pt x="414" y="273"/>
                  </a:moveTo>
                  <a:lnTo>
                    <a:pt x="414" y="90"/>
                  </a:lnTo>
                  <a:cubicBezTo>
                    <a:pt x="219" y="90"/>
                    <a:pt x="185" y="16"/>
                    <a:pt x="27" y="0"/>
                  </a:cubicBezTo>
                  <a:cubicBezTo>
                    <a:pt x="46" y="144"/>
                    <a:pt x="1" y="315"/>
                    <a:pt x="414"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5"/>
            <p:cNvSpPr/>
            <p:nvPr/>
          </p:nvSpPr>
          <p:spPr>
            <a:xfrm>
              <a:off x="860066" y="1755658"/>
              <a:ext cx="13991" cy="4276"/>
            </a:xfrm>
            <a:custGeom>
              <a:rect b="b" l="l" r="r" t="t"/>
              <a:pathLst>
                <a:path extrusionOk="0" h="142" w="392">
                  <a:moveTo>
                    <a:pt x="294" y="25"/>
                  </a:moveTo>
                  <a:cubicBezTo>
                    <a:pt x="240" y="1"/>
                    <a:pt x="0" y="70"/>
                    <a:pt x="98" y="117"/>
                  </a:cubicBezTo>
                  <a:cubicBezTo>
                    <a:pt x="154" y="142"/>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5"/>
            <p:cNvSpPr/>
            <p:nvPr/>
          </p:nvSpPr>
          <p:spPr>
            <a:xfrm>
              <a:off x="8834195" y="1750359"/>
              <a:ext cx="13884" cy="6745"/>
            </a:xfrm>
            <a:custGeom>
              <a:rect b="b" l="l" r="r" t="t"/>
              <a:pathLst>
                <a:path extrusionOk="0" h="224" w="389">
                  <a:moveTo>
                    <a:pt x="388" y="110"/>
                  </a:moveTo>
                  <a:cubicBezTo>
                    <a:pt x="346" y="0"/>
                    <a:pt x="173" y="54"/>
                    <a:pt x="0" y="110"/>
                  </a:cubicBezTo>
                  <a:cubicBezTo>
                    <a:pt x="6" y="201"/>
                    <a:pt x="337" y="224"/>
                    <a:pt x="388"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5"/>
            <p:cNvSpPr/>
            <p:nvPr/>
          </p:nvSpPr>
          <p:spPr>
            <a:xfrm>
              <a:off x="9050916" y="1747439"/>
              <a:ext cx="14063" cy="4276"/>
            </a:xfrm>
            <a:custGeom>
              <a:rect b="b" l="l" r="r" t="t"/>
              <a:pathLst>
                <a:path extrusionOk="0" h="142" w="394">
                  <a:moveTo>
                    <a:pt x="292" y="26"/>
                  </a:moveTo>
                  <a:cubicBezTo>
                    <a:pt x="240" y="1"/>
                    <a:pt x="1" y="70"/>
                    <a:pt x="100" y="117"/>
                  </a:cubicBezTo>
                  <a:cubicBezTo>
                    <a:pt x="152" y="142"/>
                    <a:pt x="394"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5"/>
            <p:cNvSpPr/>
            <p:nvPr/>
          </p:nvSpPr>
          <p:spPr>
            <a:xfrm>
              <a:off x="8968289" y="1747439"/>
              <a:ext cx="14063" cy="4276"/>
            </a:xfrm>
            <a:custGeom>
              <a:rect b="b" l="l" r="r" t="t"/>
              <a:pathLst>
                <a:path extrusionOk="0" h="142" w="394">
                  <a:moveTo>
                    <a:pt x="295" y="26"/>
                  </a:moveTo>
                  <a:cubicBezTo>
                    <a:pt x="242" y="1"/>
                    <a:pt x="0" y="70"/>
                    <a:pt x="103" y="117"/>
                  </a:cubicBezTo>
                  <a:cubicBezTo>
                    <a:pt x="155" y="142"/>
                    <a:pt x="393"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5"/>
            <p:cNvSpPr/>
            <p:nvPr/>
          </p:nvSpPr>
          <p:spPr>
            <a:xfrm>
              <a:off x="8625790" y="1736449"/>
              <a:ext cx="22665" cy="11773"/>
            </a:xfrm>
            <a:custGeom>
              <a:rect b="b" l="l" r="r" t="t"/>
              <a:pathLst>
                <a:path extrusionOk="0" h="391" w="635">
                  <a:moveTo>
                    <a:pt x="635" y="391"/>
                  </a:moveTo>
                  <a:lnTo>
                    <a:pt x="635" y="29"/>
                  </a:lnTo>
                  <a:cubicBezTo>
                    <a:pt x="125" y="0"/>
                    <a:pt x="1" y="154"/>
                    <a:pt x="54" y="3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5"/>
            <p:cNvSpPr/>
            <p:nvPr/>
          </p:nvSpPr>
          <p:spPr>
            <a:xfrm>
              <a:off x="1768602" y="1744699"/>
              <a:ext cx="14099" cy="4276"/>
            </a:xfrm>
            <a:custGeom>
              <a:rect b="b" l="l" r="r" t="t"/>
              <a:pathLst>
                <a:path extrusionOk="0" h="142" w="395">
                  <a:moveTo>
                    <a:pt x="293" y="25"/>
                  </a:moveTo>
                  <a:cubicBezTo>
                    <a:pt x="239" y="0"/>
                    <a:pt x="1" y="70"/>
                    <a:pt x="100" y="117"/>
                  </a:cubicBezTo>
                  <a:cubicBezTo>
                    <a:pt x="153" y="141"/>
                    <a:pt x="395"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5"/>
            <p:cNvSpPr/>
            <p:nvPr/>
          </p:nvSpPr>
          <p:spPr>
            <a:xfrm>
              <a:off x="1744689" y="1731812"/>
              <a:ext cx="22986" cy="13700"/>
            </a:xfrm>
            <a:custGeom>
              <a:rect b="b" l="l" r="r" t="t"/>
              <a:pathLst>
                <a:path extrusionOk="0" h="455" w="644">
                  <a:moveTo>
                    <a:pt x="1" y="92"/>
                  </a:moveTo>
                  <a:lnTo>
                    <a:pt x="1" y="455"/>
                  </a:lnTo>
                  <a:lnTo>
                    <a:pt x="578" y="455"/>
                  </a:lnTo>
                  <a:cubicBezTo>
                    <a:pt x="629" y="217"/>
                    <a:pt x="643" y="0"/>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5"/>
            <p:cNvSpPr/>
            <p:nvPr/>
          </p:nvSpPr>
          <p:spPr>
            <a:xfrm>
              <a:off x="8118324" y="1731812"/>
              <a:ext cx="26948" cy="13038"/>
            </a:xfrm>
            <a:custGeom>
              <a:rect b="b" l="l" r="r" t="t"/>
              <a:pathLst>
                <a:path extrusionOk="0" h="433" w="755">
                  <a:moveTo>
                    <a:pt x="194" y="0"/>
                  </a:moveTo>
                  <a:cubicBezTo>
                    <a:pt x="212" y="158"/>
                    <a:pt x="154" y="282"/>
                    <a:pt x="1" y="362"/>
                  </a:cubicBezTo>
                  <a:cubicBezTo>
                    <a:pt x="660" y="432"/>
                    <a:pt x="754" y="16"/>
                    <a:pt x="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5"/>
            <p:cNvSpPr/>
            <p:nvPr/>
          </p:nvSpPr>
          <p:spPr>
            <a:xfrm>
              <a:off x="3905901" y="1736600"/>
              <a:ext cx="13777" cy="7407"/>
            </a:xfrm>
            <a:custGeom>
              <a:rect b="b" l="l" r="r" t="t"/>
              <a:pathLst>
                <a:path extrusionOk="0" h="246" w="386">
                  <a:moveTo>
                    <a:pt x="386" y="113"/>
                  </a:moveTo>
                  <a:cubicBezTo>
                    <a:pt x="383" y="21"/>
                    <a:pt x="49" y="1"/>
                    <a:pt x="1" y="113"/>
                  </a:cubicBezTo>
                  <a:cubicBezTo>
                    <a:pt x="216" y="104"/>
                    <a:pt x="304" y="246"/>
                    <a:pt x="386"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5"/>
            <p:cNvSpPr/>
            <p:nvPr/>
          </p:nvSpPr>
          <p:spPr>
            <a:xfrm>
              <a:off x="1541388" y="1739279"/>
              <a:ext cx="14099" cy="4276"/>
            </a:xfrm>
            <a:custGeom>
              <a:rect b="b" l="l" r="r" t="t"/>
              <a:pathLst>
                <a:path extrusionOk="0" h="142" w="395">
                  <a:moveTo>
                    <a:pt x="295" y="24"/>
                  </a:moveTo>
                  <a:cubicBezTo>
                    <a:pt x="242" y="0"/>
                    <a:pt x="0" y="68"/>
                    <a:pt x="102" y="115"/>
                  </a:cubicBezTo>
                  <a:cubicBezTo>
                    <a:pt x="157" y="141"/>
                    <a:pt x="395" y="72"/>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5"/>
            <p:cNvSpPr/>
            <p:nvPr/>
          </p:nvSpPr>
          <p:spPr>
            <a:xfrm>
              <a:off x="560719" y="1736931"/>
              <a:ext cx="6960" cy="6233"/>
            </a:xfrm>
            <a:custGeom>
              <a:rect b="b" l="l" r="r" t="t"/>
              <a:pathLst>
                <a:path extrusionOk="0" h="207" w="195">
                  <a:moveTo>
                    <a:pt x="195" y="102"/>
                  </a:moveTo>
                  <a:cubicBezTo>
                    <a:pt x="195" y="54"/>
                    <a:pt x="34" y="0"/>
                    <a:pt x="0" y="102"/>
                  </a:cubicBezTo>
                  <a:cubicBezTo>
                    <a:pt x="0" y="153"/>
                    <a:pt x="158" y="206"/>
                    <a:pt x="195"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5"/>
            <p:cNvSpPr/>
            <p:nvPr/>
          </p:nvSpPr>
          <p:spPr>
            <a:xfrm>
              <a:off x="271615" y="1733649"/>
              <a:ext cx="27662" cy="9966"/>
            </a:xfrm>
            <a:custGeom>
              <a:rect b="b" l="l" r="r" t="t"/>
              <a:pathLst>
                <a:path extrusionOk="0" h="331" w="775">
                  <a:moveTo>
                    <a:pt x="775" y="122"/>
                  </a:moveTo>
                  <a:cubicBezTo>
                    <a:pt x="515" y="2"/>
                    <a:pt x="54" y="1"/>
                    <a:pt x="1" y="211"/>
                  </a:cubicBezTo>
                  <a:cubicBezTo>
                    <a:pt x="257" y="328"/>
                    <a:pt x="719" y="331"/>
                    <a:pt x="775" y="1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5"/>
            <p:cNvSpPr/>
            <p:nvPr/>
          </p:nvSpPr>
          <p:spPr>
            <a:xfrm>
              <a:off x="4135935" y="1723442"/>
              <a:ext cx="37120" cy="16560"/>
            </a:xfrm>
            <a:custGeom>
              <a:rect b="b" l="l" r="r" t="t"/>
              <a:pathLst>
                <a:path extrusionOk="0" h="550" w="1040">
                  <a:moveTo>
                    <a:pt x="884" y="550"/>
                  </a:moveTo>
                  <a:cubicBezTo>
                    <a:pt x="1039" y="0"/>
                    <a:pt x="0" y="490"/>
                    <a:pt x="884" y="5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5"/>
            <p:cNvSpPr/>
            <p:nvPr/>
          </p:nvSpPr>
          <p:spPr>
            <a:xfrm>
              <a:off x="860887" y="1731993"/>
              <a:ext cx="34086" cy="8792"/>
            </a:xfrm>
            <a:custGeom>
              <a:rect b="b" l="l" r="r" t="t"/>
              <a:pathLst>
                <a:path extrusionOk="0" h="292" w="955">
                  <a:moveTo>
                    <a:pt x="75" y="177"/>
                  </a:moveTo>
                  <a:cubicBezTo>
                    <a:pt x="322" y="181"/>
                    <a:pt x="344" y="292"/>
                    <a:pt x="656" y="266"/>
                  </a:cubicBezTo>
                  <a:cubicBezTo>
                    <a:pt x="955" y="44"/>
                    <a:pt x="1" y="1"/>
                    <a:pt x="75"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5"/>
            <p:cNvSpPr/>
            <p:nvPr/>
          </p:nvSpPr>
          <p:spPr>
            <a:xfrm>
              <a:off x="6958482" y="1733800"/>
              <a:ext cx="13956" cy="4246"/>
            </a:xfrm>
            <a:custGeom>
              <a:rect b="b" l="l" r="r" t="t"/>
              <a:pathLst>
                <a:path extrusionOk="0" h="141" w="391">
                  <a:moveTo>
                    <a:pt x="293" y="26"/>
                  </a:moveTo>
                  <a:cubicBezTo>
                    <a:pt x="239" y="1"/>
                    <a:pt x="1" y="69"/>
                    <a:pt x="97" y="117"/>
                  </a:cubicBezTo>
                  <a:cubicBezTo>
                    <a:pt x="153" y="141"/>
                    <a:pt x="391" y="71"/>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5"/>
            <p:cNvSpPr/>
            <p:nvPr/>
          </p:nvSpPr>
          <p:spPr>
            <a:xfrm>
              <a:off x="5981739" y="1726333"/>
              <a:ext cx="25556" cy="11020"/>
            </a:xfrm>
            <a:custGeom>
              <a:rect b="b" l="l" r="r" t="t"/>
              <a:pathLst>
                <a:path extrusionOk="0" h="366" w="716">
                  <a:moveTo>
                    <a:pt x="662" y="365"/>
                  </a:moveTo>
                  <a:cubicBezTo>
                    <a:pt x="715" y="158"/>
                    <a:pt x="612" y="22"/>
                    <a:pt x="277" y="1"/>
                  </a:cubicBezTo>
                  <a:cubicBezTo>
                    <a:pt x="214" y="124"/>
                    <a:pt x="0" y="173"/>
                    <a:pt x="84"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5"/>
            <p:cNvSpPr/>
            <p:nvPr/>
          </p:nvSpPr>
          <p:spPr>
            <a:xfrm>
              <a:off x="2912347" y="1722599"/>
              <a:ext cx="39726" cy="15808"/>
            </a:xfrm>
            <a:custGeom>
              <a:rect b="b" l="l" r="r" t="t"/>
              <a:pathLst>
                <a:path extrusionOk="0" h="525" w="1113">
                  <a:moveTo>
                    <a:pt x="648" y="306"/>
                  </a:moveTo>
                  <a:cubicBezTo>
                    <a:pt x="1112" y="1"/>
                    <a:pt x="0" y="524"/>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5"/>
            <p:cNvSpPr/>
            <p:nvPr/>
          </p:nvSpPr>
          <p:spPr>
            <a:xfrm>
              <a:off x="2177345" y="1723593"/>
              <a:ext cx="14705" cy="9515"/>
            </a:xfrm>
            <a:custGeom>
              <a:rect b="b" l="l" r="r" t="t"/>
              <a:pathLst>
                <a:path extrusionOk="0" h="316" w="412">
                  <a:moveTo>
                    <a:pt x="411" y="273"/>
                  </a:moveTo>
                  <a:lnTo>
                    <a:pt x="411" y="92"/>
                  </a:lnTo>
                  <a:cubicBezTo>
                    <a:pt x="218" y="92"/>
                    <a:pt x="182" y="18"/>
                    <a:pt x="26" y="1"/>
                  </a:cubicBezTo>
                  <a:cubicBezTo>
                    <a:pt x="46" y="144"/>
                    <a:pt x="0" y="315"/>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5"/>
            <p:cNvSpPr/>
            <p:nvPr/>
          </p:nvSpPr>
          <p:spPr>
            <a:xfrm>
              <a:off x="1909763" y="1729103"/>
              <a:ext cx="13920" cy="2740"/>
            </a:xfrm>
            <a:custGeom>
              <a:rect b="b" l="l" r="r" t="t"/>
              <a:pathLst>
                <a:path extrusionOk="0" h="91" w="390">
                  <a:moveTo>
                    <a:pt x="390" y="0"/>
                  </a:moveTo>
                  <a:cubicBezTo>
                    <a:pt x="240" y="20"/>
                    <a:pt x="6" y="2"/>
                    <a:pt x="1" y="90"/>
                  </a:cubicBezTo>
                  <a:cubicBezTo>
                    <a:pt x="153" y="71"/>
                    <a:pt x="384" y="88"/>
                    <a:pt x="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5"/>
            <p:cNvSpPr/>
            <p:nvPr/>
          </p:nvSpPr>
          <p:spPr>
            <a:xfrm>
              <a:off x="3998736" y="1725550"/>
              <a:ext cx="13991" cy="4336"/>
            </a:xfrm>
            <a:custGeom>
              <a:rect b="b" l="l" r="r" t="t"/>
              <a:pathLst>
                <a:path extrusionOk="0" h="144" w="392">
                  <a:moveTo>
                    <a:pt x="291" y="27"/>
                  </a:moveTo>
                  <a:cubicBezTo>
                    <a:pt x="242" y="1"/>
                    <a:pt x="0" y="69"/>
                    <a:pt x="99" y="118"/>
                  </a:cubicBezTo>
                  <a:cubicBezTo>
                    <a:pt x="153" y="143"/>
                    <a:pt x="392" y="73"/>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5"/>
            <p:cNvSpPr/>
            <p:nvPr/>
          </p:nvSpPr>
          <p:spPr>
            <a:xfrm>
              <a:off x="804994" y="1725550"/>
              <a:ext cx="13991" cy="4336"/>
            </a:xfrm>
            <a:custGeom>
              <a:rect b="b" l="l" r="r" t="t"/>
              <a:pathLst>
                <a:path extrusionOk="0" h="144" w="392">
                  <a:moveTo>
                    <a:pt x="291" y="27"/>
                  </a:moveTo>
                  <a:cubicBezTo>
                    <a:pt x="238" y="1"/>
                    <a:pt x="0" y="69"/>
                    <a:pt x="99" y="118"/>
                  </a:cubicBezTo>
                  <a:cubicBezTo>
                    <a:pt x="153" y="143"/>
                    <a:pt x="392" y="73"/>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5"/>
            <p:cNvSpPr/>
            <p:nvPr/>
          </p:nvSpPr>
          <p:spPr>
            <a:xfrm>
              <a:off x="6982645" y="1720853"/>
              <a:ext cx="13849" cy="5510"/>
            </a:xfrm>
            <a:custGeom>
              <a:rect b="b" l="l" r="r" t="t"/>
              <a:pathLst>
                <a:path extrusionOk="0" h="183" w="388">
                  <a:moveTo>
                    <a:pt x="387" y="0"/>
                  </a:moveTo>
                  <a:lnTo>
                    <a:pt x="1" y="0"/>
                  </a:lnTo>
                  <a:lnTo>
                    <a:pt x="1"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5"/>
            <p:cNvSpPr/>
            <p:nvPr/>
          </p:nvSpPr>
          <p:spPr>
            <a:xfrm>
              <a:off x="3155694" y="1718143"/>
              <a:ext cx="13813" cy="5480"/>
            </a:xfrm>
            <a:custGeom>
              <a:rect b="b" l="l" r="r" t="t"/>
              <a:pathLst>
                <a:path extrusionOk="0" h="182" w="387">
                  <a:moveTo>
                    <a:pt x="386" y="0"/>
                  </a:moveTo>
                  <a:lnTo>
                    <a:pt x="0" y="0"/>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5"/>
            <p:cNvSpPr/>
            <p:nvPr/>
          </p:nvSpPr>
          <p:spPr>
            <a:xfrm>
              <a:off x="2086081" y="1715524"/>
              <a:ext cx="34086" cy="8852"/>
            </a:xfrm>
            <a:custGeom>
              <a:rect b="b" l="l" r="r" t="t"/>
              <a:pathLst>
                <a:path extrusionOk="0" h="294" w="955">
                  <a:moveTo>
                    <a:pt x="76" y="177"/>
                  </a:moveTo>
                  <a:cubicBezTo>
                    <a:pt x="321" y="182"/>
                    <a:pt x="341" y="293"/>
                    <a:pt x="654" y="269"/>
                  </a:cubicBezTo>
                  <a:cubicBezTo>
                    <a:pt x="954" y="45"/>
                    <a:pt x="0" y="1"/>
                    <a:pt x="76"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5"/>
            <p:cNvSpPr/>
            <p:nvPr/>
          </p:nvSpPr>
          <p:spPr>
            <a:xfrm>
              <a:off x="3138455" y="1717330"/>
              <a:ext cx="13920" cy="4336"/>
            </a:xfrm>
            <a:custGeom>
              <a:rect b="b" l="l" r="r" t="t"/>
              <a:pathLst>
                <a:path extrusionOk="0" h="144" w="390">
                  <a:moveTo>
                    <a:pt x="290" y="27"/>
                  </a:moveTo>
                  <a:cubicBezTo>
                    <a:pt x="236" y="1"/>
                    <a:pt x="0" y="71"/>
                    <a:pt x="98" y="117"/>
                  </a:cubicBezTo>
                  <a:cubicBezTo>
                    <a:pt x="151" y="143"/>
                    <a:pt x="389" y="73"/>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5"/>
            <p:cNvSpPr/>
            <p:nvPr/>
          </p:nvSpPr>
          <p:spPr>
            <a:xfrm>
              <a:off x="2226528" y="1718143"/>
              <a:ext cx="13742" cy="2740"/>
            </a:xfrm>
            <a:custGeom>
              <a:rect b="b" l="l" r="r" t="t"/>
              <a:pathLst>
                <a:path extrusionOk="0" h="91" w="385">
                  <a:moveTo>
                    <a:pt x="384" y="0"/>
                  </a:moveTo>
                  <a:cubicBezTo>
                    <a:pt x="236" y="20"/>
                    <a:pt x="2" y="1"/>
                    <a:pt x="1" y="90"/>
                  </a:cubicBezTo>
                  <a:cubicBezTo>
                    <a:pt x="148" y="71"/>
                    <a:pt x="377" y="89"/>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5"/>
            <p:cNvSpPr/>
            <p:nvPr/>
          </p:nvSpPr>
          <p:spPr>
            <a:xfrm>
              <a:off x="2081869" y="2385228"/>
              <a:ext cx="50648" cy="16440"/>
            </a:xfrm>
            <a:custGeom>
              <a:rect b="b" l="l" r="r" t="t"/>
              <a:pathLst>
                <a:path extrusionOk="0" h="546" w="1419">
                  <a:moveTo>
                    <a:pt x="194" y="545"/>
                  </a:moveTo>
                  <a:cubicBezTo>
                    <a:pt x="1418" y="479"/>
                    <a:pt x="207" y="1"/>
                    <a:pt x="1" y="271"/>
                  </a:cubicBezTo>
                  <a:cubicBezTo>
                    <a:pt x="228" y="288"/>
                    <a:pt x="209" y="417"/>
                    <a:pt x="19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5"/>
            <p:cNvSpPr/>
            <p:nvPr/>
          </p:nvSpPr>
          <p:spPr>
            <a:xfrm>
              <a:off x="8772305" y="2095403"/>
              <a:ext cx="34443" cy="10990"/>
            </a:xfrm>
            <a:custGeom>
              <a:rect b="b" l="l" r="r" t="t"/>
              <a:pathLst>
                <a:path extrusionOk="0" h="365" w="965">
                  <a:moveTo>
                    <a:pt x="964" y="364"/>
                  </a:moveTo>
                  <a:cubicBezTo>
                    <a:pt x="898" y="123"/>
                    <a:pt x="459" y="57"/>
                    <a:pt x="1" y="0"/>
                  </a:cubicBezTo>
                  <a:cubicBezTo>
                    <a:pt x="79" y="236"/>
                    <a:pt x="601" y="262"/>
                    <a:pt x="964"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5"/>
            <p:cNvSpPr/>
            <p:nvPr/>
          </p:nvSpPr>
          <p:spPr>
            <a:xfrm>
              <a:off x="9095424" y="1868505"/>
              <a:ext cx="36728" cy="16290"/>
            </a:xfrm>
            <a:custGeom>
              <a:rect b="b" l="l" r="r" t="t"/>
              <a:pathLst>
                <a:path extrusionOk="0" h="541" w="1029">
                  <a:moveTo>
                    <a:pt x="204" y="455"/>
                  </a:moveTo>
                  <a:cubicBezTo>
                    <a:pt x="793" y="541"/>
                    <a:pt x="1029" y="9"/>
                    <a:pt x="780" y="0"/>
                  </a:cubicBezTo>
                  <a:cubicBezTo>
                    <a:pt x="610" y="161"/>
                    <a:pt x="0" y="116"/>
                    <a:pt x="204"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5"/>
            <p:cNvSpPr/>
            <p:nvPr/>
          </p:nvSpPr>
          <p:spPr>
            <a:xfrm>
              <a:off x="835332" y="1796094"/>
              <a:ext cx="35193" cy="10147"/>
            </a:xfrm>
            <a:custGeom>
              <a:rect b="b" l="l" r="r" t="t"/>
              <a:pathLst>
                <a:path extrusionOk="0" h="337" w="986">
                  <a:moveTo>
                    <a:pt x="406" y="317"/>
                  </a:moveTo>
                  <a:cubicBezTo>
                    <a:pt x="484" y="163"/>
                    <a:pt x="655" y="336"/>
                    <a:pt x="986" y="317"/>
                  </a:cubicBezTo>
                  <a:lnTo>
                    <a:pt x="986" y="43"/>
                  </a:lnTo>
                  <a:cubicBezTo>
                    <a:pt x="612" y="1"/>
                    <a:pt x="0" y="289"/>
                    <a:pt x="406" y="3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5"/>
            <p:cNvSpPr/>
            <p:nvPr/>
          </p:nvSpPr>
          <p:spPr>
            <a:xfrm>
              <a:off x="808813" y="1732505"/>
              <a:ext cx="37549" cy="11111"/>
            </a:xfrm>
            <a:custGeom>
              <a:rect b="b" l="l" r="r" t="t"/>
              <a:pathLst>
                <a:path extrusionOk="0" h="369" w="1052">
                  <a:moveTo>
                    <a:pt x="960" y="249"/>
                  </a:moveTo>
                  <a:cubicBezTo>
                    <a:pt x="573" y="249"/>
                    <a:pt x="713" y="1"/>
                    <a:pt x="187" y="69"/>
                  </a:cubicBezTo>
                  <a:cubicBezTo>
                    <a:pt x="0" y="291"/>
                    <a:pt x="1051" y="369"/>
                    <a:pt x="960" y="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5"/>
            <p:cNvSpPr/>
            <p:nvPr/>
          </p:nvSpPr>
          <p:spPr>
            <a:xfrm>
              <a:off x="8669406" y="3421051"/>
              <a:ext cx="13777" cy="6745"/>
            </a:xfrm>
            <a:custGeom>
              <a:rect b="b" l="l" r="r" t="t"/>
              <a:pathLst>
                <a:path extrusionOk="0" h="224" w="386">
                  <a:moveTo>
                    <a:pt x="385" y="110"/>
                  </a:moveTo>
                  <a:cubicBezTo>
                    <a:pt x="345" y="0"/>
                    <a:pt x="171" y="54"/>
                    <a:pt x="0" y="110"/>
                  </a:cubicBezTo>
                  <a:cubicBezTo>
                    <a:pt x="3" y="199"/>
                    <a:pt x="338" y="223"/>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5"/>
            <p:cNvSpPr/>
            <p:nvPr/>
          </p:nvSpPr>
          <p:spPr>
            <a:xfrm>
              <a:off x="8066999" y="3423580"/>
              <a:ext cx="14063" cy="4215"/>
            </a:xfrm>
            <a:custGeom>
              <a:rect b="b" l="l" r="r" t="t"/>
              <a:pathLst>
                <a:path extrusionOk="0" h="140" w="394">
                  <a:moveTo>
                    <a:pt x="100" y="115"/>
                  </a:moveTo>
                  <a:cubicBezTo>
                    <a:pt x="156" y="139"/>
                    <a:pt x="393" y="71"/>
                    <a:pt x="294" y="23"/>
                  </a:cubicBezTo>
                  <a:cubicBezTo>
                    <a:pt x="242" y="1"/>
                    <a:pt x="0"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5"/>
            <p:cNvSpPr/>
            <p:nvPr/>
          </p:nvSpPr>
          <p:spPr>
            <a:xfrm>
              <a:off x="3244567" y="3421593"/>
              <a:ext cx="21665" cy="6383"/>
            </a:xfrm>
            <a:custGeom>
              <a:rect b="b" l="l" r="r" t="t"/>
              <a:pathLst>
                <a:path extrusionOk="0" h="212" w="607">
                  <a:moveTo>
                    <a:pt x="606" y="0"/>
                  </a:moveTo>
                  <a:lnTo>
                    <a:pt x="29" y="0"/>
                  </a:lnTo>
                  <a:cubicBezTo>
                    <a:pt x="1" y="161"/>
                    <a:pt x="221" y="212"/>
                    <a:pt x="606"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5"/>
            <p:cNvSpPr/>
            <p:nvPr/>
          </p:nvSpPr>
          <p:spPr>
            <a:xfrm>
              <a:off x="113821" y="3421443"/>
              <a:ext cx="23843" cy="5992"/>
            </a:xfrm>
            <a:custGeom>
              <a:rect b="b" l="l" r="r" t="t"/>
              <a:pathLst>
                <a:path extrusionOk="0" h="199" w="668">
                  <a:moveTo>
                    <a:pt x="579" y="5"/>
                  </a:moveTo>
                  <a:cubicBezTo>
                    <a:pt x="246" y="0"/>
                    <a:pt x="83" y="73"/>
                    <a:pt x="1" y="186"/>
                  </a:cubicBezTo>
                  <a:cubicBezTo>
                    <a:pt x="302" y="178"/>
                    <a:pt x="668" y="199"/>
                    <a:pt x="579" y="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5"/>
            <p:cNvSpPr/>
            <p:nvPr/>
          </p:nvSpPr>
          <p:spPr>
            <a:xfrm>
              <a:off x="2670678" y="3420810"/>
              <a:ext cx="14099" cy="4276"/>
            </a:xfrm>
            <a:custGeom>
              <a:rect b="b" l="l" r="r" t="t"/>
              <a:pathLst>
                <a:path extrusionOk="0" h="142" w="395">
                  <a:moveTo>
                    <a:pt x="292" y="26"/>
                  </a:moveTo>
                  <a:cubicBezTo>
                    <a:pt x="242" y="0"/>
                    <a:pt x="0" y="68"/>
                    <a:pt x="102" y="118"/>
                  </a:cubicBezTo>
                  <a:cubicBezTo>
                    <a:pt x="155" y="141"/>
                    <a:pt x="395"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5"/>
            <p:cNvSpPr/>
            <p:nvPr/>
          </p:nvSpPr>
          <p:spPr>
            <a:xfrm>
              <a:off x="6889989" y="3418101"/>
              <a:ext cx="14170" cy="4215"/>
            </a:xfrm>
            <a:custGeom>
              <a:rect b="b" l="l" r="r" t="t"/>
              <a:pathLst>
                <a:path extrusionOk="0" h="140" w="397">
                  <a:moveTo>
                    <a:pt x="101" y="116"/>
                  </a:moveTo>
                  <a:cubicBezTo>
                    <a:pt x="155" y="140"/>
                    <a:pt x="396" y="72"/>
                    <a:pt x="293" y="25"/>
                  </a:cubicBezTo>
                  <a:cubicBezTo>
                    <a:pt x="240" y="0"/>
                    <a:pt x="1" y="68"/>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5"/>
            <p:cNvSpPr/>
            <p:nvPr/>
          </p:nvSpPr>
          <p:spPr>
            <a:xfrm>
              <a:off x="5196732" y="3418101"/>
              <a:ext cx="14099" cy="4215"/>
            </a:xfrm>
            <a:custGeom>
              <a:rect b="b" l="l" r="r" t="t"/>
              <a:pathLst>
                <a:path extrusionOk="0" h="140" w="395">
                  <a:moveTo>
                    <a:pt x="294" y="25"/>
                  </a:moveTo>
                  <a:cubicBezTo>
                    <a:pt x="241" y="0"/>
                    <a:pt x="1" y="68"/>
                    <a:pt x="102" y="116"/>
                  </a:cubicBezTo>
                  <a:cubicBezTo>
                    <a:pt x="155" y="140"/>
                    <a:pt x="395"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5"/>
            <p:cNvSpPr/>
            <p:nvPr/>
          </p:nvSpPr>
          <p:spPr>
            <a:xfrm>
              <a:off x="1827636" y="3405154"/>
              <a:ext cx="39761" cy="13730"/>
            </a:xfrm>
            <a:custGeom>
              <a:rect b="b" l="l" r="r" t="t"/>
              <a:pathLst>
                <a:path extrusionOk="0" h="456" w="1114">
                  <a:moveTo>
                    <a:pt x="577" y="1"/>
                  </a:moveTo>
                  <a:cubicBezTo>
                    <a:pt x="405" y="161"/>
                    <a:pt x="113" y="266"/>
                    <a:pt x="0" y="455"/>
                  </a:cubicBezTo>
                  <a:cubicBezTo>
                    <a:pt x="388" y="449"/>
                    <a:pt x="1114" y="142"/>
                    <a:pt x="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5"/>
            <p:cNvSpPr/>
            <p:nvPr/>
          </p:nvSpPr>
          <p:spPr>
            <a:xfrm>
              <a:off x="1665738" y="3415331"/>
              <a:ext cx="14134" cy="4246"/>
            </a:xfrm>
            <a:custGeom>
              <a:rect b="b" l="l" r="r" t="t"/>
              <a:pathLst>
                <a:path extrusionOk="0" h="141" w="396">
                  <a:moveTo>
                    <a:pt x="101" y="117"/>
                  </a:moveTo>
                  <a:cubicBezTo>
                    <a:pt x="154" y="141"/>
                    <a:pt x="396" y="73"/>
                    <a:pt x="291" y="24"/>
                  </a:cubicBezTo>
                  <a:cubicBezTo>
                    <a:pt x="239" y="1"/>
                    <a:pt x="0" y="69"/>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5"/>
            <p:cNvSpPr/>
            <p:nvPr/>
          </p:nvSpPr>
          <p:spPr>
            <a:xfrm>
              <a:off x="1087602" y="3412621"/>
              <a:ext cx="14063" cy="4276"/>
            </a:xfrm>
            <a:custGeom>
              <a:rect b="b" l="l" r="r" t="t"/>
              <a:pathLst>
                <a:path extrusionOk="0" h="142" w="394">
                  <a:moveTo>
                    <a:pt x="100" y="117"/>
                  </a:moveTo>
                  <a:cubicBezTo>
                    <a:pt x="151" y="142"/>
                    <a:pt x="393" y="74"/>
                    <a:pt x="290" y="27"/>
                  </a:cubicBezTo>
                  <a:cubicBezTo>
                    <a:pt x="241" y="1"/>
                    <a:pt x="0"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5"/>
            <p:cNvSpPr/>
            <p:nvPr/>
          </p:nvSpPr>
          <p:spPr>
            <a:xfrm>
              <a:off x="2732675" y="3409881"/>
              <a:ext cx="13991" cy="4246"/>
            </a:xfrm>
            <a:custGeom>
              <a:rect b="b" l="l" r="r" t="t"/>
              <a:pathLst>
                <a:path extrusionOk="0" h="141" w="392">
                  <a:moveTo>
                    <a:pt x="100" y="117"/>
                  </a:moveTo>
                  <a:cubicBezTo>
                    <a:pt x="152" y="140"/>
                    <a:pt x="391" y="72"/>
                    <a:pt x="295" y="25"/>
                  </a:cubicBezTo>
                  <a:cubicBezTo>
                    <a:pt x="237" y="0"/>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5"/>
            <p:cNvSpPr/>
            <p:nvPr/>
          </p:nvSpPr>
          <p:spPr>
            <a:xfrm>
              <a:off x="2867019" y="3405154"/>
              <a:ext cx="13813" cy="5510"/>
            </a:xfrm>
            <a:custGeom>
              <a:rect b="b" l="l" r="r" t="t"/>
              <a:pathLst>
                <a:path extrusionOk="0" h="183" w="387">
                  <a:moveTo>
                    <a:pt x="387" y="1"/>
                  </a:moveTo>
                  <a:lnTo>
                    <a:pt x="0" y="1"/>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5"/>
            <p:cNvSpPr/>
            <p:nvPr/>
          </p:nvSpPr>
          <p:spPr>
            <a:xfrm>
              <a:off x="6556306" y="3402053"/>
              <a:ext cx="6889" cy="6233"/>
            </a:xfrm>
            <a:custGeom>
              <a:rect b="b" l="l" r="r" t="t"/>
              <a:pathLst>
                <a:path extrusionOk="0" h="207" w="193">
                  <a:moveTo>
                    <a:pt x="193" y="104"/>
                  </a:moveTo>
                  <a:cubicBezTo>
                    <a:pt x="193" y="53"/>
                    <a:pt x="36" y="1"/>
                    <a:pt x="1" y="104"/>
                  </a:cubicBezTo>
                  <a:cubicBezTo>
                    <a:pt x="1" y="155"/>
                    <a:pt x="157" y="207"/>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5"/>
            <p:cNvSpPr/>
            <p:nvPr/>
          </p:nvSpPr>
          <p:spPr>
            <a:xfrm>
              <a:off x="4222952" y="3402053"/>
              <a:ext cx="6924" cy="6233"/>
            </a:xfrm>
            <a:custGeom>
              <a:rect b="b" l="l" r="r" t="t"/>
              <a:pathLst>
                <a:path extrusionOk="0" h="207" w="194">
                  <a:moveTo>
                    <a:pt x="194" y="104"/>
                  </a:moveTo>
                  <a:cubicBezTo>
                    <a:pt x="194" y="53"/>
                    <a:pt x="37" y="1"/>
                    <a:pt x="1" y="104"/>
                  </a:cubicBezTo>
                  <a:cubicBezTo>
                    <a:pt x="1" y="155"/>
                    <a:pt x="155"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5"/>
            <p:cNvSpPr/>
            <p:nvPr/>
          </p:nvSpPr>
          <p:spPr>
            <a:xfrm>
              <a:off x="536948" y="3404371"/>
              <a:ext cx="14063" cy="4306"/>
            </a:xfrm>
            <a:custGeom>
              <a:rect b="b" l="l" r="r" t="t"/>
              <a:pathLst>
                <a:path extrusionOk="0" h="143" w="394">
                  <a:moveTo>
                    <a:pt x="293" y="27"/>
                  </a:moveTo>
                  <a:cubicBezTo>
                    <a:pt x="237" y="1"/>
                    <a:pt x="1" y="70"/>
                    <a:pt x="100" y="117"/>
                  </a:cubicBezTo>
                  <a:cubicBezTo>
                    <a:pt x="152" y="143"/>
                    <a:pt x="394"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5"/>
            <p:cNvSpPr/>
            <p:nvPr/>
          </p:nvSpPr>
          <p:spPr>
            <a:xfrm>
              <a:off x="5475664" y="3396934"/>
              <a:ext cx="20737" cy="8250"/>
            </a:xfrm>
            <a:custGeom>
              <a:rect b="b" l="l" r="r" t="t"/>
              <a:pathLst>
                <a:path extrusionOk="0" h="274" w="581">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5"/>
            <p:cNvSpPr/>
            <p:nvPr/>
          </p:nvSpPr>
          <p:spPr>
            <a:xfrm>
              <a:off x="4844918" y="3396513"/>
              <a:ext cx="33551" cy="15868"/>
            </a:xfrm>
            <a:custGeom>
              <a:rect b="b" l="l" r="r" t="t"/>
              <a:pathLst>
                <a:path extrusionOk="0" h="527" w="940">
                  <a:moveTo>
                    <a:pt x="895" y="196"/>
                  </a:moveTo>
                  <a:cubicBezTo>
                    <a:pt x="939" y="142"/>
                    <a:pt x="604" y="1"/>
                    <a:pt x="510" y="15"/>
                  </a:cubicBezTo>
                  <a:cubicBezTo>
                    <a:pt x="1" y="89"/>
                    <a:pt x="633" y="527"/>
                    <a:pt x="895" y="1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5"/>
            <p:cNvSpPr/>
            <p:nvPr/>
          </p:nvSpPr>
          <p:spPr>
            <a:xfrm>
              <a:off x="416667" y="3388173"/>
              <a:ext cx="40333" cy="14694"/>
            </a:xfrm>
            <a:custGeom>
              <a:rect b="b" l="l" r="r" t="t"/>
              <a:pathLst>
                <a:path extrusionOk="0" h="488" w="1130">
                  <a:moveTo>
                    <a:pt x="770" y="383"/>
                  </a:moveTo>
                  <a:cubicBezTo>
                    <a:pt x="1129" y="80"/>
                    <a:pt x="79" y="1"/>
                    <a:pt x="0" y="201"/>
                  </a:cubicBezTo>
                  <a:cubicBezTo>
                    <a:pt x="302" y="240"/>
                    <a:pt x="165" y="488"/>
                    <a:pt x="770" y="3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5"/>
            <p:cNvSpPr/>
            <p:nvPr/>
          </p:nvSpPr>
          <p:spPr>
            <a:xfrm>
              <a:off x="822733" y="3377815"/>
              <a:ext cx="50398" cy="17464"/>
            </a:xfrm>
            <a:custGeom>
              <a:rect b="b" l="l" r="r" t="t"/>
              <a:pathLst>
                <a:path extrusionOk="0" h="580" w="1412">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5"/>
            <p:cNvSpPr/>
            <p:nvPr/>
          </p:nvSpPr>
          <p:spPr>
            <a:xfrm>
              <a:off x="1189645" y="3375106"/>
              <a:ext cx="71992" cy="13941"/>
            </a:xfrm>
            <a:custGeom>
              <a:rect b="b" l="l" r="r" t="t"/>
              <a:pathLst>
                <a:path extrusionOk="0" h="463" w="2017">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5"/>
            <p:cNvSpPr/>
            <p:nvPr/>
          </p:nvSpPr>
          <p:spPr>
            <a:xfrm>
              <a:off x="6690364" y="3382512"/>
              <a:ext cx="14099" cy="4246"/>
            </a:xfrm>
            <a:custGeom>
              <a:rect b="b" l="l" r="r" t="t"/>
              <a:pathLst>
                <a:path extrusionOk="0" h="141" w="395">
                  <a:moveTo>
                    <a:pt x="101" y="117"/>
                  </a:moveTo>
                  <a:cubicBezTo>
                    <a:pt x="156" y="141"/>
                    <a:pt x="395" y="73"/>
                    <a:pt x="293" y="26"/>
                  </a:cubicBezTo>
                  <a:cubicBezTo>
                    <a:pt x="244" y="1"/>
                    <a:pt x="0"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5"/>
            <p:cNvSpPr/>
            <p:nvPr/>
          </p:nvSpPr>
          <p:spPr>
            <a:xfrm>
              <a:off x="6611343" y="3377815"/>
              <a:ext cx="13813" cy="5510"/>
            </a:xfrm>
            <a:custGeom>
              <a:rect b="b" l="l" r="r" t="t"/>
              <a:pathLst>
                <a:path extrusionOk="0" h="183" w="387">
                  <a:moveTo>
                    <a:pt x="0" y="183"/>
                  </a:moveTo>
                  <a:lnTo>
                    <a:pt x="387" y="183"/>
                  </a:lnTo>
                  <a:lnTo>
                    <a:pt x="387"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5"/>
            <p:cNvSpPr/>
            <p:nvPr/>
          </p:nvSpPr>
          <p:spPr>
            <a:xfrm>
              <a:off x="5234673" y="3377243"/>
              <a:ext cx="13777" cy="6775"/>
            </a:xfrm>
            <a:custGeom>
              <a:rect b="b" l="l" r="r" t="t"/>
              <a:pathLst>
                <a:path extrusionOk="0" h="225" w="386">
                  <a:moveTo>
                    <a:pt x="385" y="111"/>
                  </a:moveTo>
                  <a:cubicBezTo>
                    <a:pt x="346" y="1"/>
                    <a:pt x="174" y="55"/>
                    <a:pt x="0" y="111"/>
                  </a:cubicBezTo>
                  <a:cubicBezTo>
                    <a:pt x="5" y="202"/>
                    <a:pt x="341" y="224"/>
                    <a:pt x="385"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5"/>
            <p:cNvSpPr/>
            <p:nvPr/>
          </p:nvSpPr>
          <p:spPr>
            <a:xfrm>
              <a:off x="8006537" y="3366886"/>
              <a:ext cx="44687" cy="16440"/>
            </a:xfrm>
            <a:custGeom>
              <a:rect b="b" l="l" r="r" t="t"/>
              <a:pathLst>
                <a:path extrusionOk="0" h="546" w="1252">
                  <a:moveTo>
                    <a:pt x="638" y="0"/>
                  </a:moveTo>
                  <a:cubicBezTo>
                    <a:pt x="616" y="173"/>
                    <a:pt x="0" y="64"/>
                    <a:pt x="59" y="273"/>
                  </a:cubicBezTo>
                  <a:cubicBezTo>
                    <a:pt x="397" y="546"/>
                    <a:pt x="1252" y="143"/>
                    <a:pt x="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5"/>
            <p:cNvSpPr/>
            <p:nvPr/>
          </p:nvSpPr>
          <p:spPr>
            <a:xfrm>
              <a:off x="6683547" y="3374323"/>
              <a:ext cx="14027" cy="4306"/>
            </a:xfrm>
            <a:custGeom>
              <a:rect b="b" l="l" r="r" t="t"/>
              <a:pathLst>
                <a:path extrusionOk="0" h="143" w="393">
                  <a:moveTo>
                    <a:pt x="292" y="26"/>
                  </a:moveTo>
                  <a:cubicBezTo>
                    <a:pt x="242" y="0"/>
                    <a:pt x="1" y="69"/>
                    <a:pt x="103" y="116"/>
                  </a:cubicBezTo>
                  <a:cubicBezTo>
                    <a:pt x="152" y="142"/>
                    <a:pt x="392"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5"/>
            <p:cNvSpPr/>
            <p:nvPr/>
          </p:nvSpPr>
          <p:spPr>
            <a:xfrm>
              <a:off x="9075543" y="3369626"/>
              <a:ext cx="13777" cy="5510"/>
            </a:xfrm>
            <a:custGeom>
              <a:rect b="b" l="l" r="r" t="t"/>
              <a:pathLst>
                <a:path extrusionOk="0" h="183" w="386">
                  <a:moveTo>
                    <a:pt x="385" y="1"/>
                  </a:moveTo>
                  <a:lnTo>
                    <a:pt x="0" y="1"/>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5"/>
            <p:cNvSpPr/>
            <p:nvPr/>
          </p:nvSpPr>
          <p:spPr>
            <a:xfrm>
              <a:off x="5841969" y="3359780"/>
              <a:ext cx="22165" cy="16169"/>
            </a:xfrm>
            <a:custGeom>
              <a:rect b="b" l="l" r="r" t="t"/>
              <a:pathLst>
                <a:path extrusionOk="0" h="537" w="621">
                  <a:moveTo>
                    <a:pt x="343" y="509"/>
                  </a:moveTo>
                  <a:cubicBezTo>
                    <a:pt x="403" y="385"/>
                    <a:pt x="620" y="334"/>
                    <a:pt x="538" y="144"/>
                  </a:cubicBezTo>
                  <a:cubicBezTo>
                    <a:pt x="0" y="0"/>
                    <a:pt x="4" y="537"/>
                    <a:pt x="343" y="5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5"/>
            <p:cNvSpPr/>
            <p:nvPr/>
          </p:nvSpPr>
          <p:spPr>
            <a:xfrm>
              <a:off x="5410169" y="3368843"/>
              <a:ext cx="14099" cy="4306"/>
            </a:xfrm>
            <a:custGeom>
              <a:rect b="b" l="l" r="r" t="t"/>
              <a:pathLst>
                <a:path extrusionOk="0" h="143" w="395">
                  <a:moveTo>
                    <a:pt x="291" y="27"/>
                  </a:moveTo>
                  <a:cubicBezTo>
                    <a:pt x="238" y="1"/>
                    <a:pt x="0" y="71"/>
                    <a:pt x="98" y="117"/>
                  </a:cubicBezTo>
                  <a:cubicBezTo>
                    <a:pt x="150" y="143"/>
                    <a:pt x="394" y="72"/>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5"/>
            <p:cNvSpPr/>
            <p:nvPr/>
          </p:nvSpPr>
          <p:spPr>
            <a:xfrm>
              <a:off x="2537012" y="3359780"/>
              <a:ext cx="47757" cy="17404"/>
            </a:xfrm>
            <a:custGeom>
              <a:rect b="b" l="l" r="r" t="t"/>
              <a:pathLst>
                <a:path extrusionOk="0" h="578" w="1338">
                  <a:moveTo>
                    <a:pt x="182" y="328"/>
                  </a:moveTo>
                  <a:cubicBezTo>
                    <a:pt x="478" y="577"/>
                    <a:pt x="1314" y="324"/>
                    <a:pt x="1337" y="145"/>
                  </a:cubicBezTo>
                  <a:cubicBezTo>
                    <a:pt x="940" y="201"/>
                    <a:pt x="0" y="0"/>
                    <a:pt x="182"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5"/>
            <p:cNvSpPr/>
            <p:nvPr/>
          </p:nvSpPr>
          <p:spPr>
            <a:xfrm>
              <a:off x="1440273" y="3354662"/>
              <a:ext cx="26591" cy="12255"/>
            </a:xfrm>
            <a:custGeom>
              <a:rect b="b" l="l" r="r" t="t"/>
              <a:pathLst>
                <a:path extrusionOk="0" h="407" w="745">
                  <a:moveTo>
                    <a:pt x="439" y="406"/>
                  </a:moveTo>
                  <a:cubicBezTo>
                    <a:pt x="745" y="272"/>
                    <a:pt x="655" y="0"/>
                    <a:pt x="54" y="43"/>
                  </a:cubicBezTo>
                  <a:cubicBezTo>
                    <a:pt x="1" y="250"/>
                    <a:pt x="100" y="384"/>
                    <a:pt x="439" y="4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5"/>
            <p:cNvSpPr/>
            <p:nvPr/>
          </p:nvSpPr>
          <p:spPr>
            <a:xfrm>
              <a:off x="8886091" y="3360684"/>
              <a:ext cx="14170" cy="4276"/>
            </a:xfrm>
            <a:custGeom>
              <a:rect b="b" l="l" r="r" t="t"/>
              <a:pathLst>
                <a:path extrusionOk="0" h="142" w="397">
                  <a:moveTo>
                    <a:pt x="100" y="115"/>
                  </a:moveTo>
                  <a:cubicBezTo>
                    <a:pt x="155" y="141"/>
                    <a:pt x="396" y="73"/>
                    <a:pt x="293" y="26"/>
                  </a:cubicBezTo>
                  <a:cubicBezTo>
                    <a:pt x="242"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5"/>
            <p:cNvSpPr/>
            <p:nvPr/>
          </p:nvSpPr>
          <p:spPr>
            <a:xfrm>
              <a:off x="8941270" y="3357974"/>
              <a:ext cx="13956" cy="4215"/>
            </a:xfrm>
            <a:custGeom>
              <a:rect b="b" l="l" r="r" t="t"/>
              <a:pathLst>
                <a:path extrusionOk="0" h="140" w="391">
                  <a:moveTo>
                    <a:pt x="292" y="25"/>
                  </a:moveTo>
                  <a:cubicBezTo>
                    <a:pt x="236" y="0"/>
                    <a:pt x="0" y="68"/>
                    <a:pt x="98" y="116"/>
                  </a:cubicBezTo>
                  <a:cubicBezTo>
                    <a:pt x="151" y="140"/>
                    <a:pt x="390"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5"/>
            <p:cNvSpPr/>
            <p:nvPr/>
          </p:nvSpPr>
          <p:spPr>
            <a:xfrm>
              <a:off x="6907335" y="3348339"/>
              <a:ext cx="26591" cy="15236"/>
            </a:xfrm>
            <a:custGeom>
              <a:rect b="b" l="l" r="r" t="t"/>
              <a:pathLst>
                <a:path extrusionOk="0" h="506" w="745">
                  <a:moveTo>
                    <a:pt x="0" y="434"/>
                  </a:moveTo>
                  <a:cubicBezTo>
                    <a:pt x="744" y="505"/>
                    <a:pt x="744" y="0"/>
                    <a:pt x="0" y="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5"/>
            <p:cNvSpPr/>
            <p:nvPr/>
          </p:nvSpPr>
          <p:spPr>
            <a:xfrm>
              <a:off x="2619139" y="3355234"/>
              <a:ext cx="13777" cy="7467"/>
            </a:xfrm>
            <a:custGeom>
              <a:rect b="b" l="l" r="r" t="t"/>
              <a:pathLst>
                <a:path extrusionOk="0" h="248" w="386">
                  <a:moveTo>
                    <a:pt x="386" y="116"/>
                  </a:moveTo>
                  <a:cubicBezTo>
                    <a:pt x="385" y="24"/>
                    <a:pt x="50" y="1"/>
                    <a:pt x="1" y="116"/>
                  </a:cubicBezTo>
                  <a:cubicBezTo>
                    <a:pt x="217" y="105"/>
                    <a:pt x="300" y="248"/>
                    <a:pt x="386"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5"/>
            <p:cNvSpPr/>
            <p:nvPr/>
          </p:nvSpPr>
          <p:spPr>
            <a:xfrm>
              <a:off x="865599" y="3339517"/>
              <a:ext cx="41653" cy="18819"/>
            </a:xfrm>
            <a:custGeom>
              <a:rect b="b" l="l" r="r" t="t"/>
              <a:pathLst>
                <a:path extrusionOk="0" h="625" w="1167">
                  <a:moveTo>
                    <a:pt x="725" y="546"/>
                  </a:moveTo>
                  <a:cubicBezTo>
                    <a:pt x="1166" y="340"/>
                    <a:pt x="596" y="146"/>
                    <a:pt x="340" y="1"/>
                  </a:cubicBezTo>
                  <a:cubicBezTo>
                    <a:pt x="45" y="138"/>
                    <a:pt x="1" y="625"/>
                    <a:pt x="725"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5"/>
            <p:cNvSpPr/>
            <p:nvPr/>
          </p:nvSpPr>
          <p:spPr>
            <a:xfrm>
              <a:off x="6132858" y="3347044"/>
              <a:ext cx="14170" cy="4276"/>
            </a:xfrm>
            <a:custGeom>
              <a:rect b="b" l="l" r="r" t="t"/>
              <a:pathLst>
                <a:path extrusionOk="0" h="142" w="397">
                  <a:moveTo>
                    <a:pt x="296" y="25"/>
                  </a:moveTo>
                  <a:cubicBezTo>
                    <a:pt x="241" y="0"/>
                    <a:pt x="1" y="69"/>
                    <a:pt x="102" y="115"/>
                  </a:cubicBezTo>
                  <a:cubicBezTo>
                    <a:pt x="155" y="141"/>
                    <a:pt x="396" y="71"/>
                    <a:pt x="296"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5"/>
            <p:cNvSpPr/>
            <p:nvPr/>
          </p:nvSpPr>
          <p:spPr>
            <a:xfrm>
              <a:off x="6052908" y="3345027"/>
              <a:ext cx="21665" cy="6444"/>
            </a:xfrm>
            <a:custGeom>
              <a:rect b="b" l="l" r="r" t="t"/>
              <a:pathLst>
                <a:path extrusionOk="0" h="214" w="607">
                  <a:moveTo>
                    <a:pt x="606" y="182"/>
                  </a:moveTo>
                  <a:lnTo>
                    <a:pt x="606" y="1"/>
                  </a:lnTo>
                  <a:lnTo>
                    <a:pt x="27" y="1"/>
                  </a:lnTo>
                  <a:cubicBezTo>
                    <a:pt x="1" y="162"/>
                    <a:pt x="217" y="213"/>
                    <a:pt x="606"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5"/>
            <p:cNvSpPr/>
            <p:nvPr/>
          </p:nvSpPr>
          <p:spPr>
            <a:xfrm>
              <a:off x="1387485" y="3335242"/>
              <a:ext cx="20238" cy="13670"/>
            </a:xfrm>
            <a:custGeom>
              <a:rect b="b" l="l" r="r" t="t"/>
              <a:pathLst>
                <a:path extrusionOk="0" h="454" w="567">
                  <a:moveTo>
                    <a:pt x="376" y="417"/>
                  </a:moveTo>
                  <a:cubicBezTo>
                    <a:pt x="386" y="362"/>
                    <a:pt x="403" y="309"/>
                    <a:pt x="566" y="326"/>
                  </a:cubicBezTo>
                  <a:lnTo>
                    <a:pt x="566" y="144"/>
                  </a:lnTo>
                  <a:cubicBezTo>
                    <a:pt x="95" y="1"/>
                    <a:pt x="1" y="454"/>
                    <a:pt x="376" y="4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5"/>
            <p:cNvSpPr/>
            <p:nvPr/>
          </p:nvSpPr>
          <p:spPr>
            <a:xfrm>
              <a:off x="5244988" y="3341535"/>
              <a:ext cx="14063" cy="4276"/>
            </a:xfrm>
            <a:custGeom>
              <a:rect b="b" l="l" r="r" t="t"/>
              <a:pathLst>
                <a:path extrusionOk="0" h="142" w="394">
                  <a:moveTo>
                    <a:pt x="295" y="25"/>
                  </a:moveTo>
                  <a:cubicBezTo>
                    <a:pt x="240" y="0"/>
                    <a:pt x="1" y="70"/>
                    <a:pt x="96" y="117"/>
                  </a:cubicBezTo>
                  <a:cubicBezTo>
                    <a:pt x="154" y="141"/>
                    <a:pt x="394" y="71"/>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5"/>
            <p:cNvSpPr/>
            <p:nvPr/>
          </p:nvSpPr>
          <p:spPr>
            <a:xfrm>
              <a:off x="84304" y="3336777"/>
              <a:ext cx="22629" cy="8280"/>
            </a:xfrm>
            <a:custGeom>
              <a:rect b="b" l="l" r="r" t="t"/>
              <a:pathLst>
                <a:path extrusionOk="0" h="275" w="634">
                  <a:moveTo>
                    <a:pt x="633" y="275"/>
                  </a:moveTo>
                  <a:lnTo>
                    <a:pt x="633" y="0"/>
                  </a:lnTo>
                  <a:lnTo>
                    <a:pt x="247" y="0"/>
                  </a:lnTo>
                  <a:cubicBezTo>
                    <a:pt x="236" y="118"/>
                    <a:pt x="0" y="128"/>
                    <a:pt x="55"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5"/>
            <p:cNvSpPr/>
            <p:nvPr/>
          </p:nvSpPr>
          <p:spPr>
            <a:xfrm>
              <a:off x="8428486" y="3336506"/>
              <a:ext cx="6924" cy="6142"/>
            </a:xfrm>
            <a:custGeom>
              <a:rect b="b" l="l" r="r" t="t"/>
              <a:pathLst>
                <a:path extrusionOk="0" h="204" w="194">
                  <a:moveTo>
                    <a:pt x="192" y="102"/>
                  </a:moveTo>
                  <a:cubicBezTo>
                    <a:pt x="194" y="53"/>
                    <a:pt x="37" y="0"/>
                    <a:pt x="0" y="102"/>
                  </a:cubicBezTo>
                  <a:cubicBezTo>
                    <a:pt x="0" y="152"/>
                    <a:pt x="157" y="204"/>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5"/>
            <p:cNvSpPr/>
            <p:nvPr/>
          </p:nvSpPr>
          <p:spPr>
            <a:xfrm>
              <a:off x="5282892" y="3331388"/>
              <a:ext cx="22629" cy="13670"/>
            </a:xfrm>
            <a:custGeom>
              <a:rect b="b" l="l" r="r" t="t"/>
              <a:pathLst>
                <a:path extrusionOk="0" h="454" w="634">
                  <a:moveTo>
                    <a:pt x="580" y="362"/>
                  </a:moveTo>
                  <a:cubicBezTo>
                    <a:pt x="633" y="155"/>
                    <a:pt x="534" y="22"/>
                    <a:pt x="195" y="1"/>
                  </a:cubicBezTo>
                  <a:cubicBezTo>
                    <a:pt x="239" y="160"/>
                    <a:pt x="0" y="454"/>
                    <a:pt x="580"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5"/>
            <p:cNvSpPr/>
            <p:nvPr/>
          </p:nvSpPr>
          <p:spPr>
            <a:xfrm>
              <a:off x="3965685" y="3320429"/>
              <a:ext cx="57358" cy="21890"/>
            </a:xfrm>
            <a:custGeom>
              <a:rect b="b" l="l" r="r" t="t"/>
              <a:pathLst>
                <a:path extrusionOk="0" h="727" w="1607">
                  <a:moveTo>
                    <a:pt x="1037" y="726"/>
                  </a:moveTo>
                  <a:cubicBezTo>
                    <a:pt x="1606" y="369"/>
                    <a:pt x="632" y="111"/>
                    <a:pt x="72" y="0"/>
                  </a:cubicBezTo>
                  <a:cubicBezTo>
                    <a:pt x="1" y="427"/>
                    <a:pt x="418" y="623"/>
                    <a:pt x="1037" y="7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5"/>
            <p:cNvSpPr/>
            <p:nvPr/>
          </p:nvSpPr>
          <p:spPr>
            <a:xfrm>
              <a:off x="8452542" y="3333345"/>
              <a:ext cx="14027" cy="4246"/>
            </a:xfrm>
            <a:custGeom>
              <a:rect b="b" l="l" r="r" t="t"/>
              <a:pathLst>
                <a:path extrusionOk="0" h="141" w="393">
                  <a:moveTo>
                    <a:pt x="99" y="114"/>
                  </a:moveTo>
                  <a:cubicBezTo>
                    <a:pt x="153" y="141"/>
                    <a:pt x="393" y="70"/>
                    <a:pt x="292" y="24"/>
                  </a:cubicBezTo>
                  <a:cubicBezTo>
                    <a:pt x="238" y="1"/>
                    <a:pt x="0" y="69"/>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5"/>
            <p:cNvSpPr/>
            <p:nvPr/>
          </p:nvSpPr>
          <p:spPr>
            <a:xfrm>
              <a:off x="578244" y="3333345"/>
              <a:ext cx="14099" cy="4246"/>
            </a:xfrm>
            <a:custGeom>
              <a:rect b="b" l="l" r="r" t="t"/>
              <a:pathLst>
                <a:path extrusionOk="0" h="141" w="395">
                  <a:moveTo>
                    <a:pt x="101" y="114"/>
                  </a:moveTo>
                  <a:cubicBezTo>
                    <a:pt x="154" y="141"/>
                    <a:pt x="394" y="70"/>
                    <a:pt x="294" y="24"/>
                  </a:cubicBezTo>
                  <a:cubicBezTo>
                    <a:pt x="240" y="1"/>
                    <a:pt x="0" y="69"/>
                    <a:pt x="101"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5"/>
            <p:cNvSpPr/>
            <p:nvPr/>
          </p:nvSpPr>
          <p:spPr>
            <a:xfrm>
              <a:off x="5196732" y="3330575"/>
              <a:ext cx="14099" cy="4276"/>
            </a:xfrm>
            <a:custGeom>
              <a:rect b="b" l="l" r="r" t="t"/>
              <a:pathLst>
                <a:path extrusionOk="0" h="142" w="395">
                  <a:moveTo>
                    <a:pt x="294" y="28"/>
                  </a:moveTo>
                  <a:cubicBezTo>
                    <a:pt x="241" y="0"/>
                    <a:pt x="1" y="71"/>
                    <a:pt x="102" y="116"/>
                  </a:cubicBezTo>
                  <a:cubicBezTo>
                    <a:pt x="155" y="141"/>
                    <a:pt x="395" y="73"/>
                    <a:pt x="294"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5"/>
            <p:cNvSpPr/>
            <p:nvPr/>
          </p:nvSpPr>
          <p:spPr>
            <a:xfrm>
              <a:off x="1655495" y="3321934"/>
              <a:ext cx="34872" cy="15296"/>
            </a:xfrm>
            <a:custGeom>
              <a:rect b="b" l="l" r="r" t="t"/>
              <a:pathLst>
                <a:path extrusionOk="0" h="508" w="977">
                  <a:moveTo>
                    <a:pt x="773" y="403"/>
                  </a:moveTo>
                  <a:cubicBezTo>
                    <a:pt x="977" y="174"/>
                    <a:pt x="122" y="0"/>
                    <a:pt x="0" y="222"/>
                  </a:cubicBezTo>
                  <a:cubicBezTo>
                    <a:pt x="307" y="260"/>
                    <a:pt x="166" y="508"/>
                    <a:pt x="773" y="4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5"/>
            <p:cNvSpPr/>
            <p:nvPr/>
          </p:nvSpPr>
          <p:spPr>
            <a:xfrm>
              <a:off x="323796" y="3328257"/>
              <a:ext cx="23985" cy="5841"/>
            </a:xfrm>
            <a:custGeom>
              <a:rect b="b" l="l" r="r" t="t"/>
              <a:pathLst>
                <a:path extrusionOk="0" h="194" w="672">
                  <a:moveTo>
                    <a:pt x="479" y="193"/>
                  </a:moveTo>
                  <a:cubicBezTo>
                    <a:pt x="479" y="102"/>
                    <a:pt x="634" y="86"/>
                    <a:pt x="672" y="12"/>
                  </a:cubicBezTo>
                  <a:cubicBezTo>
                    <a:pt x="368" y="22"/>
                    <a:pt x="1" y="0"/>
                    <a:pt x="92" y="1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5"/>
            <p:cNvSpPr/>
            <p:nvPr/>
          </p:nvSpPr>
          <p:spPr>
            <a:xfrm>
              <a:off x="2564138" y="3328588"/>
              <a:ext cx="13777" cy="2830"/>
            </a:xfrm>
            <a:custGeom>
              <a:rect b="b" l="l" r="r" t="t"/>
              <a:pathLst>
                <a:path extrusionOk="0" h="94" w="386">
                  <a:moveTo>
                    <a:pt x="0" y="94"/>
                  </a:moveTo>
                  <a:cubicBezTo>
                    <a:pt x="149" y="71"/>
                    <a:pt x="379" y="90"/>
                    <a:pt x="385" y="1"/>
                  </a:cubicBezTo>
                  <a:cubicBezTo>
                    <a:pt x="238" y="23"/>
                    <a:pt x="5" y="4"/>
                    <a:pt x="0" y="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5"/>
            <p:cNvSpPr/>
            <p:nvPr/>
          </p:nvSpPr>
          <p:spPr>
            <a:xfrm>
              <a:off x="1934177" y="3327865"/>
              <a:ext cx="14170" cy="4276"/>
            </a:xfrm>
            <a:custGeom>
              <a:rect b="b" l="l" r="r" t="t"/>
              <a:pathLst>
                <a:path extrusionOk="0" h="142" w="397">
                  <a:moveTo>
                    <a:pt x="294" y="24"/>
                  </a:moveTo>
                  <a:cubicBezTo>
                    <a:pt x="240" y="0"/>
                    <a:pt x="1" y="68"/>
                    <a:pt x="103" y="115"/>
                  </a:cubicBezTo>
                  <a:cubicBezTo>
                    <a:pt x="155" y="141"/>
                    <a:pt x="396"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5"/>
            <p:cNvSpPr/>
            <p:nvPr/>
          </p:nvSpPr>
          <p:spPr>
            <a:xfrm>
              <a:off x="7013875" y="3316936"/>
              <a:ext cx="14063" cy="4276"/>
            </a:xfrm>
            <a:custGeom>
              <a:rect b="b" l="l" r="r" t="t"/>
              <a:pathLst>
                <a:path extrusionOk="0" h="142" w="394">
                  <a:moveTo>
                    <a:pt x="102" y="116"/>
                  </a:moveTo>
                  <a:cubicBezTo>
                    <a:pt x="157" y="141"/>
                    <a:pt x="393" y="72"/>
                    <a:pt x="296" y="25"/>
                  </a:cubicBezTo>
                  <a:cubicBezTo>
                    <a:pt x="242" y="0"/>
                    <a:pt x="1" y="69"/>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5"/>
            <p:cNvSpPr/>
            <p:nvPr/>
          </p:nvSpPr>
          <p:spPr>
            <a:xfrm>
              <a:off x="5503218" y="3309469"/>
              <a:ext cx="33622" cy="17313"/>
            </a:xfrm>
            <a:custGeom>
              <a:rect b="b" l="l" r="r" t="t"/>
              <a:pathLst>
                <a:path extrusionOk="0" h="575" w="942">
                  <a:moveTo>
                    <a:pt x="0" y="90"/>
                  </a:moveTo>
                  <a:lnTo>
                    <a:pt x="0" y="273"/>
                  </a:lnTo>
                  <a:cubicBezTo>
                    <a:pt x="355" y="575"/>
                    <a:pt x="941" y="0"/>
                    <a:pt x="0" y="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5"/>
            <p:cNvSpPr/>
            <p:nvPr/>
          </p:nvSpPr>
          <p:spPr>
            <a:xfrm>
              <a:off x="4453450" y="3316936"/>
              <a:ext cx="14063" cy="4276"/>
            </a:xfrm>
            <a:custGeom>
              <a:rect b="b" l="l" r="r" t="t"/>
              <a:pathLst>
                <a:path extrusionOk="0" h="142" w="394">
                  <a:moveTo>
                    <a:pt x="294" y="25"/>
                  </a:moveTo>
                  <a:cubicBezTo>
                    <a:pt x="239" y="0"/>
                    <a:pt x="0" y="69"/>
                    <a:pt x="98" y="116"/>
                  </a:cubicBezTo>
                  <a:cubicBezTo>
                    <a:pt x="154" y="141"/>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5"/>
            <p:cNvSpPr/>
            <p:nvPr/>
          </p:nvSpPr>
          <p:spPr>
            <a:xfrm>
              <a:off x="2494396" y="3312209"/>
              <a:ext cx="21594" cy="9515"/>
            </a:xfrm>
            <a:custGeom>
              <a:rect b="b" l="l" r="r" t="t"/>
              <a:pathLst>
                <a:path extrusionOk="0" h="316" w="605">
                  <a:moveTo>
                    <a:pt x="411" y="273"/>
                  </a:moveTo>
                  <a:cubicBezTo>
                    <a:pt x="405" y="148"/>
                    <a:pt x="503" y="74"/>
                    <a:pt x="604" y="1"/>
                  </a:cubicBezTo>
                  <a:lnTo>
                    <a:pt x="26" y="1"/>
                  </a:lnTo>
                  <a:cubicBezTo>
                    <a:pt x="42" y="144"/>
                    <a:pt x="0" y="315"/>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5"/>
            <p:cNvSpPr/>
            <p:nvPr/>
          </p:nvSpPr>
          <p:spPr>
            <a:xfrm>
              <a:off x="5244988" y="3314166"/>
              <a:ext cx="14063" cy="4276"/>
            </a:xfrm>
            <a:custGeom>
              <a:rect b="b" l="l" r="r" t="t"/>
              <a:pathLst>
                <a:path extrusionOk="0" h="142" w="394">
                  <a:moveTo>
                    <a:pt x="295" y="26"/>
                  </a:moveTo>
                  <a:cubicBezTo>
                    <a:pt x="240" y="1"/>
                    <a:pt x="1" y="70"/>
                    <a:pt x="96" y="117"/>
                  </a:cubicBezTo>
                  <a:cubicBezTo>
                    <a:pt x="154" y="142"/>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5"/>
            <p:cNvSpPr/>
            <p:nvPr/>
          </p:nvSpPr>
          <p:spPr>
            <a:xfrm>
              <a:off x="3073496" y="3311456"/>
              <a:ext cx="13777" cy="7497"/>
            </a:xfrm>
            <a:custGeom>
              <a:rect b="b" l="l" r="r" t="t"/>
              <a:pathLst>
                <a:path extrusionOk="0" h="249" w="386">
                  <a:moveTo>
                    <a:pt x="385" y="116"/>
                  </a:moveTo>
                  <a:cubicBezTo>
                    <a:pt x="384" y="24"/>
                    <a:pt x="46" y="1"/>
                    <a:pt x="0" y="116"/>
                  </a:cubicBezTo>
                  <a:cubicBezTo>
                    <a:pt x="216" y="105"/>
                    <a:pt x="302" y="249"/>
                    <a:pt x="385"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5"/>
            <p:cNvSpPr/>
            <p:nvPr/>
          </p:nvSpPr>
          <p:spPr>
            <a:xfrm>
              <a:off x="2990905" y="3312179"/>
              <a:ext cx="13706" cy="5540"/>
            </a:xfrm>
            <a:custGeom>
              <a:rect b="b" l="l" r="r" t="t"/>
              <a:pathLst>
                <a:path extrusionOk="0" h="184" w="384">
                  <a:moveTo>
                    <a:pt x="0" y="183"/>
                  </a:moveTo>
                  <a:lnTo>
                    <a:pt x="384" y="183"/>
                  </a:lnTo>
                  <a:lnTo>
                    <a:pt x="384"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5"/>
            <p:cNvSpPr/>
            <p:nvPr/>
          </p:nvSpPr>
          <p:spPr>
            <a:xfrm>
              <a:off x="2521593" y="3309469"/>
              <a:ext cx="21915" cy="8702"/>
            </a:xfrm>
            <a:custGeom>
              <a:rect b="b" l="l" r="r" t="t"/>
              <a:pathLst>
                <a:path extrusionOk="0" h="289" w="614">
                  <a:moveTo>
                    <a:pt x="614" y="273"/>
                  </a:moveTo>
                  <a:lnTo>
                    <a:pt x="614" y="0"/>
                  </a:lnTo>
                  <a:lnTo>
                    <a:pt x="34" y="0"/>
                  </a:lnTo>
                  <a:cubicBezTo>
                    <a:pt x="0" y="197"/>
                    <a:pt x="192" y="289"/>
                    <a:pt x="614"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5"/>
            <p:cNvSpPr/>
            <p:nvPr/>
          </p:nvSpPr>
          <p:spPr>
            <a:xfrm>
              <a:off x="1903339" y="3309078"/>
              <a:ext cx="6924" cy="6263"/>
            </a:xfrm>
            <a:custGeom>
              <a:rect b="b" l="l" r="r" t="t"/>
              <a:pathLst>
                <a:path extrusionOk="0" h="208" w="194">
                  <a:moveTo>
                    <a:pt x="194" y="103"/>
                  </a:moveTo>
                  <a:cubicBezTo>
                    <a:pt x="194" y="52"/>
                    <a:pt x="37" y="0"/>
                    <a:pt x="2" y="103"/>
                  </a:cubicBezTo>
                  <a:cubicBezTo>
                    <a:pt x="1" y="156"/>
                    <a:pt x="157" y="208"/>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5"/>
            <p:cNvSpPr/>
            <p:nvPr/>
          </p:nvSpPr>
          <p:spPr>
            <a:xfrm>
              <a:off x="8813922" y="3306699"/>
              <a:ext cx="13920" cy="5510"/>
            </a:xfrm>
            <a:custGeom>
              <a:rect b="b" l="l" r="r" t="t"/>
              <a:pathLst>
                <a:path extrusionOk="0" h="183" w="390">
                  <a:moveTo>
                    <a:pt x="1" y="182"/>
                  </a:moveTo>
                  <a:lnTo>
                    <a:pt x="390" y="182"/>
                  </a:lnTo>
                  <a:lnTo>
                    <a:pt x="390"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5"/>
            <p:cNvSpPr/>
            <p:nvPr/>
          </p:nvSpPr>
          <p:spPr>
            <a:xfrm>
              <a:off x="5609794" y="3303206"/>
              <a:ext cx="14063" cy="4306"/>
            </a:xfrm>
            <a:custGeom>
              <a:rect b="b" l="l" r="r" t="t"/>
              <a:pathLst>
                <a:path extrusionOk="0" h="143" w="394">
                  <a:moveTo>
                    <a:pt x="294" y="27"/>
                  </a:moveTo>
                  <a:cubicBezTo>
                    <a:pt x="240" y="1"/>
                    <a:pt x="1" y="71"/>
                    <a:pt x="101" y="118"/>
                  </a:cubicBezTo>
                  <a:cubicBezTo>
                    <a:pt x="153" y="143"/>
                    <a:pt x="394" y="75"/>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5"/>
            <p:cNvSpPr/>
            <p:nvPr/>
          </p:nvSpPr>
          <p:spPr>
            <a:xfrm>
              <a:off x="2509065" y="3298540"/>
              <a:ext cx="20630" cy="8250"/>
            </a:xfrm>
            <a:custGeom>
              <a:rect b="b" l="l" r="r" t="t"/>
              <a:pathLst>
                <a:path extrusionOk="0" h="274" w="578">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5"/>
            <p:cNvSpPr/>
            <p:nvPr/>
          </p:nvSpPr>
          <p:spPr>
            <a:xfrm>
              <a:off x="1807007" y="3291825"/>
              <a:ext cx="28911" cy="16922"/>
            </a:xfrm>
            <a:custGeom>
              <a:rect b="b" l="l" r="r" t="t"/>
              <a:pathLst>
                <a:path extrusionOk="0" h="562" w="81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5"/>
            <p:cNvSpPr/>
            <p:nvPr/>
          </p:nvSpPr>
          <p:spPr>
            <a:xfrm>
              <a:off x="8810531" y="3300527"/>
              <a:ext cx="13849" cy="4246"/>
            </a:xfrm>
            <a:custGeom>
              <a:rect b="b" l="l" r="r" t="t"/>
              <a:pathLst>
                <a:path extrusionOk="0" h="141" w="388">
                  <a:moveTo>
                    <a:pt x="289" y="24"/>
                  </a:moveTo>
                  <a:cubicBezTo>
                    <a:pt x="239" y="1"/>
                    <a:pt x="0" y="69"/>
                    <a:pt x="96" y="116"/>
                  </a:cubicBezTo>
                  <a:cubicBezTo>
                    <a:pt x="152" y="141"/>
                    <a:pt x="388" y="73"/>
                    <a:pt x="289"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5"/>
            <p:cNvSpPr/>
            <p:nvPr/>
          </p:nvSpPr>
          <p:spPr>
            <a:xfrm>
              <a:off x="8597058" y="3300527"/>
              <a:ext cx="13991" cy="4246"/>
            </a:xfrm>
            <a:custGeom>
              <a:rect b="b" l="l" r="r" t="t"/>
              <a:pathLst>
                <a:path extrusionOk="0" h="141" w="392">
                  <a:moveTo>
                    <a:pt x="98" y="116"/>
                  </a:moveTo>
                  <a:cubicBezTo>
                    <a:pt x="153" y="141"/>
                    <a:pt x="392" y="73"/>
                    <a:pt x="291" y="24"/>
                  </a:cubicBezTo>
                  <a:cubicBezTo>
                    <a:pt x="239" y="1"/>
                    <a:pt x="0"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5"/>
            <p:cNvSpPr/>
            <p:nvPr/>
          </p:nvSpPr>
          <p:spPr>
            <a:xfrm>
              <a:off x="5372336" y="3298148"/>
              <a:ext cx="7031" cy="6263"/>
            </a:xfrm>
            <a:custGeom>
              <a:rect b="b" l="l" r="r" t="t"/>
              <a:pathLst>
                <a:path extrusionOk="0" h="208" w="197">
                  <a:moveTo>
                    <a:pt x="3" y="103"/>
                  </a:moveTo>
                  <a:cubicBezTo>
                    <a:pt x="0" y="156"/>
                    <a:pt x="157" y="208"/>
                    <a:pt x="195" y="103"/>
                  </a:cubicBezTo>
                  <a:cubicBezTo>
                    <a:pt x="196" y="54"/>
                    <a:pt x="38" y="0"/>
                    <a:pt x="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5"/>
            <p:cNvSpPr/>
            <p:nvPr/>
          </p:nvSpPr>
          <p:spPr>
            <a:xfrm>
              <a:off x="3204628" y="3288815"/>
              <a:ext cx="20309" cy="13550"/>
            </a:xfrm>
            <a:custGeom>
              <a:rect b="b" l="l" r="r" t="t"/>
              <a:pathLst>
                <a:path extrusionOk="0" h="450" w="569">
                  <a:moveTo>
                    <a:pt x="376" y="413"/>
                  </a:moveTo>
                  <a:cubicBezTo>
                    <a:pt x="387" y="359"/>
                    <a:pt x="402" y="308"/>
                    <a:pt x="569" y="325"/>
                  </a:cubicBezTo>
                  <a:lnTo>
                    <a:pt x="569" y="143"/>
                  </a:lnTo>
                  <a:cubicBezTo>
                    <a:pt x="95" y="1"/>
                    <a:pt x="1" y="450"/>
                    <a:pt x="376"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5"/>
            <p:cNvSpPr/>
            <p:nvPr/>
          </p:nvSpPr>
          <p:spPr>
            <a:xfrm>
              <a:off x="8056827" y="3295830"/>
              <a:ext cx="13742" cy="2710"/>
            </a:xfrm>
            <a:custGeom>
              <a:rect b="b" l="l" r="r" t="t"/>
              <a:pathLst>
                <a:path extrusionOk="0" h="90" w="385">
                  <a:moveTo>
                    <a:pt x="385" y="0"/>
                  </a:moveTo>
                  <a:cubicBezTo>
                    <a:pt x="236" y="20"/>
                    <a:pt x="6" y="2"/>
                    <a:pt x="1" y="89"/>
                  </a:cubicBezTo>
                  <a:cubicBezTo>
                    <a:pt x="151" y="70"/>
                    <a:pt x="382" y="88"/>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5"/>
            <p:cNvSpPr/>
            <p:nvPr/>
          </p:nvSpPr>
          <p:spPr>
            <a:xfrm>
              <a:off x="5489441" y="3289959"/>
              <a:ext cx="6960" cy="6203"/>
            </a:xfrm>
            <a:custGeom>
              <a:rect b="b" l="l" r="r" t="t"/>
              <a:pathLst>
                <a:path extrusionOk="0" h="206" w="195">
                  <a:moveTo>
                    <a:pt x="194" y="104"/>
                  </a:moveTo>
                  <a:cubicBezTo>
                    <a:pt x="194" y="54"/>
                    <a:pt x="37" y="1"/>
                    <a:pt x="1" y="104"/>
                  </a:cubicBezTo>
                  <a:cubicBezTo>
                    <a:pt x="1" y="154"/>
                    <a:pt x="156" y="206"/>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5"/>
            <p:cNvSpPr/>
            <p:nvPr/>
          </p:nvSpPr>
          <p:spPr>
            <a:xfrm>
              <a:off x="1452729" y="3287610"/>
              <a:ext cx="23914" cy="10298"/>
            </a:xfrm>
            <a:custGeom>
              <a:rect b="b" l="l" r="r" t="t"/>
              <a:pathLst>
                <a:path extrusionOk="0" h="342" w="670">
                  <a:moveTo>
                    <a:pt x="670" y="92"/>
                  </a:moveTo>
                  <a:cubicBezTo>
                    <a:pt x="404" y="94"/>
                    <a:pt x="247" y="49"/>
                    <a:pt x="90" y="1"/>
                  </a:cubicBezTo>
                  <a:cubicBezTo>
                    <a:pt x="0" y="282"/>
                    <a:pt x="610" y="341"/>
                    <a:pt x="67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5"/>
            <p:cNvSpPr/>
            <p:nvPr/>
          </p:nvSpPr>
          <p:spPr>
            <a:xfrm>
              <a:off x="4205677" y="3289567"/>
              <a:ext cx="13956" cy="4336"/>
            </a:xfrm>
            <a:custGeom>
              <a:rect b="b" l="l" r="r" t="t"/>
              <a:pathLst>
                <a:path extrusionOk="0" h="144" w="391">
                  <a:moveTo>
                    <a:pt x="291" y="27"/>
                  </a:moveTo>
                  <a:cubicBezTo>
                    <a:pt x="237" y="1"/>
                    <a:pt x="0" y="71"/>
                    <a:pt x="98" y="117"/>
                  </a:cubicBezTo>
                  <a:cubicBezTo>
                    <a:pt x="152" y="143"/>
                    <a:pt x="391" y="73"/>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5"/>
            <p:cNvSpPr/>
            <p:nvPr/>
          </p:nvSpPr>
          <p:spPr>
            <a:xfrm>
              <a:off x="1522614" y="3271954"/>
              <a:ext cx="50434" cy="18518"/>
            </a:xfrm>
            <a:custGeom>
              <a:rect b="b" l="l" r="r" t="t"/>
              <a:pathLst>
                <a:path extrusionOk="0" h="615" w="1413">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5"/>
            <p:cNvSpPr/>
            <p:nvPr/>
          </p:nvSpPr>
          <p:spPr>
            <a:xfrm>
              <a:off x="2020337" y="3279029"/>
              <a:ext cx="6889" cy="6203"/>
            </a:xfrm>
            <a:custGeom>
              <a:rect b="b" l="l" r="r" t="t"/>
              <a:pathLst>
                <a:path extrusionOk="0" h="206" w="193">
                  <a:moveTo>
                    <a:pt x="192" y="104"/>
                  </a:moveTo>
                  <a:cubicBezTo>
                    <a:pt x="192" y="53"/>
                    <a:pt x="39" y="1"/>
                    <a:pt x="2" y="104"/>
                  </a:cubicBezTo>
                  <a:cubicBezTo>
                    <a:pt x="0" y="154"/>
                    <a:pt x="157" y="206"/>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5"/>
            <p:cNvSpPr/>
            <p:nvPr/>
          </p:nvSpPr>
          <p:spPr>
            <a:xfrm>
              <a:off x="4863121" y="3279391"/>
              <a:ext cx="13777" cy="2800"/>
            </a:xfrm>
            <a:custGeom>
              <a:rect b="b" l="l" r="r" t="t"/>
              <a:pathLst>
                <a:path extrusionOk="0" h="93" w="386">
                  <a:moveTo>
                    <a:pt x="385" y="1"/>
                  </a:moveTo>
                  <a:cubicBezTo>
                    <a:pt x="235" y="22"/>
                    <a:pt x="5" y="5"/>
                    <a:pt x="0" y="92"/>
                  </a:cubicBezTo>
                  <a:cubicBezTo>
                    <a:pt x="149" y="71"/>
                    <a:pt x="379" y="89"/>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5"/>
            <p:cNvSpPr/>
            <p:nvPr/>
          </p:nvSpPr>
          <p:spPr>
            <a:xfrm>
              <a:off x="2116740" y="3276289"/>
              <a:ext cx="6924" cy="6293"/>
            </a:xfrm>
            <a:custGeom>
              <a:rect b="b" l="l" r="r" t="t"/>
              <a:pathLst>
                <a:path extrusionOk="0" h="209" w="194">
                  <a:moveTo>
                    <a:pt x="193" y="104"/>
                  </a:moveTo>
                  <a:cubicBezTo>
                    <a:pt x="193" y="53"/>
                    <a:pt x="37" y="1"/>
                    <a:pt x="1" y="104"/>
                  </a:cubicBezTo>
                  <a:cubicBezTo>
                    <a:pt x="0" y="155"/>
                    <a:pt x="154" y="208"/>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5"/>
            <p:cNvSpPr/>
            <p:nvPr/>
          </p:nvSpPr>
          <p:spPr>
            <a:xfrm>
              <a:off x="1707105" y="3278638"/>
              <a:ext cx="13956" cy="4276"/>
            </a:xfrm>
            <a:custGeom>
              <a:rect b="b" l="l" r="r" t="t"/>
              <a:pathLst>
                <a:path extrusionOk="0" h="142" w="391">
                  <a:moveTo>
                    <a:pt x="101" y="117"/>
                  </a:moveTo>
                  <a:cubicBezTo>
                    <a:pt x="151" y="142"/>
                    <a:pt x="391" y="73"/>
                    <a:pt x="293" y="26"/>
                  </a:cubicBezTo>
                  <a:cubicBezTo>
                    <a:pt x="239" y="1"/>
                    <a:pt x="1"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5"/>
            <p:cNvSpPr/>
            <p:nvPr/>
          </p:nvSpPr>
          <p:spPr>
            <a:xfrm>
              <a:off x="5027339" y="3271171"/>
              <a:ext cx="21630" cy="6474"/>
            </a:xfrm>
            <a:custGeom>
              <a:rect b="b" l="l" r="r" t="t"/>
              <a:pathLst>
                <a:path extrusionOk="0" h="215" w="606">
                  <a:moveTo>
                    <a:pt x="606" y="182"/>
                  </a:moveTo>
                  <a:lnTo>
                    <a:pt x="606" y="1"/>
                  </a:lnTo>
                  <a:lnTo>
                    <a:pt x="26" y="1"/>
                  </a:lnTo>
                  <a:cubicBezTo>
                    <a:pt x="0" y="164"/>
                    <a:pt x="218" y="215"/>
                    <a:pt x="606"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5"/>
            <p:cNvSpPr/>
            <p:nvPr/>
          </p:nvSpPr>
          <p:spPr>
            <a:xfrm>
              <a:off x="3975179" y="3273941"/>
              <a:ext cx="13706" cy="2740"/>
            </a:xfrm>
            <a:custGeom>
              <a:rect b="b" l="l" r="r" t="t"/>
              <a:pathLst>
                <a:path extrusionOk="0" h="91" w="384">
                  <a:moveTo>
                    <a:pt x="1" y="90"/>
                  </a:moveTo>
                  <a:cubicBezTo>
                    <a:pt x="151" y="71"/>
                    <a:pt x="379" y="89"/>
                    <a:pt x="383" y="0"/>
                  </a:cubicBezTo>
                  <a:cubicBezTo>
                    <a:pt x="236" y="20"/>
                    <a:pt x="7" y="4"/>
                    <a:pt x="1" y="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5"/>
            <p:cNvSpPr/>
            <p:nvPr/>
          </p:nvSpPr>
          <p:spPr>
            <a:xfrm>
              <a:off x="2216428" y="3273218"/>
              <a:ext cx="14027" cy="4215"/>
            </a:xfrm>
            <a:custGeom>
              <a:rect b="b" l="l" r="r" t="t"/>
              <a:pathLst>
                <a:path extrusionOk="0" h="140" w="393">
                  <a:moveTo>
                    <a:pt x="100" y="114"/>
                  </a:moveTo>
                  <a:cubicBezTo>
                    <a:pt x="153" y="139"/>
                    <a:pt x="392" y="70"/>
                    <a:pt x="292" y="24"/>
                  </a:cubicBezTo>
                  <a:cubicBezTo>
                    <a:pt x="238" y="1"/>
                    <a:pt x="0" y="67"/>
                    <a:pt x="100"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5"/>
            <p:cNvSpPr/>
            <p:nvPr/>
          </p:nvSpPr>
          <p:spPr>
            <a:xfrm>
              <a:off x="8531814" y="3271171"/>
              <a:ext cx="13777" cy="2800"/>
            </a:xfrm>
            <a:custGeom>
              <a:rect b="b" l="l" r="r" t="t"/>
              <a:pathLst>
                <a:path extrusionOk="0" h="93" w="386">
                  <a:moveTo>
                    <a:pt x="386" y="1"/>
                  </a:moveTo>
                  <a:cubicBezTo>
                    <a:pt x="236" y="22"/>
                    <a:pt x="5" y="5"/>
                    <a:pt x="1" y="92"/>
                  </a:cubicBezTo>
                  <a:cubicBezTo>
                    <a:pt x="150" y="71"/>
                    <a:pt x="379" y="90"/>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5"/>
            <p:cNvSpPr/>
            <p:nvPr/>
          </p:nvSpPr>
          <p:spPr>
            <a:xfrm>
              <a:off x="5537625" y="3262650"/>
              <a:ext cx="6996" cy="6203"/>
            </a:xfrm>
            <a:custGeom>
              <a:rect b="b" l="l" r="r" t="t"/>
              <a:pathLst>
                <a:path extrusionOk="0" h="206" w="196">
                  <a:moveTo>
                    <a:pt x="193" y="102"/>
                  </a:moveTo>
                  <a:cubicBezTo>
                    <a:pt x="195" y="54"/>
                    <a:pt x="39" y="1"/>
                    <a:pt x="1" y="102"/>
                  </a:cubicBezTo>
                  <a:cubicBezTo>
                    <a:pt x="1" y="153"/>
                    <a:pt x="156" y="206"/>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5"/>
            <p:cNvSpPr/>
            <p:nvPr/>
          </p:nvSpPr>
          <p:spPr>
            <a:xfrm>
              <a:off x="2075409" y="3263012"/>
              <a:ext cx="13849" cy="2710"/>
            </a:xfrm>
            <a:custGeom>
              <a:rect b="b" l="l" r="r" t="t"/>
              <a:pathLst>
                <a:path extrusionOk="0" h="90" w="388">
                  <a:moveTo>
                    <a:pt x="388" y="0"/>
                  </a:moveTo>
                  <a:cubicBezTo>
                    <a:pt x="235" y="20"/>
                    <a:pt x="5" y="2"/>
                    <a:pt x="0" y="89"/>
                  </a:cubicBezTo>
                  <a:cubicBezTo>
                    <a:pt x="149" y="72"/>
                    <a:pt x="383" y="89"/>
                    <a:pt x="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5"/>
            <p:cNvSpPr/>
            <p:nvPr/>
          </p:nvSpPr>
          <p:spPr>
            <a:xfrm>
              <a:off x="1497166" y="3259850"/>
              <a:ext cx="7031" cy="6263"/>
            </a:xfrm>
            <a:custGeom>
              <a:rect b="b" l="l" r="r" t="t"/>
              <a:pathLst>
                <a:path extrusionOk="0" h="208" w="197">
                  <a:moveTo>
                    <a:pt x="196" y="105"/>
                  </a:moveTo>
                  <a:cubicBezTo>
                    <a:pt x="196" y="54"/>
                    <a:pt x="39" y="1"/>
                    <a:pt x="3" y="105"/>
                  </a:cubicBezTo>
                  <a:cubicBezTo>
                    <a:pt x="1" y="154"/>
                    <a:pt x="159" y="207"/>
                    <a:pt x="196"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5"/>
            <p:cNvSpPr/>
            <p:nvPr/>
          </p:nvSpPr>
          <p:spPr>
            <a:xfrm>
              <a:off x="4357046" y="3259519"/>
              <a:ext cx="14063" cy="4215"/>
            </a:xfrm>
            <a:custGeom>
              <a:rect b="b" l="l" r="r" t="t"/>
              <a:pathLst>
                <a:path extrusionOk="0" h="140" w="394">
                  <a:moveTo>
                    <a:pt x="294" y="25"/>
                  </a:moveTo>
                  <a:cubicBezTo>
                    <a:pt x="241" y="0"/>
                    <a:pt x="0" y="68"/>
                    <a:pt x="101" y="116"/>
                  </a:cubicBezTo>
                  <a:cubicBezTo>
                    <a:pt x="153" y="140"/>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5"/>
            <p:cNvSpPr/>
            <p:nvPr/>
          </p:nvSpPr>
          <p:spPr>
            <a:xfrm>
              <a:off x="2488971" y="3250757"/>
              <a:ext cx="20131" cy="16290"/>
            </a:xfrm>
            <a:custGeom>
              <a:rect b="b" l="l" r="r" t="t"/>
              <a:pathLst>
                <a:path extrusionOk="0" h="541" w="564">
                  <a:moveTo>
                    <a:pt x="563" y="135"/>
                  </a:moveTo>
                  <a:cubicBezTo>
                    <a:pt x="1" y="0"/>
                    <a:pt x="1" y="541"/>
                    <a:pt x="563" y="4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5"/>
            <p:cNvSpPr/>
            <p:nvPr/>
          </p:nvSpPr>
          <p:spPr>
            <a:xfrm>
              <a:off x="6600921" y="3256749"/>
              <a:ext cx="13991" cy="4336"/>
            </a:xfrm>
            <a:custGeom>
              <a:rect b="b" l="l" r="r" t="t"/>
              <a:pathLst>
                <a:path extrusionOk="0" h="144" w="392">
                  <a:moveTo>
                    <a:pt x="292" y="27"/>
                  </a:moveTo>
                  <a:cubicBezTo>
                    <a:pt x="239" y="1"/>
                    <a:pt x="0" y="69"/>
                    <a:pt x="98" y="117"/>
                  </a:cubicBezTo>
                  <a:cubicBezTo>
                    <a:pt x="154" y="143"/>
                    <a:pt x="392" y="74"/>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5"/>
            <p:cNvSpPr/>
            <p:nvPr/>
          </p:nvSpPr>
          <p:spPr>
            <a:xfrm>
              <a:off x="6249856" y="3256749"/>
              <a:ext cx="14099" cy="4336"/>
            </a:xfrm>
            <a:custGeom>
              <a:rect b="b" l="l" r="r" t="t"/>
              <a:pathLst>
                <a:path extrusionOk="0" h="144" w="395">
                  <a:moveTo>
                    <a:pt x="293" y="27"/>
                  </a:moveTo>
                  <a:cubicBezTo>
                    <a:pt x="241" y="1"/>
                    <a:pt x="0" y="69"/>
                    <a:pt x="102" y="117"/>
                  </a:cubicBezTo>
                  <a:cubicBezTo>
                    <a:pt x="156" y="143"/>
                    <a:pt x="395"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5"/>
            <p:cNvSpPr/>
            <p:nvPr/>
          </p:nvSpPr>
          <p:spPr>
            <a:xfrm>
              <a:off x="2271250" y="3249342"/>
              <a:ext cx="25734" cy="8220"/>
            </a:xfrm>
            <a:custGeom>
              <a:rect b="b" l="l" r="r" t="t"/>
              <a:pathLst>
                <a:path extrusionOk="0" h="273" w="721">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5"/>
            <p:cNvSpPr/>
            <p:nvPr/>
          </p:nvSpPr>
          <p:spPr>
            <a:xfrm>
              <a:off x="2670678" y="3251329"/>
              <a:ext cx="14099" cy="4276"/>
            </a:xfrm>
            <a:custGeom>
              <a:rect b="b" l="l" r="r" t="t"/>
              <a:pathLst>
                <a:path extrusionOk="0" h="142" w="395">
                  <a:moveTo>
                    <a:pt x="292" y="25"/>
                  </a:moveTo>
                  <a:cubicBezTo>
                    <a:pt x="242" y="1"/>
                    <a:pt x="0" y="70"/>
                    <a:pt x="102" y="117"/>
                  </a:cubicBezTo>
                  <a:cubicBezTo>
                    <a:pt x="155" y="142"/>
                    <a:pt x="395"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5"/>
            <p:cNvSpPr/>
            <p:nvPr/>
          </p:nvSpPr>
          <p:spPr>
            <a:xfrm>
              <a:off x="4317214" y="3240520"/>
              <a:ext cx="29625" cy="12345"/>
            </a:xfrm>
            <a:custGeom>
              <a:rect b="b" l="l" r="r" t="t"/>
              <a:pathLst>
                <a:path extrusionOk="0" h="410" w="830">
                  <a:moveTo>
                    <a:pt x="829" y="384"/>
                  </a:moveTo>
                  <a:lnTo>
                    <a:pt x="829" y="22"/>
                  </a:lnTo>
                  <a:cubicBezTo>
                    <a:pt x="465" y="1"/>
                    <a:pt x="405" y="123"/>
                    <a:pt x="59" y="112"/>
                  </a:cubicBezTo>
                  <a:cubicBezTo>
                    <a:pt x="0" y="351"/>
                    <a:pt x="327" y="409"/>
                    <a:pt x="829" y="3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5"/>
            <p:cNvSpPr/>
            <p:nvPr/>
          </p:nvSpPr>
          <p:spPr>
            <a:xfrm>
              <a:off x="1414718" y="3242899"/>
              <a:ext cx="27519" cy="11171"/>
            </a:xfrm>
            <a:custGeom>
              <a:rect b="b" l="l" r="r" t="t"/>
              <a:pathLst>
                <a:path extrusionOk="0" h="371" w="771">
                  <a:moveTo>
                    <a:pt x="770" y="305"/>
                  </a:moveTo>
                  <a:lnTo>
                    <a:pt x="770" y="33"/>
                  </a:lnTo>
                  <a:cubicBezTo>
                    <a:pt x="483" y="50"/>
                    <a:pt x="58" y="0"/>
                    <a:pt x="0" y="124"/>
                  </a:cubicBezTo>
                  <a:cubicBezTo>
                    <a:pt x="383" y="124"/>
                    <a:pt x="243" y="371"/>
                    <a:pt x="770"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5"/>
            <p:cNvSpPr/>
            <p:nvPr/>
          </p:nvSpPr>
          <p:spPr>
            <a:xfrm>
              <a:off x="1855119" y="3232391"/>
              <a:ext cx="41332" cy="16982"/>
            </a:xfrm>
            <a:custGeom>
              <a:rect b="b" l="l" r="r" t="t"/>
              <a:pathLst>
                <a:path extrusionOk="0" h="564" w="1158">
                  <a:moveTo>
                    <a:pt x="1" y="199"/>
                  </a:moveTo>
                  <a:cubicBezTo>
                    <a:pt x="211" y="404"/>
                    <a:pt x="524" y="560"/>
                    <a:pt x="1157" y="563"/>
                  </a:cubicBezTo>
                  <a:lnTo>
                    <a:pt x="1157" y="110"/>
                  </a:lnTo>
                  <a:cubicBezTo>
                    <a:pt x="819" y="161"/>
                    <a:pt x="27" y="1"/>
                    <a:pt x="1" y="1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5"/>
            <p:cNvSpPr/>
            <p:nvPr/>
          </p:nvSpPr>
          <p:spPr>
            <a:xfrm>
              <a:off x="857033" y="3232933"/>
              <a:ext cx="45865" cy="16771"/>
            </a:xfrm>
            <a:custGeom>
              <a:rect b="b" l="l" r="r" t="t"/>
              <a:pathLst>
                <a:path extrusionOk="0" h="557" w="1285">
                  <a:moveTo>
                    <a:pt x="965" y="1"/>
                  </a:moveTo>
                  <a:cubicBezTo>
                    <a:pt x="361" y="18"/>
                    <a:pt x="38" y="168"/>
                    <a:pt x="0" y="454"/>
                  </a:cubicBezTo>
                  <a:cubicBezTo>
                    <a:pt x="365" y="434"/>
                    <a:pt x="426" y="557"/>
                    <a:pt x="776" y="545"/>
                  </a:cubicBezTo>
                  <a:cubicBezTo>
                    <a:pt x="901" y="355"/>
                    <a:pt x="1285" y="140"/>
                    <a:pt x="9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5"/>
            <p:cNvSpPr/>
            <p:nvPr/>
          </p:nvSpPr>
          <p:spPr>
            <a:xfrm>
              <a:off x="5613399" y="3238353"/>
              <a:ext cx="14919" cy="9244"/>
            </a:xfrm>
            <a:custGeom>
              <a:rect b="b" l="l" r="r" t="t"/>
              <a:pathLst>
                <a:path extrusionOk="0" h="307" w="418">
                  <a:moveTo>
                    <a:pt x="383" y="274"/>
                  </a:moveTo>
                  <a:cubicBezTo>
                    <a:pt x="357" y="165"/>
                    <a:pt x="418" y="17"/>
                    <a:pt x="193" y="1"/>
                  </a:cubicBezTo>
                  <a:cubicBezTo>
                    <a:pt x="180" y="57"/>
                    <a:pt x="163" y="109"/>
                    <a:pt x="0" y="94"/>
                  </a:cubicBezTo>
                  <a:cubicBezTo>
                    <a:pt x="21" y="203"/>
                    <a:pt x="56" y="306"/>
                    <a:pt x="38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5"/>
            <p:cNvSpPr/>
            <p:nvPr/>
          </p:nvSpPr>
          <p:spPr>
            <a:xfrm>
              <a:off x="2477942" y="3243110"/>
              <a:ext cx="14063" cy="4276"/>
            </a:xfrm>
            <a:custGeom>
              <a:rect b="b" l="l" r="r" t="t"/>
              <a:pathLst>
                <a:path extrusionOk="0" h="142" w="394">
                  <a:moveTo>
                    <a:pt x="294" y="26"/>
                  </a:moveTo>
                  <a:cubicBezTo>
                    <a:pt x="240" y="1"/>
                    <a:pt x="0" y="70"/>
                    <a:pt x="102" y="117"/>
                  </a:cubicBezTo>
                  <a:cubicBezTo>
                    <a:pt x="154" y="142"/>
                    <a:pt x="393" y="71"/>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5"/>
            <p:cNvSpPr/>
            <p:nvPr/>
          </p:nvSpPr>
          <p:spPr>
            <a:xfrm>
              <a:off x="4119731" y="3237961"/>
              <a:ext cx="6924" cy="6293"/>
            </a:xfrm>
            <a:custGeom>
              <a:rect b="b" l="l" r="r" t="t"/>
              <a:pathLst>
                <a:path extrusionOk="0" h="209" w="194">
                  <a:moveTo>
                    <a:pt x="193" y="105"/>
                  </a:moveTo>
                  <a:cubicBezTo>
                    <a:pt x="193" y="53"/>
                    <a:pt x="38" y="1"/>
                    <a:pt x="0" y="105"/>
                  </a:cubicBezTo>
                  <a:cubicBezTo>
                    <a:pt x="0" y="156"/>
                    <a:pt x="157" y="208"/>
                    <a:pt x="193"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5"/>
            <p:cNvSpPr/>
            <p:nvPr/>
          </p:nvSpPr>
          <p:spPr>
            <a:xfrm>
              <a:off x="2264540" y="3237660"/>
              <a:ext cx="14134" cy="4246"/>
            </a:xfrm>
            <a:custGeom>
              <a:rect b="b" l="l" r="r" t="t"/>
              <a:pathLst>
                <a:path extrusionOk="0" h="141" w="396">
                  <a:moveTo>
                    <a:pt x="293" y="24"/>
                  </a:moveTo>
                  <a:cubicBezTo>
                    <a:pt x="241" y="0"/>
                    <a:pt x="1" y="68"/>
                    <a:pt x="104" y="118"/>
                  </a:cubicBezTo>
                  <a:cubicBezTo>
                    <a:pt x="155" y="140"/>
                    <a:pt x="395"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5"/>
            <p:cNvSpPr/>
            <p:nvPr/>
          </p:nvSpPr>
          <p:spPr>
            <a:xfrm>
              <a:off x="3706633" y="3235613"/>
              <a:ext cx="13849" cy="2770"/>
            </a:xfrm>
            <a:custGeom>
              <a:rect b="b" l="l" r="r" t="t"/>
              <a:pathLst>
                <a:path extrusionOk="0" h="92" w="388">
                  <a:moveTo>
                    <a:pt x="387" y="1"/>
                  </a:moveTo>
                  <a:cubicBezTo>
                    <a:pt x="241" y="20"/>
                    <a:pt x="7" y="4"/>
                    <a:pt x="1" y="92"/>
                  </a:cubicBezTo>
                  <a:cubicBezTo>
                    <a:pt x="154" y="72"/>
                    <a:pt x="382" y="91"/>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5"/>
            <p:cNvSpPr/>
            <p:nvPr/>
          </p:nvSpPr>
          <p:spPr>
            <a:xfrm>
              <a:off x="4501669" y="3232180"/>
              <a:ext cx="13991" cy="4215"/>
            </a:xfrm>
            <a:custGeom>
              <a:rect b="b" l="l" r="r" t="t"/>
              <a:pathLst>
                <a:path extrusionOk="0" h="140" w="392">
                  <a:moveTo>
                    <a:pt x="99" y="115"/>
                  </a:moveTo>
                  <a:cubicBezTo>
                    <a:pt x="153" y="139"/>
                    <a:pt x="392" y="73"/>
                    <a:pt x="291" y="26"/>
                  </a:cubicBezTo>
                  <a:cubicBezTo>
                    <a:pt x="238" y="1"/>
                    <a:pt x="0" y="69"/>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5"/>
            <p:cNvSpPr/>
            <p:nvPr/>
          </p:nvSpPr>
          <p:spPr>
            <a:xfrm>
              <a:off x="3414103" y="3232180"/>
              <a:ext cx="14027" cy="4246"/>
            </a:xfrm>
            <a:custGeom>
              <a:rect b="b" l="l" r="r" t="t"/>
              <a:pathLst>
                <a:path extrusionOk="0" h="141" w="393">
                  <a:moveTo>
                    <a:pt x="293" y="26"/>
                  </a:moveTo>
                  <a:cubicBezTo>
                    <a:pt x="241" y="1"/>
                    <a:pt x="1" y="69"/>
                    <a:pt x="100" y="115"/>
                  </a:cubicBezTo>
                  <a:cubicBezTo>
                    <a:pt x="152" y="141"/>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5"/>
            <p:cNvSpPr/>
            <p:nvPr/>
          </p:nvSpPr>
          <p:spPr>
            <a:xfrm>
              <a:off x="7082796" y="3226701"/>
              <a:ext cx="13991" cy="4306"/>
            </a:xfrm>
            <a:custGeom>
              <a:rect b="b" l="l" r="r" t="t"/>
              <a:pathLst>
                <a:path extrusionOk="0" h="143" w="392">
                  <a:moveTo>
                    <a:pt x="290" y="26"/>
                  </a:moveTo>
                  <a:cubicBezTo>
                    <a:pt x="238" y="0"/>
                    <a:pt x="0" y="71"/>
                    <a:pt x="99" y="118"/>
                  </a:cubicBezTo>
                  <a:cubicBezTo>
                    <a:pt x="153" y="143"/>
                    <a:pt x="392" y="73"/>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5"/>
            <p:cNvSpPr/>
            <p:nvPr/>
          </p:nvSpPr>
          <p:spPr>
            <a:xfrm>
              <a:off x="2457348" y="3226701"/>
              <a:ext cx="13991" cy="4306"/>
            </a:xfrm>
            <a:custGeom>
              <a:rect b="b" l="l" r="r" t="t"/>
              <a:pathLst>
                <a:path extrusionOk="0" h="143" w="392">
                  <a:moveTo>
                    <a:pt x="293" y="26"/>
                  </a:moveTo>
                  <a:cubicBezTo>
                    <a:pt x="238" y="0"/>
                    <a:pt x="0" y="71"/>
                    <a:pt x="100" y="118"/>
                  </a:cubicBezTo>
                  <a:cubicBezTo>
                    <a:pt x="152" y="143"/>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5"/>
            <p:cNvSpPr/>
            <p:nvPr/>
          </p:nvSpPr>
          <p:spPr>
            <a:xfrm>
              <a:off x="5640810" y="3221974"/>
              <a:ext cx="13884" cy="5540"/>
            </a:xfrm>
            <a:custGeom>
              <a:rect b="b" l="l" r="r" t="t"/>
              <a:pathLst>
                <a:path extrusionOk="0" h="184" w="389">
                  <a:moveTo>
                    <a:pt x="1" y="183"/>
                  </a:moveTo>
                  <a:lnTo>
                    <a:pt x="389" y="183"/>
                  </a:lnTo>
                  <a:lnTo>
                    <a:pt x="389"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5"/>
            <p:cNvSpPr/>
            <p:nvPr/>
          </p:nvSpPr>
          <p:spPr>
            <a:xfrm>
              <a:off x="4487357" y="3211044"/>
              <a:ext cx="26591" cy="12225"/>
            </a:xfrm>
            <a:custGeom>
              <a:rect b="b" l="l" r="r" t="t"/>
              <a:pathLst>
                <a:path extrusionOk="0" h="406" w="745">
                  <a:moveTo>
                    <a:pt x="306" y="1"/>
                  </a:moveTo>
                  <a:cubicBezTo>
                    <a:pt x="0" y="136"/>
                    <a:pt x="89" y="405"/>
                    <a:pt x="692" y="364"/>
                  </a:cubicBezTo>
                  <a:cubicBezTo>
                    <a:pt x="745" y="156"/>
                    <a:pt x="647" y="22"/>
                    <a:pt x="3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5"/>
            <p:cNvSpPr/>
            <p:nvPr/>
          </p:nvSpPr>
          <p:spPr>
            <a:xfrm>
              <a:off x="3352142" y="3218481"/>
              <a:ext cx="14027" cy="4306"/>
            </a:xfrm>
            <a:custGeom>
              <a:rect b="b" l="l" r="r" t="t"/>
              <a:pathLst>
                <a:path extrusionOk="0" h="143" w="393">
                  <a:moveTo>
                    <a:pt x="100" y="117"/>
                  </a:moveTo>
                  <a:cubicBezTo>
                    <a:pt x="151" y="143"/>
                    <a:pt x="392" y="72"/>
                    <a:pt x="293" y="27"/>
                  </a:cubicBezTo>
                  <a:cubicBezTo>
                    <a:pt x="242" y="0"/>
                    <a:pt x="1"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5"/>
            <p:cNvSpPr/>
            <p:nvPr/>
          </p:nvSpPr>
          <p:spPr>
            <a:xfrm>
              <a:off x="7844246" y="3200717"/>
              <a:ext cx="35478" cy="19120"/>
            </a:xfrm>
            <a:custGeom>
              <a:rect b="b" l="l" r="r" t="t"/>
              <a:pathLst>
                <a:path extrusionOk="0" h="635" w="994">
                  <a:moveTo>
                    <a:pt x="558" y="617"/>
                  </a:moveTo>
                  <a:cubicBezTo>
                    <a:pt x="506" y="350"/>
                    <a:pt x="994" y="337"/>
                    <a:pt x="943" y="72"/>
                  </a:cubicBezTo>
                  <a:cubicBezTo>
                    <a:pt x="1" y="0"/>
                    <a:pt x="75" y="635"/>
                    <a:pt x="558" y="6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5"/>
            <p:cNvSpPr/>
            <p:nvPr/>
          </p:nvSpPr>
          <p:spPr>
            <a:xfrm>
              <a:off x="2677566" y="3215832"/>
              <a:ext cx="14099" cy="4215"/>
            </a:xfrm>
            <a:custGeom>
              <a:rect b="b" l="l" r="r" t="t"/>
              <a:pathLst>
                <a:path extrusionOk="0" h="140" w="395">
                  <a:moveTo>
                    <a:pt x="99" y="115"/>
                  </a:moveTo>
                  <a:cubicBezTo>
                    <a:pt x="156" y="139"/>
                    <a:pt x="395" y="70"/>
                    <a:pt x="294" y="23"/>
                  </a:cubicBezTo>
                  <a:cubicBezTo>
                    <a:pt x="242" y="1"/>
                    <a:pt x="1" y="66"/>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5"/>
            <p:cNvSpPr/>
            <p:nvPr/>
          </p:nvSpPr>
          <p:spPr>
            <a:xfrm>
              <a:off x="1872216" y="3215832"/>
              <a:ext cx="14170" cy="4215"/>
            </a:xfrm>
            <a:custGeom>
              <a:rect b="b" l="l" r="r" t="t"/>
              <a:pathLst>
                <a:path extrusionOk="0" h="140" w="397">
                  <a:moveTo>
                    <a:pt x="294" y="23"/>
                  </a:moveTo>
                  <a:cubicBezTo>
                    <a:pt x="242" y="1"/>
                    <a:pt x="1" y="68"/>
                    <a:pt x="104" y="115"/>
                  </a:cubicBezTo>
                  <a:cubicBezTo>
                    <a:pt x="157" y="139"/>
                    <a:pt x="396" y="70"/>
                    <a:pt x="294" y="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5"/>
            <p:cNvSpPr/>
            <p:nvPr/>
          </p:nvSpPr>
          <p:spPr>
            <a:xfrm>
              <a:off x="4920656" y="3200115"/>
              <a:ext cx="34229" cy="17223"/>
            </a:xfrm>
            <a:custGeom>
              <a:rect b="b" l="l" r="r" t="t"/>
              <a:pathLst>
                <a:path extrusionOk="0" h="572" w="959">
                  <a:moveTo>
                    <a:pt x="704" y="545"/>
                  </a:moveTo>
                  <a:cubicBezTo>
                    <a:pt x="863" y="441"/>
                    <a:pt x="958" y="302"/>
                    <a:pt x="894" y="92"/>
                  </a:cubicBezTo>
                  <a:cubicBezTo>
                    <a:pt x="627" y="95"/>
                    <a:pt x="469" y="48"/>
                    <a:pt x="313" y="1"/>
                  </a:cubicBezTo>
                  <a:cubicBezTo>
                    <a:pt x="0" y="147"/>
                    <a:pt x="82" y="571"/>
                    <a:pt x="70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5"/>
            <p:cNvSpPr/>
            <p:nvPr/>
          </p:nvSpPr>
          <p:spPr>
            <a:xfrm>
              <a:off x="2716149" y="3204300"/>
              <a:ext cx="20131" cy="16259"/>
            </a:xfrm>
            <a:custGeom>
              <a:rect b="b" l="l" r="r" t="t"/>
              <a:pathLst>
                <a:path extrusionOk="0" h="540" w="564">
                  <a:moveTo>
                    <a:pt x="563" y="406"/>
                  </a:moveTo>
                  <a:lnTo>
                    <a:pt x="563" y="133"/>
                  </a:lnTo>
                  <a:cubicBezTo>
                    <a:pt x="0" y="0"/>
                    <a:pt x="0" y="539"/>
                    <a:pt x="563" y="4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5"/>
            <p:cNvSpPr/>
            <p:nvPr/>
          </p:nvSpPr>
          <p:spPr>
            <a:xfrm>
              <a:off x="6518365" y="3210261"/>
              <a:ext cx="13991" cy="4306"/>
            </a:xfrm>
            <a:custGeom>
              <a:rect b="b" l="l" r="r" t="t"/>
              <a:pathLst>
                <a:path extrusionOk="0" h="143" w="392">
                  <a:moveTo>
                    <a:pt x="294" y="27"/>
                  </a:moveTo>
                  <a:cubicBezTo>
                    <a:pt x="236" y="1"/>
                    <a:pt x="0" y="71"/>
                    <a:pt x="101" y="118"/>
                  </a:cubicBezTo>
                  <a:cubicBezTo>
                    <a:pt x="151" y="143"/>
                    <a:pt x="392" y="72"/>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5"/>
            <p:cNvSpPr/>
            <p:nvPr/>
          </p:nvSpPr>
          <p:spPr>
            <a:xfrm>
              <a:off x="2631667" y="3205534"/>
              <a:ext cx="21951" cy="8762"/>
            </a:xfrm>
            <a:custGeom>
              <a:rect b="b" l="l" r="r" t="t"/>
              <a:pathLst>
                <a:path extrusionOk="0" h="291" w="615">
                  <a:moveTo>
                    <a:pt x="614" y="274"/>
                  </a:moveTo>
                  <a:lnTo>
                    <a:pt x="614" y="1"/>
                  </a:lnTo>
                  <a:lnTo>
                    <a:pt x="34" y="1"/>
                  </a:lnTo>
                  <a:cubicBezTo>
                    <a:pt x="1" y="201"/>
                    <a:pt x="194" y="291"/>
                    <a:pt x="614"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5"/>
            <p:cNvSpPr/>
            <p:nvPr/>
          </p:nvSpPr>
          <p:spPr>
            <a:xfrm>
              <a:off x="1833597" y="3202915"/>
              <a:ext cx="14670" cy="9455"/>
            </a:xfrm>
            <a:custGeom>
              <a:rect b="b" l="l" r="r" t="t"/>
              <a:pathLst>
                <a:path extrusionOk="0" h="314" w="411">
                  <a:moveTo>
                    <a:pt x="410" y="271"/>
                  </a:moveTo>
                  <a:lnTo>
                    <a:pt x="410" y="91"/>
                  </a:lnTo>
                  <a:cubicBezTo>
                    <a:pt x="220" y="91"/>
                    <a:pt x="182" y="16"/>
                    <a:pt x="25" y="1"/>
                  </a:cubicBezTo>
                  <a:cubicBezTo>
                    <a:pt x="45" y="140"/>
                    <a:pt x="0" y="314"/>
                    <a:pt x="410" y="2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5"/>
            <p:cNvSpPr/>
            <p:nvPr/>
          </p:nvSpPr>
          <p:spPr>
            <a:xfrm>
              <a:off x="1600565" y="3208304"/>
              <a:ext cx="13777" cy="2770"/>
            </a:xfrm>
            <a:custGeom>
              <a:rect b="b" l="l" r="r" t="t"/>
              <a:pathLst>
                <a:path extrusionOk="0" h="92" w="386">
                  <a:moveTo>
                    <a:pt x="0" y="92"/>
                  </a:moveTo>
                  <a:cubicBezTo>
                    <a:pt x="149" y="71"/>
                    <a:pt x="380" y="89"/>
                    <a:pt x="385" y="0"/>
                  </a:cubicBezTo>
                  <a:cubicBezTo>
                    <a:pt x="235" y="23"/>
                    <a:pt x="5" y="4"/>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5"/>
            <p:cNvSpPr/>
            <p:nvPr/>
          </p:nvSpPr>
          <p:spPr>
            <a:xfrm>
              <a:off x="8380302" y="3202493"/>
              <a:ext cx="6996" cy="6203"/>
            </a:xfrm>
            <a:custGeom>
              <a:rect b="b" l="l" r="r" t="t"/>
              <a:pathLst>
                <a:path extrusionOk="0" h="206" w="196">
                  <a:moveTo>
                    <a:pt x="193" y="102"/>
                  </a:moveTo>
                  <a:cubicBezTo>
                    <a:pt x="195" y="51"/>
                    <a:pt x="39" y="0"/>
                    <a:pt x="1" y="102"/>
                  </a:cubicBezTo>
                  <a:cubicBezTo>
                    <a:pt x="1" y="153"/>
                    <a:pt x="159"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5"/>
            <p:cNvSpPr/>
            <p:nvPr/>
          </p:nvSpPr>
          <p:spPr>
            <a:xfrm>
              <a:off x="7447531" y="3204752"/>
              <a:ext cx="14063" cy="4336"/>
            </a:xfrm>
            <a:custGeom>
              <a:rect b="b" l="l" r="r" t="t"/>
              <a:pathLst>
                <a:path extrusionOk="0" h="144" w="394">
                  <a:moveTo>
                    <a:pt x="294" y="27"/>
                  </a:moveTo>
                  <a:cubicBezTo>
                    <a:pt x="240" y="1"/>
                    <a:pt x="1" y="71"/>
                    <a:pt x="100" y="118"/>
                  </a:cubicBezTo>
                  <a:cubicBezTo>
                    <a:pt x="153" y="143"/>
                    <a:pt x="394" y="75"/>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5"/>
            <p:cNvSpPr/>
            <p:nvPr/>
          </p:nvSpPr>
          <p:spPr>
            <a:xfrm>
              <a:off x="2288775" y="3202704"/>
              <a:ext cx="20737" cy="5781"/>
            </a:xfrm>
            <a:custGeom>
              <a:rect b="b" l="l" r="r" t="t"/>
              <a:pathLst>
                <a:path extrusionOk="0" h="192" w="581">
                  <a:moveTo>
                    <a:pt x="1" y="186"/>
                  </a:moveTo>
                  <a:cubicBezTo>
                    <a:pt x="333" y="192"/>
                    <a:pt x="497" y="118"/>
                    <a:pt x="580" y="5"/>
                  </a:cubicBezTo>
                  <a:cubicBezTo>
                    <a:pt x="249" y="1"/>
                    <a:pt x="85" y="75"/>
                    <a:pt x="1" y="1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5"/>
            <p:cNvSpPr/>
            <p:nvPr/>
          </p:nvSpPr>
          <p:spPr>
            <a:xfrm>
              <a:off x="2653688" y="3197375"/>
              <a:ext cx="20666" cy="8190"/>
            </a:xfrm>
            <a:custGeom>
              <a:rect b="b" l="l" r="r" t="t"/>
              <a:pathLst>
                <a:path extrusionOk="0" h="272" w="579">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5"/>
            <p:cNvSpPr/>
            <p:nvPr/>
          </p:nvSpPr>
          <p:spPr>
            <a:xfrm>
              <a:off x="6129967" y="3189908"/>
              <a:ext cx="26520" cy="15266"/>
            </a:xfrm>
            <a:custGeom>
              <a:rect b="b" l="l" r="r" t="t"/>
              <a:pathLst>
                <a:path extrusionOk="0" h="507" w="743">
                  <a:moveTo>
                    <a:pt x="1" y="74"/>
                  </a:moveTo>
                  <a:lnTo>
                    <a:pt x="1" y="435"/>
                  </a:lnTo>
                  <a:cubicBezTo>
                    <a:pt x="742" y="507"/>
                    <a:pt x="742" y="0"/>
                    <a:pt x="1" y="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5"/>
            <p:cNvSpPr/>
            <p:nvPr/>
          </p:nvSpPr>
          <p:spPr>
            <a:xfrm>
              <a:off x="5500577" y="3186446"/>
              <a:ext cx="35086" cy="16410"/>
            </a:xfrm>
            <a:custGeom>
              <a:rect b="b" l="l" r="r" t="t"/>
              <a:pathLst>
                <a:path extrusionOk="0" h="545" w="983">
                  <a:moveTo>
                    <a:pt x="844" y="1"/>
                  </a:moveTo>
                  <a:lnTo>
                    <a:pt x="74" y="1"/>
                  </a:lnTo>
                  <a:cubicBezTo>
                    <a:pt x="1" y="307"/>
                    <a:pt x="408" y="387"/>
                    <a:pt x="654" y="545"/>
                  </a:cubicBezTo>
                  <a:cubicBezTo>
                    <a:pt x="647" y="332"/>
                    <a:pt x="983" y="279"/>
                    <a:pt x="8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5"/>
            <p:cNvSpPr/>
            <p:nvPr/>
          </p:nvSpPr>
          <p:spPr>
            <a:xfrm>
              <a:off x="2904781" y="3193913"/>
              <a:ext cx="13920" cy="4276"/>
            </a:xfrm>
            <a:custGeom>
              <a:rect b="b" l="l" r="r" t="t"/>
              <a:pathLst>
                <a:path extrusionOk="0" h="142" w="390">
                  <a:moveTo>
                    <a:pt x="292" y="25"/>
                  </a:moveTo>
                  <a:cubicBezTo>
                    <a:pt x="237" y="1"/>
                    <a:pt x="1" y="67"/>
                    <a:pt x="99" y="115"/>
                  </a:cubicBezTo>
                  <a:cubicBezTo>
                    <a:pt x="152" y="142"/>
                    <a:pt x="390"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5"/>
            <p:cNvSpPr/>
            <p:nvPr/>
          </p:nvSpPr>
          <p:spPr>
            <a:xfrm>
              <a:off x="7588799" y="3186446"/>
              <a:ext cx="20773" cy="8250"/>
            </a:xfrm>
            <a:custGeom>
              <a:rect b="b" l="l" r="r" t="t"/>
              <a:pathLst>
                <a:path extrusionOk="0" h="274" w="582">
                  <a:moveTo>
                    <a:pt x="581" y="1"/>
                  </a:moveTo>
                  <a:lnTo>
                    <a:pt x="0" y="1"/>
                  </a:lnTo>
                  <a:lnTo>
                    <a:pt x="0" y="273"/>
                  </a:lnTo>
                  <a:lnTo>
                    <a:pt x="581"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5"/>
            <p:cNvSpPr/>
            <p:nvPr/>
          </p:nvSpPr>
          <p:spPr>
            <a:xfrm>
              <a:off x="8270157" y="3186054"/>
              <a:ext cx="7031" cy="6293"/>
            </a:xfrm>
            <a:custGeom>
              <a:rect b="b" l="l" r="r" t="t"/>
              <a:pathLst>
                <a:path extrusionOk="0" h="209" w="197">
                  <a:moveTo>
                    <a:pt x="195" y="104"/>
                  </a:moveTo>
                  <a:cubicBezTo>
                    <a:pt x="197" y="53"/>
                    <a:pt x="39" y="1"/>
                    <a:pt x="1" y="104"/>
                  </a:cubicBezTo>
                  <a:cubicBezTo>
                    <a:pt x="1" y="156"/>
                    <a:pt x="158" y="208"/>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5"/>
            <p:cNvSpPr/>
            <p:nvPr/>
          </p:nvSpPr>
          <p:spPr>
            <a:xfrm>
              <a:off x="5079699" y="3182953"/>
              <a:ext cx="14063" cy="4276"/>
            </a:xfrm>
            <a:custGeom>
              <a:rect b="b" l="l" r="r" t="t"/>
              <a:pathLst>
                <a:path extrusionOk="0" h="142" w="394">
                  <a:moveTo>
                    <a:pt x="104" y="117"/>
                  </a:moveTo>
                  <a:cubicBezTo>
                    <a:pt x="157" y="141"/>
                    <a:pt x="393" y="72"/>
                    <a:pt x="296" y="26"/>
                  </a:cubicBezTo>
                  <a:cubicBezTo>
                    <a:pt x="242" y="0"/>
                    <a:pt x="1" y="70"/>
                    <a:pt x="104"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5"/>
            <p:cNvSpPr/>
            <p:nvPr/>
          </p:nvSpPr>
          <p:spPr>
            <a:xfrm>
              <a:off x="1336624" y="3160462"/>
              <a:ext cx="52218" cy="28032"/>
            </a:xfrm>
            <a:custGeom>
              <a:rect b="b" l="l" r="r" t="t"/>
              <a:pathLst>
                <a:path extrusionOk="0" h="931" w="1463">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5"/>
            <p:cNvSpPr/>
            <p:nvPr/>
          </p:nvSpPr>
          <p:spPr>
            <a:xfrm>
              <a:off x="7003667" y="3178286"/>
              <a:ext cx="13884" cy="5480"/>
            </a:xfrm>
            <a:custGeom>
              <a:rect b="b" l="l" r="r" t="t"/>
              <a:pathLst>
                <a:path extrusionOk="0" h="182" w="389">
                  <a:moveTo>
                    <a:pt x="1" y="181"/>
                  </a:moveTo>
                  <a:lnTo>
                    <a:pt x="388" y="181"/>
                  </a:lnTo>
                  <a:lnTo>
                    <a:pt x="388"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5"/>
            <p:cNvSpPr/>
            <p:nvPr/>
          </p:nvSpPr>
          <p:spPr>
            <a:xfrm>
              <a:off x="2917987" y="3175516"/>
              <a:ext cx="29482" cy="9906"/>
            </a:xfrm>
            <a:custGeom>
              <a:rect b="b" l="l" r="r" t="t"/>
              <a:pathLst>
                <a:path extrusionOk="0" h="329" w="826">
                  <a:moveTo>
                    <a:pt x="692" y="273"/>
                  </a:moveTo>
                  <a:cubicBezTo>
                    <a:pt x="825" y="29"/>
                    <a:pt x="294" y="97"/>
                    <a:pt x="115" y="1"/>
                  </a:cubicBezTo>
                  <a:cubicBezTo>
                    <a:pt x="0" y="237"/>
                    <a:pt x="192" y="328"/>
                    <a:pt x="69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5"/>
            <p:cNvSpPr/>
            <p:nvPr/>
          </p:nvSpPr>
          <p:spPr>
            <a:xfrm>
              <a:off x="1610666" y="3180213"/>
              <a:ext cx="14027" cy="4306"/>
            </a:xfrm>
            <a:custGeom>
              <a:rect b="b" l="l" r="r" t="t"/>
              <a:pathLst>
                <a:path extrusionOk="0" h="143" w="393">
                  <a:moveTo>
                    <a:pt x="102" y="117"/>
                  </a:moveTo>
                  <a:cubicBezTo>
                    <a:pt x="153" y="142"/>
                    <a:pt x="392" y="73"/>
                    <a:pt x="294" y="26"/>
                  </a:cubicBezTo>
                  <a:cubicBezTo>
                    <a:pt x="239" y="0"/>
                    <a:pt x="0" y="71"/>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5"/>
            <p:cNvSpPr/>
            <p:nvPr/>
          </p:nvSpPr>
          <p:spPr>
            <a:xfrm>
              <a:off x="2818835" y="3175155"/>
              <a:ext cx="6924" cy="6203"/>
            </a:xfrm>
            <a:custGeom>
              <a:rect b="b" l="l" r="r" t="t"/>
              <a:pathLst>
                <a:path extrusionOk="0" h="206" w="194">
                  <a:moveTo>
                    <a:pt x="191" y="103"/>
                  </a:moveTo>
                  <a:cubicBezTo>
                    <a:pt x="194" y="53"/>
                    <a:pt x="36" y="1"/>
                    <a:pt x="0" y="103"/>
                  </a:cubicBezTo>
                  <a:cubicBezTo>
                    <a:pt x="0" y="154"/>
                    <a:pt x="154" y="206"/>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5"/>
            <p:cNvSpPr/>
            <p:nvPr/>
          </p:nvSpPr>
          <p:spPr>
            <a:xfrm>
              <a:off x="1004940" y="3177443"/>
              <a:ext cx="14063" cy="4306"/>
            </a:xfrm>
            <a:custGeom>
              <a:rect b="b" l="l" r="r" t="t"/>
              <a:pathLst>
                <a:path extrusionOk="0" h="143" w="394">
                  <a:moveTo>
                    <a:pt x="296" y="27"/>
                  </a:moveTo>
                  <a:cubicBezTo>
                    <a:pt x="240" y="1"/>
                    <a:pt x="1" y="71"/>
                    <a:pt x="101" y="117"/>
                  </a:cubicBezTo>
                  <a:cubicBezTo>
                    <a:pt x="152" y="143"/>
                    <a:pt x="394" y="75"/>
                    <a:pt x="296"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5"/>
            <p:cNvSpPr/>
            <p:nvPr/>
          </p:nvSpPr>
          <p:spPr>
            <a:xfrm>
              <a:off x="660834" y="3177533"/>
              <a:ext cx="14063" cy="4215"/>
            </a:xfrm>
            <a:custGeom>
              <a:rect b="b" l="l" r="r" t="t"/>
              <a:pathLst>
                <a:path extrusionOk="0" h="140" w="394">
                  <a:moveTo>
                    <a:pt x="100" y="115"/>
                  </a:moveTo>
                  <a:cubicBezTo>
                    <a:pt x="156" y="140"/>
                    <a:pt x="393" y="71"/>
                    <a:pt x="294" y="25"/>
                  </a:cubicBezTo>
                  <a:cubicBezTo>
                    <a:pt x="242"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5"/>
            <p:cNvSpPr/>
            <p:nvPr/>
          </p:nvSpPr>
          <p:spPr>
            <a:xfrm>
              <a:off x="492262" y="3169314"/>
              <a:ext cx="28483" cy="11713"/>
            </a:xfrm>
            <a:custGeom>
              <a:rect b="b" l="l" r="r" t="t"/>
              <a:pathLst>
                <a:path extrusionOk="0" h="389" w="798">
                  <a:moveTo>
                    <a:pt x="771" y="25"/>
                  </a:moveTo>
                  <a:cubicBezTo>
                    <a:pt x="336" y="0"/>
                    <a:pt x="49" y="46"/>
                    <a:pt x="1" y="208"/>
                  </a:cubicBezTo>
                  <a:cubicBezTo>
                    <a:pt x="279" y="229"/>
                    <a:pt x="326" y="358"/>
                    <a:pt x="580" y="388"/>
                  </a:cubicBezTo>
                  <a:cubicBezTo>
                    <a:pt x="539" y="217"/>
                    <a:pt x="797" y="188"/>
                    <a:pt x="77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5"/>
            <p:cNvSpPr/>
            <p:nvPr/>
          </p:nvSpPr>
          <p:spPr>
            <a:xfrm>
              <a:off x="2089293" y="3167989"/>
              <a:ext cx="38726" cy="12646"/>
            </a:xfrm>
            <a:custGeom>
              <a:rect b="b" l="l" r="r" t="t"/>
              <a:pathLst>
                <a:path extrusionOk="0" h="420" w="1085">
                  <a:moveTo>
                    <a:pt x="962" y="341"/>
                  </a:moveTo>
                  <a:cubicBezTo>
                    <a:pt x="1085" y="121"/>
                    <a:pt x="42" y="0"/>
                    <a:pt x="0" y="158"/>
                  </a:cubicBezTo>
                  <a:cubicBezTo>
                    <a:pt x="366" y="197"/>
                    <a:pt x="347" y="419"/>
                    <a:pt x="962" y="3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5"/>
            <p:cNvSpPr/>
            <p:nvPr/>
          </p:nvSpPr>
          <p:spPr>
            <a:xfrm>
              <a:off x="8662517" y="3172716"/>
              <a:ext cx="13777" cy="2800"/>
            </a:xfrm>
            <a:custGeom>
              <a:rect b="b" l="l" r="r" t="t"/>
              <a:pathLst>
                <a:path extrusionOk="0" h="93" w="386">
                  <a:moveTo>
                    <a:pt x="385" y="1"/>
                  </a:moveTo>
                  <a:cubicBezTo>
                    <a:pt x="238" y="22"/>
                    <a:pt x="5" y="5"/>
                    <a:pt x="0" y="92"/>
                  </a:cubicBezTo>
                  <a:cubicBezTo>
                    <a:pt x="150" y="73"/>
                    <a:pt x="381" y="91"/>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5"/>
            <p:cNvSpPr/>
            <p:nvPr/>
          </p:nvSpPr>
          <p:spPr>
            <a:xfrm>
              <a:off x="216150" y="3170067"/>
              <a:ext cx="21558" cy="6413"/>
            </a:xfrm>
            <a:custGeom>
              <a:rect b="b" l="l" r="r" t="t"/>
              <a:pathLst>
                <a:path extrusionOk="0" h="213" w="604">
                  <a:moveTo>
                    <a:pt x="603" y="0"/>
                  </a:moveTo>
                  <a:lnTo>
                    <a:pt x="25" y="0"/>
                  </a:lnTo>
                  <a:cubicBezTo>
                    <a:pt x="0" y="163"/>
                    <a:pt x="216" y="213"/>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5"/>
            <p:cNvSpPr/>
            <p:nvPr/>
          </p:nvSpPr>
          <p:spPr>
            <a:xfrm>
              <a:off x="5585845" y="3164195"/>
              <a:ext cx="6853" cy="6233"/>
            </a:xfrm>
            <a:custGeom>
              <a:rect b="b" l="l" r="r" t="t"/>
              <a:pathLst>
                <a:path extrusionOk="0" h="207" w="192">
                  <a:moveTo>
                    <a:pt x="191" y="104"/>
                  </a:moveTo>
                  <a:cubicBezTo>
                    <a:pt x="191" y="53"/>
                    <a:pt x="36" y="1"/>
                    <a:pt x="1" y="104"/>
                  </a:cubicBezTo>
                  <a:cubicBezTo>
                    <a:pt x="1" y="153"/>
                    <a:pt x="156" y="207"/>
                    <a:pt x="191"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5"/>
            <p:cNvSpPr/>
            <p:nvPr/>
          </p:nvSpPr>
          <p:spPr>
            <a:xfrm>
              <a:off x="4711609" y="3164587"/>
              <a:ext cx="13849" cy="5510"/>
            </a:xfrm>
            <a:custGeom>
              <a:rect b="b" l="l" r="r" t="t"/>
              <a:pathLst>
                <a:path extrusionOk="0" h="183" w="388">
                  <a:moveTo>
                    <a:pt x="388" y="1"/>
                  </a:moveTo>
                  <a:lnTo>
                    <a:pt x="0" y="1"/>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5"/>
            <p:cNvSpPr/>
            <p:nvPr/>
          </p:nvSpPr>
          <p:spPr>
            <a:xfrm>
              <a:off x="2436575" y="3151068"/>
              <a:ext cx="40404" cy="18518"/>
            </a:xfrm>
            <a:custGeom>
              <a:rect b="b" l="l" r="r" t="t"/>
              <a:pathLst>
                <a:path extrusionOk="0" h="615" w="1132">
                  <a:moveTo>
                    <a:pt x="1068" y="450"/>
                  </a:moveTo>
                  <a:cubicBezTo>
                    <a:pt x="1132" y="1"/>
                    <a:pt x="0" y="211"/>
                    <a:pt x="102" y="540"/>
                  </a:cubicBezTo>
                  <a:cubicBezTo>
                    <a:pt x="648" y="614"/>
                    <a:pt x="601" y="412"/>
                    <a:pt x="1068"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5"/>
            <p:cNvSpPr/>
            <p:nvPr/>
          </p:nvSpPr>
          <p:spPr>
            <a:xfrm>
              <a:off x="96404" y="3163804"/>
              <a:ext cx="14063" cy="4306"/>
            </a:xfrm>
            <a:custGeom>
              <a:rect b="b" l="l" r="r" t="t"/>
              <a:pathLst>
                <a:path extrusionOk="0" h="143" w="394">
                  <a:moveTo>
                    <a:pt x="294" y="27"/>
                  </a:moveTo>
                  <a:cubicBezTo>
                    <a:pt x="239" y="1"/>
                    <a:pt x="0" y="71"/>
                    <a:pt x="101" y="117"/>
                  </a:cubicBezTo>
                  <a:cubicBezTo>
                    <a:pt x="154" y="143"/>
                    <a:pt x="393" y="72"/>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5"/>
            <p:cNvSpPr/>
            <p:nvPr/>
          </p:nvSpPr>
          <p:spPr>
            <a:xfrm>
              <a:off x="7664466" y="3159107"/>
              <a:ext cx="13813" cy="5480"/>
            </a:xfrm>
            <a:custGeom>
              <a:rect b="b" l="l" r="r" t="t"/>
              <a:pathLst>
                <a:path extrusionOk="0" h="182" w="387">
                  <a:moveTo>
                    <a:pt x="387" y="0"/>
                  </a:moveTo>
                  <a:lnTo>
                    <a:pt x="0" y="0"/>
                  </a:lnTo>
                  <a:lnTo>
                    <a:pt x="0" y="181"/>
                  </a:lnTo>
                  <a:lnTo>
                    <a:pt x="387" y="1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5"/>
            <p:cNvSpPr/>
            <p:nvPr/>
          </p:nvSpPr>
          <p:spPr>
            <a:xfrm>
              <a:off x="5224358" y="3161094"/>
              <a:ext cx="13956" cy="4276"/>
            </a:xfrm>
            <a:custGeom>
              <a:rect b="b" l="l" r="r" t="t"/>
              <a:pathLst>
                <a:path extrusionOk="0" h="142" w="391">
                  <a:moveTo>
                    <a:pt x="292" y="25"/>
                  </a:moveTo>
                  <a:cubicBezTo>
                    <a:pt x="238" y="1"/>
                    <a:pt x="1" y="70"/>
                    <a:pt x="100" y="117"/>
                  </a:cubicBezTo>
                  <a:cubicBezTo>
                    <a:pt x="152" y="142"/>
                    <a:pt x="391"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5"/>
            <p:cNvSpPr/>
            <p:nvPr/>
          </p:nvSpPr>
          <p:spPr>
            <a:xfrm>
              <a:off x="4645900" y="3150918"/>
              <a:ext cx="28268" cy="13700"/>
            </a:xfrm>
            <a:custGeom>
              <a:rect b="b" l="l" r="r" t="t"/>
              <a:pathLst>
                <a:path extrusionOk="0" h="455" w="792">
                  <a:moveTo>
                    <a:pt x="493" y="455"/>
                  </a:moveTo>
                  <a:cubicBezTo>
                    <a:pt x="758" y="339"/>
                    <a:pt x="792" y="10"/>
                    <a:pt x="301" y="1"/>
                  </a:cubicBezTo>
                  <a:cubicBezTo>
                    <a:pt x="36" y="115"/>
                    <a:pt x="1" y="444"/>
                    <a:pt x="493"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5"/>
            <p:cNvSpPr/>
            <p:nvPr/>
          </p:nvSpPr>
          <p:spPr>
            <a:xfrm>
              <a:off x="7213500" y="3150105"/>
              <a:ext cx="14063" cy="4336"/>
            </a:xfrm>
            <a:custGeom>
              <a:rect b="b" l="l" r="r" t="t"/>
              <a:pathLst>
                <a:path extrusionOk="0" h="144" w="394">
                  <a:moveTo>
                    <a:pt x="100" y="118"/>
                  </a:moveTo>
                  <a:cubicBezTo>
                    <a:pt x="155" y="144"/>
                    <a:pt x="394" y="73"/>
                    <a:pt x="295" y="28"/>
                  </a:cubicBezTo>
                  <a:cubicBezTo>
                    <a:pt x="240" y="0"/>
                    <a:pt x="1" y="71"/>
                    <a:pt x="100"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5"/>
            <p:cNvSpPr/>
            <p:nvPr/>
          </p:nvSpPr>
          <p:spPr>
            <a:xfrm>
              <a:off x="3362600" y="3145408"/>
              <a:ext cx="34443" cy="9033"/>
            </a:xfrm>
            <a:custGeom>
              <a:rect b="b" l="l" r="r" t="t"/>
              <a:pathLst>
                <a:path extrusionOk="0" h="300" w="965">
                  <a:moveTo>
                    <a:pt x="192" y="274"/>
                  </a:moveTo>
                  <a:cubicBezTo>
                    <a:pt x="632" y="300"/>
                    <a:pt x="919" y="253"/>
                    <a:pt x="965" y="92"/>
                  </a:cubicBezTo>
                  <a:cubicBezTo>
                    <a:pt x="621" y="112"/>
                    <a:pt x="0" y="1"/>
                    <a:pt x="192"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5"/>
            <p:cNvSpPr/>
            <p:nvPr/>
          </p:nvSpPr>
          <p:spPr>
            <a:xfrm>
              <a:off x="2429865" y="3150135"/>
              <a:ext cx="13991" cy="4306"/>
            </a:xfrm>
            <a:custGeom>
              <a:rect b="b" l="l" r="r" t="t"/>
              <a:pathLst>
                <a:path extrusionOk="0" h="143" w="392">
                  <a:moveTo>
                    <a:pt x="290" y="27"/>
                  </a:moveTo>
                  <a:cubicBezTo>
                    <a:pt x="236" y="0"/>
                    <a:pt x="0" y="70"/>
                    <a:pt x="98" y="117"/>
                  </a:cubicBezTo>
                  <a:cubicBezTo>
                    <a:pt x="150" y="143"/>
                    <a:pt x="392" y="72"/>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5"/>
            <p:cNvSpPr/>
            <p:nvPr/>
          </p:nvSpPr>
          <p:spPr>
            <a:xfrm>
              <a:off x="1813895" y="3147786"/>
              <a:ext cx="6889" cy="6263"/>
            </a:xfrm>
            <a:custGeom>
              <a:rect b="b" l="l" r="r" t="t"/>
              <a:pathLst>
                <a:path extrusionOk="0" h="208" w="193">
                  <a:moveTo>
                    <a:pt x="2" y="105"/>
                  </a:moveTo>
                  <a:cubicBezTo>
                    <a:pt x="0" y="155"/>
                    <a:pt x="157" y="208"/>
                    <a:pt x="192" y="105"/>
                  </a:cubicBezTo>
                  <a:cubicBezTo>
                    <a:pt x="192" y="52"/>
                    <a:pt x="37" y="0"/>
                    <a:pt x="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5"/>
            <p:cNvSpPr/>
            <p:nvPr/>
          </p:nvSpPr>
          <p:spPr>
            <a:xfrm>
              <a:off x="6449480" y="3147395"/>
              <a:ext cx="14099" cy="4306"/>
            </a:xfrm>
            <a:custGeom>
              <a:rect b="b" l="l" r="r" t="t"/>
              <a:pathLst>
                <a:path extrusionOk="0" h="143" w="395">
                  <a:moveTo>
                    <a:pt x="294" y="25"/>
                  </a:moveTo>
                  <a:cubicBezTo>
                    <a:pt x="241" y="0"/>
                    <a:pt x="1" y="68"/>
                    <a:pt x="103" y="116"/>
                  </a:cubicBezTo>
                  <a:cubicBezTo>
                    <a:pt x="155" y="142"/>
                    <a:pt x="395" y="74"/>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5"/>
            <p:cNvSpPr/>
            <p:nvPr/>
          </p:nvSpPr>
          <p:spPr>
            <a:xfrm>
              <a:off x="5866989" y="3141042"/>
              <a:ext cx="8959" cy="11472"/>
            </a:xfrm>
            <a:custGeom>
              <a:rect b="b" l="l" r="r" t="t"/>
              <a:pathLst>
                <a:path extrusionOk="0" h="381" w="251">
                  <a:moveTo>
                    <a:pt x="223" y="236"/>
                  </a:moveTo>
                  <a:cubicBezTo>
                    <a:pt x="251" y="142"/>
                    <a:pt x="72" y="1"/>
                    <a:pt x="29" y="146"/>
                  </a:cubicBezTo>
                  <a:cubicBezTo>
                    <a:pt x="0" y="241"/>
                    <a:pt x="179" y="381"/>
                    <a:pt x="223" y="2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5"/>
            <p:cNvSpPr/>
            <p:nvPr/>
          </p:nvSpPr>
          <p:spPr>
            <a:xfrm>
              <a:off x="0" y="3144715"/>
              <a:ext cx="14170" cy="4215"/>
            </a:xfrm>
            <a:custGeom>
              <a:rect b="b" l="l" r="r" t="t"/>
              <a:pathLst>
                <a:path extrusionOk="0" h="140" w="397">
                  <a:moveTo>
                    <a:pt x="294" y="24"/>
                  </a:moveTo>
                  <a:cubicBezTo>
                    <a:pt x="242" y="0"/>
                    <a:pt x="1" y="68"/>
                    <a:pt x="102" y="114"/>
                  </a:cubicBezTo>
                  <a:cubicBezTo>
                    <a:pt x="157" y="140"/>
                    <a:pt x="396" y="71"/>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5"/>
            <p:cNvSpPr/>
            <p:nvPr/>
          </p:nvSpPr>
          <p:spPr>
            <a:xfrm>
              <a:off x="4477577" y="3142668"/>
              <a:ext cx="13777" cy="2770"/>
            </a:xfrm>
            <a:custGeom>
              <a:rect b="b" l="l" r="r" t="t"/>
              <a:pathLst>
                <a:path extrusionOk="0" h="92" w="386">
                  <a:moveTo>
                    <a:pt x="385" y="0"/>
                  </a:moveTo>
                  <a:cubicBezTo>
                    <a:pt x="238" y="21"/>
                    <a:pt x="7" y="4"/>
                    <a:pt x="0" y="92"/>
                  </a:cubicBezTo>
                  <a:cubicBezTo>
                    <a:pt x="150" y="71"/>
                    <a:pt x="383"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5"/>
            <p:cNvSpPr/>
            <p:nvPr/>
          </p:nvSpPr>
          <p:spPr>
            <a:xfrm>
              <a:off x="6645785" y="3134147"/>
              <a:ext cx="6960" cy="6203"/>
            </a:xfrm>
            <a:custGeom>
              <a:rect b="b" l="l" r="r" t="t"/>
              <a:pathLst>
                <a:path extrusionOk="0" h="206" w="195">
                  <a:moveTo>
                    <a:pt x="195" y="103"/>
                  </a:moveTo>
                  <a:cubicBezTo>
                    <a:pt x="195" y="52"/>
                    <a:pt x="39" y="0"/>
                    <a:pt x="1" y="103"/>
                  </a:cubicBezTo>
                  <a:cubicBezTo>
                    <a:pt x="0" y="153"/>
                    <a:pt x="157" y="205"/>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5"/>
            <p:cNvSpPr/>
            <p:nvPr/>
          </p:nvSpPr>
          <p:spPr>
            <a:xfrm>
              <a:off x="4591006" y="3136496"/>
              <a:ext cx="14134" cy="4246"/>
            </a:xfrm>
            <a:custGeom>
              <a:rect b="b" l="l" r="r" t="t"/>
              <a:pathLst>
                <a:path extrusionOk="0" h="141" w="396">
                  <a:moveTo>
                    <a:pt x="295" y="25"/>
                  </a:moveTo>
                  <a:cubicBezTo>
                    <a:pt x="241" y="0"/>
                    <a:pt x="1" y="68"/>
                    <a:pt x="103" y="114"/>
                  </a:cubicBezTo>
                  <a:cubicBezTo>
                    <a:pt x="156" y="140"/>
                    <a:pt x="395"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5"/>
            <p:cNvSpPr/>
            <p:nvPr/>
          </p:nvSpPr>
          <p:spPr>
            <a:xfrm>
              <a:off x="2626027" y="3131769"/>
              <a:ext cx="15134" cy="9184"/>
            </a:xfrm>
            <a:custGeom>
              <a:rect b="b" l="l" r="r" t="t"/>
              <a:pathLst>
                <a:path extrusionOk="0" h="305" w="424">
                  <a:moveTo>
                    <a:pt x="387" y="272"/>
                  </a:moveTo>
                  <a:cubicBezTo>
                    <a:pt x="357" y="165"/>
                    <a:pt x="424" y="15"/>
                    <a:pt x="194" y="1"/>
                  </a:cubicBezTo>
                  <a:cubicBezTo>
                    <a:pt x="184" y="56"/>
                    <a:pt x="165" y="108"/>
                    <a:pt x="1" y="92"/>
                  </a:cubicBezTo>
                  <a:cubicBezTo>
                    <a:pt x="24" y="202"/>
                    <a:pt x="58" y="305"/>
                    <a:pt x="387"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5"/>
            <p:cNvSpPr/>
            <p:nvPr/>
          </p:nvSpPr>
          <p:spPr>
            <a:xfrm>
              <a:off x="2557178" y="3137248"/>
              <a:ext cx="13849" cy="2710"/>
            </a:xfrm>
            <a:custGeom>
              <a:rect b="b" l="l" r="r" t="t"/>
              <a:pathLst>
                <a:path extrusionOk="0" h="90" w="388">
                  <a:moveTo>
                    <a:pt x="387" y="0"/>
                  </a:moveTo>
                  <a:cubicBezTo>
                    <a:pt x="238" y="20"/>
                    <a:pt x="6" y="3"/>
                    <a:pt x="1" y="89"/>
                  </a:cubicBezTo>
                  <a:cubicBezTo>
                    <a:pt x="152" y="69"/>
                    <a:pt x="383"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5"/>
            <p:cNvSpPr/>
            <p:nvPr/>
          </p:nvSpPr>
          <p:spPr>
            <a:xfrm>
              <a:off x="2515989" y="3125536"/>
              <a:ext cx="30410" cy="11743"/>
            </a:xfrm>
            <a:custGeom>
              <a:rect b="b" l="l" r="r" t="t"/>
              <a:pathLst>
                <a:path extrusionOk="0" h="390" w="852">
                  <a:moveTo>
                    <a:pt x="771" y="25"/>
                  </a:moveTo>
                  <a:cubicBezTo>
                    <a:pt x="334" y="0"/>
                    <a:pt x="48" y="46"/>
                    <a:pt x="1" y="207"/>
                  </a:cubicBezTo>
                  <a:cubicBezTo>
                    <a:pt x="275" y="229"/>
                    <a:pt x="324" y="357"/>
                    <a:pt x="578" y="389"/>
                  </a:cubicBezTo>
                  <a:cubicBezTo>
                    <a:pt x="638" y="267"/>
                    <a:pt x="852" y="216"/>
                    <a:pt x="77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5"/>
            <p:cNvSpPr/>
            <p:nvPr/>
          </p:nvSpPr>
          <p:spPr>
            <a:xfrm>
              <a:off x="4019794" y="3125536"/>
              <a:ext cx="13991" cy="4276"/>
            </a:xfrm>
            <a:custGeom>
              <a:rect b="b" l="l" r="r" t="t"/>
              <a:pathLst>
                <a:path extrusionOk="0" h="142" w="392">
                  <a:moveTo>
                    <a:pt x="99" y="116"/>
                  </a:moveTo>
                  <a:cubicBezTo>
                    <a:pt x="154" y="141"/>
                    <a:pt x="392" y="72"/>
                    <a:pt x="293" y="25"/>
                  </a:cubicBezTo>
                  <a:cubicBezTo>
                    <a:pt x="240" y="0"/>
                    <a:pt x="0" y="69"/>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5"/>
            <p:cNvSpPr/>
            <p:nvPr/>
          </p:nvSpPr>
          <p:spPr>
            <a:xfrm>
              <a:off x="7210252" y="3120267"/>
              <a:ext cx="13777" cy="6775"/>
            </a:xfrm>
            <a:custGeom>
              <a:rect b="b" l="l" r="r" t="t"/>
              <a:pathLst>
                <a:path extrusionOk="0" h="225" w="386">
                  <a:moveTo>
                    <a:pt x="386" y="110"/>
                  </a:moveTo>
                  <a:cubicBezTo>
                    <a:pt x="345" y="0"/>
                    <a:pt x="170" y="55"/>
                    <a:pt x="1" y="110"/>
                  </a:cubicBezTo>
                  <a:cubicBezTo>
                    <a:pt x="1" y="201"/>
                    <a:pt x="339" y="225"/>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5"/>
            <p:cNvSpPr/>
            <p:nvPr/>
          </p:nvSpPr>
          <p:spPr>
            <a:xfrm>
              <a:off x="5933233" y="3120056"/>
              <a:ext cx="14063" cy="4276"/>
            </a:xfrm>
            <a:custGeom>
              <a:rect b="b" l="l" r="r" t="t"/>
              <a:pathLst>
                <a:path extrusionOk="0" h="142" w="394">
                  <a:moveTo>
                    <a:pt x="294" y="26"/>
                  </a:moveTo>
                  <a:cubicBezTo>
                    <a:pt x="239" y="1"/>
                    <a:pt x="0" y="70"/>
                    <a:pt x="102" y="117"/>
                  </a:cubicBezTo>
                  <a:cubicBezTo>
                    <a:pt x="153" y="142"/>
                    <a:pt x="393"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5"/>
            <p:cNvSpPr/>
            <p:nvPr/>
          </p:nvSpPr>
          <p:spPr>
            <a:xfrm>
              <a:off x="2897428" y="3112589"/>
              <a:ext cx="26591" cy="12315"/>
            </a:xfrm>
            <a:custGeom>
              <a:rect b="b" l="l" r="r" t="t"/>
              <a:pathLst>
                <a:path extrusionOk="0" h="409" w="745">
                  <a:moveTo>
                    <a:pt x="690" y="365"/>
                  </a:moveTo>
                  <a:cubicBezTo>
                    <a:pt x="745" y="157"/>
                    <a:pt x="644" y="24"/>
                    <a:pt x="305" y="1"/>
                  </a:cubicBezTo>
                  <a:cubicBezTo>
                    <a:pt x="1" y="137"/>
                    <a:pt x="89" y="408"/>
                    <a:pt x="690"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5"/>
            <p:cNvSpPr/>
            <p:nvPr/>
          </p:nvSpPr>
          <p:spPr>
            <a:xfrm>
              <a:off x="2116348" y="3107140"/>
              <a:ext cx="38619" cy="16470"/>
            </a:xfrm>
            <a:custGeom>
              <a:rect b="b" l="l" r="r" t="t"/>
              <a:pathLst>
                <a:path extrusionOk="0" h="547" w="1082">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5"/>
            <p:cNvSpPr/>
            <p:nvPr/>
          </p:nvSpPr>
          <p:spPr>
            <a:xfrm>
              <a:off x="6807469" y="3117347"/>
              <a:ext cx="13991" cy="4276"/>
            </a:xfrm>
            <a:custGeom>
              <a:rect b="b" l="l" r="r" t="t"/>
              <a:pathLst>
                <a:path extrusionOk="0" h="142" w="392">
                  <a:moveTo>
                    <a:pt x="292" y="26"/>
                  </a:moveTo>
                  <a:cubicBezTo>
                    <a:pt x="237" y="1"/>
                    <a:pt x="1" y="70"/>
                    <a:pt x="100" y="117"/>
                  </a:cubicBezTo>
                  <a:cubicBezTo>
                    <a:pt x="152" y="142"/>
                    <a:pt x="391" y="71"/>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5"/>
            <p:cNvSpPr/>
            <p:nvPr/>
          </p:nvSpPr>
          <p:spPr>
            <a:xfrm>
              <a:off x="8369880" y="3114577"/>
              <a:ext cx="14063" cy="4306"/>
            </a:xfrm>
            <a:custGeom>
              <a:rect b="b" l="l" r="r" t="t"/>
              <a:pathLst>
                <a:path extrusionOk="0" h="143" w="394">
                  <a:moveTo>
                    <a:pt x="100" y="118"/>
                  </a:moveTo>
                  <a:cubicBezTo>
                    <a:pt x="156" y="142"/>
                    <a:pt x="393" y="73"/>
                    <a:pt x="293" y="26"/>
                  </a:cubicBezTo>
                  <a:cubicBezTo>
                    <a:pt x="241" y="0"/>
                    <a:pt x="0" y="71"/>
                    <a:pt x="100"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5"/>
            <p:cNvSpPr/>
            <p:nvPr/>
          </p:nvSpPr>
          <p:spPr>
            <a:xfrm>
              <a:off x="7341062" y="3103948"/>
              <a:ext cx="28661" cy="14182"/>
            </a:xfrm>
            <a:custGeom>
              <a:rect b="b" l="l" r="r" t="t"/>
              <a:pathLst>
                <a:path extrusionOk="0" h="471" w="803">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5"/>
            <p:cNvSpPr/>
            <p:nvPr/>
          </p:nvSpPr>
          <p:spPr>
            <a:xfrm>
              <a:off x="4972123" y="3108344"/>
              <a:ext cx="9030" cy="11351"/>
            </a:xfrm>
            <a:custGeom>
              <a:rect b="b" l="l" r="r" t="t"/>
              <a:pathLst>
                <a:path extrusionOk="0" h="377" w="253">
                  <a:moveTo>
                    <a:pt x="224" y="233"/>
                  </a:moveTo>
                  <a:cubicBezTo>
                    <a:pt x="252" y="139"/>
                    <a:pt x="74" y="1"/>
                    <a:pt x="31" y="144"/>
                  </a:cubicBezTo>
                  <a:cubicBezTo>
                    <a:pt x="0" y="238"/>
                    <a:pt x="181" y="377"/>
                    <a:pt x="224" y="2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5"/>
            <p:cNvSpPr/>
            <p:nvPr/>
          </p:nvSpPr>
          <p:spPr>
            <a:xfrm>
              <a:off x="2333461" y="3109187"/>
              <a:ext cx="13956" cy="4215"/>
            </a:xfrm>
            <a:custGeom>
              <a:rect b="b" l="l" r="r" t="t"/>
              <a:pathLst>
                <a:path extrusionOk="0" h="140" w="391">
                  <a:moveTo>
                    <a:pt x="292" y="25"/>
                  </a:moveTo>
                  <a:cubicBezTo>
                    <a:pt x="237" y="0"/>
                    <a:pt x="0" y="68"/>
                    <a:pt x="100" y="116"/>
                  </a:cubicBezTo>
                  <a:cubicBezTo>
                    <a:pt x="152" y="140"/>
                    <a:pt x="391" y="71"/>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5"/>
            <p:cNvSpPr/>
            <p:nvPr/>
          </p:nvSpPr>
          <p:spPr>
            <a:xfrm>
              <a:off x="2061668" y="3107170"/>
              <a:ext cx="13777" cy="5540"/>
            </a:xfrm>
            <a:custGeom>
              <a:rect b="b" l="l" r="r" t="t"/>
              <a:pathLst>
                <a:path extrusionOk="0" h="184" w="386">
                  <a:moveTo>
                    <a:pt x="385" y="1"/>
                  </a:moveTo>
                  <a:lnTo>
                    <a:pt x="0" y="1"/>
                  </a:lnTo>
                  <a:lnTo>
                    <a:pt x="0" y="183"/>
                  </a:lnTo>
                  <a:lnTo>
                    <a:pt x="385"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5"/>
            <p:cNvSpPr/>
            <p:nvPr/>
          </p:nvSpPr>
          <p:spPr>
            <a:xfrm>
              <a:off x="6212129" y="3098619"/>
              <a:ext cx="6960" cy="6233"/>
            </a:xfrm>
            <a:custGeom>
              <a:rect b="b" l="l" r="r" t="t"/>
              <a:pathLst>
                <a:path extrusionOk="0" h="207" w="195">
                  <a:moveTo>
                    <a:pt x="193" y="103"/>
                  </a:moveTo>
                  <a:cubicBezTo>
                    <a:pt x="195" y="52"/>
                    <a:pt x="37" y="0"/>
                    <a:pt x="3" y="103"/>
                  </a:cubicBezTo>
                  <a:cubicBezTo>
                    <a:pt x="0" y="152"/>
                    <a:pt x="157"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5"/>
            <p:cNvSpPr/>
            <p:nvPr/>
          </p:nvSpPr>
          <p:spPr>
            <a:xfrm>
              <a:off x="3214015" y="3087057"/>
              <a:ext cx="52218" cy="22703"/>
            </a:xfrm>
            <a:custGeom>
              <a:rect b="b" l="l" r="r" t="t"/>
              <a:pathLst>
                <a:path extrusionOk="0" h="754" w="1463">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5"/>
            <p:cNvSpPr/>
            <p:nvPr/>
          </p:nvSpPr>
          <p:spPr>
            <a:xfrm>
              <a:off x="7770971" y="3095458"/>
              <a:ext cx="14063" cy="4306"/>
            </a:xfrm>
            <a:custGeom>
              <a:rect b="b" l="l" r="r" t="t"/>
              <a:pathLst>
                <a:path extrusionOk="0" h="143" w="394">
                  <a:moveTo>
                    <a:pt x="294" y="26"/>
                  </a:moveTo>
                  <a:cubicBezTo>
                    <a:pt x="240" y="1"/>
                    <a:pt x="0" y="70"/>
                    <a:pt x="102" y="116"/>
                  </a:cubicBezTo>
                  <a:cubicBezTo>
                    <a:pt x="156" y="143"/>
                    <a:pt x="393" y="74"/>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5"/>
            <p:cNvSpPr/>
            <p:nvPr/>
          </p:nvSpPr>
          <p:spPr>
            <a:xfrm>
              <a:off x="3279973" y="3093501"/>
              <a:ext cx="13777" cy="5480"/>
            </a:xfrm>
            <a:custGeom>
              <a:rect b="b" l="l" r="r" t="t"/>
              <a:pathLst>
                <a:path extrusionOk="0" h="182" w="386">
                  <a:moveTo>
                    <a:pt x="1" y="182"/>
                  </a:moveTo>
                  <a:lnTo>
                    <a:pt x="386" y="182"/>
                  </a:lnTo>
                  <a:lnTo>
                    <a:pt x="386"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5"/>
            <p:cNvSpPr/>
            <p:nvPr/>
          </p:nvSpPr>
          <p:spPr>
            <a:xfrm>
              <a:off x="1841414" y="3096210"/>
              <a:ext cx="13742" cy="2740"/>
            </a:xfrm>
            <a:custGeom>
              <a:rect b="b" l="l" r="r" t="t"/>
              <a:pathLst>
                <a:path extrusionOk="0" h="91" w="385">
                  <a:moveTo>
                    <a:pt x="385" y="1"/>
                  </a:moveTo>
                  <a:cubicBezTo>
                    <a:pt x="236" y="20"/>
                    <a:pt x="6" y="3"/>
                    <a:pt x="1" y="91"/>
                  </a:cubicBezTo>
                  <a:cubicBezTo>
                    <a:pt x="150" y="72"/>
                    <a:pt x="379" y="91"/>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5"/>
            <p:cNvSpPr/>
            <p:nvPr/>
          </p:nvSpPr>
          <p:spPr>
            <a:xfrm>
              <a:off x="6412361" y="3082601"/>
              <a:ext cx="29018" cy="10900"/>
            </a:xfrm>
            <a:custGeom>
              <a:rect b="b" l="l" r="r" t="t"/>
              <a:pathLst>
                <a:path extrusionOk="0" h="362" w="813">
                  <a:moveTo>
                    <a:pt x="563" y="361"/>
                  </a:moveTo>
                  <a:cubicBezTo>
                    <a:pt x="812" y="242"/>
                    <a:pt x="682" y="88"/>
                    <a:pt x="371" y="1"/>
                  </a:cubicBezTo>
                  <a:cubicBezTo>
                    <a:pt x="346" y="225"/>
                    <a:pt x="0" y="283"/>
                    <a:pt x="563" y="3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5"/>
            <p:cNvSpPr/>
            <p:nvPr/>
          </p:nvSpPr>
          <p:spPr>
            <a:xfrm>
              <a:off x="75774" y="3090008"/>
              <a:ext cx="14099" cy="4276"/>
            </a:xfrm>
            <a:custGeom>
              <a:rect b="b" l="l" r="r" t="t"/>
              <a:pathLst>
                <a:path extrusionOk="0" h="142" w="395">
                  <a:moveTo>
                    <a:pt x="293" y="25"/>
                  </a:moveTo>
                  <a:cubicBezTo>
                    <a:pt x="240" y="0"/>
                    <a:pt x="0" y="69"/>
                    <a:pt x="98" y="115"/>
                  </a:cubicBezTo>
                  <a:cubicBezTo>
                    <a:pt x="153" y="141"/>
                    <a:pt x="394"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5"/>
            <p:cNvSpPr/>
            <p:nvPr/>
          </p:nvSpPr>
          <p:spPr>
            <a:xfrm>
              <a:off x="8335437" y="3087238"/>
              <a:ext cx="14027" cy="4276"/>
            </a:xfrm>
            <a:custGeom>
              <a:rect b="b" l="l" r="r" t="t"/>
              <a:pathLst>
                <a:path extrusionOk="0" h="142" w="393">
                  <a:moveTo>
                    <a:pt x="294" y="26"/>
                  </a:moveTo>
                  <a:cubicBezTo>
                    <a:pt x="240" y="1"/>
                    <a:pt x="1" y="70"/>
                    <a:pt x="103" y="117"/>
                  </a:cubicBezTo>
                  <a:cubicBezTo>
                    <a:pt x="153" y="142"/>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5"/>
            <p:cNvSpPr/>
            <p:nvPr/>
          </p:nvSpPr>
          <p:spPr>
            <a:xfrm>
              <a:off x="4498243" y="3087991"/>
              <a:ext cx="13849" cy="2800"/>
            </a:xfrm>
            <a:custGeom>
              <a:rect b="b" l="l" r="r" t="t"/>
              <a:pathLst>
                <a:path extrusionOk="0" h="93" w="388">
                  <a:moveTo>
                    <a:pt x="387" y="1"/>
                  </a:moveTo>
                  <a:cubicBezTo>
                    <a:pt x="237" y="22"/>
                    <a:pt x="7" y="5"/>
                    <a:pt x="1" y="92"/>
                  </a:cubicBezTo>
                  <a:cubicBezTo>
                    <a:pt x="151" y="72"/>
                    <a:pt x="383" y="91"/>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5"/>
            <p:cNvSpPr/>
            <p:nvPr/>
          </p:nvSpPr>
          <p:spPr>
            <a:xfrm>
              <a:off x="8600556" y="3081879"/>
              <a:ext cx="13849" cy="7437"/>
            </a:xfrm>
            <a:custGeom>
              <a:rect b="b" l="l" r="r" t="t"/>
              <a:pathLst>
                <a:path extrusionOk="0" h="247" w="388">
                  <a:moveTo>
                    <a:pt x="388" y="114"/>
                  </a:moveTo>
                  <a:cubicBezTo>
                    <a:pt x="384" y="22"/>
                    <a:pt x="50" y="0"/>
                    <a:pt x="0" y="114"/>
                  </a:cubicBezTo>
                  <a:cubicBezTo>
                    <a:pt x="215" y="104"/>
                    <a:pt x="303" y="247"/>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5"/>
            <p:cNvSpPr/>
            <p:nvPr/>
          </p:nvSpPr>
          <p:spPr>
            <a:xfrm>
              <a:off x="8873991" y="3074352"/>
              <a:ext cx="25556" cy="10960"/>
            </a:xfrm>
            <a:custGeom>
              <a:rect b="b" l="l" r="r" t="t"/>
              <a:pathLst>
                <a:path extrusionOk="0" h="364" w="716">
                  <a:moveTo>
                    <a:pt x="439" y="364"/>
                  </a:moveTo>
                  <a:cubicBezTo>
                    <a:pt x="500" y="240"/>
                    <a:pt x="715" y="191"/>
                    <a:pt x="632" y="1"/>
                  </a:cubicBezTo>
                  <a:lnTo>
                    <a:pt x="54" y="1"/>
                  </a:lnTo>
                  <a:cubicBezTo>
                    <a:pt x="0" y="207"/>
                    <a:pt x="102" y="341"/>
                    <a:pt x="439"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5"/>
            <p:cNvSpPr/>
            <p:nvPr/>
          </p:nvSpPr>
          <p:spPr>
            <a:xfrm>
              <a:off x="6246251" y="3076278"/>
              <a:ext cx="21023" cy="9033"/>
            </a:xfrm>
            <a:custGeom>
              <a:rect b="b" l="l" r="r" t="t"/>
              <a:pathLst>
                <a:path extrusionOk="0" h="300" w="589">
                  <a:moveTo>
                    <a:pt x="394" y="300"/>
                  </a:moveTo>
                  <a:cubicBezTo>
                    <a:pt x="394" y="208"/>
                    <a:pt x="549" y="193"/>
                    <a:pt x="588" y="117"/>
                  </a:cubicBezTo>
                  <a:cubicBezTo>
                    <a:pt x="339" y="113"/>
                    <a:pt x="321" y="1"/>
                    <a:pt x="9" y="25"/>
                  </a:cubicBezTo>
                  <a:cubicBezTo>
                    <a:pt x="1" y="185"/>
                    <a:pt x="157" y="259"/>
                    <a:pt x="394" y="3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5"/>
            <p:cNvSpPr/>
            <p:nvPr/>
          </p:nvSpPr>
          <p:spPr>
            <a:xfrm>
              <a:off x="8569504" y="3079048"/>
              <a:ext cx="14063" cy="4276"/>
            </a:xfrm>
            <a:custGeom>
              <a:rect b="b" l="l" r="r" t="t"/>
              <a:pathLst>
                <a:path extrusionOk="0" h="142" w="394">
                  <a:moveTo>
                    <a:pt x="99" y="119"/>
                  </a:moveTo>
                  <a:cubicBezTo>
                    <a:pt x="155" y="141"/>
                    <a:pt x="394" y="74"/>
                    <a:pt x="293" y="27"/>
                  </a:cubicBezTo>
                  <a:cubicBezTo>
                    <a:pt x="240" y="0"/>
                    <a:pt x="1" y="69"/>
                    <a:pt x="99" y="1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5"/>
            <p:cNvSpPr/>
            <p:nvPr/>
          </p:nvSpPr>
          <p:spPr>
            <a:xfrm>
              <a:off x="4956990" y="3070678"/>
              <a:ext cx="39761" cy="15778"/>
            </a:xfrm>
            <a:custGeom>
              <a:rect b="b" l="l" r="r" t="t"/>
              <a:pathLst>
                <a:path extrusionOk="0" h="524" w="1114">
                  <a:moveTo>
                    <a:pt x="648" y="303"/>
                  </a:moveTo>
                  <a:cubicBezTo>
                    <a:pt x="1114" y="0"/>
                    <a:pt x="0" y="523"/>
                    <a:pt x="648" y="3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5"/>
            <p:cNvSpPr/>
            <p:nvPr/>
          </p:nvSpPr>
          <p:spPr>
            <a:xfrm>
              <a:off x="2743489" y="3067908"/>
              <a:ext cx="36335" cy="19030"/>
            </a:xfrm>
            <a:custGeom>
              <a:rect b="b" l="l" r="r" t="t"/>
              <a:pathLst>
                <a:path extrusionOk="0" h="632" w="1018">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5"/>
            <p:cNvSpPr/>
            <p:nvPr/>
          </p:nvSpPr>
          <p:spPr>
            <a:xfrm>
              <a:off x="3893980" y="3063392"/>
              <a:ext cx="37905" cy="18849"/>
            </a:xfrm>
            <a:custGeom>
              <a:rect b="b" l="l" r="r" t="t"/>
              <a:pathLst>
                <a:path extrusionOk="0" h="626" w="1062">
                  <a:moveTo>
                    <a:pt x="732" y="545"/>
                  </a:moveTo>
                  <a:cubicBezTo>
                    <a:pt x="1062" y="392"/>
                    <a:pt x="619" y="138"/>
                    <a:pt x="347" y="1"/>
                  </a:cubicBezTo>
                  <a:cubicBezTo>
                    <a:pt x="48" y="140"/>
                    <a:pt x="1" y="626"/>
                    <a:pt x="732"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5"/>
            <p:cNvSpPr/>
            <p:nvPr/>
          </p:nvSpPr>
          <p:spPr>
            <a:xfrm>
              <a:off x="2784249" y="3071250"/>
              <a:ext cx="7067" cy="6203"/>
            </a:xfrm>
            <a:custGeom>
              <a:rect b="b" l="l" r="r" t="t"/>
              <a:pathLst>
                <a:path extrusionOk="0" h="206" w="198">
                  <a:moveTo>
                    <a:pt x="5" y="104"/>
                  </a:moveTo>
                  <a:cubicBezTo>
                    <a:pt x="1" y="153"/>
                    <a:pt x="161" y="206"/>
                    <a:pt x="198" y="104"/>
                  </a:cubicBezTo>
                  <a:cubicBezTo>
                    <a:pt x="198" y="53"/>
                    <a:pt x="40" y="1"/>
                    <a:pt x="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5"/>
            <p:cNvSpPr/>
            <p:nvPr/>
          </p:nvSpPr>
          <p:spPr>
            <a:xfrm>
              <a:off x="332362" y="3060682"/>
              <a:ext cx="56751" cy="22552"/>
            </a:xfrm>
            <a:custGeom>
              <a:rect b="b" l="l" r="r" t="t"/>
              <a:pathLst>
                <a:path extrusionOk="0" h="749" w="159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5"/>
            <p:cNvSpPr/>
            <p:nvPr/>
          </p:nvSpPr>
          <p:spPr>
            <a:xfrm>
              <a:off x="3276404" y="3070889"/>
              <a:ext cx="13991" cy="4246"/>
            </a:xfrm>
            <a:custGeom>
              <a:rect b="b" l="l" r="r" t="t"/>
              <a:pathLst>
                <a:path extrusionOk="0" h="141" w="392">
                  <a:moveTo>
                    <a:pt x="295" y="26"/>
                  </a:moveTo>
                  <a:cubicBezTo>
                    <a:pt x="238" y="1"/>
                    <a:pt x="0" y="67"/>
                    <a:pt x="99" y="117"/>
                  </a:cubicBezTo>
                  <a:cubicBezTo>
                    <a:pt x="153" y="141"/>
                    <a:pt x="392"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5"/>
            <p:cNvSpPr/>
            <p:nvPr/>
          </p:nvSpPr>
          <p:spPr>
            <a:xfrm>
              <a:off x="2096075" y="3068360"/>
              <a:ext cx="13742" cy="6684"/>
            </a:xfrm>
            <a:custGeom>
              <a:rect b="b" l="l" r="r" t="t"/>
              <a:pathLst>
                <a:path extrusionOk="0" h="222" w="385">
                  <a:moveTo>
                    <a:pt x="385" y="110"/>
                  </a:moveTo>
                  <a:cubicBezTo>
                    <a:pt x="345" y="0"/>
                    <a:pt x="172" y="54"/>
                    <a:pt x="1" y="110"/>
                  </a:cubicBezTo>
                  <a:cubicBezTo>
                    <a:pt x="2" y="201"/>
                    <a:pt x="339" y="222"/>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5"/>
            <p:cNvSpPr/>
            <p:nvPr/>
          </p:nvSpPr>
          <p:spPr>
            <a:xfrm>
              <a:off x="2980412" y="3065409"/>
              <a:ext cx="13991" cy="4276"/>
            </a:xfrm>
            <a:custGeom>
              <a:rect b="b" l="l" r="r" t="t"/>
              <a:pathLst>
                <a:path extrusionOk="0" h="142" w="392">
                  <a:moveTo>
                    <a:pt x="294" y="25"/>
                  </a:moveTo>
                  <a:cubicBezTo>
                    <a:pt x="241" y="0"/>
                    <a:pt x="0" y="69"/>
                    <a:pt x="101" y="116"/>
                  </a:cubicBezTo>
                  <a:cubicBezTo>
                    <a:pt x="154" y="141"/>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5"/>
            <p:cNvSpPr/>
            <p:nvPr/>
          </p:nvSpPr>
          <p:spPr>
            <a:xfrm>
              <a:off x="5627033" y="3062971"/>
              <a:ext cx="20773" cy="3673"/>
            </a:xfrm>
            <a:custGeom>
              <a:rect b="b" l="l" r="r" t="t"/>
              <a:pathLst>
                <a:path extrusionOk="0" h="122" w="582">
                  <a:moveTo>
                    <a:pt x="581" y="15"/>
                  </a:moveTo>
                  <a:cubicBezTo>
                    <a:pt x="354" y="28"/>
                    <a:pt x="35" y="0"/>
                    <a:pt x="1" y="106"/>
                  </a:cubicBezTo>
                  <a:cubicBezTo>
                    <a:pt x="229" y="93"/>
                    <a:pt x="550" y="122"/>
                    <a:pt x="581"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5"/>
            <p:cNvSpPr/>
            <p:nvPr/>
          </p:nvSpPr>
          <p:spPr>
            <a:xfrm>
              <a:off x="2894501" y="3060682"/>
              <a:ext cx="13813" cy="2770"/>
            </a:xfrm>
            <a:custGeom>
              <a:rect b="b" l="l" r="r" t="t"/>
              <a:pathLst>
                <a:path extrusionOk="0" h="92" w="387">
                  <a:moveTo>
                    <a:pt x="387" y="0"/>
                  </a:moveTo>
                  <a:cubicBezTo>
                    <a:pt x="238" y="20"/>
                    <a:pt x="8" y="4"/>
                    <a:pt x="0" y="92"/>
                  </a:cubicBezTo>
                  <a:cubicBezTo>
                    <a:pt x="149" y="71"/>
                    <a:pt x="381"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5"/>
            <p:cNvSpPr/>
            <p:nvPr/>
          </p:nvSpPr>
          <p:spPr>
            <a:xfrm>
              <a:off x="8881915" y="3049663"/>
              <a:ext cx="14634" cy="9605"/>
            </a:xfrm>
            <a:custGeom>
              <a:rect b="b" l="l" r="r" t="t"/>
              <a:pathLst>
                <a:path extrusionOk="0" h="319" w="410">
                  <a:moveTo>
                    <a:pt x="410" y="275"/>
                  </a:moveTo>
                  <a:lnTo>
                    <a:pt x="410" y="92"/>
                  </a:lnTo>
                  <a:cubicBezTo>
                    <a:pt x="217" y="92"/>
                    <a:pt x="181" y="19"/>
                    <a:pt x="25" y="1"/>
                  </a:cubicBezTo>
                  <a:cubicBezTo>
                    <a:pt x="44" y="146"/>
                    <a:pt x="0" y="318"/>
                    <a:pt x="410"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5"/>
            <p:cNvSpPr/>
            <p:nvPr/>
          </p:nvSpPr>
          <p:spPr>
            <a:xfrm>
              <a:off x="5506609" y="3054420"/>
              <a:ext cx="13920" cy="4336"/>
            </a:xfrm>
            <a:custGeom>
              <a:rect b="b" l="l" r="r" t="t"/>
              <a:pathLst>
                <a:path extrusionOk="0" h="144" w="390">
                  <a:moveTo>
                    <a:pt x="291" y="27"/>
                  </a:moveTo>
                  <a:cubicBezTo>
                    <a:pt x="238" y="1"/>
                    <a:pt x="0" y="71"/>
                    <a:pt x="98" y="117"/>
                  </a:cubicBezTo>
                  <a:cubicBezTo>
                    <a:pt x="152" y="143"/>
                    <a:pt x="389" y="75"/>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5"/>
            <p:cNvSpPr/>
            <p:nvPr/>
          </p:nvSpPr>
          <p:spPr>
            <a:xfrm>
              <a:off x="2105676" y="3049723"/>
              <a:ext cx="29518" cy="9846"/>
            </a:xfrm>
            <a:custGeom>
              <a:rect b="b" l="l" r="r" t="t"/>
              <a:pathLst>
                <a:path extrusionOk="0" h="327" w="827">
                  <a:moveTo>
                    <a:pt x="695" y="273"/>
                  </a:moveTo>
                  <a:cubicBezTo>
                    <a:pt x="827" y="28"/>
                    <a:pt x="294" y="98"/>
                    <a:pt x="116" y="0"/>
                  </a:cubicBezTo>
                  <a:cubicBezTo>
                    <a:pt x="1" y="238"/>
                    <a:pt x="195" y="327"/>
                    <a:pt x="69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5"/>
            <p:cNvSpPr/>
            <p:nvPr/>
          </p:nvSpPr>
          <p:spPr>
            <a:xfrm>
              <a:off x="8566149" y="3047043"/>
              <a:ext cx="34443" cy="8943"/>
            </a:xfrm>
            <a:custGeom>
              <a:rect b="b" l="l" r="r" t="t"/>
              <a:pathLst>
                <a:path extrusionOk="0" h="297" w="965">
                  <a:moveTo>
                    <a:pt x="193" y="272"/>
                  </a:moveTo>
                  <a:cubicBezTo>
                    <a:pt x="634" y="297"/>
                    <a:pt x="918" y="250"/>
                    <a:pt x="964" y="89"/>
                  </a:cubicBezTo>
                  <a:cubicBezTo>
                    <a:pt x="625" y="109"/>
                    <a:pt x="1" y="1"/>
                    <a:pt x="193"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5"/>
            <p:cNvSpPr/>
            <p:nvPr/>
          </p:nvSpPr>
          <p:spPr>
            <a:xfrm>
              <a:off x="2658507" y="3044303"/>
              <a:ext cx="17703" cy="10960"/>
            </a:xfrm>
            <a:custGeom>
              <a:rect b="b" l="l" r="r" t="t"/>
              <a:pathLst>
                <a:path extrusionOk="0" h="364" w="496">
                  <a:moveTo>
                    <a:pt x="443" y="363"/>
                  </a:moveTo>
                  <a:cubicBezTo>
                    <a:pt x="496" y="155"/>
                    <a:pt x="395" y="22"/>
                    <a:pt x="57" y="0"/>
                  </a:cubicBezTo>
                  <a:cubicBezTo>
                    <a:pt x="1" y="205"/>
                    <a:pt x="103" y="341"/>
                    <a:pt x="443"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5"/>
            <p:cNvSpPr/>
            <p:nvPr/>
          </p:nvSpPr>
          <p:spPr>
            <a:xfrm>
              <a:off x="7000170" y="3049000"/>
              <a:ext cx="14027" cy="4276"/>
            </a:xfrm>
            <a:custGeom>
              <a:rect b="b" l="l" r="r" t="t"/>
              <a:pathLst>
                <a:path extrusionOk="0" h="142" w="393">
                  <a:moveTo>
                    <a:pt x="99" y="116"/>
                  </a:moveTo>
                  <a:cubicBezTo>
                    <a:pt x="155" y="142"/>
                    <a:pt x="392" y="73"/>
                    <a:pt x="293" y="24"/>
                  </a:cubicBezTo>
                  <a:cubicBezTo>
                    <a:pt x="238" y="1"/>
                    <a:pt x="1" y="69"/>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5"/>
            <p:cNvSpPr/>
            <p:nvPr/>
          </p:nvSpPr>
          <p:spPr>
            <a:xfrm>
              <a:off x="2285206" y="3049060"/>
              <a:ext cx="14063" cy="4215"/>
            </a:xfrm>
            <a:custGeom>
              <a:rect b="b" l="l" r="r" t="t"/>
              <a:pathLst>
                <a:path extrusionOk="0" h="140" w="394">
                  <a:moveTo>
                    <a:pt x="294" y="22"/>
                  </a:moveTo>
                  <a:cubicBezTo>
                    <a:pt x="242" y="0"/>
                    <a:pt x="0" y="68"/>
                    <a:pt x="101" y="114"/>
                  </a:cubicBezTo>
                  <a:cubicBezTo>
                    <a:pt x="155" y="140"/>
                    <a:pt x="393" y="71"/>
                    <a:pt x="294" y="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5"/>
            <p:cNvSpPr/>
            <p:nvPr/>
          </p:nvSpPr>
          <p:spPr>
            <a:xfrm>
              <a:off x="7367689" y="3038823"/>
              <a:ext cx="23414" cy="8250"/>
            </a:xfrm>
            <a:custGeom>
              <a:rect b="b" l="l" r="r" t="t"/>
              <a:pathLst>
                <a:path extrusionOk="0" h="274" w="656">
                  <a:moveTo>
                    <a:pt x="410" y="274"/>
                  </a:moveTo>
                  <a:cubicBezTo>
                    <a:pt x="421" y="157"/>
                    <a:pt x="656" y="146"/>
                    <a:pt x="602" y="1"/>
                  </a:cubicBezTo>
                  <a:lnTo>
                    <a:pt x="217" y="1"/>
                  </a:lnTo>
                  <a:cubicBezTo>
                    <a:pt x="0" y="131"/>
                    <a:pt x="7" y="221"/>
                    <a:pt x="410"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5"/>
            <p:cNvSpPr/>
            <p:nvPr/>
          </p:nvSpPr>
          <p:spPr>
            <a:xfrm>
              <a:off x="1953664" y="3029580"/>
              <a:ext cx="46400" cy="9274"/>
            </a:xfrm>
            <a:custGeom>
              <a:rect b="b" l="l" r="r" t="t"/>
              <a:pathLst>
                <a:path extrusionOk="0" h="308" w="1300">
                  <a:moveTo>
                    <a:pt x="712" y="308"/>
                  </a:moveTo>
                  <a:cubicBezTo>
                    <a:pt x="1299" y="1"/>
                    <a:pt x="0" y="32"/>
                    <a:pt x="712" y="3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5"/>
            <p:cNvSpPr/>
            <p:nvPr/>
          </p:nvSpPr>
          <p:spPr>
            <a:xfrm>
              <a:off x="8894157" y="3021421"/>
              <a:ext cx="39761" cy="15838"/>
            </a:xfrm>
            <a:custGeom>
              <a:rect b="b" l="l" r="r" t="t"/>
              <a:pathLst>
                <a:path extrusionOk="0" h="526" w="1114">
                  <a:moveTo>
                    <a:pt x="648" y="306"/>
                  </a:moveTo>
                  <a:cubicBezTo>
                    <a:pt x="1114" y="0"/>
                    <a:pt x="0" y="525"/>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5"/>
            <p:cNvSpPr/>
            <p:nvPr/>
          </p:nvSpPr>
          <p:spPr>
            <a:xfrm>
              <a:off x="8018815" y="3029881"/>
              <a:ext cx="14063" cy="4215"/>
            </a:xfrm>
            <a:custGeom>
              <a:rect b="b" l="l" r="r" t="t"/>
              <a:pathLst>
                <a:path extrusionOk="0" h="140" w="394">
                  <a:moveTo>
                    <a:pt x="102" y="115"/>
                  </a:moveTo>
                  <a:cubicBezTo>
                    <a:pt x="157" y="140"/>
                    <a:pt x="394" y="71"/>
                    <a:pt x="294" y="24"/>
                  </a:cubicBezTo>
                  <a:cubicBezTo>
                    <a:pt x="242" y="0"/>
                    <a:pt x="1" y="67"/>
                    <a:pt x="102"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5"/>
            <p:cNvSpPr/>
            <p:nvPr/>
          </p:nvSpPr>
          <p:spPr>
            <a:xfrm>
              <a:off x="5014490" y="3027864"/>
              <a:ext cx="13849" cy="5480"/>
            </a:xfrm>
            <a:custGeom>
              <a:rect b="b" l="l" r="r" t="t"/>
              <a:pathLst>
                <a:path extrusionOk="0" h="182" w="388">
                  <a:moveTo>
                    <a:pt x="0" y="182"/>
                  </a:moveTo>
                  <a:lnTo>
                    <a:pt x="388" y="182"/>
                  </a:lnTo>
                  <a:lnTo>
                    <a:pt x="388"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5"/>
            <p:cNvSpPr/>
            <p:nvPr/>
          </p:nvSpPr>
          <p:spPr>
            <a:xfrm>
              <a:off x="2873907" y="3027262"/>
              <a:ext cx="13813" cy="6835"/>
            </a:xfrm>
            <a:custGeom>
              <a:rect b="b" l="l" r="r" t="t"/>
              <a:pathLst>
                <a:path extrusionOk="0" h="227" w="387">
                  <a:moveTo>
                    <a:pt x="0" y="112"/>
                  </a:moveTo>
                  <a:cubicBezTo>
                    <a:pt x="2" y="203"/>
                    <a:pt x="338" y="227"/>
                    <a:pt x="387" y="112"/>
                  </a:cubicBezTo>
                  <a:cubicBezTo>
                    <a:pt x="344" y="1"/>
                    <a:pt x="171" y="56"/>
                    <a:pt x="0"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5"/>
            <p:cNvSpPr/>
            <p:nvPr/>
          </p:nvSpPr>
          <p:spPr>
            <a:xfrm>
              <a:off x="6763890" y="3017477"/>
              <a:ext cx="26448" cy="15296"/>
            </a:xfrm>
            <a:custGeom>
              <a:rect b="b" l="l" r="r" t="t"/>
              <a:pathLst>
                <a:path extrusionOk="0" h="508" w="741">
                  <a:moveTo>
                    <a:pt x="740" y="437"/>
                  </a:moveTo>
                  <a:lnTo>
                    <a:pt x="740" y="75"/>
                  </a:lnTo>
                  <a:cubicBezTo>
                    <a:pt x="0" y="1"/>
                    <a:pt x="0" y="507"/>
                    <a:pt x="740" y="4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5"/>
            <p:cNvSpPr/>
            <p:nvPr/>
          </p:nvSpPr>
          <p:spPr>
            <a:xfrm>
              <a:off x="2729284" y="3024763"/>
              <a:ext cx="6996" cy="6233"/>
            </a:xfrm>
            <a:custGeom>
              <a:rect b="b" l="l" r="r" t="t"/>
              <a:pathLst>
                <a:path extrusionOk="0" h="207" w="196">
                  <a:moveTo>
                    <a:pt x="195" y="104"/>
                  </a:moveTo>
                  <a:cubicBezTo>
                    <a:pt x="195" y="53"/>
                    <a:pt x="37" y="0"/>
                    <a:pt x="1" y="104"/>
                  </a:cubicBezTo>
                  <a:cubicBezTo>
                    <a:pt x="1" y="154"/>
                    <a:pt x="157"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5"/>
            <p:cNvSpPr/>
            <p:nvPr/>
          </p:nvSpPr>
          <p:spPr>
            <a:xfrm>
              <a:off x="4126619" y="3022023"/>
              <a:ext cx="6924" cy="6263"/>
            </a:xfrm>
            <a:custGeom>
              <a:rect b="b" l="l" r="r" t="t"/>
              <a:pathLst>
                <a:path extrusionOk="0" h="208" w="194">
                  <a:moveTo>
                    <a:pt x="192" y="104"/>
                  </a:moveTo>
                  <a:cubicBezTo>
                    <a:pt x="193" y="55"/>
                    <a:pt x="37" y="0"/>
                    <a:pt x="2" y="104"/>
                  </a:cubicBezTo>
                  <a:cubicBezTo>
                    <a:pt x="0" y="154"/>
                    <a:pt x="154" y="208"/>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5"/>
            <p:cNvSpPr/>
            <p:nvPr/>
          </p:nvSpPr>
          <p:spPr>
            <a:xfrm>
              <a:off x="2660506" y="3016904"/>
              <a:ext cx="22629" cy="11743"/>
            </a:xfrm>
            <a:custGeom>
              <a:rect b="b" l="l" r="r" t="t"/>
              <a:pathLst>
                <a:path extrusionOk="0" h="390" w="634">
                  <a:moveTo>
                    <a:pt x="194" y="0"/>
                  </a:moveTo>
                  <a:cubicBezTo>
                    <a:pt x="203" y="127"/>
                    <a:pt x="104" y="201"/>
                    <a:pt x="1" y="273"/>
                  </a:cubicBezTo>
                  <a:cubicBezTo>
                    <a:pt x="246" y="277"/>
                    <a:pt x="267" y="389"/>
                    <a:pt x="577" y="363"/>
                  </a:cubicBezTo>
                  <a:cubicBezTo>
                    <a:pt x="634" y="157"/>
                    <a:pt x="531" y="24"/>
                    <a:pt x="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5"/>
            <p:cNvSpPr/>
            <p:nvPr/>
          </p:nvSpPr>
          <p:spPr>
            <a:xfrm>
              <a:off x="2546791" y="3021692"/>
              <a:ext cx="14063" cy="4246"/>
            </a:xfrm>
            <a:custGeom>
              <a:rect b="b" l="l" r="r" t="t"/>
              <a:pathLst>
                <a:path extrusionOk="0" h="141" w="394">
                  <a:moveTo>
                    <a:pt x="292" y="24"/>
                  </a:moveTo>
                  <a:cubicBezTo>
                    <a:pt x="241" y="1"/>
                    <a:pt x="1" y="68"/>
                    <a:pt x="100" y="115"/>
                  </a:cubicBezTo>
                  <a:cubicBezTo>
                    <a:pt x="153" y="140"/>
                    <a:pt x="393" y="72"/>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5"/>
            <p:cNvSpPr/>
            <p:nvPr/>
          </p:nvSpPr>
          <p:spPr>
            <a:xfrm>
              <a:off x="1869003" y="3014255"/>
              <a:ext cx="20666" cy="8190"/>
            </a:xfrm>
            <a:custGeom>
              <a:rect b="b" l="l" r="r" t="t"/>
              <a:pathLst>
                <a:path extrusionOk="0" h="272" w="579">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5"/>
            <p:cNvSpPr/>
            <p:nvPr/>
          </p:nvSpPr>
          <p:spPr>
            <a:xfrm>
              <a:off x="4449238" y="3011515"/>
              <a:ext cx="23486" cy="8250"/>
            </a:xfrm>
            <a:custGeom>
              <a:rect b="b" l="l" r="r" t="t"/>
              <a:pathLst>
                <a:path extrusionOk="0" h="274" w="658">
                  <a:moveTo>
                    <a:pt x="412" y="273"/>
                  </a:moveTo>
                  <a:cubicBezTo>
                    <a:pt x="422" y="155"/>
                    <a:pt x="657" y="145"/>
                    <a:pt x="604" y="0"/>
                  </a:cubicBezTo>
                  <a:lnTo>
                    <a:pt x="216" y="0"/>
                  </a:lnTo>
                  <a:cubicBezTo>
                    <a:pt x="1" y="131"/>
                    <a:pt x="10" y="220"/>
                    <a:pt x="41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5"/>
            <p:cNvSpPr/>
            <p:nvPr/>
          </p:nvSpPr>
          <p:spPr>
            <a:xfrm>
              <a:off x="2708690" y="3013833"/>
              <a:ext cx="6889" cy="6233"/>
            </a:xfrm>
            <a:custGeom>
              <a:rect b="b" l="l" r="r" t="t"/>
              <a:pathLst>
                <a:path extrusionOk="0" h="207" w="193">
                  <a:moveTo>
                    <a:pt x="193" y="102"/>
                  </a:moveTo>
                  <a:cubicBezTo>
                    <a:pt x="193" y="51"/>
                    <a:pt x="36" y="1"/>
                    <a:pt x="1" y="102"/>
                  </a:cubicBezTo>
                  <a:cubicBezTo>
                    <a:pt x="1" y="153"/>
                    <a:pt x="156" y="207"/>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5"/>
            <p:cNvSpPr/>
            <p:nvPr/>
          </p:nvSpPr>
          <p:spPr>
            <a:xfrm>
              <a:off x="2550325" y="3013833"/>
              <a:ext cx="6889" cy="6233"/>
            </a:xfrm>
            <a:custGeom>
              <a:rect b="b" l="l" r="r" t="t"/>
              <a:pathLst>
                <a:path extrusionOk="0" h="207" w="193">
                  <a:moveTo>
                    <a:pt x="193" y="102"/>
                  </a:moveTo>
                  <a:cubicBezTo>
                    <a:pt x="193" y="51"/>
                    <a:pt x="36" y="1"/>
                    <a:pt x="1" y="102"/>
                  </a:cubicBezTo>
                  <a:cubicBezTo>
                    <a:pt x="1" y="153"/>
                    <a:pt x="156" y="207"/>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5"/>
            <p:cNvSpPr/>
            <p:nvPr/>
          </p:nvSpPr>
          <p:spPr>
            <a:xfrm>
              <a:off x="8662517" y="3011485"/>
              <a:ext cx="13777" cy="5450"/>
            </a:xfrm>
            <a:custGeom>
              <a:rect b="b" l="l" r="r" t="t"/>
              <a:pathLst>
                <a:path extrusionOk="0" h="181" w="386">
                  <a:moveTo>
                    <a:pt x="385" y="0"/>
                  </a:moveTo>
                  <a:lnTo>
                    <a:pt x="0" y="0"/>
                  </a:lnTo>
                  <a:lnTo>
                    <a:pt x="0" y="180"/>
                  </a:lnTo>
                  <a:lnTo>
                    <a:pt x="385" y="1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5"/>
            <p:cNvSpPr/>
            <p:nvPr/>
          </p:nvSpPr>
          <p:spPr>
            <a:xfrm>
              <a:off x="2832576" y="2995678"/>
              <a:ext cx="26591" cy="15236"/>
            </a:xfrm>
            <a:custGeom>
              <a:rect b="b" l="l" r="r" t="t"/>
              <a:pathLst>
                <a:path extrusionOk="0" h="506" w="745">
                  <a:moveTo>
                    <a:pt x="1" y="71"/>
                  </a:moveTo>
                  <a:lnTo>
                    <a:pt x="1" y="434"/>
                  </a:lnTo>
                  <a:cubicBezTo>
                    <a:pt x="745" y="506"/>
                    <a:pt x="745" y="0"/>
                    <a:pt x="1" y="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5"/>
            <p:cNvSpPr/>
            <p:nvPr/>
          </p:nvSpPr>
          <p:spPr>
            <a:xfrm>
              <a:off x="2912847" y="2987428"/>
              <a:ext cx="37156" cy="15868"/>
            </a:xfrm>
            <a:custGeom>
              <a:rect b="b" l="l" r="r" t="t"/>
              <a:pathLst>
                <a:path extrusionOk="0" h="527" w="1041">
                  <a:moveTo>
                    <a:pt x="836" y="526"/>
                  </a:moveTo>
                  <a:cubicBezTo>
                    <a:pt x="1041" y="0"/>
                    <a:pt x="1" y="489"/>
                    <a:pt x="836" y="5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5"/>
            <p:cNvSpPr/>
            <p:nvPr/>
          </p:nvSpPr>
          <p:spPr>
            <a:xfrm>
              <a:off x="7871051" y="2985080"/>
              <a:ext cx="34372" cy="16259"/>
            </a:xfrm>
            <a:custGeom>
              <a:rect b="b" l="l" r="r" t="t"/>
              <a:pathLst>
                <a:path extrusionOk="0" h="540" w="963">
                  <a:moveTo>
                    <a:pt x="0" y="423"/>
                  </a:moveTo>
                  <a:cubicBezTo>
                    <a:pt x="251" y="539"/>
                    <a:pt x="709" y="539"/>
                    <a:pt x="962" y="423"/>
                  </a:cubicBezTo>
                  <a:cubicBezTo>
                    <a:pt x="960" y="0"/>
                    <a:pt x="3" y="0"/>
                    <a:pt x="0" y="4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5"/>
            <p:cNvSpPr/>
            <p:nvPr/>
          </p:nvSpPr>
          <p:spPr>
            <a:xfrm>
              <a:off x="7733351" y="2997786"/>
              <a:ext cx="13777" cy="2740"/>
            </a:xfrm>
            <a:custGeom>
              <a:rect b="b" l="l" r="r" t="t"/>
              <a:pathLst>
                <a:path extrusionOk="0" h="91" w="386">
                  <a:moveTo>
                    <a:pt x="386" y="1"/>
                  </a:moveTo>
                  <a:cubicBezTo>
                    <a:pt x="236" y="22"/>
                    <a:pt x="5" y="2"/>
                    <a:pt x="1" y="91"/>
                  </a:cubicBezTo>
                  <a:cubicBezTo>
                    <a:pt x="148" y="73"/>
                    <a:pt x="381"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5"/>
            <p:cNvSpPr/>
            <p:nvPr/>
          </p:nvSpPr>
          <p:spPr>
            <a:xfrm>
              <a:off x="8455183" y="2992336"/>
              <a:ext cx="21558" cy="6444"/>
            </a:xfrm>
            <a:custGeom>
              <a:rect b="b" l="l" r="r" t="t"/>
              <a:pathLst>
                <a:path extrusionOk="0" h="214" w="604">
                  <a:moveTo>
                    <a:pt x="604" y="182"/>
                  </a:moveTo>
                  <a:lnTo>
                    <a:pt x="604" y="0"/>
                  </a:lnTo>
                  <a:lnTo>
                    <a:pt x="25" y="0"/>
                  </a:lnTo>
                  <a:cubicBezTo>
                    <a:pt x="0" y="164"/>
                    <a:pt x="215" y="213"/>
                    <a:pt x="604"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5"/>
            <p:cNvSpPr/>
            <p:nvPr/>
          </p:nvSpPr>
          <p:spPr>
            <a:xfrm>
              <a:off x="8538666" y="2985622"/>
              <a:ext cx="13813" cy="7437"/>
            </a:xfrm>
            <a:custGeom>
              <a:rect b="b" l="l" r="r" t="t"/>
              <a:pathLst>
                <a:path extrusionOk="0" h="247" w="387">
                  <a:moveTo>
                    <a:pt x="387" y="132"/>
                  </a:moveTo>
                  <a:cubicBezTo>
                    <a:pt x="170" y="143"/>
                    <a:pt x="88" y="0"/>
                    <a:pt x="2" y="132"/>
                  </a:cubicBezTo>
                  <a:cubicBezTo>
                    <a:pt x="1" y="223"/>
                    <a:pt x="337" y="247"/>
                    <a:pt x="387"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5"/>
            <p:cNvSpPr/>
            <p:nvPr/>
          </p:nvSpPr>
          <p:spPr>
            <a:xfrm>
              <a:off x="3723873" y="2986134"/>
              <a:ext cx="13884" cy="4276"/>
            </a:xfrm>
            <a:custGeom>
              <a:rect b="b" l="l" r="r" t="t"/>
              <a:pathLst>
                <a:path extrusionOk="0" h="142" w="389">
                  <a:moveTo>
                    <a:pt x="289" y="24"/>
                  </a:moveTo>
                  <a:cubicBezTo>
                    <a:pt x="238" y="0"/>
                    <a:pt x="1" y="68"/>
                    <a:pt x="99" y="115"/>
                  </a:cubicBezTo>
                  <a:cubicBezTo>
                    <a:pt x="151" y="141"/>
                    <a:pt x="389" y="72"/>
                    <a:pt x="289"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5"/>
            <p:cNvSpPr/>
            <p:nvPr/>
          </p:nvSpPr>
          <p:spPr>
            <a:xfrm>
              <a:off x="7857202" y="2978697"/>
              <a:ext cx="13884" cy="5480"/>
            </a:xfrm>
            <a:custGeom>
              <a:rect b="b" l="l" r="r" t="t"/>
              <a:pathLst>
                <a:path extrusionOk="0" h="182" w="389">
                  <a:moveTo>
                    <a:pt x="388" y="1"/>
                  </a:moveTo>
                  <a:lnTo>
                    <a:pt x="0" y="1"/>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5"/>
            <p:cNvSpPr/>
            <p:nvPr/>
          </p:nvSpPr>
          <p:spPr>
            <a:xfrm>
              <a:off x="8007786" y="2975957"/>
              <a:ext cx="21558" cy="6383"/>
            </a:xfrm>
            <a:custGeom>
              <a:rect b="b" l="l" r="r" t="t"/>
              <a:pathLst>
                <a:path extrusionOk="0" h="212" w="604">
                  <a:moveTo>
                    <a:pt x="603" y="182"/>
                  </a:moveTo>
                  <a:lnTo>
                    <a:pt x="603" y="0"/>
                  </a:lnTo>
                  <a:lnTo>
                    <a:pt x="24" y="0"/>
                  </a:lnTo>
                  <a:cubicBezTo>
                    <a:pt x="0" y="161"/>
                    <a:pt x="217" y="212"/>
                    <a:pt x="603"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5"/>
            <p:cNvSpPr/>
            <p:nvPr/>
          </p:nvSpPr>
          <p:spPr>
            <a:xfrm>
              <a:off x="7705797" y="2970447"/>
              <a:ext cx="20666" cy="8250"/>
            </a:xfrm>
            <a:custGeom>
              <a:rect b="b" l="l" r="r" t="t"/>
              <a:pathLst>
                <a:path extrusionOk="0" h="274" w="579">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5"/>
            <p:cNvSpPr/>
            <p:nvPr/>
          </p:nvSpPr>
          <p:spPr>
            <a:xfrm>
              <a:off x="7571525" y="2975174"/>
              <a:ext cx="13991" cy="4306"/>
            </a:xfrm>
            <a:custGeom>
              <a:rect b="b" l="l" r="r" t="t"/>
              <a:pathLst>
                <a:path extrusionOk="0" h="143" w="392">
                  <a:moveTo>
                    <a:pt x="290" y="24"/>
                  </a:moveTo>
                  <a:cubicBezTo>
                    <a:pt x="238" y="0"/>
                    <a:pt x="0" y="68"/>
                    <a:pt x="99" y="116"/>
                  </a:cubicBezTo>
                  <a:cubicBezTo>
                    <a:pt x="152" y="142"/>
                    <a:pt x="392" y="73"/>
                    <a:pt x="290"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5"/>
            <p:cNvSpPr/>
            <p:nvPr/>
          </p:nvSpPr>
          <p:spPr>
            <a:xfrm>
              <a:off x="6703856" y="2963763"/>
              <a:ext cx="31481" cy="13941"/>
            </a:xfrm>
            <a:custGeom>
              <a:rect b="b" l="l" r="r" t="t"/>
              <a:pathLst>
                <a:path extrusionOk="0" h="463" w="882">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5"/>
            <p:cNvSpPr/>
            <p:nvPr/>
          </p:nvSpPr>
          <p:spPr>
            <a:xfrm>
              <a:off x="7516773" y="2961956"/>
              <a:ext cx="23878" cy="5811"/>
            </a:xfrm>
            <a:custGeom>
              <a:rect b="b" l="l" r="r" t="t"/>
              <a:pathLst>
                <a:path extrusionOk="0" h="193" w="669">
                  <a:moveTo>
                    <a:pt x="477" y="192"/>
                  </a:moveTo>
                  <a:cubicBezTo>
                    <a:pt x="476" y="101"/>
                    <a:pt x="633" y="85"/>
                    <a:pt x="669" y="11"/>
                  </a:cubicBezTo>
                  <a:cubicBezTo>
                    <a:pt x="366" y="21"/>
                    <a:pt x="0" y="0"/>
                    <a:pt x="92"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5"/>
            <p:cNvSpPr/>
            <p:nvPr/>
          </p:nvSpPr>
          <p:spPr>
            <a:xfrm>
              <a:off x="2639840" y="2961866"/>
              <a:ext cx="7031" cy="6263"/>
            </a:xfrm>
            <a:custGeom>
              <a:rect b="b" l="l" r="r" t="t"/>
              <a:pathLst>
                <a:path extrusionOk="0" h="208" w="197">
                  <a:moveTo>
                    <a:pt x="192" y="104"/>
                  </a:moveTo>
                  <a:cubicBezTo>
                    <a:pt x="196" y="53"/>
                    <a:pt x="38" y="1"/>
                    <a:pt x="0" y="104"/>
                  </a:cubicBezTo>
                  <a:cubicBezTo>
                    <a:pt x="0" y="155"/>
                    <a:pt x="160"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5"/>
            <p:cNvSpPr/>
            <p:nvPr/>
          </p:nvSpPr>
          <p:spPr>
            <a:xfrm>
              <a:off x="8724478" y="2939646"/>
              <a:ext cx="56251" cy="27972"/>
            </a:xfrm>
            <a:custGeom>
              <a:rect b="b" l="l" r="r" t="t"/>
              <a:pathLst>
                <a:path extrusionOk="0" h="929" w="1576">
                  <a:moveTo>
                    <a:pt x="1350" y="25"/>
                  </a:moveTo>
                  <a:cubicBezTo>
                    <a:pt x="337" y="0"/>
                    <a:pt x="143" y="364"/>
                    <a:pt x="0" y="751"/>
                  </a:cubicBezTo>
                  <a:cubicBezTo>
                    <a:pt x="819" y="928"/>
                    <a:pt x="1576" y="606"/>
                    <a:pt x="135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5"/>
            <p:cNvSpPr/>
            <p:nvPr/>
          </p:nvSpPr>
          <p:spPr>
            <a:xfrm>
              <a:off x="7864126" y="2962227"/>
              <a:ext cx="13813" cy="2770"/>
            </a:xfrm>
            <a:custGeom>
              <a:rect b="b" l="l" r="r" t="t"/>
              <a:pathLst>
                <a:path extrusionOk="0" h="92" w="387">
                  <a:moveTo>
                    <a:pt x="386" y="1"/>
                  </a:moveTo>
                  <a:cubicBezTo>
                    <a:pt x="236" y="21"/>
                    <a:pt x="6" y="5"/>
                    <a:pt x="1" y="92"/>
                  </a:cubicBezTo>
                  <a:cubicBezTo>
                    <a:pt x="150" y="72"/>
                    <a:pt x="379" y="89"/>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5"/>
            <p:cNvSpPr/>
            <p:nvPr/>
          </p:nvSpPr>
          <p:spPr>
            <a:xfrm>
              <a:off x="2749985" y="2940369"/>
              <a:ext cx="51183" cy="19180"/>
            </a:xfrm>
            <a:custGeom>
              <a:rect b="b" l="l" r="r" t="t"/>
              <a:pathLst>
                <a:path extrusionOk="0" h="637" w="1434">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5"/>
            <p:cNvSpPr/>
            <p:nvPr/>
          </p:nvSpPr>
          <p:spPr>
            <a:xfrm>
              <a:off x="1998886" y="2951298"/>
              <a:ext cx="23450" cy="8250"/>
            </a:xfrm>
            <a:custGeom>
              <a:rect b="b" l="l" r="r" t="t"/>
              <a:pathLst>
                <a:path extrusionOk="0" h="274" w="657">
                  <a:moveTo>
                    <a:pt x="411" y="274"/>
                  </a:moveTo>
                  <a:cubicBezTo>
                    <a:pt x="420" y="159"/>
                    <a:pt x="656" y="148"/>
                    <a:pt x="603" y="1"/>
                  </a:cubicBezTo>
                  <a:lnTo>
                    <a:pt x="218" y="1"/>
                  </a:lnTo>
                  <a:cubicBezTo>
                    <a:pt x="1" y="131"/>
                    <a:pt x="9" y="224"/>
                    <a:pt x="411"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5"/>
            <p:cNvSpPr/>
            <p:nvPr/>
          </p:nvSpPr>
          <p:spPr>
            <a:xfrm>
              <a:off x="5533984" y="2945096"/>
              <a:ext cx="14206" cy="4246"/>
            </a:xfrm>
            <a:custGeom>
              <a:rect b="b" l="l" r="r" t="t"/>
              <a:pathLst>
                <a:path extrusionOk="0" h="141" w="398">
                  <a:moveTo>
                    <a:pt x="103" y="117"/>
                  </a:moveTo>
                  <a:cubicBezTo>
                    <a:pt x="156" y="140"/>
                    <a:pt x="398" y="72"/>
                    <a:pt x="295" y="25"/>
                  </a:cubicBezTo>
                  <a:cubicBezTo>
                    <a:pt x="242" y="0"/>
                    <a:pt x="1" y="68"/>
                    <a:pt x="103"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5"/>
            <p:cNvSpPr/>
            <p:nvPr/>
          </p:nvSpPr>
          <p:spPr>
            <a:xfrm>
              <a:off x="1603849" y="2945096"/>
              <a:ext cx="13991" cy="4246"/>
            </a:xfrm>
            <a:custGeom>
              <a:rect b="b" l="l" r="r" t="t"/>
              <a:pathLst>
                <a:path extrusionOk="0" h="141" w="392">
                  <a:moveTo>
                    <a:pt x="99" y="117"/>
                  </a:moveTo>
                  <a:cubicBezTo>
                    <a:pt x="155" y="140"/>
                    <a:pt x="391" y="72"/>
                    <a:pt x="293" y="25"/>
                  </a:cubicBezTo>
                  <a:cubicBezTo>
                    <a:pt x="240" y="0"/>
                    <a:pt x="1" y="68"/>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5"/>
            <p:cNvSpPr/>
            <p:nvPr/>
          </p:nvSpPr>
          <p:spPr>
            <a:xfrm>
              <a:off x="7770971" y="2936906"/>
              <a:ext cx="14063" cy="4276"/>
            </a:xfrm>
            <a:custGeom>
              <a:rect b="b" l="l" r="r" t="t"/>
              <a:pathLst>
                <a:path extrusionOk="0" h="142" w="394">
                  <a:moveTo>
                    <a:pt x="294" y="26"/>
                  </a:moveTo>
                  <a:cubicBezTo>
                    <a:pt x="240" y="1"/>
                    <a:pt x="0" y="70"/>
                    <a:pt x="102" y="117"/>
                  </a:cubicBezTo>
                  <a:cubicBezTo>
                    <a:pt x="156" y="142"/>
                    <a:pt x="393" y="71"/>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5"/>
            <p:cNvSpPr/>
            <p:nvPr/>
          </p:nvSpPr>
          <p:spPr>
            <a:xfrm>
              <a:off x="4234266" y="2928476"/>
              <a:ext cx="39761" cy="15868"/>
            </a:xfrm>
            <a:custGeom>
              <a:rect b="b" l="l" r="r" t="t"/>
              <a:pathLst>
                <a:path extrusionOk="0" h="527" w="1114">
                  <a:moveTo>
                    <a:pt x="650" y="306"/>
                  </a:moveTo>
                  <a:cubicBezTo>
                    <a:pt x="1113" y="0"/>
                    <a:pt x="1" y="526"/>
                    <a:pt x="650"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5"/>
            <p:cNvSpPr/>
            <p:nvPr/>
          </p:nvSpPr>
          <p:spPr>
            <a:xfrm>
              <a:off x="943728" y="2925435"/>
              <a:ext cx="31802" cy="16139"/>
            </a:xfrm>
            <a:custGeom>
              <a:rect b="b" l="l" r="r" t="t"/>
              <a:pathLst>
                <a:path extrusionOk="0" h="536" w="891">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5"/>
            <p:cNvSpPr/>
            <p:nvPr/>
          </p:nvSpPr>
          <p:spPr>
            <a:xfrm>
              <a:off x="870952" y="2923990"/>
              <a:ext cx="13777" cy="5480"/>
            </a:xfrm>
            <a:custGeom>
              <a:rect b="b" l="l" r="r" t="t"/>
              <a:pathLst>
                <a:path extrusionOk="0" h="182" w="386">
                  <a:moveTo>
                    <a:pt x="1" y="182"/>
                  </a:moveTo>
                  <a:lnTo>
                    <a:pt x="386" y="182"/>
                  </a:lnTo>
                  <a:lnTo>
                    <a:pt x="386"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5"/>
            <p:cNvSpPr/>
            <p:nvPr/>
          </p:nvSpPr>
          <p:spPr>
            <a:xfrm>
              <a:off x="8366560" y="2915770"/>
              <a:ext cx="22593" cy="11713"/>
            </a:xfrm>
            <a:custGeom>
              <a:rect b="b" l="l" r="r" t="t"/>
              <a:pathLst>
                <a:path extrusionOk="0" h="389" w="633">
                  <a:moveTo>
                    <a:pt x="193" y="1"/>
                  </a:moveTo>
                  <a:cubicBezTo>
                    <a:pt x="203" y="125"/>
                    <a:pt x="104" y="199"/>
                    <a:pt x="1" y="272"/>
                  </a:cubicBezTo>
                  <a:cubicBezTo>
                    <a:pt x="249" y="277"/>
                    <a:pt x="270" y="388"/>
                    <a:pt x="578" y="364"/>
                  </a:cubicBezTo>
                  <a:cubicBezTo>
                    <a:pt x="632" y="159"/>
                    <a:pt x="532" y="23"/>
                    <a:pt x="1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5"/>
            <p:cNvSpPr/>
            <p:nvPr/>
          </p:nvSpPr>
          <p:spPr>
            <a:xfrm>
              <a:off x="7185731" y="2915770"/>
              <a:ext cx="31374" cy="13489"/>
            </a:xfrm>
            <a:custGeom>
              <a:rect b="b" l="l" r="r" t="t"/>
              <a:pathLst>
                <a:path extrusionOk="0" h="448" w="879">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5"/>
            <p:cNvSpPr/>
            <p:nvPr/>
          </p:nvSpPr>
          <p:spPr>
            <a:xfrm>
              <a:off x="3747965" y="2920888"/>
              <a:ext cx="7031" cy="6233"/>
            </a:xfrm>
            <a:custGeom>
              <a:rect b="b" l="l" r="r" t="t"/>
              <a:pathLst>
                <a:path extrusionOk="0" h="207" w="197">
                  <a:moveTo>
                    <a:pt x="194" y="102"/>
                  </a:moveTo>
                  <a:cubicBezTo>
                    <a:pt x="197" y="53"/>
                    <a:pt x="39" y="0"/>
                    <a:pt x="5" y="102"/>
                  </a:cubicBezTo>
                  <a:cubicBezTo>
                    <a:pt x="1" y="153"/>
                    <a:pt x="160" y="207"/>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5"/>
            <p:cNvSpPr/>
            <p:nvPr/>
          </p:nvSpPr>
          <p:spPr>
            <a:xfrm>
              <a:off x="3331191" y="2909086"/>
              <a:ext cx="31445" cy="13911"/>
            </a:xfrm>
            <a:custGeom>
              <a:rect b="b" l="l" r="r" t="t"/>
              <a:pathLst>
                <a:path extrusionOk="0" h="462" w="881">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5"/>
            <p:cNvSpPr/>
            <p:nvPr/>
          </p:nvSpPr>
          <p:spPr>
            <a:xfrm>
              <a:off x="4828642" y="2910320"/>
              <a:ext cx="13777" cy="5480"/>
            </a:xfrm>
            <a:custGeom>
              <a:rect b="b" l="l" r="r" t="t"/>
              <a:pathLst>
                <a:path extrusionOk="0" h="182" w="386">
                  <a:moveTo>
                    <a:pt x="385" y="0"/>
                  </a:moveTo>
                  <a:lnTo>
                    <a:pt x="0" y="0"/>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5"/>
            <p:cNvSpPr/>
            <p:nvPr/>
          </p:nvSpPr>
          <p:spPr>
            <a:xfrm>
              <a:off x="3892552" y="2907219"/>
              <a:ext cx="6889" cy="6233"/>
            </a:xfrm>
            <a:custGeom>
              <a:rect b="b" l="l" r="r" t="t"/>
              <a:pathLst>
                <a:path extrusionOk="0" h="207" w="193">
                  <a:moveTo>
                    <a:pt x="192" y="103"/>
                  </a:moveTo>
                  <a:cubicBezTo>
                    <a:pt x="192" y="52"/>
                    <a:pt x="38" y="0"/>
                    <a:pt x="0" y="103"/>
                  </a:cubicBezTo>
                  <a:cubicBezTo>
                    <a:pt x="0" y="154"/>
                    <a:pt x="158" y="206"/>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5"/>
            <p:cNvSpPr/>
            <p:nvPr/>
          </p:nvSpPr>
          <p:spPr>
            <a:xfrm>
              <a:off x="2385179" y="2910320"/>
              <a:ext cx="13813" cy="2740"/>
            </a:xfrm>
            <a:custGeom>
              <a:rect b="b" l="l" r="r" t="t"/>
              <a:pathLst>
                <a:path extrusionOk="0" h="91" w="387">
                  <a:moveTo>
                    <a:pt x="387" y="0"/>
                  </a:moveTo>
                  <a:cubicBezTo>
                    <a:pt x="237" y="21"/>
                    <a:pt x="6" y="2"/>
                    <a:pt x="0" y="90"/>
                  </a:cubicBezTo>
                  <a:cubicBezTo>
                    <a:pt x="149" y="71"/>
                    <a:pt x="379"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5"/>
            <p:cNvSpPr/>
            <p:nvPr/>
          </p:nvSpPr>
          <p:spPr>
            <a:xfrm>
              <a:off x="5465171" y="2906828"/>
              <a:ext cx="14134" cy="4276"/>
            </a:xfrm>
            <a:custGeom>
              <a:rect b="b" l="l" r="r" t="t"/>
              <a:pathLst>
                <a:path extrusionOk="0" h="142" w="396">
                  <a:moveTo>
                    <a:pt x="293" y="25"/>
                  </a:moveTo>
                  <a:cubicBezTo>
                    <a:pt x="238" y="0"/>
                    <a:pt x="1" y="69"/>
                    <a:pt x="101" y="116"/>
                  </a:cubicBezTo>
                  <a:cubicBezTo>
                    <a:pt x="156" y="141"/>
                    <a:pt x="395" y="73"/>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5"/>
            <p:cNvSpPr/>
            <p:nvPr/>
          </p:nvSpPr>
          <p:spPr>
            <a:xfrm>
              <a:off x="6687081" y="2904841"/>
              <a:ext cx="13742" cy="2800"/>
            </a:xfrm>
            <a:custGeom>
              <a:rect b="b" l="l" r="r" t="t"/>
              <a:pathLst>
                <a:path extrusionOk="0" h="93" w="385">
                  <a:moveTo>
                    <a:pt x="385" y="1"/>
                  </a:moveTo>
                  <a:cubicBezTo>
                    <a:pt x="236" y="22"/>
                    <a:pt x="6" y="2"/>
                    <a:pt x="1" y="92"/>
                  </a:cubicBezTo>
                  <a:cubicBezTo>
                    <a:pt x="151" y="71"/>
                    <a:pt x="379" y="90"/>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5"/>
            <p:cNvSpPr/>
            <p:nvPr/>
          </p:nvSpPr>
          <p:spPr>
            <a:xfrm>
              <a:off x="2488400" y="2904419"/>
              <a:ext cx="20702" cy="3643"/>
            </a:xfrm>
            <a:custGeom>
              <a:rect b="b" l="l" r="r" t="t"/>
              <a:pathLst>
                <a:path extrusionOk="0" h="121" w="580">
                  <a:moveTo>
                    <a:pt x="579" y="15"/>
                  </a:moveTo>
                  <a:cubicBezTo>
                    <a:pt x="352" y="29"/>
                    <a:pt x="32" y="0"/>
                    <a:pt x="1" y="106"/>
                  </a:cubicBezTo>
                  <a:cubicBezTo>
                    <a:pt x="227" y="92"/>
                    <a:pt x="547" y="121"/>
                    <a:pt x="579"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5"/>
            <p:cNvSpPr/>
            <p:nvPr/>
          </p:nvSpPr>
          <p:spPr>
            <a:xfrm>
              <a:off x="2402311" y="2904118"/>
              <a:ext cx="13991" cy="4246"/>
            </a:xfrm>
            <a:custGeom>
              <a:rect b="b" l="l" r="r" t="t"/>
              <a:pathLst>
                <a:path extrusionOk="0" h="141" w="392">
                  <a:moveTo>
                    <a:pt x="292" y="25"/>
                  </a:moveTo>
                  <a:cubicBezTo>
                    <a:pt x="238" y="0"/>
                    <a:pt x="1" y="69"/>
                    <a:pt x="100" y="116"/>
                  </a:cubicBezTo>
                  <a:cubicBezTo>
                    <a:pt x="152" y="141"/>
                    <a:pt x="391" y="70"/>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5"/>
            <p:cNvSpPr/>
            <p:nvPr/>
          </p:nvSpPr>
          <p:spPr>
            <a:xfrm>
              <a:off x="1400762" y="2901739"/>
              <a:ext cx="7031" cy="6233"/>
            </a:xfrm>
            <a:custGeom>
              <a:rect b="b" l="l" r="r" t="t"/>
              <a:pathLst>
                <a:path extrusionOk="0" h="207" w="197">
                  <a:moveTo>
                    <a:pt x="195" y="104"/>
                  </a:moveTo>
                  <a:cubicBezTo>
                    <a:pt x="197" y="53"/>
                    <a:pt x="40" y="1"/>
                    <a:pt x="5" y="104"/>
                  </a:cubicBezTo>
                  <a:cubicBezTo>
                    <a:pt x="1" y="155"/>
                    <a:pt x="160"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5"/>
            <p:cNvSpPr/>
            <p:nvPr/>
          </p:nvSpPr>
          <p:spPr>
            <a:xfrm>
              <a:off x="5475664" y="2896621"/>
              <a:ext cx="14991" cy="9244"/>
            </a:xfrm>
            <a:custGeom>
              <a:rect b="b" l="l" r="r" t="t"/>
              <a:pathLst>
                <a:path extrusionOk="0" h="307" w="420">
                  <a:moveTo>
                    <a:pt x="387" y="274"/>
                  </a:moveTo>
                  <a:cubicBezTo>
                    <a:pt x="358" y="167"/>
                    <a:pt x="420" y="17"/>
                    <a:pt x="195" y="1"/>
                  </a:cubicBezTo>
                  <a:cubicBezTo>
                    <a:pt x="182" y="57"/>
                    <a:pt x="165" y="109"/>
                    <a:pt x="1" y="92"/>
                  </a:cubicBezTo>
                  <a:cubicBezTo>
                    <a:pt x="23" y="203"/>
                    <a:pt x="61" y="306"/>
                    <a:pt x="387"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5"/>
            <p:cNvSpPr/>
            <p:nvPr/>
          </p:nvSpPr>
          <p:spPr>
            <a:xfrm>
              <a:off x="5273612" y="2892887"/>
              <a:ext cx="39761" cy="15898"/>
            </a:xfrm>
            <a:custGeom>
              <a:rect b="b" l="l" r="r" t="t"/>
              <a:pathLst>
                <a:path extrusionOk="0" h="528" w="1114">
                  <a:moveTo>
                    <a:pt x="648" y="306"/>
                  </a:moveTo>
                  <a:cubicBezTo>
                    <a:pt x="1114" y="1"/>
                    <a:pt x="0" y="527"/>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5"/>
            <p:cNvSpPr/>
            <p:nvPr/>
          </p:nvSpPr>
          <p:spPr>
            <a:xfrm>
              <a:off x="7743274" y="2888371"/>
              <a:ext cx="28233" cy="13760"/>
            </a:xfrm>
            <a:custGeom>
              <a:rect b="b" l="l" r="r" t="t"/>
              <a:pathLst>
                <a:path extrusionOk="0" h="457" w="791">
                  <a:moveTo>
                    <a:pt x="494" y="456"/>
                  </a:moveTo>
                  <a:cubicBezTo>
                    <a:pt x="755" y="340"/>
                    <a:pt x="791" y="11"/>
                    <a:pt x="301" y="1"/>
                  </a:cubicBezTo>
                  <a:cubicBezTo>
                    <a:pt x="39" y="118"/>
                    <a:pt x="1" y="449"/>
                    <a:pt x="494"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5"/>
            <p:cNvSpPr/>
            <p:nvPr/>
          </p:nvSpPr>
          <p:spPr>
            <a:xfrm>
              <a:off x="6817891" y="2896621"/>
              <a:ext cx="13777" cy="2800"/>
            </a:xfrm>
            <a:custGeom>
              <a:rect b="b" l="l" r="r" t="t"/>
              <a:pathLst>
                <a:path extrusionOk="0" h="93" w="386">
                  <a:moveTo>
                    <a:pt x="0" y="92"/>
                  </a:moveTo>
                  <a:cubicBezTo>
                    <a:pt x="150" y="73"/>
                    <a:pt x="382" y="90"/>
                    <a:pt x="385" y="1"/>
                  </a:cubicBezTo>
                  <a:cubicBezTo>
                    <a:pt x="236" y="21"/>
                    <a:pt x="8" y="4"/>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5"/>
            <p:cNvSpPr/>
            <p:nvPr/>
          </p:nvSpPr>
          <p:spPr>
            <a:xfrm>
              <a:off x="5802922" y="2893490"/>
              <a:ext cx="23843" cy="5932"/>
            </a:xfrm>
            <a:custGeom>
              <a:rect b="b" l="l" r="r" t="t"/>
              <a:pathLst>
                <a:path extrusionOk="0" h="197" w="668">
                  <a:moveTo>
                    <a:pt x="88" y="196"/>
                  </a:moveTo>
                  <a:lnTo>
                    <a:pt x="473" y="196"/>
                  </a:lnTo>
                  <a:cubicBezTo>
                    <a:pt x="473" y="105"/>
                    <a:pt x="631" y="88"/>
                    <a:pt x="667" y="16"/>
                  </a:cubicBezTo>
                  <a:cubicBezTo>
                    <a:pt x="363" y="23"/>
                    <a:pt x="0" y="1"/>
                    <a:pt x="88" y="1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5"/>
            <p:cNvSpPr/>
            <p:nvPr/>
          </p:nvSpPr>
          <p:spPr>
            <a:xfrm>
              <a:off x="8204983" y="2890810"/>
              <a:ext cx="23985" cy="5841"/>
            </a:xfrm>
            <a:custGeom>
              <a:rect b="b" l="l" r="r" t="t"/>
              <a:pathLst>
                <a:path extrusionOk="0" h="194" w="672">
                  <a:moveTo>
                    <a:pt x="477" y="194"/>
                  </a:moveTo>
                  <a:cubicBezTo>
                    <a:pt x="476" y="103"/>
                    <a:pt x="634" y="87"/>
                    <a:pt x="672" y="11"/>
                  </a:cubicBezTo>
                  <a:cubicBezTo>
                    <a:pt x="366" y="20"/>
                    <a:pt x="1" y="1"/>
                    <a:pt x="91"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5"/>
            <p:cNvSpPr/>
            <p:nvPr/>
          </p:nvSpPr>
          <p:spPr>
            <a:xfrm>
              <a:off x="8251062" y="2878556"/>
              <a:ext cx="21987" cy="16259"/>
            </a:xfrm>
            <a:custGeom>
              <a:rect b="b" l="l" r="r" t="t"/>
              <a:pathLst>
                <a:path extrusionOk="0" h="540" w="616">
                  <a:moveTo>
                    <a:pt x="344" y="510"/>
                  </a:moveTo>
                  <a:cubicBezTo>
                    <a:pt x="404" y="388"/>
                    <a:pt x="616" y="337"/>
                    <a:pt x="536" y="147"/>
                  </a:cubicBezTo>
                  <a:cubicBezTo>
                    <a:pt x="1" y="1"/>
                    <a:pt x="6" y="540"/>
                    <a:pt x="344" y="5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5"/>
            <p:cNvSpPr/>
            <p:nvPr/>
          </p:nvSpPr>
          <p:spPr>
            <a:xfrm>
              <a:off x="8160119" y="2888461"/>
              <a:ext cx="13777" cy="5540"/>
            </a:xfrm>
            <a:custGeom>
              <a:rect b="b" l="l" r="r" t="t"/>
              <a:pathLst>
                <a:path extrusionOk="0" h="184"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5"/>
            <p:cNvSpPr/>
            <p:nvPr/>
          </p:nvSpPr>
          <p:spPr>
            <a:xfrm>
              <a:off x="8562580" y="2887709"/>
              <a:ext cx="14099" cy="4246"/>
            </a:xfrm>
            <a:custGeom>
              <a:rect b="b" l="l" r="r" t="t"/>
              <a:pathLst>
                <a:path extrusionOk="0" h="141" w="395">
                  <a:moveTo>
                    <a:pt x="293" y="25"/>
                  </a:moveTo>
                  <a:cubicBezTo>
                    <a:pt x="239" y="1"/>
                    <a:pt x="0" y="69"/>
                    <a:pt x="101" y="117"/>
                  </a:cubicBezTo>
                  <a:cubicBezTo>
                    <a:pt x="154" y="140"/>
                    <a:pt x="394" y="71"/>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5"/>
            <p:cNvSpPr/>
            <p:nvPr/>
          </p:nvSpPr>
          <p:spPr>
            <a:xfrm>
              <a:off x="6329234" y="2882801"/>
              <a:ext cx="23807" cy="6082"/>
            </a:xfrm>
            <a:custGeom>
              <a:rect b="b" l="l" r="r" t="t"/>
              <a:pathLst>
                <a:path extrusionOk="0" h="202" w="667">
                  <a:moveTo>
                    <a:pt x="576" y="7"/>
                  </a:moveTo>
                  <a:cubicBezTo>
                    <a:pt x="246" y="1"/>
                    <a:pt x="84" y="78"/>
                    <a:pt x="1" y="188"/>
                  </a:cubicBezTo>
                  <a:cubicBezTo>
                    <a:pt x="302" y="179"/>
                    <a:pt x="666" y="202"/>
                    <a:pt x="576" y="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5"/>
            <p:cNvSpPr/>
            <p:nvPr/>
          </p:nvSpPr>
          <p:spPr>
            <a:xfrm>
              <a:off x="5699238" y="2884939"/>
              <a:ext cx="14063" cy="4336"/>
            </a:xfrm>
            <a:custGeom>
              <a:rect b="b" l="l" r="r" t="t"/>
              <a:pathLst>
                <a:path extrusionOk="0" h="144" w="394">
                  <a:moveTo>
                    <a:pt x="295" y="26"/>
                  </a:moveTo>
                  <a:cubicBezTo>
                    <a:pt x="242" y="0"/>
                    <a:pt x="1" y="69"/>
                    <a:pt x="101" y="117"/>
                  </a:cubicBezTo>
                  <a:cubicBezTo>
                    <a:pt x="154" y="144"/>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5"/>
            <p:cNvSpPr/>
            <p:nvPr/>
          </p:nvSpPr>
          <p:spPr>
            <a:xfrm>
              <a:off x="3765061" y="2884939"/>
              <a:ext cx="14134" cy="4336"/>
            </a:xfrm>
            <a:custGeom>
              <a:rect b="b" l="l" r="r" t="t"/>
              <a:pathLst>
                <a:path extrusionOk="0" h="144" w="396">
                  <a:moveTo>
                    <a:pt x="296" y="26"/>
                  </a:moveTo>
                  <a:cubicBezTo>
                    <a:pt x="242" y="0"/>
                    <a:pt x="1" y="69"/>
                    <a:pt x="100" y="117"/>
                  </a:cubicBezTo>
                  <a:cubicBezTo>
                    <a:pt x="154" y="144"/>
                    <a:pt x="395" y="73"/>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5"/>
            <p:cNvSpPr/>
            <p:nvPr/>
          </p:nvSpPr>
          <p:spPr>
            <a:xfrm>
              <a:off x="8043050" y="2879700"/>
              <a:ext cx="13813" cy="6745"/>
            </a:xfrm>
            <a:custGeom>
              <a:rect b="b" l="l" r="r" t="t"/>
              <a:pathLst>
                <a:path extrusionOk="0" h="224" w="387">
                  <a:moveTo>
                    <a:pt x="387" y="110"/>
                  </a:moveTo>
                  <a:cubicBezTo>
                    <a:pt x="346" y="0"/>
                    <a:pt x="174" y="54"/>
                    <a:pt x="0" y="110"/>
                  </a:cubicBezTo>
                  <a:cubicBezTo>
                    <a:pt x="2" y="201"/>
                    <a:pt x="339"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5"/>
            <p:cNvSpPr/>
            <p:nvPr/>
          </p:nvSpPr>
          <p:spPr>
            <a:xfrm>
              <a:off x="6818891" y="2872805"/>
              <a:ext cx="65282" cy="12947"/>
            </a:xfrm>
            <a:custGeom>
              <a:rect b="b" l="l" r="r" t="t"/>
              <a:pathLst>
                <a:path extrusionOk="0" h="430" w="1829">
                  <a:moveTo>
                    <a:pt x="1129" y="429"/>
                  </a:moveTo>
                  <a:cubicBezTo>
                    <a:pt x="1828" y="1"/>
                    <a:pt x="1" y="308"/>
                    <a:pt x="1129" y="4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5"/>
            <p:cNvSpPr/>
            <p:nvPr/>
          </p:nvSpPr>
          <p:spPr>
            <a:xfrm>
              <a:off x="8101477" y="2876749"/>
              <a:ext cx="14063" cy="4276"/>
            </a:xfrm>
            <a:custGeom>
              <a:rect b="b" l="l" r="r" t="t"/>
              <a:pathLst>
                <a:path extrusionOk="0" h="142" w="394">
                  <a:moveTo>
                    <a:pt x="293" y="25"/>
                  </a:moveTo>
                  <a:cubicBezTo>
                    <a:pt x="238" y="0"/>
                    <a:pt x="0" y="70"/>
                    <a:pt x="98" y="117"/>
                  </a:cubicBezTo>
                  <a:cubicBezTo>
                    <a:pt x="153" y="141"/>
                    <a:pt x="393"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5"/>
            <p:cNvSpPr/>
            <p:nvPr/>
          </p:nvSpPr>
          <p:spPr>
            <a:xfrm>
              <a:off x="5131452" y="2872022"/>
              <a:ext cx="13777" cy="5510"/>
            </a:xfrm>
            <a:custGeom>
              <a:rect b="b" l="l" r="r" t="t"/>
              <a:pathLst>
                <a:path extrusionOk="0" h="183"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5"/>
            <p:cNvSpPr/>
            <p:nvPr/>
          </p:nvSpPr>
          <p:spPr>
            <a:xfrm>
              <a:off x="48255" y="2874009"/>
              <a:ext cx="13991" cy="4306"/>
            </a:xfrm>
            <a:custGeom>
              <a:rect b="b" l="l" r="r" t="t"/>
              <a:pathLst>
                <a:path extrusionOk="0" h="143" w="392">
                  <a:moveTo>
                    <a:pt x="292" y="26"/>
                  </a:moveTo>
                  <a:cubicBezTo>
                    <a:pt x="240" y="0"/>
                    <a:pt x="1" y="71"/>
                    <a:pt x="102" y="116"/>
                  </a:cubicBezTo>
                  <a:cubicBezTo>
                    <a:pt x="154" y="142"/>
                    <a:pt x="391" y="72"/>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5"/>
            <p:cNvSpPr/>
            <p:nvPr/>
          </p:nvSpPr>
          <p:spPr>
            <a:xfrm>
              <a:off x="1144388" y="2861153"/>
              <a:ext cx="24378" cy="11351"/>
            </a:xfrm>
            <a:custGeom>
              <a:rect b="b" l="l" r="r" t="t"/>
              <a:pathLst>
                <a:path extrusionOk="0" h="377" w="683">
                  <a:moveTo>
                    <a:pt x="630" y="362"/>
                  </a:moveTo>
                  <a:cubicBezTo>
                    <a:pt x="682" y="154"/>
                    <a:pt x="584" y="21"/>
                    <a:pt x="245" y="0"/>
                  </a:cubicBezTo>
                  <a:cubicBezTo>
                    <a:pt x="1" y="106"/>
                    <a:pt x="89" y="376"/>
                    <a:pt x="630"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5"/>
            <p:cNvSpPr/>
            <p:nvPr/>
          </p:nvSpPr>
          <p:spPr>
            <a:xfrm>
              <a:off x="5379332" y="2852000"/>
              <a:ext cx="27590" cy="17313"/>
            </a:xfrm>
            <a:custGeom>
              <a:rect b="b" l="l" r="r" t="t"/>
              <a:pathLst>
                <a:path extrusionOk="0" h="575" w="773">
                  <a:moveTo>
                    <a:pt x="773" y="574"/>
                  </a:moveTo>
                  <a:lnTo>
                    <a:pt x="773" y="30"/>
                  </a:lnTo>
                  <a:cubicBezTo>
                    <a:pt x="63" y="0"/>
                    <a:pt x="188" y="360"/>
                    <a:pt x="0" y="5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5"/>
            <p:cNvSpPr/>
            <p:nvPr/>
          </p:nvSpPr>
          <p:spPr>
            <a:xfrm>
              <a:off x="4000270" y="2857420"/>
              <a:ext cx="39761" cy="15778"/>
            </a:xfrm>
            <a:custGeom>
              <a:rect b="b" l="l" r="r" t="t"/>
              <a:pathLst>
                <a:path extrusionOk="0" h="524" w="1114">
                  <a:moveTo>
                    <a:pt x="646" y="304"/>
                  </a:moveTo>
                  <a:cubicBezTo>
                    <a:pt x="1114" y="0"/>
                    <a:pt x="0" y="524"/>
                    <a:pt x="646"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5"/>
            <p:cNvSpPr/>
            <p:nvPr/>
          </p:nvSpPr>
          <p:spPr>
            <a:xfrm>
              <a:off x="852892" y="2852903"/>
              <a:ext cx="43973" cy="18999"/>
            </a:xfrm>
            <a:custGeom>
              <a:rect b="b" l="l" r="r" t="t"/>
              <a:pathLst>
                <a:path extrusionOk="0" h="631" w="1232">
                  <a:moveTo>
                    <a:pt x="696" y="544"/>
                  </a:moveTo>
                  <a:cubicBezTo>
                    <a:pt x="567" y="206"/>
                    <a:pt x="1231" y="13"/>
                    <a:pt x="312" y="0"/>
                  </a:cubicBezTo>
                  <a:cubicBezTo>
                    <a:pt x="430" y="187"/>
                    <a:pt x="0" y="631"/>
                    <a:pt x="696" y="5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5"/>
            <p:cNvSpPr/>
            <p:nvPr/>
          </p:nvSpPr>
          <p:spPr>
            <a:xfrm>
              <a:off x="3104298" y="2863110"/>
              <a:ext cx="14063" cy="4246"/>
            </a:xfrm>
            <a:custGeom>
              <a:rect b="b" l="l" r="r" t="t"/>
              <a:pathLst>
                <a:path extrusionOk="0" h="141" w="394">
                  <a:moveTo>
                    <a:pt x="102" y="115"/>
                  </a:moveTo>
                  <a:cubicBezTo>
                    <a:pt x="156" y="140"/>
                    <a:pt x="393" y="72"/>
                    <a:pt x="294" y="24"/>
                  </a:cubicBezTo>
                  <a:cubicBezTo>
                    <a:pt x="242" y="1"/>
                    <a:pt x="0" y="68"/>
                    <a:pt x="102"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5"/>
            <p:cNvSpPr/>
            <p:nvPr/>
          </p:nvSpPr>
          <p:spPr>
            <a:xfrm>
              <a:off x="709018" y="2863110"/>
              <a:ext cx="13991" cy="4246"/>
            </a:xfrm>
            <a:custGeom>
              <a:rect b="b" l="l" r="r" t="t"/>
              <a:pathLst>
                <a:path extrusionOk="0" h="141" w="392">
                  <a:moveTo>
                    <a:pt x="294" y="24"/>
                  </a:moveTo>
                  <a:cubicBezTo>
                    <a:pt x="239" y="1"/>
                    <a:pt x="0" y="68"/>
                    <a:pt x="99" y="115"/>
                  </a:cubicBezTo>
                  <a:cubicBezTo>
                    <a:pt x="152" y="140"/>
                    <a:pt x="392"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5"/>
            <p:cNvSpPr/>
            <p:nvPr/>
          </p:nvSpPr>
          <p:spPr>
            <a:xfrm>
              <a:off x="3971574" y="2857660"/>
              <a:ext cx="14027" cy="4215"/>
            </a:xfrm>
            <a:custGeom>
              <a:rect b="b" l="l" r="r" t="t"/>
              <a:pathLst>
                <a:path extrusionOk="0" h="140" w="393">
                  <a:moveTo>
                    <a:pt x="294" y="25"/>
                  </a:moveTo>
                  <a:cubicBezTo>
                    <a:pt x="240" y="0"/>
                    <a:pt x="0" y="68"/>
                    <a:pt x="102" y="116"/>
                  </a:cubicBezTo>
                  <a:cubicBezTo>
                    <a:pt x="154" y="140"/>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5"/>
            <p:cNvSpPr/>
            <p:nvPr/>
          </p:nvSpPr>
          <p:spPr>
            <a:xfrm>
              <a:off x="309769" y="2857660"/>
              <a:ext cx="14063" cy="4215"/>
            </a:xfrm>
            <a:custGeom>
              <a:rect b="b" l="l" r="r" t="t"/>
              <a:pathLst>
                <a:path extrusionOk="0" h="140" w="394">
                  <a:moveTo>
                    <a:pt x="295" y="25"/>
                  </a:moveTo>
                  <a:cubicBezTo>
                    <a:pt x="241" y="0"/>
                    <a:pt x="1" y="68"/>
                    <a:pt x="101" y="116"/>
                  </a:cubicBezTo>
                  <a:cubicBezTo>
                    <a:pt x="154" y="140"/>
                    <a:pt x="394"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5"/>
            <p:cNvSpPr/>
            <p:nvPr/>
          </p:nvSpPr>
          <p:spPr>
            <a:xfrm>
              <a:off x="6029637" y="2854890"/>
              <a:ext cx="14099" cy="4246"/>
            </a:xfrm>
            <a:custGeom>
              <a:rect b="b" l="l" r="r" t="t"/>
              <a:pathLst>
                <a:path extrusionOk="0" h="141" w="395">
                  <a:moveTo>
                    <a:pt x="101" y="117"/>
                  </a:moveTo>
                  <a:cubicBezTo>
                    <a:pt x="153" y="140"/>
                    <a:pt x="394" y="73"/>
                    <a:pt x="294" y="26"/>
                  </a:cubicBezTo>
                  <a:cubicBezTo>
                    <a:pt x="242" y="1"/>
                    <a:pt x="0" y="69"/>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5"/>
            <p:cNvSpPr/>
            <p:nvPr/>
          </p:nvSpPr>
          <p:spPr>
            <a:xfrm>
              <a:off x="3361386" y="2846641"/>
              <a:ext cx="35657" cy="11773"/>
            </a:xfrm>
            <a:custGeom>
              <a:rect b="b" l="l" r="r" t="t"/>
              <a:pathLst>
                <a:path extrusionOk="0" h="391" w="999">
                  <a:moveTo>
                    <a:pt x="34" y="118"/>
                  </a:moveTo>
                  <a:cubicBezTo>
                    <a:pt x="63" y="225"/>
                    <a:pt x="0" y="375"/>
                    <a:pt x="226" y="391"/>
                  </a:cubicBezTo>
                  <a:cubicBezTo>
                    <a:pt x="245" y="157"/>
                    <a:pt x="979" y="262"/>
                    <a:pt x="999" y="28"/>
                  </a:cubicBezTo>
                  <a:cubicBezTo>
                    <a:pt x="393" y="130"/>
                    <a:pt x="487" y="1"/>
                    <a:pt x="34"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5"/>
            <p:cNvSpPr/>
            <p:nvPr/>
          </p:nvSpPr>
          <p:spPr>
            <a:xfrm>
              <a:off x="635672" y="2847484"/>
              <a:ext cx="31659" cy="10930"/>
            </a:xfrm>
            <a:custGeom>
              <a:rect b="b" l="l" r="r" t="t"/>
              <a:pathLst>
                <a:path extrusionOk="0" h="363" w="887">
                  <a:moveTo>
                    <a:pt x="613" y="363"/>
                  </a:moveTo>
                  <a:cubicBezTo>
                    <a:pt x="672" y="240"/>
                    <a:pt x="887" y="189"/>
                    <a:pt x="803" y="0"/>
                  </a:cubicBezTo>
                  <a:lnTo>
                    <a:pt x="33" y="0"/>
                  </a:lnTo>
                  <a:cubicBezTo>
                    <a:pt x="1" y="226"/>
                    <a:pt x="328" y="285"/>
                    <a:pt x="613"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5"/>
            <p:cNvSpPr/>
            <p:nvPr/>
          </p:nvSpPr>
          <p:spPr>
            <a:xfrm>
              <a:off x="2199331" y="2846460"/>
              <a:ext cx="32587" cy="9214"/>
            </a:xfrm>
            <a:custGeom>
              <a:rect b="b" l="l" r="r" t="t"/>
              <a:pathLst>
                <a:path extrusionOk="0" h="306" w="913">
                  <a:moveTo>
                    <a:pt x="388" y="306"/>
                  </a:moveTo>
                  <a:cubicBezTo>
                    <a:pt x="913" y="158"/>
                    <a:pt x="104" y="0"/>
                    <a:pt x="0" y="214"/>
                  </a:cubicBezTo>
                  <a:cubicBezTo>
                    <a:pt x="194" y="214"/>
                    <a:pt x="228" y="287"/>
                    <a:pt x="38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5"/>
            <p:cNvSpPr/>
            <p:nvPr/>
          </p:nvSpPr>
          <p:spPr>
            <a:xfrm>
              <a:off x="1490384" y="2852903"/>
              <a:ext cx="13813" cy="2770"/>
            </a:xfrm>
            <a:custGeom>
              <a:rect b="b" l="l" r="r" t="t"/>
              <a:pathLst>
                <a:path extrusionOk="0" h="92" w="387">
                  <a:moveTo>
                    <a:pt x="0" y="92"/>
                  </a:moveTo>
                  <a:cubicBezTo>
                    <a:pt x="150" y="72"/>
                    <a:pt x="380" y="89"/>
                    <a:pt x="386" y="0"/>
                  </a:cubicBezTo>
                  <a:cubicBezTo>
                    <a:pt x="236" y="21"/>
                    <a:pt x="7" y="3"/>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5"/>
            <p:cNvSpPr/>
            <p:nvPr/>
          </p:nvSpPr>
          <p:spPr>
            <a:xfrm>
              <a:off x="257267" y="2845828"/>
              <a:ext cx="8995" cy="11472"/>
            </a:xfrm>
            <a:custGeom>
              <a:rect b="b" l="l" r="r" t="t"/>
              <a:pathLst>
                <a:path extrusionOk="0" h="381" w="252">
                  <a:moveTo>
                    <a:pt x="29" y="145"/>
                  </a:moveTo>
                  <a:cubicBezTo>
                    <a:pt x="1" y="239"/>
                    <a:pt x="180" y="380"/>
                    <a:pt x="221" y="235"/>
                  </a:cubicBezTo>
                  <a:cubicBezTo>
                    <a:pt x="251" y="140"/>
                    <a:pt x="71" y="0"/>
                    <a:pt x="29" y="1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5"/>
            <p:cNvSpPr/>
            <p:nvPr/>
          </p:nvSpPr>
          <p:spPr>
            <a:xfrm>
              <a:off x="3248921" y="2849381"/>
              <a:ext cx="14027" cy="4336"/>
            </a:xfrm>
            <a:custGeom>
              <a:rect b="b" l="l" r="r" t="t"/>
              <a:pathLst>
                <a:path extrusionOk="0" h="144" w="393">
                  <a:moveTo>
                    <a:pt x="288" y="27"/>
                  </a:moveTo>
                  <a:cubicBezTo>
                    <a:pt x="238" y="1"/>
                    <a:pt x="0" y="71"/>
                    <a:pt x="98" y="117"/>
                  </a:cubicBezTo>
                  <a:cubicBezTo>
                    <a:pt x="153" y="143"/>
                    <a:pt x="393" y="74"/>
                    <a:pt x="288"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5"/>
            <p:cNvSpPr/>
            <p:nvPr/>
          </p:nvSpPr>
          <p:spPr>
            <a:xfrm>
              <a:off x="7537118" y="2846671"/>
              <a:ext cx="13991" cy="4276"/>
            </a:xfrm>
            <a:custGeom>
              <a:rect b="b" l="l" r="r" t="t"/>
              <a:pathLst>
                <a:path extrusionOk="0" h="142" w="392">
                  <a:moveTo>
                    <a:pt x="99" y="117"/>
                  </a:moveTo>
                  <a:cubicBezTo>
                    <a:pt x="150" y="142"/>
                    <a:pt x="391" y="73"/>
                    <a:pt x="292" y="26"/>
                  </a:cubicBezTo>
                  <a:cubicBezTo>
                    <a:pt x="238" y="1"/>
                    <a:pt x="1"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5"/>
            <p:cNvSpPr/>
            <p:nvPr/>
          </p:nvSpPr>
          <p:spPr>
            <a:xfrm>
              <a:off x="5359273" y="2841131"/>
              <a:ext cx="31481" cy="9635"/>
            </a:xfrm>
            <a:custGeom>
              <a:rect b="b" l="l" r="r" t="t"/>
              <a:pathLst>
                <a:path extrusionOk="0" h="320" w="882">
                  <a:moveTo>
                    <a:pt x="755" y="211"/>
                  </a:moveTo>
                  <a:cubicBezTo>
                    <a:pt x="882" y="1"/>
                    <a:pt x="1" y="14"/>
                    <a:pt x="174" y="211"/>
                  </a:cubicBezTo>
                  <a:cubicBezTo>
                    <a:pt x="240" y="283"/>
                    <a:pt x="689" y="319"/>
                    <a:pt x="755" y="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5"/>
            <p:cNvSpPr/>
            <p:nvPr/>
          </p:nvSpPr>
          <p:spPr>
            <a:xfrm>
              <a:off x="5288603" y="2833664"/>
              <a:ext cx="24307" cy="16560"/>
            </a:xfrm>
            <a:custGeom>
              <a:rect b="b" l="l" r="r" t="t"/>
              <a:pathLst>
                <a:path extrusionOk="0" h="550" w="681">
                  <a:moveTo>
                    <a:pt x="420" y="549"/>
                  </a:moveTo>
                  <a:cubicBezTo>
                    <a:pt x="335" y="378"/>
                    <a:pt x="681" y="1"/>
                    <a:pt x="35" y="94"/>
                  </a:cubicBezTo>
                  <a:cubicBezTo>
                    <a:pt x="5" y="319"/>
                    <a:pt x="1" y="536"/>
                    <a:pt x="420"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5"/>
            <p:cNvSpPr/>
            <p:nvPr/>
          </p:nvSpPr>
          <p:spPr>
            <a:xfrm>
              <a:off x="7674674" y="2841191"/>
              <a:ext cx="14063" cy="4306"/>
            </a:xfrm>
            <a:custGeom>
              <a:rect b="b" l="l" r="r" t="t"/>
              <a:pathLst>
                <a:path extrusionOk="0" h="143" w="394">
                  <a:moveTo>
                    <a:pt x="101" y="116"/>
                  </a:moveTo>
                  <a:cubicBezTo>
                    <a:pt x="154" y="142"/>
                    <a:pt x="393" y="72"/>
                    <a:pt x="295" y="25"/>
                  </a:cubicBezTo>
                  <a:cubicBezTo>
                    <a:pt x="239" y="0"/>
                    <a:pt x="0"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5"/>
            <p:cNvSpPr/>
            <p:nvPr/>
          </p:nvSpPr>
          <p:spPr>
            <a:xfrm>
              <a:off x="8700243" y="2835711"/>
              <a:ext cx="14170" cy="4306"/>
            </a:xfrm>
            <a:custGeom>
              <a:rect b="b" l="l" r="r" t="t"/>
              <a:pathLst>
                <a:path extrusionOk="0" h="143" w="397">
                  <a:moveTo>
                    <a:pt x="101" y="117"/>
                  </a:moveTo>
                  <a:cubicBezTo>
                    <a:pt x="153" y="143"/>
                    <a:pt x="396" y="73"/>
                    <a:pt x="293" y="26"/>
                  </a:cubicBezTo>
                  <a:cubicBezTo>
                    <a:pt x="241" y="1"/>
                    <a:pt x="1"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5"/>
            <p:cNvSpPr/>
            <p:nvPr/>
          </p:nvSpPr>
          <p:spPr>
            <a:xfrm>
              <a:off x="7110279" y="2832971"/>
              <a:ext cx="14063" cy="4306"/>
            </a:xfrm>
            <a:custGeom>
              <a:rect b="b" l="l" r="r" t="t"/>
              <a:pathLst>
                <a:path extrusionOk="0" h="143" w="394">
                  <a:moveTo>
                    <a:pt x="294" y="26"/>
                  </a:moveTo>
                  <a:cubicBezTo>
                    <a:pt x="240" y="0"/>
                    <a:pt x="0" y="71"/>
                    <a:pt x="101" y="117"/>
                  </a:cubicBezTo>
                  <a:cubicBezTo>
                    <a:pt x="152" y="143"/>
                    <a:pt x="393" y="75"/>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5"/>
            <p:cNvSpPr/>
            <p:nvPr/>
          </p:nvSpPr>
          <p:spPr>
            <a:xfrm>
              <a:off x="1548776" y="2832971"/>
              <a:ext cx="14063" cy="4306"/>
            </a:xfrm>
            <a:custGeom>
              <a:rect b="b" l="l" r="r" t="t"/>
              <a:pathLst>
                <a:path extrusionOk="0" h="143" w="394">
                  <a:moveTo>
                    <a:pt x="291" y="26"/>
                  </a:moveTo>
                  <a:cubicBezTo>
                    <a:pt x="239" y="0"/>
                    <a:pt x="1" y="71"/>
                    <a:pt x="99" y="117"/>
                  </a:cubicBezTo>
                  <a:cubicBezTo>
                    <a:pt x="154" y="143"/>
                    <a:pt x="394" y="75"/>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5"/>
            <p:cNvSpPr/>
            <p:nvPr/>
          </p:nvSpPr>
          <p:spPr>
            <a:xfrm>
              <a:off x="4429358" y="2824782"/>
              <a:ext cx="27626" cy="9364"/>
            </a:xfrm>
            <a:custGeom>
              <a:rect b="b" l="l" r="r" t="t"/>
              <a:pathLst>
                <a:path extrusionOk="0" h="311" w="774">
                  <a:moveTo>
                    <a:pt x="773" y="27"/>
                  </a:moveTo>
                  <a:cubicBezTo>
                    <a:pt x="333" y="1"/>
                    <a:pt x="49" y="48"/>
                    <a:pt x="0" y="207"/>
                  </a:cubicBezTo>
                  <a:cubicBezTo>
                    <a:pt x="368" y="186"/>
                    <a:pt x="427" y="310"/>
                    <a:pt x="773" y="2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5"/>
            <p:cNvSpPr/>
            <p:nvPr/>
          </p:nvSpPr>
          <p:spPr>
            <a:xfrm>
              <a:off x="3982032" y="2827943"/>
              <a:ext cx="6924" cy="6233"/>
            </a:xfrm>
            <a:custGeom>
              <a:rect b="b" l="l" r="r" t="t"/>
              <a:pathLst>
                <a:path extrusionOk="0" h="207" w="194">
                  <a:moveTo>
                    <a:pt x="194" y="102"/>
                  </a:moveTo>
                  <a:cubicBezTo>
                    <a:pt x="194" y="51"/>
                    <a:pt x="40" y="0"/>
                    <a:pt x="2" y="102"/>
                  </a:cubicBezTo>
                  <a:cubicBezTo>
                    <a:pt x="1" y="153"/>
                    <a:pt x="155" y="207"/>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5"/>
            <p:cNvSpPr/>
            <p:nvPr/>
          </p:nvSpPr>
          <p:spPr>
            <a:xfrm>
              <a:off x="1596924" y="2830201"/>
              <a:ext cx="13991" cy="4336"/>
            </a:xfrm>
            <a:custGeom>
              <a:rect b="b" l="l" r="r" t="t"/>
              <a:pathLst>
                <a:path extrusionOk="0" h="144" w="392">
                  <a:moveTo>
                    <a:pt x="293" y="27"/>
                  </a:moveTo>
                  <a:cubicBezTo>
                    <a:pt x="241" y="1"/>
                    <a:pt x="0" y="71"/>
                    <a:pt x="102" y="118"/>
                  </a:cubicBezTo>
                  <a:cubicBezTo>
                    <a:pt x="154" y="143"/>
                    <a:pt x="392" y="75"/>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5"/>
            <p:cNvSpPr/>
            <p:nvPr/>
          </p:nvSpPr>
          <p:spPr>
            <a:xfrm>
              <a:off x="526740" y="2822042"/>
              <a:ext cx="29732" cy="11924"/>
            </a:xfrm>
            <a:custGeom>
              <a:rect b="b" l="l" r="r" t="t"/>
              <a:pathLst>
                <a:path extrusionOk="0" h="396" w="833">
                  <a:moveTo>
                    <a:pt x="1" y="389"/>
                  </a:moveTo>
                  <a:cubicBezTo>
                    <a:pt x="338" y="396"/>
                    <a:pt x="601" y="369"/>
                    <a:pt x="771" y="298"/>
                  </a:cubicBezTo>
                  <a:cubicBezTo>
                    <a:pt x="832" y="59"/>
                    <a:pt x="503" y="0"/>
                    <a:pt x="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5"/>
            <p:cNvSpPr/>
            <p:nvPr/>
          </p:nvSpPr>
          <p:spPr>
            <a:xfrm>
              <a:off x="8930991" y="2825234"/>
              <a:ext cx="6889" cy="6203"/>
            </a:xfrm>
            <a:custGeom>
              <a:rect b="b" l="l" r="r" t="t"/>
              <a:pathLst>
                <a:path extrusionOk="0" h="206" w="193">
                  <a:moveTo>
                    <a:pt x="193" y="103"/>
                  </a:moveTo>
                  <a:cubicBezTo>
                    <a:pt x="193" y="52"/>
                    <a:pt x="36" y="0"/>
                    <a:pt x="1" y="103"/>
                  </a:cubicBezTo>
                  <a:cubicBezTo>
                    <a:pt x="1" y="153"/>
                    <a:pt x="158" y="205"/>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5"/>
            <p:cNvSpPr/>
            <p:nvPr/>
          </p:nvSpPr>
          <p:spPr>
            <a:xfrm>
              <a:off x="3341934" y="2820115"/>
              <a:ext cx="41368" cy="13760"/>
            </a:xfrm>
            <a:custGeom>
              <a:rect b="b" l="l" r="r" t="t"/>
              <a:pathLst>
                <a:path extrusionOk="0" h="457" w="1159">
                  <a:moveTo>
                    <a:pt x="1159" y="0"/>
                  </a:moveTo>
                  <a:lnTo>
                    <a:pt x="194" y="0"/>
                  </a:lnTo>
                  <a:cubicBezTo>
                    <a:pt x="210" y="157"/>
                    <a:pt x="151" y="282"/>
                    <a:pt x="1" y="362"/>
                  </a:cubicBezTo>
                  <a:cubicBezTo>
                    <a:pt x="839" y="456"/>
                    <a:pt x="860" y="164"/>
                    <a:pt x="11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5"/>
            <p:cNvSpPr/>
            <p:nvPr/>
          </p:nvSpPr>
          <p:spPr>
            <a:xfrm>
              <a:off x="1978220" y="2825535"/>
              <a:ext cx="21594" cy="6444"/>
            </a:xfrm>
            <a:custGeom>
              <a:rect b="b" l="l" r="r" t="t"/>
              <a:pathLst>
                <a:path extrusionOk="0" h="214" w="605">
                  <a:moveTo>
                    <a:pt x="605" y="182"/>
                  </a:moveTo>
                  <a:lnTo>
                    <a:pt x="605" y="1"/>
                  </a:lnTo>
                  <a:lnTo>
                    <a:pt x="24" y="1"/>
                  </a:lnTo>
                  <a:cubicBezTo>
                    <a:pt x="0" y="165"/>
                    <a:pt x="216" y="213"/>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5"/>
            <p:cNvSpPr/>
            <p:nvPr/>
          </p:nvSpPr>
          <p:spPr>
            <a:xfrm>
              <a:off x="1904267" y="2814665"/>
              <a:ext cx="45222" cy="14573"/>
            </a:xfrm>
            <a:custGeom>
              <a:rect b="b" l="l" r="r" t="t"/>
              <a:pathLst>
                <a:path extrusionOk="0" h="484" w="1267">
                  <a:moveTo>
                    <a:pt x="361" y="454"/>
                  </a:moveTo>
                  <a:cubicBezTo>
                    <a:pt x="1267" y="483"/>
                    <a:pt x="877" y="34"/>
                    <a:pt x="361" y="0"/>
                  </a:cubicBezTo>
                  <a:cubicBezTo>
                    <a:pt x="1" y="174"/>
                    <a:pt x="475" y="163"/>
                    <a:pt x="361"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5"/>
            <p:cNvSpPr/>
            <p:nvPr/>
          </p:nvSpPr>
          <p:spPr>
            <a:xfrm>
              <a:off x="4565129" y="2817375"/>
              <a:ext cx="22665" cy="8220"/>
            </a:xfrm>
            <a:custGeom>
              <a:rect b="b" l="l" r="r" t="t"/>
              <a:pathLst>
                <a:path extrusionOk="0" h="273" w="635">
                  <a:moveTo>
                    <a:pt x="634" y="0"/>
                  </a:moveTo>
                  <a:lnTo>
                    <a:pt x="248" y="0"/>
                  </a:lnTo>
                  <a:cubicBezTo>
                    <a:pt x="239" y="116"/>
                    <a:pt x="0" y="125"/>
                    <a:pt x="58" y="273"/>
                  </a:cubicBezTo>
                  <a:lnTo>
                    <a:pt x="634"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5"/>
            <p:cNvSpPr/>
            <p:nvPr/>
          </p:nvSpPr>
          <p:spPr>
            <a:xfrm>
              <a:off x="1813931" y="2822825"/>
              <a:ext cx="13742" cy="2770"/>
            </a:xfrm>
            <a:custGeom>
              <a:rect b="b" l="l" r="r" t="t"/>
              <a:pathLst>
                <a:path extrusionOk="0" h="92" w="385">
                  <a:moveTo>
                    <a:pt x="384" y="1"/>
                  </a:moveTo>
                  <a:cubicBezTo>
                    <a:pt x="234" y="21"/>
                    <a:pt x="3" y="3"/>
                    <a:pt x="1" y="92"/>
                  </a:cubicBezTo>
                  <a:cubicBezTo>
                    <a:pt x="149" y="70"/>
                    <a:pt x="379" y="88"/>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5"/>
            <p:cNvSpPr/>
            <p:nvPr/>
          </p:nvSpPr>
          <p:spPr>
            <a:xfrm>
              <a:off x="1057121" y="2810360"/>
              <a:ext cx="20309" cy="13549"/>
            </a:xfrm>
            <a:custGeom>
              <a:rect b="b" l="l" r="r" t="t"/>
              <a:pathLst>
                <a:path extrusionOk="0" h="450" w="569">
                  <a:moveTo>
                    <a:pt x="374" y="415"/>
                  </a:moveTo>
                  <a:cubicBezTo>
                    <a:pt x="386" y="358"/>
                    <a:pt x="404" y="306"/>
                    <a:pt x="569" y="324"/>
                  </a:cubicBezTo>
                  <a:lnTo>
                    <a:pt x="569" y="142"/>
                  </a:lnTo>
                  <a:cubicBezTo>
                    <a:pt x="93" y="1"/>
                    <a:pt x="1" y="450"/>
                    <a:pt x="374" y="4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5"/>
            <p:cNvSpPr/>
            <p:nvPr/>
          </p:nvSpPr>
          <p:spPr>
            <a:xfrm>
              <a:off x="6993281" y="2816623"/>
              <a:ext cx="14027" cy="4276"/>
            </a:xfrm>
            <a:custGeom>
              <a:rect b="b" l="l" r="r" t="t"/>
              <a:pathLst>
                <a:path extrusionOk="0" h="142" w="393">
                  <a:moveTo>
                    <a:pt x="292" y="25"/>
                  </a:moveTo>
                  <a:cubicBezTo>
                    <a:pt x="239" y="0"/>
                    <a:pt x="1" y="70"/>
                    <a:pt x="101" y="116"/>
                  </a:cubicBezTo>
                  <a:cubicBezTo>
                    <a:pt x="153" y="141"/>
                    <a:pt x="392"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5"/>
            <p:cNvSpPr/>
            <p:nvPr/>
          </p:nvSpPr>
          <p:spPr>
            <a:xfrm>
              <a:off x="6894593" y="2807199"/>
              <a:ext cx="65282" cy="12947"/>
            </a:xfrm>
            <a:custGeom>
              <a:rect b="b" l="l" r="r" t="t"/>
              <a:pathLst>
                <a:path extrusionOk="0" h="430" w="1829">
                  <a:moveTo>
                    <a:pt x="1130" y="429"/>
                  </a:moveTo>
                  <a:cubicBezTo>
                    <a:pt x="1828" y="0"/>
                    <a:pt x="1" y="307"/>
                    <a:pt x="1130" y="4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5"/>
            <p:cNvSpPr/>
            <p:nvPr/>
          </p:nvSpPr>
          <p:spPr>
            <a:xfrm>
              <a:off x="5798390" y="2811896"/>
              <a:ext cx="23414" cy="8250"/>
            </a:xfrm>
            <a:custGeom>
              <a:rect b="b" l="l" r="r" t="t"/>
              <a:pathLst>
                <a:path extrusionOk="0" h="274" w="656">
                  <a:moveTo>
                    <a:pt x="407" y="273"/>
                  </a:moveTo>
                  <a:cubicBezTo>
                    <a:pt x="418" y="157"/>
                    <a:pt x="656" y="148"/>
                    <a:pt x="600" y="1"/>
                  </a:cubicBezTo>
                  <a:lnTo>
                    <a:pt x="215" y="1"/>
                  </a:lnTo>
                  <a:cubicBezTo>
                    <a:pt x="1" y="131"/>
                    <a:pt x="10" y="221"/>
                    <a:pt x="407"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5"/>
            <p:cNvSpPr/>
            <p:nvPr/>
          </p:nvSpPr>
          <p:spPr>
            <a:xfrm>
              <a:off x="120638" y="2810932"/>
              <a:ext cx="32623" cy="9214"/>
            </a:xfrm>
            <a:custGeom>
              <a:rect b="b" l="l" r="r" t="t"/>
              <a:pathLst>
                <a:path extrusionOk="0" h="306" w="914">
                  <a:moveTo>
                    <a:pt x="0" y="214"/>
                  </a:moveTo>
                  <a:cubicBezTo>
                    <a:pt x="192" y="214"/>
                    <a:pt x="230" y="287"/>
                    <a:pt x="388" y="305"/>
                  </a:cubicBezTo>
                  <a:cubicBezTo>
                    <a:pt x="914" y="158"/>
                    <a:pt x="103" y="0"/>
                    <a:pt x="0" y="2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5"/>
            <p:cNvSpPr/>
            <p:nvPr/>
          </p:nvSpPr>
          <p:spPr>
            <a:xfrm>
              <a:off x="7172240" y="2813853"/>
              <a:ext cx="14099" cy="4276"/>
            </a:xfrm>
            <a:custGeom>
              <a:rect b="b" l="l" r="r" t="t"/>
              <a:pathLst>
                <a:path extrusionOk="0" h="142" w="395">
                  <a:moveTo>
                    <a:pt x="293" y="26"/>
                  </a:moveTo>
                  <a:cubicBezTo>
                    <a:pt x="238" y="1"/>
                    <a:pt x="0" y="70"/>
                    <a:pt x="100" y="117"/>
                  </a:cubicBezTo>
                  <a:cubicBezTo>
                    <a:pt x="153" y="142"/>
                    <a:pt x="395"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5"/>
            <p:cNvSpPr/>
            <p:nvPr/>
          </p:nvSpPr>
          <p:spPr>
            <a:xfrm>
              <a:off x="5912675" y="2813853"/>
              <a:ext cx="14027" cy="4276"/>
            </a:xfrm>
            <a:custGeom>
              <a:rect b="b" l="l" r="r" t="t"/>
              <a:pathLst>
                <a:path extrusionOk="0" h="142" w="393">
                  <a:moveTo>
                    <a:pt x="293" y="26"/>
                  </a:moveTo>
                  <a:cubicBezTo>
                    <a:pt x="240" y="1"/>
                    <a:pt x="1" y="70"/>
                    <a:pt x="100" y="117"/>
                  </a:cubicBezTo>
                  <a:cubicBezTo>
                    <a:pt x="152" y="142"/>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5"/>
            <p:cNvSpPr/>
            <p:nvPr/>
          </p:nvSpPr>
          <p:spPr>
            <a:xfrm>
              <a:off x="2491755" y="2813853"/>
              <a:ext cx="14063" cy="4276"/>
            </a:xfrm>
            <a:custGeom>
              <a:rect b="b" l="l" r="r" t="t"/>
              <a:pathLst>
                <a:path extrusionOk="0" h="142" w="394">
                  <a:moveTo>
                    <a:pt x="295" y="26"/>
                  </a:moveTo>
                  <a:cubicBezTo>
                    <a:pt x="239" y="1"/>
                    <a:pt x="1" y="70"/>
                    <a:pt x="101" y="117"/>
                  </a:cubicBezTo>
                  <a:cubicBezTo>
                    <a:pt x="154" y="142"/>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5"/>
            <p:cNvSpPr/>
            <p:nvPr/>
          </p:nvSpPr>
          <p:spPr>
            <a:xfrm>
              <a:off x="7014982" y="2802712"/>
              <a:ext cx="39869" cy="15868"/>
            </a:xfrm>
            <a:custGeom>
              <a:rect b="b" l="l" r="r" t="t"/>
              <a:pathLst>
                <a:path extrusionOk="0" h="527" w="1117">
                  <a:moveTo>
                    <a:pt x="648" y="306"/>
                  </a:moveTo>
                  <a:cubicBezTo>
                    <a:pt x="1117" y="0"/>
                    <a:pt x="1" y="526"/>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5"/>
            <p:cNvSpPr/>
            <p:nvPr/>
          </p:nvSpPr>
          <p:spPr>
            <a:xfrm>
              <a:off x="4849272" y="2808493"/>
              <a:ext cx="13849" cy="7407"/>
            </a:xfrm>
            <a:custGeom>
              <a:rect b="b" l="l" r="r" t="t"/>
              <a:pathLst>
                <a:path extrusionOk="0" h="246" w="388">
                  <a:moveTo>
                    <a:pt x="388" y="114"/>
                  </a:moveTo>
                  <a:cubicBezTo>
                    <a:pt x="387" y="22"/>
                    <a:pt x="47" y="0"/>
                    <a:pt x="0" y="114"/>
                  </a:cubicBezTo>
                  <a:cubicBezTo>
                    <a:pt x="221" y="102"/>
                    <a:pt x="301" y="246"/>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5"/>
            <p:cNvSpPr/>
            <p:nvPr/>
          </p:nvSpPr>
          <p:spPr>
            <a:xfrm>
              <a:off x="4591113" y="2811113"/>
              <a:ext cx="13920" cy="4276"/>
            </a:xfrm>
            <a:custGeom>
              <a:rect b="b" l="l" r="r" t="t"/>
              <a:pathLst>
                <a:path extrusionOk="0" h="142" w="390">
                  <a:moveTo>
                    <a:pt x="100" y="117"/>
                  </a:moveTo>
                  <a:cubicBezTo>
                    <a:pt x="153" y="142"/>
                    <a:pt x="389" y="72"/>
                    <a:pt x="292" y="27"/>
                  </a:cubicBezTo>
                  <a:cubicBezTo>
                    <a:pt x="238" y="1"/>
                    <a:pt x="0"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5"/>
            <p:cNvSpPr/>
            <p:nvPr/>
          </p:nvSpPr>
          <p:spPr>
            <a:xfrm>
              <a:off x="196377" y="2811896"/>
              <a:ext cx="13849" cy="2740"/>
            </a:xfrm>
            <a:custGeom>
              <a:rect b="b" l="l" r="r" t="t"/>
              <a:pathLst>
                <a:path extrusionOk="0" h="91" w="388">
                  <a:moveTo>
                    <a:pt x="387" y="1"/>
                  </a:moveTo>
                  <a:cubicBezTo>
                    <a:pt x="236" y="20"/>
                    <a:pt x="5" y="2"/>
                    <a:pt x="1" y="91"/>
                  </a:cubicBezTo>
                  <a:cubicBezTo>
                    <a:pt x="149" y="71"/>
                    <a:pt x="381" y="89"/>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5"/>
            <p:cNvSpPr/>
            <p:nvPr/>
          </p:nvSpPr>
          <p:spPr>
            <a:xfrm>
              <a:off x="7298910" y="2803676"/>
              <a:ext cx="23414" cy="8250"/>
            </a:xfrm>
            <a:custGeom>
              <a:rect b="b" l="l" r="r" t="t"/>
              <a:pathLst>
                <a:path extrusionOk="0" h="274" w="656">
                  <a:moveTo>
                    <a:pt x="409" y="274"/>
                  </a:moveTo>
                  <a:cubicBezTo>
                    <a:pt x="418" y="156"/>
                    <a:pt x="656" y="147"/>
                    <a:pt x="602" y="1"/>
                  </a:cubicBezTo>
                  <a:lnTo>
                    <a:pt x="213" y="1"/>
                  </a:lnTo>
                  <a:cubicBezTo>
                    <a:pt x="1" y="131"/>
                    <a:pt x="8" y="221"/>
                    <a:pt x="409"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5"/>
            <p:cNvSpPr/>
            <p:nvPr/>
          </p:nvSpPr>
          <p:spPr>
            <a:xfrm>
              <a:off x="2147578" y="2808403"/>
              <a:ext cx="13991" cy="4276"/>
            </a:xfrm>
            <a:custGeom>
              <a:rect b="b" l="l" r="r" t="t"/>
              <a:pathLst>
                <a:path extrusionOk="0" h="142" w="392">
                  <a:moveTo>
                    <a:pt x="293" y="25"/>
                  </a:moveTo>
                  <a:cubicBezTo>
                    <a:pt x="239" y="1"/>
                    <a:pt x="0" y="70"/>
                    <a:pt x="98" y="117"/>
                  </a:cubicBezTo>
                  <a:cubicBezTo>
                    <a:pt x="154" y="141"/>
                    <a:pt x="392"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5"/>
            <p:cNvSpPr/>
            <p:nvPr/>
          </p:nvSpPr>
          <p:spPr>
            <a:xfrm>
              <a:off x="1810290" y="2805663"/>
              <a:ext cx="13991" cy="4306"/>
            </a:xfrm>
            <a:custGeom>
              <a:rect b="b" l="l" r="r" t="t"/>
              <a:pathLst>
                <a:path extrusionOk="0" h="143" w="392">
                  <a:moveTo>
                    <a:pt x="293" y="26"/>
                  </a:moveTo>
                  <a:cubicBezTo>
                    <a:pt x="240" y="0"/>
                    <a:pt x="1" y="71"/>
                    <a:pt x="103" y="116"/>
                  </a:cubicBezTo>
                  <a:cubicBezTo>
                    <a:pt x="155" y="142"/>
                    <a:pt x="391"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5"/>
            <p:cNvSpPr/>
            <p:nvPr/>
          </p:nvSpPr>
          <p:spPr>
            <a:xfrm>
              <a:off x="1455942" y="2802472"/>
              <a:ext cx="13813" cy="7407"/>
            </a:xfrm>
            <a:custGeom>
              <a:rect b="b" l="l" r="r" t="t"/>
              <a:pathLst>
                <a:path extrusionOk="0" h="246" w="387">
                  <a:moveTo>
                    <a:pt x="387" y="132"/>
                  </a:moveTo>
                  <a:cubicBezTo>
                    <a:pt x="171" y="141"/>
                    <a:pt x="87" y="0"/>
                    <a:pt x="0" y="132"/>
                  </a:cubicBezTo>
                  <a:cubicBezTo>
                    <a:pt x="2" y="224"/>
                    <a:pt x="340" y="246"/>
                    <a:pt x="387"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5"/>
            <p:cNvSpPr/>
            <p:nvPr/>
          </p:nvSpPr>
          <p:spPr>
            <a:xfrm>
              <a:off x="4284913" y="2800936"/>
              <a:ext cx="13777" cy="5540"/>
            </a:xfrm>
            <a:custGeom>
              <a:rect b="b" l="l" r="r" t="t"/>
              <a:pathLst>
                <a:path extrusionOk="0" h="184"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5"/>
            <p:cNvSpPr/>
            <p:nvPr/>
          </p:nvSpPr>
          <p:spPr>
            <a:xfrm>
              <a:off x="1524791" y="2800936"/>
              <a:ext cx="13849" cy="5540"/>
            </a:xfrm>
            <a:custGeom>
              <a:rect b="b" l="l" r="r" t="t"/>
              <a:pathLst>
                <a:path extrusionOk="0" h="184" w="388">
                  <a:moveTo>
                    <a:pt x="387" y="0"/>
                  </a:moveTo>
                  <a:lnTo>
                    <a:pt x="1" y="0"/>
                  </a:lnTo>
                  <a:lnTo>
                    <a:pt x="1"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5"/>
            <p:cNvSpPr/>
            <p:nvPr/>
          </p:nvSpPr>
          <p:spPr>
            <a:xfrm>
              <a:off x="7932869" y="2800514"/>
              <a:ext cx="20702" cy="3673"/>
            </a:xfrm>
            <a:custGeom>
              <a:rect b="b" l="l" r="r" t="t"/>
              <a:pathLst>
                <a:path extrusionOk="0" h="122" w="580">
                  <a:moveTo>
                    <a:pt x="580" y="14"/>
                  </a:moveTo>
                  <a:cubicBezTo>
                    <a:pt x="353" y="30"/>
                    <a:pt x="34" y="0"/>
                    <a:pt x="0" y="106"/>
                  </a:cubicBezTo>
                  <a:cubicBezTo>
                    <a:pt x="229" y="92"/>
                    <a:pt x="549" y="122"/>
                    <a:pt x="580" y="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5"/>
            <p:cNvSpPr/>
            <p:nvPr/>
          </p:nvSpPr>
          <p:spPr>
            <a:xfrm>
              <a:off x="4470689" y="2797865"/>
              <a:ext cx="6996" cy="6203"/>
            </a:xfrm>
            <a:custGeom>
              <a:rect b="b" l="l" r="r" t="t"/>
              <a:pathLst>
                <a:path extrusionOk="0" h="206" w="196">
                  <a:moveTo>
                    <a:pt x="3" y="102"/>
                  </a:moveTo>
                  <a:cubicBezTo>
                    <a:pt x="0" y="153"/>
                    <a:pt x="157" y="206"/>
                    <a:pt x="193" y="102"/>
                  </a:cubicBezTo>
                  <a:cubicBezTo>
                    <a:pt x="196" y="53"/>
                    <a:pt x="41" y="1"/>
                    <a:pt x="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5"/>
            <p:cNvSpPr/>
            <p:nvPr/>
          </p:nvSpPr>
          <p:spPr>
            <a:xfrm>
              <a:off x="630032" y="2794252"/>
              <a:ext cx="13849" cy="7467"/>
            </a:xfrm>
            <a:custGeom>
              <a:rect b="b" l="l" r="r" t="t"/>
              <a:pathLst>
                <a:path extrusionOk="0" h="248" w="388">
                  <a:moveTo>
                    <a:pt x="387" y="134"/>
                  </a:moveTo>
                  <a:cubicBezTo>
                    <a:pt x="168" y="143"/>
                    <a:pt x="86" y="1"/>
                    <a:pt x="1" y="134"/>
                  </a:cubicBezTo>
                  <a:cubicBezTo>
                    <a:pt x="2" y="222"/>
                    <a:pt x="336" y="247"/>
                    <a:pt x="387" y="1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5"/>
            <p:cNvSpPr/>
            <p:nvPr/>
          </p:nvSpPr>
          <p:spPr>
            <a:xfrm>
              <a:off x="1180579" y="2792415"/>
              <a:ext cx="7031" cy="6203"/>
            </a:xfrm>
            <a:custGeom>
              <a:rect b="b" l="l" r="r" t="t"/>
              <a:pathLst>
                <a:path extrusionOk="0" h="206" w="197">
                  <a:moveTo>
                    <a:pt x="197" y="101"/>
                  </a:moveTo>
                  <a:cubicBezTo>
                    <a:pt x="197" y="52"/>
                    <a:pt x="36" y="0"/>
                    <a:pt x="2" y="101"/>
                  </a:cubicBezTo>
                  <a:cubicBezTo>
                    <a:pt x="1" y="153"/>
                    <a:pt x="156" y="205"/>
                    <a:pt x="197"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5"/>
            <p:cNvSpPr/>
            <p:nvPr/>
          </p:nvSpPr>
          <p:spPr>
            <a:xfrm>
              <a:off x="3534563" y="2789645"/>
              <a:ext cx="6996" cy="6293"/>
            </a:xfrm>
            <a:custGeom>
              <a:rect b="b" l="l" r="r" t="t"/>
              <a:pathLst>
                <a:path extrusionOk="0" h="209" w="196">
                  <a:moveTo>
                    <a:pt x="196" y="104"/>
                  </a:moveTo>
                  <a:cubicBezTo>
                    <a:pt x="196" y="53"/>
                    <a:pt x="38" y="1"/>
                    <a:pt x="4" y="104"/>
                  </a:cubicBezTo>
                  <a:cubicBezTo>
                    <a:pt x="0" y="154"/>
                    <a:pt x="162" y="208"/>
                    <a:pt x="196"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5"/>
            <p:cNvSpPr/>
            <p:nvPr/>
          </p:nvSpPr>
          <p:spPr>
            <a:xfrm>
              <a:off x="7533763" y="2786695"/>
              <a:ext cx="13777" cy="6805"/>
            </a:xfrm>
            <a:custGeom>
              <a:rect b="b" l="l" r="r" t="t"/>
              <a:pathLst>
                <a:path extrusionOk="0" h="226" w="386">
                  <a:moveTo>
                    <a:pt x="386" y="112"/>
                  </a:moveTo>
                  <a:cubicBezTo>
                    <a:pt x="342" y="1"/>
                    <a:pt x="171" y="56"/>
                    <a:pt x="1" y="112"/>
                  </a:cubicBezTo>
                  <a:cubicBezTo>
                    <a:pt x="1" y="203"/>
                    <a:pt x="336" y="225"/>
                    <a:pt x="386"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5"/>
            <p:cNvSpPr/>
            <p:nvPr/>
          </p:nvSpPr>
          <p:spPr>
            <a:xfrm>
              <a:off x="4222952" y="2787297"/>
              <a:ext cx="13777" cy="5480"/>
            </a:xfrm>
            <a:custGeom>
              <a:rect b="b" l="l" r="r" t="t"/>
              <a:pathLst>
                <a:path extrusionOk="0" h="182"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5"/>
            <p:cNvSpPr/>
            <p:nvPr/>
          </p:nvSpPr>
          <p:spPr>
            <a:xfrm>
              <a:off x="2780823" y="2789254"/>
              <a:ext cx="13991" cy="4246"/>
            </a:xfrm>
            <a:custGeom>
              <a:rect b="b" l="l" r="r" t="t"/>
              <a:pathLst>
                <a:path extrusionOk="0" h="141" w="392">
                  <a:moveTo>
                    <a:pt x="101" y="117"/>
                  </a:moveTo>
                  <a:cubicBezTo>
                    <a:pt x="154" y="140"/>
                    <a:pt x="392" y="73"/>
                    <a:pt x="294" y="27"/>
                  </a:cubicBezTo>
                  <a:cubicBezTo>
                    <a:pt x="240" y="1"/>
                    <a:pt x="0" y="71"/>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5"/>
            <p:cNvSpPr/>
            <p:nvPr/>
          </p:nvSpPr>
          <p:spPr>
            <a:xfrm>
              <a:off x="2502248" y="2786905"/>
              <a:ext cx="6853" cy="6293"/>
            </a:xfrm>
            <a:custGeom>
              <a:rect b="b" l="l" r="r" t="t"/>
              <a:pathLst>
                <a:path extrusionOk="0" h="209" w="192">
                  <a:moveTo>
                    <a:pt x="1" y="105"/>
                  </a:moveTo>
                  <a:cubicBezTo>
                    <a:pt x="1" y="153"/>
                    <a:pt x="155" y="208"/>
                    <a:pt x="191" y="105"/>
                  </a:cubicBezTo>
                  <a:cubicBezTo>
                    <a:pt x="191" y="54"/>
                    <a:pt x="35" y="0"/>
                    <a:pt x="1"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5"/>
            <p:cNvSpPr/>
            <p:nvPr/>
          </p:nvSpPr>
          <p:spPr>
            <a:xfrm>
              <a:off x="1868896" y="2786936"/>
              <a:ext cx="7031" cy="6263"/>
            </a:xfrm>
            <a:custGeom>
              <a:rect b="b" l="l" r="r" t="t"/>
              <a:pathLst>
                <a:path extrusionOk="0" h="208" w="197">
                  <a:moveTo>
                    <a:pt x="197" y="104"/>
                  </a:moveTo>
                  <a:cubicBezTo>
                    <a:pt x="197" y="53"/>
                    <a:pt x="40" y="1"/>
                    <a:pt x="4" y="104"/>
                  </a:cubicBezTo>
                  <a:cubicBezTo>
                    <a:pt x="1" y="152"/>
                    <a:pt x="158" y="207"/>
                    <a:pt x="197"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5"/>
            <p:cNvSpPr/>
            <p:nvPr/>
          </p:nvSpPr>
          <p:spPr>
            <a:xfrm>
              <a:off x="512999" y="2790037"/>
              <a:ext cx="13777" cy="2740"/>
            </a:xfrm>
            <a:custGeom>
              <a:rect b="b" l="l" r="r" t="t"/>
              <a:pathLst>
                <a:path extrusionOk="0" h="91" w="386">
                  <a:moveTo>
                    <a:pt x="386" y="1"/>
                  </a:moveTo>
                  <a:cubicBezTo>
                    <a:pt x="236" y="20"/>
                    <a:pt x="5" y="2"/>
                    <a:pt x="1" y="91"/>
                  </a:cubicBezTo>
                  <a:cubicBezTo>
                    <a:pt x="150" y="71"/>
                    <a:pt x="379" y="87"/>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5"/>
            <p:cNvSpPr/>
            <p:nvPr/>
          </p:nvSpPr>
          <p:spPr>
            <a:xfrm>
              <a:off x="6666451" y="2781245"/>
              <a:ext cx="13849" cy="6745"/>
            </a:xfrm>
            <a:custGeom>
              <a:rect b="b" l="l" r="r" t="t"/>
              <a:pathLst>
                <a:path extrusionOk="0" h="224" w="388">
                  <a:moveTo>
                    <a:pt x="387" y="110"/>
                  </a:moveTo>
                  <a:cubicBezTo>
                    <a:pt x="347" y="1"/>
                    <a:pt x="173" y="53"/>
                    <a:pt x="1" y="110"/>
                  </a:cubicBezTo>
                  <a:cubicBezTo>
                    <a:pt x="2" y="202"/>
                    <a:pt x="336"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5"/>
            <p:cNvSpPr/>
            <p:nvPr/>
          </p:nvSpPr>
          <p:spPr>
            <a:xfrm>
              <a:off x="6112264" y="2783804"/>
              <a:ext cx="14027" cy="4276"/>
            </a:xfrm>
            <a:custGeom>
              <a:rect b="b" l="l" r="r" t="t"/>
              <a:pathLst>
                <a:path extrusionOk="0" h="142" w="393">
                  <a:moveTo>
                    <a:pt x="290" y="25"/>
                  </a:moveTo>
                  <a:cubicBezTo>
                    <a:pt x="238" y="0"/>
                    <a:pt x="1" y="70"/>
                    <a:pt x="100" y="117"/>
                  </a:cubicBezTo>
                  <a:cubicBezTo>
                    <a:pt x="153" y="141"/>
                    <a:pt x="392"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5"/>
            <p:cNvSpPr/>
            <p:nvPr/>
          </p:nvSpPr>
          <p:spPr>
            <a:xfrm>
              <a:off x="4993931" y="2779077"/>
              <a:ext cx="20595" cy="9003"/>
            </a:xfrm>
            <a:custGeom>
              <a:rect b="b" l="l" r="r" t="t"/>
              <a:pathLst>
                <a:path extrusionOk="0" h="299" w="577">
                  <a:moveTo>
                    <a:pt x="576" y="1"/>
                  </a:moveTo>
                  <a:lnTo>
                    <a:pt x="192" y="1"/>
                  </a:lnTo>
                  <a:cubicBezTo>
                    <a:pt x="192" y="91"/>
                    <a:pt x="37" y="109"/>
                    <a:pt x="0" y="182"/>
                  </a:cubicBezTo>
                  <a:cubicBezTo>
                    <a:pt x="243" y="189"/>
                    <a:pt x="265" y="298"/>
                    <a:pt x="576"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5"/>
            <p:cNvSpPr/>
            <p:nvPr/>
          </p:nvSpPr>
          <p:spPr>
            <a:xfrm>
              <a:off x="2767438" y="2778716"/>
              <a:ext cx="23878" cy="5871"/>
            </a:xfrm>
            <a:custGeom>
              <a:rect b="b" l="l" r="r" t="t"/>
              <a:pathLst>
                <a:path extrusionOk="0" h="195" w="669">
                  <a:moveTo>
                    <a:pt x="476" y="194"/>
                  </a:moveTo>
                  <a:cubicBezTo>
                    <a:pt x="472" y="103"/>
                    <a:pt x="632" y="86"/>
                    <a:pt x="669" y="13"/>
                  </a:cubicBezTo>
                  <a:cubicBezTo>
                    <a:pt x="365" y="21"/>
                    <a:pt x="1" y="1"/>
                    <a:pt x="88"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5"/>
            <p:cNvSpPr/>
            <p:nvPr/>
          </p:nvSpPr>
          <p:spPr>
            <a:xfrm>
              <a:off x="6883136" y="2778325"/>
              <a:ext cx="14027" cy="4276"/>
            </a:xfrm>
            <a:custGeom>
              <a:rect b="b" l="l" r="r" t="t"/>
              <a:pathLst>
                <a:path extrusionOk="0" h="142" w="393">
                  <a:moveTo>
                    <a:pt x="293" y="26"/>
                  </a:moveTo>
                  <a:cubicBezTo>
                    <a:pt x="238" y="1"/>
                    <a:pt x="1" y="70"/>
                    <a:pt x="100" y="116"/>
                  </a:cubicBezTo>
                  <a:cubicBezTo>
                    <a:pt x="154" y="142"/>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5"/>
            <p:cNvSpPr/>
            <p:nvPr/>
          </p:nvSpPr>
          <p:spPr>
            <a:xfrm>
              <a:off x="4460659" y="2768118"/>
              <a:ext cx="40368" cy="13700"/>
            </a:xfrm>
            <a:custGeom>
              <a:rect b="b" l="l" r="r" t="t"/>
              <a:pathLst>
                <a:path extrusionOk="0" h="455" w="1131">
                  <a:moveTo>
                    <a:pt x="284" y="455"/>
                  </a:moveTo>
                  <a:lnTo>
                    <a:pt x="1054" y="455"/>
                  </a:lnTo>
                  <a:cubicBezTo>
                    <a:pt x="1131" y="238"/>
                    <a:pt x="700" y="259"/>
                    <a:pt x="859" y="1"/>
                  </a:cubicBezTo>
                  <a:cubicBezTo>
                    <a:pt x="1" y="40"/>
                    <a:pt x="576" y="194"/>
                    <a:pt x="284"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5"/>
            <p:cNvSpPr/>
            <p:nvPr/>
          </p:nvSpPr>
          <p:spPr>
            <a:xfrm>
              <a:off x="2498572" y="2778325"/>
              <a:ext cx="14063" cy="4276"/>
            </a:xfrm>
            <a:custGeom>
              <a:rect b="b" l="l" r="r" t="t"/>
              <a:pathLst>
                <a:path extrusionOk="0" h="142" w="394">
                  <a:moveTo>
                    <a:pt x="294" y="26"/>
                  </a:moveTo>
                  <a:cubicBezTo>
                    <a:pt x="242" y="1"/>
                    <a:pt x="1" y="70"/>
                    <a:pt x="104" y="116"/>
                  </a:cubicBezTo>
                  <a:cubicBezTo>
                    <a:pt x="156" y="142"/>
                    <a:pt x="393"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5"/>
            <p:cNvSpPr/>
            <p:nvPr/>
          </p:nvSpPr>
          <p:spPr>
            <a:xfrm>
              <a:off x="1865363" y="2778325"/>
              <a:ext cx="14099" cy="4276"/>
            </a:xfrm>
            <a:custGeom>
              <a:rect b="b" l="l" r="r" t="t"/>
              <a:pathLst>
                <a:path extrusionOk="0" h="142" w="395">
                  <a:moveTo>
                    <a:pt x="103" y="116"/>
                  </a:moveTo>
                  <a:cubicBezTo>
                    <a:pt x="153" y="142"/>
                    <a:pt x="395" y="73"/>
                    <a:pt x="296" y="26"/>
                  </a:cubicBezTo>
                  <a:cubicBezTo>
                    <a:pt x="237" y="1"/>
                    <a:pt x="1" y="70"/>
                    <a:pt x="103"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5"/>
            <p:cNvSpPr/>
            <p:nvPr/>
          </p:nvSpPr>
          <p:spPr>
            <a:xfrm>
              <a:off x="170750" y="2765709"/>
              <a:ext cx="46293" cy="18759"/>
            </a:xfrm>
            <a:custGeom>
              <a:rect b="b" l="l" r="r" t="t"/>
              <a:pathLst>
                <a:path extrusionOk="0" h="623" w="1297">
                  <a:moveTo>
                    <a:pt x="1297" y="353"/>
                  </a:moveTo>
                  <a:cubicBezTo>
                    <a:pt x="926" y="315"/>
                    <a:pt x="1144" y="1"/>
                    <a:pt x="524" y="81"/>
                  </a:cubicBezTo>
                  <a:cubicBezTo>
                    <a:pt x="1" y="224"/>
                    <a:pt x="1001" y="622"/>
                    <a:pt x="1297" y="3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5"/>
            <p:cNvSpPr/>
            <p:nvPr/>
          </p:nvSpPr>
          <p:spPr>
            <a:xfrm>
              <a:off x="8576393" y="2772845"/>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5"/>
            <p:cNvSpPr/>
            <p:nvPr/>
          </p:nvSpPr>
          <p:spPr>
            <a:xfrm>
              <a:off x="7086330" y="2773567"/>
              <a:ext cx="13742" cy="2800"/>
            </a:xfrm>
            <a:custGeom>
              <a:rect b="b" l="l" r="r" t="t"/>
              <a:pathLst>
                <a:path extrusionOk="0" h="93" w="385">
                  <a:moveTo>
                    <a:pt x="384" y="1"/>
                  </a:moveTo>
                  <a:cubicBezTo>
                    <a:pt x="234" y="22"/>
                    <a:pt x="4" y="5"/>
                    <a:pt x="0" y="92"/>
                  </a:cubicBezTo>
                  <a:cubicBezTo>
                    <a:pt x="149" y="73"/>
                    <a:pt x="380" y="90"/>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5"/>
            <p:cNvSpPr/>
            <p:nvPr/>
          </p:nvSpPr>
          <p:spPr>
            <a:xfrm>
              <a:off x="4215171" y="2765438"/>
              <a:ext cx="21558" cy="6413"/>
            </a:xfrm>
            <a:custGeom>
              <a:rect b="b" l="l" r="r" t="t"/>
              <a:pathLst>
                <a:path extrusionOk="0" h="213" w="604">
                  <a:moveTo>
                    <a:pt x="604" y="181"/>
                  </a:moveTo>
                  <a:lnTo>
                    <a:pt x="604" y="1"/>
                  </a:lnTo>
                  <a:lnTo>
                    <a:pt x="25" y="1"/>
                  </a:lnTo>
                  <a:cubicBezTo>
                    <a:pt x="1" y="164"/>
                    <a:pt x="219" y="212"/>
                    <a:pt x="604"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5"/>
            <p:cNvSpPr/>
            <p:nvPr/>
          </p:nvSpPr>
          <p:spPr>
            <a:xfrm>
              <a:off x="3049297" y="2767335"/>
              <a:ext cx="13920" cy="4306"/>
            </a:xfrm>
            <a:custGeom>
              <a:rect b="b" l="l" r="r" t="t"/>
              <a:pathLst>
                <a:path extrusionOk="0" h="143" w="390">
                  <a:moveTo>
                    <a:pt x="293" y="27"/>
                  </a:moveTo>
                  <a:cubicBezTo>
                    <a:pt x="240" y="0"/>
                    <a:pt x="1" y="71"/>
                    <a:pt x="100" y="118"/>
                  </a:cubicBezTo>
                  <a:cubicBezTo>
                    <a:pt x="151" y="143"/>
                    <a:pt x="390" y="76"/>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5"/>
            <p:cNvSpPr/>
            <p:nvPr/>
          </p:nvSpPr>
          <p:spPr>
            <a:xfrm>
              <a:off x="1383487" y="2767335"/>
              <a:ext cx="14063" cy="4306"/>
            </a:xfrm>
            <a:custGeom>
              <a:rect b="b" l="l" r="r" t="t"/>
              <a:pathLst>
                <a:path extrusionOk="0" h="143" w="394">
                  <a:moveTo>
                    <a:pt x="296" y="27"/>
                  </a:moveTo>
                  <a:cubicBezTo>
                    <a:pt x="241" y="0"/>
                    <a:pt x="1" y="71"/>
                    <a:pt x="101" y="118"/>
                  </a:cubicBezTo>
                  <a:cubicBezTo>
                    <a:pt x="157" y="143"/>
                    <a:pt x="394" y="76"/>
                    <a:pt x="296"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5"/>
            <p:cNvSpPr/>
            <p:nvPr/>
          </p:nvSpPr>
          <p:spPr>
            <a:xfrm>
              <a:off x="254768" y="2767335"/>
              <a:ext cx="14063" cy="4306"/>
            </a:xfrm>
            <a:custGeom>
              <a:rect b="b" l="l" r="r" t="t"/>
              <a:pathLst>
                <a:path extrusionOk="0" h="143" w="394">
                  <a:moveTo>
                    <a:pt x="291" y="27"/>
                  </a:moveTo>
                  <a:cubicBezTo>
                    <a:pt x="238" y="0"/>
                    <a:pt x="0" y="71"/>
                    <a:pt x="99" y="118"/>
                  </a:cubicBezTo>
                  <a:cubicBezTo>
                    <a:pt x="152" y="143"/>
                    <a:pt x="393" y="76"/>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5"/>
            <p:cNvSpPr/>
            <p:nvPr/>
          </p:nvSpPr>
          <p:spPr>
            <a:xfrm>
              <a:off x="4529188" y="2764685"/>
              <a:ext cx="13956" cy="4246"/>
            </a:xfrm>
            <a:custGeom>
              <a:rect b="b" l="l" r="r" t="t"/>
              <a:pathLst>
                <a:path extrusionOk="0" h="141" w="391">
                  <a:moveTo>
                    <a:pt x="290" y="26"/>
                  </a:moveTo>
                  <a:cubicBezTo>
                    <a:pt x="237" y="1"/>
                    <a:pt x="1" y="69"/>
                    <a:pt x="99" y="117"/>
                  </a:cubicBezTo>
                  <a:cubicBezTo>
                    <a:pt x="151" y="141"/>
                    <a:pt x="391" y="71"/>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5"/>
            <p:cNvSpPr/>
            <p:nvPr/>
          </p:nvSpPr>
          <p:spPr>
            <a:xfrm>
              <a:off x="2144259" y="2759085"/>
              <a:ext cx="27626" cy="9997"/>
            </a:xfrm>
            <a:custGeom>
              <a:rect b="b" l="l" r="r" t="t"/>
              <a:pathLst>
                <a:path extrusionOk="0" h="332" w="774">
                  <a:moveTo>
                    <a:pt x="0" y="212"/>
                  </a:moveTo>
                  <a:cubicBezTo>
                    <a:pt x="258" y="329"/>
                    <a:pt x="717" y="332"/>
                    <a:pt x="773" y="122"/>
                  </a:cubicBezTo>
                  <a:cubicBezTo>
                    <a:pt x="516" y="3"/>
                    <a:pt x="54" y="0"/>
                    <a:pt x="0" y="2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5"/>
            <p:cNvSpPr/>
            <p:nvPr/>
          </p:nvSpPr>
          <p:spPr>
            <a:xfrm>
              <a:off x="8442263" y="2759386"/>
              <a:ext cx="13849" cy="6745"/>
            </a:xfrm>
            <a:custGeom>
              <a:rect b="b" l="l" r="r" t="t"/>
              <a:pathLst>
                <a:path extrusionOk="0" h="224" w="388">
                  <a:moveTo>
                    <a:pt x="387" y="110"/>
                  </a:moveTo>
                  <a:cubicBezTo>
                    <a:pt x="347" y="1"/>
                    <a:pt x="173" y="54"/>
                    <a:pt x="1" y="110"/>
                  </a:cubicBezTo>
                  <a:cubicBezTo>
                    <a:pt x="3" y="202"/>
                    <a:pt x="339"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5"/>
            <p:cNvSpPr/>
            <p:nvPr/>
          </p:nvSpPr>
          <p:spPr>
            <a:xfrm>
              <a:off x="7747093" y="2759537"/>
              <a:ext cx="6960" cy="6263"/>
            </a:xfrm>
            <a:custGeom>
              <a:rect b="b" l="l" r="r" t="t"/>
              <a:pathLst>
                <a:path extrusionOk="0" h="208" w="195">
                  <a:moveTo>
                    <a:pt x="194" y="105"/>
                  </a:moveTo>
                  <a:cubicBezTo>
                    <a:pt x="194" y="54"/>
                    <a:pt x="36" y="1"/>
                    <a:pt x="1" y="105"/>
                  </a:cubicBezTo>
                  <a:cubicBezTo>
                    <a:pt x="1" y="155"/>
                    <a:pt x="155" y="207"/>
                    <a:pt x="194"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5"/>
            <p:cNvSpPr/>
            <p:nvPr/>
          </p:nvSpPr>
          <p:spPr>
            <a:xfrm>
              <a:off x="4587758" y="2759958"/>
              <a:ext cx="13777" cy="5450"/>
            </a:xfrm>
            <a:custGeom>
              <a:rect b="b" l="l" r="r" t="t"/>
              <a:pathLst>
                <a:path extrusionOk="0" h="181" w="386">
                  <a:moveTo>
                    <a:pt x="386" y="0"/>
                  </a:moveTo>
                  <a:lnTo>
                    <a:pt x="0" y="0"/>
                  </a:lnTo>
                  <a:lnTo>
                    <a:pt x="0" y="180"/>
                  </a:lnTo>
                  <a:lnTo>
                    <a:pt x="386" y="1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5"/>
            <p:cNvSpPr/>
            <p:nvPr/>
          </p:nvSpPr>
          <p:spPr>
            <a:xfrm>
              <a:off x="1383487" y="2761915"/>
              <a:ext cx="14063" cy="4276"/>
            </a:xfrm>
            <a:custGeom>
              <a:rect b="b" l="l" r="r" t="t"/>
              <a:pathLst>
                <a:path extrusionOk="0" h="142" w="394">
                  <a:moveTo>
                    <a:pt x="296" y="26"/>
                  </a:moveTo>
                  <a:cubicBezTo>
                    <a:pt x="241" y="0"/>
                    <a:pt x="1" y="69"/>
                    <a:pt x="101" y="115"/>
                  </a:cubicBezTo>
                  <a:cubicBezTo>
                    <a:pt x="157" y="141"/>
                    <a:pt x="394" y="73"/>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5"/>
            <p:cNvSpPr/>
            <p:nvPr/>
          </p:nvSpPr>
          <p:spPr>
            <a:xfrm>
              <a:off x="1352685" y="2759778"/>
              <a:ext cx="23914" cy="6022"/>
            </a:xfrm>
            <a:custGeom>
              <a:rect b="b" l="l" r="r" t="t"/>
              <a:pathLst>
                <a:path extrusionOk="0" h="200" w="670">
                  <a:moveTo>
                    <a:pt x="578" y="6"/>
                  </a:moveTo>
                  <a:cubicBezTo>
                    <a:pt x="246" y="1"/>
                    <a:pt x="86" y="75"/>
                    <a:pt x="1" y="186"/>
                  </a:cubicBezTo>
                  <a:cubicBezTo>
                    <a:pt x="304" y="178"/>
                    <a:pt x="669" y="199"/>
                    <a:pt x="578"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5"/>
            <p:cNvSpPr/>
            <p:nvPr/>
          </p:nvSpPr>
          <p:spPr>
            <a:xfrm>
              <a:off x="172142" y="2761915"/>
              <a:ext cx="14063" cy="4276"/>
            </a:xfrm>
            <a:custGeom>
              <a:rect b="b" l="l" r="r" t="t"/>
              <a:pathLst>
                <a:path extrusionOk="0" h="142" w="394">
                  <a:moveTo>
                    <a:pt x="293" y="26"/>
                  </a:moveTo>
                  <a:cubicBezTo>
                    <a:pt x="240" y="0"/>
                    <a:pt x="1" y="69"/>
                    <a:pt x="100" y="115"/>
                  </a:cubicBezTo>
                  <a:cubicBezTo>
                    <a:pt x="152" y="141"/>
                    <a:pt x="394"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5"/>
            <p:cNvSpPr/>
            <p:nvPr/>
          </p:nvSpPr>
          <p:spPr>
            <a:xfrm>
              <a:off x="8593739" y="2753696"/>
              <a:ext cx="27555" cy="10207"/>
            </a:xfrm>
            <a:custGeom>
              <a:rect b="b" l="l" r="r" t="t"/>
              <a:pathLst>
                <a:path extrusionOk="0" h="339" w="772">
                  <a:moveTo>
                    <a:pt x="772" y="299"/>
                  </a:moveTo>
                  <a:lnTo>
                    <a:pt x="772" y="27"/>
                  </a:lnTo>
                  <a:cubicBezTo>
                    <a:pt x="332" y="0"/>
                    <a:pt x="48" y="47"/>
                    <a:pt x="1" y="208"/>
                  </a:cubicBezTo>
                  <a:cubicBezTo>
                    <a:pt x="260" y="237"/>
                    <a:pt x="367" y="339"/>
                    <a:pt x="772"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5"/>
            <p:cNvSpPr/>
            <p:nvPr/>
          </p:nvSpPr>
          <p:spPr>
            <a:xfrm>
              <a:off x="7967347" y="2756827"/>
              <a:ext cx="6924" cy="6293"/>
            </a:xfrm>
            <a:custGeom>
              <a:rect b="b" l="l" r="r" t="t"/>
              <a:pathLst>
                <a:path extrusionOk="0" h="209" w="194">
                  <a:moveTo>
                    <a:pt x="193" y="104"/>
                  </a:moveTo>
                  <a:cubicBezTo>
                    <a:pt x="193" y="53"/>
                    <a:pt x="38" y="1"/>
                    <a:pt x="0" y="104"/>
                  </a:cubicBezTo>
                  <a:cubicBezTo>
                    <a:pt x="0" y="156"/>
                    <a:pt x="156" y="208"/>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5"/>
            <p:cNvSpPr/>
            <p:nvPr/>
          </p:nvSpPr>
          <p:spPr>
            <a:xfrm>
              <a:off x="7664395" y="2748969"/>
              <a:ext cx="29910" cy="13760"/>
            </a:xfrm>
            <a:custGeom>
              <a:rect b="b" l="l" r="r" t="t"/>
              <a:pathLst>
                <a:path extrusionOk="0" h="457" w="838">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5"/>
            <p:cNvSpPr/>
            <p:nvPr/>
          </p:nvSpPr>
          <p:spPr>
            <a:xfrm>
              <a:off x="7595581" y="2754117"/>
              <a:ext cx="7031" cy="6263"/>
            </a:xfrm>
            <a:custGeom>
              <a:rect b="b" l="l" r="r" t="t"/>
              <a:pathLst>
                <a:path extrusionOk="0" h="208" w="197">
                  <a:moveTo>
                    <a:pt x="195" y="104"/>
                  </a:moveTo>
                  <a:cubicBezTo>
                    <a:pt x="197" y="53"/>
                    <a:pt x="39" y="1"/>
                    <a:pt x="1" y="104"/>
                  </a:cubicBezTo>
                  <a:cubicBezTo>
                    <a:pt x="4" y="152"/>
                    <a:pt x="160"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5"/>
            <p:cNvSpPr/>
            <p:nvPr/>
          </p:nvSpPr>
          <p:spPr>
            <a:xfrm>
              <a:off x="4274669" y="2747162"/>
              <a:ext cx="58821" cy="12827"/>
            </a:xfrm>
            <a:custGeom>
              <a:rect b="b" l="l" r="r" t="t"/>
              <a:pathLst>
                <a:path extrusionOk="0" h="426" w="1648">
                  <a:moveTo>
                    <a:pt x="673" y="425"/>
                  </a:moveTo>
                  <a:cubicBezTo>
                    <a:pt x="1648" y="60"/>
                    <a:pt x="1" y="1"/>
                    <a:pt x="673" y="4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5"/>
            <p:cNvSpPr/>
            <p:nvPr/>
          </p:nvSpPr>
          <p:spPr>
            <a:xfrm>
              <a:off x="4615241" y="2754479"/>
              <a:ext cx="13777" cy="2740"/>
            </a:xfrm>
            <a:custGeom>
              <a:rect b="b" l="l" r="r" t="t"/>
              <a:pathLst>
                <a:path extrusionOk="0" h="91" w="386">
                  <a:moveTo>
                    <a:pt x="386" y="1"/>
                  </a:moveTo>
                  <a:cubicBezTo>
                    <a:pt x="236" y="20"/>
                    <a:pt x="6" y="2"/>
                    <a:pt x="1" y="91"/>
                  </a:cubicBezTo>
                  <a:cubicBezTo>
                    <a:pt x="151" y="71"/>
                    <a:pt x="382"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5"/>
            <p:cNvSpPr/>
            <p:nvPr/>
          </p:nvSpPr>
          <p:spPr>
            <a:xfrm>
              <a:off x="4078435" y="2751739"/>
              <a:ext cx="13777" cy="5480"/>
            </a:xfrm>
            <a:custGeom>
              <a:rect b="b" l="l" r="r" t="t"/>
              <a:pathLst>
                <a:path extrusionOk="0" h="182" w="386">
                  <a:moveTo>
                    <a:pt x="386" y="0"/>
                  </a:moveTo>
                  <a:lnTo>
                    <a:pt x="1" y="0"/>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5"/>
            <p:cNvSpPr/>
            <p:nvPr/>
          </p:nvSpPr>
          <p:spPr>
            <a:xfrm>
              <a:off x="3059719" y="2751377"/>
              <a:ext cx="6924" cy="6233"/>
            </a:xfrm>
            <a:custGeom>
              <a:rect b="b" l="l" r="r" t="t"/>
              <a:pathLst>
                <a:path extrusionOk="0" h="207" w="194">
                  <a:moveTo>
                    <a:pt x="193" y="104"/>
                  </a:moveTo>
                  <a:cubicBezTo>
                    <a:pt x="193" y="53"/>
                    <a:pt x="37" y="0"/>
                    <a:pt x="0" y="104"/>
                  </a:cubicBezTo>
                  <a:cubicBezTo>
                    <a:pt x="0" y="154"/>
                    <a:pt x="158" y="207"/>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5"/>
            <p:cNvSpPr/>
            <p:nvPr/>
          </p:nvSpPr>
          <p:spPr>
            <a:xfrm>
              <a:off x="1352649" y="2748638"/>
              <a:ext cx="7031" cy="6263"/>
            </a:xfrm>
            <a:custGeom>
              <a:rect b="b" l="l" r="r" t="t"/>
              <a:pathLst>
                <a:path extrusionOk="0" h="208" w="197">
                  <a:moveTo>
                    <a:pt x="194" y="103"/>
                  </a:moveTo>
                  <a:cubicBezTo>
                    <a:pt x="196" y="52"/>
                    <a:pt x="40" y="0"/>
                    <a:pt x="2" y="103"/>
                  </a:cubicBezTo>
                  <a:cubicBezTo>
                    <a:pt x="1" y="154"/>
                    <a:pt x="157" y="208"/>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5"/>
            <p:cNvSpPr/>
            <p:nvPr/>
          </p:nvSpPr>
          <p:spPr>
            <a:xfrm>
              <a:off x="8786439" y="2740207"/>
              <a:ext cx="27840" cy="18427"/>
            </a:xfrm>
            <a:custGeom>
              <a:rect b="b" l="l" r="r" t="t"/>
              <a:pathLst>
                <a:path extrusionOk="0" h="612" w="780">
                  <a:moveTo>
                    <a:pt x="0" y="292"/>
                  </a:moveTo>
                  <a:cubicBezTo>
                    <a:pt x="780" y="612"/>
                    <a:pt x="455" y="1"/>
                    <a:pt x="0" y="2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5"/>
            <p:cNvSpPr/>
            <p:nvPr/>
          </p:nvSpPr>
          <p:spPr>
            <a:xfrm>
              <a:off x="6508158" y="2745868"/>
              <a:ext cx="6924" cy="6293"/>
            </a:xfrm>
            <a:custGeom>
              <a:rect b="b" l="l" r="r" t="t"/>
              <a:pathLst>
                <a:path extrusionOk="0" h="209" w="194">
                  <a:moveTo>
                    <a:pt x="191" y="104"/>
                  </a:moveTo>
                  <a:cubicBezTo>
                    <a:pt x="193" y="54"/>
                    <a:pt x="38" y="1"/>
                    <a:pt x="0" y="104"/>
                  </a:cubicBezTo>
                  <a:cubicBezTo>
                    <a:pt x="0" y="155"/>
                    <a:pt x="158" y="208"/>
                    <a:pt x="191"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5"/>
            <p:cNvSpPr/>
            <p:nvPr/>
          </p:nvSpPr>
          <p:spPr>
            <a:xfrm>
              <a:off x="8755352" y="2745476"/>
              <a:ext cx="14027" cy="4276"/>
            </a:xfrm>
            <a:custGeom>
              <a:rect b="b" l="l" r="r" t="t"/>
              <a:pathLst>
                <a:path extrusionOk="0" h="142" w="393">
                  <a:moveTo>
                    <a:pt x="100" y="117"/>
                  </a:moveTo>
                  <a:cubicBezTo>
                    <a:pt x="153" y="142"/>
                    <a:pt x="392" y="74"/>
                    <a:pt x="293" y="27"/>
                  </a:cubicBezTo>
                  <a:cubicBezTo>
                    <a:pt x="241" y="1"/>
                    <a:pt x="1"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5"/>
            <p:cNvSpPr/>
            <p:nvPr/>
          </p:nvSpPr>
          <p:spPr>
            <a:xfrm>
              <a:off x="2188838" y="2745476"/>
              <a:ext cx="14099" cy="4306"/>
            </a:xfrm>
            <a:custGeom>
              <a:rect b="b" l="l" r="r" t="t"/>
              <a:pathLst>
                <a:path extrusionOk="0" h="143" w="395">
                  <a:moveTo>
                    <a:pt x="294" y="27"/>
                  </a:moveTo>
                  <a:cubicBezTo>
                    <a:pt x="241" y="1"/>
                    <a:pt x="1" y="71"/>
                    <a:pt x="104" y="117"/>
                  </a:cubicBezTo>
                  <a:cubicBezTo>
                    <a:pt x="155" y="143"/>
                    <a:pt x="395" y="74"/>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5"/>
            <p:cNvSpPr/>
            <p:nvPr/>
          </p:nvSpPr>
          <p:spPr>
            <a:xfrm>
              <a:off x="1111837" y="2746259"/>
              <a:ext cx="13777" cy="2740"/>
            </a:xfrm>
            <a:custGeom>
              <a:rect b="b" l="l" r="r" t="t"/>
              <a:pathLst>
                <a:path extrusionOk="0" h="91" w="386">
                  <a:moveTo>
                    <a:pt x="385" y="1"/>
                  </a:moveTo>
                  <a:cubicBezTo>
                    <a:pt x="235" y="22"/>
                    <a:pt x="5" y="2"/>
                    <a:pt x="0" y="91"/>
                  </a:cubicBezTo>
                  <a:cubicBezTo>
                    <a:pt x="150" y="71"/>
                    <a:pt x="379" y="90"/>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5"/>
            <p:cNvSpPr/>
            <p:nvPr/>
          </p:nvSpPr>
          <p:spPr>
            <a:xfrm>
              <a:off x="798462" y="2745476"/>
              <a:ext cx="14063" cy="4276"/>
            </a:xfrm>
            <a:custGeom>
              <a:rect b="b" l="l" r="r" t="t"/>
              <a:pathLst>
                <a:path extrusionOk="0" h="142" w="394">
                  <a:moveTo>
                    <a:pt x="102" y="117"/>
                  </a:moveTo>
                  <a:cubicBezTo>
                    <a:pt x="155" y="142"/>
                    <a:pt x="393" y="74"/>
                    <a:pt x="294" y="27"/>
                  </a:cubicBezTo>
                  <a:cubicBezTo>
                    <a:pt x="242" y="1"/>
                    <a:pt x="1" y="71"/>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5"/>
            <p:cNvSpPr/>
            <p:nvPr/>
          </p:nvSpPr>
          <p:spPr>
            <a:xfrm>
              <a:off x="8889624" y="2737949"/>
              <a:ext cx="23950" cy="5992"/>
            </a:xfrm>
            <a:custGeom>
              <a:rect b="b" l="l" r="r" t="t"/>
              <a:pathLst>
                <a:path extrusionOk="0" h="199" w="671">
                  <a:moveTo>
                    <a:pt x="582" y="4"/>
                  </a:moveTo>
                  <a:cubicBezTo>
                    <a:pt x="249" y="0"/>
                    <a:pt x="88" y="73"/>
                    <a:pt x="1" y="185"/>
                  </a:cubicBezTo>
                  <a:cubicBezTo>
                    <a:pt x="305" y="178"/>
                    <a:pt x="670" y="198"/>
                    <a:pt x="582" y="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5"/>
            <p:cNvSpPr/>
            <p:nvPr/>
          </p:nvSpPr>
          <p:spPr>
            <a:xfrm>
              <a:off x="8769521" y="2737738"/>
              <a:ext cx="23878" cy="5811"/>
            </a:xfrm>
            <a:custGeom>
              <a:rect b="b" l="l" r="r" t="t"/>
              <a:pathLst>
                <a:path extrusionOk="0" h="193" w="669">
                  <a:moveTo>
                    <a:pt x="474" y="192"/>
                  </a:moveTo>
                  <a:cubicBezTo>
                    <a:pt x="474" y="101"/>
                    <a:pt x="630" y="85"/>
                    <a:pt x="669" y="11"/>
                  </a:cubicBezTo>
                  <a:cubicBezTo>
                    <a:pt x="363" y="21"/>
                    <a:pt x="1" y="1"/>
                    <a:pt x="88"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5"/>
            <p:cNvSpPr/>
            <p:nvPr/>
          </p:nvSpPr>
          <p:spPr>
            <a:xfrm>
              <a:off x="2894501" y="2732620"/>
              <a:ext cx="13813" cy="10930"/>
            </a:xfrm>
            <a:custGeom>
              <a:rect b="b" l="l" r="r" t="t"/>
              <a:pathLst>
                <a:path extrusionOk="0" h="363" w="387">
                  <a:moveTo>
                    <a:pt x="387" y="1"/>
                  </a:moveTo>
                  <a:lnTo>
                    <a:pt x="0" y="1"/>
                  </a:lnTo>
                  <a:lnTo>
                    <a:pt x="0" y="362"/>
                  </a:lnTo>
                  <a:lnTo>
                    <a:pt x="387" y="3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5"/>
            <p:cNvSpPr/>
            <p:nvPr/>
          </p:nvSpPr>
          <p:spPr>
            <a:xfrm>
              <a:off x="6738584" y="2737347"/>
              <a:ext cx="14099" cy="4246"/>
            </a:xfrm>
            <a:custGeom>
              <a:rect b="b" l="l" r="r" t="t"/>
              <a:pathLst>
                <a:path extrusionOk="0" h="141" w="395">
                  <a:moveTo>
                    <a:pt x="294" y="24"/>
                  </a:moveTo>
                  <a:cubicBezTo>
                    <a:pt x="241" y="0"/>
                    <a:pt x="0" y="68"/>
                    <a:pt x="98" y="115"/>
                  </a:cubicBezTo>
                  <a:cubicBezTo>
                    <a:pt x="154" y="140"/>
                    <a:pt x="395"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5"/>
            <p:cNvSpPr/>
            <p:nvPr/>
          </p:nvSpPr>
          <p:spPr>
            <a:xfrm>
              <a:off x="8222008" y="2735299"/>
              <a:ext cx="13777" cy="2770"/>
            </a:xfrm>
            <a:custGeom>
              <a:rect b="b" l="l" r="r" t="t"/>
              <a:pathLst>
                <a:path extrusionOk="0" h="92" w="386">
                  <a:moveTo>
                    <a:pt x="385" y="1"/>
                  </a:moveTo>
                  <a:cubicBezTo>
                    <a:pt x="238" y="23"/>
                    <a:pt x="7" y="4"/>
                    <a:pt x="0" y="92"/>
                  </a:cubicBezTo>
                  <a:cubicBezTo>
                    <a:pt x="149" y="71"/>
                    <a:pt x="383" y="91"/>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5"/>
            <p:cNvSpPr/>
            <p:nvPr/>
          </p:nvSpPr>
          <p:spPr>
            <a:xfrm>
              <a:off x="6521935" y="2734818"/>
              <a:ext cx="20666" cy="3764"/>
            </a:xfrm>
            <a:custGeom>
              <a:rect b="b" l="l" r="r" t="t"/>
              <a:pathLst>
                <a:path extrusionOk="0" h="125" w="579">
                  <a:moveTo>
                    <a:pt x="579" y="17"/>
                  </a:moveTo>
                  <a:cubicBezTo>
                    <a:pt x="352" y="32"/>
                    <a:pt x="31" y="1"/>
                    <a:pt x="1" y="108"/>
                  </a:cubicBezTo>
                  <a:cubicBezTo>
                    <a:pt x="226" y="94"/>
                    <a:pt x="547" y="125"/>
                    <a:pt x="579" y="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5"/>
            <p:cNvSpPr/>
            <p:nvPr/>
          </p:nvSpPr>
          <p:spPr>
            <a:xfrm>
              <a:off x="8841547" y="2729519"/>
              <a:ext cx="6889" cy="6203"/>
            </a:xfrm>
            <a:custGeom>
              <a:rect b="b" l="l" r="r" t="t"/>
              <a:pathLst>
                <a:path extrusionOk="0" h="206" w="193">
                  <a:moveTo>
                    <a:pt x="192" y="104"/>
                  </a:moveTo>
                  <a:cubicBezTo>
                    <a:pt x="192" y="53"/>
                    <a:pt x="38" y="1"/>
                    <a:pt x="1" y="104"/>
                  </a:cubicBezTo>
                  <a:cubicBezTo>
                    <a:pt x="1" y="153"/>
                    <a:pt x="153" y="206"/>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5"/>
            <p:cNvSpPr/>
            <p:nvPr/>
          </p:nvSpPr>
          <p:spPr>
            <a:xfrm>
              <a:off x="8689143" y="2729880"/>
              <a:ext cx="21523" cy="6444"/>
            </a:xfrm>
            <a:custGeom>
              <a:rect b="b" l="l" r="r" t="t"/>
              <a:pathLst>
                <a:path extrusionOk="0" h="214" w="603">
                  <a:moveTo>
                    <a:pt x="603" y="181"/>
                  </a:moveTo>
                  <a:lnTo>
                    <a:pt x="603" y="0"/>
                  </a:lnTo>
                  <a:lnTo>
                    <a:pt x="27" y="0"/>
                  </a:lnTo>
                  <a:cubicBezTo>
                    <a:pt x="1" y="164"/>
                    <a:pt x="219" y="213"/>
                    <a:pt x="603"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5"/>
            <p:cNvSpPr/>
            <p:nvPr/>
          </p:nvSpPr>
          <p:spPr>
            <a:xfrm>
              <a:off x="1398585" y="2716753"/>
              <a:ext cx="37120" cy="15898"/>
            </a:xfrm>
            <a:custGeom>
              <a:rect b="b" l="l" r="r" t="t"/>
              <a:pathLst>
                <a:path extrusionOk="0" h="528" w="1040">
                  <a:moveTo>
                    <a:pt x="837" y="528"/>
                  </a:moveTo>
                  <a:cubicBezTo>
                    <a:pt x="1040" y="0"/>
                    <a:pt x="1" y="490"/>
                    <a:pt x="837" y="5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5"/>
            <p:cNvSpPr/>
            <p:nvPr/>
          </p:nvSpPr>
          <p:spPr>
            <a:xfrm>
              <a:off x="8160190" y="2718950"/>
              <a:ext cx="29946" cy="10990"/>
            </a:xfrm>
            <a:custGeom>
              <a:rect b="b" l="l" r="r" t="t"/>
              <a:pathLst>
                <a:path extrusionOk="0" h="365" w="839">
                  <a:moveTo>
                    <a:pt x="576" y="1"/>
                  </a:moveTo>
                  <a:cubicBezTo>
                    <a:pt x="744" y="292"/>
                    <a:pt x="77" y="189"/>
                    <a:pt x="0" y="365"/>
                  </a:cubicBezTo>
                  <a:lnTo>
                    <a:pt x="770" y="365"/>
                  </a:lnTo>
                  <a:cubicBezTo>
                    <a:pt x="736" y="228"/>
                    <a:pt x="838" y="28"/>
                    <a:pt x="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5"/>
            <p:cNvSpPr/>
            <p:nvPr/>
          </p:nvSpPr>
          <p:spPr>
            <a:xfrm>
              <a:off x="6535676" y="2727170"/>
              <a:ext cx="13777" cy="2770"/>
            </a:xfrm>
            <a:custGeom>
              <a:rect b="b" l="l" r="r" t="t"/>
              <a:pathLst>
                <a:path extrusionOk="0" h="92" w="386">
                  <a:moveTo>
                    <a:pt x="386" y="0"/>
                  </a:moveTo>
                  <a:cubicBezTo>
                    <a:pt x="238" y="20"/>
                    <a:pt x="6" y="3"/>
                    <a:pt x="1" y="92"/>
                  </a:cubicBezTo>
                  <a:cubicBezTo>
                    <a:pt x="149" y="71"/>
                    <a:pt x="383"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5"/>
            <p:cNvSpPr/>
            <p:nvPr/>
          </p:nvSpPr>
          <p:spPr>
            <a:xfrm>
              <a:off x="5072882" y="2726417"/>
              <a:ext cx="14027" cy="4276"/>
            </a:xfrm>
            <a:custGeom>
              <a:rect b="b" l="l" r="r" t="t"/>
              <a:pathLst>
                <a:path extrusionOk="0" h="142" w="393">
                  <a:moveTo>
                    <a:pt x="295" y="25"/>
                  </a:moveTo>
                  <a:cubicBezTo>
                    <a:pt x="242" y="1"/>
                    <a:pt x="1" y="70"/>
                    <a:pt x="101" y="117"/>
                  </a:cubicBezTo>
                  <a:cubicBezTo>
                    <a:pt x="154" y="142"/>
                    <a:pt x="393" y="71"/>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5"/>
            <p:cNvSpPr/>
            <p:nvPr/>
          </p:nvSpPr>
          <p:spPr>
            <a:xfrm>
              <a:off x="2137299" y="2721660"/>
              <a:ext cx="22700" cy="8250"/>
            </a:xfrm>
            <a:custGeom>
              <a:rect b="b" l="l" r="r" t="t"/>
              <a:pathLst>
                <a:path extrusionOk="0" h="274" w="636">
                  <a:moveTo>
                    <a:pt x="2" y="273"/>
                  </a:moveTo>
                  <a:lnTo>
                    <a:pt x="386" y="273"/>
                  </a:lnTo>
                  <a:cubicBezTo>
                    <a:pt x="399" y="157"/>
                    <a:pt x="635" y="147"/>
                    <a:pt x="581" y="1"/>
                  </a:cubicBezTo>
                  <a:lnTo>
                    <a:pt x="1" y="1"/>
                  </a:lnTo>
                  <a:cubicBezTo>
                    <a:pt x="2" y="92"/>
                    <a:pt x="2" y="183"/>
                    <a:pt x="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5"/>
            <p:cNvSpPr/>
            <p:nvPr/>
          </p:nvSpPr>
          <p:spPr>
            <a:xfrm>
              <a:off x="8748427" y="2723678"/>
              <a:ext cx="14063" cy="4276"/>
            </a:xfrm>
            <a:custGeom>
              <a:rect b="b" l="l" r="r" t="t"/>
              <a:pathLst>
                <a:path extrusionOk="0" h="142" w="394">
                  <a:moveTo>
                    <a:pt x="102" y="116"/>
                  </a:moveTo>
                  <a:cubicBezTo>
                    <a:pt x="156" y="141"/>
                    <a:pt x="393" y="72"/>
                    <a:pt x="294" y="25"/>
                  </a:cubicBezTo>
                  <a:cubicBezTo>
                    <a:pt x="240" y="0"/>
                    <a:pt x="0" y="69"/>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5"/>
            <p:cNvSpPr/>
            <p:nvPr/>
          </p:nvSpPr>
          <p:spPr>
            <a:xfrm>
              <a:off x="6880209" y="2714675"/>
              <a:ext cx="20273" cy="13549"/>
            </a:xfrm>
            <a:custGeom>
              <a:rect b="b" l="l" r="r" t="t"/>
              <a:pathLst>
                <a:path extrusionOk="0" h="450" w="568">
                  <a:moveTo>
                    <a:pt x="375" y="415"/>
                  </a:moveTo>
                  <a:cubicBezTo>
                    <a:pt x="386" y="359"/>
                    <a:pt x="404" y="307"/>
                    <a:pt x="567" y="324"/>
                  </a:cubicBezTo>
                  <a:lnTo>
                    <a:pt x="567" y="143"/>
                  </a:lnTo>
                  <a:cubicBezTo>
                    <a:pt x="92" y="0"/>
                    <a:pt x="1" y="449"/>
                    <a:pt x="375" y="4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5"/>
            <p:cNvSpPr/>
            <p:nvPr/>
          </p:nvSpPr>
          <p:spPr>
            <a:xfrm>
              <a:off x="6081319" y="2721510"/>
              <a:ext cx="23985" cy="6052"/>
            </a:xfrm>
            <a:custGeom>
              <a:rect b="b" l="l" r="r" t="t"/>
              <a:pathLst>
                <a:path extrusionOk="0" h="201" w="672">
                  <a:moveTo>
                    <a:pt x="582" y="6"/>
                  </a:moveTo>
                  <a:cubicBezTo>
                    <a:pt x="250" y="0"/>
                    <a:pt x="84" y="76"/>
                    <a:pt x="1" y="187"/>
                  </a:cubicBezTo>
                  <a:cubicBezTo>
                    <a:pt x="306" y="178"/>
                    <a:pt x="672" y="200"/>
                    <a:pt x="582"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5"/>
            <p:cNvSpPr/>
            <p:nvPr/>
          </p:nvSpPr>
          <p:spPr>
            <a:xfrm>
              <a:off x="7809090" y="2713441"/>
              <a:ext cx="33551" cy="17343"/>
            </a:xfrm>
            <a:custGeom>
              <a:rect b="b" l="l" r="r" t="t"/>
              <a:pathLst>
                <a:path extrusionOk="0" h="576" w="940">
                  <a:moveTo>
                    <a:pt x="0" y="91"/>
                  </a:moveTo>
                  <a:lnTo>
                    <a:pt x="0" y="274"/>
                  </a:lnTo>
                  <a:cubicBezTo>
                    <a:pt x="354" y="575"/>
                    <a:pt x="940" y="1"/>
                    <a:pt x="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5"/>
            <p:cNvSpPr/>
            <p:nvPr/>
          </p:nvSpPr>
          <p:spPr>
            <a:xfrm>
              <a:off x="6497700" y="2720908"/>
              <a:ext cx="14027" cy="4276"/>
            </a:xfrm>
            <a:custGeom>
              <a:rect b="b" l="l" r="r" t="t"/>
              <a:pathLst>
                <a:path extrusionOk="0" h="142" w="393">
                  <a:moveTo>
                    <a:pt x="293" y="26"/>
                  </a:moveTo>
                  <a:cubicBezTo>
                    <a:pt x="240" y="1"/>
                    <a:pt x="1" y="70"/>
                    <a:pt x="101" y="117"/>
                  </a:cubicBezTo>
                  <a:cubicBezTo>
                    <a:pt x="153" y="142"/>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5"/>
            <p:cNvSpPr/>
            <p:nvPr/>
          </p:nvSpPr>
          <p:spPr>
            <a:xfrm>
              <a:off x="4315893" y="2702451"/>
              <a:ext cx="37870" cy="26858"/>
            </a:xfrm>
            <a:custGeom>
              <a:rect b="b" l="l" r="r" t="t"/>
              <a:pathLst>
                <a:path extrusionOk="0" h="892" w="1061">
                  <a:moveTo>
                    <a:pt x="1061" y="549"/>
                  </a:moveTo>
                  <a:lnTo>
                    <a:pt x="1061" y="367"/>
                  </a:lnTo>
                  <a:cubicBezTo>
                    <a:pt x="280" y="0"/>
                    <a:pt x="1" y="892"/>
                    <a:pt x="1061"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5"/>
            <p:cNvSpPr/>
            <p:nvPr/>
          </p:nvSpPr>
          <p:spPr>
            <a:xfrm>
              <a:off x="9025396" y="2710731"/>
              <a:ext cx="22629" cy="8250"/>
            </a:xfrm>
            <a:custGeom>
              <a:rect b="b" l="l" r="r" t="t"/>
              <a:pathLst>
                <a:path extrusionOk="0" h="274" w="634">
                  <a:moveTo>
                    <a:pt x="634" y="1"/>
                  </a:moveTo>
                  <a:lnTo>
                    <a:pt x="248" y="1"/>
                  </a:lnTo>
                  <a:cubicBezTo>
                    <a:pt x="235" y="117"/>
                    <a:pt x="0" y="127"/>
                    <a:pt x="54" y="274"/>
                  </a:cubicBezTo>
                  <a:lnTo>
                    <a:pt x="634" y="2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5"/>
            <p:cNvSpPr/>
            <p:nvPr/>
          </p:nvSpPr>
          <p:spPr>
            <a:xfrm>
              <a:off x="17418" y="2713049"/>
              <a:ext cx="6889" cy="6293"/>
            </a:xfrm>
            <a:custGeom>
              <a:rect b="b" l="l" r="r" t="t"/>
              <a:pathLst>
                <a:path extrusionOk="0" h="209" w="193">
                  <a:moveTo>
                    <a:pt x="193" y="104"/>
                  </a:moveTo>
                  <a:cubicBezTo>
                    <a:pt x="193" y="53"/>
                    <a:pt x="39" y="1"/>
                    <a:pt x="1" y="104"/>
                  </a:cubicBezTo>
                  <a:cubicBezTo>
                    <a:pt x="1" y="156"/>
                    <a:pt x="156" y="208"/>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5"/>
            <p:cNvSpPr/>
            <p:nvPr/>
          </p:nvSpPr>
          <p:spPr>
            <a:xfrm>
              <a:off x="8669441" y="2710339"/>
              <a:ext cx="6924" cy="6293"/>
            </a:xfrm>
            <a:custGeom>
              <a:rect b="b" l="l" r="r" t="t"/>
              <a:pathLst>
                <a:path extrusionOk="0" h="209" w="194">
                  <a:moveTo>
                    <a:pt x="191" y="104"/>
                  </a:moveTo>
                  <a:cubicBezTo>
                    <a:pt x="194" y="52"/>
                    <a:pt x="37" y="1"/>
                    <a:pt x="1" y="104"/>
                  </a:cubicBezTo>
                  <a:cubicBezTo>
                    <a:pt x="1" y="155"/>
                    <a:pt x="157" y="208"/>
                    <a:pt x="191"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5"/>
            <p:cNvSpPr/>
            <p:nvPr/>
          </p:nvSpPr>
          <p:spPr>
            <a:xfrm>
              <a:off x="8318769" y="2702481"/>
              <a:ext cx="39547" cy="16862"/>
            </a:xfrm>
            <a:custGeom>
              <a:rect b="b" l="l" r="r" t="t"/>
              <a:pathLst>
                <a:path extrusionOk="0" h="560" w="1108">
                  <a:moveTo>
                    <a:pt x="955" y="455"/>
                  </a:moveTo>
                  <a:cubicBezTo>
                    <a:pt x="1107" y="143"/>
                    <a:pt x="774" y="57"/>
                    <a:pt x="375" y="1"/>
                  </a:cubicBezTo>
                  <a:cubicBezTo>
                    <a:pt x="0" y="177"/>
                    <a:pt x="173" y="559"/>
                    <a:pt x="955"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5"/>
            <p:cNvSpPr/>
            <p:nvPr/>
          </p:nvSpPr>
          <p:spPr>
            <a:xfrm>
              <a:off x="5664759" y="2712718"/>
              <a:ext cx="14063" cy="4246"/>
            </a:xfrm>
            <a:custGeom>
              <a:rect b="b" l="l" r="r" t="t"/>
              <a:pathLst>
                <a:path extrusionOk="0" h="141" w="394">
                  <a:moveTo>
                    <a:pt x="295" y="25"/>
                  </a:moveTo>
                  <a:cubicBezTo>
                    <a:pt x="244" y="0"/>
                    <a:pt x="1" y="68"/>
                    <a:pt x="103" y="115"/>
                  </a:cubicBezTo>
                  <a:cubicBezTo>
                    <a:pt x="158" y="141"/>
                    <a:pt x="394"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5"/>
            <p:cNvSpPr/>
            <p:nvPr/>
          </p:nvSpPr>
          <p:spPr>
            <a:xfrm>
              <a:off x="695313" y="2712718"/>
              <a:ext cx="13956" cy="4246"/>
            </a:xfrm>
            <a:custGeom>
              <a:rect b="b" l="l" r="r" t="t"/>
              <a:pathLst>
                <a:path extrusionOk="0" h="141" w="391">
                  <a:moveTo>
                    <a:pt x="293" y="25"/>
                  </a:moveTo>
                  <a:cubicBezTo>
                    <a:pt x="238" y="0"/>
                    <a:pt x="1" y="68"/>
                    <a:pt x="97" y="115"/>
                  </a:cubicBezTo>
                  <a:cubicBezTo>
                    <a:pt x="153" y="141"/>
                    <a:pt x="391"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5"/>
            <p:cNvSpPr/>
            <p:nvPr/>
          </p:nvSpPr>
          <p:spPr>
            <a:xfrm>
              <a:off x="8745108" y="2710731"/>
              <a:ext cx="13813" cy="2800"/>
            </a:xfrm>
            <a:custGeom>
              <a:rect b="b" l="l" r="r" t="t"/>
              <a:pathLst>
                <a:path extrusionOk="0" h="93" w="387">
                  <a:moveTo>
                    <a:pt x="387" y="1"/>
                  </a:moveTo>
                  <a:cubicBezTo>
                    <a:pt x="237" y="23"/>
                    <a:pt x="7" y="5"/>
                    <a:pt x="1" y="92"/>
                  </a:cubicBezTo>
                  <a:cubicBezTo>
                    <a:pt x="151" y="71"/>
                    <a:pt x="382" y="90"/>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5"/>
            <p:cNvSpPr/>
            <p:nvPr/>
          </p:nvSpPr>
          <p:spPr>
            <a:xfrm>
              <a:off x="6404865" y="2688993"/>
              <a:ext cx="52754" cy="24479"/>
            </a:xfrm>
            <a:custGeom>
              <a:rect b="b" l="l" r="r" t="t"/>
              <a:pathLst>
                <a:path extrusionOk="0" h="813" w="1478">
                  <a:moveTo>
                    <a:pt x="0" y="813"/>
                  </a:moveTo>
                  <a:cubicBezTo>
                    <a:pt x="1478" y="681"/>
                    <a:pt x="33" y="1"/>
                    <a:pt x="0" y="8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5"/>
            <p:cNvSpPr/>
            <p:nvPr/>
          </p:nvSpPr>
          <p:spPr>
            <a:xfrm>
              <a:off x="674576" y="2710038"/>
              <a:ext cx="14063" cy="4215"/>
            </a:xfrm>
            <a:custGeom>
              <a:rect b="b" l="l" r="r" t="t"/>
              <a:pathLst>
                <a:path extrusionOk="0" h="140" w="394">
                  <a:moveTo>
                    <a:pt x="292" y="24"/>
                  </a:moveTo>
                  <a:cubicBezTo>
                    <a:pt x="242" y="0"/>
                    <a:pt x="1" y="68"/>
                    <a:pt x="100" y="115"/>
                  </a:cubicBezTo>
                  <a:cubicBezTo>
                    <a:pt x="156" y="140"/>
                    <a:pt x="394" y="69"/>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5"/>
            <p:cNvSpPr/>
            <p:nvPr/>
          </p:nvSpPr>
          <p:spPr>
            <a:xfrm>
              <a:off x="3218012" y="2702180"/>
              <a:ext cx="7031" cy="6233"/>
            </a:xfrm>
            <a:custGeom>
              <a:rect b="b" l="l" r="r" t="t"/>
              <a:pathLst>
                <a:path extrusionOk="0" h="207" w="197">
                  <a:moveTo>
                    <a:pt x="194" y="102"/>
                  </a:moveTo>
                  <a:cubicBezTo>
                    <a:pt x="196" y="54"/>
                    <a:pt x="38" y="0"/>
                    <a:pt x="1" y="102"/>
                  </a:cubicBezTo>
                  <a:cubicBezTo>
                    <a:pt x="1" y="153"/>
                    <a:pt x="160" y="206"/>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5"/>
            <p:cNvSpPr/>
            <p:nvPr/>
          </p:nvSpPr>
          <p:spPr>
            <a:xfrm>
              <a:off x="6962443" y="2697062"/>
              <a:ext cx="22522" cy="8160"/>
            </a:xfrm>
            <a:custGeom>
              <a:rect b="b" l="l" r="r" t="t"/>
              <a:pathLst>
                <a:path extrusionOk="0" h="271" w="631">
                  <a:moveTo>
                    <a:pt x="577" y="0"/>
                  </a:moveTo>
                  <a:lnTo>
                    <a:pt x="0" y="0"/>
                  </a:lnTo>
                  <a:lnTo>
                    <a:pt x="0" y="271"/>
                  </a:lnTo>
                  <a:lnTo>
                    <a:pt x="384" y="271"/>
                  </a:lnTo>
                  <a:cubicBezTo>
                    <a:pt x="396" y="157"/>
                    <a:pt x="631" y="147"/>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5"/>
            <p:cNvSpPr/>
            <p:nvPr/>
          </p:nvSpPr>
          <p:spPr>
            <a:xfrm>
              <a:off x="6645821" y="2697062"/>
              <a:ext cx="20666" cy="8160"/>
            </a:xfrm>
            <a:custGeom>
              <a:rect b="b" l="l" r="r" t="t"/>
              <a:pathLst>
                <a:path extrusionOk="0" h="271" w="579">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5"/>
            <p:cNvSpPr/>
            <p:nvPr/>
          </p:nvSpPr>
          <p:spPr>
            <a:xfrm>
              <a:off x="3613656" y="2701728"/>
              <a:ext cx="14099" cy="4336"/>
            </a:xfrm>
            <a:custGeom>
              <a:rect b="b" l="l" r="r" t="t"/>
              <a:pathLst>
                <a:path extrusionOk="0" h="144" w="395">
                  <a:moveTo>
                    <a:pt x="292" y="28"/>
                  </a:moveTo>
                  <a:cubicBezTo>
                    <a:pt x="238" y="1"/>
                    <a:pt x="0" y="71"/>
                    <a:pt x="102" y="117"/>
                  </a:cubicBezTo>
                  <a:cubicBezTo>
                    <a:pt x="153" y="143"/>
                    <a:pt x="395" y="75"/>
                    <a:pt x="292"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5"/>
            <p:cNvSpPr/>
            <p:nvPr/>
          </p:nvSpPr>
          <p:spPr>
            <a:xfrm>
              <a:off x="2213180" y="2699470"/>
              <a:ext cx="6853" cy="6203"/>
            </a:xfrm>
            <a:custGeom>
              <a:rect b="b" l="l" r="r" t="t"/>
              <a:pathLst>
                <a:path extrusionOk="0" h="206" w="192">
                  <a:moveTo>
                    <a:pt x="191" y="103"/>
                  </a:moveTo>
                  <a:cubicBezTo>
                    <a:pt x="192" y="52"/>
                    <a:pt x="35" y="0"/>
                    <a:pt x="0" y="103"/>
                  </a:cubicBezTo>
                  <a:cubicBezTo>
                    <a:pt x="0" y="153"/>
                    <a:pt x="154" y="205"/>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5"/>
            <p:cNvSpPr/>
            <p:nvPr/>
          </p:nvSpPr>
          <p:spPr>
            <a:xfrm>
              <a:off x="8115218" y="2699079"/>
              <a:ext cx="14063" cy="4215"/>
            </a:xfrm>
            <a:custGeom>
              <a:rect b="b" l="l" r="r" t="t"/>
              <a:pathLst>
                <a:path extrusionOk="0" h="140" w="394">
                  <a:moveTo>
                    <a:pt x="294" y="25"/>
                  </a:moveTo>
                  <a:cubicBezTo>
                    <a:pt x="242" y="0"/>
                    <a:pt x="0" y="67"/>
                    <a:pt x="101" y="116"/>
                  </a:cubicBezTo>
                  <a:cubicBezTo>
                    <a:pt x="156" y="140"/>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5"/>
            <p:cNvSpPr/>
            <p:nvPr/>
          </p:nvSpPr>
          <p:spPr>
            <a:xfrm>
              <a:off x="275363" y="2699079"/>
              <a:ext cx="13991" cy="4215"/>
            </a:xfrm>
            <a:custGeom>
              <a:rect b="b" l="l" r="r" t="t"/>
              <a:pathLst>
                <a:path extrusionOk="0" h="140" w="392">
                  <a:moveTo>
                    <a:pt x="294" y="25"/>
                  </a:moveTo>
                  <a:cubicBezTo>
                    <a:pt x="240" y="0"/>
                    <a:pt x="0" y="67"/>
                    <a:pt x="99" y="116"/>
                  </a:cubicBezTo>
                  <a:cubicBezTo>
                    <a:pt x="154" y="140"/>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5"/>
            <p:cNvSpPr/>
            <p:nvPr/>
          </p:nvSpPr>
          <p:spPr>
            <a:xfrm>
              <a:off x="6800509" y="2696279"/>
              <a:ext cx="14063" cy="4276"/>
            </a:xfrm>
            <a:custGeom>
              <a:rect b="b" l="l" r="r" t="t"/>
              <a:pathLst>
                <a:path extrusionOk="0" h="142" w="394">
                  <a:moveTo>
                    <a:pt x="295" y="26"/>
                  </a:moveTo>
                  <a:cubicBezTo>
                    <a:pt x="240" y="0"/>
                    <a:pt x="0" y="70"/>
                    <a:pt x="102" y="118"/>
                  </a:cubicBezTo>
                  <a:cubicBezTo>
                    <a:pt x="154" y="141"/>
                    <a:pt x="393"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5"/>
            <p:cNvSpPr/>
            <p:nvPr/>
          </p:nvSpPr>
          <p:spPr>
            <a:xfrm>
              <a:off x="6539352" y="2691190"/>
              <a:ext cx="23843" cy="5902"/>
            </a:xfrm>
            <a:custGeom>
              <a:rect b="b" l="l" r="r" t="t"/>
              <a:pathLst>
                <a:path extrusionOk="0" h="196" w="668">
                  <a:moveTo>
                    <a:pt x="476" y="195"/>
                  </a:moveTo>
                  <a:cubicBezTo>
                    <a:pt x="476" y="104"/>
                    <a:pt x="632" y="87"/>
                    <a:pt x="668" y="13"/>
                  </a:cubicBezTo>
                  <a:cubicBezTo>
                    <a:pt x="368" y="21"/>
                    <a:pt x="1" y="1"/>
                    <a:pt x="91"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5"/>
            <p:cNvSpPr/>
            <p:nvPr/>
          </p:nvSpPr>
          <p:spPr>
            <a:xfrm>
              <a:off x="6026211" y="2688481"/>
              <a:ext cx="7139" cy="6263"/>
            </a:xfrm>
            <a:custGeom>
              <a:rect b="b" l="l" r="r" t="t"/>
              <a:pathLst>
                <a:path extrusionOk="0" h="208" w="200">
                  <a:moveTo>
                    <a:pt x="197" y="104"/>
                  </a:moveTo>
                  <a:cubicBezTo>
                    <a:pt x="199" y="53"/>
                    <a:pt x="40" y="1"/>
                    <a:pt x="5" y="104"/>
                  </a:cubicBezTo>
                  <a:cubicBezTo>
                    <a:pt x="1" y="155"/>
                    <a:pt x="157" y="207"/>
                    <a:pt x="197"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5"/>
            <p:cNvSpPr/>
            <p:nvPr/>
          </p:nvSpPr>
          <p:spPr>
            <a:xfrm>
              <a:off x="5523884" y="2686132"/>
              <a:ext cx="13777" cy="5510"/>
            </a:xfrm>
            <a:custGeom>
              <a:rect b="b" l="l" r="r" t="t"/>
              <a:pathLst>
                <a:path extrusionOk="0" h="183"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5"/>
            <p:cNvSpPr/>
            <p:nvPr/>
          </p:nvSpPr>
          <p:spPr>
            <a:xfrm>
              <a:off x="2133837" y="2688089"/>
              <a:ext cx="13991" cy="4276"/>
            </a:xfrm>
            <a:custGeom>
              <a:rect b="b" l="l" r="r" t="t"/>
              <a:pathLst>
                <a:path extrusionOk="0" h="142" w="392">
                  <a:moveTo>
                    <a:pt x="99" y="117"/>
                  </a:moveTo>
                  <a:cubicBezTo>
                    <a:pt x="154" y="142"/>
                    <a:pt x="392" y="73"/>
                    <a:pt x="292" y="27"/>
                  </a:cubicBezTo>
                  <a:cubicBezTo>
                    <a:pt x="240" y="1"/>
                    <a:pt x="0"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5"/>
            <p:cNvSpPr/>
            <p:nvPr/>
          </p:nvSpPr>
          <p:spPr>
            <a:xfrm>
              <a:off x="560255" y="2683422"/>
              <a:ext cx="21594" cy="6383"/>
            </a:xfrm>
            <a:custGeom>
              <a:rect b="b" l="l" r="r" t="t"/>
              <a:pathLst>
                <a:path extrusionOk="0" h="212" w="605">
                  <a:moveTo>
                    <a:pt x="605" y="182"/>
                  </a:moveTo>
                  <a:lnTo>
                    <a:pt x="605" y="1"/>
                  </a:lnTo>
                  <a:lnTo>
                    <a:pt x="25" y="1"/>
                  </a:lnTo>
                  <a:cubicBezTo>
                    <a:pt x="0" y="162"/>
                    <a:pt x="217" y="212"/>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5"/>
            <p:cNvSpPr/>
            <p:nvPr/>
          </p:nvSpPr>
          <p:spPr>
            <a:xfrm>
              <a:off x="5224358" y="2679900"/>
              <a:ext cx="13956" cy="4306"/>
            </a:xfrm>
            <a:custGeom>
              <a:rect b="b" l="l" r="r" t="t"/>
              <a:pathLst>
                <a:path extrusionOk="0" h="143" w="391">
                  <a:moveTo>
                    <a:pt x="292" y="25"/>
                  </a:moveTo>
                  <a:cubicBezTo>
                    <a:pt x="238" y="0"/>
                    <a:pt x="1" y="69"/>
                    <a:pt x="100" y="116"/>
                  </a:cubicBezTo>
                  <a:cubicBezTo>
                    <a:pt x="152" y="142"/>
                    <a:pt x="391"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5"/>
            <p:cNvSpPr/>
            <p:nvPr/>
          </p:nvSpPr>
          <p:spPr>
            <a:xfrm>
              <a:off x="1976293" y="2675353"/>
              <a:ext cx="34158" cy="8822"/>
            </a:xfrm>
            <a:custGeom>
              <a:rect b="b" l="l" r="r" t="t"/>
              <a:pathLst>
                <a:path extrusionOk="0" h="293" w="957">
                  <a:moveTo>
                    <a:pt x="78" y="176"/>
                  </a:moveTo>
                  <a:cubicBezTo>
                    <a:pt x="323" y="181"/>
                    <a:pt x="347" y="292"/>
                    <a:pt x="659" y="267"/>
                  </a:cubicBezTo>
                  <a:cubicBezTo>
                    <a:pt x="956" y="45"/>
                    <a:pt x="1" y="1"/>
                    <a:pt x="78" y="1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5"/>
            <p:cNvSpPr/>
            <p:nvPr/>
          </p:nvSpPr>
          <p:spPr>
            <a:xfrm>
              <a:off x="4673704" y="2677130"/>
              <a:ext cx="13991" cy="4276"/>
            </a:xfrm>
            <a:custGeom>
              <a:rect b="b" l="l" r="r" t="t"/>
              <a:pathLst>
                <a:path extrusionOk="0" h="142" w="392">
                  <a:moveTo>
                    <a:pt x="99" y="117"/>
                  </a:moveTo>
                  <a:cubicBezTo>
                    <a:pt x="154" y="142"/>
                    <a:pt x="391" y="72"/>
                    <a:pt x="292" y="25"/>
                  </a:cubicBezTo>
                  <a:cubicBezTo>
                    <a:pt x="240" y="1"/>
                    <a:pt x="1" y="71"/>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5"/>
            <p:cNvSpPr/>
            <p:nvPr/>
          </p:nvSpPr>
          <p:spPr>
            <a:xfrm>
              <a:off x="4050953" y="2674661"/>
              <a:ext cx="13777" cy="6745"/>
            </a:xfrm>
            <a:custGeom>
              <a:rect b="b" l="l" r="r" t="t"/>
              <a:pathLst>
                <a:path extrusionOk="0" h="224" w="386">
                  <a:moveTo>
                    <a:pt x="385" y="109"/>
                  </a:moveTo>
                  <a:cubicBezTo>
                    <a:pt x="345" y="0"/>
                    <a:pt x="171" y="54"/>
                    <a:pt x="0" y="109"/>
                  </a:cubicBezTo>
                  <a:cubicBezTo>
                    <a:pt x="0" y="200"/>
                    <a:pt x="336" y="224"/>
                    <a:pt x="385" y="1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5"/>
            <p:cNvSpPr/>
            <p:nvPr/>
          </p:nvSpPr>
          <p:spPr>
            <a:xfrm>
              <a:off x="1228799" y="2675173"/>
              <a:ext cx="13777" cy="2740"/>
            </a:xfrm>
            <a:custGeom>
              <a:rect b="b" l="l" r="r" t="t"/>
              <a:pathLst>
                <a:path extrusionOk="0" h="91" w="386">
                  <a:moveTo>
                    <a:pt x="386" y="0"/>
                  </a:moveTo>
                  <a:cubicBezTo>
                    <a:pt x="236" y="20"/>
                    <a:pt x="6" y="3"/>
                    <a:pt x="1" y="90"/>
                  </a:cubicBezTo>
                  <a:cubicBezTo>
                    <a:pt x="151" y="72"/>
                    <a:pt x="381" y="89"/>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5"/>
            <p:cNvSpPr/>
            <p:nvPr/>
          </p:nvSpPr>
          <p:spPr>
            <a:xfrm>
              <a:off x="707377" y="2667043"/>
              <a:ext cx="27162" cy="10990"/>
            </a:xfrm>
            <a:custGeom>
              <a:rect b="b" l="l" r="r" t="t"/>
              <a:pathLst>
                <a:path extrusionOk="0" h="365" w="761">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5"/>
            <p:cNvSpPr/>
            <p:nvPr/>
          </p:nvSpPr>
          <p:spPr>
            <a:xfrm>
              <a:off x="4456947" y="2669031"/>
              <a:ext cx="13849" cy="7467"/>
            </a:xfrm>
            <a:custGeom>
              <a:rect b="b" l="l" r="r" t="t"/>
              <a:pathLst>
                <a:path extrusionOk="0" h="248" w="388">
                  <a:moveTo>
                    <a:pt x="388" y="116"/>
                  </a:moveTo>
                  <a:cubicBezTo>
                    <a:pt x="385" y="22"/>
                    <a:pt x="48" y="1"/>
                    <a:pt x="0" y="116"/>
                  </a:cubicBezTo>
                  <a:cubicBezTo>
                    <a:pt x="219" y="105"/>
                    <a:pt x="303" y="247"/>
                    <a:pt x="38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5"/>
            <p:cNvSpPr/>
            <p:nvPr/>
          </p:nvSpPr>
          <p:spPr>
            <a:xfrm>
              <a:off x="819806" y="2664243"/>
              <a:ext cx="25556" cy="10960"/>
            </a:xfrm>
            <a:custGeom>
              <a:rect b="b" l="l" r="r" t="t"/>
              <a:pathLst>
                <a:path extrusionOk="0" h="364" w="716">
                  <a:moveTo>
                    <a:pt x="83" y="363"/>
                  </a:moveTo>
                  <a:lnTo>
                    <a:pt x="660" y="363"/>
                  </a:lnTo>
                  <a:cubicBezTo>
                    <a:pt x="716" y="157"/>
                    <a:pt x="614" y="21"/>
                    <a:pt x="274" y="1"/>
                  </a:cubicBezTo>
                  <a:cubicBezTo>
                    <a:pt x="214" y="125"/>
                    <a:pt x="0" y="173"/>
                    <a:pt x="83"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5"/>
            <p:cNvSpPr/>
            <p:nvPr/>
          </p:nvSpPr>
          <p:spPr>
            <a:xfrm>
              <a:off x="4564915" y="2659125"/>
              <a:ext cx="36621" cy="18006"/>
            </a:xfrm>
            <a:custGeom>
              <a:rect b="b" l="l" r="r" t="t"/>
              <a:pathLst>
                <a:path extrusionOk="0" h="598" w="1026">
                  <a:moveTo>
                    <a:pt x="1026" y="171"/>
                  </a:moveTo>
                  <a:cubicBezTo>
                    <a:pt x="411" y="224"/>
                    <a:pt x="429" y="1"/>
                    <a:pt x="64" y="171"/>
                  </a:cubicBezTo>
                  <a:cubicBezTo>
                    <a:pt x="1" y="597"/>
                    <a:pt x="954" y="413"/>
                    <a:pt x="1026" y="1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5"/>
            <p:cNvSpPr/>
            <p:nvPr/>
          </p:nvSpPr>
          <p:spPr>
            <a:xfrm>
              <a:off x="1159949" y="2666652"/>
              <a:ext cx="7031" cy="6203"/>
            </a:xfrm>
            <a:custGeom>
              <a:rect b="b" l="l" r="r" t="t"/>
              <a:pathLst>
                <a:path extrusionOk="0" h="206" w="197">
                  <a:moveTo>
                    <a:pt x="194" y="103"/>
                  </a:moveTo>
                  <a:cubicBezTo>
                    <a:pt x="196" y="52"/>
                    <a:pt x="38" y="0"/>
                    <a:pt x="1" y="103"/>
                  </a:cubicBezTo>
                  <a:cubicBezTo>
                    <a:pt x="1" y="152"/>
                    <a:pt x="160" y="205"/>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5"/>
            <p:cNvSpPr/>
            <p:nvPr/>
          </p:nvSpPr>
          <p:spPr>
            <a:xfrm>
              <a:off x="5771549" y="2661534"/>
              <a:ext cx="20737" cy="8250"/>
            </a:xfrm>
            <a:custGeom>
              <a:rect b="b" l="l" r="r" t="t"/>
              <a:pathLst>
                <a:path extrusionOk="0" h="274" w="581">
                  <a:moveTo>
                    <a:pt x="580" y="0"/>
                  </a:moveTo>
                  <a:lnTo>
                    <a:pt x="1" y="0"/>
                  </a:lnTo>
                  <a:lnTo>
                    <a:pt x="1" y="273"/>
                  </a:lnTo>
                  <a:lnTo>
                    <a:pt x="580"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5"/>
            <p:cNvSpPr/>
            <p:nvPr/>
          </p:nvSpPr>
          <p:spPr>
            <a:xfrm>
              <a:off x="4662532" y="2661534"/>
              <a:ext cx="14705" cy="9515"/>
            </a:xfrm>
            <a:custGeom>
              <a:rect b="b" l="l" r="r" t="t"/>
              <a:pathLst>
                <a:path extrusionOk="0" h="316" w="412">
                  <a:moveTo>
                    <a:pt x="412" y="273"/>
                  </a:moveTo>
                  <a:lnTo>
                    <a:pt x="412" y="91"/>
                  </a:lnTo>
                  <a:cubicBezTo>
                    <a:pt x="219" y="92"/>
                    <a:pt x="183" y="16"/>
                    <a:pt x="25" y="0"/>
                  </a:cubicBezTo>
                  <a:cubicBezTo>
                    <a:pt x="45" y="144"/>
                    <a:pt x="1" y="315"/>
                    <a:pt x="41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5"/>
            <p:cNvSpPr/>
            <p:nvPr/>
          </p:nvSpPr>
          <p:spPr>
            <a:xfrm>
              <a:off x="805351" y="2663491"/>
              <a:ext cx="14027" cy="4306"/>
            </a:xfrm>
            <a:custGeom>
              <a:rect b="b" l="l" r="r" t="t"/>
              <a:pathLst>
                <a:path extrusionOk="0" h="143" w="393">
                  <a:moveTo>
                    <a:pt x="294" y="26"/>
                  </a:moveTo>
                  <a:cubicBezTo>
                    <a:pt x="241" y="1"/>
                    <a:pt x="1" y="69"/>
                    <a:pt x="99" y="117"/>
                  </a:cubicBezTo>
                  <a:cubicBezTo>
                    <a:pt x="156" y="143"/>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5"/>
            <p:cNvSpPr/>
            <p:nvPr/>
          </p:nvSpPr>
          <p:spPr>
            <a:xfrm>
              <a:off x="8779551" y="2658191"/>
              <a:ext cx="13849" cy="6805"/>
            </a:xfrm>
            <a:custGeom>
              <a:rect b="b" l="l" r="r" t="t"/>
              <a:pathLst>
                <a:path extrusionOk="0" h="226" w="388">
                  <a:moveTo>
                    <a:pt x="388" y="111"/>
                  </a:moveTo>
                  <a:cubicBezTo>
                    <a:pt x="346" y="1"/>
                    <a:pt x="171" y="55"/>
                    <a:pt x="0" y="111"/>
                  </a:cubicBezTo>
                  <a:cubicBezTo>
                    <a:pt x="4" y="203"/>
                    <a:pt x="336" y="225"/>
                    <a:pt x="388"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5"/>
            <p:cNvSpPr/>
            <p:nvPr/>
          </p:nvSpPr>
          <p:spPr>
            <a:xfrm>
              <a:off x="8996236" y="2655331"/>
              <a:ext cx="14063" cy="4276"/>
            </a:xfrm>
            <a:custGeom>
              <a:rect b="b" l="l" r="r" t="t"/>
              <a:pathLst>
                <a:path extrusionOk="0" h="142" w="394">
                  <a:moveTo>
                    <a:pt x="294" y="25"/>
                  </a:moveTo>
                  <a:cubicBezTo>
                    <a:pt x="238" y="0"/>
                    <a:pt x="0" y="68"/>
                    <a:pt x="100" y="116"/>
                  </a:cubicBezTo>
                  <a:cubicBezTo>
                    <a:pt x="152" y="141"/>
                    <a:pt x="393"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5"/>
            <p:cNvSpPr/>
            <p:nvPr/>
          </p:nvSpPr>
          <p:spPr>
            <a:xfrm>
              <a:off x="8913574" y="2655331"/>
              <a:ext cx="14170" cy="4276"/>
            </a:xfrm>
            <a:custGeom>
              <a:rect b="b" l="l" r="r" t="t"/>
              <a:pathLst>
                <a:path extrusionOk="0" h="142" w="397">
                  <a:moveTo>
                    <a:pt x="296" y="25"/>
                  </a:moveTo>
                  <a:cubicBezTo>
                    <a:pt x="242" y="0"/>
                    <a:pt x="1" y="68"/>
                    <a:pt x="104" y="116"/>
                  </a:cubicBezTo>
                  <a:cubicBezTo>
                    <a:pt x="157" y="141"/>
                    <a:pt x="396" y="71"/>
                    <a:pt x="296"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5"/>
            <p:cNvSpPr/>
            <p:nvPr/>
          </p:nvSpPr>
          <p:spPr>
            <a:xfrm>
              <a:off x="8571146" y="2644281"/>
              <a:ext cx="22629" cy="11803"/>
            </a:xfrm>
            <a:custGeom>
              <a:rect b="b" l="l" r="r" t="t"/>
              <a:pathLst>
                <a:path extrusionOk="0" h="392" w="634">
                  <a:moveTo>
                    <a:pt x="634" y="392"/>
                  </a:moveTo>
                  <a:lnTo>
                    <a:pt x="634" y="28"/>
                  </a:lnTo>
                  <a:cubicBezTo>
                    <a:pt x="124" y="0"/>
                    <a:pt x="0" y="154"/>
                    <a:pt x="54" y="3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5"/>
            <p:cNvSpPr/>
            <p:nvPr/>
          </p:nvSpPr>
          <p:spPr>
            <a:xfrm>
              <a:off x="1713958" y="2652561"/>
              <a:ext cx="14063" cy="4276"/>
            </a:xfrm>
            <a:custGeom>
              <a:rect b="b" l="l" r="r" t="t"/>
              <a:pathLst>
                <a:path extrusionOk="0" h="142" w="394">
                  <a:moveTo>
                    <a:pt x="291" y="26"/>
                  </a:moveTo>
                  <a:cubicBezTo>
                    <a:pt x="238" y="1"/>
                    <a:pt x="0" y="70"/>
                    <a:pt x="101" y="117"/>
                  </a:cubicBezTo>
                  <a:cubicBezTo>
                    <a:pt x="152" y="142"/>
                    <a:pt x="393"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5"/>
            <p:cNvSpPr/>
            <p:nvPr/>
          </p:nvSpPr>
          <p:spPr>
            <a:xfrm>
              <a:off x="1690009" y="2639675"/>
              <a:ext cx="22950" cy="13670"/>
            </a:xfrm>
            <a:custGeom>
              <a:rect b="b" l="l" r="r" t="t"/>
              <a:pathLst>
                <a:path extrusionOk="0" h="454" w="643">
                  <a:moveTo>
                    <a:pt x="0" y="89"/>
                  </a:moveTo>
                  <a:lnTo>
                    <a:pt x="0" y="454"/>
                  </a:lnTo>
                  <a:lnTo>
                    <a:pt x="580" y="454"/>
                  </a:lnTo>
                  <a:cubicBezTo>
                    <a:pt x="630" y="217"/>
                    <a:pt x="643" y="1"/>
                    <a:pt x="0" y="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5"/>
            <p:cNvSpPr/>
            <p:nvPr/>
          </p:nvSpPr>
          <p:spPr>
            <a:xfrm>
              <a:off x="8063751" y="2639675"/>
              <a:ext cx="26841" cy="13008"/>
            </a:xfrm>
            <a:custGeom>
              <a:rect b="b" l="l" r="r" t="t"/>
              <a:pathLst>
                <a:path extrusionOk="0" h="432" w="752">
                  <a:moveTo>
                    <a:pt x="191" y="1"/>
                  </a:moveTo>
                  <a:cubicBezTo>
                    <a:pt x="209" y="159"/>
                    <a:pt x="150" y="283"/>
                    <a:pt x="0" y="362"/>
                  </a:cubicBezTo>
                  <a:cubicBezTo>
                    <a:pt x="658" y="431"/>
                    <a:pt x="752" y="16"/>
                    <a:pt x="1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5"/>
            <p:cNvSpPr/>
            <p:nvPr/>
          </p:nvSpPr>
          <p:spPr>
            <a:xfrm>
              <a:off x="3851185" y="2644462"/>
              <a:ext cx="13849" cy="7437"/>
            </a:xfrm>
            <a:custGeom>
              <a:rect b="b" l="l" r="r" t="t"/>
              <a:pathLst>
                <a:path extrusionOk="0" h="247" w="388">
                  <a:moveTo>
                    <a:pt x="388" y="113"/>
                  </a:moveTo>
                  <a:cubicBezTo>
                    <a:pt x="385" y="22"/>
                    <a:pt x="50" y="1"/>
                    <a:pt x="0" y="113"/>
                  </a:cubicBezTo>
                  <a:cubicBezTo>
                    <a:pt x="219" y="104"/>
                    <a:pt x="304" y="246"/>
                    <a:pt x="388"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5"/>
            <p:cNvSpPr/>
            <p:nvPr/>
          </p:nvSpPr>
          <p:spPr>
            <a:xfrm>
              <a:off x="1486672" y="2647142"/>
              <a:ext cx="14206" cy="4246"/>
            </a:xfrm>
            <a:custGeom>
              <a:rect b="b" l="l" r="r" t="t"/>
              <a:pathLst>
                <a:path extrusionOk="0" h="141" w="398">
                  <a:moveTo>
                    <a:pt x="296" y="24"/>
                  </a:moveTo>
                  <a:cubicBezTo>
                    <a:pt x="242" y="1"/>
                    <a:pt x="1" y="69"/>
                    <a:pt x="104" y="114"/>
                  </a:cubicBezTo>
                  <a:cubicBezTo>
                    <a:pt x="158" y="140"/>
                    <a:pt x="398" y="72"/>
                    <a:pt x="296"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5"/>
            <p:cNvSpPr/>
            <p:nvPr/>
          </p:nvSpPr>
          <p:spPr>
            <a:xfrm>
              <a:off x="506003" y="2644793"/>
              <a:ext cx="7031" cy="6203"/>
            </a:xfrm>
            <a:custGeom>
              <a:rect b="b" l="l" r="r" t="t"/>
              <a:pathLst>
                <a:path extrusionOk="0" h="206" w="197">
                  <a:moveTo>
                    <a:pt x="197" y="102"/>
                  </a:moveTo>
                  <a:cubicBezTo>
                    <a:pt x="197" y="53"/>
                    <a:pt x="37" y="0"/>
                    <a:pt x="4" y="102"/>
                  </a:cubicBezTo>
                  <a:cubicBezTo>
                    <a:pt x="1" y="153"/>
                    <a:pt x="160" y="205"/>
                    <a:pt x="197"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5"/>
            <p:cNvSpPr/>
            <p:nvPr/>
          </p:nvSpPr>
          <p:spPr>
            <a:xfrm>
              <a:off x="217006" y="2641541"/>
              <a:ext cx="27626" cy="9966"/>
            </a:xfrm>
            <a:custGeom>
              <a:rect b="b" l="l" r="r" t="t"/>
              <a:pathLst>
                <a:path extrusionOk="0" h="331" w="774">
                  <a:moveTo>
                    <a:pt x="774" y="119"/>
                  </a:moveTo>
                  <a:cubicBezTo>
                    <a:pt x="514" y="1"/>
                    <a:pt x="54" y="0"/>
                    <a:pt x="1" y="210"/>
                  </a:cubicBezTo>
                  <a:cubicBezTo>
                    <a:pt x="257" y="328"/>
                    <a:pt x="719" y="330"/>
                    <a:pt x="774" y="1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5"/>
            <p:cNvSpPr/>
            <p:nvPr/>
          </p:nvSpPr>
          <p:spPr>
            <a:xfrm>
              <a:off x="4081219" y="2631274"/>
              <a:ext cx="37120" cy="16621"/>
            </a:xfrm>
            <a:custGeom>
              <a:rect b="b" l="l" r="r" t="t"/>
              <a:pathLst>
                <a:path extrusionOk="0" h="552" w="1040">
                  <a:moveTo>
                    <a:pt x="887" y="551"/>
                  </a:moveTo>
                  <a:cubicBezTo>
                    <a:pt x="1040" y="0"/>
                    <a:pt x="1" y="490"/>
                    <a:pt x="887" y="5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5"/>
            <p:cNvSpPr/>
            <p:nvPr/>
          </p:nvSpPr>
          <p:spPr>
            <a:xfrm>
              <a:off x="806207" y="2639795"/>
              <a:ext cx="34086" cy="8822"/>
            </a:xfrm>
            <a:custGeom>
              <a:rect b="b" l="l" r="r" t="t"/>
              <a:pathLst>
                <a:path extrusionOk="0" h="293" w="955">
                  <a:moveTo>
                    <a:pt x="75" y="177"/>
                  </a:moveTo>
                  <a:cubicBezTo>
                    <a:pt x="321" y="182"/>
                    <a:pt x="345" y="293"/>
                    <a:pt x="655" y="268"/>
                  </a:cubicBezTo>
                  <a:cubicBezTo>
                    <a:pt x="954" y="45"/>
                    <a:pt x="0" y="1"/>
                    <a:pt x="75"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5"/>
            <p:cNvSpPr/>
            <p:nvPr/>
          </p:nvSpPr>
          <p:spPr>
            <a:xfrm>
              <a:off x="6903837" y="2641632"/>
              <a:ext cx="13991" cy="4276"/>
            </a:xfrm>
            <a:custGeom>
              <a:rect b="b" l="l" r="r" t="t"/>
              <a:pathLst>
                <a:path extrusionOk="0" h="142" w="392">
                  <a:moveTo>
                    <a:pt x="294" y="24"/>
                  </a:moveTo>
                  <a:cubicBezTo>
                    <a:pt x="239" y="1"/>
                    <a:pt x="0" y="69"/>
                    <a:pt x="98" y="116"/>
                  </a:cubicBezTo>
                  <a:cubicBezTo>
                    <a:pt x="153" y="142"/>
                    <a:pt x="392" y="73"/>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5"/>
            <p:cNvSpPr/>
            <p:nvPr/>
          </p:nvSpPr>
          <p:spPr>
            <a:xfrm>
              <a:off x="5927023" y="2634225"/>
              <a:ext cx="25556" cy="10900"/>
            </a:xfrm>
            <a:custGeom>
              <a:rect b="b" l="l" r="r" t="t"/>
              <a:pathLst>
                <a:path extrusionOk="0" h="362" w="716">
                  <a:moveTo>
                    <a:pt x="662" y="362"/>
                  </a:moveTo>
                  <a:cubicBezTo>
                    <a:pt x="716" y="156"/>
                    <a:pt x="613" y="20"/>
                    <a:pt x="275" y="0"/>
                  </a:cubicBezTo>
                  <a:cubicBezTo>
                    <a:pt x="215" y="123"/>
                    <a:pt x="1" y="173"/>
                    <a:pt x="84"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5"/>
            <p:cNvSpPr/>
            <p:nvPr/>
          </p:nvSpPr>
          <p:spPr>
            <a:xfrm>
              <a:off x="2857632" y="2630492"/>
              <a:ext cx="39833" cy="15778"/>
            </a:xfrm>
            <a:custGeom>
              <a:rect b="b" l="l" r="r" t="t"/>
              <a:pathLst>
                <a:path extrusionOk="0" h="524" w="1116">
                  <a:moveTo>
                    <a:pt x="650" y="306"/>
                  </a:moveTo>
                  <a:cubicBezTo>
                    <a:pt x="1116" y="0"/>
                    <a:pt x="1" y="524"/>
                    <a:pt x="650"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5"/>
            <p:cNvSpPr/>
            <p:nvPr/>
          </p:nvSpPr>
          <p:spPr>
            <a:xfrm>
              <a:off x="2122701" y="2631455"/>
              <a:ext cx="14705" cy="9515"/>
            </a:xfrm>
            <a:custGeom>
              <a:rect b="b" l="l" r="r" t="t"/>
              <a:pathLst>
                <a:path extrusionOk="0" h="316" w="412">
                  <a:moveTo>
                    <a:pt x="411" y="274"/>
                  </a:moveTo>
                  <a:lnTo>
                    <a:pt x="411" y="92"/>
                  </a:lnTo>
                  <a:cubicBezTo>
                    <a:pt x="219" y="92"/>
                    <a:pt x="182" y="18"/>
                    <a:pt x="26" y="1"/>
                  </a:cubicBezTo>
                  <a:cubicBezTo>
                    <a:pt x="46" y="143"/>
                    <a:pt x="0" y="315"/>
                    <a:pt x="411"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5"/>
            <p:cNvSpPr/>
            <p:nvPr/>
          </p:nvSpPr>
          <p:spPr>
            <a:xfrm>
              <a:off x="1855155" y="2636965"/>
              <a:ext cx="13884" cy="2740"/>
            </a:xfrm>
            <a:custGeom>
              <a:rect b="b" l="l" r="r" t="t"/>
              <a:pathLst>
                <a:path extrusionOk="0" h="91" w="389">
                  <a:moveTo>
                    <a:pt x="389" y="1"/>
                  </a:moveTo>
                  <a:cubicBezTo>
                    <a:pt x="238" y="20"/>
                    <a:pt x="6" y="2"/>
                    <a:pt x="1" y="91"/>
                  </a:cubicBezTo>
                  <a:cubicBezTo>
                    <a:pt x="152" y="71"/>
                    <a:pt x="382" y="87"/>
                    <a:pt x="3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5"/>
            <p:cNvSpPr/>
            <p:nvPr/>
          </p:nvSpPr>
          <p:spPr>
            <a:xfrm>
              <a:off x="3944056" y="2633442"/>
              <a:ext cx="13991" cy="4306"/>
            </a:xfrm>
            <a:custGeom>
              <a:rect b="b" l="l" r="r" t="t"/>
              <a:pathLst>
                <a:path extrusionOk="0" h="143" w="392">
                  <a:moveTo>
                    <a:pt x="293" y="26"/>
                  </a:moveTo>
                  <a:cubicBezTo>
                    <a:pt x="242" y="0"/>
                    <a:pt x="1" y="68"/>
                    <a:pt x="100" y="118"/>
                  </a:cubicBezTo>
                  <a:cubicBezTo>
                    <a:pt x="155" y="142"/>
                    <a:pt x="391"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5"/>
            <p:cNvSpPr/>
            <p:nvPr/>
          </p:nvSpPr>
          <p:spPr>
            <a:xfrm>
              <a:off x="750350" y="2633442"/>
              <a:ext cx="13956" cy="4306"/>
            </a:xfrm>
            <a:custGeom>
              <a:rect b="b" l="l" r="r" t="t"/>
              <a:pathLst>
                <a:path extrusionOk="0" h="143" w="391">
                  <a:moveTo>
                    <a:pt x="293" y="26"/>
                  </a:moveTo>
                  <a:cubicBezTo>
                    <a:pt x="239" y="0"/>
                    <a:pt x="0" y="68"/>
                    <a:pt x="99" y="118"/>
                  </a:cubicBezTo>
                  <a:cubicBezTo>
                    <a:pt x="152" y="142"/>
                    <a:pt x="390"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5"/>
            <p:cNvSpPr/>
            <p:nvPr/>
          </p:nvSpPr>
          <p:spPr>
            <a:xfrm>
              <a:off x="6928108" y="2628715"/>
              <a:ext cx="13777" cy="5540"/>
            </a:xfrm>
            <a:custGeom>
              <a:rect b="b" l="l" r="r" t="t"/>
              <a:pathLst>
                <a:path extrusionOk="0" h="184" w="386">
                  <a:moveTo>
                    <a:pt x="386" y="0"/>
                  </a:moveTo>
                  <a:lnTo>
                    <a:pt x="0" y="0"/>
                  </a:lnTo>
                  <a:lnTo>
                    <a:pt x="0"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5"/>
            <p:cNvSpPr/>
            <p:nvPr/>
          </p:nvSpPr>
          <p:spPr>
            <a:xfrm>
              <a:off x="3101014" y="2625975"/>
              <a:ext cx="13777" cy="5480"/>
            </a:xfrm>
            <a:custGeom>
              <a:rect b="b" l="l" r="r" t="t"/>
              <a:pathLst>
                <a:path extrusionOk="0" h="182" w="386">
                  <a:moveTo>
                    <a:pt x="386" y="0"/>
                  </a:moveTo>
                  <a:lnTo>
                    <a:pt x="1" y="0"/>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5"/>
            <p:cNvSpPr/>
            <p:nvPr/>
          </p:nvSpPr>
          <p:spPr>
            <a:xfrm>
              <a:off x="2031473" y="2623416"/>
              <a:ext cx="34051" cy="8852"/>
            </a:xfrm>
            <a:custGeom>
              <a:rect b="b" l="l" r="r" t="t"/>
              <a:pathLst>
                <a:path extrusionOk="0" h="294" w="954">
                  <a:moveTo>
                    <a:pt x="75" y="176"/>
                  </a:moveTo>
                  <a:cubicBezTo>
                    <a:pt x="321" y="182"/>
                    <a:pt x="341" y="294"/>
                    <a:pt x="654" y="268"/>
                  </a:cubicBezTo>
                  <a:cubicBezTo>
                    <a:pt x="953" y="45"/>
                    <a:pt x="0" y="0"/>
                    <a:pt x="75" y="1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5"/>
            <p:cNvSpPr/>
            <p:nvPr/>
          </p:nvSpPr>
          <p:spPr>
            <a:xfrm>
              <a:off x="3083739" y="2625223"/>
              <a:ext cx="13956" cy="4306"/>
            </a:xfrm>
            <a:custGeom>
              <a:rect b="b" l="l" r="r" t="t"/>
              <a:pathLst>
                <a:path extrusionOk="0" h="143" w="391">
                  <a:moveTo>
                    <a:pt x="290" y="25"/>
                  </a:moveTo>
                  <a:cubicBezTo>
                    <a:pt x="237" y="0"/>
                    <a:pt x="1" y="70"/>
                    <a:pt x="98" y="115"/>
                  </a:cubicBezTo>
                  <a:cubicBezTo>
                    <a:pt x="152" y="143"/>
                    <a:pt x="391"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5"/>
            <p:cNvSpPr/>
            <p:nvPr/>
          </p:nvSpPr>
          <p:spPr>
            <a:xfrm>
              <a:off x="2171849" y="2625975"/>
              <a:ext cx="13706" cy="2740"/>
            </a:xfrm>
            <a:custGeom>
              <a:rect b="b" l="l" r="r" t="t"/>
              <a:pathLst>
                <a:path extrusionOk="0" h="91" w="384">
                  <a:moveTo>
                    <a:pt x="384" y="0"/>
                  </a:moveTo>
                  <a:cubicBezTo>
                    <a:pt x="235" y="20"/>
                    <a:pt x="3" y="3"/>
                    <a:pt x="0" y="90"/>
                  </a:cubicBezTo>
                  <a:cubicBezTo>
                    <a:pt x="149" y="72"/>
                    <a:pt x="377" y="88"/>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5"/>
            <p:cNvSpPr/>
            <p:nvPr/>
          </p:nvSpPr>
          <p:spPr>
            <a:xfrm>
              <a:off x="2027225" y="3293060"/>
              <a:ext cx="50683" cy="16440"/>
            </a:xfrm>
            <a:custGeom>
              <a:rect b="b" l="l" r="r" t="t"/>
              <a:pathLst>
                <a:path extrusionOk="0" h="546" w="1420">
                  <a:moveTo>
                    <a:pt x="194" y="545"/>
                  </a:moveTo>
                  <a:cubicBezTo>
                    <a:pt x="1419" y="480"/>
                    <a:pt x="207" y="1"/>
                    <a:pt x="0" y="272"/>
                  </a:cubicBezTo>
                  <a:cubicBezTo>
                    <a:pt x="226" y="289"/>
                    <a:pt x="211" y="419"/>
                    <a:pt x="19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5"/>
            <p:cNvSpPr/>
            <p:nvPr/>
          </p:nvSpPr>
          <p:spPr>
            <a:xfrm>
              <a:off x="8717625" y="3003265"/>
              <a:ext cx="34479" cy="10960"/>
            </a:xfrm>
            <a:custGeom>
              <a:rect b="b" l="l" r="r" t="t"/>
              <a:pathLst>
                <a:path extrusionOk="0" h="364" w="966">
                  <a:moveTo>
                    <a:pt x="965" y="363"/>
                  </a:moveTo>
                  <a:cubicBezTo>
                    <a:pt x="897" y="123"/>
                    <a:pt x="459" y="58"/>
                    <a:pt x="0" y="0"/>
                  </a:cubicBezTo>
                  <a:cubicBezTo>
                    <a:pt x="79" y="237"/>
                    <a:pt x="601" y="263"/>
                    <a:pt x="965"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5"/>
            <p:cNvSpPr/>
            <p:nvPr/>
          </p:nvSpPr>
          <p:spPr>
            <a:xfrm>
              <a:off x="9040779" y="2776367"/>
              <a:ext cx="36799" cy="16320"/>
            </a:xfrm>
            <a:custGeom>
              <a:rect b="b" l="l" r="r" t="t"/>
              <a:pathLst>
                <a:path extrusionOk="0" h="542" w="1031">
                  <a:moveTo>
                    <a:pt x="203" y="455"/>
                  </a:moveTo>
                  <a:cubicBezTo>
                    <a:pt x="791" y="541"/>
                    <a:pt x="1030" y="10"/>
                    <a:pt x="781" y="1"/>
                  </a:cubicBezTo>
                  <a:cubicBezTo>
                    <a:pt x="609" y="161"/>
                    <a:pt x="0" y="116"/>
                    <a:pt x="203"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5"/>
            <p:cNvSpPr/>
            <p:nvPr/>
          </p:nvSpPr>
          <p:spPr>
            <a:xfrm>
              <a:off x="780616" y="2703987"/>
              <a:ext cx="35264" cy="10087"/>
            </a:xfrm>
            <a:custGeom>
              <a:rect b="b" l="l" r="r" t="t"/>
              <a:pathLst>
                <a:path extrusionOk="0" h="335" w="988">
                  <a:moveTo>
                    <a:pt x="409" y="315"/>
                  </a:moveTo>
                  <a:cubicBezTo>
                    <a:pt x="487" y="159"/>
                    <a:pt x="658" y="334"/>
                    <a:pt x="987" y="315"/>
                  </a:cubicBezTo>
                  <a:lnTo>
                    <a:pt x="987" y="41"/>
                  </a:lnTo>
                  <a:cubicBezTo>
                    <a:pt x="613" y="0"/>
                    <a:pt x="1" y="287"/>
                    <a:pt x="409" y="3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5"/>
            <p:cNvSpPr/>
            <p:nvPr/>
          </p:nvSpPr>
          <p:spPr>
            <a:xfrm>
              <a:off x="754097" y="2640397"/>
              <a:ext cx="37656" cy="11111"/>
            </a:xfrm>
            <a:custGeom>
              <a:rect b="b" l="l" r="r" t="t"/>
              <a:pathLst>
                <a:path extrusionOk="0" h="369" w="1055">
                  <a:moveTo>
                    <a:pt x="960" y="248"/>
                  </a:moveTo>
                  <a:cubicBezTo>
                    <a:pt x="574" y="247"/>
                    <a:pt x="715" y="0"/>
                    <a:pt x="188" y="68"/>
                  </a:cubicBezTo>
                  <a:cubicBezTo>
                    <a:pt x="1" y="287"/>
                    <a:pt x="1054" y="368"/>
                    <a:pt x="960" y="2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5"/>
            <p:cNvSpPr/>
            <p:nvPr/>
          </p:nvSpPr>
          <p:spPr>
            <a:xfrm>
              <a:off x="8724086" y="4228682"/>
              <a:ext cx="13777" cy="6805"/>
            </a:xfrm>
            <a:custGeom>
              <a:rect b="b" l="l" r="r" t="t"/>
              <a:pathLst>
                <a:path extrusionOk="0" h="226" w="386">
                  <a:moveTo>
                    <a:pt x="386" y="110"/>
                  </a:moveTo>
                  <a:cubicBezTo>
                    <a:pt x="344" y="1"/>
                    <a:pt x="173" y="54"/>
                    <a:pt x="1" y="110"/>
                  </a:cubicBezTo>
                  <a:cubicBezTo>
                    <a:pt x="2" y="203"/>
                    <a:pt x="338" y="225"/>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5"/>
            <p:cNvSpPr/>
            <p:nvPr/>
          </p:nvSpPr>
          <p:spPr>
            <a:xfrm>
              <a:off x="8121679" y="4231302"/>
              <a:ext cx="14063" cy="4246"/>
            </a:xfrm>
            <a:custGeom>
              <a:rect b="b" l="l" r="r" t="t"/>
              <a:pathLst>
                <a:path extrusionOk="0" h="141" w="394">
                  <a:moveTo>
                    <a:pt x="100" y="116"/>
                  </a:moveTo>
                  <a:cubicBezTo>
                    <a:pt x="154" y="141"/>
                    <a:pt x="394" y="72"/>
                    <a:pt x="292" y="25"/>
                  </a:cubicBezTo>
                  <a:cubicBezTo>
                    <a:pt x="242" y="0"/>
                    <a:pt x="1" y="67"/>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5"/>
            <p:cNvSpPr/>
            <p:nvPr/>
          </p:nvSpPr>
          <p:spPr>
            <a:xfrm>
              <a:off x="3299282" y="4229315"/>
              <a:ext cx="21630" cy="6353"/>
            </a:xfrm>
            <a:custGeom>
              <a:rect b="b" l="l" r="r" t="t"/>
              <a:pathLst>
                <a:path extrusionOk="0" h="211" w="606">
                  <a:moveTo>
                    <a:pt x="606" y="1"/>
                  </a:moveTo>
                  <a:lnTo>
                    <a:pt x="26" y="1"/>
                  </a:lnTo>
                  <a:cubicBezTo>
                    <a:pt x="0" y="163"/>
                    <a:pt x="219" y="211"/>
                    <a:pt x="606"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5"/>
            <p:cNvSpPr/>
            <p:nvPr/>
          </p:nvSpPr>
          <p:spPr>
            <a:xfrm>
              <a:off x="168430" y="4229134"/>
              <a:ext cx="23950" cy="6022"/>
            </a:xfrm>
            <a:custGeom>
              <a:rect b="b" l="l" r="r" t="t"/>
              <a:pathLst>
                <a:path extrusionOk="0" h="200" w="671">
                  <a:moveTo>
                    <a:pt x="580" y="7"/>
                  </a:moveTo>
                  <a:cubicBezTo>
                    <a:pt x="247" y="0"/>
                    <a:pt x="84" y="76"/>
                    <a:pt x="0" y="188"/>
                  </a:cubicBezTo>
                  <a:cubicBezTo>
                    <a:pt x="302" y="178"/>
                    <a:pt x="670" y="200"/>
                    <a:pt x="580" y="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5"/>
            <p:cNvSpPr/>
            <p:nvPr/>
          </p:nvSpPr>
          <p:spPr>
            <a:xfrm>
              <a:off x="2725286" y="4228532"/>
              <a:ext cx="14134" cy="4276"/>
            </a:xfrm>
            <a:custGeom>
              <a:rect b="b" l="l" r="r" t="t"/>
              <a:pathLst>
                <a:path extrusionOk="0" h="142" w="396">
                  <a:moveTo>
                    <a:pt x="293" y="27"/>
                  </a:moveTo>
                  <a:cubicBezTo>
                    <a:pt x="242" y="1"/>
                    <a:pt x="0" y="70"/>
                    <a:pt x="103" y="117"/>
                  </a:cubicBezTo>
                  <a:cubicBezTo>
                    <a:pt x="156" y="142"/>
                    <a:pt x="396" y="71"/>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5"/>
            <p:cNvSpPr/>
            <p:nvPr/>
          </p:nvSpPr>
          <p:spPr>
            <a:xfrm>
              <a:off x="6944704" y="4225792"/>
              <a:ext cx="14134" cy="4276"/>
            </a:xfrm>
            <a:custGeom>
              <a:rect b="b" l="l" r="r" t="t"/>
              <a:pathLst>
                <a:path extrusionOk="0" h="142" w="396">
                  <a:moveTo>
                    <a:pt x="99" y="118"/>
                  </a:moveTo>
                  <a:cubicBezTo>
                    <a:pt x="155" y="141"/>
                    <a:pt x="396" y="73"/>
                    <a:pt x="293" y="25"/>
                  </a:cubicBezTo>
                  <a:cubicBezTo>
                    <a:pt x="239" y="0"/>
                    <a:pt x="0" y="69"/>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5"/>
            <p:cNvSpPr/>
            <p:nvPr/>
          </p:nvSpPr>
          <p:spPr>
            <a:xfrm>
              <a:off x="5251376" y="4225792"/>
              <a:ext cx="14099" cy="4276"/>
            </a:xfrm>
            <a:custGeom>
              <a:rect b="b" l="l" r="r" t="t"/>
              <a:pathLst>
                <a:path extrusionOk="0" h="142" w="395">
                  <a:moveTo>
                    <a:pt x="294" y="25"/>
                  </a:moveTo>
                  <a:cubicBezTo>
                    <a:pt x="241" y="0"/>
                    <a:pt x="1" y="69"/>
                    <a:pt x="102" y="118"/>
                  </a:cubicBezTo>
                  <a:cubicBezTo>
                    <a:pt x="155" y="141"/>
                    <a:pt x="395"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5"/>
            <p:cNvSpPr/>
            <p:nvPr/>
          </p:nvSpPr>
          <p:spPr>
            <a:xfrm>
              <a:off x="1882281" y="4212845"/>
              <a:ext cx="39797" cy="13670"/>
            </a:xfrm>
            <a:custGeom>
              <a:rect b="b" l="l" r="r" t="t"/>
              <a:pathLst>
                <a:path extrusionOk="0" h="454" w="1115">
                  <a:moveTo>
                    <a:pt x="579" y="1"/>
                  </a:moveTo>
                  <a:cubicBezTo>
                    <a:pt x="405" y="161"/>
                    <a:pt x="112" y="266"/>
                    <a:pt x="1" y="454"/>
                  </a:cubicBezTo>
                  <a:cubicBezTo>
                    <a:pt x="388" y="449"/>
                    <a:pt x="1114" y="142"/>
                    <a:pt x="5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5"/>
            <p:cNvSpPr/>
            <p:nvPr/>
          </p:nvSpPr>
          <p:spPr>
            <a:xfrm>
              <a:off x="1720382" y="4223022"/>
              <a:ext cx="14170" cy="4336"/>
            </a:xfrm>
            <a:custGeom>
              <a:rect b="b" l="l" r="r" t="t"/>
              <a:pathLst>
                <a:path extrusionOk="0" h="144" w="397">
                  <a:moveTo>
                    <a:pt x="101" y="117"/>
                  </a:moveTo>
                  <a:cubicBezTo>
                    <a:pt x="155" y="143"/>
                    <a:pt x="396" y="74"/>
                    <a:pt x="292" y="27"/>
                  </a:cubicBezTo>
                  <a:cubicBezTo>
                    <a:pt x="241" y="1"/>
                    <a:pt x="1"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5"/>
            <p:cNvSpPr/>
            <p:nvPr/>
          </p:nvSpPr>
          <p:spPr>
            <a:xfrm>
              <a:off x="1142210" y="4220312"/>
              <a:ext cx="14134" cy="4276"/>
            </a:xfrm>
            <a:custGeom>
              <a:rect b="b" l="l" r="r" t="t"/>
              <a:pathLst>
                <a:path extrusionOk="0" h="142" w="396">
                  <a:moveTo>
                    <a:pt x="102" y="117"/>
                  </a:moveTo>
                  <a:cubicBezTo>
                    <a:pt x="153" y="142"/>
                    <a:pt x="396" y="73"/>
                    <a:pt x="291" y="27"/>
                  </a:cubicBezTo>
                  <a:cubicBezTo>
                    <a:pt x="240" y="1"/>
                    <a:pt x="0"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5"/>
            <p:cNvSpPr/>
            <p:nvPr/>
          </p:nvSpPr>
          <p:spPr>
            <a:xfrm>
              <a:off x="2787390" y="4217572"/>
              <a:ext cx="13884" cy="4276"/>
            </a:xfrm>
            <a:custGeom>
              <a:rect b="b" l="l" r="r" t="t"/>
              <a:pathLst>
                <a:path extrusionOk="0" h="142" w="389">
                  <a:moveTo>
                    <a:pt x="98" y="117"/>
                  </a:moveTo>
                  <a:cubicBezTo>
                    <a:pt x="150" y="141"/>
                    <a:pt x="388" y="72"/>
                    <a:pt x="291" y="25"/>
                  </a:cubicBezTo>
                  <a:cubicBezTo>
                    <a:pt x="237" y="0"/>
                    <a:pt x="0" y="70"/>
                    <a:pt x="98"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5"/>
            <p:cNvSpPr/>
            <p:nvPr/>
          </p:nvSpPr>
          <p:spPr>
            <a:xfrm>
              <a:off x="2921663" y="4212845"/>
              <a:ext cx="13813" cy="5510"/>
            </a:xfrm>
            <a:custGeom>
              <a:rect b="b" l="l" r="r" t="t"/>
              <a:pathLst>
                <a:path extrusionOk="0" h="183" w="387">
                  <a:moveTo>
                    <a:pt x="387" y="1"/>
                  </a:moveTo>
                  <a:lnTo>
                    <a:pt x="0" y="1"/>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5"/>
            <p:cNvSpPr/>
            <p:nvPr/>
          </p:nvSpPr>
          <p:spPr>
            <a:xfrm>
              <a:off x="6610914" y="4209774"/>
              <a:ext cx="6996" cy="6203"/>
            </a:xfrm>
            <a:custGeom>
              <a:rect b="b" l="l" r="r" t="t"/>
              <a:pathLst>
                <a:path extrusionOk="0" h="206" w="196">
                  <a:moveTo>
                    <a:pt x="195" y="103"/>
                  </a:moveTo>
                  <a:cubicBezTo>
                    <a:pt x="195" y="53"/>
                    <a:pt x="39" y="1"/>
                    <a:pt x="3" y="103"/>
                  </a:cubicBezTo>
                  <a:cubicBezTo>
                    <a:pt x="1" y="154"/>
                    <a:pt x="160" y="206"/>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5"/>
            <p:cNvSpPr/>
            <p:nvPr/>
          </p:nvSpPr>
          <p:spPr>
            <a:xfrm>
              <a:off x="4277596" y="4209774"/>
              <a:ext cx="6889" cy="6203"/>
            </a:xfrm>
            <a:custGeom>
              <a:rect b="b" l="l" r="r" t="t"/>
              <a:pathLst>
                <a:path extrusionOk="0" h="206" w="193">
                  <a:moveTo>
                    <a:pt x="193" y="103"/>
                  </a:moveTo>
                  <a:cubicBezTo>
                    <a:pt x="193" y="53"/>
                    <a:pt x="39" y="1"/>
                    <a:pt x="1" y="103"/>
                  </a:cubicBezTo>
                  <a:cubicBezTo>
                    <a:pt x="1" y="154"/>
                    <a:pt x="156"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5"/>
            <p:cNvSpPr/>
            <p:nvPr/>
          </p:nvSpPr>
          <p:spPr>
            <a:xfrm>
              <a:off x="591664" y="4212062"/>
              <a:ext cx="13991" cy="4306"/>
            </a:xfrm>
            <a:custGeom>
              <a:rect b="b" l="l" r="r" t="t"/>
              <a:pathLst>
                <a:path extrusionOk="0" h="143" w="392">
                  <a:moveTo>
                    <a:pt x="293" y="27"/>
                  </a:moveTo>
                  <a:cubicBezTo>
                    <a:pt x="238" y="1"/>
                    <a:pt x="0" y="70"/>
                    <a:pt x="99" y="117"/>
                  </a:cubicBezTo>
                  <a:cubicBezTo>
                    <a:pt x="152" y="143"/>
                    <a:pt x="392" y="75"/>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5"/>
            <p:cNvSpPr/>
            <p:nvPr/>
          </p:nvSpPr>
          <p:spPr>
            <a:xfrm>
              <a:off x="5530380" y="4204686"/>
              <a:ext cx="20666" cy="8190"/>
            </a:xfrm>
            <a:custGeom>
              <a:rect b="b" l="l" r="r" t="t"/>
              <a:pathLst>
                <a:path extrusionOk="0" h="272" w="579">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5"/>
            <p:cNvSpPr/>
            <p:nvPr/>
          </p:nvSpPr>
          <p:spPr>
            <a:xfrm>
              <a:off x="4899633" y="4204294"/>
              <a:ext cx="33480" cy="15778"/>
            </a:xfrm>
            <a:custGeom>
              <a:rect b="b" l="l" r="r" t="t"/>
              <a:pathLst>
                <a:path extrusionOk="0" h="524" w="938">
                  <a:moveTo>
                    <a:pt x="893" y="196"/>
                  </a:moveTo>
                  <a:cubicBezTo>
                    <a:pt x="938" y="139"/>
                    <a:pt x="601" y="0"/>
                    <a:pt x="509" y="15"/>
                  </a:cubicBezTo>
                  <a:cubicBezTo>
                    <a:pt x="0" y="86"/>
                    <a:pt x="632" y="524"/>
                    <a:pt x="893" y="1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5"/>
            <p:cNvSpPr/>
            <p:nvPr/>
          </p:nvSpPr>
          <p:spPr>
            <a:xfrm>
              <a:off x="471275" y="4195864"/>
              <a:ext cx="40333" cy="14754"/>
            </a:xfrm>
            <a:custGeom>
              <a:rect b="b" l="l" r="r" t="t"/>
              <a:pathLst>
                <a:path extrusionOk="0" h="490" w="1130">
                  <a:moveTo>
                    <a:pt x="770" y="385"/>
                  </a:moveTo>
                  <a:cubicBezTo>
                    <a:pt x="1129" y="81"/>
                    <a:pt x="78" y="1"/>
                    <a:pt x="0" y="202"/>
                  </a:cubicBezTo>
                  <a:cubicBezTo>
                    <a:pt x="302" y="242"/>
                    <a:pt x="165" y="489"/>
                    <a:pt x="770" y="3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5"/>
            <p:cNvSpPr/>
            <p:nvPr/>
          </p:nvSpPr>
          <p:spPr>
            <a:xfrm>
              <a:off x="877448" y="4185507"/>
              <a:ext cx="50398" cy="17464"/>
            </a:xfrm>
            <a:custGeom>
              <a:rect b="b" l="l" r="r" t="t"/>
              <a:pathLst>
                <a:path extrusionOk="0" h="580" w="1412">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5"/>
            <p:cNvSpPr/>
            <p:nvPr/>
          </p:nvSpPr>
          <p:spPr>
            <a:xfrm>
              <a:off x="1244325" y="4182797"/>
              <a:ext cx="72027" cy="13941"/>
            </a:xfrm>
            <a:custGeom>
              <a:rect b="b" l="l" r="r" t="t"/>
              <a:pathLst>
                <a:path extrusionOk="0" h="463" w="2018">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5"/>
            <p:cNvSpPr/>
            <p:nvPr/>
          </p:nvSpPr>
          <p:spPr>
            <a:xfrm>
              <a:off x="6745044" y="4190204"/>
              <a:ext cx="14027" cy="4276"/>
            </a:xfrm>
            <a:custGeom>
              <a:rect b="b" l="l" r="r" t="t"/>
              <a:pathLst>
                <a:path extrusionOk="0" h="142" w="393">
                  <a:moveTo>
                    <a:pt x="99" y="117"/>
                  </a:moveTo>
                  <a:cubicBezTo>
                    <a:pt x="155" y="142"/>
                    <a:pt x="392" y="73"/>
                    <a:pt x="292" y="27"/>
                  </a:cubicBezTo>
                  <a:cubicBezTo>
                    <a:pt x="242" y="1"/>
                    <a:pt x="1" y="71"/>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5"/>
            <p:cNvSpPr/>
            <p:nvPr/>
          </p:nvSpPr>
          <p:spPr>
            <a:xfrm>
              <a:off x="6665987" y="4185507"/>
              <a:ext cx="13884" cy="5540"/>
            </a:xfrm>
            <a:custGeom>
              <a:rect b="b" l="l" r="r" t="t"/>
              <a:pathLst>
                <a:path extrusionOk="0" h="184" w="389">
                  <a:moveTo>
                    <a:pt x="1" y="183"/>
                  </a:moveTo>
                  <a:lnTo>
                    <a:pt x="388" y="183"/>
                  </a:lnTo>
                  <a:lnTo>
                    <a:pt x="388"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5"/>
            <p:cNvSpPr/>
            <p:nvPr/>
          </p:nvSpPr>
          <p:spPr>
            <a:xfrm>
              <a:off x="5289353" y="4184965"/>
              <a:ext cx="13813" cy="6775"/>
            </a:xfrm>
            <a:custGeom>
              <a:rect b="b" l="l" r="r" t="t"/>
              <a:pathLst>
                <a:path extrusionOk="0" h="225" w="387">
                  <a:moveTo>
                    <a:pt x="387" y="110"/>
                  </a:moveTo>
                  <a:cubicBezTo>
                    <a:pt x="346" y="0"/>
                    <a:pt x="174" y="55"/>
                    <a:pt x="1" y="110"/>
                  </a:cubicBezTo>
                  <a:cubicBezTo>
                    <a:pt x="6" y="201"/>
                    <a:pt x="341" y="225"/>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5"/>
            <p:cNvSpPr/>
            <p:nvPr/>
          </p:nvSpPr>
          <p:spPr>
            <a:xfrm>
              <a:off x="8061217" y="4174607"/>
              <a:ext cx="44687" cy="16440"/>
            </a:xfrm>
            <a:custGeom>
              <a:rect b="b" l="l" r="r" t="t"/>
              <a:pathLst>
                <a:path extrusionOk="0" h="546" w="1252">
                  <a:moveTo>
                    <a:pt x="638" y="1"/>
                  </a:moveTo>
                  <a:cubicBezTo>
                    <a:pt x="615" y="172"/>
                    <a:pt x="1" y="63"/>
                    <a:pt x="59" y="272"/>
                  </a:cubicBezTo>
                  <a:cubicBezTo>
                    <a:pt x="396" y="545"/>
                    <a:pt x="1251" y="142"/>
                    <a:pt x="6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5"/>
            <p:cNvSpPr/>
            <p:nvPr/>
          </p:nvSpPr>
          <p:spPr>
            <a:xfrm>
              <a:off x="6738263" y="4182074"/>
              <a:ext cx="13956" cy="4246"/>
            </a:xfrm>
            <a:custGeom>
              <a:rect b="b" l="l" r="r" t="t"/>
              <a:pathLst>
                <a:path extrusionOk="0" h="141" w="391">
                  <a:moveTo>
                    <a:pt x="289" y="24"/>
                  </a:moveTo>
                  <a:cubicBezTo>
                    <a:pt x="238" y="1"/>
                    <a:pt x="0" y="69"/>
                    <a:pt x="99" y="114"/>
                  </a:cubicBezTo>
                  <a:cubicBezTo>
                    <a:pt x="150" y="140"/>
                    <a:pt x="390" y="73"/>
                    <a:pt x="289"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5"/>
            <p:cNvSpPr/>
            <p:nvPr/>
          </p:nvSpPr>
          <p:spPr>
            <a:xfrm>
              <a:off x="9130223" y="4177377"/>
              <a:ext cx="13777" cy="5450"/>
            </a:xfrm>
            <a:custGeom>
              <a:rect b="b" l="l" r="r" t="t"/>
              <a:pathLst>
                <a:path extrusionOk="0" h="181" w="386">
                  <a:moveTo>
                    <a:pt x="386" y="0"/>
                  </a:moveTo>
                  <a:lnTo>
                    <a:pt x="0" y="0"/>
                  </a:lnTo>
                  <a:lnTo>
                    <a:pt x="0" y="180"/>
                  </a:lnTo>
                  <a:lnTo>
                    <a:pt x="386" y="1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5"/>
            <p:cNvSpPr/>
            <p:nvPr/>
          </p:nvSpPr>
          <p:spPr>
            <a:xfrm>
              <a:off x="5896614" y="4167472"/>
              <a:ext cx="22165" cy="16199"/>
            </a:xfrm>
            <a:custGeom>
              <a:rect b="b" l="l" r="r" t="t"/>
              <a:pathLst>
                <a:path extrusionOk="0" h="538" w="621">
                  <a:moveTo>
                    <a:pt x="345" y="509"/>
                  </a:moveTo>
                  <a:cubicBezTo>
                    <a:pt x="404" y="388"/>
                    <a:pt x="620" y="336"/>
                    <a:pt x="537" y="146"/>
                  </a:cubicBezTo>
                  <a:cubicBezTo>
                    <a:pt x="0" y="0"/>
                    <a:pt x="4" y="538"/>
                    <a:pt x="345" y="5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5"/>
            <p:cNvSpPr/>
            <p:nvPr/>
          </p:nvSpPr>
          <p:spPr>
            <a:xfrm>
              <a:off x="5464814" y="4176564"/>
              <a:ext cx="14134" cy="4276"/>
            </a:xfrm>
            <a:custGeom>
              <a:rect b="b" l="l" r="r" t="t"/>
              <a:pathLst>
                <a:path extrusionOk="0" h="142" w="396">
                  <a:moveTo>
                    <a:pt x="293" y="27"/>
                  </a:moveTo>
                  <a:cubicBezTo>
                    <a:pt x="239" y="1"/>
                    <a:pt x="0" y="70"/>
                    <a:pt x="101" y="118"/>
                  </a:cubicBezTo>
                  <a:cubicBezTo>
                    <a:pt x="151" y="142"/>
                    <a:pt x="396" y="73"/>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5"/>
            <p:cNvSpPr/>
            <p:nvPr/>
          </p:nvSpPr>
          <p:spPr>
            <a:xfrm>
              <a:off x="2591620" y="4167472"/>
              <a:ext cx="47792" cy="17434"/>
            </a:xfrm>
            <a:custGeom>
              <a:rect b="b" l="l" r="r" t="t"/>
              <a:pathLst>
                <a:path extrusionOk="0" h="579" w="1339">
                  <a:moveTo>
                    <a:pt x="182" y="329"/>
                  </a:moveTo>
                  <a:cubicBezTo>
                    <a:pt x="479" y="578"/>
                    <a:pt x="1315" y="324"/>
                    <a:pt x="1338" y="146"/>
                  </a:cubicBezTo>
                  <a:cubicBezTo>
                    <a:pt x="943" y="201"/>
                    <a:pt x="0" y="0"/>
                    <a:pt x="182" y="3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5"/>
            <p:cNvSpPr/>
            <p:nvPr/>
          </p:nvSpPr>
          <p:spPr>
            <a:xfrm>
              <a:off x="1494988" y="4162444"/>
              <a:ext cx="26484" cy="12195"/>
            </a:xfrm>
            <a:custGeom>
              <a:rect b="b" l="l" r="r" t="t"/>
              <a:pathLst>
                <a:path extrusionOk="0" h="405" w="742">
                  <a:moveTo>
                    <a:pt x="438" y="405"/>
                  </a:moveTo>
                  <a:cubicBezTo>
                    <a:pt x="742" y="269"/>
                    <a:pt x="652" y="0"/>
                    <a:pt x="53" y="41"/>
                  </a:cubicBezTo>
                  <a:cubicBezTo>
                    <a:pt x="0" y="248"/>
                    <a:pt x="100" y="381"/>
                    <a:pt x="438" y="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5"/>
            <p:cNvSpPr/>
            <p:nvPr/>
          </p:nvSpPr>
          <p:spPr>
            <a:xfrm>
              <a:off x="8940771" y="4168405"/>
              <a:ext cx="14063" cy="4276"/>
            </a:xfrm>
            <a:custGeom>
              <a:rect b="b" l="l" r="r" t="t"/>
              <a:pathLst>
                <a:path extrusionOk="0" h="142" w="394">
                  <a:moveTo>
                    <a:pt x="100" y="115"/>
                  </a:moveTo>
                  <a:cubicBezTo>
                    <a:pt x="154" y="141"/>
                    <a:pt x="394" y="72"/>
                    <a:pt x="295" y="25"/>
                  </a:cubicBezTo>
                  <a:cubicBezTo>
                    <a:pt x="242" y="0"/>
                    <a:pt x="1" y="67"/>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5"/>
            <p:cNvSpPr/>
            <p:nvPr/>
          </p:nvSpPr>
          <p:spPr>
            <a:xfrm>
              <a:off x="8995808" y="4165665"/>
              <a:ext cx="14063" cy="4276"/>
            </a:xfrm>
            <a:custGeom>
              <a:rect b="b" l="l" r="r" t="t"/>
              <a:pathLst>
                <a:path extrusionOk="0" h="142" w="394">
                  <a:moveTo>
                    <a:pt x="294" y="25"/>
                  </a:moveTo>
                  <a:cubicBezTo>
                    <a:pt x="239" y="0"/>
                    <a:pt x="1" y="69"/>
                    <a:pt x="100" y="116"/>
                  </a:cubicBezTo>
                  <a:cubicBezTo>
                    <a:pt x="155" y="141"/>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5"/>
            <p:cNvSpPr/>
            <p:nvPr/>
          </p:nvSpPr>
          <p:spPr>
            <a:xfrm>
              <a:off x="6961944" y="4156030"/>
              <a:ext cx="26591" cy="15326"/>
            </a:xfrm>
            <a:custGeom>
              <a:rect b="b" l="l" r="r" t="t"/>
              <a:pathLst>
                <a:path extrusionOk="0" h="509" w="745">
                  <a:moveTo>
                    <a:pt x="0" y="436"/>
                  </a:moveTo>
                  <a:cubicBezTo>
                    <a:pt x="744" y="508"/>
                    <a:pt x="744" y="0"/>
                    <a:pt x="0" y="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5"/>
            <p:cNvSpPr/>
            <p:nvPr/>
          </p:nvSpPr>
          <p:spPr>
            <a:xfrm>
              <a:off x="2673854" y="4162955"/>
              <a:ext cx="13706" cy="7437"/>
            </a:xfrm>
            <a:custGeom>
              <a:rect b="b" l="l" r="r" t="t"/>
              <a:pathLst>
                <a:path extrusionOk="0" h="247" w="384">
                  <a:moveTo>
                    <a:pt x="384" y="115"/>
                  </a:moveTo>
                  <a:cubicBezTo>
                    <a:pt x="383" y="24"/>
                    <a:pt x="47" y="0"/>
                    <a:pt x="0" y="115"/>
                  </a:cubicBezTo>
                  <a:cubicBezTo>
                    <a:pt x="216" y="104"/>
                    <a:pt x="299" y="247"/>
                    <a:pt x="384"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5"/>
            <p:cNvSpPr/>
            <p:nvPr/>
          </p:nvSpPr>
          <p:spPr>
            <a:xfrm>
              <a:off x="920207" y="4147209"/>
              <a:ext cx="41725" cy="18819"/>
            </a:xfrm>
            <a:custGeom>
              <a:rect b="b" l="l" r="r" t="t"/>
              <a:pathLst>
                <a:path extrusionOk="0" h="625" w="1169">
                  <a:moveTo>
                    <a:pt x="727" y="547"/>
                  </a:moveTo>
                  <a:cubicBezTo>
                    <a:pt x="1169" y="340"/>
                    <a:pt x="598" y="147"/>
                    <a:pt x="342" y="1"/>
                  </a:cubicBezTo>
                  <a:cubicBezTo>
                    <a:pt x="46" y="141"/>
                    <a:pt x="0" y="625"/>
                    <a:pt x="727" y="5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5"/>
            <p:cNvSpPr/>
            <p:nvPr/>
          </p:nvSpPr>
          <p:spPr>
            <a:xfrm>
              <a:off x="6187502" y="4154676"/>
              <a:ext cx="14063" cy="4336"/>
            </a:xfrm>
            <a:custGeom>
              <a:rect b="b" l="l" r="r" t="t"/>
              <a:pathLst>
                <a:path extrusionOk="0" h="144" w="394">
                  <a:moveTo>
                    <a:pt x="296" y="27"/>
                  </a:moveTo>
                  <a:cubicBezTo>
                    <a:pt x="240" y="1"/>
                    <a:pt x="1" y="70"/>
                    <a:pt x="101" y="117"/>
                  </a:cubicBezTo>
                  <a:cubicBezTo>
                    <a:pt x="152" y="143"/>
                    <a:pt x="394" y="73"/>
                    <a:pt x="296"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5"/>
            <p:cNvSpPr/>
            <p:nvPr/>
          </p:nvSpPr>
          <p:spPr>
            <a:xfrm>
              <a:off x="6107624" y="4152719"/>
              <a:ext cx="21594" cy="6444"/>
            </a:xfrm>
            <a:custGeom>
              <a:rect b="b" l="l" r="r" t="t"/>
              <a:pathLst>
                <a:path extrusionOk="0" h="214" w="605">
                  <a:moveTo>
                    <a:pt x="605" y="182"/>
                  </a:moveTo>
                  <a:lnTo>
                    <a:pt x="605" y="1"/>
                  </a:lnTo>
                  <a:lnTo>
                    <a:pt x="28" y="1"/>
                  </a:lnTo>
                  <a:cubicBezTo>
                    <a:pt x="0" y="162"/>
                    <a:pt x="217" y="213"/>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5"/>
            <p:cNvSpPr/>
            <p:nvPr/>
          </p:nvSpPr>
          <p:spPr>
            <a:xfrm>
              <a:off x="1442165" y="4143024"/>
              <a:ext cx="20273" cy="13580"/>
            </a:xfrm>
            <a:custGeom>
              <a:rect b="b" l="l" r="r" t="t"/>
              <a:pathLst>
                <a:path extrusionOk="0" h="451" w="568">
                  <a:moveTo>
                    <a:pt x="375" y="414"/>
                  </a:moveTo>
                  <a:cubicBezTo>
                    <a:pt x="386" y="359"/>
                    <a:pt x="402" y="306"/>
                    <a:pt x="568" y="323"/>
                  </a:cubicBezTo>
                  <a:lnTo>
                    <a:pt x="568" y="142"/>
                  </a:lnTo>
                  <a:cubicBezTo>
                    <a:pt x="94" y="0"/>
                    <a:pt x="0" y="451"/>
                    <a:pt x="375" y="4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5"/>
            <p:cNvSpPr/>
            <p:nvPr/>
          </p:nvSpPr>
          <p:spPr>
            <a:xfrm>
              <a:off x="5299596" y="4149196"/>
              <a:ext cx="14063" cy="4306"/>
            </a:xfrm>
            <a:custGeom>
              <a:rect b="b" l="l" r="r" t="t"/>
              <a:pathLst>
                <a:path extrusionOk="0" h="143" w="394">
                  <a:moveTo>
                    <a:pt x="294" y="26"/>
                  </a:moveTo>
                  <a:cubicBezTo>
                    <a:pt x="241" y="0"/>
                    <a:pt x="1" y="71"/>
                    <a:pt x="100" y="116"/>
                  </a:cubicBezTo>
                  <a:cubicBezTo>
                    <a:pt x="156" y="142"/>
                    <a:pt x="394" y="75"/>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5"/>
            <p:cNvSpPr/>
            <p:nvPr/>
          </p:nvSpPr>
          <p:spPr>
            <a:xfrm>
              <a:off x="138877" y="4144499"/>
              <a:ext cx="22629" cy="8250"/>
            </a:xfrm>
            <a:custGeom>
              <a:rect b="b" l="l" r="r" t="t"/>
              <a:pathLst>
                <a:path extrusionOk="0" h="274" w="634">
                  <a:moveTo>
                    <a:pt x="634" y="274"/>
                  </a:moveTo>
                  <a:lnTo>
                    <a:pt x="634" y="1"/>
                  </a:lnTo>
                  <a:lnTo>
                    <a:pt x="248" y="1"/>
                  </a:lnTo>
                  <a:cubicBezTo>
                    <a:pt x="240" y="120"/>
                    <a:pt x="1" y="129"/>
                    <a:pt x="57"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5"/>
            <p:cNvSpPr/>
            <p:nvPr/>
          </p:nvSpPr>
          <p:spPr>
            <a:xfrm>
              <a:off x="8483130" y="4144168"/>
              <a:ext cx="6996" cy="6173"/>
            </a:xfrm>
            <a:custGeom>
              <a:rect b="b" l="l" r="r" t="t"/>
              <a:pathLst>
                <a:path extrusionOk="0" h="205" w="196">
                  <a:moveTo>
                    <a:pt x="194" y="102"/>
                  </a:moveTo>
                  <a:cubicBezTo>
                    <a:pt x="195" y="52"/>
                    <a:pt x="39" y="0"/>
                    <a:pt x="1" y="102"/>
                  </a:cubicBezTo>
                  <a:cubicBezTo>
                    <a:pt x="1" y="153"/>
                    <a:pt x="157" y="205"/>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5"/>
            <p:cNvSpPr/>
            <p:nvPr/>
          </p:nvSpPr>
          <p:spPr>
            <a:xfrm>
              <a:off x="5337537" y="4139049"/>
              <a:ext cx="22665" cy="13700"/>
            </a:xfrm>
            <a:custGeom>
              <a:rect b="b" l="l" r="r" t="t"/>
              <a:pathLst>
                <a:path extrusionOk="0" h="455" w="635">
                  <a:moveTo>
                    <a:pt x="581" y="363"/>
                  </a:moveTo>
                  <a:cubicBezTo>
                    <a:pt x="635" y="157"/>
                    <a:pt x="535" y="21"/>
                    <a:pt x="196" y="0"/>
                  </a:cubicBezTo>
                  <a:cubicBezTo>
                    <a:pt x="240" y="161"/>
                    <a:pt x="0" y="455"/>
                    <a:pt x="581"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5"/>
            <p:cNvSpPr/>
            <p:nvPr/>
          </p:nvSpPr>
          <p:spPr>
            <a:xfrm>
              <a:off x="4020400" y="4128120"/>
              <a:ext cx="57322" cy="21890"/>
            </a:xfrm>
            <a:custGeom>
              <a:rect b="b" l="l" r="r" t="t"/>
              <a:pathLst>
                <a:path extrusionOk="0" h="727" w="1606">
                  <a:moveTo>
                    <a:pt x="1035" y="726"/>
                  </a:moveTo>
                  <a:cubicBezTo>
                    <a:pt x="1606" y="370"/>
                    <a:pt x="631" y="111"/>
                    <a:pt x="72" y="0"/>
                  </a:cubicBezTo>
                  <a:cubicBezTo>
                    <a:pt x="0" y="429"/>
                    <a:pt x="418" y="624"/>
                    <a:pt x="1035" y="7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5"/>
            <p:cNvSpPr/>
            <p:nvPr/>
          </p:nvSpPr>
          <p:spPr>
            <a:xfrm>
              <a:off x="8507222" y="4141036"/>
              <a:ext cx="14027" cy="4246"/>
            </a:xfrm>
            <a:custGeom>
              <a:rect b="b" l="l" r="r" t="t"/>
              <a:pathLst>
                <a:path extrusionOk="0" h="141" w="393">
                  <a:moveTo>
                    <a:pt x="100" y="115"/>
                  </a:moveTo>
                  <a:cubicBezTo>
                    <a:pt x="153" y="141"/>
                    <a:pt x="392" y="71"/>
                    <a:pt x="292" y="26"/>
                  </a:cubicBezTo>
                  <a:cubicBezTo>
                    <a:pt x="237" y="1"/>
                    <a:pt x="1" y="69"/>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5"/>
            <p:cNvSpPr/>
            <p:nvPr/>
          </p:nvSpPr>
          <p:spPr>
            <a:xfrm>
              <a:off x="632888" y="4141036"/>
              <a:ext cx="14099" cy="4246"/>
            </a:xfrm>
            <a:custGeom>
              <a:rect b="b" l="l" r="r" t="t"/>
              <a:pathLst>
                <a:path extrusionOk="0" h="141" w="395">
                  <a:moveTo>
                    <a:pt x="101" y="115"/>
                  </a:moveTo>
                  <a:cubicBezTo>
                    <a:pt x="154" y="141"/>
                    <a:pt x="395" y="71"/>
                    <a:pt x="295" y="26"/>
                  </a:cubicBezTo>
                  <a:cubicBezTo>
                    <a:pt x="242" y="1"/>
                    <a:pt x="0" y="69"/>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5"/>
            <p:cNvSpPr/>
            <p:nvPr/>
          </p:nvSpPr>
          <p:spPr>
            <a:xfrm>
              <a:off x="5251376" y="4138297"/>
              <a:ext cx="14099" cy="4246"/>
            </a:xfrm>
            <a:custGeom>
              <a:rect b="b" l="l" r="r" t="t"/>
              <a:pathLst>
                <a:path extrusionOk="0" h="141" w="395">
                  <a:moveTo>
                    <a:pt x="294" y="27"/>
                  </a:moveTo>
                  <a:cubicBezTo>
                    <a:pt x="241" y="1"/>
                    <a:pt x="1" y="71"/>
                    <a:pt x="102" y="117"/>
                  </a:cubicBezTo>
                  <a:cubicBezTo>
                    <a:pt x="155" y="140"/>
                    <a:pt x="395" y="72"/>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5"/>
            <p:cNvSpPr/>
            <p:nvPr/>
          </p:nvSpPr>
          <p:spPr>
            <a:xfrm>
              <a:off x="1710139" y="4129655"/>
              <a:ext cx="34943" cy="15236"/>
            </a:xfrm>
            <a:custGeom>
              <a:rect b="b" l="l" r="r" t="t"/>
              <a:pathLst>
                <a:path extrusionOk="0" h="506" w="979">
                  <a:moveTo>
                    <a:pt x="774" y="404"/>
                  </a:moveTo>
                  <a:cubicBezTo>
                    <a:pt x="978" y="173"/>
                    <a:pt x="123" y="0"/>
                    <a:pt x="0" y="221"/>
                  </a:cubicBezTo>
                  <a:cubicBezTo>
                    <a:pt x="306" y="261"/>
                    <a:pt x="167" y="506"/>
                    <a:pt x="774" y="4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5"/>
            <p:cNvSpPr/>
            <p:nvPr/>
          </p:nvSpPr>
          <p:spPr>
            <a:xfrm>
              <a:off x="378441" y="4135948"/>
              <a:ext cx="23950" cy="5871"/>
            </a:xfrm>
            <a:custGeom>
              <a:rect b="b" l="l" r="r" t="t"/>
              <a:pathLst>
                <a:path extrusionOk="0" h="195" w="671">
                  <a:moveTo>
                    <a:pt x="479" y="195"/>
                  </a:moveTo>
                  <a:cubicBezTo>
                    <a:pt x="479" y="103"/>
                    <a:pt x="634" y="86"/>
                    <a:pt x="671" y="12"/>
                  </a:cubicBezTo>
                  <a:cubicBezTo>
                    <a:pt x="368" y="21"/>
                    <a:pt x="1" y="0"/>
                    <a:pt x="92"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5"/>
            <p:cNvSpPr/>
            <p:nvPr/>
          </p:nvSpPr>
          <p:spPr>
            <a:xfrm>
              <a:off x="2618818" y="4136339"/>
              <a:ext cx="13777" cy="2770"/>
            </a:xfrm>
            <a:custGeom>
              <a:rect b="b" l="l" r="r" t="t"/>
              <a:pathLst>
                <a:path extrusionOk="0" h="92" w="386">
                  <a:moveTo>
                    <a:pt x="1" y="92"/>
                  </a:moveTo>
                  <a:cubicBezTo>
                    <a:pt x="148" y="71"/>
                    <a:pt x="378" y="88"/>
                    <a:pt x="386" y="0"/>
                  </a:cubicBezTo>
                  <a:cubicBezTo>
                    <a:pt x="237" y="21"/>
                    <a:pt x="3" y="2"/>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5"/>
            <p:cNvSpPr/>
            <p:nvPr/>
          </p:nvSpPr>
          <p:spPr>
            <a:xfrm>
              <a:off x="1988821" y="4135557"/>
              <a:ext cx="14134" cy="4306"/>
            </a:xfrm>
            <a:custGeom>
              <a:rect b="b" l="l" r="r" t="t"/>
              <a:pathLst>
                <a:path extrusionOk="0" h="143" w="396">
                  <a:moveTo>
                    <a:pt x="295" y="25"/>
                  </a:moveTo>
                  <a:cubicBezTo>
                    <a:pt x="240" y="0"/>
                    <a:pt x="1" y="68"/>
                    <a:pt x="101" y="116"/>
                  </a:cubicBezTo>
                  <a:cubicBezTo>
                    <a:pt x="154" y="142"/>
                    <a:pt x="395"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5"/>
            <p:cNvSpPr/>
            <p:nvPr/>
          </p:nvSpPr>
          <p:spPr>
            <a:xfrm>
              <a:off x="7068591" y="4124597"/>
              <a:ext cx="13991" cy="4306"/>
            </a:xfrm>
            <a:custGeom>
              <a:rect b="b" l="l" r="r" t="t"/>
              <a:pathLst>
                <a:path extrusionOk="0" h="143" w="392">
                  <a:moveTo>
                    <a:pt x="99" y="117"/>
                  </a:moveTo>
                  <a:cubicBezTo>
                    <a:pt x="153" y="142"/>
                    <a:pt x="392" y="73"/>
                    <a:pt x="294" y="26"/>
                  </a:cubicBezTo>
                  <a:cubicBezTo>
                    <a:pt x="242" y="0"/>
                    <a:pt x="0"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5"/>
            <p:cNvSpPr/>
            <p:nvPr/>
          </p:nvSpPr>
          <p:spPr>
            <a:xfrm>
              <a:off x="5557791" y="4117160"/>
              <a:ext cx="33729" cy="17313"/>
            </a:xfrm>
            <a:custGeom>
              <a:rect b="b" l="l" r="r" t="t"/>
              <a:pathLst>
                <a:path extrusionOk="0" h="575" w="945">
                  <a:moveTo>
                    <a:pt x="1" y="92"/>
                  </a:moveTo>
                  <a:lnTo>
                    <a:pt x="1" y="273"/>
                  </a:lnTo>
                  <a:cubicBezTo>
                    <a:pt x="359" y="575"/>
                    <a:pt x="945" y="0"/>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5"/>
            <p:cNvSpPr/>
            <p:nvPr/>
          </p:nvSpPr>
          <p:spPr>
            <a:xfrm>
              <a:off x="4508058" y="4124627"/>
              <a:ext cx="14134" cy="4276"/>
            </a:xfrm>
            <a:custGeom>
              <a:rect b="b" l="l" r="r" t="t"/>
              <a:pathLst>
                <a:path extrusionOk="0" h="142" w="396">
                  <a:moveTo>
                    <a:pt x="295" y="25"/>
                  </a:moveTo>
                  <a:cubicBezTo>
                    <a:pt x="242" y="0"/>
                    <a:pt x="0" y="69"/>
                    <a:pt x="99" y="116"/>
                  </a:cubicBezTo>
                  <a:cubicBezTo>
                    <a:pt x="155" y="141"/>
                    <a:pt x="396"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5"/>
            <p:cNvSpPr/>
            <p:nvPr/>
          </p:nvSpPr>
          <p:spPr>
            <a:xfrm>
              <a:off x="2549040" y="4119900"/>
              <a:ext cx="21630" cy="9545"/>
            </a:xfrm>
            <a:custGeom>
              <a:rect b="b" l="l" r="r" t="t"/>
              <a:pathLst>
                <a:path extrusionOk="0" h="317" w="606">
                  <a:moveTo>
                    <a:pt x="413" y="273"/>
                  </a:moveTo>
                  <a:cubicBezTo>
                    <a:pt x="406" y="148"/>
                    <a:pt x="504" y="75"/>
                    <a:pt x="606" y="1"/>
                  </a:cubicBezTo>
                  <a:lnTo>
                    <a:pt x="28" y="1"/>
                  </a:lnTo>
                  <a:cubicBezTo>
                    <a:pt x="42" y="144"/>
                    <a:pt x="0" y="317"/>
                    <a:pt x="413"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5"/>
            <p:cNvSpPr/>
            <p:nvPr/>
          </p:nvSpPr>
          <p:spPr>
            <a:xfrm>
              <a:off x="5299596" y="4121857"/>
              <a:ext cx="14063" cy="4336"/>
            </a:xfrm>
            <a:custGeom>
              <a:rect b="b" l="l" r="r" t="t"/>
              <a:pathLst>
                <a:path extrusionOk="0" h="144" w="394">
                  <a:moveTo>
                    <a:pt x="294" y="26"/>
                  </a:moveTo>
                  <a:cubicBezTo>
                    <a:pt x="241" y="1"/>
                    <a:pt x="1" y="70"/>
                    <a:pt x="100" y="117"/>
                  </a:cubicBezTo>
                  <a:cubicBezTo>
                    <a:pt x="156" y="143"/>
                    <a:pt x="394"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5"/>
            <p:cNvSpPr/>
            <p:nvPr/>
          </p:nvSpPr>
          <p:spPr>
            <a:xfrm>
              <a:off x="3128140" y="4119208"/>
              <a:ext cx="13813" cy="7497"/>
            </a:xfrm>
            <a:custGeom>
              <a:rect b="b" l="l" r="r" t="t"/>
              <a:pathLst>
                <a:path extrusionOk="0" h="249" w="387">
                  <a:moveTo>
                    <a:pt x="387" y="114"/>
                  </a:moveTo>
                  <a:cubicBezTo>
                    <a:pt x="384" y="22"/>
                    <a:pt x="48" y="0"/>
                    <a:pt x="1" y="114"/>
                  </a:cubicBezTo>
                  <a:cubicBezTo>
                    <a:pt x="215" y="105"/>
                    <a:pt x="302" y="248"/>
                    <a:pt x="387"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5"/>
            <p:cNvSpPr/>
            <p:nvPr/>
          </p:nvSpPr>
          <p:spPr>
            <a:xfrm>
              <a:off x="3045585" y="4119900"/>
              <a:ext cx="13742" cy="5510"/>
            </a:xfrm>
            <a:custGeom>
              <a:rect b="b" l="l" r="r" t="t"/>
              <a:pathLst>
                <a:path extrusionOk="0" h="183" w="385">
                  <a:moveTo>
                    <a:pt x="1" y="182"/>
                  </a:moveTo>
                  <a:lnTo>
                    <a:pt x="384" y="182"/>
                  </a:lnTo>
                  <a:lnTo>
                    <a:pt x="384"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5"/>
            <p:cNvSpPr/>
            <p:nvPr/>
          </p:nvSpPr>
          <p:spPr>
            <a:xfrm>
              <a:off x="2576237" y="4117160"/>
              <a:ext cx="21880" cy="8762"/>
            </a:xfrm>
            <a:custGeom>
              <a:rect b="b" l="l" r="r" t="t"/>
              <a:pathLst>
                <a:path extrusionOk="0" h="291" w="613">
                  <a:moveTo>
                    <a:pt x="613" y="273"/>
                  </a:moveTo>
                  <a:lnTo>
                    <a:pt x="613" y="0"/>
                  </a:lnTo>
                  <a:lnTo>
                    <a:pt x="36" y="0"/>
                  </a:lnTo>
                  <a:cubicBezTo>
                    <a:pt x="1" y="199"/>
                    <a:pt x="194" y="290"/>
                    <a:pt x="613"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5"/>
            <p:cNvSpPr/>
            <p:nvPr/>
          </p:nvSpPr>
          <p:spPr>
            <a:xfrm>
              <a:off x="1957983" y="4116829"/>
              <a:ext cx="6996" cy="6203"/>
            </a:xfrm>
            <a:custGeom>
              <a:rect b="b" l="l" r="r" t="t"/>
              <a:pathLst>
                <a:path extrusionOk="0" h="206" w="196">
                  <a:moveTo>
                    <a:pt x="195" y="103"/>
                  </a:moveTo>
                  <a:cubicBezTo>
                    <a:pt x="195" y="53"/>
                    <a:pt x="39" y="1"/>
                    <a:pt x="3" y="103"/>
                  </a:cubicBezTo>
                  <a:cubicBezTo>
                    <a:pt x="1" y="154"/>
                    <a:pt x="156" y="206"/>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5"/>
            <p:cNvSpPr/>
            <p:nvPr/>
          </p:nvSpPr>
          <p:spPr>
            <a:xfrm>
              <a:off x="8868638" y="4114481"/>
              <a:ext cx="13813" cy="5450"/>
            </a:xfrm>
            <a:custGeom>
              <a:rect b="b" l="l" r="r" t="t"/>
              <a:pathLst>
                <a:path extrusionOk="0" h="181" w="387">
                  <a:moveTo>
                    <a:pt x="0" y="181"/>
                  </a:moveTo>
                  <a:lnTo>
                    <a:pt x="386" y="181"/>
                  </a:lnTo>
                  <a:lnTo>
                    <a:pt x="386"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5"/>
            <p:cNvSpPr/>
            <p:nvPr/>
          </p:nvSpPr>
          <p:spPr>
            <a:xfrm>
              <a:off x="5664402" y="4110958"/>
              <a:ext cx="14063" cy="4276"/>
            </a:xfrm>
            <a:custGeom>
              <a:rect b="b" l="l" r="r" t="t"/>
              <a:pathLst>
                <a:path extrusionOk="0" h="142" w="394">
                  <a:moveTo>
                    <a:pt x="294" y="26"/>
                  </a:moveTo>
                  <a:cubicBezTo>
                    <a:pt x="239" y="0"/>
                    <a:pt x="0" y="69"/>
                    <a:pt x="102" y="118"/>
                  </a:cubicBezTo>
                  <a:cubicBezTo>
                    <a:pt x="155" y="141"/>
                    <a:pt x="393"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5"/>
            <p:cNvSpPr/>
            <p:nvPr/>
          </p:nvSpPr>
          <p:spPr>
            <a:xfrm>
              <a:off x="2563674" y="4106141"/>
              <a:ext cx="20702" cy="8280"/>
            </a:xfrm>
            <a:custGeom>
              <a:rect b="b" l="l" r="r" t="t"/>
              <a:pathLst>
                <a:path extrusionOk="0" h="275" w="58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5"/>
            <p:cNvSpPr/>
            <p:nvPr/>
          </p:nvSpPr>
          <p:spPr>
            <a:xfrm>
              <a:off x="1861579" y="4099457"/>
              <a:ext cx="28982" cy="17012"/>
            </a:xfrm>
            <a:custGeom>
              <a:rect b="b" l="l" r="r" t="t"/>
              <a:pathLst>
                <a:path extrusionOk="0" h="565" w="812">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5"/>
            <p:cNvSpPr/>
            <p:nvPr/>
          </p:nvSpPr>
          <p:spPr>
            <a:xfrm>
              <a:off x="8865068" y="4108218"/>
              <a:ext cx="14027" cy="4246"/>
            </a:xfrm>
            <a:custGeom>
              <a:rect b="b" l="l" r="r" t="t"/>
              <a:pathLst>
                <a:path extrusionOk="0" h="141" w="393">
                  <a:moveTo>
                    <a:pt x="291" y="26"/>
                  </a:moveTo>
                  <a:cubicBezTo>
                    <a:pt x="241" y="1"/>
                    <a:pt x="1" y="69"/>
                    <a:pt x="99" y="117"/>
                  </a:cubicBezTo>
                  <a:cubicBezTo>
                    <a:pt x="156" y="141"/>
                    <a:pt x="392"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5"/>
            <p:cNvSpPr/>
            <p:nvPr/>
          </p:nvSpPr>
          <p:spPr>
            <a:xfrm>
              <a:off x="8651703" y="4108218"/>
              <a:ext cx="14063" cy="4246"/>
            </a:xfrm>
            <a:custGeom>
              <a:rect b="b" l="l" r="r" t="t"/>
              <a:pathLst>
                <a:path extrusionOk="0" h="141" w="394">
                  <a:moveTo>
                    <a:pt x="100" y="117"/>
                  </a:moveTo>
                  <a:cubicBezTo>
                    <a:pt x="153" y="141"/>
                    <a:pt x="393" y="73"/>
                    <a:pt x="293" y="26"/>
                  </a:cubicBezTo>
                  <a:cubicBezTo>
                    <a:pt x="241" y="1"/>
                    <a:pt x="0" y="69"/>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5"/>
            <p:cNvSpPr/>
            <p:nvPr/>
          </p:nvSpPr>
          <p:spPr>
            <a:xfrm>
              <a:off x="5426980" y="4105870"/>
              <a:ext cx="7031" cy="6293"/>
            </a:xfrm>
            <a:custGeom>
              <a:rect b="b" l="l" r="r" t="t"/>
              <a:pathLst>
                <a:path extrusionOk="0" h="209" w="197">
                  <a:moveTo>
                    <a:pt x="3" y="104"/>
                  </a:moveTo>
                  <a:cubicBezTo>
                    <a:pt x="0" y="153"/>
                    <a:pt x="158" y="208"/>
                    <a:pt x="196" y="104"/>
                  </a:cubicBezTo>
                  <a:cubicBezTo>
                    <a:pt x="196" y="53"/>
                    <a:pt x="40" y="1"/>
                    <a:pt x="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5"/>
            <p:cNvSpPr/>
            <p:nvPr/>
          </p:nvSpPr>
          <p:spPr>
            <a:xfrm>
              <a:off x="3259236" y="4096506"/>
              <a:ext cx="20309" cy="13580"/>
            </a:xfrm>
            <a:custGeom>
              <a:rect b="b" l="l" r="r" t="t"/>
              <a:pathLst>
                <a:path extrusionOk="0" h="451" w="569">
                  <a:moveTo>
                    <a:pt x="377" y="415"/>
                  </a:moveTo>
                  <a:cubicBezTo>
                    <a:pt x="388" y="359"/>
                    <a:pt x="403" y="308"/>
                    <a:pt x="569" y="323"/>
                  </a:cubicBezTo>
                  <a:lnTo>
                    <a:pt x="569" y="142"/>
                  </a:lnTo>
                  <a:cubicBezTo>
                    <a:pt x="96" y="1"/>
                    <a:pt x="1" y="450"/>
                    <a:pt x="377" y="4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5"/>
            <p:cNvSpPr/>
            <p:nvPr/>
          </p:nvSpPr>
          <p:spPr>
            <a:xfrm>
              <a:off x="8111471" y="4103521"/>
              <a:ext cx="13813" cy="2740"/>
            </a:xfrm>
            <a:custGeom>
              <a:rect b="b" l="l" r="r" t="t"/>
              <a:pathLst>
                <a:path extrusionOk="0" h="91" w="387">
                  <a:moveTo>
                    <a:pt x="386" y="0"/>
                  </a:moveTo>
                  <a:cubicBezTo>
                    <a:pt x="237" y="20"/>
                    <a:pt x="8" y="3"/>
                    <a:pt x="1" y="90"/>
                  </a:cubicBezTo>
                  <a:cubicBezTo>
                    <a:pt x="151" y="71"/>
                    <a:pt x="382"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5"/>
            <p:cNvSpPr/>
            <p:nvPr/>
          </p:nvSpPr>
          <p:spPr>
            <a:xfrm>
              <a:off x="5544121" y="4097650"/>
              <a:ext cx="6924" cy="6263"/>
            </a:xfrm>
            <a:custGeom>
              <a:rect b="b" l="l" r="r" t="t"/>
              <a:pathLst>
                <a:path extrusionOk="0" h="208" w="194">
                  <a:moveTo>
                    <a:pt x="193" y="104"/>
                  </a:moveTo>
                  <a:cubicBezTo>
                    <a:pt x="193" y="53"/>
                    <a:pt x="37" y="1"/>
                    <a:pt x="0" y="104"/>
                  </a:cubicBezTo>
                  <a:cubicBezTo>
                    <a:pt x="0" y="155"/>
                    <a:pt x="155" y="207"/>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5"/>
            <p:cNvSpPr/>
            <p:nvPr/>
          </p:nvSpPr>
          <p:spPr>
            <a:xfrm>
              <a:off x="1507374" y="4095302"/>
              <a:ext cx="23878" cy="10298"/>
            </a:xfrm>
            <a:custGeom>
              <a:rect b="b" l="l" r="r" t="t"/>
              <a:pathLst>
                <a:path extrusionOk="0" h="342" w="669">
                  <a:moveTo>
                    <a:pt x="669" y="92"/>
                  </a:moveTo>
                  <a:cubicBezTo>
                    <a:pt x="403" y="96"/>
                    <a:pt x="247" y="50"/>
                    <a:pt x="91" y="1"/>
                  </a:cubicBezTo>
                  <a:cubicBezTo>
                    <a:pt x="1" y="282"/>
                    <a:pt x="610" y="341"/>
                    <a:pt x="669"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5"/>
            <p:cNvSpPr/>
            <p:nvPr/>
          </p:nvSpPr>
          <p:spPr>
            <a:xfrm>
              <a:off x="4260321" y="4097319"/>
              <a:ext cx="13920" cy="4276"/>
            </a:xfrm>
            <a:custGeom>
              <a:rect b="b" l="l" r="r" t="t"/>
              <a:pathLst>
                <a:path extrusionOk="0" h="142" w="390">
                  <a:moveTo>
                    <a:pt x="290" y="25"/>
                  </a:moveTo>
                  <a:cubicBezTo>
                    <a:pt x="237" y="0"/>
                    <a:pt x="1" y="69"/>
                    <a:pt x="100" y="116"/>
                  </a:cubicBezTo>
                  <a:cubicBezTo>
                    <a:pt x="152" y="141"/>
                    <a:pt x="390" y="71"/>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5"/>
            <p:cNvSpPr/>
            <p:nvPr/>
          </p:nvSpPr>
          <p:spPr>
            <a:xfrm>
              <a:off x="1577258" y="4079705"/>
              <a:ext cx="50434" cy="18488"/>
            </a:xfrm>
            <a:custGeom>
              <a:rect b="b" l="l" r="r" t="t"/>
              <a:pathLst>
                <a:path extrusionOk="0" h="614" w="1413">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5"/>
            <p:cNvSpPr/>
            <p:nvPr/>
          </p:nvSpPr>
          <p:spPr>
            <a:xfrm>
              <a:off x="2075017" y="4086781"/>
              <a:ext cx="6889" cy="6142"/>
            </a:xfrm>
            <a:custGeom>
              <a:rect b="b" l="l" r="r" t="t"/>
              <a:pathLst>
                <a:path extrusionOk="0" h="204" w="193">
                  <a:moveTo>
                    <a:pt x="193" y="102"/>
                  </a:moveTo>
                  <a:cubicBezTo>
                    <a:pt x="193" y="52"/>
                    <a:pt x="40" y="0"/>
                    <a:pt x="2" y="102"/>
                  </a:cubicBezTo>
                  <a:cubicBezTo>
                    <a:pt x="1" y="152"/>
                    <a:pt x="155" y="204"/>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5"/>
            <p:cNvSpPr/>
            <p:nvPr/>
          </p:nvSpPr>
          <p:spPr>
            <a:xfrm>
              <a:off x="4917800" y="4087082"/>
              <a:ext cx="13742" cy="2800"/>
            </a:xfrm>
            <a:custGeom>
              <a:rect b="b" l="l" r="r" t="t"/>
              <a:pathLst>
                <a:path extrusionOk="0" h="93" w="385">
                  <a:moveTo>
                    <a:pt x="384" y="1"/>
                  </a:moveTo>
                  <a:cubicBezTo>
                    <a:pt x="234" y="23"/>
                    <a:pt x="4" y="3"/>
                    <a:pt x="0" y="92"/>
                  </a:cubicBezTo>
                  <a:cubicBezTo>
                    <a:pt x="149" y="71"/>
                    <a:pt x="379" y="89"/>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5"/>
            <p:cNvSpPr/>
            <p:nvPr/>
          </p:nvSpPr>
          <p:spPr>
            <a:xfrm>
              <a:off x="2171385" y="4084011"/>
              <a:ext cx="6924" cy="6263"/>
            </a:xfrm>
            <a:custGeom>
              <a:rect b="b" l="l" r="r" t="t"/>
              <a:pathLst>
                <a:path extrusionOk="0" h="208" w="194">
                  <a:moveTo>
                    <a:pt x="193" y="103"/>
                  </a:moveTo>
                  <a:cubicBezTo>
                    <a:pt x="193" y="53"/>
                    <a:pt x="38" y="1"/>
                    <a:pt x="3" y="103"/>
                  </a:cubicBezTo>
                  <a:cubicBezTo>
                    <a:pt x="0" y="154"/>
                    <a:pt x="156" y="207"/>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5"/>
            <p:cNvSpPr/>
            <p:nvPr/>
          </p:nvSpPr>
          <p:spPr>
            <a:xfrm>
              <a:off x="1761749" y="4086389"/>
              <a:ext cx="13956" cy="4276"/>
            </a:xfrm>
            <a:custGeom>
              <a:rect b="b" l="l" r="r" t="t"/>
              <a:pathLst>
                <a:path extrusionOk="0" h="142" w="391">
                  <a:moveTo>
                    <a:pt x="100" y="115"/>
                  </a:moveTo>
                  <a:cubicBezTo>
                    <a:pt x="151" y="141"/>
                    <a:pt x="391" y="71"/>
                    <a:pt x="293" y="24"/>
                  </a:cubicBezTo>
                  <a:cubicBezTo>
                    <a:pt x="238"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5"/>
            <p:cNvSpPr/>
            <p:nvPr/>
          </p:nvSpPr>
          <p:spPr>
            <a:xfrm>
              <a:off x="5082019" y="4078923"/>
              <a:ext cx="21665" cy="6413"/>
            </a:xfrm>
            <a:custGeom>
              <a:rect b="b" l="l" r="r" t="t"/>
              <a:pathLst>
                <a:path extrusionOk="0" h="213" w="607">
                  <a:moveTo>
                    <a:pt x="606" y="180"/>
                  </a:moveTo>
                  <a:lnTo>
                    <a:pt x="606" y="0"/>
                  </a:lnTo>
                  <a:lnTo>
                    <a:pt x="27" y="0"/>
                  </a:lnTo>
                  <a:cubicBezTo>
                    <a:pt x="1" y="163"/>
                    <a:pt x="217" y="213"/>
                    <a:pt x="606" y="1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5"/>
            <p:cNvSpPr/>
            <p:nvPr/>
          </p:nvSpPr>
          <p:spPr>
            <a:xfrm>
              <a:off x="4029859" y="4081572"/>
              <a:ext cx="13777" cy="2800"/>
            </a:xfrm>
            <a:custGeom>
              <a:rect b="b" l="l" r="r" t="t"/>
              <a:pathLst>
                <a:path extrusionOk="0" h="93" w="386">
                  <a:moveTo>
                    <a:pt x="0" y="92"/>
                  </a:moveTo>
                  <a:cubicBezTo>
                    <a:pt x="150" y="71"/>
                    <a:pt x="381" y="90"/>
                    <a:pt x="385" y="1"/>
                  </a:cubicBezTo>
                  <a:cubicBezTo>
                    <a:pt x="235" y="23"/>
                    <a:pt x="5" y="6"/>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5"/>
            <p:cNvSpPr/>
            <p:nvPr/>
          </p:nvSpPr>
          <p:spPr>
            <a:xfrm>
              <a:off x="2271036" y="4080880"/>
              <a:ext cx="14063" cy="4246"/>
            </a:xfrm>
            <a:custGeom>
              <a:rect b="b" l="l" r="r" t="t"/>
              <a:pathLst>
                <a:path extrusionOk="0" h="141" w="394">
                  <a:moveTo>
                    <a:pt x="102" y="115"/>
                  </a:moveTo>
                  <a:cubicBezTo>
                    <a:pt x="156" y="140"/>
                    <a:pt x="393" y="72"/>
                    <a:pt x="294" y="24"/>
                  </a:cubicBezTo>
                  <a:cubicBezTo>
                    <a:pt x="239" y="0"/>
                    <a:pt x="0" y="68"/>
                    <a:pt x="102"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5"/>
            <p:cNvSpPr/>
            <p:nvPr/>
          </p:nvSpPr>
          <p:spPr>
            <a:xfrm>
              <a:off x="8586458" y="4078923"/>
              <a:ext cx="13777" cy="2770"/>
            </a:xfrm>
            <a:custGeom>
              <a:rect b="b" l="l" r="r" t="t"/>
              <a:pathLst>
                <a:path extrusionOk="0" h="92" w="386">
                  <a:moveTo>
                    <a:pt x="386" y="0"/>
                  </a:moveTo>
                  <a:cubicBezTo>
                    <a:pt x="236" y="20"/>
                    <a:pt x="4" y="2"/>
                    <a:pt x="1" y="92"/>
                  </a:cubicBezTo>
                  <a:cubicBezTo>
                    <a:pt x="151" y="69"/>
                    <a:pt x="381"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5"/>
            <p:cNvSpPr/>
            <p:nvPr/>
          </p:nvSpPr>
          <p:spPr>
            <a:xfrm>
              <a:off x="5592234" y="4070311"/>
              <a:ext cx="7031" cy="6263"/>
            </a:xfrm>
            <a:custGeom>
              <a:rect b="b" l="l" r="r" t="t"/>
              <a:pathLst>
                <a:path extrusionOk="0" h="208" w="197">
                  <a:moveTo>
                    <a:pt x="195" y="103"/>
                  </a:moveTo>
                  <a:cubicBezTo>
                    <a:pt x="196" y="54"/>
                    <a:pt x="40" y="0"/>
                    <a:pt x="3" y="103"/>
                  </a:cubicBezTo>
                  <a:cubicBezTo>
                    <a:pt x="1" y="156"/>
                    <a:pt x="160" y="208"/>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5"/>
            <p:cNvSpPr/>
            <p:nvPr/>
          </p:nvSpPr>
          <p:spPr>
            <a:xfrm>
              <a:off x="2130089" y="4070703"/>
              <a:ext cx="13849" cy="2740"/>
            </a:xfrm>
            <a:custGeom>
              <a:rect b="b" l="l" r="r" t="t"/>
              <a:pathLst>
                <a:path extrusionOk="0" h="91" w="388">
                  <a:moveTo>
                    <a:pt x="387" y="0"/>
                  </a:moveTo>
                  <a:cubicBezTo>
                    <a:pt x="236" y="20"/>
                    <a:pt x="6" y="2"/>
                    <a:pt x="1" y="90"/>
                  </a:cubicBezTo>
                  <a:cubicBezTo>
                    <a:pt x="149" y="72"/>
                    <a:pt x="381" y="9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5"/>
            <p:cNvSpPr/>
            <p:nvPr/>
          </p:nvSpPr>
          <p:spPr>
            <a:xfrm>
              <a:off x="1551810" y="4067542"/>
              <a:ext cx="7067" cy="6293"/>
            </a:xfrm>
            <a:custGeom>
              <a:rect b="b" l="l" r="r" t="t"/>
              <a:pathLst>
                <a:path extrusionOk="0" h="209" w="198">
                  <a:moveTo>
                    <a:pt x="198" y="105"/>
                  </a:moveTo>
                  <a:cubicBezTo>
                    <a:pt x="198" y="54"/>
                    <a:pt x="40" y="1"/>
                    <a:pt x="5" y="105"/>
                  </a:cubicBezTo>
                  <a:cubicBezTo>
                    <a:pt x="1" y="154"/>
                    <a:pt x="159" y="209"/>
                    <a:pt x="198"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5"/>
            <p:cNvSpPr/>
            <p:nvPr/>
          </p:nvSpPr>
          <p:spPr>
            <a:xfrm>
              <a:off x="4411726" y="4067210"/>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5"/>
            <p:cNvSpPr/>
            <p:nvPr/>
          </p:nvSpPr>
          <p:spPr>
            <a:xfrm>
              <a:off x="2543615" y="4058479"/>
              <a:ext cx="20166" cy="16229"/>
            </a:xfrm>
            <a:custGeom>
              <a:rect b="b" l="l" r="r" t="t"/>
              <a:pathLst>
                <a:path extrusionOk="0" h="539" w="565">
                  <a:moveTo>
                    <a:pt x="565" y="134"/>
                  </a:moveTo>
                  <a:cubicBezTo>
                    <a:pt x="1" y="0"/>
                    <a:pt x="1" y="538"/>
                    <a:pt x="565" y="4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5"/>
            <p:cNvSpPr/>
            <p:nvPr/>
          </p:nvSpPr>
          <p:spPr>
            <a:xfrm>
              <a:off x="6655601" y="4064440"/>
              <a:ext cx="14027" cy="4336"/>
            </a:xfrm>
            <a:custGeom>
              <a:rect b="b" l="l" r="r" t="t"/>
              <a:pathLst>
                <a:path extrusionOk="0" h="144" w="393">
                  <a:moveTo>
                    <a:pt x="292" y="27"/>
                  </a:moveTo>
                  <a:cubicBezTo>
                    <a:pt x="237" y="1"/>
                    <a:pt x="1" y="70"/>
                    <a:pt x="98" y="117"/>
                  </a:cubicBezTo>
                  <a:cubicBezTo>
                    <a:pt x="155" y="143"/>
                    <a:pt x="392" y="74"/>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5"/>
            <p:cNvSpPr/>
            <p:nvPr/>
          </p:nvSpPr>
          <p:spPr>
            <a:xfrm>
              <a:off x="6304536" y="4064440"/>
              <a:ext cx="14027" cy="4336"/>
            </a:xfrm>
            <a:custGeom>
              <a:rect b="b" l="l" r="r" t="t"/>
              <a:pathLst>
                <a:path extrusionOk="0" h="144" w="393">
                  <a:moveTo>
                    <a:pt x="293" y="27"/>
                  </a:moveTo>
                  <a:cubicBezTo>
                    <a:pt x="241" y="1"/>
                    <a:pt x="1" y="70"/>
                    <a:pt x="103" y="117"/>
                  </a:cubicBezTo>
                  <a:cubicBezTo>
                    <a:pt x="155" y="143"/>
                    <a:pt x="392"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5"/>
            <p:cNvSpPr/>
            <p:nvPr/>
          </p:nvSpPr>
          <p:spPr>
            <a:xfrm>
              <a:off x="2325966" y="4056973"/>
              <a:ext cx="25663" cy="8280"/>
            </a:xfrm>
            <a:custGeom>
              <a:rect b="b" l="l" r="r" t="t"/>
              <a:pathLst>
                <a:path extrusionOk="0" h="275" w="719">
                  <a:moveTo>
                    <a:pt x="105" y="275"/>
                  </a:moveTo>
                  <a:lnTo>
                    <a:pt x="682" y="275"/>
                  </a:lnTo>
                  <a:cubicBezTo>
                    <a:pt x="653" y="168"/>
                    <a:pt x="718" y="15"/>
                    <a:pt x="490" y="1"/>
                  </a:cubicBezTo>
                  <a:cubicBezTo>
                    <a:pt x="474" y="146"/>
                    <a:pt x="0" y="73"/>
                    <a:pt x="105"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5"/>
            <p:cNvSpPr/>
            <p:nvPr/>
          </p:nvSpPr>
          <p:spPr>
            <a:xfrm>
              <a:off x="2725286" y="4059081"/>
              <a:ext cx="14134" cy="4215"/>
            </a:xfrm>
            <a:custGeom>
              <a:rect b="b" l="l" r="r" t="t"/>
              <a:pathLst>
                <a:path extrusionOk="0" h="140" w="396">
                  <a:moveTo>
                    <a:pt x="293" y="24"/>
                  </a:moveTo>
                  <a:cubicBezTo>
                    <a:pt x="242" y="0"/>
                    <a:pt x="0" y="68"/>
                    <a:pt x="103" y="115"/>
                  </a:cubicBezTo>
                  <a:cubicBezTo>
                    <a:pt x="156" y="140"/>
                    <a:pt x="396"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5"/>
            <p:cNvSpPr/>
            <p:nvPr/>
          </p:nvSpPr>
          <p:spPr>
            <a:xfrm>
              <a:off x="4371822" y="4048272"/>
              <a:ext cx="29625" cy="12285"/>
            </a:xfrm>
            <a:custGeom>
              <a:rect b="b" l="l" r="r" t="t"/>
              <a:pathLst>
                <a:path extrusionOk="0" h="408" w="830">
                  <a:moveTo>
                    <a:pt x="829" y="383"/>
                  </a:moveTo>
                  <a:lnTo>
                    <a:pt x="829" y="21"/>
                  </a:lnTo>
                  <a:cubicBezTo>
                    <a:pt x="466" y="0"/>
                    <a:pt x="407" y="121"/>
                    <a:pt x="59" y="111"/>
                  </a:cubicBezTo>
                  <a:cubicBezTo>
                    <a:pt x="0" y="349"/>
                    <a:pt x="329" y="407"/>
                    <a:pt x="829" y="3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5"/>
            <p:cNvSpPr/>
            <p:nvPr/>
          </p:nvSpPr>
          <p:spPr>
            <a:xfrm>
              <a:off x="1469362" y="4050621"/>
              <a:ext cx="27519" cy="11141"/>
            </a:xfrm>
            <a:custGeom>
              <a:rect b="b" l="l" r="r" t="t"/>
              <a:pathLst>
                <a:path extrusionOk="0" h="370" w="771">
                  <a:moveTo>
                    <a:pt x="771" y="305"/>
                  </a:moveTo>
                  <a:lnTo>
                    <a:pt x="771" y="33"/>
                  </a:lnTo>
                  <a:cubicBezTo>
                    <a:pt x="481" y="49"/>
                    <a:pt x="56" y="0"/>
                    <a:pt x="0" y="124"/>
                  </a:cubicBezTo>
                  <a:cubicBezTo>
                    <a:pt x="382" y="124"/>
                    <a:pt x="244" y="370"/>
                    <a:pt x="771"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5"/>
            <p:cNvSpPr/>
            <p:nvPr/>
          </p:nvSpPr>
          <p:spPr>
            <a:xfrm>
              <a:off x="1909763" y="4040083"/>
              <a:ext cx="41403" cy="16982"/>
            </a:xfrm>
            <a:custGeom>
              <a:rect b="b" l="l" r="r" t="t"/>
              <a:pathLst>
                <a:path extrusionOk="0" h="564" w="1160">
                  <a:moveTo>
                    <a:pt x="1" y="200"/>
                  </a:moveTo>
                  <a:cubicBezTo>
                    <a:pt x="212" y="404"/>
                    <a:pt x="525" y="561"/>
                    <a:pt x="1160" y="563"/>
                  </a:cubicBezTo>
                  <a:lnTo>
                    <a:pt x="1160" y="110"/>
                  </a:lnTo>
                  <a:cubicBezTo>
                    <a:pt x="820" y="162"/>
                    <a:pt x="26" y="1"/>
                    <a:pt x="1" y="2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5"/>
            <p:cNvSpPr/>
            <p:nvPr/>
          </p:nvSpPr>
          <p:spPr>
            <a:xfrm>
              <a:off x="911712" y="4040624"/>
              <a:ext cx="45901" cy="16741"/>
            </a:xfrm>
            <a:custGeom>
              <a:rect b="b" l="l" r="r" t="t"/>
              <a:pathLst>
                <a:path extrusionOk="0" h="556" w="1286">
                  <a:moveTo>
                    <a:pt x="965" y="1"/>
                  </a:moveTo>
                  <a:cubicBezTo>
                    <a:pt x="361" y="16"/>
                    <a:pt x="39" y="170"/>
                    <a:pt x="1" y="454"/>
                  </a:cubicBezTo>
                  <a:cubicBezTo>
                    <a:pt x="365" y="433"/>
                    <a:pt x="426" y="556"/>
                    <a:pt x="774" y="544"/>
                  </a:cubicBezTo>
                  <a:cubicBezTo>
                    <a:pt x="901" y="355"/>
                    <a:pt x="1285" y="140"/>
                    <a:pt x="9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5"/>
            <p:cNvSpPr/>
            <p:nvPr/>
          </p:nvSpPr>
          <p:spPr>
            <a:xfrm>
              <a:off x="5668043" y="4046104"/>
              <a:ext cx="14919" cy="9244"/>
            </a:xfrm>
            <a:custGeom>
              <a:rect b="b" l="l" r="r" t="t"/>
              <a:pathLst>
                <a:path extrusionOk="0" h="307" w="418">
                  <a:moveTo>
                    <a:pt x="383" y="272"/>
                  </a:moveTo>
                  <a:cubicBezTo>
                    <a:pt x="354" y="165"/>
                    <a:pt x="418" y="15"/>
                    <a:pt x="192" y="0"/>
                  </a:cubicBezTo>
                  <a:cubicBezTo>
                    <a:pt x="179" y="55"/>
                    <a:pt x="163" y="107"/>
                    <a:pt x="0" y="93"/>
                  </a:cubicBezTo>
                  <a:cubicBezTo>
                    <a:pt x="21" y="203"/>
                    <a:pt x="56" y="307"/>
                    <a:pt x="383"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5"/>
            <p:cNvSpPr/>
            <p:nvPr/>
          </p:nvSpPr>
          <p:spPr>
            <a:xfrm>
              <a:off x="2532550" y="4050801"/>
              <a:ext cx="14134" cy="4276"/>
            </a:xfrm>
            <a:custGeom>
              <a:rect b="b" l="l" r="r" t="t"/>
              <a:pathLst>
                <a:path extrusionOk="0" h="142" w="396">
                  <a:moveTo>
                    <a:pt x="295" y="24"/>
                  </a:moveTo>
                  <a:cubicBezTo>
                    <a:pt x="243" y="1"/>
                    <a:pt x="0" y="69"/>
                    <a:pt x="102" y="116"/>
                  </a:cubicBezTo>
                  <a:cubicBezTo>
                    <a:pt x="157" y="142"/>
                    <a:pt x="396" y="73"/>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5"/>
            <p:cNvSpPr/>
            <p:nvPr/>
          </p:nvSpPr>
          <p:spPr>
            <a:xfrm>
              <a:off x="4174411" y="4045713"/>
              <a:ext cx="6889" cy="6233"/>
            </a:xfrm>
            <a:custGeom>
              <a:rect b="b" l="l" r="r" t="t"/>
              <a:pathLst>
                <a:path extrusionOk="0" h="207" w="193">
                  <a:moveTo>
                    <a:pt x="192" y="105"/>
                  </a:moveTo>
                  <a:cubicBezTo>
                    <a:pt x="192" y="51"/>
                    <a:pt x="38" y="0"/>
                    <a:pt x="1" y="105"/>
                  </a:cubicBezTo>
                  <a:cubicBezTo>
                    <a:pt x="1" y="153"/>
                    <a:pt x="156" y="206"/>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5"/>
            <p:cNvSpPr/>
            <p:nvPr/>
          </p:nvSpPr>
          <p:spPr>
            <a:xfrm>
              <a:off x="2319256" y="4045352"/>
              <a:ext cx="14063" cy="4306"/>
            </a:xfrm>
            <a:custGeom>
              <a:rect b="b" l="l" r="r" t="t"/>
              <a:pathLst>
                <a:path extrusionOk="0" h="143" w="394">
                  <a:moveTo>
                    <a:pt x="293" y="25"/>
                  </a:moveTo>
                  <a:cubicBezTo>
                    <a:pt x="241" y="0"/>
                    <a:pt x="0" y="68"/>
                    <a:pt x="102" y="118"/>
                  </a:cubicBezTo>
                  <a:cubicBezTo>
                    <a:pt x="152" y="143"/>
                    <a:pt x="393"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5"/>
            <p:cNvSpPr/>
            <p:nvPr/>
          </p:nvSpPr>
          <p:spPr>
            <a:xfrm>
              <a:off x="3761349" y="4043394"/>
              <a:ext cx="13777" cy="2740"/>
            </a:xfrm>
            <a:custGeom>
              <a:rect b="b" l="l" r="r" t="t"/>
              <a:pathLst>
                <a:path extrusionOk="0" h="91" w="386">
                  <a:moveTo>
                    <a:pt x="385" y="0"/>
                  </a:moveTo>
                  <a:cubicBezTo>
                    <a:pt x="238" y="20"/>
                    <a:pt x="4" y="3"/>
                    <a:pt x="0" y="90"/>
                  </a:cubicBezTo>
                  <a:cubicBezTo>
                    <a:pt x="153" y="71"/>
                    <a:pt x="380" y="88"/>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5"/>
            <p:cNvSpPr/>
            <p:nvPr/>
          </p:nvSpPr>
          <p:spPr>
            <a:xfrm>
              <a:off x="4556278" y="4039842"/>
              <a:ext cx="13991" cy="4306"/>
            </a:xfrm>
            <a:custGeom>
              <a:rect b="b" l="l" r="r" t="t"/>
              <a:pathLst>
                <a:path extrusionOk="0" h="143" w="392">
                  <a:moveTo>
                    <a:pt x="99" y="118"/>
                  </a:moveTo>
                  <a:cubicBezTo>
                    <a:pt x="154" y="143"/>
                    <a:pt x="392" y="75"/>
                    <a:pt x="292" y="27"/>
                  </a:cubicBezTo>
                  <a:cubicBezTo>
                    <a:pt x="239" y="1"/>
                    <a:pt x="0" y="70"/>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5"/>
            <p:cNvSpPr/>
            <p:nvPr/>
          </p:nvSpPr>
          <p:spPr>
            <a:xfrm>
              <a:off x="3468747" y="4039842"/>
              <a:ext cx="14027" cy="4306"/>
            </a:xfrm>
            <a:custGeom>
              <a:rect b="b" l="l" r="r" t="t"/>
              <a:pathLst>
                <a:path extrusionOk="0" h="143" w="393">
                  <a:moveTo>
                    <a:pt x="292" y="27"/>
                  </a:moveTo>
                  <a:cubicBezTo>
                    <a:pt x="238" y="1"/>
                    <a:pt x="1" y="71"/>
                    <a:pt x="100" y="118"/>
                  </a:cubicBezTo>
                  <a:cubicBezTo>
                    <a:pt x="154" y="143"/>
                    <a:pt x="392" y="74"/>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5"/>
            <p:cNvSpPr/>
            <p:nvPr/>
          </p:nvSpPr>
          <p:spPr>
            <a:xfrm>
              <a:off x="7137476" y="4034392"/>
              <a:ext cx="13920" cy="4306"/>
            </a:xfrm>
            <a:custGeom>
              <a:rect b="b" l="l" r="r" t="t"/>
              <a:pathLst>
                <a:path extrusionOk="0" h="143" w="390">
                  <a:moveTo>
                    <a:pt x="289" y="25"/>
                  </a:moveTo>
                  <a:cubicBezTo>
                    <a:pt x="238" y="0"/>
                    <a:pt x="1" y="69"/>
                    <a:pt x="100" y="116"/>
                  </a:cubicBezTo>
                  <a:cubicBezTo>
                    <a:pt x="152" y="143"/>
                    <a:pt x="390" y="73"/>
                    <a:pt x="289"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5"/>
            <p:cNvSpPr/>
            <p:nvPr/>
          </p:nvSpPr>
          <p:spPr>
            <a:xfrm>
              <a:off x="2511956" y="4034392"/>
              <a:ext cx="14099" cy="4306"/>
            </a:xfrm>
            <a:custGeom>
              <a:rect b="b" l="l" r="r" t="t"/>
              <a:pathLst>
                <a:path extrusionOk="0" h="143" w="395">
                  <a:moveTo>
                    <a:pt x="293" y="25"/>
                  </a:moveTo>
                  <a:cubicBezTo>
                    <a:pt x="239" y="0"/>
                    <a:pt x="0" y="69"/>
                    <a:pt x="101" y="116"/>
                  </a:cubicBezTo>
                  <a:cubicBezTo>
                    <a:pt x="153" y="143"/>
                    <a:pt x="394" y="73"/>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5"/>
            <p:cNvSpPr/>
            <p:nvPr/>
          </p:nvSpPr>
          <p:spPr>
            <a:xfrm>
              <a:off x="5695419" y="4029665"/>
              <a:ext cx="13920" cy="5510"/>
            </a:xfrm>
            <a:custGeom>
              <a:rect b="b" l="l" r="r" t="t"/>
              <a:pathLst>
                <a:path extrusionOk="0" h="183" w="390">
                  <a:moveTo>
                    <a:pt x="1" y="182"/>
                  </a:moveTo>
                  <a:lnTo>
                    <a:pt x="390" y="182"/>
                  </a:lnTo>
                  <a:lnTo>
                    <a:pt x="390"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5"/>
            <p:cNvSpPr/>
            <p:nvPr/>
          </p:nvSpPr>
          <p:spPr>
            <a:xfrm>
              <a:off x="4542037" y="4018796"/>
              <a:ext cx="26555" cy="12195"/>
            </a:xfrm>
            <a:custGeom>
              <a:rect b="b" l="l" r="r" t="t"/>
              <a:pathLst>
                <a:path extrusionOk="0" h="405" w="744">
                  <a:moveTo>
                    <a:pt x="306" y="0"/>
                  </a:moveTo>
                  <a:cubicBezTo>
                    <a:pt x="1" y="134"/>
                    <a:pt x="90" y="405"/>
                    <a:pt x="693" y="362"/>
                  </a:cubicBezTo>
                  <a:cubicBezTo>
                    <a:pt x="744" y="154"/>
                    <a:pt x="646" y="21"/>
                    <a:pt x="3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5"/>
            <p:cNvSpPr/>
            <p:nvPr/>
          </p:nvSpPr>
          <p:spPr>
            <a:xfrm>
              <a:off x="3406786" y="4026172"/>
              <a:ext cx="14027" cy="4306"/>
            </a:xfrm>
            <a:custGeom>
              <a:rect b="b" l="l" r="r" t="t"/>
              <a:pathLst>
                <a:path extrusionOk="0" h="143" w="393">
                  <a:moveTo>
                    <a:pt x="100" y="117"/>
                  </a:moveTo>
                  <a:cubicBezTo>
                    <a:pt x="151" y="143"/>
                    <a:pt x="392" y="72"/>
                    <a:pt x="292" y="25"/>
                  </a:cubicBezTo>
                  <a:cubicBezTo>
                    <a:pt x="242" y="0"/>
                    <a:pt x="1"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5"/>
            <p:cNvSpPr/>
            <p:nvPr/>
          </p:nvSpPr>
          <p:spPr>
            <a:xfrm>
              <a:off x="7898854" y="4008408"/>
              <a:ext cx="35478" cy="19120"/>
            </a:xfrm>
            <a:custGeom>
              <a:rect b="b" l="l" r="r" t="t"/>
              <a:pathLst>
                <a:path extrusionOk="0" h="635" w="994">
                  <a:moveTo>
                    <a:pt x="557" y="617"/>
                  </a:moveTo>
                  <a:cubicBezTo>
                    <a:pt x="507" y="353"/>
                    <a:pt x="994" y="337"/>
                    <a:pt x="944" y="72"/>
                  </a:cubicBezTo>
                  <a:cubicBezTo>
                    <a:pt x="0" y="0"/>
                    <a:pt x="77" y="635"/>
                    <a:pt x="557" y="6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5"/>
            <p:cNvSpPr/>
            <p:nvPr/>
          </p:nvSpPr>
          <p:spPr>
            <a:xfrm>
              <a:off x="2732211" y="4023493"/>
              <a:ext cx="14063" cy="4276"/>
            </a:xfrm>
            <a:custGeom>
              <a:rect b="b" l="l" r="r" t="t"/>
              <a:pathLst>
                <a:path extrusionOk="0" h="142" w="394">
                  <a:moveTo>
                    <a:pt x="99" y="116"/>
                  </a:moveTo>
                  <a:cubicBezTo>
                    <a:pt x="155" y="142"/>
                    <a:pt x="394" y="71"/>
                    <a:pt x="295" y="24"/>
                  </a:cubicBezTo>
                  <a:cubicBezTo>
                    <a:pt x="242" y="1"/>
                    <a:pt x="1" y="69"/>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5"/>
            <p:cNvSpPr/>
            <p:nvPr/>
          </p:nvSpPr>
          <p:spPr>
            <a:xfrm>
              <a:off x="1926860" y="4023493"/>
              <a:ext cx="14099" cy="4246"/>
            </a:xfrm>
            <a:custGeom>
              <a:rect b="b" l="l" r="r" t="t"/>
              <a:pathLst>
                <a:path extrusionOk="0" h="141" w="395">
                  <a:moveTo>
                    <a:pt x="294" y="24"/>
                  </a:moveTo>
                  <a:cubicBezTo>
                    <a:pt x="242" y="1"/>
                    <a:pt x="1" y="69"/>
                    <a:pt x="103" y="116"/>
                  </a:cubicBezTo>
                  <a:cubicBezTo>
                    <a:pt x="157" y="140"/>
                    <a:pt x="395"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5"/>
            <p:cNvSpPr/>
            <p:nvPr/>
          </p:nvSpPr>
          <p:spPr>
            <a:xfrm>
              <a:off x="4975336" y="4007806"/>
              <a:ext cx="34086" cy="17223"/>
            </a:xfrm>
            <a:custGeom>
              <a:rect b="b" l="l" r="r" t="t"/>
              <a:pathLst>
                <a:path extrusionOk="0" h="572" w="955">
                  <a:moveTo>
                    <a:pt x="700" y="545"/>
                  </a:moveTo>
                  <a:cubicBezTo>
                    <a:pt x="862" y="441"/>
                    <a:pt x="955" y="302"/>
                    <a:pt x="893" y="92"/>
                  </a:cubicBezTo>
                  <a:cubicBezTo>
                    <a:pt x="626" y="95"/>
                    <a:pt x="467" y="48"/>
                    <a:pt x="313" y="1"/>
                  </a:cubicBezTo>
                  <a:cubicBezTo>
                    <a:pt x="1" y="147"/>
                    <a:pt x="83" y="571"/>
                    <a:pt x="700"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5"/>
            <p:cNvSpPr/>
            <p:nvPr/>
          </p:nvSpPr>
          <p:spPr>
            <a:xfrm>
              <a:off x="2770829" y="4012021"/>
              <a:ext cx="20095" cy="16259"/>
            </a:xfrm>
            <a:custGeom>
              <a:rect b="b" l="l" r="r" t="t"/>
              <a:pathLst>
                <a:path extrusionOk="0" h="540" w="563">
                  <a:moveTo>
                    <a:pt x="562" y="405"/>
                  </a:moveTo>
                  <a:lnTo>
                    <a:pt x="562" y="134"/>
                  </a:lnTo>
                  <a:cubicBezTo>
                    <a:pt x="1" y="1"/>
                    <a:pt x="1" y="540"/>
                    <a:pt x="562" y="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5"/>
            <p:cNvSpPr/>
            <p:nvPr/>
          </p:nvSpPr>
          <p:spPr>
            <a:xfrm>
              <a:off x="6573045" y="4017983"/>
              <a:ext cx="13920" cy="4246"/>
            </a:xfrm>
            <a:custGeom>
              <a:rect b="b" l="l" r="r" t="t"/>
              <a:pathLst>
                <a:path extrusionOk="0" h="141" w="390">
                  <a:moveTo>
                    <a:pt x="292" y="27"/>
                  </a:moveTo>
                  <a:cubicBezTo>
                    <a:pt x="237" y="1"/>
                    <a:pt x="0" y="70"/>
                    <a:pt x="101" y="116"/>
                  </a:cubicBezTo>
                  <a:cubicBezTo>
                    <a:pt x="151" y="141"/>
                    <a:pt x="389" y="73"/>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5"/>
            <p:cNvSpPr/>
            <p:nvPr/>
          </p:nvSpPr>
          <p:spPr>
            <a:xfrm>
              <a:off x="2686382" y="4013286"/>
              <a:ext cx="21915" cy="8762"/>
            </a:xfrm>
            <a:custGeom>
              <a:rect b="b" l="l" r="r" t="t"/>
              <a:pathLst>
                <a:path extrusionOk="0" h="291" w="614">
                  <a:moveTo>
                    <a:pt x="614" y="272"/>
                  </a:moveTo>
                  <a:lnTo>
                    <a:pt x="614" y="0"/>
                  </a:lnTo>
                  <a:lnTo>
                    <a:pt x="33" y="0"/>
                  </a:lnTo>
                  <a:cubicBezTo>
                    <a:pt x="0" y="199"/>
                    <a:pt x="191" y="290"/>
                    <a:pt x="614"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5"/>
            <p:cNvSpPr/>
            <p:nvPr/>
          </p:nvSpPr>
          <p:spPr>
            <a:xfrm>
              <a:off x="1888277" y="4010486"/>
              <a:ext cx="14670" cy="9575"/>
            </a:xfrm>
            <a:custGeom>
              <a:rect b="b" l="l" r="r" t="t"/>
              <a:pathLst>
                <a:path extrusionOk="0" h="318" w="411">
                  <a:moveTo>
                    <a:pt x="411" y="276"/>
                  </a:moveTo>
                  <a:lnTo>
                    <a:pt x="411" y="93"/>
                  </a:lnTo>
                  <a:cubicBezTo>
                    <a:pt x="220" y="93"/>
                    <a:pt x="184" y="19"/>
                    <a:pt x="26" y="1"/>
                  </a:cubicBezTo>
                  <a:cubicBezTo>
                    <a:pt x="45" y="146"/>
                    <a:pt x="1" y="318"/>
                    <a:pt x="411" y="2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5"/>
            <p:cNvSpPr/>
            <p:nvPr/>
          </p:nvSpPr>
          <p:spPr>
            <a:xfrm>
              <a:off x="1655173" y="4016026"/>
              <a:ext cx="13777" cy="2800"/>
            </a:xfrm>
            <a:custGeom>
              <a:rect b="b" l="l" r="r" t="t"/>
              <a:pathLst>
                <a:path extrusionOk="0" h="93" w="386">
                  <a:moveTo>
                    <a:pt x="0" y="92"/>
                  </a:moveTo>
                  <a:cubicBezTo>
                    <a:pt x="149" y="70"/>
                    <a:pt x="381" y="88"/>
                    <a:pt x="385" y="1"/>
                  </a:cubicBezTo>
                  <a:cubicBezTo>
                    <a:pt x="235" y="22"/>
                    <a:pt x="5" y="2"/>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5"/>
            <p:cNvSpPr/>
            <p:nvPr/>
          </p:nvSpPr>
          <p:spPr>
            <a:xfrm>
              <a:off x="8435017" y="4010185"/>
              <a:ext cx="6924" cy="6203"/>
            </a:xfrm>
            <a:custGeom>
              <a:rect b="b" l="l" r="r" t="t"/>
              <a:pathLst>
                <a:path extrusionOk="0" h="206" w="194">
                  <a:moveTo>
                    <a:pt x="192" y="103"/>
                  </a:moveTo>
                  <a:cubicBezTo>
                    <a:pt x="193" y="52"/>
                    <a:pt x="37" y="0"/>
                    <a:pt x="0" y="103"/>
                  </a:cubicBezTo>
                  <a:cubicBezTo>
                    <a:pt x="0" y="153"/>
                    <a:pt x="158" y="205"/>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5"/>
            <p:cNvSpPr/>
            <p:nvPr/>
          </p:nvSpPr>
          <p:spPr>
            <a:xfrm>
              <a:off x="7502282" y="4012443"/>
              <a:ext cx="13920" cy="4336"/>
            </a:xfrm>
            <a:custGeom>
              <a:rect b="b" l="l" r="r" t="t"/>
              <a:pathLst>
                <a:path extrusionOk="0" h="144" w="390">
                  <a:moveTo>
                    <a:pt x="291" y="28"/>
                  </a:moveTo>
                  <a:cubicBezTo>
                    <a:pt x="238" y="1"/>
                    <a:pt x="0" y="71"/>
                    <a:pt x="98" y="117"/>
                  </a:cubicBezTo>
                  <a:cubicBezTo>
                    <a:pt x="152" y="143"/>
                    <a:pt x="389" y="75"/>
                    <a:pt x="291"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5"/>
            <p:cNvSpPr/>
            <p:nvPr/>
          </p:nvSpPr>
          <p:spPr>
            <a:xfrm>
              <a:off x="2343419" y="4010396"/>
              <a:ext cx="20737" cy="5871"/>
            </a:xfrm>
            <a:custGeom>
              <a:rect b="b" l="l" r="r" t="t"/>
              <a:pathLst>
                <a:path extrusionOk="0" h="195" w="581">
                  <a:moveTo>
                    <a:pt x="1" y="188"/>
                  </a:moveTo>
                  <a:cubicBezTo>
                    <a:pt x="334" y="194"/>
                    <a:pt x="497" y="118"/>
                    <a:pt x="580" y="6"/>
                  </a:cubicBezTo>
                  <a:cubicBezTo>
                    <a:pt x="250" y="1"/>
                    <a:pt x="87" y="77"/>
                    <a:pt x="1" y="1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5"/>
            <p:cNvSpPr/>
            <p:nvPr/>
          </p:nvSpPr>
          <p:spPr>
            <a:xfrm>
              <a:off x="2708261" y="4005066"/>
              <a:ext cx="20737" cy="8250"/>
            </a:xfrm>
            <a:custGeom>
              <a:rect b="b" l="l" r="r" t="t"/>
              <a:pathLst>
                <a:path extrusionOk="0" h="274" w="581">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5"/>
            <p:cNvSpPr/>
            <p:nvPr/>
          </p:nvSpPr>
          <p:spPr>
            <a:xfrm>
              <a:off x="6184611" y="3997599"/>
              <a:ext cx="26555" cy="15326"/>
            </a:xfrm>
            <a:custGeom>
              <a:rect b="b" l="l" r="r" t="t"/>
              <a:pathLst>
                <a:path extrusionOk="0" h="509" w="744">
                  <a:moveTo>
                    <a:pt x="1" y="74"/>
                  </a:moveTo>
                  <a:lnTo>
                    <a:pt x="1" y="438"/>
                  </a:lnTo>
                  <a:cubicBezTo>
                    <a:pt x="744" y="508"/>
                    <a:pt x="744" y="0"/>
                    <a:pt x="1" y="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5"/>
            <p:cNvSpPr/>
            <p:nvPr/>
          </p:nvSpPr>
          <p:spPr>
            <a:xfrm>
              <a:off x="5555185" y="3994137"/>
              <a:ext cx="35228" cy="16470"/>
            </a:xfrm>
            <a:custGeom>
              <a:rect b="b" l="l" r="r" t="t"/>
              <a:pathLst>
                <a:path extrusionOk="0" h="547" w="987">
                  <a:moveTo>
                    <a:pt x="847" y="1"/>
                  </a:moveTo>
                  <a:lnTo>
                    <a:pt x="75" y="1"/>
                  </a:lnTo>
                  <a:cubicBezTo>
                    <a:pt x="1" y="307"/>
                    <a:pt x="409" y="390"/>
                    <a:pt x="653" y="546"/>
                  </a:cubicBezTo>
                  <a:cubicBezTo>
                    <a:pt x="651" y="332"/>
                    <a:pt x="986" y="279"/>
                    <a:pt x="8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5"/>
            <p:cNvSpPr/>
            <p:nvPr/>
          </p:nvSpPr>
          <p:spPr>
            <a:xfrm>
              <a:off x="2959425" y="4001604"/>
              <a:ext cx="13920" cy="4276"/>
            </a:xfrm>
            <a:custGeom>
              <a:rect b="b" l="l" r="r" t="t"/>
              <a:pathLst>
                <a:path extrusionOk="0" h="142" w="390">
                  <a:moveTo>
                    <a:pt x="293" y="25"/>
                  </a:moveTo>
                  <a:cubicBezTo>
                    <a:pt x="239" y="1"/>
                    <a:pt x="1" y="70"/>
                    <a:pt x="99" y="117"/>
                  </a:cubicBezTo>
                  <a:cubicBezTo>
                    <a:pt x="151" y="142"/>
                    <a:pt x="390"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5"/>
            <p:cNvSpPr/>
            <p:nvPr/>
          </p:nvSpPr>
          <p:spPr>
            <a:xfrm>
              <a:off x="7643444" y="3994137"/>
              <a:ext cx="20773" cy="8250"/>
            </a:xfrm>
            <a:custGeom>
              <a:rect b="b" l="l" r="r" t="t"/>
              <a:pathLst>
                <a:path extrusionOk="0" h="274" w="582">
                  <a:moveTo>
                    <a:pt x="581" y="1"/>
                  </a:moveTo>
                  <a:lnTo>
                    <a:pt x="1" y="1"/>
                  </a:lnTo>
                  <a:lnTo>
                    <a:pt x="1" y="273"/>
                  </a:lnTo>
                  <a:lnTo>
                    <a:pt x="581"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5"/>
            <p:cNvSpPr/>
            <p:nvPr/>
          </p:nvSpPr>
          <p:spPr>
            <a:xfrm>
              <a:off x="8324872" y="3993836"/>
              <a:ext cx="7031" cy="6203"/>
            </a:xfrm>
            <a:custGeom>
              <a:rect b="b" l="l" r="r" t="t"/>
              <a:pathLst>
                <a:path extrusionOk="0" h="206" w="197">
                  <a:moveTo>
                    <a:pt x="195" y="102"/>
                  </a:moveTo>
                  <a:cubicBezTo>
                    <a:pt x="196" y="52"/>
                    <a:pt x="38" y="0"/>
                    <a:pt x="0" y="102"/>
                  </a:cubicBezTo>
                  <a:cubicBezTo>
                    <a:pt x="0" y="152"/>
                    <a:pt x="156" y="205"/>
                    <a:pt x="195"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5"/>
            <p:cNvSpPr/>
            <p:nvPr/>
          </p:nvSpPr>
          <p:spPr>
            <a:xfrm>
              <a:off x="5134343" y="3990674"/>
              <a:ext cx="14063" cy="4276"/>
            </a:xfrm>
            <a:custGeom>
              <a:rect b="b" l="l" r="r" t="t"/>
              <a:pathLst>
                <a:path extrusionOk="0" h="142" w="394">
                  <a:moveTo>
                    <a:pt x="102" y="116"/>
                  </a:moveTo>
                  <a:cubicBezTo>
                    <a:pt x="155" y="142"/>
                    <a:pt x="394" y="74"/>
                    <a:pt x="296" y="27"/>
                  </a:cubicBezTo>
                  <a:cubicBezTo>
                    <a:pt x="243" y="1"/>
                    <a:pt x="1" y="69"/>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5"/>
            <p:cNvSpPr/>
            <p:nvPr/>
          </p:nvSpPr>
          <p:spPr>
            <a:xfrm>
              <a:off x="1391232" y="3968153"/>
              <a:ext cx="52290" cy="28032"/>
            </a:xfrm>
            <a:custGeom>
              <a:rect b="b" l="l" r="r" t="t"/>
              <a:pathLst>
                <a:path extrusionOk="0" h="931" w="1465">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5"/>
            <p:cNvSpPr/>
            <p:nvPr/>
          </p:nvSpPr>
          <p:spPr>
            <a:xfrm>
              <a:off x="7058312" y="3985917"/>
              <a:ext cx="13849" cy="5510"/>
            </a:xfrm>
            <a:custGeom>
              <a:rect b="b" l="l" r="r" t="t"/>
              <a:pathLst>
                <a:path extrusionOk="0" h="183" w="388">
                  <a:moveTo>
                    <a:pt x="1" y="182"/>
                  </a:moveTo>
                  <a:lnTo>
                    <a:pt x="387" y="182"/>
                  </a:lnTo>
                  <a:lnTo>
                    <a:pt x="387"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5"/>
            <p:cNvSpPr/>
            <p:nvPr/>
          </p:nvSpPr>
          <p:spPr>
            <a:xfrm>
              <a:off x="2972631" y="3983177"/>
              <a:ext cx="29482" cy="9936"/>
            </a:xfrm>
            <a:custGeom>
              <a:rect b="b" l="l" r="r" t="t"/>
              <a:pathLst>
                <a:path extrusionOk="0" h="330" w="826">
                  <a:moveTo>
                    <a:pt x="693" y="273"/>
                  </a:moveTo>
                  <a:cubicBezTo>
                    <a:pt x="825" y="29"/>
                    <a:pt x="295" y="97"/>
                    <a:pt x="114" y="0"/>
                  </a:cubicBezTo>
                  <a:cubicBezTo>
                    <a:pt x="0" y="238"/>
                    <a:pt x="191" y="329"/>
                    <a:pt x="693"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5"/>
            <p:cNvSpPr/>
            <p:nvPr/>
          </p:nvSpPr>
          <p:spPr>
            <a:xfrm>
              <a:off x="1665346" y="3987904"/>
              <a:ext cx="13991" cy="4246"/>
            </a:xfrm>
            <a:custGeom>
              <a:rect b="b" l="l" r="r" t="t"/>
              <a:pathLst>
                <a:path extrusionOk="0" h="141" w="392">
                  <a:moveTo>
                    <a:pt x="100" y="116"/>
                  </a:moveTo>
                  <a:cubicBezTo>
                    <a:pt x="151" y="141"/>
                    <a:pt x="391" y="72"/>
                    <a:pt x="293" y="25"/>
                  </a:cubicBezTo>
                  <a:cubicBezTo>
                    <a:pt x="240" y="0"/>
                    <a:pt x="1" y="71"/>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5"/>
            <p:cNvSpPr/>
            <p:nvPr/>
          </p:nvSpPr>
          <p:spPr>
            <a:xfrm>
              <a:off x="2873479" y="3982846"/>
              <a:ext cx="6996" cy="6203"/>
            </a:xfrm>
            <a:custGeom>
              <a:rect b="b" l="l" r="r" t="t"/>
              <a:pathLst>
                <a:path extrusionOk="0" h="206" w="196">
                  <a:moveTo>
                    <a:pt x="192" y="103"/>
                  </a:moveTo>
                  <a:cubicBezTo>
                    <a:pt x="195" y="53"/>
                    <a:pt x="37" y="1"/>
                    <a:pt x="1" y="103"/>
                  </a:cubicBezTo>
                  <a:cubicBezTo>
                    <a:pt x="1" y="154"/>
                    <a:pt x="155" y="206"/>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5"/>
            <p:cNvSpPr/>
            <p:nvPr/>
          </p:nvSpPr>
          <p:spPr>
            <a:xfrm>
              <a:off x="1059655" y="3985134"/>
              <a:ext cx="14063" cy="4306"/>
            </a:xfrm>
            <a:custGeom>
              <a:rect b="b" l="l" r="r" t="t"/>
              <a:pathLst>
                <a:path extrusionOk="0" h="143" w="394">
                  <a:moveTo>
                    <a:pt x="295" y="27"/>
                  </a:moveTo>
                  <a:cubicBezTo>
                    <a:pt x="238" y="1"/>
                    <a:pt x="0" y="71"/>
                    <a:pt x="101" y="119"/>
                  </a:cubicBezTo>
                  <a:cubicBezTo>
                    <a:pt x="152" y="143"/>
                    <a:pt x="393" y="75"/>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5"/>
            <p:cNvSpPr/>
            <p:nvPr/>
          </p:nvSpPr>
          <p:spPr>
            <a:xfrm>
              <a:off x="715550" y="3985165"/>
              <a:ext cx="13991" cy="4276"/>
            </a:xfrm>
            <a:custGeom>
              <a:rect b="b" l="l" r="r" t="t"/>
              <a:pathLst>
                <a:path extrusionOk="0" h="142" w="392">
                  <a:moveTo>
                    <a:pt x="98" y="118"/>
                  </a:moveTo>
                  <a:cubicBezTo>
                    <a:pt x="151" y="142"/>
                    <a:pt x="392" y="74"/>
                    <a:pt x="291" y="26"/>
                  </a:cubicBezTo>
                  <a:cubicBezTo>
                    <a:pt x="239" y="1"/>
                    <a:pt x="0" y="70"/>
                    <a:pt x="98"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5"/>
            <p:cNvSpPr/>
            <p:nvPr/>
          </p:nvSpPr>
          <p:spPr>
            <a:xfrm>
              <a:off x="546977" y="3977005"/>
              <a:ext cx="28411" cy="11743"/>
            </a:xfrm>
            <a:custGeom>
              <a:rect b="b" l="l" r="r" t="t"/>
              <a:pathLst>
                <a:path extrusionOk="0" h="390" w="796">
                  <a:moveTo>
                    <a:pt x="770" y="25"/>
                  </a:moveTo>
                  <a:cubicBezTo>
                    <a:pt x="333" y="0"/>
                    <a:pt x="47" y="46"/>
                    <a:pt x="0" y="208"/>
                  </a:cubicBezTo>
                  <a:cubicBezTo>
                    <a:pt x="277" y="229"/>
                    <a:pt x="325" y="357"/>
                    <a:pt x="580" y="389"/>
                  </a:cubicBezTo>
                  <a:cubicBezTo>
                    <a:pt x="536" y="217"/>
                    <a:pt x="795" y="188"/>
                    <a:pt x="77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5"/>
            <p:cNvSpPr/>
            <p:nvPr/>
          </p:nvSpPr>
          <p:spPr>
            <a:xfrm>
              <a:off x="2143902" y="3975680"/>
              <a:ext cx="38798" cy="12676"/>
            </a:xfrm>
            <a:custGeom>
              <a:rect b="b" l="l" r="r" t="t"/>
              <a:pathLst>
                <a:path extrusionOk="0" h="421" w="1087">
                  <a:moveTo>
                    <a:pt x="963" y="341"/>
                  </a:moveTo>
                  <a:cubicBezTo>
                    <a:pt x="1086" y="121"/>
                    <a:pt x="44" y="0"/>
                    <a:pt x="0" y="161"/>
                  </a:cubicBezTo>
                  <a:cubicBezTo>
                    <a:pt x="368" y="198"/>
                    <a:pt x="349" y="420"/>
                    <a:pt x="963" y="3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5"/>
            <p:cNvSpPr/>
            <p:nvPr/>
          </p:nvSpPr>
          <p:spPr>
            <a:xfrm>
              <a:off x="8717161" y="3980498"/>
              <a:ext cx="13813" cy="2770"/>
            </a:xfrm>
            <a:custGeom>
              <a:rect b="b" l="l" r="r" t="t"/>
              <a:pathLst>
                <a:path extrusionOk="0" h="92" w="387">
                  <a:moveTo>
                    <a:pt x="387" y="1"/>
                  </a:moveTo>
                  <a:cubicBezTo>
                    <a:pt x="237" y="22"/>
                    <a:pt x="7" y="3"/>
                    <a:pt x="0" y="92"/>
                  </a:cubicBezTo>
                  <a:cubicBezTo>
                    <a:pt x="152" y="71"/>
                    <a:pt x="382" y="88"/>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5"/>
            <p:cNvSpPr/>
            <p:nvPr/>
          </p:nvSpPr>
          <p:spPr>
            <a:xfrm>
              <a:off x="270687" y="3977758"/>
              <a:ext cx="21665" cy="6383"/>
            </a:xfrm>
            <a:custGeom>
              <a:rect b="b" l="l" r="r" t="t"/>
              <a:pathLst>
                <a:path extrusionOk="0" h="212" w="607">
                  <a:moveTo>
                    <a:pt x="606" y="0"/>
                  </a:moveTo>
                  <a:lnTo>
                    <a:pt x="27" y="0"/>
                  </a:lnTo>
                  <a:cubicBezTo>
                    <a:pt x="1" y="163"/>
                    <a:pt x="217" y="212"/>
                    <a:pt x="606"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5"/>
            <p:cNvSpPr/>
            <p:nvPr/>
          </p:nvSpPr>
          <p:spPr>
            <a:xfrm>
              <a:off x="5640453" y="3971887"/>
              <a:ext cx="6924" cy="6293"/>
            </a:xfrm>
            <a:custGeom>
              <a:rect b="b" l="l" r="r" t="t"/>
              <a:pathLst>
                <a:path extrusionOk="0" h="209" w="194">
                  <a:moveTo>
                    <a:pt x="194" y="104"/>
                  </a:moveTo>
                  <a:cubicBezTo>
                    <a:pt x="194" y="53"/>
                    <a:pt x="37" y="1"/>
                    <a:pt x="1" y="104"/>
                  </a:cubicBezTo>
                  <a:cubicBezTo>
                    <a:pt x="1" y="155"/>
                    <a:pt x="156" y="208"/>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5"/>
            <p:cNvSpPr/>
            <p:nvPr/>
          </p:nvSpPr>
          <p:spPr>
            <a:xfrm>
              <a:off x="4766253" y="3972278"/>
              <a:ext cx="13849" cy="5510"/>
            </a:xfrm>
            <a:custGeom>
              <a:rect b="b" l="l" r="r" t="t"/>
              <a:pathLst>
                <a:path extrusionOk="0" h="183" w="388">
                  <a:moveTo>
                    <a:pt x="388" y="1"/>
                  </a:moveTo>
                  <a:lnTo>
                    <a:pt x="0" y="1"/>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5"/>
            <p:cNvSpPr/>
            <p:nvPr/>
          </p:nvSpPr>
          <p:spPr>
            <a:xfrm>
              <a:off x="2491184" y="3958759"/>
              <a:ext cx="40404" cy="18578"/>
            </a:xfrm>
            <a:custGeom>
              <a:rect b="b" l="l" r="r" t="t"/>
              <a:pathLst>
                <a:path extrusionOk="0" h="617" w="1132">
                  <a:moveTo>
                    <a:pt x="1069" y="450"/>
                  </a:moveTo>
                  <a:cubicBezTo>
                    <a:pt x="1132" y="1"/>
                    <a:pt x="0" y="212"/>
                    <a:pt x="103" y="540"/>
                  </a:cubicBezTo>
                  <a:cubicBezTo>
                    <a:pt x="647" y="617"/>
                    <a:pt x="602" y="412"/>
                    <a:pt x="1069"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5"/>
            <p:cNvSpPr/>
            <p:nvPr/>
          </p:nvSpPr>
          <p:spPr>
            <a:xfrm>
              <a:off x="151012" y="3971495"/>
              <a:ext cx="14134" cy="4306"/>
            </a:xfrm>
            <a:custGeom>
              <a:rect b="b" l="l" r="r" t="t"/>
              <a:pathLst>
                <a:path extrusionOk="0" h="143" w="396">
                  <a:moveTo>
                    <a:pt x="294" y="27"/>
                  </a:moveTo>
                  <a:cubicBezTo>
                    <a:pt x="240" y="1"/>
                    <a:pt x="0" y="71"/>
                    <a:pt x="102" y="117"/>
                  </a:cubicBezTo>
                  <a:cubicBezTo>
                    <a:pt x="156" y="143"/>
                    <a:pt x="396" y="73"/>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5"/>
            <p:cNvSpPr/>
            <p:nvPr/>
          </p:nvSpPr>
          <p:spPr>
            <a:xfrm>
              <a:off x="7719075" y="3966798"/>
              <a:ext cx="13849" cy="5480"/>
            </a:xfrm>
            <a:custGeom>
              <a:rect b="b" l="l" r="r" t="t"/>
              <a:pathLst>
                <a:path extrusionOk="0" h="182" w="388">
                  <a:moveTo>
                    <a:pt x="388" y="0"/>
                  </a:moveTo>
                  <a:lnTo>
                    <a:pt x="0" y="0"/>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5"/>
            <p:cNvSpPr/>
            <p:nvPr/>
          </p:nvSpPr>
          <p:spPr>
            <a:xfrm>
              <a:off x="5279002" y="3968786"/>
              <a:ext cx="13920" cy="4276"/>
            </a:xfrm>
            <a:custGeom>
              <a:rect b="b" l="l" r="r" t="t"/>
              <a:pathLst>
                <a:path extrusionOk="0" h="142" w="390">
                  <a:moveTo>
                    <a:pt x="291" y="25"/>
                  </a:moveTo>
                  <a:cubicBezTo>
                    <a:pt x="238" y="1"/>
                    <a:pt x="1" y="70"/>
                    <a:pt x="100" y="117"/>
                  </a:cubicBezTo>
                  <a:cubicBezTo>
                    <a:pt x="152" y="142"/>
                    <a:pt x="390"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5"/>
            <p:cNvSpPr/>
            <p:nvPr/>
          </p:nvSpPr>
          <p:spPr>
            <a:xfrm>
              <a:off x="4700580" y="3958639"/>
              <a:ext cx="28161" cy="13670"/>
            </a:xfrm>
            <a:custGeom>
              <a:rect b="b" l="l" r="r" t="t"/>
              <a:pathLst>
                <a:path extrusionOk="0" h="454" w="789">
                  <a:moveTo>
                    <a:pt x="489" y="454"/>
                  </a:moveTo>
                  <a:cubicBezTo>
                    <a:pt x="754" y="338"/>
                    <a:pt x="788" y="9"/>
                    <a:pt x="297" y="1"/>
                  </a:cubicBezTo>
                  <a:cubicBezTo>
                    <a:pt x="35" y="114"/>
                    <a:pt x="1" y="445"/>
                    <a:pt x="489"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5"/>
            <p:cNvSpPr/>
            <p:nvPr/>
          </p:nvSpPr>
          <p:spPr>
            <a:xfrm>
              <a:off x="7268215" y="3957796"/>
              <a:ext cx="14063" cy="4336"/>
            </a:xfrm>
            <a:custGeom>
              <a:rect b="b" l="l" r="r" t="t"/>
              <a:pathLst>
                <a:path extrusionOk="0" h="144" w="394">
                  <a:moveTo>
                    <a:pt x="98" y="118"/>
                  </a:moveTo>
                  <a:cubicBezTo>
                    <a:pt x="152" y="144"/>
                    <a:pt x="393" y="75"/>
                    <a:pt x="293" y="29"/>
                  </a:cubicBezTo>
                  <a:cubicBezTo>
                    <a:pt x="238" y="0"/>
                    <a:pt x="0" y="71"/>
                    <a:pt x="98"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5"/>
            <p:cNvSpPr/>
            <p:nvPr/>
          </p:nvSpPr>
          <p:spPr>
            <a:xfrm>
              <a:off x="3417280" y="3953069"/>
              <a:ext cx="34408" cy="9063"/>
            </a:xfrm>
            <a:custGeom>
              <a:rect b="b" l="l" r="r" t="t"/>
              <a:pathLst>
                <a:path extrusionOk="0" h="301" w="964">
                  <a:moveTo>
                    <a:pt x="192" y="275"/>
                  </a:moveTo>
                  <a:cubicBezTo>
                    <a:pt x="631" y="301"/>
                    <a:pt x="918" y="254"/>
                    <a:pt x="964" y="94"/>
                  </a:cubicBezTo>
                  <a:cubicBezTo>
                    <a:pt x="621" y="113"/>
                    <a:pt x="0" y="1"/>
                    <a:pt x="192"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5"/>
            <p:cNvSpPr/>
            <p:nvPr/>
          </p:nvSpPr>
          <p:spPr>
            <a:xfrm>
              <a:off x="2484473" y="3957856"/>
              <a:ext cx="13991" cy="4276"/>
            </a:xfrm>
            <a:custGeom>
              <a:rect b="b" l="l" r="r" t="t"/>
              <a:pathLst>
                <a:path extrusionOk="0" h="142" w="392">
                  <a:moveTo>
                    <a:pt x="291" y="27"/>
                  </a:moveTo>
                  <a:cubicBezTo>
                    <a:pt x="238" y="1"/>
                    <a:pt x="0" y="69"/>
                    <a:pt x="98" y="116"/>
                  </a:cubicBezTo>
                  <a:cubicBezTo>
                    <a:pt x="153" y="142"/>
                    <a:pt x="392" y="73"/>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5"/>
            <p:cNvSpPr/>
            <p:nvPr/>
          </p:nvSpPr>
          <p:spPr>
            <a:xfrm>
              <a:off x="1868539" y="3955478"/>
              <a:ext cx="6924" cy="6263"/>
            </a:xfrm>
            <a:custGeom>
              <a:rect b="b" l="l" r="r" t="t"/>
              <a:pathLst>
                <a:path extrusionOk="0" h="208" w="194">
                  <a:moveTo>
                    <a:pt x="3" y="106"/>
                  </a:moveTo>
                  <a:cubicBezTo>
                    <a:pt x="0" y="154"/>
                    <a:pt x="157" y="208"/>
                    <a:pt x="194" y="106"/>
                  </a:cubicBezTo>
                  <a:cubicBezTo>
                    <a:pt x="194" y="54"/>
                    <a:pt x="38" y="0"/>
                    <a:pt x="3" y="1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5"/>
            <p:cNvSpPr/>
            <p:nvPr/>
          </p:nvSpPr>
          <p:spPr>
            <a:xfrm>
              <a:off x="6504231" y="3955116"/>
              <a:ext cx="13956" cy="4276"/>
            </a:xfrm>
            <a:custGeom>
              <a:rect b="b" l="l" r="r" t="t"/>
              <a:pathLst>
                <a:path extrusionOk="0" h="142" w="391">
                  <a:moveTo>
                    <a:pt x="293" y="26"/>
                  </a:moveTo>
                  <a:cubicBezTo>
                    <a:pt x="239" y="0"/>
                    <a:pt x="0" y="68"/>
                    <a:pt x="101" y="118"/>
                  </a:cubicBezTo>
                  <a:cubicBezTo>
                    <a:pt x="153" y="141"/>
                    <a:pt x="391"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5"/>
            <p:cNvSpPr/>
            <p:nvPr/>
          </p:nvSpPr>
          <p:spPr>
            <a:xfrm>
              <a:off x="5921634" y="3948824"/>
              <a:ext cx="8959" cy="11442"/>
            </a:xfrm>
            <a:custGeom>
              <a:rect b="b" l="l" r="r" t="t"/>
              <a:pathLst>
                <a:path extrusionOk="0" h="380" w="251">
                  <a:moveTo>
                    <a:pt x="222" y="235"/>
                  </a:moveTo>
                  <a:cubicBezTo>
                    <a:pt x="251" y="139"/>
                    <a:pt x="72" y="1"/>
                    <a:pt x="29" y="144"/>
                  </a:cubicBezTo>
                  <a:cubicBezTo>
                    <a:pt x="0" y="238"/>
                    <a:pt x="180" y="379"/>
                    <a:pt x="222" y="2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5"/>
            <p:cNvSpPr/>
            <p:nvPr/>
          </p:nvSpPr>
          <p:spPr>
            <a:xfrm>
              <a:off x="54644" y="3952407"/>
              <a:ext cx="14134" cy="4215"/>
            </a:xfrm>
            <a:custGeom>
              <a:rect b="b" l="l" r="r" t="t"/>
              <a:pathLst>
                <a:path extrusionOk="0" h="140" w="396">
                  <a:moveTo>
                    <a:pt x="295" y="25"/>
                  </a:moveTo>
                  <a:cubicBezTo>
                    <a:pt x="242" y="0"/>
                    <a:pt x="1" y="68"/>
                    <a:pt x="103" y="116"/>
                  </a:cubicBezTo>
                  <a:cubicBezTo>
                    <a:pt x="157" y="140"/>
                    <a:pt x="395"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5"/>
            <p:cNvSpPr/>
            <p:nvPr/>
          </p:nvSpPr>
          <p:spPr>
            <a:xfrm>
              <a:off x="4532257" y="3950389"/>
              <a:ext cx="13777" cy="2800"/>
            </a:xfrm>
            <a:custGeom>
              <a:rect b="b" l="l" r="r" t="t"/>
              <a:pathLst>
                <a:path extrusionOk="0" h="93" w="386">
                  <a:moveTo>
                    <a:pt x="386" y="1"/>
                  </a:moveTo>
                  <a:cubicBezTo>
                    <a:pt x="237" y="20"/>
                    <a:pt x="7" y="3"/>
                    <a:pt x="1" y="92"/>
                  </a:cubicBezTo>
                  <a:cubicBezTo>
                    <a:pt x="150" y="70"/>
                    <a:pt x="383" y="90"/>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5"/>
            <p:cNvSpPr/>
            <p:nvPr/>
          </p:nvSpPr>
          <p:spPr>
            <a:xfrm>
              <a:off x="6700358" y="3941838"/>
              <a:ext cx="6996" cy="6233"/>
            </a:xfrm>
            <a:custGeom>
              <a:rect b="b" l="l" r="r" t="t"/>
              <a:pathLst>
                <a:path extrusionOk="0" h="207" w="196">
                  <a:moveTo>
                    <a:pt x="195" y="103"/>
                  </a:moveTo>
                  <a:cubicBezTo>
                    <a:pt x="195" y="52"/>
                    <a:pt x="40" y="0"/>
                    <a:pt x="4" y="103"/>
                  </a:cubicBezTo>
                  <a:cubicBezTo>
                    <a:pt x="1" y="154"/>
                    <a:pt x="160" y="206"/>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5"/>
            <p:cNvSpPr/>
            <p:nvPr/>
          </p:nvSpPr>
          <p:spPr>
            <a:xfrm>
              <a:off x="4645722" y="3944187"/>
              <a:ext cx="13991" cy="4276"/>
            </a:xfrm>
            <a:custGeom>
              <a:rect b="b" l="l" r="r" t="t"/>
              <a:pathLst>
                <a:path extrusionOk="0" h="142" w="392">
                  <a:moveTo>
                    <a:pt x="294" y="25"/>
                  </a:moveTo>
                  <a:cubicBezTo>
                    <a:pt x="240" y="1"/>
                    <a:pt x="0" y="70"/>
                    <a:pt x="102" y="117"/>
                  </a:cubicBezTo>
                  <a:cubicBezTo>
                    <a:pt x="154" y="141"/>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5"/>
            <p:cNvSpPr/>
            <p:nvPr/>
          </p:nvSpPr>
          <p:spPr>
            <a:xfrm>
              <a:off x="2680707" y="3939460"/>
              <a:ext cx="15027" cy="9244"/>
            </a:xfrm>
            <a:custGeom>
              <a:rect b="b" l="l" r="r" t="t"/>
              <a:pathLst>
                <a:path extrusionOk="0" h="307" w="421">
                  <a:moveTo>
                    <a:pt x="387" y="274"/>
                  </a:moveTo>
                  <a:cubicBezTo>
                    <a:pt x="355" y="165"/>
                    <a:pt x="420" y="15"/>
                    <a:pt x="192" y="1"/>
                  </a:cubicBezTo>
                  <a:cubicBezTo>
                    <a:pt x="183" y="56"/>
                    <a:pt x="165" y="107"/>
                    <a:pt x="0" y="92"/>
                  </a:cubicBezTo>
                  <a:cubicBezTo>
                    <a:pt x="24" y="202"/>
                    <a:pt x="59" y="306"/>
                    <a:pt x="387"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5"/>
            <p:cNvSpPr/>
            <p:nvPr/>
          </p:nvSpPr>
          <p:spPr>
            <a:xfrm>
              <a:off x="2611822" y="3944940"/>
              <a:ext cx="13777" cy="2770"/>
            </a:xfrm>
            <a:custGeom>
              <a:rect b="b" l="l" r="r" t="t"/>
              <a:pathLst>
                <a:path extrusionOk="0" h="92" w="386">
                  <a:moveTo>
                    <a:pt x="386" y="0"/>
                  </a:moveTo>
                  <a:cubicBezTo>
                    <a:pt x="240" y="20"/>
                    <a:pt x="6" y="3"/>
                    <a:pt x="1" y="92"/>
                  </a:cubicBezTo>
                  <a:cubicBezTo>
                    <a:pt x="152" y="71"/>
                    <a:pt x="383"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5"/>
            <p:cNvSpPr/>
            <p:nvPr/>
          </p:nvSpPr>
          <p:spPr>
            <a:xfrm>
              <a:off x="2570598" y="3933227"/>
              <a:ext cx="30517" cy="11743"/>
            </a:xfrm>
            <a:custGeom>
              <a:rect b="b" l="l" r="r" t="t"/>
              <a:pathLst>
                <a:path extrusionOk="0" h="390" w="855">
                  <a:moveTo>
                    <a:pt x="771" y="25"/>
                  </a:moveTo>
                  <a:cubicBezTo>
                    <a:pt x="333" y="0"/>
                    <a:pt x="48" y="46"/>
                    <a:pt x="1" y="208"/>
                  </a:cubicBezTo>
                  <a:cubicBezTo>
                    <a:pt x="275" y="229"/>
                    <a:pt x="326" y="358"/>
                    <a:pt x="579" y="389"/>
                  </a:cubicBezTo>
                  <a:cubicBezTo>
                    <a:pt x="639" y="267"/>
                    <a:pt x="854" y="216"/>
                    <a:pt x="77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5"/>
            <p:cNvSpPr/>
            <p:nvPr/>
          </p:nvSpPr>
          <p:spPr>
            <a:xfrm>
              <a:off x="4074474" y="3933227"/>
              <a:ext cx="13956" cy="4306"/>
            </a:xfrm>
            <a:custGeom>
              <a:rect b="b" l="l" r="r" t="t"/>
              <a:pathLst>
                <a:path extrusionOk="0" h="143" w="391">
                  <a:moveTo>
                    <a:pt x="98" y="116"/>
                  </a:moveTo>
                  <a:cubicBezTo>
                    <a:pt x="152" y="143"/>
                    <a:pt x="391" y="72"/>
                    <a:pt x="293" y="25"/>
                  </a:cubicBezTo>
                  <a:cubicBezTo>
                    <a:pt x="241" y="0"/>
                    <a:pt x="1"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5"/>
            <p:cNvSpPr/>
            <p:nvPr/>
          </p:nvSpPr>
          <p:spPr>
            <a:xfrm>
              <a:off x="7264896" y="3927928"/>
              <a:ext cx="13777" cy="6805"/>
            </a:xfrm>
            <a:custGeom>
              <a:rect b="b" l="l" r="r" t="t"/>
              <a:pathLst>
                <a:path extrusionOk="0" h="226" w="386">
                  <a:moveTo>
                    <a:pt x="386" y="111"/>
                  </a:moveTo>
                  <a:cubicBezTo>
                    <a:pt x="344" y="0"/>
                    <a:pt x="172" y="56"/>
                    <a:pt x="1" y="111"/>
                  </a:cubicBezTo>
                  <a:cubicBezTo>
                    <a:pt x="2" y="202"/>
                    <a:pt x="340" y="226"/>
                    <a:pt x="386"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5"/>
            <p:cNvSpPr/>
            <p:nvPr/>
          </p:nvSpPr>
          <p:spPr>
            <a:xfrm>
              <a:off x="5987913" y="3927808"/>
              <a:ext cx="14063" cy="4215"/>
            </a:xfrm>
            <a:custGeom>
              <a:rect b="b" l="l" r="r" t="t"/>
              <a:pathLst>
                <a:path extrusionOk="0" h="140" w="394">
                  <a:moveTo>
                    <a:pt x="293" y="24"/>
                  </a:moveTo>
                  <a:cubicBezTo>
                    <a:pt x="238" y="0"/>
                    <a:pt x="1" y="68"/>
                    <a:pt x="101" y="115"/>
                  </a:cubicBezTo>
                  <a:cubicBezTo>
                    <a:pt x="153" y="140"/>
                    <a:pt x="394" y="71"/>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5"/>
            <p:cNvSpPr/>
            <p:nvPr/>
          </p:nvSpPr>
          <p:spPr>
            <a:xfrm>
              <a:off x="2952037" y="3920341"/>
              <a:ext cx="26698" cy="12255"/>
            </a:xfrm>
            <a:custGeom>
              <a:rect b="b" l="l" r="r" t="t"/>
              <a:pathLst>
                <a:path extrusionOk="0" h="407" w="748">
                  <a:moveTo>
                    <a:pt x="691" y="363"/>
                  </a:moveTo>
                  <a:cubicBezTo>
                    <a:pt x="747" y="155"/>
                    <a:pt x="645" y="22"/>
                    <a:pt x="306" y="0"/>
                  </a:cubicBezTo>
                  <a:cubicBezTo>
                    <a:pt x="0" y="135"/>
                    <a:pt x="89" y="406"/>
                    <a:pt x="691"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5"/>
            <p:cNvSpPr/>
            <p:nvPr/>
          </p:nvSpPr>
          <p:spPr>
            <a:xfrm>
              <a:off x="2170992" y="3914861"/>
              <a:ext cx="38584" cy="16440"/>
            </a:xfrm>
            <a:custGeom>
              <a:rect b="b" l="l" r="r" t="t"/>
              <a:pathLst>
                <a:path extrusionOk="0" h="546" w="1081">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5"/>
            <p:cNvSpPr/>
            <p:nvPr/>
          </p:nvSpPr>
          <p:spPr>
            <a:xfrm>
              <a:off x="6862042" y="3925098"/>
              <a:ext cx="14099" cy="4185"/>
            </a:xfrm>
            <a:custGeom>
              <a:rect b="b" l="l" r="r" t="t"/>
              <a:pathLst>
                <a:path extrusionOk="0" h="139" w="395">
                  <a:moveTo>
                    <a:pt x="293" y="25"/>
                  </a:moveTo>
                  <a:cubicBezTo>
                    <a:pt x="241" y="0"/>
                    <a:pt x="0" y="68"/>
                    <a:pt x="102" y="116"/>
                  </a:cubicBezTo>
                  <a:cubicBezTo>
                    <a:pt x="154" y="138"/>
                    <a:pt x="395" y="71"/>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5"/>
            <p:cNvSpPr/>
            <p:nvPr/>
          </p:nvSpPr>
          <p:spPr>
            <a:xfrm>
              <a:off x="8424524" y="3922328"/>
              <a:ext cx="14063" cy="4246"/>
            </a:xfrm>
            <a:custGeom>
              <a:rect b="b" l="l" r="r" t="t"/>
              <a:pathLst>
                <a:path extrusionOk="0" h="141" w="394">
                  <a:moveTo>
                    <a:pt x="100" y="117"/>
                  </a:moveTo>
                  <a:cubicBezTo>
                    <a:pt x="153" y="140"/>
                    <a:pt x="393" y="73"/>
                    <a:pt x="292" y="24"/>
                  </a:cubicBezTo>
                  <a:cubicBezTo>
                    <a:pt x="239" y="1"/>
                    <a:pt x="1" y="67"/>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5"/>
            <p:cNvSpPr/>
            <p:nvPr/>
          </p:nvSpPr>
          <p:spPr>
            <a:xfrm>
              <a:off x="7395742" y="3911670"/>
              <a:ext cx="28661" cy="14182"/>
            </a:xfrm>
            <a:custGeom>
              <a:rect b="b" l="l" r="r" t="t"/>
              <a:pathLst>
                <a:path extrusionOk="0" h="471" w="803">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5"/>
            <p:cNvSpPr/>
            <p:nvPr/>
          </p:nvSpPr>
          <p:spPr>
            <a:xfrm>
              <a:off x="5026803" y="3916005"/>
              <a:ext cx="8959" cy="11442"/>
            </a:xfrm>
            <a:custGeom>
              <a:rect b="b" l="l" r="r" t="t"/>
              <a:pathLst>
                <a:path extrusionOk="0" h="380" w="251">
                  <a:moveTo>
                    <a:pt x="224" y="233"/>
                  </a:moveTo>
                  <a:cubicBezTo>
                    <a:pt x="250" y="139"/>
                    <a:pt x="74" y="1"/>
                    <a:pt x="28" y="144"/>
                  </a:cubicBezTo>
                  <a:cubicBezTo>
                    <a:pt x="1" y="239"/>
                    <a:pt x="178" y="379"/>
                    <a:pt x="224" y="2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5"/>
            <p:cNvSpPr/>
            <p:nvPr/>
          </p:nvSpPr>
          <p:spPr>
            <a:xfrm>
              <a:off x="2388141" y="3916878"/>
              <a:ext cx="13884" cy="4215"/>
            </a:xfrm>
            <a:custGeom>
              <a:rect b="b" l="l" r="r" t="t"/>
              <a:pathLst>
                <a:path extrusionOk="0" h="140" w="389">
                  <a:moveTo>
                    <a:pt x="291" y="25"/>
                  </a:moveTo>
                  <a:cubicBezTo>
                    <a:pt x="237" y="0"/>
                    <a:pt x="1" y="69"/>
                    <a:pt x="100" y="116"/>
                  </a:cubicBezTo>
                  <a:cubicBezTo>
                    <a:pt x="151" y="140"/>
                    <a:pt x="389" y="71"/>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5"/>
            <p:cNvSpPr/>
            <p:nvPr/>
          </p:nvSpPr>
          <p:spPr>
            <a:xfrm>
              <a:off x="2116312" y="3914861"/>
              <a:ext cx="13813" cy="5510"/>
            </a:xfrm>
            <a:custGeom>
              <a:rect b="b" l="l" r="r" t="t"/>
              <a:pathLst>
                <a:path extrusionOk="0" h="183" w="387">
                  <a:moveTo>
                    <a:pt x="387" y="1"/>
                  </a:moveTo>
                  <a:lnTo>
                    <a:pt x="0" y="1"/>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5"/>
            <p:cNvSpPr/>
            <p:nvPr/>
          </p:nvSpPr>
          <p:spPr>
            <a:xfrm>
              <a:off x="6266809" y="3906310"/>
              <a:ext cx="6960" cy="6203"/>
            </a:xfrm>
            <a:custGeom>
              <a:rect b="b" l="l" r="r" t="t"/>
              <a:pathLst>
                <a:path extrusionOk="0" h="206" w="195">
                  <a:moveTo>
                    <a:pt x="194" y="103"/>
                  </a:moveTo>
                  <a:cubicBezTo>
                    <a:pt x="195" y="52"/>
                    <a:pt x="37" y="0"/>
                    <a:pt x="2" y="103"/>
                  </a:cubicBezTo>
                  <a:cubicBezTo>
                    <a:pt x="0" y="154"/>
                    <a:pt x="156" y="205"/>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5"/>
            <p:cNvSpPr/>
            <p:nvPr/>
          </p:nvSpPr>
          <p:spPr>
            <a:xfrm>
              <a:off x="3268659" y="3894719"/>
              <a:ext cx="52254" cy="22733"/>
            </a:xfrm>
            <a:custGeom>
              <a:rect b="b" l="l" r="r" t="t"/>
              <a:pathLst>
                <a:path extrusionOk="0" h="755" w="1464">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5"/>
            <p:cNvSpPr/>
            <p:nvPr/>
          </p:nvSpPr>
          <p:spPr>
            <a:xfrm>
              <a:off x="7825722" y="3903149"/>
              <a:ext cx="13991" cy="4276"/>
            </a:xfrm>
            <a:custGeom>
              <a:rect b="b" l="l" r="r" t="t"/>
              <a:pathLst>
                <a:path extrusionOk="0" h="142" w="392">
                  <a:moveTo>
                    <a:pt x="294" y="26"/>
                  </a:moveTo>
                  <a:cubicBezTo>
                    <a:pt x="240" y="1"/>
                    <a:pt x="0" y="70"/>
                    <a:pt x="99" y="116"/>
                  </a:cubicBezTo>
                  <a:cubicBezTo>
                    <a:pt x="154" y="142"/>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5"/>
            <p:cNvSpPr/>
            <p:nvPr/>
          </p:nvSpPr>
          <p:spPr>
            <a:xfrm>
              <a:off x="3334617" y="3901162"/>
              <a:ext cx="13777" cy="5510"/>
            </a:xfrm>
            <a:custGeom>
              <a:rect b="b" l="l" r="r" t="t"/>
              <a:pathLst>
                <a:path extrusionOk="0" h="183" w="386">
                  <a:moveTo>
                    <a:pt x="1" y="183"/>
                  </a:moveTo>
                  <a:lnTo>
                    <a:pt x="386" y="183"/>
                  </a:lnTo>
                  <a:lnTo>
                    <a:pt x="386"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5"/>
            <p:cNvSpPr/>
            <p:nvPr/>
          </p:nvSpPr>
          <p:spPr>
            <a:xfrm>
              <a:off x="1896129" y="3903902"/>
              <a:ext cx="13670" cy="2740"/>
            </a:xfrm>
            <a:custGeom>
              <a:rect b="b" l="l" r="r" t="t"/>
              <a:pathLst>
                <a:path extrusionOk="0" h="91" w="383">
                  <a:moveTo>
                    <a:pt x="383" y="1"/>
                  </a:moveTo>
                  <a:cubicBezTo>
                    <a:pt x="235" y="20"/>
                    <a:pt x="4" y="4"/>
                    <a:pt x="0" y="91"/>
                  </a:cubicBezTo>
                  <a:cubicBezTo>
                    <a:pt x="148" y="72"/>
                    <a:pt x="379" y="89"/>
                    <a:pt x="3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5"/>
            <p:cNvSpPr/>
            <p:nvPr/>
          </p:nvSpPr>
          <p:spPr>
            <a:xfrm>
              <a:off x="6467041" y="3890263"/>
              <a:ext cx="29018" cy="10930"/>
            </a:xfrm>
            <a:custGeom>
              <a:rect b="b" l="l" r="r" t="t"/>
              <a:pathLst>
                <a:path extrusionOk="0" h="363" w="813">
                  <a:moveTo>
                    <a:pt x="562" y="362"/>
                  </a:moveTo>
                  <a:cubicBezTo>
                    <a:pt x="813" y="243"/>
                    <a:pt x="681" y="88"/>
                    <a:pt x="370" y="1"/>
                  </a:cubicBezTo>
                  <a:cubicBezTo>
                    <a:pt x="344" y="226"/>
                    <a:pt x="1" y="284"/>
                    <a:pt x="562"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5"/>
            <p:cNvSpPr/>
            <p:nvPr/>
          </p:nvSpPr>
          <p:spPr>
            <a:xfrm>
              <a:off x="130454" y="3897729"/>
              <a:ext cx="14027" cy="4246"/>
            </a:xfrm>
            <a:custGeom>
              <a:rect b="b" l="l" r="r" t="t"/>
              <a:pathLst>
                <a:path extrusionOk="0" h="141" w="393">
                  <a:moveTo>
                    <a:pt x="293" y="24"/>
                  </a:moveTo>
                  <a:cubicBezTo>
                    <a:pt x="241" y="1"/>
                    <a:pt x="1" y="68"/>
                    <a:pt x="99" y="114"/>
                  </a:cubicBezTo>
                  <a:cubicBezTo>
                    <a:pt x="152" y="140"/>
                    <a:pt x="392" y="70"/>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5"/>
            <p:cNvSpPr/>
            <p:nvPr/>
          </p:nvSpPr>
          <p:spPr>
            <a:xfrm>
              <a:off x="8390081" y="3894990"/>
              <a:ext cx="14063" cy="4215"/>
            </a:xfrm>
            <a:custGeom>
              <a:rect b="b" l="l" r="r" t="t"/>
              <a:pathLst>
                <a:path extrusionOk="0" h="140" w="394">
                  <a:moveTo>
                    <a:pt x="295" y="24"/>
                  </a:moveTo>
                  <a:cubicBezTo>
                    <a:pt x="238" y="0"/>
                    <a:pt x="1" y="68"/>
                    <a:pt x="101" y="115"/>
                  </a:cubicBezTo>
                  <a:cubicBezTo>
                    <a:pt x="154" y="140"/>
                    <a:pt x="394" y="72"/>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5"/>
            <p:cNvSpPr/>
            <p:nvPr/>
          </p:nvSpPr>
          <p:spPr>
            <a:xfrm>
              <a:off x="4552923" y="3895682"/>
              <a:ext cx="13813" cy="2800"/>
            </a:xfrm>
            <a:custGeom>
              <a:rect b="b" l="l" r="r" t="t"/>
              <a:pathLst>
                <a:path extrusionOk="0" h="93" w="387">
                  <a:moveTo>
                    <a:pt x="386" y="1"/>
                  </a:moveTo>
                  <a:cubicBezTo>
                    <a:pt x="236" y="23"/>
                    <a:pt x="7" y="5"/>
                    <a:pt x="0" y="92"/>
                  </a:cubicBezTo>
                  <a:cubicBezTo>
                    <a:pt x="151" y="73"/>
                    <a:pt x="383" y="9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5"/>
            <p:cNvSpPr/>
            <p:nvPr/>
          </p:nvSpPr>
          <p:spPr>
            <a:xfrm>
              <a:off x="8655200" y="3889570"/>
              <a:ext cx="13849" cy="7437"/>
            </a:xfrm>
            <a:custGeom>
              <a:rect b="b" l="l" r="r" t="t"/>
              <a:pathLst>
                <a:path extrusionOk="0" h="247" w="388">
                  <a:moveTo>
                    <a:pt x="388" y="115"/>
                  </a:moveTo>
                  <a:cubicBezTo>
                    <a:pt x="384" y="24"/>
                    <a:pt x="49" y="0"/>
                    <a:pt x="0" y="115"/>
                  </a:cubicBezTo>
                  <a:cubicBezTo>
                    <a:pt x="217" y="105"/>
                    <a:pt x="303" y="247"/>
                    <a:pt x="388"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5"/>
            <p:cNvSpPr/>
            <p:nvPr/>
          </p:nvSpPr>
          <p:spPr>
            <a:xfrm>
              <a:off x="8928636" y="3882043"/>
              <a:ext cx="25556" cy="10990"/>
            </a:xfrm>
            <a:custGeom>
              <a:rect b="b" l="l" r="r" t="t"/>
              <a:pathLst>
                <a:path extrusionOk="0" h="365" w="716">
                  <a:moveTo>
                    <a:pt x="440" y="365"/>
                  </a:moveTo>
                  <a:cubicBezTo>
                    <a:pt x="500" y="241"/>
                    <a:pt x="716" y="191"/>
                    <a:pt x="635" y="1"/>
                  </a:cubicBezTo>
                  <a:lnTo>
                    <a:pt x="56" y="1"/>
                  </a:lnTo>
                  <a:cubicBezTo>
                    <a:pt x="0" y="208"/>
                    <a:pt x="102" y="341"/>
                    <a:pt x="440"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5"/>
            <p:cNvSpPr/>
            <p:nvPr/>
          </p:nvSpPr>
          <p:spPr>
            <a:xfrm>
              <a:off x="6300966" y="3884030"/>
              <a:ext cx="20987" cy="9003"/>
            </a:xfrm>
            <a:custGeom>
              <a:rect b="b" l="l" r="r" t="t"/>
              <a:pathLst>
                <a:path extrusionOk="0" h="299" w="588">
                  <a:moveTo>
                    <a:pt x="393" y="299"/>
                  </a:moveTo>
                  <a:cubicBezTo>
                    <a:pt x="393" y="208"/>
                    <a:pt x="550" y="189"/>
                    <a:pt x="588" y="116"/>
                  </a:cubicBezTo>
                  <a:cubicBezTo>
                    <a:pt x="338" y="111"/>
                    <a:pt x="320" y="0"/>
                    <a:pt x="9" y="26"/>
                  </a:cubicBezTo>
                  <a:cubicBezTo>
                    <a:pt x="0" y="183"/>
                    <a:pt x="154" y="260"/>
                    <a:pt x="393"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5"/>
            <p:cNvSpPr/>
            <p:nvPr/>
          </p:nvSpPr>
          <p:spPr>
            <a:xfrm>
              <a:off x="8624220" y="3886770"/>
              <a:ext cx="14063" cy="4246"/>
            </a:xfrm>
            <a:custGeom>
              <a:rect b="b" l="l" r="r" t="t"/>
              <a:pathLst>
                <a:path extrusionOk="0" h="141" w="394">
                  <a:moveTo>
                    <a:pt x="98" y="117"/>
                  </a:moveTo>
                  <a:cubicBezTo>
                    <a:pt x="153" y="140"/>
                    <a:pt x="393" y="72"/>
                    <a:pt x="293" y="25"/>
                  </a:cubicBezTo>
                  <a:cubicBezTo>
                    <a:pt x="238" y="0"/>
                    <a:pt x="0" y="68"/>
                    <a:pt x="98"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5"/>
            <p:cNvSpPr/>
            <p:nvPr/>
          </p:nvSpPr>
          <p:spPr>
            <a:xfrm>
              <a:off x="5011670" y="3878370"/>
              <a:ext cx="39797" cy="15778"/>
            </a:xfrm>
            <a:custGeom>
              <a:rect b="b" l="l" r="r" t="t"/>
              <a:pathLst>
                <a:path extrusionOk="0" h="524" w="1115">
                  <a:moveTo>
                    <a:pt x="648" y="304"/>
                  </a:moveTo>
                  <a:cubicBezTo>
                    <a:pt x="1114" y="0"/>
                    <a:pt x="1" y="523"/>
                    <a:pt x="648"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5"/>
            <p:cNvSpPr/>
            <p:nvPr/>
          </p:nvSpPr>
          <p:spPr>
            <a:xfrm>
              <a:off x="2798205" y="3875600"/>
              <a:ext cx="36264" cy="19090"/>
            </a:xfrm>
            <a:custGeom>
              <a:rect b="b" l="l" r="r" t="t"/>
              <a:pathLst>
                <a:path extrusionOk="0" h="634" w="1016">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5"/>
            <p:cNvSpPr/>
            <p:nvPr/>
          </p:nvSpPr>
          <p:spPr>
            <a:xfrm>
              <a:off x="3948624" y="3871083"/>
              <a:ext cx="37870" cy="18819"/>
            </a:xfrm>
            <a:custGeom>
              <a:rect b="b" l="l" r="r" t="t"/>
              <a:pathLst>
                <a:path extrusionOk="0" h="625" w="1061">
                  <a:moveTo>
                    <a:pt x="732" y="546"/>
                  </a:moveTo>
                  <a:cubicBezTo>
                    <a:pt x="1061" y="392"/>
                    <a:pt x="618" y="138"/>
                    <a:pt x="345" y="1"/>
                  </a:cubicBezTo>
                  <a:cubicBezTo>
                    <a:pt x="49" y="139"/>
                    <a:pt x="1" y="625"/>
                    <a:pt x="732"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5"/>
            <p:cNvSpPr/>
            <p:nvPr/>
          </p:nvSpPr>
          <p:spPr>
            <a:xfrm>
              <a:off x="2838965" y="3878942"/>
              <a:ext cx="7067" cy="6203"/>
            </a:xfrm>
            <a:custGeom>
              <a:rect b="b" l="l" r="r" t="t"/>
              <a:pathLst>
                <a:path extrusionOk="0" h="206" w="198">
                  <a:moveTo>
                    <a:pt x="2" y="104"/>
                  </a:moveTo>
                  <a:cubicBezTo>
                    <a:pt x="0" y="155"/>
                    <a:pt x="158" y="206"/>
                    <a:pt x="196" y="104"/>
                  </a:cubicBezTo>
                  <a:cubicBezTo>
                    <a:pt x="197" y="53"/>
                    <a:pt x="40" y="1"/>
                    <a:pt x="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5"/>
            <p:cNvSpPr/>
            <p:nvPr/>
          </p:nvSpPr>
          <p:spPr>
            <a:xfrm>
              <a:off x="387114" y="3868374"/>
              <a:ext cx="56680" cy="22552"/>
            </a:xfrm>
            <a:custGeom>
              <a:rect b="b" l="l" r="r" t="t"/>
              <a:pathLst>
                <a:path extrusionOk="0" h="749" w="1588">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5"/>
            <p:cNvSpPr/>
            <p:nvPr/>
          </p:nvSpPr>
          <p:spPr>
            <a:xfrm>
              <a:off x="3331084" y="3878580"/>
              <a:ext cx="14027" cy="4276"/>
            </a:xfrm>
            <a:custGeom>
              <a:rect b="b" l="l" r="r" t="t"/>
              <a:pathLst>
                <a:path extrusionOk="0" h="142" w="393">
                  <a:moveTo>
                    <a:pt x="296" y="26"/>
                  </a:moveTo>
                  <a:cubicBezTo>
                    <a:pt x="238" y="1"/>
                    <a:pt x="1" y="69"/>
                    <a:pt x="100" y="117"/>
                  </a:cubicBezTo>
                  <a:cubicBezTo>
                    <a:pt x="153" y="142"/>
                    <a:pt x="392" y="71"/>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5"/>
            <p:cNvSpPr/>
            <p:nvPr/>
          </p:nvSpPr>
          <p:spPr>
            <a:xfrm>
              <a:off x="2150790" y="3875991"/>
              <a:ext cx="13706" cy="6745"/>
            </a:xfrm>
            <a:custGeom>
              <a:rect b="b" l="l" r="r" t="t"/>
              <a:pathLst>
                <a:path extrusionOk="0" h="224" w="384">
                  <a:moveTo>
                    <a:pt x="384" y="112"/>
                  </a:moveTo>
                  <a:cubicBezTo>
                    <a:pt x="345" y="1"/>
                    <a:pt x="171" y="57"/>
                    <a:pt x="0" y="112"/>
                  </a:cubicBezTo>
                  <a:cubicBezTo>
                    <a:pt x="2" y="202"/>
                    <a:pt x="338" y="224"/>
                    <a:pt x="384"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5"/>
            <p:cNvSpPr/>
            <p:nvPr/>
          </p:nvSpPr>
          <p:spPr>
            <a:xfrm>
              <a:off x="3035091" y="3873101"/>
              <a:ext cx="14027" cy="4306"/>
            </a:xfrm>
            <a:custGeom>
              <a:rect b="b" l="l" r="r" t="t"/>
              <a:pathLst>
                <a:path extrusionOk="0" h="143" w="393">
                  <a:moveTo>
                    <a:pt x="295" y="25"/>
                  </a:moveTo>
                  <a:cubicBezTo>
                    <a:pt x="241" y="0"/>
                    <a:pt x="1" y="69"/>
                    <a:pt x="100" y="116"/>
                  </a:cubicBezTo>
                  <a:cubicBezTo>
                    <a:pt x="155" y="142"/>
                    <a:pt x="392"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5"/>
            <p:cNvSpPr/>
            <p:nvPr/>
          </p:nvSpPr>
          <p:spPr>
            <a:xfrm>
              <a:off x="5681677" y="3870662"/>
              <a:ext cx="20773" cy="3643"/>
            </a:xfrm>
            <a:custGeom>
              <a:rect b="b" l="l" r="r" t="t"/>
              <a:pathLst>
                <a:path extrusionOk="0" h="121" w="582">
                  <a:moveTo>
                    <a:pt x="582" y="15"/>
                  </a:moveTo>
                  <a:cubicBezTo>
                    <a:pt x="356" y="28"/>
                    <a:pt x="36" y="0"/>
                    <a:pt x="1" y="106"/>
                  </a:cubicBezTo>
                  <a:cubicBezTo>
                    <a:pt x="228" y="92"/>
                    <a:pt x="552" y="120"/>
                    <a:pt x="582"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5"/>
            <p:cNvSpPr/>
            <p:nvPr/>
          </p:nvSpPr>
          <p:spPr>
            <a:xfrm>
              <a:off x="2949146" y="3868374"/>
              <a:ext cx="13813" cy="2740"/>
            </a:xfrm>
            <a:custGeom>
              <a:rect b="b" l="l" r="r" t="t"/>
              <a:pathLst>
                <a:path extrusionOk="0" h="91" w="387">
                  <a:moveTo>
                    <a:pt x="387" y="1"/>
                  </a:moveTo>
                  <a:cubicBezTo>
                    <a:pt x="239" y="20"/>
                    <a:pt x="7" y="3"/>
                    <a:pt x="0" y="91"/>
                  </a:cubicBezTo>
                  <a:cubicBezTo>
                    <a:pt x="149" y="71"/>
                    <a:pt x="383" y="89"/>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5"/>
            <p:cNvSpPr/>
            <p:nvPr/>
          </p:nvSpPr>
          <p:spPr>
            <a:xfrm>
              <a:off x="8936595" y="3857384"/>
              <a:ext cx="14670" cy="9575"/>
            </a:xfrm>
            <a:custGeom>
              <a:rect b="b" l="l" r="r" t="t"/>
              <a:pathLst>
                <a:path extrusionOk="0" h="318" w="411">
                  <a:moveTo>
                    <a:pt x="410" y="274"/>
                  </a:moveTo>
                  <a:lnTo>
                    <a:pt x="410" y="91"/>
                  </a:lnTo>
                  <a:cubicBezTo>
                    <a:pt x="216" y="91"/>
                    <a:pt x="179" y="18"/>
                    <a:pt x="23" y="0"/>
                  </a:cubicBezTo>
                  <a:cubicBezTo>
                    <a:pt x="42" y="146"/>
                    <a:pt x="1" y="317"/>
                    <a:pt x="410"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5"/>
            <p:cNvSpPr/>
            <p:nvPr/>
          </p:nvSpPr>
          <p:spPr>
            <a:xfrm>
              <a:off x="5561146" y="3862201"/>
              <a:ext cx="14063" cy="4246"/>
            </a:xfrm>
            <a:custGeom>
              <a:rect b="b" l="l" r="r" t="t"/>
              <a:pathLst>
                <a:path extrusionOk="0" h="141" w="394">
                  <a:moveTo>
                    <a:pt x="295" y="25"/>
                  </a:moveTo>
                  <a:cubicBezTo>
                    <a:pt x="241" y="1"/>
                    <a:pt x="1" y="68"/>
                    <a:pt x="101" y="117"/>
                  </a:cubicBezTo>
                  <a:cubicBezTo>
                    <a:pt x="156" y="140"/>
                    <a:pt x="394"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5"/>
            <p:cNvSpPr/>
            <p:nvPr/>
          </p:nvSpPr>
          <p:spPr>
            <a:xfrm>
              <a:off x="2160392" y="3857384"/>
              <a:ext cx="29518" cy="9906"/>
            </a:xfrm>
            <a:custGeom>
              <a:rect b="b" l="l" r="r" t="t"/>
              <a:pathLst>
                <a:path extrusionOk="0" h="329" w="827">
                  <a:moveTo>
                    <a:pt x="693" y="274"/>
                  </a:moveTo>
                  <a:cubicBezTo>
                    <a:pt x="826" y="31"/>
                    <a:pt x="294" y="99"/>
                    <a:pt x="115" y="0"/>
                  </a:cubicBezTo>
                  <a:cubicBezTo>
                    <a:pt x="0" y="239"/>
                    <a:pt x="193" y="329"/>
                    <a:pt x="69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5"/>
            <p:cNvSpPr/>
            <p:nvPr/>
          </p:nvSpPr>
          <p:spPr>
            <a:xfrm>
              <a:off x="8620758" y="3854734"/>
              <a:ext cx="34515" cy="8943"/>
            </a:xfrm>
            <a:custGeom>
              <a:rect b="b" l="l" r="r" t="t"/>
              <a:pathLst>
                <a:path extrusionOk="0" h="297" w="967">
                  <a:moveTo>
                    <a:pt x="195" y="273"/>
                  </a:moveTo>
                  <a:cubicBezTo>
                    <a:pt x="635" y="297"/>
                    <a:pt x="921" y="250"/>
                    <a:pt x="967" y="89"/>
                  </a:cubicBezTo>
                  <a:cubicBezTo>
                    <a:pt x="627" y="110"/>
                    <a:pt x="1" y="1"/>
                    <a:pt x="19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5"/>
            <p:cNvSpPr/>
            <p:nvPr/>
          </p:nvSpPr>
          <p:spPr>
            <a:xfrm>
              <a:off x="2713151" y="3851995"/>
              <a:ext cx="17739" cy="10990"/>
            </a:xfrm>
            <a:custGeom>
              <a:rect b="b" l="l" r="r" t="t"/>
              <a:pathLst>
                <a:path extrusionOk="0" h="365" w="497">
                  <a:moveTo>
                    <a:pt x="443" y="364"/>
                  </a:moveTo>
                  <a:cubicBezTo>
                    <a:pt x="497" y="157"/>
                    <a:pt x="394" y="22"/>
                    <a:pt x="57" y="0"/>
                  </a:cubicBezTo>
                  <a:cubicBezTo>
                    <a:pt x="1" y="205"/>
                    <a:pt x="104" y="341"/>
                    <a:pt x="443"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5"/>
            <p:cNvSpPr/>
            <p:nvPr/>
          </p:nvSpPr>
          <p:spPr>
            <a:xfrm>
              <a:off x="7054814" y="3856691"/>
              <a:ext cx="14027" cy="4246"/>
            </a:xfrm>
            <a:custGeom>
              <a:rect b="b" l="l" r="r" t="t"/>
              <a:pathLst>
                <a:path extrusionOk="0" h="141" w="393">
                  <a:moveTo>
                    <a:pt x="99" y="114"/>
                  </a:moveTo>
                  <a:cubicBezTo>
                    <a:pt x="154" y="140"/>
                    <a:pt x="393" y="73"/>
                    <a:pt x="293" y="23"/>
                  </a:cubicBezTo>
                  <a:cubicBezTo>
                    <a:pt x="239" y="1"/>
                    <a:pt x="1" y="69"/>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5"/>
            <p:cNvSpPr/>
            <p:nvPr/>
          </p:nvSpPr>
          <p:spPr>
            <a:xfrm>
              <a:off x="2339779" y="3856752"/>
              <a:ext cx="14170" cy="4276"/>
            </a:xfrm>
            <a:custGeom>
              <a:rect b="b" l="l" r="r" t="t"/>
              <a:pathLst>
                <a:path extrusionOk="0" h="142" w="397">
                  <a:moveTo>
                    <a:pt x="295" y="24"/>
                  </a:moveTo>
                  <a:cubicBezTo>
                    <a:pt x="242" y="0"/>
                    <a:pt x="1" y="69"/>
                    <a:pt x="103" y="115"/>
                  </a:cubicBezTo>
                  <a:cubicBezTo>
                    <a:pt x="158" y="141"/>
                    <a:pt x="396" y="71"/>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5"/>
            <p:cNvSpPr/>
            <p:nvPr/>
          </p:nvSpPr>
          <p:spPr>
            <a:xfrm>
              <a:off x="7422297" y="3846515"/>
              <a:ext cx="23521" cy="8250"/>
            </a:xfrm>
            <a:custGeom>
              <a:rect b="b" l="l" r="r" t="t"/>
              <a:pathLst>
                <a:path extrusionOk="0" h="274" w="659">
                  <a:moveTo>
                    <a:pt x="411" y="274"/>
                  </a:moveTo>
                  <a:cubicBezTo>
                    <a:pt x="422" y="157"/>
                    <a:pt x="658" y="146"/>
                    <a:pt x="605" y="1"/>
                  </a:cubicBezTo>
                  <a:lnTo>
                    <a:pt x="217" y="1"/>
                  </a:lnTo>
                  <a:cubicBezTo>
                    <a:pt x="0" y="131"/>
                    <a:pt x="9" y="221"/>
                    <a:pt x="411"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5"/>
            <p:cNvSpPr/>
            <p:nvPr/>
          </p:nvSpPr>
          <p:spPr>
            <a:xfrm>
              <a:off x="2008273" y="3837271"/>
              <a:ext cx="46436" cy="9274"/>
            </a:xfrm>
            <a:custGeom>
              <a:rect b="b" l="l" r="r" t="t"/>
              <a:pathLst>
                <a:path extrusionOk="0" h="308" w="1301">
                  <a:moveTo>
                    <a:pt x="713" y="308"/>
                  </a:moveTo>
                  <a:cubicBezTo>
                    <a:pt x="1300" y="1"/>
                    <a:pt x="0" y="32"/>
                    <a:pt x="713" y="3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5"/>
            <p:cNvSpPr/>
            <p:nvPr/>
          </p:nvSpPr>
          <p:spPr>
            <a:xfrm>
              <a:off x="8948801" y="3829142"/>
              <a:ext cx="39761" cy="15808"/>
            </a:xfrm>
            <a:custGeom>
              <a:rect b="b" l="l" r="r" t="t"/>
              <a:pathLst>
                <a:path extrusionOk="0" h="525" w="1114">
                  <a:moveTo>
                    <a:pt x="647" y="305"/>
                  </a:moveTo>
                  <a:cubicBezTo>
                    <a:pt x="1114" y="1"/>
                    <a:pt x="0" y="524"/>
                    <a:pt x="647"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5"/>
            <p:cNvSpPr/>
            <p:nvPr/>
          </p:nvSpPr>
          <p:spPr>
            <a:xfrm>
              <a:off x="8073459" y="3837573"/>
              <a:ext cx="14063" cy="4215"/>
            </a:xfrm>
            <a:custGeom>
              <a:rect b="b" l="l" r="r" t="t"/>
              <a:pathLst>
                <a:path extrusionOk="0" h="140" w="394">
                  <a:moveTo>
                    <a:pt x="100" y="115"/>
                  </a:moveTo>
                  <a:cubicBezTo>
                    <a:pt x="154" y="140"/>
                    <a:pt x="394" y="71"/>
                    <a:pt x="292" y="24"/>
                  </a:cubicBezTo>
                  <a:cubicBezTo>
                    <a:pt x="244"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5"/>
            <p:cNvSpPr/>
            <p:nvPr/>
          </p:nvSpPr>
          <p:spPr>
            <a:xfrm>
              <a:off x="5069170" y="3835555"/>
              <a:ext cx="13884" cy="5480"/>
            </a:xfrm>
            <a:custGeom>
              <a:rect b="b" l="l" r="r" t="t"/>
              <a:pathLst>
                <a:path extrusionOk="0" h="182" w="389">
                  <a:moveTo>
                    <a:pt x="1" y="182"/>
                  </a:moveTo>
                  <a:lnTo>
                    <a:pt x="388" y="182"/>
                  </a:lnTo>
                  <a:lnTo>
                    <a:pt x="388"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5"/>
            <p:cNvSpPr/>
            <p:nvPr/>
          </p:nvSpPr>
          <p:spPr>
            <a:xfrm>
              <a:off x="2928551" y="3834953"/>
              <a:ext cx="13813" cy="6775"/>
            </a:xfrm>
            <a:custGeom>
              <a:rect b="b" l="l" r="r" t="t"/>
              <a:pathLst>
                <a:path extrusionOk="0" h="225" w="387">
                  <a:moveTo>
                    <a:pt x="1" y="112"/>
                  </a:moveTo>
                  <a:cubicBezTo>
                    <a:pt x="2" y="203"/>
                    <a:pt x="337" y="224"/>
                    <a:pt x="387" y="112"/>
                  </a:cubicBezTo>
                  <a:cubicBezTo>
                    <a:pt x="344" y="1"/>
                    <a:pt x="172" y="57"/>
                    <a:pt x="1"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5"/>
            <p:cNvSpPr/>
            <p:nvPr/>
          </p:nvSpPr>
          <p:spPr>
            <a:xfrm>
              <a:off x="6818570" y="3825228"/>
              <a:ext cx="26412" cy="15236"/>
            </a:xfrm>
            <a:custGeom>
              <a:rect b="b" l="l" r="r" t="t"/>
              <a:pathLst>
                <a:path extrusionOk="0" h="506" w="740">
                  <a:moveTo>
                    <a:pt x="739" y="435"/>
                  </a:moveTo>
                  <a:lnTo>
                    <a:pt x="739" y="73"/>
                  </a:lnTo>
                  <a:cubicBezTo>
                    <a:pt x="1" y="0"/>
                    <a:pt x="1" y="505"/>
                    <a:pt x="739" y="4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5"/>
            <p:cNvSpPr/>
            <p:nvPr/>
          </p:nvSpPr>
          <p:spPr>
            <a:xfrm>
              <a:off x="2783928" y="3832424"/>
              <a:ext cx="6996" cy="6263"/>
            </a:xfrm>
            <a:custGeom>
              <a:rect b="b" l="l" r="r" t="t"/>
              <a:pathLst>
                <a:path extrusionOk="0" h="208" w="196">
                  <a:moveTo>
                    <a:pt x="195" y="105"/>
                  </a:moveTo>
                  <a:cubicBezTo>
                    <a:pt x="195" y="55"/>
                    <a:pt x="36" y="0"/>
                    <a:pt x="1" y="105"/>
                  </a:cubicBezTo>
                  <a:cubicBezTo>
                    <a:pt x="1" y="155"/>
                    <a:pt x="157" y="208"/>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5"/>
            <p:cNvSpPr/>
            <p:nvPr/>
          </p:nvSpPr>
          <p:spPr>
            <a:xfrm>
              <a:off x="4181264" y="3829744"/>
              <a:ext cx="6924" cy="6233"/>
            </a:xfrm>
            <a:custGeom>
              <a:rect b="b" l="l" r="r" t="t"/>
              <a:pathLst>
                <a:path extrusionOk="0" h="207" w="194">
                  <a:moveTo>
                    <a:pt x="192" y="105"/>
                  </a:moveTo>
                  <a:cubicBezTo>
                    <a:pt x="194" y="54"/>
                    <a:pt x="37" y="0"/>
                    <a:pt x="0" y="105"/>
                  </a:cubicBezTo>
                  <a:cubicBezTo>
                    <a:pt x="0" y="153"/>
                    <a:pt x="156" y="207"/>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5"/>
            <p:cNvSpPr/>
            <p:nvPr/>
          </p:nvSpPr>
          <p:spPr>
            <a:xfrm>
              <a:off x="2715114" y="3824626"/>
              <a:ext cx="22629" cy="11713"/>
            </a:xfrm>
            <a:custGeom>
              <a:rect b="b" l="l" r="r" t="t"/>
              <a:pathLst>
                <a:path extrusionOk="0" h="389" w="634">
                  <a:moveTo>
                    <a:pt x="194" y="1"/>
                  </a:moveTo>
                  <a:cubicBezTo>
                    <a:pt x="204" y="125"/>
                    <a:pt x="104" y="199"/>
                    <a:pt x="1" y="272"/>
                  </a:cubicBezTo>
                  <a:cubicBezTo>
                    <a:pt x="246" y="276"/>
                    <a:pt x="267" y="388"/>
                    <a:pt x="578" y="362"/>
                  </a:cubicBezTo>
                  <a:cubicBezTo>
                    <a:pt x="634" y="157"/>
                    <a:pt x="533" y="23"/>
                    <a:pt x="1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5"/>
            <p:cNvSpPr/>
            <p:nvPr/>
          </p:nvSpPr>
          <p:spPr>
            <a:xfrm>
              <a:off x="2601507" y="3829383"/>
              <a:ext cx="13956" cy="4246"/>
            </a:xfrm>
            <a:custGeom>
              <a:rect b="b" l="l" r="r" t="t"/>
              <a:pathLst>
                <a:path extrusionOk="0" h="141" w="391">
                  <a:moveTo>
                    <a:pt x="291" y="25"/>
                  </a:moveTo>
                  <a:cubicBezTo>
                    <a:pt x="239" y="1"/>
                    <a:pt x="0" y="68"/>
                    <a:pt x="99" y="117"/>
                  </a:cubicBezTo>
                  <a:cubicBezTo>
                    <a:pt x="153" y="140"/>
                    <a:pt x="390"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5"/>
            <p:cNvSpPr/>
            <p:nvPr/>
          </p:nvSpPr>
          <p:spPr>
            <a:xfrm>
              <a:off x="1923648" y="3821826"/>
              <a:ext cx="20630" cy="8250"/>
            </a:xfrm>
            <a:custGeom>
              <a:rect b="b" l="l" r="r" t="t"/>
              <a:pathLst>
                <a:path extrusionOk="0" h="274" w="578">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5"/>
            <p:cNvSpPr/>
            <p:nvPr/>
          </p:nvSpPr>
          <p:spPr>
            <a:xfrm>
              <a:off x="4503882" y="3819176"/>
              <a:ext cx="23521" cy="8250"/>
            </a:xfrm>
            <a:custGeom>
              <a:rect b="b" l="l" r="r" t="t"/>
              <a:pathLst>
                <a:path extrusionOk="0" h="274" w="659">
                  <a:moveTo>
                    <a:pt x="412" y="273"/>
                  </a:moveTo>
                  <a:cubicBezTo>
                    <a:pt x="422" y="157"/>
                    <a:pt x="659" y="146"/>
                    <a:pt x="607" y="0"/>
                  </a:cubicBezTo>
                  <a:lnTo>
                    <a:pt x="219" y="0"/>
                  </a:lnTo>
                  <a:cubicBezTo>
                    <a:pt x="1" y="132"/>
                    <a:pt x="10" y="222"/>
                    <a:pt x="41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5"/>
            <p:cNvSpPr/>
            <p:nvPr/>
          </p:nvSpPr>
          <p:spPr>
            <a:xfrm>
              <a:off x="2763298" y="3821525"/>
              <a:ext cx="6924" cy="6233"/>
            </a:xfrm>
            <a:custGeom>
              <a:rect b="b" l="l" r="r" t="t"/>
              <a:pathLst>
                <a:path extrusionOk="0" h="207" w="194">
                  <a:moveTo>
                    <a:pt x="194" y="104"/>
                  </a:moveTo>
                  <a:cubicBezTo>
                    <a:pt x="194" y="53"/>
                    <a:pt x="37" y="1"/>
                    <a:pt x="0" y="104"/>
                  </a:cubicBezTo>
                  <a:cubicBezTo>
                    <a:pt x="2" y="153"/>
                    <a:pt x="157"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5"/>
            <p:cNvSpPr/>
            <p:nvPr/>
          </p:nvSpPr>
          <p:spPr>
            <a:xfrm>
              <a:off x="2605040" y="3821525"/>
              <a:ext cx="6889" cy="6233"/>
            </a:xfrm>
            <a:custGeom>
              <a:rect b="b" l="l" r="r" t="t"/>
              <a:pathLst>
                <a:path extrusionOk="0" h="207" w="193">
                  <a:moveTo>
                    <a:pt x="192" y="104"/>
                  </a:moveTo>
                  <a:cubicBezTo>
                    <a:pt x="192" y="53"/>
                    <a:pt x="35" y="1"/>
                    <a:pt x="0" y="104"/>
                  </a:cubicBezTo>
                  <a:cubicBezTo>
                    <a:pt x="0" y="153"/>
                    <a:pt x="153"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5"/>
            <p:cNvSpPr/>
            <p:nvPr/>
          </p:nvSpPr>
          <p:spPr>
            <a:xfrm>
              <a:off x="8717161" y="3819176"/>
              <a:ext cx="13813" cy="5480"/>
            </a:xfrm>
            <a:custGeom>
              <a:rect b="b" l="l" r="r" t="t"/>
              <a:pathLst>
                <a:path extrusionOk="0" h="182" w="387">
                  <a:moveTo>
                    <a:pt x="387" y="0"/>
                  </a:moveTo>
                  <a:lnTo>
                    <a:pt x="0" y="0"/>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5"/>
            <p:cNvSpPr/>
            <p:nvPr/>
          </p:nvSpPr>
          <p:spPr>
            <a:xfrm>
              <a:off x="2887184" y="3803339"/>
              <a:ext cx="26627" cy="15266"/>
            </a:xfrm>
            <a:custGeom>
              <a:rect b="b" l="l" r="r" t="t"/>
              <a:pathLst>
                <a:path extrusionOk="0" h="507" w="746">
                  <a:moveTo>
                    <a:pt x="0" y="72"/>
                  </a:moveTo>
                  <a:lnTo>
                    <a:pt x="0" y="435"/>
                  </a:lnTo>
                  <a:cubicBezTo>
                    <a:pt x="746" y="507"/>
                    <a:pt x="746" y="0"/>
                    <a:pt x="0" y="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5"/>
            <p:cNvSpPr/>
            <p:nvPr/>
          </p:nvSpPr>
          <p:spPr>
            <a:xfrm>
              <a:off x="2967491" y="3795150"/>
              <a:ext cx="37120" cy="15838"/>
            </a:xfrm>
            <a:custGeom>
              <a:rect b="b" l="l" r="r" t="t"/>
              <a:pathLst>
                <a:path extrusionOk="0" h="526" w="1040">
                  <a:moveTo>
                    <a:pt x="837" y="525"/>
                  </a:moveTo>
                  <a:cubicBezTo>
                    <a:pt x="1040" y="1"/>
                    <a:pt x="1" y="488"/>
                    <a:pt x="837" y="5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5"/>
            <p:cNvSpPr/>
            <p:nvPr/>
          </p:nvSpPr>
          <p:spPr>
            <a:xfrm>
              <a:off x="7925623" y="3792801"/>
              <a:ext cx="34443" cy="16229"/>
            </a:xfrm>
            <a:custGeom>
              <a:rect b="b" l="l" r="r" t="t"/>
              <a:pathLst>
                <a:path extrusionOk="0" h="539" w="965">
                  <a:moveTo>
                    <a:pt x="1" y="422"/>
                  </a:moveTo>
                  <a:cubicBezTo>
                    <a:pt x="253" y="538"/>
                    <a:pt x="711" y="538"/>
                    <a:pt x="964" y="422"/>
                  </a:cubicBezTo>
                  <a:cubicBezTo>
                    <a:pt x="962" y="0"/>
                    <a:pt x="5" y="0"/>
                    <a:pt x="1" y="4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5"/>
            <p:cNvSpPr/>
            <p:nvPr/>
          </p:nvSpPr>
          <p:spPr>
            <a:xfrm>
              <a:off x="7788031" y="3805477"/>
              <a:ext cx="13706" cy="2770"/>
            </a:xfrm>
            <a:custGeom>
              <a:rect b="b" l="l" r="r" t="t"/>
              <a:pathLst>
                <a:path extrusionOk="0" h="92" w="384">
                  <a:moveTo>
                    <a:pt x="384" y="1"/>
                  </a:moveTo>
                  <a:cubicBezTo>
                    <a:pt x="234" y="22"/>
                    <a:pt x="4" y="4"/>
                    <a:pt x="0" y="91"/>
                  </a:cubicBezTo>
                  <a:cubicBezTo>
                    <a:pt x="146" y="71"/>
                    <a:pt x="381" y="90"/>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5"/>
            <p:cNvSpPr/>
            <p:nvPr/>
          </p:nvSpPr>
          <p:spPr>
            <a:xfrm>
              <a:off x="8509863" y="3800057"/>
              <a:ext cx="21523" cy="6413"/>
            </a:xfrm>
            <a:custGeom>
              <a:rect b="b" l="l" r="r" t="t"/>
              <a:pathLst>
                <a:path extrusionOk="0" h="213" w="603">
                  <a:moveTo>
                    <a:pt x="603" y="181"/>
                  </a:moveTo>
                  <a:lnTo>
                    <a:pt x="603" y="1"/>
                  </a:lnTo>
                  <a:lnTo>
                    <a:pt x="26" y="1"/>
                  </a:lnTo>
                  <a:cubicBezTo>
                    <a:pt x="1" y="164"/>
                    <a:pt x="215" y="212"/>
                    <a:pt x="603"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5"/>
            <p:cNvSpPr/>
            <p:nvPr/>
          </p:nvSpPr>
          <p:spPr>
            <a:xfrm>
              <a:off x="8593311" y="3793313"/>
              <a:ext cx="13777" cy="7437"/>
            </a:xfrm>
            <a:custGeom>
              <a:rect b="b" l="l" r="r" t="t"/>
              <a:pathLst>
                <a:path extrusionOk="0" h="247" w="386">
                  <a:moveTo>
                    <a:pt x="386" y="132"/>
                  </a:moveTo>
                  <a:cubicBezTo>
                    <a:pt x="169" y="143"/>
                    <a:pt x="86" y="0"/>
                    <a:pt x="1" y="132"/>
                  </a:cubicBezTo>
                  <a:cubicBezTo>
                    <a:pt x="3" y="225"/>
                    <a:pt x="339" y="247"/>
                    <a:pt x="386"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5"/>
            <p:cNvSpPr/>
            <p:nvPr/>
          </p:nvSpPr>
          <p:spPr>
            <a:xfrm>
              <a:off x="3778588" y="3793855"/>
              <a:ext cx="13884" cy="4276"/>
            </a:xfrm>
            <a:custGeom>
              <a:rect b="b" l="l" r="r" t="t"/>
              <a:pathLst>
                <a:path extrusionOk="0" h="142" w="389">
                  <a:moveTo>
                    <a:pt x="289" y="25"/>
                  </a:moveTo>
                  <a:cubicBezTo>
                    <a:pt x="238" y="1"/>
                    <a:pt x="0" y="70"/>
                    <a:pt x="98" y="114"/>
                  </a:cubicBezTo>
                  <a:cubicBezTo>
                    <a:pt x="150" y="142"/>
                    <a:pt x="388" y="71"/>
                    <a:pt x="289"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5"/>
            <p:cNvSpPr/>
            <p:nvPr/>
          </p:nvSpPr>
          <p:spPr>
            <a:xfrm>
              <a:off x="7911846" y="3786388"/>
              <a:ext cx="13813" cy="5480"/>
            </a:xfrm>
            <a:custGeom>
              <a:rect b="b" l="l" r="r" t="t"/>
              <a:pathLst>
                <a:path extrusionOk="0" h="182" w="387">
                  <a:moveTo>
                    <a:pt x="387" y="1"/>
                  </a:moveTo>
                  <a:lnTo>
                    <a:pt x="1" y="1"/>
                  </a:lnTo>
                  <a:lnTo>
                    <a:pt x="1"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5"/>
            <p:cNvSpPr/>
            <p:nvPr/>
          </p:nvSpPr>
          <p:spPr>
            <a:xfrm>
              <a:off x="8062395" y="3783648"/>
              <a:ext cx="21594" cy="6413"/>
            </a:xfrm>
            <a:custGeom>
              <a:rect b="b" l="l" r="r" t="t"/>
              <a:pathLst>
                <a:path extrusionOk="0" h="213" w="605">
                  <a:moveTo>
                    <a:pt x="605" y="182"/>
                  </a:moveTo>
                  <a:lnTo>
                    <a:pt x="605" y="0"/>
                  </a:lnTo>
                  <a:lnTo>
                    <a:pt x="26" y="0"/>
                  </a:lnTo>
                  <a:cubicBezTo>
                    <a:pt x="0" y="162"/>
                    <a:pt x="217" y="213"/>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5"/>
            <p:cNvSpPr/>
            <p:nvPr/>
          </p:nvSpPr>
          <p:spPr>
            <a:xfrm>
              <a:off x="7760477" y="3778168"/>
              <a:ext cx="20666" cy="8250"/>
            </a:xfrm>
            <a:custGeom>
              <a:rect b="b" l="l" r="r" t="t"/>
              <a:pathLst>
                <a:path extrusionOk="0" h="274" w="579">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5"/>
            <p:cNvSpPr/>
            <p:nvPr/>
          </p:nvSpPr>
          <p:spPr>
            <a:xfrm>
              <a:off x="7626205" y="3782895"/>
              <a:ext cx="13920" cy="4246"/>
            </a:xfrm>
            <a:custGeom>
              <a:rect b="b" l="l" r="r" t="t"/>
              <a:pathLst>
                <a:path extrusionOk="0" h="141" w="390">
                  <a:moveTo>
                    <a:pt x="290" y="25"/>
                  </a:moveTo>
                  <a:cubicBezTo>
                    <a:pt x="238" y="0"/>
                    <a:pt x="1" y="70"/>
                    <a:pt x="98" y="117"/>
                  </a:cubicBezTo>
                  <a:cubicBezTo>
                    <a:pt x="151" y="140"/>
                    <a:pt x="390"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5"/>
            <p:cNvSpPr/>
            <p:nvPr/>
          </p:nvSpPr>
          <p:spPr>
            <a:xfrm>
              <a:off x="6758536" y="3771484"/>
              <a:ext cx="31481" cy="13911"/>
            </a:xfrm>
            <a:custGeom>
              <a:rect b="b" l="l" r="r" t="t"/>
              <a:pathLst>
                <a:path extrusionOk="0" h="462" w="882">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5"/>
            <p:cNvSpPr/>
            <p:nvPr/>
          </p:nvSpPr>
          <p:spPr>
            <a:xfrm>
              <a:off x="7571382" y="3769618"/>
              <a:ext cx="23914" cy="5841"/>
            </a:xfrm>
            <a:custGeom>
              <a:rect b="b" l="l" r="r" t="t"/>
              <a:pathLst>
                <a:path extrusionOk="0" h="194" w="670">
                  <a:moveTo>
                    <a:pt x="475" y="193"/>
                  </a:moveTo>
                  <a:cubicBezTo>
                    <a:pt x="475" y="102"/>
                    <a:pt x="633" y="86"/>
                    <a:pt x="670" y="12"/>
                  </a:cubicBezTo>
                  <a:cubicBezTo>
                    <a:pt x="366" y="21"/>
                    <a:pt x="0" y="0"/>
                    <a:pt x="90" y="1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5"/>
            <p:cNvSpPr/>
            <p:nvPr/>
          </p:nvSpPr>
          <p:spPr>
            <a:xfrm>
              <a:off x="2694484" y="3769618"/>
              <a:ext cx="7031" cy="6203"/>
            </a:xfrm>
            <a:custGeom>
              <a:rect b="b" l="l" r="r" t="t"/>
              <a:pathLst>
                <a:path extrusionOk="0" h="206" w="197">
                  <a:moveTo>
                    <a:pt x="192" y="102"/>
                  </a:moveTo>
                  <a:cubicBezTo>
                    <a:pt x="196" y="50"/>
                    <a:pt x="40" y="0"/>
                    <a:pt x="1" y="102"/>
                  </a:cubicBezTo>
                  <a:cubicBezTo>
                    <a:pt x="1" y="153"/>
                    <a:pt x="158" y="205"/>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5"/>
            <p:cNvSpPr/>
            <p:nvPr/>
          </p:nvSpPr>
          <p:spPr>
            <a:xfrm>
              <a:off x="8779158" y="3747398"/>
              <a:ext cx="56216" cy="27942"/>
            </a:xfrm>
            <a:custGeom>
              <a:rect b="b" l="l" r="r" t="t"/>
              <a:pathLst>
                <a:path extrusionOk="0" h="928" w="1575">
                  <a:moveTo>
                    <a:pt x="1352" y="24"/>
                  </a:moveTo>
                  <a:cubicBezTo>
                    <a:pt x="338" y="1"/>
                    <a:pt x="143" y="362"/>
                    <a:pt x="1" y="751"/>
                  </a:cubicBezTo>
                  <a:cubicBezTo>
                    <a:pt x="818" y="927"/>
                    <a:pt x="1575" y="604"/>
                    <a:pt x="135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5"/>
            <p:cNvSpPr/>
            <p:nvPr/>
          </p:nvSpPr>
          <p:spPr>
            <a:xfrm>
              <a:off x="7918699" y="3770009"/>
              <a:ext cx="13884" cy="2770"/>
            </a:xfrm>
            <a:custGeom>
              <a:rect b="b" l="l" r="r" t="t"/>
              <a:pathLst>
                <a:path extrusionOk="0" h="92" w="389">
                  <a:moveTo>
                    <a:pt x="388" y="0"/>
                  </a:moveTo>
                  <a:cubicBezTo>
                    <a:pt x="238" y="21"/>
                    <a:pt x="7" y="3"/>
                    <a:pt x="1" y="92"/>
                  </a:cubicBezTo>
                  <a:cubicBezTo>
                    <a:pt x="153" y="69"/>
                    <a:pt x="383" y="86"/>
                    <a:pt x="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5"/>
            <p:cNvSpPr/>
            <p:nvPr/>
          </p:nvSpPr>
          <p:spPr>
            <a:xfrm>
              <a:off x="2804629" y="3748120"/>
              <a:ext cx="51147" cy="19150"/>
            </a:xfrm>
            <a:custGeom>
              <a:rect b="b" l="l" r="r" t="t"/>
              <a:pathLst>
                <a:path extrusionOk="0" h="636" w="1433">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5"/>
            <p:cNvSpPr/>
            <p:nvPr/>
          </p:nvSpPr>
          <p:spPr>
            <a:xfrm>
              <a:off x="2053494" y="3759080"/>
              <a:ext cx="23486" cy="8190"/>
            </a:xfrm>
            <a:custGeom>
              <a:rect b="b" l="l" r="r" t="t"/>
              <a:pathLst>
                <a:path extrusionOk="0" h="272" w="658">
                  <a:moveTo>
                    <a:pt x="411" y="272"/>
                  </a:moveTo>
                  <a:cubicBezTo>
                    <a:pt x="421" y="156"/>
                    <a:pt x="657" y="145"/>
                    <a:pt x="604" y="0"/>
                  </a:cubicBezTo>
                  <a:lnTo>
                    <a:pt x="219" y="0"/>
                  </a:lnTo>
                  <a:cubicBezTo>
                    <a:pt x="1" y="130"/>
                    <a:pt x="10" y="221"/>
                    <a:pt x="411"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5"/>
            <p:cNvSpPr/>
            <p:nvPr/>
          </p:nvSpPr>
          <p:spPr>
            <a:xfrm>
              <a:off x="5588700" y="3752817"/>
              <a:ext cx="14063" cy="4215"/>
            </a:xfrm>
            <a:custGeom>
              <a:rect b="b" l="l" r="r" t="t"/>
              <a:pathLst>
                <a:path extrusionOk="0" h="140" w="394">
                  <a:moveTo>
                    <a:pt x="100" y="116"/>
                  </a:moveTo>
                  <a:cubicBezTo>
                    <a:pt x="153" y="139"/>
                    <a:pt x="393" y="71"/>
                    <a:pt x="293" y="26"/>
                  </a:cubicBezTo>
                  <a:cubicBezTo>
                    <a:pt x="240" y="1"/>
                    <a:pt x="0"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5"/>
            <p:cNvSpPr/>
            <p:nvPr/>
          </p:nvSpPr>
          <p:spPr>
            <a:xfrm>
              <a:off x="1658564" y="3752817"/>
              <a:ext cx="13884" cy="4215"/>
            </a:xfrm>
            <a:custGeom>
              <a:rect b="b" l="l" r="r" t="t"/>
              <a:pathLst>
                <a:path extrusionOk="0" h="140" w="389">
                  <a:moveTo>
                    <a:pt x="97" y="116"/>
                  </a:moveTo>
                  <a:cubicBezTo>
                    <a:pt x="152" y="139"/>
                    <a:pt x="388" y="71"/>
                    <a:pt x="290" y="26"/>
                  </a:cubicBezTo>
                  <a:cubicBezTo>
                    <a:pt x="238" y="1"/>
                    <a:pt x="0" y="69"/>
                    <a:pt x="97"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5"/>
            <p:cNvSpPr/>
            <p:nvPr/>
          </p:nvSpPr>
          <p:spPr>
            <a:xfrm>
              <a:off x="7825722" y="3744658"/>
              <a:ext cx="13991" cy="4215"/>
            </a:xfrm>
            <a:custGeom>
              <a:rect b="b" l="l" r="r" t="t"/>
              <a:pathLst>
                <a:path extrusionOk="0" h="140" w="392">
                  <a:moveTo>
                    <a:pt x="294" y="24"/>
                  </a:moveTo>
                  <a:cubicBezTo>
                    <a:pt x="240" y="0"/>
                    <a:pt x="0" y="68"/>
                    <a:pt x="99" y="115"/>
                  </a:cubicBezTo>
                  <a:cubicBezTo>
                    <a:pt x="154" y="140"/>
                    <a:pt x="392" y="69"/>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5"/>
            <p:cNvSpPr/>
            <p:nvPr/>
          </p:nvSpPr>
          <p:spPr>
            <a:xfrm>
              <a:off x="4288982" y="3736197"/>
              <a:ext cx="39726" cy="15808"/>
            </a:xfrm>
            <a:custGeom>
              <a:rect b="b" l="l" r="r" t="t"/>
              <a:pathLst>
                <a:path extrusionOk="0" h="525" w="1113">
                  <a:moveTo>
                    <a:pt x="648" y="305"/>
                  </a:moveTo>
                  <a:cubicBezTo>
                    <a:pt x="1112" y="1"/>
                    <a:pt x="0" y="524"/>
                    <a:pt x="648"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5"/>
            <p:cNvSpPr/>
            <p:nvPr/>
          </p:nvSpPr>
          <p:spPr>
            <a:xfrm>
              <a:off x="998337" y="3733186"/>
              <a:ext cx="31802" cy="16109"/>
            </a:xfrm>
            <a:custGeom>
              <a:rect b="b" l="l" r="r" t="t"/>
              <a:pathLst>
                <a:path extrusionOk="0" h="535" w="891">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5"/>
            <p:cNvSpPr/>
            <p:nvPr/>
          </p:nvSpPr>
          <p:spPr>
            <a:xfrm>
              <a:off x="925561" y="3731711"/>
              <a:ext cx="13777" cy="5510"/>
            </a:xfrm>
            <a:custGeom>
              <a:rect b="b" l="l" r="r" t="t"/>
              <a:pathLst>
                <a:path extrusionOk="0" h="183" w="386">
                  <a:moveTo>
                    <a:pt x="0" y="182"/>
                  </a:moveTo>
                  <a:lnTo>
                    <a:pt x="386" y="182"/>
                  </a:lnTo>
                  <a:lnTo>
                    <a:pt x="386"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5"/>
            <p:cNvSpPr/>
            <p:nvPr/>
          </p:nvSpPr>
          <p:spPr>
            <a:xfrm>
              <a:off x="8421205" y="3723461"/>
              <a:ext cx="22558" cy="11773"/>
            </a:xfrm>
            <a:custGeom>
              <a:rect b="b" l="l" r="r" t="t"/>
              <a:pathLst>
                <a:path extrusionOk="0" h="391" w="632">
                  <a:moveTo>
                    <a:pt x="193" y="1"/>
                  </a:moveTo>
                  <a:cubicBezTo>
                    <a:pt x="202" y="126"/>
                    <a:pt x="103" y="199"/>
                    <a:pt x="1" y="274"/>
                  </a:cubicBezTo>
                  <a:cubicBezTo>
                    <a:pt x="248" y="277"/>
                    <a:pt x="268" y="391"/>
                    <a:pt x="578" y="365"/>
                  </a:cubicBezTo>
                  <a:cubicBezTo>
                    <a:pt x="631" y="159"/>
                    <a:pt x="533" y="23"/>
                    <a:pt x="1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5"/>
            <p:cNvSpPr/>
            <p:nvPr/>
          </p:nvSpPr>
          <p:spPr>
            <a:xfrm>
              <a:off x="7240340" y="3723521"/>
              <a:ext cx="31409" cy="13429"/>
            </a:xfrm>
            <a:custGeom>
              <a:rect b="b" l="l" r="r" t="t"/>
              <a:pathLst>
                <a:path extrusionOk="0" h="446" w="88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5"/>
            <p:cNvSpPr/>
            <p:nvPr/>
          </p:nvSpPr>
          <p:spPr>
            <a:xfrm>
              <a:off x="3802680" y="3728580"/>
              <a:ext cx="7031" cy="6263"/>
            </a:xfrm>
            <a:custGeom>
              <a:rect b="b" l="l" r="r" t="t"/>
              <a:pathLst>
                <a:path extrusionOk="0" h="208" w="197">
                  <a:moveTo>
                    <a:pt x="193" y="104"/>
                  </a:moveTo>
                  <a:cubicBezTo>
                    <a:pt x="196" y="53"/>
                    <a:pt x="38" y="0"/>
                    <a:pt x="2" y="104"/>
                  </a:cubicBezTo>
                  <a:cubicBezTo>
                    <a:pt x="0" y="153"/>
                    <a:pt x="157" y="208"/>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5"/>
            <p:cNvSpPr/>
            <p:nvPr/>
          </p:nvSpPr>
          <p:spPr>
            <a:xfrm>
              <a:off x="3385835" y="3716777"/>
              <a:ext cx="31374" cy="13911"/>
            </a:xfrm>
            <a:custGeom>
              <a:rect b="b" l="l" r="r" t="t"/>
              <a:pathLst>
                <a:path extrusionOk="0" h="462" w="879">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5"/>
            <p:cNvSpPr/>
            <p:nvPr/>
          </p:nvSpPr>
          <p:spPr>
            <a:xfrm>
              <a:off x="4883286" y="3718012"/>
              <a:ext cx="13813" cy="5480"/>
            </a:xfrm>
            <a:custGeom>
              <a:rect b="b" l="l" r="r" t="t"/>
              <a:pathLst>
                <a:path extrusionOk="0" h="182" w="387">
                  <a:moveTo>
                    <a:pt x="387" y="0"/>
                  </a:moveTo>
                  <a:lnTo>
                    <a:pt x="0" y="0"/>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5"/>
            <p:cNvSpPr/>
            <p:nvPr/>
          </p:nvSpPr>
          <p:spPr>
            <a:xfrm>
              <a:off x="3947161" y="3714910"/>
              <a:ext cx="6960" cy="6263"/>
            </a:xfrm>
            <a:custGeom>
              <a:rect b="b" l="l" r="r" t="t"/>
              <a:pathLst>
                <a:path extrusionOk="0" h="208" w="195">
                  <a:moveTo>
                    <a:pt x="195" y="103"/>
                  </a:moveTo>
                  <a:cubicBezTo>
                    <a:pt x="195" y="52"/>
                    <a:pt x="39" y="0"/>
                    <a:pt x="3" y="103"/>
                  </a:cubicBezTo>
                  <a:cubicBezTo>
                    <a:pt x="0" y="154"/>
                    <a:pt x="159" y="208"/>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5"/>
            <p:cNvSpPr/>
            <p:nvPr/>
          </p:nvSpPr>
          <p:spPr>
            <a:xfrm>
              <a:off x="2439823" y="3718012"/>
              <a:ext cx="13813" cy="2740"/>
            </a:xfrm>
            <a:custGeom>
              <a:rect b="b" l="l" r="r" t="t"/>
              <a:pathLst>
                <a:path extrusionOk="0" h="91" w="387">
                  <a:moveTo>
                    <a:pt x="387" y="0"/>
                  </a:moveTo>
                  <a:cubicBezTo>
                    <a:pt x="237" y="21"/>
                    <a:pt x="4" y="2"/>
                    <a:pt x="1" y="90"/>
                  </a:cubicBezTo>
                  <a:cubicBezTo>
                    <a:pt x="151" y="71"/>
                    <a:pt x="380"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5"/>
            <p:cNvSpPr/>
            <p:nvPr/>
          </p:nvSpPr>
          <p:spPr>
            <a:xfrm>
              <a:off x="5519886" y="3714579"/>
              <a:ext cx="14063" cy="4215"/>
            </a:xfrm>
            <a:custGeom>
              <a:rect b="b" l="l" r="r" t="t"/>
              <a:pathLst>
                <a:path extrusionOk="0" h="140" w="394">
                  <a:moveTo>
                    <a:pt x="291" y="24"/>
                  </a:moveTo>
                  <a:cubicBezTo>
                    <a:pt x="238" y="1"/>
                    <a:pt x="0" y="69"/>
                    <a:pt x="100" y="116"/>
                  </a:cubicBezTo>
                  <a:cubicBezTo>
                    <a:pt x="154" y="139"/>
                    <a:pt x="393" y="70"/>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5"/>
            <p:cNvSpPr/>
            <p:nvPr/>
          </p:nvSpPr>
          <p:spPr>
            <a:xfrm>
              <a:off x="6741796" y="3712532"/>
              <a:ext cx="13742" cy="2800"/>
            </a:xfrm>
            <a:custGeom>
              <a:rect b="b" l="l" r="r" t="t"/>
              <a:pathLst>
                <a:path extrusionOk="0" h="93" w="385">
                  <a:moveTo>
                    <a:pt x="384" y="1"/>
                  </a:moveTo>
                  <a:cubicBezTo>
                    <a:pt x="235" y="22"/>
                    <a:pt x="6" y="5"/>
                    <a:pt x="0" y="92"/>
                  </a:cubicBezTo>
                  <a:cubicBezTo>
                    <a:pt x="149" y="71"/>
                    <a:pt x="378" y="90"/>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5"/>
            <p:cNvSpPr/>
            <p:nvPr/>
          </p:nvSpPr>
          <p:spPr>
            <a:xfrm>
              <a:off x="2543115" y="3712110"/>
              <a:ext cx="20666" cy="3643"/>
            </a:xfrm>
            <a:custGeom>
              <a:rect b="b" l="l" r="r" t="t"/>
              <a:pathLst>
                <a:path extrusionOk="0" h="121" w="579">
                  <a:moveTo>
                    <a:pt x="579" y="15"/>
                  </a:moveTo>
                  <a:cubicBezTo>
                    <a:pt x="352" y="29"/>
                    <a:pt x="32" y="0"/>
                    <a:pt x="0" y="106"/>
                  </a:cubicBezTo>
                  <a:cubicBezTo>
                    <a:pt x="226" y="92"/>
                    <a:pt x="546" y="121"/>
                    <a:pt x="579"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5"/>
            <p:cNvSpPr/>
            <p:nvPr/>
          </p:nvSpPr>
          <p:spPr>
            <a:xfrm>
              <a:off x="2456919" y="3711809"/>
              <a:ext cx="14027" cy="4246"/>
            </a:xfrm>
            <a:custGeom>
              <a:rect b="b" l="l" r="r" t="t"/>
              <a:pathLst>
                <a:path extrusionOk="0" h="141" w="393">
                  <a:moveTo>
                    <a:pt x="293" y="25"/>
                  </a:moveTo>
                  <a:cubicBezTo>
                    <a:pt x="239" y="0"/>
                    <a:pt x="1" y="69"/>
                    <a:pt x="100" y="116"/>
                  </a:cubicBezTo>
                  <a:cubicBezTo>
                    <a:pt x="155" y="141"/>
                    <a:pt x="392" y="73"/>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5"/>
            <p:cNvSpPr/>
            <p:nvPr/>
          </p:nvSpPr>
          <p:spPr>
            <a:xfrm>
              <a:off x="1455478" y="3709491"/>
              <a:ext cx="7031" cy="6173"/>
            </a:xfrm>
            <a:custGeom>
              <a:rect b="b" l="l" r="r" t="t"/>
              <a:pathLst>
                <a:path extrusionOk="0" h="205" w="197">
                  <a:moveTo>
                    <a:pt x="195" y="102"/>
                  </a:moveTo>
                  <a:cubicBezTo>
                    <a:pt x="196" y="51"/>
                    <a:pt x="40" y="0"/>
                    <a:pt x="2" y="102"/>
                  </a:cubicBezTo>
                  <a:cubicBezTo>
                    <a:pt x="0" y="153"/>
                    <a:pt x="158" y="205"/>
                    <a:pt x="195"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5"/>
            <p:cNvSpPr/>
            <p:nvPr/>
          </p:nvSpPr>
          <p:spPr>
            <a:xfrm>
              <a:off x="5530380" y="3704403"/>
              <a:ext cx="14991" cy="9153"/>
            </a:xfrm>
            <a:custGeom>
              <a:rect b="b" l="l" r="r" t="t"/>
              <a:pathLst>
                <a:path extrusionOk="0" h="304" w="420">
                  <a:moveTo>
                    <a:pt x="385" y="271"/>
                  </a:moveTo>
                  <a:cubicBezTo>
                    <a:pt x="355" y="164"/>
                    <a:pt x="419" y="14"/>
                    <a:pt x="193" y="1"/>
                  </a:cubicBezTo>
                  <a:cubicBezTo>
                    <a:pt x="180" y="55"/>
                    <a:pt x="165" y="108"/>
                    <a:pt x="0" y="92"/>
                  </a:cubicBezTo>
                  <a:cubicBezTo>
                    <a:pt x="21" y="199"/>
                    <a:pt x="56" y="303"/>
                    <a:pt x="385" y="2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5"/>
            <p:cNvSpPr/>
            <p:nvPr/>
          </p:nvSpPr>
          <p:spPr>
            <a:xfrm>
              <a:off x="5328257" y="3700639"/>
              <a:ext cx="39833" cy="15838"/>
            </a:xfrm>
            <a:custGeom>
              <a:rect b="b" l="l" r="r" t="t"/>
              <a:pathLst>
                <a:path extrusionOk="0" h="526" w="1116">
                  <a:moveTo>
                    <a:pt x="648" y="304"/>
                  </a:moveTo>
                  <a:cubicBezTo>
                    <a:pt x="1115" y="0"/>
                    <a:pt x="0" y="525"/>
                    <a:pt x="648"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5"/>
            <p:cNvSpPr/>
            <p:nvPr/>
          </p:nvSpPr>
          <p:spPr>
            <a:xfrm>
              <a:off x="7797989" y="3696123"/>
              <a:ext cx="28161" cy="13700"/>
            </a:xfrm>
            <a:custGeom>
              <a:rect b="b" l="l" r="r" t="t"/>
              <a:pathLst>
                <a:path extrusionOk="0" h="455" w="789">
                  <a:moveTo>
                    <a:pt x="491" y="454"/>
                  </a:moveTo>
                  <a:cubicBezTo>
                    <a:pt x="752" y="340"/>
                    <a:pt x="789" y="9"/>
                    <a:pt x="299" y="0"/>
                  </a:cubicBezTo>
                  <a:cubicBezTo>
                    <a:pt x="38" y="118"/>
                    <a:pt x="0" y="447"/>
                    <a:pt x="491"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5"/>
            <p:cNvSpPr/>
            <p:nvPr/>
          </p:nvSpPr>
          <p:spPr>
            <a:xfrm>
              <a:off x="6872464" y="3704372"/>
              <a:ext cx="13777" cy="2770"/>
            </a:xfrm>
            <a:custGeom>
              <a:rect b="b" l="l" r="r" t="t"/>
              <a:pathLst>
                <a:path extrusionOk="0" h="92" w="386">
                  <a:moveTo>
                    <a:pt x="1" y="92"/>
                  </a:moveTo>
                  <a:cubicBezTo>
                    <a:pt x="151" y="72"/>
                    <a:pt x="383" y="88"/>
                    <a:pt x="386" y="0"/>
                  </a:cubicBezTo>
                  <a:cubicBezTo>
                    <a:pt x="240" y="19"/>
                    <a:pt x="7" y="2"/>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5"/>
            <p:cNvSpPr/>
            <p:nvPr/>
          </p:nvSpPr>
          <p:spPr>
            <a:xfrm>
              <a:off x="5857567" y="3701271"/>
              <a:ext cx="23807" cy="5871"/>
            </a:xfrm>
            <a:custGeom>
              <a:rect b="b" l="l" r="r" t="t"/>
              <a:pathLst>
                <a:path extrusionOk="0" h="195" w="667">
                  <a:moveTo>
                    <a:pt x="87" y="195"/>
                  </a:moveTo>
                  <a:lnTo>
                    <a:pt x="473" y="195"/>
                  </a:lnTo>
                  <a:cubicBezTo>
                    <a:pt x="473" y="103"/>
                    <a:pt x="631" y="86"/>
                    <a:pt x="666" y="13"/>
                  </a:cubicBezTo>
                  <a:cubicBezTo>
                    <a:pt x="365" y="20"/>
                    <a:pt x="0" y="0"/>
                    <a:pt x="87"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5"/>
            <p:cNvSpPr/>
            <p:nvPr/>
          </p:nvSpPr>
          <p:spPr>
            <a:xfrm>
              <a:off x="8259699" y="3698501"/>
              <a:ext cx="23985" cy="5902"/>
            </a:xfrm>
            <a:custGeom>
              <a:rect b="b" l="l" r="r" t="t"/>
              <a:pathLst>
                <a:path extrusionOk="0" h="196" w="672">
                  <a:moveTo>
                    <a:pt x="477" y="195"/>
                  </a:moveTo>
                  <a:cubicBezTo>
                    <a:pt x="475" y="104"/>
                    <a:pt x="633" y="87"/>
                    <a:pt x="671" y="13"/>
                  </a:cubicBezTo>
                  <a:cubicBezTo>
                    <a:pt x="366" y="22"/>
                    <a:pt x="0" y="1"/>
                    <a:pt x="90"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5"/>
            <p:cNvSpPr/>
            <p:nvPr/>
          </p:nvSpPr>
          <p:spPr>
            <a:xfrm>
              <a:off x="8305777" y="3686247"/>
              <a:ext cx="21987" cy="16259"/>
            </a:xfrm>
            <a:custGeom>
              <a:rect b="b" l="l" r="r" t="t"/>
              <a:pathLst>
                <a:path extrusionOk="0" h="540" w="616">
                  <a:moveTo>
                    <a:pt x="342" y="511"/>
                  </a:moveTo>
                  <a:cubicBezTo>
                    <a:pt x="404" y="388"/>
                    <a:pt x="615" y="337"/>
                    <a:pt x="535" y="147"/>
                  </a:cubicBezTo>
                  <a:cubicBezTo>
                    <a:pt x="0" y="1"/>
                    <a:pt x="3" y="540"/>
                    <a:pt x="342" y="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5"/>
            <p:cNvSpPr/>
            <p:nvPr/>
          </p:nvSpPr>
          <p:spPr>
            <a:xfrm>
              <a:off x="8214727" y="3696153"/>
              <a:ext cx="13777" cy="5480"/>
            </a:xfrm>
            <a:custGeom>
              <a:rect b="b" l="l" r="r" t="t"/>
              <a:pathLst>
                <a:path extrusionOk="0" h="182"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5"/>
            <p:cNvSpPr/>
            <p:nvPr/>
          </p:nvSpPr>
          <p:spPr>
            <a:xfrm>
              <a:off x="8617260" y="3695400"/>
              <a:ext cx="14027" cy="4276"/>
            </a:xfrm>
            <a:custGeom>
              <a:rect b="b" l="l" r="r" t="t"/>
              <a:pathLst>
                <a:path extrusionOk="0" h="142" w="393">
                  <a:moveTo>
                    <a:pt x="293" y="26"/>
                  </a:moveTo>
                  <a:cubicBezTo>
                    <a:pt x="240" y="1"/>
                    <a:pt x="1" y="70"/>
                    <a:pt x="100" y="117"/>
                  </a:cubicBezTo>
                  <a:cubicBezTo>
                    <a:pt x="155" y="142"/>
                    <a:pt x="392" y="71"/>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5"/>
            <p:cNvSpPr/>
            <p:nvPr/>
          </p:nvSpPr>
          <p:spPr>
            <a:xfrm>
              <a:off x="6383879" y="3690523"/>
              <a:ext cx="23843" cy="6022"/>
            </a:xfrm>
            <a:custGeom>
              <a:rect b="b" l="l" r="r" t="t"/>
              <a:pathLst>
                <a:path extrusionOk="0" h="200" w="668">
                  <a:moveTo>
                    <a:pt x="578" y="6"/>
                  </a:moveTo>
                  <a:cubicBezTo>
                    <a:pt x="246" y="1"/>
                    <a:pt x="83" y="77"/>
                    <a:pt x="1" y="188"/>
                  </a:cubicBezTo>
                  <a:cubicBezTo>
                    <a:pt x="304" y="180"/>
                    <a:pt x="668" y="199"/>
                    <a:pt x="578"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5"/>
            <p:cNvSpPr/>
            <p:nvPr/>
          </p:nvSpPr>
          <p:spPr>
            <a:xfrm>
              <a:off x="5753846" y="3692660"/>
              <a:ext cx="14170" cy="4306"/>
            </a:xfrm>
            <a:custGeom>
              <a:rect b="b" l="l" r="r" t="t"/>
              <a:pathLst>
                <a:path extrusionOk="0" h="143" w="397">
                  <a:moveTo>
                    <a:pt x="294" y="25"/>
                  </a:moveTo>
                  <a:cubicBezTo>
                    <a:pt x="241" y="0"/>
                    <a:pt x="1" y="70"/>
                    <a:pt x="100" y="117"/>
                  </a:cubicBezTo>
                  <a:cubicBezTo>
                    <a:pt x="156" y="143"/>
                    <a:pt x="396" y="73"/>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5"/>
            <p:cNvSpPr/>
            <p:nvPr/>
          </p:nvSpPr>
          <p:spPr>
            <a:xfrm>
              <a:off x="3819705" y="3692660"/>
              <a:ext cx="14134" cy="4306"/>
            </a:xfrm>
            <a:custGeom>
              <a:rect b="b" l="l" r="r" t="t"/>
              <a:pathLst>
                <a:path extrusionOk="0" h="143" w="396">
                  <a:moveTo>
                    <a:pt x="297" y="25"/>
                  </a:moveTo>
                  <a:cubicBezTo>
                    <a:pt x="242" y="0"/>
                    <a:pt x="1" y="70"/>
                    <a:pt x="101" y="117"/>
                  </a:cubicBezTo>
                  <a:cubicBezTo>
                    <a:pt x="155" y="143"/>
                    <a:pt x="395" y="73"/>
                    <a:pt x="297"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5"/>
            <p:cNvSpPr/>
            <p:nvPr/>
          </p:nvSpPr>
          <p:spPr>
            <a:xfrm>
              <a:off x="8097729" y="3687391"/>
              <a:ext cx="13777" cy="6715"/>
            </a:xfrm>
            <a:custGeom>
              <a:rect b="b" l="l" r="r" t="t"/>
              <a:pathLst>
                <a:path extrusionOk="0" h="223" w="386">
                  <a:moveTo>
                    <a:pt x="386" y="110"/>
                  </a:moveTo>
                  <a:cubicBezTo>
                    <a:pt x="346" y="0"/>
                    <a:pt x="172" y="55"/>
                    <a:pt x="1" y="110"/>
                  </a:cubicBezTo>
                  <a:cubicBezTo>
                    <a:pt x="2" y="201"/>
                    <a:pt x="339" y="222"/>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5"/>
            <p:cNvSpPr/>
            <p:nvPr/>
          </p:nvSpPr>
          <p:spPr>
            <a:xfrm>
              <a:off x="6873606" y="3680496"/>
              <a:ext cx="65210" cy="12947"/>
            </a:xfrm>
            <a:custGeom>
              <a:rect b="b" l="l" r="r" t="t"/>
              <a:pathLst>
                <a:path extrusionOk="0" h="430" w="1827">
                  <a:moveTo>
                    <a:pt x="1128" y="429"/>
                  </a:moveTo>
                  <a:cubicBezTo>
                    <a:pt x="1826" y="1"/>
                    <a:pt x="0" y="308"/>
                    <a:pt x="1128" y="4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5"/>
            <p:cNvSpPr/>
            <p:nvPr/>
          </p:nvSpPr>
          <p:spPr>
            <a:xfrm>
              <a:off x="8156086" y="3684441"/>
              <a:ext cx="14134" cy="4276"/>
            </a:xfrm>
            <a:custGeom>
              <a:rect b="b" l="l" r="r" t="t"/>
              <a:pathLst>
                <a:path extrusionOk="0" h="142" w="396">
                  <a:moveTo>
                    <a:pt x="293" y="25"/>
                  </a:moveTo>
                  <a:cubicBezTo>
                    <a:pt x="239" y="1"/>
                    <a:pt x="0" y="70"/>
                    <a:pt x="101" y="117"/>
                  </a:cubicBezTo>
                  <a:cubicBezTo>
                    <a:pt x="154" y="141"/>
                    <a:pt x="396"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5"/>
            <p:cNvSpPr/>
            <p:nvPr/>
          </p:nvSpPr>
          <p:spPr>
            <a:xfrm>
              <a:off x="5186167" y="3679714"/>
              <a:ext cx="13777" cy="5510"/>
            </a:xfrm>
            <a:custGeom>
              <a:rect b="b" l="l" r="r" t="t"/>
              <a:pathLst>
                <a:path extrusionOk="0" h="183" w="386">
                  <a:moveTo>
                    <a:pt x="385" y="1"/>
                  </a:moveTo>
                  <a:lnTo>
                    <a:pt x="0" y="1"/>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5"/>
            <p:cNvSpPr/>
            <p:nvPr/>
          </p:nvSpPr>
          <p:spPr>
            <a:xfrm>
              <a:off x="102935" y="3681701"/>
              <a:ext cx="13991" cy="4276"/>
            </a:xfrm>
            <a:custGeom>
              <a:rect b="b" l="l" r="r" t="t"/>
              <a:pathLst>
                <a:path extrusionOk="0" h="142" w="392">
                  <a:moveTo>
                    <a:pt x="290" y="26"/>
                  </a:moveTo>
                  <a:cubicBezTo>
                    <a:pt x="238" y="0"/>
                    <a:pt x="0" y="69"/>
                    <a:pt x="99" y="116"/>
                  </a:cubicBezTo>
                  <a:cubicBezTo>
                    <a:pt x="153" y="141"/>
                    <a:pt x="392" y="75"/>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5"/>
            <p:cNvSpPr/>
            <p:nvPr/>
          </p:nvSpPr>
          <p:spPr>
            <a:xfrm>
              <a:off x="1198996" y="3668844"/>
              <a:ext cx="24414" cy="11291"/>
            </a:xfrm>
            <a:custGeom>
              <a:rect b="b" l="l" r="r" t="t"/>
              <a:pathLst>
                <a:path extrusionOk="0" h="375" w="684">
                  <a:moveTo>
                    <a:pt x="631" y="362"/>
                  </a:moveTo>
                  <a:cubicBezTo>
                    <a:pt x="683" y="154"/>
                    <a:pt x="585" y="21"/>
                    <a:pt x="246" y="0"/>
                  </a:cubicBezTo>
                  <a:cubicBezTo>
                    <a:pt x="1" y="106"/>
                    <a:pt x="92" y="375"/>
                    <a:pt x="631"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5"/>
            <p:cNvSpPr/>
            <p:nvPr/>
          </p:nvSpPr>
          <p:spPr>
            <a:xfrm>
              <a:off x="5433976" y="3659691"/>
              <a:ext cx="27555" cy="17313"/>
            </a:xfrm>
            <a:custGeom>
              <a:rect b="b" l="l" r="r" t="t"/>
              <a:pathLst>
                <a:path extrusionOk="0" h="575" w="772">
                  <a:moveTo>
                    <a:pt x="772" y="575"/>
                  </a:moveTo>
                  <a:lnTo>
                    <a:pt x="772" y="30"/>
                  </a:lnTo>
                  <a:cubicBezTo>
                    <a:pt x="62" y="0"/>
                    <a:pt x="188" y="360"/>
                    <a:pt x="0" y="5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5"/>
            <p:cNvSpPr/>
            <p:nvPr/>
          </p:nvSpPr>
          <p:spPr>
            <a:xfrm>
              <a:off x="4054950" y="3665111"/>
              <a:ext cx="39690" cy="15778"/>
            </a:xfrm>
            <a:custGeom>
              <a:rect b="b" l="l" r="r" t="t"/>
              <a:pathLst>
                <a:path extrusionOk="0" h="524" w="1112">
                  <a:moveTo>
                    <a:pt x="645" y="306"/>
                  </a:moveTo>
                  <a:cubicBezTo>
                    <a:pt x="1111" y="0"/>
                    <a:pt x="1" y="524"/>
                    <a:pt x="645"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5"/>
            <p:cNvSpPr/>
            <p:nvPr/>
          </p:nvSpPr>
          <p:spPr>
            <a:xfrm>
              <a:off x="907572" y="3660595"/>
              <a:ext cx="43973" cy="19030"/>
            </a:xfrm>
            <a:custGeom>
              <a:rect b="b" l="l" r="r" t="t"/>
              <a:pathLst>
                <a:path extrusionOk="0" h="632" w="1232">
                  <a:moveTo>
                    <a:pt x="696" y="545"/>
                  </a:moveTo>
                  <a:cubicBezTo>
                    <a:pt x="567" y="206"/>
                    <a:pt x="1232" y="13"/>
                    <a:pt x="313" y="0"/>
                  </a:cubicBezTo>
                  <a:cubicBezTo>
                    <a:pt x="429" y="188"/>
                    <a:pt x="1" y="632"/>
                    <a:pt x="696"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5"/>
            <p:cNvSpPr/>
            <p:nvPr/>
          </p:nvSpPr>
          <p:spPr>
            <a:xfrm>
              <a:off x="3158942" y="3670801"/>
              <a:ext cx="14063" cy="4246"/>
            </a:xfrm>
            <a:custGeom>
              <a:rect b="b" l="l" r="r" t="t"/>
              <a:pathLst>
                <a:path extrusionOk="0" h="141" w="394">
                  <a:moveTo>
                    <a:pt x="101" y="117"/>
                  </a:moveTo>
                  <a:cubicBezTo>
                    <a:pt x="154" y="140"/>
                    <a:pt x="393" y="72"/>
                    <a:pt x="294" y="24"/>
                  </a:cubicBezTo>
                  <a:cubicBezTo>
                    <a:pt x="243" y="1"/>
                    <a:pt x="0" y="67"/>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5"/>
            <p:cNvSpPr/>
            <p:nvPr/>
          </p:nvSpPr>
          <p:spPr>
            <a:xfrm>
              <a:off x="763663" y="3670801"/>
              <a:ext cx="14027" cy="4246"/>
            </a:xfrm>
            <a:custGeom>
              <a:rect b="b" l="l" r="r" t="t"/>
              <a:pathLst>
                <a:path extrusionOk="0" h="141" w="393">
                  <a:moveTo>
                    <a:pt x="294" y="24"/>
                  </a:moveTo>
                  <a:cubicBezTo>
                    <a:pt x="241" y="1"/>
                    <a:pt x="0" y="68"/>
                    <a:pt x="101" y="117"/>
                  </a:cubicBezTo>
                  <a:cubicBezTo>
                    <a:pt x="153" y="140"/>
                    <a:pt x="392"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5"/>
            <p:cNvSpPr/>
            <p:nvPr/>
          </p:nvSpPr>
          <p:spPr>
            <a:xfrm>
              <a:off x="4026254" y="3665352"/>
              <a:ext cx="14063" cy="4215"/>
            </a:xfrm>
            <a:custGeom>
              <a:rect b="b" l="l" r="r" t="t"/>
              <a:pathLst>
                <a:path extrusionOk="0" h="140" w="394">
                  <a:moveTo>
                    <a:pt x="294" y="25"/>
                  </a:moveTo>
                  <a:cubicBezTo>
                    <a:pt x="241" y="0"/>
                    <a:pt x="1" y="69"/>
                    <a:pt x="101" y="116"/>
                  </a:cubicBezTo>
                  <a:cubicBezTo>
                    <a:pt x="153" y="140"/>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5"/>
            <p:cNvSpPr/>
            <p:nvPr/>
          </p:nvSpPr>
          <p:spPr>
            <a:xfrm>
              <a:off x="364378" y="3665352"/>
              <a:ext cx="14170" cy="4215"/>
            </a:xfrm>
            <a:custGeom>
              <a:rect b="b" l="l" r="r" t="t"/>
              <a:pathLst>
                <a:path extrusionOk="0" h="140" w="397">
                  <a:moveTo>
                    <a:pt x="297" y="25"/>
                  </a:moveTo>
                  <a:cubicBezTo>
                    <a:pt x="242" y="0"/>
                    <a:pt x="1" y="69"/>
                    <a:pt x="104" y="116"/>
                  </a:cubicBezTo>
                  <a:cubicBezTo>
                    <a:pt x="156" y="140"/>
                    <a:pt x="396" y="72"/>
                    <a:pt x="297"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5"/>
            <p:cNvSpPr/>
            <p:nvPr/>
          </p:nvSpPr>
          <p:spPr>
            <a:xfrm>
              <a:off x="6084317" y="3662582"/>
              <a:ext cx="14063" cy="4336"/>
            </a:xfrm>
            <a:custGeom>
              <a:rect b="b" l="l" r="r" t="t"/>
              <a:pathLst>
                <a:path extrusionOk="0" h="144" w="394">
                  <a:moveTo>
                    <a:pt x="100" y="117"/>
                  </a:moveTo>
                  <a:cubicBezTo>
                    <a:pt x="155" y="143"/>
                    <a:pt x="393" y="73"/>
                    <a:pt x="294" y="27"/>
                  </a:cubicBezTo>
                  <a:cubicBezTo>
                    <a:pt x="239" y="1"/>
                    <a:pt x="0" y="69"/>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5"/>
            <p:cNvSpPr/>
            <p:nvPr/>
          </p:nvSpPr>
          <p:spPr>
            <a:xfrm>
              <a:off x="3416031" y="3654332"/>
              <a:ext cx="35657" cy="11773"/>
            </a:xfrm>
            <a:custGeom>
              <a:rect b="b" l="l" r="r" t="t"/>
              <a:pathLst>
                <a:path extrusionOk="0" h="391" w="999">
                  <a:moveTo>
                    <a:pt x="35" y="118"/>
                  </a:moveTo>
                  <a:cubicBezTo>
                    <a:pt x="64" y="224"/>
                    <a:pt x="0" y="375"/>
                    <a:pt x="227" y="391"/>
                  </a:cubicBezTo>
                  <a:cubicBezTo>
                    <a:pt x="246" y="157"/>
                    <a:pt x="979" y="262"/>
                    <a:pt x="999" y="28"/>
                  </a:cubicBezTo>
                  <a:cubicBezTo>
                    <a:pt x="392" y="130"/>
                    <a:pt x="487" y="1"/>
                    <a:pt x="35"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5"/>
            <p:cNvSpPr/>
            <p:nvPr/>
          </p:nvSpPr>
          <p:spPr>
            <a:xfrm>
              <a:off x="690387" y="3655175"/>
              <a:ext cx="31624" cy="10930"/>
            </a:xfrm>
            <a:custGeom>
              <a:rect b="b" l="l" r="r" t="t"/>
              <a:pathLst>
                <a:path extrusionOk="0" h="363" w="886">
                  <a:moveTo>
                    <a:pt x="611" y="363"/>
                  </a:moveTo>
                  <a:cubicBezTo>
                    <a:pt x="670" y="240"/>
                    <a:pt x="885" y="189"/>
                    <a:pt x="804" y="0"/>
                  </a:cubicBezTo>
                  <a:lnTo>
                    <a:pt x="34" y="0"/>
                  </a:lnTo>
                  <a:cubicBezTo>
                    <a:pt x="0" y="226"/>
                    <a:pt x="328" y="285"/>
                    <a:pt x="611"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5"/>
            <p:cNvSpPr/>
            <p:nvPr/>
          </p:nvSpPr>
          <p:spPr>
            <a:xfrm>
              <a:off x="2253976" y="3654151"/>
              <a:ext cx="32659" cy="9214"/>
            </a:xfrm>
            <a:custGeom>
              <a:rect b="b" l="l" r="r" t="t"/>
              <a:pathLst>
                <a:path extrusionOk="0" h="306" w="915">
                  <a:moveTo>
                    <a:pt x="387" y="306"/>
                  </a:moveTo>
                  <a:cubicBezTo>
                    <a:pt x="914" y="158"/>
                    <a:pt x="104" y="0"/>
                    <a:pt x="1" y="214"/>
                  </a:cubicBezTo>
                  <a:cubicBezTo>
                    <a:pt x="192" y="214"/>
                    <a:pt x="229" y="287"/>
                    <a:pt x="387"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5"/>
            <p:cNvSpPr/>
            <p:nvPr/>
          </p:nvSpPr>
          <p:spPr>
            <a:xfrm>
              <a:off x="1545064" y="3660595"/>
              <a:ext cx="13813" cy="2770"/>
            </a:xfrm>
            <a:custGeom>
              <a:rect b="b" l="l" r="r" t="t"/>
              <a:pathLst>
                <a:path extrusionOk="0" h="92" w="387">
                  <a:moveTo>
                    <a:pt x="1" y="92"/>
                  </a:moveTo>
                  <a:cubicBezTo>
                    <a:pt x="151" y="71"/>
                    <a:pt x="380" y="88"/>
                    <a:pt x="387" y="0"/>
                  </a:cubicBezTo>
                  <a:cubicBezTo>
                    <a:pt x="236" y="21"/>
                    <a:pt x="4" y="3"/>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5"/>
            <p:cNvSpPr/>
            <p:nvPr/>
          </p:nvSpPr>
          <p:spPr>
            <a:xfrm>
              <a:off x="311911" y="3653549"/>
              <a:ext cx="8959" cy="11442"/>
            </a:xfrm>
            <a:custGeom>
              <a:rect b="b" l="l" r="r" t="t"/>
              <a:pathLst>
                <a:path extrusionOk="0" h="380" w="251">
                  <a:moveTo>
                    <a:pt x="28" y="144"/>
                  </a:moveTo>
                  <a:cubicBezTo>
                    <a:pt x="1" y="238"/>
                    <a:pt x="178" y="379"/>
                    <a:pt x="221" y="234"/>
                  </a:cubicBezTo>
                  <a:cubicBezTo>
                    <a:pt x="250" y="139"/>
                    <a:pt x="73" y="1"/>
                    <a:pt x="28"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5"/>
            <p:cNvSpPr/>
            <p:nvPr/>
          </p:nvSpPr>
          <p:spPr>
            <a:xfrm>
              <a:off x="3303601" y="3657072"/>
              <a:ext cx="14063" cy="4336"/>
            </a:xfrm>
            <a:custGeom>
              <a:rect b="b" l="l" r="r" t="t"/>
              <a:pathLst>
                <a:path extrusionOk="0" h="144" w="394">
                  <a:moveTo>
                    <a:pt x="289" y="27"/>
                  </a:moveTo>
                  <a:cubicBezTo>
                    <a:pt x="238" y="1"/>
                    <a:pt x="0" y="71"/>
                    <a:pt x="100" y="117"/>
                  </a:cubicBezTo>
                  <a:cubicBezTo>
                    <a:pt x="152" y="143"/>
                    <a:pt x="393" y="74"/>
                    <a:pt x="289"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5"/>
            <p:cNvSpPr/>
            <p:nvPr/>
          </p:nvSpPr>
          <p:spPr>
            <a:xfrm>
              <a:off x="7591762" y="3654332"/>
              <a:ext cx="13991" cy="4306"/>
            </a:xfrm>
            <a:custGeom>
              <a:rect b="b" l="l" r="r" t="t"/>
              <a:pathLst>
                <a:path extrusionOk="0" h="143" w="392">
                  <a:moveTo>
                    <a:pt x="99" y="118"/>
                  </a:moveTo>
                  <a:cubicBezTo>
                    <a:pt x="151" y="143"/>
                    <a:pt x="391" y="74"/>
                    <a:pt x="291" y="27"/>
                  </a:cubicBezTo>
                  <a:cubicBezTo>
                    <a:pt x="239" y="1"/>
                    <a:pt x="1" y="70"/>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5"/>
            <p:cNvSpPr/>
            <p:nvPr/>
          </p:nvSpPr>
          <p:spPr>
            <a:xfrm>
              <a:off x="5413917" y="3648792"/>
              <a:ext cx="31552" cy="9665"/>
            </a:xfrm>
            <a:custGeom>
              <a:rect b="b" l="l" r="r" t="t"/>
              <a:pathLst>
                <a:path extrusionOk="0" h="321" w="884">
                  <a:moveTo>
                    <a:pt x="754" y="211"/>
                  </a:moveTo>
                  <a:cubicBezTo>
                    <a:pt x="883" y="1"/>
                    <a:pt x="1" y="15"/>
                    <a:pt x="176" y="211"/>
                  </a:cubicBezTo>
                  <a:cubicBezTo>
                    <a:pt x="242" y="284"/>
                    <a:pt x="688" y="320"/>
                    <a:pt x="754" y="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5"/>
            <p:cNvSpPr/>
            <p:nvPr/>
          </p:nvSpPr>
          <p:spPr>
            <a:xfrm>
              <a:off x="5343212" y="3641355"/>
              <a:ext cx="24342" cy="16561"/>
            </a:xfrm>
            <a:custGeom>
              <a:rect b="b" l="l" r="r" t="t"/>
              <a:pathLst>
                <a:path extrusionOk="0" h="550" w="682">
                  <a:moveTo>
                    <a:pt x="422" y="549"/>
                  </a:moveTo>
                  <a:cubicBezTo>
                    <a:pt x="337" y="378"/>
                    <a:pt x="682" y="1"/>
                    <a:pt x="37" y="94"/>
                  </a:cubicBezTo>
                  <a:cubicBezTo>
                    <a:pt x="6" y="321"/>
                    <a:pt x="0" y="535"/>
                    <a:pt x="422"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5"/>
            <p:cNvSpPr/>
            <p:nvPr/>
          </p:nvSpPr>
          <p:spPr>
            <a:xfrm>
              <a:off x="7729318" y="3648882"/>
              <a:ext cx="13991" cy="4306"/>
            </a:xfrm>
            <a:custGeom>
              <a:rect b="b" l="l" r="r" t="t"/>
              <a:pathLst>
                <a:path extrusionOk="0" h="143" w="392">
                  <a:moveTo>
                    <a:pt x="101" y="116"/>
                  </a:moveTo>
                  <a:cubicBezTo>
                    <a:pt x="154" y="142"/>
                    <a:pt x="392" y="72"/>
                    <a:pt x="294" y="25"/>
                  </a:cubicBezTo>
                  <a:cubicBezTo>
                    <a:pt x="240" y="0"/>
                    <a:pt x="0" y="71"/>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5"/>
            <p:cNvSpPr/>
            <p:nvPr/>
          </p:nvSpPr>
          <p:spPr>
            <a:xfrm>
              <a:off x="8754888" y="3643463"/>
              <a:ext cx="14099" cy="4276"/>
            </a:xfrm>
            <a:custGeom>
              <a:rect b="b" l="l" r="r" t="t"/>
              <a:pathLst>
                <a:path extrusionOk="0" h="142" w="395">
                  <a:moveTo>
                    <a:pt x="101" y="115"/>
                  </a:moveTo>
                  <a:cubicBezTo>
                    <a:pt x="153" y="141"/>
                    <a:pt x="395" y="72"/>
                    <a:pt x="293" y="24"/>
                  </a:cubicBezTo>
                  <a:cubicBezTo>
                    <a:pt x="241" y="0"/>
                    <a:pt x="1" y="68"/>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5"/>
            <p:cNvSpPr/>
            <p:nvPr/>
          </p:nvSpPr>
          <p:spPr>
            <a:xfrm>
              <a:off x="7164959" y="3640693"/>
              <a:ext cx="14063" cy="4276"/>
            </a:xfrm>
            <a:custGeom>
              <a:rect b="b" l="l" r="r" t="t"/>
              <a:pathLst>
                <a:path extrusionOk="0" h="142" w="394">
                  <a:moveTo>
                    <a:pt x="294" y="27"/>
                  </a:moveTo>
                  <a:cubicBezTo>
                    <a:pt x="240" y="1"/>
                    <a:pt x="1" y="70"/>
                    <a:pt x="101" y="116"/>
                  </a:cubicBezTo>
                  <a:cubicBezTo>
                    <a:pt x="153" y="142"/>
                    <a:pt x="394" y="74"/>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5"/>
            <p:cNvSpPr/>
            <p:nvPr/>
          </p:nvSpPr>
          <p:spPr>
            <a:xfrm>
              <a:off x="1603456" y="3640693"/>
              <a:ext cx="14099" cy="4276"/>
            </a:xfrm>
            <a:custGeom>
              <a:rect b="b" l="l" r="r" t="t"/>
              <a:pathLst>
                <a:path extrusionOk="0" h="142" w="395">
                  <a:moveTo>
                    <a:pt x="290" y="27"/>
                  </a:moveTo>
                  <a:cubicBezTo>
                    <a:pt x="238" y="1"/>
                    <a:pt x="0" y="70"/>
                    <a:pt x="97" y="116"/>
                  </a:cubicBezTo>
                  <a:cubicBezTo>
                    <a:pt x="154" y="142"/>
                    <a:pt x="394" y="74"/>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5"/>
            <p:cNvSpPr/>
            <p:nvPr/>
          </p:nvSpPr>
          <p:spPr>
            <a:xfrm>
              <a:off x="4484038" y="3632473"/>
              <a:ext cx="27590" cy="9364"/>
            </a:xfrm>
            <a:custGeom>
              <a:rect b="b" l="l" r="r" t="t"/>
              <a:pathLst>
                <a:path extrusionOk="0" h="311" w="773">
                  <a:moveTo>
                    <a:pt x="772" y="27"/>
                  </a:moveTo>
                  <a:cubicBezTo>
                    <a:pt x="334" y="1"/>
                    <a:pt x="50" y="48"/>
                    <a:pt x="1" y="208"/>
                  </a:cubicBezTo>
                  <a:cubicBezTo>
                    <a:pt x="368" y="186"/>
                    <a:pt x="426" y="310"/>
                    <a:pt x="772" y="3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5"/>
            <p:cNvSpPr/>
            <p:nvPr/>
          </p:nvSpPr>
          <p:spPr>
            <a:xfrm>
              <a:off x="4036747" y="3635635"/>
              <a:ext cx="6889" cy="6263"/>
            </a:xfrm>
            <a:custGeom>
              <a:rect b="b" l="l" r="r" t="t"/>
              <a:pathLst>
                <a:path extrusionOk="0" h="208" w="193">
                  <a:moveTo>
                    <a:pt x="192" y="103"/>
                  </a:moveTo>
                  <a:cubicBezTo>
                    <a:pt x="192" y="52"/>
                    <a:pt x="38" y="0"/>
                    <a:pt x="2" y="103"/>
                  </a:cubicBezTo>
                  <a:cubicBezTo>
                    <a:pt x="0" y="153"/>
                    <a:pt x="153" y="208"/>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5"/>
            <p:cNvSpPr/>
            <p:nvPr/>
          </p:nvSpPr>
          <p:spPr>
            <a:xfrm>
              <a:off x="1651569" y="3637953"/>
              <a:ext cx="14063" cy="4276"/>
            </a:xfrm>
            <a:custGeom>
              <a:rect b="b" l="l" r="r" t="t"/>
              <a:pathLst>
                <a:path extrusionOk="0" h="142" w="394">
                  <a:moveTo>
                    <a:pt x="293" y="26"/>
                  </a:moveTo>
                  <a:cubicBezTo>
                    <a:pt x="241" y="0"/>
                    <a:pt x="1" y="69"/>
                    <a:pt x="101" y="118"/>
                  </a:cubicBezTo>
                  <a:cubicBezTo>
                    <a:pt x="156" y="141"/>
                    <a:pt x="393"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5"/>
            <p:cNvSpPr/>
            <p:nvPr/>
          </p:nvSpPr>
          <p:spPr>
            <a:xfrm>
              <a:off x="581384" y="3629733"/>
              <a:ext cx="29696" cy="11984"/>
            </a:xfrm>
            <a:custGeom>
              <a:rect b="b" l="l" r="r" t="t"/>
              <a:pathLst>
                <a:path extrusionOk="0" h="398" w="832">
                  <a:moveTo>
                    <a:pt x="1" y="391"/>
                  </a:moveTo>
                  <a:cubicBezTo>
                    <a:pt x="336" y="397"/>
                    <a:pt x="601" y="371"/>
                    <a:pt x="771" y="299"/>
                  </a:cubicBezTo>
                  <a:cubicBezTo>
                    <a:pt x="831" y="59"/>
                    <a:pt x="504" y="0"/>
                    <a:pt x="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5"/>
            <p:cNvSpPr/>
            <p:nvPr/>
          </p:nvSpPr>
          <p:spPr>
            <a:xfrm>
              <a:off x="8985707" y="3632865"/>
              <a:ext cx="6889" cy="6263"/>
            </a:xfrm>
            <a:custGeom>
              <a:rect b="b" l="l" r="r" t="t"/>
              <a:pathLst>
                <a:path extrusionOk="0" h="208" w="193">
                  <a:moveTo>
                    <a:pt x="192" y="104"/>
                  </a:moveTo>
                  <a:cubicBezTo>
                    <a:pt x="192" y="53"/>
                    <a:pt x="34" y="1"/>
                    <a:pt x="0" y="104"/>
                  </a:cubicBezTo>
                  <a:cubicBezTo>
                    <a:pt x="0" y="154"/>
                    <a:pt x="154"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5"/>
            <p:cNvSpPr/>
            <p:nvPr/>
          </p:nvSpPr>
          <p:spPr>
            <a:xfrm>
              <a:off x="3396578" y="3627806"/>
              <a:ext cx="41332" cy="13760"/>
            </a:xfrm>
            <a:custGeom>
              <a:rect b="b" l="l" r="r" t="t"/>
              <a:pathLst>
                <a:path extrusionOk="0" h="457" w="1158">
                  <a:moveTo>
                    <a:pt x="1157" y="1"/>
                  </a:moveTo>
                  <a:lnTo>
                    <a:pt x="193" y="1"/>
                  </a:lnTo>
                  <a:cubicBezTo>
                    <a:pt x="210" y="157"/>
                    <a:pt x="151" y="282"/>
                    <a:pt x="1" y="365"/>
                  </a:cubicBezTo>
                  <a:cubicBezTo>
                    <a:pt x="839" y="456"/>
                    <a:pt x="861" y="162"/>
                    <a:pt x="11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5"/>
            <p:cNvSpPr/>
            <p:nvPr/>
          </p:nvSpPr>
          <p:spPr>
            <a:xfrm>
              <a:off x="2032865" y="3633256"/>
              <a:ext cx="21558" cy="6413"/>
            </a:xfrm>
            <a:custGeom>
              <a:rect b="b" l="l" r="r" t="t"/>
              <a:pathLst>
                <a:path extrusionOk="0" h="213" w="604">
                  <a:moveTo>
                    <a:pt x="603" y="182"/>
                  </a:moveTo>
                  <a:lnTo>
                    <a:pt x="603" y="1"/>
                  </a:lnTo>
                  <a:lnTo>
                    <a:pt x="24" y="1"/>
                  </a:lnTo>
                  <a:cubicBezTo>
                    <a:pt x="0" y="164"/>
                    <a:pt x="217" y="212"/>
                    <a:pt x="603"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5"/>
            <p:cNvSpPr/>
            <p:nvPr/>
          </p:nvSpPr>
          <p:spPr>
            <a:xfrm>
              <a:off x="1958911" y="3622297"/>
              <a:ext cx="45258" cy="14573"/>
            </a:xfrm>
            <a:custGeom>
              <a:rect b="b" l="l" r="r" t="t"/>
              <a:pathLst>
                <a:path extrusionOk="0" h="484" w="1268">
                  <a:moveTo>
                    <a:pt x="362" y="455"/>
                  </a:moveTo>
                  <a:cubicBezTo>
                    <a:pt x="1267" y="484"/>
                    <a:pt x="878" y="35"/>
                    <a:pt x="362" y="1"/>
                  </a:cubicBezTo>
                  <a:cubicBezTo>
                    <a:pt x="1" y="174"/>
                    <a:pt x="476" y="167"/>
                    <a:pt x="362"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5"/>
            <p:cNvSpPr/>
            <p:nvPr/>
          </p:nvSpPr>
          <p:spPr>
            <a:xfrm>
              <a:off x="4619774" y="3625067"/>
              <a:ext cx="22665" cy="8220"/>
            </a:xfrm>
            <a:custGeom>
              <a:rect b="b" l="l" r="r" t="t"/>
              <a:pathLst>
                <a:path extrusionOk="0" h="273" w="635">
                  <a:moveTo>
                    <a:pt x="635" y="0"/>
                  </a:moveTo>
                  <a:lnTo>
                    <a:pt x="248" y="0"/>
                  </a:lnTo>
                  <a:cubicBezTo>
                    <a:pt x="236" y="116"/>
                    <a:pt x="0" y="125"/>
                    <a:pt x="56" y="273"/>
                  </a:cubicBezTo>
                  <a:lnTo>
                    <a:pt x="635"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5"/>
            <p:cNvSpPr/>
            <p:nvPr/>
          </p:nvSpPr>
          <p:spPr>
            <a:xfrm>
              <a:off x="1868646" y="3630516"/>
              <a:ext cx="13670" cy="2770"/>
            </a:xfrm>
            <a:custGeom>
              <a:rect b="b" l="l" r="r" t="t"/>
              <a:pathLst>
                <a:path extrusionOk="0" h="92" w="383">
                  <a:moveTo>
                    <a:pt x="383" y="1"/>
                  </a:moveTo>
                  <a:cubicBezTo>
                    <a:pt x="232" y="21"/>
                    <a:pt x="3" y="3"/>
                    <a:pt x="0" y="92"/>
                  </a:cubicBezTo>
                  <a:cubicBezTo>
                    <a:pt x="148" y="71"/>
                    <a:pt x="379" y="88"/>
                    <a:pt x="3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5"/>
            <p:cNvSpPr/>
            <p:nvPr/>
          </p:nvSpPr>
          <p:spPr>
            <a:xfrm>
              <a:off x="1111765" y="3618112"/>
              <a:ext cx="20309" cy="13489"/>
            </a:xfrm>
            <a:custGeom>
              <a:rect b="b" l="l" r="r" t="t"/>
              <a:pathLst>
                <a:path extrusionOk="0" h="448" w="569">
                  <a:moveTo>
                    <a:pt x="374" y="413"/>
                  </a:moveTo>
                  <a:cubicBezTo>
                    <a:pt x="386" y="356"/>
                    <a:pt x="403" y="306"/>
                    <a:pt x="569" y="323"/>
                  </a:cubicBezTo>
                  <a:lnTo>
                    <a:pt x="569" y="140"/>
                  </a:lnTo>
                  <a:cubicBezTo>
                    <a:pt x="94" y="0"/>
                    <a:pt x="1" y="448"/>
                    <a:pt x="374"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5"/>
            <p:cNvSpPr/>
            <p:nvPr/>
          </p:nvSpPr>
          <p:spPr>
            <a:xfrm>
              <a:off x="7047854" y="3624314"/>
              <a:ext cx="14099" cy="4276"/>
            </a:xfrm>
            <a:custGeom>
              <a:rect b="b" l="l" r="r" t="t"/>
              <a:pathLst>
                <a:path extrusionOk="0" h="142" w="395">
                  <a:moveTo>
                    <a:pt x="294" y="25"/>
                  </a:moveTo>
                  <a:cubicBezTo>
                    <a:pt x="242" y="0"/>
                    <a:pt x="0" y="70"/>
                    <a:pt x="102" y="117"/>
                  </a:cubicBezTo>
                  <a:cubicBezTo>
                    <a:pt x="157" y="141"/>
                    <a:pt x="394"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5"/>
            <p:cNvSpPr/>
            <p:nvPr/>
          </p:nvSpPr>
          <p:spPr>
            <a:xfrm>
              <a:off x="6949309" y="3614890"/>
              <a:ext cx="65246" cy="12947"/>
            </a:xfrm>
            <a:custGeom>
              <a:rect b="b" l="l" r="r" t="t"/>
              <a:pathLst>
                <a:path extrusionOk="0" h="430" w="1828">
                  <a:moveTo>
                    <a:pt x="1128" y="430"/>
                  </a:moveTo>
                  <a:cubicBezTo>
                    <a:pt x="1828" y="0"/>
                    <a:pt x="0" y="307"/>
                    <a:pt x="1128"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5"/>
            <p:cNvSpPr/>
            <p:nvPr/>
          </p:nvSpPr>
          <p:spPr>
            <a:xfrm>
              <a:off x="5853105" y="3619587"/>
              <a:ext cx="23307" cy="8250"/>
            </a:xfrm>
            <a:custGeom>
              <a:rect b="b" l="l" r="r" t="t"/>
              <a:pathLst>
                <a:path extrusionOk="0" h="274" w="653">
                  <a:moveTo>
                    <a:pt x="405" y="274"/>
                  </a:moveTo>
                  <a:cubicBezTo>
                    <a:pt x="417" y="156"/>
                    <a:pt x="653" y="148"/>
                    <a:pt x="598" y="1"/>
                  </a:cubicBezTo>
                  <a:lnTo>
                    <a:pt x="212" y="1"/>
                  </a:lnTo>
                  <a:cubicBezTo>
                    <a:pt x="0" y="130"/>
                    <a:pt x="8" y="221"/>
                    <a:pt x="405"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5"/>
            <p:cNvSpPr/>
            <p:nvPr/>
          </p:nvSpPr>
          <p:spPr>
            <a:xfrm>
              <a:off x="175318" y="3618623"/>
              <a:ext cx="32659" cy="9214"/>
            </a:xfrm>
            <a:custGeom>
              <a:rect b="b" l="l" r="r" t="t"/>
              <a:pathLst>
                <a:path extrusionOk="0" h="306" w="915">
                  <a:moveTo>
                    <a:pt x="1" y="214"/>
                  </a:moveTo>
                  <a:cubicBezTo>
                    <a:pt x="193" y="214"/>
                    <a:pt x="230" y="287"/>
                    <a:pt x="387" y="306"/>
                  </a:cubicBezTo>
                  <a:cubicBezTo>
                    <a:pt x="914" y="158"/>
                    <a:pt x="102" y="0"/>
                    <a:pt x="1" y="2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5"/>
            <p:cNvSpPr/>
            <p:nvPr/>
          </p:nvSpPr>
          <p:spPr>
            <a:xfrm>
              <a:off x="7226920" y="3621544"/>
              <a:ext cx="14027" cy="4276"/>
            </a:xfrm>
            <a:custGeom>
              <a:rect b="b" l="l" r="r" t="t"/>
              <a:pathLst>
                <a:path extrusionOk="0" h="142" w="393">
                  <a:moveTo>
                    <a:pt x="291" y="26"/>
                  </a:moveTo>
                  <a:cubicBezTo>
                    <a:pt x="237" y="1"/>
                    <a:pt x="1" y="70"/>
                    <a:pt x="100" y="117"/>
                  </a:cubicBezTo>
                  <a:cubicBezTo>
                    <a:pt x="152" y="142"/>
                    <a:pt x="392"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5"/>
            <p:cNvSpPr/>
            <p:nvPr/>
          </p:nvSpPr>
          <p:spPr>
            <a:xfrm>
              <a:off x="5967248" y="3621544"/>
              <a:ext cx="14134" cy="4276"/>
            </a:xfrm>
            <a:custGeom>
              <a:rect b="b" l="l" r="r" t="t"/>
              <a:pathLst>
                <a:path extrusionOk="0" h="142" w="396">
                  <a:moveTo>
                    <a:pt x="294" y="26"/>
                  </a:moveTo>
                  <a:cubicBezTo>
                    <a:pt x="240" y="1"/>
                    <a:pt x="0" y="70"/>
                    <a:pt x="102" y="117"/>
                  </a:cubicBezTo>
                  <a:cubicBezTo>
                    <a:pt x="154" y="142"/>
                    <a:pt x="396"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5"/>
            <p:cNvSpPr/>
            <p:nvPr/>
          </p:nvSpPr>
          <p:spPr>
            <a:xfrm>
              <a:off x="2546363" y="3621544"/>
              <a:ext cx="14063" cy="4276"/>
            </a:xfrm>
            <a:custGeom>
              <a:rect b="b" l="l" r="r" t="t"/>
              <a:pathLst>
                <a:path extrusionOk="0" h="142" w="394">
                  <a:moveTo>
                    <a:pt x="295" y="26"/>
                  </a:moveTo>
                  <a:cubicBezTo>
                    <a:pt x="240" y="1"/>
                    <a:pt x="1" y="70"/>
                    <a:pt x="103" y="117"/>
                  </a:cubicBezTo>
                  <a:cubicBezTo>
                    <a:pt x="155" y="142"/>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5"/>
            <p:cNvSpPr/>
            <p:nvPr/>
          </p:nvSpPr>
          <p:spPr>
            <a:xfrm>
              <a:off x="7069697" y="3610434"/>
              <a:ext cx="39761" cy="15778"/>
            </a:xfrm>
            <a:custGeom>
              <a:rect b="b" l="l" r="r" t="t"/>
              <a:pathLst>
                <a:path extrusionOk="0" h="524" w="1114">
                  <a:moveTo>
                    <a:pt x="646" y="305"/>
                  </a:moveTo>
                  <a:cubicBezTo>
                    <a:pt x="1114" y="1"/>
                    <a:pt x="0" y="524"/>
                    <a:pt x="646"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5"/>
            <p:cNvSpPr/>
            <p:nvPr/>
          </p:nvSpPr>
          <p:spPr>
            <a:xfrm>
              <a:off x="4903952" y="3616185"/>
              <a:ext cx="13884" cy="7437"/>
            </a:xfrm>
            <a:custGeom>
              <a:rect b="b" l="l" r="r" t="t"/>
              <a:pathLst>
                <a:path extrusionOk="0" h="247" w="389">
                  <a:moveTo>
                    <a:pt x="388" y="114"/>
                  </a:moveTo>
                  <a:cubicBezTo>
                    <a:pt x="385" y="22"/>
                    <a:pt x="48" y="0"/>
                    <a:pt x="1" y="114"/>
                  </a:cubicBezTo>
                  <a:cubicBezTo>
                    <a:pt x="219" y="105"/>
                    <a:pt x="301" y="247"/>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5"/>
            <p:cNvSpPr/>
            <p:nvPr/>
          </p:nvSpPr>
          <p:spPr>
            <a:xfrm>
              <a:off x="4645722" y="3618804"/>
              <a:ext cx="13956" cy="4276"/>
            </a:xfrm>
            <a:custGeom>
              <a:rect b="b" l="l" r="r" t="t"/>
              <a:pathLst>
                <a:path extrusionOk="0" h="142" w="391">
                  <a:moveTo>
                    <a:pt x="100" y="117"/>
                  </a:moveTo>
                  <a:cubicBezTo>
                    <a:pt x="154" y="142"/>
                    <a:pt x="391" y="72"/>
                    <a:pt x="293" y="25"/>
                  </a:cubicBezTo>
                  <a:cubicBezTo>
                    <a:pt x="240" y="1"/>
                    <a:pt x="0"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5"/>
            <p:cNvSpPr/>
            <p:nvPr/>
          </p:nvSpPr>
          <p:spPr>
            <a:xfrm>
              <a:off x="251021" y="3619587"/>
              <a:ext cx="13849" cy="2800"/>
            </a:xfrm>
            <a:custGeom>
              <a:rect b="b" l="l" r="r" t="t"/>
              <a:pathLst>
                <a:path extrusionOk="0" h="93" w="388">
                  <a:moveTo>
                    <a:pt x="387" y="1"/>
                  </a:moveTo>
                  <a:cubicBezTo>
                    <a:pt x="236" y="20"/>
                    <a:pt x="3" y="3"/>
                    <a:pt x="1" y="92"/>
                  </a:cubicBezTo>
                  <a:cubicBezTo>
                    <a:pt x="151" y="71"/>
                    <a:pt x="381" y="89"/>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5"/>
            <p:cNvSpPr/>
            <p:nvPr/>
          </p:nvSpPr>
          <p:spPr>
            <a:xfrm>
              <a:off x="7353555" y="3611427"/>
              <a:ext cx="23486" cy="8190"/>
            </a:xfrm>
            <a:custGeom>
              <a:rect b="b" l="l" r="r" t="t"/>
              <a:pathLst>
                <a:path extrusionOk="0" h="272" w="658">
                  <a:moveTo>
                    <a:pt x="409" y="272"/>
                  </a:moveTo>
                  <a:cubicBezTo>
                    <a:pt x="418" y="154"/>
                    <a:pt x="657" y="145"/>
                    <a:pt x="601" y="0"/>
                  </a:cubicBezTo>
                  <a:lnTo>
                    <a:pt x="214" y="0"/>
                  </a:lnTo>
                  <a:cubicBezTo>
                    <a:pt x="1" y="131"/>
                    <a:pt x="6" y="219"/>
                    <a:pt x="409"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5"/>
            <p:cNvSpPr/>
            <p:nvPr/>
          </p:nvSpPr>
          <p:spPr>
            <a:xfrm>
              <a:off x="2202258" y="3616124"/>
              <a:ext cx="14027" cy="4246"/>
            </a:xfrm>
            <a:custGeom>
              <a:rect b="b" l="l" r="r" t="t"/>
              <a:pathLst>
                <a:path extrusionOk="0" h="141" w="393">
                  <a:moveTo>
                    <a:pt x="293" y="24"/>
                  </a:moveTo>
                  <a:cubicBezTo>
                    <a:pt x="238" y="1"/>
                    <a:pt x="1" y="69"/>
                    <a:pt x="99" y="116"/>
                  </a:cubicBezTo>
                  <a:cubicBezTo>
                    <a:pt x="153" y="141"/>
                    <a:pt x="392" y="73"/>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5"/>
            <p:cNvSpPr/>
            <p:nvPr/>
          </p:nvSpPr>
          <p:spPr>
            <a:xfrm>
              <a:off x="1865006" y="3613384"/>
              <a:ext cx="13956" cy="4276"/>
            </a:xfrm>
            <a:custGeom>
              <a:rect b="b" l="l" r="r" t="t"/>
              <a:pathLst>
                <a:path extrusionOk="0" h="142" w="391">
                  <a:moveTo>
                    <a:pt x="293" y="27"/>
                  </a:moveTo>
                  <a:cubicBezTo>
                    <a:pt x="238" y="0"/>
                    <a:pt x="0" y="70"/>
                    <a:pt x="102" y="115"/>
                  </a:cubicBezTo>
                  <a:cubicBezTo>
                    <a:pt x="152" y="141"/>
                    <a:pt x="391" y="71"/>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5"/>
            <p:cNvSpPr/>
            <p:nvPr/>
          </p:nvSpPr>
          <p:spPr>
            <a:xfrm>
              <a:off x="1510586" y="3610163"/>
              <a:ext cx="13813" cy="7407"/>
            </a:xfrm>
            <a:custGeom>
              <a:rect b="b" l="l" r="r" t="t"/>
              <a:pathLst>
                <a:path extrusionOk="0" h="246" w="387">
                  <a:moveTo>
                    <a:pt x="387" y="134"/>
                  </a:moveTo>
                  <a:cubicBezTo>
                    <a:pt x="172" y="143"/>
                    <a:pt x="87" y="0"/>
                    <a:pt x="1" y="134"/>
                  </a:cubicBezTo>
                  <a:cubicBezTo>
                    <a:pt x="3" y="225"/>
                    <a:pt x="340" y="246"/>
                    <a:pt x="387" y="1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5"/>
            <p:cNvSpPr/>
            <p:nvPr/>
          </p:nvSpPr>
          <p:spPr>
            <a:xfrm>
              <a:off x="4339557" y="3608627"/>
              <a:ext cx="13849" cy="5480"/>
            </a:xfrm>
            <a:custGeom>
              <a:rect b="b" l="l" r="r" t="t"/>
              <a:pathLst>
                <a:path extrusionOk="0" h="182" w="388">
                  <a:moveTo>
                    <a:pt x="387" y="1"/>
                  </a:moveTo>
                  <a:lnTo>
                    <a:pt x="1" y="1"/>
                  </a:lnTo>
                  <a:lnTo>
                    <a:pt x="1"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5"/>
            <p:cNvSpPr/>
            <p:nvPr/>
          </p:nvSpPr>
          <p:spPr>
            <a:xfrm>
              <a:off x="1579435" y="3608627"/>
              <a:ext cx="13884" cy="5480"/>
            </a:xfrm>
            <a:custGeom>
              <a:rect b="b" l="l" r="r" t="t"/>
              <a:pathLst>
                <a:path extrusionOk="0" h="182" w="389">
                  <a:moveTo>
                    <a:pt x="389" y="1"/>
                  </a:moveTo>
                  <a:lnTo>
                    <a:pt x="1" y="1"/>
                  </a:lnTo>
                  <a:lnTo>
                    <a:pt x="1" y="182"/>
                  </a:lnTo>
                  <a:lnTo>
                    <a:pt x="389"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5"/>
            <p:cNvSpPr/>
            <p:nvPr/>
          </p:nvSpPr>
          <p:spPr>
            <a:xfrm>
              <a:off x="7987549" y="3608206"/>
              <a:ext cx="20773" cy="3673"/>
            </a:xfrm>
            <a:custGeom>
              <a:rect b="b" l="l" r="r" t="t"/>
              <a:pathLst>
                <a:path extrusionOk="0" h="122" w="582">
                  <a:moveTo>
                    <a:pt x="582" y="15"/>
                  </a:moveTo>
                  <a:cubicBezTo>
                    <a:pt x="353" y="30"/>
                    <a:pt x="35" y="0"/>
                    <a:pt x="1" y="107"/>
                  </a:cubicBezTo>
                  <a:cubicBezTo>
                    <a:pt x="229" y="92"/>
                    <a:pt x="548" y="122"/>
                    <a:pt x="582"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5"/>
            <p:cNvSpPr/>
            <p:nvPr/>
          </p:nvSpPr>
          <p:spPr>
            <a:xfrm>
              <a:off x="4525333" y="3605556"/>
              <a:ext cx="7031" cy="6203"/>
            </a:xfrm>
            <a:custGeom>
              <a:rect b="b" l="l" r="r" t="t"/>
              <a:pathLst>
                <a:path extrusionOk="0" h="206" w="197">
                  <a:moveTo>
                    <a:pt x="4" y="103"/>
                  </a:moveTo>
                  <a:cubicBezTo>
                    <a:pt x="0" y="153"/>
                    <a:pt x="157" y="206"/>
                    <a:pt x="194" y="103"/>
                  </a:cubicBezTo>
                  <a:cubicBezTo>
                    <a:pt x="196" y="54"/>
                    <a:pt x="39" y="1"/>
                    <a:pt x="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5"/>
            <p:cNvSpPr/>
            <p:nvPr/>
          </p:nvSpPr>
          <p:spPr>
            <a:xfrm>
              <a:off x="684641" y="3601913"/>
              <a:ext cx="13813" cy="7437"/>
            </a:xfrm>
            <a:custGeom>
              <a:rect b="b" l="l" r="r" t="t"/>
              <a:pathLst>
                <a:path extrusionOk="0" h="247" w="387">
                  <a:moveTo>
                    <a:pt x="387" y="133"/>
                  </a:moveTo>
                  <a:cubicBezTo>
                    <a:pt x="169" y="143"/>
                    <a:pt x="85" y="0"/>
                    <a:pt x="1" y="133"/>
                  </a:cubicBezTo>
                  <a:cubicBezTo>
                    <a:pt x="2" y="224"/>
                    <a:pt x="339" y="247"/>
                    <a:pt x="387" y="1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5"/>
            <p:cNvSpPr/>
            <p:nvPr/>
          </p:nvSpPr>
          <p:spPr>
            <a:xfrm>
              <a:off x="1235259" y="3600107"/>
              <a:ext cx="6996" cy="6233"/>
            </a:xfrm>
            <a:custGeom>
              <a:rect b="b" l="l" r="r" t="t"/>
              <a:pathLst>
                <a:path extrusionOk="0" h="207" w="196">
                  <a:moveTo>
                    <a:pt x="196" y="102"/>
                  </a:moveTo>
                  <a:cubicBezTo>
                    <a:pt x="196" y="52"/>
                    <a:pt x="35" y="0"/>
                    <a:pt x="0" y="102"/>
                  </a:cubicBezTo>
                  <a:cubicBezTo>
                    <a:pt x="1" y="153"/>
                    <a:pt x="157" y="207"/>
                    <a:pt x="196"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5"/>
            <p:cNvSpPr/>
            <p:nvPr/>
          </p:nvSpPr>
          <p:spPr>
            <a:xfrm>
              <a:off x="3589243" y="3597337"/>
              <a:ext cx="7031" cy="6293"/>
            </a:xfrm>
            <a:custGeom>
              <a:rect b="b" l="l" r="r" t="t"/>
              <a:pathLst>
                <a:path extrusionOk="0" h="209" w="197">
                  <a:moveTo>
                    <a:pt x="196" y="104"/>
                  </a:moveTo>
                  <a:cubicBezTo>
                    <a:pt x="196" y="53"/>
                    <a:pt x="38" y="1"/>
                    <a:pt x="3" y="104"/>
                  </a:cubicBezTo>
                  <a:cubicBezTo>
                    <a:pt x="0" y="155"/>
                    <a:pt x="160" y="208"/>
                    <a:pt x="196"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5"/>
            <p:cNvSpPr/>
            <p:nvPr/>
          </p:nvSpPr>
          <p:spPr>
            <a:xfrm>
              <a:off x="7588335" y="3594386"/>
              <a:ext cx="13813" cy="6835"/>
            </a:xfrm>
            <a:custGeom>
              <a:rect b="b" l="l" r="r" t="t"/>
              <a:pathLst>
                <a:path extrusionOk="0" h="227" w="387">
                  <a:moveTo>
                    <a:pt x="387" y="112"/>
                  </a:moveTo>
                  <a:cubicBezTo>
                    <a:pt x="345" y="1"/>
                    <a:pt x="170" y="57"/>
                    <a:pt x="0" y="112"/>
                  </a:cubicBezTo>
                  <a:cubicBezTo>
                    <a:pt x="0" y="203"/>
                    <a:pt x="340" y="227"/>
                    <a:pt x="387"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5"/>
            <p:cNvSpPr/>
            <p:nvPr/>
          </p:nvSpPr>
          <p:spPr>
            <a:xfrm>
              <a:off x="4277596" y="3594988"/>
              <a:ext cx="13777" cy="5480"/>
            </a:xfrm>
            <a:custGeom>
              <a:rect b="b" l="l" r="r" t="t"/>
              <a:pathLst>
                <a:path extrusionOk="0" h="182"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5"/>
            <p:cNvSpPr/>
            <p:nvPr/>
          </p:nvSpPr>
          <p:spPr>
            <a:xfrm>
              <a:off x="2835503" y="3596945"/>
              <a:ext cx="13991" cy="4276"/>
            </a:xfrm>
            <a:custGeom>
              <a:rect b="b" l="l" r="r" t="t"/>
              <a:pathLst>
                <a:path extrusionOk="0" h="142" w="392">
                  <a:moveTo>
                    <a:pt x="99" y="117"/>
                  </a:moveTo>
                  <a:cubicBezTo>
                    <a:pt x="153" y="142"/>
                    <a:pt x="391" y="73"/>
                    <a:pt x="293" y="27"/>
                  </a:cubicBezTo>
                  <a:cubicBezTo>
                    <a:pt x="240" y="1"/>
                    <a:pt x="1" y="71"/>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5"/>
            <p:cNvSpPr/>
            <p:nvPr/>
          </p:nvSpPr>
          <p:spPr>
            <a:xfrm>
              <a:off x="2556856" y="3594597"/>
              <a:ext cx="6924" cy="6293"/>
            </a:xfrm>
            <a:custGeom>
              <a:rect b="b" l="l" r="r" t="t"/>
              <a:pathLst>
                <a:path extrusionOk="0" h="209" w="194">
                  <a:moveTo>
                    <a:pt x="1" y="105"/>
                  </a:moveTo>
                  <a:cubicBezTo>
                    <a:pt x="1" y="156"/>
                    <a:pt x="155" y="208"/>
                    <a:pt x="191" y="105"/>
                  </a:cubicBezTo>
                  <a:cubicBezTo>
                    <a:pt x="194" y="54"/>
                    <a:pt x="34" y="1"/>
                    <a:pt x="1"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5"/>
            <p:cNvSpPr/>
            <p:nvPr/>
          </p:nvSpPr>
          <p:spPr>
            <a:xfrm>
              <a:off x="1923505" y="3594627"/>
              <a:ext cx="7031" cy="6263"/>
            </a:xfrm>
            <a:custGeom>
              <a:rect b="b" l="l" r="r" t="t"/>
              <a:pathLst>
                <a:path extrusionOk="0" h="208" w="197">
                  <a:moveTo>
                    <a:pt x="197" y="104"/>
                  </a:moveTo>
                  <a:cubicBezTo>
                    <a:pt x="197" y="53"/>
                    <a:pt x="39" y="1"/>
                    <a:pt x="5" y="104"/>
                  </a:cubicBezTo>
                  <a:cubicBezTo>
                    <a:pt x="1" y="154"/>
                    <a:pt x="160" y="207"/>
                    <a:pt x="197"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5"/>
            <p:cNvSpPr/>
            <p:nvPr/>
          </p:nvSpPr>
          <p:spPr>
            <a:xfrm>
              <a:off x="567643" y="3597728"/>
              <a:ext cx="13777" cy="2740"/>
            </a:xfrm>
            <a:custGeom>
              <a:rect b="b" l="l" r="r" t="t"/>
              <a:pathLst>
                <a:path extrusionOk="0" h="91" w="386">
                  <a:moveTo>
                    <a:pt x="386" y="1"/>
                  </a:moveTo>
                  <a:cubicBezTo>
                    <a:pt x="236" y="22"/>
                    <a:pt x="3" y="2"/>
                    <a:pt x="1" y="91"/>
                  </a:cubicBezTo>
                  <a:cubicBezTo>
                    <a:pt x="150" y="71"/>
                    <a:pt x="381" y="90"/>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5"/>
            <p:cNvSpPr/>
            <p:nvPr/>
          </p:nvSpPr>
          <p:spPr>
            <a:xfrm>
              <a:off x="6721095" y="3588936"/>
              <a:ext cx="13777" cy="6805"/>
            </a:xfrm>
            <a:custGeom>
              <a:rect b="b" l="l" r="r" t="t"/>
              <a:pathLst>
                <a:path extrusionOk="0" h="226" w="386">
                  <a:moveTo>
                    <a:pt x="386" y="110"/>
                  </a:moveTo>
                  <a:cubicBezTo>
                    <a:pt x="345" y="1"/>
                    <a:pt x="173" y="53"/>
                    <a:pt x="1" y="110"/>
                  </a:cubicBezTo>
                  <a:cubicBezTo>
                    <a:pt x="3" y="202"/>
                    <a:pt x="339" y="225"/>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5"/>
            <p:cNvSpPr/>
            <p:nvPr/>
          </p:nvSpPr>
          <p:spPr>
            <a:xfrm>
              <a:off x="6166908" y="3591496"/>
              <a:ext cx="14027" cy="4276"/>
            </a:xfrm>
            <a:custGeom>
              <a:rect b="b" l="l" r="r" t="t"/>
              <a:pathLst>
                <a:path extrusionOk="0" h="142" w="393">
                  <a:moveTo>
                    <a:pt x="292" y="25"/>
                  </a:moveTo>
                  <a:cubicBezTo>
                    <a:pt x="238" y="0"/>
                    <a:pt x="1" y="70"/>
                    <a:pt x="99" y="117"/>
                  </a:cubicBezTo>
                  <a:cubicBezTo>
                    <a:pt x="154" y="141"/>
                    <a:pt x="392"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5"/>
            <p:cNvSpPr/>
            <p:nvPr/>
          </p:nvSpPr>
          <p:spPr>
            <a:xfrm>
              <a:off x="5048540" y="3586769"/>
              <a:ext cx="20666" cy="9003"/>
            </a:xfrm>
            <a:custGeom>
              <a:rect b="b" l="l" r="r" t="t"/>
              <a:pathLst>
                <a:path extrusionOk="0" h="299" w="579">
                  <a:moveTo>
                    <a:pt x="579" y="1"/>
                  </a:moveTo>
                  <a:lnTo>
                    <a:pt x="193" y="1"/>
                  </a:lnTo>
                  <a:cubicBezTo>
                    <a:pt x="193" y="91"/>
                    <a:pt x="38" y="109"/>
                    <a:pt x="0" y="182"/>
                  </a:cubicBezTo>
                  <a:cubicBezTo>
                    <a:pt x="246" y="189"/>
                    <a:pt x="267" y="298"/>
                    <a:pt x="579"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5"/>
            <p:cNvSpPr/>
            <p:nvPr/>
          </p:nvSpPr>
          <p:spPr>
            <a:xfrm>
              <a:off x="2822083" y="3586377"/>
              <a:ext cx="23914" cy="5902"/>
            </a:xfrm>
            <a:custGeom>
              <a:rect b="b" l="l" r="r" t="t"/>
              <a:pathLst>
                <a:path extrusionOk="0" h="196" w="670">
                  <a:moveTo>
                    <a:pt x="475" y="195"/>
                  </a:moveTo>
                  <a:cubicBezTo>
                    <a:pt x="473" y="104"/>
                    <a:pt x="631" y="87"/>
                    <a:pt x="669" y="14"/>
                  </a:cubicBezTo>
                  <a:cubicBezTo>
                    <a:pt x="364" y="22"/>
                    <a:pt x="1" y="1"/>
                    <a:pt x="88"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5"/>
            <p:cNvSpPr/>
            <p:nvPr/>
          </p:nvSpPr>
          <p:spPr>
            <a:xfrm>
              <a:off x="6937852" y="3586016"/>
              <a:ext cx="13920" cy="4276"/>
            </a:xfrm>
            <a:custGeom>
              <a:rect b="b" l="l" r="r" t="t"/>
              <a:pathLst>
                <a:path extrusionOk="0" h="142" w="390">
                  <a:moveTo>
                    <a:pt x="291" y="26"/>
                  </a:moveTo>
                  <a:cubicBezTo>
                    <a:pt x="238" y="1"/>
                    <a:pt x="0" y="70"/>
                    <a:pt x="99" y="116"/>
                  </a:cubicBezTo>
                  <a:cubicBezTo>
                    <a:pt x="152" y="142"/>
                    <a:pt x="389" y="74"/>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5"/>
            <p:cNvSpPr/>
            <p:nvPr/>
          </p:nvSpPr>
          <p:spPr>
            <a:xfrm>
              <a:off x="4515304" y="3575839"/>
              <a:ext cx="40440" cy="13670"/>
            </a:xfrm>
            <a:custGeom>
              <a:rect b="b" l="l" r="r" t="t"/>
              <a:pathLst>
                <a:path extrusionOk="0" h="454" w="1133">
                  <a:moveTo>
                    <a:pt x="285" y="454"/>
                  </a:moveTo>
                  <a:lnTo>
                    <a:pt x="1054" y="454"/>
                  </a:lnTo>
                  <a:cubicBezTo>
                    <a:pt x="1132" y="237"/>
                    <a:pt x="699" y="258"/>
                    <a:pt x="860" y="1"/>
                  </a:cubicBezTo>
                  <a:cubicBezTo>
                    <a:pt x="1" y="41"/>
                    <a:pt x="575" y="193"/>
                    <a:pt x="285"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5"/>
            <p:cNvSpPr/>
            <p:nvPr/>
          </p:nvSpPr>
          <p:spPr>
            <a:xfrm>
              <a:off x="2553287" y="3586016"/>
              <a:ext cx="13991" cy="4276"/>
            </a:xfrm>
            <a:custGeom>
              <a:rect b="b" l="l" r="r" t="t"/>
              <a:pathLst>
                <a:path extrusionOk="0" h="142" w="392">
                  <a:moveTo>
                    <a:pt x="294" y="26"/>
                  </a:moveTo>
                  <a:cubicBezTo>
                    <a:pt x="242" y="1"/>
                    <a:pt x="0" y="70"/>
                    <a:pt x="102" y="116"/>
                  </a:cubicBezTo>
                  <a:cubicBezTo>
                    <a:pt x="154" y="142"/>
                    <a:pt x="392" y="74"/>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5"/>
            <p:cNvSpPr/>
            <p:nvPr/>
          </p:nvSpPr>
          <p:spPr>
            <a:xfrm>
              <a:off x="1920007" y="3586016"/>
              <a:ext cx="14134" cy="4276"/>
            </a:xfrm>
            <a:custGeom>
              <a:rect b="b" l="l" r="r" t="t"/>
              <a:pathLst>
                <a:path extrusionOk="0" h="142" w="396">
                  <a:moveTo>
                    <a:pt x="103" y="116"/>
                  </a:moveTo>
                  <a:cubicBezTo>
                    <a:pt x="154" y="142"/>
                    <a:pt x="395" y="71"/>
                    <a:pt x="295" y="26"/>
                  </a:cubicBezTo>
                  <a:cubicBezTo>
                    <a:pt x="238" y="1"/>
                    <a:pt x="1" y="70"/>
                    <a:pt x="103"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5"/>
            <p:cNvSpPr/>
            <p:nvPr/>
          </p:nvSpPr>
          <p:spPr>
            <a:xfrm>
              <a:off x="225465" y="3573400"/>
              <a:ext cx="46257" cy="18789"/>
            </a:xfrm>
            <a:custGeom>
              <a:rect b="b" l="l" r="r" t="t"/>
              <a:pathLst>
                <a:path extrusionOk="0" h="624" w="1296">
                  <a:moveTo>
                    <a:pt x="1295" y="355"/>
                  </a:moveTo>
                  <a:cubicBezTo>
                    <a:pt x="924" y="318"/>
                    <a:pt x="1144" y="1"/>
                    <a:pt x="524" y="83"/>
                  </a:cubicBezTo>
                  <a:cubicBezTo>
                    <a:pt x="0" y="224"/>
                    <a:pt x="999" y="624"/>
                    <a:pt x="1295" y="3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5"/>
            <p:cNvSpPr/>
            <p:nvPr/>
          </p:nvSpPr>
          <p:spPr>
            <a:xfrm>
              <a:off x="8631001" y="3580566"/>
              <a:ext cx="14063" cy="4246"/>
            </a:xfrm>
            <a:custGeom>
              <a:rect b="b" l="l" r="r" t="t"/>
              <a:pathLst>
                <a:path extrusionOk="0" h="141" w="394">
                  <a:moveTo>
                    <a:pt x="294" y="24"/>
                  </a:moveTo>
                  <a:cubicBezTo>
                    <a:pt x="240" y="1"/>
                    <a:pt x="1" y="68"/>
                    <a:pt x="100" y="115"/>
                  </a:cubicBezTo>
                  <a:cubicBezTo>
                    <a:pt x="155" y="140"/>
                    <a:pt x="394" y="74"/>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5"/>
            <p:cNvSpPr/>
            <p:nvPr/>
          </p:nvSpPr>
          <p:spPr>
            <a:xfrm>
              <a:off x="7141010" y="3581259"/>
              <a:ext cx="13742" cy="2800"/>
            </a:xfrm>
            <a:custGeom>
              <a:rect b="b" l="l" r="r" t="t"/>
              <a:pathLst>
                <a:path extrusionOk="0" h="93" w="385">
                  <a:moveTo>
                    <a:pt x="385" y="1"/>
                  </a:moveTo>
                  <a:cubicBezTo>
                    <a:pt x="233" y="23"/>
                    <a:pt x="3" y="4"/>
                    <a:pt x="1" y="92"/>
                  </a:cubicBezTo>
                  <a:cubicBezTo>
                    <a:pt x="150" y="71"/>
                    <a:pt x="379" y="90"/>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5"/>
            <p:cNvSpPr/>
            <p:nvPr/>
          </p:nvSpPr>
          <p:spPr>
            <a:xfrm>
              <a:off x="4269886" y="3573129"/>
              <a:ext cx="21487" cy="6413"/>
            </a:xfrm>
            <a:custGeom>
              <a:rect b="b" l="l" r="r" t="t"/>
              <a:pathLst>
                <a:path extrusionOk="0" h="213" w="602">
                  <a:moveTo>
                    <a:pt x="602" y="182"/>
                  </a:moveTo>
                  <a:lnTo>
                    <a:pt x="602" y="1"/>
                  </a:lnTo>
                  <a:lnTo>
                    <a:pt x="22" y="1"/>
                  </a:lnTo>
                  <a:cubicBezTo>
                    <a:pt x="0" y="164"/>
                    <a:pt x="217" y="212"/>
                    <a:pt x="602"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5"/>
            <p:cNvSpPr/>
            <p:nvPr/>
          </p:nvSpPr>
          <p:spPr>
            <a:xfrm>
              <a:off x="3103977" y="3575056"/>
              <a:ext cx="13920" cy="4276"/>
            </a:xfrm>
            <a:custGeom>
              <a:rect b="b" l="l" r="r" t="t"/>
              <a:pathLst>
                <a:path extrusionOk="0" h="142" w="390">
                  <a:moveTo>
                    <a:pt x="291" y="27"/>
                  </a:moveTo>
                  <a:cubicBezTo>
                    <a:pt x="238" y="1"/>
                    <a:pt x="0" y="69"/>
                    <a:pt x="99" y="118"/>
                  </a:cubicBezTo>
                  <a:cubicBezTo>
                    <a:pt x="152" y="142"/>
                    <a:pt x="389" y="75"/>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5"/>
            <p:cNvSpPr/>
            <p:nvPr/>
          </p:nvSpPr>
          <p:spPr>
            <a:xfrm>
              <a:off x="1438203" y="3575056"/>
              <a:ext cx="14063" cy="4276"/>
            </a:xfrm>
            <a:custGeom>
              <a:rect b="b" l="l" r="r" t="t"/>
              <a:pathLst>
                <a:path extrusionOk="0" h="142" w="394">
                  <a:moveTo>
                    <a:pt x="295" y="27"/>
                  </a:moveTo>
                  <a:cubicBezTo>
                    <a:pt x="242" y="1"/>
                    <a:pt x="0" y="69"/>
                    <a:pt x="101" y="118"/>
                  </a:cubicBezTo>
                  <a:cubicBezTo>
                    <a:pt x="157" y="142"/>
                    <a:pt x="393" y="75"/>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5"/>
            <p:cNvSpPr/>
            <p:nvPr/>
          </p:nvSpPr>
          <p:spPr>
            <a:xfrm>
              <a:off x="309377" y="3575056"/>
              <a:ext cx="14099" cy="4276"/>
            </a:xfrm>
            <a:custGeom>
              <a:rect b="b" l="l" r="r" t="t"/>
              <a:pathLst>
                <a:path extrusionOk="0" h="142" w="395">
                  <a:moveTo>
                    <a:pt x="292" y="27"/>
                  </a:moveTo>
                  <a:cubicBezTo>
                    <a:pt x="240" y="1"/>
                    <a:pt x="0" y="69"/>
                    <a:pt x="99" y="118"/>
                  </a:cubicBezTo>
                  <a:cubicBezTo>
                    <a:pt x="154" y="142"/>
                    <a:pt x="394" y="75"/>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5"/>
            <p:cNvSpPr/>
            <p:nvPr/>
          </p:nvSpPr>
          <p:spPr>
            <a:xfrm>
              <a:off x="4583796" y="3572377"/>
              <a:ext cx="14027" cy="4276"/>
            </a:xfrm>
            <a:custGeom>
              <a:rect b="b" l="l" r="r" t="t"/>
              <a:pathLst>
                <a:path extrusionOk="0" h="142" w="393">
                  <a:moveTo>
                    <a:pt x="292" y="26"/>
                  </a:moveTo>
                  <a:cubicBezTo>
                    <a:pt x="238" y="1"/>
                    <a:pt x="1" y="70"/>
                    <a:pt x="98" y="116"/>
                  </a:cubicBezTo>
                  <a:cubicBezTo>
                    <a:pt x="153" y="142"/>
                    <a:pt x="392" y="71"/>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5"/>
            <p:cNvSpPr/>
            <p:nvPr/>
          </p:nvSpPr>
          <p:spPr>
            <a:xfrm>
              <a:off x="2198939" y="3566746"/>
              <a:ext cx="27626" cy="9997"/>
            </a:xfrm>
            <a:custGeom>
              <a:rect b="b" l="l" r="r" t="t"/>
              <a:pathLst>
                <a:path extrusionOk="0" h="332" w="774">
                  <a:moveTo>
                    <a:pt x="1" y="213"/>
                  </a:moveTo>
                  <a:cubicBezTo>
                    <a:pt x="258" y="330"/>
                    <a:pt x="716" y="332"/>
                    <a:pt x="774" y="121"/>
                  </a:cubicBezTo>
                  <a:cubicBezTo>
                    <a:pt x="517" y="4"/>
                    <a:pt x="54" y="0"/>
                    <a:pt x="1" y="2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5"/>
            <p:cNvSpPr/>
            <p:nvPr/>
          </p:nvSpPr>
          <p:spPr>
            <a:xfrm>
              <a:off x="8497014" y="3567078"/>
              <a:ext cx="13777" cy="6745"/>
            </a:xfrm>
            <a:custGeom>
              <a:rect b="b" l="l" r="r" t="t"/>
              <a:pathLst>
                <a:path extrusionOk="0" h="224" w="386">
                  <a:moveTo>
                    <a:pt x="386" y="110"/>
                  </a:moveTo>
                  <a:cubicBezTo>
                    <a:pt x="345" y="1"/>
                    <a:pt x="170" y="54"/>
                    <a:pt x="1" y="110"/>
                  </a:cubicBezTo>
                  <a:cubicBezTo>
                    <a:pt x="1" y="202"/>
                    <a:pt x="335" y="224"/>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5"/>
            <p:cNvSpPr/>
            <p:nvPr/>
          </p:nvSpPr>
          <p:spPr>
            <a:xfrm>
              <a:off x="7801701" y="3567228"/>
              <a:ext cx="6996" cy="6293"/>
            </a:xfrm>
            <a:custGeom>
              <a:rect b="b" l="l" r="r" t="t"/>
              <a:pathLst>
                <a:path extrusionOk="0" h="209" w="196">
                  <a:moveTo>
                    <a:pt x="195" y="105"/>
                  </a:moveTo>
                  <a:cubicBezTo>
                    <a:pt x="195" y="55"/>
                    <a:pt x="37" y="1"/>
                    <a:pt x="1" y="105"/>
                  </a:cubicBezTo>
                  <a:cubicBezTo>
                    <a:pt x="1" y="156"/>
                    <a:pt x="157" y="209"/>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5"/>
            <p:cNvSpPr/>
            <p:nvPr/>
          </p:nvSpPr>
          <p:spPr>
            <a:xfrm>
              <a:off x="4642438" y="3567650"/>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5"/>
            <p:cNvSpPr/>
            <p:nvPr/>
          </p:nvSpPr>
          <p:spPr>
            <a:xfrm>
              <a:off x="1438203" y="3569607"/>
              <a:ext cx="14063" cy="4306"/>
            </a:xfrm>
            <a:custGeom>
              <a:rect b="b" l="l" r="r" t="t"/>
              <a:pathLst>
                <a:path extrusionOk="0" h="143" w="394">
                  <a:moveTo>
                    <a:pt x="295" y="26"/>
                  </a:moveTo>
                  <a:cubicBezTo>
                    <a:pt x="242" y="0"/>
                    <a:pt x="0" y="71"/>
                    <a:pt x="101" y="118"/>
                  </a:cubicBezTo>
                  <a:cubicBezTo>
                    <a:pt x="157" y="143"/>
                    <a:pt x="393"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5"/>
            <p:cNvSpPr/>
            <p:nvPr/>
          </p:nvSpPr>
          <p:spPr>
            <a:xfrm>
              <a:off x="1407258" y="3567469"/>
              <a:ext cx="23985" cy="6052"/>
            </a:xfrm>
            <a:custGeom>
              <a:rect b="b" l="l" r="r" t="t"/>
              <a:pathLst>
                <a:path extrusionOk="0" h="201" w="672">
                  <a:moveTo>
                    <a:pt x="580" y="6"/>
                  </a:moveTo>
                  <a:cubicBezTo>
                    <a:pt x="248" y="1"/>
                    <a:pt x="87" y="75"/>
                    <a:pt x="0" y="189"/>
                  </a:cubicBezTo>
                  <a:cubicBezTo>
                    <a:pt x="307" y="178"/>
                    <a:pt x="671" y="201"/>
                    <a:pt x="580"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5"/>
            <p:cNvSpPr/>
            <p:nvPr/>
          </p:nvSpPr>
          <p:spPr>
            <a:xfrm>
              <a:off x="226857" y="3569607"/>
              <a:ext cx="13991" cy="4306"/>
            </a:xfrm>
            <a:custGeom>
              <a:rect b="b" l="l" r="r" t="t"/>
              <a:pathLst>
                <a:path extrusionOk="0" h="143" w="392">
                  <a:moveTo>
                    <a:pt x="293" y="26"/>
                  </a:moveTo>
                  <a:cubicBezTo>
                    <a:pt x="238" y="0"/>
                    <a:pt x="0" y="71"/>
                    <a:pt x="100" y="118"/>
                  </a:cubicBezTo>
                  <a:cubicBezTo>
                    <a:pt x="150" y="143"/>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5"/>
            <p:cNvSpPr/>
            <p:nvPr/>
          </p:nvSpPr>
          <p:spPr>
            <a:xfrm>
              <a:off x="8648419" y="3561387"/>
              <a:ext cx="27555" cy="10207"/>
            </a:xfrm>
            <a:custGeom>
              <a:rect b="b" l="l" r="r" t="t"/>
              <a:pathLst>
                <a:path extrusionOk="0" h="339" w="772">
                  <a:moveTo>
                    <a:pt x="771" y="299"/>
                  </a:moveTo>
                  <a:lnTo>
                    <a:pt x="771" y="27"/>
                  </a:lnTo>
                  <a:cubicBezTo>
                    <a:pt x="330" y="0"/>
                    <a:pt x="47" y="47"/>
                    <a:pt x="1" y="208"/>
                  </a:cubicBezTo>
                  <a:cubicBezTo>
                    <a:pt x="258" y="237"/>
                    <a:pt x="366" y="339"/>
                    <a:pt x="771"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5"/>
            <p:cNvSpPr/>
            <p:nvPr/>
          </p:nvSpPr>
          <p:spPr>
            <a:xfrm>
              <a:off x="8022027" y="3564518"/>
              <a:ext cx="6889" cy="6293"/>
            </a:xfrm>
            <a:custGeom>
              <a:rect b="b" l="l" r="r" t="t"/>
              <a:pathLst>
                <a:path extrusionOk="0" h="209" w="193">
                  <a:moveTo>
                    <a:pt x="193" y="104"/>
                  </a:moveTo>
                  <a:cubicBezTo>
                    <a:pt x="193" y="53"/>
                    <a:pt x="39" y="1"/>
                    <a:pt x="1" y="104"/>
                  </a:cubicBezTo>
                  <a:cubicBezTo>
                    <a:pt x="1" y="155"/>
                    <a:pt x="156" y="208"/>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5"/>
            <p:cNvSpPr/>
            <p:nvPr/>
          </p:nvSpPr>
          <p:spPr>
            <a:xfrm>
              <a:off x="7719075" y="3556660"/>
              <a:ext cx="29946" cy="13760"/>
            </a:xfrm>
            <a:custGeom>
              <a:rect b="b" l="l" r="r" t="t"/>
              <a:pathLst>
                <a:path extrusionOk="0" h="457" w="839">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5"/>
            <p:cNvSpPr/>
            <p:nvPr/>
          </p:nvSpPr>
          <p:spPr>
            <a:xfrm>
              <a:off x="7650297" y="3561809"/>
              <a:ext cx="7031" cy="6263"/>
            </a:xfrm>
            <a:custGeom>
              <a:rect b="b" l="l" r="r" t="t"/>
              <a:pathLst>
                <a:path extrusionOk="0" h="208" w="197">
                  <a:moveTo>
                    <a:pt x="195" y="104"/>
                  </a:moveTo>
                  <a:cubicBezTo>
                    <a:pt x="196" y="53"/>
                    <a:pt x="40" y="1"/>
                    <a:pt x="0" y="104"/>
                  </a:cubicBezTo>
                  <a:cubicBezTo>
                    <a:pt x="0" y="155"/>
                    <a:pt x="157"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5"/>
            <p:cNvSpPr/>
            <p:nvPr/>
          </p:nvSpPr>
          <p:spPr>
            <a:xfrm>
              <a:off x="4329313" y="3554854"/>
              <a:ext cx="58857" cy="12827"/>
            </a:xfrm>
            <a:custGeom>
              <a:rect b="b" l="l" r="r" t="t"/>
              <a:pathLst>
                <a:path extrusionOk="0" h="426" w="1649">
                  <a:moveTo>
                    <a:pt x="674" y="425"/>
                  </a:moveTo>
                  <a:cubicBezTo>
                    <a:pt x="1648" y="60"/>
                    <a:pt x="1" y="1"/>
                    <a:pt x="674" y="4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5"/>
            <p:cNvSpPr/>
            <p:nvPr/>
          </p:nvSpPr>
          <p:spPr>
            <a:xfrm>
              <a:off x="4669956" y="3562170"/>
              <a:ext cx="13777" cy="2740"/>
            </a:xfrm>
            <a:custGeom>
              <a:rect b="b" l="l" r="r" t="t"/>
              <a:pathLst>
                <a:path extrusionOk="0" h="91" w="386">
                  <a:moveTo>
                    <a:pt x="385" y="1"/>
                  </a:moveTo>
                  <a:cubicBezTo>
                    <a:pt x="235" y="20"/>
                    <a:pt x="5" y="2"/>
                    <a:pt x="0" y="91"/>
                  </a:cubicBezTo>
                  <a:cubicBezTo>
                    <a:pt x="149" y="71"/>
                    <a:pt x="379" y="89"/>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5"/>
            <p:cNvSpPr/>
            <p:nvPr/>
          </p:nvSpPr>
          <p:spPr>
            <a:xfrm>
              <a:off x="4133115" y="3559430"/>
              <a:ext cx="13813" cy="5480"/>
            </a:xfrm>
            <a:custGeom>
              <a:rect b="b" l="l" r="r" t="t"/>
              <a:pathLst>
                <a:path extrusionOk="0" h="182" w="387">
                  <a:moveTo>
                    <a:pt x="386" y="0"/>
                  </a:moveTo>
                  <a:lnTo>
                    <a:pt x="1" y="0"/>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5"/>
            <p:cNvSpPr/>
            <p:nvPr/>
          </p:nvSpPr>
          <p:spPr>
            <a:xfrm>
              <a:off x="3114292" y="3559069"/>
              <a:ext cx="7031" cy="6203"/>
            </a:xfrm>
            <a:custGeom>
              <a:rect b="b" l="l" r="r" t="t"/>
              <a:pathLst>
                <a:path extrusionOk="0" h="206" w="197">
                  <a:moveTo>
                    <a:pt x="197" y="104"/>
                  </a:moveTo>
                  <a:cubicBezTo>
                    <a:pt x="197" y="53"/>
                    <a:pt x="40" y="0"/>
                    <a:pt x="2" y="104"/>
                  </a:cubicBezTo>
                  <a:cubicBezTo>
                    <a:pt x="1" y="155"/>
                    <a:pt x="159" y="205"/>
                    <a:pt x="197"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5"/>
            <p:cNvSpPr/>
            <p:nvPr/>
          </p:nvSpPr>
          <p:spPr>
            <a:xfrm>
              <a:off x="1407294" y="3556329"/>
              <a:ext cx="6996" cy="6263"/>
            </a:xfrm>
            <a:custGeom>
              <a:rect b="b" l="l" r="r" t="t"/>
              <a:pathLst>
                <a:path extrusionOk="0" h="208" w="196">
                  <a:moveTo>
                    <a:pt x="194" y="103"/>
                  </a:moveTo>
                  <a:cubicBezTo>
                    <a:pt x="195" y="52"/>
                    <a:pt x="39" y="0"/>
                    <a:pt x="1" y="103"/>
                  </a:cubicBezTo>
                  <a:cubicBezTo>
                    <a:pt x="1" y="154"/>
                    <a:pt x="157" y="208"/>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5"/>
            <p:cNvSpPr/>
            <p:nvPr/>
          </p:nvSpPr>
          <p:spPr>
            <a:xfrm>
              <a:off x="8841083" y="3547959"/>
              <a:ext cx="27804" cy="18367"/>
            </a:xfrm>
            <a:custGeom>
              <a:rect b="b" l="l" r="r" t="t"/>
              <a:pathLst>
                <a:path extrusionOk="0" h="610" w="779">
                  <a:moveTo>
                    <a:pt x="1" y="291"/>
                  </a:moveTo>
                  <a:cubicBezTo>
                    <a:pt x="779" y="610"/>
                    <a:pt x="456" y="0"/>
                    <a:pt x="1" y="2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5"/>
            <p:cNvSpPr/>
            <p:nvPr/>
          </p:nvSpPr>
          <p:spPr>
            <a:xfrm>
              <a:off x="6562802" y="3553649"/>
              <a:ext cx="6924" cy="6203"/>
            </a:xfrm>
            <a:custGeom>
              <a:rect b="b" l="l" r="r" t="t"/>
              <a:pathLst>
                <a:path extrusionOk="0" h="206" w="194">
                  <a:moveTo>
                    <a:pt x="192" y="102"/>
                  </a:moveTo>
                  <a:cubicBezTo>
                    <a:pt x="193" y="54"/>
                    <a:pt x="39" y="0"/>
                    <a:pt x="2" y="102"/>
                  </a:cubicBezTo>
                  <a:cubicBezTo>
                    <a:pt x="0" y="152"/>
                    <a:pt x="157" y="205"/>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5"/>
            <p:cNvSpPr/>
            <p:nvPr/>
          </p:nvSpPr>
          <p:spPr>
            <a:xfrm>
              <a:off x="8810067" y="3553258"/>
              <a:ext cx="13991" cy="4215"/>
            </a:xfrm>
            <a:custGeom>
              <a:rect b="b" l="l" r="r" t="t"/>
              <a:pathLst>
                <a:path extrusionOk="0" h="140" w="392">
                  <a:moveTo>
                    <a:pt x="99" y="115"/>
                  </a:moveTo>
                  <a:cubicBezTo>
                    <a:pt x="153" y="140"/>
                    <a:pt x="392" y="72"/>
                    <a:pt x="291" y="24"/>
                  </a:cubicBezTo>
                  <a:cubicBezTo>
                    <a:pt x="238" y="0"/>
                    <a:pt x="0" y="68"/>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5"/>
            <p:cNvSpPr/>
            <p:nvPr/>
          </p:nvSpPr>
          <p:spPr>
            <a:xfrm>
              <a:off x="2243482" y="3553258"/>
              <a:ext cx="14134" cy="4215"/>
            </a:xfrm>
            <a:custGeom>
              <a:rect b="b" l="l" r="r" t="t"/>
              <a:pathLst>
                <a:path extrusionOk="0" h="140" w="396">
                  <a:moveTo>
                    <a:pt x="295" y="24"/>
                  </a:moveTo>
                  <a:cubicBezTo>
                    <a:pt x="240" y="0"/>
                    <a:pt x="1" y="68"/>
                    <a:pt x="104" y="115"/>
                  </a:cubicBezTo>
                  <a:cubicBezTo>
                    <a:pt x="156" y="140"/>
                    <a:pt x="395" y="72"/>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5"/>
            <p:cNvSpPr/>
            <p:nvPr/>
          </p:nvSpPr>
          <p:spPr>
            <a:xfrm>
              <a:off x="1166516" y="3553950"/>
              <a:ext cx="13777" cy="2800"/>
            </a:xfrm>
            <a:custGeom>
              <a:rect b="b" l="l" r="r" t="t"/>
              <a:pathLst>
                <a:path extrusionOk="0" h="93" w="386">
                  <a:moveTo>
                    <a:pt x="386" y="1"/>
                  </a:moveTo>
                  <a:cubicBezTo>
                    <a:pt x="236" y="22"/>
                    <a:pt x="5" y="5"/>
                    <a:pt x="1" y="92"/>
                  </a:cubicBezTo>
                  <a:cubicBezTo>
                    <a:pt x="151" y="71"/>
                    <a:pt x="379" y="90"/>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5"/>
            <p:cNvSpPr/>
            <p:nvPr/>
          </p:nvSpPr>
          <p:spPr>
            <a:xfrm>
              <a:off x="853106" y="3553258"/>
              <a:ext cx="14027" cy="4215"/>
            </a:xfrm>
            <a:custGeom>
              <a:rect b="b" l="l" r="r" t="t"/>
              <a:pathLst>
                <a:path extrusionOk="0" h="140" w="393">
                  <a:moveTo>
                    <a:pt x="102" y="115"/>
                  </a:moveTo>
                  <a:cubicBezTo>
                    <a:pt x="155" y="140"/>
                    <a:pt x="392" y="72"/>
                    <a:pt x="292" y="24"/>
                  </a:cubicBezTo>
                  <a:cubicBezTo>
                    <a:pt x="242" y="0"/>
                    <a:pt x="1" y="68"/>
                    <a:pt x="102"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5"/>
            <p:cNvSpPr/>
            <p:nvPr/>
          </p:nvSpPr>
          <p:spPr>
            <a:xfrm>
              <a:off x="8944269" y="3545640"/>
              <a:ext cx="23914" cy="5992"/>
            </a:xfrm>
            <a:custGeom>
              <a:rect b="b" l="l" r="r" t="t"/>
              <a:pathLst>
                <a:path extrusionOk="0" h="199" w="670">
                  <a:moveTo>
                    <a:pt x="582" y="4"/>
                  </a:moveTo>
                  <a:cubicBezTo>
                    <a:pt x="249" y="0"/>
                    <a:pt x="87" y="74"/>
                    <a:pt x="1" y="185"/>
                  </a:cubicBezTo>
                  <a:cubicBezTo>
                    <a:pt x="304" y="178"/>
                    <a:pt x="669" y="198"/>
                    <a:pt x="582" y="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5"/>
            <p:cNvSpPr/>
            <p:nvPr/>
          </p:nvSpPr>
          <p:spPr>
            <a:xfrm>
              <a:off x="8824166" y="3545430"/>
              <a:ext cx="23914" cy="5811"/>
            </a:xfrm>
            <a:custGeom>
              <a:rect b="b" l="l" r="r" t="t"/>
              <a:pathLst>
                <a:path extrusionOk="0" h="193" w="670">
                  <a:moveTo>
                    <a:pt x="475" y="192"/>
                  </a:moveTo>
                  <a:cubicBezTo>
                    <a:pt x="475" y="104"/>
                    <a:pt x="633" y="85"/>
                    <a:pt x="669" y="11"/>
                  </a:cubicBezTo>
                  <a:cubicBezTo>
                    <a:pt x="365" y="21"/>
                    <a:pt x="1" y="1"/>
                    <a:pt x="91"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5"/>
            <p:cNvSpPr/>
            <p:nvPr/>
          </p:nvSpPr>
          <p:spPr>
            <a:xfrm>
              <a:off x="2949146" y="3540311"/>
              <a:ext cx="13813" cy="10930"/>
            </a:xfrm>
            <a:custGeom>
              <a:rect b="b" l="l" r="r" t="t"/>
              <a:pathLst>
                <a:path extrusionOk="0" h="363" w="387">
                  <a:moveTo>
                    <a:pt x="387" y="1"/>
                  </a:moveTo>
                  <a:lnTo>
                    <a:pt x="0" y="1"/>
                  </a:lnTo>
                  <a:lnTo>
                    <a:pt x="0" y="362"/>
                  </a:lnTo>
                  <a:lnTo>
                    <a:pt x="387" y="3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5"/>
            <p:cNvSpPr/>
            <p:nvPr/>
          </p:nvSpPr>
          <p:spPr>
            <a:xfrm>
              <a:off x="6793264" y="3545038"/>
              <a:ext cx="14027" cy="4246"/>
            </a:xfrm>
            <a:custGeom>
              <a:rect b="b" l="l" r="r" t="t"/>
              <a:pathLst>
                <a:path extrusionOk="0" h="141" w="393">
                  <a:moveTo>
                    <a:pt x="293" y="24"/>
                  </a:moveTo>
                  <a:cubicBezTo>
                    <a:pt x="240" y="0"/>
                    <a:pt x="1" y="68"/>
                    <a:pt x="97" y="117"/>
                  </a:cubicBezTo>
                  <a:cubicBezTo>
                    <a:pt x="155" y="140"/>
                    <a:pt x="392"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5"/>
            <p:cNvSpPr/>
            <p:nvPr/>
          </p:nvSpPr>
          <p:spPr>
            <a:xfrm>
              <a:off x="8276688" y="3543081"/>
              <a:ext cx="13777" cy="2680"/>
            </a:xfrm>
            <a:custGeom>
              <a:rect b="b" l="l" r="r" t="t"/>
              <a:pathLst>
                <a:path extrusionOk="0" h="89" w="386">
                  <a:moveTo>
                    <a:pt x="386" y="0"/>
                  </a:moveTo>
                  <a:cubicBezTo>
                    <a:pt x="237" y="21"/>
                    <a:pt x="7" y="2"/>
                    <a:pt x="1" y="89"/>
                  </a:cubicBezTo>
                  <a:cubicBezTo>
                    <a:pt x="150" y="68"/>
                    <a:pt x="383"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5"/>
            <p:cNvSpPr/>
            <p:nvPr/>
          </p:nvSpPr>
          <p:spPr>
            <a:xfrm>
              <a:off x="6576615" y="3542569"/>
              <a:ext cx="20595" cy="3704"/>
            </a:xfrm>
            <a:custGeom>
              <a:rect b="b" l="l" r="r" t="t"/>
              <a:pathLst>
                <a:path extrusionOk="0" h="123" w="577">
                  <a:moveTo>
                    <a:pt x="577" y="17"/>
                  </a:moveTo>
                  <a:cubicBezTo>
                    <a:pt x="351" y="30"/>
                    <a:pt x="28" y="0"/>
                    <a:pt x="1" y="106"/>
                  </a:cubicBezTo>
                  <a:cubicBezTo>
                    <a:pt x="227" y="92"/>
                    <a:pt x="547" y="123"/>
                    <a:pt x="577" y="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5"/>
            <p:cNvSpPr/>
            <p:nvPr/>
          </p:nvSpPr>
          <p:spPr>
            <a:xfrm>
              <a:off x="8896156" y="3537210"/>
              <a:ext cx="6924" cy="6233"/>
            </a:xfrm>
            <a:custGeom>
              <a:rect b="b" l="l" r="r" t="t"/>
              <a:pathLst>
                <a:path extrusionOk="0" h="207" w="194">
                  <a:moveTo>
                    <a:pt x="194" y="104"/>
                  </a:moveTo>
                  <a:cubicBezTo>
                    <a:pt x="194" y="53"/>
                    <a:pt x="38" y="1"/>
                    <a:pt x="0" y="104"/>
                  </a:cubicBezTo>
                  <a:cubicBezTo>
                    <a:pt x="0" y="153"/>
                    <a:pt x="156"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5"/>
            <p:cNvSpPr/>
            <p:nvPr/>
          </p:nvSpPr>
          <p:spPr>
            <a:xfrm>
              <a:off x="8743823" y="3537571"/>
              <a:ext cx="21558" cy="6474"/>
            </a:xfrm>
            <a:custGeom>
              <a:rect b="b" l="l" r="r" t="t"/>
              <a:pathLst>
                <a:path extrusionOk="0" h="215" w="604">
                  <a:moveTo>
                    <a:pt x="603" y="183"/>
                  </a:moveTo>
                  <a:lnTo>
                    <a:pt x="603" y="0"/>
                  </a:lnTo>
                  <a:lnTo>
                    <a:pt x="26" y="0"/>
                  </a:lnTo>
                  <a:cubicBezTo>
                    <a:pt x="0" y="164"/>
                    <a:pt x="219" y="215"/>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5"/>
            <p:cNvSpPr/>
            <p:nvPr/>
          </p:nvSpPr>
          <p:spPr>
            <a:xfrm>
              <a:off x="1453300" y="3524444"/>
              <a:ext cx="37049" cy="15898"/>
            </a:xfrm>
            <a:custGeom>
              <a:rect b="b" l="l" r="r" t="t"/>
              <a:pathLst>
                <a:path extrusionOk="0" h="528" w="1038">
                  <a:moveTo>
                    <a:pt x="835" y="528"/>
                  </a:moveTo>
                  <a:cubicBezTo>
                    <a:pt x="1038" y="0"/>
                    <a:pt x="0" y="490"/>
                    <a:pt x="835" y="5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5"/>
            <p:cNvSpPr/>
            <p:nvPr/>
          </p:nvSpPr>
          <p:spPr>
            <a:xfrm>
              <a:off x="8214763" y="3526612"/>
              <a:ext cx="30017" cy="10990"/>
            </a:xfrm>
            <a:custGeom>
              <a:rect b="b" l="l" r="r" t="t"/>
              <a:pathLst>
                <a:path extrusionOk="0" h="365" w="841">
                  <a:moveTo>
                    <a:pt x="578" y="0"/>
                  </a:moveTo>
                  <a:cubicBezTo>
                    <a:pt x="748" y="293"/>
                    <a:pt x="79" y="188"/>
                    <a:pt x="1" y="364"/>
                  </a:cubicBezTo>
                  <a:lnTo>
                    <a:pt x="771" y="364"/>
                  </a:lnTo>
                  <a:cubicBezTo>
                    <a:pt x="738" y="229"/>
                    <a:pt x="840" y="30"/>
                    <a:pt x="5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5"/>
            <p:cNvSpPr/>
            <p:nvPr/>
          </p:nvSpPr>
          <p:spPr>
            <a:xfrm>
              <a:off x="6590249" y="3534831"/>
              <a:ext cx="13849" cy="2740"/>
            </a:xfrm>
            <a:custGeom>
              <a:rect b="b" l="l" r="r" t="t"/>
              <a:pathLst>
                <a:path extrusionOk="0" h="91" w="388">
                  <a:moveTo>
                    <a:pt x="388" y="0"/>
                  </a:moveTo>
                  <a:cubicBezTo>
                    <a:pt x="239" y="20"/>
                    <a:pt x="8" y="3"/>
                    <a:pt x="0" y="90"/>
                  </a:cubicBezTo>
                  <a:cubicBezTo>
                    <a:pt x="153" y="72"/>
                    <a:pt x="384" y="90"/>
                    <a:pt x="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5"/>
            <p:cNvSpPr/>
            <p:nvPr/>
          </p:nvSpPr>
          <p:spPr>
            <a:xfrm>
              <a:off x="5127490" y="3534079"/>
              <a:ext cx="14099" cy="4306"/>
            </a:xfrm>
            <a:custGeom>
              <a:rect b="b" l="l" r="r" t="t"/>
              <a:pathLst>
                <a:path extrusionOk="0" h="143" w="395">
                  <a:moveTo>
                    <a:pt x="294" y="25"/>
                  </a:moveTo>
                  <a:cubicBezTo>
                    <a:pt x="241" y="0"/>
                    <a:pt x="1" y="69"/>
                    <a:pt x="103" y="115"/>
                  </a:cubicBezTo>
                  <a:cubicBezTo>
                    <a:pt x="156" y="143"/>
                    <a:pt x="395"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5"/>
            <p:cNvSpPr/>
            <p:nvPr/>
          </p:nvSpPr>
          <p:spPr>
            <a:xfrm>
              <a:off x="2191979" y="3529352"/>
              <a:ext cx="22665" cy="8250"/>
            </a:xfrm>
            <a:custGeom>
              <a:rect b="b" l="l" r="r" t="t"/>
              <a:pathLst>
                <a:path extrusionOk="0" h="274" w="635">
                  <a:moveTo>
                    <a:pt x="1" y="273"/>
                  </a:moveTo>
                  <a:lnTo>
                    <a:pt x="385" y="273"/>
                  </a:lnTo>
                  <a:cubicBezTo>
                    <a:pt x="400" y="157"/>
                    <a:pt x="635" y="148"/>
                    <a:pt x="578" y="1"/>
                  </a:cubicBezTo>
                  <a:lnTo>
                    <a:pt x="0" y="1"/>
                  </a:lnTo>
                  <a:cubicBezTo>
                    <a:pt x="1" y="92"/>
                    <a:pt x="1" y="182"/>
                    <a:pt x="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5"/>
            <p:cNvSpPr/>
            <p:nvPr/>
          </p:nvSpPr>
          <p:spPr>
            <a:xfrm>
              <a:off x="8803072" y="3531309"/>
              <a:ext cx="14099" cy="4276"/>
            </a:xfrm>
            <a:custGeom>
              <a:rect b="b" l="l" r="r" t="t"/>
              <a:pathLst>
                <a:path extrusionOk="0" h="142" w="395">
                  <a:moveTo>
                    <a:pt x="102" y="117"/>
                  </a:moveTo>
                  <a:cubicBezTo>
                    <a:pt x="157" y="142"/>
                    <a:pt x="395" y="73"/>
                    <a:pt x="295" y="26"/>
                  </a:cubicBezTo>
                  <a:cubicBezTo>
                    <a:pt x="242" y="1"/>
                    <a:pt x="0" y="71"/>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5"/>
            <p:cNvSpPr/>
            <p:nvPr/>
          </p:nvSpPr>
          <p:spPr>
            <a:xfrm>
              <a:off x="6934854" y="3522397"/>
              <a:ext cx="20309" cy="13519"/>
            </a:xfrm>
            <a:custGeom>
              <a:rect b="b" l="l" r="r" t="t"/>
              <a:pathLst>
                <a:path extrusionOk="0" h="449" w="569">
                  <a:moveTo>
                    <a:pt x="375" y="413"/>
                  </a:moveTo>
                  <a:cubicBezTo>
                    <a:pt x="387" y="357"/>
                    <a:pt x="405" y="305"/>
                    <a:pt x="569" y="322"/>
                  </a:cubicBezTo>
                  <a:lnTo>
                    <a:pt x="569" y="139"/>
                  </a:lnTo>
                  <a:cubicBezTo>
                    <a:pt x="95" y="1"/>
                    <a:pt x="1" y="448"/>
                    <a:pt x="375"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5"/>
            <p:cNvSpPr/>
            <p:nvPr/>
          </p:nvSpPr>
          <p:spPr>
            <a:xfrm>
              <a:off x="6136034" y="3529201"/>
              <a:ext cx="23950" cy="6052"/>
            </a:xfrm>
            <a:custGeom>
              <a:rect b="b" l="l" r="r" t="t"/>
              <a:pathLst>
                <a:path extrusionOk="0" h="201" w="671">
                  <a:moveTo>
                    <a:pt x="579" y="6"/>
                  </a:moveTo>
                  <a:cubicBezTo>
                    <a:pt x="248" y="0"/>
                    <a:pt x="83" y="76"/>
                    <a:pt x="0" y="187"/>
                  </a:cubicBezTo>
                  <a:cubicBezTo>
                    <a:pt x="303" y="179"/>
                    <a:pt x="670" y="200"/>
                    <a:pt x="579"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5"/>
            <p:cNvSpPr/>
            <p:nvPr/>
          </p:nvSpPr>
          <p:spPr>
            <a:xfrm>
              <a:off x="7863662" y="3521132"/>
              <a:ext cx="33587" cy="17343"/>
            </a:xfrm>
            <a:custGeom>
              <a:rect b="b" l="l" r="r" t="t"/>
              <a:pathLst>
                <a:path extrusionOk="0" h="576" w="941">
                  <a:moveTo>
                    <a:pt x="1" y="92"/>
                  </a:moveTo>
                  <a:lnTo>
                    <a:pt x="1" y="274"/>
                  </a:lnTo>
                  <a:cubicBezTo>
                    <a:pt x="357" y="575"/>
                    <a:pt x="941" y="1"/>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5"/>
            <p:cNvSpPr/>
            <p:nvPr/>
          </p:nvSpPr>
          <p:spPr>
            <a:xfrm>
              <a:off x="6552344" y="3528599"/>
              <a:ext cx="14063" cy="4276"/>
            </a:xfrm>
            <a:custGeom>
              <a:rect b="b" l="l" r="r" t="t"/>
              <a:pathLst>
                <a:path extrusionOk="0" h="142" w="394">
                  <a:moveTo>
                    <a:pt x="293" y="26"/>
                  </a:moveTo>
                  <a:cubicBezTo>
                    <a:pt x="238" y="1"/>
                    <a:pt x="1" y="70"/>
                    <a:pt x="100" y="117"/>
                  </a:cubicBezTo>
                  <a:cubicBezTo>
                    <a:pt x="154" y="142"/>
                    <a:pt x="394"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5"/>
            <p:cNvSpPr/>
            <p:nvPr/>
          </p:nvSpPr>
          <p:spPr>
            <a:xfrm>
              <a:off x="4370609" y="3510142"/>
              <a:ext cx="37763" cy="26858"/>
            </a:xfrm>
            <a:custGeom>
              <a:rect b="b" l="l" r="r" t="t"/>
              <a:pathLst>
                <a:path extrusionOk="0" h="892" w="1058">
                  <a:moveTo>
                    <a:pt x="1058" y="547"/>
                  </a:moveTo>
                  <a:lnTo>
                    <a:pt x="1058" y="366"/>
                  </a:lnTo>
                  <a:cubicBezTo>
                    <a:pt x="280" y="0"/>
                    <a:pt x="0" y="892"/>
                    <a:pt x="1058" y="5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5"/>
            <p:cNvSpPr/>
            <p:nvPr/>
          </p:nvSpPr>
          <p:spPr>
            <a:xfrm>
              <a:off x="9080076" y="3518482"/>
              <a:ext cx="22700" cy="8190"/>
            </a:xfrm>
            <a:custGeom>
              <a:rect b="b" l="l" r="r" t="t"/>
              <a:pathLst>
                <a:path extrusionOk="0" h="272" w="636">
                  <a:moveTo>
                    <a:pt x="634" y="0"/>
                  </a:moveTo>
                  <a:lnTo>
                    <a:pt x="249" y="0"/>
                  </a:lnTo>
                  <a:cubicBezTo>
                    <a:pt x="236" y="115"/>
                    <a:pt x="1" y="125"/>
                    <a:pt x="54" y="272"/>
                  </a:cubicBezTo>
                  <a:lnTo>
                    <a:pt x="635" y="272"/>
                  </a:lnTo>
                  <a:cubicBezTo>
                    <a:pt x="634" y="180"/>
                    <a:pt x="634" y="89"/>
                    <a:pt x="6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5"/>
            <p:cNvSpPr/>
            <p:nvPr/>
          </p:nvSpPr>
          <p:spPr>
            <a:xfrm>
              <a:off x="72026" y="3520831"/>
              <a:ext cx="6924" cy="6203"/>
            </a:xfrm>
            <a:custGeom>
              <a:rect b="b" l="l" r="r" t="t"/>
              <a:pathLst>
                <a:path extrusionOk="0" h="206" w="194">
                  <a:moveTo>
                    <a:pt x="194" y="102"/>
                  </a:moveTo>
                  <a:cubicBezTo>
                    <a:pt x="194" y="51"/>
                    <a:pt x="39" y="0"/>
                    <a:pt x="1" y="102"/>
                  </a:cubicBezTo>
                  <a:cubicBezTo>
                    <a:pt x="1" y="153"/>
                    <a:pt x="157" y="205"/>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5"/>
            <p:cNvSpPr/>
            <p:nvPr/>
          </p:nvSpPr>
          <p:spPr>
            <a:xfrm>
              <a:off x="8724086" y="3518091"/>
              <a:ext cx="6960" cy="6173"/>
            </a:xfrm>
            <a:custGeom>
              <a:rect b="b" l="l" r="r" t="t"/>
              <a:pathLst>
                <a:path extrusionOk="0" h="205" w="195">
                  <a:moveTo>
                    <a:pt x="193" y="102"/>
                  </a:moveTo>
                  <a:cubicBezTo>
                    <a:pt x="194" y="52"/>
                    <a:pt x="37" y="0"/>
                    <a:pt x="1" y="102"/>
                  </a:cubicBezTo>
                  <a:cubicBezTo>
                    <a:pt x="1" y="153"/>
                    <a:pt x="159"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5"/>
            <p:cNvSpPr/>
            <p:nvPr/>
          </p:nvSpPr>
          <p:spPr>
            <a:xfrm>
              <a:off x="8373378" y="3510263"/>
              <a:ext cx="39583" cy="16771"/>
            </a:xfrm>
            <a:custGeom>
              <a:rect b="b" l="l" r="r" t="t"/>
              <a:pathLst>
                <a:path extrusionOk="0" h="557" w="1109">
                  <a:moveTo>
                    <a:pt x="954" y="453"/>
                  </a:moveTo>
                  <a:cubicBezTo>
                    <a:pt x="1109" y="140"/>
                    <a:pt x="776" y="55"/>
                    <a:pt x="378" y="0"/>
                  </a:cubicBezTo>
                  <a:cubicBezTo>
                    <a:pt x="0" y="173"/>
                    <a:pt x="175" y="556"/>
                    <a:pt x="954" y="4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5"/>
            <p:cNvSpPr/>
            <p:nvPr/>
          </p:nvSpPr>
          <p:spPr>
            <a:xfrm>
              <a:off x="5719368" y="3520439"/>
              <a:ext cx="14170" cy="4215"/>
            </a:xfrm>
            <a:custGeom>
              <a:rect b="b" l="l" r="r" t="t"/>
              <a:pathLst>
                <a:path extrusionOk="0" h="140" w="397">
                  <a:moveTo>
                    <a:pt x="294" y="24"/>
                  </a:moveTo>
                  <a:cubicBezTo>
                    <a:pt x="242" y="0"/>
                    <a:pt x="1" y="68"/>
                    <a:pt x="104" y="115"/>
                  </a:cubicBezTo>
                  <a:cubicBezTo>
                    <a:pt x="157" y="140"/>
                    <a:pt x="396"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5"/>
            <p:cNvSpPr/>
            <p:nvPr/>
          </p:nvSpPr>
          <p:spPr>
            <a:xfrm>
              <a:off x="749886" y="3520439"/>
              <a:ext cx="14027" cy="4215"/>
            </a:xfrm>
            <a:custGeom>
              <a:rect b="b" l="l" r="r" t="t"/>
              <a:pathLst>
                <a:path extrusionOk="0" h="140" w="393">
                  <a:moveTo>
                    <a:pt x="294" y="24"/>
                  </a:moveTo>
                  <a:cubicBezTo>
                    <a:pt x="240" y="0"/>
                    <a:pt x="0" y="68"/>
                    <a:pt x="98" y="115"/>
                  </a:cubicBezTo>
                  <a:cubicBezTo>
                    <a:pt x="155" y="140"/>
                    <a:pt x="393"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5"/>
            <p:cNvSpPr/>
            <p:nvPr/>
          </p:nvSpPr>
          <p:spPr>
            <a:xfrm>
              <a:off x="8799859" y="3518482"/>
              <a:ext cx="13777" cy="2680"/>
            </a:xfrm>
            <a:custGeom>
              <a:rect b="b" l="l" r="r" t="t"/>
              <a:pathLst>
                <a:path extrusionOk="0" h="89" w="386">
                  <a:moveTo>
                    <a:pt x="385" y="0"/>
                  </a:moveTo>
                  <a:cubicBezTo>
                    <a:pt x="235" y="21"/>
                    <a:pt x="3" y="1"/>
                    <a:pt x="0" y="89"/>
                  </a:cubicBezTo>
                  <a:cubicBezTo>
                    <a:pt x="149" y="69"/>
                    <a:pt x="379" y="88"/>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5"/>
            <p:cNvSpPr/>
            <p:nvPr/>
          </p:nvSpPr>
          <p:spPr>
            <a:xfrm>
              <a:off x="6459581" y="3496684"/>
              <a:ext cx="52754" cy="24479"/>
            </a:xfrm>
            <a:custGeom>
              <a:rect b="b" l="l" r="r" t="t"/>
              <a:pathLst>
                <a:path extrusionOk="0" h="813" w="1478">
                  <a:moveTo>
                    <a:pt x="1" y="813"/>
                  </a:moveTo>
                  <a:cubicBezTo>
                    <a:pt x="1477" y="681"/>
                    <a:pt x="31" y="1"/>
                    <a:pt x="1" y="8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5"/>
            <p:cNvSpPr/>
            <p:nvPr/>
          </p:nvSpPr>
          <p:spPr>
            <a:xfrm>
              <a:off x="729291" y="3517730"/>
              <a:ext cx="13991" cy="4215"/>
            </a:xfrm>
            <a:custGeom>
              <a:rect b="b" l="l" r="r" t="t"/>
              <a:pathLst>
                <a:path extrusionOk="0" h="140" w="392">
                  <a:moveTo>
                    <a:pt x="291" y="25"/>
                  </a:moveTo>
                  <a:cubicBezTo>
                    <a:pt x="242" y="0"/>
                    <a:pt x="0" y="68"/>
                    <a:pt x="99" y="114"/>
                  </a:cubicBezTo>
                  <a:cubicBezTo>
                    <a:pt x="153" y="140"/>
                    <a:pt x="392" y="71"/>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5"/>
            <p:cNvSpPr/>
            <p:nvPr/>
          </p:nvSpPr>
          <p:spPr>
            <a:xfrm>
              <a:off x="3272656" y="3509901"/>
              <a:ext cx="7031" cy="6173"/>
            </a:xfrm>
            <a:custGeom>
              <a:rect b="b" l="l" r="r" t="t"/>
              <a:pathLst>
                <a:path extrusionOk="0" h="205" w="197">
                  <a:moveTo>
                    <a:pt x="195" y="102"/>
                  </a:moveTo>
                  <a:cubicBezTo>
                    <a:pt x="197" y="53"/>
                    <a:pt x="40" y="1"/>
                    <a:pt x="2" y="102"/>
                  </a:cubicBezTo>
                  <a:cubicBezTo>
                    <a:pt x="1" y="155"/>
                    <a:pt x="159" y="204"/>
                    <a:pt x="195"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5"/>
            <p:cNvSpPr/>
            <p:nvPr/>
          </p:nvSpPr>
          <p:spPr>
            <a:xfrm>
              <a:off x="7017123" y="3504753"/>
              <a:ext cx="22558" cy="8250"/>
            </a:xfrm>
            <a:custGeom>
              <a:rect b="b" l="l" r="r" t="t"/>
              <a:pathLst>
                <a:path extrusionOk="0" h="274" w="632">
                  <a:moveTo>
                    <a:pt x="577" y="1"/>
                  </a:moveTo>
                  <a:lnTo>
                    <a:pt x="1" y="1"/>
                  </a:lnTo>
                  <a:lnTo>
                    <a:pt x="1" y="273"/>
                  </a:lnTo>
                  <a:lnTo>
                    <a:pt x="386" y="273"/>
                  </a:lnTo>
                  <a:cubicBezTo>
                    <a:pt x="396" y="157"/>
                    <a:pt x="631" y="147"/>
                    <a:pt x="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5"/>
            <p:cNvSpPr/>
            <p:nvPr/>
          </p:nvSpPr>
          <p:spPr>
            <a:xfrm>
              <a:off x="6700465" y="3504753"/>
              <a:ext cx="20666" cy="8250"/>
            </a:xfrm>
            <a:custGeom>
              <a:rect b="b" l="l" r="r" t="t"/>
              <a:pathLst>
                <a:path extrusionOk="0" h="274" w="579">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5"/>
            <p:cNvSpPr/>
            <p:nvPr/>
          </p:nvSpPr>
          <p:spPr>
            <a:xfrm>
              <a:off x="3668300" y="3509480"/>
              <a:ext cx="14099" cy="4215"/>
            </a:xfrm>
            <a:custGeom>
              <a:rect b="b" l="l" r="r" t="t"/>
              <a:pathLst>
                <a:path extrusionOk="0" h="140" w="395">
                  <a:moveTo>
                    <a:pt x="293" y="26"/>
                  </a:moveTo>
                  <a:cubicBezTo>
                    <a:pt x="240" y="0"/>
                    <a:pt x="1" y="71"/>
                    <a:pt x="102" y="116"/>
                  </a:cubicBezTo>
                  <a:cubicBezTo>
                    <a:pt x="153" y="140"/>
                    <a:pt x="395"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5"/>
            <p:cNvSpPr/>
            <p:nvPr/>
          </p:nvSpPr>
          <p:spPr>
            <a:xfrm>
              <a:off x="2267753" y="3507162"/>
              <a:ext cx="6996" cy="6203"/>
            </a:xfrm>
            <a:custGeom>
              <a:rect b="b" l="l" r="r" t="t"/>
              <a:pathLst>
                <a:path extrusionOk="0" h="206" w="196">
                  <a:moveTo>
                    <a:pt x="194" y="103"/>
                  </a:moveTo>
                  <a:cubicBezTo>
                    <a:pt x="195" y="52"/>
                    <a:pt x="39" y="0"/>
                    <a:pt x="2" y="103"/>
                  </a:cubicBezTo>
                  <a:cubicBezTo>
                    <a:pt x="1" y="154"/>
                    <a:pt x="156" y="205"/>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5"/>
            <p:cNvSpPr/>
            <p:nvPr/>
          </p:nvSpPr>
          <p:spPr>
            <a:xfrm>
              <a:off x="8169898" y="3506770"/>
              <a:ext cx="14027" cy="4276"/>
            </a:xfrm>
            <a:custGeom>
              <a:rect b="b" l="l" r="r" t="t"/>
              <a:pathLst>
                <a:path extrusionOk="0" h="142" w="393">
                  <a:moveTo>
                    <a:pt x="295" y="25"/>
                  </a:moveTo>
                  <a:cubicBezTo>
                    <a:pt x="240" y="0"/>
                    <a:pt x="1" y="69"/>
                    <a:pt x="101" y="116"/>
                  </a:cubicBezTo>
                  <a:cubicBezTo>
                    <a:pt x="154" y="141"/>
                    <a:pt x="392"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5"/>
            <p:cNvSpPr/>
            <p:nvPr/>
          </p:nvSpPr>
          <p:spPr>
            <a:xfrm>
              <a:off x="330042" y="3506770"/>
              <a:ext cx="14027" cy="4276"/>
            </a:xfrm>
            <a:custGeom>
              <a:rect b="b" l="l" r="r" t="t"/>
              <a:pathLst>
                <a:path extrusionOk="0" h="142" w="393">
                  <a:moveTo>
                    <a:pt x="294" y="25"/>
                  </a:moveTo>
                  <a:cubicBezTo>
                    <a:pt x="241" y="0"/>
                    <a:pt x="1" y="69"/>
                    <a:pt x="100" y="116"/>
                  </a:cubicBezTo>
                  <a:cubicBezTo>
                    <a:pt x="153" y="141"/>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5"/>
            <p:cNvSpPr/>
            <p:nvPr/>
          </p:nvSpPr>
          <p:spPr>
            <a:xfrm>
              <a:off x="6855189" y="3504000"/>
              <a:ext cx="14027" cy="4276"/>
            </a:xfrm>
            <a:custGeom>
              <a:rect b="b" l="l" r="r" t="t"/>
              <a:pathLst>
                <a:path extrusionOk="0" h="142" w="393">
                  <a:moveTo>
                    <a:pt x="294" y="26"/>
                  </a:moveTo>
                  <a:cubicBezTo>
                    <a:pt x="241" y="1"/>
                    <a:pt x="1" y="70"/>
                    <a:pt x="101" y="117"/>
                  </a:cubicBezTo>
                  <a:cubicBezTo>
                    <a:pt x="153" y="142"/>
                    <a:pt x="392" y="72"/>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5"/>
            <p:cNvSpPr/>
            <p:nvPr/>
          </p:nvSpPr>
          <p:spPr>
            <a:xfrm>
              <a:off x="6593925" y="3498912"/>
              <a:ext cx="23914" cy="5871"/>
            </a:xfrm>
            <a:custGeom>
              <a:rect b="b" l="l" r="r" t="t"/>
              <a:pathLst>
                <a:path extrusionOk="0" h="195" w="670">
                  <a:moveTo>
                    <a:pt x="477" y="195"/>
                  </a:moveTo>
                  <a:cubicBezTo>
                    <a:pt x="477" y="103"/>
                    <a:pt x="633" y="86"/>
                    <a:pt x="670" y="13"/>
                  </a:cubicBezTo>
                  <a:cubicBezTo>
                    <a:pt x="370" y="21"/>
                    <a:pt x="0" y="0"/>
                    <a:pt x="92"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5"/>
            <p:cNvSpPr/>
            <p:nvPr/>
          </p:nvSpPr>
          <p:spPr>
            <a:xfrm>
              <a:off x="6080926" y="3496172"/>
              <a:ext cx="6996" cy="6263"/>
            </a:xfrm>
            <a:custGeom>
              <a:rect b="b" l="l" r="r" t="t"/>
              <a:pathLst>
                <a:path extrusionOk="0" h="208" w="196">
                  <a:moveTo>
                    <a:pt x="195" y="104"/>
                  </a:moveTo>
                  <a:cubicBezTo>
                    <a:pt x="196" y="53"/>
                    <a:pt x="39" y="1"/>
                    <a:pt x="4" y="104"/>
                  </a:cubicBezTo>
                  <a:cubicBezTo>
                    <a:pt x="0" y="155"/>
                    <a:pt x="157"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5"/>
            <p:cNvSpPr/>
            <p:nvPr/>
          </p:nvSpPr>
          <p:spPr>
            <a:xfrm>
              <a:off x="5578492" y="3493824"/>
              <a:ext cx="13777" cy="5510"/>
            </a:xfrm>
            <a:custGeom>
              <a:rect b="b" l="l" r="r" t="t"/>
              <a:pathLst>
                <a:path extrusionOk="0" h="183" w="386">
                  <a:moveTo>
                    <a:pt x="386" y="1"/>
                  </a:moveTo>
                  <a:lnTo>
                    <a:pt x="0" y="1"/>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5"/>
            <p:cNvSpPr/>
            <p:nvPr/>
          </p:nvSpPr>
          <p:spPr>
            <a:xfrm>
              <a:off x="2188517" y="3495781"/>
              <a:ext cx="13956" cy="4276"/>
            </a:xfrm>
            <a:custGeom>
              <a:rect b="b" l="l" r="r" t="t"/>
              <a:pathLst>
                <a:path extrusionOk="0" h="142" w="391">
                  <a:moveTo>
                    <a:pt x="98" y="117"/>
                  </a:moveTo>
                  <a:cubicBezTo>
                    <a:pt x="152" y="142"/>
                    <a:pt x="391" y="73"/>
                    <a:pt x="290" y="26"/>
                  </a:cubicBezTo>
                  <a:cubicBezTo>
                    <a:pt x="238" y="1"/>
                    <a:pt x="1" y="70"/>
                    <a:pt x="98"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5"/>
            <p:cNvSpPr/>
            <p:nvPr/>
          </p:nvSpPr>
          <p:spPr>
            <a:xfrm>
              <a:off x="614899" y="3491084"/>
              <a:ext cx="21594" cy="6474"/>
            </a:xfrm>
            <a:custGeom>
              <a:rect b="b" l="l" r="r" t="t"/>
              <a:pathLst>
                <a:path extrusionOk="0" h="215" w="605">
                  <a:moveTo>
                    <a:pt x="605" y="182"/>
                  </a:moveTo>
                  <a:lnTo>
                    <a:pt x="605" y="0"/>
                  </a:lnTo>
                  <a:lnTo>
                    <a:pt x="27" y="0"/>
                  </a:lnTo>
                  <a:cubicBezTo>
                    <a:pt x="0" y="163"/>
                    <a:pt x="217" y="214"/>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5"/>
            <p:cNvSpPr/>
            <p:nvPr/>
          </p:nvSpPr>
          <p:spPr>
            <a:xfrm>
              <a:off x="5279002" y="3487651"/>
              <a:ext cx="13920" cy="4246"/>
            </a:xfrm>
            <a:custGeom>
              <a:rect b="b" l="l" r="r" t="t"/>
              <a:pathLst>
                <a:path extrusionOk="0" h="141" w="390">
                  <a:moveTo>
                    <a:pt x="291" y="25"/>
                  </a:moveTo>
                  <a:cubicBezTo>
                    <a:pt x="238" y="1"/>
                    <a:pt x="1" y="69"/>
                    <a:pt x="100" y="117"/>
                  </a:cubicBezTo>
                  <a:cubicBezTo>
                    <a:pt x="152" y="140"/>
                    <a:pt x="390" y="70"/>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5"/>
            <p:cNvSpPr/>
            <p:nvPr/>
          </p:nvSpPr>
          <p:spPr>
            <a:xfrm>
              <a:off x="2031009" y="3483105"/>
              <a:ext cx="34086" cy="8792"/>
            </a:xfrm>
            <a:custGeom>
              <a:rect b="b" l="l" r="r" t="t"/>
              <a:pathLst>
                <a:path extrusionOk="0" h="292" w="955">
                  <a:moveTo>
                    <a:pt x="76" y="176"/>
                  </a:moveTo>
                  <a:cubicBezTo>
                    <a:pt x="323" y="180"/>
                    <a:pt x="346" y="291"/>
                    <a:pt x="655" y="268"/>
                  </a:cubicBezTo>
                  <a:cubicBezTo>
                    <a:pt x="954" y="43"/>
                    <a:pt x="0" y="0"/>
                    <a:pt x="76" y="1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5"/>
            <p:cNvSpPr/>
            <p:nvPr/>
          </p:nvSpPr>
          <p:spPr>
            <a:xfrm>
              <a:off x="4728348" y="3484821"/>
              <a:ext cx="14063" cy="4306"/>
            </a:xfrm>
            <a:custGeom>
              <a:rect b="b" l="l" r="r" t="t"/>
              <a:pathLst>
                <a:path extrusionOk="0" h="143" w="394">
                  <a:moveTo>
                    <a:pt x="101" y="119"/>
                  </a:moveTo>
                  <a:cubicBezTo>
                    <a:pt x="154" y="143"/>
                    <a:pt x="394" y="75"/>
                    <a:pt x="293" y="28"/>
                  </a:cubicBezTo>
                  <a:cubicBezTo>
                    <a:pt x="241" y="1"/>
                    <a:pt x="1" y="71"/>
                    <a:pt x="101" y="1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5"/>
            <p:cNvSpPr/>
            <p:nvPr/>
          </p:nvSpPr>
          <p:spPr>
            <a:xfrm>
              <a:off x="4105561" y="3482352"/>
              <a:ext cx="13777" cy="6745"/>
            </a:xfrm>
            <a:custGeom>
              <a:rect b="b" l="l" r="r" t="t"/>
              <a:pathLst>
                <a:path extrusionOk="0" h="224" w="386">
                  <a:moveTo>
                    <a:pt x="385" y="110"/>
                  </a:moveTo>
                  <a:cubicBezTo>
                    <a:pt x="346" y="0"/>
                    <a:pt x="174" y="54"/>
                    <a:pt x="0" y="110"/>
                  </a:cubicBezTo>
                  <a:cubicBezTo>
                    <a:pt x="3" y="201"/>
                    <a:pt x="338" y="224"/>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5"/>
            <p:cNvSpPr/>
            <p:nvPr/>
          </p:nvSpPr>
          <p:spPr>
            <a:xfrm>
              <a:off x="1283479" y="3482864"/>
              <a:ext cx="13777" cy="2740"/>
            </a:xfrm>
            <a:custGeom>
              <a:rect b="b" l="l" r="r" t="t"/>
              <a:pathLst>
                <a:path extrusionOk="0" h="91" w="386">
                  <a:moveTo>
                    <a:pt x="385" y="0"/>
                  </a:moveTo>
                  <a:cubicBezTo>
                    <a:pt x="235" y="21"/>
                    <a:pt x="4" y="3"/>
                    <a:pt x="0" y="90"/>
                  </a:cubicBezTo>
                  <a:cubicBezTo>
                    <a:pt x="151" y="74"/>
                    <a:pt x="380"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5"/>
            <p:cNvSpPr/>
            <p:nvPr/>
          </p:nvSpPr>
          <p:spPr>
            <a:xfrm>
              <a:off x="762021" y="3474735"/>
              <a:ext cx="27198" cy="10960"/>
            </a:xfrm>
            <a:custGeom>
              <a:rect b="b" l="l" r="r" t="t"/>
              <a:pathLst>
                <a:path extrusionOk="0" h="364" w="762">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5"/>
            <p:cNvSpPr/>
            <p:nvPr/>
          </p:nvSpPr>
          <p:spPr>
            <a:xfrm>
              <a:off x="4511592" y="3476722"/>
              <a:ext cx="13920" cy="7437"/>
            </a:xfrm>
            <a:custGeom>
              <a:rect b="b" l="l" r="r" t="t"/>
              <a:pathLst>
                <a:path extrusionOk="0" h="247" w="390">
                  <a:moveTo>
                    <a:pt x="389" y="116"/>
                  </a:moveTo>
                  <a:cubicBezTo>
                    <a:pt x="384" y="22"/>
                    <a:pt x="50" y="1"/>
                    <a:pt x="0" y="116"/>
                  </a:cubicBezTo>
                  <a:cubicBezTo>
                    <a:pt x="220" y="105"/>
                    <a:pt x="303" y="246"/>
                    <a:pt x="38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5"/>
            <p:cNvSpPr/>
            <p:nvPr/>
          </p:nvSpPr>
          <p:spPr>
            <a:xfrm>
              <a:off x="874486" y="3471935"/>
              <a:ext cx="25592" cy="10960"/>
            </a:xfrm>
            <a:custGeom>
              <a:rect b="b" l="l" r="r" t="t"/>
              <a:pathLst>
                <a:path extrusionOk="0" h="364" w="717">
                  <a:moveTo>
                    <a:pt x="83" y="363"/>
                  </a:moveTo>
                  <a:lnTo>
                    <a:pt x="660" y="363"/>
                  </a:lnTo>
                  <a:cubicBezTo>
                    <a:pt x="716" y="157"/>
                    <a:pt x="614" y="21"/>
                    <a:pt x="275" y="1"/>
                  </a:cubicBezTo>
                  <a:cubicBezTo>
                    <a:pt x="215" y="125"/>
                    <a:pt x="1" y="173"/>
                    <a:pt x="83"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5"/>
            <p:cNvSpPr/>
            <p:nvPr/>
          </p:nvSpPr>
          <p:spPr>
            <a:xfrm>
              <a:off x="4619595" y="3466816"/>
              <a:ext cx="36621" cy="18006"/>
            </a:xfrm>
            <a:custGeom>
              <a:rect b="b" l="l" r="r" t="t"/>
              <a:pathLst>
                <a:path extrusionOk="0" h="598" w="1026">
                  <a:moveTo>
                    <a:pt x="1026" y="171"/>
                  </a:moveTo>
                  <a:cubicBezTo>
                    <a:pt x="411" y="224"/>
                    <a:pt x="429" y="1"/>
                    <a:pt x="61" y="171"/>
                  </a:cubicBezTo>
                  <a:cubicBezTo>
                    <a:pt x="0" y="597"/>
                    <a:pt x="953" y="413"/>
                    <a:pt x="1026" y="1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5"/>
            <p:cNvSpPr/>
            <p:nvPr/>
          </p:nvSpPr>
          <p:spPr>
            <a:xfrm>
              <a:off x="1214593" y="3474343"/>
              <a:ext cx="7031" cy="6233"/>
            </a:xfrm>
            <a:custGeom>
              <a:rect b="b" l="l" r="r" t="t"/>
              <a:pathLst>
                <a:path extrusionOk="0" h="207" w="197">
                  <a:moveTo>
                    <a:pt x="194" y="103"/>
                  </a:moveTo>
                  <a:cubicBezTo>
                    <a:pt x="197" y="54"/>
                    <a:pt x="39" y="0"/>
                    <a:pt x="1" y="103"/>
                  </a:cubicBezTo>
                  <a:cubicBezTo>
                    <a:pt x="1" y="152"/>
                    <a:pt x="159" y="206"/>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5"/>
            <p:cNvSpPr/>
            <p:nvPr/>
          </p:nvSpPr>
          <p:spPr>
            <a:xfrm>
              <a:off x="5826301" y="3469225"/>
              <a:ext cx="20737" cy="8250"/>
            </a:xfrm>
            <a:custGeom>
              <a:rect b="b" l="l" r="r" t="t"/>
              <a:pathLst>
                <a:path extrusionOk="0" h="274" w="581">
                  <a:moveTo>
                    <a:pt x="580" y="0"/>
                  </a:moveTo>
                  <a:lnTo>
                    <a:pt x="1" y="0"/>
                  </a:lnTo>
                  <a:lnTo>
                    <a:pt x="1" y="273"/>
                  </a:lnTo>
                  <a:lnTo>
                    <a:pt x="580"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5"/>
            <p:cNvSpPr/>
            <p:nvPr/>
          </p:nvSpPr>
          <p:spPr>
            <a:xfrm>
              <a:off x="4717177" y="3469255"/>
              <a:ext cx="14812" cy="9485"/>
            </a:xfrm>
            <a:custGeom>
              <a:rect b="b" l="l" r="r" t="t"/>
              <a:pathLst>
                <a:path extrusionOk="0" h="315" w="415">
                  <a:moveTo>
                    <a:pt x="414" y="272"/>
                  </a:moveTo>
                  <a:lnTo>
                    <a:pt x="414" y="91"/>
                  </a:lnTo>
                  <a:cubicBezTo>
                    <a:pt x="219" y="91"/>
                    <a:pt x="185" y="18"/>
                    <a:pt x="27" y="1"/>
                  </a:cubicBezTo>
                  <a:cubicBezTo>
                    <a:pt x="46" y="143"/>
                    <a:pt x="1" y="314"/>
                    <a:pt x="414"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5"/>
            <p:cNvSpPr/>
            <p:nvPr/>
          </p:nvSpPr>
          <p:spPr>
            <a:xfrm>
              <a:off x="860066" y="3471182"/>
              <a:ext cx="13991" cy="4336"/>
            </a:xfrm>
            <a:custGeom>
              <a:rect b="b" l="l" r="r" t="t"/>
              <a:pathLst>
                <a:path extrusionOk="0" h="144" w="392">
                  <a:moveTo>
                    <a:pt x="294" y="26"/>
                  </a:moveTo>
                  <a:cubicBezTo>
                    <a:pt x="240" y="1"/>
                    <a:pt x="0" y="70"/>
                    <a:pt x="98" y="117"/>
                  </a:cubicBezTo>
                  <a:cubicBezTo>
                    <a:pt x="154" y="143"/>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5"/>
            <p:cNvSpPr/>
            <p:nvPr/>
          </p:nvSpPr>
          <p:spPr>
            <a:xfrm>
              <a:off x="8834195" y="3465883"/>
              <a:ext cx="13884" cy="6835"/>
            </a:xfrm>
            <a:custGeom>
              <a:rect b="b" l="l" r="r" t="t"/>
              <a:pathLst>
                <a:path extrusionOk="0" h="227" w="389">
                  <a:moveTo>
                    <a:pt x="388" y="111"/>
                  </a:moveTo>
                  <a:cubicBezTo>
                    <a:pt x="346" y="1"/>
                    <a:pt x="173" y="57"/>
                    <a:pt x="0" y="111"/>
                  </a:cubicBezTo>
                  <a:cubicBezTo>
                    <a:pt x="6" y="203"/>
                    <a:pt x="337" y="226"/>
                    <a:pt x="388"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5"/>
            <p:cNvSpPr/>
            <p:nvPr/>
          </p:nvSpPr>
          <p:spPr>
            <a:xfrm>
              <a:off x="9050916" y="3462962"/>
              <a:ext cx="14063" cy="4336"/>
            </a:xfrm>
            <a:custGeom>
              <a:rect b="b" l="l" r="r" t="t"/>
              <a:pathLst>
                <a:path extrusionOk="0" h="144" w="394">
                  <a:moveTo>
                    <a:pt x="292" y="26"/>
                  </a:moveTo>
                  <a:cubicBezTo>
                    <a:pt x="240" y="1"/>
                    <a:pt x="1" y="70"/>
                    <a:pt x="100" y="117"/>
                  </a:cubicBezTo>
                  <a:cubicBezTo>
                    <a:pt x="152" y="143"/>
                    <a:pt x="394"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5"/>
            <p:cNvSpPr/>
            <p:nvPr/>
          </p:nvSpPr>
          <p:spPr>
            <a:xfrm>
              <a:off x="8968289" y="3462962"/>
              <a:ext cx="14063" cy="4336"/>
            </a:xfrm>
            <a:custGeom>
              <a:rect b="b" l="l" r="r" t="t"/>
              <a:pathLst>
                <a:path extrusionOk="0" h="144" w="394">
                  <a:moveTo>
                    <a:pt x="295" y="26"/>
                  </a:moveTo>
                  <a:cubicBezTo>
                    <a:pt x="242" y="1"/>
                    <a:pt x="0" y="70"/>
                    <a:pt x="103" y="117"/>
                  </a:cubicBezTo>
                  <a:cubicBezTo>
                    <a:pt x="155" y="143"/>
                    <a:pt x="393"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5"/>
            <p:cNvSpPr/>
            <p:nvPr/>
          </p:nvSpPr>
          <p:spPr>
            <a:xfrm>
              <a:off x="8625790" y="3451973"/>
              <a:ext cx="22665" cy="11773"/>
            </a:xfrm>
            <a:custGeom>
              <a:rect b="b" l="l" r="r" t="t"/>
              <a:pathLst>
                <a:path extrusionOk="0" h="391" w="635">
                  <a:moveTo>
                    <a:pt x="635" y="391"/>
                  </a:moveTo>
                  <a:lnTo>
                    <a:pt x="635" y="28"/>
                  </a:lnTo>
                  <a:cubicBezTo>
                    <a:pt x="125" y="0"/>
                    <a:pt x="1" y="154"/>
                    <a:pt x="54" y="3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5"/>
            <p:cNvSpPr/>
            <p:nvPr/>
          </p:nvSpPr>
          <p:spPr>
            <a:xfrm>
              <a:off x="1768602" y="3460253"/>
              <a:ext cx="14099" cy="4276"/>
            </a:xfrm>
            <a:custGeom>
              <a:rect b="b" l="l" r="r" t="t"/>
              <a:pathLst>
                <a:path extrusionOk="0" h="142" w="395">
                  <a:moveTo>
                    <a:pt x="293" y="26"/>
                  </a:moveTo>
                  <a:cubicBezTo>
                    <a:pt x="239" y="1"/>
                    <a:pt x="1" y="70"/>
                    <a:pt x="100" y="117"/>
                  </a:cubicBezTo>
                  <a:cubicBezTo>
                    <a:pt x="153" y="142"/>
                    <a:pt x="395" y="74"/>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5"/>
            <p:cNvSpPr/>
            <p:nvPr/>
          </p:nvSpPr>
          <p:spPr>
            <a:xfrm>
              <a:off x="1744689" y="3447366"/>
              <a:ext cx="22986" cy="13670"/>
            </a:xfrm>
            <a:custGeom>
              <a:rect b="b" l="l" r="r" t="t"/>
              <a:pathLst>
                <a:path extrusionOk="0" h="454" w="644">
                  <a:moveTo>
                    <a:pt x="1" y="91"/>
                  </a:moveTo>
                  <a:lnTo>
                    <a:pt x="1" y="454"/>
                  </a:lnTo>
                  <a:lnTo>
                    <a:pt x="578" y="454"/>
                  </a:lnTo>
                  <a:cubicBezTo>
                    <a:pt x="629" y="217"/>
                    <a:pt x="643" y="1"/>
                    <a:pt x="1"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5"/>
            <p:cNvSpPr/>
            <p:nvPr/>
          </p:nvSpPr>
          <p:spPr>
            <a:xfrm>
              <a:off x="8118324" y="3447366"/>
              <a:ext cx="26948" cy="13038"/>
            </a:xfrm>
            <a:custGeom>
              <a:rect b="b" l="l" r="r" t="t"/>
              <a:pathLst>
                <a:path extrusionOk="0" h="433" w="755">
                  <a:moveTo>
                    <a:pt x="194" y="1"/>
                  </a:moveTo>
                  <a:cubicBezTo>
                    <a:pt x="212" y="159"/>
                    <a:pt x="154" y="283"/>
                    <a:pt x="1" y="362"/>
                  </a:cubicBezTo>
                  <a:cubicBezTo>
                    <a:pt x="660" y="433"/>
                    <a:pt x="754" y="16"/>
                    <a:pt x="1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5"/>
            <p:cNvSpPr/>
            <p:nvPr/>
          </p:nvSpPr>
          <p:spPr>
            <a:xfrm>
              <a:off x="3905901" y="3452123"/>
              <a:ext cx="13777" cy="7467"/>
            </a:xfrm>
            <a:custGeom>
              <a:rect b="b" l="l" r="r" t="t"/>
              <a:pathLst>
                <a:path extrusionOk="0" h="248" w="386">
                  <a:moveTo>
                    <a:pt x="386" y="113"/>
                  </a:moveTo>
                  <a:cubicBezTo>
                    <a:pt x="383" y="22"/>
                    <a:pt x="49" y="1"/>
                    <a:pt x="1" y="113"/>
                  </a:cubicBezTo>
                  <a:cubicBezTo>
                    <a:pt x="216" y="105"/>
                    <a:pt x="304" y="247"/>
                    <a:pt x="386"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5"/>
            <p:cNvSpPr/>
            <p:nvPr/>
          </p:nvSpPr>
          <p:spPr>
            <a:xfrm>
              <a:off x="1541388" y="3454803"/>
              <a:ext cx="14099" cy="4276"/>
            </a:xfrm>
            <a:custGeom>
              <a:rect b="b" l="l" r="r" t="t"/>
              <a:pathLst>
                <a:path extrusionOk="0" h="142" w="395">
                  <a:moveTo>
                    <a:pt x="295" y="24"/>
                  </a:moveTo>
                  <a:cubicBezTo>
                    <a:pt x="242" y="0"/>
                    <a:pt x="0" y="68"/>
                    <a:pt x="102" y="115"/>
                  </a:cubicBezTo>
                  <a:cubicBezTo>
                    <a:pt x="157" y="141"/>
                    <a:pt x="395" y="72"/>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5"/>
            <p:cNvSpPr/>
            <p:nvPr/>
          </p:nvSpPr>
          <p:spPr>
            <a:xfrm>
              <a:off x="560719" y="3452454"/>
              <a:ext cx="6960" cy="6233"/>
            </a:xfrm>
            <a:custGeom>
              <a:rect b="b" l="l" r="r" t="t"/>
              <a:pathLst>
                <a:path extrusionOk="0" h="207" w="195">
                  <a:moveTo>
                    <a:pt x="195" y="102"/>
                  </a:moveTo>
                  <a:cubicBezTo>
                    <a:pt x="195" y="54"/>
                    <a:pt x="34" y="0"/>
                    <a:pt x="0" y="102"/>
                  </a:cubicBezTo>
                  <a:cubicBezTo>
                    <a:pt x="0" y="154"/>
                    <a:pt x="158" y="206"/>
                    <a:pt x="195"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5"/>
            <p:cNvSpPr/>
            <p:nvPr/>
          </p:nvSpPr>
          <p:spPr>
            <a:xfrm>
              <a:off x="271615" y="3449233"/>
              <a:ext cx="27662" cy="9966"/>
            </a:xfrm>
            <a:custGeom>
              <a:rect b="b" l="l" r="r" t="t"/>
              <a:pathLst>
                <a:path extrusionOk="0" h="331" w="775">
                  <a:moveTo>
                    <a:pt x="775" y="120"/>
                  </a:moveTo>
                  <a:cubicBezTo>
                    <a:pt x="515" y="0"/>
                    <a:pt x="54" y="0"/>
                    <a:pt x="1" y="209"/>
                  </a:cubicBezTo>
                  <a:cubicBezTo>
                    <a:pt x="257" y="329"/>
                    <a:pt x="719" y="330"/>
                    <a:pt x="775" y="1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5"/>
            <p:cNvSpPr/>
            <p:nvPr/>
          </p:nvSpPr>
          <p:spPr>
            <a:xfrm>
              <a:off x="4135935" y="3438966"/>
              <a:ext cx="37120" cy="16561"/>
            </a:xfrm>
            <a:custGeom>
              <a:rect b="b" l="l" r="r" t="t"/>
              <a:pathLst>
                <a:path extrusionOk="0" h="550" w="1040">
                  <a:moveTo>
                    <a:pt x="884" y="550"/>
                  </a:moveTo>
                  <a:cubicBezTo>
                    <a:pt x="1039" y="0"/>
                    <a:pt x="0" y="490"/>
                    <a:pt x="884" y="5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5"/>
            <p:cNvSpPr/>
            <p:nvPr/>
          </p:nvSpPr>
          <p:spPr>
            <a:xfrm>
              <a:off x="860887" y="3447487"/>
              <a:ext cx="34086" cy="8852"/>
            </a:xfrm>
            <a:custGeom>
              <a:rect b="b" l="l" r="r" t="t"/>
              <a:pathLst>
                <a:path extrusionOk="0" h="294" w="955">
                  <a:moveTo>
                    <a:pt x="75" y="178"/>
                  </a:moveTo>
                  <a:cubicBezTo>
                    <a:pt x="322" y="182"/>
                    <a:pt x="344" y="293"/>
                    <a:pt x="656" y="267"/>
                  </a:cubicBezTo>
                  <a:cubicBezTo>
                    <a:pt x="955" y="45"/>
                    <a:pt x="1" y="1"/>
                    <a:pt x="75" y="1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5"/>
            <p:cNvSpPr/>
            <p:nvPr/>
          </p:nvSpPr>
          <p:spPr>
            <a:xfrm>
              <a:off x="6958482" y="3449323"/>
              <a:ext cx="13956" cy="4246"/>
            </a:xfrm>
            <a:custGeom>
              <a:rect b="b" l="l" r="r" t="t"/>
              <a:pathLst>
                <a:path extrusionOk="0" h="141" w="391">
                  <a:moveTo>
                    <a:pt x="293" y="26"/>
                  </a:moveTo>
                  <a:cubicBezTo>
                    <a:pt x="239" y="1"/>
                    <a:pt x="1" y="69"/>
                    <a:pt x="97" y="117"/>
                  </a:cubicBezTo>
                  <a:cubicBezTo>
                    <a:pt x="153" y="141"/>
                    <a:pt x="391"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5"/>
            <p:cNvSpPr/>
            <p:nvPr/>
          </p:nvSpPr>
          <p:spPr>
            <a:xfrm>
              <a:off x="5981739" y="3441856"/>
              <a:ext cx="25556" cy="11020"/>
            </a:xfrm>
            <a:custGeom>
              <a:rect b="b" l="l" r="r" t="t"/>
              <a:pathLst>
                <a:path extrusionOk="0" h="366" w="716">
                  <a:moveTo>
                    <a:pt x="662" y="365"/>
                  </a:moveTo>
                  <a:cubicBezTo>
                    <a:pt x="715" y="158"/>
                    <a:pt x="612" y="22"/>
                    <a:pt x="277" y="1"/>
                  </a:cubicBezTo>
                  <a:cubicBezTo>
                    <a:pt x="214" y="124"/>
                    <a:pt x="0" y="176"/>
                    <a:pt x="84"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5"/>
            <p:cNvSpPr/>
            <p:nvPr/>
          </p:nvSpPr>
          <p:spPr>
            <a:xfrm>
              <a:off x="2912347" y="3438183"/>
              <a:ext cx="39726" cy="15778"/>
            </a:xfrm>
            <a:custGeom>
              <a:rect b="b" l="l" r="r" t="t"/>
              <a:pathLst>
                <a:path extrusionOk="0" h="524" w="1113">
                  <a:moveTo>
                    <a:pt x="648" y="306"/>
                  </a:moveTo>
                  <a:cubicBezTo>
                    <a:pt x="1112" y="0"/>
                    <a:pt x="0" y="524"/>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5"/>
            <p:cNvSpPr/>
            <p:nvPr/>
          </p:nvSpPr>
          <p:spPr>
            <a:xfrm>
              <a:off x="2177345" y="3439146"/>
              <a:ext cx="14705" cy="9515"/>
            </a:xfrm>
            <a:custGeom>
              <a:rect b="b" l="l" r="r" t="t"/>
              <a:pathLst>
                <a:path extrusionOk="0" h="316" w="412">
                  <a:moveTo>
                    <a:pt x="411" y="274"/>
                  </a:moveTo>
                  <a:lnTo>
                    <a:pt x="411" y="92"/>
                  </a:lnTo>
                  <a:cubicBezTo>
                    <a:pt x="218" y="92"/>
                    <a:pt x="182" y="19"/>
                    <a:pt x="26" y="1"/>
                  </a:cubicBezTo>
                  <a:cubicBezTo>
                    <a:pt x="46" y="143"/>
                    <a:pt x="0" y="315"/>
                    <a:pt x="411"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5"/>
            <p:cNvSpPr/>
            <p:nvPr/>
          </p:nvSpPr>
          <p:spPr>
            <a:xfrm>
              <a:off x="1909763" y="3444626"/>
              <a:ext cx="13920" cy="2770"/>
            </a:xfrm>
            <a:custGeom>
              <a:rect b="b" l="l" r="r" t="t"/>
              <a:pathLst>
                <a:path extrusionOk="0" h="92" w="390">
                  <a:moveTo>
                    <a:pt x="390" y="0"/>
                  </a:moveTo>
                  <a:cubicBezTo>
                    <a:pt x="240" y="20"/>
                    <a:pt x="6" y="2"/>
                    <a:pt x="1" y="92"/>
                  </a:cubicBezTo>
                  <a:cubicBezTo>
                    <a:pt x="153" y="72"/>
                    <a:pt x="384" y="88"/>
                    <a:pt x="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5"/>
            <p:cNvSpPr/>
            <p:nvPr/>
          </p:nvSpPr>
          <p:spPr>
            <a:xfrm>
              <a:off x="3998736" y="3441134"/>
              <a:ext cx="13991" cy="4306"/>
            </a:xfrm>
            <a:custGeom>
              <a:rect b="b" l="l" r="r" t="t"/>
              <a:pathLst>
                <a:path extrusionOk="0" h="143" w="392">
                  <a:moveTo>
                    <a:pt x="291" y="26"/>
                  </a:moveTo>
                  <a:cubicBezTo>
                    <a:pt x="242" y="0"/>
                    <a:pt x="0" y="69"/>
                    <a:pt x="99" y="118"/>
                  </a:cubicBezTo>
                  <a:cubicBezTo>
                    <a:pt x="153" y="142"/>
                    <a:pt x="392" y="72"/>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5"/>
            <p:cNvSpPr/>
            <p:nvPr/>
          </p:nvSpPr>
          <p:spPr>
            <a:xfrm>
              <a:off x="804994" y="3441134"/>
              <a:ext cx="13991" cy="4306"/>
            </a:xfrm>
            <a:custGeom>
              <a:rect b="b" l="l" r="r" t="t"/>
              <a:pathLst>
                <a:path extrusionOk="0" h="143" w="392">
                  <a:moveTo>
                    <a:pt x="291" y="26"/>
                  </a:moveTo>
                  <a:cubicBezTo>
                    <a:pt x="238" y="0"/>
                    <a:pt x="0" y="69"/>
                    <a:pt x="99" y="118"/>
                  </a:cubicBezTo>
                  <a:cubicBezTo>
                    <a:pt x="153" y="142"/>
                    <a:pt x="392" y="72"/>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5"/>
            <p:cNvSpPr/>
            <p:nvPr/>
          </p:nvSpPr>
          <p:spPr>
            <a:xfrm>
              <a:off x="6982645" y="3436407"/>
              <a:ext cx="13849" cy="5480"/>
            </a:xfrm>
            <a:custGeom>
              <a:rect b="b" l="l" r="r" t="t"/>
              <a:pathLst>
                <a:path extrusionOk="0" h="182" w="388">
                  <a:moveTo>
                    <a:pt x="387" y="1"/>
                  </a:moveTo>
                  <a:lnTo>
                    <a:pt x="1" y="1"/>
                  </a:lnTo>
                  <a:lnTo>
                    <a:pt x="1"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5"/>
            <p:cNvSpPr/>
            <p:nvPr/>
          </p:nvSpPr>
          <p:spPr>
            <a:xfrm>
              <a:off x="3155694" y="3433697"/>
              <a:ext cx="13813" cy="5480"/>
            </a:xfrm>
            <a:custGeom>
              <a:rect b="b" l="l" r="r" t="t"/>
              <a:pathLst>
                <a:path extrusionOk="0" h="182" w="387">
                  <a:moveTo>
                    <a:pt x="386" y="0"/>
                  </a:moveTo>
                  <a:lnTo>
                    <a:pt x="0" y="0"/>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5"/>
            <p:cNvSpPr/>
            <p:nvPr/>
          </p:nvSpPr>
          <p:spPr>
            <a:xfrm>
              <a:off x="2086081" y="3431107"/>
              <a:ext cx="34086" cy="8822"/>
            </a:xfrm>
            <a:custGeom>
              <a:rect b="b" l="l" r="r" t="t"/>
              <a:pathLst>
                <a:path extrusionOk="0" h="293" w="955">
                  <a:moveTo>
                    <a:pt x="76" y="177"/>
                  </a:moveTo>
                  <a:cubicBezTo>
                    <a:pt x="321" y="182"/>
                    <a:pt x="341" y="293"/>
                    <a:pt x="654" y="268"/>
                  </a:cubicBezTo>
                  <a:cubicBezTo>
                    <a:pt x="954" y="45"/>
                    <a:pt x="0" y="0"/>
                    <a:pt x="76"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5"/>
            <p:cNvSpPr/>
            <p:nvPr/>
          </p:nvSpPr>
          <p:spPr>
            <a:xfrm>
              <a:off x="3138455" y="3432914"/>
              <a:ext cx="13920" cy="4306"/>
            </a:xfrm>
            <a:custGeom>
              <a:rect b="b" l="l" r="r" t="t"/>
              <a:pathLst>
                <a:path extrusionOk="0" h="143" w="390">
                  <a:moveTo>
                    <a:pt x="290" y="26"/>
                  </a:moveTo>
                  <a:cubicBezTo>
                    <a:pt x="236" y="0"/>
                    <a:pt x="0" y="71"/>
                    <a:pt x="98" y="118"/>
                  </a:cubicBezTo>
                  <a:cubicBezTo>
                    <a:pt x="151" y="143"/>
                    <a:pt x="389" y="72"/>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5"/>
            <p:cNvSpPr/>
            <p:nvPr/>
          </p:nvSpPr>
          <p:spPr>
            <a:xfrm>
              <a:off x="2226528" y="3433697"/>
              <a:ext cx="13742" cy="2770"/>
            </a:xfrm>
            <a:custGeom>
              <a:rect b="b" l="l" r="r" t="t"/>
              <a:pathLst>
                <a:path extrusionOk="0" h="92" w="385">
                  <a:moveTo>
                    <a:pt x="384" y="0"/>
                  </a:moveTo>
                  <a:cubicBezTo>
                    <a:pt x="236" y="20"/>
                    <a:pt x="2" y="3"/>
                    <a:pt x="1" y="92"/>
                  </a:cubicBezTo>
                  <a:cubicBezTo>
                    <a:pt x="148" y="71"/>
                    <a:pt x="377" y="88"/>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5"/>
            <p:cNvSpPr/>
            <p:nvPr/>
          </p:nvSpPr>
          <p:spPr>
            <a:xfrm>
              <a:off x="2081869" y="4100751"/>
              <a:ext cx="50648" cy="16440"/>
            </a:xfrm>
            <a:custGeom>
              <a:rect b="b" l="l" r="r" t="t"/>
              <a:pathLst>
                <a:path extrusionOk="0" h="546" w="1419">
                  <a:moveTo>
                    <a:pt x="194" y="545"/>
                  </a:moveTo>
                  <a:cubicBezTo>
                    <a:pt x="1418" y="479"/>
                    <a:pt x="207" y="1"/>
                    <a:pt x="1" y="274"/>
                  </a:cubicBezTo>
                  <a:cubicBezTo>
                    <a:pt x="228" y="289"/>
                    <a:pt x="209" y="419"/>
                    <a:pt x="19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5"/>
            <p:cNvSpPr/>
            <p:nvPr/>
          </p:nvSpPr>
          <p:spPr>
            <a:xfrm>
              <a:off x="8772305" y="3810957"/>
              <a:ext cx="34443" cy="10990"/>
            </a:xfrm>
            <a:custGeom>
              <a:rect b="b" l="l" r="r" t="t"/>
              <a:pathLst>
                <a:path extrusionOk="0" h="365" w="965">
                  <a:moveTo>
                    <a:pt x="964" y="365"/>
                  </a:moveTo>
                  <a:cubicBezTo>
                    <a:pt x="898" y="123"/>
                    <a:pt x="459" y="59"/>
                    <a:pt x="1" y="0"/>
                  </a:cubicBezTo>
                  <a:cubicBezTo>
                    <a:pt x="79" y="237"/>
                    <a:pt x="601" y="263"/>
                    <a:pt x="964"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5"/>
            <p:cNvSpPr/>
            <p:nvPr/>
          </p:nvSpPr>
          <p:spPr>
            <a:xfrm>
              <a:off x="9095424" y="3584089"/>
              <a:ext cx="36728" cy="16290"/>
            </a:xfrm>
            <a:custGeom>
              <a:rect b="b" l="l" r="r" t="t"/>
              <a:pathLst>
                <a:path extrusionOk="0" h="541" w="1029">
                  <a:moveTo>
                    <a:pt x="204" y="454"/>
                  </a:moveTo>
                  <a:cubicBezTo>
                    <a:pt x="793" y="540"/>
                    <a:pt x="1029" y="9"/>
                    <a:pt x="780" y="1"/>
                  </a:cubicBezTo>
                  <a:cubicBezTo>
                    <a:pt x="610" y="160"/>
                    <a:pt x="0" y="115"/>
                    <a:pt x="204"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5"/>
            <p:cNvSpPr/>
            <p:nvPr/>
          </p:nvSpPr>
          <p:spPr>
            <a:xfrm>
              <a:off x="835332" y="3511678"/>
              <a:ext cx="35193" cy="10087"/>
            </a:xfrm>
            <a:custGeom>
              <a:rect b="b" l="l" r="r" t="t"/>
              <a:pathLst>
                <a:path extrusionOk="0" h="335" w="986">
                  <a:moveTo>
                    <a:pt x="406" y="315"/>
                  </a:moveTo>
                  <a:cubicBezTo>
                    <a:pt x="484" y="161"/>
                    <a:pt x="655" y="334"/>
                    <a:pt x="986" y="315"/>
                  </a:cubicBezTo>
                  <a:lnTo>
                    <a:pt x="986" y="43"/>
                  </a:lnTo>
                  <a:cubicBezTo>
                    <a:pt x="612" y="0"/>
                    <a:pt x="0" y="287"/>
                    <a:pt x="406" y="3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5"/>
            <p:cNvSpPr/>
            <p:nvPr/>
          </p:nvSpPr>
          <p:spPr>
            <a:xfrm>
              <a:off x="808813" y="3448028"/>
              <a:ext cx="37549" cy="11171"/>
            </a:xfrm>
            <a:custGeom>
              <a:rect b="b" l="l" r="r" t="t"/>
              <a:pathLst>
                <a:path extrusionOk="0" h="371" w="1052">
                  <a:moveTo>
                    <a:pt x="960" y="249"/>
                  </a:moveTo>
                  <a:cubicBezTo>
                    <a:pt x="573" y="249"/>
                    <a:pt x="713" y="1"/>
                    <a:pt x="187" y="69"/>
                  </a:cubicBezTo>
                  <a:cubicBezTo>
                    <a:pt x="0" y="291"/>
                    <a:pt x="1051" y="370"/>
                    <a:pt x="960" y="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5"/>
            <p:cNvSpPr/>
            <p:nvPr/>
          </p:nvSpPr>
          <p:spPr>
            <a:xfrm>
              <a:off x="8669406" y="5136575"/>
              <a:ext cx="13777" cy="6745"/>
            </a:xfrm>
            <a:custGeom>
              <a:rect b="b" l="l" r="r" t="t"/>
              <a:pathLst>
                <a:path extrusionOk="0" h="224" w="386">
                  <a:moveTo>
                    <a:pt x="385" y="110"/>
                  </a:moveTo>
                  <a:cubicBezTo>
                    <a:pt x="345" y="0"/>
                    <a:pt x="171" y="54"/>
                    <a:pt x="0" y="110"/>
                  </a:cubicBezTo>
                  <a:cubicBezTo>
                    <a:pt x="3" y="201"/>
                    <a:pt x="338" y="223"/>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5"/>
            <p:cNvSpPr/>
            <p:nvPr/>
          </p:nvSpPr>
          <p:spPr>
            <a:xfrm>
              <a:off x="8066999" y="5139134"/>
              <a:ext cx="14063" cy="4215"/>
            </a:xfrm>
            <a:custGeom>
              <a:rect b="b" l="l" r="r" t="t"/>
              <a:pathLst>
                <a:path extrusionOk="0" h="140" w="394">
                  <a:moveTo>
                    <a:pt x="100" y="116"/>
                  </a:moveTo>
                  <a:cubicBezTo>
                    <a:pt x="156" y="140"/>
                    <a:pt x="393" y="72"/>
                    <a:pt x="294" y="25"/>
                  </a:cubicBezTo>
                  <a:cubicBezTo>
                    <a:pt x="242" y="0"/>
                    <a:pt x="0" y="68"/>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5"/>
            <p:cNvSpPr/>
            <p:nvPr/>
          </p:nvSpPr>
          <p:spPr>
            <a:xfrm>
              <a:off x="3244567" y="5137147"/>
              <a:ext cx="21665" cy="6353"/>
            </a:xfrm>
            <a:custGeom>
              <a:rect b="b" l="l" r="r" t="t"/>
              <a:pathLst>
                <a:path extrusionOk="0" h="211" w="607">
                  <a:moveTo>
                    <a:pt x="606" y="1"/>
                  </a:moveTo>
                  <a:lnTo>
                    <a:pt x="29" y="1"/>
                  </a:lnTo>
                  <a:cubicBezTo>
                    <a:pt x="1" y="163"/>
                    <a:pt x="221" y="211"/>
                    <a:pt x="606"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5"/>
            <p:cNvSpPr/>
            <p:nvPr/>
          </p:nvSpPr>
          <p:spPr>
            <a:xfrm>
              <a:off x="113821" y="5136996"/>
              <a:ext cx="23843" cy="5962"/>
            </a:xfrm>
            <a:custGeom>
              <a:rect b="b" l="l" r="r" t="t"/>
              <a:pathLst>
                <a:path extrusionOk="0" h="198" w="668">
                  <a:moveTo>
                    <a:pt x="579" y="6"/>
                  </a:moveTo>
                  <a:cubicBezTo>
                    <a:pt x="246" y="1"/>
                    <a:pt x="83" y="74"/>
                    <a:pt x="1" y="187"/>
                  </a:cubicBezTo>
                  <a:cubicBezTo>
                    <a:pt x="302" y="178"/>
                    <a:pt x="668" y="198"/>
                    <a:pt x="579"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5"/>
            <p:cNvSpPr/>
            <p:nvPr/>
          </p:nvSpPr>
          <p:spPr>
            <a:xfrm>
              <a:off x="2670678" y="5136364"/>
              <a:ext cx="14099" cy="4246"/>
            </a:xfrm>
            <a:custGeom>
              <a:rect b="b" l="l" r="r" t="t"/>
              <a:pathLst>
                <a:path extrusionOk="0" h="141" w="395">
                  <a:moveTo>
                    <a:pt x="292" y="27"/>
                  </a:moveTo>
                  <a:cubicBezTo>
                    <a:pt x="242" y="1"/>
                    <a:pt x="0" y="69"/>
                    <a:pt x="102" y="117"/>
                  </a:cubicBezTo>
                  <a:cubicBezTo>
                    <a:pt x="155" y="140"/>
                    <a:pt x="395" y="72"/>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5"/>
            <p:cNvSpPr/>
            <p:nvPr/>
          </p:nvSpPr>
          <p:spPr>
            <a:xfrm>
              <a:off x="6889989" y="5133624"/>
              <a:ext cx="14170" cy="4306"/>
            </a:xfrm>
            <a:custGeom>
              <a:rect b="b" l="l" r="r" t="t"/>
              <a:pathLst>
                <a:path extrusionOk="0" h="143" w="397">
                  <a:moveTo>
                    <a:pt x="101" y="118"/>
                  </a:moveTo>
                  <a:cubicBezTo>
                    <a:pt x="155" y="143"/>
                    <a:pt x="396" y="73"/>
                    <a:pt x="293" y="25"/>
                  </a:cubicBezTo>
                  <a:cubicBezTo>
                    <a:pt x="240" y="0"/>
                    <a:pt x="1" y="71"/>
                    <a:pt x="101"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5"/>
            <p:cNvSpPr/>
            <p:nvPr/>
          </p:nvSpPr>
          <p:spPr>
            <a:xfrm>
              <a:off x="5196732" y="5133624"/>
              <a:ext cx="14099" cy="4306"/>
            </a:xfrm>
            <a:custGeom>
              <a:rect b="b" l="l" r="r" t="t"/>
              <a:pathLst>
                <a:path extrusionOk="0" h="143" w="395">
                  <a:moveTo>
                    <a:pt x="294" y="25"/>
                  </a:moveTo>
                  <a:cubicBezTo>
                    <a:pt x="241" y="0"/>
                    <a:pt x="1" y="68"/>
                    <a:pt x="102" y="118"/>
                  </a:cubicBezTo>
                  <a:cubicBezTo>
                    <a:pt x="155" y="143"/>
                    <a:pt x="395" y="73"/>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5"/>
            <p:cNvSpPr/>
            <p:nvPr/>
          </p:nvSpPr>
          <p:spPr>
            <a:xfrm>
              <a:off x="1827636" y="5120738"/>
              <a:ext cx="39761" cy="13700"/>
            </a:xfrm>
            <a:custGeom>
              <a:rect b="b" l="l" r="r" t="t"/>
              <a:pathLst>
                <a:path extrusionOk="0" h="455" w="1114">
                  <a:moveTo>
                    <a:pt x="577" y="0"/>
                  </a:moveTo>
                  <a:cubicBezTo>
                    <a:pt x="405" y="161"/>
                    <a:pt x="113" y="265"/>
                    <a:pt x="0" y="454"/>
                  </a:cubicBezTo>
                  <a:cubicBezTo>
                    <a:pt x="388" y="447"/>
                    <a:pt x="1114" y="141"/>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5"/>
            <p:cNvSpPr/>
            <p:nvPr/>
          </p:nvSpPr>
          <p:spPr>
            <a:xfrm>
              <a:off x="1665738" y="5130914"/>
              <a:ext cx="14134" cy="4185"/>
            </a:xfrm>
            <a:custGeom>
              <a:rect b="b" l="l" r="r" t="t"/>
              <a:pathLst>
                <a:path extrusionOk="0" h="139" w="396">
                  <a:moveTo>
                    <a:pt x="101" y="115"/>
                  </a:moveTo>
                  <a:cubicBezTo>
                    <a:pt x="154" y="139"/>
                    <a:pt x="396" y="72"/>
                    <a:pt x="291" y="25"/>
                  </a:cubicBezTo>
                  <a:cubicBezTo>
                    <a:pt x="239" y="0"/>
                    <a:pt x="0" y="69"/>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5"/>
            <p:cNvSpPr/>
            <p:nvPr/>
          </p:nvSpPr>
          <p:spPr>
            <a:xfrm>
              <a:off x="1087602" y="5128144"/>
              <a:ext cx="14063" cy="4276"/>
            </a:xfrm>
            <a:custGeom>
              <a:rect b="b" l="l" r="r" t="t"/>
              <a:pathLst>
                <a:path extrusionOk="0" h="142" w="394">
                  <a:moveTo>
                    <a:pt x="100" y="117"/>
                  </a:moveTo>
                  <a:cubicBezTo>
                    <a:pt x="151" y="142"/>
                    <a:pt x="393" y="73"/>
                    <a:pt x="290" y="27"/>
                  </a:cubicBezTo>
                  <a:cubicBezTo>
                    <a:pt x="241" y="1"/>
                    <a:pt x="0"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5"/>
            <p:cNvSpPr/>
            <p:nvPr/>
          </p:nvSpPr>
          <p:spPr>
            <a:xfrm>
              <a:off x="2732675" y="5125435"/>
              <a:ext cx="13991" cy="4276"/>
            </a:xfrm>
            <a:custGeom>
              <a:rect b="b" l="l" r="r" t="t"/>
              <a:pathLst>
                <a:path extrusionOk="0" h="142" w="392">
                  <a:moveTo>
                    <a:pt x="100" y="117"/>
                  </a:moveTo>
                  <a:cubicBezTo>
                    <a:pt x="152" y="142"/>
                    <a:pt x="391" y="73"/>
                    <a:pt x="295" y="26"/>
                  </a:cubicBezTo>
                  <a:cubicBezTo>
                    <a:pt x="237" y="1"/>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5"/>
            <p:cNvSpPr/>
            <p:nvPr/>
          </p:nvSpPr>
          <p:spPr>
            <a:xfrm>
              <a:off x="2867019" y="5120738"/>
              <a:ext cx="13813" cy="5480"/>
            </a:xfrm>
            <a:custGeom>
              <a:rect b="b" l="l" r="r" t="t"/>
              <a:pathLst>
                <a:path extrusionOk="0" h="182" w="387">
                  <a:moveTo>
                    <a:pt x="387" y="0"/>
                  </a:moveTo>
                  <a:lnTo>
                    <a:pt x="0" y="0"/>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5"/>
            <p:cNvSpPr/>
            <p:nvPr/>
          </p:nvSpPr>
          <p:spPr>
            <a:xfrm>
              <a:off x="6556306" y="5117667"/>
              <a:ext cx="6889" cy="6203"/>
            </a:xfrm>
            <a:custGeom>
              <a:rect b="b" l="l" r="r" t="t"/>
              <a:pathLst>
                <a:path extrusionOk="0" h="206" w="193">
                  <a:moveTo>
                    <a:pt x="193" y="102"/>
                  </a:moveTo>
                  <a:cubicBezTo>
                    <a:pt x="193" y="53"/>
                    <a:pt x="36" y="0"/>
                    <a:pt x="1" y="102"/>
                  </a:cubicBezTo>
                  <a:cubicBezTo>
                    <a:pt x="1" y="153"/>
                    <a:pt x="157"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5"/>
            <p:cNvSpPr/>
            <p:nvPr/>
          </p:nvSpPr>
          <p:spPr>
            <a:xfrm>
              <a:off x="4222952" y="5117667"/>
              <a:ext cx="6924" cy="6203"/>
            </a:xfrm>
            <a:custGeom>
              <a:rect b="b" l="l" r="r" t="t"/>
              <a:pathLst>
                <a:path extrusionOk="0" h="206" w="194">
                  <a:moveTo>
                    <a:pt x="194" y="102"/>
                  </a:moveTo>
                  <a:cubicBezTo>
                    <a:pt x="194" y="53"/>
                    <a:pt x="37" y="0"/>
                    <a:pt x="1" y="102"/>
                  </a:cubicBezTo>
                  <a:cubicBezTo>
                    <a:pt x="1" y="153"/>
                    <a:pt x="155" y="205"/>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5"/>
            <p:cNvSpPr/>
            <p:nvPr/>
          </p:nvSpPr>
          <p:spPr>
            <a:xfrm>
              <a:off x="536948" y="5120015"/>
              <a:ext cx="14063" cy="4246"/>
            </a:xfrm>
            <a:custGeom>
              <a:rect b="b" l="l" r="r" t="t"/>
              <a:pathLst>
                <a:path extrusionOk="0" h="141" w="394">
                  <a:moveTo>
                    <a:pt x="293" y="24"/>
                  </a:moveTo>
                  <a:cubicBezTo>
                    <a:pt x="237" y="1"/>
                    <a:pt x="1" y="67"/>
                    <a:pt x="100" y="114"/>
                  </a:cubicBezTo>
                  <a:cubicBezTo>
                    <a:pt x="152" y="140"/>
                    <a:pt x="394"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5"/>
            <p:cNvSpPr/>
            <p:nvPr/>
          </p:nvSpPr>
          <p:spPr>
            <a:xfrm>
              <a:off x="5475664" y="5112488"/>
              <a:ext cx="20737" cy="8220"/>
            </a:xfrm>
            <a:custGeom>
              <a:rect b="b" l="l" r="r" t="t"/>
              <a:pathLst>
                <a:path extrusionOk="0" h="273" w="581">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5"/>
            <p:cNvSpPr/>
            <p:nvPr/>
          </p:nvSpPr>
          <p:spPr>
            <a:xfrm>
              <a:off x="4844918" y="5112067"/>
              <a:ext cx="33551" cy="15838"/>
            </a:xfrm>
            <a:custGeom>
              <a:rect b="b" l="l" r="r" t="t"/>
              <a:pathLst>
                <a:path extrusionOk="0" h="526" w="940">
                  <a:moveTo>
                    <a:pt x="895" y="197"/>
                  </a:moveTo>
                  <a:cubicBezTo>
                    <a:pt x="939" y="142"/>
                    <a:pt x="604" y="1"/>
                    <a:pt x="510" y="17"/>
                  </a:cubicBezTo>
                  <a:cubicBezTo>
                    <a:pt x="1" y="90"/>
                    <a:pt x="633" y="526"/>
                    <a:pt x="895" y="1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5"/>
            <p:cNvSpPr/>
            <p:nvPr/>
          </p:nvSpPr>
          <p:spPr>
            <a:xfrm>
              <a:off x="416667" y="5103696"/>
              <a:ext cx="40333" cy="14694"/>
            </a:xfrm>
            <a:custGeom>
              <a:rect b="b" l="l" r="r" t="t"/>
              <a:pathLst>
                <a:path extrusionOk="0" h="488" w="1130">
                  <a:moveTo>
                    <a:pt x="770" y="383"/>
                  </a:moveTo>
                  <a:cubicBezTo>
                    <a:pt x="1129" y="81"/>
                    <a:pt x="79" y="1"/>
                    <a:pt x="0" y="201"/>
                  </a:cubicBezTo>
                  <a:cubicBezTo>
                    <a:pt x="302" y="242"/>
                    <a:pt x="165" y="488"/>
                    <a:pt x="770" y="3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5"/>
            <p:cNvSpPr/>
            <p:nvPr/>
          </p:nvSpPr>
          <p:spPr>
            <a:xfrm>
              <a:off x="822733" y="5093369"/>
              <a:ext cx="50398" cy="17494"/>
            </a:xfrm>
            <a:custGeom>
              <a:rect b="b" l="l" r="r" t="t"/>
              <a:pathLst>
                <a:path extrusionOk="0" h="581" w="1412">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5"/>
            <p:cNvSpPr/>
            <p:nvPr/>
          </p:nvSpPr>
          <p:spPr>
            <a:xfrm>
              <a:off x="1189645" y="5090659"/>
              <a:ext cx="71992" cy="13941"/>
            </a:xfrm>
            <a:custGeom>
              <a:rect b="b" l="l" r="r" t="t"/>
              <a:pathLst>
                <a:path extrusionOk="0" h="463" w="2017">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5"/>
            <p:cNvSpPr/>
            <p:nvPr/>
          </p:nvSpPr>
          <p:spPr>
            <a:xfrm>
              <a:off x="6690364" y="5098096"/>
              <a:ext cx="14099" cy="4276"/>
            </a:xfrm>
            <a:custGeom>
              <a:rect b="b" l="l" r="r" t="t"/>
              <a:pathLst>
                <a:path extrusionOk="0" h="142" w="395">
                  <a:moveTo>
                    <a:pt x="101" y="116"/>
                  </a:moveTo>
                  <a:cubicBezTo>
                    <a:pt x="156" y="141"/>
                    <a:pt x="395" y="72"/>
                    <a:pt x="293" y="25"/>
                  </a:cubicBezTo>
                  <a:cubicBezTo>
                    <a:pt x="244" y="0"/>
                    <a:pt x="0"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5"/>
            <p:cNvSpPr/>
            <p:nvPr/>
          </p:nvSpPr>
          <p:spPr>
            <a:xfrm>
              <a:off x="6611343" y="5093339"/>
              <a:ext cx="13813" cy="5540"/>
            </a:xfrm>
            <a:custGeom>
              <a:rect b="b" l="l" r="r" t="t"/>
              <a:pathLst>
                <a:path extrusionOk="0" h="184" w="387">
                  <a:moveTo>
                    <a:pt x="0" y="183"/>
                  </a:moveTo>
                  <a:lnTo>
                    <a:pt x="387" y="183"/>
                  </a:lnTo>
                  <a:lnTo>
                    <a:pt x="387"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5"/>
            <p:cNvSpPr/>
            <p:nvPr/>
          </p:nvSpPr>
          <p:spPr>
            <a:xfrm>
              <a:off x="5234673" y="5092797"/>
              <a:ext cx="13777" cy="6805"/>
            </a:xfrm>
            <a:custGeom>
              <a:rect b="b" l="l" r="r" t="t"/>
              <a:pathLst>
                <a:path extrusionOk="0" h="226" w="386">
                  <a:moveTo>
                    <a:pt x="385" y="110"/>
                  </a:moveTo>
                  <a:cubicBezTo>
                    <a:pt x="346" y="0"/>
                    <a:pt x="174" y="54"/>
                    <a:pt x="0" y="110"/>
                  </a:cubicBezTo>
                  <a:cubicBezTo>
                    <a:pt x="5" y="202"/>
                    <a:pt x="341" y="226"/>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5"/>
            <p:cNvSpPr/>
            <p:nvPr/>
          </p:nvSpPr>
          <p:spPr>
            <a:xfrm>
              <a:off x="8006537" y="5082500"/>
              <a:ext cx="44687" cy="16380"/>
            </a:xfrm>
            <a:custGeom>
              <a:rect b="b" l="l" r="r" t="t"/>
              <a:pathLst>
                <a:path extrusionOk="0" h="544" w="1252">
                  <a:moveTo>
                    <a:pt x="638" y="0"/>
                  </a:moveTo>
                  <a:cubicBezTo>
                    <a:pt x="616" y="171"/>
                    <a:pt x="0" y="63"/>
                    <a:pt x="59" y="272"/>
                  </a:cubicBezTo>
                  <a:cubicBezTo>
                    <a:pt x="397" y="543"/>
                    <a:pt x="1252" y="141"/>
                    <a:pt x="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5"/>
            <p:cNvSpPr/>
            <p:nvPr/>
          </p:nvSpPr>
          <p:spPr>
            <a:xfrm>
              <a:off x="6683547" y="5089877"/>
              <a:ext cx="14027" cy="4276"/>
            </a:xfrm>
            <a:custGeom>
              <a:rect b="b" l="l" r="r" t="t"/>
              <a:pathLst>
                <a:path extrusionOk="0" h="142" w="393">
                  <a:moveTo>
                    <a:pt x="292" y="27"/>
                  </a:moveTo>
                  <a:cubicBezTo>
                    <a:pt x="242" y="0"/>
                    <a:pt x="1" y="70"/>
                    <a:pt x="103" y="117"/>
                  </a:cubicBezTo>
                  <a:cubicBezTo>
                    <a:pt x="152" y="141"/>
                    <a:pt x="392" y="72"/>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5"/>
            <p:cNvSpPr/>
            <p:nvPr/>
          </p:nvSpPr>
          <p:spPr>
            <a:xfrm>
              <a:off x="9075543" y="5085149"/>
              <a:ext cx="13777" cy="5540"/>
            </a:xfrm>
            <a:custGeom>
              <a:rect b="b" l="l" r="r" t="t"/>
              <a:pathLst>
                <a:path extrusionOk="0" h="184" w="386">
                  <a:moveTo>
                    <a:pt x="385" y="1"/>
                  </a:moveTo>
                  <a:lnTo>
                    <a:pt x="0" y="1"/>
                  </a:lnTo>
                  <a:lnTo>
                    <a:pt x="0" y="184"/>
                  </a:lnTo>
                  <a:lnTo>
                    <a:pt x="385"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5"/>
            <p:cNvSpPr/>
            <p:nvPr/>
          </p:nvSpPr>
          <p:spPr>
            <a:xfrm>
              <a:off x="5841969" y="5075334"/>
              <a:ext cx="22165" cy="16229"/>
            </a:xfrm>
            <a:custGeom>
              <a:rect b="b" l="l" r="r" t="t"/>
              <a:pathLst>
                <a:path extrusionOk="0" h="539" w="621">
                  <a:moveTo>
                    <a:pt x="343" y="510"/>
                  </a:moveTo>
                  <a:cubicBezTo>
                    <a:pt x="403" y="386"/>
                    <a:pt x="620" y="336"/>
                    <a:pt x="538" y="144"/>
                  </a:cubicBezTo>
                  <a:cubicBezTo>
                    <a:pt x="0" y="0"/>
                    <a:pt x="4" y="538"/>
                    <a:pt x="343" y="5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5"/>
            <p:cNvSpPr/>
            <p:nvPr/>
          </p:nvSpPr>
          <p:spPr>
            <a:xfrm>
              <a:off x="5410169" y="5084457"/>
              <a:ext cx="14099" cy="4215"/>
            </a:xfrm>
            <a:custGeom>
              <a:rect b="b" l="l" r="r" t="t"/>
              <a:pathLst>
                <a:path extrusionOk="0" h="140" w="395">
                  <a:moveTo>
                    <a:pt x="291" y="24"/>
                  </a:moveTo>
                  <a:cubicBezTo>
                    <a:pt x="238" y="0"/>
                    <a:pt x="0" y="68"/>
                    <a:pt x="98" y="115"/>
                  </a:cubicBezTo>
                  <a:cubicBezTo>
                    <a:pt x="150" y="140"/>
                    <a:pt x="394" y="72"/>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5"/>
            <p:cNvSpPr/>
            <p:nvPr/>
          </p:nvSpPr>
          <p:spPr>
            <a:xfrm>
              <a:off x="2537012" y="5075304"/>
              <a:ext cx="47757" cy="17404"/>
            </a:xfrm>
            <a:custGeom>
              <a:rect b="b" l="l" r="r" t="t"/>
              <a:pathLst>
                <a:path extrusionOk="0" h="578" w="1338">
                  <a:moveTo>
                    <a:pt x="182" y="328"/>
                  </a:moveTo>
                  <a:cubicBezTo>
                    <a:pt x="478" y="577"/>
                    <a:pt x="1314" y="324"/>
                    <a:pt x="1337" y="145"/>
                  </a:cubicBezTo>
                  <a:cubicBezTo>
                    <a:pt x="940" y="202"/>
                    <a:pt x="0" y="0"/>
                    <a:pt x="182"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5"/>
            <p:cNvSpPr/>
            <p:nvPr/>
          </p:nvSpPr>
          <p:spPr>
            <a:xfrm>
              <a:off x="1440273" y="5070216"/>
              <a:ext cx="26591" cy="12315"/>
            </a:xfrm>
            <a:custGeom>
              <a:rect b="b" l="l" r="r" t="t"/>
              <a:pathLst>
                <a:path extrusionOk="0" h="409" w="745">
                  <a:moveTo>
                    <a:pt x="439" y="408"/>
                  </a:moveTo>
                  <a:cubicBezTo>
                    <a:pt x="745" y="272"/>
                    <a:pt x="655" y="1"/>
                    <a:pt x="54" y="44"/>
                  </a:cubicBezTo>
                  <a:cubicBezTo>
                    <a:pt x="1" y="251"/>
                    <a:pt x="100" y="385"/>
                    <a:pt x="439" y="4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5"/>
            <p:cNvSpPr/>
            <p:nvPr/>
          </p:nvSpPr>
          <p:spPr>
            <a:xfrm>
              <a:off x="8886091" y="5076237"/>
              <a:ext cx="14170" cy="4246"/>
            </a:xfrm>
            <a:custGeom>
              <a:rect b="b" l="l" r="r" t="t"/>
              <a:pathLst>
                <a:path extrusionOk="0" h="141" w="397">
                  <a:moveTo>
                    <a:pt x="100" y="114"/>
                  </a:moveTo>
                  <a:cubicBezTo>
                    <a:pt x="155" y="140"/>
                    <a:pt x="396" y="72"/>
                    <a:pt x="293" y="25"/>
                  </a:cubicBezTo>
                  <a:cubicBezTo>
                    <a:pt x="242" y="0"/>
                    <a:pt x="1" y="68"/>
                    <a:pt x="100"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5"/>
            <p:cNvSpPr/>
            <p:nvPr/>
          </p:nvSpPr>
          <p:spPr>
            <a:xfrm>
              <a:off x="8941270" y="5073497"/>
              <a:ext cx="13956" cy="4215"/>
            </a:xfrm>
            <a:custGeom>
              <a:rect b="b" l="l" r="r" t="t"/>
              <a:pathLst>
                <a:path extrusionOk="0" h="140" w="391">
                  <a:moveTo>
                    <a:pt x="292" y="25"/>
                  </a:moveTo>
                  <a:cubicBezTo>
                    <a:pt x="236" y="0"/>
                    <a:pt x="0" y="68"/>
                    <a:pt x="98" y="116"/>
                  </a:cubicBezTo>
                  <a:cubicBezTo>
                    <a:pt x="151" y="140"/>
                    <a:pt x="390" y="73"/>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5"/>
            <p:cNvSpPr/>
            <p:nvPr/>
          </p:nvSpPr>
          <p:spPr>
            <a:xfrm>
              <a:off x="6907335" y="5063863"/>
              <a:ext cx="26591" cy="15326"/>
            </a:xfrm>
            <a:custGeom>
              <a:rect b="b" l="l" r="r" t="t"/>
              <a:pathLst>
                <a:path extrusionOk="0" h="509" w="745">
                  <a:moveTo>
                    <a:pt x="0" y="436"/>
                  </a:moveTo>
                  <a:cubicBezTo>
                    <a:pt x="744" y="508"/>
                    <a:pt x="744" y="0"/>
                    <a:pt x="0" y="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5"/>
            <p:cNvSpPr/>
            <p:nvPr/>
          </p:nvSpPr>
          <p:spPr>
            <a:xfrm>
              <a:off x="2619139" y="5070788"/>
              <a:ext cx="13777" cy="7497"/>
            </a:xfrm>
            <a:custGeom>
              <a:rect b="b" l="l" r="r" t="t"/>
              <a:pathLst>
                <a:path extrusionOk="0" h="249" w="386">
                  <a:moveTo>
                    <a:pt x="386" y="115"/>
                  </a:moveTo>
                  <a:cubicBezTo>
                    <a:pt x="385" y="24"/>
                    <a:pt x="50" y="0"/>
                    <a:pt x="1" y="115"/>
                  </a:cubicBezTo>
                  <a:cubicBezTo>
                    <a:pt x="217" y="106"/>
                    <a:pt x="300" y="248"/>
                    <a:pt x="386"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5"/>
            <p:cNvSpPr/>
            <p:nvPr/>
          </p:nvSpPr>
          <p:spPr>
            <a:xfrm>
              <a:off x="865599" y="5055101"/>
              <a:ext cx="41653" cy="18819"/>
            </a:xfrm>
            <a:custGeom>
              <a:rect b="b" l="l" r="r" t="t"/>
              <a:pathLst>
                <a:path extrusionOk="0" h="625" w="1167">
                  <a:moveTo>
                    <a:pt x="725" y="546"/>
                  </a:moveTo>
                  <a:cubicBezTo>
                    <a:pt x="1166" y="340"/>
                    <a:pt x="596" y="146"/>
                    <a:pt x="340" y="0"/>
                  </a:cubicBezTo>
                  <a:cubicBezTo>
                    <a:pt x="45" y="137"/>
                    <a:pt x="1" y="624"/>
                    <a:pt x="725"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5"/>
            <p:cNvSpPr/>
            <p:nvPr/>
          </p:nvSpPr>
          <p:spPr>
            <a:xfrm>
              <a:off x="6132858" y="5062508"/>
              <a:ext cx="14170" cy="4336"/>
            </a:xfrm>
            <a:custGeom>
              <a:rect b="b" l="l" r="r" t="t"/>
              <a:pathLst>
                <a:path extrusionOk="0" h="144" w="397">
                  <a:moveTo>
                    <a:pt x="296" y="27"/>
                  </a:moveTo>
                  <a:cubicBezTo>
                    <a:pt x="241" y="1"/>
                    <a:pt x="1" y="71"/>
                    <a:pt x="102" y="117"/>
                  </a:cubicBezTo>
                  <a:cubicBezTo>
                    <a:pt x="155" y="143"/>
                    <a:pt x="396" y="73"/>
                    <a:pt x="296"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5"/>
            <p:cNvSpPr/>
            <p:nvPr/>
          </p:nvSpPr>
          <p:spPr>
            <a:xfrm>
              <a:off x="6052908" y="5060551"/>
              <a:ext cx="21665" cy="6444"/>
            </a:xfrm>
            <a:custGeom>
              <a:rect b="b" l="l" r="r" t="t"/>
              <a:pathLst>
                <a:path extrusionOk="0" h="214" w="607">
                  <a:moveTo>
                    <a:pt x="606" y="182"/>
                  </a:moveTo>
                  <a:lnTo>
                    <a:pt x="606" y="1"/>
                  </a:lnTo>
                  <a:lnTo>
                    <a:pt x="27" y="1"/>
                  </a:lnTo>
                  <a:cubicBezTo>
                    <a:pt x="1" y="164"/>
                    <a:pt x="217" y="213"/>
                    <a:pt x="606"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5"/>
            <p:cNvSpPr/>
            <p:nvPr/>
          </p:nvSpPr>
          <p:spPr>
            <a:xfrm>
              <a:off x="1387485" y="5050856"/>
              <a:ext cx="20238" cy="13580"/>
            </a:xfrm>
            <a:custGeom>
              <a:rect b="b" l="l" r="r" t="t"/>
              <a:pathLst>
                <a:path extrusionOk="0" h="451" w="567">
                  <a:moveTo>
                    <a:pt x="376" y="414"/>
                  </a:moveTo>
                  <a:cubicBezTo>
                    <a:pt x="386" y="359"/>
                    <a:pt x="403" y="304"/>
                    <a:pt x="566" y="323"/>
                  </a:cubicBezTo>
                  <a:lnTo>
                    <a:pt x="566" y="141"/>
                  </a:lnTo>
                  <a:cubicBezTo>
                    <a:pt x="95" y="0"/>
                    <a:pt x="1" y="451"/>
                    <a:pt x="376" y="4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5"/>
            <p:cNvSpPr/>
            <p:nvPr/>
          </p:nvSpPr>
          <p:spPr>
            <a:xfrm>
              <a:off x="5244988" y="5057149"/>
              <a:ext cx="14063" cy="4215"/>
            </a:xfrm>
            <a:custGeom>
              <a:rect b="b" l="l" r="r" t="t"/>
              <a:pathLst>
                <a:path extrusionOk="0" h="140" w="394">
                  <a:moveTo>
                    <a:pt x="295" y="24"/>
                  </a:moveTo>
                  <a:cubicBezTo>
                    <a:pt x="240" y="0"/>
                    <a:pt x="1" y="68"/>
                    <a:pt x="96" y="115"/>
                  </a:cubicBezTo>
                  <a:cubicBezTo>
                    <a:pt x="154" y="140"/>
                    <a:pt x="394" y="69"/>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5"/>
            <p:cNvSpPr/>
            <p:nvPr/>
          </p:nvSpPr>
          <p:spPr>
            <a:xfrm>
              <a:off x="84304" y="5052301"/>
              <a:ext cx="22629" cy="8280"/>
            </a:xfrm>
            <a:custGeom>
              <a:rect b="b" l="l" r="r" t="t"/>
              <a:pathLst>
                <a:path extrusionOk="0" h="275" w="634">
                  <a:moveTo>
                    <a:pt x="633" y="275"/>
                  </a:moveTo>
                  <a:lnTo>
                    <a:pt x="633" y="1"/>
                  </a:lnTo>
                  <a:lnTo>
                    <a:pt x="247" y="1"/>
                  </a:lnTo>
                  <a:cubicBezTo>
                    <a:pt x="236" y="118"/>
                    <a:pt x="0" y="128"/>
                    <a:pt x="55"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5"/>
            <p:cNvSpPr/>
            <p:nvPr/>
          </p:nvSpPr>
          <p:spPr>
            <a:xfrm>
              <a:off x="8428486" y="5052030"/>
              <a:ext cx="6924" cy="6203"/>
            </a:xfrm>
            <a:custGeom>
              <a:rect b="b" l="l" r="r" t="t"/>
              <a:pathLst>
                <a:path extrusionOk="0" h="206" w="194">
                  <a:moveTo>
                    <a:pt x="192" y="102"/>
                  </a:moveTo>
                  <a:cubicBezTo>
                    <a:pt x="194" y="50"/>
                    <a:pt x="37" y="0"/>
                    <a:pt x="0" y="102"/>
                  </a:cubicBezTo>
                  <a:cubicBezTo>
                    <a:pt x="0" y="152"/>
                    <a:pt x="157" y="205"/>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5"/>
            <p:cNvSpPr/>
            <p:nvPr/>
          </p:nvSpPr>
          <p:spPr>
            <a:xfrm>
              <a:off x="5282892" y="5046972"/>
              <a:ext cx="22629" cy="13640"/>
            </a:xfrm>
            <a:custGeom>
              <a:rect b="b" l="l" r="r" t="t"/>
              <a:pathLst>
                <a:path extrusionOk="0" h="453" w="634">
                  <a:moveTo>
                    <a:pt x="580" y="362"/>
                  </a:moveTo>
                  <a:cubicBezTo>
                    <a:pt x="633" y="155"/>
                    <a:pt x="534" y="21"/>
                    <a:pt x="195" y="0"/>
                  </a:cubicBezTo>
                  <a:cubicBezTo>
                    <a:pt x="239" y="159"/>
                    <a:pt x="0" y="453"/>
                    <a:pt x="580"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5"/>
            <p:cNvSpPr/>
            <p:nvPr/>
          </p:nvSpPr>
          <p:spPr>
            <a:xfrm>
              <a:off x="3965685" y="5035982"/>
              <a:ext cx="57358" cy="21890"/>
            </a:xfrm>
            <a:custGeom>
              <a:rect b="b" l="l" r="r" t="t"/>
              <a:pathLst>
                <a:path extrusionOk="0" h="727" w="1607">
                  <a:moveTo>
                    <a:pt x="1037" y="727"/>
                  </a:moveTo>
                  <a:cubicBezTo>
                    <a:pt x="1606" y="370"/>
                    <a:pt x="632" y="112"/>
                    <a:pt x="72" y="1"/>
                  </a:cubicBezTo>
                  <a:cubicBezTo>
                    <a:pt x="1" y="429"/>
                    <a:pt x="418" y="625"/>
                    <a:pt x="1037" y="7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5"/>
            <p:cNvSpPr/>
            <p:nvPr/>
          </p:nvSpPr>
          <p:spPr>
            <a:xfrm>
              <a:off x="8452542" y="5048869"/>
              <a:ext cx="14027" cy="4276"/>
            </a:xfrm>
            <a:custGeom>
              <a:rect b="b" l="l" r="r" t="t"/>
              <a:pathLst>
                <a:path extrusionOk="0" h="142" w="393">
                  <a:moveTo>
                    <a:pt x="99" y="116"/>
                  </a:moveTo>
                  <a:cubicBezTo>
                    <a:pt x="153" y="142"/>
                    <a:pt x="393" y="73"/>
                    <a:pt x="292" y="27"/>
                  </a:cubicBezTo>
                  <a:cubicBezTo>
                    <a:pt x="238" y="1"/>
                    <a:pt x="0" y="69"/>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5"/>
            <p:cNvSpPr/>
            <p:nvPr/>
          </p:nvSpPr>
          <p:spPr>
            <a:xfrm>
              <a:off x="578244" y="5048869"/>
              <a:ext cx="14099" cy="4276"/>
            </a:xfrm>
            <a:custGeom>
              <a:rect b="b" l="l" r="r" t="t"/>
              <a:pathLst>
                <a:path extrusionOk="0" h="142" w="395">
                  <a:moveTo>
                    <a:pt x="101" y="116"/>
                  </a:moveTo>
                  <a:cubicBezTo>
                    <a:pt x="154" y="142"/>
                    <a:pt x="394" y="73"/>
                    <a:pt x="294" y="27"/>
                  </a:cubicBezTo>
                  <a:cubicBezTo>
                    <a:pt x="240" y="1"/>
                    <a:pt x="0"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5"/>
            <p:cNvSpPr/>
            <p:nvPr/>
          </p:nvSpPr>
          <p:spPr>
            <a:xfrm>
              <a:off x="5196732" y="5046129"/>
              <a:ext cx="14099" cy="4276"/>
            </a:xfrm>
            <a:custGeom>
              <a:rect b="b" l="l" r="r" t="t"/>
              <a:pathLst>
                <a:path extrusionOk="0" h="142" w="395">
                  <a:moveTo>
                    <a:pt x="294" y="27"/>
                  </a:moveTo>
                  <a:cubicBezTo>
                    <a:pt x="241" y="1"/>
                    <a:pt x="1" y="70"/>
                    <a:pt x="102" y="115"/>
                  </a:cubicBezTo>
                  <a:cubicBezTo>
                    <a:pt x="155" y="142"/>
                    <a:pt x="395" y="74"/>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5"/>
            <p:cNvSpPr/>
            <p:nvPr/>
          </p:nvSpPr>
          <p:spPr>
            <a:xfrm>
              <a:off x="1655495" y="5037518"/>
              <a:ext cx="34872" cy="15236"/>
            </a:xfrm>
            <a:custGeom>
              <a:rect b="b" l="l" r="r" t="t"/>
              <a:pathLst>
                <a:path extrusionOk="0" h="506" w="977">
                  <a:moveTo>
                    <a:pt x="773" y="404"/>
                  </a:moveTo>
                  <a:cubicBezTo>
                    <a:pt x="977" y="173"/>
                    <a:pt x="122" y="1"/>
                    <a:pt x="0" y="221"/>
                  </a:cubicBezTo>
                  <a:cubicBezTo>
                    <a:pt x="307" y="260"/>
                    <a:pt x="166" y="506"/>
                    <a:pt x="773" y="4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5"/>
            <p:cNvSpPr/>
            <p:nvPr/>
          </p:nvSpPr>
          <p:spPr>
            <a:xfrm>
              <a:off x="323796" y="5043810"/>
              <a:ext cx="23985" cy="5902"/>
            </a:xfrm>
            <a:custGeom>
              <a:rect b="b" l="l" r="r" t="t"/>
              <a:pathLst>
                <a:path extrusionOk="0" h="196" w="672">
                  <a:moveTo>
                    <a:pt x="479" y="195"/>
                  </a:moveTo>
                  <a:cubicBezTo>
                    <a:pt x="479" y="104"/>
                    <a:pt x="634" y="87"/>
                    <a:pt x="672" y="12"/>
                  </a:cubicBezTo>
                  <a:cubicBezTo>
                    <a:pt x="368" y="21"/>
                    <a:pt x="1" y="1"/>
                    <a:pt x="92"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5"/>
            <p:cNvSpPr/>
            <p:nvPr/>
          </p:nvSpPr>
          <p:spPr>
            <a:xfrm>
              <a:off x="2564138" y="5044172"/>
              <a:ext cx="13777" cy="2770"/>
            </a:xfrm>
            <a:custGeom>
              <a:rect b="b" l="l" r="r" t="t"/>
              <a:pathLst>
                <a:path extrusionOk="0" h="92" w="386">
                  <a:moveTo>
                    <a:pt x="0" y="92"/>
                  </a:moveTo>
                  <a:cubicBezTo>
                    <a:pt x="149" y="70"/>
                    <a:pt x="379" y="88"/>
                    <a:pt x="385" y="0"/>
                  </a:cubicBezTo>
                  <a:cubicBezTo>
                    <a:pt x="238" y="21"/>
                    <a:pt x="5" y="3"/>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5"/>
            <p:cNvSpPr/>
            <p:nvPr/>
          </p:nvSpPr>
          <p:spPr>
            <a:xfrm>
              <a:off x="1934177" y="5043419"/>
              <a:ext cx="14170" cy="4306"/>
            </a:xfrm>
            <a:custGeom>
              <a:rect b="b" l="l" r="r" t="t"/>
              <a:pathLst>
                <a:path extrusionOk="0" h="143" w="397">
                  <a:moveTo>
                    <a:pt x="294" y="25"/>
                  </a:moveTo>
                  <a:cubicBezTo>
                    <a:pt x="240" y="1"/>
                    <a:pt x="1" y="68"/>
                    <a:pt x="103" y="117"/>
                  </a:cubicBezTo>
                  <a:cubicBezTo>
                    <a:pt x="155" y="143"/>
                    <a:pt x="396"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5"/>
            <p:cNvSpPr/>
            <p:nvPr/>
          </p:nvSpPr>
          <p:spPr>
            <a:xfrm>
              <a:off x="7013875" y="5032460"/>
              <a:ext cx="14063" cy="4276"/>
            </a:xfrm>
            <a:custGeom>
              <a:rect b="b" l="l" r="r" t="t"/>
              <a:pathLst>
                <a:path extrusionOk="0" h="142" w="394">
                  <a:moveTo>
                    <a:pt x="102" y="117"/>
                  </a:moveTo>
                  <a:cubicBezTo>
                    <a:pt x="157" y="141"/>
                    <a:pt x="393" y="72"/>
                    <a:pt x="296" y="25"/>
                  </a:cubicBezTo>
                  <a:cubicBezTo>
                    <a:pt x="242" y="0"/>
                    <a:pt x="1" y="71"/>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5"/>
            <p:cNvSpPr/>
            <p:nvPr/>
          </p:nvSpPr>
          <p:spPr>
            <a:xfrm>
              <a:off x="5503218" y="5025023"/>
              <a:ext cx="33622" cy="17283"/>
            </a:xfrm>
            <a:custGeom>
              <a:rect b="b" l="l" r="r" t="t"/>
              <a:pathLst>
                <a:path extrusionOk="0" h="574" w="942">
                  <a:moveTo>
                    <a:pt x="0" y="91"/>
                  </a:moveTo>
                  <a:lnTo>
                    <a:pt x="0" y="272"/>
                  </a:lnTo>
                  <a:cubicBezTo>
                    <a:pt x="355" y="574"/>
                    <a:pt x="941" y="1"/>
                    <a:pt x="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5"/>
            <p:cNvSpPr/>
            <p:nvPr/>
          </p:nvSpPr>
          <p:spPr>
            <a:xfrm>
              <a:off x="4453450" y="5032490"/>
              <a:ext cx="14063" cy="4276"/>
            </a:xfrm>
            <a:custGeom>
              <a:rect b="b" l="l" r="r" t="t"/>
              <a:pathLst>
                <a:path extrusionOk="0" h="142" w="394">
                  <a:moveTo>
                    <a:pt x="294" y="25"/>
                  </a:moveTo>
                  <a:cubicBezTo>
                    <a:pt x="239" y="1"/>
                    <a:pt x="0" y="70"/>
                    <a:pt x="98" y="117"/>
                  </a:cubicBezTo>
                  <a:cubicBezTo>
                    <a:pt x="154" y="142"/>
                    <a:pt x="393"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5"/>
            <p:cNvSpPr/>
            <p:nvPr/>
          </p:nvSpPr>
          <p:spPr>
            <a:xfrm>
              <a:off x="2494396" y="5027733"/>
              <a:ext cx="21594" cy="9515"/>
            </a:xfrm>
            <a:custGeom>
              <a:rect b="b" l="l" r="r" t="t"/>
              <a:pathLst>
                <a:path extrusionOk="0" h="316" w="605">
                  <a:moveTo>
                    <a:pt x="411" y="274"/>
                  </a:moveTo>
                  <a:cubicBezTo>
                    <a:pt x="405" y="148"/>
                    <a:pt x="503" y="74"/>
                    <a:pt x="604" y="1"/>
                  </a:cubicBezTo>
                  <a:lnTo>
                    <a:pt x="26" y="1"/>
                  </a:lnTo>
                  <a:cubicBezTo>
                    <a:pt x="42" y="144"/>
                    <a:pt x="0" y="315"/>
                    <a:pt x="411"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5"/>
            <p:cNvSpPr/>
            <p:nvPr/>
          </p:nvSpPr>
          <p:spPr>
            <a:xfrm>
              <a:off x="5244988" y="5029690"/>
              <a:ext cx="14063" cy="4336"/>
            </a:xfrm>
            <a:custGeom>
              <a:rect b="b" l="l" r="r" t="t"/>
              <a:pathLst>
                <a:path extrusionOk="0" h="144" w="394">
                  <a:moveTo>
                    <a:pt x="295" y="26"/>
                  </a:moveTo>
                  <a:cubicBezTo>
                    <a:pt x="240" y="1"/>
                    <a:pt x="1" y="70"/>
                    <a:pt x="96" y="117"/>
                  </a:cubicBezTo>
                  <a:cubicBezTo>
                    <a:pt x="154" y="143"/>
                    <a:pt x="394" y="74"/>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5"/>
            <p:cNvSpPr/>
            <p:nvPr/>
          </p:nvSpPr>
          <p:spPr>
            <a:xfrm>
              <a:off x="3073496" y="5026980"/>
              <a:ext cx="13777" cy="7497"/>
            </a:xfrm>
            <a:custGeom>
              <a:rect b="b" l="l" r="r" t="t"/>
              <a:pathLst>
                <a:path extrusionOk="0" h="249" w="386">
                  <a:moveTo>
                    <a:pt x="385" y="116"/>
                  </a:moveTo>
                  <a:cubicBezTo>
                    <a:pt x="384" y="24"/>
                    <a:pt x="46" y="1"/>
                    <a:pt x="0" y="116"/>
                  </a:cubicBezTo>
                  <a:cubicBezTo>
                    <a:pt x="216" y="108"/>
                    <a:pt x="302" y="249"/>
                    <a:pt x="385"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5"/>
            <p:cNvSpPr/>
            <p:nvPr/>
          </p:nvSpPr>
          <p:spPr>
            <a:xfrm>
              <a:off x="2990905" y="5027793"/>
              <a:ext cx="13706" cy="5480"/>
            </a:xfrm>
            <a:custGeom>
              <a:rect b="b" l="l" r="r" t="t"/>
              <a:pathLst>
                <a:path extrusionOk="0" h="182" w="384">
                  <a:moveTo>
                    <a:pt x="0" y="181"/>
                  </a:moveTo>
                  <a:lnTo>
                    <a:pt x="384" y="181"/>
                  </a:lnTo>
                  <a:lnTo>
                    <a:pt x="384"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5"/>
            <p:cNvSpPr/>
            <p:nvPr/>
          </p:nvSpPr>
          <p:spPr>
            <a:xfrm>
              <a:off x="2521593" y="5025023"/>
              <a:ext cx="21915" cy="8762"/>
            </a:xfrm>
            <a:custGeom>
              <a:rect b="b" l="l" r="r" t="t"/>
              <a:pathLst>
                <a:path extrusionOk="0" h="291" w="614">
                  <a:moveTo>
                    <a:pt x="614" y="273"/>
                  </a:moveTo>
                  <a:lnTo>
                    <a:pt x="614" y="1"/>
                  </a:lnTo>
                  <a:lnTo>
                    <a:pt x="34" y="1"/>
                  </a:lnTo>
                  <a:cubicBezTo>
                    <a:pt x="0" y="199"/>
                    <a:pt x="192" y="290"/>
                    <a:pt x="614"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5"/>
            <p:cNvSpPr/>
            <p:nvPr/>
          </p:nvSpPr>
          <p:spPr>
            <a:xfrm>
              <a:off x="1903339" y="5024631"/>
              <a:ext cx="6924" cy="6293"/>
            </a:xfrm>
            <a:custGeom>
              <a:rect b="b" l="l" r="r" t="t"/>
              <a:pathLst>
                <a:path extrusionOk="0" h="209" w="194">
                  <a:moveTo>
                    <a:pt x="194" y="104"/>
                  </a:moveTo>
                  <a:cubicBezTo>
                    <a:pt x="194" y="53"/>
                    <a:pt x="37" y="1"/>
                    <a:pt x="2" y="104"/>
                  </a:cubicBezTo>
                  <a:cubicBezTo>
                    <a:pt x="1" y="155"/>
                    <a:pt x="157" y="208"/>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5"/>
            <p:cNvSpPr/>
            <p:nvPr/>
          </p:nvSpPr>
          <p:spPr>
            <a:xfrm>
              <a:off x="8813922" y="5022283"/>
              <a:ext cx="13920" cy="5480"/>
            </a:xfrm>
            <a:custGeom>
              <a:rect b="b" l="l" r="r" t="t"/>
              <a:pathLst>
                <a:path extrusionOk="0" h="182" w="390">
                  <a:moveTo>
                    <a:pt x="1" y="182"/>
                  </a:moveTo>
                  <a:lnTo>
                    <a:pt x="390" y="182"/>
                  </a:lnTo>
                  <a:lnTo>
                    <a:pt x="390"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5"/>
            <p:cNvSpPr/>
            <p:nvPr/>
          </p:nvSpPr>
          <p:spPr>
            <a:xfrm>
              <a:off x="5609794" y="5018820"/>
              <a:ext cx="14063" cy="4276"/>
            </a:xfrm>
            <a:custGeom>
              <a:rect b="b" l="l" r="r" t="t"/>
              <a:pathLst>
                <a:path extrusionOk="0" h="142" w="394">
                  <a:moveTo>
                    <a:pt x="294" y="24"/>
                  </a:moveTo>
                  <a:cubicBezTo>
                    <a:pt x="240" y="0"/>
                    <a:pt x="1" y="68"/>
                    <a:pt x="101" y="115"/>
                  </a:cubicBezTo>
                  <a:cubicBezTo>
                    <a:pt x="153" y="141"/>
                    <a:pt x="394"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5"/>
            <p:cNvSpPr/>
            <p:nvPr/>
          </p:nvSpPr>
          <p:spPr>
            <a:xfrm>
              <a:off x="2509065" y="5014063"/>
              <a:ext cx="20630" cy="8250"/>
            </a:xfrm>
            <a:custGeom>
              <a:rect b="b" l="l" r="r" t="t"/>
              <a:pathLst>
                <a:path extrusionOk="0" h="274" w="578">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5"/>
            <p:cNvSpPr/>
            <p:nvPr/>
          </p:nvSpPr>
          <p:spPr>
            <a:xfrm>
              <a:off x="1807007" y="5007349"/>
              <a:ext cx="28911" cy="16922"/>
            </a:xfrm>
            <a:custGeom>
              <a:rect b="b" l="l" r="r" t="t"/>
              <a:pathLst>
                <a:path extrusionOk="0" h="562" w="81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5"/>
            <p:cNvSpPr/>
            <p:nvPr/>
          </p:nvSpPr>
          <p:spPr>
            <a:xfrm>
              <a:off x="8810531" y="5016081"/>
              <a:ext cx="13849" cy="4246"/>
            </a:xfrm>
            <a:custGeom>
              <a:rect b="b" l="l" r="r" t="t"/>
              <a:pathLst>
                <a:path extrusionOk="0" h="141" w="388">
                  <a:moveTo>
                    <a:pt x="289" y="24"/>
                  </a:moveTo>
                  <a:cubicBezTo>
                    <a:pt x="239" y="0"/>
                    <a:pt x="0" y="68"/>
                    <a:pt x="96" y="115"/>
                  </a:cubicBezTo>
                  <a:cubicBezTo>
                    <a:pt x="152" y="141"/>
                    <a:pt x="388" y="72"/>
                    <a:pt x="289"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5"/>
            <p:cNvSpPr/>
            <p:nvPr/>
          </p:nvSpPr>
          <p:spPr>
            <a:xfrm>
              <a:off x="8597058" y="5016081"/>
              <a:ext cx="13991" cy="4215"/>
            </a:xfrm>
            <a:custGeom>
              <a:rect b="b" l="l" r="r" t="t"/>
              <a:pathLst>
                <a:path extrusionOk="0" h="140" w="392">
                  <a:moveTo>
                    <a:pt x="98" y="115"/>
                  </a:moveTo>
                  <a:cubicBezTo>
                    <a:pt x="153" y="140"/>
                    <a:pt x="392" y="72"/>
                    <a:pt x="291" y="24"/>
                  </a:cubicBezTo>
                  <a:cubicBezTo>
                    <a:pt x="239" y="0"/>
                    <a:pt x="0" y="69"/>
                    <a:pt x="98"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5"/>
            <p:cNvSpPr/>
            <p:nvPr/>
          </p:nvSpPr>
          <p:spPr>
            <a:xfrm>
              <a:off x="5372336" y="5013732"/>
              <a:ext cx="7031" cy="6203"/>
            </a:xfrm>
            <a:custGeom>
              <a:rect b="b" l="l" r="r" t="t"/>
              <a:pathLst>
                <a:path extrusionOk="0" h="206" w="197">
                  <a:moveTo>
                    <a:pt x="3" y="102"/>
                  </a:moveTo>
                  <a:cubicBezTo>
                    <a:pt x="0" y="154"/>
                    <a:pt x="157" y="206"/>
                    <a:pt x="195" y="102"/>
                  </a:cubicBezTo>
                  <a:cubicBezTo>
                    <a:pt x="196" y="53"/>
                    <a:pt x="38" y="1"/>
                    <a:pt x="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5"/>
            <p:cNvSpPr/>
            <p:nvPr/>
          </p:nvSpPr>
          <p:spPr>
            <a:xfrm>
              <a:off x="3204628" y="5004368"/>
              <a:ext cx="20309" cy="13580"/>
            </a:xfrm>
            <a:custGeom>
              <a:rect b="b" l="l" r="r" t="t"/>
              <a:pathLst>
                <a:path extrusionOk="0" h="451" w="569">
                  <a:moveTo>
                    <a:pt x="376" y="413"/>
                  </a:moveTo>
                  <a:cubicBezTo>
                    <a:pt x="387" y="358"/>
                    <a:pt x="402" y="307"/>
                    <a:pt x="569" y="324"/>
                  </a:cubicBezTo>
                  <a:lnTo>
                    <a:pt x="569" y="142"/>
                  </a:lnTo>
                  <a:cubicBezTo>
                    <a:pt x="95" y="0"/>
                    <a:pt x="1" y="450"/>
                    <a:pt x="376"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5"/>
            <p:cNvSpPr/>
            <p:nvPr/>
          </p:nvSpPr>
          <p:spPr>
            <a:xfrm>
              <a:off x="8056827" y="5011384"/>
              <a:ext cx="13742" cy="2740"/>
            </a:xfrm>
            <a:custGeom>
              <a:rect b="b" l="l" r="r" t="t"/>
              <a:pathLst>
                <a:path extrusionOk="0" h="91" w="385">
                  <a:moveTo>
                    <a:pt x="385" y="1"/>
                  </a:moveTo>
                  <a:cubicBezTo>
                    <a:pt x="236" y="22"/>
                    <a:pt x="6" y="3"/>
                    <a:pt x="1" y="91"/>
                  </a:cubicBezTo>
                  <a:cubicBezTo>
                    <a:pt x="151" y="71"/>
                    <a:pt x="382" y="87"/>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5"/>
            <p:cNvSpPr/>
            <p:nvPr/>
          </p:nvSpPr>
          <p:spPr>
            <a:xfrm>
              <a:off x="5489441" y="5005543"/>
              <a:ext cx="6960" cy="6233"/>
            </a:xfrm>
            <a:custGeom>
              <a:rect b="b" l="l" r="r" t="t"/>
              <a:pathLst>
                <a:path extrusionOk="0" h="207" w="195">
                  <a:moveTo>
                    <a:pt x="194" y="103"/>
                  </a:moveTo>
                  <a:cubicBezTo>
                    <a:pt x="194" y="54"/>
                    <a:pt x="37" y="0"/>
                    <a:pt x="1" y="103"/>
                  </a:cubicBezTo>
                  <a:cubicBezTo>
                    <a:pt x="1" y="154"/>
                    <a:pt x="156" y="206"/>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5"/>
            <p:cNvSpPr/>
            <p:nvPr/>
          </p:nvSpPr>
          <p:spPr>
            <a:xfrm>
              <a:off x="1452729" y="5003134"/>
              <a:ext cx="23914" cy="10328"/>
            </a:xfrm>
            <a:custGeom>
              <a:rect b="b" l="l" r="r" t="t"/>
              <a:pathLst>
                <a:path extrusionOk="0" h="343" w="670">
                  <a:moveTo>
                    <a:pt x="670" y="92"/>
                  </a:moveTo>
                  <a:cubicBezTo>
                    <a:pt x="404" y="95"/>
                    <a:pt x="247" y="49"/>
                    <a:pt x="90" y="1"/>
                  </a:cubicBezTo>
                  <a:cubicBezTo>
                    <a:pt x="0" y="283"/>
                    <a:pt x="610" y="343"/>
                    <a:pt x="67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5"/>
            <p:cNvSpPr/>
            <p:nvPr/>
          </p:nvSpPr>
          <p:spPr>
            <a:xfrm>
              <a:off x="4205677" y="5005091"/>
              <a:ext cx="13956" cy="4336"/>
            </a:xfrm>
            <a:custGeom>
              <a:rect b="b" l="l" r="r" t="t"/>
              <a:pathLst>
                <a:path extrusionOk="0" h="144" w="391">
                  <a:moveTo>
                    <a:pt x="291" y="27"/>
                  </a:moveTo>
                  <a:cubicBezTo>
                    <a:pt x="237" y="1"/>
                    <a:pt x="0" y="71"/>
                    <a:pt x="98" y="117"/>
                  </a:cubicBezTo>
                  <a:cubicBezTo>
                    <a:pt x="152" y="143"/>
                    <a:pt x="391" y="74"/>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5"/>
            <p:cNvSpPr/>
            <p:nvPr/>
          </p:nvSpPr>
          <p:spPr>
            <a:xfrm>
              <a:off x="1522614" y="4987447"/>
              <a:ext cx="50434" cy="18548"/>
            </a:xfrm>
            <a:custGeom>
              <a:rect b="b" l="l" r="r" t="t"/>
              <a:pathLst>
                <a:path extrusionOk="0" h="616" w="1413">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5"/>
            <p:cNvSpPr/>
            <p:nvPr/>
          </p:nvSpPr>
          <p:spPr>
            <a:xfrm>
              <a:off x="2020337" y="4994643"/>
              <a:ext cx="6889" cy="6173"/>
            </a:xfrm>
            <a:custGeom>
              <a:rect b="b" l="l" r="r" t="t"/>
              <a:pathLst>
                <a:path extrusionOk="0" h="205" w="193">
                  <a:moveTo>
                    <a:pt x="192" y="102"/>
                  </a:moveTo>
                  <a:cubicBezTo>
                    <a:pt x="192" y="50"/>
                    <a:pt x="39" y="1"/>
                    <a:pt x="2" y="102"/>
                  </a:cubicBezTo>
                  <a:cubicBezTo>
                    <a:pt x="0" y="152"/>
                    <a:pt x="157" y="204"/>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5"/>
            <p:cNvSpPr/>
            <p:nvPr/>
          </p:nvSpPr>
          <p:spPr>
            <a:xfrm>
              <a:off x="4863121" y="4994914"/>
              <a:ext cx="13777" cy="2800"/>
            </a:xfrm>
            <a:custGeom>
              <a:rect b="b" l="l" r="r" t="t"/>
              <a:pathLst>
                <a:path extrusionOk="0" h="93" w="386">
                  <a:moveTo>
                    <a:pt x="385" y="1"/>
                  </a:moveTo>
                  <a:cubicBezTo>
                    <a:pt x="235" y="22"/>
                    <a:pt x="5" y="5"/>
                    <a:pt x="0" y="92"/>
                  </a:cubicBezTo>
                  <a:cubicBezTo>
                    <a:pt x="149" y="73"/>
                    <a:pt x="379" y="91"/>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5"/>
            <p:cNvSpPr/>
            <p:nvPr/>
          </p:nvSpPr>
          <p:spPr>
            <a:xfrm>
              <a:off x="2116740" y="4991813"/>
              <a:ext cx="6924" cy="6293"/>
            </a:xfrm>
            <a:custGeom>
              <a:rect b="b" l="l" r="r" t="t"/>
              <a:pathLst>
                <a:path extrusionOk="0" h="209" w="194">
                  <a:moveTo>
                    <a:pt x="193" y="104"/>
                  </a:moveTo>
                  <a:cubicBezTo>
                    <a:pt x="193" y="55"/>
                    <a:pt x="37" y="1"/>
                    <a:pt x="1" y="104"/>
                  </a:cubicBezTo>
                  <a:cubicBezTo>
                    <a:pt x="0" y="155"/>
                    <a:pt x="154" y="208"/>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5"/>
            <p:cNvSpPr/>
            <p:nvPr/>
          </p:nvSpPr>
          <p:spPr>
            <a:xfrm>
              <a:off x="1707105" y="4994252"/>
              <a:ext cx="13956" cy="4276"/>
            </a:xfrm>
            <a:custGeom>
              <a:rect b="b" l="l" r="r" t="t"/>
              <a:pathLst>
                <a:path extrusionOk="0" h="142" w="391">
                  <a:moveTo>
                    <a:pt x="101" y="115"/>
                  </a:moveTo>
                  <a:cubicBezTo>
                    <a:pt x="151" y="142"/>
                    <a:pt x="391" y="71"/>
                    <a:pt x="293" y="24"/>
                  </a:cubicBezTo>
                  <a:cubicBezTo>
                    <a:pt x="239" y="1"/>
                    <a:pt x="1" y="67"/>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5"/>
            <p:cNvSpPr/>
            <p:nvPr/>
          </p:nvSpPr>
          <p:spPr>
            <a:xfrm>
              <a:off x="5027339" y="4986785"/>
              <a:ext cx="21630" cy="6383"/>
            </a:xfrm>
            <a:custGeom>
              <a:rect b="b" l="l" r="r" t="t"/>
              <a:pathLst>
                <a:path extrusionOk="0" h="212" w="606">
                  <a:moveTo>
                    <a:pt x="606" y="181"/>
                  </a:moveTo>
                  <a:lnTo>
                    <a:pt x="606" y="1"/>
                  </a:lnTo>
                  <a:lnTo>
                    <a:pt x="26" y="1"/>
                  </a:lnTo>
                  <a:cubicBezTo>
                    <a:pt x="0" y="164"/>
                    <a:pt x="218" y="212"/>
                    <a:pt x="606"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5"/>
            <p:cNvSpPr/>
            <p:nvPr/>
          </p:nvSpPr>
          <p:spPr>
            <a:xfrm>
              <a:off x="3975179" y="4989525"/>
              <a:ext cx="13706" cy="2710"/>
            </a:xfrm>
            <a:custGeom>
              <a:rect b="b" l="l" r="r" t="t"/>
              <a:pathLst>
                <a:path extrusionOk="0" h="90" w="384">
                  <a:moveTo>
                    <a:pt x="1" y="90"/>
                  </a:moveTo>
                  <a:cubicBezTo>
                    <a:pt x="151" y="70"/>
                    <a:pt x="379" y="87"/>
                    <a:pt x="383" y="1"/>
                  </a:cubicBezTo>
                  <a:cubicBezTo>
                    <a:pt x="236" y="20"/>
                    <a:pt x="7" y="2"/>
                    <a:pt x="1" y="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5"/>
            <p:cNvSpPr/>
            <p:nvPr/>
          </p:nvSpPr>
          <p:spPr>
            <a:xfrm>
              <a:off x="2216428" y="4988742"/>
              <a:ext cx="14027" cy="4246"/>
            </a:xfrm>
            <a:custGeom>
              <a:rect b="b" l="l" r="r" t="t"/>
              <a:pathLst>
                <a:path extrusionOk="0" h="141" w="393">
                  <a:moveTo>
                    <a:pt x="100" y="116"/>
                  </a:moveTo>
                  <a:cubicBezTo>
                    <a:pt x="153" y="140"/>
                    <a:pt x="392" y="73"/>
                    <a:pt x="292" y="27"/>
                  </a:cubicBezTo>
                  <a:cubicBezTo>
                    <a:pt x="238" y="1"/>
                    <a:pt x="0"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5"/>
            <p:cNvSpPr/>
            <p:nvPr/>
          </p:nvSpPr>
          <p:spPr>
            <a:xfrm>
              <a:off x="8531814" y="4986695"/>
              <a:ext cx="13777" cy="2800"/>
            </a:xfrm>
            <a:custGeom>
              <a:rect b="b" l="l" r="r" t="t"/>
              <a:pathLst>
                <a:path extrusionOk="0" h="93" w="386">
                  <a:moveTo>
                    <a:pt x="386" y="1"/>
                  </a:moveTo>
                  <a:cubicBezTo>
                    <a:pt x="236" y="23"/>
                    <a:pt x="5" y="5"/>
                    <a:pt x="1" y="92"/>
                  </a:cubicBezTo>
                  <a:cubicBezTo>
                    <a:pt x="150" y="73"/>
                    <a:pt x="379" y="9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5"/>
            <p:cNvSpPr/>
            <p:nvPr/>
          </p:nvSpPr>
          <p:spPr>
            <a:xfrm>
              <a:off x="5537625" y="4978174"/>
              <a:ext cx="6996" cy="6293"/>
            </a:xfrm>
            <a:custGeom>
              <a:rect b="b" l="l" r="r" t="t"/>
              <a:pathLst>
                <a:path extrusionOk="0" h="209" w="196">
                  <a:moveTo>
                    <a:pt x="193" y="104"/>
                  </a:moveTo>
                  <a:cubicBezTo>
                    <a:pt x="195" y="54"/>
                    <a:pt x="39" y="1"/>
                    <a:pt x="1" y="104"/>
                  </a:cubicBezTo>
                  <a:cubicBezTo>
                    <a:pt x="1" y="156"/>
                    <a:pt x="156" y="208"/>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5"/>
            <p:cNvSpPr/>
            <p:nvPr/>
          </p:nvSpPr>
          <p:spPr>
            <a:xfrm>
              <a:off x="2075409" y="4978565"/>
              <a:ext cx="13849" cy="2740"/>
            </a:xfrm>
            <a:custGeom>
              <a:rect b="b" l="l" r="r" t="t"/>
              <a:pathLst>
                <a:path extrusionOk="0" h="91" w="388">
                  <a:moveTo>
                    <a:pt x="388" y="1"/>
                  </a:moveTo>
                  <a:cubicBezTo>
                    <a:pt x="235" y="20"/>
                    <a:pt x="5" y="2"/>
                    <a:pt x="0" y="91"/>
                  </a:cubicBezTo>
                  <a:cubicBezTo>
                    <a:pt x="149" y="71"/>
                    <a:pt x="383" y="88"/>
                    <a:pt x="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5"/>
            <p:cNvSpPr/>
            <p:nvPr/>
          </p:nvSpPr>
          <p:spPr>
            <a:xfrm>
              <a:off x="1497166" y="4975434"/>
              <a:ext cx="7031" cy="6263"/>
            </a:xfrm>
            <a:custGeom>
              <a:rect b="b" l="l" r="r" t="t"/>
              <a:pathLst>
                <a:path extrusionOk="0" h="208" w="197">
                  <a:moveTo>
                    <a:pt x="196" y="105"/>
                  </a:moveTo>
                  <a:cubicBezTo>
                    <a:pt x="196" y="54"/>
                    <a:pt x="39" y="0"/>
                    <a:pt x="3" y="105"/>
                  </a:cubicBezTo>
                  <a:cubicBezTo>
                    <a:pt x="1" y="153"/>
                    <a:pt x="159" y="208"/>
                    <a:pt x="196"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5"/>
            <p:cNvSpPr/>
            <p:nvPr/>
          </p:nvSpPr>
          <p:spPr>
            <a:xfrm>
              <a:off x="4357046" y="4975073"/>
              <a:ext cx="14063" cy="4276"/>
            </a:xfrm>
            <a:custGeom>
              <a:rect b="b" l="l" r="r" t="t"/>
              <a:pathLst>
                <a:path extrusionOk="0" h="142" w="394">
                  <a:moveTo>
                    <a:pt x="294" y="25"/>
                  </a:moveTo>
                  <a:cubicBezTo>
                    <a:pt x="241" y="1"/>
                    <a:pt x="0" y="70"/>
                    <a:pt x="101" y="117"/>
                  </a:cubicBezTo>
                  <a:cubicBezTo>
                    <a:pt x="153" y="142"/>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5"/>
            <p:cNvSpPr/>
            <p:nvPr/>
          </p:nvSpPr>
          <p:spPr>
            <a:xfrm>
              <a:off x="2488971" y="4966341"/>
              <a:ext cx="20131" cy="16259"/>
            </a:xfrm>
            <a:custGeom>
              <a:rect b="b" l="l" r="r" t="t"/>
              <a:pathLst>
                <a:path extrusionOk="0" h="540" w="564">
                  <a:moveTo>
                    <a:pt x="563" y="134"/>
                  </a:moveTo>
                  <a:cubicBezTo>
                    <a:pt x="1" y="1"/>
                    <a:pt x="1" y="540"/>
                    <a:pt x="563" y="4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5"/>
            <p:cNvSpPr/>
            <p:nvPr/>
          </p:nvSpPr>
          <p:spPr>
            <a:xfrm>
              <a:off x="6600921" y="4972333"/>
              <a:ext cx="13991" cy="4306"/>
            </a:xfrm>
            <a:custGeom>
              <a:rect b="b" l="l" r="r" t="t"/>
              <a:pathLst>
                <a:path extrusionOk="0" h="143" w="392">
                  <a:moveTo>
                    <a:pt x="292" y="26"/>
                  </a:moveTo>
                  <a:cubicBezTo>
                    <a:pt x="239" y="0"/>
                    <a:pt x="0" y="69"/>
                    <a:pt x="98" y="116"/>
                  </a:cubicBezTo>
                  <a:cubicBezTo>
                    <a:pt x="154" y="142"/>
                    <a:pt x="392" y="72"/>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5"/>
            <p:cNvSpPr/>
            <p:nvPr/>
          </p:nvSpPr>
          <p:spPr>
            <a:xfrm>
              <a:off x="6249856" y="4972333"/>
              <a:ext cx="14099" cy="4306"/>
            </a:xfrm>
            <a:custGeom>
              <a:rect b="b" l="l" r="r" t="t"/>
              <a:pathLst>
                <a:path extrusionOk="0" h="143" w="395">
                  <a:moveTo>
                    <a:pt x="293" y="26"/>
                  </a:moveTo>
                  <a:cubicBezTo>
                    <a:pt x="241" y="0"/>
                    <a:pt x="0" y="69"/>
                    <a:pt x="102" y="116"/>
                  </a:cubicBezTo>
                  <a:cubicBezTo>
                    <a:pt x="156" y="142"/>
                    <a:pt x="395"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5"/>
            <p:cNvSpPr/>
            <p:nvPr/>
          </p:nvSpPr>
          <p:spPr>
            <a:xfrm>
              <a:off x="2271250" y="4964896"/>
              <a:ext cx="25734" cy="8250"/>
            </a:xfrm>
            <a:custGeom>
              <a:rect b="b" l="l" r="r" t="t"/>
              <a:pathLst>
                <a:path extrusionOk="0" h="274" w="721">
                  <a:moveTo>
                    <a:pt x="105" y="273"/>
                  </a:moveTo>
                  <a:lnTo>
                    <a:pt x="685" y="273"/>
                  </a:lnTo>
                  <a:cubicBezTo>
                    <a:pt x="655" y="166"/>
                    <a:pt x="720" y="16"/>
                    <a:pt x="492" y="0"/>
                  </a:cubicBezTo>
                  <a:cubicBezTo>
                    <a:pt x="477" y="143"/>
                    <a:pt x="1" y="71"/>
                    <a:pt x="10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5"/>
            <p:cNvSpPr/>
            <p:nvPr/>
          </p:nvSpPr>
          <p:spPr>
            <a:xfrm>
              <a:off x="2670678" y="4966853"/>
              <a:ext cx="14099" cy="4276"/>
            </a:xfrm>
            <a:custGeom>
              <a:rect b="b" l="l" r="r" t="t"/>
              <a:pathLst>
                <a:path extrusionOk="0" h="142" w="395">
                  <a:moveTo>
                    <a:pt x="292" y="26"/>
                  </a:moveTo>
                  <a:cubicBezTo>
                    <a:pt x="242" y="1"/>
                    <a:pt x="0" y="70"/>
                    <a:pt x="102" y="116"/>
                  </a:cubicBezTo>
                  <a:cubicBezTo>
                    <a:pt x="155" y="142"/>
                    <a:pt x="395"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5"/>
            <p:cNvSpPr/>
            <p:nvPr/>
          </p:nvSpPr>
          <p:spPr>
            <a:xfrm>
              <a:off x="4317214" y="4956044"/>
              <a:ext cx="29625" cy="12375"/>
            </a:xfrm>
            <a:custGeom>
              <a:rect b="b" l="l" r="r" t="t"/>
              <a:pathLst>
                <a:path extrusionOk="0" h="411" w="830">
                  <a:moveTo>
                    <a:pt x="829" y="385"/>
                  </a:moveTo>
                  <a:lnTo>
                    <a:pt x="829" y="23"/>
                  </a:lnTo>
                  <a:cubicBezTo>
                    <a:pt x="465" y="1"/>
                    <a:pt x="405" y="123"/>
                    <a:pt x="59" y="112"/>
                  </a:cubicBezTo>
                  <a:cubicBezTo>
                    <a:pt x="0" y="352"/>
                    <a:pt x="327" y="411"/>
                    <a:pt x="829" y="3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5"/>
            <p:cNvSpPr/>
            <p:nvPr/>
          </p:nvSpPr>
          <p:spPr>
            <a:xfrm>
              <a:off x="1414718" y="4958362"/>
              <a:ext cx="27519" cy="11291"/>
            </a:xfrm>
            <a:custGeom>
              <a:rect b="b" l="l" r="r" t="t"/>
              <a:pathLst>
                <a:path extrusionOk="0" h="375" w="771">
                  <a:moveTo>
                    <a:pt x="770" y="308"/>
                  </a:moveTo>
                  <a:lnTo>
                    <a:pt x="770" y="33"/>
                  </a:lnTo>
                  <a:cubicBezTo>
                    <a:pt x="483" y="50"/>
                    <a:pt x="58" y="1"/>
                    <a:pt x="0" y="125"/>
                  </a:cubicBezTo>
                  <a:cubicBezTo>
                    <a:pt x="383" y="129"/>
                    <a:pt x="243" y="374"/>
                    <a:pt x="770" y="3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5"/>
            <p:cNvSpPr/>
            <p:nvPr/>
          </p:nvSpPr>
          <p:spPr>
            <a:xfrm>
              <a:off x="1855119" y="4947915"/>
              <a:ext cx="41332" cy="16982"/>
            </a:xfrm>
            <a:custGeom>
              <a:rect b="b" l="l" r="r" t="t"/>
              <a:pathLst>
                <a:path extrusionOk="0" h="564" w="1158">
                  <a:moveTo>
                    <a:pt x="1" y="199"/>
                  </a:moveTo>
                  <a:cubicBezTo>
                    <a:pt x="211" y="404"/>
                    <a:pt x="524" y="561"/>
                    <a:pt x="1157" y="563"/>
                  </a:cubicBezTo>
                  <a:lnTo>
                    <a:pt x="1157" y="110"/>
                  </a:lnTo>
                  <a:cubicBezTo>
                    <a:pt x="819" y="164"/>
                    <a:pt x="27" y="1"/>
                    <a:pt x="1" y="1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5"/>
            <p:cNvSpPr/>
            <p:nvPr/>
          </p:nvSpPr>
          <p:spPr>
            <a:xfrm>
              <a:off x="857033" y="4948457"/>
              <a:ext cx="45865" cy="16741"/>
            </a:xfrm>
            <a:custGeom>
              <a:rect b="b" l="l" r="r" t="t"/>
              <a:pathLst>
                <a:path extrusionOk="0" h="556" w="1285">
                  <a:moveTo>
                    <a:pt x="965" y="1"/>
                  </a:moveTo>
                  <a:cubicBezTo>
                    <a:pt x="361" y="18"/>
                    <a:pt x="38" y="171"/>
                    <a:pt x="0" y="454"/>
                  </a:cubicBezTo>
                  <a:cubicBezTo>
                    <a:pt x="365" y="433"/>
                    <a:pt x="426" y="556"/>
                    <a:pt x="776" y="545"/>
                  </a:cubicBezTo>
                  <a:cubicBezTo>
                    <a:pt x="901" y="355"/>
                    <a:pt x="1285" y="142"/>
                    <a:pt x="9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5"/>
            <p:cNvSpPr/>
            <p:nvPr/>
          </p:nvSpPr>
          <p:spPr>
            <a:xfrm>
              <a:off x="5613399" y="4953967"/>
              <a:ext cx="14919" cy="9184"/>
            </a:xfrm>
            <a:custGeom>
              <a:rect b="b" l="l" r="r" t="t"/>
              <a:pathLst>
                <a:path extrusionOk="0" h="305" w="418">
                  <a:moveTo>
                    <a:pt x="383" y="272"/>
                  </a:moveTo>
                  <a:cubicBezTo>
                    <a:pt x="357" y="165"/>
                    <a:pt x="418" y="15"/>
                    <a:pt x="193" y="1"/>
                  </a:cubicBezTo>
                  <a:cubicBezTo>
                    <a:pt x="180" y="57"/>
                    <a:pt x="163" y="108"/>
                    <a:pt x="0" y="93"/>
                  </a:cubicBezTo>
                  <a:cubicBezTo>
                    <a:pt x="21" y="200"/>
                    <a:pt x="56" y="305"/>
                    <a:pt x="383"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5"/>
            <p:cNvSpPr/>
            <p:nvPr/>
          </p:nvSpPr>
          <p:spPr>
            <a:xfrm>
              <a:off x="2477942" y="4958694"/>
              <a:ext cx="14063" cy="4276"/>
            </a:xfrm>
            <a:custGeom>
              <a:rect b="b" l="l" r="r" t="t"/>
              <a:pathLst>
                <a:path extrusionOk="0" h="142" w="394">
                  <a:moveTo>
                    <a:pt x="294" y="24"/>
                  </a:moveTo>
                  <a:cubicBezTo>
                    <a:pt x="240" y="0"/>
                    <a:pt x="0" y="68"/>
                    <a:pt x="102" y="115"/>
                  </a:cubicBezTo>
                  <a:cubicBezTo>
                    <a:pt x="154" y="141"/>
                    <a:pt x="393"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5"/>
            <p:cNvSpPr/>
            <p:nvPr/>
          </p:nvSpPr>
          <p:spPr>
            <a:xfrm>
              <a:off x="4119731" y="4953575"/>
              <a:ext cx="6924" cy="6233"/>
            </a:xfrm>
            <a:custGeom>
              <a:rect b="b" l="l" r="r" t="t"/>
              <a:pathLst>
                <a:path extrusionOk="0" h="207" w="194">
                  <a:moveTo>
                    <a:pt x="193" y="105"/>
                  </a:moveTo>
                  <a:cubicBezTo>
                    <a:pt x="193" y="51"/>
                    <a:pt x="38" y="1"/>
                    <a:pt x="0" y="105"/>
                  </a:cubicBezTo>
                  <a:cubicBezTo>
                    <a:pt x="0" y="153"/>
                    <a:pt x="157" y="207"/>
                    <a:pt x="193"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5"/>
            <p:cNvSpPr/>
            <p:nvPr/>
          </p:nvSpPr>
          <p:spPr>
            <a:xfrm>
              <a:off x="2264540" y="4953184"/>
              <a:ext cx="14134" cy="4276"/>
            </a:xfrm>
            <a:custGeom>
              <a:rect b="b" l="l" r="r" t="t"/>
              <a:pathLst>
                <a:path extrusionOk="0" h="142" w="396">
                  <a:moveTo>
                    <a:pt x="293" y="24"/>
                  </a:moveTo>
                  <a:cubicBezTo>
                    <a:pt x="241" y="0"/>
                    <a:pt x="1" y="68"/>
                    <a:pt x="104" y="118"/>
                  </a:cubicBezTo>
                  <a:cubicBezTo>
                    <a:pt x="155" y="141"/>
                    <a:pt x="395" y="74"/>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5"/>
            <p:cNvSpPr/>
            <p:nvPr/>
          </p:nvSpPr>
          <p:spPr>
            <a:xfrm>
              <a:off x="3706633" y="4951227"/>
              <a:ext cx="13849" cy="2680"/>
            </a:xfrm>
            <a:custGeom>
              <a:rect b="b" l="l" r="r" t="t"/>
              <a:pathLst>
                <a:path extrusionOk="0" h="89" w="388">
                  <a:moveTo>
                    <a:pt x="387" y="0"/>
                  </a:moveTo>
                  <a:cubicBezTo>
                    <a:pt x="241" y="21"/>
                    <a:pt x="7" y="3"/>
                    <a:pt x="1" y="89"/>
                  </a:cubicBezTo>
                  <a:cubicBezTo>
                    <a:pt x="154" y="69"/>
                    <a:pt x="382" y="89"/>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5"/>
            <p:cNvSpPr/>
            <p:nvPr/>
          </p:nvSpPr>
          <p:spPr>
            <a:xfrm>
              <a:off x="4501669" y="4947734"/>
              <a:ext cx="13991" cy="4215"/>
            </a:xfrm>
            <a:custGeom>
              <a:rect b="b" l="l" r="r" t="t"/>
              <a:pathLst>
                <a:path extrusionOk="0" h="140" w="392">
                  <a:moveTo>
                    <a:pt x="99" y="116"/>
                  </a:moveTo>
                  <a:cubicBezTo>
                    <a:pt x="153" y="140"/>
                    <a:pt x="392" y="73"/>
                    <a:pt x="291" y="25"/>
                  </a:cubicBezTo>
                  <a:cubicBezTo>
                    <a:pt x="238" y="0"/>
                    <a:pt x="0" y="68"/>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5"/>
            <p:cNvSpPr/>
            <p:nvPr/>
          </p:nvSpPr>
          <p:spPr>
            <a:xfrm>
              <a:off x="3414103" y="4947734"/>
              <a:ext cx="14027" cy="4215"/>
            </a:xfrm>
            <a:custGeom>
              <a:rect b="b" l="l" r="r" t="t"/>
              <a:pathLst>
                <a:path extrusionOk="0" h="140" w="393">
                  <a:moveTo>
                    <a:pt x="293" y="25"/>
                  </a:moveTo>
                  <a:cubicBezTo>
                    <a:pt x="241" y="0"/>
                    <a:pt x="1" y="68"/>
                    <a:pt x="100" y="116"/>
                  </a:cubicBezTo>
                  <a:cubicBezTo>
                    <a:pt x="152" y="140"/>
                    <a:pt x="392" y="73"/>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5"/>
            <p:cNvSpPr/>
            <p:nvPr/>
          </p:nvSpPr>
          <p:spPr>
            <a:xfrm>
              <a:off x="7082796" y="4942224"/>
              <a:ext cx="13991" cy="4306"/>
            </a:xfrm>
            <a:custGeom>
              <a:rect b="b" l="l" r="r" t="t"/>
              <a:pathLst>
                <a:path extrusionOk="0" h="143" w="392">
                  <a:moveTo>
                    <a:pt x="290" y="26"/>
                  </a:moveTo>
                  <a:cubicBezTo>
                    <a:pt x="238" y="0"/>
                    <a:pt x="0" y="71"/>
                    <a:pt x="99" y="116"/>
                  </a:cubicBezTo>
                  <a:cubicBezTo>
                    <a:pt x="153" y="143"/>
                    <a:pt x="392" y="73"/>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5"/>
            <p:cNvSpPr/>
            <p:nvPr/>
          </p:nvSpPr>
          <p:spPr>
            <a:xfrm>
              <a:off x="2457348" y="4942224"/>
              <a:ext cx="13991" cy="4306"/>
            </a:xfrm>
            <a:custGeom>
              <a:rect b="b" l="l" r="r" t="t"/>
              <a:pathLst>
                <a:path extrusionOk="0" h="143" w="392">
                  <a:moveTo>
                    <a:pt x="293" y="26"/>
                  </a:moveTo>
                  <a:cubicBezTo>
                    <a:pt x="238" y="0"/>
                    <a:pt x="0" y="71"/>
                    <a:pt x="100" y="116"/>
                  </a:cubicBezTo>
                  <a:cubicBezTo>
                    <a:pt x="152" y="143"/>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5"/>
            <p:cNvSpPr/>
            <p:nvPr/>
          </p:nvSpPr>
          <p:spPr>
            <a:xfrm>
              <a:off x="5640810" y="4937497"/>
              <a:ext cx="13884" cy="5540"/>
            </a:xfrm>
            <a:custGeom>
              <a:rect b="b" l="l" r="r" t="t"/>
              <a:pathLst>
                <a:path extrusionOk="0" h="184" w="389">
                  <a:moveTo>
                    <a:pt x="1" y="183"/>
                  </a:moveTo>
                  <a:lnTo>
                    <a:pt x="389" y="183"/>
                  </a:lnTo>
                  <a:lnTo>
                    <a:pt x="389"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5"/>
            <p:cNvSpPr/>
            <p:nvPr/>
          </p:nvSpPr>
          <p:spPr>
            <a:xfrm>
              <a:off x="4487357" y="4926658"/>
              <a:ext cx="26591" cy="12255"/>
            </a:xfrm>
            <a:custGeom>
              <a:rect b="b" l="l" r="r" t="t"/>
              <a:pathLst>
                <a:path extrusionOk="0" h="407" w="745">
                  <a:moveTo>
                    <a:pt x="306" y="0"/>
                  </a:moveTo>
                  <a:cubicBezTo>
                    <a:pt x="0" y="135"/>
                    <a:pt x="89" y="406"/>
                    <a:pt x="692" y="362"/>
                  </a:cubicBezTo>
                  <a:cubicBezTo>
                    <a:pt x="745" y="154"/>
                    <a:pt x="647" y="21"/>
                    <a:pt x="3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5"/>
            <p:cNvSpPr/>
            <p:nvPr/>
          </p:nvSpPr>
          <p:spPr>
            <a:xfrm>
              <a:off x="3352142" y="4934035"/>
              <a:ext cx="14027" cy="4336"/>
            </a:xfrm>
            <a:custGeom>
              <a:rect b="b" l="l" r="r" t="t"/>
              <a:pathLst>
                <a:path extrusionOk="0" h="144" w="393">
                  <a:moveTo>
                    <a:pt x="100" y="117"/>
                  </a:moveTo>
                  <a:cubicBezTo>
                    <a:pt x="151" y="143"/>
                    <a:pt x="392" y="73"/>
                    <a:pt x="293" y="26"/>
                  </a:cubicBezTo>
                  <a:cubicBezTo>
                    <a:pt x="242" y="1"/>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5"/>
            <p:cNvSpPr/>
            <p:nvPr/>
          </p:nvSpPr>
          <p:spPr>
            <a:xfrm>
              <a:off x="7844246" y="4916271"/>
              <a:ext cx="35478" cy="19090"/>
            </a:xfrm>
            <a:custGeom>
              <a:rect b="b" l="l" r="r" t="t"/>
              <a:pathLst>
                <a:path extrusionOk="0" h="634" w="994">
                  <a:moveTo>
                    <a:pt x="558" y="616"/>
                  </a:moveTo>
                  <a:cubicBezTo>
                    <a:pt x="506" y="349"/>
                    <a:pt x="994" y="336"/>
                    <a:pt x="943" y="71"/>
                  </a:cubicBezTo>
                  <a:cubicBezTo>
                    <a:pt x="1" y="1"/>
                    <a:pt x="75" y="634"/>
                    <a:pt x="558" y="6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5"/>
            <p:cNvSpPr/>
            <p:nvPr/>
          </p:nvSpPr>
          <p:spPr>
            <a:xfrm>
              <a:off x="2677566" y="4931385"/>
              <a:ext cx="14099" cy="4215"/>
            </a:xfrm>
            <a:custGeom>
              <a:rect b="b" l="l" r="r" t="t"/>
              <a:pathLst>
                <a:path extrusionOk="0" h="140" w="395">
                  <a:moveTo>
                    <a:pt x="99" y="114"/>
                  </a:moveTo>
                  <a:cubicBezTo>
                    <a:pt x="156" y="140"/>
                    <a:pt x="395" y="69"/>
                    <a:pt x="294" y="22"/>
                  </a:cubicBezTo>
                  <a:cubicBezTo>
                    <a:pt x="242" y="0"/>
                    <a:pt x="1" y="67"/>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5"/>
            <p:cNvSpPr/>
            <p:nvPr/>
          </p:nvSpPr>
          <p:spPr>
            <a:xfrm>
              <a:off x="1872216" y="4931385"/>
              <a:ext cx="14170" cy="4215"/>
            </a:xfrm>
            <a:custGeom>
              <a:rect b="b" l="l" r="r" t="t"/>
              <a:pathLst>
                <a:path extrusionOk="0" h="140" w="397">
                  <a:moveTo>
                    <a:pt x="294" y="24"/>
                  </a:moveTo>
                  <a:cubicBezTo>
                    <a:pt x="242" y="0"/>
                    <a:pt x="1" y="68"/>
                    <a:pt x="104" y="115"/>
                  </a:cubicBezTo>
                  <a:cubicBezTo>
                    <a:pt x="157" y="140"/>
                    <a:pt x="396"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5"/>
            <p:cNvSpPr/>
            <p:nvPr/>
          </p:nvSpPr>
          <p:spPr>
            <a:xfrm>
              <a:off x="4920656" y="4915699"/>
              <a:ext cx="34229" cy="17193"/>
            </a:xfrm>
            <a:custGeom>
              <a:rect b="b" l="l" r="r" t="t"/>
              <a:pathLst>
                <a:path extrusionOk="0" h="571" w="959">
                  <a:moveTo>
                    <a:pt x="704" y="545"/>
                  </a:moveTo>
                  <a:cubicBezTo>
                    <a:pt x="863" y="440"/>
                    <a:pt x="958" y="302"/>
                    <a:pt x="894" y="92"/>
                  </a:cubicBezTo>
                  <a:cubicBezTo>
                    <a:pt x="627" y="94"/>
                    <a:pt x="469" y="47"/>
                    <a:pt x="313" y="0"/>
                  </a:cubicBezTo>
                  <a:cubicBezTo>
                    <a:pt x="0" y="146"/>
                    <a:pt x="82" y="571"/>
                    <a:pt x="70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5"/>
            <p:cNvSpPr/>
            <p:nvPr/>
          </p:nvSpPr>
          <p:spPr>
            <a:xfrm>
              <a:off x="2716149" y="4919854"/>
              <a:ext cx="20131" cy="16259"/>
            </a:xfrm>
            <a:custGeom>
              <a:rect b="b" l="l" r="r" t="t"/>
              <a:pathLst>
                <a:path extrusionOk="0" h="540" w="564">
                  <a:moveTo>
                    <a:pt x="563" y="407"/>
                  </a:moveTo>
                  <a:lnTo>
                    <a:pt x="563" y="135"/>
                  </a:lnTo>
                  <a:cubicBezTo>
                    <a:pt x="0" y="1"/>
                    <a:pt x="0" y="540"/>
                    <a:pt x="563" y="4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5"/>
            <p:cNvSpPr/>
            <p:nvPr/>
          </p:nvSpPr>
          <p:spPr>
            <a:xfrm>
              <a:off x="6518365" y="4925875"/>
              <a:ext cx="13991" cy="4215"/>
            </a:xfrm>
            <a:custGeom>
              <a:rect b="b" l="l" r="r" t="t"/>
              <a:pathLst>
                <a:path extrusionOk="0" h="140" w="392">
                  <a:moveTo>
                    <a:pt x="294" y="26"/>
                  </a:moveTo>
                  <a:cubicBezTo>
                    <a:pt x="236" y="0"/>
                    <a:pt x="0" y="69"/>
                    <a:pt x="101" y="115"/>
                  </a:cubicBezTo>
                  <a:cubicBezTo>
                    <a:pt x="151" y="140"/>
                    <a:pt x="392" y="72"/>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5"/>
            <p:cNvSpPr/>
            <p:nvPr/>
          </p:nvSpPr>
          <p:spPr>
            <a:xfrm>
              <a:off x="2631667" y="4921148"/>
              <a:ext cx="21951" cy="8732"/>
            </a:xfrm>
            <a:custGeom>
              <a:rect b="b" l="l" r="r" t="t"/>
              <a:pathLst>
                <a:path extrusionOk="0" h="290" w="615">
                  <a:moveTo>
                    <a:pt x="614" y="272"/>
                  </a:moveTo>
                  <a:lnTo>
                    <a:pt x="614" y="1"/>
                  </a:lnTo>
                  <a:lnTo>
                    <a:pt x="34" y="1"/>
                  </a:lnTo>
                  <a:cubicBezTo>
                    <a:pt x="1" y="199"/>
                    <a:pt x="194" y="289"/>
                    <a:pt x="614"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5"/>
            <p:cNvSpPr/>
            <p:nvPr/>
          </p:nvSpPr>
          <p:spPr>
            <a:xfrm>
              <a:off x="1833597" y="4918439"/>
              <a:ext cx="14670" cy="9515"/>
            </a:xfrm>
            <a:custGeom>
              <a:rect b="b" l="l" r="r" t="t"/>
              <a:pathLst>
                <a:path extrusionOk="0" h="316" w="411">
                  <a:moveTo>
                    <a:pt x="410" y="273"/>
                  </a:moveTo>
                  <a:lnTo>
                    <a:pt x="410" y="91"/>
                  </a:lnTo>
                  <a:cubicBezTo>
                    <a:pt x="220" y="91"/>
                    <a:pt x="182" y="16"/>
                    <a:pt x="25" y="1"/>
                  </a:cubicBezTo>
                  <a:cubicBezTo>
                    <a:pt x="45" y="143"/>
                    <a:pt x="0" y="315"/>
                    <a:pt x="410"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5"/>
            <p:cNvSpPr/>
            <p:nvPr/>
          </p:nvSpPr>
          <p:spPr>
            <a:xfrm>
              <a:off x="1600565" y="4923888"/>
              <a:ext cx="13777" cy="2800"/>
            </a:xfrm>
            <a:custGeom>
              <a:rect b="b" l="l" r="r" t="t"/>
              <a:pathLst>
                <a:path extrusionOk="0" h="93" w="386">
                  <a:moveTo>
                    <a:pt x="0" y="92"/>
                  </a:moveTo>
                  <a:cubicBezTo>
                    <a:pt x="149" y="70"/>
                    <a:pt x="380" y="88"/>
                    <a:pt x="385" y="1"/>
                  </a:cubicBezTo>
                  <a:cubicBezTo>
                    <a:pt x="235" y="21"/>
                    <a:pt x="5" y="2"/>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5"/>
            <p:cNvSpPr/>
            <p:nvPr/>
          </p:nvSpPr>
          <p:spPr>
            <a:xfrm>
              <a:off x="8380302" y="4918047"/>
              <a:ext cx="6996" cy="6203"/>
            </a:xfrm>
            <a:custGeom>
              <a:rect b="b" l="l" r="r" t="t"/>
              <a:pathLst>
                <a:path extrusionOk="0" h="206" w="196">
                  <a:moveTo>
                    <a:pt x="193" y="104"/>
                  </a:moveTo>
                  <a:cubicBezTo>
                    <a:pt x="195" y="53"/>
                    <a:pt x="39" y="0"/>
                    <a:pt x="1" y="104"/>
                  </a:cubicBezTo>
                  <a:cubicBezTo>
                    <a:pt x="1" y="153"/>
                    <a:pt x="159" y="205"/>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5"/>
            <p:cNvSpPr/>
            <p:nvPr/>
          </p:nvSpPr>
          <p:spPr>
            <a:xfrm>
              <a:off x="7447531" y="4920366"/>
              <a:ext cx="14063" cy="4276"/>
            </a:xfrm>
            <a:custGeom>
              <a:rect b="b" l="l" r="r" t="t"/>
              <a:pathLst>
                <a:path extrusionOk="0" h="142" w="394">
                  <a:moveTo>
                    <a:pt x="294" y="27"/>
                  </a:moveTo>
                  <a:cubicBezTo>
                    <a:pt x="240" y="1"/>
                    <a:pt x="1" y="70"/>
                    <a:pt x="100" y="115"/>
                  </a:cubicBezTo>
                  <a:cubicBezTo>
                    <a:pt x="153" y="141"/>
                    <a:pt x="394" y="74"/>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5"/>
            <p:cNvSpPr/>
            <p:nvPr/>
          </p:nvSpPr>
          <p:spPr>
            <a:xfrm>
              <a:off x="2288775" y="4918258"/>
              <a:ext cx="20737" cy="5781"/>
            </a:xfrm>
            <a:custGeom>
              <a:rect b="b" l="l" r="r" t="t"/>
              <a:pathLst>
                <a:path extrusionOk="0" h="192" w="581">
                  <a:moveTo>
                    <a:pt x="1" y="185"/>
                  </a:moveTo>
                  <a:cubicBezTo>
                    <a:pt x="333" y="192"/>
                    <a:pt x="497" y="118"/>
                    <a:pt x="580" y="5"/>
                  </a:cubicBezTo>
                  <a:cubicBezTo>
                    <a:pt x="249" y="0"/>
                    <a:pt x="85" y="74"/>
                    <a:pt x="1" y="1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5"/>
            <p:cNvSpPr/>
            <p:nvPr/>
          </p:nvSpPr>
          <p:spPr>
            <a:xfrm>
              <a:off x="2653688" y="4912929"/>
              <a:ext cx="20666" cy="8250"/>
            </a:xfrm>
            <a:custGeom>
              <a:rect b="b" l="l" r="r" t="t"/>
              <a:pathLst>
                <a:path extrusionOk="0" h="274" w="579">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5"/>
            <p:cNvSpPr/>
            <p:nvPr/>
          </p:nvSpPr>
          <p:spPr>
            <a:xfrm>
              <a:off x="6129967" y="4905462"/>
              <a:ext cx="26520" cy="15236"/>
            </a:xfrm>
            <a:custGeom>
              <a:rect b="b" l="l" r="r" t="t"/>
              <a:pathLst>
                <a:path extrusionOk="0" h="506" w="743">
                  <a:moveTo>
                    <a:pt x="1" y="73"/>
                  </a:moveTo>
                  <a:lnTo>
                    <a:pt x="1" y="437"/>
                  </a:lnTo>
                  <a:cubicBezTo>
                    <a:pt x="742" y="506"/>
                    <a:pt x="742" y="1"/>
                    <a:pt x="1" y="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5"/>
            <p:cNvSpPr/>
            <p:nvPr/>
          </p:nvSpPr>
          <p:spPr>
            <a:xfrm>
              <a:off x="5500577" y="4901999"/>
              <a:ext cx="35086" cy="16470"/>
            </a:xfrm>
            <a:custGeom>
              <a:rect b="b" l="l" r="r" t="t"/>
              <a:pathLst>
                <a:path extrusionOk="0" h="547" w="983">
                  <a:moveTo>
                    <a:pt x="844" y="1"/>
                  </a:moveTo>
                  <a:lnTo>
                    <a:pt x="74" y="1"/>
                  </a:lnTo>
                  <a:cubicBezTo>
                    <a:pt x="1" y="308"/>
                    <a:pt x="408" y="389"/>
                    <a:pt x="654" y="547"/>
                  </a:cubicBezTo>
                  <a:cubicBezTo>
                    <a:pt x="647" y="331"/>
                    <a:pt x="983" y="279"/>
                    <a:pt x="8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5"/>
            <p:cNvSpPr/>
            <p:nvPr/>
          </p:nvSpPr>
          <p:spPr>
            <a:xfrm>
              <a:off x="2904781" y="4909466"/>
              <a:ext cx="13920" cy="4276"/>
            </a:xfrm>
            <a:custGeom>
              <a:rect b="b" l="l" r="r" t="t"/>
              <a:pathLst>
                <a:path extrusionOk="0" h="142" w="390">
                  <a:moveTo>
                    <a:pt x="292" y="26"/>
                  </a:moveTo>
                  <a:cubicBezTo>
                    <a:pt x="237" y="1"/>
                    <a:pt x="1" y="70"/>
                    <a:pt x="99" y="116"/>
                  </a:cubicBezTo>
                  <a:cubicBezTo>
                    <a:pt x="152" y="142"/>
                    <a:pt x="390" y="71"/>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5"/>
            <p:cNvSpPr/>
            <p:nvPr/>
          </p:nvSpPr>
          <p:spPr>
            <a:xfrm>
              <a:off x="7588799" y="4901999"/>
              <a:ext cx="20773" cy="8250"/>
            </a:xfrm>
            <a:custGeom>
              <a:rect b="b" l="l" r="r" t="t"/>
              <a:pathLst>
                <a:path extrusionOk="0" h="274" w="582">
                  <a:moveTo>
                    <a:pt x="581" y="1"/>
                  </a:moveTo>
                  <a:lnTo>
                    <a:pt x="0" y="1"/>
                  </a:lnTo>
                  <a:lnTo>
                    <a:pt x="0" y="274"/>
                  </a:lnTo>
                  <a:lnTo>
                    <a:pt x="581" y="2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5"/>
            <p:cNvSpPr/>
            <p:nvPr/>
          </p:nvSpPr>
          <p:spPr>
            <a:xfrm>
              <a:off x="8270157" y="4901578"/>
              <a:ext cx="7031" cy="6293"/>
            </a:xfrm>
            <a:custGeom>
              <a:rect b="b" l="l" r="r" t="t"/>
              <a:pathLst>
                <a:path extrusionOk="0" h="209" w="197">
                  <a:moveTo>
                    <a:pt x="195" y="105"/>
                  </a:moveTo>
                  <a:cubicBezTo>
                    <a:pt x="197" y="54"/>
                    <a:pt x="39" y="1"/>
                    <a:pt x="1" y="105"/>
                  </a:cubicBezTo>
                  <a:cubicBezTo>
                    <a:pt x="1" y="156"/>
                    <a:pt x="158" y="208"/>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5"/>
            <p:cNvSpPr/>
            <p:nvPr/>
          </p:nvSpPr>
          <p:spPr>
            <a:xfrm>
              <a:off x="5079699" y="4898477"/>
              <a:ext cx="14063" cy="4306"/>
            </a:xfrm>
            <a:custGeom>
              <a:rect b="b" l="l" r="r" t="t"/>
              <a:pathLst>
                <a:path extrusionOk="0" h="143" w="394">
                  <a:moveTo>
                    <a:pt x="104" y="118"/>
                  </a:moveTo>
                  <a:cubicBezTo>
                    <a:pt x="157" y="143"/>
                    <a:pt x="393" y="75"/>
                    <a:pt x="296" y="27"/>
                  </a:cubicBezTo>
                  <a:cubicBezTo>
                    <a:pt x="242" y="0"/>
                    <a:pt x="1" y="70"/>
                    <a:pt x="104"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5"/>
            <p:cNvSpPr/>
            <p:nvPr/>
          </p:nvSpPr>
          <p:spPr>
            <a:xfrm>
              <a:off x="1336624" y="4876046"/>
              <a:ext cx="52218" cy="28002"/>
            </a:xfrm>
            <a:custGeom>
              <a:rect b="b" l="l" r="r" t="t"/>
              <a:pathLst>
                <a:path extrusionOk="0" h="930" w="1463">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5"/>
            <p:cNvSpPr/>
            <p:nvPr/>
          </p:nvSpPr>
          <p:spPr>
            <a:xfrm>
              <a:off x="7003667" y="4893840"/>
              <a:ext cx="13884" cy="5450"/>
            </a:xfrm>
            <a:custGeom>
              <a:rect b="b" l="l" r="r" t="t"/>
              <a:pathLst>
                <a:path extrusionOk="0" h="181" w="389">
                  <a:moveTo>
                    <a:pt x="1" y="181"/>
                  </a:moveTo>
                  <a:lnTo>
                    <a:pt x="388" y="181"/>
                  </a:lnTo>
                  <a:lnTo>
                    <a:pt x="388"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5"/>
            <p:cNvSpPr/>
            <p:nvPr/>
          </p:nvSpPr>
          <p:spPr>
            <a:xfrm>
              <a:off x="2917987" y="4891100"/>
              <a:ext cx="29482" cy="9846"/>
            </a:xfrm>
            <a:custGeom>
              <a:rect b="b" l="l" r="r" t="t"/>
              <a:pathLst>
                <a:path extrusionOk="0" h="327" w="826">
                  <a:moveTo>
                    <a:pt x="692" y="272"/>
                  </a:moveTo>
                  <a:cubicBezTo>
                    <a:pt x="825" y="27"/>
                    <a:pt x="294" y="95"/>
                    <a:pt x="115" y="0"/>
                  </a:cubicBezTo>
                  <a:cubicBezTo>
                    <a:pt x="0" y="235"/>
                    <a:pt x="192" y="326"/>
                    <a:pt x="692"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5"/>
            <p:cNvSpPr/>
            <p:nvPr/>
          </p:nvSpPr>
          <p:spPr>
            <a:xfrm>
              <a:off x="1610666" y="4895797"/>
              <a:ext cx="14027" cy="4276"/>
            </a:xfrm>
            <a:custGeom>
              <a:rect b="b" l="l" r="r" t="t"/>
              <a:pathLst>
                <a:path extrusionOk="0" h="142" w="393">
                  <a:moveTo>
                    <a:pt x="102" y="116"/>
                  </a:moveTo>
                  <a:cubicBezTo>
                    <a:pt x="153" y="142"/>
                    <a:pt x="392" y="72"/>
                    <a:pt x="294" y="24"/>
                  </a:cubicBezTo>
                  <a:cubicBezTo>
                    <a:pt x="239" y="1"/>
                    <a:pt x="0" y="69"/>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5"/>
            <p:cNvSpPr/>
            <p:nvPr/>
          </p:nvSpPr>
          <p:spPr>
            <a:xfrm>
              <a:off x="2818835" y="4890739"/>
              <a:ext cx="6924" cy="6142"/>
            </a:xfrm>
            <a:custGeom>
              <a:rect b="b" l="l" r="r" t="t"/>
              <a:pathLst>
                <a:path extrusionOk="0" h="204" w="194">
                  <a:moveTo>
                    <a:pt x="191" y="103"/>
                  </a:moveTo>
                  <a:cubicBezTo>
                    <a:pt x="194" y="53"/>
                    <a:pt x="36" y="0"/>
                    <a:pt x="0" y="103"/>
                  </a:cubicBezTo>
                  <a:cubicBezTo>
                    <a:pt x="0" y="153"/>
                    <a:pt x="154" y="204"/>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5"/>
            <p:cNvSpPr/>
            <p:nvPr/>
          </p:nvSpPr>
          <p:spPr>
            <a:xfrm>
              <a:off x="1004940" y="4893057"/>
              <a:ext cx="14063" cy="4276"/>
            </a:xfrm>
            <a:custGeom>
              <a:rect b="b" l="l" r="r" t="t"/>
              <a:pathLst>
                <a:path extrusionOk="0" h="142" w="394">
                  <a:moveTo>
                    <a:pt x="296" y="26"/>
                  </a:moveTo>
                  <a:cubicBezTo>
                    <a:pt x="240" y="0"/>
                    <a:pt x="1" y="69"/>
                    <a:pt x="101" y="115"/>
                  </a:cubicBezTo>
                  <a:cubicBezTo>
                    <a:pt x="152" y="141"/>
                    <a:pt x="394" y="73"/>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5"/>
            <p:cNvSpPr/>
            <p:nvPr/>
          </p:nvSpPr>
          <p:spPr>
            <a:xfrm>
              <a:off x="660834" y="4893057"/>
              <a:ext cx="14063" cy="4215"/>
            </a:xfrm>
            <a:custGeom>
              <a:rect b="b" l="l" r="r" t="t"/>
              <a:pathLst>
                <a:path extrusionOk="0" h="140" w="394">
                  <a:moveTo>
                    <a:pt x="100" y="115"/>
                  </a:moveTo>
                  <a:cubicBezTo>
                    <a:pt x="156" y="140"/>
                    <a:pt x="393" y="71"/>
                    <a:pt x="294" y="26"/>
                  </a:cubicBezTo>
                  <a:cubicBezTo>
                    <a:pt x="242"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5"/>
            <p:cNvSpPr/>
            <p:nvPr/>
          </p:nvSpPr>
          <p:spPr>
            <a:xfrm>
              <a:off x="492262" y="4884837"/>
              <a:ext cx="28483" cy="11713"/>
            </a:xfrm>
            <a:custGeom>
              <a:rect b="b" l="l" r="r" t="t"/>
              <a:pathLst>
                <a:path extrusionOk="0" h="389" w="798">
                  <a:moveTo>
                    <a:pt x="771" y="25"/>
                  </a:moveTo>
                  <a:cubicBezTo>
                    <a:pt x="336" y="0"/>
                    <a:pt x="49" y="47"/>
                    <a:pt x="1" y="208"/>
                  </a:cubicBezTo>
                  <a:cubicBezTo>
                    <a:pt x="279" y="229"/>
                    <a:pt x="326" y="358"/>
                    <a:pt x="580" y="388"/>
                  </a:cubicBezTo>
                  <a:cubicBezTo>
                    <a:pt x="539" y="218"/>
                    <a:pt x="797" y="188"/>
                    <a:pt x="77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5"/>
            <p:cNvSpPr/>
            <p:nvPr/>
          </p:nvSpPr>
          <p:spPr>
            <a:xfrm>
              <a:off x="2089293" y="4883543"/>
              <a:ext cx="38726" cy="12616"/>
            </a:xfrm>
            <a:custGeom>
              <a:rect b="b" l="l" r="r" t="t"/>
              <a:pathLst>
                <a:path extrusionOk="0" h="419" w="1085">
                  <a:moveTo>
                    <a:pt x="962" y="342"/>
                  </a:moveTo>
                  <a:cubicBezTo>
                    <a:pt x="1085" y="122"/>
                    <a:pt x="42" y="0"/>
                    <a:pt x="0" y="158"/>
                  </a:cubicBezTo>
                  <a:cubicBezTo>
                    <a:pt x="366" y="199"/>
                    <a:pt x="347" y="418"/>
                    <a:pt x="962" y="3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5"/>
            <p:cNvSpPr/>
            <p:nvPr/>
          </p:nvSpPr>
          <p:spPr>
            <a:xfrm>
              <a:off x="8662517" y="4888330"/>
              <a:ext cx="13777" cy="2800"/>
            </a:xfrm>
            <a:custGeom>
              <a:rect b="b" l="l" r="r" t="t"/>
              <a:pathLst>
                <a:path extrusionOk="0" h="93" w="386">
                  <a:moveTo>
                    <a:pt x="385" y="1"/>
                  </a:moveTo>
                  <a:cubicBezTo>
                    <a:pt x="238" y="22"/>
                    <a:pt x="5" y="3"/>
                    <a:pt x="0" y="92"/>
                  </a:cubicBezTo>
                  <a:cubicBezTo>
                    <a:pt x="150" y="72"/>
                    <a:pt x="381" y="88"/>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5"/>
            <p:cNvSpPr/>
            <p:nvPr/>
          </p:nvSpPr>
          <p:spPr>
            <a:xfrm>
              <a:off x="216150" y="4885590"/>
              <a:ext cx="21558" cy="6444"/>
            </a:xfrm>
            <a:custGeom>
              <a:rect b="b" l="l" r="r" t="t"/>
              <a:pathLst>
                <a:path extrusionOk="0" h="214" w="604">
                  <a:moveTo>
                    <a:pt x="603" y="0"/>
                  </a:moveTo>
                  <a:lnTo>
                    <a:pt x="25" y="0"/>
                  </a:lnTo>
                  <a:cubicBezTo>
                    <a:pt x="0" y="163"/>
                    <a:pt x="216" y="213"/>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5"/>
            <p:cNvSpPr/>
            <p:nvPr/>
          </p:nvSpPr>
          <p:spPr>
            <a:xfrm>
              <a:off x="5585845" y="4879779"/>
              <a:ext cx="6853" cy="6233"/>
            </a:xfrm>
            <a:custGeom>
              <a:rect b="b" l="l" r="r" t="t"/>
              <a:pathLst>
                <a:path extrusionOk="0" h="207" w="192">
                  <a:moveTo>
                    <a:pt x="191" y="103"/>
                  </a:moveTo>
                  <a:cubicBezTo>
                    <a:pt x="191" y="52"/>
                    <a:pt x="36" y="0"/>
                    <a:pt x="1" y="103"/>
                  </a:cubicBezTo>
                  <a:cubicBezTo>
                    <a:pt x="1" y="154"/>
                    <a:pt x="156" y="206"/>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5"/>
            <p:cNvSpPr/>
            <p:nvPr/>
          </p:nvSpPr>
          <p:spPr>
            <a:xfrm>
              <a:off x="4711609" y="4880110"/>
              <a:ext cx="13849" cy="5510"/>
            </a:xfrm>
            <a:custGeom>
              <a:rect b="b" l="l" r="r" t="t"/>
              <a:pathLst>
                <a:path extrusionOk="0" h="183" w="388">
                  <a:moveTo>
                    <a:pt x="388" y="1"/>
                  </a:moveTo>
                  <a:lnTo>
                    <a:pt x="0" y="1"/>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5"/>
            <p:cNvSpPr/>
            <p:nvPr/>
          </p:nvSpPr>
          <p:spPr>
            <a:xfrm>
              <a:off x="2436575" y="4866592"/>
              <a:ext cx="40404" cy="18548"/>
            </a:xfrm>
            <a:custGeom>
              <a:rect b="b" l="l" r="r" t="t"/>
              <a:pathLst>
                <a:path extrusionOk="0" h="616" w="1132">
                  <a:moveTo>
                    <a:pt x="1068" y="450"/>
                  </a:moveTo>
                  <a:cubicBezTo>
                    <a:pt x="1132" y="1"/>
                    <a:pt x="0" y="214"/>
                    <a:pt x="102" y="540"/>
                  </a:cubicBezTo>
                  <a:cubicBezTo>
                    <a:pt x="648" y="616"/>
                    <a:pt x="601" y="412"/>
                    <a:pt x="1068"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5"/>
            <p:cNvSpPr/>
            <p:nvPr/>
          </p:nvSpPr>
          <p:spPr>
            <a:xfrm>
              <a:off x="96404" y="4879328"/>
              <a:ext cx="14063" cy="4366"/>
            </a:xfrm>
            <a:custGeom>
              <a:rect b="b" l="l" r="r" t="t"/>
              <a:pathLst>
                <a:path extrusionOk="0" h="145" w="394">
                  <a:moveTo>
                    <a:pt x="294" y="27"/>
                  </a:moveTo>
                  <a:cubicBezTo>
                    <a:pt x="239" y="1"/>
                    <a:pt x="0" y="71"/>
                    <a:pt x="101" y="117"/>
                  </a:cubicBezTo>
                  <a:cubicBezTo>
                    <a:pt x="154" y="144"/>
                    <a:pt x="393" y="74"/>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5"/>
            <p:cNvSpPr/>
            <p:nvPr/>
          </p:nvSpPr>
          <p:spPr>
            <a:xfrm>
              <a:off x="7664466" y="4874661"/>
              <a:ext cx="13813" cy="5540"/>
            </a:xfrm>
            <a:custGeom>
              <a:rect b="b" l="l" r="r" t="t"/>
              <a:pathLst>
                <a:path extrusionOk="0" h="184" w="387">
                  <a:moveTo>
                    <a:pt x="387" y="0"/>
                  </a:moveTo>
                  <a:lnTo>
                    <a:pt x="0" y="0"/>
                  </a:lnTo>
                  <a:lnTo>
                    <a:pt x="0"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5"/>
            <p:cNvSpPr/>
            <p:nvPr/>
          </p:nvSpPr>
          <p:spPr>
            <a:xfrm>
              <a:off x="5224358" y="4876648"/>
              <a:ext cx="13956" cy="4276"/>
            </a:xfrm>
            <a:custGeom>
              <a:rect b="b" l="l" r="r" t="t"/>
              <a:pathLst>
                <a:path extrusionOk="0" h="142" w="391">
                  <a:moveTo>
                    <a:pt x="292" y="26"/>
                  </a:moveTo>
                  <a:cubicBezTo>
                    <a:pt x="238" y="1"/>
                    <a:pt x="1" y="70"/>
                    <a:pt x="100" y="117"/>
                  </a:cubicBezTo>
                  <a:cubicBezTo>
                    <a:pt x="152" y="142"/>
                    <a:pt x="391" y="71"/>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5"/>
            <p:cNvSpPr/>
            <p:nvPr/>
          </p:nvSpPr>
          <p:spPr>
            <a:xfrm>
              <a:off x="4645900" y="4866441"/>
              <a:ext cx="28268" cy="13700"/>
            </a:xfrm>
            <a:custGeom>
              <a:rect b="b" l="l" r="r" t="t"/>
              <a:pathLst>
                <a:path extrusionOk="0" h="455" w="792">
                  <a:moveTo>
                    <a:pt x="493" y="455"/>
                  </a:moveTo>
                  <a:cubicBezTo>
                    <a:pt x="758" y="339"/>
                    <a:pt x="792" y="10"/>
                    <a:pt x="301" y="1"/>
                  </a:cubicBezTo>
                  <a:cubicBezTo>
                    <a:pt x="36" y="117"/>
                    <a:pt x="1" y="447"/>
                    <a:pt x="493"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5"/>
            <p:cNvSpPr/>
            <p:nvPr/>
          </p:nvSpPr>
          <p:spPr>
            <a:xfrm>
              <a:off x="7213500" y="4865658"/>
              <a:ext cx="14063" cy="4306"/>
            </a:xfrm>
            <a:custGeom>
              <a:rect b="b" l="l" r="r" t="t"/>
              <a:pathLst>
                <a:path extrusionOk="0" h="143" w="394">
                  <a:moveTo>
                    <a:pt x="100" y="117"/>
                  </a:moveTo>
                  <a:cubicBezTo>
                    <a:pt x="155" y="143"/>
                    <a:pt x="394" y="72"/>
                    <a:pt x="295" y="27"/>
                  </a:cubicBezTo>
                  <a:cubicBezTo>
                    <a:pt x="240" y="0"/>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5"/>
            <p:cNvSpPr/>
            <p:nvPr/>
          </p:nvSpPr>
          <p:spPr>
            <a:xfrm>
              <a:off x="3362600" y="4860931"/>
              <a:ext cx="34443" cy="9033"/>
            </a:xfrm>
            <a:custGeom>
              <a:rect b="b" l="l" r="r" t="t"/>
              <a:pathLst>
                <a:path extrusionOk="0" h="300" w="965">
                  <a:moveTo>
                    <a:pt x="192" y="274"/>
                  </a:moveTo>
                  <a:cubicBezTo>
                    <a:pt x="632" y="300"/>
                    <a:pt x="919" y="253"/>
                    <a:pt x="965" y="92"/>
                  </a:cubicBezTo>
                  <a:cubicBezTo>
                    <a:pt x="621" y="114"/>
                    <a:pt x="0" y="1"/>
                    <a:pt x="192"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5"/>
            <p:cNvSpPr/>
            <p:nvPr/>
          </p:nvSpPr>
          <p:spPr>
            <a:xfrm>
              <a:off x="2429865" y="4865658"/>
              <a:ext cx="13991" cy="4306"/>
            </a:xfrm>
            <a:custGeom>
              <a:rect b="b" l="l" r="r" t="t"/>
              <a:pathLst>
                <a:path extrusionOk="0" h="143" w="392">
                  <a:moveTo>
                    <a:pt x="290" y="27"/>
                  </a:moveTo>
                  <a:cubicBezTo>
                    <a:pt x="236" y="0"/>
                    <a:pt x="0" y="70"/>
                    <a:pt x="98" y="117"/>
                  </a:cubicBezTo>
                  <a:cubicBezTo>
                    <a:pt x="150" y="143"/>
                    <a:pt x="392" y="75"/>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5"/>
            <p:cNvSpPr/>
            <p:nvPr/>
          </p:nvSpPr>
          <p:spPr>
            <a:xfrm>
              <a:off x="1813895" y="4863370"/>
              <a:ext cx="6889" cy="6173"/>
            </a:xfrm>
            <a:custGeom>
              <a:rect b="b" l="l" r="r" t="t"/>
              <a:pathLst>
                <a:path extrusionOk="0" h="205" w="193">
                  <a:moveTo>
                    <a:pt x="2" y="103"/>
                  </a:moveTo>
                  <a:cubicBezTo>
                    <a:pt x="0" y="153"/>
                    <a:pt x="157" y="204"/>
                    <a:pt x="192" y="103"/>
                  </a:cubicBezTo>
                  <a:cubicBezTo>
                    <a:pt x="192" y="53"/>
                    <a:pt x="37" y="1"/>
                    <a:pt x="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5"/>
            <p:cNvSpPr/>
            <p:nvPr/>
          </p:nvSpPr>
          <p:spPr>
            <a:xfrm>
              <a:off x="6449480" y="4862918"/>
              <a:ext cx="14099" cy="4306"/>
            </a:xfrm>
            <a:custGeom>
              <a:rect b="b" l="l" r="r" t="t"/>
              <a:pathLst>
                <a:path extrusionOk="0" h="143" w="395">
                  <a:moveTo>
                    <a:pt x="294" y="26"/>
                  </a:moveTo>
                  <a:cubicBezTo>
                    <a:pt x="241" y="0"/>
                    <a:pt x="1" y="69"/>
                    <a:pt x="103" y="118"/>
                  </a:cubicBezTo>
                  <a:cubicBezTo>
                    <a:pt x="155" y="142"/>
                    <a:pt x="395" y="75"/>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5"/>
            <p:cNvSpPr/>
            <p:nvPr/>
          </p:nvSpPr>
          <p:spPr>
            <a:xfrm>
              <a:off x="5866989" y="4856626"/>
              <a:ext cx="8959" cy="11502"/>
            </a:xfrm>
            <a:custGeom>
              <a:rect b="b" l="l" r="r" t="t"/>
              <a:pathLst>
                <a:path extrusionOk="0" h="382" w="251">
                  <a:moveTo>
                    <a:pt x="223" y="235"/>
                  </a:moveTo>
                  <a:cubicBezTo>
                    <a:pt x="251" y="141"/>
                    <a:pt x="72" y="0"/>
                    <a:pt x="29" y="144"/>
                  </a:cubicBezTo>
                  <a:cubicBezTo>
                    <a:pt x="0" y="240"/>
                    <a:pt x="179" y="381"/>
                    <a:pt x="223" y="2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5"/>
            <p:cNvSpPr/>
            <p:nvPr/>
          </p:nvSpPr>
          <p:spPr>
            <a:xfrm>
              <a:off x="0" y="4860269"/>
              <a:ext cx="14170" cy="4246"/>
            </a:xfrm>
            <a:custGeom>
              <a:rect b="b" l="l" r="r" t="t"/>
              <a:pathLst>
                <a:path extrusionOk="0" h="141" w="397">
                  <a:moveTo>
                    <a:pt x="294" y="25"/>
                  </a:moveTo>
                  <a:cubicBezTo>
                    <a:pt x="242" y="1"/>
                    <a:pt x="1" y="69"/>
                    <a:pt x="102" y="117"/>
                  </a:cubicBezTo>
                  <a:cubicBezTo>
                    <a:pt x="157" y="140"/>
                    <a:pt x="396"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5"/>
            <p:cNvSpPr/>
            <p:nvPr/>
          </p:nvSpPr>
          <p:spPr>
            <a:xfrm>
              <a:off x="4477577" y="4858282"/>
              <a:ext cx="13777" cy="2770"/>
            </a:xfrm>
            <a:custGeom>
              <a:rect b="b" l="l" r="r" t="t"/>
              <a:pathLst>
                <a:path extrusionOk="0" h="92" w="386">
                  <a:moveTo>
                    <a:pt x="385" y="0"/>
                  </a:moveTo>
                  <a:cubicBezTo>
                    <a:pt x="238" y="21"/>
                    <a:pt x="7" y="3"/>
                    <a:pt x="0" y="91"/>
                  </a:cubicBezTo>
                  <a:cubicBezTo>
                    <a:pt x="150" y="69"/>
                    <a:pt x="383" y="88"/>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5"/>
            <p:cNvSpPr/>
            <p:nvPr/>
          </p:nvSpPr>
          <p:spPr>
            <a:xfrm>
              <a:off x="6645785" y="4849701"/>
              <a:ext cx="6960" cy="6173"/>
            </a:xfrm>
            <a:custGeom>
              <a:rect b="b" l="l" r="r" t="t"/>
              <a:pathLst>
                <a:path extrusionOk="0" h="205" w="195">
                  <a:moveTo>
                    <a:pt x="195" y="104"/>
                  </a:moveTo>
                  <a:cubicBezTo>
                    <a:pt x="195" y="53"/>
                    <a:pt x="39" y="1"/>
                    <a:pt x="1" y="104"/>
                  </a:cubicBezTo>
                  <a:cubicBezTo>
                    <a:pt x="0" y="152"/>
                    <a:pt x="157" y="204"/>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5"/>
            <p:cNvSpPr/>
            <p:nvPr/>
          </p:nvSpPr>
          <p:spPr>
            <a:xfrm>
              <a:off x="4591006" y="4852019"/>
              <a:ext cx="14134" cy="4306"/>
            </a:xfrm>
            <a:custGeom>
              <a:rect b="b" l="l" r="r" t="t"/>
              <a:pathLst>
                <a:path extrusionOk="0" h="143" w="396">
                  <a:moveTo>
                    <a:pt x="295" y="27"/>
                  </a:moveTo>
                  <a:cubicBezTo>
                    <a:pt x="241" y="1"/>
                    <a:pt x="1" y="71"/>
                    <a:pt x="103" y="117"/>
                  </a:cubicBezTo>
                  <a:cubicBezTo>
                    <a:pt x="156" y="143"/>
                    <a:pt x="395" y="74"/>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5"/>
            <p:cNvSpPr/>
            <p:nvPr/>
          </p:nvSpPr>
          <p:spPr>
            <a:xfrm>
              <a:off x="2626027" y="4847292"/>
              <a:ext cx="15134" cy="9274"/>
            </a:xfrm>
            <a:custGeom>
              <a:rect b="b" l="l" r="r" t="t"/>
              <a:pathLst>
                <a:path extrusionOk="0" h="308" w="424">
                  <a:moveTo>
                    <a:pt x="387" y="274"/>
                  </a:moveTo>
                  <a:cubicBezTo>
                    <a:pt x="357" y="165"/>
                    <a:pt x="424" y="15"/>
                    <a:pt x="194" y="1"/>
                  </a:cubicBezTo>
                  <a:cubicBezTo>
                    <a:pt x="184" y="56"/>
                    <a:pt x="165" y="108"/>
                    <a:pt x="1" y="92"/>
                  </a:cubicBezTo>
                  <a:cubicBezTo>
                    <a:pt x="24" y="203"/>
                    <a:pt x="58" y="308"/>
                    <a:pt x="387"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5"/>
            <p:cNvSpPr/>
            <p:nvPr/>
          </p:nvSpPr>
          <p:spPr>
            <a:xfrm>
              <a:off x="2557178" y="4852802"/>
              <a:ext cx="13849" cy="2740"/>
            </a:xfrm>
            <a:custGeom>
              <a:rect b="b" l="l" r="r" t="t"/>
              <a:pathLst>
                <a:path extrusionOk="0" h="91" w="388">
                  <a:moveTo>
                    <a:pt x="387" y="1"/>
                  </a:moveTo>
                  <a:cubicBezTo>
                    <a:pt x="238" y="20"/>
                    <a:pt x="6" y="2"/>
                    <a:pt x="1" y="91"/>
                  </a:cubicBezTo>
                  <a:cubicBezTo>
                    <a:pt x="152" y="71"/>
                    <a:pt x="383" y="88"/>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5"/>
            <p:cNvSpPr/>
            <p:nvPr/>
          </p:nvSpPr>
          <p:spPr>
            <a:xfrm>
              <a:off x="2515989" y="4841060"/>
              <a:ext cx="30410" cy="11773"/>
            </a:xfrm>
            <a:custGeom>
              <a:rect b="b" l="l" r="r" t="t"/>
              <a:pathLst>
                <a:path extrusionOk="0" h="391" w="852">
                  <a:moveTo>
                    <a:pt x="771" y="26"/>
                  </a:moveTo>
                  <a:cubicBezTo>
                    <a:pt x="334" y="0"/>
                    <a:pt x="48" y="47"/>
                    <a:pt x="1" y="208"/>
                  </a:cubicBezTo>
                  <a:cubicBezTo>
                    <a:pt x="275" y="229"/>
                    <a:pt x="324" y="358"/>
                    <a:pt x="578" y="391"/>
                  </a:cubicBezTo>
                  <a:cubicBezTo>
                    <a:pt x="638" y="268"/>
                    <a:pt x="852" y="216"/>
                    <a:pt x="77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5"/>
            <p:cNvSpPr/>
            <p:nvPr/>
          </p:nvSpPr>
          <p:spPr>
            <a:xfrm>
              <a:off x="4019794" y="4841090"/>
              <a:ext cx="13991" cy="4246"/>
            </a:xfrm>
            <a:custGeom>
              <a:rect b="b" l="l" r="r" t="t"/>
              <a:pathLst>
                <a:path extrusionOk="0" h="141" w="392">
                  <a:moveTo>
                    <a:pt x="99" y="116"/>
                  </a:moveTo>
                  <a:cubicBezTo>
                    <a:pt x="154" y="140"/>
                    <a:pt x="392" y="71"/>
                    <a:pt x="293" y="25"/>
                  </a:cubicBezTo>
                  <a:cubicBezTo>
                    <a:pt x="240" y="1"/>
                    <a:pt x="0" y="70"/>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5"/>
            <p:cNvSpPr/>
            <p:nvPr/>
          </p:nvSpPr>
          <p:spPr>
            <a:xfrm>
              <a:off x="7210252" y="4835791"/>
              <a:ext cx="13777" cy="6775"/>
            </a:xfrm>
            <a:custGeom>
              <a:rect b="b" l="l" r="r" t="t"/>
              <a:pathLst>
                <a:path extrusionOk="0" h="225" w="386">
                  <a:moveTo>
                    <a:pt x="386" y="110"/>
                  </a:moveTo>
                  <a:cubicBezTo>
                    <a:pt x="345" y="0"/>
                    <a:pt x="170" y="55"/>
                    <a:pt x="1" y="110"/>
                  </a:cubicBezTo>
                  <a:cubicBezTo>
                    <a:pt x="1" y="203"/>
                    <a:pt x="339" y="225"/>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5"/>
            <p:cNvSpPr/>
            <p:nvPr/>
          </p:nvSpPr>
          <p:spPr>
            <a:xfrm>
              <a:off x="5933233" y="4835670"/>
              <a:ext cx="14063" cy="4246"/>
            </a:xfrm>
            <a:custGeom>
              <a:rect b="b" l="l" r="r" t="t"/>
              <a:pathLst>
                <a:path extrusionOk="0" h="141" w="394">
                  <a:moveTo>
                    <a:pt x="294" y="24"/>
                  </a:moveTo>
                  <a:cubicBezTo>
                    <a:pt x="239" y="1"/>
                    <a:pt x="0" y="68"/>
                    <a:pt x="102" y="115"/>
                  </a:cubicBezTo>
                  <a:cubicBezTo>
                    <a:pt x="153" y="140"/>
                    <a:pt x="393" y="70"/>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5"/>
            <p:cNvSpPr/>
            <p:nvPr/>
          </p:nvSpPr>
          <p:spPr>
            <a:xfrm>
              <a:off x="2897428" y="4828113"/>
              <a:ext cx="26591" cy="12345"/>
            </a:xfrm>
            <a:custGeom>
              <a:rect b="b" l="l" r="r" t="t"/>
              <a:pathLst>
                <a:path extrusionOk="0" h="410" w="745">
                  <a:moveTo>
                    <a:pt x="690" y="365"/>
                  </a:moveTo>
                  <a:cubicBezTo>
                    <a:pt x="745" y="158"/>
                    <a:pt x="644" y="24"/>
                    <a:pt x="305" y="1"/>
                  </a:cubicBezTo>
                  <a:cubicBezTo>
                    <a:pt x="1" y="138"/>
                    <a:pt x="89" y="409"/>
                    <a:pt x="690"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5"/>
            <p:cNvSpPr/>
            <p:nvPr/>
          </p:nvSpPr>
          <p:spPr>
            <a:xfrm>
              <a:off x="2116348" y="4822663"/>
              <a:ext cx="38619" cy="16470"/>
            </a:xfrm>
            <a:custGeom>
              <a:rect b="b" l="l" r="r" t="t"/>
              <a:pathLst>
                <a:path extrusionOk="0" h="547" w="1082">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5"/>
            <p:cNvSpPr/>
            <p:nvPr/>
          </p:nvSpPr>
          <p:spPr>
            <a:xfrm>
              <a:off x="6807469" y="4832930"/>
              <a:ext cx="13991" cy="4215"/>
            </a:xfrm>
            <a:custGeom>
              <a:rect b="b" l="l" r="r" t="t"/>
              <a:pathLst>
                <a:path extrusionOk="0" h="140" w="392">
                  <a:moveTo>
                    <a:pt x="292" y="24"/>
                  </a:moveTo>
                  <a:cubicBezTo>
                    <a:pt x="237" y="0"/>
                    <a:pt x="1" y="68"/>
                    <a:pt x="100" y="115"/>
                  </a:cubicBezTo>
                  <a:cubicBezTo>
                    <a:pt x="152" y="140"/>
                    <a:pt x="391" y="72"/>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5"/>
            <p:cNvSpPr/>
            <p:nvPr/>
          </p:nvSpPr>
          <p:spPr>
            <a:xfrm>
              <a:off x="8369880" y="4830160"/>
              <a:ext cx="14063" cy="4246"/>
            </a:xfrm>
            <a:custGeom>
              <a:rect b="b" l="l" r="r" t="t"/>
              <a:pathLst>
                <a:path extrusionOk="0" h="141" w="394">
                  <a:moveTo>
                    <a:pt x="100" y="116"/>
                  </a:moveTo>
                  <a:cubicBezTo>
                    <a:pt x="156" y="140"/>
                    <a:pt x="393" y="71"/>
                    <a:pt x="293" y="24"/>
                  </a:cubicBezTo>
                  <a:cubicBezTo>
                    <a:pt x="241" y="1"/>
                    <a:pt x="0"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5"/>
            <p:cNvSpPr/>
            <p:nvPr/>
          </p:nvSpPr>
          <p:spPr>
            <a:xfrm>
              <a:off x="7341062" y="4819472"/>
              <a:ext cx="28661" cy="14182"/>
            </a:xfrm>
            <a:custGeom>
              <a:rect b="b" l="l" r="r" t="t"/>
              <a:pathLst>
                <a:path extrusionOk="0" h="471" w="803">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5"/>
            <p:cNvSpPr/>
            <p:nvPr/>
          </p:nvSpPr>
          <p:spPr>
            <a:xfrm>
              <a:off x="4972123" y="4823868"/>
              <a:ext cx="9030" cy="11442"/>
            </a:xfrm>
            <a:custGeom>
              <a:rect b="b" l="l" r="r" t="t"/>
              <a:pathLst>
                <a:path extrusionOk="0" h="380" w="253">
                  <a:moveTo>
                    <a:pt x="224" y="233"/>
                  </a:moveTo>
                  <a:cubicBezTo>
                    <a:pt x="252" y="139"/>
                    <a:pt x="74" y="1"/>
                    <a:pt x="31" y="144"/>
                  </a:cubicBezTo>
                  <a:cubicBezTo>
                    <a:pt x="0" y="238"/>
                    <a:pt x="181" y="379"/>
                    <a:pt x="224" y="2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5"/>
            <p:cNvSpPr/>
            <p:nvPr/>
          </p:nvSpPr>
          <p:spPr>
            <a:xfrm>
              <a:off x="2333461" y="4824711"/>
              <a:ext cx="13956" cy="4215"/>
            </a:xfrm>
            <a:custGeom>
              <a:rect b="b" l="l" r="r" t="t"/>
              <a:pathLst>
                <a:path extrusionOk="0" h="140" w="391">
                  <a:moveTo>
                    <a:pt x="292" y="25"/>
                  </a:moveTo>
                  <a:cubicBezTo>
                    <a:pt x="237" y="0"/>
                    <a:pt x="0" y="68"/>
                    <a:pt x="100" y="116"/>
                  </a:cubicBezTo>
                  <a:cubicBezTo>
                    <a:pt x="152" y="140"/>
                    <a:pt x="391"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5"/>
            <p:cNvSpPr/>
            <p:nvPr/>
          </p:nvSpPr>
          <p:spPr>
            <a:xfrm>
              <a:off x="2061668" y="4822693"/>
              <a:ext cx="13777" cy="5450"/>
            </a:xfrm>
            <a:custGeom>
              <a:rect b="b" l="l" r="r" t="t"/>
              <a:pathLst>
                <a:path extrusionOk="0" h="181" w="386">
                  <a:moveTo>
                    <a:pt x="385" y="1"/>
                  </a:moveTo>
                  <a:lnTo>
                    <a:pt x="0" y="1"/>
                  </a:lnTo>
                  <a:lnTo>
                    <a:pt x="0" y="181"/>
                  </a:lnTo>
                  <a:lnTo>
                    <a:pt x="385" y="1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5"/>
            <p:cNvSpPr/>
            <p:nvPr/>
          </p:nvSpPr>
          <p:spPr>
            <a:xfrm>
              <a:off x="6212129" y="4814143"/>
              <a:ext cx="6960" cy="6233"/>
            </a:xfrm>
            <a:custGeom>
              <a:rect b="b" l="l" r="r" t="t"/>
              <a:pathLst>
                <a:path extrusionOk="0" h="207" w="195">
                  <a:moveTo>
                    <a:pt x="193" y="103"/>
                  </a:moveTo>
                  <a:cubicBezTo>
                    <a:pt x="195" y="52"/>
                    <a:pt x="37" y="0"/>
                    <a:pt x="3" y="103"/>
                  </a:cubicBezTo>
                  <a:cubicBezTo>
                    <a:pt x="0" y="154"/>
                    <a:pt x="157"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5"/>
            <p:cNvSpPr/>
            <p:nvPr/>
          </p:nvSpPr>
          <p:spPr>
            <a:xfrm>
              <a:off x="3214015" y="4802551"/>
              <a:ext cx="52218" cy="22763"/>
            </a:xfrm>
            <a:custGeom>
              <a:rect b="b" l="l" r="r" t="t"/>
              <a:pathLst>
                <a:path extrusionOk="0" h="756" w="1463">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5"/>
            <p:cNvSpPr/>
            <p:nvPr/>
          </p:nvSpPr>
          <p:spPr>
            <a:xfrm>
              <a:off x="7770971" y="4811041"/>
              <a:ext cx="14063" cy="4276"/>
            </a:xfrm>
            <a:custGeom>
              <a:rect b="b" l="l" r="r" t="t"/>
              <a:pathLst>
                <a:path extrusionOk="0" h="142" w="394">
                  <a:moveTo>
                    <a:pt x="294" y="25"/>
                  </a:moveTo>
                  <a:cubicBezTo>
                    <a:pt x="240" y="0"/>
                    <a:pt x="0" y="69"/>
                    <a:pt x="102" y="115"/>
                  </a:cubicBezTo>
                  <a:cubicBezTo>
                    <a:pt x="156" y="141"/>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5"/>
            <p:cNvSpPr/>
            <p:nvPr/>
          </p:nvSpPr>
          <p:spPr>
            <a:xfrm>
              <a:off x="3279973" y="4808994"/>
              <a:ext cx="13777" cy="5510"/>
            </a:xfrm>
            <a:custGeom>
              <a:rect b="b" l="l" r="r" t="t"/>
              <a:pathLst>
                <a:path extrusionOk="0" h="183" w="386">
                  <a:moveTo>
                    <a:pt x="1" y="183"/>
                  </a:moveTo>
                  <a:lnTo>
                    <a:pt x="386" y="183"/>
                  </a:lnTo>
                  <a:lnTo>
                    <a:pt x="386"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5"/>
            <p:cNvSpPr/>
            <p:nvPr/>
          </p:nvSpPr>
          <p:spPr>
            <a:xfrm>
              <a:off x="1841414" y="4811764"/>
              <a:ext cx="13742" cy="2740"/>
            </a:xfrm>
            <a:custGeom>
              <a:rect b="b" l="l" r="r" t="t"/>
              <a:pathLst>
                <a:path extrusionOk="0" h="91" w="385">
                  <a:moveTo>
                    <a:pt x="385" y="1"/>
                  </a:moveTo>
                  <a:cubicBezTo>
                    <a:pt x="236" y="20"/>
                    <a:pt x="6" y="5"/>
                    <a:pt x="1" y="91"/>
                  </a:cubicBezTo>
                  <a:cubicBezTo>
                    <a:pt x="150" y="73"/>
                    <a:pt x="379" y="90"/>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5"/>
            <p:cNvSpPr/>
            <p:nvPr/>
          </p:nvSpPr>
          <p:spPr>
            <a:xfrm>
              <a:off x="6412361" y="4798185"/>
              <a:ext cx="29018" cy="10870"/>
            </a:xfrm>
            <a:custGeom>
              <a:rect b="b" l="l" r="r" t="t"/>
              <a:pathLst>
                <a:path extrusionOk="0" h="361" w="813">
                  <a:moveTo>
                    <a:pt x="563" y="360"/>
                  </a:moveTo>
                  <a:cubicBezTo>
                    <a:pt x="812" y="242"/>
                    <a:pt x="682" y="88"/>
                    <a:pt x="371" y="0"/>
                  </a:cubicBezTo>
                  <a:cubicBezTo>
                    <a:pt x="346" y="225"/>
                    <a:pt x="0" y="282"/>
                    <a:pt x="563" y="36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5"/>
            <p:cNvSpPr/>
            <p:nvPr/>
          </p:nvSpPr>
          <p:spPr>
            <a:xfrm>
              <a:off x="75774" y="4805592"/>
              <a:ext cx="14099" cy="4246"/>
            </a:xfrm>
            <a:custGeom>
              <a:rect b="b" l="l" r="r" t="t"/>
              <a:pathLst>
                <a:path extrusionOk="0" h="141" w="395">
                  <a:moveTo>
                    <a:pt x="293" y="24"/>
                  </a:moveTo>
                  <a:cubicBezTo>
                    <a:pt x="240" y="1"/>
                    <a:pt x="0" y="69"/>
                    <a:pt x="98" y="114"/>
                  </a:cubicBezTo>
                  <a:cubicBezTo>
                    <a:pt x="153" y="141"/>
                    <a:pt x="394" y="70"/>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5"/>
            <p:cNvSpPr/>
            <p:nvPr/>
          </p:nvSpPr>
          <p:spPr>
            <a:xfrm>
              <a:off x="8335437" y="4802852"/>
              <a:ext cx="14027" cy="4246"/>
            </a:xfrm>
            <a:custGeom>
              <a:rect b="b" l="l" r="r" t="t"/>
              <a:pathLst>
                <a:path extrusionOk="0" h="141" w="393">
                  <a:moveTo>
                    <a:pt x="294" y="24"/>
                  </a:moveTo>
                  <a:cubicBezTo>
                    <a:pt x="240" y="1"/>
                    <a:pt x="1" y="68"/>
                    <a:pt x="103" y="115"/>
                  </a:cubicBezTo>
                  <a:cubicBezTo>
                    <a:pt x="153" y="140"/>
                    <a:pt x="392" y="70"/>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5"/>
            <p:cNvSpPr/>
            <p:nvPr/>
          </p:nvSpPr>
          <p:spPr>
            <a:xfrm>
              <a:off x="4498243" y="4803575"/>
              <a:ext cx="13849" cy="2770"/>
            </a:xfrm>
            <a:custGeom>
              <a:rect b="b" l="l" r="r" t="t"/>
              <a:pathLst>
                <a:path extrusionOk="0" h="92" w="388">
                  <a:moveTo>
                    <a:pt x="387" y="0"/>
                  </a:moveTo>
                  <a:cubicBezTo>
                    <a:pt x="237" y="22"/>
                    <a:pt x="7" y="4"/>
                    <a:pt x="1" y="91"/>
                  </a:cubicBezTo>
                  <a:cubicBezTo>
                    <a:pt x="151" y="71"/>
                    <a:pt x="383" y="89"/>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5"/>
            <p:cNvSpPr/>
            <p:nvPr/>
          </p:nvSpPr>
          <p:spPr>
            <a:xfrm>
              <a:off x="8600556" y="4797432"/>
              <a:ext cx="13849" cy="7407"/>
            </a:xfrm>
            <a:custGeom>
              <a:rect b="b" l="l" r="r" t="t"/>
              <a:pathLst>
                <a:path extrusionOk="0" h="246" w="388">
                  <a:moveTo>
                    <a:pt x="388" y="115"/>
                  </a:moveTo>
                  <a:cubicBezTo>
                    <a:pt x="384" y="24"/>
                    <a:pt x="50" y="0"/>
                    <a:pt x="0" y="115"/>
                  </a:cubicBezTo>
                  <a:cubicBezTo>
                    <a:pt x="215" y="105"/>
                    <a:pt x="303" y="246"/>
                    <a:pt x="388"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5"/>
            <p:cNvSpPr/>
            <p:nvPr/>
          </p:nvSpPr>
          <p:spPr>
            <a:xfrm>
              <a:off x="8873991" y="4789935"/>
              <a:ext cx="25556" cy="10990"/>
            </a:xfrm>
            <a:custGeom>
              <a:rect b="b" l="l" r="r" t="t"/>
              <a:pathLst>
                <a:path extrusionOk="0" h="365" w="716">
                  <a:moveTo>
                    <a:pt x="439" y="364"/>
                  </a:moveTo>
                  <a:cubicBezTo>
                    <a:pt x="500" y="242"/>
                    <a:pt x="715" y="191"/>
                    <a:pt x="632" y="0"/>
                  </a:cubicBezTo>
                  <a:lnTo>
                    <a:pt x="54" y="0"/>
                  </a:lnTo>
                  <a:cubicBezTo>
                    <a:pt x="0" y="208"/>
                    <a:pt x="102" y="341"/>
                    <a:pt x="439"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5"/>
            <p:cNvSpPr/>
            <p:nvPr/>
          </p:nvSpPr>
          <p:spPr>
            <a:xfrm>
              <a:off x="6246251" y="4791892"/>
              <a:ext cx="21023" cy="9033"/>
            </a:xfrm>
            <a:custGeom>
              <a:rect b="b" l="l" r="r" t="t"/>
              <a:pathLst>
                <a:path extrusionOk="0" h="300" w="589">
                  <a:moveTo>
                    <a:pt x="394" y="299"/>
                  </a:moveTo>
                  <a:cubicBezTo>
                    <a:pt x="394" y="208"/>
                    <a:pt x="549" y="191"/>
                    <a:pt x="588" y="117"/>
                  </a:cubicBezTo>
                  <a:cubicBezTo>
                    <a:pt x="339" y="113"/>
                    <a:pt x="321" y="0"/>
                    <a:pt x="9" y="26"/>
                  </a:cubicBezTo>
                  <a:cubicBezTo>
                    <a:pt x="1" y="182"/>
                    <a:pt x="157" y="258"/>
                    <a:pt x="394"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5"/>
            <p:cNvSpPr/>
            <p:nvPr/>
          </p:nvSpPr>
          <p:spPr>
            <a:xfrm>
              <a:off x="8569504" y="4794602"/>
              <a:ext cx="14063" cy="4276"/>
            </a:xfrm>
            <a:custGeom>
              <a:rect b="b" l="l" r="r" t="t"/>
              <a:pathLst>
                <a:path extrusionOk="0" h="142" w="394">
                  <a:moveTo>
                    <a:pt x="99" y="118"/>
                  </a:moveTo>
                  <a:cubicBezTo>
                    <a:pt x="155" y="141"/>
                    <a:pt x="394" y="74"/>
                    <a:pt x="293" y="27"/>
                  </a:cubicBezTo>
                  <a:cubicBezTo>
                    <a:pt x="240" y="0"/>
                    <a:pt x="1" y="70"/>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5"/>
            <p:cNvSpPr/>
            <p:nvPr/>
          </p:nvSpPr>
          <p:spPr>
            <a:xfrm>
              <a:off x="4956990" y="4786202"/>
              <a:ext cx="39761" cy="15808"/>
            </a:xfrm>
            <a:custGeom>
              <a:rect b="b" l="l" r="r" t="t"/>
              <a:pathLst>
                <a:path extrusionOk="0" h="525" w="1114">
                  <a:moveTo>
                    <a:pt x="648" y="306"/>
                  </a:moveTo>
                  <a:cubicBezTo>
                    <a:pt x="1114" y="0"/>
                    <a:pt x="0" y="525"/>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5"/>
            <p:cNvSpPr/>
            <p:nvPr/>
          </p:nvSpPr>
          <p:spPr>
            <a:xfrm>
              <a:off x="2743489" y="4783432"/>
              <a:ext cx="36335" cy="19090"/>
            </a:xfrm>
            <a:custGeom>
              <a:rect b="b" l="l" r="r" t="t"/>
              <a:pathLst>
                <a:path extrusionOk="0" h="634" w="1018">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5"/>
            <p:cNvSpPr/>
            <p:nvPr/>
          </p:nvSpPr>
          <p:spPr>
            <a:xfrm>
              <a:off x="3893980" y="4778946"/>
              <a:ext cx="37905" cy="18819"/>
            </a:xfrm>
            <a:custGeom>
              <a:rect b="b" l="l" r="r" t="t"/>
              <a:pathLst>
                <a:path extrusionOk="0" h="625" w="1062">
                  <a:moveTo>
                    <a:pt x="732" y="547"/>
                  </a:moveTo>
                  <a:cubicBezTo>
                    <a:pt x="1062" y="393"/>
                    <a:pt x="619" y="138"/>
                    <a:pt x="347" y="1"/>
                  </a:cubicBezTo>
                  <a:cubicBezTo>
                    <a:pt x="48" y="139"/>
                    <a:pt x="1" y="625"/>
                    <a:pt x="732" y="5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5"/>
            <p:cNvSpPr/>
            <p:nvPr/>
          </p:nvSpPr>
          <p:spPr>
            <a:xfrm>
              <a:off x="2784249" y="4786804"/>
              <a:ext cx="7067" cy="6203"/>
            </a:xfrm>
            <a:custGeom>
              <a:rect b="b" l="l" r="r" t="t"/>
              <a:pathLst>
                <a:path extrusionOk="0" h="206" w="198">
                  <a:moveTo>
                    <a:pt x="5" y="104"/>
                  </a:moveTo>
                  <a:cubicBezTo>
                    <a:pt x="1" y="155"/>
                    <a:pt x="161" y="206"/>
                    <a:pt x="198" y="104"/>
                  </a:cubicBezTo>
                  <a:cubicBezTo>
                    <a:pt x="198" y="53"/>
                    <a:pt x="40" y="1"/>
                    <a:pt x="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5"/>
            <p:cNvSpPr/>
            <p:nvPr/>
          </p:nvSpPr>
          <p:spPr>
            <a:xfrm>
              <a:off x="332362" y="4776206"/>
              <a:ext cx="56751" cy="22582"/>
            </a:xfrm>
            <a:custGeom>
              <a:rect b="b" l="l" r="r" t="t"/>
              <a:pathLst>
                <a:path extrusionOk="0" h="750" w="159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5"/>
            <p:cNvSpPr/>
            <p:nvPr/>
          </p:nvSpPr>
          <p:spPr>
            <a:xfrm>
              <a:off x="3276404" y="4786413"/>
              <a:ext cx="13991" cy="4336"/>
            </a:xfrm>
            <a:custGeom>
              <a:rect b="b" l="l" r="r" t="t"/>
              <a:pathLst>
                <a:path extrusionOk="0" h="144" w="392">
                  <a:moveTo>
                    <a:pt x="295" y="26"/>
                  </a:moveTo>
                  <a:cubicBezTo>
                    <a:pt x="238" y="1"/>
                    <a:pt x="0" y="67"/>
                    <a:pt x="99" y="117"/>
                  </a:cubicBezTo>
                  <a:cubicBezTo>
                    <a:pt x="153" y="143"/>
                    <a:pt x="392"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5"/>
            <p:cNvSpPr/>
            <p:nvPr/>
          </p:nvSpPr>
          <p:spPr>
            <a:xfrm>
              <a:off x="2096075" y="4783884"/>
              <a:ext cx="13742" cy="6684"/>
            </a:xfrm>
            <a:custGeom>
              <a:rect b="b" l="l" r="r" t="t"/>
              <a:pathLst>
                <a:path extrusionOk="0" h="222" w="385">
                  <a:moveTo>
                    <a:pt x="385" y="110"/>
                  </a:moveTo>
                  <a:cubicBezTo>
                    <a:pt x="345" y="0"/>
                    <a:pt x="172" y="54"/>
                    <a:pt x="1" y="110"/>
                  </a:cubicBezTo>
                  <a:cubicBezTo>
                    <a:pt x="2" y="201"/>
                    <a:pt x="339" y="222"/>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5"/>
            <p:cNvSpPr/>
            <p:nvPr/>
          </p:nvSpPr>
          <p:spPr>
            <a:xfrm>
              <a:off x="2980412" y="4780963"/>
              <a:ext cx="13991" cy="4276"/>
            </a:xfrm>
            <a:custGeom>
              <a:rect b="b" l="l" r="r" t="t"/>
              <a:pathLst>
                <a:path extrusionOk="0" h="142" w="392">
                  <a:moveTo>
                    <a:pt x="294" y="25"/>
                  </a:moveTo>
                  <a:cubicBezTo>
                    <a:pt x="241" y="0"/>
                    <a:pt x="0" y="70"/>
                    <a:pt x="101" y="117"/>
                  </a:cubicBezTo>
                  <a:cubicBezTo>
                    <a:pt x="154" y="141"/>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5"/>
            <p:cNvSpPr/>
            <p:nvPr/>
          </p:nvSpPr>
          <p:spPr>
            <a:xfrm>
              <a:off x="5627033" y="4778524"/>
              <a:ext cx="20773" cy="3643"/>
            </a:xfrm>
            <a:custGeom>
              <a:rect b="b" l="l" r="r" t="t"/>
              <a:pathLst>
                <a:path extrusionOk="0" h="121" w="582">
                  <a:moveTo>
                    <a:pt x="581" y="15"/>
                  </a:moveTo>
                  <a:cubicBezTo>
                    <a:pt x="354" y="29"/>
                    <a:pt x="35" y="1"/>
                    <a:pt x="1" y="106"/>
                  </a:cubicBezTo>
                  <a:cubicBezTo>
                    <a:pt x="229" y="92"/>
                    <a:pt x="550" y="121"/>
                    <a:pt x="581"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5"/>
            <p:cNvSpPr/>
            <p:nvPr/>
          </p:nvSpPr>
          <p:spPr>
            <a:xfrm>
              <a:off x="2894501" y="4776236"/>
              <a:ext cx="13813" cy="2740"/>
            </a:xfrm>
            <a:custGeom>
              <a:rect b="b" l="l" r="r" t="t"/>
              <a:pathLst>
                <a:path extrusionOk="0" h="91" w="387">
                  <a:moveTo>
                    <a:pt x="387" y="1"/>
                  </a:moveTo>
                  <a:cubicBezTo>
                    <a:pt x="238" y="20"/>
                    <a:pt x="8" y="3"/>
                    <a:pt x="0" y="91"/>
                  </a:cubicBezTo>
                  <a:cubicBezTo>
                    <a:pt x="149" y="71"/>
                    <a:pt x="381" y="90"/>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5"/>
            <p:cNvSpPr/>
            <p:nvPr/>
          </p:nvSpPr>
          <p:spPr>
            <a:xfrm>
              <a:off x="8881915" y="4765307"/>
              <a:ext cx="14634" cy="9515"/>
            </a:xfrm>
            <a:custGeom>
              <a:rect b="b" l="l" r="r" t="t"/>
              <a:pathLst>
                <a:path extrusionOk="0" h="316" w="410">
                  <a:moveTo>
                    <a:pt x="410" y="272"/>
                  </a:moveTo>
                  <a:lnTo>
                    <a:pt x="410" y="92"/>
                  </a:lnTo>
                  <a:cubicBezTo>
                    <a:pt x="217" y="92"/>
                    <a:pt x="181" y="18"/>
                    <a:pt x="25" y="1"/>
                  </a:cubicBezTo>
                  <a:cubicBezTo>
                    <a:pt x="44" y="145"/>
                    <a:pt x="0" y="316"/>
                    <a:pt x="410"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5"/>
            <p:cNvSpPr/>
            <p:nvPr/>
          </p:nvSpPr>
          <p:spPr>
            <a:xfrm>
              <a:off x="5506609" y="4769943"/>
              <a:ext cx="13920" cy="4336"/>
            </a:xfrm>
            <a:custGeom>
              <a:rect b="b" l="l" r="r" t="t"/>
              <a:pathLst>
                <a:path extrusionOk="0" h="144" w="390">
                  <a:moveTo>
                    <a:pt x="291" y="27"/>
                  </a:moveTo>
                  <a:cubicBezTo>
                    <a:pt x="238" y="1"/>
                    <a:pt x="0" y="71"/>
                    <a:pt x="98" y="117"/>
                  </a:cubicBezTo>
                  <a:cubicBezTo>
                    <a:pt x="152" y="143"/>
                    <a:pt x="389" y="75"/>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5"/>
            <p:cNvSpPr/>
            <p:nvPr/>
          </p:nvSpPr>
          <p:spPr>
            <a:xfrm>
              <a:off x="2105676" y="4765307"/>
              <a:ext cx="29518" cy="9876"/>
            </a:xfrm>
            <a:custGeom>
              <a:rect b="b" l="l" r="r" t="t"/>
              <a:pathLst>
                <a:path extrusionOk="0" h="328" w="827">
                  <a:moveTo>
                    <a:pt x="695" y="272"/>
                  </a:moveTo>
                  <a:cubicBezTo>
                    <a:pt x="827" y="30"/>
                    <a:pt x="294" y="99"/>
                    <a:pt x="116" y="1"/>
                  </a:cubicBezTo>
                  <a:cubicBezTo>
                    <a:pt x="1" y="237"/>
                    <a:pt x="195" y="327"/>
                    <a:pt x="695"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5"/>
            <p:cNvSpPr/>
            <p:nvPr/>
          </p:nvSpPr>
          <p:spPr>
            <a:xfrm>
              <a:off x="8566149" y="4762597"/>
              <a:ext cx="34443" cy="8913"/>
            </a:xfrm>
            <a:custGeom>
              <a:rect b="b" l="l" r="r" t="t"/>
              <a:pathLst>
                <a:path extrusionOk="0" h="296" w="965">
                  <a:moveTo>
                    <a:pt x="193" y="271"/>
                  </a:moveTo>
                  <a:cubicBezTo>
                    <a:pt x="634" y="296"/>
                    <a:pt x="918" y="249"/>
                    <a:pt x="964" y="88"/>
                  </a:cubicBezTo>
                  <a:cubicBezTo>
                    <a:pt x="625" y="111"/>
                    <a:pt x="1" y="1"/>
                    <a:pt x="193" y="2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5"/>
            <p:cNvSpPr/>
            <p:nvPr/>
          </p:nvSpPr>
          <p:spPr>
            <a:xfrm>
              <a:off x="2658507" y="4759827"/>
              <a:ext cx="17703" cy="10960"/>
            </a:xfrm>
            <a:custGeom>
              <a:rect b="b" l="l" r="r" t="t"/>
              <a:pathLst>
                <a:path extrusionOk="0" h="364" w="496">
                  <a:moveTo>
                    <a:pt x="443" y="363"/>
                  </a:moveTo>
                  <a:cubicBezTo>
                    <a:pt x="496" y="156"/>
                    <a:pt x="395" y="22"/>
                    <a:pt x="57" y="0"/>
                  </a:cubicBezTo>
                  <a:cubicBezTo>
                    <a:pt x="1" y="206"/>
                    <a:pt x="103" y="342"/>
                    <a:pt x="443"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5"/>
            <p:cNvSpPr/>
            <p:nvPr/>
          </p:nvSpPr>
          <p:spPr>
            <a:xfrm>
              <a:off x="7000170" y="4764584"/>
              <a:ext cx="14027" cy="4215"/>
            </a:xfrm>
            <a:custGeom>
              <a:rect b="b" l="l" r="r" t="t"/>
              <a:pathLst>
                <a:path extrusionOk="0" h="140" w="393">
                  <a:moveTo>
                    <a:pt x="99" y="114"/>
                  </a:moveTo>
                  <a:cubicBezTo>
                    <a:pt x="155" y="140"/>
                    <a:pt x="392" y="71"/>
                    <a:pt x="293" y="22"/>
                  </a:cubicBezTo>
                  <a:cubicBezTo>
                    <a:pt x="238" y="0"/>
                    <a:pt x="1" y="68"/>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5"/>
            <p:cNvSpPr/>
            <p:nvPr/>
          </p:nvSpPr>
          <p:spPr>
            <a:xfrm>
              <a:off x="2285206" y="4764524"/>
              <a:ext cx="14063" cy="4276"/>
            </a:xfrm>
            <a:custGeom>
              <a:rect b="b" l="l" r="r" t="t"/>
              <a:pathLst>
                <a:path extrusionOk="0" h="142" w="394">
                  <a:moveTo>
                    <a:pt x="294" y="24"/>
                  </a:moveTo>
                  <a:cubicBezTo>
                    <a:pt x="242" y="1"/>
                    <a:pt x="0" y="70"/>
                    <a:pt x="101" y="116"/>
                  </a:cubicBezTo>
                  <a:cubicBezTo>
                    <a:pt x="155" y="142"/>
                    <a:pt x="393" y="74"/>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5"/>
            <p:cNvSpPr/>
            <p:nvPr/>
          </p:nvSpPr>
          <p:spPr>
            <a:xfrm>
              <a:off x="7367689" y="4754407"/>
              <a:ext cx="23414" cy="8220"/>
            </a:xfrm>
            <a:custGeom>
              <a:rect b="b" l="l" r="r" t="t"/>
              <a:pathLst>
                <a:path extrusionOk="0" h="273" w="656">
                  <a:moveTo>
                    <a:pt x="410" y="273"/>
                  </a:moveTo>
                  <a:cubicBezTo>
                    <a:pt x="421" y="157"/>
                    <a:pt x="656" y="145"/>
                    <a:pt x="602" y="0"/>
                  </a:cubicBezTo>
                  <a:lnTo>
                    <a:pt x="217" y="0"/>
                  </a:lnTo>
                  <a:cubicBezTo>
                    <a:pt x="0" y="129"/>
                    <a:pt x="7" y="221"/>
                    <a:pt x="410"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5"/>
            <p:cNvSpPr/>
            <p:nvPr/>
          </p:nvSpPr>
          <p:spPr>
            <a:xfrm>
              <a:off x="1953664" y="4745164"/>
              <a:ext cx="46400" cy="9214"/>
            </a:xfrm>
            <a:custGeom>
              <a:rect b="b" l="l" r="r" t="t"/>
              <a:pathLst>
                <a:path extrusionOk="0" h="306" w="1300">
                  <a:moveTo>
                    <a:pt x="712" y="306"/>
                  </a:moveTo>
                  <a:cubicBezTo>
                    <a:pt x="1299" y="0"/>
                    <a:pt x="0" y="30"/>
                    <a:pt x="712"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5"/>
            <p:cNvSpPr/>
            <p:nvPr/>
          </p:nvSpPr>
          <p:spPr>
            <a:xfrm>
              <a:off x="8894157" y="4737035"/>
              <a:ext cx="39761" cy="15778"/>
            </a:xfrm>
            <a:custGeom>
              <a:rect b="b" l="l" r="r" t="t"/>
              <a:pathLst>
                <a:path extrusionOk="0" h="524" w="1114">
                  <a:moveTo>
                    <a:pt x="648" y="303"/>
                  </a:moveTo>
                  <a:cubicBezTo>
                    <a:pt x="1114" y="0"/>
                    <a:pt x="0" y="524"/>
                    <a:pt x="648" y="3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5"/>
            <p:cNvSpPr/>
            <p:nvPr/>
          </p:nvSpPr>
          <p:spPr>
            <a:xfrm>
              <a:off x="8018815" y="4745465"/>
              <a:ext cx="14063" cy="4215"/>
            </a:xfrm>
            <a:custGeom>
              <a:rect b="b" l="l" r="r" t="t"/>
              <a:pathLst>
                <a:path extrusionOk="0" h="140" w="394">
                  <a:moveTo>
                    <a:pt x="102" y="114"/>
                  </a:moveTo>
                  <a:cubicBezTo>
                    <a:pt x="157" y="139"/>
                    <a:pt x="394" y="70"/>
                    <a:pt x="294" y="23"/>
                  </a:cubicBezTo>
                  <a:cubicBezTo>
                    <a:pt x="242" y="1"/>
                    <a:pt x="1" y="67"/>
                    <a:pt x="102"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5"/>
            <p:cNvSpPr/>
            <p:nvPr/>
          </p:nvSpPr>
          <p:spPr>
            <a:xfrm>
              <a:off x="5014490" y="4743418"/>
              <a:ext cx="13849" cy="5510"/>
            </a:xfrm>
            <a:custGeom>
              <a:rect b="b" l="l" r="r" t="t"/>
              <a:pathLst>
                <a:path extrusionOk="0" h="183" w="388">
                  <a:moveTo>
                    <a:pt x="0" y="182"/>
                  </a:moveTo>
                  <a:lnTo>
                    <a:pt x="388" y="182"/>
                  </a:lnTo>
                  <a:lnTo>
                    <a:pt x="388"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5"/>
            <p:cNvSpPr/>
            <p:nvPr/>
          </p:nvSpPr>
          <p:spPr>
            <a:xfrm>
              <a:off x="2873907" y="4742846"/>
              <a:ext cx="13813" cy="6775"/>
            </a:xfrm>
            <a:custGeom>
              <a:rect b="b" l="l" r="r" t="t"/>
              <a:pathLst>
                <a:path extrusionOk="0" h="225" w="387">
                  <a:moveTo>
                    <a:pt x="0" y="110"/>
                  </a:moveTo>
                  <a:cubicBezTo>
                    <a:pt x="2" y="201"/>
                    <a:pt x="338" y="225"/>
                    <a:pt x="387" y="110"/>
                  </a:cubicBezTo>
                  <a:cubicBezTo>
                    <a:pt x="344" y="0"/>
                    <a:pt x="171" y="56"/>
                    <a:pt x="0"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5"/>
            <p:cNvSpPr/>
            <p:nvPr/>
          </p:nvSpPr>
          <p:spPr>
            <a:xfrm>
              <a:off x="6763890" y="4733000"/>
              <a:ext cx="26448" cy="15326"/>
            </a:xfrm>
            <a:custGeom>
              <a:rect b="b" l="l" r="r" t="t"/>
              <a:pathLst>
                <a:path extrusionOk="0" h="509" w="741">
                  <a:moveTo>
                    <a:pt x="740" y="437"/>
                  </a:moveTo>
                  <a:lnTo>
                    <a:pt x="740" y="75"/>
                  </a:lnTo>
                  <a:cubicBezTo>
                    <a:pt x="0" y="1"/>
                    <a:pt x="0" y="509"/>
                    <a:pt x="740" y="4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5"/>
            <p:cNvSpPr/>
            <p:nvPr/>
          </p:nvSpPr>
          <p:spPr>
            <a:xfrm>
              <a:off x="2729284" y="4740286"/>
              <a:ext cx="6996" cy="6263"/>
            </a:xfrm>
            <a:custGeom>
              <a:rect b="b" l="l" r="r" t="t"/>
              <a:pathLst>
                <a:path extrusionOk="0" h="208" w="196">
                  <a:moveTo>
                    <a:pt x="195" y="105"/>
                  </a:moveTo>
                  <a:cubicBezTo>
                    <a:pt x="195" y="55"/>
                    <a:pt x="37" y="0"/>
                    <a:pt x="1" y="105"/>
                  </a:cubicBezTo>
                  <a:cubicBezTo>
                    <a:pt x="1" y="156"/>
                    <a:pt x="157" y="208"/>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5"/>
            <p:cNvSpPr/>
            <p:nvPr/>
          </p:nvSpPr>
          <p:spPr>
            <a:xfrm>
              <a:off x="4126619" y="4737547"/>
              <a:ext cx="6924" cy="6263"/>
            </a:xfrm>
            <a:custGeom>
              <a:rect b="b" l="l" r="r" t="t"/>
              <a:pathLst>
                <a:path extrusionOk="0" h="208" w="194">
                  <a:moveTo>
                    <a:pt x="192" y="105"/>
                  </a:moveTo>
                  <a:cubicBezTo>
                    <a:pt x="193" y="55"/>
                    <a:pt x="37" y="0"/>
                    <a:pt x="2" y="105"/>
                  </a:cubicBezTo>
                  <a:cubicBezTo>
                    <a:pt x="0" y="155"/>
                    <a:pt x="154" y="208"/>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5"/>
            <p:cNvSpPr/>
            <p:nvPr/>
          </p:nvSpPr>
          <p:spPr>
            <a:xfrm>
              <a:off x="2660506" y="4732488"/>
              <a:ext cx="22629" cy="11713"/>
            </a:xfrm>
            <a:custGeom>
              <a:rect b="b" l="l" r="r" t="t"/>
              <a:pathLst>
                <a:path extrusionOk="0" h="389" w="634">
                  <a:moveTo>
                    <a:pt x="194" y="1"/>
                  </a:moveTo>
                  <a:cubicBezTo>
                    <a:pt x="203" y="126"/>
                    <a:pt x="104" y="201"/>
                    <a:pt x="1" y="273"/>
                  </a:cubicBezTo>
                  <a:cubicBezTo>
                    <a:pt x="246" y="276"/>
                    <a:pt x="267" y="389"/>
                    <a:pt x="577" y="364"/>
                  </a:cubicBezTo>
                  <a:cubicBezTo>
                    <a:pt x="634" y="158"/>
                    <a:pt x="531" y="23"/>
                    <a:pt x="1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5"/>
            <p:cNvSpPr/>
            <p:nvPr/>
          </p:nvSpPr>
          <p:spPr>
            <a:xfrm>
              <a:off x="2546791" y="4737215"/>
              <a:ext cx="14063" cy="4246"/>
            </a:xfrm>
            <a:custGeom>
              <a:rect b="b" l="l" r="r" t="t"/>
              <a:pathLst>
                <a:path extrusionOk="0" h="141" w="394">
                  <a:moveTo>
                    <a:pt x="292" y="24"/>
                  </a:moveTo>
                  <a:cubicBezTo>
                    <a:pt x="241" y="1"/>
                    <a:pt x="1" y="69"/>
                    <a:pt x="100" y="116"/>
                  </a:cubicBezTo>
                  <a:cubicBezTo>
                    <a:pt x="153" y="140"/>
                    <a:pt x="393" y="72"/>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5"/>
            <p:cNvSpPr/>
            <p:nvPr/>
          </p:nvSpPr>
          <p:spPr>
            <a:xfrm>
              <a:off x="1869003" y="4729748"/>
              <a:ext cx="20666" cy="8220"/>
            </a:xfrm>
            <a:custGeom>
              <a:rect b="b" l="l" r="r" t="t"/>
              <a:pathLst>
                <a:path extrusionOk="0" h="273" w="579">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5"/>
            <p:cNvSpPr/>
            <p:nvPr/>
          </p:nvSpPr>
          <p:spPr>
            <a:xfrm>
              <a:off x="4449238" y="4727039"/>
              <a:ext cx="23486" cy="8250"/>
            </a:xfrm>
            <a:custGeom>
              <a:rect b="b" l="l" r="r" t="t"/>
              <a:pathLst>
                <a:path extrusionOk="0" h="274" w="658">
                  <a:moveTo>
                    <a:pt x="412" y="273"/>
                  </a:moveTo>
                  <a:cubicBezTo>
                    <a:pt x="422" y="157"/>
                    <a:pt x="657" y="147"/>
                    <a:pt x="604" y="1"/>
                  </a:cubicBezTo>
                  <a:lnTo>
                    <a:pt x="216" y="1"/>
                  </a:lnTo>
                  <a:cubicBezTo>
                    <a:pt x="1" y="131"/>
                    <a:pt x="10" y="221"/>
                    <a:pt x="41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5"/>
            <p:cNvSpPr/>
            <p:nvPr/>
          </p:nvSpPr>
          <p:spPr>
            <a:xfrm>
              <a:off x="2708690" y="4729387"/>
              <a:ext cx="6889" cy="6203"/>
            </a:xfrm>
            <a:custGeom>
              <a:rect b="b" l="l" r="r" t="t"/>
              <a:pathLst>
                <a:path extrusionOk="0" h="206" w="193">
                  <a:moveTo>
                    <a:pt x="193" y="104"/>
                  </a:moveTo>
                  <a:cubicBezTo>
                    <a:pt x="193" y="53"/>
                    <a:pt x="36" y="1"/>
                    <a:pt x="1" y="104"/>
                  </a:cubicBezTo>
                  <a:cubicBezTo>
                    <a:pt x="1" y="154"/>
                    <a:pt x="156" y="206"/>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5"/>
            <p:cNvSpPr/>
            <p:nvPr/>
          </p:nvSpPr>
          <p:spPr>
            <a:xfrm>
              <a:off x="2550325" y="4729387"/>
              <a:ext cx="6889" cy="6203"/>
            </a:xfrm>
            <a:custGeom>
              <a:rect b="b" l="l" r="r" t="t"/>
              <a:pathLst>
                <a:path extrusionOk="0" h="206" w="193">
                  <a:moveTo>
                    <a:pt x="193" y="104"/>
                  </a:moveTo>
                  <a:cubicBezTo>
                    <a:pt x="193" y="53"/>
                    <a:pt x="36" y="1"/>
                    <a:pt x="1" y="104"/>
                  </a:cubicBezTo>
                  <a:cubicBezTo>
                    <a:pt x="1" y="154"/>
                    <a:pt x="156" y="206"/>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5"/>
            <p:cNvSpPr/>
            <p:nvPr/>
          </p:nvSpPr>
          <p:spPr>
            <a:xfrm>
              <a:off x="8662517" y="4727039"/>
              <a:ext cx="13777" cy="5480"/>
            </a:xfrm>
            <a:custGeom>
              <a:rect b="b" l="l" r="r" t="t"/>
              <a:pathLst>
                <a:path extrusionOk="0" h="182" w="386">
                  <a:moveTo>
                    <a:pt x="385" y="1"/>
                  </a:moveTo>
                  <a:lnTo>
                    <a:pt x="0" y="1"/>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5"/>
            <p:cNvSpPr/>
            <p:nvPr/>
          </p:nvSpPr>
          <p:spPr>
            <a:xfrm>
              <a:off x="2832576" y="4711202"/>
              <a:ext cx="26591" cy="15266"/>
            </a:xfrm>
            <a:custGeom>
              <a:rect b="b" l="l" r="r" t="t"/>
              <a:pathLst>
                <a:path extrusionOk="0" h="507" w="745">
                  <a:moveTo>
                    <a:pt x="1" y="72"/>
                  </a:moveTo>
                  <a:lnTo>
                    <a:pt x="1" y="435"/>
                  </a:lnTo>
                  <a:cubicBezTo>
                    <a:pt x="745" y="507"/>
                    <a:pt x="745" y="0"/>
                    <a:pt x="1" y="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5"/>
            <p:cNvSpPr/>
            <p:nvPr/>
          </p:nvSpPr>
          <p:spPr>
            <a:xfrm>
              <a:off x="2912847" y="4703012"/>
              <a:ext cx="37156" cy="15838"/>
            </a:xfrm>
            <a:custGeom>
              <a:rect b="b" l="l" r="r" t="t"/>
              <a:pathLst>
                <a:path extrusionOk="0" h="526" w="1041">
                  <a:moveTo>
                    <a:pt x="836" y="526"/>
                  </a:moveTo>
                  <a:cubicBezTo>
                    <a:pt x="1041" y="1"/>
                    <a:pt x="1" y="488"/>
                    <a:pt x="836" y="5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5"/>
            <p:cNvSpPr/>
            <p:nvPr/>
          </p:nvSpPr>
          <p:spPr>
            <a:xfrm>
              <a:off x="7871051" y="4700603"/>
              <a:ext cx="34372" cy="16290"/>
            </a:xfrm>
            <a:custGeom>
              <a:rect b="b" l="l" r="r" t="t"/>
              <a:pathLst>
                <a:path extrusionOk="0" h="541" w="963">
                  <a:moveTo>
                    <a:pt x="0" y="424"/>
                  </a:moveTo>
                  <a:cubicBezTo>
                    <a:pt x="251" y="540"/>
                    <a:pt x="709" y="540"/>
                    <a:pt x="962" y="424"/>
                  </a:cubicBezTo>
                  <a:cubicBezTo>
                    <a:pt x="960" y="0"/>
                    <a:pt x="3" y="0"/>
                    <a:pt x="0" y="4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5"/>
            <p:cNvSpPr/>
            <p:nvPr/>
          </p:nvSpPr>
          <p:spPr>
            <a:xfrm>
              <a:off x="7733351" y="4713369"/>
              <a:ext cx="13777" cy="2740"/>
            </a:xfrm>
            <a:custGeom>
              <a:rect b="b" l="l" r="r" t="t"/>
              <a:pathLst>
                <a:path extrusionOk="0" h="91" w="386">
                  <a:moveTo>
                    <a:pt x="386" y="0"/>
                  </a:moveTo>
                  <a:cubicBezTo>
                    <a:pt x="236" y="22"/>
                    <a:pt x="5" y="3"/>
                    <a:pt x="1" y="90"/>
                  </a:cubicBezTo>
                  <a:cubicBezTo>
                    <a:pt x="148" y="71"/>
                    <a:pt x="381" y="89"/>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5"/>
            <p:cNvSpPr/>
            <p:nvPr/>
          </p:nvSpPr>
          <p:spPr>
            <a:xfrm>
              <a:off x="8455183" y="4707950"/>
              <a:ext cx="21558" cy="6353"/>
            </a:xfrm>
            <a:custGeom>
              <a:rect b="b" l="l" r="r" t="t"/>
              <a:pathLst>
                <a:path extrusionOk="0" h="211" w="604">
                  <a:moveTo>
                    <a:pt x="604" y="180"/>
                  </a:moveTo>
                  <a:lnTo>
                    <a:pt x="604" y="0"/>
                  </a:lnTo>
                  <a:lnTo>
                    <a:pt x="25" y="0"/>
                  </a:lnTo>
                  <a:cubicBezTo>
                    <a:pt x="0" y="161"/>
                    <a:pt x="215" y="210"/>
                    <a:pt x="604" y="1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5"/>
            <p:cNvSpPr/>
            <p:nvPr/>
          </p:nvSpPr>
          <p:spPr>
            <a:xfrm>
              <a:off x="8538666" y="4701175"/>
              <a:ext cx="13813" cy="7467"/>
            </a:xfrm>
            <a:custGeom>
              <a:rect b="b" l="l" r="r" t="t"/>
              <a:pathLst>
                <a:path extrusionOk="0" h="248" w="387">
                  <a:moveTo>
                    <a:pt x="387" y="134"/>
                  </a:moveTo>
                  <a:cubicBezTo>
                    <a:pt x="170" y="143"/>
                    <a:pt x="88" y="1"/>
                    <a:pt x="2" y="134"/>
                  </a:cubicBezTo>
                  <a:cubicBezTo>
                    <a:pt x="1" y="225"/>
                    <a:pt x="337" y="247"/>
                    <a:pt x="387" y="1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5"/>
            <p:cNvSpPr/>
            <p:nvPr/>
          </p:nvSpPr>
          <p:spPr>
            <a:xfrm>
              <a:off x="3723873" y="4701687"/>
              <a:ext cx="13884" cy="4246"/>
            </a:xfrm>
            <a:custGeom>
              <a:rect b="b" l="l" r="r" t="t"/>
              <a:pathLst>
                <a:path extrusionOk="0" h="141" w="389">
                  <a:moveTo>
                    <a:pt x="289" y="25"/>
                  </a:moveTo>
                  <a:cubicBezTo>
                    <a:pt x="238" y="1"/>
                    <a:pt x="1" y="68"/>
                    <a:pt x="99" y="117"/>
                  </a:cubicBezTo>
                  <a:cubicBezTo>
                    <a:pt x="151" y="140"/>
                    <a:pt x="389" y="72"/>
                    <a:pt x="289"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5"/>
            <p:cNvSpPr/>
            <p:nvPr/>
          </p:nvSpPr>
          <p:spPr>
            <a:xfrm>
              <a:off x="7857202" y="4694220"/>
              <a:ext cx="13884" cy="5510"/>
            </a:xfrm>
            <a:custGeom>
              <a:rect b="b" l="l" r="r" t="t"/>
              <a:pathLst>
                <a:path extrusionOk="0" h="183" w="389">
                  <a:moveTo>
                    <a:pt x="388" y="1"/>
                  </a:moveTo>
                  <a:lnTo>
                    <a:pt x="0" y="1"/>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5"/>
            <p:cNvSpPr/>
            <p:nvPr/>
          </p:nvSpPr>
          <p:spPr>
            <a:xfrm>
              <a:off x="8007786" y="4691481"/>
              <a:ext cx="21558" cy="6383"/>
            </a:xfrm>
            <a:custGeom>
              <a:rect b="b" l="l" r="r" t="t"/>
              <a:pathLst>
                <a:path extrusionOk="0" h="212" w="604">
                  <a:moveTo>
                    <a:pt x="603" y="182"/>
                  </a:moveTo>
                  <a:lnTo>
                    <a:pt x="603" y="0"/>
                  </a:lnTo>
                  <a:lnTo>
                    <a:pt x="24" y="0"/>
                  </a:lnTo>
                  <a:cubicBezTo>
                    <a:pt x="0" y="163"/>
                    <a:pt x="217" y="212"/>
                    <a:pt x="603"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5"/>
            <p:cNvSpPr/>
            <p:nvPr/>
          </p:nvSpPr>
          <p:spPr>
            <a:xfrm>
              <a:off x="7705797" y="4686061"/>
              <a:ext cx="20666" cy="8220"/>
            </a:xfrm>
            <a:custGeom>
              <a:rect b="b" l="l" r="r" t="t"/>
              <a:pathLst>
                <a:path extrusionOk="0" h="273" w="579">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5"/>
            <p:cNvSpPr/>
            <p:nvPr/>
          </p:nvSpPr>
          <p:spPr>
            <a:xfrm>
              <a:off x="7571525" y="4690728"/>
              <a:ext cx="13991" cy="4276"/>
            </a:xfrm>
            <a:custGeom>
              <a:rect b="b" l="l" r="r" t="t"/>
              <a:pathLst>
                <a:path extrusionOk="0" h="142" w="392">
                  <a:moveTo>
                    <a:pt x="290" y="25"/>
                  </a:moveTo>
                  <a:cubicBezTo>
                    <a:pt x="238" y="0"/>
                    <a:pt x="0" y="70"/>
                    <a:pt x="99" y="117"/>
                  </a:cubicBezTo>
                  <a:cubicBezTo>
                    <a:pt x="152" y="141"/>
                    <a:pt x="392"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5"/>
            <p:cNvSpPr/>
            <p:nvPr/>
          </p:nvSpPr>
          <p:spPr>
            <a:xfrm>
              <a:off x="6703856" y="4679317"/>
              <a:ext cx="31481" cy="13911"/>
            </a:xfrm>
            <a:custGeom>
              <a:rect b="b" l="l" r="r" t="t"/>
              <a:pathLst>
                <a:path extrusionOk="0" h="462" w="882">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5"/>
            <p:cNvSpPr/>
            <p:nvPr/>
          </p:nvSpPr>
          <p:spPr>
            <a:xfrm>
              <a:off x="7516773" y="4677480"/>
              <a:ext cx="23878" cy="5811"/>
            </a:xfrm>
            <a:custGeom>
              <a:rect b="b" l="l" r="r" t="t"/>
              <a:pathLst>
                <a:path extrusionOk="0" h="193" w="669">
                  <a:moveTo>
                    <a:pt x="477" y="192"/>
                  </a:moveTo>
                  <a:cubicBezTo>
                    <a:pt x="476" y="102"/>
                    <a:pt x="633" y="85"/>
                    <a:pt x="669" y="11"/>
                  </a:cubicBezTo>
                  <a:cubicBezTo>
                    <a:pt x="366" y="20"/>
                    <a:pt x="0" y="1"/>
                    <a:pt x="92"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5"/>
            <p:cNvSpPr/>
            <p:nvPr/>
          </p:nvSpPr>
          <p:spPr>
            <a:xfrm>
              <a:off x="2639840" y="4677480"/>
              <a:ext cx="7031" cy="6173"/>
            </a:xfrm>
            <a:custGeom>
              <a:rect b="b" l="l" r="r" t="t"/>
              <a:pathLst>
                <a:path extrusionOk="0" h="205" w="197">
                  <a:moveTo>
                    <a:pt x="192" y="102"/>
                  </a:moveTo>
                  <a:cubicBezTo>
                    <a:pt x="196" y="53"/>
                    <a:pt x="38" y="1"/>
                    <a:pt x="0" y="102"/>
                  </a:cubicBezTo>
                  <a:cubicBezTo>
                    <a:pt x="0" y="152"/>
                    <a:pt x="160" y="204"/>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5"/>
            <p:cNvSpPr/>
            <p:nvPr/>
          </p:nvSpPr>
          <p:spPr>
            <a:xfrm>
              <a:off x="8724478" y="4655200"/>
              <a:ext cx="56251" cy="27942"/>
            </a:xfrm>
            <a:custGeom>
              <a:rect b="b" l="l" r="r" t="t"/>
              <a:pathLst>
                <a:path extrusionOk="0" h="928" w="1576">
                  <a:moveTo>
                    <a:pt x="1350" y="25"/>
                  </a:moveTo>
                  <a:cubicBezTo>
                    <a:pt x="337" y="0"/>
                    <a:pt x="143" y="365"/>
                    <a:pt x="0" y="751"/>
                  </a:cubicBezTo>
                  <a:cubicBezTo>
                    <a:pt x="819" y="927"/>
                    <a:pt x="1576" y="606"/>
                    <a:pt x="135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5"/>
            <p:cNvSpPr/>
            <p:nvPr/>
          </p:nvSpPr>
          <p:spPr>
            <a:xfrm>
              <a:off x="7864126" y="4677781"/>
              <a:ext cx="13813" cy="2800"/>
            </a:xfrm>
            <a:custGeom>
              <a:rect b="b" l="l" r="r" t="t"/>
              <a:pathLst>
                <a:path extrusionOk="0" h="93" w="387">
                  <a:moveTo>
                    <a:pt x="386" y="1"/>
                  </a:moveTo>
                  <a:cubicBezTo>
                    <a:pt x="236" y="23"/>
                    <a:pt x="6" y="5"/>
                    <a:pt x="1" y="92"/>
                  </a:cubicBezTo>
                  <a:cubicBezTo>
                    <a:pt x="150" y="71"/>
                    <a:pt x="379" y="90"/>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5"/>
            <p:cNvSpPr/>
            <p:nvPr/>
          </p:nvSpPr>
          <p:spPr>
            <a:xfrm>
              <a:off x="2749985" y="4655952"/>
              <a:ext cx="51183" cy="19120"/>
            </a:xfrm>
            <a:custGeom>
              <a:rect b="b" l="l" r="r" t="t"/>
              <a:pathLst>
                <a:path extrusionOk="0" h="635" w="1434">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5"/>
            <p:cNvSpPr/>
            <p:nvPr/>
          </p:nvSpPr>
          <p:spPr>
            <a:xfrm>
              <a:off x="1998886" y="4666882"/>
              <a:ext cx="23450" cy="8190"/>
            </a:xfrm>
            <a:custGeom>
              <a:rect b="b" l="l" r="r" t="t"/>
              <a:pathLst>
                <a:path extrusionOk="0" h="272" w="657">
                  <a:moveTo>
                    <a:pt x="411" y="272"/>
                  </a:moveTo>
                  <a:cubicBezTo>
                    <a:pt x="420" y="157"/>
                    <a:pt x="656" y="146"/>
                    <a:pt x="603" y="0"/>
                  </a:cubicBezTo>
                  <a:lnTo>
                    <a:pt x="218" y="0"/>
                  </a:lnTo>
                  <a:cubicBezTo>
                    <a:pt x="1" y="131"/>
                    <a:pt x="9" y="223"/>
                    <a:pt x="411"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5"/>
            <p:cNvSpPr/>
            <p:nvPr/>
          </p:nvSpPr>
          <p:spPr>
            <a:xfrm>
              <a:off x="5533984" y="4660649"/>
              <a:ext cx="14206" cy="4276"/>
            </a:xfrm>
            <a:custGeom>
              <a:rect b="b" l="l" r="r" t="t"/>
              <a:pathLst>
                <a:path extrusionOk="0" h="142" w="398">
                  <a:moveTo>
                    <a:pt x="103" y="117"/>
                  </a:moveTo>
                  <a:cubicBezTo>
                    <a:pt x="156" y="142"/>
                    <a:pt x="398" y="73"/>
                    <a:pt x="295" y="26"/>
                  </a:cubicBezTo>
                  <a:cubicBezTo>
                    <a:pt x="242" y="1"/>
                    <a:pt x="1" y="70"/>
                    <a:pt x="103"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5"/>
            <p:cNvSpPr/>
            <p:nvPr/>
          </p:nvSpPr>
          <p:spPr>
            <a:xfrm>
              <a:off x="1603849" y="4660649"/>
              <a:ext cx="13991" cy="4276"/>
            </a:xfrm>
            <a:custGeom>
              <a:rect b="b" l="l" r="r" t="t"/>
              <a:pathLst>
                <a:path extrusionOk="0" h="142" w="392">
                  <a:moveTo>
                    <a:pt x="99" y="117"/>
                  </a:moveTo>
                  <a:cubicBezTo>
                    <a:pt x="155" y="142"/>
                    <a:pt x="391" y="73"/>
                    <a:pt x="293" y="26"/>
                  </a:cubicBezTo>
                  <a:cubicBezTo>
                    <a:pt x="240" y="1"/>
                    <a:pt x="1"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5"/>
            <p:cNvSpPr/>
            <p:nvPr/>
          </p:nvSpPr>
          <p:spPr>
            <a:xfrm>
              <a:off x="7770971" y="4652460"/>
              <a:ext cx="14063" cy="4246"/>
            </a:xfrm>
            <a:custGeom>
              <a:rect b="b" l="l" r="r" t="t"/>
              <a:pathLst>
                <a:path extrusionOk="0" h="141" w="394">
                  <a:moveTo>
                    <a:pt x="294" y="25"/>
                  </a:moveTo>
                  <a:cubicBezTo>
                    <a:pt x="240" y="0"/>
                    <a:pt x="0" y="69"/>
                    <a:pt x="102" y="116"/>
                  </a:cubicBezTo>
                  <a:cubicBezTo>
                    <a:pt x="156" y="141"/>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5"/>
            <p:cNvSpPr/>
            <p:nvPr/>
          </p:nvSpPr>
          <p:spPr>
            <a:xfrm>
              <a:off x="4234266" y="4644060"/>
              <a:ext cx="39761" cy="15808"/>
            </a:xfrm>
            <a:custGeom>
              <a:rect b="b" l="l" r="r" t="t"/>
              <a:pathLst>
                <a:path extrusionOk="0" h="525" w="1114">
                  <a:moveTo>
                    <a:pt x="650" y="304"/>
                  </a:moveTo>
                  <a:cubicBezTo>
                    <a:pt x="1113" y="1"/>
                    <a:pt x="1" y="524"/>
                    <a:pt x="650"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5"/>
            <p:cNvSpPr/>
            <p:nvPr/>
          </p:nvSpPr>
          <p:spPr>
            <a:xfrm>
              <a:off x="943728" y="4641019"/>
              <a:ext cx="31802" cy="16139"/>
            </a:xfrm>
            <a:custGeom>
              <a:rect b="b" l="l" r="r" t="t"/>
              <a:pathLst>
                <a:path extrusionOk="0" h="536" w="891">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5"/>
            <p:cNvSpPr/>
            <p:nvPr/>
          </p:nvSpPr>
          <p:spPr>
            <a:xfrm>
              <a:off x="870952" y="4639543"/>
              <a:ext cx="13777" cy="5450"/>
            </a:xfrm>
            <a:custGeom>
              <a:rect b="b" l="l" r="r" t="t"/>
              <a:pathLst>
                <a:path extrusionOk="0" h="181" w="386">
                  <a:moveTo>
                    <a:pt x="1" y="181"/>
                  </a:moveTo>
                  <a:lnTo>
                    <a:pt x="386" y="181"/>
                  </a:lnTo>
                  <a:lnTo>
                    <a:pt x="386"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5"/>
            <p:cNvSpPr/>
            <p:nvPr/>
          </p:nvSpPr>
          <p:spPr>
            <a:xfrm>
              <a:off x="8366560" y="4631354"/>
              <a:ext cx="22593" cy="11773"/>
            </a:xfrm>
            <a:custGeom>
              <a:rect b="b" l="l" r="r" t="t"/>
              <a:pathLst>
                <a:path extrusionOk="0" h="391" w="633">
                  <a:moveTo>
                    <a:pt x="193" y="0"/>
                  </a:moveTo>
                  <a:cubicBezTo>
                    <a:pt x="203" y="124"/>
                    <a:pt x="104" y="198"/>
                    <a:pt x="1" y="273"/>
                  </a:cubicBezTo>
                  <a:cubicBezTo>
                    <a:pt x="249" y="277"/>
                    <a:pt x="270" y="390"/>
                    <a:pt x="578" y="364"/>
                  </a:cubicBezTo>
                  <a:cubicBezTo>
                    <a:pt x="632" y="157"/>
                    <a:pt x="532" y="21"/>
                    <a:pt x="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5"/>
            <p:cNvSpPr/>
            <p:nvPr/>
          </p:nvSpPr>
          <p:spPr>
            <a:xfrm>
              <a:off x="7185731" y="4631354"/>
              <a:ext cx="31374" cy="13429"/>
            </a:xfrm>
            <a:custGeom>
              <a:rect b="b" l="l" r="r" t="t"/>
              <a:pathLst>
                <a:path extrusionOk="0" h="446" w="879">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5"/>
            <p:cNvSpPr/>
            <p:nvPr/>
          </p:nvSpPr>
          <p:spPr>
            <a:xfrm>
              <a:off x="3747965" y="4636442"/>
              <a:ext cx="7031" cy="6203"/>
            </a:xfrm>
            <a:custGeom>
              <a:rect b="b" l="l" r="r" t="t"/>
              <a:pathLst>
                <a:path extrusionOk="0" h="206" w="197">
                  <a:moveTo>
                    <a:pt x="194" y="104"/>
                  </a:moveTo>
                  <a:cubicBezTo>
                    <a:pt x="197" y="53"/>
                    <a:pt x="39" y="1"/>
                    <a:pt x="5" y="104"/>
                  </a:cubicBezTo>
                  <a:cubicBezTo>
                    <a:pt x="1" y="152"/>
                    <a:pt x="160" y="206"/>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5"/>
            <p:cNvSpPr/>
            <p:nvPr/>
          </p:nvSpPr>
          <p:spPr>
            <a:xfrm>
              <a:off x="3331191" y="4624609"/>
              <a:ext cx="31445" cy="13911"/>
            </a:xfrm>
            <a:custGeom>
              <a:rect b="b" l="l" r="r" t="t"/>
              <a:pathLst>
                <a:path extrusionOk="0" h="462" w="881">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5"/>
            <p:cNvSpPr/>
            <p:nvPr/>
          </p:nvSpPr>
          <p:spPr>
            <a:xfrm>
              <a:off x="4828642" y="4625874"/>
              <a:ext cx="13777" cy="5510"/>
            </a:xfrm>
            <a:custGeom>
              <a:rect b="b" l="l" r="r" t="t"/>
              <a:pathLst>
                <a:path extrusionOk="0" h="183" w="386">
                  <a:moveTo>
                    <a:pt x="385" y="1"/>
                  </a:moveTo>
                  <a:lnTo>
                    <a:pt x="0" y="1"/>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5"/>
            <p:cNvSpPr/>
            <p:nvPr/>
          </p:nvSpPr>
          <p:spPr>
            <a:xfrm>
              <a:off x="3892552" y="4622773"/>
              <a:ext cx="6889" cy="6233"/>
            </a:xfrm>
            <a:custGeom>
              <a:rect b="b" l="l" r="r" t="t"/>
              <a:pathLst>
                <a:path extrusionOk="0" h="207" w="193">
                  <a:moveTo>
                    <a:pt x="192" y="104"/>
                  </a:moveTo>
                  <a:cubicBezTo>
                    <a:pt x="192" y="53"/>
                    <a:pt x="38" y="0"/>
                    <a:pt x="0" y="104"/>
                  </a:cubicBezTo>
                  <a:cubicBezTo>
                    <a:pt x="0" y="153"/>
                    <a:pt x="158"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5"/>
            <p:cNvSpPr/>
            <p:nvPr/>
          </p:nvSpPr>
          <p:spPr>
            <a:xfrm>
              <a:off x="2385179" y="4625874"/>
              <a:ext cx="13813" cy="2740"/>
            </a:xfrm>
            <a:custGeom>
              <a:rect b="b" l="l" r="r" t="t"/>
              <a:pathLst>
                <a:path extrusionOk="0" h="91" w="387">
                  <a:moveTo>
                    <a:pt x="387" y="1"/>
                  </a:moveTo>
                  <a:cubicBezTo>
                    <a:pt x="237" y="21"/>
                    <a:pt x="6" y="2"/>
                    <a:pt x="0" y="91"/>
                  </a:cubicBezTo>
                  <a:cubicBezTo>
                    <a:pt x="149" y="71"/>
                    <a:pt x="379" y="89"/>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5"/>
            <p:cNvSpPr/>
            <p:nvPr/>
          </p:nvSpPr>
          <p:spPr>
            <a:xfrm>
              <a:off x="5465171" y="4622381"/>
              <a:ext cx="14134" cy="4276"/>
            </a:xfrm>
            <a:custGeom>
              <a:rect b="b" l="l" r="r" t="t"/>
              <a:pathLst>
                <a:path extrusionOk="0" h="142" w="396">
                  <a:moveTo>
                    <a:pt x="293" y="25"/>
                  </a:moveTo>
                  <a:cubicBezTo>
                    <a:pt x="238" y="0"/>
                    <a:pt x="1" y="70"/>
                    <a:pt x="101" y="117"/>
                  </a:cubicBezTo>
                  <a:cubicBezTo>
                    <a:pt x="156" y="141"/>
                    <a:pt x="395"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5"/>
            <p:cNvSpPr/>
            <p:nvPr/>
          </p:nvSpPr>
          <p:spPr>
            <a:xfrm>
              <a:off x="6687081" y="4620424"/>
              <a:ext cx="13742" cy="2770"/>
            </a:xfrm>
            <a:custGeom>
              <a:rect b="b" l="l" r="r" t="t"/>
              <a:pathLst>
                <a:path extrusionOk="0" h="92" w="385">
                  <a:moveTo>
                    <a:pt x="385" y="0"/>
                  </a:moveTo>
                  <a:cubicBezTo>
                    <a:pt x="236" y="21"/>
                    <a:pt x="6" y="3"/>
                    <a:pt x="1" y="92"/>
                  </a:cubicBezTo>
                  <a:cubicBezTo>
                    <a:pt x="151" y="69"/>
                    <a:pt x="379"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5"/>
            <p:cNvSpPr/>
            <p:nvPr/>
          </p:nvSpPr>
          <p:spPr>
            <a:xfrm>
              <a:off x="2488400" y="4619973"/>
              <a:ext cx="20702" cy="3704"/>
            </a:xfrm>
            <a:custGeom>
              <a:rect b="b" l="l" r="r" t="t"/>
              <a:pathLst>
                <a:path extrusionOk="0" h="123" w="580">
                  <a:moveTo>
                    <a:pt x="579" y="15"/>
                  </a:moveTo>
                  <a:cubicBezTo>
                    <a:pt x="352" y="31"/>
                    <a:pt x="32" y="1"/>
                    <a:pt x="1" y="107"/>
                  </a:cubicBezTo>
                  <a:cubicBezTo>
                    <a:pt x="227" y="91"/>
                    <a:pt x="547" y="122"/>
                    <a:pt x="579"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5"/>
            <p:cNvSpPr/>
            <p:nvPr/>
          </p:nvSpPr>
          <p:spPr>
            <a:xfrm>
              <a:off x="2402311" y="4619642"/>
              <a:ext cx="13991" cy="4276"/>
            </a:xfrm>
            <a:custGeom>
              <a:rect b="b" l="l" r="r" t="t"/>
              <a:pathLst>
                <a:path extrusionOk="0" h="142" w="392">
                  <a:moveTo>
                    <a:pt x="292" y="26"/>
                  </a:moveTo>
                  <a:cubicBezTo>
                    <a:pt x="238" y="0"/>
                    <a:pt x="1" y="71"/>
                    <a:pt x="100" y="118"/>
                  </a:cubicBezTo>
                  <a:cubicBezTo>
                    <a:pt x="152" y="141"/>
                    <a:pt x="391" y="72"/>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5"/>
            <p:cNvSpPr/>
            <p:nvPr/>
          </p:nvSpPr>
          <p:spPr>
            <a:xfrm>
              <a:off x="1400762" y="4617353"/>
              <a:ext cx="7031" cy="6203"/>
            </a:xfrm>
            <a:custGeom>
              <a:rect b="b" l="l" r="r" t="t"/>
              <a:pathLst>
                <a:path extrusionOk="0" h="206" w="197">
                  <a:moveTo>
                    <a:pt x="195" y="102"/>
                  </a:moveTo>
                  <a:cubicBezTo>
                    <a:pt x="197" y="53"/>
                    <a:pt x="40" y="0"/>
                    <a:pt x="5" y="102"/>
                  </a:cubicBezTo>
                  <a:cubicBezTo>
                    <a:pt x="1" y="152"/>
                    <a:pt x="160" y="205"/>
                    <a:pt x="195"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5"/>
            <p:cNvSpPr/>
            <p:nvPr/>
          </p:nvSpPr>
          <p:spPr>
            <a:xfrm>
              <a:off x="5475664" y="4612205"/>
              <a:ext cx="14991" cy="9214"/>
            </a:xfrm>
            <a:custGeom>
              <a:rect b="b" l="l" r="r" t="t"/>
              <a:pathLst>
                <a:path extrusionOk="0" h="306" w="420">
                  <a:moveTo>
                    <a:pt x="387" y="273"/>
                  </a:moveTo>
                  <a:cubicBezTo>
                    <a:pt x="358" y="166"/>
                    <a:pt x="420" y="16"/>
                    <a:pt x="195" y="0"/>
                  </a:cubicBezTo>
                  <a:cubicBezTo>
                    <a:pt x="182" y="56"/>
                    <a:pt x="165" y="109"/>
                    <a:pt x="1" y="93"/>
                  </a:cubicBezTo>
                  <a:cubicBezTo>
                    <a:pt x="23" y="201"/>
                    <a:pt x="61" y="306"/>
                    <a:pt x="387"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5"/>
            <p:cNvSpPr/>
            <p:nvPr/>
          </p:nvSpPr>
          <p:spPr>
            <a:xfrm>
              <a:off x="5273612" y="4608501"/>
              <a:ext cx="39761" cy="15808"/>
            </a:xfrm>
            <a:custGeom>
              <a:rect b="b" l="l" r="r" t="t"/>
              <a:pathLst>
                <a:path extrusionOk="0" h="525" w="1114">
                  <a:moveTo>
                    <a:pt x="648" y="305"/>
                  </a:moveTo>
                  <a:cubicBezTo>
                    <a:pt x="1114" y="1"/>
                    <a:pt x="0" y="524"/>
                    <a:pt x="648"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5"/>
            <p:cNvSpPr/>
            <p:nvPr/>
          </p:nvSpPr>
          <p:spPr>
            <a:xfrm>
              <a:off x="7743274" y="4603985"/>
              <a:ext cx="28233" cy="13700"/>
            </a:xfrm>
            <a:custGeom>
              <a:rect b="b" l="l" r="r" t="t"/>
              <a:pathLst>
                <a:path extrusionOk="0" h="455" w="791">
                  <a:moveTo>
                    <a:pt x="494" y="455"/>
                  </a:moveTo>
                  <a:cubicBezTo>
                    <a:pt x="755" y="340"/>
                    <a:pt x="791" y="10"/>
                    <a:pt x="301" y="1"/>
                  </a:cubicBezTo>
                  <a:cubicBezTo>
                    <a:pt x="39" y="115"/>
                    <a:pt x="1" y="446"/>
                    <a:pt x="494"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5"/>
            <p:cNvSpPr/>
            <p:nvPr/>
          </p:nvSpPr>
          <p:spPr>
            <a:xfrm>
              <a:off x="6817891" y="4612175"/>
              <a:ext cx="13777" cy="2770"/>
            </a:xfrm>
            <a:custGeom>
              <a:rect b="b" l="l" r="r" t="t"/>
              <a:pathLst>
                <a:path extrusionOk="0" h="92" w="386">
                  <a:moveTo>
                    <a:pt x="0" y="91"/>
                  </a:moveTo>
                  <a:cubicBezTo>
                    <a:pt x="150" y="72"/>
                    <a:pt x="382" y="89"/>
                    <a:pt x="385" y="0"/>
                  </a:cubicBezTo>
                  <a:cubicBezTo>
                    <a:pt x="236" y="22"/>
                    <a:pt x="8" y="4"/>
                    <a:pt x="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5"/>
            <p:cNvSpPr/>
            <p:nvPr/>
          </p:nvSpPr>
          <p:spPr>
            <a:xfrm>
              <a:off x="5802922" y="4609104"/>
              <a:ext cx="23843" cy="5841"/>
            </a:xfrm>
            <a:custGeom>
              <a:rect b="b" l="l" r="r" t="t"/>
              <a:pathLst>
                <a:path extrusionOk="0" h="194" w="668">
                  <a:moveTo>
                    <a:pt x="88" y="193"/>
                  </a:moveTo>
                  <a:lnTo>
                    <a:pt x="473" y="193"/>
                  </a:lnTo>
                  <a:cubicBezTo>
                    <a:pt x="473" y="102"/>
                    <a:pt x="631" y="86"/>
                    <a:pt x="667" y="13"/>
                  </a:cubicBezTo>
                  <a:cubicBezTo>
                    <a:pt x="363" y="21"/>
                    <a:pt x="0" y="0"/>
                    <a:pt x="88" y="1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5"/>
            <p:cNvSpPr/>
            <p:nvPr/>
          </p:nvSpPr>
          <p:spPr>
            <a:xfrm>
              <a:off x="8204983" y="4606394"/>
              <a:ext cx="23985" cy="5871"/>
            </a:xfrm>
            <a:custGeom>
              <a:rect b="b" l="l" r="r" t="t"/>
              <a:pathLst>
                <a:path extrusionOk="0" h="195" w="672">
                  <a:moveTo>
                    <a:pt x="477" y="195"/>
                  </a:moveTo>
                  <a:cubicBezTo>
                    <a:pt x="476" y="103"/>
                    <a:pt x="634" y="86"/>
                    <a:pt x="672" y="13"/>
                  </a:cubicBezTo>
                  <a:cubicBezTo>
                    <a:pt x="366" y="21"/>
                    <a:pt x="1" y="0"/>
                    <a:pt x="91"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5"/>
            <p:cNvSpPr/>
            <p:nvPr/>
          </p:nvSpPr>
          <p:spPr>
            <a:xfrm>
              <a:off x="8251062" y="4594170"/>
              <a:ext cx="21987" cy="16199"/>
            </a:xfrm>
            <a:custGeom>
              <a:rect b="b" l="l" r="r" t="t"/>
              <a:pathLst>
                <a:path extrusionOk="0" h="538" w="616">
                  <a:moveTo>
                    <a:pt x="344" y="509"/>
                  </a:moveTo>
                  <a:cubicBezTo>
                    <a:pt x="404" y="387"/>
                    <a:pt x="616" y="334"/>
                    <a:pt x="536" y="145"/>
                  </a:cubicBezTo>
                  <a:cubicBezTo>
                    <a:pt x="1" y="0"/>
                    <a:pt x="6" y="538"/>
                    <a:pt x="344" y="5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5"/>
            <p:cNvSpPr/>
            <p:nvPr/>
          </p:nvSpPr>
          <p:spPr>
            <a:xfrm>
              <a:off x="8160119" y="4603985"/>
              <a:ext cx="13777" cy="5540"/>
            </a:xfrm>
            <a:custGeom>
              <a:rect b="b" l="l" r="r" t="t"/>
              <a:pathLst>
                <a:path extrusionOk="0" h="184" w="386">
                  <a:moveTo>
                    <a:pt x="386" y="1"/>
                  </a:moveTo>
                  <a:lnTo>
                    <a:pt x="1" y="1"/>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5"/>
            <p:cNvSpPr/>
            <p:nvPr/>
          </p:nvSpPr>
          <p:spPr>
            <a:xfrm>
              <a:off x="8562580" y="4603232"/>
              <a:ext cx="14099" cy="4246"/>
            </a:xfrm>
            <a:custGeom>
              <a:rect b="b" l="l" r="r" t="t"/>
              <a:pathLst>
                <a:path extrusionOk="0" h="141" w="395">
                  <a:moveTo>
                    <a:pt x="293" y="26"/>
                  </a:moveTo>
                  <a:cubicBezTo>
                    <a:pt x="239" y="1"/>
                    <a:pt x="0" y="69"/>
                    <a:pt x="101" y="117"/>
                  </a:cubicBezTo>
                  <a:cubicBezTo>
                    <a:pt x="154" y="140"/>
                    <a:pt x="394"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5"/>
            <p:cNvSpPr/>
            <p:nvPr/>
          </p:nvSpPr>
          <p:spPr>
            <a:xfrm>
              <a:off x="6329234" y="4598355"/>
              <a:ext cx="23807" cy="6052"/>
            </a:xfrm>
            <a:custGeom>
              <a:rect b="b" l="l" r="r" t="t"/>
              <a:pathLst>
                <a:path extrusionOk="0" h="201" w="667">
                  <a:moveTo>
                    <a:pt x="576" y="6"/>
                  </a:moveTo>
                  <a:cubicBezTo>
                    <a:pt x="246" y="1"/>
                    <a:pt x="84" y="77"/>
                    <a:pt x="1" y="188"/>
                  </a:cubicBezTo>
                  <a:cubicBezTo>
                    <a:pt x="302" y="178"/>
                    <a:pt x="666" y="201"/>
                    <a:pt x="576"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5"/>
            <p:cNvSpPr/>
            <p:nvPr/>
          </p:nvSpPr>
          <p:spPr>
            <a:xfrm>
              <a:off x="5699238" y="4600493"/>
              <a:ext cx="14063" cy="4306"/>
            </a:xfrm>
            <a:custGeom>
              <a:rect b="b" l="l" r="r" t="t"/>
              <a:pathLst>
                <a:path extrusionOk="0" h="143" w="394">
                  <a:moveTo>
                    <a:pt x="295" y="25"/>
                  </a:moveTo>
                  <a:cubicBezTo>
                    <a:pt x="242" y="0"/>
                    <a:pt x="1" y="68"/>
                    <a:pt x="101" y="117"/>
                  </a:cubicBezTo>
                  <a:cubicBezTo>
                    <a:pt x="154" y="143"/>
                    <a:pt x="394" y="73"/>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5"/>
            <p:cNvSpPr/>
            <p:nvPr/>
          </p:nvSpPr>
          <p:spPr>
            <a:xfrm>
              <a:off x="3765061" y="4600493"/>
              <a:ext cx="14134" cy="4306"/>
            </a:xfrm>
            <a:custGeom>
              <a:rect b="b" l="l" r="r" t="t"/>
              <a:pathLst>
                <a:path extrusionOk="0" h="143" w="396">
                  <a:moveTo>
                    <a:pt x="296" y="25"/>
                  </a:moveTo>
                  <a:cubicBezTo>
                    <a:pt x="242" y="0"/>
                    <a:pt x="1" y="68"/>
                    <a:pt x="100" y="117"/>
                  </a:cubicBezTo>
                  <a:cubicBezTo>
                    <a:pt x="154" y="143"/>
                    <a:pt x="395" y="73"/>
                    <a:pt x="296"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5"/>
            <p:cNvSpPr/>
            <p:nvPr/>
          </p:nvSpPr>
          <p:spPr>
            <a:xfrm>
              <a:off x="8043050" y="4595224"/>
              <a:ext cx="13813" cy="6745"/>
            </a:xfrm>
            <a:custGeom>
              <a:rect b="b" l="l" r="r" t="t"/>
              <a:pathLst>
                <a:path extrusionOk="0" h="224" w="387">
                  <a:moveTo>
                    <a:pt x="387" y="110"/>
                  </a:moveTo>
                  <a:cubicBezTo>
                    <a:pt x="346" y="0"/>
                    <a:pt x="174" y="54"/>
                    <a:pt x="0" y="110"/>
                  </a:cubicBezTo>
                  <a:cubicBezTo>
                    <a:pt x="2" y="201"/>
                    <a:pt x="339"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5"/>
            <p:cNvSpPr/>
            <p:nvPr/>
          </p:nvSpPr>
          <p:spPr>
            <a:xfrm>
              <a:off x="6818891" y="4588359"/>
              <a:ext cx="65282" cy="12917"/>
            </a:xfrm>
            <a:custGeom>
              <a:rect b="b" l="l" r="r" t="t"/>
              <a:pathLst>
                <a:path extrusionOk="0" h="429" w="1829">
                  <a:moveTo>
                    <a:pt x="1129" y="428"/>
                  </a:moveTo>
                  <a:cubicBezTo>
                    <a:pt x="1828" y="0"/>
                    <a:pt x="1" y="308"/>
                    <a:pt x="1129" y="4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5"/>
            <p:cNvSpPr/>
            <p:nvPr/>
          </p:nvSpPr>
          <p:spPr>
            <a:xfrm>
              <a:off x="8101477" y="4592303"/>
              <a:ext cx="14063" cy="4276"/>
            </a:xfrm>
            <a:custGeom>
              <a:rect b="b" l="l" r="r" t="t"/>
              <a:pathLst>
                <a:path extrusionOk="0" h="142" w="394">
                  <a:moveTo>
                    <a:pt x="293" y="26"/>
                  </a:moveTo>
                  <a:cubicBezTo>
                    <a:pt x="238" y="1"/>
                    <a:pt x="0" y="70"/>
                    <a:pt x="98" y="117"/>
                  </a:cubicBezTo>
                  <a:cubicBezTo>
                    <a:pt x="153" y="142"/>
                    <a:pt x="393"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5"/>
            <p:cNvSpPr/>
            <p:nvPr/>
          </p:nvSpPr>
          <p:spPr>
            <a:xfrm>
              <a:off x="5131452" y="4587606"/>
              <a:ext cx="13777" cy="5480"/>
            </a:xfrm>
            <a:custGeom>
              <a:rect b="b" l="l" r="r" t="t"/>
              <a:pathLst>
                <a:path extrusionOk="0" h="182" w="386">
                  <a:moveTo>
                    <a:pt x="386" y="0"/>
                  </a:moveTo>
                  <a:lnTo>
                    <a:pt x="1" y="0"/>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5"/>
            <p:cNvSpPr/>
            <p:nvPr/>
          </p:nvSpPr>
          <p:spPr>
            <a:xfrm>
              <a:off x="48255" y="4589533"/>
              <a:ext cx="13991" cy="4306"/>
            </a:xfrm>
            <a:custGeom>
              <a:rect b="b" l="l" r="r" t="t"/>
              <a:pathLst>
                <a:path extrusionOk="0" h="143" w="392">
                  <a:moveTo>
                    <a:pt x="292" y="26"/>
                  </a:moveTo>
                  <a:cubicBezTo>
                    <a:pt x="240" y="0"/>
                    <a:pt x="1" y="71"/>
                    <a:pt x="102" y="116"/>
                  </a:cubicBezTo>
                  <a:cubicBezTo>
                    <a:pt x="154" y="142"/>
                    <a:pt x="391"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5"/>
            <p:cNvSpPr/>
            <p:nvPr/>
          </p:nvSpPr>
          <p:spPr>
            <a:xfrm>
              <a:off x="1144388" y="4576707"/>
              <a:ext cx="24378" cy="11321"/>
            </a:xfrm>
            <a:custGeom>
              <a:rect b="b" l="l" r="r" t="t"/>
              <a:pathLst>
                <a:path extrusionOk="0" h="376" w="683">
                  <a:moveTo>
                    <a:pt x="630" y="362"/>
                  </a:moveTo>
                  <a:cubicBezTo>
                    <a:pt x="682" y="156"/>
                    <a:pt x="584" y="22"/>
                    <a:pt x="245" y="1"/>
                  </a:cubicBezTo>
                  <a:cubicBezTo>
                    <a:pt x="1" y="105"/>
                    <a:pt x="89" y="375"/>
                    <a:pt x="630"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5"/>
            <p:cNvSpPr/>
            <p:nvPr/>
          </p:nvSpPr>
          <p:spPr>
            <a:xfrm>
              <a:off x="5379332" y="4567644"/>
              <a:ext cx="27590" cy="17223"/>
            </a:xfrm>
            <a:custGeom>
              <a:rect b="b" l="l" r="r" t="t"/>
              <a:pathLst>
                <a:path extrusionOk="0" h="572" w="773">
                  <a:moveTo>
                    <a:pt x="773" y="572"/>
                  </a:moveTo>
                  <a:lnTo>
                    <a:pt x="773" y="29"/>
                  </a:lnTo>
                  <a:cubicBezTo>
                    <a:pt x="63" y="0"/>
                    <a:pt x="188" y="360"/>
                    <a:pt x="0" y="5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5"/>
            <p:cNvSpPr/>
            <p:nvPr/>
          </p:nvSpPr>
          <p:spPr>
            <a:xfrm>
              <a:off x="4000270" y="4572973"/>
              <a:ext cx="39761" cy="15808"/>
            </a:xfrm>
            <a:custGeom>
              <a:rect b="b" l="l" r="r" t="t"/>
              <a:pathLst>
                <a:path extrusionOk="0" h="525" w="1114">
                  <a:moveTo>
                    <a:pt x="646" y="303"/>
                  </a:moveTo>
                  <a:cubicBezTo>
                    <a:pt x="1114" y="1"/>
                    <a:pt x="0" y="524"/>
                    <a:pt x="646" y="3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5"/>
            <p:cNvSpPr/>
            <p:nvPr/>
          </p:nvSpPr>
          <p:spPr>
            <a:xfrm>
              <a:off x="852892" y="4568487"/>
              <a:ext cx="43973" cy="19030"/>
            </a:xfrm>
            <a:custGeom>
              <a:rect b="b" l="l" r="r" t="t"/>
              <a:pathLst>
                <a:path extrusionOk="0" h="632" w="1232">
                  <a:moveTo>
                    <a:pt x="696" y="544"/>
                  </a:moveTo>
                  <a:cubicBezTo>
                    <a:pt x="567" y="207"/>
                    <a:pt x="1231" y="13"/>
                    <a:pt x="312" y="1"/>
                  </a:cubicBezTo>
                  <a:cubicBezTo>
                    <a:pt x="430" y="187"/>
                    <a:pt x="0" y="631"/>
                    <a:pt x="696" y="5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5"/>
            <p:cNvSpPr/>
            <p:nvPr/>
          </p:nvSpPr>
          <p:spPr>
            <a:xfrm>
              <a:off x="3104298" y="4578634"/>
              <a:ext cx="14063" cy="4246"/>
            </a:xfrm>
            <a:custGeom>
              <a:rect b="b" l="l" r="r" t="t"/>
              <a:pathLst>
                <a:path extrusionOk="0" h="141" w="394">
                  <a:moveTo>
                    <a:pt x="102" y="115"/>
                  </a:moveTo>
                  <a:cubicBezTo>
                    <a:pt x="156" y="140"/>
                    <a:pt x="393" y="71"/>
                    <a:pt x="294" y="24"/>
                  </a:cubicBezTo>
                  <a:cubicBezTo>
                    <a:pt x="242" y="1"/>
                    <a:pt x="0" y="68"/>
                    <a:pt x="102"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5"/>
            <p:cNvSpPr/>
            <p:nvPr/>
          </p:nvSpPr>
          <p:spPr>
            <a:xfrm>
              <a:off x="709018" y="4578664"/>
              <a:ext cx="13991" cy="4246"/>
            </a:xfrm>
            <a:custGeom>
              <a:rect b="b" l="l" r="r" t="t"/>
              <a:pathLst>
                <a:path extrusionOk="0" h="141" w="392">
                  <a:moveTo>
                    <a:pt x="294" y="26"/>
                  </a:moveTo>
                  <a:cubicBezTo>
                    <a:pt x="239" y="1"/>
                    <a:pt x="0" y="67"/>
                    <a:pt x="99" y="117"/>
                  </a:cubicBezTo>
                  <a:cubicBezTo>
                    <a:pt x="152" y="141"/>
                    <a:pt x="392" y="71"/>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5"/>
            <p:cNvSpPr/>
            <p:nvPr/>
          </p:nvSpPr>
          <p:spPr>
            <a:xfrm>
              <a:off x="3971574" y="4573184"/>
              <a:ext cx="14027" cy="4215"/>
            </a:xfrm>
            <a:custGeom>
              <a:rect b="b" l="l" r="r" t="t"/>
              <a:pathLst>
                <a:path extrusionOk="0" h="140" w="393">
                  <a:moveTo>
                    <a:pt x="294" y="25"/>
                  </a:moveTo>
                  <a:cubicBezTo>
                    <a:pt x="240" y="0"/>
                    <a:pt x="0" y="68"/>
                    <a:pt x="102" y="116"/>
                  </a:cubicBezTo>
                  <a:cubicBezTo>
                    <a:pt x="154" y="140"/>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5"/>
            <p:cNvSpPr/>
            <p:nvPr/>
          </p:nvSpPr>
          <p:spPr>
            <a:xfrm>
              <a:off x="309769" y="4573184"/>
              <a:ext cx="14063" cy="4215"/>
            </a:xfrm>
            <a:custGeom>
              <a:rect b="b" l="l" r="r" t="t"/>
              <a:pathLst>
                <a:path extrusionOk="0" h="140" w="394">
                  <a:moveTo>
                    <a:pt x="295" y="25"/>
                  </a:moveTo>
                  <a:cubicBezTo>
                    <a:pt x="241" y="0"/>
                    <a:pt x="1" y="68"/>
                    <a:pt x="101" y="116"/>
                  </a:cubicBezTo>
                  <a:cubicBezTo>
                    <a:pt x="154" y="140"/>
                    <a:pt x="394"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5"/>
            <p:cNvSpPr/>
            <p:nvPr/>
          </p:nvSpPr>
          <p:spPr>
            <a:xfrm>
              <a:off x="6029637" y="4570414"/>
              <a:ext cx="14099" cy="4336"/>
            </a:xfrm>
            <a:custGeom>
              <a:rect b="b" l="l" r="r" t="t"/>
              <a:pathLst>
                <a:path extrusionOk="0" h="144" w="395">
                  <a:moveTo>
                    <a:pt x="101" y="117"/>
                  </a:moveTo>
                  <a:cubicBezTo>
                    <a:pt x="153" y="143"/>
                    <a:pt x="394" y="73"/>
                    <a:pt x="294" y="27"/>
                  </a:cubicBezTo>
                  <a:cubicBezTo>
                    <a:pt x="242" y="1"/>
                    <a:pt x="0" y="71"/>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5"/>
            <p:cNvSpPr/>
            <p:nvPr/>
          </p:nvSpPr>
          <p:spPr>
            <a:xfrm>
              <a:off x="3361386" y="4562194"/>
              <a:ext cx="35657" cy="11743"/>
            </a:xfrm>
            <a:custGeom>
              <a:rect b="b" l="l" r="r" t="t"/>
              <a:pathLst>
                <a:path extrusionOk="0" h="390" w="999">
                  <a:moveTo>
                    <a:pt x="34" y="118"/>
                  </a:moveTo>
                  <a:cubicBezTo>
                    <a:pt x="63" y="224"/>
                    <a:pt x="0" y="377"/>
                    <a:pt x="226" y="390"/>
                  </a:cubicBezTo>
                  <a:cubicBezTo>
                    <a:pt x="245" y="158"/>
                    <a:pt x="979" y="261"/>
                    <a:pt x="999" y="27"/>
                  </a:cubicBezTo>
                  <a:cubicBezTo>
                    <a:pt x="393" y="130"/>
                    <a:pt x="487" y="1"/>
                    <a:pt x="34"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5"/>
            <p:cNvSpPr/>
            <p:nvPr/>
          </p:nvSpPr>
          <p:spPr>
            <a:xfrm>
              <a:off x="635672" y="4563007"/>
              <a:ext cx="31659" cy="10930"/>
            </a:xfrm>
            <a:custGeom>
              <a:rect b="b" l="l" r="r" t="t"/>
              <a:pathLst>
                <a:path extrusionOk="0" h="363" w="887">
                  <a:moveTo>
                    <a:pt x="613" y="363"/>
                  </a:moveTo>
                  <a:cubicBezTo>
                    <a:pt x="672" y="240"/>
                    <a:pt x="887" y="189"/>
                    <a:pt x="803" y="0"/>
                  </a:cubicBezTo>
                  <a:lnTo>
                    <a:pt x="33" y="0"/>
                  </a:lnTo>
                  <a:cubicBezTo>
                    <a:pt x="1" y="227"/>
                    <a:pt x="328" y="285"/>
                    <a:pt x="613"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5"/>
            <p:cNvSpPr/>
            <p:nvPr/>
          </p:nvSpPr>
          <p:spPr>
            <a:xfrm>
              <a:off x="2199331" y="4562014"/>
              <a:ext cx="32587" cy="9214"/>
            </a:xfrm>
            <a:custGeom>
              <a:rect b="b" l="l" r="r" t="t"/>
              <a:pathLst>
                <a:path extrusionOk="0" h="306" w="913">
                  <a:moveTo>
                    <a:pt x="388" y="306"/>
                  </a:moveTo>
                  <a:cubicBezTo>
                    <a:pt x="913" y="158"/>
                    <a:pt x="104" y="0"/>
                    <a:pt x="0" y="215"/>
                  </a:cubicBezTo>
                  <a:cubicBezTo>
                    <a:pt x="194" y="215"/>
                    <a:pt x="228" y="288"/>
                    <a:pt x="38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5"/>
            <p:cNvSpPr/>
            <p:nvPr/>
          </p:nvSpPr>
          <p:spPr>
            <a:xfrm>
              <a:off x="1490384" y="4568457"/>
              <a:ext cx="13813" cy="2770"/>
            </a:xfrm>
            <a:custGeom>
              <a:rect b="b" l="l" r="r" t="t"/>
              <a:pathLst>
                <a:path extrusionOk="0" h="92" w="387">
                  <a:moveTo>
                    <a:pt x="0" y="92"/>
                  </a:moveTo>
                  <a:cubicBezTo>
                    <a:pt x="150" y="71"/>
                    <a:pt x="380" y="88"/>
                    <a:pt x="386" y="1"/>
                  </a:cubicBezTo>
                  <a:cubicBezTo>
                    <a:pt x="236" y="20"/>
                    <a:pt x="7" y="2"/>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5"/>
            <p:cNvSpPr/>
            <p:nvPr/>
          </p:nvSpPr>
          <p:spPr>
            <a:xfrm>
              <a:off x="257267" y="4561382"/>
              <a:ext cx="8995" cy="11442"/>
            </a:xfrm>
            <a:custGeom>
              <a:rect b="b" l="l" r="r" t="t"/>
              <a:pathLst>
                <a:path extrusionOk="0" h="380" w="252">
                  <a:moveTo>
                    <a:pt x="29" y="145"/>
                  </a:moveTo>
                  <a:cubicBezTo>
                    <a:pt x="1" y="241"/>
                    <a:pt x="180" y="379"/>
                    <a:pt x="221" y="236"/>
                  </a:cubicBezTo>
                  <a:cubicBezTo>
                    <a:pt x="251" y="139"/>
                    <a:pt x="71" y="1"/>
                    <a:pt x="29" y="1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5"/>
            <p:cNvSpPr/>
            <p:nvPr/>
          </p:nvSpPr>
          <p:spPr>
            <a:xfrm>
              <a:off x="3248921" y="4564964"/>
              <a:ext cx="14027" cy="4276"/>
            </a:xfrm>
            <a:custGeom>
              <a:rect b="b" l="l" r="r" t="t"/>
              <a:pathLst>
                <a:path extrusionOk="0" h="142" w="393">
                  <a:moveTo>
                    <a:pt x="288" y="26"/>
                  </a:moveTo>
                  <a:cubicBezTo>
                    <a:pt x="238" y="0"/>
                    <a:pt x="0" y="70"/>
                    <a:pt x="98" y="117"/>
                  </a:cubicBezTo>
                  <a:cubicBezTo>
                    <a:pt x="153" y="141"/>
                    <a:pt x="393" y="72"/>
                    <a:pt x="288"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5"/>
            <p:cNvSpPr/>
            <p:nvPr/>
          </p:nvSpPr>
          <p:spPr>
            <a:xfrm>
              <a:off x="7537118" y="4562194"/>
              <a:ext cx="13991" cy="4336"/>
            </a:xfrm>
            <a:custGeom>
              <a:rect b="b" l="l" r="r" t="t"/>
              <a:pathLst>
                <a:path extrusionOk="0" h="144" w="392">
                  <a:moveTo>
                    <a:pt x="99" y="118"/>
                  </a:moveTo>
                  <a:cubicBezTo>
                    <a:pt x="150" y="143"/>
                    <a:pt x="391" y="74"/>
                    <a:pt x="292" y="27"/>
                  </a:cubicBezTo>
                  <a:cubicBezTo>
                    <a:pt x="238" y="1"/>
                    <a:pt x="1" y="70"/>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5"/>
            <p:cNvSpPr/>
            <p:nvPr/>
          </p:nvSpPr>
          <p:spPr>
            <a:xfrm>
              <a:off x="5359273" y="4556655"/>
              <a:ext cx="31481" cy="9665"/>
            </a:xfrm>
            <a:custGeom>
              <a:rect b="b" l="l" r="r" t="t"/>
              <a:pathLst>
                <a:path extrusionOk="0" h="321" w="882">
                  <a:moveTo>
                    <a:pt x="755" y="211"/>
                  </a:moveTo>
                  <a:cubicBezTo>
                    <a:pt x="882" y="1"/>
                    <a:pt x="1" y="15"/>
                    <a:pt x="174" y="211"/>
                  </a:cubicBezTo>
                  <a:cubicBezTo>
                    <a:pt x="240" y="284"/>
                    <a:pt x="689" y="321"/>
                    <a:pt x="755" y="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5"/>
            <p:cNvSpPr/>
            <p:nvPr/>
          </p:nvSpPr>
          <p:spPr>
            <a:xfrm>
              <a:off x="5288603" y="4549248"/>
              <a:ext cx="24307" cy="16530"/>
            </a:xfrm>
            <a:custGeom>
              <a:rect b="b" l="l" r="r" t="t"/>
              <a:pathLst>
                <a:path extrusionOk="0" h="549" w="681">
                  <a:moveTo>
                    <a:pt x="420" y="548"/>
                  </a:moveTo>
                  <a:cubicBezTo>
                    <a:pt x="335" y="377"/>
                    <a:pt x="681" y="0"/>
                    <a:pt x="35" y="93"/>
                  </a:cubicBezTo>
                  <a:cubicBezTo>
                    <a:pt x="5" y="319"/>
                    <a:pt x="1" y="534"/>
                    <a:pt x="420" y="5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5"/>
            <p:cNvSpPr/>
            <p:nvPr/>
          </p:nvSpPr>
          <p:spPr>
            <a:xfrm>
              <a:off x="7674674" y="4556745"/>
              <a:ext cx="14063" cy="4306"/>
            </a:xfrm>
            <a:custGeom>
              <a:rect b="b" l="l" r="r" t="t"/>
              <a:pathLst>
                <a:path extrusionOk="0" h="143" w="394">
                  <a:moveTo>
                    <a:pt x="101" y="117"/>
                  </a:moveTo>
                  <a:cubicBezTo>
                    <a:pt x="154" y="143"/>
                    <a:pt x="393" y="72"/>
                    <a:pt x="295" y="25"/>
                  </a:cubicBezTo>
                  <a:cubicBezTo>
                    <a:pt x="239" y="1"/>
                    <a:pt x="0"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5"/>
            <p:cNvSpPr/>
            <p:nvPr/>
          </p:nvSpPr>
          <p:spPr>
            <a:xfrm>
              <a:off x="8700243" y="4551325"/>
              <a:ext cx="14170" cy="4276"/>
            </a:xfrm>
            <a:custGeom>
              <a:rect b="b" l="l" r="r" t="t"/>
              <a:pathLst>
                <a:path extrusionOk="0" h="142" w="397">
                  <a:moveTo>
                    <a:pt x="101" y="115"/>
                  </a:moveTo>
                  <a:cubicBezTo>
                    <a:pt x="153" y="141"/>
                    <a:pt x="396" y="72"/>
                    <a:pt x="293" y="24"/>
                  </a:cubicBezTo>
                  <a:cubicBezTo>
                    <a:pt x="241" y="0"/>
                    <a:pt x="1" y="68"/>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5"/>
            <p:cNvSpPr/>
            <p:nvPr/>
          </p:nvSpPr>
          <p:spPr>
            <a:xfrm>
              <a:off x="7110279" y="4548585"/>
              <a:ext cx="14063" cy="4246"/>
            </a:xfrm>
            <a:custGeom>
              <a:rect b="b" l="l" r="r" t="t"/>
              <a:pathLst>
                <a:path extrusionOk="0" h="141" w="394">
                  <a:moveTo>
                    <a:pt x="294" y="26"/>
                  </a:moveTo>
                  <a:cubicBezTo>
                    <a:pt x="240" y="0"/>
                    <a:pt x="0" y="69"/>
                    <a:pt x="101" y="115"/>
                  </a:cubicBezTo>
                  <a:cubicBezTo>
                    <a:pt x="152" y="141"/>
                    <a:pt x="393" y="72"/>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5"/>
            <p:cNvSpPr/>
            <p:nvPr/>
          </p:nvSpPr>
          <p:spPr>
            <a:xfrm>
              <a:off x="1548776" y="4548585"/>
              <a:ext cx="14063" cy="4246"/>
            </a:xfrm>
            <a:custGeom>
              <a:rect b="b" l="l" r="r" t="t"/>
              <a:pathLst>
                <a:path extrusionOk="0" h="141" w="394">
                  <a:moveTo>
                    <a:pt x="291" y="26"/>
                  </a:moveTo>
                  <a:cubicBezTo>
                    <a:pt x="239" y="0"/>
                    <a:pt x="1" y="69"/>
                    <a:pt x="99" y="115"/>
                  </a:cubicBezTo>
                  <a:cubicBezTo>
                    <a:pt x="154" y="141"/>
                    <a:pt x="394" y="72"/>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5"/>
            <p:cNvSpPr/>
            <p:nvPr/>
          </p:nvSpPr>
          <p:spPr>
            <a:xfrm>
              <a:off x="4429358" y="4540366"/>
              <a:ext cx="27626" cy="9334"/>
            </a:xfrm>
            <a:custGeom>
              <a:rect b="b" l="l" r="r" t="t"/>
              <a:pathLst>
                <a:path extrusionOk="0" h="310" w="774">
                  <a:moveTo>
                    <a:pt x="773" y="26"/>
                  </a:moveTo>
                  <a:cubicBezTo>
                    <a:pt x="333" y="0"/>
                    <a:pt x="49" y="47"/>
                    <a:pt x="0" y="208"/>
                  </a:cubicBezTo>
                  <a:cubicBezTo>
                    <a:pt x="368" y="186"/>
                    <a:pt x="427" y="310"/>
                    <a:pt x="773"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5"/>
            <p:cNvSpPr/>
            <p:nvPr/>
          </p:nvSpPr>
          <p:spPr>
            <a:xfrm>
              <a:off x="3982032" y="4543497"/>
              <a:ext cx="6924" cy="6203"/>
            </a:xfrm>
            <a:custGeom>
              <a:rect b="b" l="l" r="r" t="t"/>
              <a:pathLst>
                <a:path extrusionOk="0" h="206" w="194">
                  <a:moveTo>
                    <a:pt x="194" y="104"/>
                  </a:moveTo>
                  <a:cubicBezTo>
                    <a:pt x="194" y="53"/>
                    <a:pt x="40" y="1"/>
                    <a:pt x="2" y="104"/>
                  </a:cubicBezTo>
                  <a:cubicBezTo>
                    <a:pt x="1" y="153"/>
                    <a:pt x="155" y="206"/>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5"/>
            <p:cNvSpPr/>
            <p:nvPr/>
          </p:nvSpPr>
          <p:spPr>
            <a:xfrm>
              <a:off x="1596924" y="4545815"/>
              <a:ext cx="13991" cy="4276"/>
            </a:xfrm>
            <a:custGeom>
              <a:rect b="b" l="l" r="r" t="t"/>
              <a:pathLst>
                <a:path extrusionOk="0" h="142" w="392">
                  <a:moveTo>
                    <a:pt x="293" y="27"/>
                  </a:moveTo>
                  <a:cubicBezTo>
                    <a:pt x="241" y="1"/>
                    <a:pt x="0" y="70"/>
                    <a:pt x="102" y="118"/>
                  </a:cubicBezTo>
                  <a:cubicBezTo>
                    <a:pt x="154" y="142"/>
                    <a:pt x="392"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5"/>
            <p:cNvSpPr/>
            <p:nvPr/>
          </p:nvSpPr>
          <p:spPr>
            <a:xfrm>
              <a:off x="526740" y="4537596"/>
              <a:ext cx="29732" cy="11984"/>
            </a:xfrm>
            <a:custGeom>
              <a:rect b="b" l="l" r="r" t="t"/>
              <a:pathLst>
                <a:path extrusionOk="0" h="398" w="833">
                  <a:moveTo>
                    <a:pt x="1" y="391"/>
                  </a:moveTo>
                  <a:cubicBezTo>
                    <a:pt x="338" y="398"/>
                    <a:pt x="601" y="372"/>
                    <a:pt x="771" y="300"/>
                  </a:cubicBezTo>
                  <a:cubicBezTo>
                    <a:pt x="832" y="60"/>
                    <a:pt x="503" y="1"/>
                    <a:pt x="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5"/>
            <p:cNvSpPr/>
            <p:nvPr/>
          </p:nvSpPr>
          <p:spPr>
            <a:xfrm>
              <a:off x="8930991" y="4540757"/>
              <a:ext cx="6889" cy="6203"/>
            </a:xfrm>
            <a:custGeom>
              <a:rect b="b" l="l" r="r" t="t"/>
              <a:pathLst>
                <a:path extrusionOk="0" h="206" w="193">
                  <a:moveTo>
                    <a:pt x="193" y="103"/>
                  </a:moveTo>
                  <a:cubicBezTo>
                    <a:pt x="193" y="52"/>
                    <a:pt x="36" y="0"/>
                    <a:pt x="1" y="103"/>
                  </a:cubicBezTo>
                  <a:cubicBezTo>
                    <a:pt x="1" y="153"/>
                    <a:pt x="158" y="205"/>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5"/>
            <p:cNvSpPr/>
            <p:nvPr/>
          </p:nvSpPr>
          <p:spPr>
            <a:xfrm>
              <a:off x="3341934" y="4535669"/>
              <a:ext cx="41368" cy="13730"/>
            </a:xfrm>
            <a:custGeom>
              <a:rect b="b" l="l" r="r" t="t"/>
              <a:pathLst>
                <a:path extrusionOk="0" h="456" w="1159">
                  <a:moveTo>
                    <a:pt x="1159" y="1"/>
                  </a:moveTo>
                  <a:lnTo>
                    <a:pt x="194" y="1"/>
                  </a:lnTo>
                  <a:cubicBezTo>
                    <a:pt x="210" y="159"/>
                    <a:pt x="151" y="283"/>
                    <a:pt x="1" y="365"/>
                  </a:cubicBezTo>
                  <a:cubicBezTo>
                    <a:pt x="839" y="455"/>
                    <a:pt x="860" y="163"/>
                    <a:pt x="1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5"/>
            <p:cNvSpPr/>
            <p:nvPr/>
          </p:nvSpPr>
          <p:spPr>
            <a:xfrm>
              <a:off x="1978220" y="4541149"/>
              <a:ext cx="21594" cy="6383"/>
            </a:xfrm>
            <a:custGeom>
              <a:rect b="b" l="l" r="r" t="t"/>
              <a:pathLst>
                <a:path extrusionOk="0" h="212" w="605">
                  <a:moveTo>
                    <a:pt x="605" y="182"/>
                  </a:moveTo>
                  <a:lnTo>
                    <a:pt x="605" y="0"/>
                  </a:lnTo>
                  <a:lnTo>
                    <a:pt x="24" y="0"/>
                  </a:lnTo>
                  <a:cubicBezTo>
                    <a:pt x="0" y="163"/>
                    <a:pt x="216" y="212"/>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5"/>
            <p:cNvSpPr/>
            <p:nvPr/>
          </p:nvSpPr>
          <p:spPr>
            <a:xfrm>
              <a:off x="1904267" y="4530189"/>
              <a:ext cx="45222" cy="14573"/>
            </a:xfrm>
            <a:custGeom>
              <a:rect b="b" l="l" r="r" t="t"/>
              <a:pathLst>
                <a:path extrusionOk="0" h="484" w="1267">
                  <a:moveTo>
                    <a:pt x="361" y="454"/>
                  </a:moveTo>
                  <a:cubicBezTo>
                    <a:pt x="1267" y="483"/>
                    <a:pt x="877" y="34"/>
                    <a:pt x="361" y="0"/>
                  </a:cubicBezTo>
                  <a:cubicBezTo>
                    <a:pt x="1" y="174"/>
                    <a:pt x="475" y="165"/>
                    <a:pt x="361"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5"/>
            <p:cNvSpPr/>
            <p:nvPr/>
          </p:nvSpPr>
          <p:spPr>
            <a:xfrm>
              <a:off x="4565129" y="4532929"/>
              <a:ext cx="22665" cy="8250"/>
            </a:xfrm>
            <a:custGeom>
              <a:rect b="b" l="l" r="r" t="t"/>
              <a:pathLst>
                <a:path extrusionOk="0" h="274" w="635">
                  <a:moveTo>
                    <a:pt x="634" y="0"/>
                  </a:moveTo>
                  <a:lnTo>
                    <a:pt x="248" y="0"/>
                  </a:lnTo>
                  <a:cubicBezTo>
                    <a:pt x="239" y="117"/>
                    <a:pt x="0" y="126"/>
                    <a:pt x="58" y="273"/>
                  </a:cubicBezTo>
                  <a:lnTo>
                    <a:pt x="634"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5"/>
            <p:cNvSpPr/>
            <p:nvPr/>
          </p:nvSpPr>
          <p:spPr>
            <a:xfrm>
              <a:off x="1813931" y="4538379"/>
              <a:ext cx="13742" cy="2800"/>
            </a:xfrm>
            <a:custGeom>
              <a:rect b="b" l="l" r="r" t="t"/>
              <a:pathLst>
                <a:path extrusionOk="0" h="93" w="385">
                  <a:moveTo>
                    <a:pt x="384" y="1"/>
                  </a:moveTo>
                  <a:cubicBezTo>
                    <a:pt x="234" y="22"/>
                    <a:pt x="3" y="4"/>
                    <a:pt x="1" y="92"/>
                  </a:cubicBezTo>
                  <a:cubicBezTo>
                    <a:pt x="149" y="71"/>
                    <a:pt x="379" y="88"/>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5"/>
            <p:cNvSpPr/>
            <p:nvPr/>
          </p:nvSpPr>
          <p:spPr>
            <a:xfrm>
              <a:off x="1057121" y="4525884"/>
              <a:ext cx="20309" cy="13610"/>
            </a:xfrm>
            <a:custGeom>
              <a:rect b="b" l="l" r="r" t="t"/>
              <a:pathLst>
                <a:path extrusionOk="0" h="452" w="569">
                  <a:moveTo>
                    <a:pt x="374" y="416"/>
                  </a:moveTo>
                  <a:cubicBezTo>
                    <a:pt x="386" y="360"/>
                    <a:pt x="404" y="308"/>
                    <a:pt x="569" y="326"/>
                  </a:cubicBezTo>
                  <a:lnTo>
                    <a:pt x="569" y="143"/>
                  </a:lnTo>
                  <a:cubicBezTo>
                    <a:pt x="93" y="1"/>
                    <a:pt x="1" y="451"/>
                    <a:pt x="374" y="4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5"/>
            <p:cNvSpPr/>
            <p:nvPr/>
          </p:nvSpPr>
          <p:spPr>
            <a:xfrm>
              <a:off x="6993281" y="4532176"/>
              <a:ext cx="14027" cy="4246"/>
            </a:xfrm>
            <a:custGeom>
              <a:rect b="b" l="l" r="r" t="t"/>
              <a:pathLst>
                <a:path extrusionOk="0" h="141" w="393">
                  <a:moveTo>
                    <a:pt x="292" y="25"/>
                  </a:moveTo>
                  <a:cubicBezTo>
                    <a:pt x="239" y="1"/>
                    <a:pt x="1" y="70"/>
                    <a:pt x="101" y="117"/>
                  </a:cubicBezTo>
                  <a:cubicBezTo>
                    <a:pt x="153" y="140"/>
                    <a:pt x="392" y="71"/>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5"/>
            <p:cNvSpPr/>
            <p:nvPr/>
          </p:nvSpPr>
          <p:spPr>
            <a:xfrm>
              <a:off x="6894593" y="4522752"/>
              <a:ext cx="65282" cy="12947"/>
            </a:xfrm>
            <a:custGeom>
              <a:rect b="b" l="l" r="r" t="t"/>
              <a:pathLst>
                <a:path extrusionOk="0" h="430" w="1829">
                  <a:moveTo>
                    <a:pt x="1130" y="430"/>
                  </a:moveTo>
                  <a:cubicBezTo>
                    <a:pt x="1828" y="0"/>
                    <a:pt x="1" y="307"/>
                    <a:pt x="1130"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5"/>
            <p:cNvSpPr/>
            <p:nvPr/>
          </p:nvSpPr>
          <p:spPr>
            <a:xfrm>
              <a:off x="5798390" y="4527479"/>
              <a:ext cx="23414" cy="8220"/>
            </a:xfrm>
            <a:custGeom>
              <a:rect b="b" l="l" r="r" t="t"/>
              <a:pathLst>
                <a:path extrusionOk="0" h="273" w="656">
                  <a:moveTo>
                    <a:pt x="407" y="273"/>
                  </a:moveTo>
                  <a:cubicBezTo>
                    <a:pt x="418" y="155"/>
                    <a:pt x="656" y="148"/>
                    <a:pt x="600" y="0"/>
                  </a:cubicBezTo>
                  <a:lnTo>
                    <a:pt x="215" y="0"/>
                  </a:lnTo>
                  <a:cubicBezTo>
                    <a:pt x="1" y="129"/>
                    <a:pt x="10" y="221"/>
                    <a:pt x="407"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5"/>
            <p:cNvSpPr/>
            <p:nvPr/>
          </p:nvSpPr>
          <p:spPr>
            <a:xfrm>
              <a:off x="120638" y="4526456"/>
              <a:ext cx="32623" cy="9244"/>
            </a:xfrm>
            <a:custGeom>
              <a:rect b="b" l="l" r="r" t="t"/>
              <a:pathLst>
                <a:path extrusionOk="0" h="307" w="914">
                  <a:moveTo>
                    <a:pt x="0" y="215"/>
                  </a:moveTo>
                  <a:cubicBezTo>
                    <a:pt x="192" y="215"/>
                    <a:pt x="230" y="289"/>
                    <a:pt x="388" y="307"/>
                  </a:cubicBezTo>
                  <a:cubicBezTo>
                    <a:pt x="914" y="161"/>
                    <a:pt x="103" y="0"/>
                    <a:pt x="0" y="2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5"/>
            <p:cNvSpPr/>
            <p:nvPr/>
          </p:nvSpPr>
          <p:spPr>
            <a:xfrm>
              <a:off x="7172240" y="4529436"/>
              <a:ext cx="14099" cy="4276"/>
            </a:xfrm>
            <a:custGeom>
              <a:rect b="b" l="l" r="r" t="t"/>
              <a:pathLst>
                <a:path extrusionOk="0" h="142" w="395">
                  <a:moveTo>
                    <a:pt x="293" y="25"/>
                  </a:moveTo>
                  <a:cubicBezTo>
                    <a:pt x="238" y="0"/>
                    <a:pt x="0" y="69"/>
                    <a:pt x="100" y="116"/>
                  </a:cubicBezTo>
                  <a:cubicBezTo>
                    <a:pt x="153" y="141"/>
                    <a:pt x="395"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5"/>
            <p:cNvSpPr/>
            <p:nvPr/>
          </p:nvSpPr>
          <p:spPr>
            <a:xfrm>
              <a:off x="5912675" y="4529436"/>
              <a:ext cx="14027" cy="4276"/>
            </a:xfrm>
            <a:custGeom>
              <a:rect b="b" l="l" r="r" t="t"/>
              <a:pathLst>
                <a:path extrusionOk="0" h="142" w="393">
                  <a:moveTo>
                    <a:pt x="293" y="25"/>
                  </a:moveTo>
                  <a:cubicBezTo>
                    <a:pt x="240" y="0"/>
                    <a:pt x="1" y="69"/>
                    <a:pt x="100" y="116"/>
                  </a:cubicBezTo>
                  <a:cubicBezTo>
                    <a:pt x="152" y="141"/>
                    <a:pt x="392"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5"/>
            <p:cNvSpPr/>
            <p:nvPr/>
          </p:nvSpPr>
          <p:spPr>
            <a:xfrm>
              <a:off x="2491755" y="4529436"/>
              <a:ext cx="14063" cy="4276"/>
            </a:xfrm>
            <a:custGeom>
              <a:rect b="b" l="l" r="r" t="t"/>
              <a:pathLst>
                <a:path extrusionOk="0" h="142" w="394">
                  <a:moveTo>
                    <a:pt x="295" y="25"/>
                  </a:moveTo>
                  <a:cubicBezTo>
                    <a:pt x="239" y="0"/>
                    <a:pt x="1" y="69"/>
                    <a:pt x="101" y="116"/>
                  </a:cubicBezTo>
                  <a:cubicBezTo>
                    <a:pt x="154" y="141"/>
                    <a:pt x="394"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5"/>
            <p:cNvSpPr/>
            <p:nvPr/>
          </p:nvSpPr>
          <p:spPr>
            <a:xfrm>
              <a:off x="7014982" y="4518236"/>
              <a:ext cx="39869" cy="15868"/>
            </a:xfrm>
            <a:custGeom>
              <a:rect b="b" l="l" r="r" t="t"/>
              <a:pathLst>
                <a:path extrusionOk="0" h="527" w="1117">
                  <a:moveTo>
                    <a:pt x="648" y="306"/>
                  </a:moveTo>
                  <a:cubicBezTo>
                    <a:pt x="1117" y="0"/>
                    <a:pt x="1" y="526"/>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5"/>
            <p:cNvSpPr/>
            <p:nvPr/>
          </p:nvSpPr>
          <p:spPr>
            <a:xfrm>
              <a:off x="4849272" y="4524017"/>
              <a:ext cx="13849" cy="7407"/>
            </a:xfrm>
            <a:custGeom>
              <a:rect b="b" l="l" r="r" t="t"/>
              <a:pathLst>
                <a:path extrusionOk="0" h="246" w="388">
                  <a:moveTo>
                    <a:pt x="388" y="114"/>
                  </a:moveTo>
                  <a:cubicBezTo>
                    <a:pt x="387" y="22"/>
                    <a:pt x="47" y="0"/>
                    <a:pt x="0" y="114"/>
                  </a:cubicBezTo>
                  <a:cubicBezTo>
                    <a:pt x="221" y="105"/>
                    <a:pt x="301" y="246"/>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5"/>
            <p:cNvSpPr/>
            <p:nvPr/>
          </p:nvSpPr>
          <p:spPr>
            <a:xfrm>
              <a:off x="4591113" y="4526666"/>
              <a:ext cx="13920" cy="4276"/>
            </a:xfrm>
            <a:custGeom>
              <a:rect b="b" l="l" r="r" t="t"/>
              <a:pathLst>
                <a:path extrusionOk="0" h="142" w="390">
                  <a:moveTo>
                    <a:pt x="100" y="117"/>
                  </a:moveTo>
                  <a:cubicBezTo>
                    <a:pt x="153" y="142"/>
                    <a:pt x="389" y="73"/>
                    <a:pt x="292" y="26"/>
                  </a:cubicBezTo>
                  <a:cubicBezTo>
                    <a:pt x="238" y="1"/>
                    <a:pt x="0"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5"/>
            <p:cNvSpPr/>
            <p:nvPr/>
          </p:nvSpPr>
          <p:spPr>
            <a:xfrm>
              <a:off x="196377" y="4527419"/>
              <a:ext cx="13849" cy="2800"/>
            </a:xfrm>
            <a:custGeom>
              <a:rect b="b" l="l" r="r" t="t"/>
              <a:pathLst>
                <a:path extrusionOk="0" h="93" w="388">
                  <a:moveTo>
                    <a:pt x="387" y="1"/>
                  </a:moveTo>
                  <a:cubicBezTo>
                    <a:pt x="236" y="20"/>
                    <a:pt x="5" y="2"/>
                    <a:pt x="1" y="92"/>
                  </a:cubicBezTo>
                  <a:cubicBezTo>
                    <a:pt x="149" y="73"/>
                    <a:pt x="381" y="89"/>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5"/>
            <p:cNvSpPr/>
            <p:nvPr/>
          </p:nvSpPr>
          <p:spPr>
            <a:xfrm>
              <a:off x="7298910" y="4519200"/>
              <a:ext cx="23414" cy="8250"/>
            </a:xfrm>
            <a:custGeom>
              <a:rect b="b" l="l" r="r" t="t"/>
              <a:pathLst>
                <a:path extrusionOk="0" h="274" w="656">
                  <a:moveTo>
                    <a:pt x="409" y="274"/>
                  </a:moveTo>
                  <a:cubicBezTo>
                    <a:pt x="418" y="158"/>
                    <a:pt x="656" y="147"/>
                    <a:pt x="602" y="1"/>
                  </a:cubicBezTo>
                  <a:lnTo>
                    <a:pt x="213" y="1"/>
                  </a:lnTo>
                  <a:cubicBezTo>
                    <a:pt x="1" y="131"/>
                    <a:pt x="8" y="223"/>
                    <a:pt x="409"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5"/>
            <p:cNvSpPr/>
            <p:nvPr/>
          </p:nvSpPr>
          <p:spPr>
            <a:xfrm>
              <a:off x="2147578" y="4523927"/>
              <a:ext cx="13991" cy="4306"/>
            </a:xfrm>
            <a:custGeom>
              <a:rect b="b" l="l" r="r" t="t"/>
              <a:pathLst>
                <a:path extrusionOk="0" h="143" w="392">
                  <a:moveTo>
                    <a:pt x="293" y="25"/>
                  </a:moveTo>
                  <a:cubicBezTo>
                    <a:pt x="239" y="1"/>
                    <a:pt x="0" y="70"/>
                    <a:pt x="98" y="117"/>
                  </a:cubicBezTo>
                  <a:cubicBezTo>
                    <a:pt x="154" y="143"/>
                    <a:pt x="392" y="75"/>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5"/>
            <p:cNvSpPr/>
            <p:nvPr/>
          </p:nvSpPr>
          <p:spPr>
            <a:xfrm>
              <a:off x="1810290" y="4521187"/>
              <a:ext cx="13991" cy="4336"/>
            </a:xfrm>
            <a:custGeom>
              <a:rect b="b" l="l" r="r" t="t"/>
              <a:pathLst>
                <a:path extrusionOk="0" h="144" w="392">
                  <a:moveTo>
                    <a:pt x="293" y="26"/>
                  </a:moveTo>
                  <a:cubicBezTo>
                    <a:pt x="240" y="0"/>
                    <a:pt x="1" y="71"/>
                    <a:pt x="103" y="116"/>
                  </a:cubicBezTo>
                  <a:cubicBezTo>
                    <a:pt x="155" y="144"/>
                    <a:pt x="391" y="75"/>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5"/>
            <p:cNvSpPr/>
            <p:nvPr/>
          </p:nvSpPr>
          <p:spPr>
            <a:xfrm>
              <a:off x="1455942" y="4517995"/>
              <a:ext cx="13813" cy="7467"/>
            </a:xfrm>
            <a:custGeom>
              <a:rect b="b" l="l" r="r" t="t"/>
              <a:pathLst>
                <a:path extrusionOk="0" h="248" w="387">
                  <a:moveTo>
                    <a:pt x="387" y="132"/>
                  </a:moveTo>
                  <a:cubicBezTo>
                    <a:pt x="171" y="141"/>
                    <a:pt x="87" y="0"/>
                    <a:pt x="0" y="132"/>
                  </a:cubicBezTo>
                  <a:cubicBezTo>
                    <a:pt x="2" y="224"/>
                    <a:pt x="340" y="247"/>
                    <a:pt x="387"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5"/>
            <p:cNvSpPr/>
            <p:nvPr/>
          </p:nvSpPr>
          <p:spPr>
            <a:xfrm>
              <a:off x="4284913" y="4516550"/>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5"/>
            <p:cNvSpPr/>
            <p:nvPr/>
          </p:nvSpPr>
          <p:spPr>
            <a:xfrm>
              <a:off x="1524791" y="4516550"/>
              <a:ext cx="13849" cy="5510"/>
            </a:xfrm>
            <a:custGeom>
              <a:rect b="b" l="l" r="r" t="t"/>
              <a:pathLst>
                <a:path extrusionOk="0" h="183" w="388">
                  <a:moveTo>
                    <a:pt x="387" y="0"/>
                  </a:moveTo>
                  <a:lnTo>
                    <a:pt x="1" y="0"/>
                  </a:lnTo>
                  <a:lnTo>
                    <a:pt x="1"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5"/>
            <p:cNvSpPr/>
            <p:nvPr/>
          </p:nvSpPr>
          <p:spPr>
            <a:xfrm>
              <a:off x="7932869" y="4516068"/>
              <a:ext cx="20702" cy="3673"/>
            </a:xfrm>
            <a:custGeom>
              <a:rect b="b" l="l" r="r" t="t"/>
              <a:pathLst>
                <a:path extrusionOk="0" h="122" w="580">
                  <a:moveTo>
                    <a:pt x="580" y="16"/>
                  </a:moveTo>
                  <a:cubicBezTo>
                    <a:pt x="353" y="31"/>
                    <a:pt x="34" y="0"/>
                    <a:pt x="0" y="108"/>
                  </a:cubicBezTo>
                  <a:cubicBezTo>
                    <a:pt x="229" y="92"/>
                    <a:pt x="549" y="122"/>
                    <a:pt x="580" y="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5"/>
            <p:cNvSpPr/>
            <p:nvPr/>
          </p:nvSpPr>
          <p:spPr>
            <a:xfrm>
              <a:off x="4470689" y="4513389"/>
              <a:ext cx="6996" cy="6233"/>
            </a:xfrm>
            <a:custGeom>
              <a:rect b="b" l="l" r="r" t="t"/>
              <a:pathLst>
                <a:path extrusionOk="0" h="207" w="196">
                  <a:moveTo>
                    <a:pt x="3" y="105"/>
                  </a:moveTo>
                  <a:cubicBezTo>
                    <a:pt x="0" y="155"/>
                    <a:pt x="157" y="207"/>
                    <a:pt x="193" y="105"/>
                  </a:cubicBezTo>
                  <a:cubicBezTo>
                    <a:pt x="196" y="54"/>
                    <a:pt x="41" y="1"/>
                    <a:pt x="3"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5"/>
            <p:cNvSpPr/>
            <p:nvPr/>
          </p:nvSpPr>
          <p:spPr>
            <a:xfrm>
              <a:off x="630032" y="4509776"/>
              <a:ext cx="13849" cy="7467"/>
            </a:xfrm>
            <a:custGeom>
              <a:rect b="b" l="l" r="r" t="t"/>
              <a:pathLst>
                <a:path extrusionOk="0" h="248" w="388">
                  <a:moveTo>
                    <a:pt x="387" y="134"/>
                  </a:moveTo>
                  <a:cubicBezTo>
                    <a:pt x="168" y="143"/>
                    <a:pt x="86" y="1"/>
                    <a:pt x="1" y="134"/>
                  </a:cubicBezTo>
                  <a:cubicBezTo>
                    <a:pt x="2" y="225"/>
                    <a:pt x="336" y="247"/>
                    <a:pt x="387" y="1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5"/>
            <p:cNvSpPr/>
            <p:nvPr/>
          </p:nvSpPr>
          <p:spPr>
            <a:xfrm>
              <a:off x="1180579" y="4507969"/>
              <a:ext cx="7031" cy="6173"/>
            </a:xfrm>
            <a:custGeom>
              <a:rect b="b" l="l" r="r" t="t"/>
              <a:pathLst>
                <a:path extrusionOk="0" h="205" w="197">
                  <a:moveTo>
                    <a:pt x="197" y="102"/>
                  </a:moveTo>
                  <a:cubicBezTo>
                    <a:pt x="197" y="53"/>
                    <a:pt x="36" y="1"/>
                    <a:pt x="2" y="102"/>
                  </a:cubicBezTo>
                  <a:cubicBezTo>
                    <a:pt x="1" y="152"/>
                    <a:pt x="156" y="204"/>
                    <a:pt x="197"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5"/>
            <p:cNvSpPr/>
            <p:nvPr/>
          </p:nvSpPr>
          <p:spPr>
            <a:xfrm>
              <a:off x="3534563" y="4505229"/>
              <a:ext cx="6996" cy="6233"/>
            </a:xfrm>
            <a:custGeom>
              <a:rect b="b" l="l" r="r" t="t"/>
              <a:pathLst>
                <a:path extrusionOk="0" h="207" w="196">
                  <a:moveTo>
                    <a:pt x="196" y="103"/>
                  </a:moveTo>
                  <a:cubicBezTo>
                    <a:pt x="196" y="52"/>
                    <a:pt x="38" y="0"/>
                    <a:pt x="4" y="103"/>
                  </a:cubicBezTo>
                  <a:cubicBezTo>
                    <a:pt x="0" y="154"/>
                    <a:pt x="162" y="206"/>
                    <a:pt x="196"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5"/>
            <p:cNvSpPr/>
            <p:nvPr/>
          </p:nvSpPr>
          <p:spPr>
            <a:xfrm>
              <a:off x="7533763" y="4502248"/>
              <a:ext cx="13777" cy="6775"/>
            </a:xfrm>
            <a:custGeom>
              <a:rect b="b" l="l" r="r" t="t"/>
              <a:pathLst>
                <a:path extrusionOk="0" h="225" w="386">
                  <a:moveTo>
                    <a:pt x="386" y="111"/>
                  </a:moveTo>
                  <a:cubicBezTo>
                    <a:pt x="342" y="0"/>
                    <a:pt x="171" y="54"/>
                    <a:pt x="1" y="111"/>
                  </a:cubicBezTo>
                  <a:cubicBezTo>
                    <a:pt x="1" y="202"/>
                    <a:pt x="336" y="225"/>
                    <a:pt x="386"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5"/>
            <p:cNvSpPr/>
            <p:nvPr/>
          </p:nvSpPr>
          <p:spPr>
            <a:xfrm>
              <a:off x="4222952" y="4502820"/>
              <a:ext cx="13777" cy="5540"/>
            </a:xfrm>
            <a:custGeom>
              <a:rect b="b" l="l" r="r" t="t"/>
              <a:pathLst>
                <a:path extrusionOk="0" h="184" w="386">
                  <a:moveTo>
                    <a:pt x="386" y="1"/>
                  </a:moveTo>
                  <a:lnTo>
                    <a:pt x="1" y="1"/>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5"/>
            <p:cNvSpPr/>
            <p:nvPr/>
          </p:nvSpPr>
          <p:spPr>
            <a:xfrm>
              <a:off x="2780823" y="4504838"/>
              <a:ext cx="13991" cy="4276"/>
            </a:xfrm>
            <a:custGeom>
              <a:rect b="b" l="l" r="r" t="t"/>
              <a:pathLst>
                <a:path extrusionOk="0" h="142" w="392">
                  <a:moveTo>
                    <a:pt x="101" y="116"/>
                  </a:moveTo>
                  <a:cubicBezTo>
                    <a:pt x="154" y="141"/>
                    <a:pt x="392" y="72"/>
                    <a:pt x="294" y="26"/>
                  </a:cubicBezTo>
                  <a:cubicBezTo>
                    <a:pt x="240" y="0"/>
                    <a:pt x="0"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5"/>
            <p:cNvSpPr/>
            <p:nvPr/>
          </p:nvSpPr>
          <p:spPr>
            <a:xfrm>
              <a:off x="2502248" y="4502459"/>
              <a:ext cx="6853" cy="6263"/>
            </a:xfrm>
            <a:custGeom>
              <a:rect b="b" l="l" r="r" t="t"/>
              <a:pathLst>
                <a:path extrusionOk="0" h="208" w="192">
                  <a:moveTo>
                    <a:pt x="1" y="104"/>
                  </a:moveTo>
                  <a:cubicBezTo>
                    <a:pt x="1" y="152"/>
                    <a:pt x="155" y="207"/>
                    <a:pt x="191" y="104"/>
                  </a:cubicBezTo>
                  <a:cubicBezTo>
                    <a:pt x="191" y="53"/>
                    <a:pt x="35" y="1"/>
                    <a:pt x="1"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5"/>
            <p:cNvSpPr/>
            <p:nvPr/>
          </p:nvSpPr>
          <p:spPr>
            <a:xfrm>
              <a:off x="1868896" y="4502429"/>
              <a:ext cx="7031" cy="6293"/>
            </a:xfrm>
            <a:custGeom>
              <a:rect b="b" l="l" r="r" t="t"/>
              <a:pathLst>
                <a:path extrusionOk="0" h="209" w="197">
                  <a:moveTo>
                    <a:pt x="197" y="105"/>
                  </a:moveTo>
                  <a:cubicBezTo>
                    <a:pt x="197" y="54"/>
                    <a:pt x="40" y="1"/>
                    <a:pt x="4" y="105"/>
                  </a:cubicBezTo>
                  <a:cubicBezTo>
                    <a:pt x="1" y="156"/>
                    <a:pt x="158" y="208"/>
                    <a:pt x="197"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5"/>
            <p:cNvSpPr/>
            <p:nvPr/>
          </p:nvSpPr>
          <p:spPr>
            <a:xfrm>
              <a:off x="512999" y="4505560"/>
              <a:ext cx="13777" cy="2770"/>
            </a:xfrm>
            <a:custGeom>
              <a:rect b="b" l="l" r="r" t="t"/>
              <a:pathLst>
                <a:path extrusionOk="0" h="92" w="386">
                  <a:moveTo>
                    <a:pt x="386" y="1"/>
                  </a:moveTo>
                  <a:cubicBezTo>
                    <a:pt x="236" y="21"/>
                    <a:pt x="5" y="2"/>
                    <a:pt x="1" y="91"/>
                  </a:cubicBezTo>
                  <a:cubicBezTo>
                    <a:pt x="150" y="73"/>
                    <a:pt x="379"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5"/>
            <p:cNvSpPr/>
            <p:nvPr/>
          </p:nvSpPr>
          <p:spPr>
            <a:xfrm>
              <a:off x="6666451" y="4496799"/>
              <a:ext cx="13849" cy="6805"/>
            </a:xfrm>
            <a:custGeom>
              <a:rect b="b" l="l" r="r" t="t"/>
              <a:pathLst>
                <a:path extrusionOk="0" h="226" w="388">
                  <a:moveTo>
                    <a:pt x="387" y="111"/>
                  </a:moveTo>
                  <a:cubicBezTo>
                    <a:pt x="347" y="1"/>
                    <a:pt x="173" y="53"/>
                    <a:pt x="1" y="111"/>
                  </a:cubicBezTo>
                  <a:cubicBezTo>
                    <a:pt x="2" y="202"/>
                    <a:pt x="336" y="225"/>
                    <a:pt x="387"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5"/>
            <p:cNvSpPr/>
            <p:nvPr/>
          </p:nvSpPr>
          <p:spPr>
            <a:xfrm>
              <a:off x="6112264" y="4499358"/>
              <a:ext cx="14027" cy="4276"/>
            </a:xfrm>
            <a:custGeom>
              <a:rect b="b" l="l" r="r" t="t"/>
              <a:pathLst>
                <a:path extrusionOk="0" h="142" w="393">
                  <a:moveTo>
                    <a:pt x="290" y="26"/>
                  </a:moveTo>
                  <a:cubicBezTo>
                    <a:pt x="238" y="1"/>
                    <a:pt x="1" y="70"/>
                    <a:pt x="100" y="116"/>
                  </a:cubicBezTo>
                  <a:cubicBezTo>
                    <a:pt x="153" y="142"/>
                    <a:pt x="392" y="73"/>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5"/>
            <p:cNvSpPr/>
            <p:nvPr/>
          </p:nvSpPr>
          <p:spPr>
            <a:xfrm>
              <a:off x="4993931" y="4494661"/>
              <a:ext cx="20595" cy="8973"/>
            </a:xfrm>
            <a:custGeom>
              <a:rect b="b" l="l" r="r" t="t"/>
              <a:pathLst>
                <a:path extrusionOk="0" h="298" w="577">
                  <a:moveTo>
                    <a:pt x="576" y="0"/>
                  </a:moveTo>
                  <a:lnTo>
                    <a:pt x="192" y="0"/>
                  </a:lnTo>
                  <a:cubicBezTo>
                    <a:pt x="192" y="90"/>
                    <a:pt x="37" y="108"/>
                    <a:pt x="0" y="182"/>
                  </a:cubicBezTo>
                  <a:cubicBezTo>
                    <a:pt x="243" y="187"/>
                    <a:pt x="265" y="298"/>
                    <a:pt x="576"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5"/>
            <p:cNvSpPr/>
            <p:nvPr/>
          </p:nvSpPr>
          <p:spPr>
            <a:xfrm>
              <a:off x="2767438" y="4494270"/>
              <a:ext cx="23878" cy="5871"/>
            </a:xfrm>
            <a:custGeom>
              <a:rect b="b" l="l" r="r" t="t"/>
              <a:pathLst>
                <a:path extrusionOk="0" h="195" w="669">
                  <a:moveTo>
                    <a:pt x="476" y="195"/>
                  </a:moveTo>
                  <a:cubicBezTo>
                    <a:pt x="472" y="103"/>
                    <a:pt x="632" y="87"/>
                    <a:pt x="669" y="13"/>
                  </a:cubicBezTo>
                  <a:cubicBezTo>
                    <a:pt x="365" y="22"/>
                    <a:pt x="1" y="0"/>
                    <a:pt x="88"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5"/>
            <p:cNvSpPr/>
            <p:nvPr/>
          </p:nvSpPr>
          <p:spPr>
            <a:xfrm>
              <a:off x="6883136" y="4493938"/>
              <a:ext cx="14027" cy="4246"/>
            </a:xfrm>
            <a:custGeom>
              <a:rect b="b" l="l" r="r" t="t"/>
              <a:pathLst>
                <a:path extrusionOk="0" h="141" w="393">
                  <a:moveTo>
                    <a:pt x="293" y="24"/>
                  </a:moveTo>
                  <a:cubicBezTo>
                    <a:pt x="238" y="1"/>
                    <a:pt x="1" y="68"/>
                    <a:pt x="100" y="114"/>
                  </a:cubicBezTo>
                  <a:cubicBezTo>
                    <a:pt x="154" y="140"/>
                    <a:pt x="392" y="70"/>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5"/>
            <p:cNvSpPr/>
            <p:nvPr/>
          </p:nvSpPr>
          <p:spPr>
            <a:xfrm>
              <a:off x="4460659" y="4483732"/>
              <a:ext cx="40368" cy="13670"/>
            </a:xfrm>
            <a:custGeom>
              <a:rect b="b" l="l" r="r" t="t"/>
              <a:pathLst>
                <a:path extrusionOk="0" h="454" w="1131">
                  <a:moveTo>
                    <a:pt x="284" y="453"/>
                  </a:moveTo>
                  <a:lnTo>
                    <a:pt x="1054" y="453"/>
                  </a:lnTo>
                  <a:cubicBezTo>
                    <a:pt x="1131" y="235"/>
                    <a:pt x="700" y="256"/>
                    <a:pt x="859" y="0"/>
                  </a:cubicBezTo>
                  <a:cubicBezTo>
                    <a:pt x="1" y="39"/>
                    <a:pt x="576" y="191"/>
                    <a:pt x="284" y="4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5"/>
            <p:cNvSpPr/>
            <p:nvPr/>
          </p:nvSpPr>
          <p:spPr>
            <a:xfrm>
              <a:off x="2498572" y="4493938"/>
              <a:ext cx="14063" cy="4246"/>
            </a:xfrm>
            <a:custGeom>
              <a:rect b="b" l="l" r="r" t="t"/>
              <a:pathLst>
                <a:path extrusionOk="0" h="141" w="394">
                  <a:moveTo>
                    <a:pt x="294" y="24"/>
                  </a:moveTo>
                  <a:cubicBezTo>
                    <a:pt x="242" y="1"/>
                    <a:pt x="1" y="68"/>
                    <a:pt x="104" y="114"/>
                  </a:cubicBezTo>
                  <a:cubicBezTo>
                    <a:pt x="156" y="140"/>
                    <a:pt x="393" y="70"/>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5"/>
            <p:cNvSpPr/>
            <p:nvPr/>
          </p:nvSpPr>
          <p:spPr>
            <a:xfrm>
              <a:off x="1865363" y="4493938"/>
              <a:ext cx="14099" cy="4246"/>
            </a:xfrm>
            <a:custGeom>
              <a:rect b="b" l="l" r="r" t="t"/>
              <a:pathLst>
                <a:path extrusionOk="0" h="141" w="395">
                  <a:moveTo>
                    <a:pt x="103" y="114"/>
                  </a:moveTo>
                  <a:cubicBezTo>
                    <a:pt x="153" y="140"/>
                    <a:pt x="395" y="70"/>
                    <a:pt x="296" y="24"/>
                  </a:cubicBezTo>
                  <a:cubicBezTo>
                    <a:pt x="237" y="1"/>
                    <a:pt x="1" y="67"/>
                    <a:pt x="103"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5"/>
            <p:cNvSpPr/>
            <p:nvPr/>
          </p:nvSpPr>
          <p:spPr>
            <a:xfrm>
              <a:off x="170750" y="4481293"/>
              <a:ext cx="46293" cy="18759"/>
            </a:xfrm>
            <a:custGeom>
              <a:rect b="b" l="l" r="r" t="t"/>
              <a:pathLst>
                <a:path extrusionOk="0" h="623" w="1297">
                  <a:moveTo>
                    <a:pt x="1297" y="353"/>
                  </a:moveTo>
                  <a:cubicBezTo>
                    <a:pt x="926" y="316"/>
                    <a:pt x="1144" y="0"/>
                    <a:pt x="524" y="81"/>
                  </a:cubicBezTo>
                  <a:cubicBezTo>
                    <a:pt x="1" y="225"/>
                    <a:pt x="1001" y="623"/>
                    <a:pt x="1297" y="3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5"/>
            <p:cNvSpPr/>
            <p:nvPr/>
          </p:nvSpPr>
          <p:spPr>
            <a:xfrm>
              <a:off x="8576393" y="4488429"/>
              <a:ext cx="14027" cy="4246"/>
            </a:xfrm>
            <a:custGeom>
              <a:rect b="b" l="l" r="r" t="t"/>
              <a:pathLst>
                <a:path extrusionOk="0" h="141" w="393">
                  <a:moveTo>
                    <a:pt x="295" y="24"/>
                  </a:moveTo>
                  <a:cubicBezTo>
                    <a:pt x="240" y="1"/>
                    <a:pt x="1" y="69"/>
                    <a:pt x="101" y="116"/>
                  </a:cubicBezTo>
                  <a:cubicBezTo>
                    <a:pt x="152" y="141"/>
                    <a:pt x="393" y="73"/>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5"/>
            <p:cNvSpPr/>
            <p:nvPr/>
          </p:nvSpPr>
          <p:spPr>
            <a:xfrm>
              <a:off x="7086330" y="4489151"/>
              <a:ext cx="13742" cy="2770"/>
            </a:xfrm>
            <a:custGeom>
              <a:rect b="b" l="l" r="r" t="t"/>
              <a:pathLst>
                <a:path extrusionOk="0" h="92" w="385">
                  <a:moveTo>
                    <a:pt x="384" y="0"/>
                  </a:moveTo>
                  <a:cubicBezTo>
                    <a:pt x="234" y="23"/>
                    <a:pt x="4" y="4"/>
                    <a:pt x="0" y="92"/>
                  </a:cubicBezTo>
                  <a:cubicBezTo>
                    <a:pt x="149" y="71"/>
                    <a:pt x="380" y="89"/>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5"/>
            <p:cNvSpPr/>
            <p:nvPr/>
          </p:nvSpPr>
          <p:spPr>
            <a:xfrm>
              <a:off x="4215171" y="4481022"/>
              <a:ext cx="21558" cy="6353"/>
            </a:xfrm>
            <a:custGeom>
              <a:rect b="b" l="l" r="r" t="t"/>
              <a:pathLst>
                <a:path extrusionOk="0" h="211" w="604">
                  <a:moveTo>
                    <a:pt x="604" y="182"/>
                  </a:moveTo>
                  <a:lnTo>
                    <a:pt x="604" y="0"/>
                  </a:lnTo>
                  <a:lnTo>
                    <a:pt x="25" y="0"/>
                  </a:lnTo>
                  <a:cubicBezTo>
                    <a:pt x="1" y="162"/>
                    <a:pt x="219" y="210"/>
                    <a:pt x="604"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5"/>
            <p:cNvSpPr/>
            <p:nvPr/>
          </p:nvSpPr>
          <p:spPr>
            <a:xfrm>
              <a:off x="3049297" y="4482949"/>
              <a:ext cx="13920" cy="4276"/>
            </a:xfrm>
            <a:custGeom>
              <a:rect b="b" l="l" r="r" t="t"/>
              <a:pathLst>
                <a:path extrusionOk="0" h="142" w="390">
                  <a:moveTo>
                    <a:pt x="293" y="26"/>
                  </a:moveTo>
                  <a:cubicBezTo>
                    <a:pt x="240" y="0"/>
                    <a:pt x="1" y="69"/>
                    <a:pt x="100" y="118"/>
                  </a:cubicBezTo>
                  <a:cubicBezTo>
                    <a:pt x="151" y="141"/>
                    <a:pt x="390"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5"/>
            <p:cNvSpPr/>
            <p:nvPr/>
          </p:nvSpPr>
          <p:spPr>
            <a:xfrm>
              <a:off x="1383487" y="4482949"/>
              <a:ext cx="14063" cy="4276"/>
            </a:xfrm>
            <a:custGeom>
              <a:rect b="b" l="l" r="r" t="t"/>
              <a:pathLst>
                <a:path extrusionOk="0" h="142" w="394">
                  <a:moveTo>
                    <a:pt x="296" y="26"/>
                  </a:moveTo>
                  <a:cubicBezTo>
                    <a:pt x="241" y="0"/>
                    <a:pt x="1" y="69"/>
                    <a:pt x="101" y="118"/>
                  </a:cubicBezTo>
                  <a:cubicBezTo>
                    <a:pt x="157" y="141"/>
                    <a:pt x="394" y="73"/>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5"/>
            <p:cNvSpPr/>
            <p:nvPr/>
          </p:nvSpPr>
          <p:spPr>
            <a:xfrm>
              <a:off x="254768" y="4482949"/>
              <a:ext cx="14063" cy="4276"/>
            </a:xfrm>
            <a:custGeom>
              <a:rect b="b" l="l" r="r" t="t"/>
              <a:pathLst>
                <a:path extrusionOk="0" h="142" w="394">
                  <a:moveTo>
                    <a:pt x="291" y="26"/>
                  </a:moveTo>
                  <a:cubicBezTo>
                    <a:pt x="238" y="0"/>
                    <a:pt x="0" y="69"/>
                    <a:pt x="99" y="118"/>
                  </a:cubicBezTo>
                  <a:cubicBezTo>
                    <a:pt x="152" y="141"/>
                    <a:pt x="393"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5"/>
            <p:cNvSpPr/>
            <p:nvPr/>
          </p:nvSpPr>
          <p:spPr>
            <a:xfrm>
              <a:off x="4529188" y="4480239"/>
              <a:ext cx="13956" cy="4215"/>
            </a:xfrm>
            <a:custGeom>
              <a:rect b="b" l="l" r="r" t="t"/>
              <a:pathLst>
                <a:path extrusionOk="0" h="140" w="391">
                  <a:moveTo>
                    <a:pt x="290" y="25"/>
                  </a:moveTo>
                  <a:cubicBezTo>
                    <a:pt x="237" y="0"/>
                    <a:pt x="1" y="68"/>
                    <a:pt x="99" y="116"/>
                  </a:cubicBezTo>
                  <a:cubicBezTo>
                    <a:pt x="151" y="140"/>
                    <a:pt x="391"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5"/>
            <p:cNvSpPr/>
            <p:nvPr/>
          </p:nvSpPr>
          <p:spPr>
            <a:xfrm>
              <a:off x="2144259" y="4474609"/>
              <a:ext cx="27626" cy="9966"/>
            </a:xfrm>
            <a:custGeom>
              <a:rect b="b" l="l" r="r" t="t"/>
              <a:pathLst>
                <a:path extrusionOk="0" h="331" w="774">
                  <a:moveTo>
                    <a:pt x="0" y="212"/>
                  </a:moveTo>
                  <a:cubicBezTo>
                    <a:pt x="258" y="329"/>
                    <a:pt x="717" y="331"/>
                    <a:pt x="773" y="120"/>
                  </a:cubicBezTo>
                  <a:cubicBezTo>
                    <a:pt x="516" y="3"/>
                    <a:pt x="54" y="0"/>
                    <a:pt x="0" y="2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5"/>
            <p:cNvSpPr/>
            <p:nvPr/>
          </p:nvSpPr>
          <p:spPr>
            <a:xfrm>
              <a:off x="8442263" y="4474970"/>
              <a:ext cx="13849" cy="6745"/>
            </a:xfrm>
            <a:custGeom>
              <a:rect b="b" l="l" r="r" t="t"/>
              <a:pathLst>
                <a:path extrusionOk="0" h="224" w="388">
                  <a:moveTo>
                    <a:pt x="387" y="110"/>
                  </a:moveTo>
                  <a:cubicBezTo>
                    <a:pt x="347" y="0"/>
                    <a:pt x="173" y="54"/>
                    <a:pt x="1" y="110"/>
                  </a:cubicBezTo>
                  <a:cubicBezTo>
                    <a:pt x="3" y="201"/>
                    <a:pt x="339" y="223"/>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5"/>
            <p:cNvSpPr/>
            <p:nvPr/>
          </p:nvSpPr>
          <p:spPr>
            <a:xfrm>
              <a:off x="7747093" y="4475121"/>
              <a:ext cx="6960" cy="6263"/>
            </a:xfrm>
            <a:custGeom>
              <a:rect b="b" l="l" r="r" t="t"/>
              <a:pathLst>
                <a:path extrusionOk="0" h="208" w="195">
                  <a:moveTo>
                    <a:pt x="194" y="105"/>
                  </a:moveTo>
                  <a:cubicBezTo>
                    <a:pt x="194" y="54"/>
                    <a:pt x="36" y="0"/>
                    <a:pt x="1" y="105"/>
                  </a:cubicBezTo>
                  <a:cubicBezTo>
                    <a:pt x="1" y="153"/>
                    <a:pt x="155" y="208"/>
                    <a:pt x="194"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5"/>
            <p:cNvSpPr/>
            <p:nvPr/>
          </p:nvSpPr>
          <p:spPr>
            <a:xfrm>
              <a:off x="4587758" y="4475512"/>
              <a:ext cx="13777" cy="5540"/>
            </a:xfrm>
            <a:custGeom>
              <a:rect b="b" l="l" r="r" t="t"/>
              <a:pathLst>
                <a:path extrusionOk="0" h="184" w="386">
                  <a:moveTo>
                    <a:pt x="386" y="0"/>
                  </a:moveTo>
                  <a:lnTo>
                    <a:pt x="0" y="0"/>
                  </a:lnTo>
                  <a:lnTo>
                    <a:pt x="0"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5"/>
            <p:cNvSpPr/>
            <p:nvPr/>
          </p:nvSpPr>
          <p:spPr>
            <a:xfrm>
              <a:off x="1383487" y="4477469"/>
              <a:ext cx="14063" cy="4306"/>
            </a:xfrm>
            <a:custGeom>
              <a:rect b="b" l="l" r="r" t="t"/>
              <a:pathLst>
                <a:path extrusionOk="0" h="143" w="394">
                  <a:moveTo>
                    <a:pt x="296" y="27"/>
                  </a:moveTo>
                  <a:cubicBezTo>
                    <a:pt x="241" y="1"/>
                    <a:pt x="1" y="71"/>
                    <a:pt x="101" y="118"/>
                  </a:cubicBezTo>
                  <a:cubicBezTo>
                    <a:pt x="157" y="143"/>
                    <a:pt x="394" y="72"/>
                    <a:pt x="296"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5"/>
            <p:cNvSpPr/>
            <p:nvPr/>
          </p:nvSpPr>
          <p:spPr>
            <a:xfrm>
              <a:off x="1352685" y="4475362"/>
              <a:ext cx="23914" cy="6022"/>
            </a:xfrm>
            <a:custGeom>
              <a:rect b="b" l="l" r="r" t="t"/>
              <a:pathLst>
                <a:path extrusionOk="0" h="200" w="670">
                  <a:moveTo>
                    <a:pt x="578" y="5"/>
                  </a:moveTo>
                  <a:cubicBezTo>
                    <a:pt x="246" y="0"/>
                    <a:pt x="86" y="75"/>
                    <a:pt x="1" y="188"/>
                  </a:cubicBezTo>
                  <a:cubicBezTo>
                    <a:pt x="304" y="178"/>
                    <a:pt x="669" y="200"/>
                    <a:pt x="578" y="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5"/>
            <p:cNvSpPr/>
            <p:nvPr/>
          </p:nvSpPr>
          <p:spPr>
            <a:xfrm>
              <a:off x="172142" y="4477469"/>
              <a:ext cx="14063" cy="4306"/>
            </a:xfrm>
            <a:custGeom>
              <a:rect b="b" l="l" r="r" t="t"/>
              <a:pathLst>
                <a:path extrusionOk="0" h="143" w="394">
                  <a:moveTo>
                    <a:pt x="293" y="27"/>
                  </a:moveTo>
                  <a:cubicBezTo>
                    <a:pt x="240" y="1"/>
                    <a:pt x="1" y="71"/>
                    <a:pt x="100" y="118"/>
                  </a:cubicBezTo>
                  <a:cubicBezTo>
                    <a:pt x="152" y="143"/>
                    <a:pt x="394" y="72"/>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5"/>
            <p:cNvSpPr/>
            <p:nvPr/>
          </p:nvSpPr>
          <p:spPr>
            <a:xfrm>
              <a:off x="8593739" y="4469249"/>
              <a:ext cx="27555" cy="10177"/>
            </a:xfrm>
            <a:custGeom>
              <a:rect b="b" l="l" r="r" t="t"/>
              <a:pathLst>
                <a:path extrusionOk="0" h="338" w="772">
                  <a:moveTo>
                    <a:pt x="772" y="300"/>
                  </a:moveTo>
                  <a:lnTo>
                    <a:pt x="772" y="27"/>
                  </a:lnTo>
                  <a:cubicBezTo>
                    <a:pt x="332" y="1"/>
                    <a:pt x="48" y="48"/>
                    <a:pt x="1" y="208"/>
                  </a:cubicBezTo>
                  <a:cubicBezTo>
                    <a:pt x="260" y="237"/>
                    <a:pt x="367" y="338"/>
                    <a:pt x="772" y="3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5"/>
            <p:cNvSpPr/>
            <p:nvPr/>
          </p:nvSpPr>
          <p:spPr>
            <a:xfrm>
              <a:off x="7967347" y="4472411"/>
              <a:ext cx="6924" cy="6233"/>
            </a:xfrm>
            <a:custGeom>
              <a:rect b="b" l="l" r="r" t="t"/>
              <a:pathLst>
                <a:path extrusionOk="0" h="207" w="194">
                  <a:moveTo>
                    <a:pt x="193" y="103"/>
                  </a:moveTo>
                  <a:cubicBezTo>
                    <a:pt x="193" y="52"/>
                    <a:pt x="38" y="0"/>
                    <a:pt x="0" y="103"/>
                  </a:cubicBezTo>
                  <a:cubicBezTo>
                    <a:pt x="0" y="154"/>
                    <a:pt x="156" y="207"/>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5"/>
            <p:cNvSpPr/>
            <p:nvPr/>
          </p:nvSpPr>
          <p:spPr>
            <a:xfrm>
              <a:off x="7664395" y="4464553"/>
              <a:ext cx="29910" cy="13730"/>
            </a:xfrm>
            <a:custGeom>
              <a:rect b="b" l="l" r="r" t="t"/>
              <a:pathLst>
                <a:path extrusionOk="0" h="456" w="838">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5"/>
            <p:cNvSpPr/>
            <p:nvPr/>
          </p:nvSpPr>
          <p:spPr>
            <a:xfrm>
              <a:off x="7595581" y="4469641"/>
              <a:ext cx="7031" cy="6263"/>
            </a:xfrm>
            <a:custGeom>
              <a:rect b="b" l="l" r="r" t="t"/>
              <a:pathLst>
                <a:path extrusionOk="0" h="208" w="197">
                  <a:moveTo>
                    <a:pt x="195" y="104"/>
                  </a:moveTo>
                  <a:cubicBezTo>
                    <a:pt x="197" y="53"/>
                    <a:pt x="39" y="1"/>
                    <a:pt x="1" y="104"/>
                  </a:cubicBezTo>
                  <a:cubicBezTo>
                    <a:pt x="4" y="155"/>
                    <a:pt x="160"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5"/>
            <p:cNvSpPr/>
            <p:nvPr/>
          </p:nvSpPr>
          <p:spPr>
            <a:xfrm>
              <a:off x="4274669" y="4462746"/>
              <a:ext cx="58821" cy="12797"/>
            </a:xfrm>
            <a:custGeom>
              <a:rect b="b" l="l" r="r" t="t"/>
              <a:pathLst>
                <a:path extrusionOk="0" h="425" w="1648">
                  <a:moveTo>
                    <a:pt x="673" y="424"/>
                  </a:moveTo>
                  <a:cubicBezTo>
                    <a:pt x="1648" y="59"/>
                    <a:pt x="1" y="0"/>
                    <a:pt x="673" y="4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5"/>
            <p:cNvSpPr/>
            <p:nvPr/>
          </p:nvSpPr>
          <p:spPr>
            <a:xfrm>
              <a:off x="4615241" y="4470032"/>
              <a:ext cx="13777" cy="2800"/>
            </a:xfrm>
            <a:custGeom>
              <a:rect b="b" l="l" r="r" t="t"/>
              <a:pathLst>
                <a:path extrusionOk="0" h="93" w="386">
                  <a:moveTo>
                    <a:pt x="386" y="1"/>
                  </a:moveTo>
                  <a:cubicBezTo>
                    <a:pt x="236" y="21"/>
                    <a:pt x="6" y="2"/>
                    <a:pt x="1" y="92"/>
                  </a:cubicBezTo>
                  <a:cubicBezTo>
                    <a:pt x="151" y="71"/>
                    <a:pt x="382" y="90"/>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5"/>
            <p:cNvSpPr/>
            <p:nvPr/>
          </p:nvSpPr>
          <p:spPr>
            <a:xfrm>
              <a:off x="4078435" y="4467292"/>
              <a:ext cx="13777" cy="5480"/>
            </a:xfrm>
            <a:custGeom>
              <a:rect b="b" l="l" r="r" t="t"/>
              <a:pathLst>
                <a:path extrusionOk="0" h="182"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5"/>
            <p:cNvSpPr/>
            <p:nvPr/>
          </p:nvSpPr>
          <p:spPr>
            <a:xfrm>
              <a:off x="3059719" y="4466931"/>
              <a:ext cx="6924" cy="6203"/>
            </a:xfrm>
            <a:custGeom>
              <a:rect b="b" l="l" r="r" t="t"/>
              <a:pathLst>
                <a:path extrusionOk="0" h="206" w="194">
                  <a:moveTo>
                    <a:pt x="193" y="104"/>
                  </a:moveTo>
                  <a:cubicBezTo>
                    <a:pt x="193" y="53"/>
                    <a:pt x="37" y="1"/>
                    <a:pt x="0" y="104"/>
                  </a:cubicBezTo>
                  <a:cubicBezTo>
                    <a:pt x="0" y="154"/>
                    <a:pt x="158" y="206"/>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5"/>
            <p:cNvSpPr/>
            <p:nvPr/>
          </p:nvSpPr>
          <p:spPr>
            <a:xfrm>
              <a:off x="1352649" y="4464191"/>
              <a:ext cx="7031" cy="6263"/>
            </a:xfrm>
            <a:custGeom>
              <a:rect b="b" l="l" r="r" t="t"/>
              <a:pathLst>
                <a:path extrusionOk="0" h="208" w="197">
                  <a:moveTo>
                    <a:pt x="194" y="104"/>
                  </a:moveTo>
                  <a:cubicBezTo>
                    <a:pt x="196" y="53"/>
                    <a:pt x="40" y="0"/>
                    <a:pt x="2" y="104"/>
                  </a:cubicBezTo>
                  <a:cubicBezTo>
                    <a:pt x="1" y="154"/>
                    <a:pt x="157" y="208"/>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5"/>
            <p:cNvSpPr/>
            <p:nvPr/>
          </p:nvSpPr>
          <p:spPr>
            <a:xfrm>
              <a:off x="8786439" y="4455731"/>
              <a:ext cx="27840" cy="18457"/>
            </a:xfrm>
            <a:custGeom>
              <a:rect b="b" l="l" r="r" t="t"/>
              <a:pathLst>
                <a:path extrusionOk="0" h="613" w="780">
                  <a:moveTo>
                    <a:pt x="0" y="293"/>
                  </a:moveTo>
                  <a:cubicBezTo>
                    <a:pt x="780" y="613"/>
                    <a:pt x="455" y="1"/>
                    <a:pt x="0" y="2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5"/>
            <p:cNvSpPr/>
            <p:nvPr/>
          </p:nvSpPr>
          <p:spPr>
            <a:xfrm>
              <a:off x="6508158" y="4461451"/>
              <a:ext cx="6924" cy="6233"/>
            </a:xfrm>
            <a:custGeom>
              <a:rect b="b" l="l" r="r" t="t"/>
              <a:pathLst>
                <a:path extrusionOk="0" h="207" w="194">
                  <a:moveTo>
                    <a:pt x="191" y="103"/>
                  </a:moveTo>
                  <a:cubicBezTo>
                    <a:pt x="193" y="52"/>
                    <a:pt x="38" y="0"/>
                    <a:pt x="0" y="103"/>
                  </a:cubicBezTo>
                  <a:cubicBezTo>
                    <a:pt x="0" y="154"/>
                    <a:pt x="158" y="206"/>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5"/>
            <p:cNvSpPr/>
            <p:nvPr/>
          </p:nvSpPr>
          <p:spPr>
            <a:xfrm>
              <a:off x="8755352" y="4461060"/>
              <a:ext cx="14027" cy="4246"/>
            </a:xfrm>
            <a:custGeom>
              <a:rect b="b" l="l" r="r" t="t"/>
              <a:pathLst>
                <a:path extrusionOk="0" h="141" w="393">
                  <a:moveTo>
                    <a:pt x="100" y="116"/>
                  </a:moveTo>
                  <a:cubicBezTo>
                    <a:pt x="153" y="141"/>
                    <a:pt x="392" y="72"/>
                    <a:pt x="293" y="26"/>
                  </a:cubicBezTo>
                  <a:cubicBezTo>
                    <a:pt x="241" y="0"/>
                    <a:pt x="1" y="71"/>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5"/>
            <p:cNvSpPr/>
            <p:nvPr/>
          </p:nvSpPr>
          <p:spPr>
            <a:xfrm>
              <a:off x="2188838" y="4461060"/>
              <a:ext cx="14099" cy="4246"/>
            </a:xfrm>
            <a:custGeom>
              <a:rect b="b" l="l" r="r" t="t"/>
              <a:pathLst>
                <a:path extrusionOk="0" h="141" w="395">
                  <a:moveTo>
                    <a:pt x="294" y="26"/>
                  </a:moveTo>
                  <a:cubicBezTo>
                    <a:pt x="241" y="0"/>
                    <a:pt x="1" y="71"/>
                    <a:pt x="104" y="116"/>
                  </a:cubicBezTo>
                  <a:cubicBezTo>
                    <a:pt x="155" y="141"/>
                    <a:pt x="395" y="72"/>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5"/>
            <p:cNvSpPr/>
            <p:nvPr/>
          </p:nvSpPr>
          <p:spPr>
            <a:xfrm>
              <a:off x="1111837" y="4461843"/>
              <a:ext cx="13777" cy="2740"/>
            </a:xfrm>
            <a:custGeom>
              <a:rect b="b" l="l" r="r" t="t"/>
              <a:pathLst>
                <a:path extrusionOk="0" h="91" w="386">
                  <a:moveTo>
                    <a:pt x="385" y="0"/>
                  </a:moveTo>
                  <a:cubicBezTo>
                    <a:pt x="235" y="20"/>
                    <a:pt x="5" y="3"/>
                    <a:pt x="0" y="90"/>
                  </a:cubicBezTo>
                  <a:cubicBezTo>
                    <a:pt x="150" y="71"/>
                    <a:pt x="379"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5"/>
            <p:cNvSpPr/>
            <p:nvPr/>
          </p:nvSpPr>
          <p:spPr>
            <a:xfrm>
              <a:off x="798462" y="4461060"/>
              <a:ext cx="14063" cy="4246"/>
            </a:xfrm>
            <a:custGeom>
              <a:rect b="b" l="l" r="r" t="t"/>
              <a:pathLst>
                <a:path extrusionOk="0" h="141" w="394">
                  <a:moveTo>
                    <a:pt x="102" y="116"/>
                  </a:moveTo>
                  <a:cubicBezTo>
                    <a:pt x="155" y="141"/>
                    <a:pt x="393" y="72"/>
                    <a:pt x="294" y="26"/>
                  </a:cubicBezTo>
                  <a:cubicBezTo>
                    <a:pt x="242" y="0"/>
                    <a:pt x="1" y="71"/>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5"/>
            <p:cNvSpPr/>
            <p:nvPr/>
          </p:nvSpPr>
          <p:spPr>
            <a:xfrm>
              <a:off x="8889624" y="4453503"/>
              <a:ext cx="23950" cy="5962"/>
            </a:xfrm>
            <a:custGeom>
              <a:rect b="b" l="l" r="r" t="t"/>
              <a:pathLst>
                <a:path extrusionOk="0" h="198" w="671">
                  <a:moveTo>
                    <a:pt x="582" y="6"/>
                  </a:moveTo>
                  <a:cubicBezTo>
                    <a:pt x="249" y="0"/>
                    <a:pt x="88" y="75"/>
                    <a:pt x="1" y="186"/>
                  </a:cubicBezTo>
                  <a:cubicBezTo>
                    <a:pt x="305" y="178"/>
                    <a:pt x="670" y="197"/>
                    <a:pt x="582"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5"/>
            <p:cNvSpPr/>
            <p:nvPr/>
          </p:nvSpPr>
          <p:spPr>
            <a:xfrm>
              <a:off x="8769521" y="4453292"/>
              <a:ext cx="23878" cy="5811"/>
            </a:xfrm>
            <a:custGeom>
              <a:rect b="b" l="l" r="r" t="t"/>
              <a:pathLst>
                <a:path extrusionOk="0" h="193" w="669">
                  <a:moveTo>
                    <a:pt x="474" y="193"/>
                  </a:moveTo>
                  <a:cubicBezTo>
                    <a:pt x="474" y="101"/>
                    <a:pt x="630" y="86"/>
                    <a:pt x="669" y="13"/>
                  </a:cubicBezTo>
                  <a:cubicBezTo>
                    <a:pt x="363" y="22"/>
                    <a:pt x="1" y="1"/>
                    <a:pt x="88" y="1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5"/>
            <p:cNvSpPr/>
            <p:nvPr/>
          </p:nvSpPr>
          <p:spPr>
            <a:xfrm>
              <a:off x="2894501" y="4448204"/>
              <a:ext cx="13813" cy="10900"/>
            </a:xfrm>
            <a:custGeom>
              <a:rect b="b" l="l" r="r" t="t"/>
              <a:pathLst>
                <a:path extrusionOk="0" h="362" w="387">
                  <a:moveTo>
                    <a:pt x="387" y="0"/>
                  </a:moveTo>
                  <a:lnTo>
                    <a:pt x="0" y="0"/>
                  </a:lnTo>
                  <a:lnTo>
                    <a:pt x="0" y="362"/>
                  </a:lnTo>
                  <a:lnTo>
                    <a:pt x="387" y="3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5"/>
            <p:cNvSpPr/>
            <p:nvPr/>
          </p:nvSpPr>
          <p:spPr>
            <a:xfrm>
              <a:off x="6738584" y="4452901"/>
              <a:ext cx="14099" cy="4246"/>
            </a:xfrm>
            <a:custGeom>
              <a:rect b="b" l="l" r="r" t="t"/>
              <a:pathLst>
                <a:path extrusionOk="0" h="141" w="395">
                  <a:moveTo>
                    <a:pt x="294" y="26"/>
                  </a:moveTo>
                  <a:cubicBezTo>
                    <a:pt x="241" y="1"/>
                    <a:pt x="0" y="69"/>
                    <a:pt x="98" y="117"/>
                  </a:cubicBezTo>
                  <a:cubicBezTo>
                    <a:pt x="154" y="140"/>
                    <a:pt x="395"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5"/>
            <p:cNvSpPr/>
            <p:nvPr/>
          </p:nvSpPr>
          <p:spPr>
            <a:xfrm>
              <a:off x="8222008" y="4450913"/>
              <a:ext cx="13777" cy="2680"/>
            </a:xfrm>
            <a:custGeom>
              <a:rect b="b" l="l" r="r" t="t"/>
              <a:pathLst>
                <a:path extrusionOk="0" h="89" w="386">
                  <a:moveTo>
                    <a:pt x="385" y="0"/>
                  </a:moveTo>
                  <a:cubicBezTo>
                    <a:pt x="238" y="21"/>
                    <a:pt x="7" y="3"/>
                    <a:pt x="0" y="89"/>
                  </a:cubicBezTo>
                  <a:cubicBezTo>
                    <a:pt x="149" y="69"/>
                    <a:pt x="383"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5"/>
            <p:cNvSpPr/>
            <p:nvPr/>
          </p:nvSpPr>
          <p:spPr>
            <a:xfrm>
              <a:off x="6521935" y="4450402"/>
              <a:ext cx="20666" cy="3704"/>
            </a:xfrm>
            <a:custGeom>
              <a:rect b="b" l="l" r="r" t="t"/>
              <a:pathLst>
                <a:path extrusionOk="0" h="123" w="579">
                  <a:moveTo>
                    <a:pt x="579" y="17"/>
                  </a:moveTo>
                  <a:cubicBezTo>
                    <a:pt x="352" y="30"/>
                    <a:pt x="31" y="0"/>
                    <a:pt x="1" y="106"/>
                  </a:cubicBezTo>
                  <a:cubicBezTo>
                    <a:pt x="226" y="93"/>
                    <a:pt x="547" y="123"/>
                    <a:pt x="579" y="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5"/>
            <p:cNvSpPr/>
            <p:nvPr/>
          </p:nvSpPr>
          <p:spPr>
            <a:xfrm>
              <a:off x="8841547" y="4445042"/>
              <a:ext cx="6889" cy="6203"/>
            </a:xfrm>
            <a:custGeom>
              <a:rect b="b" l="l" r="r" t="t"/>
              <a:pathLst>
                <a:path extrusionOk="0" h="206" w="193">
                  <a:moveTo>
                    <a:pt x="192" y="105"/>
                  </a:moveTo>
                  <a:cubicBezTo>
                    <a:pt x="192" y="54"/>
                    <a:pt x="38" y="1"/>
                    <a:pt x="1" y="105"/>
                  </a:cubicBezTo>
                  <a:cubicBezTo>
                    <a:pt x="1" y="153"/>
                    <a:pt x="153" y="206"/>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5"/>
            <p:cNvSpPr/>
            <p:nvPr/>
          </p:nvSpPr>
          <p:spPr>
            <a:xfrm>
              <a:off x="8689143" y="4445404"/>
              <a:ext cx="21523" cy="6504"/>
            </a:xfrm>
            <a:custGeom>
              <a:rect b="b" l="l" r="r" t="t"/>
              <a:pathLst>
                <a:path extrusionOk="0" h="216" w="603">
                  <a:moveTo>
                    <a:pt x="603" y="183"/>
                  </a:moveTo>
                  <a:lnTo>
                    <a:pt x="603" y="0"/>
                  </a:lnTo>
                  <a:lnTo>
                    <a:pt x="27" y="0"/>
                  </a:lnTo>
                  <a:cubicBezTo>
                    <a:pt x="1" y="164"/>
                    <a:pt x="219" y="216"/>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5"/>
            <p:cNvSpPr/>
            <p:nvPr/>
          </p:nvSpPr>
          <p:spPr>
            <a:xfrm>
              <a:off x="1398585" y="4432306"/>
              <a:ext cx="37120" cy="15928"/>
            </a:xfrm>
            <a:custGeom>
              <a:rect b="b" l="l" r="r" t="t"/>
              <a:pathLst>
                <a:path extrusionOk="0" h="529" w="1040">
                  <a:moveTo>
                    <a:pt x="837" y="528"/>
                  </a:moveTo>
                  <a:cubicBezTo>
                    <a:pt x="1040" y="1"/>
                    <a:pt x="1" y="489"/>
                    <a:pt x="837" y="5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5"/>
            <p:cNvSpPr/>
            <p:nvPr/>
          </p:nvSpPr>
          <p:spPr>
            <a:xfrm>
              <a:off x="8160190" y="4434474"/>
              <a:ext cx="29946" cy="10990"/>
            </a:xfrm>
            <a:custGeom>
              <a:rect b="b" l="l" r="r" t="t"/>
              <a:pathLst>
                <a:path extrusionOk="0" h="365" w="839">
                  <a:moveTo>
                    <a:pt x="576" y="1"/>
                  </a:moveTo>
                  <a:cubicBezTo>
                    <a:pt x="744" y="290"/>
                    <a:pt x="77" y="189"/>
                    <a:pt x="0" y="365"/>
                  </a:cubicBezTo>
                  <a:lnTo>
                    <a:pt x="770" y="365"/>
                  </a:lnTo>
                  <a:cubicBezTo>
                    <a:pt x="736" y="229"/>
                    <a:pt x="838" y="31"/>
                    <a:pt x="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5"/>
            <p:cNvSpPr/>
            <p:nvPr/>
          </p:nvSpPr>
          <p:spPr>
            <a:xfrm>
              <a:off x="6535676" y="4442694"/>
              <a:ext cx="13777" cy="2770"/>
            </a:xfrm>
            <a:custGeom>
              <a:rect b="b" l="l" r="r" t="t"/>
              <a:pathLst>
                <a:path extrusionOk="0" h="92" w="386">
                  <a:moveTo>
                    <a:pt x="386" y="0"/>
                  </a:moveTo>
                  <a:cubicBezTo>
                    <a:pt x="238" y="20"/>
                    <a:pt x="6" y="3"/>
                    <a:pt x="1" y="92"/>
                  </a:cubicBezTo>
                  <a:cubicBezTo>
                    <a:pt x="149" y="71"/>
                    <a:pt x="383"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5"/>
            <p:cNvSpPr/>
            <p:nvPr/>
          </p:nvSpPr>
          <p:spPr>
            <a:xfrm>
              <a:off x="5072882" y="4441941"/>
              <a:ext cx="14027" cy="4306"/>
            </a:xfrm>
            <a:custGeom>
              <a:rect b="b" l="l" r="r" t="t"/>
              <a:pathLst>
                <a:path extrusionOk="0" h="143" w="393">
                  <a:moveTo>
                    <a:pt x="295" y="25"/>
                  </a:moveTo>
                  <a:cubicBezTo>
                    <a:pt x="242" y="1"/>
                    <a:pt x="1" y="67"/>
                    <a:pt x="101" y="117"/>
                  </a:cubicBezTo>
                  <a:cubicBezTo>
                    <a:pt x="154" y="143"/>
                    <a:pt x="393"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5"/>
            <p:cNvSpPr/>
            <p:nvPr/>
          </p:nvSpPr>
          <p:spPr>
            <a:xfrm>
              <a:off x="2137299" y="4437214"/>
              <a:ext cx="22700" cy="8250"/>
            </a:xfrm>
            <a:custGeom>
              <a:rect b="b" l="l" r="r" t="t"/>
              <a:pathLst>
                <a:path extrusionOk="0" h="274" w="636">
                  <a:moveTo>
                    <a:pt x="2" y="274"/>
                  </a:moveTo>
                  <a:lnTo>
                    <a:pt x="386" y="274"/>
                  </a:lnTo>
                  <a:cubicBezTo>
                    <a:pt x="399" y="158"/>
                    <a:pt x="635" y="148"/>
                    <a:pt x="581" y="1"/>
                  </a:cubicBezTo>
                  <a:lnTo>
                    <a:pt x="1" y="1"/>
                  </a:lnTo>
                  <a:cubicBezTo>
                    <a:pt x="2" y="91"/>
                    <a:pt x="2" y="182"/>
                    <a:pt x="2"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5"/>
            <p:cNvSpPr/>
            <p:nvPr/>
          </p:nvSpPr>
          <p:spPr>
            <a:xfrm>
              <a:off x="8748427" y="4439201"/>
              <a:ext cx="14063" cy="4306"/>
            </a:xfrm>
            <a:custGeom>
              <a:rect b="b" l="l" r="r" t="t"/>
              <a:pathLst>
                <a:path extrusionOk="0" h="143" w="394">
                  <a:moveTo>
                    <a:pt x="102" y="116"/>
                  </a:moveTo>
                  <a:cubicBezTo>
                    <a:pt x="156" y="143"/>
                    <a:pt x="393" y="72"/>
                    <a:pt x="294" y="25"/>
                  </a:cubicBezTo>
                  <a:cubicBezTo>
                    <a:pt x="240" y="0"/>
                    <a:pt x="0" y="69"/>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5"/>
            <p:cNvSpPr/>
            <p:nvPr/>
          </p:nvSpPr>
          <p:spPr>
            <a:xfrm>
              <a:off x="6880209" y="4430259"/>
              <a:ext cx="20273" cy="13519"/>
            </a:xfrm>
            <a:custGeom>
              <a:rect b="b" l="l" r="r" t="t"/>
              <a:pathLst>
                <a:path extrusionOk="0" h="449" w="568">
                  <a:moveTo>
                    <a:pt x="375" y="413"/>
                  </a:moveTo>
                  <a:cubicBezTo>
                    <a:pt x="386" y="357"/>
                    <a:pt x="404" y="305"/>
                    <a:pt x="567" y="322"/>
                  </a:cubicBezTo>
                  <a:lnTo>
                    <a:pt x="567" y="141"/>
                  </a:lnTo>
                  <a:cubicBezTo>
                    <a:pt x="92" y="1"/>
                    <a:pt x="1" y="449"/>
                    <a:pt x="375"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5"/>
            <p:cNvSpPr/>
            <p:nvPr/>
          </p:nvSpPr>
          <p:spPr>
            <a:xfrm>
              <a:off x="6081319" y="4437063"/>
              <a:ext cx="23985" cy="6052"/>
            </a:xfrm>
            <a:custGeom>
              <a:rect b="b" l="l" r="r" t="t"/>
              <a:pathLst>
                <a:path extrusionOk="0" h="201" w="672">
                  <a:moveTo>
                    <a:pt x="582" y="6"/>
                  </a:moveTo>
                  <a:cubicBezTo>
                    <a:pt x="250" y="1"/>
                    <a:pt x="84" y="76"/>
                    <a:pt x="1" y="187"/>
                  </a:cubicBezTo>
                  <a:cubicBezTo>
                    <a:pt x="306" y="180"/>
                    <a:pt x="672" y="200"/>
                    <a:pt x="582"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5"/>
            <p:cNvSpPr/>
            <p:nvPr/>
          </p:nvSpPr>
          <p:spPr>
            <a:xfrm>
              <a:off x="7809090" y="4429024"/>
              <a:ext cx="33551" cy="17283"/>
            </a:xfrm>
            <a:custGeom>
              <a:rect b="b" l="l" r="r" t="t"/>
              <a:pathLst>
                <a:path extrusionOk="0" h="574" w="940">
                  <a:moveTo>
                    <a:pt x="0" y="90"/>
                  </a:moveTo>
                  <a:lnTo>
                    <a:pt x="0" y="273"/>
                  </a:lnTo>
                  <a:cubicBezTo>
                    <a:pt x="354" y="573"/>
                    <a:pt x="940" y="0"/>
                    <a:pt x="0" y="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5"/>
            <p:cNvSpPr/>
            <p:nvPr/>
          </p:nvSpPr>
          <p:spPr>
            <a:xfrm>
              <a:off x="6497700" y="4436491"/>
              <a:ext cx="14027" cy="4276"/>
            </a:xfrm>
            <a:custGeom>
              <a:rect b="b" l="l" r="r" t="t"/>
              <a:pathLst>
                <a:path extrusionOk="0" h="142" w="393">
                  <a:moveTo>
                    <a:pt x="293" y="25"/>
                  </a:moveTo>
                  <a:cubicBezTo>
                    <a:pt x="240" y="0"/>
                    <a:pt x="1" y="69"/>
                    <a:pt x="101" y="115"/>
                  </a:cubicBezTo>
                  <a:cubicBezTo>
                    <a:pt x="153" y="141"/>
                    <a:pt x="392" y="71"/>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5"/>
            <p:cNvSpPr/>
            <p:nvPr/>
          </p:nvSpPr>
          <p:spPr>
            <a:xfrm>
              <a:off x="4315893" y="4417975"/>
              <a:ext cx="37870" cy="26858"/>
            </a:xfrm>
            <a:custGeom>
              <a:rect b="b" l="l" r="r" t="t"/>
              <a:pathLst>
                <a:path extrusionOk="0" h="892" w="1061">
                  <a:moveTo>
                    <a:pt x="1061" y="549"/>
                  </a:moveTo>
                  <a:lnTo>
                    <a:pt x="1061" y="367"/>
                  </a:lnTo>
                  <a:cubicBezTo>
                    <a:pt x="280" y="0"/>
                    <a:pt x="1" y="892"/>
                    <a:pt x="1061"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5"/>
            <p:cNvSpPr/>
            <p:nvPr/>
          </p:nvSpPr>
          <p:spPr>
            <a:xfrm>
              <a:off x="9025396" y="4426254"/>
              <a:ext cx="22629" cy="8250"/>
            </a:xfrm>
            <a:custGeom>
              <a:rect b="b" l="l" r="r" t="t"/>
              <a:pathLst>
                <a:path extrusionOk="0" h="274" w="634">
                  <a:moveTo>
                    <a:pt x="634" y="1"/>
                  </a:moveTo>
                  <a:lnTo>
                    <a:pt x="248" y="1"/>
                  </a:lnTo>
                  <a:cubicBezTo>
                    <a:pt x="235" y="117"/>
                    <a:pt x="0" y="127"/>
                    <a:pt x="54" y="274"/>
                  </a:cubicBezTo>
                  <a:lnTo>
                    <a:pt x="634" y="2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5"/>
            <p:cNvSpPr/>
            <p:nvPr/>
          </p:nvSpPr>
          <p:spPr>
            <a:xfrm>
              <a:off x="17418" y="4428633"/>
              <a:ext cx="6889" cy="6263"/>
            </a:xfrm>
            <a:custGeom>
              <a:rect b="b" l="l" r="r" t="t"/>
              <a:pathLst>
                <a:path extrusionOk="0" h="208" w="193">
                  <a:moveTo>
                    <a:pt x="193" y="103"/>
                  </a:moveTo>
                  <a:cubicBezTo>
                    <a:pt x="193" y="52"/>
                    <a:pt x="39" y="0"/>
                    <a:pt x="1" y="103"/>
                  </a:cubicBezTo>
                  <a:cubicBezTo>
                    <a:pt x="1" y="154"/>
                    <a:pt x="156" y="208"/>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5"/>
            <p:cNvSpPr/>
            <p:nvPr/>
          </p:nvSpPr>
          <p:spPr>
            <a:xfrm>
              <a:off x="8669441" y="4425953"/>
              <a:ext cx="6924" cy="6203"/>
            </a:xfrm>
            <a:custGeom>
              <a:rect b="b" l="l" r="r" t="t"/>
              <a:pathLst>
                <a:path extrusionOk="0" h="206" w="194">
                  <a:moveTo>
                    <a:pt x="191" y="102"/>
                  </a:moveTo>
                  <a:cubicBezTo>
                    <a:pt x="194" y="53"/>
                    <a:pt x="37" y="0"/>
                    <a:pt x="1" y="102"/>
                  </a:cubicBezTo>
                  <a:cubicBezTo>
                    <a:pt x="1" y="153"/>
                    <a:pt x="157" y="205"/>
                    <a:pt x="191"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5"/>
            <p:cNvSpPr/>
            <p:nvPr/>
          </p:nvSpPr>
          <p:spPr>
            <a:xfrm>
              <a:off x="8318769" y="4418095"/>
              <a:ext cx="39547" cy="16771"/>
            </a:xfrm>
            <a:custGeom>
              <a:rect b="b" l="l" r="r" t="t"/>
              <a:pathLst>
                <a:path extrusionOk="0" h="557" w="1108">
                  <a:moveTo>
                    <a:pt x="955" y="453"/>
                  </a:moveTo>
                  <a:cubicBezTo>
                    <a:pt x="1107" y="140"/>
                    <a:pt x="774" y="55"/>
                    <a:pt x="375" y="0"/>
                  </a:cubicBezTo>
                  <a:cubicBezTo>
                    <a:pt x="0" y="174"/>
                    <a:pt x="173" y="556"/>
                    <a:pt x="955" y="4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5"/>
            <p:cNvSpPr/>
            <p:nvPr/>
          </p:nvSpPr>
          <p:spPr>
            <a:xfrm>
              <a:off x="5664759" y="4428302"/>
              <a:ext cx="14063" cy="4246"/>
            </a:xfrm>
            <a:custGeom>
              <a:rect b="b" l="l" r="r" t="t"/>
              <a:pathLst>
                <a:path extrusionOk="0" h="141" w="394">
                  <a:moveTo>
                    <a:pt x="295" y="24"/>
                  </a:moveTo>
                  <a:cubicBezTo>
                    <a:pt x="244" y="1"/>
                    <a:pt x="1" y="69"/>
                    <a:pt x="103" y="116"/>
                  </a:cubicBezTo>
                  <a:cubicBezTo>
                    <a:pt x="158" y="140"/>
                    <a:pt x="394" y="72"/>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5"/>
            <p:cNvSpPr/>
            <p:nvPr/>
          </p:nvSpPr>
          <p:spPr>
            <a:xfrm>
              <a:off x="695313" y="4428302"/>
              <a:ext cx="13956" cy="4246"/>
            </a:xfrm>
            <a:custGeom>
              <a:rect b="b" l="l" r="r" t="t"/>
              <a:pathLst>
                <a:path extrusionOk="0" h="141" w="391">
                  <a:moveTo>
                    <a:pt x="293" y="24"/>
                  </a:moveTo>
                  <a:cubicBezTo>
                    <a:pt x="238" y="1"/>
                    <a:pt x="1" y="69"/>
                    <a:pt x="97" y="116"/>
                  </a:cubicBezTo>
                  <a:cubicBezTo>
                    <a:pt x="153" y="140"/>
                    <a:pt x="391"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5"/>
            <p:cNvSpPr/>
            <p:nvPr/>
          </p:nvSpPr>
          <p:spPr>
            <a:xfrm>
              <a:off x="8745108" y="4426254"/>
              <a:ext cx="13813" cy="2740"/>
            </a:xfrm>
            <a:custGeom>
              <a:rect b="b" l="l" r="r" t="t"/>
              <a:pathLst>
                <a:path extrusionOk="0" h="91" w="387">
                  <a:moveTo>
                    <a:pt x="387" y="1"/>
                  </a:moveTo>
                  <a:cubicBezTo>
                    <a:pt x="237" y="20"/>
                    <a:pt x="7" y="3"/>
                    <a:pt x="1" y="91"/>
                  </a:cubicBezTo>
                  <a:cubicBezTo>
                    <a:pt x="151" y="71"/>
                    <a:pt x="382" y="90"/>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5"/>
            <p:cNvSpPr/>
            <p:nvPr/>
          </p:nvSpPr>
          <p:spPr>
            <a:xfrm>
              <a:off x="6404865" y="4404576"/>
              <a:ext cx="52754" cy="24479"/>
            </a:xfrm>
            <a:custGeom>
              <a:rect b="b" l="l" r="r" t="t"/>
              <a:pathLst>
                <a:path extrusionOk="0" h="813" w="1478">
                  <a:moveTo>
                    <a:pt x="0" y="812"/>
                  </a:moveTo>
                  <a:cubicBezTo>
                    <a:pt x="1478" y="679"/>
                    <a:pt x="33" y="0"/>
                    <a:pt x="0" y="8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5"/>
            <p:cNvSpPr/>
            <p:nvPr/>
          </p:nvSpPr>
          <p:spPr>
            <a:xfrm>
              <a:off x="674576" y="4425562"/>
              <a:ext cx="14063" cy="4276"/>
            </a:xfrm>
            <a:custGeom>
              <a:rect b="b" l="l" r="r" t="t"/>
              <a:pathLst>
                <a:path extrusionOk="0" h="142" w="394">
                  <a:moveTo>
                    <a:pt x="292" y="24"/>
                  </a:moveTo>
                  <a:cubicBezTo>
                    <a:pt x="242" y="0"/>
                    <a:pt x="1" y="67"/>
                    <a:pt x="100" y="114"/>
                  </a:cubicBezTo>
                  <a:cubicBezTo>
                    <a:pt x="156" y="141"/>
                    <a:pt x="394" y="72"/>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5"/>
            <p:cNvSpPr/>
            <p:nvPr/>
          </p:nvSpPr>
          <p:spPr>
            <a:xfrm>
              <a:off x="3218012" y="4417704"/>
              <a:ext cx="7031" cy="6233"/>
            </a:xfrm>
            <a:custGeom>
              <a:rect b="b" l="l" r="r" t="t"/>
              <a:pathLst>
                <a:path extrusionOk="0" h="207" w="197">
                  <a:moveTo>
                    <a:pt x="194" y="102"/>
                  </a:moveTo>
                  <a:cubicBezTo>
                    <a:pt x="196" y="54"/>
                    <a:pt x="38" y="0"/>
                    <a:pt x="1" y="102"/>
                  </a:cubicBezTo>
                  <a:cubicBezTo>
                    <a:pt x="1" y="154"/>
                    <a:pt x="160" y="206"/>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5"/>
            <p:cNvSpPr/>
            <p:nvPr/>
          </p:nvSpPr>
          <p:spPr>
            <a:xfrm>
              <a:off x="6962443" y="4412615"/>
              <a:ext cx="22522" cy="8190"/>
            </a:xfrm>
            <a:custGeom>
              <a:rect b="b" l="l" r="r" t="t"/>
              <a:pathLst>
                <a:path extrusionOk="0" h="272" w="631">
                  <a:moveTo>
                    <a:pt x="577" y="1"/>
                  </a:moveTo>
                  <a:lnTo>
                    <a:pt x="0" y="1"/>
                  </a:lnTo>
                  <a:lnTo>
                    <a:pt x="0" y="271"/>
                  </a:lnTo>
                  <a:lnTo>
                    <a:pt x="384" y="271"/>
                  </a:lnTo>
                  <a:cubicBezTo>
                    <a:pt x="396" y="157"/>
                    <a:pt x="631" y="147"/>
                    <a:pt x="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5"/>
            <p:cNvSpPr/>
            <p:nvPr/>
          </p:nvSpPr>
          <p:spPr>
            <a:xfrm>
              <a:off x="6645821" y="4412676"/>
              <a:ext cx="20666" cy="8190"/>
            </a:xfrm>
            <a:custGeom>
              <a:rect b="b" l="l" r="r" t="t"/>
              <a:pathLst>
                <a:path extrusionOk="0" h="272" w="579">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5"/>
            <p:cNvSpPr/>
            <p:nvPr/>
          </p:nvSpPr>
          <p:spPr>
            <a:xfrm>
              <a:off x="3613656" y="4417312"/>
              <a:ext cx="14099" cy="4276"/>
            </a:xfrm>
            <a:custGeom>
              <a:rect b="b" l="l" r="r" t="t"/>
              <a:pathLst>
                <a:path extrusionOk="0" h="142" w="395">
                  <a:moveTo>
                    <a:pt x="292" y="26"/>
                  </a:moveTo>
                  <a:cubicBezTo>
                    <a:pt x="238" y="0"/>
                    <a:pt x="0" y="69"/>
                    <a:pt x="102" y="115"/>
                  </a:cubicBezTo>
                  <a:cubicBezTo>
                    <a:pt x="153" y="141"/>
                    <a:pt x="395"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5"/>
            <p:cNvSpPr/>
            <p:nvPr/>
          </p:nvSpPr>
          <p:spPr>
            <a:xfrm>
              <a:off x="2213180" y="4414994"/>
              <a:ext cx="6853" cy="6263"/>
            </a:xfrm>
            <a:custGeom>
              <a:rect b="b" l="l" r="r" t="t"/>
              <a:pathLst>
                <a:path extrusionOk="0" h="208" w="192">
                  <a:moveTo>
                    <a:pt x="191" y="103"/>
                  </a:moveTo>
                  <a:cubicBezTo>
                    <a:pt x="192" y="52"/>
                    <a:pt x="35" y="0"/>
                    <a:pt x="0" y="103"/>
                  </a:cubicBezTo>
                  <a:cubicBezTo>
                    <a:pt x="0" y="153"/>
                    <a:pt x="154" y="208"/>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5"/>
            <p:cNvSpPr/>
            <p:nvPr/>
          </p:nvSpPr>
          <p:spPr>
            <a:xfrm>
              <a:off x="8115218" y="4414633"/>
              <a:ext cx="14063" cy="4276"/>
            </a:xfrm>
            <a:custGeom>
              <a:rect b="b" l="l" r="r" t="t"/>
              <a:pathLst>
                <a:path extrusionOk="0" h="142" w="394">
                  <a:moveTo>
                    <a:pt x="294" y="25"/>
                  </a:moveTo>
                  <a:cubicBezTo>
                    <a:pt x="242" y="0"/>
                    <a:pt x="0" y="70"/>
                    <a:pt x="101" y="117"/>
                  </a:cubicBezTo>
                  <a:cubicBezTo>
                    <a:pt x="156" y="141"/>
                    <a:pt x="393"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5"/>
            <p:cNvSpPr/>
            <p:nvPr/>
          </p:nvSpPr>
          <p:spPr>
            <a:xfrm>
              <a:off x="275363" y="4414633"/>
              <a:ext cx="13991" cy="4276"/>
            </a:xfrm>
            <a:custGeom>
              <a:rect b="b" l="l" r="r" t="t"/>
              <a:pathLst>
                <a:path extrusionOk="0" h="142" w="392">
                  <a:moveTo>
                    <a:pt x="294" y="25"/>
                  </a:moveTo>
                  <a:cubicBezTo>
                    <a:pt x="240" y="0"/>
                    <a:pt x="0" y="70"/>
                    <a:pt x="99" y="117"/>
                  </a:cubicBezTo>
                  <a:cubicBezTo>
                    <a:pt x="154" y="141"/>
                    <a:pt x="392"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5"/>
            <p:cNvSpPr/>
            <p:nvPr/>
          </p:nvSpPr>
          <p:spPr>
            <a:xfrm>
              <a:off x="6800509" y="4411833"/>
              <a:ext cx="14063" cy="4306"/>
            </a:xfrm>
            <a:custGeom>
              <a:rect b="b" l="l" r="r" t="t"/>
              <a:pathLst>
                <a:path extrusionOk="0" h="143" w="394">
                  <a:moveTo>
                    <a:pt x="295" y="27"/>
                  </a:moveTo>
                  <a:cubicBezTo>
                    <a:pt x="240" y="1"/>
                    <a:pt x="0" y="71"/>
                    <a:pt x="102" y="117"/>
                  </a:cubicBezTo>
                  <a:cubicBezTo>
                    <a:pt x="154" y="143"/>
                    <a:pt x="393" y="74"/>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5"/>
            <p:cNvSpPr/>
            <p:nvPr/>
          </p:nvSpPr>
          <p:spPr>
            <a:xfrm>
              <a:off x="6539352" y="4406774"/>
              <a:ext cx="23843" cy="5871"/>
            </a:xfrm>
            <a:custGeom>
              <a:rect b="b" l="l" r="r" t="t"/>
              <a:pathLst>
                <a:path extrusionOk="0" h="195" w="668">
                  <a:moveTo>
                    <a:pt x="476" y="195"/>
                  </a:moveTo>
                  <a:cubicBezTo>
                    <a:pt x="476" y="103"/>
                    <a:pt x="632" y="86"/>
                    <a:pt x="668" y="12"/>
                  </a:cubicBezTo>
                  <a:cubicBezTo>
                    <a:pt x="368" y="20"/>
                    <a:pt x="1" y="0"/>
                    <a:pt x="91"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5"/>
            <p:cNvSpPr/>
            <p:nvPr/>
          </p:nvSpPr>
          <p:spPr>
            <a:xfrm>
              <a:off x="6026211" y="4404065"/>
              <a:ext cx="7139" cy="6233"/>
            </a:xfrm>
            <a:custGeom>
              <a:rect b="b" l="l" r="r" t="t"/>
              <a:pathLst>
                <a:path extrusionOk="0" h="207" w="200">
                  <a:moveTo>
                    <a:pt x="197" y="103"/>
                  </a:moveTo>
                  <a:cubicBezTo>
                    <a:pt x="199" y="52"/>
                    <a:pt x="40" y="0"/>
                    <a:pt x="5" y="103"/>
                  </a:cubicBezTo>
                  <a:cubicBezTo>
                    <a:pt x="1" y="154"/>
                    <a:pt x="157" y="207"/>
                    <a:pt x="197"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5"/>
            <p:cNvSpPr/>
            <p:nvPr/>
          </p:nvSpPr>
          <p:spPr>
            <a:xfrm>
              <a:off x="5523884" y="4401686"/>
              <a:ext cx="13777" cy="5510"/>
            </a:xfrm>
            <a:custGeom>
              <a:rect b="b" l="l" r="r" t="t"/>
              <a:pathLst>
                <a:path extrusionOk="0" h="183"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5"/>
            <p:cNvSpPr/>
            <p:nvPr/>
          </p:nvSpPr>
          <p:spPr>
            <a:xfrm>
              <a:off x="2133837" y="4403673"/>
              <a:ext cx="13991" cy="4276"/>
            </a:xfrm>
            <a:custGeom>
              <a:rect b="b" l="l" r="r" t="t"/>
              <a:pathLst>
                <a:path extrusionOk="0" h="142" w="392">
                  <a:moveTo>
                    <a:pt x="99" y="116"/>
                  </a:moveTo>
                  <a:cubicBezTo>
                    <a:pt x="154" y="141"/>
                    <a:pt x="392" y="72"/>
                    <a:pt x="292" y="25"/>
                  </a:cubicBezTo>
                  <a:cubicBezTo>
                    <a:pt x="240" y="0"/>
                    <a:pt x="0" y="69"/>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5"/>
            <p:cNvSpPr/>
            <p:nvPr/>
          </p:nvSpPr>
          <p:spPr>
            <a:xfrm>
              <a:off x="560255" y="4398946"/>
              <a:ext cx="21594" cy="6444"/>
            </a:xfrm>
            <a:custGeom>
              <a:rect b="b" l="l" r="r" t="t"/>
              <a:pathLst>
                <a:path extrusionOk="0" h="214" w="605">
                  <a:moveTo>
                    <a:pt x="605" y="182"/>
                  </a:moveTo>
                  <a:lnTo>
                    <a:pt x="605" y="1"/>
                  </a:lnTo>
                  <a:lnTo>
                    <a:pt x="25" y="1"/>
                  </a:lnTo>
                  <a:cubicBezTo>
                    <a:pt x="0" y="164"/>
                    <a:pt x="217" y="213"/>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5"/>
            <p:cNvSpPr/>
            <p:nvPr/>
          </p:nvSpPr>
          <p:spPr>
            <a:xfrm>
              <a:off x="5224358" y="4395484"/>
              <a:ext cx="13956" cy="4246"/>
            </a:xfrm>
            <a:custGeom>
              <a:rect b="b" l="l" r="r" t="t"/>
              <a:pathLst>
                <a:path extrusionOk="0" h="141" w="391">
                  <a:moveTo>
                    <a:pt x="292" y="24"/>
                  </a:moveTo>
                  <a:cubicBezTo>
                    <a:pt x="238" y="1"/>
                    <a:pt x="1" y="69"/>
                    <a:pt x="100" y="116"/>
                  </a:cubicBezTo>
                  <a:cubicBezTo>
                    <a:pt x="152" y="140"/>
                    <a:pt x="391" y="73"/>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5"/>
            <p:cNvSpPr/>
            <p:nvPr/>
          </p:nvSpPr>
          <p:spPr>
            <a:xfrm>
              <a:off x="1976293" y="4390877"/>
              <a:ext cx="34158" cy="8852"/>
            </a:xfrm>
            <a:custGeom>
              <a:rect b="b" l="l" r="r" t="t"/>
              <a:pathLst>
                <a:path extrusionOk="0" h="294" w="957">
                  <a:moveTo>
                    <a:pt x="78" y="177"/>
                  </a:moveTo>
                  <a:cubicBezTo>
                    <a:pt x="323" y="182"/>
                    <a:pt x="347" y="293"/>
                    <a:pt x="659" y="269"/>
                  </a:cubicBezTo>
                  <a:cubicBezTo>
                    <a:pt x="956" y="45"/>
                    <a:pt x="1" y="1"/>
                    <a:pt x="78"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5"/>
            <p:cNvSpPr/>
            <p:nvPr/>
          </p:nvSpPr>
          <p:spPr>
            <a:xfrm>
              <a:off x="4673704" y="4392744"/>
              <a:ext cx="13991" cy="4215"/>
            </a:xfrm>
            <a:custGeom>
              <a:rect b="b" l="l" r="r" t="t"/>
              <a:pathLst>
                <a:path extrusionOk="0" h="140" w="392">
                  <a:moveTo>
                    <a:pt x="99" y="115"/>
                  </a:moveTo>
                  <a:cubicBezTo>
                    <a:pt x="154" y="140"/>
                    <a:pt x="391" y="72"/>
                    <a:pt x="292" y="24"/>
                  </a:cubicBezTo>
                  <a:cubicBezTo>
                    <a:pt x="240" y="0"/>
                    <a:pt x="1" y="68"/>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5"/>
            <p:cNvSpPr/>
            <p:nvPr/>
          </p:nvSpPr>
          <p:spPr>
            <a:xfrm>
              <a:off x="4050953" y="4390154"/>
              <a:ext cx="13777" cy="6775"/>
            </a:xfrm>
            <a:custGeom>
              <a:rect b="b" l="l" r="r" t="t"/>
              <a:pathLst>
                <a:path extrusionOk="0" h="225" w="386">
                  <a:moveTo>
                    <a:pt x="385" y="110"/>
                  </a:moveTo>
                  <a:cubicBezTo>
                    <a:pt x="345" y="0"/>
                    <a:pt x="171" y="55"/>
                    <a:pt x="0" y="110"/>
                  </a:cubicBezTo>
                  <a:cubicBezTo>
                    <a:pt x="0" y="204"/>
                    <a:pt x="336" y="225"/>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5"/>
            <p:cNvSpPr/>
            <p:nvPr/>
          </p:nvSpPr>
          <p:spPr>
            <a:xfrm>
              <a:off x="1228799" y="4390787"/>
              <a:ext cx="13777" cy="2680"/>
            </a:xfrm>
            <a:custGeom>
              <a:rect b="b" l="l" r="r" t="t"/>
              <a:pathLst>
                <a:path extrusionOk="0" h="89" w="386">
                  <a:moveTo>
                    <a:pt x="386" y="0"/>
                  </a:moveTo>
                  <a:cubicBezTo>
                    <a:pt x="236" y="20"/>
                    <a:pt x="6" y="1"/>
                    <a:pt x="1" y="89"/>
                  </a:cubicBezTo>
                  <a:cubicBezTo>
                    <a:pt x="151" y="69"/>
                    <a:pt x="381"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5"/>
            <p:cNvSpPr/>
            <p:nvPr/>
          </p:nvSpPr>
          <p:spPr>
            <a:xfrm>
              <a:off x="707377" y="4382567"/>
              <a:ext cx="27162" cy="10900"/>
            </a:xfrm>
            <a:custGeom>
              <a:rect b="b" l="l" r="r" t="t"/>
              <a:pathLst>
                <a:path extrusionOk="0" h="362" w="761">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5"/>
            <p:cNvSpPr/>
            <p:nvPr/>
          </p:nvSpPr>
          <p:spPr>
            <a:xfrm>
              <a:off x="4456947" y="4384614"/>
              <a:ext cx="13849" cy="7407"/>
            </a:xfrm>
            <a:custGeom>
              <a:rect b="b" l="l" r="r" t="t"/>
              <a:pathLst>
                <a:path extrusionOk="0" h="246" w="388">
                  <a:moveTo>
                    <a:pt x="388" y="115"/>
                  </a:moveTo>
                  <a:cubicBezTo>
                    <a:pt x="385" y="21"/>
                    <a:pt x="48" y="0"/>
                    <a:pt x="0" y="115"/>
                  </a:cubicBezTo>
                  <a:cubicBezTo>
                    <a:pt x="219" y="105"/>
                    <a:pt x="303" y="246"/>
                    <a:pt x="388"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5"/>
            <p:cNvSpPr/>
            <p:nvPr/>
          </p:nvSpPr>
          <p:spPr>
            <a:xfrm>
              <a:off x="819806" y="4379797"/>
              <a:ext cx="25556" cy="11020"/>
            </a:xfrm>
            <a:custGeom>
              <a:rect b="b" l="l" r="r" t="t"/>
              <a:pathLst>
                <a:path extrusionOk="0" h="366" w="716">
                  <a:moveTo>
                    <a:pt x="83" y="365"/>
                  </a:moveTo>
                  <a:lnTo>
                    <a:pt x="660" y="365"/>
                  </a:lnTo>
                  <a:cubicBezTo>
                    <a:pt x="716" y="158"/>
                    <a:pt x="614" y="22"/>
                    <a:pt x="274" y="1"/>
                  </a:cubicBezTo>
                  <a:cubicBezTo>
                    <a:pt x="214" y="125"/>
                    <a:pt x="0" y="173"/>
                    <a:pt x="83"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5"/>
            <p:cNvSpPr/>
            <p:nvPr/>
          </p:nvSpPr>
          <p:spPr>
            <a:xfrm>
              <a:off x="4564915" y="4374709"/>
              <a:ext cx="36621" cy="17946"/>
            </a:xfrm>
            <a:custGeom>
              <a:rect b="b" l="l" r="r" t="t"/>
              <a:pathLst>
                <a:path extrusionOk="0" h="596" w="1026">
                  <a:moveTo>
                    <a:pt x="1026" y="170"/>
                  </a:moveTo>
                  <a:cubicBezTo>
                    <a:pt x="411" y="225"/>
                    <a:pt x="429" y="0"/>
                    <a:pt x="64" y="170"/>
                  </a:cubicBezTo>
                  <a:cubicBezTo>
                    <a:pt x="1" y="595"/>
                    <a:pt x="954" y="413"/>
                    <a:pt x="1026" y="1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5"/>
            <p:cNvSpPr/>
            <p:nvPr/>
          </p:nvSpPr>
          <p:spPr>
            <a:xfrm>
              <a:off x="1159949" y="4382206"/>
              <a:ext cx="7031" cy="6233"/>
            </a:xfrm>
            <a:custGeom>
              <a:rect b="b" l="l" r="r" t="t"/>
              <a:pathLst>
                <a:path extrusionOk="0" h="207" w="197">
                  <a:moveTo>
                    <a:pt x="194" y="104"/>
                  </a:moveTo>
                  <a:cubicBezTo>
                    <a:pt x="196" y="53"/>
                    <a:pt x="38" y="1"/>
                    <a:pt x="1" y="104"/>
                  </a:cubicBezTo>
                  <a:cubicBezTo>
                    <a:pt x="1" y="152"/>
                    <a:pt x="160"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5"/>
            <p:cNvSpPr/>
            <p:nvPr/>
          </p:nvSpPr>
          <p:spPr>
            <a:xfrm>
              <a:off x="5771549" y="4377087"/>
              <a:ext cx="20737" cy="8250"/>
            </a:xfrm>
            <a:custGeom>
              <a:rect b="b" l="l" r="r" t="t"/>
              <a:pathLst>
                <a:path extrusionOk="0" h="274" w="581">
                  <a:moveTo>
                    <a:pt x="580" y="1"/>
                  </a:moveTo>
                  <a:lnTo>
                    <a:pt x="1" y="1"/>
                  </a:lnTo>
                  <a:lnTo>
                    <a:pt x="1" y="274"/>
                  </a:lnTo>
                  <a:lnTo>
                    <a:pt x="580" y="2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5"/>
            <p:cNvSpPr/>
            <p:nvPr/>
          </p:nvSpPr>
          <p:spPr>
            <a:xfrm>
              <a:off x="4662532" y="4377087"/>
              <a:ext cx="14705" cy="9515"/>
            </a:xfrm>
            <a:custGeom>
              <a:rect b="b" l="l" r="r" t="t"/>
              <a:pathLst>
                <a:path extrusionOk="0" h="316" w="412">
                  <a:moveTo>
                    <a:pt x="412" y="274"/>
                  </a:moveTo>
                  <a:lnTo>
                    <a:pt x="412" y="91"/>
                  </a:lnTo>
                  <a:cubicBezTo>
                    <a:pt x="219" y="92"/>
                    <a:pt x="183" y="18"/>
                    <a:pt x="25" y="1"/>
                  </a:cubicBezTo>
                  <a:cubicBezTo>
                    <a:pt x="45" y="143"/>
                    <a:pt x="1" y="315"/>
                    <a:pt x="412"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5"/>
            <p:cNvSpPr/>
            <p:nvPr/>
          </p:nvSpPr>
          <p:spPr>
            <a:xfrm>
              <a:off x="805351" y="4379074"/>
              <a:ext cx="14027" cy="4276"/>
            </a:xfrm>
            <a:custGeom>
              <a:rect b="b" l="l" r="r" t="t"/>
              <a:pathLst>
                <a:path extrusionOk="0" h="142" w="393">
                  <a:moveTo>
                    <a:pt x="294" y="25"/>
                  </a:moveTo>
                  <a:cubicBezTo>
                    <a:pt x="241" y="0"/>
                    <a:pt x="1" y="69"/>
                    <a:pt x="99" y="116"/>
                  </a:cubicBezTo>
                  <a:cubicBezTo>
                    <a:pt x="156" y="141"/>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5"/>
            <p:cNvSpPr/>
            <p:nvPr/>
          </p:nvSpPr>
          <p:spPr>
            <a:xfrm>
              <a:off x="8779551" y="4373745"/>
              <a:ext cx="13849" cy="6775"/>
            </a:xfrm>
            <a:custGeom>
              <a:rect b="b" l="l" r="r" t="t"/>
              <a:pathLst>
                <a:path extrusionOk="0" h="225" w="388">
                  <a:moveTo>
                    <a:pt x="388" y="112"/>
                  </a:moveTo>
                  <a:cubicBezTo>
                    <a:pt x="346" y="1"/>
                    <a:pt x="171" y="57"/>
                    <a:pt x="0" y="112"/>
                  </a:cubicBezTo>
                  <a:cubicBezTo>
                    <a:pt x="4" y="202"/>
                    <a:pt x="336" y="224"/>
                    <a:pt x="388"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5"/>
            <p:cNvSpPr/>
            <p:nvPr/>
          </p:nvSpPr>
          <p:spPr>
            <a:xfrm>
              <a:off x="8996236" y="4370855"/>
              <a:ext cx="14063" cy="4276"/>
            </a:xfrm>
            <a:custGeom>
              <a:rect b="b" l="l" r="r" t="t"/>
              <a:pathLst>
                <a:path extrusionOk="0" h="142" w="394">
                  <a:moveTo>
                    <a:pt x="294" y="25"/>
                  </a:moveTo>
                  <a:cubicBezTo>
                    <a:pt x="238" y="0"/>
                    <a:pt x="0" y="68"/>
                    <a:pt x="100" y="116"/>
                  </a:cubicBezTo>
                  <a:cubicBezTo>
                    <a:pt x="152" y="141"/>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5"/>
            <p:cNvSpPr/>
            <p:nvPr/>
          </p:nvSpPr>
          <p:spPr>
            <a:xfrm>
              <a:off x="8913574" y="4370855"/>
              <a:ext cx="14170" cy="4276"/>
            </a:xfrm>
            <a:custGeom>
              <a:rect b="b" l="l" r="r" t="t"/>
              <a:pathLst>
                <a:path extrusionOk="0" h="142" w="397">
                  <a:moveTo>
                    <a:pt x="296" y="25"/>
                  </a:moveTo>
                  <a:cubicBezTo>
                    <a:pt x="242" y="0"/>
                    <a:pt x="1" y="68"/>
                    <a:pt x="104" y="116"/>
                  </a:cubicBezTo>
                  <a:cubicBezTo>
                    <a:pt x="157" y="141"/>
                    <a:pt x="396" y="72"/>
                    <a:pt x="296"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5"/>
            <p:cNvSpPr/>
            <p:nvPr/>
          </p:nvSpPr>
          <p:spPr>
            <a:xfrm>
              <a:off x="8571146" y="4359805"/>
              <a:ext cx="22629" cy="11833"/>
            </a:xfrm>
            <a:custGeom>
              <a:rect b="b" l="l" r="r" t="t"/>
              <a:pathLst>
                <a:path extrusionOk="0" h="393" w="634">
                  <a:moveTo>
                    <a:pt x="634" y="392"/>
                  </a:moveTo>
                  <a:lnTo>
                    <a:pt x="634" y="28"/>
                  </a:lnTo>
                  <a:cubicBezTo>
                    <a:pt x="124" y="0"/>
                    <a:pt x="0" y="154"/>
                    <a:pt x="54" y="3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5"/>
            <p:cNvSpPr/>
            <p:nvPr/>
          </p:nvSpPr>
          <p:spPr>
            <a:xfrm>
              <a:off x="1713958" y="4368085"/>
              <a:ext cx="14063" cy="4336"/>
            </a:xfrm>
            <a:custGeom>
              <a:rect b="b" l="l" r="r" t="t"/>
              <a:pathLst>
                <a:path extrusionOk="0" h="144" w="394">
                  <a:moveTo>
                    <a:pt x="291" y="26"/>
                  </a:moveTo>
                  <a:cubicBezTo>
                    <a:pt x="238" y="1"/>
                    <a:pt x="0" y="70"/>
                    <a:pt x="101" y="117"/>
                  </a:cubicBezTo>
                  <a:cubicBezTo>
                    <a:pt x="152" y="143"/>
                    <a:pt x="393" y="75"/>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5"/>
            <p:cNvSpPr/>
            <p:nvPr/>
          </p:nvSpPr>
          <p:spPr>
            <a:xfrm>
              <a:off x="1690009" y="4355198"/>
              <a:ext cx="22950" cy="13700"/>
            </a:xfrm>
            <a:custGeom>
              <a:rect b="b" l="l" r="r" t="t"/>
              <a:pathLst>
                <a:path extrusionOk="0" h="455" w="643">
                  <a:moveTo>
                    <a:pt x="0" y="92"/>
                  </a:moveTo>
                  <a:lnTo>
                    <a:pt x="0" y="455"/>
                  </a:lnTo>
                  <a:lnTo>
                    <a:pt x="580" y="455"/>
                  </a:lnTo>
                  <a:cubicBezTo>
                    <a:pt x="630" y="219"/>
                    <a:pt x="643" y="1"/>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5"/>
            <p:cNvSpPr/>
            <p:nvPr/>
          </p:nvSpPr>
          <p:spPr>
            <a:xfrm>
              <a:off x="8063751" y="4355198"/>
              <a:ext cx="26841" cy="13038"/>
            </a:xfrm>
            <a:custGeom>
              <a:rect b="b" l="l" r="r" t="t"/>
              <a:pathLst>
                <a:path extrusionOk="0" h="433" w="752">
                  <a:moveTo>
                    <a:pt x="191" y="1"/>
                  </a:moveTo>
                  <a:cubicBezTo>
                    <a:pt x="209" y="159"/>
                    <a:pt x="150" y="283"/>
                    <a:pt x="0" y="362"/>
                  </a:cubicBezTo>
                  <a:cubicBezTo>
                    <a:pt x="658" y="433"/>
                    <a:pt x="752" y="16"/>
                    <a:pt x="1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5"/>
            <p:cNvSpPr/>
            <p:nvPr/>
          </p:nvSpPr>
          <p:spPr>
            <a:xfrm>
              <a:off x="3851185" y="4359986"/>
              <a:ext cx="13849" cy="7437"/>
            </a:xfrm>
            <a:custGeom>
              <a:rect b="b" l="l" r="r" t="t"/>
              <a:pathLst>
                <a:path extrusionOk="0" h="247" w="388">
                  <a:moveTo>
                    <a:pt x="388" y="113"/>
                  </a:moveTo>
                  <a:cubicBezTo>
                    <a:pt x="385" y="22"/>
                    <a:pt x="50" y="1"/>
                    <a:pt x="0" y="113"/>
                  </a:cubicBezTo>
                  <a:cubicBezTo>
                    <a:pt x="219" y="104"/>
                    <a:pt x="304" y="246"/>
                    <a:pt x="388"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5"/>
            <p:cNvSpPr/>
            <p:nvPr/>
          </p:nvSpPr>
          <p:spPr>
            <a:xfrm>
              <a:off x="1486672" y="4362665"/>
              <a:ext cx="14206" cy="4276"/>
            </a:xfrm>
            <a:custGeom>
              <a:rect b="b" l="l" r="r" t="t"/>
              <a:pathLst>
                <a:path extrusionOk="0" h="142" w="398">
                  <a:moveTo>
                    <a:pt x="296" y="24"/>
                  </a:moveTo>
                  <a:cubicBezTo>
                    <a:pt x="242" y="1"/>
                    <a:pt x="1" y="69"/>
                    <a:pt x="104" y="116"/>
                  </a:cubicBezTo>
                  <a:cubicBezTo>
                    <a:pt x="158" y="142"/>
                    <a:pt x="398" y="73"/>
                    <a:pt x="296"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5"/>
            <p:cNvSpPr/>
            <p:nvPr/>
          </p:nvSpPr>
          <p:spPr>
            <a:xfrm>
              <a:off x="506003" y="4360317"/>
              <a:ext cx="7031" cy="6233"/>
            </a:xfrm>
            <a:custGeom>
              <a:rect b="b" l="l" r="r" t="t"/>
              <a:pathLst>
                <a:path extrusionOk="0" h="207" w="197">
                  <a:moveTo>
                    <a:pt x="197" y="102"/>
                  </a:moveTo>
                  <a:cubicBezTo>
                    <a:pt x="197" y="53"/>
                    <a:pt x="37" y="0"/>
                    <a:pt x="4" y="102"/>
                  </a:cubicBezTo>
                  <a:cubicBezTo>
                    <a:pt x="1" y="153"/>
                    <a:pt x="160" y="207"/>
                    <a:pt x="197"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5"/>
            <p:cNvSpPr/>
            <p:nvPr/>
          </p:nvSpPr>
          <p:spPr>
            <a:xfrm>
              <a:off x="217006" y="4357095"/>
              <a:ext cx="27626" cy="9936"/>
            </a:xfrm>
            <a:custGeom>
              <a:rect b="b" l="l" r="r" t="t"/>
              <a:pathLst>
                <a:path extrusionOk="0" h="330" w="774">
                  <a:moveTo>
                    <a:pt x="774" y="120"/>
                  </a:moveTo>
                  <a:cubicBezTo>
                    <a:pt x="514" y="3"/>
                    <a:pt x="54" y="0"/>
                    <a:pt x="1" y="209"/>
                  </a:cubicBezTo>
                  <a:cubicBezTo>
                    <a:pt x="257" y="329"/>
                    <a:pt x="719" y="329"/>
                    <a:pt x="774" y="1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5"/>
            <p:cNvSpPr/>
            <p:nvPr/>
          </p:nvSpPr>
          <p:spPr>
            <a:xfrm>
              <a:off x="4081219" y="4346828"/>
              <a:ext cx="37120" cy="16591"/>
            </a:xfrm>
            <a:custGeom>
              <a:rect b="b" l="l" r="r" t="t"/>
              <a:pathLst>
                <a:path extrusionOk="0" h="551" w="1040">
                  <a:moveTo>
                    <a:pt x="887" y="550"/>
                  </a:moveTo>
                  <a:cubicBezTo>
                    <a:pt x="1040" y="1"/>
                    <a:pt x="1" y="490"/>
                    <a:pt x="887" y="5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5"/>
            <p:cNvSpPr/>
            <p:nvPr/>
          </p:nvSpPr>
          <p:spPr>
            <a:xfrm>
              <a:off x="806207" y="4355409"/>
              <a:ext cx="34086" cy="8792"/>
            </a:xfrm>
            <a:custGeom>
              <a:rect b="b" l="l" r="r" t="t"/>
              <a:pathLst>
                <a:path extrusionOk="0" h="292" w="955">
                  <a:moveTo>
                    <a:pt x="75" y="176"/>
                  </a:moveTo>
                  <a:cubicBezTo>
                    <a:pt x="321" y="180"/>
                    <a:pt x="345" y="291"/>
                    <a:pt x="655" y="265"/>
                  </a:cubicBezTo>
                  <a:cubicBezTo>
                    <a:pt x="954" y="43"/>
                    <a:pt x="0" y="0"/>
                    <a:pt x="75" y="1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5"/>
            <p:cNvSpPr/>
            <p:nvPr/>
          </p:nvSpPr>
          <p:spPr>
            <a:xfrm>
              <a:off x="6903837" y="4357216"/>
              <a:ext cx="13991" cy="4215"/>
            </a:xfrm>
            <a:custGeom>
              <a:rect b="b" l="l" r="r" t="t"/>
              <a:pathLst>
                <a:path extrusionOk="0" h="140" w="392">
                  <a:moveTo>
                    <a:pt x="294" y="25"/>
                  </a:moveTo>
                  <a:cubicBezTo>
                    <a:pt x="239" y="0"/>
                    <a:pt x="0" y="68"/>
                    <a:pt x="98" y="116"/>
                  </a:cubicBezTo>
                  <a:cubicBezTo>
                    <a:pt x="153" y="140"/>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5"/>
            <p:cNvSpPr/>
            <p:nvPr/>
          </p:nvSpPr>
          <p:spPr>
            <a:xfrm>
              <a:off x="5927023" y="4349749"/>
              <a:ext cx="25556" cy="10990"/>
            </a:xfrm>
            <a:custGeom>
              <a:rect b="b" l="l" r="r" t="t"/>
              <a:pathLst>
                <a:path extrusionOk="0" h="365" w="716">
                  <a:moveTo>
                    <a:pt x="662" y="364"/>
                  </a:moveTo>
                  <a:cubicBezTo>
                    <a:pt x="716" y="157"/>
                    <a:pt x="613" y="21"/>
                    <a:pt x="275" y="0"/>
                  </a:cubicBezTo>
                  <a:cubicBezTo>
                    <a:pt x="215" y="123"/>
                    <a:pt x="1" y="173"/>
                    <a:pt x="84"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5"/>
            <p:cNvSpPr/>
            <p:nvPr/>
          </p:nvSpPr>
          <p:spPr>
            <a:xfrm>
              <a:off x="2857632" y="4346015"/>
              <a:ext cx="39833" cy="15838"/>
            </a:xfrm>
            <a:custGeom>
              <a:rect b="b" l="l" r="r" t="t"/>
              <a:pathLst>
                <a:path extrusionOk="0" h="526" w="1116">
                  <a:moveTo>
                    <a:pt x="650" y="306"/>
                  </a:moveTo>
                  <a:cubicBezTo>
                    <a:pt x="1116" y="0"/>
                    <a:pt x="1" y="525"/>
                    <a:pt x="650"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5"/>
            <p:cNvSpPr/>
            <p:nvPr/>
          </p:nvSpPr>
          <p:spPr>
            <a:xfrm>
              <a:off x="2122701" y="4346979"/>
              <a:ext cx="14705" cy="9515"/>
            </a:xfrm>
            <a:custGeom>
              <a:rect b="b" l="l" r="r" t="t"/>
              <a:pathLst>
                <a:path extrusionOk="0" h="316" w="412">
                  <a:moveTo>
                    <a:pt x="411" y="274"/>
                  </a:moveTo>
                  <a:lnTo>
                    <a:pt x="411" y="92"/>
                  </a:lnTo>
                  <a:cubicBezTo>
                    <a:pt x="219" y="92"/>
                    <a:pt x="182" y="19"/>
                    <a:pt x="26" y="1"/>
                  </a:cubicBezTo>
                  <a:cubicBezTo>
                    <a:pt x="46" y="145"/>
                    <a:pt x="0" y="316"/>
                    <a:pt x="411"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5"/>
            <p:cNvSpPr/>
            <p:nvPr/>
          </p:nvSpPr>
          <p:spPr>
            <a:xfrm>
              <a:off x="1855155" y="4352489"/>
              <a:ext cx="13884" cy="2740"/>
            </a:xfrm>
            <a:custGeom>
              <a:rect b="b" l="l" r="r" t="t"/>
              <a:pathLst>
                <a:path extrusionOk="0" h="91" w="389">
                  <a:moveTo>
                    <a:pt x="389" y="1"/>
                  </a:moveTo>
                  <a:cubicBezTo>
                    <a:pt x="238" y="20"/>
                    <a:pt x="6" y="2"/>
                    <a:pt x="1" y="91"/>
                  </a:cubicBezTo>
                  <a:cubicBezTo>
                    <a:pt x="152" y="71"/>
                    <a:pt x="382" y="88"/>
                    <a:pt x="3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5"/>
            <p:cNvSpPr/>
            <p:nvPr/>
          </p:nvSpPr>
          <p:spPr>
            <a:xfrm>
              <a:off x="3944056" y="4348966"/>
              <a:ext cx="13991" cy="4306"/>
            </a:xfrm>
            <a:custGeom>
              <a:rect b="b" l="l" r="r" t="t"/>
              <a:pathLst>
                <a:path extrusionOk="0" h="143" w="392">
                  <a:moveTo>
                    <a:pt x="293" y="26"/>
                  </a:moveTo>
                  <a:cubicBezTo>
                    <a:pt x="242" y="0"/>
                    <a:pt x="1" y="68"/>
                    <a:pt x="100" y="118"/>
                  </a:cubicBezTo>
                  <a:cubicBezTo>
                    <a:pt x="155" y="142"/>
                    <a:pt x="391"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5"/>
            <p:cNvSpPr/>
            <p:nvPr/>
          </p:nvSpPr>
          <p:spPr>
            <a:xfrm>
              <a:off x="750350" y="4348966"/>
              <a:ext cx="13956" cy="4306"/>
            </a:xfrm>
            <a:custGeom>
              <a:rect b="b" l="l" r="r" t="t"/>
              <a:pathLst>
                <a:path extrusionOk="0" h="143" w="391">
                  <a:moveTo>
                    <a:pt x="293" y="26"/>
                  </a:moveTo>
                  <a:cubicBezTo>
                    <a:pt x="239" y="0"/>
                    <a:pt x="0" y="68"/>
                    <a:pt x="99" y="118"/>
                  </a:cubicBezTo>
                  <a:cubicBezTo>
                    <a:pt x="152" y="142"/>
                    <a:pt x="390"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5"/>
            <p:cNvSpPr/>
            <p:nvPr/>
          </p:nvSpPr>
          <p:spPr>
            <a:xfrm>
              <a:off x="6928108" y="4344269"/>
              <a:ext cx="13777" cy="5540"/>
            </a:xfrm>
            <a:custGeom>
              <a:rect b="b" l="l" r="r" t="t"/>
              <a:pathLst>
                <a:path extrusionOk="0" h="184" w="386">
                  <a:moveTo>
                    <a:pt x="386" y="1"/>
                  </a:moveTo>
                  <a:lnTo>
                    <a:pt x="0" y="1"/>
                  </a:lnTo>
                  <a:lnTo>
                    <a:pt x="0" y="184"/>
                  </a:lnTo>
                  <a:lnTo>
                    <a:pt x="386"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5"/>
            <p:cNvSpPr/>
            <p:nvPr/>
          </p:nvSpPr>
          <p:spPr>
            <a:xfrm>
              <a:off x="3101014" y="4341529"/>
              <a:ext cx="13777" cy="5540"/>
            </a:xfrm>
            <a:custGeom>
              <a:rect b="b" l="l" r="r" t="t"/>
              <a:pathLst>
                <a:path extrusionOk="0" h="184"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5"/>
            <p:cNvSpPr/>
            <p:nvPr/>
          </p:nvSpPr>
          <p:spPr>
            <a:xfrm>
              <a:off x="2031473" y="4338970"/>
              <a:ext cx="34051" cy="8882"/>
            </a:xfrm>
            <a:custGeom>
              <a:rect b="b" l="l" r="r" t="t"/>
              <a:pathLst>
                <a:path extrusionOk="0" h="295" w="954">
                  <a:moveTo>
                    <a:pt x="75" y="177"/>
                  </a:moveTo>
                  <a:cubicBezTo>
                    <a:pt x="321" y="182"/>
                    <a:pt x="341" y="294"/>
                    <a:pt x="654" y="268"/>
                  </a:cubicBezTo>
                  <a:cubicBezTo>
                    <a:pt x="953" y="45"/>
                    <a:pt x="0" y="1"/>
                    <a:pt x="75"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5"/>
            <p:cNvSpPr/>
            <p:nvPr/>
          </p:nvSpPr>
          <p:spPr>
            <a:xfrm>
              <a:off x="3083739" y="4340776"/>
              <a:ext cx="13956" cy="4276"/>
            </a:xfrm>
            <a:custGeom>
              <a:rect b="b" l="l" r="r" t="t"/>
              <a:pathLst>
                <a:path extrusionOk="0" h="142" w="391">
                  <a:moveTo>
                    <a:pt x="290" y="25"/>
                  </a:moveTo>
                  <a:cubicBezTo>
                    <a:pt x="237" y="1"/>
                    <a:pt x="1" y="70"/>
                    <a:pt x="98" y="117"/>
                  </a:cubicBezTo>
                  <a:cubicBezTo>
                    <a:pt x="152" y="142"/>
                    <a:pt x="391" y="71"/>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5"/>
            <p:cNvSpPr/>
            <p:nvPr/>
          </p:nvSpPr>
          <p:spPr>
            <a:xfrm>
              <a:off x="2171849" y="4341529"/>
              <a:ext cx="13706" cy="2770"/>
            </a:xfrm>
            <a:custGeom>
              <a:rect b="b" l="l" r="r" t="t"/>
              <a:pathLst>
                <a:path extrusionOk="0" h="92" w="384">
                  <a:moveTo>
                    <a:pt x="384" y="0"/>
                  </a:moveTo>
                  <a:cubicBezTo>
                    <a:pt x="235" y="20"/>
                    <a:pt x="3" y="4"/>
                    <a:pt x="0" y="92"/>
                  </a:cubicBezTo>
                  <a:cubicBezTo>
                    <a:pt x="149" y="71"/>
                    <a:pt x="377" y="89"/>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5"/>
            <p:cNvSpPr/>
            <p:nvPr/>
          </p:nvSpPr>
          <p:spPr>
            <a:xfrm>
              <a:off x="2027225" y="5008644"/>
              <a:ext cx="50683" cy="16410"/>
            </a:xfrm>
            <a:custGeom>
              <a:rect b="b" l="l" r="r" t="t"/>
              <a:pathLst>
                <a:path extrusionOk="0" h="545" w="1420">
                  <a:moveTo>
                    <a:pt x="194" y="545"/>
                  </a:moveTo>
                  <a:cubicBezTo>
                    <a:pt x="1419" y="479"/>
                    <a:pt x="207" y="0"/>
                    <a:pt x="0" y="271"/>
                  </a:cubicBezTo>
                  <a:cubicBezTo>
                    <a:pt x="226" y="289"/>
                    <a:pt x="211" y="417"/>
                    <a:pt x="19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5"/>
            <p:cNvSpPr/>
            <p:nvPr/>
          </p:nvSpPr>
          <p:spPr>
            <a:xfrm>
              <a:off x="8717625" y="4718789"/>
              <a:ext cx="34479" cy="10990"/>
            </a:xfrm>
            <a:custGeom>
              <a:rect b="b" l="l" r="r" t="t"/>
              <a:pathLst>
                <a:path extrusionOk="0" h="365" w="966">
                  <a:moveTo>
                    <a:pt x="965" y="365"/>
                  </a:moveTo>
                  <a:cubicBezTo>
                    <a:pt x="897" y="123"/>
                    <a:pt x="459" y="59"/>
                    <a:pt x="0" y="0"/>
                  </a:cubicBezTo>
                  <a:cubicBezTo>
                    <a:pt x="79" y="237"/>
                    <a:pt x="601" y="264"/>
                    <a:pt x="965"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5"/>
            <p:cNvSpPr/>
            <p:nvPr/>
          </p:nvSpPr>
          <p:spPr>
            <a:xfrm>
              <a:off x="9040779" y="4491891"/>
              <a:ext cx="36799" cy="16320"/>
            </a:xfrm>
            <a:custGeom>
              <a:rect b="b" l="l" r="r" t="t"/>
              <a:pathLst>
                <a:path extrusionOk="0" h="542" w="1031">
                  <a:moveTo>
                    <a:pt x="203" y="455"/>
                  </a:moveTo>
                  <a:cubicBezTo>
                    <a:pt x="791" y="541"/>
                    <a:pt x="1030" y="10"/>
                    <a:pt x="781" y="1"/>
                  </a:cubicBezTo>
                  <a:cubicBezTo>
                    <a:pt x="609" y="161"/>
                    <a:pt x="0" y="117"/>
                    <a:pt x="203"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5"/>
            <p:cNvSpPr/>
            <p:nvPr/>
          </p:nvSpPr>
          <p:spPr>
            <a:xfrm>
              <a:off x="780616" y="4419510"/>
              <a:ext cx="35264" cy="10117"/>
            </a:xfrm>
            <a:custGeom>
              <a:rect b="b" l="l" r="r" t="t"/>
              <a:pathLst>
                <a:path extrusionOk="0" h="336" w="988">
                  <a:moveTo>
                    <a:pt x="409" y="316"/>
                  </a:moveTo>
                  <a:cubicBezTo>
                    <a:pt x="487" y="162"/>
                    <a:pt x="658" y="336"/>
                    <a:pt x="987" y="316"/>
                  </a:cubicBezTo>
                  <a:lnTo>
                    <a:pt x="987" y="45"/>
                  </a:lnTo>
                  <a:cubicBezTo>
                    <a:pt x="613" y="0"/>
                    <a:pt x="1" y="289"/>
                    <a:pt x="409" y="3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5"/>
            <p:cNvSpPr/>
            <p:nvPr/>
          </p:nvSpPr>
          <p:spPr>
            <a:xfrm>
              <a:off x="754097" y="4355921"/>
              <a:ext cx="37656" cy="11111"/>
            </a:xfrm>
            <a:custGeom>
              <a:rect b="b" l="l" r="r" t="t"/>
              <a:pathLst>
                <a:path extrusionOk="0" h="369" w="1055">
                  <a:moveTo>
                    <a:pt x="960" y="248"/>
                  </a:moveTo>
                  <a:cubicBezTo>
                    <a:pt x="574" y="248"/>
                    <a:pt x="715" y="0"/>
                    <a:pt x="188" y="68"/>
                  </a:cubicBezTo>
                  <a:cubicBezTo>
                    <a:pt x="1" y="290"/>
                    <a:pt x="1054" y="368"/>
                    <a:pt x="960" y="2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88" name="Google Shape;8088;p5"/>
          <p:cNvSpPr txBox="1"/>
          <p:nvPr>
            <p:ph idx="1" type="subTitle"/>
          </p:nvPr>
        </p:nvSpPr>
        <p:spPr>
          <a:xfrm>
            <a:off x="1290775" y="2123838"/>
            <a:ext cx="2907600" cy="629100"/>
          </a:xfrm>
          <a:prstGeom prst="rect">
            <a:avLst/>
          </a:prstGeom>
          <a:solidFill>
            <a:schemeClr val="accent3"/>
          </a:solidFill>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Bebas Neue"/>
              <a:buNone/>
              <a:defRPr sz="1800">
                <a:latin typeface="Kirang Haerang"/>
                <a:ea typeface="Kirang Haerang"/>
                <a:cs typeface="Kirang Haerang"/>
                <a:sym typeface="Kirang Haerang"/>
              </a:defRPr>
            </a:lvl1pPr>
            <a:lvl2pPr lvl="1" algn="ctr">
              <a:lnSpc>
                <a:spcPct val="100000"/>
              </a:lnSpc>
              <a:spcBef>
                <a:spcPts val="0"/>
              </a:spcBef>
              <a:spcAft>
                <a:spcPts val="0"/>
              </a:spcAft>
              <a:buSzPts val="1400"/>
              <a:buFont typeface="Bebas Neue"/>
              <a:buNone/>
              <a:defRPr>
                <a:latin typeface="Bebas Neue"/>
                <a:ea typeface="Bebas Neue"/>
                <a:cs typeface="Bebas Neue"/>
                <a:sym typeface="Bebas Neue"/>
              </a:defRPr>
            </a:lvl2pPr>
            <a:lvl3pPr lvl="2" algn="ctr">
              <a:lnSpc>
                <a:spcPct val="100000"/>
              </a:lnSpc>
              <a:spcBef>
                <a:spcPts val="0"/>
              </a:spcBef>
              <a:spcAft>
                <a:spcPts val="0"/>
              </a:spcAft>
              <a:buSzPts val="1400"/>
              <a:buFont typeface="Bebas Neue"/>
              <a:buNone/>
              <a:defRPr>
                <a:latin typeface="Bebas Neue"/>
                <a:ea typeface="Bebas Neue"/>
                <a:cs typeface="Bebas Neue"/>
                <a:sym typeface="Bebas Neue"/>
              </a:defRPr>
            </a:lvl3pPr>
            <a:lvl4pPr lvl="3" algn="ctr">
              <a:lnSpc>
                <a:spcPct val="100000"/>
              </a:lnSpc>
              <a:spcBef>
                <a:spcPts val="0"/>
              </a:spcBef>
              <a:spcAft>
                <a:spcPts val="0"/>
              </a:spcAft>
              <a:buSzPts val="1400"/>
              <a:buFont typeface="Bebas Neue"/>
              <a:buNone/>
              <a:defRPr>
                <a:latin typeface="Bebas Neue"/>
                <a:ea typeface="Bebas Neue"/>
                <a:cs typeface="Bebas Neue"/>
                <a:sym typeface="Bebas Neue"/>
              </a:defRPr>
            </a:lvl4pPr>
            <a:lvl5pPr lvl="4" algn="ctr">
              <a:lnSpc>
                <a:spcPct val="100000"/>
              </a:lnSpc>
              <a:spcBef>
                <a:spcPts val="0"/>
              </a:spcBef>
              <a:spcAft>
                <a:spcPts val="0"/>
              </a:spcAft>
              <a:buSzPts val="1400"/>
              <a:buFont typeface="Bebas Neue"/>
              <a:buNone/>
              <a:defRPr>
                <a:latin typeface="Bebas Neue"/>
                <a:ea typeface="Bebas Neue"/>
                <a:cs typeface="Bebas Neue"/>
                <a:sym typeface="Bebas Neue"/>
              </a:defRPr>
            </a:lvl5pPr>
            <a:lvl6pPr lvl="5" algn="ctr">
              <a:lnSpc>
                <a:spcPct val="100000"/>
              </a:lnSpc>
              <a:spcBef>
                <a:spcPts val="0"/>
              </a:spcBef>
              <a:spcAft>
                <a:spcPts val="0"/>
              </a:spcAft>
              <a:buSzPts val="1400"/>
              <a:buFont typeface="Bebas Neue"/>
              <a:buNone/>
              <a:defRPr>
                <a:latin typeface="Bebas Neue"/>
                <a:ea typeface="Bebas Neue"/>
                <a:cs typeface="Bebas Neue"/>
                <a:sym typeface="Bebas Neue"/>
              </a:defRPr>
            </a:lvl6pPr>
            <a:lvl7pPr lvl="6" algn="ctr">
              <a:lnSpc>
                <a:spcPct val="100000"/>
              </a:lnSpc>
              <a:spcBef>
                <a:spcPts val="0"/>
              </a:spcBef>
              <a:spcAft>
                <a:spcPts val="0"/>
              </a:spcAft>
              <a:buSzPts val="1400"/>
              <a:buFont typeface="Bebas Neue"/>
              <a:buNone/>
              <a:defRPr>
                <a:latin typeface="Bebas Neue"/>
                <a:ea typeface="Bebas Neue"/>
                <a:cs typeface="Bebas Neue"/>
                <a:sym typeface="Bebas Neue"/>
              </a:defRPr>
            </a:lvl7pPr>
            <a:lvl8pPr lvl="7" algn="ctr">
              <a:lnSpc>
                <a:spcPct val="100000"/>
              </a:lnSpc>
              <a:spcBef>
                <a:spcPts val="0"/>
              </a:spcBef>
              <a:spcAft>
                <a:spcPts val="0"/>
              </a:spcAft>
              <a:buSzPts val="1400"/>
              <a:buFont typeface="Bebas Neue"/>
              <a:buNone/>
              <a:defRPr>
                <a:latin typeface="Bebas Neue"/>
                <a:ea typeface="Bebas Neue"/>
                <a:cs typeface="Bebas Neue"/>
                <a:sym typeface="Bebas Neue"/>
              </a:defRPr>
            </a:lvl8pPr>
            <a:lvl9pPr lvl="8" algn="ctr">
              <a:lnSpc>
                <a:spcPct val="100000"/>
              </a:lnSpc>
              <a:spcBef>
                <a:spcPts val="0"/>
              </a:spcBef>
              <a:spcAft>
                <a:spcPts val="0"/>
              </a:spcAft>
              <a:buSzPts val="1400"/>
              <a:buFont typeface="Bebas Neue"/>
              <a:buNone/>
              <a:defRPr>
                <a:latin typeface="Bebas Neue"/>
                <a:ea typeface="Bebas Neue"/>
                <a:cs typeface="Bebas Neue"/>
                <a:sym typeface="Bebas Neue"/>
              </a:defRPr>
            </a:lvl9pPr>
          </a:lstStyle>
          <a:p/>
        </p:txBody>
      </p:sp>
      <p:sp>
        <p:nvSpPr>
          <p:cNvPr id="8089" name="Google Shape;8089;p5"/>
          <p:cNvSpPr txBox="1"/>
          <p:nvPr>
            <p:ph idx="2" type="subTitle"/>
          </p:nvPr>
        </p:nvSpPr>
        <p:spPr>
          <a:xfrm>
            <a:off x="4945650" y="2123838"/>
            <a:ext cx="2907600" cy="629100"/>
          </a:xfrm>
          <a:prstGeom prst="rect">
            <a:avLst/>
          </a:prstGeom>
          <a:solidFill>
            <a:schemeClr val="accent3"/>
          </a:solidFill>
        </p:spPr>
        <p:txBody>
          <a:bodyPr anchorCtr="0" anchor="t" bIns="91425" lIns="91425" spcFirstLastPara="1" rIns="91425" wrap="square" tIns="91425">
            <a:noAutofit/>
          </a:bodyPr>
          <a:lstStyle>
            <a:lvl1pPr lvl="0" rtl="0" algn="ctr">
              <a:lnSpc>
                <a:spcPct val="100000"/>
              </a:lnSpc>
              <a:spcBef>
                <a:spcPts val="0"/>
              </a:spcBef>
              <a:spcAft>
                <a:spcPts val="0"/>
              </a:spcAft>
              <a:buSzPts val="1400"/>
              <a:buFont typeface="Bebas Neue"/>
              <a:buNone/>
              <a:defRPr sz="1800">
                <a:latin typeface="Kirang Haerang"/>
                <a:ea typeface="Kirang Haerang"/>
                <a:cs typeface="Kirang Haerang"/>
                <a:sym typeface="Kirang Haerang"/>
              </a:defRPr>
            </a:lvl1pPr>
            <a:lvl2pPr lvl="1" rtl="0" algn="ctr">
              <a:lnSpc>
                <a:spcPct val="100000"/>
              </a:lnSpc>
              <a:spcBef>
                <a:spcPts val="0"/>
              </a:spcBef>
              <a:spcAft>
                <a:spcPts val="0"/>
              </a:spcAft>
              <a:buSzPts val="1400"/>
              <a:buFont typeface="Bebas Neue"/>
              <a:buNone/>
              <a:defRPr>
                <a:latin typeface="Bebas Neue"/>
                <a:ea typeface="Bebas Neue"/>
                <a:cs typeface="Bebas Neue"/>
                <a:sym typeface="Bebas Neue"/>
              </a:defRPr>
            </a:lvl2pPr>
            <a:lvl3pPr lvl="2" rtl="0" algn="ctr">
              <a:lnSpc>
                <a:spcPct val="100000"/>
              </a:lnSpc>
              <a:spcBef>
                <a:spcPts val="0"/>
              </a:spcBef>
              <a:spcAft>
                <a:spcPts val="0"/>
              </a:spcAft>
              <a:buSzPts val="1400"/>
              <a:buFont typeface="Bebas Neue"/>
              <a:buNone/>
              <a:defRPr>
                <a:latin typeface="Bebas Neue"/>
                <a:ea typeface="Bebas Neue"/>
                <a:cs typeface="Bebas Neue"/>
                <a:sym typeface="Bebas Neue"/>
              </a:defRPr>
            </a:lvl3pPr>
            <a:lvl4pPr lvl="3" rtl="0" algn="ctr">
              <a:lnSpc>
                <a:spcPct val="100000"/>
              </a:lnSpc>
              <a:spcBef>
                <a:spcPts val="0"/>
              </a:spcBef>
              <a:spcAft>
                <a:spcPts val="0"/>
              </a:spcAft>
              <a:buSzPts val="1400"/>
              <a:buFont typeface="Bebas Neue"/>
              <a:buNone/>
              <a:defRPr>
                <a:latin typeface="Bebas Neue"/>
                <a:ea typeface="Bebas Neue"/>
                <a:cs typeface="Bebas Neue"/>
                <a:sym typeface="Bebas Neue"/>
              </a:defRPr>
            </a:lvl4pPr>
            <a:lvl5pPr lvl="4" rtl="0" algn="ctr">
              <a:lnSpc>
                <a:spcPct val="100000"/>
              </a:lnSpc>
              <a:spcBef>
                <a:spcPts val="0"/>
              </a:spcBef>
              <a:spcAft>
                <a:spcPts val="0"/>
              </a:spcAft>
              <a:buSzPts val="1400"/>
              <a:buFont typeface="Bebas Neue"/>
              <a:buNone/>
              <a:defRPr>
                <a:latin typeface="Bebas Neue"/>
                <a:ea typeface="Bebas Neue"/>
                <a:cs typeface="Bebas Neue"/>
                <a:sym typeface="Bebas Neue"/>
              </a:defRPr>
            </a:lvl5pPr>
            <a:lvl6pPr lvl="5" rtl="0" algn="ctr">
              <a:lnSpc>
                <a:spcPct val="100000"/>
              </a:lnSpc>
              <a:spcBef>
                <a:spcPts val="0"/>
              </a:spcBef>
              <a:spcAft>
                <a:spcPts val="0"/>
              </a:spcAft>
              <a:buSzPts val="1400"/>
              <a:buFont typeface="Bebas Neue"/>
              <a:buNone/>
              <a:defRPr>
                <a:latin typeface="Bebas Neue"/>
                <a:ea typeface="Bebas Neue"/>
                <a:cs typeface="Bebas Neue"/>
                <a:sym typeface="Bebas Neue"/>
              </a:defRPr>
            </a:lvl6pPr>
            <a:lvl7pPr lvl="6" rtl="0" algn="ctr">
              <a:lnSpc>
                <a:spcPct val="100000"/>
              </a:lnSpc>
              <a:spcBef>
                <a:spcPts val="0"/>
              </a:spcBef>
              <a:spcAft>
                <a:spcPts val="0"/>
              </a:spcAft>
              <a:buSzPts val="1400"/>
              <a:buFont typeface="Bebas Neue"/>
              <a:buNone/>
              <a:defRPr>
                <a:latin typeface="Bebas Neue"/>
                <a:ea typeface="Bebas Neue"/>
                <a:cs typeface="Bebas Neue"/>
                <a:sym typeface="Bebas Neue"/>
              </a:defRPr>
            </a:lvl7pPr>
            <a:lvl8pPr lvl="7" rtl="0" algn="ctr">
              <a:lnSpc>
                <a:spcPct val="100000"/>
              </a:lnSpc>
              <a:spcBef>
                <a:spcPts val="0"/>
              </a:spcBef>
              <a:spcAft>
                <a:spcPts val="0"/>
              </a:spcAft>
              <a:buSzPts val="1400"/>
              <a:buFont typeface="Bebas Neue"/>
              <a:buNone/>
              <a:defRPr>
                <a:latin typeface="Bebas Neue"/>
                <a:ea typeface="Bebas Neue"/>
                <a:cs typeface="Bebas Neue"/>
                <a:sym typeface="Bebas Neue"/>
              </a:defRPr>
            </a:lvl8pPr>
            <a:lvl9pPr lvl="8" rtl="0" algn="ctr">
              <a:lnSpc>
                <a:spcPct val="100000"/>
              </a:lnSpc>
              <a:spcBef>
                <a:spcPts val="0"/>
              </a:spcBef>
              <a:spcAft>
                <a:spcPts val="0"/>
              </a:spcAft>
              <a:buSzPts val="1400"/>
              <a:buFont typeface="Bebas Neue"/>
              <a:buNone/>
              <a:defRPr>
                <a:latin typeface="Bebas Neue"/>
                <a:ea typeface="Bebas Neue"/>
                <a:cs typeface="Bebas Neue"/>
                <a:sym typeface="Bebas Neue"/>
              </a:defRPr>
            </a:lvl9pPr>
          </a:lstStyle>
          <a:p/>
        </p:txBody>
      </p:sp>
      <p:sp>
        <p:nvSpPr>
          <p:cNvPr id="8090" name="Google Shape;8090;p5"/>
          <p:cNvSpPr txBox="1"/>
          <p:nvPr>
            <p:ph idx="3" type="subTitle"/>
          </p:nvPr>
        </p:nvSpPr>
        <p:spPr>
          <a:xfrm>
            <a:off x="1290775" y="2781013"/>
            <a:ext cx="2907600" cy="564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091" name="Google Shape;8091;p5"/>
          <p:cNvSpPr txBox="1"/>
          <p:nvPr>
            <p:ph idx="4" type="subTitle"/>
          </p:nvPr>
        </p:nvSpPr>
        <p:spPr>
          <a:xfrm>
            <a:off x="4945650" y="2781013"/>
            <a:ext cx="2907600" cy="564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092" name="Google Shape;8092;p5"/>
          <p:cNvSpPr txBox="1"/>
          <p:nvPr>
            <p:ph idx="5" type="subTitle"/>
          </p:nvPr>
        </p:nvSpPr>
        <p:spPr>
          <a:xfrm>
            <a:off x="720000" y="1348100"/>
            <a:ext cx="7704000" cy="414900"/>
          </a:xfrm>
          <a:prstGeom prst="rect">
            <a:avLst/>
          </a:prstGeom>
          <a:solidFill>
            <a:schemeClr val="accent4"/>
          </a:solidFill>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093" name="Google Shape;8093;p5"/>
          <p:cNvSpPr txBox="1"/>
          <p:nvPr>
            <p:ph type="title"/>
          </p:nvPr>
        </p:nvSpPr>
        <p:spPr>
          <a:xfrm>
            <a:off x="457200" y="411475"/>
            <a:ext cx="8238900" cy="5643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cxnSp>
        <p:nvCxnSpPr>
          <p:cNvPr id="8094" name="Google Shape;8094;p5"/>
          <p:cNvCxnSpPr/>
          <p:nvPr/>
        </p:nvCxnSpPr>
        <p:spPr>
          <a:xfrm>
            <a:off x="820875" y="1154950"/>
            <a:ext cx="528300" cy="0"/>
          </a:xfrm>
          <a:prstGeom prst="straightConnector1">
            <a:avLst/>
          </a:prstGeom>
          <a:noFill/>
          <a:ln cap="flat" cmpd="sng" w="19050">
            <a:solidFill>
              <a:schemeClr val="accent3"/>
            </a:solidFill>
            <a:prstDash val="dash"/>
            <a:round/>
            <a:headEnd len="med" w="med" type="none"/>
            <a:tailEnd len="med" w="med" type="none"/>
          </a:ln>
        </p:spPr>
      </p:cxn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lt1"/>
        </a:solidFill>
      </p:bgPr>
    </p:bg>
    <p:spTree>
      <p:nvGrpSpPr>
        <p:cNvPr id="8095" name="Shape 8095"/>
        <p:cNvGrpSpPr/>
        <p:nvPr/>
      </p:nvGrpSpPr>
      <p:grpSpPr>
        <a:xfrm>
          <a:off x="0" y="0"/>
          <a:ext cx="0" cy="0"/>
          <a:chOff x="0" y="0"/>
          <a:chExt cx="0" cy="0"/>
        </a:xfrm>
      </p:grpSpPr>
      <p:sp>
        <p:nvSpPr>
          <p:cNvPr id="8096" name="Google Shape;8096;p6"/>
          <p:cNvSpPr txBox="1"/>
          <p:nvPr>
            <p:ph type="title"/>
          </p:nvPr>
        </p:nvSpPr>
        <p:spPr>
          <a:xfrm>
            <a:off x="457200" y="411475"/>
            <a:ext cx="8238900" cy="564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1"/>
              </a:buClr>
              <a:buSzPts val="2800"/>
              <a:buNone/>
              <a:defRPr>
                <a:solidFill>
                  <a:schemeClr val="dk1"/>
                </a:solidFill>
              </a:defRPr>
            </a:lvl1pPr>
            <a:lvl2pPr lvl="1" rtl="0">
              <a:spcBef>
                <a:spcPts val="0"/>
              </a:spcBef>
              <a:spcAft>
                <a:spcPts val="0"/>
              </a:spcAft>
              <a:buClr>
                <a:schemeClr val="dk1"/>
              </a:buClr>
              <a:buSzPts val="2800"/>
              <a:buNone/>
              <a:defRPr>
                <a:solidFill>
                  <a:schemeClr val="dk1"/>
                </a:solidFill>
              </a:defRPr>
            </a:lvl2pPr>
            <a:lvl3pPr lvl="2" rtl="0">
              <a:spcBef>
                <a:spcPts val="0"/>
              </a:spcBef>
              <a:spcAft>
                <a:spcPts val="0"/>
              </a:spcAft>
              <a:buClr>
                <a:schemeClr val="dk1"/>
              </a:buClr>
              <a:buSzPts val="2800"/>
              <a:buNone/>
              <a:defRPr>
                <a:solidFill>
                  <a:schemeClr val="dk1"/>
                </a:solidFill>
              </a:defRPr>
            </a:lvl3pPr>
            <a:lvl4pPr lvl="3" rtl="0">
              <a:spcBef>
                <a:spcPts val="0"/>
              </a:spcBef>
              <a:spcAft>
                <a:spcPts val="0"/>
              </a:spcAft>
              <a:buClr>
                <a:schemeClr val="dk1"/>
              </a:buClr>
              <a:buSzPts val="2800"/>
              <a:buNone/>
              <a:defRPr>
                <a:solidFill>
                  <a:schemeClr val="dk1"/>
                </a:solidFill>
              </a:defRPr>
            </a:lvl4pPr>
            <a:lvl5pPr lvl="4" rtl="0">
              <a:spcBef>
                <a:spcPts val="0"/>
              </a:spcBef>
              <a:spcAft>
                <a:spcPts val="0"/>
              </a:spcAft>
              <a:buClr>
                <a:schemeClr val="dk1"/>
              </a:buClr>
              <a:buSzPts val="2800"/>
              <a:buNone/>
              <a:defRPr>
                <a:solidFill>
                  <a:schemeClr val="dk1"/>
                </a:solidFill>
              </a:defRPr>
            </a:lvl5pPr>
            <a:lvl6pPr lvl="5" rtl="0">
              <a:spcBef>
                <a:spcPts val="0"/>
              </a:spcBef>
              <a:spcAft>
                <a:spcPts val="0"/>
              </a:spcAft>
              <a:buClr>
                <a:schemeClr val="dk1"/>
              </a:buClr>
              <a:buSzPts val="2800"/>
              <a:buNone/>
              <a:defRPr>
                <a:solidFill>
                  <a:schemeClr val="dk1"/>
                </a:solidFill>
              </a:defRPr>
            </a:lvl6pPr>
            <a:lvl7pPr lvl="6" rtl="0">
              <a:spcBef>
                <a:spcPts val="0"/>
              </a:spcBef>
              <a:spcAft>
                <a:spcPts val="0"/>
              </a:spcAft>
              <a:buClr>
                <a:schemeClr val="dk1"/>
              </a:buClr>
              <a:buSzPts val="2800"/>
              <a:buNone/>
              <a:defRPr>
                <a:solidFill>
                  <a:schemeClr val="dk1"/>
                </a:solidFill>
              </a:defRPr>
            </a:lvl7pPr>
            <a:lvl8pPr lvl="7" rtl="0">
              <a:spcBef>
                <a:spcPts val="0"/>
              </a:spcBef>
              <a:spcAft>
                <a:spcPts val="0"/>
              </a:spcAft>
              <a:buClr>
                <a:schemeClr val="dk1"/>
              </a:buClr>
              <a:buSzPts val="2800"/>
              <a:buNone/>
              <a:defRPr>
                <a:solidFill>
                  <a:schemeClr val="dk1"/>
                </a:solidFill>
              </a:defRPr>
            </a:lvl8pPr>
            <a:lvl9pPr lvl="8" rtl="0">
              <a:spcBef>
                <a:spcPts val="0"/>
              </a:spcBef>
              <a:spcAft>
                <a:spcPts val="0"/>
              </a:spcAft>
              <a:buClr>
                <a:schemeClr val="dk1"/>
              </a:buClr>
              <a:buSzPts val="2800"/>
              <a:buNone/>
              <a:defRPr>
                <a:solidFill>
                  <a:schemeClr val="dk1"/>
                </a:solidFill>
              </a:defRPr>
            </a:lvl9pPr>
          </a:lstStyle>
          <a:p/>
        </p:txBody>
      </p:sp>
      <p:cxnSp>
        <p:nvCxnSpPr>
          <p:cNvPr id="8097" name="Google Shape;8097;p6"/>
          <p:cNvCxnSpPr/>
          <p:nvPr/>
        </p:nvCxnSpPr>
        <p:spPr>
          <a:xfrm>
            <a:off x="558825" y="975775"/>
            <a:ext cx="528300" cy="0"/>
          </a:xfrm>
          <a:prstGeom prst="straightConnector1">
            <a:avLst/>
          </a:prstGeom>
          <a:noFill/>
          <a:ln cap="flat" cmpd="sng" w="19050">
            <a:solidFill>
              <a:schemeClr val="accent3"/>
            </a:solidFill>
            <a:prstDash val="dash"/>
            <a:round/>
            <a:headEnd len="med" w="med" type="none"/>
            <a:tailEnd len="med" w="med" type="none"/>
          </a:ln>
        </p:spPr>
      </p:cxn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8098" name="Shape 8098"/>
        <p:cNvGrpSpPr/>
        <p:nvPr/>
      </p:nvGrpSpPr>
      <p:grpSpPr>
        <a:xfrm>
          <a:off x="0" y="0"/>
          <a:ext cx="0" cy="0"/>
          <a:chOff x="0" y="0"/>
          <a:chExt cx="0" cy="0"/>
        </a:xfrm>
      </p:grpSpPr>
      <p:grpSp>
        <p:nvGrpSpPr>
          <p:cNvPr id="8099" name="Google Shape;8099;p7"/>
          <p:cNvGrpSpPr/>
          <p:nvPr/>
        </p:nvGrpSpPr>
        <p:grpSpPr>
          <a:xfrm>
            <a:off x="0" y="0"/>
            <a:ext cx="9144000" cy="5143500"/>
            <a:chOff x="0" y="0"/>
            <a:chExt cx="9144000" cy="5143500"/>
          </a:xfrm>
        </p:grpSpPr>
        <p:sp>
          <p:nvSpPr>
            <p:cNvPr id="8100" name="Google Shape;8100;p7"/>
            <p:cNvSpPr/>
            <p:nvPr/>
          </p:nvSpPr>
          <p:spPr>
            <a:xfrm>
              <a:off x="8724086" y="797635"/>
              <a:ext cx="13777" cy="6715"/>
            </a:xfrm>
            <a:custGeom>
              <a:rect b="b" l="l" r="r" t="t"/>
              <a:pathLst>
                <a:path extrusionOk="0" h="223" w="386">
                  <a:moveTo>
                    <a:pt x="386" y="110"/>
                  </a:moveTo>
                  <a:cubicBezTo>
                    <a:pt x="344" y="1"/>
                    <a:pt x="173" y="54"/>
                    <a:pt x="1" y="110"/>
                  </a:cubicBezTo>
                  <a:cubicBezTo>
                    <a:pt x="2" y="199"/>
                    <a:pt x="338" y="223"/>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
            <p:cNvSpPr/>
            <p:nvPr/>
          </p:nvSpPr>
          <p:spPr>
            <a:xfrm>
              <a:off x="8121679" y="800164"/>
              <a:ext cx="14063" cy="4215"/>
            </a:xfrm>
            <a:custGeom>
              <a:rect b="b" l="l" r="r" t="t"/>
              <a:pathLst>
                <a:path extrusionOk="0" h="140" w="394">
                  <a:moveTo>
                    <a:pt x="100" y="115"/>
                  </a:moveTo>
                  <a:cubicBezTo>
                    <a:pt x="154" y="140"/>
                    <a:pt x="394" y="72"/>
                    <a:pt x="292" y="24"/>
                  </a:cubicBezTo>
                  <a:cubicBezTo>
                    <a:pt x="242"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
            <p:cNvSpPr/>
            <p:nvPr/>
          </p:nvSpPr>
          <p:spPr>
            <a:xfrm>
              <a:off x="3299282" y="798207"/>
              <a:ext cx="21630" cy="6353"/>
            </a:xfrm>
            <a:custGeom>
              <a:rect b="b" l="l" r="r" t="t"/>
              <a:pathLst>
                <a:path extrusionOk="0" h="211" w="606">
                  <a:moveTo>
                    <a:pt x="606" y="0"/>
                  </a:moveTo>
                  <a:lnTo>
                    <a:pt x="26" y="0"/>
                  </a:lnTo>
                  <a:cubicBezTo>
                    <a:pt x="0" y="161"/>
                    <a:pt x="219" y="210"/>
                    <a:pt x="606" y="1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
            <p:cNvSpPr/>
            <p:nvPr/>
          </p:nvSpPr>
          <p:spPr>
            <a:xfrm>
              <a:off x="168430" y="798026"/>
              <a:ext cx="23950" cy="5962"/>
            </a:xfrm>
            <a:custGeom>
              <a:rect b="b" l="l" r="r" t="t"/>
              <a:pathLst>
                <a:path extrusionOk="0" h="198" w="671">
                  <a:moveTo>
                    <a:pt x="580" y="6"/>
                  </a:moveTo>
                  <a:cubicBezTo>
                    <a:pt x="247" y="1"/>
                    <a:pt x="84" y="74"/>
                    <a:pt x="0" y="186"/>
                  </a:cubicBezTo>
                  <a:cubicBezTo>
                    <a:pt x="302" y="178"/>
                    <a:pt x="670" y="198"/>
                    <a:pt x="580"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
            <p:cNvSpPr/>
            <p:nvPr/>
          </p:nvSpPr>
          <p:spPr>
            <a:xfrm>
              <a:off x="2725286" y="797394"/>
              <a:ext cx="14134" cy="4276"/>
            </a:xfrm>
            <a:custGeom>
              <a:rect b="b" l="l" r="r" t="t"/>
              <a:pathLst>
                <a:path extrusionOk="0" h="142" w="396">
                  <a:moveTo>
                    <a:pt x="293" y="27"/>
                  </a:moveTo>
                  <a:cubicBezTo>
                    <a:pt x="242" y="1"/>
                    <a:pt x="0" y="69"/>
                    <a:pt x="103" y="116"/>
                  </a:cubicBezTo>
                  <a:cubicBezTo>
                    <a:pt x="156" y="142"/>
                    <a:pt x="396" y="73"/>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
            <p:cNvSpPr/>
            <p:nvPr/>
          </p:nvSpPr>
          <p:spPr>
            <a:xfrm>
              <a:off x="6944704" y="794654"/>
              <a:ext cx="14134" cy="4276"/>
            </a:xfrm>
            <a:custGeom>
              <a:rect b="b" l="l" r="r" t="t"/>
              <a:pathLst>
                <a:path extrusionOk="0" h="142" w="396">
                  <a:moveTo>
                    <a:pt x="99" y="118"/>
                  </a:moveTo>
                  <a:cubicBezTo>
                    <a:pt x="155" y="142"/>
                    <a:pt x="396" y="74"/>
                    <a:pt x="293" y="24"/>
                  </a:cubicBezTo>
                  <a:cubicBezTo>
                    <a:pt x="239" y="1"/>
                    <a:pt x="0" y="70"/>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
            <p:cNvSpPr/>
            <p:nvPr/>
          </p:nvSpPr>
          <p:spPr>
            <a:xfrm>
              <a:off x="5251376" y="794684"/>
              <a:ext cx="14099" cy="4246"/>
            </a:xfrm>
            <a:custGeom>
              <a:rect b="b" l="l" r="r" t="t"/>
              <a:pathLst>
                <a:path extrusionOk="0" h="141" w="395">
                  <a:moveTo>
                    <a:pt x="294" y="26"/>
                  </a:moveTo>
                  <a:cubicBezTo>
                    <a:pt x="241" y="1"/>
                    <a:pt x="1" y="69"/>
                    <a:pt x="102" y="118"/>
                  </a:cubicBezTo>
                  <a:cubicBezTo>
                    <a:pt x="155" y="141"/>
                    <a:pt x="395"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
            <p:cNvSpPr/>
            <p:nvPr/>
          </p:nvSpPr>
          <p:spPr>
            <a:xfrm>
              <a:off x="1882281" y="781768"/>
              <a:ext cx="39797" cy="13700"/>
            </a:xfrm>
            <a:custGeom>
              <a:rect b="b" l="l" r="r" t="t"/>
              <a:pathLst>
                <a:path extrusionOk="0" h="455" w="1115">
                  <a:moveTo>
                    <a:pt x="579" y="0"/>
                  </a:moveTo>
                  <a:cubicBezTo>
                    <a:pt x="405" y="161"/>
                    <a:pt x="112" y="265"/>
                    <a:pt x="1" y="455"/>
                  </a:cubicBezTo>
                  <a:cubicBezTo>
                    <a:pt x="388" y="448"/>
                    <a:pt x="1114" y="141"/>
                    <a:pt x="5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
            <p:cNvSpPr/>
            <p:nvPr/>
          </p:nvSpPr>
          <p:spPr>
            <a:xfrm>
              <a:off x="1720382" y="791945"/>
              <a:ext cx="14170" cy="4306"/>
            </a:xfrm>
            <a:custGeom>
              <a:rect b="b" l="l" r="r" t="t"/>
              <a:pathLst>
                <a:path extrusionOk="0" h="143" w="397">
                  <a:moveTo>
                    <a:pt x="101" y="117"/>
                  </a:moveTo>
                  <a:cubicBezTo>
                    <a:pt x="155" y="143"/>
                    <a:pt x="396" y="74"/>
                    <a:pt x="292" y="27"/>
                  </a:cubicBezTo>
                  <a:cubicBezTo>
                    <a:pt x="241" y="0"/>
                    <a:pt x="1" y="68"/>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
            <p:cNvSpPr/>
            <p:nvPr/>
          </p:nvSpPr>
          <p:spPr>
            <a:xfrm>
              <a:off x="1142210" y="789205"/>
              <a:ext cx="14134" cy="4215"/>
            </a:xfrm>
            <a:custGeom>
              <a:rect b="b" l="l" r="r" t="t"/>
              <a:pathLst>
                <a:path extrusionOk="0" h="140" w="396">
                  <a:moveTo>
                    <a:pt x="102" y="116"/>
                  </a:moveTo>
                  <a:cubicBezTo>
                    <a:pt x="153" y="140"/>
                    <a:pt x="396" y="72"/>
                    <a:pt x="291" y="26"/>
                  </a:cubicBezTo>
                  <a:cubicBezTo>
                    <a:pt x="240" y="0"/>
                    <a:pt x="0" y="71"/>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
            <p:cNvSpPr/>
            <p:nvPr/>
          </p:nvSpPr>
          <p:spPr>
            <a:xfrm>
              <a:off x="2787390" y="786495"/>
              <a:ext cx="13884" cy="4246"/>
            </a:xfrm>
            <a:custGeom>
              <a:rect b="b" l="l" r="r" t="t"/>
              <a:pathLst>
                <a:path extrusionOk="0" h="141" w="389">
                  <a:moveTo>
                    <a:pt x="98" y="116"/>
                  </a:moveTo>
                  <a:cubicBezTo>
                    <a:pt x="150" y="141"/>
                    <a:pt x="388" y="72"/>
                    <a:pt x="291" y="25"/>
                  </a:cubicBezTo>
                  <a:cubicBezTo>
                    <a:pt x="237" y="0"/>
                    <a:pt x="0"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
            <p:cNvSpPr/>
            <p:nvPr/>
          </p:nvSpPr>
          <p:spPr>
            <a:xfrm>
              <a:off x="2921663" y="781768"/>
              <a:ext cx="13813" cy="5480"/>
            </a:xfrm>
            <a:custGeom>
              <a:rect b="b" l="l" r="r" t="t"/>
              <a:pathLst>
                <a:path extrusionOk="0" h="182" w="387">
                  <a:moveTo>
                    <a:pt x="387" y="0"/>
                  </a:moveTo>
                  <a:lnTo>
                    <a:pt x="0" y="0"/>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
            <p:cNvSpPr/>
            <p:nvPr/>
          </p:nvSpPr>
          <p:spPr>
            <a:xfrm>
              <a:off x="6610914" y="778667"/>
              <a:ext cx="6996" cy="6233"/>
            </a:xfrm>
            <a:custGeom>
              <a:rect b="b" l="l" r="r" t="t"/>
              <a:pathLst>
                <a:path extrusionOk="0" h="207" w="196">
                  <a:moveTo>
                    <a:pt x="195" y="103"/>
                  </a:moveTo>
                  <a:cubicBezTo>
                    <a:pt x="195" y="52"/>
                    <a:pt x="39" y="0"/>
                    <a:pt x="3" y="103"/>
                  </a:cubicBezTo>
                  <a:cubicBezTo>
                    <a:pt x="1" y="154"/>
                    <a:pt x="160" y="207"/>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
            <p:cNvSpPr/>
            <p:nvPr/>
          </p:nvSpPr>
          <p:spPr>
            <a:xfrm>
              <a:off x="4277596" y="778667"/>
              <a:ext cx="6889" cy="6233"/>
            </a:xfrm>
            <a:custGeom>
              <a:rect b="b" l="l" r="r" t="t"/>
              <a:pathLst>
                <a:path extrusionOk="0" h="207" w="193">
                  <a:moveTo>
                    <a:pt x="193" y="103"/>
                  </a:moveTo>
                  <a:cubicBezTo>
                    <a:pt x="193" y="52"/>
                    <a:pt x="39" y="0"/>
                    <a:pt x="1" y="103"/>
                  </a:cubicBezTo>
                  <a:cubicBezTo>
                    <a:pt x="1" y="154"/>
                    <a:pt x="156" y="207"/>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
            <p:cNvSpPr/>
            <p:nvPr/>
          </p:nvSpPr>
          <p:spPr>
            <a:xfrm>
              <a:off x="591664" y="780985"/>
              <a:ext cx="13991" cy="4306"/>
            </a:xfrm>
            <a:custGeom>
              <a:rect b="b" l="l" r="r" t="t"/>
              <a:pathLst>
                <a:path extrusionOk="0" h="143" w="392">
                  <a:moveTo>
                    <a:pt x="293" y="26"/>
                  </a:moveTo>
                  <a:cubicBezTo>
                    <a:pt x="238" y="0"/>
                    <a:pt x="0" y="69"/>
                    <a:pt x="99" y="116"/>
                  </a:cubicBezTo>
                  <a:cubicBezTo>
                    <a:pt x="152" y="143"/>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
            <p:cNvSpPr/>
            <p:nvPr/>
          </p:nvSpPr>
          <p:spPr>
            <a:xfrm>
              <a:off x="5530380" y="773548"/>
              <a:ext cx="20666" cy="8250"/>
            </a:xfrm>
            <a:custGeom>
              <a:rect b="b" l="l" r="r" t="t"/>
              <a:pathLst>
                <a:path extrusionOk="0" h="274" w="579">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
            <p:cNvSpPr/>
            <p:nvPr/>
          </p:nvSpPr>
          <p:spPr>
            <a:xfrm>
              <a:off x="4899633" y="773127"/>
              <a:ext cx="33480" cy="15868"/>
            </a:xfrm>
            <a:custGeom>
              <a:rect b="b" l="l" r="r" t="t"/>
              <a:pathLst>
                <a:path extrusionOk="0" h="527" w="938">
                  <a:moveTo>
                    <a:pt x="893" y="196"/>
                  </a:moveTo>
                  <a:cubicBezTo>
                    <a:pt x="938" y="141"/>
                    <a:pt x="601" y="0"/>
                    <a:pt x="509" y="15"/>
                  </a:cubicBezTo>
                  <a:cubicBezTo>
                    <a:pt x="0" y="89"/>
                    <a:pt x="632" y="526"/>
                    <a:pt x="893" y="1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
            <p:cNvSpPr/>
            <p:nvPr/>
          </p:nvSpPr>
          <p:spPr>
            <a:xfrm>
              <a:off x="471275" y="764787"/>
              <a:ext cx="40333" cy="14664"/>
            </a:xfrm>
            <a:custGeom>
              <a:rect b="b" l="l" r="r" t="t"/>
              <a:pathLst>
                <a:path extrusionOk="0" h="487" w="1130">
                  <a:moveTo>
                    <a:pt x="770" y="383"/>
                  </a:moveTo>
                  <a:cubicBezTo>
                    <a:pt x="1129" y="80"/>
                    <a:pt x="78" y="0"/>
                    <a:pt x="0" y="200"/>
                  </a:cubicBezTo>
                  <a:cubicBezTo>
                    <a:pt x="302" y="239"/>
                    <a:pt x="165" y="486"/>
                    <a:pt x="770" y="3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
            <p:cNvSpPr/>
            <p:nvPr/>
          </p:nvSpPr>
          <p:spPr>
            <a:xfrm>
              <a:off x="877448" y="754399"/>
              <a:ext cx="50398" cy="17494"/>
            </a:xfrm>
            <a:custGeom>
              <a:rect b="b" l="l" r="r" t="t"/>
              <a:pathLst>
                <a:path extrusionOk="0" h="581" w="1412">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
            <p:cNvSpPr/>
            <p:nvPr/>
          </p:nvSpPr>
          <p:spPr>
            <a:xfrm>
              <a:off x="1244325" y="751689"/>
              <a:ext cx="72027" cy="13941"/>
            </a:xfrm>
            <a:custGeom>
              <a:rect b="b" l="l" r="r" t="t"/>
              <a:pathLst>
                <a:path extrusionOk="0" h="463" w="2018">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
            <p:cNvSpPr/>
            <p:nvPr/>
          </p:nvSpPr>
          <p:spPr>
            <a:xfrm>
              <a:off x="6745044" y="759126"/>
              <a:ext cx="14027" cy="4246"/>
            </a:xfrm>
            <a:custGeom>
              <a:rect b="b" l="l" r="r" t="t"/>
              <a:pathLst>
                <a:path extrusionOk="0" h="141" w="393">
                  <a:moveTo>
                    <a:pt x="99" y="117"/>
                  </a:moveTo>
                  <a:cubicBezTo>
                    <a:pt x="155" y="140"/>
                    <a:pt x="392" y="72"/>
                    <a:pt x="292" y="27"/>
                  </a:cubicBezTo>
                  <a:cubicBezTo>
                    <a:pt x="242" y="1"/>
                    <a:pt x="1" y="71"/>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
            <p:cNvSpPr/>
            <p:nvPr/>
          </p:nvSpPr>
          <p:spPr>
            <a:xfrm>
              <a:off x="6665987" y="754399"/>
              <a:ext cx="13884" cy="5540"/>
            </a:xfrm>
            <a:custGeom>
              <a:rect b="b" l="l" r="r" t="t"/>
              <a:pathLst>
                <a:path extrusionOk="0" h="184" w="389">
                  <a:moveTo>
                    <a:pt x="1" y="184"/>
                  </a:moveTo>
                  <a:lnTo>
                    <a:pt x="388" y="184"/>
                  </a:lnTo>
                  <a:lnTo>
                    <a:pt x="388"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
            <p:cNvSpPr/>
            <p:nvPr/>
          </p:nvSpPr>
          <p:spPr>
            <a:xfrm>
              <a:off x="5289353" y="753857"/>
              <a:ext cx="13813" cy="6745"/>
            </a:xfrm>
            <a:custGeom>
              <a:rect b="b" l="l" r="r" t="t"/>
              <a:pathLst>
                <a:path extrusionOk="0" h="224" w="387">
                  <a:moveTo>
                    <a:pt x="387" y="110"/>
                  </a:moveTo>
                  <a:cubicBezTo>
                    <a:pt x="346" y="1"/>
                    <a:pt x="174" y="54"/>
                    <a:pt x="1" y="110"/>
                  </a:cubicBezTo>
                  <a:cubicBezTo>
                    <a:pt x="6" y="202"/>
                    <a:pt x="341"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
            <p:cNvSpPr/>
            <p:nvPr/>
          </p:nvSpPr>
          <p:spPr>
            <a:xfrm>
              <a:off x="8061217" y="743470"/>
              <a:ext cx="44687" cy="16470"/>
            </a:xfrm>
            <a:custGeom>
              <a:rect b="b" l="l" r="r" t="t"/>
              <a:pathLst>
                <a:path extrusionOk="0" h="547" w="1252">
                  <a:moveTo>
                    <a:pt x="638" y="1"/>
                  </a:moveTo>
                  <a:cubicBezTo>
                    <a:pt x="615" y="173"/>
                    <a:pt x="1" y="65"/>
                    <a:pt x="59" y="274"/>
                  </a:cubicBezTo>
                  <a:cubicBezTo>
                    <a:pt x="396" y="547"/>
                    <a:pt x="1251" y="143"/>
                    <a:pt x="6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
            <p:cNvSpPr/>
            <p:nvPr/>
          </p:nvSpPr>
          <p:spPr>
            <a:xfrm>
              <a:off x="6738263" y="750907"/>
              <a:ext cx="13956" cy="4306"/>
            </a:xfrm>
            <a:custGeom>
              <a:rect b="b" l="l" r="r" t="t"/>
              <a:pathLst>
                <a:path extrusionOk="0" h="143" w="391">
                  <a:moveTo>
                    <a:pt x="289" y="27"/>
                  </a:moveTo>
                  <a:cubicBezTo>
                    <a:pt x="238" y="1"/>
                    <a:pt x="0" y="70"/>
                    <a:pt x="99" y="117"/>
                  </a:cubicBezTo>
                  <a:cubicBezTo>
                    <a:pt x="150" y="143"/>
                    <a:pt x="390" y="74"/>
                    <a:pt x="289"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
            <p:cNvSpPr/>
            <p:nvPr/>
          </p:nvSpPr>
          <p:spPr>
            <a:xfrm>
              <a:off x="9130223" y="746240"/>
              <a:ext cx="13777" cy="5480"/>
            </a:xfrm>
            <a:custGeom>
              <a:rect b="b" l="l" r="r" t="t"/>
              <a:pathLst>
                <a:path extrusionOk="0" h="182" w="386">
                  <a:moveTo>
                    <a:pt x="386" y="0"/>
                  </a:moveTo>
                  <a:lnTo>
                    <a:pt x="0" y="0"/>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
            <p:cNvSpPr/>
            <p:nvPr/>
          </p:nvSpPr>
          <p:spPr>
            <a:xfrm>
              <a:off x="5896614" y="736364"/>
              <a:ext cx="22165" cy="16199"/>
            </a:xfrm>
            <a:custGeom>
              <a:rect b="b" l="l" r="r" t="t"/>
              <a:pathLst>
                <a:path extrusionOk="0" h="538" w="621">
                  <a:moveTo>
                    <a:pt x="345" y="510"/>
                  </a:moveTo>
                  <a:cubicBezTo>
                    <a:pt x="404" y="387"/>
                    <a:pt x="620" y="335"/>
                    <a:pt x="537" y="146"/>
                  </a:cubicBezTo>
                  <a:cubicBezTo>
                    <a:pt x="0" y="1"/>
                    <a:pt x="4" y="537"/>
                    <a:pt x="345" y="5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
            <p:cNvSpPr/>
            <p:nvPr/>
          </p:nvSpPr>
          <p:spPr>
            <a:xfrm>
              <a:off x="5464814" y="745457"/>
              <a:ext cx="14134" cy="4306"/>
            </a:xfrm>
            <a:custGeom>
              <a:rect b="b" l="l" r="r" t="t"/>
              <a:pathLst>
                <a:path extrusionOk="0" h="143" w="396">
                  <a:moveTo>
                    <a:pt x="293" y="26"/>
                  </a:moveTo>
                  <a:cubicBezTo>
                    <a:pt x="239" y="0"/>
                    <a:pt x="0" y="71"/>
                    <a:pt x="101" y="116"/>
                  </a:cubicBezTo>
                  <a:cubicBezTo>
                    <a:pt x="151" y="143"/>
                    <a:pt x="396"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
            <p:cNvSpPr/>
            <p:nvPr/>
          </p:nvSpPr>
          <p:spPr>
            <a:xfrm>
              <a:off x="2591620" y="736334"/>
              <a:ext cx="47792" cy="17464"/>
            </a:xfrm>
            <a:custGeom>
              <a:rect b="b" l="l" r="r" t="t"/>
              <a:pathLst>
                <a:path extrusionOk="0" h="580" w="1339">
                  <a:moveTo>
                    <a:pt x="182" y="329"/>
                  </a:moveTo>
                  <a:cubicBezTo>
                    <a:pt x="479" y="580"/>
                    <a:pt x="1315" y="325"/>
                    <a:pt x="1338" y="147"/>
                  </a:cubicBezTo>
                  <a:cubicBezTo>
                    <a:pt x="943" y="203"/>
                    <a:pt x="0" y="0"/>
                    <a:pt x="182" y="3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
            <p:cNvSpPr/>
            <p:nvPr/>
          </p:nvSpPr>
          <p:spPr>
            <a:xfrm>
              <a:off x="1494988" y="731306"/>
              <a:ext cx="26484" cy="12195"/>
            </a:xfrm>
            <a:custGeom>
              <a:rect b="b" l="l" r="r" t="t"/>
              <a:pathLst>
                <a:path extrusionOk="0" h="405" w="742">
                  <a:moveTo>
                    <a:pt x="438" y="405"/>
                  </a:moveTo>
                  <a:cubicBezTo>
                    <a:pt x="742" y="269"/>
                    <a:pt x="652" y="0"/>
                    <a:pt x="53" y="41"/>
                  </a:cubicBezTo>
                  <a:cubicBezTo>
                    <a:pt x="0" y="248"/>
                    <a:pt x="100" y="383"/>
                    <a:pt x="438" y="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
            <p:cNvSpPr/>
            <p:nvPr/>
          </p:nvSpPr>
          <p:spPr>
            <a:xfrm>
              <a:off x="8940771" y="737267"/>
              <a:ext cx="14063" cy="4246"/>
            </a:xfrm>
            <a:custGeom>
              <a:rect b="b" l="l" r="r" t="t"/>
              <a:pathLst>
                <a:path extrusionOk="0" h="141" w="394">
                  <a:moveTo>
                    <a:pt x="100" y="114"/>
                  </a:moveTo>
                  <a:cubicBezTo>
                    <a:pt x="154" y="140"/>
                    <a:pt x="394" y="73"/>
                    <a:pt x="295" y="24"/>
                  </a:cubicBezTo>
                  <a:cubicBezTo>
                    <a:pt x="242" y="1"/>
                    <a:pt x="1" y="69"/>
                    <a:pt x="100"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
            <p:cNvSpPr/>
            <p:nvPr/>
          </p:nvSpPr>
          <p:spPr>
            <a:xfrm>
              <a:off x="8995808" y="734558"/>
              <a:ext cx="14063" cy="4246"/>
            </a:xfrm>
            <a:custGeom>
              <a:rect b="b" l="l" r="r" t="t"/>
              <a:pathLst>
                <a:path extrusionOk="0" h="141" w="394">
                  <a:moveTo>
                    <a:pt x="294" y="25"/>
                  </a:moveTo>
                  <a:cubicBezTo>
                    <a:pt x="239" y="1"/>
                    <a:pt x="1" y="69"/>
                    <a:pt x="100" y="117"/>
                  </a:cubicBezTo>
                  <a:cubicBezTo>
                    <a:pt x="155" y="140"/>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
            <p:cNvSpPr/>
            <p:nvPr/>
          </p:nvSpPr>
          <p:spPr>
            <a:xfrm>
              <a:off x="6961944" y="724923"/>
              <a:ext cx="26591" cy="15266"/>
            </a:xfrm>
            <a:custGeom>
              <a:rect b="b" l="l" r="r" t="t"/>
              <a:pathLst>
                <a:path extrusionOk="0" h="507" w="745">
                  <a:moveTo>
                    <a:pt x="0" y="434"/>
                  </a:moveTo>
                  <a:cubicBezTo>
                    <a:pt x="744" y="506"/>
                    <a:pt x="744" y="1"/>
                    <a:pt x="0" y="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
            <p:cNvSpPr/>
            <p:nvPr/>
          </p:nvSpPr>
          <p:spPr>
            <a:xfrm>
              <a:off x="2673854" y="731848"/>
              <a:ext cx="13706" cy="7467"/>
            </a:xfrm>
            <a:custGeom>
              <a:rect b="b" l="l" r="r" t="t"/>
              <a:pathLst>
                <a:path extrusionOk="0" h="248" w="384">
                  <a:moveTo>
                    <a:pt x="384" y="115"/>
                  </a:moveTo>
                  <a:cubicBezTo>
                    <a:pt x="383" y="24"/>
                    <a:pt x="47" y="1"/>
                    <a:pt x="0" y="115"/>
                  </a:cubicBezTo>
                  <a:cubicBezTo>
                    <a:pt x="216" y="105"/>
                    <a:pt x="299" y="247"/>
                    <a:pt x="384"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
            <p:cNvSpPr/>
            <p:nvPr/>
          </p:nvSpPr>
          <p:spPr>
            <a:xfrm>
              <a:off x="920207" y="716131"/>
              <a:ext cx="41725" cy="18819"/>
            </a:xfrm>
            <a:custGeom>
              <a:rect b="b" l="l" r="r" t="t"/>
              <a:pathLst>
                <a:path extrusionOk="0" h="625" w="1169">
                  <a:moveTo>
                    <a:pt x="727" y="546"/>
                  </a:moveTo>
                  <a:cubicBezTo>
                    <a:pt x="1169" y="340"/>
                    <a:pt x="598" y="145"/>
                    <a:pt x="342" y="0"/>
                  </a:cubicBezTo>
                  <a:cubicBezTo>
                    <a:pt x="46" y="138"/>
                    <a:pt x="0" y="624"/>
                    <a:pt x="727"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
            <p:cNvSpPr/>
            <p:nvPr/>
          </p:nvSpPr>
          <p:spPr>
            <a:xfrm>
              <a:off x="6187502" y="723568"/>
              <a:ext cx="14063" cy="4306"/>
            </a:xfrm>
            <a:custGeom>
              <a:rect b="b" l="l" r="r" t="t"/>
              <a:pathLst>
                <a:path extrusionOk="0" h="143" w="394">
                  <a:moveTo>
                    <a:pt x="296" y="26"/>
                  </a:moveTo>
                  <a:cubicBezTo>
                    <a:pt x="240" y="0"/>
                    <a:pt x="1" y="68"/>
                    <a:pt x="101" y="116"/>
                  </a:cubicBezTo>
                  <a:cubicBezTo>
                    <a:pt x="152" y="142"/>
                    <a:pt x="394" y="72"/>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
            <p:cNvSpPr/>
            <p:nvPr/>
          </p:nvSpPr>
          <p:spPr>
            <a:xfrm>
              <a:off x="6107624" y="721581"/>
              <a:ext cx="21594" cy="6474"/>
            </a:xfrm>
            <a:custGeom>
              <a:rect b="b" l="l" r="r" t="t"/>
              <a:pathLst>
                <a:path extrusionOk="0" h="215" w="605">
                  <a:moveTo>
                    <a:pt x="605" y="182"/>
                  </a:moveTo>
                  <a:lnTo>
                    <a:pt x="605" y="1"/>
                  </a:lnTo>
                  <a:lnTo>
                    <a:pt x="28" y="1"/>
                  </a:lnTo>
                  <a:cubicBezTo>
                    <a:pt x="0" y="164"/>
                    <a:pt x="217" y="215"/>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
            <p:cNvSpPr/>
            <p:nvPr/>
          </p:nvSpPr>
          <p:spPr>
            <a:xfrm>
              <a:off x="1442165" y="711856"/>
              <a:ext cx="20273" cy="13580"/>
            </a:xfrm>
            <a:custGeom>
              <a:rect b="b" l="l" r="r" t="t"/>
              <a:pathLst>
                <a:path extrusionOk="0" h="451" w="568">
                  <a:moveTo>
                    <a:pt x="375" y="415"/>
                  </a:moveTo>
                  <a:cubicBezTo>
                    <a:pt x="386" y="359"/>
                    <a:pt x="402" y="306"/>
                    <a:pt x="568" y="324"/>
                  </a:cubicBezTo>
                  <a:lnTo>
                    <a:pt x="568" y="142"/>
                  </a:lnTo>
                  <a:cubicBezTo>
                    <a:pt x="94" y="0"/>
                    <a:pt x="0" y="451"/>
                    <a:pt x="375" y="4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
            <p:cNvSpPr/>
            <p:nvPr/>
          </p:nvSpPr>
          <p:spPr>
            <a:xfrm>
              <a:off x="5299596" y="718149"/>
              <a:ext cx="14063" cy="4276"/>
            </a:xfrm>
            <a:custGeom>
              <a:rect b="b" l="l" r="r" t="t"/>
              <a:pathLst>
                <a:path extrusionOk="0" h="142" w="394">
                  <a:moveTo>
                    <a:pt x="294" y="25"/>
                  </a:moveTo>
                  <a:cubicBezTo>
                    <a:pt x="241" y="0"/>
                    <a:pt x="1" y="69"/>
                    <a:pt x="100" y="116"/>
                  </a:cubicBezTo>
                  <a:cubicBezTo>
                    <a:pt x="156" y="141"/>
                    <a:pt x="394"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
            <p:cNvSpPr/>
            <p:nvPr/>
          </p:nvSpPr>
          <p:spPr>
            <a:xfrm>
              <a:off x="138877" y="713331"/>
              <a:ext cx="22629" cy="8280"/>
            </a:xfrm>
            <a:custGeom>
              <a:rect b="b" l="l" r="r" t="t"/>
              <a:pathLst>
                <a:path extrusionOk="0" h="275" w="634">
                  <a:moveTo>
                    <a:pt x="634" y="275"/>
                  </a:moveTo>
                  <a:lnTo>
                    <a:pt x="634" y="1"/>
                  </a:lnTo>
                  <a:lnTo>
                    <a:pt x="248" y="1"/>
                  </a:lnTo>
                  <a:cubicBezTo>
                    <a:pt x="240" y="118"/>
                    <a:pt x="1" y="127"/>
                    <a:pt x="57"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
            <p:cNvSpPr/>
            <p:nvPr/>
          </p:nvSpPr>
          <p:spPr>
            <a:xfrm>
              <a:off x="8483130" y="713030"/>
              <a:ext cx="6996" cy="6233"/>
            </a:xfrm>
            <a:custGeom>
              <a:rect b="b" l="l" r="r" t="t"/>
              <a:pathLst>
                <a:path extrusionOk="0" h="207" w="196">
                  <a:moveTo>
                    <a:pt x="194" y="103"/>
                  </a:moveTo>
                  <a:cubicBezTo>
                    <a:pt x="195" y="53"/>
                    <a:pt x="39" y="0"/>
                    <a:pt x="1" y="103"/>
                  </a:cubicBezTo>
                  <a:cubicBezTo>
                    <a:pt x="1" y="154"/>
                    <a:pt x="157" y="207"/>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
            <p:cNvSpPr/>
            <p:nvPr/>
          </p:nvSpPr>
          <p:spPr>
            <a:xfrm>
              <a:off x="5337537" y="708002"/>
              <a:ext cx="22665" cy="13670"/>
            </a:xfrm>
            <a:custGeom>
              <a:rect b="b" l="l" r="r" t="t"/>
              <a:pathLst>
                <a:path extrusionOk="0" h="454" w="635">
                  <a:moveTo>
                    <a:pt x="581" y="362"/>
                  </a:moveTo>
                  <a:cubicBezTo>
                    <a:pt x="635" y="154"/>
                    <a:pt x="535" y="21"/>
                    <a:pt x="196" y="0"/>
                  </a:cubicBezTo>
                  <a:cubicBezTo>
                    <a:pt x="240" y="160"/>
                    <a:pt x="0" y="453"/>
                    <a:pt x="581"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
            <p:cNvSpPr/>
            <p:nvPr/>
          </p:nvSpPr>
          <p:spPr>
            <a:xfrm>
              <a:off x="4020400" y="697042"/>
              <a:ext cx="57322" cy="21860"/>
            </a:xfrm>
            <a:custGeom>
              <a:rect b="b" l="l" r="r" t="t"/>
              <a:pathLst>
                <a:path extrusionOk="0" h="726" w="1606">
                  <a:moveTo>
                    <a:pt x="1035" y="726"/>
                  </a:moveTo>
                  <a:cubicBezTo>
                    <a:pt x="1606" y="368"/>
                    <a:pt x="631" y="111"/>
                    <a:pt x="72" y="0"/>
                  </a:cubicBezTo>
                  <a:cubicBezTo>
                    <a:pt x="0" y="427"/>
                    <a:pt x="418" y="623"/>
                    <a:pt x="1035" y="7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
            <p:cNvSpPr/>
            <p:nvPr/>
          </p:nvSpPr>
          <p:spPr>
            <a:xfrm>
              <a:off x="8507222" y="709959"/>
              <a:ext cx="14027" cy="4246"/>
            </a:xfrm>
            <a:custGeom>
              <a:rect b="b" l="l" r="r" t="t"/>
              <a:pathLst>
                <a:path extrusionOk="0" h="141" w="393">
                  <a:moveTo>
                    <a:pt x="100" y="114"/>
                  </a:moveTo>
                  <a:cubicBezTo>
                    <a:pt x="153" y="140"/>
                    <a:pt x="392" y="70"/>
                    <a:pt x="292" y="24"/>
                  </a:cubicBezTo>
                  <a:cubicBezTo>
                    <a:pt x="237" y="1"/>
                    <a:pt x="1" y="67"/>
                    <a:pt x="100"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
            <p:cNvSpPr/>
            <p:nvPr/>
          </p:nvSpPr>
          <p:spPr>
            <a:xfrm>
              <a:off x="632888" y="709959"/>
              <a:ext cx="14099" cy="4246"/>
            </a:xfrm>
            <a:custGeom>
              <a:rect b="b" l="l" r="r" t="t"/>
              <a:pathLst>
                <a:path extrusionOk="0" h="141" w="395">
                  <a:moveTo>
                    <a:pt x="101" y="114"/>
                  </a:moveTo>
                  <a:cubicBezTo>
                    <a:pt x="154" y="140"/>
                    <a:pt x="395" y="70"/>
                    <a:pt x="295" y="24"/>
                  </a:cubicBezTo>
                  <a:cubicBezTo>
                    <a:pt x="242" y="1"/>
                    <a:pt x="0" y="67"/>
                    <a:pt x="101"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
            <p:cNvSpPr/>
            <p:nvPr/>
          </p:nvSpPr>
          <p:spPr>
            <a:xfrm>
              <a:off x="5251376" y="707129"/>
              <a:ext cx="14099" cy="4306"/>
            </a:xfrm>
            <a:custGeom>
              <a:rect b="b" l="l" r="r" t="t"/>
              <a:pathLst>
                <a:path extrusionOk="0" h="143" w="395">
                  <a:moveTo>
                    <a:pt x="294" y="27"/>
                  </a:moveTo>
                  <a:cubicBezTo>
                    <a:pt x="241" y="1"/>
                    <a:pt x="1" y="71"/>
                    <a:pt x="102" y="117"/>
                  </a:cubicBezTo>
                  <a:cubicBezTo>
                    <a:pt x="155" y="143"/>
                    <a:pt x="395" y="75"/>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
            <p:cNvSpPr/>
            <p:nvPr/>
          </p:nvSpPr>
          <p:spPr>
            <a:xfrm>
              <a:off x="1710139" y="698548"/>
              <a:ext cx="34943" cy="15266"/>
            </a:xfrm>
            <a:custGeom>
              <a:rect b="b" l="l" r="r" t="t"/>
              <a:pathLst>
                <a:path extrusionOk="0" h="507" w="979">
                  <a:moveTo>
                    <a:pt x="774" y="403"/>
                  </a:moveTo>
                  <a:cubicBezTo>
                    <a:pt x="978" y="173"/>
                    <a:pt x="123" y="1"/>
                    <a:pt x="0" y="220"/>
                  </a:cubicBezTo>
                  <a:cubicBezTo>
                    <a:pt x="306" y="259"/>
                    <a:pt x="167" y="506"/>
                    <a:pt x="774" y="4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
            <p:cNvSpPr/>
            <p:nvPr/>
          </p:nvSpPr>
          <p:spPr>
            <a:xfrm>
              <a:off x="378441" y="704841"/>
              <a:ext cx="23950" cy="5871"/>
            </a:xfrm>
            <a:custGeom>
              <a:rect b="b" l="l" r="r" t="t"/>
              <a:pathLst>
                <a:path extrusionOk="0" h="195" w="671">
                  <a:moveTo>
                    <a:pt x="479" y="194"/>
                  </a:moveTo>
                  <a:cubicBezTo>
                    <a:pt x="479" y="103"/>
                    <a:pt x="634" y="87"/>
                    <a:pt x="671" y="11"/>
                  </a:cubicBezTo>
                  <a:cubicBezTo>
                    <a:pt x="368" y="22"/>
                    <a:pt x="1" y="1"/>
                    <a:pt x="92"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
            <p:cNvSpPr/>
            <p:nvPr/>
          </p:nvSpPr>
          <p:spPr>
            <a:xfrm>
              <a:off x="2618818" y="705172"/>
              <a:ext cx="13777" cy="2770"/>
            </a:xfrm>
            <a:custGeom>
              <a:rect b="b" l="l" r="r" t="t"/>
              <a:pathLst>
                <a:path extrusionOk="0" h="92" w="386">
                  <a:moveTo>
                    <a:pt x="1" y="92"/>
                  </a:moveTo>
                  <a:cubicBezTo>
                    <a:pt x="148" y="71"/>
                    <a:pt x="378" y="89"/>
                    <a:pt x="386" y="0"/>
                  </a:cubicBezTo>
                  <a:cubicBezTo>
                    <a:pt x="237" y="22"/>
                    <a:pt x="3" y="4"/>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
            <p:cNvSpPr/>
            <p:nvPr/>
          </p:nvSpPr>
          <p:spPr>
            <a:xfrm>
              <a:off x="1988821" y="704449"/>
              <a:ext cx="14134" cy="4276"/>
            </a:xfrm>
            <a:custGeom>
              <a:rect b="b" l="l" r="r" t="t"/>
              <a:pathLst>
                <a:path extrusionOk="0" h="142" w="396">
                  <a:moveTo>
                    <a:pt x="295" y="24"/>
                  </a:moveTo>
                  <a:cubicBezTo>
                    <a:pt x="240" y="1"/>
                    <a:pt x="1" y="69"/>
                    <a:pt x="101" y="116"/>
                  </a:cubicBezTo>
                  <a:cubicBezTo>
                    <a:pt x="154" y="142"/>
                    <a:pt x="395" y="73"/>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
            <p:cNvSpPr/>
            <p:nvPr/>
          </p:nvSpPr>
          <p:spPr>
            <a:xfrm>
              <a:off x="7068591" y="693490"/>
              <a:ext cx="13991" cy="4306"/>
            </a:xfrm>
            <a:custGeom>
              <a:rect b="b" l="l" r="r" t="t"/>
              <a:pathLst>
                <a:path extrusionOk="0" h="143" w="392">
                  <a:moveTo>
                    <a:pt x="99" y="117"/>
                  </a:moveTo>
                  <a:cubicBezTo>
                    <a:pt x="153" y="143"/>
                    <a:pt x="392" y="72"/>
                    <a:pt x="294" y="25"/>
                  </a:cubicBezTo>
                  <a:cubicBezTo>
                    <a:pt x="242" y="1"/>
                    <a:pt x="0" y="71"/>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
            <p:cNvSpPr/>
            <p:nvPr/>
          </p:nvSpPr>
          <p:spPr>
            <a:xfrm>
              <a:off x="5557791" y="686053"/>
              <a:ext cx="33729" cy="17343"/>
            </a:xfrm>
            <a:custGeom>
              <a:rect b="b" l="l" r="r" t="t"/>
              <a:pathLst>
                <a:path extrusionOk="0" h="576" w="945">
                  <a:moveTo>
                    <a:pt x="1" y="91"/>
                  </a:moveTo>
                  <a:lnTo>
                    <a:pt x="1" y="272"/>
                  </a:lnTo>
                  <a:cubicBezTo>
                    <a:pt x="359" y="575"/>
                    <a:pt x="945" y="1"/>
                    <a:pt x="1"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
            <p:cNvSpPr/>
            <p:nvPr/>
          </p:nvSpPr>
          <p:spPr>
            <a:xfrm>
              <a:off x="4508058" y="693520"/>
              <a:ext cx="14134" cy="4276"/>
            </a:xfrm>
            <a:custGeom>
              <a:rect b="b" l="l" r="r" t="t"/>
              <a:pathLst>
                <a:path extrusionOk="0" h="142" w="396">
                  <a:moveTo>
                    <a:pt x="295" y="26"/>
                  </a:moveTo>
                  <a:cubicBezTo>
                    <a:pt x="242" y="1"/>
                    <a:pt x="0" y="70"/>
                    <a:pt x="99" y="117"/>
                  </a:cubicBezTo>
                  <a:cubicBezTo>
                    <a:pt x="155" y="142"/>
                    <a:pt x="396" y="71"/>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
            <p:cNvSpPr/>
            <p:nvPr/>
          </p:nvSpPr>
          <p:spPr>
            <a:xfrm>
              <a:off x="2549040" y="688763"/>
              <a:ext cx="21630" cy="9515"/>
            </a:xfrm>
            <a:custGeom>
              <a:rect b="b" l="l" r="r" t="t"/>
              <a:pathLst>
                <a:path extrusionOk="0" h="316" w="606">
                  <a:moveTo>
                    <a:pt x="413" y="274"/>
                  </a:moveTo>
                  <a:cubicBezTo>
                    <a:pt x="406" y="147"/>
                    <a:pt x="504" y="74"/>
                    <a:pt x="606" y="1"/>
                  </a:cubicBezTo>
                  <a:lnTo>
                    <a:pt x="28" y="1"/>
                  </a:lnTo>
                  <a:cubicBezTo>
                    <a:pt x="42" y="145"/>
                    <a:pt x="0" y="316"/>
                    <a:pt x="41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
            <p:cNvSpPr/>
            <p:nvPr/>
          </p:nvSpPr>
          <p:spPr>
            <a:xfrm>
              <a:off x="5299596" y="690780"/>
              <a:ext cx="14063" cy="4276"/>
            </a:xfrm>
            <a:custGeom>
              <a:rect b="b" l="l" r="r" t="t"/>
              <a:pathLst>
                <a:path extrusionOk="0" h="142" w="394">
                  <a:moveTo>
                    <a:pt x="294" y="25"/>
                  </a:moveTo>
                  <a:cubicBezTo>
                    <a:pt x="241" y="1"/>
                    <a:pt x="1" y="70"/>
                    <a:pt x="100" y="117"/>
                  </a:cubicBezTo>
                  <a:cubicBezTo>
                    <a:pt x="156" y="142"/>
                    <a:pt x="394"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
            <p:cNvSpPr/>
            <p:nvPr/>
          </p:nvSpPr>
          <p:spPr>
            <a:xfrm>
              <a:off x="3128140" y="688070"/>
              <a:ext cx="13813" cy="7467"/>
            </a:xfrm>
            <a:custGeom>
              <a:rect b="b" l="l" r="r" t="t"/>
              <a:pathLst>
                <a:path extrusionOk="0" h="248" w="387">
                  <a:moveTo>
                    <a:pt x="387" y="115"/>
                  </a:moveTo>
                  <a:cubicBezTo>
                    <a:pt x="384" y="24"/>
                    <a:pt x="48" y="0"/>
                    <a:pt x="1" y="115"/>
                  </a:cubicBezTo>
                  <a:cubicBezTo>
                    <a:pt x="215" y="105"/>
                    <a:pt x="302" y="247"/>
                    <a:pt x="387"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
            <p:cNvSpPr/>
            <p:nvPr/>
          </p:nvSpPr>
          <p:spPr>
            <a:xfrm>
              <a:off x="3045585" y="688823"/>
              <a:ext cx="13742" cy="5480"/>
            </a:xfrm>
            <a:custGeom>
              <a:rect b="b" l="l" r="r" t="t"/>
              <a:pathLst>
                <a:path extrusionOk="0" h="182" w="385">
                  <a:moveTo>
                    <a:pt x="1" y="182"/>
                  </a:moveTo>
                  <a:lnTo>
                    <a:pt x="384" y="182"/>
                  </a:lnTo>
                  <a:lnTo>
                    <a:pt x="384"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
            <p:cNvSpPr/>
            <p:nvPr/>
          </p:nvSpPr>
          <p:spPr>
            <a:xfrm>
              <a:off x="2576237" y="686053"/>
              <a:ext cx="21880" cy="8732"/>
            </a:xfrm>
            <a:custGeom>
              <a:rect b="b" l="l" r="r" t="t"/>
              <a:pathLst>
                <a:path extrusionOk="0" h="290" w="613">
                  <a:moveTo>
                    <a:pt x="613" y="274"/>
                  </a:moveTo>
                  <a:lnTo>
                    <a:pt x="613" y="1"/>
                  </a:lnTo>
                  <a:lnTo>
                    <a:pt x="36" y="1"/>
                  </a:lnTo>
                  <a:cubicBezTo>
                    <a:pt x="1" y="198"/>
                    <a:pt x="194" y="289"/>
                    <a:pt x="61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
            <p:cNvSpPr/>
            <p:nvPr/>
          </p:nvSpPr>
          <p:spPr>
            <a:xfrm>
              <a:off x="1957983" y="685661"/>
              <a:ext cx="6996" cy="6293"/>
            </a:xfrm>
            <a:custGeom>
              <a:rect b="b" l="l" r="r" t="t"/>
              <a:pathLst>
                <a:path extrusionOk="0" h="209" w="196">
                  <a:moveTo>
                    <a:pt x="195" y="104"/>
                  </a:moveTo>
                  <a:cubicBezTo>
                    <a:pt x="195" y="53"/>
                    <a:pt x="39" y="1"/>
                    <a:pt x="3" y="104"/>
                  </a:cubicBezTo>
                  <a:cubicBezTo>
                    <a:pt x="1" y="155"/>
                    <a:pt x="156" y="208"/>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
            <p:cNvSpPr/>
            <p:nvPr/>
          </p:nvSpPr>
          <p:spPr>
            <a:xfrm>
              <a:off x="8868638" y="683313"/>
              <a:ext cx="13813" cy="5480"/>
            </a:xfrm>
            <a:custGeom>
              <a:rect b="b" l="l" r="r" t="t"/>
              <a:pathLst>
                <a:path extrusionOk="0" h="182" w="387">
                  <a:moveTo>
                    <a:pt x="0" y="182"/>
                  </a:moveTo>
                  <a:lnTo>
                    <a:pt x="386" y="182"/>
                  </a:lnTo>
                  <a:lnTo>
                    <a:pt x="386"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
            <p:cNvSpPr/>
            <p:nvPr/>
          </p:nvSpPr>
          <p:spPr>
            <a:xfrm>
              <a:off x="5664402" y="679881"/>
              <a:ext cx="14063" cy="4215"/>
            </a:xfrm>
            <a:custGeom>
              <a:rect b="b" l="l" r="r" t="t"/>
              <a:pathLst>
                <a:path extrusionOk="0" h="140" w="394">
                  <a:moveTo>
                    <a:pt x="294" y="24"/>
                  </a:moveTo>
                  <a:cubicBezTo>
                    <a:pt x="239" y="1"/>
                    <a:pt x="0" y="69"/>
                    <a:pt x="102" y="116"/>
                  </a:cubicBezTo>
                  <a:cubicBezTo>
                    <a:pt x="155" y="139"/>
                    <a:pt x="393" y="73"/>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
            <p:cNvSpPr/>
            <p:nvPr/>
          </p:nvSpPr>
          <p:spPr>
            <a:xfrm>
              <a:off x="2563674" y="675093"/>
              <a:ext cx="20702" cy="8250"/>
            </a:xfrm>
            <a:custGeom>
              <a:rect b="b" l="l" r="r" t="t"/>
              <a:pathLst>
                <a:path extrusionOk="0" h="274" w="58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
            <p:cNvSpPr/>
            <p:nvPr/>
          </p:nvSpPr>
          <p:spPr>
            <a:xfrm>
              <a:off x="1861579" y="668379"/>
              <a:ext cx="28982" cy="16982"/>
            </a:xfrm>
            <a:custGeom>
              <a:rect b="b" l="l" r="r" t="t"/>
              <a:pathLst>
                <a:path extrusionOk="0" h="564" w="812">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
            <p:cNvSpPr/>
            <p:nvPr/>
          </p:nvSpPr>
          <p:spPr>
            <a:xfrm>
              <a:off x="8865068" y="677141"/>
              <a:ext cx="14027" cy="4246"/>
            </a:xfrm>
            <a:custGeom>
              <a:rect b="b" l="l" r="r" t="t"/>
              <a:pathLst>
                <a:path extrusionOk="0" h="141" w="393">
                  <a:moveTo>
                    <a:pt x="291" y="24"/>
                  </a:moveTo>
                  <a:cubicBezTo>
                    <a:pt x="241" y="1"/>
                    <a:pt x="1" y="68"/>
                    <a:pt x="99" y="115"/>
                  </a:cubicBezTo>
                  <a:cubicBezTo>
                    <a:pt x="156" y="140"/>
                    <a:pt x="392" y="72"/>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
            <p:cNvSpPr/>
            <p:nvPr/>
          </p:nvSpPr>
          <p:spPr>
            <a:xfrm>
              <a:off x="8651703" y="677141"/>
              <a:ext cx="14063" cy="4246"/>
            </a:xfrm>
            <a:custGeom>
              <a:rect b="b" l="l" r="r" t="t"/>
              <a:pathLst>
                <a:path extrusionOk="0" h="141" w="394">
                  <a:moveTo>
                    <a:pt x="100" y="115"/>
                  </a:moveTo>
                  <a:cubicBezTo>
                    <a:pt x="153" y="140"/>
                    <a:pt x="393" y="72"/>
                    <a:pt x="293" y="24"/>
                  </a:cubicBezTo>
                  <a:cubicBezTo>
                    <a:pt x="241" y="1"/>
                    <a:pt x="0"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
            <p:cNvSpPr/>
            <p:nvPr/>
          </p:nvSpPr>
          <p:spPr>
            <a:xfrm>
              <a:off x="5426980" y="674792"/>
              <a:ext cx="7031" cy="6233"/>
            </a:xfrm>
            <a:custGeom>
              <a:rect b="b" l="l" r="r" t="t"/>
              <a:pathLst>
                <a:path extrusionOk="0" h="207" w="197">
                  <a:moveTo>
                    <a:pt x="3" y="102"/>
                  </a:moveTo>
                  <a:cubicBezTo>
                    <a:pt x="0" y="153"/>
                    <a:pt x="158" y="206"/>
                    <a:pt x="196" y="102"/>
                  </a:cubicBezTo>
                  <a:cubicBezTo>
                    <a:pt x="196" y="52"/>
                    <a:pt x="40" y="0"/>
                    <a:pt x="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
            <p:cNvSpPr/>
            <p:nvPr/>
          </p:nvSpPr>
          <p:spPr>
            <a:xfrm>
              <a:off x="3259236" y="665429"/>
              <a:ext cx="20309" cy="13549"/>
            </a:xfrm>
            <a:custGeom>
              <a:rect b="b" l="l" r="r" t="t"/>
              <a:pathLst>
                <a:path extrusionOk="0" h="450" w="569">
                  <a:moveTo>
                    <a:pt x="377" y="413"/>
                  </a:moveTo>
                  <a:cubicBezTo>
                    <a:pt x="388" y="358"/>
                    <a:pt x="403" y="307"/>
                    <a:pt x="569" y="324"/>
                  </a:cubicBezTo>
                  <a:lnTo>
                    <a:pt x="569" y="143"/>
                  </a:lnTo>
                  <a:cubicBezTo>
                    <a:pt x="96" y="1"/>
                    <a:pt x="1" y="450"/>
                    <a:pt x="377"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
            <p:cNvSpPr/>
            <p:nvPr/>
          </p:nvSpPr>
          <p:spPr>
            <a:xfrm>
              <a:off x="8111471" y="672414"/>
              <a:ext cx="13813" cy="2710"/>
            </a:xfrm>
            <a:custGeom>
              <a:rect b="b" l="l" r="r" t="t"/>
              <a:pathLst>
                <a:path extrusionOk="0" h="90" w="387">
                  <a:moveTo>
                    <a:pt x="386" y="1"/>
                  </a:moveTo>
                  <a:cubicBezTo>
                    <a:pt x="237" y="21"/>
                    <a:pt x="8" y="4"/>
                    <a:pt x="1" y="90"/>
                  </a:cubicBezTo>
                  <a:cubicBezTo>
                    <a:pt x="151" y="70"/>
                    <a:pt x="382" y="87"/>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
            <p:cNvSpPr/>
            <p:nvPr/>
          </p:nvSpPr>
          <p:spPr>
            <a:xfrm>
              <a:off x="5544121" y="666573"/>
              <a:ext cx="6924" cy="6203"/>
            </a:xfrm>
            <a:custGeom>
              <a:rect b="b" l="l" r="r" t="t"/>
              <a:pathLst>
                <a:path extrusionOk="0" h="206" w="194">
                  <a:moveTo>
                    <a:pt x="193" y="104"/>
                  </a:moveTo>
                  <a:cubicBezTo>
                    <a:pt x="193" y="53"/>
                    <a:pt x="37" y="0"/>
                    <a:pt x="0" y="104"/>
                  </a:cubicBezTo>
                  <a:cubicBezTo>
                    <a:pt x="0" y="153"/>
                    <a:pt x="155" y="205"/>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
            <p:cNvSpPr/>
            <p:nvPr/>
          </p:nvSpPr>
          <p:spPr>
            <a:xfrm>
              <a:off x="1507374" y="664164"/>
              <a:ext cx="23878" cy="10328"/>
            </a:xfrm>
            <a:custGeom>
              <a:rect b="b" l="l" r="r" t="t"/>
              <a:pathLst>
                <a:path extrusionOk="0" h="343" w="669">
                  <a:moveTo>
                    <a:pt x="669" y="92"/>
                  </a:moveTo>
                  <a:cubicBezTo>
                    <a:pt x="403" y="95"/>
                    <a:pt x="247" y="49"/>
                    <a:pt x="91" y="1"/>
                  </a:cubicBezTo>
                  <a:cubicBezTo>
                    <a:pt x="1" y="283"/>
                    <a:pt x="610" y="343"/>
                    <a:pt x="669"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
            <p:cNvSpPr/>
            <p:nvPr/>
          </p:nvSpPr>
          <p:spPr>
            <a:xfrm>
              <a:off x="4260321" y="666181"/>
              <a:ext cx="13920" cy="4246"/>
            </a:xfrm>
            <a:custGeom>
              <a:rect b="b" l="l" r="r" t="t"/>
              <a:pathLst>
                <a:path extrusionOk="0" h="141" w="390">
                  <a:moveTo>
                    <a:pt x="290" y="25"/>
                  </a:moveTo>
                  <a:cubicBezTo>
                    <a:pt x="237" y="0"/>
                    <a:pt x="1" y="68"/>
                    <a:pt x="100" y="117"/>
                  </a:cubicBezTo>
                  <a:cubicBezTo>
                    <a:pt x="152" y="140"/>
                    <a:pt x="390"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
            <p:cNvSpPr/>
            <p:nvPr/>
          </p:nvSpPr>
          <p:spPr>
            <a:xfrm>
              <a:off x="1577258" y="648538"/>
              <a:ext cx="50434" cy="18488"/>
            </a:xfrm>
            <a:custGeom>
              <a:rect b="b" l="l" r="r" t="t"/>
              <a:pathLst>
                <a:path extrusionOk="0" h="614" w="1413">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
            <p:cNvSpPr/>
            <p:nvPr/>
          </p:nvSpPr>
          <p:spPr>
            <a:xfrm>
              <a:off x="2075017" y="655613"/>
              <a:ext cx="6889" cy="6233"/>
            </a:xfrm>
            <a:custGeom>
              <a:rect b="b" l="l" r="r" t="t"/>
              <a:pathLst>
                <a:path extrusionOk="0" h="207" w="193">
                  <a:moveTo>
                    <a:pt x="193" y="103"/>
                  </a:moveTo>
                  <a:cubicBezTo>
                    <a:pt x="193" y="52"/>
                    <a:pt x="40" y="0"/>
                    <a:pt x="2" y="103"/>
                  </a:cubicBezTo>
                  <a:cubicBezTo>
                    <a:pt x="1" y="154"/>
                    <a:pt x="155"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
            <p:cNvSpPr/>
            <p:nvPr/>
          </p:nvSpPr>
          <p:spPr>
            <a:xfrm>
              <a:off x="4917800" y="656005"/>
              <a:ext cx="13742" cy="2770"/>
            </a:xfrm>
            <a:custGeom>
              <a:rect b="b" l="l" r="r" t="t"/>
              <a:pathLst>
                <a:path extrusionOk="0" h="92" w="385">
                  <a:moveTo>
                    <a:pt x="384" y="0"/>
                  </a:moveTo>
                  <a:cubicBezTo>
                    <a:pt x="234" y="21"/>
                    <a:pt x="4" y="4"/>
                    <a:pt x="0" y="92"/>
                  </a:cubicBezTo>
                  <a:cubicBezTo>
                    <a:pt x="149" y="71"/>
                    <a:pt x="379" y="89"/>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
            <p:cNvSpPr/>
            <p:nvPr/>
          </p:nvSpPr>
          <p:spPr>
            <a:xfrm>
              <a:off x="2171385" y="652903"/>
              <a:ext cx="6924" cy="6233"/>
            </a:xfrm>
            <a:custGeom>
              <a:rect b="b" l="l" r="r" t="t"/>
              <a:pathLst>
                <a:path extrusionOk="0" h="207" w="194">
                  <a:moveTo>
                    <a:pt x="193" y="103"/>
                  </a:moveTo>
                  <a:cubicBezTo>
                    <a:pt x="193" y="52"/>
                    <a:pt x="38" y="0"/>
                    <a:pt x="3" y="103"/>
                  </a:cubicBezTo>
                  <a:cubicBezTo>
                    <a:pt x="0" y="153"/>
                    <a:pt x="156"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
            <p:cNvSpPr/>
            <p:nvPr/>
          </p:nvSpPr>
          <p:spPr>
            <a:xfrm>
              <a:off x="1761749" y="655252"/>
              <a:ext cx="13956" cy="4276"/>
            </a:xfrm>
            <a:custGeom>
              <a:rect b="b" l="l" r="r" t="t"/>
              <a:pathLst>
                <a:path extrusionOk="0" h="142" w="391">
                  <a:moveTo>
                    <a:pt x="100" y="115"/>
                  </a:moveTo>
                  <a:cubicBezTo>
                    <a:pt x="151" y="141"/>
                    <a:pt x="391" y="71"/>
                    <a:pt x="293" y="24"/>
                  </a:cubicBezTo>
                  <a:cubicBezTo>
                    <a:pt x="238" y="1"/>
                    <a:pt x="1" y="70"/>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
            <p:cNvSpPr/>
            <p:nvPr/>
          </p:nvSpPr>
          <p:spPr>
            <a:xfrm>
              <a:off x="5082019" y="647755"/>
              <a:ext cx="21665" cy="6474"/>
            </a:xfrm>
            <a:custGeom>
              <a:rect b="b" l="l" r="r" t="t"/>
              <a:pathLst>
                <a:path extrusionOk="0" h="215" w="607">
                  <a:moveTo>
                    <a:pt x="606" y="183"/>
                  </a:moveTo>
                  <a:lnTo>
                    <a:pt x="606" y="0"/>
                  </a:lnTo>
                  <a:lnTo>
                    <a:pt x="27" y="0"/>
                  </a:lnTo>
                  <a:cubicBezTo>
                    <a:pt x="1" y="165"/>
                    <a:pt x="217" y="214"/>
                    <a:pt x="606"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
            <p:cNvSpPr/>
            <p:nvPr/>
          </p:nvSpPr>
          <p:spPr>
            <a:xfrm>
              <a:off x="4029859" y="650495"/>
              <a:ext cx="13777" cy="2770"/>
            </a:xfrm>
            <a:custGeom>
              <a:rect b="b" l="l" r="r" t="t"/>
              <a:pathLst>
                <a:path extrusionOk="0" h="92" w="386">
                  <a:moveTo>
                    <a:pt x="0" y="92"/>
                  </a:moveTo>
                  <a:cubicBezTo>
                    <a:pt x="150" y="71"/>
                    <a:pt x="381" y="89"/>
                    <a:pt x="385" y="1"/>
                  </a:cubicBezTo>
                  <a:cubicBezTo>
                    <a:pt x="235" y="21"/>
                    <a:pt x="5" y="4"/>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
            <p:cNvSpPr/>
            <p:nvPr/>
          </p:nvSpPr>
          <p:spPr>
            <a:xfrm>
              <a:off x="2271036" y="649742"/>
              <a:ext cx="14063" cy="4276"/>
            </a:xfrm>
            <a:custGeom>
              <a:rect b="b" l="l" r="r" t="t"/>
              <a:pathLst>
                <a:path extrusionOk="0" h="142" w="394">
                  <a:moveTo>
                    <a:pt x="102" y="117"/>
                  </a:moveTo>
                  <a:cubicBezTo>
                    <a:pt x="156" y="142"/>
                    <a:pt x="393" y="73"/>
                    <a:pt x="294" y="26"/>
                  </a:cubicBezTo>
                  <a:cubicBezTo>
                    <a:pt x="239" y="1"/>
                    <a:pt x="0"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
            <p:cNvSpPr/>
            <p:nvPr/>
          </p:nvSpPr>
          <p:spPr>
            <a:xfrm>
              <a:off x="8586458" y="647785"/>
              <a:ext cx="13777" cy="2770"/>
            </a:xfrm>
            <a:custGeom>
              <a:rect b="b" l="l" r="r" t="t"/>
              <a:pathLst>
                <a:path extrusionOk="0" h="92" w="386">
                  <a:moveTo>
                    <a:pt x="386" y="0"/>
                  </a:moveTo>
                  <a:cubicBezTo>
                    <a:pt x="236" y="23"/>
                    <a:pt x="4" y="4"/>
                    <a:pt x="1" y="92"/>
                  </a:cubicBezTo>
                  <a:cubicBezTo>
                    <a:pt x="151" y="71"/>
                    <a:pt x="381" y="89"/>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
            <p:cNvSpPr/>
            <p:nvPr/>
          </p:nvSpPr>
          <p:spPr>
            <a:xfrm>
              <a:off x="5592234" y="639174"/>
              <a:ext cx="7031" cy="6293"/>
            </a:xfrm>
            <a:custGeom>
              <a:rect b="b" l="l" r="r" t="t"/>
              <a:pathLst>
                <a:path extrusionOk="0" h="209" w="197">
                  <a:moveTo>
                    <a:pt x="195" y="104"/>
                  </a:moveTo>
                  <a:cubicBezTo>
                    <a:pt x="196" y="55"/>
                    <a:pt x="40" y="1"/>
                    <a:pt x="3" y="104"/>
                  </a:cubicBezTo>
                  <a:cubicBezTo>
                    <a:pt x="1" y="156"/>
                    <a:pt x="160" y="208"/>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
            <p:cNvSpPr/>
            <p:nvPr/>
          </p:nvSpPr>
          <p:spPr>
            <a:xfrm>
              <a:off x="2130089" y="639595"/>
              <a:ext cx="13849" cy="2710"/>
            </a:xfrm>
            <a:custGeom>
              <a:rect b="b" l="l" r="r" t="t"/>
              <a:pathLst>
                <a:path extrusionOk="0" h="90" w="388">
                  <a:moveTo>
                    <a:pt x="387" y="1"/>
                  </a:moveTo>
                  <a:cubicBezTo>
                    <a:pt x="236" y="19"/>
                    <a:pt x="6" y="2"/>
                    <a:pt x="1" y="90"/>
                  </a:cubicBezTo>
                  <a:cubicBezTo>
                    <a:pt x="149" y="73"/>
                    <a:pt x="381" y="88"/>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
            <p:cNvSpPr/>
            <p:nvPr/>
          </p:nvSpPr>
          <p:spPr>
            <a:xfrm>
              <a:off x="1551810" y="636464"/>
              <a:ext cx="7067" cy="6233"/>
            </a:xfrm>
            <a:custGeom>
              <a:rect b="b" l="l" r="r" t="t"/>
              <a:pathLst>
                <a:path extrusionOk="0" h="207" w="198">
                  <a:moveTo>
                    <a:pt x="198" y="105"/>
                  </a:moveTo>
                  <a:cubicBezTo>
                    <a:pt x="198" y="54"/>
                    <a:pt x="40" y="1"/>
                    <a:pt x="5" y="105"/>
                  </a:cubicBezTo>
                  <a:cubicBezTo>
                    <a:pt x="1" y="153"/>
                    <a:pt x="159" y="207"/>
                    <a:pt x="198"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
            <p:cNvSpPr/>
            <p:nvPr/>
          </p:nvSpPr>
          <p:spPr>
            <a:xfrm>
              <a:off x="4411726" y="636103"/>
              <a:ext cx="14027" cy="4246"/>
            </a:xfrm>
            <a:custGeom>
              <a:rect b="b" l="l" r="r" t="t"/>
              <a:pathLst>
                <a:path extrusionOk="0" h="141" w="393">
                  <a:moveTo>
                    <a:pt x="295" y="26"/>
                  </a:moveTo>
                  <a:cubicBezTo>
                    <a:pt x="240" y="1"/>
                    <a:pt x="1" y="69"/>
                    <a:pt x="101" y="117"/>
                  </a:cubicBezTo>
                  <a:cubicBezTo>
                    <a:pt x="152" y="140"/>
                    <a:pt x="393"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
            <p:cNvSpPr/>
            <p:nvPr/>
          </p:nvSpPr>
          <p:spPr>
            <a:xfrm>
              <a:off x="2543615" y="627341"/>
              <a:ext cx="20166" cy="16259"/>
            </a:xfrm>
            <a:custGeom>
              <a:rect b="b" l="l" r="r" t="t"/>
              <a:pathLst>
                <a:path extrusionOk="0" h="540" w="565">
                  <a:moveTo>
                    <a:pt x="565" y="135"/>
                  </a:moveTo>
                  <a:cubicBezTo>
                    <a:pt x="1" y="1"/>
                    <a:pt x="1" y="540"/>
                    <a:pt x="565" y="4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
            <p:cNvSpPr/>
            <p:nvPr/>
          </p:nvSpPr>
          <p:spPr>
            <a:xfrm>
              <a:off x="6655601" y="633363"/>
              <a:ext cx="14027" cy="4306"/>
            </a:xfrm>
            <a:custGeom>
              <a:rect b="b" l="l" r="r" t="t"/>
              <a:pathLst>
                <a:path extrusionOk="0" h="143" w="393">
                  <a:moveTo>
                    <a:pt x="292" y="27"/>
                  </a:moveTo>
                  <a:cubicBezTo>
                    <a:pt x="237" y="0"/>
                    <a:pt x="1" y="68"/>
                    <a:pt x="98" y="117"/>
                  </a:cubicBezTo>
                  <a:cubicBezTo>
                    <a:pt x="155" y="143"/>
                    <a:pt x="392" y="74"/>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
            <p:cNvSpPr/>
            <p:nvPr/>
          </p:nvSpPr>
          <p:spPr>
            <a:xfrm>
              <a:off x="6304536" y="633363"/>
              <a:ext cx="14027" cy="4306"/>
            </a:xfrm>
            <a:custGeom>
              <a:rect b="b" l="l" r="r" t="t"/>
              <a:pathLst>
                <a:path extrusionOk="0" h="143" w="393">
                  <a:moveTo>
                    <a:pt x="293" y="27"/>
                  </a:moveTo>
                  <a:cubicBezTo>
                    <a:pt x="241" y="0"/>
                    <a:pt x="1" y="68"/>
                    <a:pt x="103" y="117"/>
                  </a:cubicBezTo>
                  <a:cubicBezTo>
                    <a:pt x="155" y="143"/>
                    <a:pt x="392"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
            <p:cNvSpPr/>
            <p:nvPr/>
          </p:nvSpPr>
          <p:spPr>
            <a:xfrm>
              <a:off x="2325966" y="625926"/>
              <a:ext cx="25663" cy="8250"/>
            </a:xfrm>
            <a:custGeom>
              <a:rect b="b" l="l" r="r" t="t"/>
              <a:pathLst>
                <a:path extrusionOk="0" h="274" w="719">
                  <a:moveTo>
                    <a:pt x="105" y="274"/>
                  </a:moveTo>
                  <a:lnTo>
                    <a:pt x="682" y="274"/>
                  </a:lnTo>
                  <a:cubicBezTo>
                    <a:pt x="653" y="165"/>
                    <a:pt x="718" y="14"/>
                    <a:pt x="490" y="1"/>
                  </a:cubicBezTo>
                  <a:cubicBezTo>
                    <a:pt x="474" y="143"/>
                    <a:pt x="0" y="71"/>
                    <a:pt x="105"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
            <p:cNvSpPr/>
            <p:nvPr/>
          </p:nvSpPr>
          <p:spPr>
            <a:xfrm>
              <a:off x="2725286" y="627883"/>
              <a:ext cx="14134" cy="4276"/>
            </a:xfrm>
            <a:custGeom>
              <a:rect b="b" l="l" r="r" t="t"/>
              <a:pathLst>
                <a:path extrusionOk="0" h="142" w="396">
                  <a:moveTo>
                    <a:pt x="293" y="26"/>
                  </a:moveTo>
                  <a:cubicBezTo>
                    <a:pt x="242" y="1"/>
                    <a:pt x="0" y="70"/>
                    <a:pt x="103" y="117"/>
                  </a:cubicBezTo>
                  <a:cubicBezTo>
                    <a:pt x="156" y="142"/>
                    <a:pt x="396" y="74"/>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
            <p:cNvSpPr/>
            <p:nvPr/>
          </p:nvSpPr>
          <p:spPr>
            <a:xfrm>
              <a:off x="4371822" y="617104"/>
              <a:ext cx="29625" cy="12345"/>
            </a:xfrm>
            <a:custGeom>
              <a:rect b="b" l="l" r="r" t="t"/>
              <a:pathLst>
                <a:path extrusionOk="0" h="410" w="830">
                  <a:moveTo>
                    <a:pt x="829" y="384"/>
                  </a:moveTo>
                  <a:lnTo>
                    <a:pt x="829" y="21"/>
                  </a:lnTo>
                  <a:cubicBezTo>
                    <a:pt x="466" y="0"/>
                    <a:pt x="407" y="123"/>
                    <a:pt x="59" y="111"/>
                  </a:cubicBezTo>
                  <a:cubicBezTo>
                    <a:pt x="0" y="351"/>
                    <a:pt x="329" y="410"/>
                    <a:pt x="829" y="3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
            <p:cNvSpPr/>
            <p:nvPr/>
          </p:nvSpPr>
          <p:spPr>
            <a:xfrm>
              <a:off x="1469362" y="619453"/>
              <a:ext cx="27519" cy="11231"/>
            </a:xfrm>
            <a:custGeom>
              <a:rect b="b" l="l" r="r" t="t"/>
              <a:pathLst>
                <a:path extrusionOk="0" h="373" w="771">
                  <a:moveTo>
                    <a:pt x="771" y="306"/>
                  </a:moveTo>
                  <a:lnTo>
                    <a:pt x="771" y="33"/>
                  </a:lnTo>
                  <a:cubicBezTo>
                    <a:pt x="481" y="50"/>
                    <a:pt x="56" y="0"/>
                    <a:pt x="0" y="124"/>
                  </a:cubicBezTo>
                  <a:cubicBezTo>
                    <a:pt x="382" y="126"/>
                    <a:pt x="244" y="372"/>
                    <a:pt x="771"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
            <p:cNvSpPr/>
            <p:nvPr/>
          </p:nvSpPr>
          <p:spPr>
            <a:xfrm>
              <a:off x="1909763" y="608945"/>
              <a:ext cx="41403" cy="17012"/>
            </a:xfrm>
            <a:custGeom>
              <a:rect b="b" l="l" r="r" t="t"/>
              <a:pathLst>
                <a:path extrusionOk="0" h="565" w="1160">
                  <a:moveTo>
                    <a:pt x="1" y="201"/>
                  </a:moveTo>
                  <a:cubicBezTo>
                    <a:pt x="212" y="405"/>
                    <a:pt x="525" y="559"/>
                    <a:pt x="1160" y="565"/>
                  </a:cubicBezTo>
                  <a:lnTo>
                    <a:pt x="1160" y="112"/>
                  </a:lnTo>
                  <a:cubicBezTo>
                    <a:pt x="820" y="164"/>
                    <a:pt x="26" y="1"/>
                    <a:pt x="1" y="2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
            <p:cNvSpPr/>
            <p:nvPr/>
          </p:nvSpPr>
          <p:spPr>
            <a:xfrm>
              <a:off x="911712" y="609547"/>
              <a:ext cx="45901" cy="16771"/>
            </a:xfrm>
            <a:custGeom>
              <a:rect b="b" l="l" r="r" t="t"/>
              <a:pathLst>
                <a:path extrusionOk="0" h="557" w="1286">
                  <a:moveTo>
                    <a:pt x="965" y="0"/>
                  </a:moveTo>
                  <a:cubicBezTo>
                    <a:pt x="361" y="17"/>
                    <a:pt x="39" y="167"/>
                    <a:pt x="1" y="453"/>
                  </a:cubicBezTo>
                  <a:cubicBezTo>
                    <a:pt x="365" y="434"/>
                    <a:pt x="426" y="556"/>
                    <a:pt x="774" y="545"/>
                  </a:cubicBezTo>
                  <a:cubicBezTo>
                    <a:pt x="901" y="354"/>
                    <a:pt x="1285" y="140"/>
                    <a:pt x="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
            <p:cNvSpPr/>
            <p:nvPr/>
          </p:nvSpPr>
          <p:spPr>
            <a:xfrm>
              <a:off x="5668043" y="614967"/>
              <a:ext cx="14919" cy="9214"/>
            </a:xfrm>
            <a:custGeom>
              <a:rect b="b" l="l" r="r" t="t"/>
              <a:pathLst>
                <a:path extrusionOk="0" h="306" w="418">
                  <a:moveTo>
                    <a:pt x="383" y="273"/>
                  </a:moveTo>
                  <a:cubicBezTo>
                    <a:pt x="354" y="166"/>
                    <a:pt x="418" y="16"/>
                    <a:pt x="192" y="1"/>
                  </a:cubicBezTo>
                  <a:cubicBezTo>
                    <a:pt x="179" y="57"/>
                    <a:pt x="163" y="109"/>
                    <a:pt x="0" y="92"/>
                  </a:cubicBezTo>
                  <a:cubicBezTo>
                    <a:pt x="21" y="202"/>
                    <a:pt x="56" y="306"/>
                    <a:pt x="383"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
            <p:cNvSpPr/>
            <p:nvPr/>
          </p:nvSpPr>
          <p:spPr>
            <a:xfrm>
              <a:off x="2532550" y="619694"/>
              <a:ext cx="14134" cy="4306"/>
            </a:xfrm>
            <a:custGeom>
              <a:rect b="b" l="l" r="r" t="t"/>
              <a:pathLst>
                <a:path extrusionOk="0" h="143" w="396">
                  <a:moveTo>
                    <a:pt x="295" y="25"/>
                  </a:moveTo>
                  <a:cubicBezTo>
                    <a:pt x="243" y="0"/>
                    <a:pt x="0" y="68"/>
                    <a:pt x="102" y="116"/>
                  </a:cubicBezTo>
                  <a:cubicBezTo>
                    <a:pt x="157" y="142"/>
                    <a:pt x="396"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
            <p:cNvSpPr/>
            <p:nvPr/>
          </p:nvSpPr>
          <p:spPr>
            <a:xfrm>
              <a:off x="4174411" y="614575"/>
              <a:ext cx="6889" cy="6293"/>
            </a:xfrm>
            <a:custGeom>
              <a:rect b="b" l="l" r="r" t="t"/>
              <a:pathLst>
                <a:path extrusionOk="0" h="209" w="193">
                  <a:moveTo>
                    <a:pt x="192" y="105"/>
                  </a:moveTo>
                  <a:cubicBezTo>
                    <a:pt x="192" y="53"/>
                    <a:pt x="38" y="0"/>
                    <a:pt x="1" y="105"/>
                  </a:cubicBezTo>
                  <a:cubicBezTo>
                    <a:pt x="1" y="155"/>
                    <a:pt x="156" y="208"/>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
            <p:cNvSpPr/>
            <p:nvPr/>
          </p:nvSpPr>
          <p:spPr>
            <a:xfrm>
              <a:off x="2319256" y="614274"/>
              <a:ext cx="14063" cy="4215"/>
            </a:xfrm>
            <a:custGeom>
              <a:rect b="b" l="l" r="r" t="t"/>
              <a:pathLst>
                <a:path extrusionOk="0" h="140" w="394">
                  <a:moveTo>
                    <a:pt x="293" y="24"/>
                  </a:moveTo>
                  <a:cubicBezTo>
                    <a:pt x="241" y="0"/>
                    <a:pt x="0" y="68"/>
                    <a:pt x="102" y="115"/>
                  </a:cubicBezTo>
                  <a:cubicBezTo>
                    <a:pt x="152" y="140"/>
                    <a:pt x="393"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
            <p:cNvSpPr/>
            <p:nvPr/>
          </p:nvSpPr>
          <p:spPr>
            <a:xfrm>
              <a:off x="3761349" y="612227"/>
              <a:ext cx="13777" cy="2770"/>
            </a:xfrm>
            <a:custGeom>
              <a:rect b="b" l="l" r="r" t="t"/>
              <a:pathLst>
                <a:path extrusionOk="0" h="92" w="386">
                  <a:moveTo>
                    <a:pt x="385" y="0"/>
                  </a:moveTo>
                  <a:cubicBezTo>
                    <a:pt x="238" y="20"/>
                    <a:pt x="4" y="4"/>
                    <a:pt x="0" y="92"/>
                  </a:cubicBezTo>
                  <a:cubicBezTo>
                    <a:pt x="153" y="71"/>
                    <a:pt x="380" y="90"/>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
            <p:cNvSpPr/>
            <p:nvPr/>
          </p:nvSpPr>
          <p:spPr>
            <a:xfrm>
              <a:off x="4556278" y="608764"/>
              <a:ext cx="13991" cy="4215"/>
            </a:xfrm>
            <a:custGeom>
              <a:rect b="b" l="l" r="r" t="t"/>
              <a:pathLst>
                <a:path extrusionOk="0" h="140" w="392">
                  <a:moveTo>
                    <a:pt x="99" y="115"/>
                  </a:moveTo>
                  <a:cubicBezTo>
                    <a:pt x="154" y="140"/>
                    <a:pt x="392" y="73"/>
                    <a:pt x="292" y="26"/>
                  </a:cubicBezTo>
                  <a:cubicBezTo>
                    <a:pt x="239" y="0"/>
                    <a:pt x="0" y="69"/>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
            <p:cNvSpPr/>
            <p:nvPr/>
          </p:nvSpPr>
          <p:spPr>
            <a:xfrm>
              <a:off x="3468747" y="608764"/>
              <a:ext cx="14027" cy="4215"/>
            </a:xfrm>
            <a:custGeom>
              <a:rect b="b" l="l" r="r" t="t"/>
              <a:pathLst>
                <a:path extrusionOk="0" h="140" w="393">
                  <a:moveTo>
                    <a:pt x="292" y="26"/>
                  </a:moveTo>
                  <a:cubicBezTo>
                    <a:pt x="238" y="0"/>
                    <a:pt x="1" y="69"/>
                    <a:pt x="100" y="115"/>
                  </a:cubicBezTo>
                  <a:cubicBezTo>
                    <a:pt x="154" y="140"/>
                    <a:pt x="392"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
            <p:cNvSpPr/>
            <p:nvPr/>
          </p:nvSpPr>
          <p:spPr>
            <a:xfrm>
              <a:off x="7137476" y="603285"/>
              <a:ext cx="13920" cy="4336"/>
            </a:xfrm>
            <a:custGeom>
              <a:rect b="b" l="l" r="r" t="t"/>
              <a:pathLst>
                <a:path extrusionOk="0" h="144" w="390">
                  <a:moveTo>
                    <a:pt x="289" y="27"/>
                  </a:moveTo>
                  <a:cubicBezTo>
                    <a:pt x="238" y="1"/>
                    <a:pt x="1" y="71"/>
                    <a:pt x="100" y="117"/>
                  </a:cubicBezTo>
                  <a:cubicBezTo>
                    <a:pt x="152" y="143"/>
                    <a:pt x="390" y="74"/>
                    <a:pt x="289"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
            <p:cNvSpPr/>
            <p:nvPr/>
          </p:nvSpPr>
          <p:spPr>
            <a:xfrm>
              <a:off x="2511956" y="603285"/>
              <a:ext cx="14099" cy="4336"/>
            </a:xfrm>
            <a:custGeom>
              <a:rect b="b" l="l" r="r" t="t"/>
              <a:pathLst>
                <a:path extrusionOk="0" h="144" w="395">
                  <a:moveTo>
                    <a:pt x="293" y="27"/>
                  </a:moveTo>
                  <a:cubicBezTo>
                    <a:pt x="239" y="1"/>
                    <a:pt x="0" y="71"/>
                    <a:pt x="101" y="117"/>
                  </a:cubicBezTo>
                  <a:cubicBezTo>
                    <a:pt x="153" y="143"/>
                    <a:pt x="394"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
            <p:cNvSpPr/>
            <p:nvPr/>
          </p:nvSpPr>
          <p:spPr>
            <a:xfrm>
              <a:off x="5695419" y="598588"/>
              <a:ext cx="13920" cy="5510"/>
            </a:xfrm>
            <a:custGeom>
              <a:rect b="b" l="l" r="r" t="t"/>
              <a:pathLst>
                <a:path extrusionOk="0" h="183" w="390">
                  <a:moveTo>
                    <a:pt x="1" y="183"/>
                  </a:moveTo>
                  <a:lnTo>
                    <a:pt x="390" y="183"/>
                  </a:lnTo>
                  <a:lnTo>
                    <a:pt x="390"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
            <p:cNvSpPr/>
            <p:nvPr/>
          </p:nvSpPr>
          <p:spPr>
            <a:xfrm>
              <a:off x="4542037" y="587658"/>
              <a:ext cx="26555" cy="12195"/>
            </a:xfrm>
            <a:custGeom>
              <a:rect b="b" l="l" r="r" t="t"/>
              <a:pathLst>
                <a:path extrusionOk="0" h="405" w="744">
                  <a:moveTo>
                    <a:pt x="306" y="0"/>
                  </a:moveTo>
                  <a:cubicBezTo>
                    <a:pt x="1" y="136"/>
                    <a:pt x="90" y="405"/>
                    <a:pt x="693" y="363"/>
                  </a:cubicBezTo>
                  <a:cubicBezTo>
                    <a:pt x="744" y="156"/>
                    <a:pt x="646" y="23"/>
                    <a:pt x="3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
            <p:cNvSpPr/>
            <p:nvPr/>
          </p:nvSpPr>
          <p:spPr>
            <a:xfrm>
              <a:off x="3406786" y="595095"/>
              <a:ext cx="14027" cy="4306"/>
            </a:xfrm>
            <a:custGeom>
              <a:rect b="b" l="l" r="r" t="t"/>
              <a:pathLst>
                <a:path extrusionOk="0" h="143" w="393">
                  <a:moveTo>
                    <a:pt x="100" y="116"/>
                  </a:moveTo>
                  <a:cubicBezTo>
                    <a:pt x="151" y="142"/>
                    <a:pt x="392" y="72"/>
                    <a:pt x="292" y="26"/>
                  </a:cubicBezTo>
                  <a:cubicBezTo>
                    <a:pt x="242" y="0"/>
                    <a:pt x="1"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
            <p:cNvSpPr/>
            <p:nvPr/>
          </p:nvSpPr>
          <p:spPr>
            <a:xfrm>
              <a:off x="7898854" y="577331"/>
              <a:ext cx="35478" cy="19120"/>
            </a:xfrm>
            <a:custGeom>
              <a:rect b="b" l="l" r="r" t="t"/>
              <a:pathLst>
                <a:path extrusionOk="0" h="635" w="994">
                  <a:moveTo>
                    <a:pt x="557" y="615"/>
                  </a:moveTo>
                  <a:cubicBezTo>
                    <a:pt x="507" y="349"/>
                    <a:pt x="994" y="335"/>
                    <a:pt x="944" y="69"/>
                  </a:cubicBezTo>
                  <a:cubicBezTo>
                    <a:pt x="0" y="0"/>
                    <a:pt x="77" y="634"/>
                    <a:pt x="557" y="6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
            <p:cNvSpPr/>
            <p:nvPr/>
          </p:nvSpPr>
          <p:spPr>
            <a:xfrm>
              <a:off x="2732211" y="592355"/>
              <a:ext cx="14063" cy="4276"/>
            </a:xfrm>
            <a:custGeom>
              <a:rect b="b" l="l" r="r" t="t"/>
              <a:pathLst>
                <a:path extrusionOk="0" h="142" w="394">
                  <a:moveTo>
                    <a:pt x="99" y="116"/>
                  </a:moveTo>
                  <a:cubicBezTo>
                    <a:pt x="155" y="142"/>
                    <a:pt x="394" y="71"/>
                    <a:pt x="295" y="24"/>
                  </a:cubicBezTo>
                  <a:cubicBezTo>
                    <a:pt x="242" y="1"/>
                    <a:pt x="1" y="69"/>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
            <p:cNvSpPr/>
            <p:nvPr/>
          </p:nvSpPr>
          <p:spPr>
            <a:xfrm>
              <a:off x="1926860" y="592355"/>
              <a:ext cx="14099" cy="4276"/>
            </a:xfrm>
            <a:custGeom>
              <a:rect b="b" l="l" r="r" t="t"/>
              <a:pathLst>
                <a:path extrusionOk="0" h="142" w="395">
                  <a:moveTo>
                    <a:pt x="294" y="26"/>
                  </a:moveTo>
                  <a:cubicBezTo>
                    <a:pt x="242" y="1"/>
                    <a:pt x="1" y="70"/>
                    <a:pt x="103" y="117"/>
                  </a:cubicBezTo>
                  <a:cubicBezTo>
                    <a:pt x="157" y="142"/>
                    <a:pt x="395"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
            <p:cNvSpPr/>
            <p:nvPr/>
          </p:nvSpPr>
          <p:spPr>
            <a:xfrm>
              <a:off x="4975336" y="576729"/>
              <a:ext cx="34086" cy="17193"/>
            </a:xfrm>
            <a:custGeom>
              <a:rect b="b" l="l" r="r" t="t"/>
              <a:pathLst>
                <a:path extrusionOk="0" h="571" w="955">
                  <a:moveTo>
                    <a:pt x="700" y="545"/>
                  </a:moveTo>
                  <a:cubicBezTo>
                    <a:pt x="862" y="440"/>
                    <a:pt x="955" y="302"/>
                    <a:pt x="893" y="92"/>
                  </a:cubicBezTo>
                  <a:cubicBezTo>
                    <a:pt x="626" y="94"/>
                    <a:pt x="467" y="47"/>
                    <a:pt x="313" y="0"/>
                  </a:cubicBezTo>
                  <a:cubicBezTo>
                    <a:pt x="1" y="147"/>
                    <a:pt x="83" y="571"/>
                    <a:pt x="700"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
            <p:cNvSpPr/>
            <p:nvPr/>
          </p:nvSpPr>
          <p:spPr>
            <a:xfrm>
              <a:off x="2770829" y="580884"/>
              <a:ext cx="20095" cy="16320"/>
            </a:xfrm>
            <a:custGeom>
              <a:rect b="b" l="l" r="r" t="t"/>
              <a:pathLst>
                <a:path extrusionOk="0" h="542" w="563">
                  <a:moveTo>
                    <a:pt x="562" y="407"/>
                  </a:moveTo>
                  <a:lnTo>
                    <a:pt x="562" y="134"/>
                  </a:lnTo>
                  <a:cubicBezTo>
                    <a:pt x="1" y="1"/>
                    <a:pt x="1" y="541"/>
                    <a:pt x="562" y="4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
            <p:cNvSpPr/>
            <p:nvPr/>
          </p:nvSpPr>
          <p:spPr>
            <a:xfrm>
              <a:off x="6573045" y="586936"/>
              <a:ext cx="13920" cy="4215"/>
            </a:xfrm>
            <a:custGeom>
              <a:rect b="b" l="l" r="r" t="t"/>
              <a:pathLst>
                <a:path extrusionOk="0" h="140" w="390">
                  <a:moveTo>
                    <a:pt x="292" y="24"/>
                  </a:moveTo>
                  <a:cubicBezTo>
                    <a:pt x="237" y="1"/>
                    <a:pt x="0" y="69"/>
                    <a:pt x="101" y="116"/>
                  </a:cubicBezTo>
                  <a:cubicBezTo>
                    <a:pt x="151" y="139"/>
                    <a:pt x="389" y="70"/>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
            <p:cNvSpPr/>
            <p:nvPr/>
          </p:nvSpPr>
          <p:spPr>
            <a:xfrm>
              <a:off x="2686382" y="582148"/>
              <a:ext cx="21915" cy="8762"/>
            </a:xfrm>
            <a:custGeom>
              <a:rect b="b" l="l" r="r" t="t"/>
              <a:pathLst>
                <a:path extrusionOk="0" h="291" w="614">
                  <a:moveTo>
                    <a:pt x="614" y="273"/>
                  </a:moveTo>
                  <a:lnTo>
                    <a:pt x="614" y="1"/>
                  </a:lnTo>
                  <a:lnTo>
                    <a:pt x="33" y="1"/>
                  </a:lnTo>
                  <a:cubicBezTo>
                    <a:pt x="0" y="200"/>
                    <a:pt x="191" y="290"/>
                    <a:pt x="614"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
            <p:cNvSpPr/>
            <p:nvPr/>
          </p:nvSpPr>
          <p:spPr>
            <a:xfrm>
              <a:off x="1888277" y="579469"/>
              <a:ext cx="14670" cy="9515"/>
            </a:xfrm>
            <a:custGeom>
              <a:rect b="b" l="l" r="r" t="t"/>
              <a:pathLst>
                <a:path extrusionOk="0" h="316" w="411">
                  <a:moveTo>
                    <a:pt x="411" y="272"/>
                  </a:moveTo>
                  <a:lnTo>
                    <a:pt x="411" y="90"/>
                  </a:lnTo>
                  <a:cubicBezTo>
                    <a:pt x="220" y="90"/>
                    <a:pt x="184" y="16"/>
                    <a:pt x="26" y="1"/>
                  </a:cubicBezTo>
                  <a:cubicBezTo>
                    <a:pt x="45" y="142"/>
                    <a:pt x="1" y="315"/>
                    <a:pt x="411"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
            <p:cNvSpPr/>
            <p:nvPr/>
          </p:nvSpPr>
          <p:spPr>
            <a:xfrm>
              <a:off x="1655173" y="584888"/>
              <a:ext cx="13777" cy="2800"/>
            </a:xfrm>
            <a:custGeom>
              <a:rect b="b" l="l" r="r" t="t"/>
              <a:pathLst>
                <a:path extrusionOk="0" h="93" w="386">
                  <a:moveTo>
                    <a:pt x="0" y="92"/>
                  </a:moveTo>
                  <a:cubicBezTo>
                    <a:pt x="149" y="71"/>
                    <a:pt x="381" y="91"/>
                    <a:pt x="385" y="1"/>
                  </a:cubicBezTo>
                  <a:cubicBezTo>
                    <a:pt x="235" y="21"/>
                    <a:pt x="5" y="4"/>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
            <p:cNvSpPr/>
            <p:nvPr/>
          </p:nvSpPr>
          <p:spPr>
            <a:xfrm>
              <a:off x="8435017" y="579077"/>
              <a:ext cx="6924" cy="6203"/>
            </a:xfrm>
            <a:custGeom>
              <a:rect b="b" l="l" r="r" t="t"/>
              <a:pathLst>
                <a:path extrusionOk="0" h="206" w="194">
                  <a:moveTo>
                    <a:pt x="192" y="103"/>
                  </a:moveTo>
                  <a:cubicBezTo>
                    <a:pt x="193" y="53"/>
                    <a:pt x="37" y="1"/>
                    <a:pt x="0" y="103"/>
                  </a:cubicBezTo>
                  <a:cubicBezTo>
                    <a:pt x="0" y="153"/>
                    <a:pt x="158" y="206"/>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
            <p:cNvSpPr/>
            <p:nvPr/>
          </p:nvSpPr>
          <p:spPr>
            <a:xfrm>
              <a:off x="7502282" y="581456"/>
              <a:ext cx="13920" cy="4215"/>
            </a:xfrm>
            <a:custGeom>
              <a:rect b="b" l="l" r="r" t="t"/>
              <a:pathLst>
                <a:path extrusionOk="0" h="140" w="390">
                  <a:moveTo>
                    <a:pt x="291" y="24"/>
                  </a:moveTo>
                  <a:cubicBezTo>
                    <a:pt x="238" y="0"/>
                    <a:pt x="0" y="68"/>
                    <a:pt x="98" y="115"/>
                  </a:cubicBezTo>
                  <a:cubicBezTo>
                    <a:pt x="152" y="140"/>
                    <a:pt x="389" y="72"/>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
            <p:cNvSpPr/>
            <p:nvPr/>
          </p:nvSpPr>
          <p:spPr>
            <a:xfrm>
              <a:off x="2343419" y="579288"/>
              <a:ext cx="20737" cy="5841"/>
            </a:xfrm>
            <a:custGeom>
              <a:rect b="b" l="l" r="r" t="t"/>
              <a:pathLst>
                <a:path extrusionOk="0" h="194" w="581">
                  <a:moveTo>
                    <a:pt x="1" y="187"/>
                  </a:moveTo>
                  <a:cubicBezTo>
                    <a:pt x="334" y="193"/>
                    <a:pt x="497" y="119"/>
                    <a:pt x="580" y="7"/>
                  </a:cubicBezTo>
                  <a:cubicBezTo>
                    <a:pt x="250" y="0"/>
                    <a:pt x="87" y="75"/>
                    <a:pt x="1" y="1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
            <p:cNvSpPr/>
            <p:nvPr/>
          </p:nvSpPr>
          <p:spPr>
            <a:xfrm>
              <a:off x="2708261" y="573989"/>
              <a:ext cx="20737" cy="8160"/>
            </a:xfrm>
            <a:custGeom>
              <a:rect b="b" l="l" r="r" t="t"/>
              <a:pathLst>
                <a:path extrusionOk="0" h="271" w="581">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
            <p:cNvSpPr/>
            <p:nvPr/>
          </p:nvSpPr>
          <p:spPr>
            <a:xfrm>
              <a:off x="6184611" y="566522"/>
              <a:ext cx="26555" cy="15266"/>
            </a:xfrm>
            <a:custGeom>
              <a:rect b="b" l="l" r="r" t="t"/>
              <a:pathLst>
                <a:path extrusionOk="0" h="507" w="744">
                  <a:moveTo>
                    <a:pt x="1" y="72"/>
                  </a:moveTo>
                  <a:lnTo>
                    <a:pt x="1" y="435"/>
                  </a:lnTo>
                  <a:cubicBezTo>
                    <a:pt x="744" y="507"/>
                    <a:pt x="744" y="0"/>
                    <a:pt x="1" y="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
            <p:cNvSpPr/>
            <p:nvPr/>
          </p:nvSpPr>
          <p:spPr>
            <a:xfrm>
              <a:off x="5555185" y="563060"/>
              <a:ext cx="35228" cy="16440"/>
            </a:xfrm>
            <a:custGeom>
              <a:rect b="b" l="l" r="r" t="t"/>
              <a:pathLst>
                <a:path extrusionOk="0" h="546" w="987">
                  <a:moveTo>
                    <a:pt x="847" y="0"/>
                  </a:moveTo>
                  <a:lnTo>
                    <a:pt x="75" y="0"/>
                  </a:lnTo>
                  <a:cubicBezTo>
                    <a:pt x="1" y="307"/>
                    <a:pt x="409" y="387"/>
                    <a:pt x="653" y="546"/>
                  </a:cubicBezTo>
                  <a:cubicBezTo>
                    <a:pt x="651" y="332"/>
                    <a:pt x="986" y="278"/>
                    <a:pt x="8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
            <p:cNvSpPr/>
            <p:nvPr/>
          </p:nvSpPr>
          <p:spPr>
            <a:xfrm>
              <a:off x="2959425" y="570526"/>
              <a:ext cx="13920" cy="4276"/>
            </a:xfrm>
            <a:custGeom>
              <a:rect b="b" l="l" r="r" t="t"/>
              <a:pathLst>
                <a:path extrusionOk="0" h="142" w="390">
                  <a:moveTo>
                    <a:pt x="293" y="25"/>
                  </a:moveTo>
                  <a:cubicBezTo>
                    <a:pt x="239" y="0"/>
                    <a:pt x="1" y="69"/>
                    <a:pt x="99" y="116"/>
                  </a:cubicBezTo>
                  <a:cubicBezTo>
                    <a:pt x="151" y="141"/>
                    <a:pt x="390"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
            <p:cNvSpPr/>
            <p:nvPr/>
          </p:nvSpPr>
          <p:spPr>
            <a:xfrm>
              <a:off x="7643444" y="563060"/>
              <a:ext cx="20773" cy="8220"/>
            </a:xfrm>
            <a:custGeom>
              <a:rect b="b" l="l" r="r" t="t"/>
              <a:pathLst>
                <a:path extrusionOk="0" h="273" w="582">
                  <a:moveTo>
                    <a:pt x="581" y="0"/>
                  </a:moveTo>
                  <a:lnTo>
                    <a:pt x="1" y="0"/>
                  </a:lnTo>
                  <a:lnTo>
                    <a:pt x="1" y="273"/>
                  </a:lnTo>
                  <a:lnTo>
                    <a:pt x="581"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
            <p:cNvSpPr/>
            <p:nvPr/>
          </p:nvSpPr>
          <p:spPr>
            <a:xfrm>
              <a:off x="8324872" y="562668"/>
              <a:ext cx="7031" cy="6263"/>
            </a:xfrm>
            <a:custGeom>
              <a:rect b="b" l="l" r="r" t="t"/>
              <a:pathLst>
                <a:path extrusionOk="0" h="208" w="197">
                  <a:moveTo>
                    <a:pt x="195" y="103"/>
                  </a:moveTo>
                  <a:cubicBezTo>
                    <a:pt x="196" y="52"/>
                    <a:pt x="38" y="0"/>
                    <a:pt x="0" y="103"/>
                  </a:cubicBezTo>
                  <a:cubicBezTo>
                    <a:pt x="0" y="154"/>
                    <a:pt x="156" y="208"/>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
            <p:cNvSpPr/>
            <p:nvPr/>
          </p:nvSpPr>
          <p:spPr>
            <a:xfrm>
              <a:off x="5134343" y="559537"/>
              <a:ext cx="14063" cy="4336"/>
            </a:xfrm>
            <a:custGeom>
              <a:rect b="b" l="l" r="r" t="t"/>
              <a:pathLst>
                <a:path extrusionOk="0" h="144" w="394">
                  <a:moveTo>
                    <a:pt x="102" y="117"/>
                  </a:moveTo>
                  <a:cubicBezTo>
                    <a:pt x="155" y="143"/>
                    <a:pt x="394" y="73"/>
                    <a:pt x="296" y="27"/>
                  </a:cubicBezTo>
                  <a:cubicBezTo>
                    <a:pt x="243" y="1"/>
                    <a:pt x="1"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
            <p:cNvSpPr/>
            <p:nvPr/>
          </p:nvSpPr>
          <p:spPr>
            <a:xfrm>
              <a:off x="1391232" y="537076"/>
              <a:ext cx="52290" cy="28002"/>
            </a:xfrm>
            <a:custGeom>
              <a:rect b="b" l="l" r="r" t="t"/>
              <a:pathLst>
                <a:path extrusionOk="0" h="930" w="1465">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
            <p:cNvSpPr/>
            <p:nvPr/>
          </p:nvSpPr>
          <p:spPr>
            <a:xfrm>
              <a:off x="7058312" y="554840"/>
              <a:ext cx="13849" cy="5480"/>
            </a:xfrm>
            <a:custGeom>
              <a:rect b="b" l="l" r="r" t="t"/>
              <a:pathLst>
                <a:path extrusionOk="0" h="182" w="388">
                  <a:moveTo>
                    <a:pt x="1" y="182"/>
                  </a:moveTo>
                  <a:lnTo>
                    <a:pt x="387" y="182"/>
                  </a:lnTo>
                  <a:lnTo>
                    <a:pt x="387"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
            <p:cNvSpPr/>
            <p:nvPr/>
          </p:nvSpPr>
          <p:spPr>
            <a:xfrm>
              <a:off x="2972631" y="552070"/>
              <a:ext cx="29482" cy="9876"/>
            </a:xfrm>
            <a:custGeom>
              <a:rect b="b" l="l" r="r" t="t"/>
              <a:pathLst>
                <a:path extrusionOk="0" h="328" w="826">
                  <a:moveTo>
                    <a:pt x="693" y="274"/>
                  </a:moveTo>
                  <a:cubicBezTo>
                    <a:pt x="825" y="30"/>
                    <a:pt x="295" y="98"/>
                    <a:pt x="114" y="1"/>
                  </a:cubicBezTo>
                  <a:cubicBezTo>
                    <a:pt x="0" y="239"/>
                    <a:pt x="191" y="327"/>
                    <a:pt x="69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
            <p:cNvSpPr/>
            <p:nvPr/>
          </p:nvSpPr>
          <p:spPr>
            <a:xfrm>
              <a:off x="1665346" y="556797"/>
              <a:ext cx="13991" cy="4276"/>
            </a:xfrm>
            <a:custGeom>
              <a:rect b="b" l="l" r="r" t="t"/>
              <a:pathLst>
                <a:path extrusionOk="0" h="142" w="392">
                  <a:moveTo>
                    <a:pt x="100" y="117"/>
                  </a:moveTo>
                  <a:cubicBezTo>
                    <a:pt x="151" y="142"/>
                    <a:pt x="391" y="72"/>
                    <a:pt x="293" y="25"/>
                  </a:cubicBezTo>
                  <a:cubicBezTo>
                    <a:pt x="240" y="1"/>
                    <a:pt x="1"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
            <p:cNvSpPr/>
            <p:nvPr/>
          </p:nvSpPr>
          <p:spPr>
            <a:xfrm>
              <a:off x="2873479" y="551739"/>
              <a:ext cx="6996" cy="6203"/>
            </a:xfrm>
            <a:custGeom>
              <a:rect b="b" l="l" r="r" t="t"/>
              <a:pathLst>
                <a:path extrusionOk="0" h="206" w="196">
                  <a:moveTo>
                    <a:pt x="192" y="103"/>
                  </a:moveTo>
                  <a:cubicBezTo>
                    <a:pt x="195" y="54"/>
                    <a:pt x="37" y="0"/>
                    <a:pt x="1" y="103"/>
                  </a:cubicBezTo>
                  <a:cubicBezTo>
                    <a:pt x="1" y="154"/>
                    <a:pt x="155" y="205"/>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
            <p:cNvSpPr/>
            <p:nvPr/>
          </p:nvSpPr>
          <p:spPr>
            <a:xfrm>
              <a:off x="1059655" y="554057"/>
              <a:ext cx="14063" cy="4306"/>
            </a:xfrm>
            <a:custGeom>
              <a:rect b="b" l="l" r="r" t="t"/>
              <a:pathLst>
                <a:path extrusionOk="0" h="143" w="394">
                  <a:moveTo>
                    <a:pt x="295" y="26"/>
                  </a:moveTo>
                  <a:cubicBezTo>
                    <a:pt x="238" y="0"/>
                    <a:pt x="0" y="71"/>
                    <a:pt x="101" y="116"/>
                  </a:cubicBezTo>
                  <a:cubicBezTo>
                    <a:pt x="152" y="143"/>
                    <a:pt x="393" y="75"/>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
            <p:cNvSpPr/>
            <p:nvPr/>
          </p:nvSpPr>
          <p:spPr>
            <a:xfrm>
              <a:off x="715550" y="554057"/>
              <a:ext cx="13991" cy="4276"/>
            </a:xfrm>
            <a:custGeom>
              <a:rect b="b" l="l" r="r" t="t"/>
              <a:pathLst>
                <a:path extrusionOk="0" h="142" w="392">
                  <a:moveTo>
                    <a:pt x="98" y="116"/>
                  </a:moveTo>
                  <a:cubicBezTo>
                    <a:pt x="151" y="141"/>
                    <a:pt x="392" y="72"/>
                    <a:pt x="291" y="26"/>
                  </a:cubicBezTo>
                  <a:cubicBezTo>
                    <a:pt x="239" y="0"/>
                    <a:pt x="0" y="71"/>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
            <p:cNvSpPr/>
            <p:nvPr/>
          </p:nvSpPr>
          <p:spPr>
            <a:xfrm>
              <a:off x="546977" y="545868"/>
              <a:ext cx="28411" cy="11713"/>
            </a:xfrm>
            <a:custGeom>
              <a:rect b="b" l="l" r="r" t="t"/>
              <a:pathLst>
                <a:path extrusionOk="0" h="389" w="796">
                  <a:moveTo>
                    <a:pt x="770" y="24"/>
                  </a:moveTo>
                  <a:cubicBezTo>
                    <a:pt x="333" y="1"/>
                    <a:pt x="47" y="48"/>
                    <a:pt x="0" y="207"/>
                  </a:cubicBezTo>
                  <a:cubicBezTo>
                    <a:pt x="277" y="229"/>
                    <a:pt x="325" y="357"/>
                    <a:pt x="580" y="388"/>
                  </a:cubicBezTo>
                  <a:cubicBezTo>
                    <a:pt x="536" y="219"/>
                    <a:pt x="795" y="187"/>
                    <a:pt x="770"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
            <p:cNvSpPr/>
            <p:nvPr/>
          </p:nvSpPr>
          <p:spPr>
            <a:xfrm>
              <a:off x="2143902" y="544573"/>
              <a:ext cx="38798" cy="12616"/>
            </a:xfrm>
            <a:custGeom>
              <a:rect b="b" l="l" r="r" t="t"/>
              <a:pathLst>
                <a:path extrusionOk="0" h="419" w="1087">
                  <a:moveTo>
                    <a:pt x="963" y="341"/>
                  </a:moveTo>
                  <a:cubicBezTo>
                    <a:pt x="1086" y="122"/>
                    <a:pt x="44" y="1"/>
                    <a:pt x="0" y="159"/>
                  </a:cubicBezTo>
                  <a:cubicBezTo>
                    <a:pt x="368" y="198"/>
                    <a:pt x="349" y="418"/>
                    <a:pt x="963" y="3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
            <p:cNvSpPr/>
            <p:nvPr/>
          </p:nvSpPr>
          <p:spPr>
            <a:xfrm>
              <a:off x="8717161" y="549330"/>
              <a:ext cx="13813" cy="2770"/>
            </a:xfrm>
            <a:custGeom>
              <a:rect b="b" l="l" r="r" t="t"/>
              <a:pathLst>
                <a:path extrusionOk="0" h="92" w="387">
                  <a:moveTo>
                    <a:pt x="387" y="1"/>
                  </a:moveTo>
                  <a:cubicBezTo>
                    <a:pt x="237" y="23"/>
                    <a:pt x="7" y="5"/>
                    <a:pt x="0" y="92"/>
                  </a:cubicBezTo>
                  <a:cubicBezTo>
                    <a:pt x="152" y="71"/>
                    <a:pt x="382" y="91"/>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
            <p:cNvSpPr/>
            <p:nvPr/>
          </p:nvSpPr>
          <p:spPr>
            <a:xfrm>
              <a:off x="270687" y="546590"/>
              <a:ext cx="21665" cy="6444"/>
            </a:xfrm>
            <a:custGeom>
              <a:rect b="b" l="l" r="r" t="t"/>
              <a:pathLst>
                <a:path extrusionOk="0" h="214" w="607">
                  <a:moveTo>
                    <a:pt x="606" y="0"/>
                  </a:moveTo>
                  <a:lnTo>
                    <a:pt x="27" y="0"/>
                  </a:lnTo>
                  <a:cubicBezTo>
                    <a:pt x="1" y="163"/>
                    <a:pt x="217" y="213"/>
                    <a:pt x="606"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
            <p:cNvSpPr/>
            <p:nvPr/>
          </p:nvSpPr>
          <p:spPr>
            <a:xfrm>
              <a:off x="5640453" y="540809"/>
              <a:ext cx="6924" cy="6263"/>
            </a:xfrm>
            <a:custGeom>
              <a:rect b="b" l="l" r="r" t="t"/>
              <a:pathLst>
                <a:path extrusionOk="0" h="208" w="194">
                  <a:moveTo>
                    <a:pt x="194" y="103"/>
                  </a:moveTo>
                  <a:cubicBezTo>
                    <a:pt x="194" y="53"/>
                    <a:pt x="37" y="0"/>
                    <a:pt x="1" y="103"/>
                  </a:cubicBezTo>
                  <a:cubicBezTo>
                    <a:pt x="1" y="153"/>
                    <a:pt x="156" y="208"/>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
            <p:cNvSpPr/>
            <p:nvPr/>
          </p:nvSpPr>
          <p:spPr>
            <a:xfrm>
              <a:off x="4766253" y="541201"/>
              <a:ext cx="13849" cy="5480"/>
            </a:xfrm>
            <a:custGeom>
              <a:rect b="b" l="l" r="r" t="t"/>
              <a:pathLst>
                <a:path extrusionOk="0" h="182" w="388">
                  <a:moveTo>
                    <a:pt x="388" y="0"/>
                  </a:moveTo>
                  <a:lnTo>
                    <a:pt x="0" y="0"/>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
            <p:cNvSpPr/>
            <p:nvPr/>
          </p:nvSpPr>
          <p:spPr>
            <a:xfrm>
              <a:off x="2491184" y="527682"/>
              <a:ext cx="40404" cy="18488"/>
            </a:xfrm>
            <a:custGeom>
              <a:rect b="b" l="l" r="r" t="t"/>
              <a:pathLst>
                <a:path extrusionOk="0" h="614" w="1132">
                  <a:moveTo>
                    <a:pt x="1069" y="449"/>
                  </a:moveTo>
                  <a:cubicBezTo>
                    <a:pt x="1132" y="0"/>
                    <a:pt x="0" y="211"/>
                    <a:pt x="103" y="539"/>
                  </a:cubicBezTo>
                  <a:cubicBezTo>
                    <a:pt x="647" y="614"/>
                    <a:pt x="602" y="410"/>
                    <a:pt x="1069" y="4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
            <p:cNvSpPr/>
            <p:nvPr/>
          </p:nvSpPr>
          <p:spPr>
            <a:xfrm>
              <a:off x="151012" y="540418"/>
              <a:ext cx="14134" cy="4306"/>
            </a:xfrm>
            <a:custGeom>
              <a:rect b="b" l="l" r="r" t="t"/>
              <a:pathLst>
                <a:path extrusionOk="0" h="143" w="396">
                  <a:moveTo>
                    <a:pt x="294" y="26"/>
                  </a:moveTo>
                  <a:cubicBezTo>
                    <a:pt x="240" y="0"/>
                    <a:pt x="0" y="71"/>
                    <a:pt x="102" y="116"/>
                  </a:cubicBezTo>
                  <a:cubicBezTo>
                    <a:pt x="156" y="143"/>
                    <a:pt x="396" y="72"/>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
            <p:cNvSpPr/>
            <p:nvPr/>
          </p:nvSpPr>
          <p:spPr>
            <a:xfrm>
              <a:off x="7719075" y="535691"/>
              <a:ext cx="13849" cy="5540"/>
            </a:xfrm>
            <a:custGeom>
              <a:rect b="b" l="l" r="r" t="t"/>
              <a:pathLst>
                <a:path extrusionOk="0" h="184" w="388">
                  <a:moveTo>
                    <a:pt x="388" y="1"/>
                  </a:moveTo>
                  <a:lnTo>
                    <a:pt x="0" y="1"/>
                  </a:lnTo>
                  <a:lnTo>
                    <a:pt x="0" y="183"/>
                  </a:lnTo>
                  <a:lnTo>
                    <a:pt x="388"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
            <p:cNvSpPr/>
            <p:nvPr/>
          </p:nvSpPr>
          <p:spPr>
            <a:xfrm>
              <a:off x="5279002" y="537708"/>
              <a:ext cx="13920" cy="4276"/>
            </a:xfrm>
            <a:custGeom>
              <a:rect b="b" l="l" r="r" t="t"/>
              <a:pathLst>
                <a:path extrusionOk="0" h="142" w="390">
                  <a:moveTo>
                    <a:pt x="291" y="25"/>
                  </a:moveTo>
                  <a:cubicBezTo>
                    <a:pt x="238" y="0"/>
                    <a:pt x="1" y="69"/>
                    <a:pt x="100" y="116"/>
                  </a:cubicBezTo>
                  <a:cubicBezTo>
                    <a:pt x="152" y="141"/>
                    <a:pt x="390"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
            <p:cNvSpPr/>
            <p:nvPr/>
          </p:nvSpPr>
          <p:spPr>
            <a:xfrm>
              <a:off x="4700580" y="527531"/>
              <a:ext cx="28161" cy="13700"/>
            </a:xfrm>
            <a:custGeom>
              <a:rect b="b" l="l" r="r" t="t"/>
              <a:pathLst>
                <a:path extrusionOk="0" h="455" w="789">
                  <a:moveTo>
                    <a:pt x="489" y="454"/>
                  </a:moveTo>
                  <a:cubicBezTo>
                    <a:pt x="754" y="338"/>
                    <a:pt x="788" y="9"/>
                    <a:pt x="297" y="0"/>
                  </a:cubicBezTo>
                  <a:cubicBezTo>
                    <a:pt x="35" y="115"/>
                    <a:pt x="1" y="444"/>
                    <a:pt x="489"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
            <p:cNvSpPr/>
            <p:nvPr/>
          </p:nvSpPr>
          <p:spPr>
            <a:xfrm>
              <a:off x="7268215" y="526688"/>
              <a:ext cx="14063" cy="4366"/>
            </a:xfrm>
            <a:custGeom>
              <a:rect b="b" l="l" r="r" t="t"/>
              <a:pathLst>
                <a:path extrusionOk="0" h="145" w="394">
                  <a:moveTo>
                    <a:pt x="98" y="118"/>
                  </a:moveTo>
                  <a:cubicBezTo>
                    <a:pt x="152" y="144"/>
                    <a:pt x="393" y="74"/>
                    <a:pt x="293" y="28"/>
                  </a:cubicBezTo>
                  <a:cubicBezTo>
                    <a:pt x="238" y="1"/>
                    <a:pt x="0" y="70"/>
                    <a:pt x="98"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
            <p:cNvSpPr/>
            <p:nvPr/>
          </p:nvSpPr>
          <p:spPr>
            <a:xfrm>
              <a:off x="3417280" y="521992"/>
              <a:ext cx="34408" cy="9063"/>
            </a:xfrm>
            <a:custGeom>
              <a:rect b="b" l="l" r="r" t="t"/>
              <a:pathLst>
                <a:path extrusionOk="0" h="301" w="964">
                  <a:moveTo>
                    <a:pt x="192" y="274"/>
                  </a:moveTo>
                  <a:cubicBezTo>
                    <a:pt x="631" y="300"/>
                    <a:pt x="918" y="253"/>
                    <a:pt x="964" y="93"/>
                  </a:cubicBezTo>
                  <a:cubicBezTo>
                    <a:pt x="621" y="112"/>
                    <a:pt x="0" y="0"/>
                    <a:pt x="192"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
            <p:cNvSpPr/>
            <p:nvPr/>
          </p:nvSpPr>
          <p:spPr>
            <a:xfrm>
              <a:off x="2484473" y="526688"/>
              <a:ext cx="13991" cy="4366"/>
            </a:xfrm>
            <a:custGeom>
              <a:rect b="b" l="l" r="r" t="t"/>
              <a:pathLst>
                <a:path extrusionOk="0" h="145" w="392">
                  <a:moveTo>
                    <a:pt x="291" y="27"/>
                  </a:moveTo>
                  <a:cubicBezTo>
                    <a:pt x="238" y="1"/>
                    <a:pt x="0" y="70"/>
                    <a:pt x="98" y="117"/>
                  </a:cubicBezTo>
                  <a:cubicBezTo>
                    <a:pt x="153" y="144"/>
                    <a:pt x="392" y="74"/>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
            <p:cNvSpPr/>
            <p:nvPr/>
          </p:nvSpPr>
          <p:spPr>
            <a:xfrm>
              <a:off x="1868539" y="524370"/>
              <a:ext cx="6924" cy="6203"/>
            </a:xfrm>
            <a:custGeom>
              <a:rect b="b" l="l" r="r" t="t"/>
              <a:pathLst>
                <a:path extrusionOk="0" h="206" w="194">
                  <a:moveTo>
                    <a:pt x="3" y="104"/>
                  </a:moveTo>
                  <a:cubicBezTo>
                    <a:pt x="0" y="153"/>
                    <a:pt x="157" y="206"/>
                    <a:pt x="194" y="104"/>
                  </a:cubicBezTo>
                  <a:cubicBezTo>
                    <a:pt x="194" y="53"/>
                    <a:pt x="38" y="1"/>
                    <a:pt x="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
            <p:cNvSpPr/>
            <p:nvPr/>
          </p:nvSpPr>
          <p:spPr>
            <a:xfrm>
              <a:off x="6504231" y="523949"/>
              <a:ext cx="13956" cy="4336"/>
            </a:xfrm>
            <a:custGeom>
              <a:rect b="b" l="l" r="r" t="t"/>
              <a:pathLst>
                <a:path extrusionOk="0" h="144" w="391">
                  <a:moveTo>
                    <a:pt x="293" y="26"/>
                  </a:moveTo>
                  <a:cubicBezTo>
                    <a:pt x="239" y="0"/>
                    <a:pt x="0" y="70"/>
                    <a:pt x="101" y="118"/>
                  </a:cubicBezTo>
                  <a:cubicBezTo>
                    <a:pt x="153" y="144"/>
                    <a:pt x="391"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
            <p:cNvSpPr/>
            <p:nvPr/>
          </p:nvSpPr>
          <p:spPr>
            <a:xfrm>
              <a:off x="5921634" y="517656"/>
              <a:ext cx="8959" cy="11472"/>
            </a:xfrm>
            <a:custGeom>
              <a:rect b="b" l="l" r="r" t="t"/>
              <a:pathLst>
                <a:path extrusionOk="0" h="381" w="251">
                  <a:moveTo>
                    <a:pt x="222" y="235"/>
                  </a:moveTo>
                  <a:cubicBezTo>
                    <a:pt x="251" y="141"/>
                    <a:pt x="72" y="1"/>
                    <a:pt x="29" y="144"/>
                  </a:cubicBezTo>
                  <a:cubicBezTo>
                    <a:pt x="0" y="241"/>
                    <a:pt x="180" y="380"/>
                    <a:pt x="222" y="2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
            <p:cNvSpPr/>
            <p:nvPr/>
          </p:nvSpPr>
          <p:spPr>
            <a:xfrm>
              <a:off x="54644" y="521299"/>
              <a:ext cx="14134" cy="4246"/>
            </a:xfrm>
            <a:custGeom>
              <a:rect b="b" l="l" r="r" t="t"/>
              <a:pathLst>
                <a:path extrusionOk="0" h="141" w="396">
                  <a:moveTo>
                    <a:pt x="295" y="24"/>
                  </a:moveTo>
                  <a:cubicBezTo>
                    <a:pt x="242" y="1"/>
                    <a:pt x="1" y="69"/>
                    <a:pt x="103" y="116"/>
                  </a:cubicBezTo>
                  <a:cubicBezTo>
                    <a:pt x="157" y="141"/>
                    <a:pt x="395" y="73"/>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
            <p:cNvSpPr/>
            <p:nvPr/>
          </p:nvSpPr>
          <p:spPr>
            <a:xfrm>
              <a:off x="4532257" y="519282"/>
              <a:ext cx="13777" cy="2770"/>
            </a:xfrm>
            <a:custGeom>
              <a:rect b="b" l="l" r="r" t="t"/>
              <a:pathLst>
                <a:path extrusionOk="0" h="92" w="386">
                  <a:moveTo>
                    <a:pt x="386" y="0"/>
                  </a:moveTo>
                  <a:cubicBezTo>
                    <a:pt x="237" y="22"/>
                    <a:pt x="7" y="4"/>
                    <a:pt x="1" y="91"/>
                  </a:cubicBezTo>
                  <a:cubicBezTo>
                    <a:pt x="150" y="71"/>
                    <a:pt x="383" y="89"/>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
            <p:cNvSpPr/>
            <p:nvPr/>
          </p:nvSpPr>
          <p:spPr>
            <a:xfrm>
              <a:off x="6700358" y="510731"/>
              <a:ext cx="6996" cy="6203"/>
            </a:xfrm>
            <a:custGeom>
              <a:rect b="b" l="l" r="r" t="t"/>
              <a:pathLst>
                <a:path extrusionOk="0" h="206" w="196">
                  <a:moveTo>
                    <a:pt x="195" y="104"/>
                  </a:moveTo>
                  <a:cubicBezTo>
                    <a:pt x="195" y="53"/>
                    <a:pt x="40" y="1"/>
                    <a:pt x="4" y="104"/>
                  </a:cubicBezTo>
                  <a:cubicBezTo>
                    <a:pt x="1" y="153"/>
                    <a:pt x="160" y="206"/>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
            <p:cNvSpPr/>
            <p:nvPr/>
          </p:nvSpPr>
          <p:spPr>
            <a:xfrm>
              <a:off x="4645722" y="513110"/>
              <a:ext cx="13991" cy="4215"/>
            </a:xfrm>
            <a:custGeom>
              <a:rect b="b" l="l" r="r" t="t"/>
              <a:pathLst>
                <a:path extrusionOk="0" h="140" w="392">
                  <a:moveTo>
                    <a:pt x="294" y="25"/>
                  </a:moveTo>
                  <a:cubicBezTo>
                    <a:pt x="240" y="0"/>
                    <a:pt x="0" y="68"/>
                    <a:pt x="102" y="114"/>
                  </a:cubicBezTo>
                  <a:cubicBezTo>
                    <a:pt x="154" y="140"/>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
            <p:cNvSpPr/>
            <p:nvPr/>
          </p:nvSpPr>
          <p:spPr>
            <a:xfrm>
              <a:off x="2680707" y="508352"/>
              <a:ext cx="15027" cy="9244"/>
            </a:xfrm>
            <a:custGeom>
              <a:rect b="b" l="l" r="r" t="t"/>
              <a:pathLst>
                <a:path extrusionOk="0" h="307" w="421">
                  <a:moveTo>
                    <a:pt x="387" y="272"/>
                  </a:moveTo>
                  <a:cubicBezTo>
                    <a:pt x="355" y="165"/>
                    <a:pt x="420" y="14"/>
                    <a:pt x="192" y="0"/>
                  </a:cubicBezTo>
                  <a:cubicBezTo>
                    <a:pt x="183" y="55"/>
                    <a:pt x="165" y="107"/>
                    <a:pt x="0" y="92"/>
                  </a:cubicBezTo>
                  <a:cubicBezTo>
                    <a:pt x="24" y="202"/>
                    <a:pt x="59" y="307"/>
                    <a:pt x="387"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
            <p:cNvSpPr/>
            <p:nvPr/>
          </p:nvSpPr>
          <p:spPr>
            <a:xfrm>
              <a:off x="2611822" y="513832"/>
              <a:ext cx="13777" cy="2710"/>
            </a:xfrm>
            <a:custGeom>
              <a:rect b="b" l="l" r="r" t="t"/>
              <a:pathLst>
                <a:path extrusionOk="0" h="90" w="386">
                  <a:moveTo>
                    <a:pt x="386" y="1"/>
                  </a:moveTo>
                  <a:cubicBezTo>
                    <a:pt x="240" y="19"/>
                    <a:pt x="6" y="3"/>
                    <a:pt x="1" y="90"/>
                  </a:cubicBezTo>
                  <a:cubicBezTo>
                    <a:pt x="152" y="70"/>
                    <a:pt x="383"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
            <p:cNvSpPr/>
            <p:nvPr/>
          </p:nvSpPr>
          <p:spPr>
            <a:xfrm>
              <a:off x="2570598" y="502090"/>
              <a:ext cx="30517" cy="11713"/>
            </a:xfrm>
            <a:custGeom>
              <a:rect b="b" l="l" r="r" t="t"/>
              <a:pathLst>
                <a:path extrusionOk="0" h="389" w="855">
                  <a:moveTo>
                    <a:pt x="771" y="27"/>
                  </a:moveTo>
                  <a:cubicBezTo>
                    <a:pt x="333" y="1"/>
                    <a:pt x="48" y="48"/>
                    <a:pt x="1" y="208"/>
                  </a:cubicBezTo>
                  <a:cubicBezTo>
                    <a:pt x="275" y="229"/>
                    <a:pt x="326" y="358"/>
                    <a:pt x="579" y="388"/>
                  </a:cubicBezTo>
                  <a:cubicBezTo>
                    <a:pt x="639" y="268"/>
                    <a:pt x="854" y="217"/>
                    <a:pt x="77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
            <p:cNvSpPr/>
            <p:nvPr/>
          </p:nvSpPr>
          <p:spPr>
            <a:xfrm>
              <a:off x="4074474" y="502120"/>
              <a:ext cx="13956" cy="4276"/>
            </a:xfrm>
            <a:custGeom>
              <a:rect b="b" l="l" r="r" t="t"/>
              <a:pathLst>
                <a:path extrusionOk="0" h="142" w="391">
                  <a:moveTo>
                    <a:pt x="98" y="116"/>
                  </a:moveTo>
                  <a:cubicBezTo>
                    <a:pt x="152" y="142"/>
                    <a:pt x="391" y="71"/>
                    <a:pt x="293" y="26"/>
                  </a:cubicBezTo>
                  <a:cubicBezTo>
                    <a:pt x="241" y="1"/>
                    <a:pt x="1" y="70"/>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
            <p:cNvSpPr/>
            <p:nvPr/>
          </p:nvSpPr>
          <p:spPr>
            <a:xfrm>
              <a:off x="7264896" y="496821"/>
              <a:ext cx="13777" cy="6835"/>
            </a:xfrm>
            <a:custGeom>
              <a:rect b="b" l="l" r="r" t="t"/>
              <a:pathLst>
                <a:path extrusionOk="0" h="227" w="386">
                  <a:moveTo>
                    <a:pt x="386" y="112"/>
                  </a:moveTo>
                  <a:cubicBezTo>
                    <a:pt x="344" y="1"/>
                    <a:pt x="172" y="57"/>
                    <a:pt x="1" y="112"/>
                  </a:cubicBezTo>
                  <a:cubicBezTo>
                    <a:pt x="2" y="203"/>
                    <a:pt x="340" y="227"/>
                    <a:pt x="386"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
            <p:cNvSpPr/>
            <p:nvPr/>
          </p:nvSpPr>
          <p:spPr>
            <a:xfrm>
              <a:off x="5987913" y="496670"/>
              <a:ext cx="14063" cy="4276"/>
            </a:xfrm>
            <a:custGeom>
              <a:rect b="b" l="l" r="r" t="t"/>
              <a:pathLst>
                <a:path extrusionOk="0" h="142" w="394">
                  <a:moveTo>
                    <a:pt x="293" y="25"/>
                  </a:moveTo>
                  <a:cubicBezTo>
                    <a:pt x="238" y="0"/>
                    <a:pt x="1" y="70"/>
                    <a:pt x="101" y="117"/>
                  </a:cubicBezTo>
                  <a:cubicBezTo>
                    <a:pt x="153" y="141"/>
                    <a:pt x="394"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
            <p:cNvSpPr/>
            <p:nvPr/>
          </p:nvSpPr>
          <p:spPr>
            <a:xfrm>
              <a:off x="2952037" y="489203"/>
              <a:ext cx="26698" cy="12285"/>
            </a:xfrm>
            <a:custGeom>
              <a:rect b="b" l="l" r="r" t="t"/>
              <a:pathLst>
                <a:path extrusionOk="0" h="408" w="748">
                  <a:moveTo>
                    <a:pt x="691" y="365"/>
                  </a:moveTo>
                  <a:cubicBezTo>
                    <a:pt x="747" y="157"/>
                    <a:pt x="645" y="23"/>
                    <a:pt x="306" y="0"/>
                  </a:cubicBezTo>
                  <a:cubicBezTo>
                    <a:pt x="0" y="136"/>
                    <a:pt x="89" y="408"/>
                    <a:pt x="691"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
            <p:cNvSpPr/>
            <p:nvPr/>
          </p:nvSpPr>
          <p:spPr>
            <a:xfrm>
              <a:off x="2170992" y="483784"/>
              <a:ext cx="38584" cy="16410"/>
            </a:xfrm>
            <a:custGeom>
              <a:rect b="b" l="l" r="r" t="t"/>
              <a:pathLst>
                <a:path extrusionOk="0" h="545" w="1081">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
            <p:cNvSpPr/>
            <p:nvPr/>
          </p:nvSpPr>
          <p:spPr>
            <a:xfrm>
              <a:off x="6862042" y="493930"/>
              <a:ext cx="14099" cy="4276"/>
            </a:xfrm>
            <a:custGeom>
              <a:rect b="b" l="l" r="r" t="t"/>
              <a:pathLst>
                <a:path extrusionOk="0" h="142" w="395">
                  <a:moveTo>
                    <a:pt x="293" y="25"/>
                  </a:moveTo>
                  <a:cubicBezTo>
                    <a:pt x="241" y="0"/>
                    <a:pt x="0" y="69"/>
                    <a:pt x="102" y="116"/>
                  </a:cubicBezTo>
                  <a:cubicBezTo>
                    <a:pt x="154" y="141"/>
                    <a:pt x="395"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
            <p:cNvSpPr/>
            <p:nvPr/>
          </p:nvSpPr>
          <p:spPr>
            <a:xfrm>
              <a:off x="8424524" y="491160"/>
              <a:ext cx="14063" cy="4276"/>
            </a:xfrm>
            <a:custGeom>
              <a:rect b="b" l="l" r="r" t="t"/>
              <a:pathLst>
                <a:path extrusionOk="0" h="142" w="394">
                  <a:moveTo>
                    <a:pt x="100" y="117"/>
                  </a:moveTo>
                  <a:cubicBezTo>
                    <a:pt x="153" y="142"/>
                    <a:pt x="393" y="73"/>
                    <a:pt x="292" y="26"/>
                  </a:cubicBezTo>
                  <a:cubicBezTo>
                    <a:pt x="239" y="1"/>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
            <p:cNvSpPr/>
            <p:nvPr/>
          </p:nvSpPr>
          <p:spPr>
            <a:xfrm>
              <a:off x="7395742" y="480502"/>
              <a:ext cx="28661" cy="14182"/>
            </a:xfrm>
            <a:custGeom>
              <a:rect b="b" l="l" r="r" t="t"/>
              <a:pathLst>
                <a:path extrusionOk="0" h="471" w="803">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
            <p:cNvSpPr/>
            <p:nvPr/>
          </p:nvSpPr>
          <p:spPr>
            <a:xfrm>
              <a:off x="5026803" y="484868"/>
              <a:ext cx="8959" cy="11442"/>
            </a:xfrm>
            <a:custGeom>
              <a:rect b="b" l="l" r="r" t="t"/>
              <a:pathLst>
                <a:path extrusionOk="0" h="380" w="251">
                  <a:moveTo>
                    <a:pt x="224" y="235"/>
                  </a:moveTo>
                  <a:cubicBezTo>
                    <a:pt x="250" y="141"/>
                    <a:pt x="74" y="1"/>
                    <a:pt x="28" y="144"/>
                  </a:cubicBezTo>
                  <a:cubicBezTo>
                    <a:pt x="1" y="240"/>
                    <a:pt x="178" y="379"/>
                    <a:pt x="224" y="2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
            <p:cNvSpPr/>
            <p:nvPr/>
          </p:nvSpPr>
          <p:spPr>
            <a:xfrm>
              <a:off x="2388141" y="485771"/>
              <a:ext cx="13884" cy="4246"/>
            </a:xfrm>
            <a:custGeom>
              <a:rect b="b" l="l" r="r" t="t"/>
              <a:pathLst>
                <a:path extrusionOk="0" h="141" w="389">
                  <a:moveTo>
                    <a:pt x="291" y="26"/>
                  </a:moveTo>
                  <a:cubicBezTo>
                    <a:pt x="237" y="1"/>
                    <a:pt x="1" y="69"/>
                    <a:pt x="100" y="117"/>
                  </a:cubicBezTo>
                  <a:cubicBezTo>
                    <a:pt x="151" y="141"/>
                    <a:pt x="389" y="71"/>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
            <p:cNvSpPr/>
            <p:nvPr/>
          </p:nvSpPr>
          <p:spPr>
            <a:xfrm>
              <a:off x="2116312" y="483784"/>
              <a:ext cx="13813" cy="5540"/>
            </a:xfrm>
            <a:custGeom>
              <a:rect b="b" l="l" r="r" t="t"/>
              <a:pathLst>
                <a:path extrusionOk="0" h="184" w="387">
                  <a:moveTo>
                    <a:pt x="387" y="0"/>
                  </a:moveTo>
                  <a:lnTo>
                    <a:pt x="0" y="0"/>
                  </a:lnTo>
                  <a:lnTo>
                    <a:pt x="0"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
            <p:cNvSpPr/>
            <p:nvPr/>
          </p:nvSpPr>
          <p:spPr>
            <a:xfrm>
              <a:off x="6266809" y="475173"/>
              <a:ext cx="6960" cy="6203"/>
            </a:xfrm>
            <a:custGeom>
              <a:rect b="b" l="l" r="r" t="t"/>
              <a:pathLst>
                <a:path extrusionOk="0" h="206" w="195">
                  <a:moveTo>
                    <a:pt x="194" y="104"/>
                  </a:moveTo>
                  <a:cubicBezTo>
                    <a:pt x="195" y="53"/>
                    <a:pt x="37" y="0"/>
                    <a:pt x="2" y="104"/>
                  </a:cubicBezTo>
                  <a:cubicBezTo>
                    <a:pt x="0" y="153"/>
                    <a:pt x="156" y="205"/>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
            <p:cNvSpPr/>
            <p:nvPr/>
          </p:nvSpPr>
          <p:spPr>
            <a:xfrm>
              <a:off x="3268659" y="463611"/>
              <a:ext cx="52254" cy="22763"/>
            </a:xfrm>
            <a:custGeom>
              <a:rect b="b" l="l" r="r" t="t"/>
              <a:pathLst>
                <a:path extrusionOk="0" h="756" w="1464">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
            <p:cNvSpPr/>
            <p:nvPr/>
          </p:nvSpPr>
          <p:spPr>
            <a:xfrm>
              <a:off x="7825722" y="472072"/>
              <a:ext cx="13991" cy="4276"/>
            </a:xfrm>
            <a:custGeom>
              <a:rect b="b" l="l" r="r" t="t"/>
              <a:pathLst>
                <a:path extrusionOk="0" h="142" w="392">
                  <a:moveTo>
                    <a:pt x="294" y="25"/>
                  </a:moveTo>
                  <a:cubicBezTo>
                    <a:pt x="240" y="0"/>
                    <a:pt x="0" y="68"/>
                    <a:pt x="99" y="115"/>
                  </a:cubicBezTo>
                  <a:cubicBezTo>
                    <a:pt x="154" y="141"/>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
            <p:cNvSpPr/>
            <p:nvPr/>
          </p:nvSpPr>
          <p:spPr>
            <a:xfrm>
              <a:off x="3334617" y="470054"/>
              <a:ext cx="13777" cy="5540"/>
            </a:xfrm>
            <a:custGeom>
              <a:rect b="b" l="l" r="r" t="t"/>
              <a:pathLst>
                <a:path extrusionOk="0" h="184" w="386">
                  <a:moveTo>
                    <a:pt x="1" y="183"/>
                  </a:moveTo>
                  <a:lnTo>
                    <a:pt x="386" y="183"/>
                  </a:lnTo>
                  <a:lnTo>
                    <a:pt x="386"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
            <p:cNvSpPr/>
            <p:nvPr/>
          </p:nvSpPr>
          <p:spPr>
            <a:xfrm>
              <a:off x="1896129" y="472824"/>
              <a:ext cx="13670" cy="2740"/>
            </a:xfrm>
            <a:custGeom>
              <a:rect b="b" l="l" r="r" t="t"/>
              <a:pathLst>
                <a:path extrusionOk="0" h="91" w="383">
                  <a:moveTo>
                    <a:pt x="383" y="0"/>
                  </a:moveTo>
                  <a:cubicBezTo>
                    <a:pt x="235" y="20"/>
                    <a:pt x="4" y="3"/>
                    <a:pt x="0" y="90"/>
                  </a:cubicBezTo>
                  <a:cubicBezTo>
                    <a:pt x="148" y="72"/>
                    <a:pt x="379" y="88"/>
                    <a:pt x="3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
            <p:cNvSpPr/>
            <p:nvPr/>
          </p:nvSpPr>
          <p:spPr>
            <a:xfrm>
              <a:off x="6467041" y="459125"/>
              <a:ext cx="29018" cy="10960"/>
            </a:xfrm>
            <a:custGeom>
              <a:rect b="b" l="l" r="r" t="t"/>
              <a:pathLst>
                <a:path extrusionOk="0" h="364" w="813">
                  <a:moveTo>
                    <a:pt x="562" y="364"/>
                  </a:moveTo>
                  <a:cubicBezTo>
                    <a:pt x="813" y="245"/>
                    <a:pt x="681" y="90"/>
                    <a:pt x="370" y="1"/>
                  </a:cubicBezTo>
                  <a:cubicBezTo>
                    <a:pt x="344" y="228"/>
                    <a:pt x="1" y="285"/>
                    <a:pt x="562"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
            <p:cNvSpPr/>
            <p:nvPr/>
          </p:nvSpPr>
          <p:spPr>
            <a:xfrm>
              <a:off x="130454" y="466592"/>
              <a:ext cx="14027" cy="4276"/>
            </a:xfrm>
            <a:custGeom>
              <a:rect b="b" l="l" r="r" t="t"/>
              <a:pathLst>
                <a:path extrusionOk="0" h="142" w="393">
                  <a:moveTo>
                    <a:pt x="293" y="26"/>
                  </a:moveTo>
                  <a:cubicBezTo>
                    <a:pt x="241" y="1"/>
                    <a:pt x="1" y="70"/>
                    <a:pt x="99" y="116"/>
                  </a:cubicBezTo>
                  <a:cubicBezTo>
                    <a:pt x="152" y="142"/>
                    <a:pt x="392" y="71"/>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
            <p:cNvSpPr/>
            <p:nvPr/>
          </p:nvSpPr>
          <p:spPr>
            <a:xfrm>
              <a:off x="8390081" y="463852"/>
              <a:ext cx="14063" cy="4276"/>
            </a:xfrm>
            <a:custGeom>
              <a:rect b="b" l="l" r="r" t="t"/>
              <a:pathLst>
                <a:path extrusionOk="0" h="142" w="394">
                  <a:moveTo>
                    <a:pt x="295" y="25"/>
                  </a:moveTo>
                  <a:cubicBezTo>
                    <a:pt x="238" y="0"/>
                    <a:pt x="1" y="70"/>
                    <a:pt x="101" y="117"/>
                  </a:cubicBezTo>
                  <a:cubicBezTo>
                    <a:pt x="154" y="141"/>
                    <a:pt x="394"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
            <p:cNvSpPr/>
            <p:nvPr/>
          </p:nvSpPr>
          <p:spPr>
            <a:xfrm>
              <a:off x="4552923" y="464605"/>
              <a:ext cx="13813" cy="2770"/>
            </a:xfrm>
            <a:custGeom>
              <a:rect b="b" l="l" r="r" t="t"/>
              <a:pathLst>
                <a:path extrusionOk="0" h="92" w="387">
                  <a:moveTo>
                    <a:pt x="386" y="0"/>
                  </a:moveTo>
                  <a:cubicBezTo>
                    <a:pt x="236" y="20"/>
                    <a:pt x="7" y="4"/>
                    <a:pt x="0" y="92"/>
                  </a:cubicBezTo>
                  <a:cubicBezTo>
                    <a:pt x="151" y="72"/>
                    <a:pt x="383" y="9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
            <p:cNvSpPr/>
            <p:nvPr/>
          </p:nvSpPr>
          <p:spPr>
            <a:xfrm>
              <a:off x="8655200" y="458463"/>
              <a:ext cx="13849" cy="7377"/>
            </a:xfrm>
            <a:custGeom>
              <a:rect b="b" l="l" r="r" t="t"/>
              <a:pathLst>
                <a:path extrusionOk="0" h="245" w="388">
                  <a:moveTo>
                    <a:pt x="388" y="114"/>
                  </a:moveTo>
                  <a:cubicBezTo>
                    <a:pt x="384" y="23"/>
                    <a:pt x="49" y="1"/>
                    <a:pt x="0" y="114"/>
                  </a:cubicBezTo>
                  <a:cubicBezTo>
                    <a:pt x="217" y="105"/>
                    <a:pt x="303" y="245"/>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
            <p:cNvSpPr/>
            <p:nvPr/>
          </p:nvSpPr>
          <p:spPr>
            <a:xfrm>
              <a:off x="8928636" y="450966"/>
              <a:ext cx="25556" cy="10960"/>
            </a:xfrm>
            <a:custGeom>
              <a:rect b="b" l="l" r="r" t="t"/>
              <a:pathLst>
                <a:path extrusionOk="0" h="364" w="716">
                  <a:moveTo>
                    <a:pt x="440" y="363"/>
                  </a:moveTo>
                  <a:cubicBezTo>
                    <a:pt x="500" y="242"/>
                    <a:pt x="716" y="191"/>
                    <a:pt x="635" y="0"/>
                  </a:cubicBezTo>
                  <a:lnTo>
                    <a:pt x="56" y="0"/>
                  </a:lnTo>
                  <a:cubicBezTo>
                    <a:pt x="0" y="207"/>
                    <a:pt x="102" y="341"/>
                    <a:pt x="440"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
            <p:cNvSpPr/>
            <p:nvPr/>
          </p:nvSpPr>
          <p:spPr>
            <a:xfrm>
              <a:off x="6300966" y="452923"/>
              <a:ext cx="20987" cy="9003"/>
            </a:xfrm>
            <a:custGeom>
              <a:rect b="b" l="l" r="r" t="t"/>
              <a:pathLst>
                <a:path extrusionOk="0" h="299" w="588">
                  <a:moveTo>
                    <a:pt x="393" y="298"/>
                  </a:moveTo>
                  <a:cubicBezTo>
                    <a:pt x="393" y="207"/>
                    <a:pt x="550" y="191"/>
                    <a:pt x="588" y="115"/>
                  </a:cubicBezTo>
                  <a:cubicBezTo>
                    <a:pt x="338" y="112"/>
                    <a:pt x="320" y="1"/>
                    <a:pt x="9" y="27"/>
                  </a:cubicBezTo>
                  <a:cubicBezTo>
                    <a:pt x="0" y="183"/>
                    <a:pt x="154" y="258"/>
                    <a:pt x="393" y="2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
            <p:cNvSpPr/>
            <p:nvPr/>
          </p:nvSpPr>
          <p:spPr>
            <a:xfrm>
              <a:off x="8624220" y="455662"/>
              <a:ext cx="14063" cy="4246"/>
            </a:xfrm>
            <a:custGeom>
              <a:rect b="b" l="l" r="r" t="t"/>
              <a:pathLst>
                <a:path extrusionOk="0" h="141" w="394">
                  <a:moveTo>
                    <a:pt x="98" y="116"/>
                  </a:moveTo>
                  <a:cubicBezTo>
                    <a:pt x="153" y="141"/>
                    <a:pt x="393" y="73"/>
                    <a:pt x="293" y="24"/>
                  </a:cubicBezTo>
                  <a:cubicBezTo>
                    <a:pt x="238" y="1"/>
                    <a:pt x="0"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
            <p:cNvSpPr/>
            <p:nvPr/>
          </p:nvSpPr>
          <p:spPr>
            <a:xfrm>
              <a:off x="5011670" y="447262"/>
              <a:ext cx="39797" cy="15808"/>
            </a:xfrm>
            <a:custGeom>
              <a:rect b="b" l="l" r="r" t="t"/>
              <a:pathLst>
                <a:path extrusionOk="0" h="525" w="1115">
                  <a:moveTo>
                    <a:pt x="648" y="303"/>
                  </a:moveTo>
                  <a:cubicBezTo>
                    <a:pt x="1114" y="1"/>
                    <a:pt x="1" y="524"/>
                    <a:pt x="648" y="3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
            <p:cNvSpPr/>
            <p:nvPr/>
          </p:nvSpPr>
          <p:spPr>
            <a:xfrm>
              <a:off x="2798205" y="444522"/>
              <a:ext cx="36264" cy="19060"/>
            </a:xfrm>
            <a:custGeom>
              <a:rect b="b" l="l" r="r" t="t"/>
              <a:pathLst>
                <a:path extrusionOk="0" h="633" w="1016">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
            <p:cNvSpPr/>
            <p:nvPr/>
          </p:nvSpPr>
          <p:spPr>
            <a:xfrm>
              <a:off x="3948624" y="440006"/>
              <a:ext cx="37870" cy="18759"/>
            </a:xfrm>
            <a:custGeom>
              <a:rect b="b" l="l" r="r" t="t"/>
              <a:pathLst>
                <a:path extrusionOk="0" h="623" w="1061">
                  <a:moveTo>
                    <a:pt x="732" y="544"/>
                  </a:moveTo>
                  <a:cubicBezTo>
                    <a:pt x="1061" y="392"/>
                    <a:pt x="618" y="137"/>
                    <a:pt x="345" y="0"/>
                  </a:cubicBezTo>
                  <a:cubicBezTo>
                    <a:pt x="49" y="139"/>
                    <a:pt x="1" y="623"/>
                    <a:pt x="732" y="5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
            <p:cNvSpPr/>
            <p:nvPr/>
          </p:nvSpPr>
          <p:spPr>
            <a:xfrm>
              <a:off x="2838965" y="447864"/>
              <a:ext cx="7067" cy="6203"/>
            </a:xfrm>
            <a:custGeom>
              <a:rect b="b" l="l" r="r" t="t"/>
              <a:pathLst>
                <a:path extrusionOk="0" h="206" w="198">
                  <a:moveTo>
                    <a:pt x="2" y="103"/>
                  </a:moveTo>
                  <a:cubicBezTo>
                    <a:pt x="0" y="153"/>
                    <a:pt x="158" y="205"/>
                    <a:pt x="196" y="103"/>
                  </a:cubicBezTo>
                  <a:cubicBezTo>
                    <a:pt x="197" y="52"/>
                    <a:pt x="40" y="0"/>
                    <a:pt x="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
            <p:cNvSpPr/>
            <p:nvPr/>
          </p:nvSpPr>
          <p:spPr>
            <a:xfrm>
              <a:off x="387114" y="437236"/>
              <a:ext cx="56680" cy="22613"/>
            </a:xfrm>
            <a:custGeom>
              <a:rect b="b" l="l" r="r" t="t"/>
              <a:pathLst>
                <a:path extrusionOk="0" h="751" w="1588">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
            <p:cNvSpPr/>
            <p:nvPr/>
          </p:nvSpPr>
          <p:spPr>
            <a:xfrm>
              <a:off x="3331084" y="447473"/>
              <a:ext cx="14027" cy="4306"/>
            </a:xfrm>
            <a:custGeom>
              <a:rect b="b" l="l" r="r" t="t"/>
              <a:pathLst>
                <a:path extrusionOk="0" h="143" w="393">
                  <a:moveTo>
                    <a:pt x="296" y="25"/>
                  </a:moveTo>
                  <a:cubicBezTo>
                    <a:pt x="238" y="0"/>
                    <a:pt x="1" y="67"/>
                    <a:pt x="100" y="116"/>
                  </a:cubicBezTo>
                  <a:cubicBezTo>
                    <a:pt x="153" y="142"/>
                    <a:pt x="392" y="72"/>
                    <a:pt x="296"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
            <p:cNvSpPr/>
            <p:nvPr/>
          </p:nvSpPr>
          <p:spPr>
            <a:xfrm>
              <a:off x="2150790" y="444884"/>
              <a:ext cx="13706" cy="6775"/>
            </a:xfrm>
            <a:custGeom>
              <a:rect b="b" l="l" r="r" t="t"/>
              <a:pathLst>
                <a:path extrusionOk="0" h="225" w="384">
                  <a:moveTo>
                    <a:pt x="384" y="111"/>
                  </a:moveTo>
                  <a:cubicBezTo>
                    <a:pt x="345" y="0"/>
                    <a:pt x="171" y="55"/>
                    <a:pt x="0" y="111"/>
                  </a:cubicBezTo>
                  <a:cubicBezTo>
                    <a:pt x="2" y="202"/>
                    <a:pt x="338" y="225"/>
                    <a:pt x="384"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
            <p:cNvSpPr/>
            <p:nvPr/>
          </p:nvSpPr>
          <p:spPr>
            <a:xfrm>
              <a:off x="3035091" y="441993"/>
              <a:ext cx="14027" cy="4276"/>
            </a:xfrm>
            <a:custGeom>
              <a:rect b="b" l="l" r="r" t="t"/>
              <a:pathLst>
                <a:path extrusionOk="0" h="142" w="393">
                  <a:moveTo>
                    <a:pt x="295" y="26"/>
                  </a:moveTo>
                  <a:cubicBezTo>
                    <a:pt x="241" y="1"/>
                    <a:pt x="1" y="70"/>
                    <a:pt x="100" y="117"/>
                  </a:cubicBezTo>
                  <a:cubicBezTo>
                    <a:pt x="155" y="142"/>
                    <a:pt x="392"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
            <p:cNvSpPr/>
            <p:nvPr/>
          </p:nvSpPr>
          <p:spPr>
            <a:xfrm>
              <a:off x="5681677" y="439554"/>
              <a:ext cx="20773" cy="3643"/>
            </a:xfrm>
            <a:custGeom>
              <a:rect b="b" l="l" r="r" t="t"/>
              <a:pathLst>
                <a:path extrusionOk="0" h="121" w="582">
                  <a:moveTo>
                    <a:pt x="582" y="15"/>
                  </a:moveTo>
                  <a:cubicBezTo>
                    <a:pt x="356" y="28"/>
                    <a:pt x="36" y="1"/>
                    <a:pt x="1" y="107"/>
                  </a:cubicBezTo>
                  <a:cubicBezTo>
                    <a:pt x="228" y="92"/>
                    <a:pt x="552" y="121"/>
                    <a:pt x="582"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
            <p:cNvSpPr/>
            <p:nvPr/>
          </p:nvSpPr>
          <p:spPr>
            <a:xfrm>
              <a:off x="2949146" y="437296"/>
              <a:ext cx="13813" cy="2740"/>
            </a:xfrm>
            <a:custGeom>
              <a:rect b="b" l="l" r="r" t="t"/>
              <a:pathLst>
                <a:path extrusionOk="0" h="91" w="387">
                  <a:moveTo>
                    <a:pt x="387" y="0"/>
                  </a:moveTo>
                  <a:cubicBezTo>
                    <a:pt x="239" y="20"/>
                    <a:pt x="7" y="1"/>
                    <a:pt x="0" y="90"/>
                  </a:cubicBezTo>
                  <a:cubicBezTo>
                    <a:pt x="149" y="71"/>
                    <a:pt x="383" y="89"/>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
            <p:cNvSpPr/>
            <p:nvPr/>
          </p:nvSpPr>
          <p:spPr>
            <a:xfrm>
              <a:off x="8936595" y="426277"/>
              <a:ext cx="14670" cy="9575"/>
            </a:xfrm>
            <a:custGeom>
              <a:rect b="b" l="l" r="r" t="t"/>
              <a:pathLst>
                <a:path extrusionOk="0" h="318" w="411">
                  <a:moveTo>
                    <a:pt x="410" y="275"/>
                  </a:moveTo>
                  <a:lnTo>
                    <a:pt x="410" y="92"/>
                  </a:lnTo>
                  <a:cubicBezTo>
                    <a:pt x="216" y="92"/>
                    <a:pt x="179" y="19"/>
                    <a:pt x="23" y="1"/>
                  </a:cubicBezTo>
                  <a:cubicBezTo>
                    <a:pt x="42" y="145"/>
                    <a:pt x="1" y="318"/>
                    <a:pt x="410"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
            <p:cNvSpPr/>
            <p:nvPr/>
          </p:nvSpPr>
          <p:spPr>
            <a:xfrm>
              <a:off x="5561146" y="431004"/>
              <a:ext cx="14063" cy="4336"/>
            </a:xfrm>
            <a:custGeom>
              <a:rect b="b" l="l" r="r" t="t"/>
              <a:pathLst>
                <a:path extrusionOk="0" h="144" w="394">
                  <a:moveTo>
                    <a:pt x="295" y="26"/>
                  </a:moveTo>
                  <a:cubicBezTo>
                    <a:pt x="241" y="0"/>
                    <a:pt x="1" y="71"/>
                    <a:pt x="101" y="118"/>
                  </a:cubicBezTo>
                  <a:cubicBezTo>
                    <a:pt x="156" y="144"/>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
            <p:cNvSpPr/>
            <p:nvPr/>
          </p:nvSpPr>
          <p:spPr>
            <a:xfrm>
              <a:off x="2160392" y="426307"/>
              <a:ext cx="29518" cy="9876"/>
            </a:xfrm>
            <a:custGeom>
              <a:rect b="b" l="l" r="r" t="t"/>
              <a:pathLst>
                <a:path extrusionOk="0" h="328" w="827">
                  <a:moveTo>
                    <a:pt x="693" y="274"/>
                  </a:moveTo>
                  <a:cubicBezTo>
                    <a:pt x="826" y="31"/>
                    <a:pt x="294" y="99"/>
                    <a:pt x="115" y="1"/>
                  </a:cubicBezTo>
                  <a:cubicBezTo>
                    <a:pt x="0" y="238"/>
                    <a:pt x="193" y="327"/>
                    <a:pt x="69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
            <p:cNvSpPr/>
            <p:nvPr/>
          </p:nvSpPr>
          <p:spPr>
            <a:xfrm>
              <a:off x="8620758" y="423657"/>
              <a:ext cx="34515" cy="8943"/>
            </a:xfrm>
            <a:custGeom>
              <a:rect b="b" l="l" r="r" t="t"/>
              <a:pathLst>
                <a:path extrusionOk="0" h="297" w="967">
                  <a:moveTo>
                    <a:pt x="195" y="270"/>
                  </a:moveTo>
                  <a:cubicBezTo>
                    <a:pt x="635" y="296"/>
                    <a:pt x="921" y="249"/>
                    <a:pt x="967" y="88"/>
                  </a:cubicBezTo>
                  <a:cubicBezTo>
                    <a:pt x="627" y="108"/>
                    <a:pt x="1" y="0"/>
                    <a:pt x="195" y="2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
            <p:cNvSpPr/>
            <p:nvPr/>
          </p:nvSpPr>
          <p:spPr>
            <a:xfrm>
              <a:off x="2713151" y="420827"/>
              <a:ext cx="17739" cy="10990"/>
            </a:xfrm>
            <a:custGeom>
              <a:rect b="b" l="l" r="r" t="t"/>
              <a:pathLst>
                <a:path extrusionOk="0" h="365" w="497">
                  <a:moveTo>
                    <a:pt x="443" y="364"/>
                  </a:moveTo>
                  <a:cubicBezTo>
                    <a:pt x="497" y="157"/>
                    <a:pt x="394" y="24"/>
                    <a:pt x="57" y="0"/>
                  </a:cubicBezTo>
                  <a:cubicBezTo>
                    <a:pt x="1" y="208"/>
                    <a:pt x="104" y="343"/>
                    <a:pt x="443"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
            <p:cNvSpPr/>
            <p:nvPr/>
          </p:nvSpPr>
          <p:spPr>
            <a:xfrm>
              <a:off x="7054814" y="425614"/>
              <a:ext cx="14027" cy="4246"/>
            </a:xfrm>
            <a:custGeom>
              <a:rect b="b" l="l" r="r" t="t"/>
              <a:pathLst>
                <a:path extrusionOk="0" h="141" w="393">
                  <a:moveTo>
                    <a:pt x="99" y="114"/>
                  </a:moveTo>
                  <a:cubicBezTo>
                    <a:pt x="154" y="140"/>
                    <a:pt x="393" y="70"/>
                    <a:pt x="293" y="23"/>
                  </a:cubicBezTo>
                  <a:cubicBezTo>
                    <a:pt x="239" y="0"/>
                    <a:pt x="1" y="68"/>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
            <p:cNvSpPr/>
            <p:nvPr/>
          </p:nvSpPr>
          <p:spPr>
            <a:xfrm>
              <a:off x="2339779" y="425524"/>
              <a:ext cx="14170" cy="4336"/>
            </a:xfrm>
            <a:custGeom>
              <a:rect b="b" l="l" r="r" t="t"/>
              <a:pathLst>
                <a:path extrusionOk="0" h="144" w="397">
                  <a:moveTo>
                    <a:pt x="295" y="26"/>
                  </a:moveTo>
                  <a:cubicBezTo>
                    <a:pt x="242" y="1"/>
                    <a:pt x="1" y="70"/>
                    <a:pt x="103" y="117"/>
                  </a:cubicBezTo>
                  <a:cubicBezTo>
                    <a:pt x="158" y="143"/>
                    <a:pt x="396" y="75"/>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
            <p:cNvSpPr/>
            <p:nvPr/>
          </p:nvSpPr>
          <p:spPr>
            <a:xfrm>
              <a:off x="7422297" y="415437"/>
              <a:ext cx="23521" cy="8250"/>
            </a:xfrm>
            <a:custGeom>
              <a:rect b="b" l="l" r="r" t="t"/>
              <a:pathLst>
                <a:path extrusionOk="0" h="274" w="659">
                  <a:moveTo>
                    <a:pt x="411" y="273"/>
                  </a:moveTo>
                  <a:cubicBezTo>
                    <a:pt x="422" y="157"/>
                    <a:pt x="658" y="145"/>
                    <a:pt x="605" y="0"/>
                  </a:cubicBezTo>
                  <a:lnTo>
                    <a:pt x="217" y="0"/>
                  </a:lnTo>
                  <a:cubicBezTo>
                    <a:pt x="0" y="131"/>
                    <a:pt x="9" y="221"/>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
            <p:cNvSpPr/>
            <p:nvPr/>
          </p:nvSpPr>
          <p:spPr>
            <a:xfrm>
              <a:off x="2008273" y="406194"/>
              <a:ext cx="46436" cy="9274"/>
            </a:xfrm>
            <a:custGeom>
              <a:rect b="b" l="l" r="r" t="t"/>
              <a:pathLst>
                <a:path extrusionOk="0" h="308" w="1301">
                  <a:moveTo>
                    <a:pt x="713" y="307"/>
                  </a:moveTo>
                  <a:cubicBezTo>
                    <a:pt x="1300" y="1"/>
                    <a:pt x="0" y="32"/>
                    <a:pt x="713"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
            <p:cNvSpPr/>
            <p:nvPr/>
          </p:nvSpPr>
          <p:spPr>
            <a:xfrm>
              <a:off x="8948801" y="398035"/>
              <a:ext cx="39761" cy="15808"/>
            </a:xfrm>
            <a:custGeom>
              <a:rect b="b" l="l" r="r" t="t"/>
              <a:pathLst>
                <a:path extrusionOk="0" h="525" w="1114">
                  <a:moveTo>
                    <a:pt x="647" y="304"/>
                  </a:moveTo>
                  <a:cubicBezTo>
                    <a:pt x="1114" y="0"/>
                    <a:pt x="0" y="525"/>
                    <a:pt x="647"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
            <p:cNvSpPr/>
            <p:nvPr/>
          </p:nvSpPr>
          <p:spPr>
            <a:xfrm>
              <a:off x="8073459" y="406435"/>
              <a:ext cx="14063" cy="4276"/>
            </a:xfrm>
            <a:custGeom>
              <a:rect b="b" l="l" r="r" t="t"/>
              <a:pathLst>
                <a:path extrusionOk="0" h="142" w="394">
                  <a:moveTo>
                    <a:pt x="100" y="117"/>
                  </a:moveTo>
                  <a:cubicBezTo>
                    <a:pt x="154" y="141"/>
                    <a:pt x="394" y="72"/>
                    <a:pt x="292" y="25"/>
                  </a:cubicBezTo>
                  <a:cubicBezTo>
                    <a:pt x="244" y="0"/>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
            <p:cNvSpPr/>
            <p:nvPr/>
          </p:nvSpPr>
          <p:spPr>
            <a:xfrm>
              <a:off x="5069170" y="404478"/>
              <a:ext cx="13884" cy="5480"/>
            </a:xfrm>
            <a:custGeom>
              <a:rect b="b" l="l" r="r" t="t"/>
              <a:pathLst>
                <a:path extrusionOk="0" h="182" w="389">
                  <a:moveTo>
                    <a:pt x="1" y="182"/>
                  </a:moveTo>
                  <a:lnTo>
                    <a:pt x="388" y="182"/>
                  </a:lnTo>
                  <a:lnTo>
                    <a:pt x="388"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
            <p:cNvSpPr/>
            <p:nvPr/>
          </p:nvSpPr>
          <p:spPr>
            <a:xfrm>
              <a:off x="2928551" y="403876"/>
              <a:ext cx="13813" cy="6715"/>
            </a:xfrm>
            <a:custGeom>
              <a:rect b="b" l="l" r="r" t="t"/>
              <a:pathLst>
                <a:path extrusionOk="0" h="223" w="387">
                  <a:moveTo>
                    <a:pt x="1" y="110"/>
                  </a:moveTo>
                  <a:cubicBezTo>
                    <a:pt x="2" y="202"/>
                    <a:pt x="337" y="222"/>
                    <a:pt x="387" y="110"/>
                  </a:cubicBezTo>
                  <a:cubicBezTo>
                    <a:pt x="344" y="1"/>
                    <a:pt x="172" y="57"/>
                    <a:pt x="1"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
            <p:cNvSpPr/>
            <p:nvPr/>
          </p:nvSpPr>
          <p:spPr>
            <a:xfrm>
              <a:off x="6818570" y="394091"/>
              <a:ext cx="26412" cy="15266"/>
            </a:xfrm>
            <a:custGeom>
              <a:rect b="b" l="l" r="r" t="t"/>
              <a:pathLst>
                <a:path extrusionOk="0" h="507" w="740">
                  <a:moveTo>
                    <a:pt x="739" y="435"/>
                  </a:moveTo>
                  <a:lnTo>
                    <a:pt x="739" y="72"/>
                  </a:lnTo>
                  <a:cubicBezTo>
                    <a:pt x="1" y="1"/>
                    <a:pt x="1" y="507"/>
                    <a:pt x="739" y="4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
            <p:cNvSpPr/>
            <p:nvPr/>
          </p:nvSpPr>
          <p:spPr>
            <a:xfrm>
              <a:off x="2783928" y="401317"/>
              <a:ext cx="6996" cy="6293"/>
            </a:xfrm>
            <a:custGeom>
              <a:rect b="b" l="l" r="r" t="t"/>
              <a:pathLst>
                <a:path extrusionOk="0" h="209" w="196">
                  <a:moveTo>
                    <a:pt x="195" y="105"/>
                  </a:moveTo>
                  <a:cubicBezTo>
                    <a:pt x="195" y="54"/>
                    <a:pt x="36" y="1"/>
                    <a:pt x="1" y="105"/>
                  </a:cubicBezTo>
                  <a:cubicBezTo>
                    <a:pt x="1" y="156"/>
                    <a:pt x="157" y="208"/>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
            <p:cNvSpPr/>
            <p:nvPr/>
          </p:nvSpPr>
          <p:spPr>
            <a:xfrm>
              <a:off x="4181264" y="398577"/>
              <a:ext cx="6924" cy="6263"/>
            </a:xfrm>
            <a:custGeom>
              <a:rect b="b" l="l" r="r" t="t"/>
              <a:pathLst>
                <a:path extrusionOk="0" h="208" w="194">
                  <a:moveTo>
                    <a:pt x="192" y="105"/>
                  </a:moveTo>
                  <a:cubicBezTo>
                    <a:pt x="194" y="54"/>
                    <a:pt x="37" y="0"/>
                    <a:pt x="0" y="105"/>
                  </a:cubicBezTo>
                  <a:cubicBezTo>
                    <a:pt x="0" y="156"/>
                    <a:pt x="156" y="208"/>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
            <p:cNvSpPr/>
            <p:nvPr/>
          </p:nvSpPr>
          <p:spPr>
            <a:xfrm>
              <a:off x="2715114" y="393488"/>
              <a:ext cx="22629" cy="11743"/>
            </a:xfrm>
            <a:custGeom>
              <a:rect b="b" l="l" r="r" t="t"/>
              <a:pathLst>
                <a:path extrusionOk="0" h="390" w="634">
                  <a:moveTo>
                    <a:pt x="194" y="1"/>
                  </a:moveTo>
                  <a:cubicBezTo>
                    <a:pt x="204" y="128"/>
                    <a:pt x="104" y="201"/>
                    <a:pt x="1" y="274"/>
                  </a:cubicBezTo>
                  <a:cubicBezTo>
                    <a:pt x="246" y="278"/>
                    <a:pt x="267" y="390"/>
                    <a:pt x="578" y="365"/>
                  </a:cubicBezTo>
                  <a:cubicBezTo>
                    <a:pt x="634" y="158"/>
                    <a:pt x="533" y="24"/>
                    <a:pt x="1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
            <p:cNvSpPr/>
            <p:nvPr/>
          </p:nvSpPr>
          <p:spPr>
            <a:xfrm>
              <a:off x="2601507" y="398306"/>
              <a:ext cx="13956" cy="4215"/>
            </a:xfrm>
            <a:custGeom>
              <a:rect b="b" l="l" r="r" t="t"/>
              <a:pathLst>
                <a:path extrusionOk="0" h="140" w="391">
                  <a:moveTo>
                    <a:pt x="291" y="24"/>
                  </a:moveTo>
                  <a:cubicBezTo>
                    <a:pt x="239" y="0"/>
                    <a:pt x="0" y="67"/>
                    <a:pt x="99" y="115"/>
                  </a:cubicBezTo>
                  <a:cubicBezTo>
                    <a:pt x="153" y="140"/>
                    <a:pt x="390" y="72"/>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
            <p:cNvSpPr/>
            <p:nvPr/>
          </p:nvSpPr>
          <p:spPr>
            <a:xfrm>
              <a:off x="1923648" y="390748"/>
              <a:ext cx="20630" cy="8250"/>
            </a:xfrm>
            <a:custGeom>
              <a:rect b="b" l="l" r="r" t="t"/>
              <a:pathLst>
                <a:path extrusionOk="0" h="274" w="578">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
            <p:cNvSpPr/>
            <p:nvPr/>
          </p:nvSpPr>
          <p:spPr>
            <a:xfrm>
              <a:off x="4503882" y="388069"/>
              <a:ext cx="23521" cy="8220"/>
            </a:xfrm>
            <a:custGeom>
              <a:rect b="b" l="l" r="r" t="t"/>
              <a:pathLst>
                <a:path extrusionOk="0" h="273" w="659">
                  <a:moveTo>
                    <a:pt x="412" y="272"/>
                  </a:moveTo>
                  <a:cubicBezTo>
                    <a:pt x="422" y="157"/>
                    <a:pt x="659" y="147"/>
                    <a:pt x="607" y="1"/>
                  </a:cubicBezTo>
                  <a:lnTo>
                    <a:pt x="219" y="1"/>
                  </a:lnTo>
                  <a:cubicBezTo>
                    <a:pt x="1" y="131"/>
                    <a:pt x="10" y="220"/>
                    <a:pt x="412"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
            <p:cNvSpPr/>
            <p:nvPr/>
          </p:nvSpPr>
          <p:spPr>
            <a:xfrm>
              <a:off x="2763298" y="390447"/>
              <a:ext cx="6924" cy="6233"/>
            </a:xfrm>
            <a:custGeom>
              <a:rect b="b" l="l" r="r" t="t"/>
              <a:pathLst>
                <a:path extrusionOk="0" h="207" w="194">
                  <a:moveTo>
                    <a:pt x="194" y="102"/>
                  </a:moveTo>
                  <a:cubicBezTo>
                    <a:pt x="194" y="52"/>
                    <a:pt x="37" y="0"/>
                    <a:pt x="0" y="102"/>
                  </a:cubicBezTo>
                  <a:cubicBezTo>
                    <a:pt x="2" y="153"/>
                    <a:pt x="157" y="206"/>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
            <p:cNvSpPr/>
            <p:nvPr/>
          </p:nvSpPr>
          <p:spPr>
            <a:xfrm>
              <a:off x="2605040" y="390447"/>
              <a:ext cx="6889" cy="6233"/>
            </a:xfrm>
            <a:custGeom>
              <a:rect b="b" l="l" r="r" t="t"/>
              <a:pathLst>
                <a:path extrusionOk="0" h="207" w="193">
                  <a:moveTo>
                    <a:pt x="192" y="102"/>
                  </a:moveTo>
                  <a:cubicBezTo>
                    <a:pt x="192" y="52"/>
                    <a:pt x="35" y="0"/>
                    <a:pt x="0" y="102"/>
                  </a:cubicBezTo>
                  <a:cubicBezTo>
                    <a:pt x="0" y="153"/>
                    <a:pt x="153" y="206"/>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
            <p:cNvSpPr/>
            <p:nvPr/>
          </p:nvSpPr>
          <p:spPr>
            <a:xfrm>
              <a:off x="8717161" y="388069"/>
              <a:ext cx="13813" cy="5450"/>
            </a:xfrm>
            <a:custGeom>
              <a:rect b="b" l="l" r="r" t="t"/>
              <a:pathLst>
                <a:path extrusionOk="0" h="181" w="387">
                  <a:moveTo>
                    <a:pt x="387" y="1"/>
                  </a:moveTo>
                  <a:lnTo>
                    <a:pt x="0" y="1"/>
                  </a:lnTo>
                  <a:lnTo>
                    <a:pt x="0" y="181"/>
                  </a:lnTo>
                  <a:lnTo>
                    <a:pt x="387" y="1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
            <p:cNvSpPr/>
            <p:nvPr/>
          </p:nvSpPr>
          <p:spPr>
            <a:xfrm>
              <a:off x="2887184" y="372232"/>
              <a:ext cx="26627" cy="15296"/>
            </a:xfrm>
            <a:custGeom>
              <a:rect b="b" l="l" r="r" t="t"/>
              <a:pathLst>
                <a:path extrusionOk="0" h="508" w="746">
                  <a:moveTo>
                    <a:pt x="0" y="73"/>
                  </a:moveTo>
                  <a:lnTo>
                    <a:pt x="0" y="435"/>
                  </a:lnTo>
                  <a:cubicBezTo>
                    <a:pt x="746" y="507"/>
                    <a:pt x="746" y="1"/>
                    <a:pt x="0" y="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
            <p:cNvSpPr/>
            <p:nvPr/>
          </p:nvSpPr>
          <p:spPr>
            <a:xfrm>
              <a:off x="2967491" y="364012"/>
              <a:ext cx="37120" cy="15868"/>
            </a:xfrm>
            <a:custGeom>
              <a:rect b="b" l="l" r="r" t="t"/>
              <a:pathLst>
                <a:path extrusionOk="0" h="527" w="1040">
                  <a:moveTo>
                    <a:pt x="837" y="527"/>
                  </a:moveTo>
                  <a:cubicBezTo>
                    <a:pt x="1040" y="1"/>
                    <a:pt x="1" y="489"/>
                    <a:pt x="837" y="5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
            <p:cNvSpPr/>
            <p:nvPr/>
          </p:nvSpPr>
          <p:spPr>
            <a:xfrm>
              <a:off x="7925623" y="361634"/>
              <a:ext cx="34443" cy="16290"/>
            </a:xfrm>
            <a:custGeom>
              <a:rect b="b" l="l" r="r" t="t"/>
              <a:pathLst>
                <a:path extrusionOk="0" h="541" w="965">
                  <a:moveTo>
                    <a:pt x="1" y="425"/>
                  </a:moveTo>
                  <a:cubicBezTo>
                    <a:pt x="253" y="541"/>
                    <a:pt x="711" y="541"/>
                    <a:pt x="964" y="425"/>
                  </a:cubicBezTo>
                  <a:cubicBezTo>
                    <a:pt x="962" y="0"/>
                    <a:pt x="5" y="0"/>
                    <a:pt x="1" y="4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
            <p:cNvSpPr/>
            <p:nvPr/>
          </p:nvSpPr>
          <p:spPr>
            <a:xfrm>
              <a:off x="7788031" y="374400"/>
              <a:ext cx="13706" cy="2740"/>
            </a:xfrm>
            <a:custGeom>
              <a:rect b="b" l="l" r="r" t="t"/>
              <a:pathLst>
                <a:path extrusionOk="0" h="91" w="384">
                  <a:moveTo>
                    <a:pt x="384" y="1"/>
                  </a:moveTo>
                  <a:cubicBezTo>
                    <a:pt x="234" y="21"/>
                    <a:pt x="4" y="2"/>
                    <a:pt x="0" y="91"/>
                  </a:cubicBezTo>
                  <a:cubicBezTo>
                    <a:pt x="146" y="71"/>
                    <a:pt x="381" y="89"/>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
            <p:cNvSpPr/>
            <p:nvPr/>
          </p:nvSpPr>
          <p:spPr>
            <a:xfrm>
              <a:off x="8509863" y="368950"/>
              <a:ext cx="21523" cy="6413"/>
            </a:xfrm>
            <a:custGeom>
              <a:rect b="b" l="l" r="r" t="t"/>
              <a:pathLst>
                <a:path extrusionOk="0" h="213" w="603">
                  <a:moveTo>
                    <a:pt x="603" y="182"/>
                  </a:moveTo>
                  <a:lnTo>
                    <a:pt x="603" y="0"/>
                  </a:lnTo>
                  <a:lnTo>
                    <a:pt x="26" y="0"/>
                  </a:lnTo>
                  <a:cubicBezTo>
                    <a:pt x="1" y="163"/>
                    <a:pt x="215" y="213"/>
                    <a:pt x="603"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
            <p:cNvSpPr/>
            <p:nvPr/>
          </p:nvSpPr>
          <p:spPr>
            <a:xfrm>
              <a:off x="8593311" y="362206"/>
              <a:ext cx="13777" cy="7467"/>
            </a:xfrm>
            <a:custGeom>
              <a:rect b="b" l="l" r="r" t="t"/>
              <a:pathLst>
                <a:path extrusionOk="0" h="248" w="386">
                  <a:moveTo>
                    <a:pt x="386" y="133"/>
                  </a:moveTo>
                  <a:cubicBezTo>
                    <a:pt x="169" y="143"/>
                    <a:pt x="86" y="1"/>
                    <a:pt x="1" y="133"/>
                  </a:cubicBezTo>
                  <a:cubicBezTo>
                    <a:pt x="3" y="224"/>
                    <a:pt x="339" y="248"/>
                    <a:pt x="386" y="1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
            <p:cNvSpPr/>
            <p:nvPr/>
          </p:nvSpPr>
          <p:spPr>
            <a:xfrm>
              <a:off x="3778588" y="362717"/>
              <a:ext cx="13884" cy="4276"/>
            </a:xfrm>
            <a:custGeom>
              <a:rect b="b" l="l" r="r" t="t"/>
              <a:pathLst>
                <a:path extrusionOk="0" h="142" w="389">
                  <a:moveTo>
                    <a:pt x="289" y="24"/>
                  </a:moveTo>
                  <a:cubicBezTo>
                    <a:pt x="238" y="1"/>
                    <a:pt x="0" y="69"/>
                    <a:pt x="98" y="114"/>
                  </a:cubicBezTo>
                  <a:cubicBezTo>
                    <a:pt x="150" y="142"/>
                    <a:pt x="388" y="73"/>
                    <a:pt x="289"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
            <p:cNvSpPr/>
            <p:nvPr/>
          </p:nvSpPr>
          <p:spPr>
            <a:xfrm>
              <a:off x="7911846" y="355251"/>
              <a:ext cx="13813" cy="5450"/>
            </a:xfrm>
            <a:custGeom>
              <a:rect b="b" l="l" r="r" t="t"/>
              <a:pathLst>
                <a:path extrusionOk="0" h="181" w="387">
                  <a:moveTo>
                    <a:pt x="387" y="1"/>
                  </a:moveTo>
                  <a:lnTo>
                    <a:pt x="1" y="1"/>
                  </a:lnTo>
                  <a:lnTo>
                    <a:pt x="1" y="181"/>
                  </a:lnTo>
                  <a:lnTo>
                    <a:pt x="387" y="1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
            <p:cNvSpPr/>
            <p:nvPr/>
          </p:nvSpPr>
          <p:spPr>
            <a:xfrm>
              <a:off x="8062395" y="352511"/>
              <a:ext cx="21594" cy="6444"/>
            </a:xfrm>
            <a:custGeom>
              <a:rect b="b" l="l" r="r" t="t"/>
              <a:pathLst>
                <a:path extrusionOk="0" h="214" w="605">
                  <a:moveTo>
                    <a:pt x="605" y="181"/>
                  </a:moveTo>
                  <a:lnTo>
                    <a:pt x="605" y="0"/>
                  </a:lnTo>
                  <a:lnTo>
                    <a:pt x="26" y="0"/>
                  </a:lnTo>
                  <a:cubicBezTo>
                    <a:pt x="0" y="164"/>
                    <a:pt x="217" y="213"/>
                    <a:pt x="605"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
            <p:cNvSpPr/>
            <p:nvPr/>
          </p:nvSpPr>
          <p:spPr>
            <a:xfrm>
              <a:off x="7760477" y="347061"/>
              <a:ext cx="20666" cy="8220"/>
            </a:xfrm>
            <a:custGeom>
              <a:rect b="b" l="l" r="r" t="t"/>
              <a:pathLst>
                <a:path extrusionOk="0" h="273" w="579">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
            <p:cNvSpPr/>
            <p:nvPr/>
          </p:nvSpPr>
          <p:spPr>
            <a:xfrm>
              <a:off x="7626205" y="351788"/>
              <a:ext cx="13920" cy="4215"/>
            </a:xfrm>
            <a:custGeom>
              <a:rect b="b" l="l" r="r" t="t"/>
              <a:pathLst>
                <a:path extrusionOk="0" h="140" w="390">
                  <a:moveTo>
                    <a:pt x="290" y="26"/>
                  </a:moveTo>
                  <a:cubicBezTo>
                    <a:pt x="238" y="1"/>
                    <a:pt x="1" y="70"/>
                    <a:pt x="98" y="117"/>
                  </a:cubicBezTo>
                  <a:cubicBezTo>
                    <a:pt x="151" y="139"/>
                    <a:pt x="390" y="71"/>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
            <p:cNvSpPr/>
            <p:nvPr/>
          </p:nvSpPr>
          <p:spPr>
            <a:xfrm>
              <a:off x="6758536" y="340377"/>
              <a:ext cx="31481" cy="13941"/>
            </a:xfrm>
            <a:custGeom>
              <a:rect b="b" l="l" r="r" t="t"/>
              <a:pathLst>
                <a:path extrusionOk="0" h="463" w="882">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
            <p:cNvSpPr/>
            <p:nvPr/>
          </p:nvSpPr>
          <p:spPr>
            <a:xfrm>
              <a:off x="7571382" y="338480"/>
              <a:ext cx="23914" cy="5841"/>
            </a:xfrm>
            <a:custGeom>
              <a:rect b="b" l="l" r="r" t="t"/>
              <a:pathLst>
                <a:path extrusionOk="0" h="194" w="670">
                  <a:moveTo>
                    <a:pt x="475" y="194"/>
                  </a:moveTo>
                  <a:cubicBezTo>
                    <a:pt x="475" y="102"/>
                    <a:pt x="633" y="85"/>
                    <a:pt x="670" y="12"/>
                  </a:cubicBezTo>
                  <a:cubicBezTo>
                    <a:pt x="366" y="20"/>
                    <a:pt x="0" y="0"/>
                    <a:pt x="90"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
            <p:cNvSpPr/>
            <p:nvPr/>
          </p:nvSpPr>
          <p:spPr>
            <a:xfrm>
              <a:off x="2694484" y="338480"/>
              <a:ext cx="7031" cy="6233"/>
            </a:xfrm>
            <a:custGeom>
              <a:rect b="b" l="l" r="r" t="t"/>
              <a:pathLst>
                <a:path extrusionOk="0" h="207" w="197">
                  <a:moveTo>
                    <a:pt x="192" y="104"/>
                  </a:moveTo>
                  <a:cubicBezTo>
                    <a:pt x="196" y="53"/>
                    <a:pt x="40" y="0"/>
                    <a:pt x="1" y="104"/>
                  </a:cubicBezTo>
                  <a:cubicBezTo>
                    <a:pt x="1" y="154"/>
                    <a:pt x="158"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
            <p:cNvSpPr/>
            <p:nvPr/>
          </p:nvSpPr>
          <p:spPr>
            <a:xfrm>
              <a:off x="8779158" y="316230"/>
              <a:ext cx="56216" cy="27942"/>
            </a:xfrm>
            <a:custGeom>
              <a:rect b="b" l="l" r="r" t="t"/>
              <a:pathLst>
                <a:path extrusionOk="0" h="928" w="1575">
                  <a:moveTo>
                    <a:pt x="1352" y="25"/>
                  </a:moveTo>
                  <a:cubicBezTo>
                    <a:pt x="338" y="1"/>
                    <a:pt x="143" y="364"/>
                    <a:pt x="1" y="751"/>
                  </a:cubicBezTo>
                  <a:cubicBezTo>
                    <a:pt x="818" y="927"/>
                    <a:pt x="1575" y="606"/>
                    <a:pt x="135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
            <p:cNvSpPr/>
            <p:nvPr/>
          </p:nvSpPr>
          <p:spPr>
            <a:xfrm>
              <a:off x="7918699" y="338841"/>
              <a:ext cx="13884" cy="2770"/>
            </a:xfrm>
            <a:custGeom>
              <a:rect b="b" l="l" r="r" t="t"/>
              <a:pathLst>
                <a:path extrusionOk="0" h="92" w="389">
                  <a:moveTo>
                    <a:pt x="388" y="0"/>
                  </a:moveTo>
                  <a:cubicBezTo>
                    <a:pt x="238" y="21"/>
                    <a:pt x="7" y="4"/>
                    <a:pt x="1" y="92"/>
                  </a:cubicBezTo>
                  <a:cubicBezTo>
                    <a:pt x="153" y="71"/>
                    <a:pt x="383" y="89"/>
                    <a:pt x="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
            <p:cNvSpPr/>
            <p:nvPr/>
          </p:nvSpPr>
          <p:spPr>
            <a:xfrm>
              <a:off x="2804629" y="316983"/>
              <a:ext cx="51147" cy="19120"/>
            </a:xfrm>
            <a:custGeom>
              <a:rect b="b" l="l" r="r" t="t"/>
              <a:pathLst>
                <a:path extrusionOk="0" h="635" w="1433">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
            <p:cNvSpPr/>
            <p:nvPr/>
          </p:nvSpPr>
          <p:spPr>
            <a:xfrm>
              <a:off x="2053494" y="327882"/>
              <a:ext cx="23486" cy="8220"/>
            </a:xfrm>
            <a:custGeom>
              <a:rect b="b" l="l" r="r" t="t"/>
              <a:pathLst>
                <a:path extrusionOk="0" h="273" w="658">
                  <a:moveTo>
                    <a:pt x="411" y="273"/>
                  </a:moveTo>
                  <a:cubicBezTo>
                    <a:pt x="421" y="157"/>
                    <a:pt x="657" y="148"/>
                    <a:pt x="604" y="0"/>
                  </a:cubicBezTo>
                  <a:lnTo>
                    <a:pt x="219" y="0"/>
                  </a:lnTo>
                  <a:cubicBezTo>
                    <a:pt x="1" y="133"/>
                    <a:pt x="10" y="225"/>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
            <p:cNvSpPr/>
            <p:nvPr/>
          </p:nvSpPr>
          <p:spPr>
            <a:xfrm>
              <a:off x="5588700" y="321710"/>
              <a:ext cx="14063" cy="4215"/>
            </a:xfrm>
            <a:custGeom>
              <a:rect b="b" l="l" r="r" t="t"/>
              <a:pathLst>
                <a:path extrusionOk="0" h="140" w="394">
                  <a:moveTo>
                    <a:pt x="100" y="116"/>
                  </a:moveTo>
                  <a:cubicBezTo>
                    <a:pt x="153" y="140"/>
                    <a:pt x="393" y="72"/>
                    <a:pt x="293" y="25"/>
                  </a:cubicBezTo>
                  <a:cubicBezTo>
                    <a:pt x="240" y="0"/>
                    <a:pt x="0" y="68"/>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
            <p:cNvSpPr/>
            <p:nvPr/>
          </p:nvSpPr>
          <p:spPr>
            <a:xfrm>
              <a:off x="1658564" y="321710"/>
              <a:ext cx="13884" cy="4215"/>
            </a:xfrm>
            <a:custGeom>
              <a:rect b="b" l="l" r="r" t="t"/>
              <a:pathLst>
                <a:path extrusionOk="0" h="140" w="389">
                  <a:moveTo>
                    <a:pt x="97" y="116"/>
                  </a:moveTo>
                  <a:cubicBezTo>
                    <a:pt x="152" y="140"/>
                    <a:pt x="388" y="72"/>
                    <a:pt x="290" y="25"/>
                  </a:cubicBezTo>
                  <a:cubicBezTo>
                    <a:pt x="238" y="0"/>
                    <a:pt x="0" y="68"/>
                    <a:pt x="97"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
            <p:cNvSpPr/>
            <p:nvPr/>
          </p:nvSpPr>
          <p:spPr>
            <a:xfrm>
              <a:off x="7825722" y="313490"/>
              <a:ext cx="13991" cy="4306"/>
            </a:xfrm>
            <a:custGeom>
              <a:rect b="b" l="l" r="r" t="t"/>
              <a:pathLst>
                <a:path extrusionOk="0" h="143" w="392">
                  <a:moveTo>
                    <a:pt x="294" y="25"/>
                  </a:moveTo>
                  <a:cubicBezTo>
                    <a:pt x="240" y="0"/>
                    <a:pt x="0" y="69"/>
                    <a:pt x="99" y="116"/>
                  </a:cubicBezTo>
                  <a:cubicBezTo>
                    <a:pt x="154" y="143"/>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
            <p:cNvSpPr/>
            <p:nvPr/>
          </p:nvSpPr>
          <p:spPr>
            <a:xfrm>
              <a:off x="4288982" y="305060"/>
              <a:ext cx="39726" cy="15838"/>
            </a:xfrm>
            <a:custGeom>
              <a:rect b="b" l="l" r="r" t="t"/>
              <a:pathLst>
                <a:path extrusionOk="0" h="526" w="1113">
                  <a:moveTo>
                    <a:pt x="648" y="305"/>
                  </a:moveTo>
                  <a:cubicBezTo>
                    <a:pt x="1112" y="1"/>
                    <a:pt x="0" y="526"/>
                    <a:pt x="648"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
            <p:cNvSpPr/>
            <p:nvPr/>
          </p:nvSpPr>
          <p:spPr>
            <a:xfrm>
              <a:off x="998337" y="302049"/>
              <a:ext cx="31802" cy="16139"/>
            </a:xfrm>
            <a:custGeom>
              <a:rect b="b" l="l" r="r" t="t"/>
              <a:pathLst>
                <a:path extrusionOk="0" h="536" w="891">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
            <p:cNvSpPr/>
            <p:nvPr/>
          </p:nvSpPr>
          <p:spPr>
            <a:xfrm>
              <a:off x="925561" y="300543"/>
              <a:ext cx="13777" cy="5510"/>
            </a:xfrm>
            <a:custGeom>
              <a:rect b="b" l="l" r="r" t="t"/>
              <a:pathLst>
                <a:path extrusionOk="0" h="183" w="386">
                  <a:moveTo>
                    <a:pt x="0" y="182"/>
                  </a:moveTo>
                  <a:lnTo>
                    <a:pt x="386" y="182"/>
                  </a:lnTo>
                  <a:lnTo>
                    <a:pt x="386"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
            <p:cNvSpPr/>
            <p:nvPr/>
          </p:nvSpPr>
          <p:spPr>
            <a:xfrm>
              <a:off x="8421205" y="292384"/>
              <a:ext cx="22558" cy="11743"/>
            </a:xfrm>
            <a:custGeom>
              <a:rect b="b" l="l" r="r" t="t"/>
              <a:pathLst>
                <a:path extrusionOk="0" h="390" w="632">
                  <a:moveTo>
                    <a:pt x="193" y="0"/>
                  </a:moveTo>
                  <a:cubicBezTo>
                    <a:pt x="202" y="126"/>
                    <a:pt x="103" y="199"/>
                    <a:pt x="1" y="272"/>
                  </a:cubicBezTo>
                  <a:cubicBezTo>
                    <a:pt x="248" y="277"/>
                    <a:pt x="268" y="389"/>
                    <a:pt x="578" y="363"/>
                  </a:cubicBezTo>
                  <a:cubicBezTo>
                    <a:pt x="631" y="157"/>
                    <a:pt x="533" y="22"/>
                    <a:pt x="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
            <p:cNvSpPr/>
            <p:nvPr/>
          </p:nvSpPr>
          <p:spPr>
            <a:xfrm>
              <a:off x="7240340" y="292384"/>
              <a:ext cx="31409" cy="13459"/>
            </a:xfrm>
            <a:custGeom>
              <a:rect b="b" l="l" r="r" t="t"/>
              <a:pathLst>
                <a:path extrusionOk="0" h="447" w="88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
            <p:cNvSpPr/>
            <p:nvPr/>
          </p:nvSpPr>
          <p:spPr>
            <a:xfrm>
              <a:off x="3802680" y="297472"/>
              <a:ext cx="7031" cy="6263"/>
            </a:xfrm>
            <a:custGeom>
              <a:rect b="b" l="l" r="r" t="t"/>
              <a:pathLst>
                <a:path extrusionOk="0" h="208" w="197">
                  <a:moveTo>
                    <a:pt x="193" y="103"/>
                  </a:moveTo>
                  <a:cubicBezTo>
                    <a:pt x="196" y="53"/>
                    <a:pt x="38" y="1"/>
                    <a:pt x="2" y="103"/>
                  </a:cubicBezTo>
                  <a:cubicBezTo>
                    <a:pt x="0" y="154"/>
                    <a:pt x="157" y="207"/>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
            <p:cNvSpPr/>
            <p:nvPr/>
          </p:nvSpPr>
          <p:spPr>
            <a:xfrm>
              <a:off x="3385835" y="285700"/>
              <a:ext cx="31374" cy="13911"/>
            </a:xfrm>
            <a:custGeom>
              <a:rect b="b" l="l" r="r" t="t"/>
              <a:pathLst>
                <a:path extrusionOk="0" h="462" w="879">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
            <p:cNvSpPr/>
            <p:nvPr/>
          </p:nvSpPr>
          <p:spPr>
            <a:xfrm>
              <a:off x="4883286" y="286904"/>
              <a:ext cx="13813" cy="5510"/>
            </a:xfrm>
            <a:custGeom>
              <a:rect b="b" l="l" r="r" t="t"/>
              <a:pathLst>
                <a:path extrusionOk="0" h="183" w="387">
                  <a:moveTo>
                    <a:pt x="387" y="1"/>
                  </a:moveTo>
                  <a:lnTo>
                    <a:pt x="0" y="1"/>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
            <p:cNvSpPr/>
            <p:nvPr/>
          </p:nvSpPr>
          <p:spPr>
            <a:xfrm>
              <a:off x="3947161" y="283803"/>
              <a:ext cx="6960" cy="6233"/>
            </a:xfrm>
            <a:custGeom>
              <a:rect b="b" l="l" r="r" t="t"/>
              <a:pathLst>
                <a:path extrusionOk="0" h="207" w="195">
                  <a:moveTo>
                    <a:pt x="195" y="104"/>
                  </a:moveTo>
                  <a:cubicBezTo>
                    <a:pt x="195" y="53"/>
                    <a:pt x="39" y="1"/>
                    <a:pt x="3" y="104"/>
                  </a:cubicBezTo>
                  <a:cubicBezTo>
                    <a:pt x="0" y="152"/>
                    <a:pt x="159"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
            <p:cNvSpPr/>
            <p:nvPr/>
          </p:nvSpPr>
          <p:spPr>
            <a:xfrm>
              <a:off x="2439823" y="286904"/>
              <a:ext cx="13813" cy="2740"/>
            </a:xfrm>
            <a:custGeom>
              <a:rect b="b" l="l" r="r" t="t"/>
              <a:pathLst>
                <a:path extrusionOk="0" h="91" w="387">
                  <a:moveTo>
                    <a:pt x="387" y="1"/>
                  </a:moveTo>
                  <a:cubicBezTo>
                    <a:pt x="237" y="22"/>
                    <a:pt x="4" y="2"/>
                    <a:pt x="1" y="91"/>
                  </a:cubicBezTo>
                  <a:cubicBezTo>
                    <a:pt x="151" y="71"/>
                    <a:pt x="380" y="88"/>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
            <p:cNvSpPr/>
            <p:nvPr/>
          </p:nvSpPr>
          <p:spPr>
            <a:xfrm>
              <a:off x="5519886" y="283412"/>
              <a:ext cx="14063" cy="4276"/>
            </a:xfrm>
            <a:custGeom>
              <a:rect b="b" l="l" r="r" t="t"/>
              <a:pathLst>
                <a:path extrusionOk="0" h="142" w="394">
                  <a:moveTo>
                    <a:pt x="291" y="25"/>
                  </a:moveTo>
                  <a:cubicBezTo>
                    <a:pt x="238" y="1"/>
                    <a:pt x="0" y="69"/>
                    <a:pt x="100" y="117"/>
                  </a:cubicBezTo>
                  <a:cubicBezTo>
                    <a:pt x="154" y="142"/>
                    <a:pt x="393"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
            <p:cNvSpPr/>
            <p:nvPr/>
          </p:nvSpPr>
          <p:spPr>
            <a:xfrm>
              <a:off x="6741796" y="281455"/>
              <a:ext cx="13742" cy="2770"/>
            </a:xfrm>
            <a:custGeom>
              <a:rect b="b" l="l" r="r" t="t"/>
              <a:pathLst>
                <a:path extrusionOk="0" h="92" w="385">
                  <a:moveTo>
                    <a:pt x="384" y="0"/>
                  </a:moveTo>
                  <a:cubicBezTo>
                    <a:pt x="235" y="21"/>
                    <a:pt x="6" y="2"/>
                    <a:pt x="0" y="92"/>
                  </a:cubicBezTo>
                  <a:cubicBezTo>
                    <a:pt x="149" y="70"/>
                    <a:pt x="378" y="89"/>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
            <p:cNvSpPr/>
            <p:nvPr/>
          </p:nvSpPr>
          <p:spPr>
            <a:xfrm>
              <a:off x="2543115" y="281033"/>
              <a:ext cx="20666" cy="3643"/>
            </a:xfrm>
            <a:custGeom>
              <a:rect b="b" l="l" r="r" t="t"/>
              <a:pathLst>
                <a:path extrusionOk="0" h="121" w="579">
                  <a:moveTo>
                    <a:pt x="579" y="14"/>
                  </a:moveTo>
                  <a:cubicBezTo>
                    <a:pt x="352" y="29"/>
                    <a:pt x="32" y="0"/>
                    <a:pt x="0" y="106"/>
                  </a:cubicBezTo>
                  <a:cubicBezTo>
                    <a:pt x="226" y="91"/>
                    <a:pt x="546" y="120"/>
                    <a:pt x="579" y="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
            <p:cNvSpPr/>
            <p:nvPr/>
          </p:nvSpPr>
          <p:spPr>
            <a:xfrm>
              <a:off x="2456919" y="280702"/>
              <a:ext cx="14027" cy="4246"/>
            </a:xfrm>
            <a:custGeom>
              <a:rect b="b" l="l" r="r" t="t"/>
              <a:pathLst>
                <a:path extrusionOk="0" h="141" w="393">
                  <a:moveTo>
                    <a:pt x="293" y="25"/>
                  </a:moveTo>
                  <a:cubicBezTo>
                    <a:pt x="239" y="1"/>
                    <a:pt x="1" y="70"/>
                    <a:pt x="100" y="117"/>
                  </a:cubicBezTo>
                  <a:cubicBezTo>
                    <a:pt x="155" y="140"/>
                    <a:pt x="392" y="71"/>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
            <p:cNvSpPr/>
            <p:nvPr/>
          </p:nvSpPr>
          <p:spPr>
            <a:xfrm>
              <a:off x="1455478" y="278353"/>
              <a:ext cx="7031" cy="6233"/>
            </a:xfrm>
            <a:custGeom>
              <a:rect b="b" l="l" r="r" t="t"/>
              <a:pathLst>
                <a:path extrusionOk="0" h="207" w="197">
                  <a:moveTo>
                    <a:pt x="195" y="103"/>
                  </a:moveTo>
                  <a:cubicBezTo>
                    <a:pt x="196" y="53"/>
                    <a:pt x="40" y="0"/>
                    <a:pt x="2" y="103"/>
                  </a:cubicBezTo>
                  <a:cubicBezTo>
                    <a:pt x="0" y="154"/>
                    <a:pt x="158" y="207"/>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
            <p:cNvSpPr/>
            <p:nvPr/>
          </p:nvSpPr>
          <p:spPr>
            <a:xfrm>
              <a:off x="5530380" y="273235"/>
              <a:ext cx="14991" cy="9244"/>
            </a:xfrm>
            <a:custGeom>
              <a:rect b="b" l="l" r="r" t="t"/>
              <a:pathLst>
                <a:path extrusionOk="0" h="307" w="420">
                  <a:moveTo>
                    <a:pt x="385" y="273"/>
                  </a:moveTo>
                  <a:cubicBezTo>
                    <a:pt x="355" y="166"/>
                    <a:pt x="419" y="15"/>
                    <a:pt x="193" y="1"/>
                  </a:cubicBezTo>
                  <a:cubicBezTo>
                    <a:pt x="180" y="57"/>
                    <a:pt x="165" y="109"/>
                    <a:pt x="0" y="92"/>
                  </a:cubicBezTo>
                  <a:cubicBezTo>
                    <a:pt x="21" y="202"/>
                    <a:pt x="56" y="306"/>
                    <a:pt x="38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
            <p:cNvSpPr/>
            <p:nvPr/>
          </p:nvSpPr>
          <p:spPr>
            <a:xfrm>
              <a:off x="5328257" y="269501"/>
              <a:ext cx="39833" cy="15868"/>
            </a:xfrm>
            <a:custGeom>
              <a:rect b="b" l="l" r="r" t="t"/>
              <a:pathLst>
                <a:path extrusionOk="0" h="527" w="1116">
                  <a:moveTo>
                    <a:pt x="648" y="306"/>
                  </a:moveTo>
                  <a:cubicBezTo>
                    <a:pt x="1115" y="1"/>
                    <a:pt x="0" y="527"/>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
            <p:cNvSpPr/>
            <p:nvPr/>
          </p:nvSpPr>
          <p:spPr>
            <a:xfrm>
              <a:off x="7797989" y="264985"/>
              <a:ext cx="28161" cy="13760"/>
            </a:xfrm>
            <a:custGeom>
              <a:rect b="b" l="l" r="r" t="t"/>
              <a:pathLst>
                <a:path extrusionOk="0" h="457" w="789">
                  <a:moveTo>
                    <a:pt x="491" y="456"/>
                  </a:moveTo>
                  <a:cubicBezTo>
                    <a:pt x="752" y="340"/>
                    <a:pt x="789" y="11"/>
                    <a:pt x="299" y="0"/>
                  </a:cubicBezTo>
                  <a:cubicBezTo>
                    <a:pt x="38" y="118"/>
                    <a:pt x="0" y="448"/>
                    <a:pt x="491"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
            <p:cNvSpPr/>
            <p:nvPr/>
          </p:nvSpPr>
          <p:spPr>
            <a:xfrm>
              <a:off x="6872464" y="273205"/>
              <a:ext cx="13777" cy="2770"/>
            </a:xfrm>
            <a:custGeom>
              <a:rect b="b" l="l" r="r" t="t"/>
              <a:pathLst>
                <a:path extrusionOk="0" h="92" w="386">
                  <a:moveTo>
                    <a:pt x="1" y="92"/>
                  </a:moveTo>
                  <a:cubicBezTo>
                    <a:pt x="151" y="71"/>
                    <a:pt x="383" y="89"/>
                    <a:pt x="386" y="0"/>
                  </a:cubicBezTo>
                  <a:cubicBezTo>
                    <a:pt x="240" y="21"/>
                    <a:pt x="7" y="4"/>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
            <p:cNvSpPr/>
            <p:nvPr/>
          </p:nvSpPr>
          <p:spPr>
            <a:xfrm>
              <a:off x="5857567" y="270104"/>
              <a:ext cx="23807" cy="5871"/>
            </a:xfrm>
            <a:custGeom>
              <a:rect b="b" l="l" r="r" t="t"/>
              <a:pathLst>
                <a:path extrusionOk="0" h="195" w="667">
                  <a:moveTo>
                    <a:pt x="87" y="195"/>
                  </a:moveTo>
                  <a:lnTo>
                    <a:pt x="473" y="195"/>
                  </a:lnTo>
                  <a:cubicBezTo>
                    <a:pt x="473" y="103"/>
                    <a:pt x="631" y="85"/>
                    <a:pt x="666" y="13"/>
                  </a:cubicBezTo>
                  <a:cubicBezTo>
                    <a:pt x="365" y="22"/>
                    <a:pt x="0" y="0"/>
                    <a:pt x="87"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
            <p:cNvSpPr/>
            <p:nvPr/>
          </p:nvSpPr>
          <p:spPr>
            <a:xfrm>
              <a:off x="8259699" y="267424"/>
              <a:ext cx="23985" cy="5841"/>
            </a:xfrm>
            <a:custGeom>
              <a:rect b="b" l="l" r="r" t="t"/>
              <a:pathLst>
                <a:path extrusionOk="0" h="194" w="672">
                  <a:moveTo>
                    <a:pt x="477" y="194"/>
                  </a:moveTo>
                  <a:cubicBezTo>
                    <a:pt x="475" y="102"/>
                    <a:pt x="633" y="87"/>
                    <a:pt x="671" y="11"/>
                  </a:cubicBezTo>
                  <a:cubicBezTo>
                    <a:pt x="366" y="20"/>
                    <a:pt x="0" y="0"/>
                    <a:pt x="90"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
            <p:cNvSpPr/>
            <p:nvPr/>
          </p:nvSpPr>
          <p:spPr>
            <a:xfrm>
              <a:off x="8305777" y="255170"/>
              <a:ext cx="21987" cy="16199"/>
            </a:xfrm>
            <a:custGeom>
              <a:rect b="b" l="l" r="r" t="t"/>
              <a:pathLst>
                <a:path extrusionOk="0" h="538" w="616">
                  <a:moveTo>
                    <a:pt x="342" y="509"/>
                  </a:moveTo>
                  <a:cubicBezTo>
                    <a:pt x="404" y="388"/>
                    <a:pt x="615" y="337"/>
                    <a:pt x="535" y="146"/>
                  </a:cubicBezTo>
                  <a:cubicBezTo>
                    <a:pt x="0" y="0"/>
                    <a:pt x="3" y="538"/>
                    <a:pt x="342" y="5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
            <p:cNvSpPr/>
            <p:nvPr/>
          </p:nvSpPr>
          <p:spPr>
            <a:xfrm>
              <a:off x="8214727" y="265075"/>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
            <p:cNvSpPr/>
            <p:nvPr/>
          </p:nvSpPr>
          <p:spPr>
            <a:xfrm>
              <a:off x="8617260" y="264323"/>
              <a:ext cx="14027" cy="4215"/>
            </a:xfrm>
            <a:custGeom>
              <a:rect b="b" l="l" r="r" t="t"/>
              <a:pathLst>
                <a:path extrusionOk="0" h="140" w="393">
                  <a:moveTo>
                    <a:pt x="293" y="25"/>
                  </a:moveTo>
                  <a:cubicBezTo>
                    <a:pt x="240" y="0"/>
                    <a:pt x="1" y="68"/>
                    <a:pt x="100" y="116"/>
                  </a:cubicBezTo>
                  <a:cubicBezTo>
                    <a:pt x="155" y="140"/>
                    <a:pt x="392" y="71"/>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
            <p:cNvSpPr/>
            <p:nvPr/>
          </p:nvSpPr>
          <p:spPr>
            <a:xfrm>
              <a:off x="6383879" y="259415"/>
              <a:ext cx="23843" cy="5992"/>
            </a:xfrm>
            <a:custGeom>
              <a:rect b="b" l="l" r="r" t="t"/>
              <a:pathLst>
                <a:path extrusionOk="0" h="199" w="668">
                  <a:moveTo>
                    <a:pt x="578" y="5"/>
                  </a:moveTo>
                  <a:cubicBezTo>
                    <a:pt x="246" y="0"/>
                    <a:pt x="83" y="75"/>
                    <a:pt x="1" y="185"/>
                  </a:cubicBezTo>
                  <a:cubicBezTo>
                    <a:pt x="304" y="179"/>
                    <a:pt x="668" y="199"/>
                    <a:pt x="578" y="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
            <p:cNvSpPr/>
            <p:nvPr/>
          </p:nvSpPr>
          <p:spPr>
            <a:xfrm>
              <a:off x="5753846" y="261553"/>
              <a:ext cx="14170" cy="4246"/>
            </a:xfrm>
            <a:custGeom>
              <a:rect b="b" l="l" r="r" t="t"/>
              <a:pathLst>
                <a:path extrusionOk="0" h="141" w="397">
                  <a:moveTo>
                    <a:pt x="294" y="26"/>
                  </a:moveTo>
                  <a:cubicBezTo>
                    <a:pt x="241" y="1"/>
                    <a:pt x="1" y="69"/>
                    <a:pt x="100" y="117"/>
                  </a:cubicBezTo>
                  <a:cubicBezTo>
                    <a:pt x="156" y="141"/>
                    <a:pt x="396"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
            <p:cNvSpPr/>
            <p:nvPr/>
          </p:nvSpPr>
          <p:spPr>
            <a:xfrm>
              <a:off x="3819705" y="261553"/>
              <a:ext cx="14134" cy="4246"/>
            </a:xfrm>
            <a:custGeom>
              <a:rect b="b" l="l" r="r" t="t"/>
              <a:pathLst>
                <a:path extrusionOk="0" h="141" w="396">
                  <a:moveTo>
                    <a:pt x="297" y="26"/>
                  </a:moveTo>
                  <a:cubicBezTo>
                    <a:pt x="242" y="1"/>
                    <a:pt x="1" y="69"/>
                    <a:pt x="101" y="117"/>
                  </a:cubicBezTo>
                  <a:cubicBezTo>
                    <a:pt x="155" y="141"/>
                    <a:pt x="395" y="73"/>
                    <a:pt x="297"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
            <p:cNvSpPr/>
            <p:nvPr/>
          </p:nvSpPr>
          <p:spPr>
            <a:xfrm>
              <a:off x="8097729" y="256254"/>
              <a:ext cx="13777" cy="6745"/>
            </a:xfrm>
            <a:custGeom>
              <a:rect b="b" l="l" r="r" t="t"/>
              <a:pathLst>
                <a:path extrusionOk="0" h="224" w="386">
                  <a:moveTo>
                    <a:pt x="386" y="110"/>
                  </a:moveTo>
                  <a:cubicBezTo>
                    <a:pt x="346" y="1"/>
                    <a:pt x="172" y="54"/>
                    <a:pt x="1" y="110"/>
                  </a:cubicBezTo>
                  <a:cubicBezTo>
                    <a:pt x="2" y="202"/>
                    <a:pt x="339" y="224"/>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
            <p:cNvSpPr/>
            <p:nvPr/>
          </p:nvSpPr>
          <p:spPr>
            <a:xfrm>
              <a:off x="6873606" y="249419"/>
              <a:ext cx="65210" cy="12917"/>
            </a:xfrm>
            <a:custGeom>
              <a:rect b="b" l="l" r="r" t="t"/>
              <a:pathLst>
                <a:path extrusionOk="0" h="429" w="1827">
                  <a:moveTo>
                    <a:pt x="1128" y="429"/>
                  </a:moveTo>
                  <a:cubicBezTo>
                    <a:pt x="1826" y="1"/>
                    <a:pt x="0" y="307"/>
                    <a:pt x="1128" y="4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
            <p:cNvSpPr/>
            <p:nvPr/>
          </p:nvSpPr>
          <p:spPr>
            <a:xfrm>
              <a:off x="8156086" y="253363"/>
              <a:ext cx="14134" cy="4276"/>
            </a:xfrm>
            <a:custGeom>
              <a:rect b="b" l="l" r="r" t="t"/>
              <a:pathLst>
                <a:path extrusionOk="0" h="142" w="396">
                  <a:moveTo>
                    <a:pt x="293" y="25"/>
                  </a:moveTo>
                  <a:cubicBezTo>
                    <a:pt x="239" y="0"/>
                    <a:pt x="0" y="69"/>
                    <a:pt x="101" y="116"/>
                  </a:cubicBezTo>
                  <a:cubicBezTo>
                    <a:pt x="154" y="141"/>
                    <a:pt x="396"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
            <p:cNvSpPr/>
            <p:nvPr/>
          </p:nvSpPr>
          <p:spPr>
            <a:xfrm>
              <a:off x="5186167" y="248636"/>
              <a:ext cx="13777" cy="5480"/>
            </a:xfrm>
            <a:custGeom>
              <a:rect b="b" l="l" r="r" t="t"/>
              <a:pathLst>
                <a:path extrusionOk="0" h="182" w="386">
                  <a:moveTo>
                    <a:pt x="385" y="0"/>
                  </a:moveTo>
                  <a:lnTo>
                    <a:pt x="0" y="0"/>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
            <p:cNvSpPr/>
            <p:nvPr/>
          </p:nvSpPr>
          <p:spPr>
            <a:xfrm>
              <a:off x="102935" y="250593"/>
              <a:ext cx="13991" cy="4276"/>
            </a:xfrm>
            <a:custGeom>
              <a:rect b="b" l="l" r="r" t="t"/>
              <a:pathLst>
                <a:path extrusionOk="0" h="142" w="392">
                  <a:moveTo>
                    <a:pt x="290" y="27"/>
                  </a:moveTo>
                  <a:cubicBezTo>
                    <a:pt x="238" y="1"/>
                    <a:pt x="0" y="71"/>
                    <a:pt x="99" y="117"/>
                  </a:cubicBezTo>
                  <a:cubicBezTo>
                    <a:pt x="153" y="142"/>
                    <a:pt x="392" y="73"/>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
            <p:cNvSpPr/>
            <p:nvPr/>
          </p:nvSpPr>
          <p:spPr>
            <a:xfrm>
              <a:off x="1198996" y="237737"/>
              <a:ext cx="24414" cy="11321"/>
            </a:xfrm>
            <a:custGeom>
              <a:rect b="b" l="l" r="r" t="t"/>
              <a:pathLst>
                <a:path extrusionOk="0" h="376" w="684">
                  <a:moveTo>
                    <a:pt x="631" y="362"/>
                  </a:moveTo>
                  <a:cubicBezTo>
                    <a:pt x="683" y="155"/>
                    <a:pt x="585" y="20"/>
                    <a:pt x="246" y="1"/>
                  </a:cubicBezTo>
                  <a:cubicBezTo>
                    <a:pt x="1" y="107"/>
                    <a:pt x="92" y="376"/>
                    <a:pt x="631"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
            <p:cNvSpPr/>
            <p:nvPr/>
          </p:nvSpPr>
          <p:spPr>
            <a:xfrm>
              <a:off x="5433976" y="228584"/>
              <a:ext cx="27555" cy="17343"/>
            </a:xfrm>
            <a:custGeom>
              <a:rect b="b" l="l" r="r" t="t"/>
              <a:pathLst>
                <a:path extrusionOk="0" h="576" w="772">
                  <a:moveTo>
                    <a:pt x="772" y="575"/>
                  </a:moveTo>
                  <a:lnTo>
                    <a:pt x="772" y="31"/>
                  </a:lnTo>
                  <a:cubicBezTo>
                    <a:pt x="62" y="1"/>
                    <a:pt x="188" y="361"/>
                    <a:pt x="0" y="5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
            <p:cNvSpPr/>
            <p:nvPr/>
          </p:nvSpPr>
          <p:spPr>
            <a:xfrm>
              <a:off x="4054950" y="234003"/>
              <a:ext cx="39690" cy="15808"/>
            </a:xfrm>
            <a:custGeom>
              <a:rect b="b" l="l" r="r" t="t"/>
              <a:pathLst>
                <a:path extrusionOk="0" h="525" w="1112">
                  <a:moveTo>
                    <a:pt x="645" y="305"/>
                  </a:moveTo>
                  <a:cubicBezTo>
                    <a:pt x="1111" y="1"/>
                    <a:pt x="1" y="524"/>
                    <a:pt x="645"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
            <p:cNvSpPr/>
            <p:nvPr/>
          </p:nvSpPr>
          <p:spPr>
            <a:xfrm>
              <a:off x="907572" y="229487"/>
              <a:ext cx="43973" cy="19030"/>
            </a:xfrm>
            <a:custGeom>
              <a:rect b="b" l="l" r="r" t="t"/>
              <a:pathLst>
                <a:path extrusionOk="0" h="632" w="1232">
                  <a:moveTo>
                    <a:pt x="696" y="545"/>
                  </a:moveTo>
                  <a:cubicBezTo>
                    <a:pt x="567" y="207"/>
                    <a:pt x="1232" y="14"/>
                    <a:pt x="313" y="1"/>
                  </a:cubicBezTo>
                  <a:cubicBezTo>
                    <a:pt x="429" y="187"/>
                    <a:pt x="1" y="631"/>
                    <a:pt x="696"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
            <p:cNvSpPr/>
            <p:nvPr/>
          </p:nvSpPr>
          <p:spPr>
            <a:xfrm>
              <a:off x="3158942" y="239724"/>
              <a:ext cx="14063" cy="4215"/>
            </a:xfrm>
            <a:custGeom>
              <a:rect b="b" l="l" r="r" t="t"/>
              <a:pathLst>
                <a:path extrusionOk="0" h="140" w="394">
                  <a:moveTo>
                    <a:pt x="101" y="115"/>
                  </a:moveTo>
                  <a:cubicBezTo>
                    <a:pt x="154" y="140"/>
                    <a:pt x="393" y="72"/>
                    <a:pt x="294" y="24"/>
                  </a:cubicBezTo>
                  <a:cubicBezTo>
                    <a:pt x="243" y="0"/>
                    <a:pt x="0" y="67"/>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
            <p:cNvSpPr/>
            <p:nvPr/>
          </p:nvSpPr>
          <p:spPr>
            <a:xfrm>
              <a:off x="763663" y="239724"/>
              <a:ext cx="14027" cy="4215"/>
            </a:xfrm>
            <a:custGeom>
              <a:rect b="b" l="l" r="r" t="t"/>
              <a:pathLst>
                <a:path extrusionOk="0" h="140" w="393">
                  <a:moveTo>
                    <a:pt x="294" y="24"/>
                  </a:moveTo>
                  <a:cubicBezTo>
                    <a:pt x="241" y="0"/>
                    <a:pt x="0" y="68"/>
                    <a:pt x="101" y="115"/>
                  </a:cubicBezTo>
                  <a:cubicBezTo>
                    <a:pt x="153" y="140"/>
                    <a:pt x="392"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
            <p:cNvSpPr/>
            <p:nvPr/>
          </p:nvSpPr>
          <p:spPr>
            <a:xfrm>
              <a:off x="4026254" y="234214"/>
              <a:ext cx="14063" cy="4246"/>
            </a:xfrm>
            <a:custGeom>
              <a:rect b="b" l="l" r="r" t="t"/>
              <a:pathLst>
                <a:path extrusionOk="0" h="141" w="394">
                  <a:moveTo>
                    <a:pt x="294" y="24"/>
                  </a:moveTo>
                  <a:cubicBezTo>
                    <a:pt x="241" y="0"/>
                    <a:pt x="1" y="68"/>
                    <a:pt x="101" y="115"/>
                  </a:cubicBezTo>
                  <a:cubicBezTo>
                    <a:pt x="153" y="140"/>
                    <a:pt x="393" y="73"/>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
            <p:cNvSpPr/>
            <p:nvPr/>
          </p:nvSpPr>
          <p:spPr>
            <a:xfrm>
              <a:off x="364378" y="234214"/>
              <a:ext cx="14170" cy="4246"/>
            </a:xfrm>
            <a:custGeom>
              <a:rect b="b" l="l" r="r" t="t"/>
              <a:pathLst>
                <a:path extrusionOk="0" h="141" w="397">
                  <a:moveTo>
                    <a:pt x="297" y="24"/>
                  </a:moveTo>
                  <a:cubicBezTo>
                    <a:pt x="242" y="0"/>
                    <a:pt x="1" y="68"/>
                    <a:pt x="104" y="115"/>
                  </a:cubicBezTo>
                  <a:cubicBezTo>
                    <a:pt x="156" y="140"/>
                    <a:pt x="396" y="73"/>
                    <a:pt x="297"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
            <p:cNvSpPr/>
            <p:nvPr/>
          </p:nvSpPr>
          <p:spPr>
            <a:xfrm>
              <a:off x="6084317" y="231474"/>
              <a:ext cx="14063" cy="4246"/>
            </a:xfrm>
            <a:custGeom>
              <a:rect b="b" l="l" r="r" t="t"/>
              <a:pathLst>
                <a:path extrusionOk="0" h="141" w="394">
                  <a:moveTo>
                    <a:pt x="100" y="115"/>
                  </a:moveTo>
                  <a:cubicBezTo>
                    <a:pt x="155" y="141"/>
                    <a:pt x="393" y="72"/>
                    <a:pt x="294" y="26"/>
                  </a:cubicBezTo>
                  <a:cubicBezTo>
                    <a:pt x="239" y="0"/>
                    <a:pt x="0"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
            <p:cNvSpPr/>
            <p:nvPr/>
          </p:nvSpPr>
          <p:spPr>
            <a:xfrm>
              <a:off x="3416031" y="223255"/>
              <a:ext cx="35657" cy="11773"/>
            </a:xfrm>
            <a:custGeom>
              <a:rect b="b" l="l" r="r" t="t"/>
              <a:pathLst>
                <a:path extrusionOk="0" h="391" w="999">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
            <p:cNvSpPr/>
            <p:nvPr/>
          </p:nvSpPr>
          <p:spPr>
            <a:xfrm>
              <a:off x="690387" y="224038"/>
              <a:ext cx="31624" cy="10900"/>
            </a:xfrm>
            <a:custGeom>
              <a:rect b="b" l="l" r="r" t="t"/>
              <a:pathLst>
                <a:path extrusionOk="0" h="362" w="886">
                  <a:moveTo>
                    <a:pt x="611" y="362"/>
                  </a:moveTo>
                  <a:cubicBezTo>
                    <a:pt x="670" y="241"/>
                    <a:pt x="885" y="190"/>
                    <a:pt x="804" y="0"/>
                  </a:cubicBezTo>
                  <a:lnTo>
                    <a:pt x="34" y="0"/>
                  </a:lnTo>
                  <a:cubicBezTo>
                    <a:pt x="0" y="227"/>
                    <a:pt x="328" y="284"/>
                    <a:pt x="611"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
            <p:cNvSpPr/>
            <p:nvPr/>
          </p:nvSpPr>
          <p:spPr>
            <a:xfrm>
              <a:off x="2253976" y="223044"/>
              <a:ext cx="32659" cy="9244"/>
            </a:xfrm>
            <a:custGeom>
              <a:rect b="b" l="l" r="r" t="t"/>
              <a:pathLst>
                <a:path extrusionOk="0" h="307" w="915">
                  <a:moveTo>
                    <a:pt x="387" y="306"/>
                  </a:moveTo>
                  <a:cubicBezTo>
                    <a:pt x="914" y="159"/>
                    <a:pt x="104" y="1"/>
                    <a:pt x="1" y="215"/>
                  </a:cubicBezTo>
                  <a:cubicBezTo>
                    <a:pt x="192" y="215"/>
                    <a:pt x="229" y="288"/>
                    <a:pt x="387"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
            <p:cNvSpPr/>
            <p:nvPr/>
          </p:nvSpPr>
          <p:spPr>
            <a:xfrm>
              <a:off x="1545064" y="229487"/>
              <a:ext cx="13813" cy="2800"/>
            </a:xfrm>
            <a:custGeom>
              <a:rect b="b" l="l" r="r" t="t"/>
              <a:pathLst>
                <a:path extrusionOk="0" h="93" w="387">
                  <a:moveTo>
                    <a:pt x="1" y="92"/>
                  </a:moveTo>
                  <a:cubicBezTo>
                    <a:pt x="151" y="70"/>
                    <a:pt x="380" y="88"/>
                    <a:pt x="387" y="1"/>
                  </a:cubicBezTo>
                  <a:cubicBezTo>
                    <a:pt x="236" y="22"/>
                    <a:pt x="4" y="2"/>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
            <p:cNvSpPr/>
            <p:nvPr/>
          </p:nvSpPr>
          <p:spPr>
            <a:xfrm>
              <a:off x="311911" y="222412"/>
              <a:ext cx="8959" cy="11442"/>
            </a:xfrm>
            <a:custGeom>
              <a:rect b="b" l="l" r="r" t="t"/>
              <a:pathLst>
                <a:path extrusionOk="0" h="380" w="251">
                  <a:moveTo>
                    <a:pt x="28" y="146"/>
                  </a:moveTo>
                  <a:cubicBezTo>
                    <a:pt x="1" y="240"/>
                    <a:pt x="178" y="379"/>
                    <a:pt x="221" y="236"/>
                  </a:cubicBezTo>
                  <a:cubicBezTo>
                    <a:pt x="250" y="140"/>
                    <a:pt x="73" y="1"/>
                    <a:pt x="28" y="1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
            <p:cNvSpPr/>
            <p:nvPr/>
          </p:nvSpPr>
          <p:spPr>
            <a:xfrm>
              <a:off x="3303601" y="225995"/>
              <a:ext cx="14063" cy="4246"/>
            </a:xfrm>
            <a:custGeom>
              <a:rect b="b" l="l" r="r" t="t"/>
              <a:pathLst>
                <a:path extrusionOk="0" h="141" w="394">
                  <a:moveTo>
                    <a:pt x="289" y="27"/>
                  </a:moveTo>
                  <a:cubicBezTo>
                    <a:pt x="238" y="1"/>
                    <a:pt x="0" y="71"/>
                    <a:pt x="100" y="117"/>
                  </a:cubicBezTo>
                  <a:cubicBezTo>
                    <a:pt x="152" y="140"/>
                    <a:pt x="393" y="72"/>
                    <a:pt x="289"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
            <p:cNvSpPr/>
            <p:nvPr/>
          </p:nvSpPr>
          <p:spPr>
            <a:xfrm>
              <a:off x="7591762" y="223255"/>
              <a:ext cx="13991" cy="4306"/>
            </a:xfrm>
            <a:custGeom>
              <a:rect b="b" l="l" r="r" t="t"/>
              <a:pathLst>
                <a:path extrusionOk="0" h="143" w="392">
                  <a:moveTo>
                    <a:pt x="99" y="118"/>
                  </a:moveTo>
                  <a:cubicBezTo>
                    <a:pt x="151" y="142"/>
                    <a:pt x="391" y="73"/>
                    <a:pt x="291" y="26"/>
                  </a:cubicBezTo>
                  <a:cubicBezTo>
                    <a:pt x="239" y="0"/>
                    <a:pt x="1" y="68"/>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
            <p:cNvSpPr/>
            <p:nvPr/>
          </p:nvSpPr>
          <p:spPr>
            <a:xfrm>
              <a:off x="5413917" y="217715"/>
              <a:ext cx="31552" cy="9635"/>
            </a:xfrm>
            <a:custGeom>
              <a:rect b="b" l="l" r="r" t="t"/>
              <a:pathLst>
                <a:path extrusionOk="0" h="320" w="884">
                  <a:moveTo>
                    <a:pt x="754" y="210"/>
                  </a:moveTo>
                  <a:cubicBezTo>
                    <a:pt x="883" y="0"/>
                    <a:pt x="1" y="15"/>
                    <a:pt x="176" y="210"/>
                  </a:cubicBezTo>
                  <a:cubicBezTo>
                    <a:pt x="242" y="283"/>
                    <a:pt x="688" y="320"/>
                    <a:pt x="754" y="2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
            <p:cNvSpPr/>
            <p:nvPr/>
          </p:nvSpPr>
          <p:spPr>
            <a:xfrm>
              <a:off x="5343212" y="210278"/>
              <a:ext cx="24342" cy="16530"/>
            </a:xfrm>
            <a:custGeom>
              <a:rect b="b" l="l" r="r" t="t"/>
              <a:pathLst>
                <a:path extrusionOk="0" h="549" w="682">
                  <a:moveTo>
                    <a:pt x="422" y="549"/>
                  </a:moveTo>
                  <a:cubicBezTo>
                    <a:pt x="337" y="378"/>
                    <a:pt x="682" y="0"/>
                    <a:pt x="37" y="93"/>
                  </a:cubicBezTo>
                  <a:cubicBezTo>
                    <a:pt x="6" y="319"/>
                    <a:pt x="0" y="534"/>
                    <a:pt x="422"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
            <p:cNvSpPr/>
            <p:nvPr/>
          </p:nvSpPr>
          <p:spPr>
            <a:xfrm>
              <a:off x="7729318" y="217775"/>
              <a:ext cx="13991" cy="4336"/>
            </a:xfrm>
            <a:custGeom>
              <a:rect b="b" l="l" r="r" t="t"/>
              <a:pathLst>
                <a:path extrusionOk="0" h="144" w="392">
                  <a:moveTo>
                    <a:pt x="101" y="117"/>
                  </a:moveTo>
                  <a:cubicBezTo>
                    <a:pt x="154" y="143"/>
                    <a:pt x="392" y="73"/>
                    <a:pt x="294" y="26"/>
                  </a:cubicBezTo>
                  <a:cubicBezTo>
                    <a:pt x="240" y="1"/>
                    <a:pt x="0"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
            <p:cNvSpPr/>
            <p:nvPr/>
          </p:nvSpPr>
          <p:spPr>
            <a:xfrm>
              <a:off x="8754888" y="212325"/>
              <a:ext cx="14099" cy="4306"/>
            </a:xfrm>
            <a:custGeom>
              <a:rect b="b" l="l" r="r" t="t"/>
              <a:pathLst>
                <a:path extrusionOk="0" h="143" w="395">
                  <a:moveTo>
                    <a:pt x="101" y="117"/>
                  </a:moveTo>
                  <a:cubicBezTo>
                    <a:pt x="153" y="143"/>
                    <a:pt x="395" y="72"/>
                    <a:pt x="293" y="25"/>
                  </a:cubicBezTo>
                  <a:cubicBezTo>
                    <a:pt x="241" y="0"/>
                    <a:pt x="1"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
            <p:cNvSpPr/>
            <p:nvPr/>
          </p:nvSpPr>
          <p:spPr>
            <a:xfrm>
              <a:off x="7164959" y="209555"/>
              <a:ext cx="14063" cy="4336"/>
            </a:xfrm>
            <a:custGeom>
              <a:rect b="b" l="l" r="r" t="t"/>
              <a:pathLst>
                <a:path extrusionOk="0" h="144" w="394">
                  <a:moveTo>
                    <a:pt x="294" y="27"/>
                  </a:moveTo>
                  <a:cubicBezTo>
                    <a:pt x="240" y="1"/>
                    <a:pt x="1" y="71"/>
                    <a:pt x="101" y="117"/>
                  </a:cubicBezTo>
                  <a:cubicBezTo>
                    <a:pt x="153" y="143"/>
                    <a:pt x="394" y="73"/>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
            <p:cNvSpPr/>
            <p:nvPr/>
          </p:nvSpPr>
          <p:spPr>
            <a:xfrm>
              <a:off x="1603456" y="209555"/>
              <a:ext cx="14099" cy="4336"/>
            </a:xfrm>
            <a:custGeom>
              <a:rect b="b" l="l" r="r" t="t"/>
              <a:pathLst>
                <a:path extrusionOk="0" h="144" w="395">
                  <a:moveTo>
                    <a:pt x="290" y="27"/>
                  </a:moveTo>
                  <a:cubicBezTo>
                    <a:pt x="238" y="1"/>
                    <a:pt x="0" y="71"/>
                    <a:pt x="97" y="117"/>
                  </a:cubicBezTo>
                  <a:cubicBezTo>
                    <a:pt x="154" y="143"/>
                    <a:pt x="394" y="73"/>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
            <p:cNvSpPr/>
            <p:nvPr/>
          </p:nvSpPr>
          <p:spPr>
            <a:xfrm>
              <a:off x="4484038" y="201396"/>
              <a:ext cx="27590" cy="9394"/>
            </a:xfrm>
            <a:custGeom>
              <a:rect b="b" l="l" r="r" t="t"/>
              <a:pathLst>
                <a:path extrusionOk="0" h="312" w="773">
                  <a:moveTo>
                    <a:pt x="772" y="27"/>
                  </a:moveTo>
                  <a:cubicBezTo>
                    <a:pt x="334" y="0"/>
                    <a:pt x="50" y="47"/>
                    <a:pt x="1" y="209"/>
                  </a:cubicBezTo>
                  <a:cubicBezTo>
                    <a:pt x="368" y="187"/>
                    <a:pt x="426" y="311"/>
                    <a:pt x="772" y="2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
            <p:cNvSpPr/>
            <p:nvPr/>
          </p:nvSpPr>
          <p:spPr>
            <a:xfrm>
              <a:off x="4036747" y="204527"/>
              <a:ext cx="6889" cy="6203"/>
            </a:xfrm>
            <a:custGeom>
              <a:rect b="b" l="l" r="r" t="t"/>
              <a:pathLst>
                <a:path extrusionOk="0" h="206" w="193">
                  <a:moveTo>
                    <a:pt x="192" y="103"/>
                  </a:moveTo>
                  <a:cubicBezTo>
                    <a:pt x="192" y="53"/>
                    <a:pt x="38" y="1"/>
                    <a:pt x="2" y="103"/>
                  </a:cubicBezTo>
                  <a:cubicBezTo>
                    <a:pt x="0" y="154"/>
                    <a:pt x="153" y="206"/>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
            <p:cNvSpPr/>
            <p:nvPr/>
          </p:nvSpPr>
          <p:spPr>
            <a:xfrm>
              <a:off x="1651569" y="206815"/>
              <a:ext cx="14063" cy="4306"/>
            </a:xfrm>
            <a:custGeom>
              <a:rect b="b" l="l" r="r" t="t"/>
              <a:pathLst>
                <a:path extrusionOk="0" h="143" w="394">
                  <a:moveTo>
                    <a:pt x="293" y="27"/>
                  </a:moveTo>
                  <a:cubicBezTo>
                    <a:pt x="241" y="1"/>
                    <a:pt x="1" y="71"/>
                    <a:pt x="101" y="117"/>
                  </a:cubicBezTo>
                  <a:cubicBezTo>
                    <a:pt x="156" y="143"/>
                    <a:pt x="393" y="75"/>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
            <p:cNvSpPr/>
            <p:nvPr/>
          </p:nvSpPr>
          <p:spPr>
            <a:xfrm>
              <a:off x="581384" y="198686"/>
              <a:ext cx="29696" cy="11893"/>
            </a:xfrm>
            <a:custGeom>
              <a:rect b="b" l="l" r="r" t="t"/>
              <a:pathLst>
                <a:path extrusionOk="0" h="395" w="832">
                  <a:moveTo>
                    <a:pt x="1" y="388"/>
                  </a:moveTo>
                  <a:cubicBezTo>
                    <a:pt x="336" y="395"/>
                    <a:pt x="601" y="368"/>
                    <a:pt x="771" y="299"/>
                  </a:cubicBezTo>
                  <a:cubicBezTo>
                    <a:pt x="831" y="59"/>
                    <a:pt x="504" y="0"/>
                    <a:pt x="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
            <p:cNvSpPr/>
            <p:nvPr/>
          </p:nvSpPr>
          <p:spPr>
            <a:xfrm>
              <a:off x="8985707" y="201787"/>
              <a:ext cx="6889" cy="6233"/>
            </a:xfrm>
            <a:custGeom>
              <a:rect b="b" l="l" r="r" t="t"/>
              <a:pathLst>
                <a:path extrusionOk="0" h="207" w="193">
                  <a:moveTo>
                    <a:pt x="192" y="102"/>
                  </a:moveTo>
                  <a:cubicBezTo>
                    <a:pt x="192" y="54"/>
                    <a:pt x="34" y="0"/>
                    <a:pt x="0" y="102"/>
                  </a:cubicBezTo>
                  <a:cubicBezTo>
                    <a:pt x="0" y="153"/>
                    <a:pt x="154" y="207"/>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
            <p:cNvSpPr/>
            <p:nvPr/>
          </p:nvSpPr>
          <p:spPr>
            <a:xfrm>
              <a:off x="3396578" y="196729"/>
              <a:ext cx="41332" cy="13670"/>
            </a:xfrm>
            <a:custGeom>
              <a:rect b="b" l="l" r="r" t="t"/>
              <a:pathLst>
                <a:path extrusionOk="0" h="454" w="1158">
                  <a:moveTo>
                    <a:pt x="1157" y="0"/>
                  </a:moveTo>
                  <a:lnTo>
                    <a:pt x="193" y="0"/>
                  </a:lnTo>
                  <a:cubicBezTo>
                    <a:pt x="210" y="157"/>
                    <a:pt x="151" y="282"/>
                    <a:pt x="1" y="364"/>
                  </a:cubicBezTo>
                  <a:cubicBezTo>
                    <a:pt x="839" y="453"/>
                    <a:pt x="861" y="162"/>
                    <a:pt x="11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
            <p:cNvSpPr/>
            <p:nvPr/>
          </p:nvSpPr>
          <p:spPr>
            <a:xfrm>
              <a:off x="2032865" y="202088"/>
              <a:ext cx="21558" cy="6504"/>
            </a:xfrm>
            <a:custGeom>
              <a:rect b="b" l="l" r="r" t="t"/>
              <a:pathLst>
                <a:path extrusionOk="0" h="216" w="604">
                  <a:moveTo>
                    <a:pt x="603" y="184"/>
                  </a:moveTo>
                  <a:lnTo>
                    <a:pt x="603" y="1"/>
                  </a:lnTo>
                  <a:lnTo>
                    <a:pt x="24" y="1"/>
                  </a:lnTo>
                  <a:cubicBezTo>
                    <a:pt x="0" y="167"/>
                    <a:pt x="217" y="215"/>
                    <a:pt x="603" y="1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
            <p:cNvSpPr/>
            <p:nvPr/>
          </p:nvSpPr>
          <p:spPr>
            <a:xfrm>
              <a:off x="1958911" y="191219"/>
              <a:ext cx="45258" cy="14573"/>
            </a:xfrm>
            <a:custGeom>
              <a:rect b="b" l="l" r="r" t="t"/>
              <a:pathLst>
                <a:path extrusionOk="0" h="484" w="1268">
                  <a:moveTo>
                    <a:pt x="362" y="453"/>
                  </a:moveTo>
                  <a:cubicBezTo>
                    <a:pt x="1267" y="483"/>
                    <a:pt x="878" y="34"/>
                    <a:pt x="362" y="0"/>
                  </a:cubicBezTo>
                  <a:cubicBezTo>
                    <a:pt x="1" y="173"/>
                    <a:pt x="476" y="165"/>
                    <a:pt x="362" y="4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
            <p:cNvSpPr/>
            <p:nvPr/>
          </p:nvSpPr>
          <p:spPr>
            <a:xfrm>
              <a:off x="4619774" y="193959"/>
              <a:ext cx="22665" cy="8250"/>
            </a:xfrm>
            <a:custGeom>
              <a:rect b="b" l="l" r="r" t="t"/>
              <a:pathLst>
                <a:path extrusionOk="0" h="274" w="635">
                  <a:moveTo>
                    <a:pt x="635" y="1"/>
                  </a:moveTo>
                  <a:lnTo>
                    <a:pt x="248" y="1"/>
                  </a:lnTo>
                  <a:cubicBezTo>
                    <a:pt x="236" y="117"/>
                    <a:pt x="0" y="126"/>
                    <a:pt x="56" y="274"/>
                  </a:cubicBezTo>
                  <a:lnTo>
                    <a:pt x="635" y="2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
            <p:cNvSpPr/>
            <p:nvPr/>
          </p:nvSpPr>
          <p:spPr>
            <a:xfrm>
              <a:off x="1868646" y="199439"/>
              <a:ext cx="13670" cy="2770"/>
            </a:xfrm>
            <a:custGeom>
              <a:rect b="b" l="l" r="r" t="t"/>
              <a:pathLst>
                <a:path extrusionOk="0" h="92" w="383">
                  <a:moveTo>
                    <a:pt x="383" y="0"/>
                  </a:moveTo>
                  <a:cubicBezTo>
                    <a:pt x="232" y="21"/>
                    <a:pt x="3" y="3"/>
                    <a:pt x="0" y="92"/>
                  </a:cubicBezTo>
                  <a:cubicBezTo>
                    <a:pt x="148" y="69"/>
                    <a:pt x="379" y="88"/>
                    <a:pt x="3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
            <p:cNvSpPr/>
            <p:nvPr/>
          </p:nvSpPr>
          <p:spPr>
            <a:xfrm>
              <a:off x="1111765" y="186974"/>
              <a:ext cx="20309" cy="13550"/>
            </a:xfrm>
            <a:custGeom>
              <a:rect b="b" l="l" r="r" t="t"/>
              <a:pathLst>
                <a:path extrusionOk="0" h="450" w="569">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
            <p:cNvSpPr/>
            <p:nvPr/>
          </p:nvSpPr>
          <p:spPr>
            <a:xfrm>
              <a:off x="7047854" y="193206"/>
              <a:ext cx="14099" cy="4276"/>
            </a:xfrm>
            <a:custGeom>
              <a:rect b="b" l="l" r="r" t="t"/>
              <a:pathLst>
                <a:path extrusionOk="0" h="142" w="395">
                  <a:moveTo>
                    <a:pt x="294" y="26"/>
                  </a:moveTo>
                  <a:cubicBezTo>
                    <a:pt x="242" y="1"/>
                    <a:pt x="0" y="70"/>
                    <a:pt x="102" y="117"/>
                  </a:cubicBezTo>
                  <a:cubicBezTo>
                    <a:pt x="157" y="142"/>
                    <a:pt x="394"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
            <p:cNvSpPr/>
            <p:nvPr/>
          </p:nvSpPr>
          <p:spPr>
            <a:xfrm>
              <a:off x="6949309" y="183782"/>
              <a:ext cx="65246" cy="12977"/>
            </a:xfrm>
            <a:custGeom>
              <a:rect b="b" l="l" r="r" t="t"/>
              <a:pathLst>
                <a:path extrusionOk="0" h="431" w="1828">
                  <a:moveTo>
                    <a:pt x="1128" y="430"/>
                  </a:moveTo>
                  <a:cubicBezTo>
                    <a:pt x="1828" y="1"/>
                    <a:pt x="0" y="307"/>
                    <a:pt x="1128"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
            <p:cNvSpPr/>
            <p:nvPr/>
          </p:nvSpPr>
          <p:spPr>
            <a:xfrm>
              <a:off x="5853105" y="188509"/>
              <a:ext cx="23307" cy="8250"/>
            </a:xfrm>
            <a:custGeom>
              <a:rect b="b" l="l" r="r" t="t"/>
              <a:pathLst>
                <a:path extrusionOk="0" h="274" w="653">
                  <a:moveTo>
                    <a:pt x="405" y="273"/>
                  </a:moveTo>
                  <a:cubicBezTo>
                    <a:pt x="417" y="156"/>
                    <a:pt x="653" y="148"/>
                    <a:pt x="598" y="0"/>
                  </a:cubicBezTo>
                  <a:lnTo>
                    <a:pt x="212" y="0"/>
                  </a:lnTo>
                  <a:cubicBezTo>
                    <a:pt x="0" y="130"/>
                    <a:pt x="8" y="221"/>
                    <a:pt x="40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
            <p:cNvSpPr/>
            <p:nvPr/>
          </p:nvSpPr>
          <p:spPr>
            <a:xfrm>
              <a:off x="175318" y="187486"/>
              <a:ext cx="32659" cy="9274"/>
            </a:xfrm>
            <a:custGeom>
              <a:rect b="b" l="l" r="r" t="t"/>
              <a:pathLst>
                <a:path extrusionOk="0" h="308" w="915">
                  <a:moveTo>
                    <a:pt x="1" y="216"/>
                  </a:moveTo>
                  <a:cubicBezTo>
                    <a:pt x="193" y="216"/>
                    <a:pt x="230" y="289"/>
                    <a:pt x="387" y="307"/>
                  </a:cubicBezTo>
                  <a:cubicBezTo>
                    <a:pt x="914" y="160"/>
                    <a:pt x="102" y="0"/>
                    <a:pt x="1" y="2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
            <p:cNvSpPr/>
            <p:nvPr/>
          </p:nvSpPr>
          <p:spPr>
            <a:xfrm>
              <a:off x="7226920" y="190467"/>
              <a:ext cx="14027" cy="4276"/>
            </a:xfrm>
            <a:custGeom>
              <a:rect b="b" l="l" r="r" t="t"/>
              <a:pathLst>
                <a:path extrusionOk="0" h="142" w="393">
                  <a:moveTo>
                    <a:pt x="291" y="25"/>
                  </a:moveTo>
                  <a:cubicBezTo>
                    <a:pt x="237" y="1"/>
                    <a:pt x="1" y="70"/>
                    <a:pt x="100" y="117"/>
                  </a:cubicBezTo>
                  <a:cubicBezTo>
                    <a:pt x="152" y="142"/>
                    <a:pt x="392"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
            <p:cNvSpPr/>
            <p:nvPr/>
          </p:nvSpPr>
          <p:spPr>
            <a:xfrm>
              <a:off x="5967248" y="190467"/>
              <a:ext cx="14134" cy="4276"/>
            </a:xfrm>
            <a:custGeom>
              <a:rect b="b" l="l" r="r" t="t"/>
              <a:pathLst>
                <a:path extrusionOk="0" h="142" w="396">
                  <a:moveTo>
                    <a:pt x="294" y="25"/>
                  </a:moveTo>
                  <a:cubicBezTo>
                    <a:pt x="240" y="1"/>
                    <a:pt x="0" y="70"/>
                    <a:pt x="102" y="117"/>
                  </a:cubicBezTo>
                  <a:cubicBezTo>
                    <a:pt x="154" y="142"/>
                    <a:pt x="396"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
            <p:cNvSpPr/>
            <p:nvPr/>
          </p:nvSpPr>
          <p:spPr>
            <a:xfrm>
              <a:off x="2546363" y="190467"/>
              <a:ext cx="14063" cy="4276"/>
            </a:xfrm>
            <a:custGeom>
              <a:rect b="b" l="l" r="r" t="t"/>
              <a:pathLst>
                <a:path extrusionOk="0" h="142" w="394">
                  <a:moveTo>
                    <a:pt x="295" y="25"/>
                  </a:moveTo>
                  <a:cubicBezTo>
                    <a:pt x="240" y="1"/>
                    <a:pt x="1" y="70"/>
                    <a:pt x="103" y="117"/>
                  </a:cubicBezTo>
                  <a:cubicBezTo>
                    <a:pt x="155" y="142"/>
                    <a:pt x="394"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
            <p:cNvSpPr/>
            <p:nvPr/>
          </p:nvSpPr>
          <p:spPr>
            <a:xfrm>
              <a:off x="7069697" y="179266"/>
              <a:ext cx="39761" cy="15868"/>
            </a:xfrm>
            <a:custGeom>
              <a:rect b="b" l="l" r="r" t="t"/>
              <a:pathLst>
                <a:path extrusionOk="0" h="527" w="1114">
                  <a:moveTo>
                    <a:pt x="646" y="307"/>
                  </a:moveTo>
                  <a:cubicBezTo>
                    <a:pt x="1114" y="1"/>
                    <a:pt x="0" y="527"/>
                    <a:pt x="646"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
            <p:cNvSpPr/>
            <p:nvPr/>
          </p:nvSpPr>
          <p:spPr>
            <a:xfrm>
              <a:off x="4903952" y="185077"/>
              <a:ext cx="13884" cy="7437"/>
            </a:xfrm>
            <a:custGeom>
              <a:rect b="b" l="l" r="r" t="t"/>
              <a:pathLst>
                <a:path extrusionOk="0" h="247" w="389">
                  <a:moveTo>
                    <a:pt x="388" y="114"/>
                  </a:moveTo>
                  <a:cubicBezTo>
                    <a:pt x="385" y="23"/>
                    <a:pt x="48" y="1"/>
                    <a:pt x="1" y="114"/>
                  </a:cubicBezTo>
                  <a:cubicBezTo>
                    <a:pt x="219" y="103"/>
                    <a:pt x="301" y="246"/>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
            <p:cNvSpPr/>
            <p:nvPr/>
          </p:nvSpPr>
          <p:spPr>
            <a:xfrm>
              <a:off x="4645722" y="187727"/>
              <a:ext cx="13956" cy="4276"/>
            </a:xfrm>
            <a:custGeom>
              <a:rect b="b" l="l" r="r" t="t"/>
              <a:pathLst>
                <a:path extrusionOk="0" h="142" w="391">
                  <a:moveTo>
                    <a:pt x="100" y="116"/>
                  </a:moveTo>
                  <a:cubicBezTo>
                    <a:pt x="154" y="141"/>
                    <a:pt x="391" y="72"/>
                    <a:pt x="293" y="26"/>
                  </a:cubicBezTo>
                  <a:cubicBezTo>
                    <a:pt x="240" y="0"/>
                    <a:pt x="0"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
            <p:cNvSpPr/>
            <p:nvPr/>
          </p:nvSpPr>
          <p:spPr>
            <a:xfrm>
              <a:off x="251021" y="188509"/>
              <a:ext cx="13849" cy="2740"/>
            </a:xfrm>
            <a:custGeom>
              <a:rect b="b" l="l" r="r" t="t"/>
              <a:pathLst>
                <a:path extrusionOk="0" h="91" w="388">
                  <a:moveTo>
                    <a:pt x="387" y="0"/>
                  </a:moveTo>
                  <a:cubicBezTo>
                    <a:pt x="236" y="20"/>
                    <a:pt x="3" y="2"/>
                    <a:pt x="1" y="90"/>
                  </a:cubicBezTo>
                  <a:cubicBezTo>
                    <a:pt x="151" y="71"/>
                    <a:pt x="381" y="89"/>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
            <p:cNvSpPr/>
            <p:nvPr/>
          </p:nvSpPr>
          <p:spPr>
            <a:xfrm>
              <a:off x="7353555" y="180290"/>
              <a:ext cx="23486" cy="8250"/>
            </a:xfrm>
            <a:custGeom>
              <a:rect b="b" l="l" r="r" t="t"/>
              <a:pathLst>
                <a:path extrusionOk="0" h="274" w="658">
                  <a:moveTo>
                    <a:pt x="409" y="273"/>
                  </a:moveTo>
                  <a:cubicBezTo>
                    <a:pt x="418" y="156"/>
                    <a:pt x="657" y="147"/>
                    <a:pt x="601" y="0"/>
                  </a:cubicBezTo>
                  <a:lnTo>
                    <a:pt x="214" y="0"/>
                  </a:lnTo>
                  <a:cubicBezTo>
                    <a:pt x="1" y="131"/>
                    <a:pt x="6" y="221"/>
                    <a:pt x="409"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
            <p:cNvSpPr/>
            <p:nvPr/>
          </p:nvSpPr>
          <p:spPr>
            <a:xfrm>
              <a:off x="2202258" y="184957"/>
              <a:ext cx="14027" cy="4276"/>
            </a:xfrm>
            <a:custGeom>
              <a:rect b="b" l="l" r="r" t="t"/>
              <a:pathLst>
                <a:path extrusionOk="0" h="142" w="393">
                  <a:moveTo>
                    <a:pt x="293" y="26"/>
                  </a:moveTo>
                  <a:cubicBezTo>
                    <a:pt x="238" y="1"/>
                    <a:pt x="1" y="70"/>
                    <a:pt x="99" y="117"/>
                  </a:cubicBezTo>
                  <a:cubicBezTo>
                    <a:pt x="153" y="142"/>
                    <a:pt x="392" y="74"/>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
            <p:cNvSpPr/>
            <p:nvPr/>
          </p:nvSpPr>
          <p:spPr>
            <a:xfrm>
              <a:off x="1865006" y="182217"/>
              <a:ext cx="13956" cy="4366"/>
            </a:xfrm>
            <a:custGeom>
              <a:rect b="b" l="l" r="r" t="t"/>
              <a:pathLst>
                <a:path extrusionOk="0" h="145" w="391">
                  <a:moveTo>
                    <a:pt x="293" y="27"/>
                  </a:moveTo>
                  <a:cubicBezTo>
                    <a:pt x="238" y="0"/>
                    <a:pt x="0" y="71"/>
                    <a:pt x="102" y="117"/>
                  </a:cubicBezTo>
                  <a:cubicBezTo>
                    <a:pt x="152" y="144"/>
                    <a:pt x="391"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
            <p:cNvSpPr/>
            <p:nvPr/>
          </p:nvSpPr>
          <p:spPr>
            <a:xfrm>
              <a:off x="1510586" y="179025"/>
              <a:ext cx="13813" cy="7467"/>
            </a:xfrm>
            <a:custGeom>
              <a:rect b="b" l="l" r="r" t="t"/>
              <a:pathLst>
                <a:path extrusionOk="0" h="248" w="387">
                  <a:moveTo>
                    <a:pt x="387" y="133"/>
                  </a:moveTo>
                  <a:cubicBezTo>
                    <a:pt x="172" y="140"/>
                    <a:pt x="87" y="1"/>
                    <a:pt x="1" y="133"/>
                  </a:cubicBezTo>
                  <a:cubicBezTo>
                    <a:pt x="3" y="224"/>
                    <a:pt x="340" y="247"/>
                    <a:pt x="387" y="1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
            <p:cNvSpPr/>
            <p:nvPr/>
          </p:nvSpPr>
          <p:spPr>
            <a:xfrm>
              <a:off x="4339557" y="177550"/>
              <a:ext cx="13849" cy="5510"/>
            </a:xfrm>
            <a:custGeom>
              <a:rect b="b" l="l" r="r" t="t"/>
              <a:pathLst>
                <a:path extrusionOk="0" h="183" w="388">
                  <a:moveTo>
                    <a:pt x="387" y="0"/>
                  </a:moveTo>
                  <a:lnTo>
                    <a:pt x="1" y="0"/>
                  </a:lnTo>
                  <a:lnTo>
                    <a:pt x="1"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
            <p:cNvSpPr/>
            <p:nvPr/>
          </p:nvSpPr>
          <p:spPr>
            <a:xfrm>
              <a:off x="1579435" y="177550"/>
              <a:ext cx="13884" cy="5510"/>
            </a:xfrm>
            <a:custGeom>
              <a:rect b="b" l="l" r="r" t="t"/>
              <a:pathLst>
                <a:path extrusionOk="0" h="183" w="389">
                  <a:moveTo>
                    <a:pt x="389" y="0"/>
                  </a:moveTo>
                  <a:lnTo>
                    <a:pt x="1" y="0"/>
                  </a:lnTo>
                  <a:lnTo>
                    <a:pt x="1" y="183"/>
                  </a:lnTo>
                  <a:lnTo>
                    <a:pt x="389"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
            <p:cNvSpPr/>
            <p:nvPr/>
          </p:nvSpPr>
          <p:spPr>
            <a:xfrm>
              <a:off x="7987549" y="177098"/>
              <a:ext cx="20773" cy="3643"/>
            </a:xfrm>
            <a:custGeom>
              <a:rect b="b" l="l" r="r" t="t"/>
              <a:pathLst>
                <a:path extrusionOk="0" h="121" w="582">
                  <a:moveTo>
                    <a:pt x="582" y="15"/>
                  </a:moveTo>
                  <a:cubicBezTo>
                    <a:pt x="353" y="31"/>
                    <a:pt x="35" y="1"/>
                    <a:pt x="1" y="106"/>
                  </a:cubicBezTo>
                  <a:cubicBezTo>
                    <a:pt x="229" y="92"/>
                    <a:pt x="548" y="121"/>
                    <a:pt x="582"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
            <p:cNvSpPr/>
            <p:nvPr/>
          </p:nvSpPr>
          <p:spPr>
            <a:xfrm>
              <a:off x="4525333" y="174389"/>
              <a:ext cx="7031" cy="6293"/>
            </a:xfrm>
            <a:custGeom>
              <a:rect b="b" l="l" r="r" t="t"/>
              <a:pathLst>
                <a:path extrusionOk="0" h="209" w="197">
                  <a:moveTo>
                    <a:pt x="4" y="105"/>
                  </a:moveTo>
                  <a:cubicBezTo>
                    <a:pt x="0" y="156"/>
                    <a:pt x="157" y="208"/>
                    <a:pt x="194" y="105"/>
                  </a:cubicBezTo>
                  <a:cubicBezTo>
                    <a:pt x="196" y="55"/>
                    <a:pt x="39" y="1"/>
                    <a:pt x="4"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
            <p:cNvSpPr/>
            <p:nvPr/>
          </p:nvSpPr>
          <p:spPr>
            <a:xfrm>
              <a:off x="684641" y="170806"/>
              <a:ext cx="13813" cy="7467"/>
            </a:xfrm>
            <a:custGeom>
              <a:rect b="b" l="l" r="r" t="t"/>
              <a:pathLst>
                <a:path extrusionOk="0" h="248" w="387">
                  <a:moveTo>
                    <a:pt x="387" y="133"/>
                  </a:moveTo>
                  <a:cubicBezTo>
                    <a:pt x="169" y="143"/>
                    <a:pt x="85" y="1"/>
                    <a:pt x="1" y="133"/>
                  </a:cubicBezTo>
                  <a:cubicBezTo>
                    <a:pt x="2" y="224"/>
                    <a:pt x="339" y="248"/>
                    <a:pt x="387" y="1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
            <p:cNvSpPr/>
            <p:nvPr/>
          </p:nvSpPr>
          <p:spPr>
            <a:xfrm>
              <a:off x="1235259" y="168999"/>
              <a:ext cx="6996" cy="6203"/>
            </a:xfrm>
            <a:custGeom>
              <a:rect b="b" l="l" r="r" t="t"/>
              <a:pathLst>
                <a:path extrusionOk="0" h="206" w="196">
                  <a:moveTo>
                    <a:pt x="196" y="101"/>
                  </a:moveTo>
                  <a:cubicBezTo>
                    <a:pt x="196" y="53"/>
                    <a:pt x="35" y="1"/>
                    <a:pt x="0" y="101"/>
                  </a:cubicBezTo>
                  <a:cubicBezTo>
                    <a:pt x="1" y="154"/>
                    <a:pt x="157" y="206"/>
                    <a:pt x="196"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
            <p:cNvSpPr/>
            <p:nvPr/>
          </p:nvSpPr>
          <p:spPr>
            <a:xfrm>
              <a:off x="3589243" y="166259"/>
              <a:ext cx="7031" cy="6203"/>
            </a:xfrm>
            <a:custGeom>
              <a:rect b="b" l="l" r="r" t="t"/>
              <a:pathLst>
                <a:path extrusionOk="0" h="206" w="197">
                  <a:moveTo>
                    <a:pt x="196" y="104"/>
                  </a:moveTo>
                  <a:cubicBezTo>
                    <a:pt x="196" y="53"/>
                    <a:pt x="38" y="0"/>
                    <a:pt x="3" y="104"/>
                  </a:cubicBezTo>
                  <a:cubicBezTo>
                    <a:pt x="0" y="153"/>
                    <a:pt x="160" y="205"/>
                    <a:pt x="196"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
            <p:cNvSpPr/>
            <p:nvPr/>
          </p:nvSpPr>
          <p:spPr>
            <a:xfrm>
              <a:off x="7588335" y="163309"/>
              <a:ext cx="13813" cy="6805"/>
            </a:xfrm>
            <a:custGeom>
              <a:rect b="b" l="l" r="r" t="t"/>
              <a:pathLst>
                <a:path extrusionOk="0" h="226" w="387">
                  <a:moveTo>
                    <a:pt x="387" y="112"/>
                  </a:moveTo>
                  <a:cubicBezTo>
                    <a:pt x="345" y="1"/>
                    <a:pt x="170" y="55"/>
                    <a:pt x="0" y="112"/>
                  </a:cubicBezTo>
                  <a:cubicBezTo>
                    <a:pt x="0" y="202"/>
                    <a:pt x="340" y="225"/>
                    <a:pt x="387"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
            <p:cNvSpPr/>
            <p:nvPr/>
          </p:nvSpPr>
          <p:spPr>
            <a:xfrm>
              <a:off x="4277596" y="163851"/>
              <a:ext cx="13777" cy="5540"/>
            </a:xfrm>
            <a:custGeom>
              <a:rect b="b" l="l" r="r" t="t"/>
              <a:pathLst>
                <a:path extrusionOk="0" h="184" w="386">
                  <a:moveTo>
                    <a:pt x="386" y="1"/>
                  </a:moveTo>
                  <a:lnTo>
                    <a:pt x="1" y="1"/>
                  </a:lnTo>
                  <a:lnTo>
                    <a:pt x="1" y="184"/>
                  </a:lnTo>
                  <a:lnTo>
                    <a:pt x="386"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
            <p:cNvSpPr/>
            <p:nvPr/>
          </p:nvSpPr>
          <p:spPr>
            <a:xfrm>
              <a:off x="2835503" y="165868"/>
              <a:ext cx="13991" cy="4246"/>
            </a:xfrm>
            <a:custGeom>
              <a:rect b="b" l="l" r="r" t="t"/>
              <a:pathLst>
                <a:path extrusionOk="0" h="141" w="392">
                  <a:moveTo>
                    <a:pt x="99" y="117"/>
                  </a:moveTo>
                  <a:cubicBezTo>
                    <a:pt x="153" y="140"/>
                    <a:pt x="391" y="72"/>
                    <a:pt x="293" y="27"/>
                  </a:cubicBezTo>
                  <a:cubicBezTo>
                    <a:pt x="240" y="0"/>
                    <a:pt x="1"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
            <p:cNvSpPr/>
            <p:nvPr/>
          </p:nvSpPr>
          <p:spPr>
            <a:xfrm>
              <a:off x="2556856" y="163519"/>
              <a:ext cx="6924" cy="6263"/>
            </a:xfrm>
            <a:custGeom>
              <a:rect b="b" l="l" r="r" t="t"/>
              <a:pathLst>
                <a:path extrusionOk="0" h="208" w="194">
                  <a:moveTo>
                    <a:pt x="1" y="105"/>
                  </a:moveTo>
                  <a:cubicBezTo>
                    <a:pt x="1" y="153"/>
                    <a:pt x="155" y="208"/>
                    <a:pt x="191" y="105"/>
                  </a:cubicBezTo>
                  <a:cubicBezTo>
                    <a:pt x="194" y="54"/>
                    <a:pt x="34" y="0"/>
                    <a:pt x="1"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
            <p:cNvSpPr/>
            <p:nvPr/>
          </p:nvSpPr>
          <p:spPr>
            <a:xfrm>
              <a:off x="1923505" y="163519"/>
              <a:ext cx="7031" cy="6203"/>
            </a:xfrm>
            <a:custGeom>
              <a:rect b="b" l="l" r="r" t="t"/>
              <a:pathLst>
                <a:path extrusionOk="0" h="206" w="197">
                  <a:moveTo>
                    <a:pt x="197" y="105"/>
                  </a:moveTo>
                  <a:cubicBezTo>
                    <a:pt x="197" y="54"/>
                    <a:pt x="39" y="0"/>
                    <a:pt x="5" y="105"/>
                  </a:cubicBezTo>
                  <a:cubicBezTo>
                    <a:pt x="1" y="153"/>
                    <a:pt x="160" y="205"/>
                    <a:pt x="197"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
            <p:cNvSpPr/>
            <p:nvPr/>
          </p:nvSpPr>
          <p:spPr>
            <a:xfrm>
              <a:off x="567643" y="166651"/>
              <a:ext cx="13777" cy="2740"/>
            </a:xfrm>
            <a:custGeom>
              <a:rect b="b" l="l" r="r" t="t"/>
              <a:pathLst>
                <a:path extrusionOk="0" h="91" w="386">
                  <a:moveTo>
                    <a:pt x="386" y="1"/>
                  </a:moveTo>
                  <a:cubicBezTo>
                    <a:pt x="236" y="20"/>
                    <a:pt x="3" y="2"/>
                    <a:pt x="1" y="91"/>
                  </a:cubicBezTo>
                  <a:cubicBezTo>
                    <a:pt x="150" y="71"/>
                    <a:pt x="381" y="87"/>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
            <p:cNvSpPr/>
            <p:nvPr/>
          </p:nvSpPr>
          <p:spPr>
            <a:xfrm>
              <a:off x="6721095" y="157859"/>
              <a:ext cx="13777" cy="6745"/>
            </a:xfrm>
            <a:custGeom>
              <a:rect b="b" l="l" r="r" t="t"/>
              <a:pathLst>
                <a:path extrusionOk="0" h="224" w="386">
                  <a:moveTo>
                    <a:pt x="386" y="110"/>
                  </a:moveTo>
                  <a:cubicBezTo>
                    <a:pt x="345" y="0"/>
                    <a:pt x="173" y="52"/>
                    <a:pt x="1" y="110"/>
                  </a:cubicBezTo>
                  <a:cubicBezTo>
                    <a:pt x="3" y="201"/>
                    <a:pt x="339" y="223"/>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
            <p:cNvSpPr/>
            <p:nvPr/>
          </p:nvSpPr>
          <p:spPr>
            <a:xfrm>
              <a:off x="6166908" y="160388"/>
              <a:ext cx="14027" cy="4276"/>
            </a:xfrm>
            <a:custGeom>
              <a:rect b="b" l="l" r="r" t="t"/>
              <a:pathLst>
                <a:path extrusionOk="0" h="142" w="393">
                  <a:moveTo>
                    <a:pt x="292" y="26"/>
                  </a:moveTo>
                  <a:cubicBezTo>
                    <a:pt x="238" y="1"/>
                    <a:pt x="1" y="70"/>
                    <a:pt x="99" y="116"/>
                  </a:cubicBezTo>
                  <a:cubicBezTo>
                    <a:pt x="154" y="142"/>
                    <a:pt x="392"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
            <p:cNvSpPr/>
            <p:nvPr/>
          </p:nvSpPr>
          <p:spPr>
            <a:xfrm>
              <a:off x="5048540" y="155691"/>
              <a:ext cx="20666" cy="8943"/>
            </a:xfrm>
            <a:custGeom>
              <a:rect b="b" l="l" r="r" t="t"/>
              <a:pathLst>
                <a:path extrusionOk="0" h="297" w="579">
                  <a:moveTo>
                    <a:pt x="579" y="0"/>
                  </a:moveTo>
                  <a:lnTo>
                    <a:pt x="193" y="0"/>
                  </a:lnTo>
                  <a:cubicBezTo>
                    <a:pt x="193" y="90"/>
                    <a:pt x="38" y="107"/>
                    <a:pt x="0" y="182"/>
                  </a:cubicBezTo>
                  <a:cubicBezTo>
                    <a:pt x="246" y="188"/>
                    <a:pt x="267" y="297"/>
                    <a:pt x="579" y="2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
            <p:cNvSpPr/>
            <p:nvPr/>
          </p:nvSpPr>
          <p:spPr>
            <a:xfrm>
              <a:off x="2822083" y="155330"/>
              <a:ext cx="23914" cy="5841"/>
            </a:xfrm>
            <a:custGeom>
              <a:rect b="b" l="l" r="r" t="t"/>
              <a:pathLst>
                <a:path extrusionOk="0" h="194" w="670">
                  <a:moveTo>
                    <a:pt x="475" y="194"/>
                  </a:moveTo>
                  <a:cubicBezTo>
                    <a:pt x="473" y="102"/>
                    <a:pt x="631" y="85"/>
                    <a:pt x="669" y="12"/>
                  </a:cubicBezTo>
                  <a:cubicBezTo>
                    <a:pt x="364" y="20"/>
                    <a:pt x="1" y="1"/>
                    <a:pt x="88"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
            <p:cNvSpPr/>
            <p:nvPr/>
          </p:nvSpPr>
          <p:spPr>
            <a:xfrm>
              <a:off x="6937852" y="154938"/>
              <a:ext cx="13920" cy="4276"/>
            </a:xfrm>
            <a:custGeom>
              <a:rect b="b" l="l" r="r" t="t"/>
              <a:pathLst>
                <a:path extrusionOk="0" h="142" w="390">
                  <a:moveTo>
                    <a:pt x="291" y="25"/>
                  </a:moveTo>
                  <a:cubicBezTo>
                    <a:pt x="238" y="1"/>
                    <a:pt x="0" y="67"/>
                    <a:pt x="99" y="115"/>
                  </a:cubicBezTo>
                  <a:cubicBezTo>
                    <a:pt x="152" y="142"/>
                    <a:pt x="389" y="71"/>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
            <p:cNvSpPr/>
            <p:nvPr/>
          </p:nvSpPr>
          <p:spPr>
            <a:xfrm>
              <a:off x="4515304" y="144732"/>
              <a:ext cx="40440" cy="13700"/>
            </a:xfrm>
            <a:custGeom>
              <a:rect b="b" l="l" r="r" t="t"/>
              <a:pathLst>
                <a:path extrusionOk="0" h="455" w="1133">
                  <a:moveTo>
                    <a:pt x="285" y="454"/>
                  </a:moveTo>
                  <a:lnTo>
                    <a:pt x="1054" y="454"/>
                  </a:lnTo>
                  <a:cubicBezTo>
                    <a:pt x="1132" y="235"/>
                    <a:pt x="699" y="257"/>
                    <a:pt x="860" y="0"/>
                  </a:cubicBezTo>
                  <a:cubicBezTo>
                    <a:pt x="1" y="39"/>
                    <a:pt x="575" y="193"/>
                    <a:pt x="285"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
            <p:cNvSpPr/>
            <p:nvPr/>
          </p:nvSpPr>
          <p:spPr>
            <a:xfrm>
              <a:off x="2553287" y="154938"/>
              <a:ext cx="13991" cy="4276"/>
            </a:xfrm>
            <a:custGeom>
              <a:rect b="b" l="l" r="r" t="t"/>
              <a:pathLst>
                <a:path extrusionOk="0" h="142" w="392">
                  <a:moveTo>
                    <a:pt x="294" y="25"/>
                  </a:moveTo>
                  <a:cubicBezTo>
                    <a:pt x="242" y="1"/>
                    <a:pt x="0" y="67"/>
                    <a:pt x="102" y="115"/>
                  </a:cubicBezTo>
                  <a:cubicBezTo>
                    <a:pt x="154" y="142"/>
                    <a:pt x="392"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
            <p:cNvSpPr/>
            <p:nvPr/>
          </p:nvSpPr>
          <p:spPr>
            <a:xfrm>
              <a:off x="1920007" y="154938"/>
              <a:ext cx="14134" cy="4276"/>
            </a:xfrm>
            <a:custGeom>
              <a:rect b="b" l="l" r="r" t="t"/>
              <a:pathLst>
                <a:path extrusionOk="0" h="142" w="396">
                  <a:moveTo>
                    <a:pt x="103" y="115"/>
                  </a:moveTo>
                  <a:cubicBezTo>
                    <a:pt x="154" y="142"/>
                    <a:pt x="395" y="71"/>
                    <a:pt x="295" y="25"/>
                  </a:cubicBezTo>
                  <a:cubicBezTo>
                    <a:pt x="238" y="1"/>
                    <a:pt x="1" y="68"/>
                    <a:pt x="103"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
            <p:cNvSpPr/>
            <p:nvPr/>
          </p:nvSpPr>
          <p:spPr>
            <a:xfrm>
              <a:off x="225465" y="142323"/>
              <a:ext cx="46257" cy="18728"/>
            </a:xfrm>
            <a:custGeom>
              <a:rect b="b" l="l" r="r" t="t"/>
              <a:pathLst>
                <a:path extrusionOk="0" h="622" w="1296">
                  <a:moveTo>
                    <a:pt x="1295" y="353"/>
                  </a:moveTo>
                  <a:cubicBezTo>
                    <a:pt x="924" y="315"/>
                    <a:pt x="1144" y="1"/>
                    <a:pt x="524" y="80"/>
                  </a:cubicBezTo>
                  <a:cubicBezTo>
                    <a:pt x="0" y="224"/>
                    <a:pt x="999" y="622"/>
                    <a:pt x="1295" y="3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
            <p:cNvSpPr/>
            <p:nvPr/>
          </p:nvSpPr>
          <p:spPr>
            <a:xfrm>
              <a:off x="8631001" y="149429"/>
              <a:ext cx="14063" cy="4276"/>
            </a:xfrm>
            <a:custGeom>
              <a:rect b="b" l="l" r="r" t="t"/>
              <a:pathLst>
                <a:path extrusionOk="0" h="142" w="394">
                  <a:moveTo>
                    <a:pt x="294" y="26"/>
                  </a:moveTo>
                  <a:cubicBezTo>
                    <a:pt x="240" y="1"/>
                    <a:pt x="1" y="70"/>
                    <a:pt x="100" y="117"/>
                  </a:cubicBezTo>
                  <a:cubicBezTo>
                    <a:pt x="155" y="142"/>
                    <a:pt x="394"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
            <p:cNvSpPr/>
            <p:nvPr/>
          </p:nvSpPr>
          <p:spPr>
            <a:xfrm>
              <a:off x="7141010" y="150181"/>
              <a:ext cx="13742" cy="2770"/>
            </a:xfrm>
            <a:custGeom>
              <a:rect b="b" l="l" r="r" t="t"/>
              <a:pathLst>
                <a:path extrusionOk="0" h="92" w="385">
                  <a:moveTo>
                    <a:pt x="385" y="1"/>
                  </a:moveTo>
                  <a:cubicBezTo>
                    <a:pt x="233" y="21"/>
                    <a:pt x="3" y="3"/>
                    <a:pt x="1" y="92"/>
                  </a:cubicBezTo>
                  <a:cubicBezTo>
                    <a:pt x="150" y="71"/>
                    <a:pt x="379" y="89"/>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
            <p:cNvSpPr/>
            <p:nvPr/>
          </p:nvSpPr>
          <p:spPr>
            <a:xfrm>
              <a:off x="4269886" y="142052"/>
              <a:ext cx="21487" cy="6383"/>
            </a:xfrm>
            <a:custGeom>
              <a:rect b="b" l="l" r="r" t="t"/>
              <a:pathLst>
                <a:path extrusionOk="0" h="212" w="602">
                  <a:moveTo>
                    <a:pt x="602" y="181"/>
                  </a:moveTo>
                  <a:lnTo>
                    <a:pt x="602" y="0"/>
                  </a:lnTo>
                  <a:lnTo>
                    <a:pt x="22" y="0"/>
                  </a:lnTo>
                  <a:cubicBezTo>
                    <a:pt x="0" y="161"/>
                    <a:pt x="217" y="212"/>
                    <a:pt x="602"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
            <p:cNvSpPr/>
            <p:nvPr/>
          </p:nvSpPr>
          <p:spPr>
            <a:xfrm>
              <a:off x="3103977" y="143949"/>
              <a:ext cx="13920" cy="4306"/>
            </a:xfrm>
            <a:custGeom>
              <a:rect b="b" l="l" r="r" t="t"/>
              <a:pathLst>
                <a:path extrusionOk="0" h="143" w="390">
                  <a:moveTo>
                    <a:pt x="291" y="26"/>
                  </a:moveTo>
                  <a:cubicBezTo>
                    <a:pt x="238" y="0"/>
                    <a:pt x="0" y="71"/>
                    <a:pt x="99" y="118"/>
                  </a:cubicBezTo>
                  <a:cubicBezTo>
                    <a:pt x="152" y="142"/>
                    <a:pt x="389" y="74"/>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
            <p:cNvSpPr/>
            <p:nvPr/>
          </p:nvSpPr>
          <p:spPr>
            <a:xfrm>
              <a:off x="1438203" y="143949"/>
              <a:ext cx="14063" cy="4306"/>
            </a:xfrm>
            <a:custGeom>
              <a:rect b="b" l="l" r="r" t="t"/>
              <a:pathLst>
                <a:path extrusionOk="0" h="143" w="394">
                  <a:moveTo>
                    <a:pt x="295" y="26"/>
                  </a:moveTo>
                  <a:cubicBezTo>
                    <a:pt x="242" y="0"/>
                    <a:pt x="0" y="71"/>
                    <a:pt x="101" y="118"/>
                  </a:cubicBezTo>
                  <a:cubicBezTo>
                    <a:pt x="157" y="142"/>
                    <a:pt x="393" y="74"/>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
            <p:cNvSpPr/>
            <p:nvPr/>
          </p:nvSpPr>
          <p:spPr>
            <a:xfrm>
              <a:off x="309377" y="143949"/>
              <a:ext cx="14099" cy="4306"/>
            </a:xfrm>
            <a:custGeom>
              <a:rect b="b" l="l" r="r" t="t"/>
              <a:pathLst>
                <a:path extrusionOk="0" h="143" w="395">
                  <a:moveTo>
                    <a:pt x="292" y="26"/>
                  </a:moveTo>
                  <a:cubicBezTo>
                    <a:pt x="240" y="0"/>
                    <a:pt x="0" y="71"/>
                    <a:pt x="99" y="118"/>
                  </a:cubicBezTo>
                  <a:cubicBezTo>
                    <a:pt x="154" y="142"/>
                    <a:pt x="394" y="74"/>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
            <p:cNvSpPr/>
            <p:nvPr/>
          </p:nvSpPr>
          <p:spPr>
            <a:xfrm>
              <a:off x="4583796" y="141269"/>
              <a:ext cx="14027" cy="4215"/>
            </a:xfrm>
            <a:custGeom>
              <a:rect b="b" l="l" r="r" t="t"/>
              <a:pathLst>
                <a:path extrusionOk="0" h="140" w="393">
                  <a:moveTo>
                    <a:pt x="292" y="24"/>
                  </a:moveTo>
                  <a:cubicBezTo>
                    <a:pt x="238" y="0"/>
                    <a:pt x="1" y="68"/>
                    <a:pt x="98" y="115"/>
                  </a:cubicBezTo>
                  <a:cubicBezTo>
                    <a:pt x="153" y="140"/>
                    <a:pt x="392" y="71"/>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
            <p:cNvSpPr/>
            <p:nvPr/>
          </p:nvSpPr>
          <p:spPr>
            <a:xfrm>
              <a:off x="2198939" y="135639"/>
              <a:ext cx="27626" cy="9966"/>
            </a:xfrm>
            <a:custGeom>
              <a:rect b="b" l="l" r="r" t="t"/>
              <a:pathLst>
                <a:path extrusionOk="0" h="331" w="774">
                  <a:moveTo>
                    <a:pt x="1" y="211"/>
                  </a:moveTo>
                  <a:cubicBezTo>
                    <a:pt x="258" y="328"/>
                    <a:pt x="716" y="331"/>
                    <a:pt x="774" y="122"/>
                  </a:cubicBezTo>
                  <a:cubicBezTo>
                    <a:pt x="517" y="2"/>
                    <a:pt x="54" y="1"/>
                    <a:pt x="1" y="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
            <p:cNvSpPr/>
            <p:nvPr/>
          </p:nvSpPr>
          <p:spPr>
            <a:xfrm>
              <a:off x="8497014" y="136000"/>
              <a:ext cx="13777" cy="6745"/>
            </a:xfrm>
            <a:custGeom>
              <a:rect b="b" l="l" r="r" t="t"/>
              <a:pathLst>
                <a:path extrusionOk="0" h="224" w="386">
                  <a:moveTo>
                    <a:pt x="386" y="110"/>
                  </a:moveTo>
                  <a:cubicBezTo>
                    <a:pt x="345" y="0"/>
                    <a:pt x="170" y="54"/>
                    <a:pt x="1" y="110"/>
                  </a:cubicBezTo>
                  <a:cubicBezTo>
                    <a:pt x="1" y="201"/>
                    <a:pt x="335" y="224"/>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
            <p:cNvSpPr/>
            <p:nvPr/>
          </p:nvSpPr>
          <p:spPr>
            <a:xfrm>
              <a:off x="7801701" y="136151"/>
              <a:ext cx="6996" cy="6233"/>
            </a:xfrm>
            <a:custGeom>
              <a:rect b="b" l="l" r="r" t="t"/>
              <a:pathLst>
                <a:path extrusionOk="0" h="207" w="196">
                  <a:moveTo>
                    <a:pt x="195" y="105"/>
                  </a:moveTo>
                  <a:cubicBezTo>
                    <a:pt x="195" y="54"/>
                    <a:pt x="37" y="1"/>
                    <a:pt x="1" y="105"/>
                  </a:cubicBezTo>
                  <a:cubicBezTo>
                    <a:pt x="1" y="153"/>
                    <a:pt x="157" y="207"/>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
            <p:cNvSpPr/>
            <p:nvPr/>
          </p:nvSpPr>
          <p:spPr>
            <a:xfrm>
              <a:off x="4642438" y="136512"/>
              <a:ext cx="13777" cy="5540"/>
            </a:xfrm>
            <a:custGeom>
              <a:rect b="b" l="l" r="r" t="t"/>
              <a:pathLst>
                <a:path extrusionOk="0" h="184"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
            <p:cNvSpPr/>
            <p:nvPr/>
          </p:nvSpPr>
          <p:spPr>
            <a:xfrm>
              <a:off x="1438203" y="138499"/>
              <a:ext cx="14063" cy="4276"/>
            </a:xfrm>
            <a:custGeom>
              <a:rect b="b" l="l" r="r" t="t"/>
              <a:pathLst>
                <a:path extrusionOk="0" h="142" w="394">
                  <a:moveTo>
                    <a:pt x="295" y="27"/>
                  </a:moveTo>
                  <a:cubicBezTo>
                    <a:pt x="242" y="1"/>
                    <a:pt x="0" y="70"/>
                    <a:pt x="101" y="116"/>
                  </a:cubicBezTo>
                  <a:cubicBezTo>
                    <a:pt x="157" y="142"/>
                    <a:pt x="393" y="73"/>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
            <p:cNvSpPr/>
            <p:nvPr/>
          </p:nvSpPr>
          <p:spPr>
            <a:xfrm>
              <a:off x="1407258" y="136392"/>
              <a:ext cx="23985" cy="5992"/>
            </a:xfrm>
            <a:custGeom>
              <a:rect b="b" l="l" r="r" t="t"/>
              <a:pathLst>
                <a:path extrusionOk="0" h="199" w="672">
                  <a:moveTo>
                    <a:pt x="580" y="4"/>
                  </a:moveTo>
                  <a:cubicBezTo>
                    <a:pt x="248" y="0"/>
                    <a:pt x="87" y="75"/>
                    <a:pt x="0" y="187"/>
                  </a:cubicBezTo>
                  <a:cubicBezTo>
                    <a:pt x="307" y="178"/>
                    <a:pt x="671" y="199"/>
                    <a:pt x="580" y="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
            <p:cNvSpPr/>
            <p:nvPr/>
          </p:nvSpPr>
          <p:spPr>
            <a:xfrm>
              <a:off x="226857" y="138499"/>
              <a:ext cx="13991" cy="4276"/>
            </a:xfrm>
            <a:custGeom>
              <a:rect b="b" l="l" r="r" t="t"/>
              <a:pathLst>
                <a:path extrusionOk="0" h="142" w="392">
                  <a:moveTo>
                    <a:pt x="293" y="27"/>
                  </a:moveTo>
                  <a:cubicBezTo>
                    <a:pt x="238" y="1"/>
                    <a:pt x="0" y="70"/>
                    <a:pt x="100" y="116"/>
                  </a:cubicBezTo>
                  <a:cubicBezTo>
                    <a:pt x="150" y="142"/>
                    <a:pt x="392" y="73"/>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
            <p:cNvSpPr/>
            <p:nvPr/>
          </p:nvSpPr>
          <p:spPr>
            <a:xfrm>
              <a:off x="8648419" y="130310"/>
              <a:ext cx="27555" cy="10147"/>
            </a:xfrm>
            <a:custGeom>
              <a:rect b="b" l="l" r="r" t="t"/>
              <a:pathLst>
                <a:path extrusionOk="0" h="337" w="772">
                  <a:moveTo>
                    <a:pt x="771" y="299"/>
                  </a:moveTo>
                  <a:lnTo>
                    <a:pt x="771" y="26"/>
                  </a:lnTo>
                  <a:cubicBezTo>
                    <a:pt x="330" y="0"/>
                    <a:pt x="47" y="47"/>
                    <a:pt x="1" y="208"/>
                  </a:cubicBezTo>
                  <a:cubicBezTo>
                    <a:pt x="258" y="236"/>
                    <a:pt x="366" y="337"/>
                    <a:pt x="771"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
            <p:cNvSpPr/>
            <p:nvPr/>
          </p:nvSpPr>
          <p:spPr>
            <a:xfrm>
              <a:off x="8022027" y="133441"/>
              <a:ext cx="6889" cy="6203"/>
            </a:xfrm>
            <a:custGeom>
              <a:rect b="b" l="l" r="r" t="t"/>
              <a:pathLst>
                <a:path extrusionOk="0" h="206" w="193">
                  <a:moveTo>
                    <a:pt x="193" y="102"/>
                  </a:moveTo>
                  <a:cubicBezTo>
                    <a:pt x="193" y="53"/>
                    <a:pt x="39" y="1"/>
                    <a:pt x="1" y="102"/>
                  </a:cubicBezTo>
                  <a:cubicBezTo>
                    <a:pt x="1" y="153"/>
                    <a:pt x="156"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
            <p:cNvSpPr/>
            <p:nvPr/>
          </p:nvSpPr>
          <p:spPr>
            <a:xfrm>
              <a:off x="7719075" y="125583"/>
              <a:ext cx="29946" cy="13760"/>
            </a:xfrm>
            <a:custGeom>
              <a:rect b="b" l="l" r="r" t="t"/>
              <a:pathLst>
                <a:path extrusionOk="0" h="457" w="839">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
            <p:cNvSpPr/>
            <p:nvPr/>
          </p:nvSpPr>
          <p:spPr>
            <a:xfrm>
              <a:off x="7650297" y="130701"/>
              <a:ext cx="7031" cy="6263"/>
            </a:xfrm>
            <a:custGeom>
              <a:rect b="b" l="l" r="r" t="t"/>
              <a:pathLst>
                <a:path extrusionOk="0" h="208" w="197">
                  <a:moveTo>
                    <a:pt x="195" y="103"/>
                  </a:moveTo>
                  <a:cubicBezTo>
                    <a:pt x="196" y="52"/>
                    <a:pt x="40" y="0"/>
                    <a:pt x="0" y="103"/>
                  </a:cubicBezTo>
                  <a:cubicBezTo>
                    <a:pt x="0" y="153"/>
                    <a:pt x="157" y="208"/>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
            <p:cNvSpPr/>
            <p:nvPr/>
          </p:nvSpPr>
          <p:spPr>
            <a:xfrm>
              <a:off x="4329313" y="123746"/>
              <a:ext cx="58857" cy="12797"/>
            </a:xfrm>
            <a:custGeom>
              <a:rect b="b" l="l" r="r" t="t"/>
              <a:pathLst>
                <a:path extrusionOk="0" h="425" w="1649">
                  <a:moveTo>
                    <a:pt x="674" y="424"/>
                  </a:moveTo>
                  <a:cubicBezTo>
                    <a:pt x="1648" y="60"/>
                    <a:pt x="1" y="0"/>
                    <a:pt x="674" y="4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
            <p:cNvSpPr/>
            <p:nvPr/>
          </p:nvSpPr>
          <p:spPr>
            <a:xfrm>
              <a:off x="4669956" y="131093"/>
              <a:ext cx="13777" cy="2770"/>
            </a:xfrm>
            <a:custGeom>
              <a:rect b="b" l="l" r="r" t="t"/>
              <a:pathLst>
                <a:path extrusionOk="0" h="92" w="386">
                  <a:moveTo>
                    <a:pt x="385" y="0"/>
                  </a:moveTo>
                  <a:cubicBezTo>
                    <a:pt x="235" y="20"/>
                    <a:pt x="5" y="1"/>
                    <a:pt x="0" y="92"/>
                  </a:cubicBezTo>
                  <a:cubicBezTo>
                    <a:pt x="149" y="71"/>
                    <a:pt x="379" y="88"/>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
            <p:cNvSpPr/>
            <p:nvPr/>
          </p:nvSpPr>
          <p:spPr>
            <a:xfrm>
              <a:off x="4133115" y="128323"/>
              <a:ext cx="13813" cy="5510"/>
            </a:xfrm>
            <a:custGeom>
              <a:rect b="b" l="l" r="r" t="t"/>
              <a:pathLst>
                <a:path extrusionOk="0" h="183" w="387">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
            <p:cNvSpPr/>
            <p:nvPr/>
          </p:nvSpPr>
          <p:spPr>
            <a:xfrm>
              <a:off x="3114292" y="127991"/>
              <a:ext cx="7031" cy="6142"/>
            </a:xfrm>
            <a:custGeom>
              <a:rect b="b" l="l" r="r" t="t"/>
              <a:pathLst>
                <a:path extrusionOk="0" h="204" w="197">
                  <a:moveTo>
                    <a:pt x="197" y="103"/>
                  </a:moveTo>
                  <a:cubicBezTo>
                    <a:pt x="197" y="52"/>
                    <a:pt x="40" y="0"/>
                    <a:pt x="2" y="103"/>
                  </a:cubicBezTo>
                  <a:cubicBezTo>
                    <a:pt x="1" y="153"/>
                    <a:pt x="159" y="204"/>
                    <a:pt x="197"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
            <p:cNvSpPr/>
            <p:nvPr/>
          </p:nvSpPr>
          <p:spPr>
            <a:xfrm>
              <a:off x="1407294" y="125221"/>
              <a:ext cx="6996" cy="6233"/>
            </a:xfrm>
            <a:custGeom>
              <a:rect b="b" l="l" r="r" t="t"/>
              <a:pathLst>
                <a:path extrusionOk="0" h="207" w="196">
                  <a:moveTo>
                    <a:pt x="194" y="104"/>
                  </a:moveTo>
                  <a:cubicBezTo>
                    <a:pt x="195" y="53"/>
                    <a:pt x="39" y="1"/>
                    <a:pt x="1" y="104"/>
                  </a:cubicBezTo>
                  <a:cubicBezTo>
                    <a:pt x="1" y="155"/>
                    <a:pt x="157"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
            <p:cNvSpPr/>
            <p:nvPr/>
          </p:nvSpPr>
          <p:spPr>
            <a:xfrm>
              <a:off x="8841083" y="116821"/>
              <a:ext cx="27804" cy="18427"/>
            </a:xfrm>
            <a:custGeom>
              <a:rect b="b" l="l" r="r" t="t"/>
              <a:pathLst>
                <a:path extrusionOk="0" h="612" w="779">
                  <a:moveTo>
                    <a:pt x="1" y="291"/>
                  </a:moveTo>
                  <a:cubicBezTo>
                    <a:pt x="779" y="611"/>
                    <a:pt x="456" y="0"/>
                    <a:pt x="1" y="2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
            <p:cNvSpPr/>
            <p:nvPr/>
          </p:nvSpPr>
          <p:spPr>
            <a:xfrm>
              <a:off x="6562802" y="122481"/>
              <a:ext cx="6924" cy="6263"/>
            </a:xfrm>
            <a:custGeom>
              <a:rect b="b" l="l" r="r" t="t"/>
              <a:pathLst>
                <a:path extrusionOk="0" h="208" w="194">
                  <a:moveTo>
                    <a:pt x="192" y="103"/>
                  </a:moveTo>
                  <a:cubicBezTo>
                    <a:pt x="193" y="54"/>
                    <a:pt x="39" y="0"/>
                    <a:pt x="2" y="103"/>
                  </a:cubicBezTo>
                  <a:cubicBezTo>
                    <a:pt x="0" y="154"/>
                    <a:pt x="157" y="208"/>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
            <p:cNvSpPr/>
            <p:nvPr/>
          </p:nvSpPr>
          <p:spPr>
            <a:xfrm>
              <a:off x="8810067" y="122090"/>
              <a:ext cx="13991" cy="4276"/>
            </a:xfrm>
            <a:custGeom>
              <a:rect b="b" l="l" r="r" t="t"/>
              <a:pathLst>
                <a:path extrusionOk="0" h="142" w="392">
                  <a:moveTo>
                    <a:pt x="99" y="116"/>
                  </a:moveTo>
                  <a:cubicBezTo>
                    <a:pt x="153" y="141"/>
                    <a:pt x="392" y="72"/>
                    <a:pt x="291" y="25"/>
                  </a:cubicBezTo>
                  <a:cubicBezTo>
                    <a:pt x="238" y="0"/>
                    <a:pt x="0" y="71"/>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
            <p:cNvSpPr/>
            <p:nvPr/>
          </p:nvSpPr>
          <p:spPr>
            <a:xfrm>
              <a:off x="2243482" y="122090"/>
              <a:ext cx="14134" cy="4306"/>
            </a:xfrm>
            <a:custGeom>
              <a:rect b="b" l="l" r="r" t="t"/>
              <a:pathLst>
                <a:path extrusionOk="0" h="143" w="396">
                  <a:moveTo>
                    <a:pt x="295" y="26"/>
                  </a:moveTo>
                  <a:cubicBezTo>
                    <a:pt x="240" y="0"/>
                    <a:pt x="1" y="71"/>
                    <a:pt x="104" y="118"/>
                  </a:cubicBezTo>
                  <a:cubicBezTo>
                    <a:pt x="156" y="143"/>
                    <a:pt x="395"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
            <p:cNvSpPr/>
            <p:nvPr/>
          </p:nvSpPr>
          <p:spPr>
            <a:xfrm>
              <a:off x="1166516" y="122873"/>
              <a:ext cx="13777" cy="2770"/>
            </a:xfrm>
            <a:custGeom>
              <a:rect b="b" l="l" r="r" t="t"/>
              <a:pathLst>
                <a:path extrusionOk="0" h="92" w="386">
                  <a:moveTo>
                    <a:pt x="386" y="0"/>
                  </a:moveTo>
                  <a:cubicBezTo>
                    <a:pt x="236" y="21"/>
                    <a:pt x="5" y="2"/>
                    <a:pt x="1" y="92"/>
                  </a:cubicBezTo>
                  <a:cubicBezTo>
                    <a:pt x="151" y="71"/>
                    <a:pt x="379" y="89"/>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
            <p:cNvSpPr/>
            <p:nvPr/>
          </p:nvSpPr>
          <p:spPr>
            <a:xfrm>
              <a:off x="853106" y="122090"/>
              <a:ext cx="14027" cy="4276"/>
            </a:xfrm>
            <a:custGeom>
              <a:rect b="b" l="l" r="r" t="t"/>
              <a:pathLst>
                <a:path extrusionOk="0" h="142" w="393">
                  <a:moveTo>
                    <a:pt x="102" y="116"/>
                  </a:moveTo>
                  <a:cubicBezTo>
                    <a:pt x="155" y="141"/>
                    <a:pt x="392" y="72"/>
                    <a:pt x="292" y="25"/>
                  </a:cubicBezTo>
                  <a:cubicBezTo>
                    <a:pt x="242" y="0"/>
                    <a:pt x="1" y="71"/>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
            <p:cNvSpPr/>
            <p:nvPr/>
          </p:nvSpPr>
          <p:spPr>
            <a:xfrm>
              <a:off x="8944269" y="114503"/>
              <a:ext cx="23914" cy="5992"/>
            </a:xfrm>
            <a:custGeom>
              <a:rect b="b" l="l" r="r" t="t"/>
              <a:pathLst>
                <a:path extrusionOk="0" h="199" w="670">
                  <a:moveTo>
                    <a:pt x="582" y="6"/>
                  </a:moveTo>
                  <a:cubicBezTo>
                    <a:pt x="249" y="0"/>
                    <a:pt x="87" y="76"/>
                    <a:pt x="1" y="187"/>
                  </a:cubicBezTo>
                  <a:cubicBezTo>
                    <a:pt x="304" y="179"/>
                    <a:pt x="669" y="199"/>
                    <a:pt x="582"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
            <p:cNvSpPr/>
            <p:nvPr/>
          </p:nvSpPr>
          <p:spPr>
            <a:xfrm>
              <a:off x="8824166" y="114352"/>
              <a:ext cx="23914" cy="5781"/>
            </a:xfrm>
            <a:custGeom>
              <a:rect b="b" l="l" r="r" t="t"/>
              <a:pathLst>
                <a:path extrusionOk="0" h="192" w="670">
                  <a:moveTo>
                    <a:pt x="475" y="192"/>
                  </a:moveTo>
                  <a:cubicBezTo>
                    <a:pt x="475" y="101"/>
                    <a:pt x="633" y="85"/>
                    <a:pt x="669" y="11"/>
                  </a:cubicBezTo>
                  <a:cubicBezTo>
                    <a:pt x="365" y="21"/>
                    <a:pt x="1" y="0"/>
                    <a:pt x="91"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
            <p:cNvSpPr/>
            <p:nvPr/>
          </p:nvSpPr>
          <p:spPr>
            <a:xfrm>
              <a:off x="2949146" y="109234"/>
              <a:ext cx="13813" cy="10900"/>
            </a:xfrm>
            <a:custGeom>
              <a:rect b="b" l="l" r="r" t="t"/>
              <a:pathLst>
                <a:path extrusionOk="0" h="362" w="387">
                  <a:moveTo>
                    <a:pt x="387" y="0"/>
                  </a:moveTo>
                  <a:lnTo>
                    <a:pt x="0" y="0"/>
                  </a:lnTo>
                  <a:lnTo>
                    <a:pt x="0" y="362"/>
                  </a:lnTo>
                  <a:lnTo>
                    <a:pt x="387" y="3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
            <p:cNvSpPr/>
            <p:nvPr/>
          </p:nvSpPr>
          <p:spPr>
            <a:xfrm>
              <a:off x="6793264" y="113901"/>
              <a:ext cx="14027" cy="4276"/>
            </a:xfrm>
            <a:custGeom>
              <a:rect b="b" l="l" r="r" t="t"/>
              <a:pathLst>
                <a:path extrusionOk="0" h="142" w="393">
                  <a:moveTo>
                    <a:pt x="293" y="26"/>
                  </a:moveTo>
                  <a:cubicBezTo>
                    <a:pt x="240" y="1"/>
                    <a:pt x="1" y="70"/>
                    <a:pt x="97" y="117"/>
                  </a:cubicBezTo>
                  <a:cubicBezTo>
                    <a:pt x="155" y="142"/>
                    <a:pt x="392" y="71"/>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
            <p:cNvSpPr/>
            <p:nvPr/>
          </p:nvSpPr>
          <p:spPr>
            <a:xfrm>
              <a:off x="8276688" y="111913"/>
              <a:ext cx="13777" cy="2770"/>
            </a:xfrm>
            <a:custGeom>
              <a:rect b="b" l="l" r="r" t="t"/>
              <a:pathLst>
                <a:path extrusionOk="0" h="92" w="386">
                  <a:moveTo>
                    <a:pt x="386" y="0"/>
                  </a:moveTo>
                  <a:cubicBezTo>
                    <a:pt x="237" y="22"/>
                    <a:pt x="7" y="4"/>
                    <a:pt x="1" y="92"/>
                  </a:cubicBezTo>
                  <a:cubicBezTo>
                    <a:pt x="150" y="71"/>
                    <a:pt x="383" y="9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
            <p:cNvSpPr/>
            <p:nvPr/>
          </p:nvSpPr>
          <p:spPr>
            <a:xfrm>
              <a:off x="6576615" y="111462"/>
              <a:ext cx="20595" cy="3704"/>
            </a:xfrm>
            <a:custGeom>
              <a:rect b="b" l="l" r="r" t="t"/>
              <a:pathLst>
                <a:path extrusionOk="0" h="123" w="577">
                  <a:moveTo>
                    <a:pt x="577" y="15"/>
                  </a:moveTo>
                  <a:cubicBezTo>
                    <a:pt x="351" y="28"/>
                    <a:pt x="28" y="1"/>
                    <a:pt x="1" y="107"/>
                  </a:cubicBezTo>
                  <a:cubicBezTo>
                    <a:pt x="227" y="92"/>
                    <a:pt x="547" y="122"/>
                    <a:pt x="577"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
            <p:cNvSpPr/>
            <p:nvPr/>
          </p:nvSpPr>
          <p:spPr>
            <a:xfrm>
              <a:off x="8896156" y="106133"/>
              <a:ext cx="6924" cy="6203"/>
            </a:xfrm>
            <a:custGeom>
              <a:rect b="b" l="l" r="r" t="t"/>
              <a:pathLst>
                <a:path extrusionOk="0" h="206" w="194">
                  <a:moveTo>
                    <a:pt x="194" y="103"/>
                  </a:moveTo>
                  <a:cubicBezTo>
                    <a:pt x="194" y="53"/>
                    <a:pt x="38" y="0"/>
                    <a:pt x="0" y="103"/>
                  </a:cubicBezTo>
                  <a:cubicBezTo>
                    <a:pt x="0" y="153"/>
                    <a:pt x="156" y="205"/>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
            <p:cNvSpPr/>
            <p:nvPr/>
          </p:nvSpPr>
          <p:spPr>
            <a:xfrm>
              <a:off x="8743823" y="106404"/>
              <a:ext cx="21558" cy="6504"/>
            </a:xfrm>
            <a:custGeom>
              <a:rect b="b" l="l" r="r" t="t"/>
              <a:pathLst>
                <a:path extrusionOk="0" h="216" w="604">
                  <a:moveTo>
                    <a:pt x="603" y="183"/>
                  </a:moveTo>
                  <a:lnTo>
                    <a:pt x="603" y="0"/>
                  </a:lnTo>
                  <a:lnTo>
                    <a:pt x="26" y="0"/>
                  </a:lnTo>
                  <a:cubicBezTo>
                    <a:pt x="0" y="166"/>
                    <a:pt x="219" y="216"/>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
            <p:cNvSpPr/>
            <p:nvPr/>
          </p:nvSpPr>
          <p:spPr>
            <a:xfrm>
              <a:off x="1453300" y="93367"/>
              <a:ext cx="37049" cy="15898"/>
            </a:xfrm>
            <a:custGeom>
              <a:rect b="b" l="l" r="r" t="t"/>
              <a:pathLst>
                <a:path extrusionOk="0" h="528" w="1038">
                  <a:moveTo>
                    <a:pt x="835" y="527"/>
                  </a:moveTo>
                  <a:cubicBezTo>
                    <a:pt x="1038" y="0"/>
                    <a:pt x="0" y="487"/>
                    <a:pt x="835" y="5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
            <p:cNvSpPr/>
            <p:nvPr/>
          </p:nvSpPr>
          <p:spPr>
            <a:xfrm>
              <a:off x="8214763" y="95504"/>
              <a:ext cx="30017" cy="11020"/>
            </a:xfrm>
            <a:custGeom>
              <a:rect b="b" l="l" r="r" t="t"/>
              <a:pathLst>
                <a:path extrusionOk="0" h="366" w="841">
                  <a:moveTo>
                    <a:pt x="578" y="1"/>
                  </a:moveTo>
                  <a:cubicBezTo>
                    <a:pt x="748" y="293"/>
                    <a:pt x="79" y="188"/>
                    <a:pt x="1" y="365"/>
                  </a:cubicBezTo>
                  <a:lnTo>
                    <a:pt x="771" y="365"/>
                  </a:lnTo>
                  <a:cubicBezTo>
                    <a:pt x="738" y="229"/>
                    <a:pt x="840" y="30"/>
                    <a:pt x="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
            <p:cNvSpPr/>
            <p:nvPr/>
          </p:nvSpPr>
          <p:spPr>
            <a:xfrm>
              <a:off x="6590249" y="103724"/>
              <a:ext cx="13849" cy="2710"/>
            </a:xfrm>
            <a:custGeom>
              <a:rect b="b" l="l" r="r" t="t"/>
              <a:pathLst>
                <a:path extrusionOk="0" h="90" w="388">
                  <a:moveTo>
                    <a:pt x="388" y="1"/>
                  </a:moveTo>
                  <a:cubicBezTo>
                    <a:pt x="239" y="20"/>
                    <a:pt x="8" y="3"/>
                    <a:pt x="0" y="89"/>
                  </a:cubicBezTo>
                  <a:cubicBezTo>
                    <a:pt x="153" y="70"/>
                    <a:pt x="384" y="88"/>
                    <a:pt x="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
            <p:cNvSpPr/>
            <p:nvPr/>
          </p:nvSpPr>
          <p:spPr>
            <a:xfrm>
              <a:off x="5127490" y="102971"/>
              <a:ext cx="14099" cy="4336"/>
            </a:xfrm>
            <a:custGeom>
              <a:rect b="b" l="l" r="r" t="t"/>
              <a:pathLst>
                <a:path extrusionOk="0" h="144" w="395">
                  <a:moveTo>
                    <a:pt x="294" y="26"/>
                  </a:moveTo>
                  <a:cubicBezTo>
                    <a:pt x="241" y="1"/>
                    <a:pt x="1" y="69"/>
                    <a:pt x="103" y="114"/>
                  </a:cubicBezTo>
                  <a:cubicBezTo>
                    <a:pt x="156" y="143"/>
                    <a:pt x="395"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
            <p:cNvSpPr/>
            <p:nvPr/>
          </p:nvSpPr>
          <p:spPr>
            <a:xfrm>
              <a:off x="2191979" y="98274"/>
              <a:ext cx="22665" cy="8250"/>
            </a:xfrm>
            <a:custGeom>
              <a:rect b="b" l="l" r="r" t="t"/>
              <a:pathLst>
                <a:path extrusionOk="0" h="274" w="635">
                  <a:moveTo>
                    <a:pt x="1" y="273"/>
                  </a:moveTo>
                  <a:lnTo>
                    <a:pt x="385" y="273"/>
                  </a:lnTo>
                  <a:cubicBezTo>
                    <a:pt x="400" y="157"/>
                    <a:pt x="635" y="146"/>
                    <a:pt x="578" y="0"/>
                  </a:cubicBezTo>
                  <a:lnTo>
                    <a:pt x="0" y="0"/>
                  </a:lnTo>
                  <a:cubicBezTo>
                    <a:pt x="1" y="92"/>
                    <a:pt x="1" y="182"/>
                    <a:pt x="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
            <p:cNvSpPr/>
            <p:nvPr/>
          </p:nvSpPr>
          <p:spPr>
            <a:xfrm>
              <a:off x="8803072" y="100231"/>
              <a:ext cx="14099" cy="4246"/>
            </a:xfrm>
            <a:custGeom>
              <a:rect b="b" l="l" r="r" t="t"/>
              <a:pathLst>
                <a:path extrusionOk="0" h="141" w="395">
                  <a:moveTo>
                    <a:pt x="102" y="117"/>
                  </a:moveTo>
                  <a:cubicBezTo>
                    <a:pt x="157" y="140"/>
                    <a:pt x="395" y="72"/>
                    <a:pt x="295" y="25"/>
                  </a:cubicBezTo>
                  <a:cubicBezTo>
                    <a:pt x="242" y="0"/>
                    <a:pt x="0" y="71"/>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
            <p:cNvSpPr/>
            <p:nvPr/>
          </p:nvSpPr>
          <p:spPr>
            <a:xfrm>
              <a:off x="6934854" y="91259"/>
              <a:ext cx="20309" cy="13550"/>
            </a:xfrm>
            <a:custGeom>
              <a:rect b="b" l="l" r="r" t="t"/>
              <a:pathLst>
                <a:path extrusionOk="0" h="450" w="569">
                  <a:moveTo>
                    <a:pt x="375" y="415"/>
                  </a:moveTo>
                  <a:cubicBezTo>
                    <a:pt x="387" y="359"/>
                    <a:pt x="405" y="306"/>
                    <a:pt x="569" y="323"/>
                  </a:cubicBezTo>
                  <a:lnTo>
                    <a:pt x="569" y="142"/>
                  </a:lnTo>
                  <a:cubicBezTo>
                    <a:pt x="95" y="1"/>
                    <a:pt x="1" y="450"/>
                    <a:pt x="375" y="4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
            <p:cNvSpPr/>
            <p:nvPr/>
          </p:nvSpPr>
          <p:spPr>
            <a:xfrm>
              <a:off x="6136034" y="98124"/>
              <a:ext cx="23950" cy="5992"/>
            </a:xfrm>
            <a:custGeom>
              <a:rect b="b" l="l" r="r" t="t"/>
              <a:pathLst>
                <a:path extrusionOk="0" h="199" w="671">
                  <a:moveTo>
                    <a:pt x="579" y="5"/>
                  </a:moveTo>
                  <a:cubicBezTo>
                    <a:pt x="248" y="0"/>
                    <a:pt x="83" y="76"/>
                    <a:pt x="0" y="187"/>
                  </a:cubicBezTo>
                  <a:cubicBezTo>
                    <a:pt x="303" y="178"/>
                    <a:pt x="670" y="198"/>
                    <a:pt x="579" y="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
            <p:cNvSpPr/>
            <p:nvPr/>
          </p:nvSpPr>
          <p:spPr>
            <a:xfrm>
              <a:off x="7863662" y="90055"/>
              <a:ext cx="33587" cy="17313"/>
            </a:xfrm>
            <a:custGeom>
              <a:rect b="b" l="l" r="r" t="t"/>
              <a:pathLst>
                <a:path extrusionOk="0" h="575" w="941">
                  <a:moveTo>
                    <a:pt x="1" y="92"/>
                  </a:moveTo>
                  <a:lnTo>
                    <a:pt x="1" y="275"/>
                  </a:lnTo>
                  <a:cubicBezTo>
                    <a:pt x="357" y="575"/>
                    <a:pt x="941" y="0"/>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
            <p:cNvSpPr/>
            <p:nvPr/>
          </p:nvSpPr>
          <p:spPr>
            <a:xfrm>
              <a:off x="6552344" y="97491"/>
              <a:ext cx="14063" cy="4306"/>
            </a:xfrm>
            <a:custGeom>
              <a:rect b="b" l="l" r="r" t="t"/>
              <a:pathLst>
                <a:path extrusionOk="0" h="143" w="394">
                  <a:moveTo>
                    <a:pt x="293" y="26"/>
                  </a:moveTo>
                  <a:cubicBezTo>
                    <a:pt x="238" y="0"/>
                    <a:pt x="1" y="71"/>
                    <a:pt x="100" y="116"/>
                  </a:cubicBezTo>
                  <a:cubicBezTo>
                    <a:pt x="154" y="142"/>
                    <a:pt x="394"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
            <p:cNvSpPr/>
            <p:nvPr/>
          </p:nvSpPr>
          <p:spPr>
            <a:xfrm>
              <a:off x="4370609" y="79005"/>
              <a:ext cx="37763" cy="26828"/>
            </a:xfrm>
            <a:custGeom>
              <a:rect b="b" l="l" r="r" t="t"/>
              <a:pathLst>
                <a:path extrusionOk="0" h="891" w="1058">
                  <a:moveTo>
                    <a:pt x="1058" y="549"/>
                  </a:moveTo>
                  <a:lnTo>
                    <a:pt x="1058" y="367"/>
                  </a:lnTo>
                  <a:cubicBezTo>
                    <a:pt x="280" y="1"/>
                    <a:pt x="0" y="891"/>
                    <a:pt x="1058"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
            <p:cNvSpPr/>
            <p:nvPr/>
          </p:nvSpPr>
          <p:spPr>
            <a:xfrm>
              <a:off x="9080076" y="87315"/>
              <a:ext cx="22700" cy="8220"/>
            </a:xfrm>
            <a:custGeom>
              <a:rect b="b" l="l" r="r" t="t"/>
              <a:pathLst>
                <a:path extrusionOk="0" h="273" w="636">
                  <a:moveTo>
                    <a:pt x="634" y="0"/>
                  </a:moveTo>
                  <a:lnTo>
                    <a:pt x="249" y="0"/>
                  </a:lnTo>
                  <a:cubicBezTo>
                    <a:pt x="236" y="116"/>
                    <a:pt x="1" y="125"/>
                    <a:pt x="54" y="273"/>
                  </a:cubicBezTo>
                  <a:lnTo>
                    <a:pt x="635" y="273"/>
                  </a:lnTo>
                  <a:cubicBezTo>
                    <a:pt x="634" y="183"/>
                    <a:pt x="634" y="91"/>
                    <a:pt x="6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
            <p:cNvSpPr/>
            <p:nvPr/>
          </p:nvSpPr>
          <p:spPr>
            <a:xfrm>
              <a:off x="72026" y="89693"/>
              <a:ext cx="6924" cy="6233"/>
            </a:xfrm>
            <a:custGeom>
              <a:rect b="b" l="l" r="r" t="t"/>
              <a:pathLst>
                <a:path extrusionOk="0" h="207" w="194">
                  <a:moveTo>
                    <a:pt x="194" y="104"/>
                  </a:moveTo>
                  <a:cubicBezTo>
                    <a:pt x="194" y="53"/>
                    <a:pt x="39" y="1"/>
                    <a:pt x="1" y="104"/>
                  </a:cubicBezTo>
                  <a:cubicBezTo>
                    <a:pt x="1" y="152"/>
                    <a:pt x="157"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
            <p:cNvSpPr/>
            <p:nvPr/>
          </p:nvSpPr>
          <p:spPr>
            <a:xfrm>
              <a:off x="8724086" y="86953"/>
              <a:ext cx="6960" cy="6233"/>
            </a:xfrm>
            <a:custGeom>
              <a:rect b="b" l="l" r="r" t="t"/>
              <a:pathLst>
                <a:path extrusionOk="0" h="207" w="195">
                  <a:moveTo>
                    <a:pt x="193" y="103"/>
                  </a:moveTo>
                  <a:cubicBezTo>
                    <a:pt x="194" y="53"/>
                    <a:pt x="37" y="0"/>
                    <a:pt x="1" y="103"/>
                  </a:cubicBezTo>
                  <a:cubicBezTo>
                    <a:pt x="1" y="154"/>
                    <a:pt x="159" y="207"/>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
            <p:cNvSpPr/>
            <p:nvPr/>
          </p:nvSpPr>
          <p:spPr>
            <a:xfrm>
              <a:off x="8373378" y="79125"/>
              <a:ext cx="39583" cy="16801"/>
            </a:xfrm>
            <a:custGeom>
              <a:rect b="b" l="l" r="r" t="t"/>
              <a:pathLst>
                <a:path extrusionOk="0" h="558" w="1109">
                  <a:moveTo>
                    <a:pt x="954" y="455"/>
                  </a:moveTo>
                  <a:cubicBezTo>
                    <a:pt x="1109" y="142"/>
                    <a:pt x="776" y="57"/>
                    <a:pt x="378" y="1"/>
                  </a:cubicBezTo>
                  <a:cubicBezTo>
                    <a:pt x="0" y="174"/>
                    <a:pt x="175" y="558"/>
                    <a:pt x="954"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
            <p:cNvSpPr/>
            <p:nvPr/>
          </p:nvSpPr>
          <p:spPr>
            <a:xfrm>
              <a:off x="5719368" y="89302"/>
              <a:ext cx="14170" cy="4276"/>
            </a:xfrm>
            <a:custGeom>
              <a:rect b="b" l="l" r="r" t="t"/>
              <a:pathLst>
                <a:path extrusionOk="0" h="142" w="397">
                  <a:moveTo>
                    <a:pt x="294" y="25"/>
                  </a:moveTo>
                  <a:cubicBezTo>
                    <a:pt x="242" y="1"/>
                    <a:pt x="1" y="70"/>
                    <a:pt x="104" y="115"/>
                  </a:cubicBezTo>
                  <a:cubicBezTo>
                    <a:pt x="157" y="142"/>
                    <a:pt x="396"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
            <p:cNvSpPr/>
            <p:nvPr/>
          </p:nvSpPr>
          <p:spPr>
            <a:xfrm>
              <a:off x="749886" y="89302"/>
              <a:ext cx="14027" cy="4276"/>
            </a:xfrm>
            <a:custGeom>
              <a:rect b="b" l="l" r="r" t="t"/>
              <a:pathLst>
                <a:path extrusionOk="0" h="142" w="393">
                  <a:moveTo>
                    <a:pt x="294" y="25"/>
                  </a:moveTo>
                  <a:cubicBezTo>
                    <a:pt x="240" y="1"/>
                    <a:pt x="0" y="70"/>
                    <a:pt x="98" y="115"/>
                  </a:cubicBezTo>
                  <a:cubicBezTo>
                    <a:pt x="155" y="142"/>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
            <p:cNvSpPr/>
            <p:nvPr/>
          </p:nvSpPr>
          <p:spPr>
            <a:xfrm>
              <a:off x="8799859" y="87315"/>
              <a:ext cx="13777" cy="2770"/>
            </a:xfrm>
            <a:custGeom>
              <a:rect b="b" l="l" r="r" t="t"/>
              <a:pathLst>
                <a:path extrusionOk="0" h="92" w="386">
                  <a:moveTo>
                    <a:pt x="385" y="0"/>
                  </a:moveTo>
                  <a:cubicBezTo>
                    <a:pt x="235" y="21"/>
                    <a:pt x="3" y="1"/>
                    <a:pt x="0" y="91"/>
                  </a:cubicBezTo>
                  <a:cubicBezTo>
                    <a:pt x="149" y="72"/>
                    <a:pt x="379"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
            <p:cNvSpPr/>
            <p:nvPr/>
          </p:nvSpPr>
          <p:spPr>
            <a:xfrm>
              <a:off x="6459581" y="65606"/>
              <a:ext cx="52754" cy="24479"/>
            </a:xfrm>
            <a:custGeom>
              <a:rect b="b" l="l" r="r" t="t"/>
              <a:pathLst>
                <a:path extrusionOk="0" h="813" w="1478">
                  <a:moveTo>
                    <a:pt x="1" y="812"/>
                  </a:moveTo>
                  <a:cubicBezTo>
                    <a:pt x="1477" y="679"/>
                    <a:pt x="31" y="0"/>
                    <a:pt x="1" y="8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
            <p:cNvSpPr/>
            <p:nvPr/>
          </p:nvSpPr>
          <p:spPr>
            <a:xfrm>
              <a:off x="729291" y="86562"/>
              <a:ext cx="13991" cy="4306"/>
            </a:xfrm>
            <a:custGeom>
              <a:rect b="b" l="l" r="r" t="t"/>
              <a:pathLst>
                <a:path extrusionOk="0" h="143" w="392">
                  <a:moveTo>
                    <a:pt x="291" y="25"/>
                  </a:moveTo>
                  <a:cubicBezTo>
                    <a:pt x="242" y="0"/>
                    <a:pt x="0" y="69"/>
                    <a:pt x="99" y="116"/>
                  </a:cubicBezTo>
                  <a:cubicBezTo>
                    <a:pt x="153" y="143"/>
                    <a:pt x="392"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
            <p:cNvSpPr/>
            <p:nvPr/>
          </p:nvSpPr>
          <p:spPr>
            <a:xfrm>
              <a:off x="3272656" y="78764"/>
              <a:ext cx="7031" cy="6203"/>
            </a:xfrm>
            <a:custGeom>
              <a:rect b="b" l="l" r="r" t="t"/>
              <a:pathLst>
                <a:path extrusionOk="0" h="206" w="197">
                  <a:moveTo>
                    <a:pt x="195" y="101"/>
                  </a:moveTo>
                  <a:cubicBezTo>
                    <a:pt x="197" y="53"/>
                    <a:pt x="40" y="1"/>
                    <a:pt x="2" y="101"/>
                  </a:cubicBezTo>
                  <a:cubicBezTo>
                    <a:pt x="1" y="154"/>
                    <a:pt x="159" y="206"/>
                    <a:pt x="195"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
            <p:cNvSpPr/>
            <p:nvPr/>
          </p:nvSpPr>
          <p:spPr>
            <a:xfrm>
              <a:off x="7017123" y="73615"/>
              <a:ext cx="22558" cy="8220"/>
            </a:xfrm>
            <a:custGeom>
              <a:rect b="b" l="l" r="r" t="t"/>
              <a:pathLst>
                <a:path extrusionOk="0" h="273" w="632">
                  <a:moveTo>
                    <a:pt x="577" y="1"/>
                  </a:moveTo>
                  <a:lnTo>
                    <a:pt x="1" y="1"/>
                  </a:lnTo>
                  <a:lnTo>
                    <a:pt x="1" y="272"/>
                  </a:lnTo>
                  <a:lnTo>
                    <a:pt x="386" y="272"/>
                  </a:lnTo>
                  <a:cubicBezTo>
                    <a:pt x="396" y="159"/>
                    <a:pt x="631" y="148"/>
                    <a:pt x="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
            <p:cNvSpPr/>
            <p:nvPr/>
          </p:nvSpPr>
          <p:spPr>
            <a:xfrm>
              <a:off x="6700465" y="73676"/>
              <a:ext cx="20666" cy="8190"/>
            </a:xfrm>
            <a:custGeom>
              <a:rect b="b" l="l" r="r" t="t"/>
              <a:pathLst>
                <a:path extrusionOk="0" h="272" w="579">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
            <p:cNvSpPr/>
            <p:nvPr/>
          </p:nvSpPr>
          <p:spPr>
            <a:xfrm>
              <a:off x="3668300" y="78372"/>
              <a:ext cx="14099" cy="4246"/>
            </a:xfrm>
            <a:custGeom>
              <a:rect b="b" l="l" r="r" t="t"/>
              <a:pathLst>
                <a:path extrusionOk="0" h="141" w="395">
                  <a:moveTo>
                    <a:pt x="293" y="27"/>
                  </a:moveTo>
                  <a:cubicBezTo>
                    <a:pt x="240" y="1"/>
                    <a:pt x="1" y="70"/>
                    <a:pt x="102" y="116"/>
                  </a:cubicBezTo>
                  <a:cubicBezTo>
                    <a:pt x="153" y="140"/>
                    <a:pt x="395" y="71"/>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
            <p:cNvSpPr/>
            <p:nvPr/>
          </p:nvSpPr>
          <p:spPr>
            <a:xfrm>
              <a:off x="2267753" y="76054"/>
              <a:ext cx="6996" cy="6203"/>
            </a:xfrm>
            <a:custGeom>
              <a:rect b="b" l="l" r="r" t="t"/>
              <a:pathLst>
                <a:path extrusionOk="0" h="206" w="196">
                  <a:moveTo>
                    <a:pt x="194" y="104"/>
                  </a:moveTo>
                  <a:cubicBezTo>
                    <a:pt x="195" y="53"/>
                    <a:pt x="39" y="1"/>
                    <a:pt x="2" y="104"/>
                  </a:cubicBezTo>
                  <a:cubicBezTo>
                    <a:pt x="1" y="152"/>
                    <a:pt x="156" y="206"/>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
            <p:cNvSpPr/>
            <p:nvPr/>
          </p:nvSpPr>
          <p:spPr>
            <a:xfrm>
              <a:off x="8169898" y="75663"/>
              <a:ext cx="14027" cy="4246"/>
            </a:xfrm>
            <a:custGeom>
              <a:rect b="b" l="l" r="r" t="t"/>
              <a:pathLst>
                <a:path extrusionOk="0" h="141" w="393">
                  <a:moveTo>
                    <a:pt x="295" y="25"/>
                  </a:moveTo>
                  <a:cubicBezTo>
                    <a:pt x="240" y="1"/>
                    <a:pt x="1" y="69"/>
                    <a:pt x="101" y="117"/>
                  </a:cubicBezTo>
                  <a:cubicBezTo>
                    <a:pt x="154" y="140"/>
                    <a:pt x="392"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
            <p:cNvSpPr/>
            <p:nvPr/>
          </p:nvSpPr>
          <p:spPr>
            <a:xfrm>
              <a:off x="330042" y="75663"/>
              <a:ext cx="14027" cy="4246"/>
            </a:xfrm>
            <a:custGeom>
              <a:rect b="b" l="l" r="r" t="t"/>
              <a:pathLst>
                <a:path extrusionOk="0" h="141" w="393">
                  <a:moveTo>
                    <a:pt x="294" y="25"/>
                  </a:moveTo>
                  <a:cubicBezTo>
                    <a:pt x="241" y="1"/>
                    <a:pt x="1" y="69"/>
                    <a:pt x="100" y="117"/>
                  </a:cubicBezTo>
                  <a:cubicBezTo>
                    <a:pt x="153" y="140"/>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
            <p:cNvSpPr/>
            <p:nvPr/>
          </p:nvSpPr>
          <p:spPr>
            <a:xfrm>
              <a:off x="6855189" y="72923"/>
              <a:ext cx="14027" cy="4215"/>
            </a:xfrm>
            <a:custGeom>
              <a:rect b="b" l="l" r="r" t="t"/>
              <a:pathLst>
                <a:path extrusionOk="0" h="140" w="393">
                  <a:moveTo>
                    <a:pt x="294" y="24"/>
                  </a:moveTo>
                  <a:cubicBezTo>
                    <a:pt x="241" y="0"/>
                    <a:pt x="1" y="68"/>
                    <a:pt x="101" y="115"/>
                  </a:cubicBezTo>
                  <a:cubicBezTo>
                    <a:pt x="153" y="140"/>
                    <a:pt x="392"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
            <p:cNvSpPr/>
            <p:nvPr/>
          </p:nvSpPr>
          <p:spPr>
            <a:xfrm>
              <a:off x="6593925" y="67804"/>
              <a:ext cx="23914" cy="5841"/>
            </a:xfrm>
            <a:custGeom>
              <a:rect b="b" l="l" r="r" t="t"/>
              <a:pathLst>
                <a:path extrusionOk="0" h="194" w="670">
                  <a:moveTo>
                    <a:pt x="477" y="194"/>
                  </a:moveTo>
                  <a:cubicBezTo>
                    <a:pt x="477" y="104"/>
                    <a:pt x="633" y="87"/>
                    <a:pt x="670" y="12"/>
                  </a:cubicBezTo>
                  <a:cubicBezTo>
                    <a:pt x="370" y="20"/>
                    <a:pt x="0" y="1"/>
                    <a:pt x="92"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
            <p:cNvSpPr/>
            <p:nvPr/>
          </p:nvSpPr>
          <p:spPr>
            <a:xfrm>
              <a:off x="6080926" y="65095"/>
              <a:ext cx="6996" cy="6233"/>
            </a:xfrm>
            <a:custGeom>
              <a:rect b="b" l="l" r="r" t="t"/>
              <a:pathLst>
                <a:path extrusionOk="0" h="207" w="196">
                  <a:moveTo>
                    <a:pt x="195" y="104"/>
                  </a:moveTo>
                  <a:cubicBezTo>
                    <a:pt x="196" y="54"/>
                    <a:pt x="39" y="1"/>
                    <a:pt x="4" y="104"/>
                  </a:cubicBezTo>
                  <a:cubicBezTo>
                    <a:pt x="0" y="153"/>
                    <a:pt x="157"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
            <p:cNvSpPr/>
            <p:nvPr/>
          </p:nvSpPr>
          <p:spPr>
            <a:xfrm>
              <a:off x="5578492" y="62746"/>
              <a:ext cx="13777" cy="5480"/>
            </a:xfrm>
            <a:custGeom>
              <a:rect b="b" l="l" r="r" t="t"/>
              <a:pathLst>
                <a:path extrusionOk="0" h="182" w="386">
                  <a:moveTo>
                    <a:pt x="386" y="0"/>
                  </a:moveTo>
                  <a:lnTo>
                    <a:pt x="0" y="0"/>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
            <p:cNvSpPr/>
            <p:nvPr/>
          </p:nvSpPr>
          <p:spPr>
            <a:xfrm>
              <a:off x="2188517" y="64703"/>
              <a:ext cx="13956" cy="4276"/>
            </a:xfrm>
            <a:custGeom>
              <a:rect b="b" l="l" r="r" t="t"/>
              <a:pathLst>
                <a:path extrusionOk="0" h="142" w="391">
                  <a:moveTo>
                    <a:pt x="98" y="117"/>
                  </a:moveTo>
                  <a:cubicBezTo>
                    <a:pt x="152" y="141"/>
                    <a:pt x="391" y="74"/>
                    <a:pt x="290" y="27"/>
                  </a:cubicBezTo>
                  <a:cubicBezTo>
                    <a:pt x="238" y="0"/>
                    <a:pt x="1" y="68"/>
                    <a:pt x="98"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
            <p:cNvSpPr/>
            <p:nvPr/>
          </p:nvSpPr>
          <p:spPr>
            <a:xfrm>
              <a:off x="614899" y="59976"/>
              <a:ext cx="21594" cy="6444"/>
            </a:xfrm>
            <a:custGeom>
              <a:rect b="b" l="l" r="r" t="t"/>
              <a:pathLst>
                <a:path extrusionOk="0" h="214" w="605">
                  <a:moveTo>
                    <a:pt x="605" y="182"/>
                  </a:moveTo>
                  <a:lnTo>
                    <a:pt x="605" y="1"/>
                  </a:lnTo>
                  <a:lnTo>
                    <a:pt x="27" y="1"/>
                  </a:lnTo>
                  <a:cubicBezTo>
                    <a:pt x="0" y="164"/>
                    <a:pt x="217" y="214"/>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
            <p:cNvSpPr/>
            <p:nvPr/>
          </p:nvSpPr>
          <p:spPr>
            <a:xfrm>
              <a:off x="5279002" y="56484"/>
              <a:ext cx="13920" cy="4276"/>
            </a:xfrm>
            <a:custGeom>
              <a:rect b="b" l="l" r="r" t="t"/>
              <a:pathLst>
                <a:path extrusionOk="0" h="142" w="390">
                  <a:moveTo>
                    <a:pt x="291" y="25"/>
                  </a:moveTo>
                  <a:cubicBezTo>
                    <a:pt x="238" y="1"/>
                    <a:pt x="1" y="70"/>
                    <a:pt x="100" y="117"/>
                  </a:cubicBezTo>
                  <a:cubicBezTo>
                    <a:pt x="152" y="142"/>
                    <a:pt x="390"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
            <p:cNvSpPr/>
            <p:nvPr/>
          </p:nvSpPr>
          <p:spPr>
            <a:xfrm>
              <a:off x="2031009" y="51937"/>
              <a:ext cx="34086" cy="8822"/>
            </a:xfrm>
            <a:custGeom>
              <a:rect b="b" l="l" r="r" t="t"/>
              <a:pathLst>
                <a:path extrusionOk="0" h="293" w="955">
                  <a:moveTo>
                    <a:pt x="76" y="176"/>
                  </a:moveTo>
                  <a:cubicBezTo>
                    <a:pt x="323" y="182"/>
                    <a:pt x="346" y="293"/>
                    <a:pt x="655" y="268"/>
                  </a:cubicBezTo>
                  <a:cubicBezTo>
                    <a:pt x="954" y="45"/>
                    <a:pt x="0" y="0"/>
                    <a:pt x="76" y="1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
            <p:cNvSpPr/>
            <p:nvPr/>
          </p:nvSpPr>
          <p:spPr>
            <a:xfrm>
              <a:off x="4728348" y="53744"/>
              <a:ext cx="14063" cy="4276"/>
            </a:xfrm>
            <a:custGeom>
              <a:rect b="b" l="l" r="r" t="t"/>
              <a:pathLst>
                <a:path extrusionOk="0" h="142" w="394">
                  <a:moveTo>
                    <a:pt x="101" y="116"/>
                  </a:moveTo>
                  <a:cubicBezTo>
                    <a:pt x="154" y="141"/>
                    <a:pt x="394" y="72"/>
                    <a:pt x="293" y="25"/>
                  </a:cubicBezTo>
                  <a:cubicBezTo>
                    <a:pt x="241" y="0"/>
                    <a:pt x="1"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
            <p:cNvSpPr/>
            <p:nvPr/>
          </p:nvSpPr>
          <p:spPr>
            <a:xfrm>
              <a:off x="4105561" y="51184"/>
              <a:ext cx="13777" cy="6835"/>
            </a:xfrm>
            <a:custGeom>
              <a:rect b="b" l="l" r="r" t="t"/>
              <a:pathLst>
                <a:path extrusionOk="0" h="227" w="386">
                  <a:moveTo>
                    <a:pt x="385" y="110"/>
                  </a:moveTo>
                  <a:cubicBezTo>
                    <a:pt x="346" y="0"/>
                    <a:pt x="174" y="54"/>
                    <a:pt x="0" y="110"/>
                  </a:cubicBezTo>
                  <a:cubicBezTo>
                    <a:pt x="3" y="201"/>
                    <a:pt x="338" y="226"/>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
            <p:cNvSpPr/>
            <p:nvPr/>
          </p:nvSpPr>
          <p:spPr>
            <a:xfrm>
              <a:off x="1283479" y="51787"/>
              <a:ext cx="13777" cy="2740"/>
            </a:xfrm>
            <a:custGeom>
              <a:rect b="b" l="l" r="r" t="t"/>
              <a:pathLst>
                <a:path extrusionOk="0" h="91" w="386">
                  <a:moveTo>
                    <a:pt x="385" y="0"/>
                  </a:moveTo>
                  <a:cubicBezTo>
                    <a:pt x="235" y="20"/>
                    <a:pt x="4" y="1"/>
                    <a:pt x="0" y="90"/>
                  </a:cubicBezTo>
                  <a:cubicBezTo>
                    <a:pt x="151" y="72"/>
                    <a:pt x="380"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
            <p:cNvSpPr/>
            <p:nvPr/>
          </p:nvSpPr>
          <p:spPr>
            <a:xfrm>
              <a:off x="762021" y="43597"/>
              <a:ext cx="27198" cy="10930"/>
            </a:xfrm>
            <a:custGeom>
              <a:rect b="b" l="l" r="r" t="t"/>
              <a:pathLst>
                <a:path extrusionOk="0" h="363" w="762">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
            <p:cNvSpPr/>
            <p:nvPr/>
          </p:nvSpPr>
          <p:spPr>
            <a:xfrm>
              <a:off x="4511592" y="45614"/>
              <a:ext cx="13920" cy="7407"/>
            </a:xfrm>
            <a:custGeom>
              <a:rect b="b" l="l" r="r" t="t"/>
              <a:pathLst>
                <a:path extrusionOk="0" h="246" w="390">
                  <a:moveTo>
                    <a:pt x="389" y="114"/>
                  </a:moveTo>
                  <a:cubicBezTo>
                    <a:pt x="384" y="21"/>
                    <a:pt x="50" y="0"/>
                    <a:pt x="0" y="114"/>
                  </a:cubicBezTo>
                  <a:cubicBezTo>
                    <a:pt x="220" y="106"/>
                    <a:pt x="303" y="245"/>
                    <a:pt x="38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
            <p:cNvSpPr/>
            <p:nvPr/>
          </p:nvSpPr>
          <p:spPr>
            <a:xfrm>
              <a:off x="874486" y="40797"/>
              <a:ext cx="25592" cy="11020"/>
            </a:xfrm>
            <a:custGeom>
              <a:rect b="b" l="l" r="r" t="t"/>
              <a:pathLst>
                <a:path extrusionOk="0" h="366" w="717">
                  <a:moveTo>
                    <a:pt x="83" y="365"/>
                  </a:moveTo>
                  <a:lnTo>
                    <a:pt x="660" y="365"/>
                  </a:lnTo>
                  <a:cubicBezTo>
                    <a:pt x="716" y="159"/>
                    <a:pt x="614" y="23"/>
                    <a:pt x="275" y="1"/>
                  </a:cubicBezTo>
                  <a:cubicBezTo>
                    <a:pt x="215" y="126"/>
                    <a:pt x="1" y="174"/>
                    <a:pt x="83"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
            <p:cNvSpPr/>
            <p:nvPr/>
          </p:nvSpPr>
          <p:spPr>
            <a:xfrm>
              <a:off x="4619595" y="35739"/>
              <a:ext cx="36621" cy="17946"/>
            </a:xfrm>
            <a:custGeom>
              <a:rect b="b" l="l" r="r" t="t"/>
              <a:pathLst>
                <a:path extrusionOk="0" h="596" w="1026">
                  <a:moveTo>
                    <a:pt x="1026" y="170"/>
                  </a:moveTo>
                  <a:cubicBezTo>
                    <a:pt x="411" y="224"/>
                    <a:pt x="429" y="0"/>
                    <a:pt x="61" y="170"/>
                  </a:cubicBezTo>
                  <a:cubicBezTo>
                    <a:pt x="0" y="596"/>
                    <a:pt x="953" y="413"/>
                    <a:pt x="1026" y="1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
            <p:cNvSpPr/>
            <p:nvPr/>
          </p:nvSpPr>
          <p:spPr>
            <a:xfrm>
              <a:off x="1214593" y="43236"/>
              <a:ext cx="7031" cy="6203"/>
            </a:xfrm>
            <a:custGeom>
              <a:rect b="b" l="l" r="r" t="t"/>
              <a:pathLst>
                <a:path extrusionOk="0" h="206" w="197">
                  <a:moveTo>
                    <a:pt x="194" y="104"/>
                  </a:moveTo>
                  <a:cubicBezTo>
                    <a:pt x="197" y="54"/>
                    <a:pt x="39" y="1"/>
                    <a:pt x="1" y="104"/>
                  </a:cubicBezTo>
                  <a:cubicBezTo>
                    <a:pt x="1" y="152"/>
                    <a:pt x="159" y="206"/>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
            <p:cNvSpPr/>
            <p:nvPr/>
          </p:nvSpPr>
          <p:spPr>
            <a:xfrm>
              <a:off x="5826301" y="38148"/>
              <a:ext cx="20737" cy="8220"/>
            </a:xfrm>
            <a:custGeom>
              <a:rect b="b" l="l" r="r" t="t"/>
              <a:pathLst>
                <a:path extrusionOk="0" h="273" w="581">
                  <a:moveTo>
                    <a:pt x="580" y="0"/>
                  </a:moveTo>
                  <a:lnTo>
                    <a:pt x="1" y="0"/>
                  </a:lnTo>
                  <a:lnTo>
                    <a:pt x="1" y="273"/>
                  </a:lnTo>
                  <a:lnTo>
                    <a:pt x="580"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
            <p:cNvSpPr/>
            <p:nvPr/>
          </p:nvSpPr>
          <p:spPr>
            <a:xfrm>
              <a:off x="4717177" y="38178"/>
              <a:ext cx="14812" cy="9455"/>
            </a:xfrm>
            <a:custGeom>
              <a:rect b="b" l="l" r="r" t="t"/>
              <a:pathLst>
                <a:path extrusionOk="0" h="314" w="415">
                  <a:moveTo>
                    <a:pt x="414" y="272"/>
                  </a:moveTo>
                  <a:lnTo>
                    <a:pt x="414" y="90"/>
                  </a:lnTo>
                  <a:cubicBezTo>
                    <a:pt x="219" y="90"/>
                    <a:pt x="185" y="17"/>
                    <a:pt x="27" y="0"/>
                  </a:cubicBezTo>
                  <a:cubicBezTo>
                    <a:pt x="46" y="141"/>
                    <a:pt x="1" y="314"/>
                    <a:pt x="414"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
            <p:cNvSpPr/>
            <p:nvPr/>
          </p:nvSpPr>
          <p:spPr>
            <a:xfrm>
              <a:off x="860066" y="40105"/>
              <a:ext cx="13991" cy="4215"/>
            </a:xfrm>
            <a:custGeom>
              <a:rect b="b" l="l" r="r" t="t"/>
              <a:pathLst>
                <a:path extrusionOk="0" h="140" w="392">
                  <a:moveTo>
                    <a:pt x="294" y="25"/>
                  </a:moveTo>
                  <a:cubicBezTo>
                    <a:pt x="240" y="0"/>
                    <a:pt x="0" y="68"/>
                    <a:pt x="98" y="117"/>
                  </a:cubicBezTo>
                  <a:cubicBezTo>
                    <a:pt x="154" y="140"/>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
            <p:cNvSpPr/>
            <p:nvPr/>
          </p:nvSpPr>
          <p:spPr>
            <a:xfrm>
              <a:off x="8834195" y="34836"/>
              <a:ext cx="13884" cy="6715"/>
            </a:xfrm>
            <a:custGeom>
              <a:rect b="b" l="l" r="r" t="t"/>
              <a:pathLst>
                <a:path extrusionOk="0" h="223" w="389">
                  <a:moveTo>
                    <a:pt x="388" y="110"/>
                  </a:moveTo>
                  <a:cubicBezTo>
                    <a:pt x="346" y="0"/>
                    <a:pt x="173" y="54"/>
                    <a:pt x="0" y="110"/>
                  </a:cubicBezTo>
                  <a:cubicBezTo>
                    <a:pt x="6" y="200"/>
                    <a:pt x="337" y="222"/>
                    <a:pt x="388"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
            <p:cNvSpPr/>
            <p:nvPr/>
          </p:nvSpPr>
          <p:spPr>
            <a:xfrm>
              <a:off x="9050916" y="31885"/>
              <a:ext cx="14063" cy="4306"/>
            </a:xfrm>
            <a:custGeom>
              <a:rect b="b" l="l" r="r" t="t"/>
              <a:pathLst>
                <a:path extrusionOk="0" h="143" w="394">
                  <a:moveTo>
                    <a:pt x="292" y="25"/>
                  </a:moveTo>
                  <a:cubicBezTo>
                    <a:pt x="240" y="1"/>
                    <a:pt x="1" y="68"/>
                    <a:pt x="100" y="117"/>
                  </a:cubicBezTo>
                  <a:cubicBezTo>
                    <a:pt x="152" y="143"/>
                    <a:pt x="394"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
            <p:cNvSpPr/>
            <p:nvPr/>
          </p:nvSpPr>
          <p:spPr>
            <a:xfrm>
              <a:off x="8968289" y="31885"/>
              <a:ext cx="14063" cy="4306"/>
            </a:xfrm>
            <a:custGeom>
              <a:rect b="b" l="l" r="r" t="t"/>
              <a:pathLst>
                <a:path extrusionOk="0" h="143" w="394">
                  <a:moveTo>
                    <a:pt x="295" y="25"/>
                  </a:moveTo>
                  <a:cubicBezTo>
                    <a:pt x="242" y="1"/>
                    <a:pt x="0" y="68"/>
                    <a:pt x="103" y="117"/>
                  </a:cubicBezTo>
                  <a:cubicBezTo>
                    <a:pt x="155" y="143"/>
                    <a:pt x="393"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
            <p:cNvSpPr/>
            <p:nvPr/>
          </p:nvSpPr>
          <p:spPr>
            <a:xfrm>
              <a:off x="8625790" y="20895"/>
              <a:ext cx="22665" cy="11773"/>
            </a:xfrm>
            <a:custGeom>
              <a:rect b="b" l="l" r="r" t="t"/>
              <a:pathLst>
                <a:path extrusionOk="0" h="391" w="635">
                  <a:moveTo>
                    <a:pt x="635" y="390"/>
                  </a:moveTo>
                  <a:lnTo>
                    <a:pt x="635" y="27"/>
                  </a:lnTo>
                  <a:cubicBezTo>
                    <a:pt x="125" y="0"/>
                    <a:pt x="1" y="153"/>
                    <a:pt x="54" y="3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
            <p:cNvSpPr/>
            <p:nvPr/>
          </p:nvSpPr>
          <p:spPr>
            <a:xfrm>
              <a:off x="1768602" y="29175"/>
              <a:ext cx="14099" cy="4276"/>
            </a:xfrm>
            <a:custGeom>
              <a:rect b="b" l="l" r="r" t="t"/>
              <a:pathLst>
                <a:path extrusionOk="0" h="142" w="395">
                  <a:moveTo>
                    <a:pt x="293" y="25"/>
                  </a:moveTo>
                  <a:cubicBezTo>
                    <a:pt x="239" y="0"/>
                    <a:pt x="1" y="70"/>
                    <a:pt x="100" y="117"/>
                  </a:cubicBezTo>
                  <a:cubicBezTo>
                    <a:pt x="153" y="141"/>
                    <a:pt x="395"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
            <p:cNvSpPr/>
            <p:nvPr/>
          </p:nvSpPr>
          <p:spPr>
            <a:xfrm>
              <a:off x="1744689" y="16289"/>
              <a:ext cx="22986" cy="13670"/>
            </a:xfrm>
            <a:custGeom>
              <a:rect b="b" l="l" r="r" t="t"/>
              <a:pathLst>
                <a:path extrusionOk="0" h="454" w="644">
                  <a:moveTo>
                    <a:pt x="1" y="89"/>
                  </a:moveTo>
                  <a:lnTo>
                    <a:pt x="1" y="453"/>
                  </a:lnTo>
                  <a:lnTo>
                    <a:pt x="578" y="453"/>
                  </a:lnTo>
                  <a:cubicBezTo>
                    <a:pt x="629" y="217"/>
                    <a:pt x="643" y="0"/>
                    <a:pt x="1" y="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
            <p:cNvSpPr/>
            <p:nvPr/>
          </p:nvSpPr>
          <p:spPr>
            <a:xfrm>
              <a:off x="8118324" y="16289"/>
              <a:ext cx="26948" cy="13008"/>
            </a:xfrm>
            <a:custGeom>
              <a:rect b="b" l="l" r="r" t="t"/>
              <a:pathLst>
                <a:path extrusionOk="0" h="432" w="755">
                  <a:moveTo>
                    <a:pt x="194" y="0"/>
                  </a:moveTo>
                  <a:cubicBezTo>
                    <a:pt x="212" y="158"/>
                    <a:pt x="154" y="282"/>
                    <a:pt x="1" y="362"/>
                  </a:cubicBezTo>
                  <a:cubicBezTo>
                    <a:pt x="660" y="431"/>
                    <a:pt x="754" y="16"/>
                    <a:pt x="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
            <p:cNvSpPr/>
            <p:nvPr/>
          </p:nvSpPr>
          <p:spPr>
            <a:xfrm>
              <a:off x="3905901" y="21046"/>
              <a:ext cx="13777" cy="7377"/>
            </a:xfrm>
            <a:custGeom>
              <a:rect b="b" l="l" r="r" t="t"/>
              <a:pathLst>
                <a:path extrusionOk="0" h="245" w="386">
                  <a:moveTo>
                    <a:pt x="386" y="113"/>
                  </a:moveTo>
                  <a:cubicBezTo>
                    <a:pt x="383" y="21"/>
                    <a:pt x="49" y="0"/>
                    <a:pt x="1" y="113"/>
                  </a:cubicBezTo>
                  <a:cubicBezTo>
                    <a:pt x="216" y="103"/>
                    <a:pt x="304" y="244"/>
                    <a:pt x="386"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
            <p:cNvSpPr/>
            <p:nvPr/>
          </p:nvSpPr>
          <p:spPr>
            <a:xfrm>
              <a:off x="1541388" y="23665"/>
              <a:ext cx="14099" cy="4306"/>
            </a:xfrm>
            <a:custGeom>
              <a:rect b="b" l="l" r="r" t="t"/>
              <a:pathLst>
                <a:path extrusionOk="0" h="143" w="395">
                  <a:moveTo>
                    <a:pt x="295" y="26"/>
                  </a:moveTo>
                  <a:cubicBezTo>
                    <a:pt x="242" y="1"/>
                    <a:pt x="0" y="70"/>
                    <a:pt x="102" y="117"/>
                  </a:cubicBezTo>
                  <a:cubicBezTo>
                    <a:pt x="157" y="143"/>
                    <a:pt x="395" y="72"/>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
            <p:cNvSpPr/>
            <p:nvPr/>
          </p:nvSpPr>
          <p:spPr>
            <a:xfrm>
              <a:off x="560719" y="21317"/>
              <a:ext cx="6960" cy="6263"/>
            </a:xfrm>
            <a:custGeom>
              <a:rect b="b" l="l" r="r" t="t"/>
              <a:pathLst>
                <a:path extrusionOk="0" h="208" w="195">
                  <a:moveTo>
                    <a:pt x="195" y="104"/>
                  </a:moveTo>
                  <a:cubicBezTo>
                    <a:pt x="195" y="55"/>
                    <a:pt x="34" y="0"/>
                    <a:pt x="0" y="104"/>
                  </a:cubicBezTo>
                  <a:cubicBezTo>
                    <a:pt x="0" y="154"/>
                    <a:pt x="158" y="208"/>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
            <p:cNvSpPr/>
            <p:nvPr/>
          </p:nvSpPr>
          <p:spPr>
            <a:xfrm>
              <a:off x="271615" y="18125"/>
              <a:ext cx="27662" cy="9966"/>
            </a:xfrm>
            <a:custGeom>
              <a:rect b="b" l="l" r="r" t="t"/>
              <a:pathLst>
                <a:path extrusionOk="0" h="331" w="775">
                  <a:moveTo>
                    <a:pt x="775" y="119"/>
                  </a:moveTo>
                  <a:cubicBezTo>
                    <a:pt x="515" y="2"/>
                    <a:pt x="54" y="1"/>
                    <a:pt x="1" y="210"/>
                  </a:cubicBezTo>
                  <a:cubicBezTo>
                    <a:pt x="257" y="328"/>
                    <a:pt x="719" y="331"/>
                    <a:pt x="775" y="1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
            <p:cNvSpPr/>
            <p:nvPr/>
          </p:nvSpPr>
          <p:spPr>
            <a:xfrm>
              <a:off x="4135935" y="7858"/>
              <a:ext cx="37120" cy="16591"/>
            </a:xfrm>
            <a:custGeom>
              <a:rect b="b" l="l" r="r" t="t"/>
              <a:pathLst>
                <a:path extrusionOk="0" h="551" w="1040">
                  <a:moveTo>
                    <a:pt x="884" y="551"/>
                  </a:moveTo>
                  <a:cubicBezTo>
                    <a:pt x="1039" y="1"/>
                    <a:pt x="0" y="490"/>
                    <a:pt x="884" y="5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
            <p:cNvSpPr/>
            <p:nvPr/>
          </p:nvSpPr>
          <p:spPr>
            <a:xfrm>
              <a:off x="860887" y="16409"/>
              <a:ext cx="34086" cy="8822"/>
            </a:xfrm>
            <a:custGeom>
              <a:rect b="b" l="l" r="r" t="t"/>
              <a:pathLst>
                <a:path extrusionOk="0" h="293" w="955">
                  <a:moveTo>
                    <a:pt x="75" y="176"/>
                  </a:moveTo>
                  <a:cubicBezTo>
                    <a:pt x="322" y="182"/>
                    <a:pt x="344" y="293"/>
                    <a:pt x="656" y="267"/>
                  </a:cubicBezTo>
                  <a:cubicBezTo>
                    <a:pt x="955" y="45"/>
                    <a:pt x="1" y="0"/>
                    <a:pt x="75" y="1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
            <p:cNvSpPr/>
            <p:nvPr/>
          </p:nvSpPr>
          <p:spPr>
            <a:xfrm>
              <a:off x="6958482" y="18246"/>
              <a:ext cx="13956" cy="4246"/>
            </a:xfrm>
            <a:custGeom>
              <a:rect b="b" l="l" r="r" t="t"/>
              <a:pathLst>
                <a:path extrusionOk="0" h="141" w="391">
                  <a:moveTo>
                    <a:pt x="293" y="24"/>
                  </a:moveTo>
                  <a:cubicBezTo>
                    <a:pt x="239" y="1"/>
                    <a:pt x="1" y="68"/>
                    <a:pt x="97" y="115"/>
                  </a:cubicBezTo>
                  <a:cubicBezTo>
                    <a:pt x="153" y="140"/>
                    <a:pt x="391"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
            <p:cNvSpPr/>
            <p:nvPr/>
          </p:nvSpPr>
          <p:spPr>
            <a:xfrm>
              <a:off x="5981739" y="10749"/>
              <a:ext cx="25556" cy="10990"/>
            </a:xfrm>
            <a:custGeom>
              <a:rect b="b" l="l" r="r" t="t"/>
              <a:pathLst>
                <a:path extrusionOk="0" h="365" w="716">
                  <a:moveTo>
                    <a:pt x="662" y="364"/>
                  </a:moveTo>
                  <a:cubicBezTo>
                    <a:pt x="715" y="158"/>
                    <a:pt x="612" y="22"/>
                    <a:pt x="277" y="0"/>
                  </a:cubicBezTo>
                  <a:cubicBezTo>
                    <a:pt x="214" y="123"/>
                    <a:pt x="0" y="174"/>
                    <a:pt x="84"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
            <p:cNvSpPr/>
            <p:nvPr/>
          </p:nvSpPr>
          <p:spPr>
            <a:xfrm>
              <a:off x="2912347" y="7076"/>
              <a:ext cx="39726" cy="15808"/>
            </a:xfrm>
            <a:custGeom>
              <a:rect b="b" l="l" r="r" t="t"/>
              <a:pathLst>
                <a:path extrusionOk="0" h="525" w="1113">
                  <a:moveTo>
                    <a:pt x="648" y="306"/>
                  </a:moveTo>
                  <a:cubicBezTo>
                    <a:pt x="1112" y="1"/>
                    <a:pt x="0" y="524"/>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
            <p:cNvSpPr/>
            <p:nvPr/>
          </p:nvSpPr>
          <p:spPr>
            <a:xfrm>
              <a:off x="2177345" y="8069"/>
              <a:ext cx="14705" cy="9455"/>
            </a:xfrm>
            <a:custGeom>
              <a:rect b="b" l="l" r="r" t="t"/>
              <a:pathLst>
                <a:path extrusionOk="0" h="314" w="412">
                  <a:moveTo>
                    <a:pt x="411" y="273"/>
                  </a:moveTo>
                  <a:lnTo>
                    <a:pt x="411" y="92"/>
                  </a:lnTo>
                  <a:cubicBezTo>
                    <a:pt x="218" y="92"/>
                    <a:pt x="182" y="19"/>
                    <a:pt x="26" y="0"/>
                  </a:cubicBezTo>
                  <a:cubicBezTo>
                    <a:pt x="46" y="143"/>
                    <a:pt x="0" y="314"/>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
            <p:cNvSpPr/>
            <p:nvPr/>
          </p:nvSpPr>
          <p:spPr>
            <a:xfrm>
              <a:off x="1909763" y="13519"/>
              <a:ext cx="13920" cy="2710"/>
            </a:xfrm>
            <a:custGeom>
              <a:rect b="b" l="l" r="r" t="t"/>
              <a:pathLst>
                <a:path extrusionOk="0" h="90" w="390">
                  <a:moveTo>
                    <a:pt x="390" y="1"/>
                  </a:moveTo>
                  <a:cubicBezTo>
                    <a:pt x="240" y="21"/>
                    <a:pt x="6" y="2"/>
                    <a:pt x="1" y="90"/>
                  </a:cubicBezTo>
                  <a:cubicBezTo>
                    <a:pt x="153" y="70"/>
                    <a:pt x="384" y="88"/>
                    <a:pt x="3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
            <p:cNvSpPr/>
            <p:nvPr/>
          </p:nvSpPr>
          <p:spPr>
            <a:xfrm>
              <a:off x="3998736" y="9996"/>
              <a:ext cx="13991" cy="4276"/>
            </a:xfrm>
            <a:custGeom>
              <a:rect b="b" l="l" r="r" t="t"/>
              <a:pathLst>
                <a:path extrusionOk="0" h="142" w="392">
                  <a:moveTo>
                    <a:pt x="291" y="25"/>
                  </a:moveTo>
                  <a:cubicBezTo>
                    <a:pt x="242" y="0"/>
                    <a:pt x="0" y="68"/>
                    <a:pt x="99" y="117"/>
                  </a:cubicBezTo>
                  <a:cubicBezTo>
                    <a:pt x="153" y="141"/>
                    <a:pt x="392" y="74"/>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
            <p:cNvSpPr/>
            <p:nvPr/>
          </p:nvSpPr>
          <p:spPr>
            <a:xfrm>
              <a:off x="804994" y="9996"/>
              <a:ext cx="13991" cy="4276"/>
            </a:xfrm>
            <a:custGeom>
              <a:rect b="b" l="l" r="r" t="t"/>
              <a:pathLst>
                <a:path extrusionOk="0" h="142" w="392">
                  <a:moveTo>
                    <a:pt x="291" y="25"/>
                  </a:moveTo>
                  <a:cubicBezTo>
                    <a:pt x="238" y="0"/>
                    <a:pt x="0" y="68"/>
                    <a:pt x="99" y="117"/>
                  </a:cubicBezTo>
                  <a:cubicBezTo>
                    <a:pt x="153" y="141"/>
                    <a:pt x="392" y="74"/>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
            <p:cNvSpPr/>
            <p:nvPr/>
          </p:nvSpPr>
          <p:spPr>
            <a:xfrm>
              <a:off x="6982645" y="5329"/>
              <a:ext cx="13849" cy="5450"/>
            </a:xfrm>
            <a:custGeom>
              <a:rect b="b" l="l" r="r" t="t"/>
              <a:pathLst>
                <a:path extrusionOk="0" h="181" w="388">
                  <a:moveTo>
                    <a:pt x="387" y="0"/>
                  </a:moveTo>
                  <a:lnTo>
                    <a:pt x="1" y="0"/>
                  </a:lnTo>
                  <a:lnTo>
                    <a:pt x="1" y="180"/>
                  </a:lnTo>
                  <a:lnTo>
                    <a:pt x="387" y="1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
            <p:cNvSpPr/>
            <p:nvPr/>
          </p:nvSpPr>
          <p:spPr>
            <a:xfrm>
              <a:off x="3155694" y="2559"/>
              <a:ext cx="13813" cy="5510"/>
            </a:xfrm>
            <a:custGeom>
              <a:rect b="b" l="l" r="r" t="t"/>
              <a:pathLst>
                <a:path extrusionOk="0" h="183" w="387">
                  <a:moveTo>
                    <a:pt x="386" y="1"/>
                  </a:moveTo>
                  <a:lnTo>
                    <a:pt x="0" y="1"/>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
            <p:cNvSpPr/>
            <p:nvPr/>
          </p:nvSpPr>
          <p:spPr>
            <a:xfrm>
              <a:off x="2086081" y="0"/>
              <a:ext cx="34086" cy="8792"/>
            </a:xfrm>
            <a:custGeom>
              <a:rect b="b" l="l" r="r" t="t"/>
              <a:pathLst>
                <a:path extrusionOk="0" h="292" w="955">
                  <a:moveTo>
                    <a:pt x="76" y="177"/>
                  </a:moveTo>
                  <a:cubicBezTo>
                    <a:pt x="321" y="182"/>
                    <a:pt x="341" y="292"/>
                    <a:pt x="654" y="268"/>
                  </a:cubicBezTo>
                  <a:cubicBezTo>
                    <a:pt x="954" y="45"/>
                    <a:pt x="0" y="1"/>
                    <a:pt x="76"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
            <p:cNvSpPr/>
            <p:nvPr/>
          </p:nvSpPr>
          <p:spPr>
            <a:xfrm>
              <a:off x="3138455" y="1776"/>
              <a:ext cx="13920" cy="4306"/>
            </a:xfrm>
            <a:custGeom>
              <a:rect b="b" l="l" r="r" t="t"/>
              <a:pathLst>
                <a:path extrusionOk="0" h="143" w="390">
                  <a:moveTo>
                    <a:pt x="290" y="27"/>
                  </a:moveTo>
                  <a:cubicBezTo>
                    <a:pt x="236" y="1"/>
                    <a:pt x="0" y="70"/>
                    <a:pt x="98" y="118"/>
                  </a:cubicBezTo>
                  <a:cubicBezTo>
                    <a:pt x="151" y="143"/>
                    <a:pt x="389" y="74"/>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
            <p:cNvSpPr/>
            <p:nvPr/>
          </p:nvSpPr>
          <p:spPr>
            <a:xfrm>
              <a:off x="2226528" y="2559"/>
              <a:ext cx="13742" cy="2800"/>
            </a:xfrm>
            <a:custGeom>
              <a:rect b="b" l="l" r="r" t="t"/>
              <a:pathLst>
                <a:path extrusionOk="0" h="93" w="385">
                  <a:moveTo>
                    <a:pt x="384" y="1"/>
                  </a:moveTo>
                  <a:cubicBezTo>
                    <a:pt x="236" y="20"/>
                    <a:pt x="2" y="2"/>
                    <a:pt x="1" y="92"/>
                  </a:cubicBezTo>
                  <a:cubicBezTo>
                    <a:pt x="148" y="73"/>
                    <a:pt x="377" y="88"/>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
            <p:cNvSpPr/>
            <p:nvPr/>
          </p:nvSpPr>
          <p:spPr>
            <a:xfrm>
              <a:off x="2081869" y="669674"/>
              <a:ext cx="50648" cy="16410"/>
            </a:xfrm>
            <a:custGeom>
              <a:rect b="b" l="l" r="r" t="t"/>
              <a:pathLst>
                <a:path extrusionOk="0" h="545" w="1419">
                  <a:moveTo>
                    <a:pt x="194" y="545"/>
                  </a:moveTo>
                  <a:cubicBezTo>
                    <a:pt x="1418" y="478"/>
                    <a:pt x="207" y="1"/>
                    <a:pt x="1" y="271"/>
                  </a:cubicBezTo>
                  <a:cubicBezTo>
                    <a:pt x="228" y="289"/>
                    <a:pt x="209" y="416"/>
                    <a:pt x="19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
            <p:cNvSpPr/>
            <p:nvPr/>
          </p:nvSpPr>
          <p:spPr>
            <a:xfrm>
              <a:off x="8772305" y="379849"/>
              <a:ext cx="34443" cy="11020"/>
            </a:xfrm>
            <a:custGeom>
              <a:rect b="b" l="l" r="r" t="t"/>
              <a:pathLst>
                <a:path extrusionOk="0" h="366" w="965">
                  <a:moveTo>
                    <a:pt x="964" y="365"/>
                  </a:moveTo>
                  <a:cubicBezTo>
                    <a:pt x="898" y="124"/>
                    <a:pt x="459" y="58"/>
                    <a:pt x="1" y="1"/>
                  </a:cubicBezTo>
                  <a:cubicBezTo>
                    <a:pt x="79" y="237"/>
                    <a:pt x="601" y="263"/>
                    <a:pt x="964"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
            <p:cNvSpPr/>
            <p:nvPr/>
          </p:nvSpPr>
          <p:spPr>
            <a:xfrm>
              <a:off x="9095424" y="152981"/>
              <a:ext cx="36728" cy="16290"/>
            </a:xfrm>
            <a:custGeom>
              <a:rect b="b" l="l" r="r" t="t"/>
              <a:pathLst>
                <a:path extrusionOk="0" h="541" w="1029">
                  <a:moveTo>
                    <a:pt x="204" y="455"/>
                  </a:moveTo>
                  <a:cubicBezTo>
                    <a:pt x="793" y="541"/>
                    <a:pt x="1029" y="8"/>
                    <a:pt x="780" y="0"/>
                  </a:cubicBezTo>
                  <a:cubicBezTo>
                    <a:pt x="610" y="161"/>
                    <a:pt x="0" y="115"/>
                    <a:pt x="204"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
            <p:cNvSpPr/>
            <p:nvPr/>
          </p:nvSpPr>
          <p:spPr>
            <a:xfrm>
              <a:off x="835332" y="80570"/>
              <a:ext cx="35193" cy="10087"/>
            </a:xfrm>
            <a:custGeom>
              <a:rect b="b" l="l" r="r" t="t"/>
              <a:pathLst>
                <a:path extrusionOk="0" h="335" w="986">
                  <a:moveTo>
                    <a:pt x="406" y="315"/>
                  </a:moveTo>
                  <a:cubicBezTo>
                    <a:pt x="484" y="160"/>
                    <a:pt x="655" y="335"/>
                    <a:pt x="986" y="315"/>
                  </a:cubicBezTo>
                  <a:lnTo>
                    <a:pt x="986" y="41"/>
                  </a:lnTo>
                  <a:cubicBezTo>
                    <a:pt x="612" y="1"/>
                    <a:pt x="0" y="288"/>
                    <a:pt x="406" y="3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
            <p:cNvSpPr/>
            <p:nvPr/>
          </p:nvSpPr>
          <p:spPr>
            <a:xfrm>
              <a:off x="808813" y="16951"/>
              <a:ext cx="37549" cy="11141"/>
            </a:xfrm>
            <a:custGeom>
              <a:rect b="b" l="l" r="r" t="t"/>
              <a:pathLst>
                <a:path extrusionOk="0" h="370" w="1052">
                  <a:moveTo>
                    <a:pt x="960" y="249"/>
                  </a:moveTo>
                  <a:cubicBezTo>
                    <a:pt x="573" y="249"/>
                    <a:pt x="713" y="0"/>
                    <a:pt x="187" y="67"/>
                  </a:cubicBezTo>
                  <a:cubicBezTo>
                    <a:pt x="0" y="289"/>
                    <a:pt x="1051" y="370"/>
                    <a:pt x="960" y="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
            <p:cNvSpPr/>
            <p:nvPr/>
          </p:nvSpPr>
          <p:spPr>
            <a:xfrm>
              <a:off x="8669406" y="1705467"/>
              <a:ext cx="13777" cy="6745"/>
            </a:xfrm>
            <a:custGeom>
              <a:rect b="b" l="l" r="r" t="t"/>
              <a:pathLst>
                <a:path extrusionOk="0" h="224" w="386">
                  <a:moveTo>
                    <a:pt x="385" y="109"/>
                  </a:moveTo>
                  <a:cubicBezTo>
                    <a:pt x="345" y="1"/>
                    <a:pt x="171" y="54"/>
                    <a:pt x="0" y="109"/>
                  </a:cubicBezTo>
                  <a:cubicBezTo>
                    <a:pt x="3" y="200"/>
                    <a:pt x="338" y="224"/>
                    <a:pt x="385" y="1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
            <p:cNvSpPr/>
            <p:nvPr/>
          </p:nvSpPr>
          <p:spPr>
            <a:xfrm>
              <a:off x="8066999" y="1708027"/>
              <a:ext cx="14063" cy="4246"/>
            </a:xfrm>
            <a:custGeom>
              <a:rect b="b" l="l" r="r" t="t"/>
              <a:pathLst>
                <a:path extrusionOk="0" h="141" w="394">
                  <a:moveTo>
                    <a:pt x="100" y="115"/>
                  </a:moveTo>
                  <a:cubicBezTo>
                    <a:pt x="156" y="140"/>
                    <a:pt x="393" y="72"/>
                    <a:pt x="294" y="24"/>
                  </a:cubicBezTo>
                  <a:cubicBezTo>
                    <a:pt x="242" y="1"/>
                    <a:pt x="0"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
            <p:cNvSpPr/>
            <p:nvPr/>
          </p:nvSpPr>
          <p:spPr>
            <a:xfrm>
              <a:off x="3244567" y="1706070"/>
              <a:ext cx="21665" cy="6353"/>
            </a:xfrm>
            <a:custGeom>
              <a:rect b="b" l="l" r="r" t="t"/>
              <a:pathLst>
                <a:path extrusionOk="0" h="211" w="607">
                  <a:moveTo>
                    <a:pt x="606" y="0"/>
                  </a:moveTo>
                  <a:lnTo>
                    <a:pt x="29" y="0"/>
                  </a:lnTo>
                  <a:cubicBezTo>
                    <a:pt x="1" y="161"/>
                    <a:pt x="221" y="211"/>
                    <a:pt x="606" y="1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
            <p:cNvSpPr/>
            <p:nvPr/>
          </p:nvSpPr>
          <p:spPr>
            <a:xfrm>
              <a:off x="113821" y="1705919"/>
              <a:ext cx="23843" cy="5962"/>
            </a:xfrm>
            <a:custGeom>
              <a:rect b="b" l="l" r="r" t="t"/>
              <a:pathLst>
                <a:path extrusionOk="0" h="198" w="668">
                  <a:moveTo>
                    <a:pt x="579" y="5"/>
                  </a:moveTo>
                  <a:cubicBezTo>
                    <a:pt x="246" y="0"/>
                    <a:pt x="83" y="73"/>
                    <a:pt x="1" y="185"/>
                  </a:cubicBezTo>
                  <a:cubicBezTo>
                    <a:pt x="302" y="176"/>
                    <a:pt x="668" y="197"/>
                    <a:pt x="579" y="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
            <p:cNvSpPr/>
            <p:nvPr/>
          </p:nvSpPr>
          <p:spPr>
            <a:xfrm>
              <a:off x="2670678" y="1705287"/>
              <a:ext cx="14099" cy="4215"/>
            </a:xfrm>
            <a:custGeom>
              <a:rect b="b" l="l" r="r" t="t"/>
              <a:pathLst>
                <a:path extrusionOk="0" h="140" w="395">
                  <a:moveTo>
                    <a:pt x="292" y="26"/>
                  </a:moveTo>
                  <a:cubicBezTo>
                    <a:pt x="242" y="0"/>
                    <a:pt x="0" y="68"/>
                    <a:pt x="102" y="115"/>
                  </a:cubicBezTo>
                  <a:cubicBezTo>
                    <a:pt x="155" y="140"/>
                    <a:pt x="395" y="72"/>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
            <p:cNvSpPr/>
            <p:nvPr/>
          </p:nvSpPr>
          <p:spPr>
            <a:xfrm>
              <a:off x="6889989" y="1702517"/>
              <a:ext cx="14170" cy="4276"/>
            </a:xfrm>
            <a:custGeom>
              <a:rect b="b" l="l" r="r" t="t"/>
              <a:pathLst>
                <a:path extrusionOk="0" h="142" w="397">
                  <a:moveTo>
                    <a:pt x="101" y="118"/>
                  </a:moveTo>
                  <a:cubicBezTo>
                    <a:pt x="155" y="142"/>
                    <a:pt x="396" y="74"/>
                    <a:pt x="293" y="27"/>
                  </a:cubicBezTo>
                  <a:cubicBezTo>
                    <a:pt x="240" y="1"/>
                    <a:pt x="1" y="69"/>
                    <a:pt x="101"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
            <p:cNvSpPr/>
            <p:nvPr/>
          </p:nvSpPr>
          <p:spPr>
            <a:xfrm>
              <a:off x="5196732" y="1702517"/>
              <a:ext cx="14099" cy="4246"/>
            </a:xfrm>
            <a:custGeom>
              <a:rect b="b" l="l" r="r" t="t"/>
              <a:pathLst>
                <a:path extrusionOk="0" h="141" w="395">
                  <a:moveTo>
                    <a:pt x="294" y="24"/>
                  </a:moveTo>
                  <a:cubicBezTo>
                    <a:pt x="241" y="1"/>
                    <a:pt x="1" y="69"/>
                    <a:pt x="102" y="116"/>
                  </a:cubicBezTo>
                  <a:cubicBezTo>
                    <a:pt x="155" y="141"/>
                    <a:pt x="395" y="74"/>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
            <p:cNvSpPr/>
            <p:nvPr/>
          </p:nvSpPr>
          <p:spPr>
            <a:xfrm>
              <a:off x="1827636" y="1689600"/>
              <a:ext cx="39761" cy="13670"/>
            </a:xfrm>
            <a:custGeom>
              <a:rect b="b" l="l" r="r" t="t"/>
              <a:pathLst>
                <a:path extrusionOk="0" h="454" w="1114">
                  <a:moveTo>
                    <a:pt x="577" y="0"/>
                  </a:moveTo>
                  <a:cubicBezTo>
                    <a:pt x="405" y="160"/>
                    <a:pt x="113" y="264"/>
                    <a:pt x="0" y="453"/>
                  </a:cubicBezTo>
                  <a:cubicBezTo>
                    <a:pt x="388" y="447"/>
                    <a:pt x="1114" y="143"/>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
            <p:cNvSpPr/>
            <p:nvPr/>
          </p:nvSpPr>
          <p:spPr>
            <a:xfrm>
              <a:off x="1665738" y="1699807"/>
              <a:ext cx="14134" cy="4215"/>
            </a:xfrm>
            <a:custGeom>
              <a:rect b="b" l="l" r="r" t="t"/>
              <a:pathLst>
                <a:path extrusionOk="0" h="140" w="396">
                  <a:moveTo>
                    <a:pt x="101" y="114"/>
                  </a:moveTo>
                  <a:cubicBezTo>
                    <a:pt x="154" y="139"/>
                    <a:pt x="396" y="73"/>
                    <a:pt x="291" y="26"/>
                  </a:cubicBezTo>
                  <a:cubicBezTo>
                    <a:pt x="239" y="1"/>
                    <a:pt x="0" y="69"/>
                    <a:pt x="101"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
            <p:cNvSpPr/>
            <p:nvPr/>
          </p:nvSpPr>
          <p:spPr>
            <a:xfrm>
              <a:off x="1087602" y="1697067"/>
              <a:ext cx="14063" cy="4246"/>
            </a:xfrm>
            <a:custGeom>
              <a:rect b="b" l="l" r="r" t="t"/>
              <a:pathLst>
                <a:path extrusionOk="0" h="141" w="394">
                  <a:moveTo>
                    <a:pt x="100" y="117"/>
                  </a:moveTo>
                  <a:cubicBezTo>
                    <a:pt x="151" y="140"/>
                    <a:pt x="393" y="72"/>
                    <a:pt x="290" y="27"/>
                  </a:cubicBezTo>
                  <a:cubicBezTo>
                    <a:pt x="241" y="0"/>
                    <a:pt x="0"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
            <p:cNvSpPr/>
            <p:nvPr/>
          </p:nvSpPr>
          <p:spPr>
            <a:xfrm>
              <a:off x="2732675" y="1694327"/>
              <a:ext cx="13991" cy="4306"/>
            </a:xfrm>
            <a:custGeom>
              <a:rect b="b" l="l" r="r" t="t"/>
              <a:pathLst>
                <a:path extrusionOk="0" h="143" w="392">
                  <a:moveTo>
                    <a:pt x="100" y="118"/>
                  </a:moveTo>
                  <a:cubicBezTo>
                    <a:pt x="152" y="142"/>
                    <a:pt x="391" y="73"/>
                    <a:pt x="295" y="26"/>
                  </a:cubicBezTo>
                  <a:cubicBezTo>
                    <a:pt x="237" y="0"/>
                    <a:pt x="1" y="71"/>
                    <a:pt x="100"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
            <p:cNvSpPr/>
            <p:nvPr/>
          </p:nvSpPr>
          <p:spPr>
            <a:xfrm>
              <a:off x="2867019" y="1689600"/>
              <a:ext cx="13813" cy="5540"/>
            </a:xfrm>
            <a:custGeom>
              <a:rect b="b" l="l" r="r" t="t"/>
              <a:pathLst>
                <a:path extrusionOk="0" h="184" w="387">
                  <a:moveTo>
                    <a:pt x="387" y="0"/>
                  </a:moveTo>
                  <a:lnTo>
                    <a:pt x="0" y="0"/>
                  </a:lnTo>
                  <a:lnTo>
                    <a:pt x="0"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
            <p:cNvSpPr/>
            <p:nvPr/>
          </p:nvSpPr>
          <p:spPr>
            <a:xfrm>
              <a:off x="6556306" y="1686499"/>
              <a:ext cx="6889" cy="6263"/>
            </a:xfrm>
            <a:custGeom>
              <a:rect b="b" l="l" r="r" t="t"/>
              <a:pathLst>
                <a:path extrusionOk="0" h="208" w="193">
                  <a:moveTo>
                    <a:pt x="193" y="103"/>
                  </a:moveTo>
                  <a:cubicBezTo>
                    <a:pt x="193" y="53"/>
                    <a:pt x="36" y="0"/>
                    <a:pt x="1" y="103"/>
                  </a:cubicBezTo>
                  <a:cubicBezTo>
                    <a:pt x="1" y="156"/>
                    <a:pt x="157" y="208"/>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
            <p:cNvSpPr/>
            <p:nvPr/>
          </p:nvSpPr>
          <p:spPr>
            <a:xfrm>
              <a:off x="4222952" y="1686499"/>
              <a:ext cx="6924" cy="6263"/>
            </a:xfrm>
            <a:custGeom>
              <a:rect b="b" l="l" r="r" t="t"/>
              <a:pathLst>
                <a:path extrusionOk="0" h="208" w="194">
                  <a:moveTo>
                    <a:pt x="194" y="103"/>
                  </a:moveTo>
                  <a:cubicBezTo>
                    <a:pt x="194" y="53"/>
                    <a:pt x="37" y="0"/>
                    <a:pt x="1" y="103"/>
                  </a:cubicBezTo>
                  <a:cubicBezTo>
                    <a:pt x="1" y="156"/>
                    <a:pt x="155" y="208"/>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
            <p:cNvSpPr/>
            <p:nvPr/>
          </p:nvSpPr>
          <p:spPr>
            <a:xfrm>
              <a:off x="536948" y="1688817"/>
              <a:ext cx="14063" cy="4306"/>
            </a:xfrm>
            <a:custGeom>
              <a:rect b="b" l="l" r="r" t="t"/>
              <a:pathLst>
                <a:path extrusionOk="0" h="143" w="394">
                  <a:moveTo>
                    <a:pt x="293" y="26"/>
                  </a:moveTo>
                  <a:cubicBezTo>
                    <a:pt x="237" y="0"/>
                    <a:pt x="1" y="68"/>
                    <a:pt x="100" y="116"/>
                  </a:cubicBezTo>
                  <a:cubicBezTo>
                    <a:pt x="152" y="143"/>
                    <a:pt x="394"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
            <p:cNvSpPr/>
            <p:nvPr/>
          </p:nvSpPr>
          <p:spPr>
            <a:xfrm>
              <a:off x="5475664" y="1681381"/>
              <a:ext cx="20737" cy="8250"/>
            </a:xfrm>
            <a:custGeom>
              <a:rect b="b" l="l" r="r" t="t"/>
              <a:pathLst>
                <a:path extrusionOk="0" h="274" w="581">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
            <p:cNvSpPr/>
            <p:nvPr/>
          </p:nvSpPr>
          <p:spPr>
            <a:xfrm>
              <a:off x="4844918" y="1680989"/>
              <a:ext cx="33551" cy="15778"/>
            </a:xfrm>
            <a:custGeom>
              <a:rect b="b" l="l" r="r" t="t"/>
              <a:pathLst>
                <a:path extrusionOk="0" h="524" w="940">
                  <a:moveTo>
                    <a:pt x="895" y="196"/>
                  </a:moveTo>
                  <a:cubicBezTo>
                    <a:pt x="939" y="139"/>
                    <a:pt x="604" y="1"/>
                    <a:pt x="510" y="15"/>
                  </a:cubicBezTo>
                  <a:cubicBezTo>
                    <a:pt x="1" y="87"/>
                    <a:pt x="633" y="524"/>
                    <a:pt x="895" y="1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
            <p:cNvSpPr/>
            <p:nvPr/>
          </p:nvSpPr>
          <p:spPr>
            <a:xfrm>
              <a:off x="416667" y="1672589"/>
              <a:ext cx="40333" cy="14724"/>
            </a:xfrm>
            <a:custGeom>
              <a:rect b="b" l="l" r="r" t="t"/>
              <a:pathLst>
                <a:path extrusionOk="0" h="489" w="1130">
                  <a:moveTo>
                    <a:pt x="770" y="384"/>
                  </a:moveTo>
                  <a:cubicBezTo>
                    <a:pt x="1129" y="80"/>
                    <a:pt x="79" y="0"/>
                    <a:pt x="0" y="201"/>
                  </a:cubicBezTo>
                  <a:cubicBezTo>
                    <a:pt x="302" y="242"/>
                    <a:pt x="165" y="488"/>
                    <a:pt x="770" y="3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
            <p:cNvSpPr/>
            <p:nvPr/>
          </p:nvSpPr>
          <p:spPr>
            <a:xfrm>
              <a:off x="822733" y="1662292"/>
              <a:ext cx="50398" cy="17404"/>
            </a:xfrm>
            <a:custGeom>
              <a:rect b="b" l="l" r="r" t="t"/>
              <a:pathLst>
                <a:path extrusionOk="0" h="578" w="1412">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
            <p:cNvSpPr/>
            <p:nvPr/>
          </p:nvSpPr>
          <p:spPr>
            <a:xfrm>
              <a:off x="1189645" y="1659582"/>
              <a:ext cx="71992" cy="13941"/>
            </a:xfrm>
            <a:custGeom>
              <a:rect b="b" l="l" r="r" t="t"/>
              <a:pathLst>
                <a:path extrusionOk="0" h="463" w="2017">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
            <p:cNvSpPr/>
            <p:nvPr/>
          </p:nvSpPr>
          <p:spPr>
            <a:xfrm>
              <a:off x="6690364" y="1666989"/>
              <a:ext cx="14099" cy="4246"/>
            </a:xfrm>
            <a:custGeom>
              <a:rect b="b" l="l" r="r" t="t"/>
              <a:pathLst>
                <a:path extrusionOk="0" h="141" w="395">
                  <a:moveTo>
                    <a:pt x="101" y="117"/>
                  </a:moveTo>
                  <a:cubicBezTo>
                    <a:pt x="156" y="141"/>
                    <a:pt x="395" y="73"/>
                    <a:pt x="293" y="27"/>
                  </a:cubicBezTo>
                  <a:cubicBezTo>
                    <a:pt x="244" y="1"/>
                    <a:pt x="0" y="69"/>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
            <p:cNvSpPr/>
            <p:nvPr/>
          </p:nvSpPr>
          <p:spPr>
            <a:xfrm>
              <a:off x="6611343" y="1662232"/>
              <a:ext cx="13813" cy="5540"/>
            </a:xfrm>
            <a:custGeom>
              <a:rect b="b" l="l" r="r" t="t"/>
              <a:pathLst>
                <a:path extrusionOk="0" h="184" w="387">
                  <a:moveTo>
                    <a:pt x="0" y="184"/>
                  </a:moveTo>
                  <a:lnTo>
                    <a:pt x="387" y="184"/>
                  </a:lnTo>
                  <a:lnTo>
                    <a:pt x="387"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
            <p:cNvSpPr/>
            <p:nvPr/>
          </p:nvSpPr>
          <p:spPr>
            <a:xfrm>
              <a:off x="5234673" y="1661690"/>
              <a:ext cx="13777" cy="6805"/>
            </a:xfrm>
            <a:custGeom>
              <a:rect b="b" l="l" r="r" t="t"/>
              <a:pathLst>
                <a:path extrusionOk="0" h="226" w="386">
                  <a:moveTo>
                    <a:pt x="385" y="110"/>
                  </a:moveTo>
                  <a:cubicBezTo>
                    <a:pt x="346" y="1"/>
                    <a:pt x="174" y="54"/>
                    <a:pt x="0" y="110"/>
                  </a:cubicBezTo>
                  <a:cubicBezTo>
                    <a:pt x="5" y="203"/>
                    <a:pt x="341" y="225"/>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
            <p:cNvSpPr/>
            <p:nvPr/>
          </p:nvSpPr>
          <p:spPr>
            <a:xfrm>
              <a:off x="8006537" y="1651332"/>
              <a:ext cx="44687" cy="16440"/>
            </a:xfrm>
            <a:custGeom>
              <a:rect b="b" l="l" r="r" t="t"/>
              <a:pathLst>
                <a:path extrusionOk="0" h="546" w="1252">
                  <a:moveTo>
                    <a:pt x="638" y="0"/>
                  </a:moveTo>
                  <a:cubicBezTo>
                    <a:pt x="616" y="171"/>
                    <a:pt x="0" y="64"/>
                    <a:pt x="59" y="273"/>
                  </a:cubicBezTo>
                  <a:cubicBezTo>
                    <a:pt x="397" y="546"/>
                    <a:pt x="1252" y="144"/>
                    <a:pt x="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
            <p:cNvSpPr/>
            <p:nvPr/>
          </p:nvSpPr>
          <p:spPr>
            <a:xfrm>
              <a:off x="6683547" y="1658799"/>
              <a:ext cx="14027" cy="4246"/>
            </a:xfrm>
            <a:custGeom>
              <a:rect b="b" l="l" r="r" t="t"/>
              <a:pathLst>
                <a:path extrusionOk="0" h="141" w="393">
                  <a:moveTo>
                    <a:pt x="292" y="26"/>
                  </a:moveTo>
                  <a:cubicBezTo>
                    <a:pt x="242" y="0"/>
                    <a:pt x="1" y="69"/>
                    <a:pt x="103" y="116"/>
                  </a:cubicBezTo>
                  <a:cubicBezTo>
                    <a:pt x="152" y="141"/>
                    <a:pt x="392" y="72"/>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
            <p:cNvSpPr/>
            <p:nvPr/>
          </p:nvSpPr>
          <p:spPr>
            <a:xfrm>
              <a:off x="9075543" y="1654072"/>
              <a:ext cx="13777" cy="5480"/>
            </a:xfrm>
            <a:custGeom>
              <a:rect b="b" l="l" r="r" t="t"/>
              <a:pathLst>
                <a:path extrusionOk="0" h="182" w="386">
                  <a:moveTo>
                    <a:pt x="385" y="0"/>
                  </a:moveTo>
                  <a:lnTo>
                    <a:pt x="0" y="0"/>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
            <p:cNvSpPr/>
            <p:nvPr/>
          </p:nvSpPr>
          <p:spPr>
            <a:xfrm>
              <a:off x="5841969" y="1644197"/>
              <a:ext cx="22165" cy="16199"/>
            </a:xfrm>
            <a:custGeom>
              <a:rect b="b" l="l" r="r" t="t"/>
              <a:pathLst>
                <a:path extrusionOk="0" h="538" w="621">
                  <a:moveTo>
                    <a:pt x="343" y="511"/>
                  </a:moveTo>
                  <a:cubicBezTo>
                    <a:pt x="403" y="387"/>
                    <a:pt x="620" y="336"/>
                    <a:pt x="538" y="147"/>
                  </a:cubicBezTo>
                  <a:cubicBezTo>
                    <a:pt x="0" y="1"/>
                    <a:pt x="4" y="537"/>
                    <a:pt x="343" y="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
            <p:cNvSpPr/>
            <p:nvPr/>
          </p:nvSpPr>
          <p:spPr>
            <a:xfrm>
              <a:off x="5410169" y="1653289"/>
              <a:ext cx="14099" cy="4306"/>
            </a:xfrm>
            <a:custGeom>
              <a:rect b="b" l="l" r="r" t="t"/>
              <a:pathLst>
                <a:path extrusionOk="0" h="143" w="395">
                  <a:moveTo>
                    <a:pt x="291" y="26"/>
                  </a:moveTo>
                  <a:cubicBezTo>
                    <a:pt x="238" y="0"/>
                    <a:pt x="0" y="71"/>
                    <a:pt x="98" y="118"/>
                  </a:cubicBezTo>
                  <a:cubicBezTo>
                    <a:pt x="150" y="143"/>
                    <a:pt x="394"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
            <p:cNvSpPr/>
            <p:nvPr/>
          </p:nvSpPr>
          <p:spPr>
            <a:xfrm>
              <a:off x="2537012" y="1644197"/>
              <a:ext cx="47757" cy="17404"/>
            </a:xfrm>
            <a:custGeom>
              <a:rect b="b" l="l" r="r" t="t"/>
              <a:pathLst>
                <a:path extrusionOk="0" h="578" w="1338">
                  <a:moveTo>
                    <a:pt x="182" y="328"/>
                  </a:moveTo>
                  <a:cubicBezTo>
                    <a:pt x="478" y="578"/>
                    <a:pt x="1314" y="323"/>
                    <a:pt x="1337" y="146"/>
                  </a:cubicBezTo>
                  <a:cubicBezTo>
                    <a:pt x="940" y="203"/>
                    <a:pt x="0" y="1"/>
                    <a:pt x="182"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
            <p:cNvSpPr/>
            <p:nvPr/>
          </p:nvSpPr>
          <p:spPr>
            <a:xfrm>
              <a:off x="1440273" y="1639108"/>
              <a:ext cx="26591" cy="12255"/>
            </a:xfrm>
            <a:custGeom>
              <a:rect b="b" l="l" r="r" t="t"/>
              <a:pathLst>
                <a:path extrusionOk="0" h="407" w="745">
                  <a:moveTo>
                    <a:pt x="439" y="406"/>
                  </a:moveTo>
                  <a:cubicBezTo>
                    <a:pt x="745" y="270"/>
                    <a:pt x="655" y="0"/>
                    <a:pt x="54" y="42"/>
                  </a:cubicBezTo>
                  <a:cubicBezTo>
                    <a:pt x="1" y="251"/>
                    <a:pt x="100" y="385"/>
                    <a:pt x="439" y="4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
            <p:cNvSpPr/>
            <p:nvPr/>
          </p:nvSpPr>
          <p:spPr>
            <a:xfrm>
              <a:off x="8886091" y="1645160"/>
              <a:ext cx="14170" cy="4215"/>
            </a:xfrm>
            <a:custGeom>
              <a:rect b="b" l="l" r="r" t="t"/>
              <a:pathLst>
                <a:path extrusionOk="0" h="140" w="397">
                  <a:moveTo>
                    <a:pt x="100" y="114"/>
                  </a:moveTo>
                  <a:cubicBezTo>
                    <a:pt x="155" y="140"/>
                    <a:pt x="396" y="72"/>
                    <a:pt x="293" y="24"/>
                  </a:cubicBezTo>
                  <a:cubicBezTo>
                    <a:pt x="242" y="0"/>
                    <a:pt x="1" y="68"/>
                    <a:pt x="100"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
            <p:cNvSpPr/>
            <p:nvPr/>
          </p:nvSpPr>
          <p:spPr>
            <a:xfrm>
              <a:off x="8941270" y="1642390"/>
              <a:ext cx="13956" cy="4246"/>
            </a:xfrm>
            <a:custGeom>
              <a:rect b="b" l="l" r="r" t="t"/>
              <a:pathLst>
                <a:path extrusionOk="0" h="141" w="391">
                  <a:moveTo>
                    <a:pt x="292" y="24"/>
                  </a:moveTo>
                  <a:cubicBezTo>
                    <a:pt x="236" y="1"/>
                    <a:pt x="0" y="69"/>
                    <a:pt x="98" y="116"/>
                  </a:cubicBezTo>
                  <a:cubicBezTo>
                    <a:pt x="151" y="140"/>
                    <a:pt x="390" y="72"/>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
            <p:cNvSpPr/>
            <p:nvPr/>
          </p:nvSpPr>
          <p:spPr>
            <a:xfrm>
              <a:off x="6907335" y="1632816"/>
              <a:ext cx="26591" cy="15236"/>
            </a:xfrm>
            <a:custGeom>
              <a:rect b="b" l="l" r="r" t="t"/>
              <a:pathLst>
                <a:path extrusionOk="0" h="506" w="745">
                  <a:moveTo>
                    <a:pt x="0" y="434"/>
                  </a:moveTo>
                  <a:cubicBezTo>
                    <a:pt x="744" y="505"/>
                    <a:pt x="744" y="0"/>
                    <a:pt x="0" y="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
            <p:cNvSpPr/>
            <p:nvPr/>
          </p:nvSpPr>
          <p:spPr>
            <a:xfrm>
              <a:off x="2619139" y="1639680"/>
              <a:ext cx="13777" cy="7467"/>
            </a:xfrm>
            <a:custGeom>
              <a:rect b="b" l="l" r="r" t="t"/>
              <a:pathLst>
                <a:path extrusionOk="0" h="248" w="386">
                  <a:moveTo>
                    <a:pt x="386" y="114"/>
                  </a:moveTo>
                  <a:cubicBezTo>
                    <a:pt x="385" y="23"/>
                    <a:pt x="50" y="1"/>
                    <a:pt x="1" y="114"/>
                  </a:cubicBezTo>
                  <a:cubicBezTo>
                    <a:pt x="217" y="105"/>
                    <a:pt x="300" y="247"/>
                    <a:pt x="386"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
            <p:cNvSpPr/>
            <p:nvPr/>
          </p:nvSpPr>
          <p:spPr>
            <a:xfrm>
              <a:off x="865599" y="1623994"/>
              <a:ext cx="41653" cy="18759"/>
            </a:xfrm>
            <a:custGeom>
              <a:rect b="b" l="l" r="r" t="t"/>
              <a:pathLst>
                <a:path extrusionOk="0" h="623" w="1167">
                  <a:moveTo>
                    <a:pt x="725" y="546"/>
                  </a:moveTo>
                  <a:cubicBezTo>
                    <a:pt x="1166" y="340"/>
                    <a:pt x="596" y="146"/>
                    <a:pt x="340" y="1"/>
                  </a:cubicBezTo>
                  <a:cubicBezTo>
                    <a:pt x="45" y="138"/>
                    <a:pt x="1" y="622"/>
                    <a:pt x="725"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
            <p:cNvSpPr/>
            <p:nvPr/>
          </p:nvSpPr>
          <p:spPr>
            <a:xfrm>
              <a:off x="6132858" y="1631431"/>
              <a:ext cx="14170" cy="4306"/>
            </a:xfrm>
            <a:custGeom>
              <a:rect b="b" l="l" r="r" t="t"/>
              <a:pathLst>
                <a:path extrusionOk="0" h="143" w="397">
                  <a:moveTo>
                    <a:pt x="296" y="27"/>
                  </a:moveTo>
                  <a:cubicBezTo>
                    <a:pt x="241" y="1"/>
                    <a:pt x="1" y="71"/>
                    <a:pt x="102" y="117"/>
                  </a:cubicBezTo>
                  <a:cubicBezTo>
                    <a:pt x="155" y="143"/>
                    <a:pt x="396" y="72"/>
                    <a:pt x="296"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
            <p:cNvSpPr/>
            <p:nvPr/>
          </p:nvSpPr>
          <p:spPr>
            <a:xfrm>
              <a:off x="6052908" y="1629473"/>
              <a:ext cx="21665" cy="6383"/>
            </a:xfrm>
            <a:custGeom>
              <a:rect b="b" l="l" r="r" t="t"/>
              <a:pathLst>
                <a:path extrusionOk="0" h="212" w="607">
                  <a:moveTo>
                    <a:pt x="606" y="182"/>
                  </a:moveTo>
                  <a:lnTo>
                    <a:pt x="606" y="0"/>
                  </a:lnTo>
                  <a:lnTo>
                    <a:pt x="27" y="0"/>
                  </a:lnTo>
                  <a:cubicBezTo>
                    <a:pt x="1" y="163"/>
                    <a:pt x="217" y="212"/>
                    <a:pt x="606"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
            <p:cNvSpPr/>
            <p:nvPr/>
          </p:nvSpPr>
          <p:spPr>
            <a:xfrm>
              <a:off x="1387485" y="1619718"/>
              <a:ext cx="20238" cy="13580"/>
            </a:xfrm>
            <a:custGeom>
              <a:rect b="b" l="l" r="r" t="t"/>
              <a:pathLst>
                <a:path extrusionOk="0" h="451" w="567">
                  <a:moveTo>
                    <a:pt x="376" y="416"/>
                  </a:moveTo>
                  <a:cubicBezTo>
                    <a:pt x="386" y="359"/>
                    <a:pt x="403" y="306"/>
                    <a:pt x="566" y="324"/>
                  </a:cubicBezTo>
                  <a:lnTo>
                    <a:pt x="566" y="143"/>
                  </a:lnTo>
                  <a:cubicBezTo>
                    <a:pt x="95" y="1"/>
                    <a:pt x="1" y="451"/>
                    <a:pt x="376" y="4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
            <p:cNvSpPr/>
            <p:nvPr/>
          </p:nvSpPr>
          <p:spPr>
            <a:xfrm>
              <a:off x="5244988" y="1626011"/>
              <a:ext cx="14063" cy="4276"/>
            </a:xfrm>
            <a:custGeom>
              <a:rect b="b" l="l" r="r" t="t"/>
              <a:pathLst>
                <a:path extrusionOk="0" h="142" w="394">
                  <a:moveTo>
                    <a:pt x="295" y="25"/>
                  </a:moveTo>
                  <a:cubicBezTo>
                    <a:pt x="240" y="0"/>
                    <a:pt x="1" y="70"/>
                    <a:pt x="96" y="115"/>
                  </a:cubicBezTo>
                  <a:cubicBezTo>
                    <a:pt x="154" y="141"/>
                    <a:pt x="394" y="71"/>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
            <p:cNvSpPr/>
            <p:nvPr/>
          </p:nvSpPr>
          <p:spPr>
            <a:xfrm>
              <a:off x="84304" y="1621224"/>
              <a:ext cx="22629" cy="8280"/>
            </a:xfrm>
            <a:custGeom>
              <a:rect b="b" l="l" r="r" t="t"/>
              <a:pathLst>
                <a:path extrusionOk="0" h="275" w="634">
                  <a:moveTo>
                    <a:pt x="633" y="274"/>
                  </a:moveTo>
                  <a:lnTo>
                    <a:pt x="633" y="0"/>
                  </a:lnTo>
                  <a:lnTo>
                    <a:pt x="247" y="0"/>
                  </a:lnTo>
                  <a:cubicBezTo>
                    <a:pt x="236" y="118"/>
                    <a:pt x="0" y="127"/>
                    <a:pt x="55"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
            <p:cNvSpPr/>
            <p:nvPr/>
          </p:nvSpPr>
          <p:spPr>
            <a:xfrm>
              <a:off x="8428486" y="1620893"/>
              <a:ext cx="6924" cy="6233"/>
            </a:xfrm>
            <a:custGeom>
              <a:rect b="b" l="l" r="r" t="t"/>
              <a:pathLst>
                <a:path extrusionOk="0" h="207" w="194">
                  <a:moveTo>
                    <a:pt x="192" y="104"/>
                  </a:moveTo>
                  <a:cubicBezTo>
                    <a:pt x="194" y="53"/>
                    <a:pt x="37" y="1"/>
                    <a:pt x="0" y="104"/>
                  </a:cubicBezTo>
                  <a:cubicBezTo>
                    <a:pt x="0" y="153"/>
                    <a:pt x="157"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
            <p:cNvSpPr/>
            <p:nvPr/>
          </p:nvSpPr>
          <p:spPr>
            <a:xfrm>
              <a:off x="5282892" y="1615864"/>
              <a:ext cx="22629" cy="13640"/>
            </a:xfrm>
            <a:custGeom>
              <a:rect b="b" l="l" r="r" t="t"/>
              <a:pathLst>
                <a:path extrusionOk="0" h="453" w="634">
                  <a:moveTo>
                    <a:pt x="580" y="362"/>
                  </a:moveTo>
                  <a:cubicBezTo>
                    <a:pt x="633" y="155"/>
                    <a:pt x="534" y="21"/>
                    <a:pt x="195" y="1"/>
                  </a:cubicBezTo>
                  <a:cubicBezTo>
                    <a:pt x="239" y="160"/>
                    <a:pt x="0" y="452"/>
                    <a:pt x="580"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
            <p:cNvSpPr/>
            <p:nvPr/>
          </p:nvSpPr>
          <p:spPr>
            <a:xfrm>
              <a:off x="3965685" y="1604875"/>
              <a:ext cx="57358" cy="21920"/>
            </a:xfrm>
            <a:custGeom>
              <a:rect b="b" l="l" r="r" t="t"/>
              <a:pathLst>
                <a:path extrusionOk="0" h="728" w="1607">
                  <a:moveTo>
                    <a:pt x="1037" y="727"/>
                  </a:moveTo>
                  <a:cubicBezTo>
                    <a:pt x="1606" y="370"/>
                    <a:pt x="632" y="112"/>
                    <a:pt x="72" y="0"/>
                  </a:cubicBezTo>
                  <a:cubicBezTo>
                    <a:pt x="1" y="428"/>
                    <a:pt x="418" y="624"/>
                    <a:pt x="1037" y="7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
            <p:cNvSpPr/>
            <p:nvPr/>
          </p:nvSpPr>
          <p:spPr>
            <a:xfrm>
              <a:off x="8452542" y="1617761"/>
              <a:ext cx="14027" cy="4276"/>
            </a:xfrm>
            <a:custGeom>
              <a:rect b="b" l="l" r="r" t="t"/>
              <a:pathLst>
                <a:path extrusionOk="0" h="142" w="393">
                  <a:moveTo>
                    <a:pt x="99" y="115"/>
                  </a:moveTo>
                  <a:cubicBezTo>
                    <a:pt x="153" y="141"/>
                    <a:pt x="393" y="71"/>
                    <a:pt x="292" y="25"/>
                  </a:cubicBezTo>
                  <a:cubicBezTo>
                    <a:pt x="238" y="0"/>
                    <a:pt x="0" y="69"/>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
            <p:cNvSpPr/>
            <p:nvPr/>
          </p:nvSpPr>
          <p:spPr>
            <a:xfrm>
              <a:off x="578244" y="1617761"/>
              <a:ext cx="14099" cy="4276"/>
            </a:xfrm>
            <a:custGeom>
              <a:rect b="b" l="l" r="r" t="t"/>
              <a:pathLst>
                <a:path extrusionOk="0" h="142" w="395">
                  <a:moveTo>
                    <a:pt x="101" y="115"/>
                  </a:moveTo>
                  <a:cubicBezTo>
                    <a:pt x="154" y="141"/>
                    <a:pt x="394" y="71"/>
                    <a:pt x="294" y="25"/>
                  </a:cubicBezTo>
                  <a:cubicBezTo>
                    <a:pt x="240" y="0"/>
                    <a:pt x="0" y="69"/>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
            <p:cNvSpPr/>
            <p:nvPr/>
          </p:nvSpPr>
          <p:spPr>
            <a:xfrm>
              <a:off x="5196732" y="1614991"/>
              <a:ext cx="14099" cy="4336"/>
            </a:xfrm>
            <a:custGeom>
              <a:rect b="b" l="l" r="r" t="t"/>
              <a:pathLst>
                <a:path extrusionOk="0" h="144" w="395">
                  <a:moveTo>
                    <a:pt x="294" y="27"/>
                  </a:moveTo>
                  <a:cubicBezTo>
                    <a:pt x="241" y="1"/>
                    <a:pt x="1" y="71"/>
                    <a:pt x="102" y="117"/>
                  </a:cubicBezTo>
                  <a:cubicBezTo>
                    <a:pt x="155" y="143"/>
                    <a:pt x="395" y="75"/>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
            <p:cNvSpPr/>
            <p:nvPr/>
          </p:nvSpPr>
          <p:spPr>
            <a:xfrm>
              <a:off x="1655495" y="1606350"/>
              <a:ext cx="34872" cy="15326"/>
            </a:xfrm>
            <a:custGeom>
              <a:rect b="b" l="l" r="r" t="t"/>
              <a:pathLst>
                <a:path extrusionOk="0" h="509" w="977">
                  <a:moveTo>
                    <a:pt x="773" y="404"/>
                  </a:moveTo>
                  <a:cubicBezTo>
                    <a:pt x="977" y="174"/>
                    <a:pt x="122" y="1"/>
                    <a:pt x="0" y="221"/>
                  </a:cubicBezTo>
                  <a:cubicBezTo>
                    <a:pt x="307" y="262"/>
                    <a:pt x="166" y="508"/>
                    <a:pt x="773" y="4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
            <p:cNvSpPr/>
            <p:nvPr/>
          </p:nvSpPr>
          <p:spPr>
            <a:xfrm>
              <a:off x="323796" y="1612643"/>
              <a:ext cx="23985" cy="5902"/>
            </a:xfrm>
            <a:custGeom>
              <a:rect b="b" l="l" r="r" t="t"/>
              <a:pathLst>
                <a:path extrusionOk="0" h="196" w="672">
                  <a:moveTo>
                    <a:pt x="479" y="195"/>
                  </a:moveTo>
                  <a:cubicBezTo>
                    <a:pt x="479" y="104"/>
                    <a:pt x="634" y="88"/>
                    <a:pt x="672" y="12"/>
                  </a:cubicBezTo>
                  <a:cubicBezTo>
                    <a:pt x="368" y="23"/>
                    <a:pt x="1" y="1"/>
                    <a:pt x="92"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
            <p:cNvSpPr/>
            <p:nvPr/>
          </p:nvSpPr>
          <p:spPr>
            <a:xfrm>
              <a:off x="2564138" y="1613034"/>
              <a:ext cx="13777" cy="2770"/>
            </a:xfrm>
            <a:custGeom>
              <a:rect b="b" l="l" r="r" t="t"/>
              <a:pathLst>
                <a:path extrusionOk="0" h="92" w="386">
                  <a:moveTo>
                    <a:pt x="0" y="92"/>
                  </a:moveTo>
                  <a:cubicBezTo>
                    <a:pt x="149" y="71"/>
                    <a:pt x="379" y="89"/>
                    <a:pt x="385" y="1"/>
                  </a:cubicBezTo>
                  <a:cubicBezTo>
                    <a:pt x="238" y="23"/>
                    <a:pt x="5" y="5"/>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
            <p:cNvSpPr/>
            <p:nvPr/>
          </p:nvSpPr>
          <p:spPr>
            <a:xfrm>
              <a:off x="1934177" y="1612342"/>
              <a:ext cx="14170" cy="4215"/>
            </a:xfrm>
            <a:custGeom>
              <a:rect b="b" l="l" r="r" t="t"/>
              <a:pathLst>
                <a:path extrusionOk="0" h="140" w="397">
                  <a:moveTo>
                    <a:pt x="294" y="24"/>
                  </a:moveTo>
                  <a:cubicBezTo>
                    <a:pt x="240" y="0"/>
                    <a:pt x="1" y="68"/>
                    <a:pt x="103" y="115"/>
                  </a:cubicBezTo>
                  <a:cubicBezTo>
                    <a:pt x="155" y="140"/>
                    <a:pt x="396"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
            <p:cNvSpPr/>
            <p:nvPr/>
          </p:nvSpPr>
          <p:spPr>
            <a:xfrm>
              <a:off x="7013875" y="1601352"/>
              <a:ext cx="14063" cy="4246"/>
            </a:xfrm>
            <a:custGeom>
              <a:rect b="b" l="l" r="r" t="t"/>
              <a:pathLst>
                <a:path extrusionOk="0" h="141" w="394">
                  <a:moveTo>
                    <a:pt x="102" y="117"/>
                  </a:moveTo>
                  <a:cubicBezTo>
                    <a:pt x="157" y="141"/>
                    <a:pt x="393" y="73"/>
                    <a:pt x="296" y="27"/>
                  </a:cubicBezTo>
                  <a:cubicBezTo>
                    <a:pt x="242" y="1"/>
                    <a:pt x="1" y="69"/>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
            <p:cNvSpPr/>
            <p:nvPr/>
          </p:nvSpPr>
          <p:spPr>
            <a:xfrm>
              <a:off x="5503218" y="1593885"/>
              <a:ext cx="33622" cy="17343"/>
            </a:xfrm>
            <a:custGeom>
              <a:rect b="b" l="l" r="r" t="t"/>
              <a:pathLst>
                <a:path extrusionOk="0" h="576" w="942">
                  <a:moveTo>
                    <a:pt x="0" y="92"/>
                  </a:moveTo>
                  <a:lnTo>
                    <a:pt x="0" y="275"/>
                  </a:lnTo>
                  <a:cubicBezTo>
                    <a:pt x="355" y="575"/>
                    <a:pt x="941" y="1"/>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
            <p:cNvSpPr/>
            <p:nvPr/>
          </p:nvSpPr>
          <p:spPr>
            <a:xfrm>
              <a:off x="4453450" y="1601352"/>
              <a:ext cx="14063" cy="4246"/>
            </a:xfrm>
            <a:custGeom>
              <a:rect b="b" l="l" r="r" t="t"/>
              <a:pathLst>
                <a:path extrusionOk="0" h="141" w="394">
                  <a:moveTo>
                    <a:pt x="294" y="27"/>
                  </a:moveTo>
                  <a:cubicBezTo>
                    <a:pt x="239" y="1"/>
                    <a:pt x="0" y="71"/>
                    <a:pt x="98" y="117"/>
                  </a:cubicBezTo>
                  <a:cubicBezTo>
                    <a:pt x="154" y="141"/>
                    <a:pt x="393" y="73"/>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
            <p:cNvSpPr/>
            <p:nvPr/>
          </p:nvSpPr>
          <p:spPr>
            <a:xfrm>
              <a:off x="2494396" y="1596655"/>
              <a:ext cx="21594" cy="9485"/>
            </a:xfrm>
            <a:custGeom>
              <a:rect b="b" l="l" r="r" t="t"/>
              <a:pathLst>
                <a:path extrusionOk="0" h="315" w="605">
                  <a:moveTo>
                    <a:pt x="411" y="273"/>
                  </a:moveTo>
                  <a:cubicBezTo>
                    <a:pt x="405" y="146"/>
                    <a:pt x="503" y="73"/>
                    <a:pt x="604" y="0"/>
                  </a:cubicBezTo>
                  <a:lnTo>
                    <a:pt x="26" y="0"/>
                  </a:lnTo>
                  <a:cubicBezTo>
                    <a:pt x="42" y="144"/>
                    <a:pt x="0" y="315"/>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
            <p:cNvSpPr/>
            <p:nvPr/>
          </p:nvSpPr>
          <p:spPr>
            <a:xfrm>
              <a:off x="5244988" y="1598612"/>
              <a:ext cx="14063" cy="4306"/>
            </a:xfrm>
            <a:custGeom>
              <a:rect b="b" l="l" r="r" t="t"/>
              <a:pathLst>
                <a:path extrusionOk="0" h="143" w="394">
                  <a:moveTo>
                    <a:pt x="295" y="25"/>
                  </a:moveTo>
                  <a:cubicBezTo>
                    <a:pt x="240" y="1"/>
                    <a:pt x="1" y="68"/>
                    <a:pt x="96" y="117"/>
                  </a:cubicBezTo>
                  <a:cubicBezTo>
                    <a:pt x="154" y="143"/>
                    <a:pt x="394" y="74"/>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
            <p:cNvSpPr/>
            <p:nvPr/>
          </p:nvSpPr>
          <p:spPr>
            <a:xfrm>
              <a:off x="3073496" y="1595902"/>
              <a:ext cx="13777" cy="7497"/>
            </a:xfrm>
            <a:custGeom>
              <a:rect b="b" l="l" r="r" t="t"/>
              <a:pathLst>
                <a:path extrusionOk="0" h="249" w="386">
                  <a:moveTo>
                    <a:pt x="385" y="115"/>
                  </a:moveTo>
                  <a:cubicBezTo>
                    <a:pt x="384" y="24"/>
                    <a:pt x="46" y="0"/>
                    <a:pt x="0" y="115"/>
                  </a:cubicBezTo>
                  <a:cubicBezTo>
                    <a:pt x="216" y="106"/>
                    <a:pt x="302" y="249"/>
                    <a:pt x="385"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
            <p:cNvSpPr/>
            <p:nvPr/>
          </p:nvSpPr>
          <p:spPr>
            <a:xfrm>
              <a:off x="2990905" y="1596655"/>
              <a:ext cx="13706" cy="5540"/>
            </a:xfrm>
            <a:custGeom>
              <a:rect b="b" l="l" r="r" t="t"/>
              <a:pathLst>
                <a:path extrusionOk="0" h="184" w="384">
                  <a:moveTo>
                    <a:pt x="0" y="183"/>
                  </a:moveTo>
                  <a:lnTo>
                    <a:pt x="384" y="183"/>
                  </a:lnTo>
                  <a:lnTo>
                    <a:pt x="384"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
            <p:cNvSpPr/>
            <p:nvPr/>
          </p:nvSpPr>
          <p:spPr>
            <a:xfrm>
              <a:off x="2521593" y="1593945"/>
              <a:ext cx="21915" cy="8702"/>
            </a:xfrm>
            <a:custGeom>
              <a:rect b="b" l="l" r="r" t="t"/>
              <a:pathLst>
                <a:path extrusionOk="0" h="289" w="614">
                  <a:moveTo>
                    <a:pt x="614" y="273"/>
                  </a:moveTo>
                  <a:lnTo>
                    <a:pt x="614" y="0"/>
                  </a:lnTo>
                  <a:lnTo>
                    <a:pt x="34" y="0"/>
                  </a:lnTo>
                  <a:cubicBezTo>
                    <a:pt x="0" y="197"/>
                    <a:pt x="192" y="289"/>
                    <a:pt x="614"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
            <p:cNvSpPr/>
            <p:nvPr/>
          </p:nvSpPr>
          <p:spPr>
            <a:xfrm>
              <a:off x="1903339" y="1593554"/>
              <a:ext cx="6924" cy="6233"/>
            </a:xfrm>
            <a:custGeom>
              <a:rect b="b" l="l" r="r" t="t"/>
              <a:pathLst>
                <a:path extrusionOk="0" h="207" w="194">
                  <a:moveTo>
                    <a:pt x="194" y="103"/>
                  </a:moveTo>
                  <a:cubicBezTo>
                    <a:pt x="194" y="52"/>
                    <a:pt x="37" y="0"/>
                    <a:pt x="2" y="103"/>
                  </a:cubicBezTo>
                  <a:cubicBezTo>
                    <a:pt x="1" y="154"/>
                    <a:pt x="157" y="206"/>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
            <p:cNvSpPr/>
            <p:nvPr/>
          </p:nvSpPr>
          <p:spPr>
            <a:xfrm>
              <a:off x="8813922" y="1591175"/>
              <a:ext cx="13920" cy="5510"/>
            </a:xfrm>
            <a:custGeom>
              <a:rect b="b" l="l" r="r" t="t"/>
              <a:pathLst>
                <a:path extrusionOk="0" h="183" w="390">
                  <a:moveTo>
                    <a:pt x="1" y="182"/>
                  </a:moveTo>
                  <a:lnTo>
                    <a:pt x="390" y="182"/>
                  </a:lnTo>
                  <a:lnTo>
                    <a:pt x="390"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
            <p:cNvSpPr/>
            <p:nvPr/>
          </p:nvSpPr>
          <p:spPr>
            <a:xfrm>
              <a:off x="5609794" y="1587653"/>
              <a:ext cx="14063" cy="4306"/>
            </a:xfrm>
            <a:custGeom>
              <a:rect b="b" l="l" r="r" t="t"/>
              <a:pathLst>
                <a:path extrusionOk="0" h="143" w="394">
                  <a:moveTo>
                    <a:pt x="294" y="26"/>
                  </a:moveTo>
                  <a:cubicBezTo>
                    <a:pt x="240" y="0"/>
                    <a:pt x="1" y="71"/>
                    <a:pt x="101" y="117"/>
                  </a:cubicBezTo>
                  <a:cubicBezTo>
                    <a:pt x="153" y="143"/>
                    <a:pt x="394"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
            <p:cNvSpPr/>
            <p:nvPr/>
          </p:nvSpPr>
          <p:spPr>
            <a:xfrm>
              <a:off x="2509065" y="1582986"/>
              <a:ext cx="20630" cy="8220"/>
            </a:xfrm>
            <a:custGeom>
              <a:rect b="b" l="l" r="r" t="t"/>
              <a:pathLst>
                <a:path extrusionOk="0" h="273" w="578">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
            <p:cNvSpPr/>
            <p:nvPr/>
          </p:nvSpPr>
          <p:spPr>
            <a:xfrm>
              <a:off x="1807007" y="1576242"/>
              <a:ext cx="28911" cy="16952"/>
            </a:xfrm>
            <a:custGeom>
              <a:rect b="b" l="l" r="r" t="t"/>
              <a:pathLst>
                <a:path extrusionOk="0" h="563" w="81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
            <p:cNvSpPr/>
            <p:nvPr/>
          </p:nvSpPr>
          <p:spPr>
            <a:xfrm>
              <a:off x="8810531" y="1584943"/>
              <a:ext cx="13849" cy="4306"/>
            </a:xfrm>
            <a:custGeom>
              <a:rect b="b" l="l" r="r" t="t"/>
              <a:pathLst>
                <a:path extrusionOk="0" h="143" w="388">
                  <a:moveTo>
                    <a:pt x="289" y="25"/>
                  </a:moveTo>
                  <a:cubicBezTo>
                    <a:pt x="239" y="0"/>
                    <a:pt x="0" y="69"/>
                    <a:pt x="96" y="116"/>
                  </a:cubicBezTo>
                  <a:cubicBezTo>
                    <a:pt x="152" y="143"/>
                    <a:pt x="388" y="72"/>
                    <a:pt x="289"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
            <p:cNvSpPr/>
            <p:nvPr/>
          </p:nvSpPr>
          <p:spPr>
            <a:xfrm>
              <a:off x="8597058" y="1584943"/>
              <a:ext cx="13991" cy="4276"/>
            </a:xfrm>
            <a:custGeom>
              <a:rect b="b" l="l" r="r" t="t"/>
              <a:pathLst>
                <a:path extrusionOk="0" h="142" w="392">
                  <a:moveTo>
                    <a:pt x="98" y="116"/>
                  </a:moveTo>
                  <a:cubicBezTo>
                    <a:pt x="153" y="141"/>
                    <a:pt x="392" y="72"/>
                    <a:pt x="291" y="25"/>
                  </a:cubicBezTo>
                  <a:cubicBezTo>
                    <a:pt x="239" y="0"/>
                    <a:pt x="0"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
            <p:cNvSpPr/>
            <p:nvPr/>
          </p:nvSpPr>
          <p:spPr>
            <a:xfrm>
              <a:off x="5372336" y="1582655"/>
              <a:ext cx="7031" cy="6203"/>
            </a:xfrm>
            <a:custGeom>
              <a:rect b="b" l="l" r="r" t="t"/>
              <a:pathLst>
                <a:path extrusionOk="0" h="206" w="197">
                  <a:moveTo>
                    <a:pt x="3" y="101"/>
                  </a:moveTo>
                  <a:cubicBezTo>
                    <a:pt x="0" y="152"/>
                    <a:pt x="157" y="206"/>
                    <a:pt x="195" y="101"/>
                  </a:cubicBezTo>
                  <a:cubicBezTo>
                    <a:pt x="196" y="53"/>
                    <a:pt x="38" y="1"/>
                    <a:pt x="3"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
            <p:cNvSpPr/>
            <p:nvPr/>
          </p:nvSpPr>
          <p:spPr>
            <a:xfrm>
              <a:off x="3204628" y="1573261"/>
              <a:ext cx="20309" cy="13580"/>
            </a:xfrm>
            <a:custGeom>
              <a:rect b="b" l="l" r="r" t="t"/>
              <a:pathLst>
                <a:path extrusionOk="0" h="451" w="569">
                  <a:moveTo>
                    <a:pt x="376" y="413"/>
                  </a:moveTo>
                  <a:cubicBezTo>
                    <a:pt x="387" y="358"/>
                    <a:pt x="402" y="307"/>
                    <a:pt x="569" y="323"/>
                  </a:cubicBezTo>
                  <a:lnTo>
                    <a:pt x="569" y="143"/>
                  </a:lnTo>
                  <a:cubicBezTo>
                    <a:pt x="95" y="1"/>
                    <a:pt x="1" y="451"/>
                    <a:pt x="376"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
            <p:cNvSpPr/>
            <p:nvPr/>
          </p:nvSpPr>
          <p:spPr>
            <a:xfrm>
              <a:off x="8056827" y="1580216"/>
              <a:ext cx="13742" cy="2740"/>
            </a:xfrm>
            <a:custGeom>
              <a:rect b="b" l="l" r="r" t="t"/>
              <a:pathLst>
                <a:path extrusionOk="0" h="91" w="385">
                  <a:moveTo>
                    <a:pt x="385" y="1"/>
                  </a:moveTo>
                  <a:cubicBezTo>
                    <a:pt x="236" y="20"/>
                    <a:pt x="6" y="5"/>
                    <a:pt x="1" y="91"/>
                  </a:cubicBezTo>
                  <a:cubicBezTo>
                    <a:pt x="151" y="72"/>
                    <a:pt x="382" y="89"/>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
            <p:cNvSpPr/>
            <p:nvPr/>
          </p:nvSpPr>
          <p:spPr>
            <a:xfrm>
              <a:off x="5489441" y="1574405"/>
              <a:ext cx="6960" cy="6233"/>
            </a:xfrm>
            <a:custGeom>
              <a:rect b="b" l="l" r="r" t="t"/>
              <a:pathLst>
                <a:path extrusionOk="0" h="207" w="195">
                  <a:moveTo>
                    <a:pt x="194" y="102"/>
                  </a:moveTo>
                  <a:cubicBezTo>
                    <a:pt x="194" y="54"/>
                    <a:pt x="37" y="0"/>
                    <a:pt x="1" y="102"/>
                  </a:cubicBezTo>
                  <a:cubicBezTo>
                    <a:pt x="1" y="154"/>
                    <a:pt x="156" y="207"/>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
            <p:cNvSpPr/>
            <p:nvPr/>
          </p:nvSpPr>
          <p:spPr>
            <a:xfrm>
              <a:off x="1452729" y="1572057"/>
              <a:ext cx="23914" cy="10268"/>
            </a:xfrm>
            <a:custGeom>
              <a:rect b="b" l="l" r="r" t="t"/>
              <a:pathLst>
                <a:path extrusionOk="0" h="341" w="670">
                  <a:moveTo>
                    <a:pt x="670" y="92"/>
                  </a:moveTo>
                  <a:cubicBezTo>
                    <a:pt x="404" y="94"/>
                    <a:pt x="247" y="48"/>
                    <a:pt x="90" y="0"/>
                  </a:cubicBezTo>
                  <a:cubicBezTo>
                    <a:pt x="0" y="282"/>
                    <a:pt x="610" y="341"/>
                    <a:pt x="67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
            <p:cNvSpPr/>
            <p:nvPr/>
          </p:nvSpPr>
          <p:spPr>
            <a:xfrm>
              <a:off x="4205677" y="1574014"/>
              <a:ext cx="13956" cy="4276"/>
            </a:xfrm>
            <a:custGeom>
              <a:rect b="b" l="l" r="r" t="t"/>
              <a:pathLst>
                <a:path extrusionOk="0" h="142" w="391">
                  <a:moveTo>
                    <a:pt x="291" y="27"/>
                  </a:moveTo>
                  <a:cubicBezTo>
                    <a:pt x="237" y="0"/>
                    <a:pt x="0" y="70"/>
                    <a:pt x="98" y="118"/>
                  </a:cubicBezTo>
                  <a:cubicBezTo>
                    <a:pt x="152" y="141"/>
                    <a:pt x="391" y="74"/>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
            <p:cNvSpPr/>
            <p:nvPr/>
          </p:nvSpPr>
          <p:spPr>
            <a:xfrm>
              <a:off x="1522614" y="1556370"/>
              <a:ext cx="50434" cy="18548"/>
            </a:xfrm>
            <a:custGeom>
              <a:rect b="b" l="l" r="r" t="t"/>
              <a:pathLst>
                <a:path extrusionOk="0" h="616" w="1413">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
            <p:cNvSpPr/>
            <p:nvPr/>
          </p:nvSpPr>
          <p:spPr>
            <a:xfrm>
              <a:off x="2020337" y="1563476"/>
              <a:ext cx="6889" cy="6233"/>
            </a:xfrm>
            <a:custGeom>
              <a:rect b="b" l="l" r="r" t="t"/>
              <a:pathLst>
                <a:path extrusionOk="0" h="207" w="193">
                  <a:moveTo>
                    <a:pt x="192" y="104"/>
                  </a:moveTo>
                  <a:cubicBezTo>
                    <a:pt x="192" y="53"/>
                    <a:pt x="39" y="1"/>
                    <a:pt x="2" y="104"/>
                  </a:cubicBezTo>
                  <a:cubicBezTo>
                    <a:pt x="0" y="155"/>
                    <a:pt x="157"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
            <p:cNvSpPr/>
            <p:nvPr/>
          </p:nvSpPr>
          <p:spPr>
            <a:xfrm>
              <a:off x="4863121" y="1563837"/>
              <a:ext cx="13777" cy="2770"/>
            </a:xfrm>
            <a:custGeom>
              <a:rect b="b" l="l" r="r" t="t"/>
              <a:pathLst>
                <a:path extrusionOk="0" h="92" w="386">
                  <a:moveTo>
                    <a:pt x="385" y="0"/>
                  </a:moveTo>
                  <a:cubicBezTo>
                    <a:pt x="235" y="21"/>
                    <a:pt x="5" y="3"/>
                    <a:pt x="0" y="92"/>
                  </a:cubicBezTo>
                  <a:cubicBezTo>
                    <a:pt x="149" y="71"/>
                    <a:pt x="379" y="90"/>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
            <p:cNvSpPr/>
            <p:nvPr/>
          </p:nvSpPr>
          <p:spPr>
            <a:xfrm>
              <a:off x="2116740" y="1560736"/>
              <a:ext cx="6924" cy="6263"/>
            </a:xfrm>
            <a:custGeom>
              <a:rect b="b" l="l" r="r" t="t"/>
              <a:pathLst>
                <a:path extrusionOk="0" h="208" w="194">
                  <a:moveTo>
                    <a:pt x="193" y="103"/>
                  </a:moveTo>
                  <a:cubicBezTo>
                    <a:pt x="193" y="54"/>
                    <a:pt x="37" y="0"/>
                    <a:pt x="1" y="103"/>
                  </a:cubicBezTo>
                  <a:cubicBezTo>
                    <a:pt x="0" y="154"/>
                    <a:pt x="154" y="208"/>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
            <p:cNvSpPr/>
            <p:nvPr/>
          </p:nvSpPr>
          <p:spPr>
            <a:xfrm>
              <a:off x="1707105" y="1563084"/>
              <a:ext cx="13956" cy="4306"/>
            </a:xfrm>
            <a:custGeom>
              <a:rect b="b" l="l" r="r" t="t"/>
              <a:pathLst>
                <a:path extrusionOk="0" h="143" w="391">
                  <a:moveTo>
                    <a:pt x="101" y="117"/>
                  </a:moveTo>
                  <a:cubicBezTo>
                    <a:pt x="151" y="143"/>
                    <a:pt x="391" y="72"/>
                    <a:pt x="293" y="25"/>
                  </a:cubicBezTo>
                  <a:cubicBezTo>
                    <a:pt x="239" y="1"/>
                    <a:pt x="1"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
            <p:cNvSpPr/>
            <p:nvPr/>
          </p:nvSpPr>
          <p:spPr>
            <a:xfrm>
              <a:off x="5027339" y="1555617"/>
              <a:ext cx="21630" cy="6474"/>
            </a:xfrm>
            <a:custGeom>
              <a:rect b="b" l="l" r="r" t="t"/>
              <a:pathLst>
                <a:path extrusionOk="0" h="215" w="606">
                  <a:moveTo>
                    <a:pt x="606" y="183"/>
                  </a:moveTo>
                  <a:lnTo>
                    <a:pt x="606" y="1"/>
                  </a:lnTo>
                  <a:lnTo>
                    <a:pt x="26" y="1"/>
                  </a:lnTo>
                  <a:cubicBezTo>
                    <a:pt x="0" y="165"/>
                    <a:pt x="218" y="215"/>
                    <a:pt x="606"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
            <p:cNvSpPr/>
            <p:nvPr/>
          </p:nvSpPr>
          <p:spPr>
            <a:xfrm>
              <a:off x="3975179" y="1558357"/>
              <a:ext cx="13706" cy="2800"/>
            </a:xfrm>
            <a:custGeom>
              <a:rect b="b" l="l" r="r" t="t"/>
              <a:pathLst>
                <a:path extrusionOk="0" h="93" w="384">
                  <a:moveTo>
                    <a:pt x="1" y="92"/>
                  </a:moveTo>
                  <a:cubicBezTo>
                    <a:pt x="151" y="71"/>
                    <a:pt x="379" y="90"/>
                    <a:pt x="383" y="1"/>
                  </a:cubicBezTo>
                  <a:cubicBezTo>
                    <a:pt x="236" y="20"/>
                    <a:pt x="7" y="5"/>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
            <p:cNvSpPr/>
            <p:nvPr/>
          </p:nvSpPr>
          <p:spPr>
            <a:xfrm>
              <a:off x="2216428" y="1557635"/>
              <a:ext cx="14027" cy="4276"/>
            </a:xfrm>
            <a:custGeom>
              <a:rect b="b" l="l" r="r" t="t"/>
              <a:pathLst>
                <a:path extrusionOk="0" h="142" w="393">
                  <a:moveTo>
                    <a:pt x="100" y="116"/>
                  </a:moveTo>
                  <a:cubicBezTo>
                    <a:pt x="153" y="141"/>
                    <a:pt x="392" y="72"/>
                    <a:pt x="292" y="25"/>
                  </a:cubicBezTo>
                  <a:cubicBezTo>
                    <a:pt x="238" y="0"/>
                    <a:pt x="0"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
            <p:cNvSpPr/>
            <p:nvPr/>
          </p:nvSpPr>
          <p:spPr>
            <a:xfrm>
              <a:off x="8531814" y="1555617"/>
              <a:ext cx="13777" cy="2770"/>
            </a:xfrm>
            <a:custGeom>
              <a:rect b="b" l="l" r="r" t="t"/>
              <a:pathLst>
                <a:path extrusionOk="0" h="92" w="386">
                  <a:moveTo>
                    <a:pt x="386" y="1"/>
                  </a:moveTo>
                  <a:cubicBezTo>
                    <a:pt x="236" y="21"/>
                    <a:pt x="5" y="4"/>
                    <a:pt x="1" y="92"/>
                  </a:cubicBezTo>
                  <a:cubicBezTo>
                    <a:pt x="150" y="72"/>
                    <a:pt x="379" y="9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
            <p:cNvSpPr/>
            <p:nvPr/>
          </p:nvSpPr>
          <p:spPr>
            <a:xfrm>
              <a:off x="5537625" y="1547097"/>
              <a:ext cx="6996" cy="6203"/>
            </a:xfrm>
            <a:custGeom>
              <a:rect b="b" l="l" r="r" t="t"/>
              <a:pathLst>
                <a:path extrusionOk="0" h="206" w="196">
                  <a:moveTo>
                    <a:pt x="193" y="102"/>
                  </a:moveTo>
                  <a:cubicBezTo>
                    <a:pt x="195" y="54"/>
                    <a:pt x="39" y="0"/>
                    <a:pt x="1" y="102"/>
                  </a:cubicBezTo>
                  <a:cubicBezTo>
                    <a:pt x="1" y="153"/>
                    <a:pt x="156"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
            <p:cNvSpPr/>
            <p:nvPr/>
          </p:nvSpPr>
          <p:spPr>
            <a:xfrm>
              <a:off x="2075409" y="1547488"/>
              <a:ext cx="13849" cy="2710"/>
            </a:xfrm>
            <a:custGeom>
              <a:rect b="b" l="l" r="r" t="t"/>
              <a:pathLst>
                <a:path extrusionOk="0" h="90" w="388">
                  <a:moveTo>
                    <a:pt x="388" y="0"/>
                  </a:moveTo>
                  <a:cubicBezTo>
                    <a:pt x="235" y="20"/>
                    <a:pt x="5" y="2"/>
                    <a:pt x="0" y="89"/>
                  </a:cubicBezTo>
                  <a:cubicBezTo>
                    <a:pt x="149" y="69"/>
                    <a:pt x="383" y="88"/>
                    <a:pt x="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
            <p:cNvSpPr/>
            <p:nvPr/>
          </p:nvSpPr>
          <p:spPr>
            <a:xfrm>
              <a:off x="1497166" y="1544327"/>
              <a:ext cx="7031" cy="6263"/>
            </a:xfrm>
            <a:custGeom>
              <a:rect b="b" l="l" r="r" t="t"/>
              <a:pathLst>
                <a:path extrusionOk="0" h="208" w="197">
                  <a:moveTo>
                    <a:pt x="196" y="105"/>
                  </a:moveTo>
                  <a:cubicBezTo>
                    <a:pt x="196" y="54"/>
                    <a:pt x="39" y="1"/>
                    <a:pt x="3" y="105"/>
                  </a:cubicBezTo>
                  <a:cubicBezTo>
                    <a:pt x="1" y="154"/>
                    <a:pt x="159" y="207"/>
                    <a:pt x="196"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
            <p:cNvSpPr/>
            <p:nvPr/>
          </p:nvSpPr>
          <p:spPr>
            <a:xfrm>
              <a:off x="4357046" y="1543935"/>
              <a:ext cx="14063" cy="4276"/>
            </a:xfrm>
            <a:custGeom>
              <a:rect b="b" l="l" r="r" t="t"/>
              <a:pathLst>
                <a:path extrusionOk="0" h="142" w="394">
                  <a:moveTo>
                    <a:pt x="294" y="24"/>
                  </a:moveTo>
                  <a:cubicBezTo>
                    <a:pt x="241" y="1"/>
                    <a:pt x="0" y="69"/>
                    <a:pt x="101" y="116"/>
                  </a:cubicBezTo>
                  <a:cubicBezTo>
                    <a:pt x="153" y="142"/>
                    <a:pt x="393" y="74"/>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
            <p:cNvSpPr/>
            <p:nvPr/>
          </p:nvSpPr>
          <p:spPr>
            <a:xfrm>
              <a:off x="2488971" y="1535234"/>
              <a:ext cx="20131" cy="16259"/>
            </a:xfrm>
            <a:custGeom>
              <a:rect b="b" l="l" r="r" t="t"/>
              <a:pathLst>
                <a:path extrusionOk="0" h="540" w="564">
                  <a:moveTo>
                    <a:pt x="563" y="134"/>
                  </a:moveTo>
                  <a:cubicBezTo>
                    <a:pt x="1" y="0"/>
                    <a:pt x="1" y="539"/>
                    <a:pt x="563" y="4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
            <p:cNvSpPr/>
            <p:nvPr/>
          </p:nvSpPr>
          <p:spPr>
            <a:xfrm>
              <a:off x="6600921" y="1541225"/>
              <a:ext cx="13991" cy="4336"/>
            </a:xfrm>
            <a:custGeom>
              <a:rect b="b" l="l" r="r" t="t"/>
              <a:pathLst>
                <a:path extrusionOk="0" h="144" w="392">
                  <a:moveTo>
                    <a:pt x="292" y="27"/>
                  </a:moveTo>
                  <a:cubicBezTo>
                    <a:pt x="239" y="1"/>
                    <a:pt x="0" y="69"/>
                    <a:pt x="98" y="117"/>
                  </a:cubicBezTo>
                  <a:cubicBezTo>
                    <a:pt x="154" y="143"/>
                    <a:pt x="392" y="73"/>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
            <p:cNvSpPr/>
            <p:nvPr/>
          </p:nvSpPr>
          <p:spPr>
            <a:xfrm>
              <a:off x="6249856" y="1541225"/>
              <a:ext cx="14099" cy="4336"/>
            </a:xfrm>
            <a:custGeom>
              <a:rect b="b" l="l" r="r" t="t"/>
              <a:pathLst>
                <a:path extrusionOk="0" h="144" w="395">
                  <a:moveTo>
                    <a:pt x="293" y="27"/>
                  </a:moveTo>
                  <a:cubicBezTo>
                    <a:pt x="241" y="1"/>
                    <a:pt x="0" y="69"/>
                    <a:pt x="102" y="117"/>
                  </a:cubicBezTo>
                  <a:cubicBezTo>
                    <a:pt x="156" y="143"/>
                    <a:pt x="395" y="73"/>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
            <p:cNvSpPr/>
            <p:nvPr/>
          </p:nvSpPr>
          <p:spPr>
            <a:xfrm>
              <a:off x="2271250" y="1533819"/>
              <a:ext cx="25734" cy="8220"/>
            </a:xfrm>
            <a:custGeom>
              <a:rect b="b" l="l" r="r" t="t"/>
              <a:pathLst>
                <a:path extrusionOk="0" h="273" w="721">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
            <p:cNvSpPr/>
            <p:nvPr/>
          </p:nvSpPr>
          <p:spPr>
            <a:xfrm>
              <a:off x="2670678" y="1535776"/>
              <a:ext cx="14099" cy="4276"/>
            </a:xfrm>
            <a:custGeom>
              <a:rect b="b" l="l" r="r" t="t"/>
              <a:pathLst>
                <a:path extrusionOk="0" h="142" w="395">
                  <a:moveTo>
                    <a:pt x="292" y="25"/>
                  </a:moveTo>
                  <a:cubicBezTo>
                    <a:pt x="242" y="0"/>
                    <a:pt x="0" y="70"/>
                    <a:pt x="102" y="116"/>
                  </a:cubicBezTo>
                  <a:cubicBezTo>
                    <a:pt x="155" y="141"/>
                    <a:pt x="395"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
            <p:cNvSpPr/>
            <p:nvPr/>
          </p:nvSpPr>
          <p:spPr>
            <a:xfrm>
              <a:off x="4317214" y="1524967"/>
              <a:ext cx="29625" cy="12375"/>
            </a:xfrm>
            <a:custGeom>
              <a:rect b="b" l="l" r="r" t="t"/>
              <a:pathLst>
                <a:path extrusionOk="0" h="411" w="830">
                  <a:moveTo>
                    <a:pt x="829" y="384"/>
                  </a:moveTo>
                  <a:lnTo>
                    <a:pt x="829" y="21"/>
                  </a:lnTo>
                  <a:cubicBezTo>
                    <a:pt x="465" y="0"/>
                    <a:pt x="405" y="123"/>
                    <a:pt x="59" y="111"/>
                  </a:cubicBezTo>
                  <a:cubicBezTo>
                    <a:pt x="0" y="351"/>
                    <a:pt x="327" y="410"/>
                    <a:pt x="829" y="3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
            <p:cNvSpPr/>
            <p:nvPr/>
          </p:nvSpPr>
          <p:spPr>
            <a:xfrm>
              <a:off x="1414718" y="1527315"/>
              <a:ext cx="27519" cy="11231"/>
            </a:xfrm>
            <a:custGeom>
              <a:rect b="b" l="l" r="r" t="t"/>
              <a:pathLst>
                <a:path extrusionOk="0" h="373" w="771">
                  <a:moveTo>
                    <a:pt x="770" y="306"/>
                  </a:moveTo>
                  <a:lnTo>
                    <a:pt x="770" y="33"/>
                  </a:lnTo>
                  <a:cubicBezTo>
                    <a:pt x="483" y="50"/>
                    <a:pt x="58" y="1"/>
                    <a:pt x="0" y="125"/>
                  </a:cubicBezTo>
                  <a:cubicBezTo>
                    <a:pt x="383" y="126"/>
                    <a:pt x="243" y="373"/>
                    <a:pt x="770"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
            <p:cNvSpPr/>
            <p:nvPr/>
          </p:nvSpPr>
          <p:spPr>
            <a:xfrm>
              <a:off x="1855119" y="1516837"/>
              <a:ext cx="41332" cy="16952"/>
            </a:xfrm>
            <a:custGeom>
              <a:rect b="b" l="l" r="r" t="t"/>
              <a:pathLst>
                <a:path extrusionOk="0" h="563" w="1158">
                  <a:moveTo>
                    <a:pt x="1" y="199"/>
                  </a:moveTo>
                  <a:cubicBezTo>
                    <a:pt x="211" y="402"/>
                    <a:pt x="524" y="559"/>
                    <a:pt x="1157" y="563"/>
                  </a:cubicBezTo>
                  <a:lnTo>
                    <a:pt x="1157" y="108"/>
                  </a:lnTo>
                  <a:cubicBezTo>
                    <a:pt x="819" y="161"/>
                    <a:pt x="27" y="0"/>
                    <a:pt x="1" y="1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
            <p:cNvSpPr/>
            <p:nvPr/>
          </p:nvSpPr>
          <p:spPr>
            <a:xfrm>
              <a:off x="857033" y="1517349"/>
              <a:ext cx="45865" cy="16711"/>
            </a:xfrm>
            <a:custGeom>
              <a:rect b="b" l="l" r="r" t="t"/>
              <a:pathLst>
                <a:path extrusionOk="0" h="555" w="1285">
                  <a:moveTo>
                    <a:pt x="965" y="0"/>
                  </a:moveTo>
                  <a:cubicBezTo>
                    <a:pt x="361" y="18"/>
                    <a:pt x="38" y="170"/>
                    <a:pt x="0" y="454"/>
                  </a:cubicBezTo>
                  <a:cubicBezTo>
                    <a:pt x="365" y="433"/>
                    <a:pt x="426" y="555"/>
                    <a:pt x="776" y="546"/>
                  </a:cubicBezTo>
                  <a:cubicBezTo>
                    <a:pt x="901" y="355"/>
                    <a:pt x="1285" y="142"/>
                    <a:pt x="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
            <p:cNvSpPr/>
            <p:nvPr/>
          </p:nvSpPr>
          <p:spPr>
            <a:xfrm>
              <a:off x="5613399" y="1522829"/>
              <a:ext cx="14919" cy="9244"/>
            </a:xfrm>
            <a:custGeom>
              <a:rect b="b" l="l" r="r" t="t"/>
              <a:pathLst>
                <a:path extrusionOk="0" h="307" w="418">
                  <a:moveTo>
                    <a:pt x="383" y="274"/>
                  </a:moveTo>
                  <a:cubicBezTo>
                    <a:pt x="357" y="167"/>
                    <a:pt x="418" y="17"/>
                    <a:pt x="193" y="1"/>
                  </a:cubicBezTo>
                  <a:cubicBezTo>
                    <a:pt x="180" y="57"/>
                    <a:pt x="163" y="109"/>
                    <a:pt x="0" y="95"/>
                  </a:cubicBezTo>
                  <a:cubicBezTo>
                    <a:pt x="21" y="202"/>
                    <a:pt x="56" y="306"/>
                    <a:pt x="38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
            <p:cNvSpPr/>
            <p:nvPr/>
          </p:nvSpPr>
          <p:spPr>
            <a:xfrm>
              <a:off x="2477942" y="1527556"/>
              <a:ext cx="14063" cy="4276"/>
            </a:xfrm>
            <a:custGeom>
              <a:rect b="b" l="l" r="r" t="t"/>
              <a:pathLst>
                <a:path extrusionOk="0" h="142" w="394">
                  <a:moveTo>
                    <a:pt x="294" y="25"/>
                  </a:moveTo>
                  <a:cubicBezTo>
                    <a:pt x="240" y="1"/>
                    <a:pt x="0" y="70"/>
                    <a:pt x="102" y="117"/>
                  </a:cubicBezTo>
                  <a:cubicBezTo>
                    <a:pt x="154" y="141"/>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
            <p:cNvSpPr/>
            <p:nvPr/>
          </p:nvSpPr>
          <p:spPr>
            <a:xfrm>
              <a:off x="4119731" y="1522438"/>
              <a:ext cx="6924" cy="6293"/>
            </a:xfrm>
            <a:custGeom>
              <a:rect b="b" l="l" r="r" t="t"/>
              <a:pathLst>
                <a:path extrusionOk="0" h="209" w="194">
                  <a:moveTo>
                    <a:pt x="193" y="105"/>
                  </a:moveTo>
                  <a:cubicBezTo>
                    <a:pt x="193" y="53"/>
                    <a:pt x="38" y="1"/>
                    <a:pt x="0" y="105"/>
                  </a:cubicBezTo>
                  <a:cubicBezTo>
                    <a:pt x="0" y="155"/>
                    <a:pt x="157" y="208"/>
                    <a:pt x="193"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
            <p:cNvSpPr/>
            <p:nvPr/>
          </p:nvSpPr>
          <p:spPr>
            <a:xfrm>
              <a:off x="2264540" y="1522046"/>
              <a:ext cx="14134" cy="4336"/>
            </a:xfrm>
            <a:custGeom>
              <a:rect b="b" l="l" r="r" t="t"/>
              <a:pathLst>
                <a:path extrusionOk="0" h="144" w="396">
                  <a:moveTo>
                    <a:pt x="293" y="26"/>
                  </a:moveTo>
                  <a:cubicBezTo>
                    <a:pt x="241" y="1"/>
                    <a:pt x="1" y="70"/>
                    <a:pt x="104" y="118"/>
                  </a:cubicBezTo>
                  <a:cubicBezTo>
                    <a:pt x="155" y="143"/>
                    <a:pt x="395" y="75"/>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
            <p:cNvSpPr/>
            <p:nvPr/>
          </p:nvSpPr>
          <p:spPr>
            <a:xfrm>
              <a:off x="3706633" y="1520089"/>
              <a:ext cx="13849" cy="2740"/>
            </a:xfrm>
            <a:custGeom>
              <a:rect b="b" l="l" r="r" t="t"/>
              <a:pathLst>
                <a:path extrusionOk="0" h="91" w="388">
                  <a:moveTo>
                    <a:pt x="387" y="0"/>
                  </a:moveTo>
                  <a:cubicBezTo>
                    <a:pt x="241" y="20"/>
                    <a:pt x="7" y="4"/>
                    <a:pt x="1" y="91"/>
                  </a:cubicBezTo>
                  <a:cubicBezTo>
                    <a:pt x="154" y="71"/>
                    <a:pt x="382" y="89"/>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
            <p:cNvSpPr/>
            <p:nvPr/>
          </p:nvSpPr>
          <p:spPr>
            <a:xfrm>
              <a:off x="4501669" y="1516627"/>
              <a:ext cx="13991" cy="4246"/>
            </a:xfrm>
            <a:custGeom>
              <a:rect b="b" l="l" r="r" t="t"/>
              <a:pathLst>
                <a:path extrusionOk="0" h="141" w="392">
                  <a:moveTo>
                    <a:pt x="99" y="115"/>
                  </a:moveTo>
                  <a:cubicBezTo>
                    <a:pt x="153" y="140"/>
                    <a:pt x="392" y="74"/>
                    <a:pt x="291" y="24"/>
                  </a:cubicBezTo>
                  <a:cubicBezTo>
                    <a:pt x="238" y="1"/>
                    <a:pt x="0" y="68"/>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
            <p:cNvSpPr/>
            <p:nvPr/>
          </p:nvSpPr>
          <p:spPr>
            <a:xfrm>
              <a:off x="3414103" y="1516627"/>
              <a:ext cx="14027" cy="4246"/>
            </a:xfrm>
            <a:custGeom>
              <a:rect b="b" l="l" r="r" t="t"/>
              <a:pathLst>
                <a:path extrusionOk="0" h="141" w="393">
                  <a:moveTo>
                    <a:pt x="293" y="24"/>
                  </a:moveTo>
                  <a:cubicBezTo>
                    <a:pt x="241" y="1"/>
                    <a:pt x="1" y="68"/>
                    <a:pt x="100" y="115"/>
                  </a:cubicBezTo>
                  <a:cubicBezTo>
                    <a:pt x="152" y="140"/>
                    <a:pt x="392" y="74"/>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
            <p:cNvSpPr/>
            <p:nvPr/>
          </p:nvSpPr>
          <p:spPr>
            <a:xfrm>
              <a:off x="7082796" y="1511117"/>
              <a:ext cx="13991" cy="4276"/>
            </a:xfrm>
            <a:custGeom>
              <a:rect b="b" l="l" r="r" t="t"/>
              <a:pathLst>
                <a:path extrusionOk="0" h="142" w="392">
                  <a:moveTo>
                    <a:pt x="290" y="27"/>
                  </a:moveTo>
                  <a:cubicBezTo>
                    <a:pt x="238" y="1"/>
                    <a:pt x="0" y="70"/>
                    <a:pt x="99" y="118"/>
                  </a:cubicBezTo>
                  <a:cubicBezTo>
                    <a:pt x="153" y="142"/>
                    <a:pt x="392" y="74"/>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
            <p:cNvSpPr/>
            <p:nvPr/>
          </p:nvSpPr>
          <p:spPr>
            <a:xfrm>
              <a:off x="2457348" y="1511117"/>
              <a:ext cx="13991" cy="4276"/>
            </a:xfrm>
            <a:custGeom>
              <a:rect b="b" l="l" r="r" t="t"/>
              <a:pathLst>
                <a:path extrusionOk="0" h="142" w="392">
                  <a:moveTo>
                    <a:pt x="293" y="27"/>
                  </a:moveTo>
                  <a:cubicBezTo>
                    <a:pt x="238" y="1"/>
                    <a:pt x="0" y="70"/>
                    <a:pt x="100" y="118"/>
                  </a:cubicBezTo>
                  <a:cubicBezTo>
                    <a:pt x="152" y="142"/>
                    <a:pt x="392"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
            <p:cNvSpPr/>
            <p:nvPr/>
          </p:nvSpPr>
          <p:spPr>
            <a:xfrm>
              <a:off x="5640810" y="1506420"/>
              <a:ext cx="13884" cy="5510"/>
            </a:xfrm>
            <a:custGeom>
              <a:rect b="b" l="l" r="r" t="t"/>
              <a:pathLst>
                <a:path extrusionOk="0" h="183" w="389">
                  <a:moveTo>
                    <a:pt x="1" y="183"/>
                  </a:moveTo>
                  <a:lnTo>
                    <a:pt x="389" y="183"/>
                  </a:lnTo>
                  <a:lnTo>
                    <a:pt x="389"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
            <p:cNvSpPr/>
            <p:nvPr/>
          </p:nvSpPr>
          <p:spPr>
            <a:xfrm>
              <a:off x="4487357" y="1495491"/>
              <a:ext cx="26591" cy="12255"/>
            </a:xfrm>
            <a:custGeom>
              <a:rect b="b" l="l" r="r" t="t"/>
              <a:pathLst>
                <a:path extrusionOk="0" h="407" w="745">
                  <a:moveTo>
                    <a:pt x="306" y="0"/>
                  </a:moveTo>
                  <a:cubicBezTo>
                    <a:pt x="0" y="136"/>
                    <a:pt x="89" y="406"/>
                    <a:pt x="692" y="363"/>
                  </a:cubicBezTo>
                  <a:cubicBezTo>
                    <a:pt x="745" y="157"/>
                    <a:pt x="647" y="21"/>
                    <a:pt x="3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
            <p:cNvSpPr/>
            <p:nvPr/>
          </p:nvSpPr>
          <p:spPr>
            <a:xfrm>
              <a:off x="3352142" y="1502957"/>
              <a:ext cx="14027" cy="4306"/>
            </a:xfrm>
            <a:custGeom>
              <a:rect b="b" l="l" r="r" t="t"/>
              <a:pathLst>
                <a:path extrusionOk="0" h="143" w="393">
                  <a:moveTo>
                    <a:pt x="100" y="117"/>
                  </a:moveTo>
                  <a:cubicBezTo>
                    <a:pt x="151" y="143"/>
                    <a:pt x="392" y="72"/>
                    <a:pt x="293" y="26"/>
                  </a:cubicBezTo>
                  <a:cubicBezTo>
                    <a:pt x="242" y="0"/>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
            <p:cNvSpPr/>
            <p:nvPr/>
          </p:nvSpPr>
          <p:spPr>
            <a:xfrm>
              <a:off x="7844246" y="1485193"/>
              <a:ext cx="35478" cy="19090"/>
            </a:xfrm>
            <a:custGeom>
              <a:rect b="b" l="l" r="r" t="t"/>
              <a:pathLst>
                <a:path extrusionOk="0" h="634" w="994">
                  <a:moveTo>
                    <a:pt x="558" y="615"/>
                  </a:moveTo>
                  <a:cubicBezTo>
                    <a:pt x="506" y="349"/>
                    <a:pt x="994" y="336"/>
                    <a:pt x="943" y="70"/>
                  </a:cubicBezTo>
                  <a:cubicBezTo>
                    <a:pt x="1" y="0"/>
                    <a:pt x="75" y="633"/>
                    <a:pt x="558" y="6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
            <p:cNvSpPr/>
            <p:nvPr/>
          </p:nvSpPr>
          <p:spPr>
            <a:xfrm>
              <a:off x="2677566" y="1500248"/>
              <a:ext cx="14099" cy="4276"/>
            </a:xfrm>
            <a:custGeom>
              <a:rect b="b" l="l" r="r" t="t"/>
              <a:pathLst>
                <a:path extrusionOk="0" h="142" w="395">
                  <a:moveTo>
                    <a:pt x="99" y="115"/>
                  </a:moveTo>
                  <a:cubicBezTo>
                    <a:pt x="156" y="141"/>
                    <a:pt x="395" y="71"/>
                    <a:pt x="294" y="24"/>
                  </a:cubicBezTo>
                  <a:cubicBezTo>
                    <a:pt x="242" y="0"/>
                    <a:pt x="1" y="68"/>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
            <p:cNvSpPr/>
            <p:nvPr/>
          </p:nvSpPr>
          <p:spPr>
            <a:xfrm>
              <a:off x="1872216" y="1500187"/>
              <a:ext cx="14170" cy="4336"/>
            </a:xfrm>
            <a:custGeom>
              <a:rect b="b" l="l" r="r" t="t"/>
              <a:pathLst>
                <a:path extrusionOk="0" h="144" w="397">
                  <a:moveTo>
                    <a:pt x="294" y="26"/>
                  </a:moveTo>
                  <a:cubicBezTo>
                    <a:pt x="242" y="1"/>
                    <a:pt x="1" y="70"/>
                    <a:pt x="104" y="117"/>
                  </a:cubicBezTo>
                  <a:cubicBezTo>
                    <a:pt x="157" y="143"/>
                    <a:pt x="396"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
            <p:cNvSpPr/>
            <p:nvPr/>
          </p:nvSpPr>
          <p:spPr>
            <a:xfrm>
              <a:off x="4920656" y="1484531"/>
              <a:ext cx="34229" cy="17223"/>
            </a:xfrm>
            <a:custGeom>
              <a:rect b="b" l="l" r="r" t="t"/>
              <a:pathLst>
                <a:path extrusionOk="0" h="572" w="959">
                  <a:moveTo>
                    <a:pt x="704" y="546"/>
                  </a:moveTo>
                  <a:cubicBezTo>
                    <a:pt x="863" y="441"/>
                    <a:pt x="958" y="303"/>
                    <a:pt x="894" y="92"/>
                  </a:cubicBezTo>
                  <a:cubicBezTo>
                    <a:pt x="627" y="95"/>
                    <a:pt x="469" y="48"/>
                    <a:pt x="313" y="0"/>
                  </a:cubicBezTo>
                  <a:cubicBezTo>
                    <a:pt x="0" y="149"/>
                    <a:pt x="82" y="572"/>
                    <a:pt x="704"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
            <p:cNvSpPr/>
            <p:nvPr/>
          </p:nvSpPr>
          <p:spPr>
            <a:xfrm>
              <a:off x="2716149" y="1488776"/>
              <a:ext cx="20131" cy="16199"/>
            </a:xfrm>
            <a:custGeom>
              <a:rect b="b" l="l" r="r" t="t"/>
              <a:pathLst>
                <a:path extrusionOk="0" h="538" w="564">
                  <a:moveTo>
                    <a:pt x="563" y="405"/>
                  </a:moveTo>
                  <a:lnTo>
                    <a:pt x="563" y="132"/>
                  </a:lnTo>
                  <a:cubicBezTo>
                    <a:pt x="0" y="0"/>
                    <a:pt x="0" y="538"/>
                    <a:pt x="563" y="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
            <p:cNvSpPr/>
            <p:nvPr/>
          </p:nvSpPr>
          <p:spPr>
            <a:xfrm>
              <a:off x="6518365" y="1494708"/>
              <a:ext cx="13991" cy="4306"/>
            </a:xfrm>
            <a:custGeom>
              <a:rect b="b" l="l" r="r" t="t"/>
              <a:pathLst>
                <a:path extrusionOk="0" h="143" w="392">
                  <a:moveTo>
                    <a:pt x="294" y="26"/>
                  </a:moveTo>
                  <a:cubicBezTo>
                    <a:pt x="236" y="0"/>
                    <a:pt x="0" y="71"/>
                    <a:pt x="101" y="118"/>
                  </a:cubicBezTo>
                  <a:cubicBezTo>
                    <a:pt x="151" y="143"/>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
            <p:cNvSpPr/>
            <p:nvPr/>
          </p:nvSpPr>
          <p:spPr>
            <a:xfrm>
              <a:off x="2631667" y="1490011"/>
              <a:ext cx="21951" cy="8762"/>
            </a:xfrm>
            <a:custGeom>
              <a:rect b="b" l="l" r="r" t="t"/>
              <a:pathLst>
                <a:path extrusionOk="0" h="291" w="615">
                  <a:moveTo>
                    <a:pt x="614" y="274"/>
                  </a:moveTo>
                  <a:lnTo>
                    <a:pt x="614" y="1"/>
                  </a:lnTo>
                  <a:lnTo>
                    <a:pt x="34" y="1"/>
                  </a:lnTo>
                  <a:cubicBezTo>
                    <a:pt x="1" y="201"/>
                    <a:pt x="194" y="291"/>
                    <a:pt x="614"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
            <p:cNvSpPr/>
            <p:nvPr/>
          </p:nvSpPr>
          <p:spPr>
            <a:xfrm>
              <a:off x="1833597" y="1487271"/>
              <a:ext cx="14670" cy="9545"/>
            </a:xfrm>
            <a:custGeom>
              <a:rect b="b" l="l" r="r" t="t"/>
              <a:pathLst>
                <a:path extrusionOk="0" h="317" w="411">
                  <a:moveTo>
                    <a:pt x="410" y="273"/>
                  </a:moveTo>
                  <a:lnTo>
                    <a:pt x="410" y="91"/>
                  </a:lnTo>
                  <a:cubicBezTo>
                    <a:pt x="220" y="91"/>
                    <a:pt x="182" y="17"/>
                    <a:pt x="25" y="1"/>
                  </a:cubicBezTo>
                  <a:cubicBezTo>
                    <a:pt x="45" y="144"/>
                    <a:pt x="0" y="316"/>
                    <a:pt x="410"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
            <p:cNvSpPr/>
            <p:nvPr/>
          </p:nvSpPr>
          <p:spPr>
            <a:xfrm>
              <a:off x="1600565" y="1492721"/>
              <a:ext cx="13777" cy="2800"/>
            </a:xfrm>
            <a:custGeom>
              <a:rect b="b" l="l" r="r" t="t"/>
              <a:pathLst>
                <a:path extrusionOk="0" h="93" w="386">
                  <a:moveTo>
                    <a:pt x="0" y="92"/>
                  </a:moveTo>
                  <a:cubicBezTo>
                    <a:pt x="149" y="71"/>
                    <a:pt x="380" y="90"/>
                    <a:pt x="385" y="1"/>
                  </a:cubicBezTo>
                  <a:cubicBezTo>
                    <a:pt x="235" y="22"/>
                    <a:pt x="5" y="5"/>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
            <p:cNvSpPr/>
            <p:nvPr/>
          </p:nvSpPr>
          <p:spPr>
            <a:xfrm>
              <a:off x="8380302" y="1486970"/>
              <a:ext cx="6996" cy="6203"/>
            </a:xfrm>
            <a:custGeom>
              <a:rect b="b" l="l" r="r" t="t"/>
              <a:pathLst>
                <a:path extrusionOk="0" h="206" w="196">
                  <a:moveTo>
                    <a:pt x="193" y="102"/>
                  </a:moveTo>
                  <a:cubicBezTo>
                    <a:pt x="195" y="52"/>
                    <a:pt x="39" y="0"/>
                    <a:pt x="1" y="102"/>
                  </a:cubicBezTo>
                  <a:cubicBezTo>
                    <a:pt x="1" y="153"/>
                    <a:pt x="159"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
            <p:cNvSpPr/>
            <p:nvPr/>
          </p:nvSpPr>
          <p:spPr>
            <a:xfrm>
              <a:off x="7447531" y="1489228"/>
              <a:ext cx="14063" cy="4276"/>
            </a:xfrm>
            <a:custGeom>
              <a:rect b="b" l="l" r="r" t="t"/>
              <a:pathLst>
                <a:path extrusionOk="0" h="142" w="394">
                  <a:moveTo>
                    <a:pt x="294" y="27"/>
                  </a:moveTo>
                  <a:cubicBezTo>
                    <a:pt x="240" y="1"/>
                    <a:pt x="1" y="71"/>
                    <a:pt x="100" y="117"/>
                  </a:cubicBezTo>
                  <a:cubicBezTo>
                    <a:pt x="153" y="142"/>
                    <a:pt x="394" y="73"/>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
            <p:cNvSpPr/>
            <p:nvPr/>
          </p:nvSpPr>
          <p:spPr>
            <a:xfrm>
              <a:off x="2288775" y="1487150"/>
              <a:ext cx="20737" cy="5781"/>
            </a:xfrm>
            <a:custGeom>
              <a:rect b="b" l="l" r="r" t="t"/>
              <a:pathLst>
                <a:path extrusionOk="0" h="192" w="581">
                  <a:moveTo>
                    <a:pt x="1" y="186"/>
                  </a:moveTo>
                  <a:cubicBezTo>
                    <a:pt x="333" y="191"/>
                    <a:pt x="497" y="118"/>
                    <a:pt x="580" y="5"/>
                  </a:cubicBezTo>
                  <a:cubicBezTo>
                    <a:pt x="249" y="1"/>
                    <a:pt x="85" y="75"/>
                    <a:pt x="1" y="1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
            <p:cNvSpPr/>
            <p:nvPr/>
          </p:nvSpPr>
          <p:spPr>
            <a:xfrm>
              <a:off x="2653688" y="1481851"/>
              <a:ext cx="20666" cy="8160"/>
            </a:xfrm>
            <a:custGeom>
              <a:rect b="b" l="l" r="r" t="t"/>
              <a:pathLst>
                <a:path extrusionOk="0" h="271" w="579">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
            <p:cNvSpPr/>
            <p:nvPr/>
          </p:nvSpPr>
          <p:spPr>
            <a:xfrm>
              <a:off x="6129967" y="1474384"/>
              <a:ext cx="26520" cy="15236"/>
            </a:xfrm>
            <a:custGeom>
              <a:rect b="b" l="l" r="r" t="t"/>
              <a:pathLst>
                <a:path extrusionOk="0" h="506" w="743">
                  <a:moveTo>
                    <a:pt x="1" y="72"/>
                  </a:moveTo>
                  <a:lnTo>
                    <a:pt x="1" y="435"/>
                  </a:lnTo>
                  <a:cubicBezTo>
                    <a:pt x="742" y="506"/>
                    <a:pt x="742" y="0"/>
                    <a:pt x="1" y="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
            <p:cNvSpPr/>
            <p:nvPr/>
          </p:nvSpPr>
          <p:spPr>
            <a:xfrm>
              <a:off x="5500577" y="1470892"/>
              <a:ext cx="35086" cy="16410"/>
            </a:xfrm>
            <a:custGeom>
              <a:rect b="b" l="l" r="r" t="t"/>
              <a:pathLst>
                <a:path extrusionOk="0" h="545" w="983">
                  <a:moveTo>
                    <a:pt x="844" y="0"/>
                  </a:moveTo>
                  <a:lnTo>
                    <a:pt x="74" y="0"/>
                  </a:lnTo>
                  <a:cubicBezTo>
                    <a:pt x="1" y="307"/>
                    <a:pt x="408" y="387"/>
                    <a:pt x="654" y="545"/>
                  </a:cubicBezTo>
                  <a:cubicBezTo>
                    <a:pt x="647" y="332"/>
                    <a:pt x="983" y="280"/>
                    <a:pt x="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
            <p:cNvSpPr/>
            <p:nvPr/>
          </p:nvSpPr>
          <p:spPr>
            <a:xfrm>
              <a:off x="2904781" y="1478299"/>
              <a:ext cx="13920" cy="4276"/>
            </a:xfrm>
            <a:custGeom>
              <a:rect b="b" l="l" r="r" t="t"/>
              <a:pathLst>
                <a:path extrusionOk="0" h="142" w="390">
                  <a:moveTo>
                    <a:pt x="292" y="27"/>
                  </a:moveTo>
                  <a:cubicBezTo>
                    <a:pt x="237" y="1"/>
                    <a:pt x="1" y="70"/>
                    <a:pt x="99" y="118"/>
                  </a:cubicBezTo>
                  <a:cubicBezTo>
                    <a:pt x="152" y="142"/>
                    <a:pt x="390" y="74"/>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
            <p:cNvSpPr/>
            <p:nvPr/>
          </p:nvSpPr>
          <p:spPr>
            <a:xfrm>
              <a:off x="7588799" y="1470892"/>
              <a:ext cx="20773" cy="8250"/>
            </a:xfrm>
            <a:custGeom>
              <a:rect b="b" l="l" r="r" t="t"/>
              <a:pathLst>
                <a:path extrusionOk="0" h="274" w="582">
                  <a:moveTo>
                    <a:pt x="581" y="0"/>
                  </a:moveTo>
                  <a:lnTo>
                    <a:pt x="0" y="0"/>
                  </a:lnTo>
                  <a:lnTo>
                    <a:pt x="0" y="273"/>
                  </a:lnTo>
                  <a:lnTo>
                    <a:pt x="581"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
            <p:cNvSpPr/>
            <p:nvPr/>
          </p:nvSpPr>
          <p:spPr>
            <a:xfrm>
              <a:off x="8270157" y="1470500"/>
              <a:ext cx="7031" cy="6263"/>
            </a:xfrm>
            <a:custGeom>
              <a:rect b="b" l="l" r="r" t="t"/>
              <a:pathLst>
                <a:path extrusionOk="0" h="208" w="197">
                  <a:moveTo>
                    <a:pt x="195" y="105"/>
                  </a:moveTo>
                  <a:cubicBezTo>
                    <a:pt x="197" y="54"/>
                    <a:pt x="39" y="0"/>
                    <a:pt x="1" y="105"/>
                  </a:cubicBezTo>
                  <a:cubicBezTo>
                    <a:pt x="1" y="155"/>
                    <a:pt x="158" y="208"/>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
            <p:cNvSpPr/>
            <p:nvPr/>
          </p:nvSpPr>
          <p:spPr>
            <a:xfrm>
              <a:off x="5079699" y="1467399"/>
              <a:ext cx="14063" cy="4246"/>
            </a:xfrm>
            <a:custGeom>
              <a:rect b="b" l="l" r="r" t="t"/>
              <a:pathLst>
                <a:path extrusionOk="0" h="141" w="394">
                  <a:moveTo>
                    <a:pt x="104" y="116"/>
                  </a:moveTo>
                  <a:cubicBezTo>
                    <a:pt x="157" y="141"/>
                    <a:pt x="393" y="72"/>
                    <a:pt x="296" y="25"/>
                  </a:cubicBezTo>
                  <a:cubicBezTo>
                    <a:pt x="242" y="0"/>
                    <a:pt x="1" y="68"/>
                    <a:pt x="104"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
            <p:cNvSpPr/>
            <p:nvPr/>
          </p:nvSpPr>
          <p:spPr>
            <a:xfrm>
              <a:off x="1336624" y="1444908"/>
              <a:ext cx="52218" cy="28002"/>
            </a:xfrm>
            <a:custGeom>
              <a:rect b="b" l="l" r="r" t="t"/>
              <a:pathLst>
                <a:path extrusionOk="0" h="930" w="1463">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
            <p:cNvSpPr/>
            <p:nvPr/>
          </p:nvSpPr>
          <p:spPr>
            <a:xfrm>
              <a:off x="7003667" y="1462702"/>
              <a:ext cx="13884" cy="5510"/>
            </a:xfrm>
            <a:custGeom>
              <a:rect b="b" l="l" r="r" t="t"/>
              <a:pathLst>
                <a:path extrusionOk="0" h="183" w="389">
                  <a:moveTo>
                    <a:pt x="1" y="182"/>
                  </a:moveTo>
                  <a:lnTo>
                    <a:pt x="388" y="182"/>
                  </a:lnTo>
                  <a:lnTo>
                    <a:pt x="388"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
            <p:cNvSpPr/>
            <p:nvPr/>
          </p:nvSpPr>
          <p:spPr>
            <a:xfrm>
              <a:off x="2917987" y="1459962"/>
              <a:ext cx="29482" cy="9846"/>
            </a:xfrm>
            <a:custGeom>
              <a:rect b="b" l="l" r="r" t="t"/>
              <a:pathLst>
                <a:path extrusionOk="0" h="327" w="826">
                  <a:moveTo>
                    <a:pt x="692" y="273"/>
                  </a:moveTo>
                  <a:cubicBezTo>
                    <a:pt x="825" y="29"/>
                    <a:pt x="294" y="97"/>
                    <a:pt x="115" y="0"/>
                  </a:cubicBezTo>
                  <a:cubicBezTo>
                    <a:pt x="0" y="235"/>
                    <a:pt x="192" y="327"/>
                    <a:pt x="69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
            <p:cNvSpPr/>
            <p:nvPr/>
          </p:nvSpPr>
          <p:spPr>
            <a:xfrm>
              <a:off x="1610666" y="1464659"/>
              <a:ext cx="14027" cy="4276"/>
            </a:xfrm>
            <a:custGeom>
              <a:rect b="b" l="l" r="r" t="t"/>
              <a:pathLst>
                <a:path extrusionOk="0" h="142" w="393">
                  <a:moveTo>
                    <a:pt x="102" y="117"/>
                  </a:moveTo>
                  <a:cubicBezTo>
                    <a:pt x="153" y="142"/>
                    <a:pt x="392" y="73"/>
                    <a:pt x="294" y="26"/>
                  </a:cubicBezTo>
                  <a:cubicBezTo>
                    <a:pt x="239" y="1"/>
                    <a:pt x="0"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
            <p:cNvSpPr/>
            <p:nvPr/>
          </p:nvSpPr>
          <p:spPr>
            <a:xfrm>
              <a:off x="2818835" y="1459571"/>
              <a:ext cx="6924" cy="6233"/>
            </a:xfrm>
            <a:custGeom>
              <a:rect b="b" l="l" r="r" t="t"/>
              <a:pathLst>
                <a:path extrusionOk="0" h="207" w="194">
                  <a:moveTo>
                    <a:pt x="191" y="103"/>
                  </a:moveTo>
                  <a:cubicBezTo>
                    <a:pt x="194" y="52"/>
                    <a:pt x="36" y="0"/>
                    <a:pt x="0" y="103"/>
                  </a:cubicBezTo>
                  <a:cubicBezTo>
                    <a:pt x="0" y="156"/>
                    <a:pt x="154" y="207"/>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
            <p:cNvSpPr/>
            <p:nvPr/>
          </p:nvSpPr>
          <p:spPr>
            <a:xfrm>
              <a:off x="1004940" y="1461889"/>
              <a:ext cx="14063" cy="4306"/>
            </a:xfrm>
            <a:custGeom>
              <a:rect b="b" l="l" r="r" t="t"/>
              <a:pathLst>
                <a:path extrusionOk="0" h="143" w="394">
                  <a:moveTo>
                    <a:pt x="296" y="26"/>
                  </a:moveTo>
                  <a:cubicBezTo>
                    <a:pt x="240" y="0"/>
                    <a:pt x="1" y="71"/>
                    <a:pt x="101" y="118"/>
                  </a:cubicBezTo>
                  <a:cubicBezTo>
                    <a:pt x="152" y="143"/>
                    <a:pt x="394" y="73"/>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
            <p:cNvSpPr/>
            <p:nvPr/>
          </p:nvSpPr>
          <p:spPr>
            <a:xfrm>
              <a:off x="660834" y="1461920"/>
              <a:ext cx="14063" cy="4276"/>
            </a:xfrm>
            <a:custGeom>
              <a:rect b="b" l="l" r="r" t="t"/>
              <a:pathLst>
                <a:path extrusionOk="0" h="142" w="394">
                  <a:moveTo>
                    <a:pt x="100" y="117"/>
                  </a:moveTo>
                  <a:cubicBezTo>
                    <a:pt x="156" y="142"/>
                    <a:pt x="393" y="72"/>
                    <a:pt x="294" y="25"/>
                  </a:cubicBezTo>
                  <a:cubicBezTo>
                    <a:pt x="242" y="1"/>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
            <p:cNvSpPr/>
            <p:nvPr/>
          </p:nvSpPr>
          <p:spPr>
            <a:xfrm>
              <a:off x="492262" y="1453700"/>
              <a:ext cx="28483" cy="11743"/>
            </a:xfrm>
            <a:custGeom>
              <a:rect b="b" l="l" r="r" t="t"/>
              <a:pathLst>
                <a:path extrusionOk="0" h="390" w="798">
                  <a:moveTo>
                    <a:pt x="771" y="26"/>
                  </a:moveTo>
                  <a:cubicBezTo>
                    <a:pt x="336" y="1"/>
                    <a:pt x="49" y="49"/>
                    <a:pt x="1" y="208"/>
                  </a:cubicBezTo>
                  <a:cubicBezTo>
                    <a:pt x="279" y="229"/>
                    <a:pt x="326" y="358"/>
                    <a:pt x="580" y="390"/>
                  </a:cubicBezTo>
                  <a:cubicBezTo>
                    <a:pt x="539" y="219"/>
                    <a:pt x="797" y="189"/>
                    <a:pt x="77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
            <p:cNvSpPr/>
            <p:nvPr/>
          </p:nvSpPr>
          <p:spPr>
            <a:xfrm>
              <a:off x="2089293" y="1452405"/>
              <a:ext cx="38726" cy="12646"/>
            </a:xfrm>
            <a:custGeom>
              <a:rect b="b" l="l" r="r" t="t"/>
              <a:pathLst>
                <a:path extrusionOk="0" h="420" w="1085">
                  <a:moveTo>
                    <a:pt x="962" y="341"/>
                  </a:moveTo>
                  <a:cubicBezTo>
                    <a:pt x="1085" y="121"/>
                    <a:pt x="42" y="1"/>
                    <a:pt x="0" y="159"/>
                  </a:cubicBezTo>
                  <a:cubicBezTo>
                    <a:pt x="366" y="199"/>
                    <a:pt x="347" y="420"/>
                    <a:pt x="962" y="3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
            <p:cNvSpPr/>
            <p:nvPr/>
          </p:nvSpPr>
          <p:spPr>
            <a:xfrm>
              <a:off x="8662517" y="1457192"/>
              <a:ext cx="13777" cy="2800"/>
            </a:xfrm>
            <a:custGeom>
              <a:rect b="b" l="l" r="r" t="t"/>
              <a:pathLst>
                <a:path extrusionOk="0" h="93" w="386">
                  <a:moveTo>
                    <a:pt x="385" y="1"/>
                  </a:moveTo>
                  <a:cubicBezTo>
                    <a:pt x="238" y="23"/>
                    <a:pt x="5" y="5"/>
                    <a:pt x="0" y="92"/>
                  </a:cubicBezTo>
                  <a:cubicBezTo>
                    <a:pt x="150" y="71"/>
                    <a:pt x="381" y="90"/>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
            <p:cNvSpPr/>
            <p:nvPr/>
          </p:nvSpPr>
          <p:spPr>
            <a:xfrm>
              <a:off x="216150" y="1454453"/>
              <a:ext cx="21558" cy="6444"/>
            </a:xfrm>
            <a:custGeom>
              <a:rect b="b" l="l" r="r" t="t"/>
              <a:pathLst>
                <a:path extrusionOk="0" h="214" w="604">
                  <a:moveTo>
                    <a:pt x="603" y="1"/>
                  </a:moveTo>
                  <a:lnTo>
                    <a:pt x="25" y="1"/>
                  </a:lnTo>
                  <a:cubicBezTo>
                    <a:pt x="0" y="164"/>
                    <a:pt x="216" y="213"/>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
            <p:cNvSpPr/>
            <p:nvPr/>
          </p:nvSpPr>
          <p:spPr>
            <a:xfrm>
              <a:off x="5585845" y="1448672"/>
              <a:ext cx="6853" cy="6203"/>
            </a:xfrm>
            <a:custGeom>
              <a:rect b="b" l="l" r="r" t="t"/>
              <a:pathLst>
                <a:path extrusionOk="0" h="206" w="192">
                  <a:moveTo>
                    <a:pt x="191" y="103"/>
                  </a:moveTo>
                  <a:cubicBezTo>
                    <a:pt x="191" y="53"/>
                    <a:pt x="36" y="1"/>
                    <a:pt x="1" y="103"/>
                  </a:cubicBezTo>
                  <a:cubicBezTo>
                    <a:pt x="1" y="153"/>
                    <a:pt x="156" y="206"/>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
            <p:cNvSpPr/>
            <p:nvPr/>
          </p:nvSpPr>
          <p:spPr>
            <a:xfrm>
              <a:off x="4711609" y="1449033"/>
              <a:ext cx="13849" cy="5450"/>
            </a:xfrm>
            <a:custGeom>
              <a:rect b="b" l="l" r="r" t="t"/>
              <a:pathLst>
                <a:path extrusionOk="0" h="181" w="388">
                  <a:moveTo>
                    <a:pt x="388" y="0"/>
                  </a:moveTo>
                  <a:lnTo>
                    <a:pt x="0" y="0"/>
                  </a:lnTo>
                  <a:lnTo>
                    <a:pt x="0" y="181"/>
                  </a:lnTo>
                  <a:lnTo>
                    <a:pt x="388" y="1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
            <p:cNvSpPr/>
            <p:nvPr/>
          </p:nvSpPr>
          <p:spPr>
            <a:xfrm>
              <a:off x="2436575" y="1435514"/>
              <a:ext cx="40404" cy="18548"/>
            </a:xfrm>
            <a:custGeom>
              <a:rect b="b" l="l" r="r" t="t"/>
              <a:pathLst>
                <a:path extrusionOk="0" h="616" w="1132">
                  <a:moveTo>
                    <a:pt x="1068" y="449"/>
                  </a:moveTo>
                  <a:cubicBezTo>
                    <a:pt x="1132" y="0"/>
                    <a:pt x="0" y="212"/>
                    <a:pt x="102" y="538"/>
                  </a:cubicBezTo>
                  <a:cubicBezTo>
                    <a:pt x="648" y="615"/>
                    <a:pt x="601" y="412"/>
                    <a:pt x="1068" y="4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
            <p:cNvSpPr/>
            <p:nvPr/>
          </p:nvSpPr>
          <p:spPr>
            <a:xfrm>
              <a:off x="96404" y="1448250"/>
              <a:ext cx="14063" cy="4276"/>
            </a:xfrm>
            <a:custGeom>
              <a:rect b="b" l="l" r="r" t="t"/>
              <a:pathLst>
                <a:path extrusionOk="0" h="142" w="394">
                  <a:moveTo>
                    <a:pt x="294" y="26"/>
                  </a:moveTo>
                  <a:cubicBezTo>
                    <a:pt x="239" y="0"/>
                    <a:pt x="0" y="70"/>
                    <a:pt x="101" y="115"/>
                  </a:cubicBezTo>
                  <a:cubicBezTo>
                    <a:pt x="154" y="141"/>
                    <a:pt x="393"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
            <p:cNvSpPr/>
            <p:nvPr/>
          </p:nvSpPr>
          <p:spPr>
            <a:xfrm>
              <a:off x="7664466" y="1443553"/>
              <a:ext cx="13813" cy="5540"/>
            </a:xfrm>
            <a:custGeom>
              <a:rect b="b" l="l" r="r" t="t"/>
              <a:pathLst>
                <a:path extrusionOk="0" h="184" w="387">
                  <a:moveTo>
                    <a:pt x="387" y="1"/>
                  </a:moveTo>
                  <a:lnTo>
                    <a:pt x="0" y="1"/>
                  </a:lnTo>
                  <a:lnTo>
                    <a:pt x="0" y="184"/>
                  </a:lnTo>
                  <a:lnTo>
                    <a:pt x="387"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
            <p:cNvSpPr/>
            <p:nvPr/>
          </p:nvSpPr>
          <p:spPr>
            <a:xfrm>
              <a:off x="5224358" y="1445540"/>
              <a:ext cx="13956" cy="4276"/>
            </a:xfrm>
            <a:custGeom>
              <a:rect b="b" l="l" r="r" t="t"/>
              <a:pathLst>
                <a:path extrusionOk="0" h="142" w="391">
                  <a:moveTo>
                    <a:pt x="292" y="25"/>
                  </a:moveTo>
                  <a:cubicBezTo>
                    <a:pt x="238" y="0"/>
                    <a:pt x="1" y="68"/>
                    <a:pt x="100" y="116"/>
                  </a:cubicBezTo>
                  <a:cubicBezTo>
                    <a:pt x="152" y="141"/>
                    <a:pt x="391"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
            <p:cNvSpPr/>
            <p:nvPr/>
          </p:nvSpPr>
          <p:spPr>
            <a:xfrm>
              <a:off x="4645900" y="1435364"/>
              <a:ext cx="28268" cy="13700"/>
            </a:xfrm>
            <a:custGeom>
              <a:rect b="b" l="l" r="r" t="t"/>
              <a:pathLst>
                <a:path extrusionOk="0" h="455" w="792">
                  <a:moveTo>
                    <a:pt x="493" y="454"/>
                  </a:moveTo>
                  <a:cubicBezTo>
                    <a:pt x="758" y="338"/>
                    <a:pt x="792" y="8"/>
                    <a:pt x="301" y="0"/>
                  </a:cubicBezTo>
                  <a:cubicBezTo>
                    <a:pt x="36" y="116"/>
                    <a:pt x="1" y="445"/>
                    <a:pt x="493"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
            <p:cNvSpPr/>
            <p:nvPr/>
          </p:nvSpPr>
          <p:spPr>
            <a:xfrm>
              <a:off x="7213500" y="1434581"/>
              <a:ext cx="14063" cy="4306"/>
            </a:xfrm>
            <a:custGeom>
              <a:rect b="b" l="l" r="r" t="t"/>
              <a:pathLst>
                <a:path extrusionOk="0" h="143" w="394">
                  <a:moveTo>
                    <a:pt x="100" y="116"/>
                  </a:moveTo>
                  <a:cubicBezTo>
                    <a:pt x="155" y="142"/>
                    <a:pt x="394" y="72"/>
                    <a:pt x="295" y="26"/>
                  </a:cubicBezTo>
                  <a:cubicBezTo>
                    <a:pt x="240" y="0"/>
                    <a:pt x="1"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
            <p:cNvSpPr/>
            <p:nvPr/>
          </p:nvSpPr>
          <p:spPr>
            <a:xfrm>
              <a:off x="3362600" y="1429854"/>
              <a:ext cx="34443" cy="9033"/>
            </a:xfrm>
            <a:custGeom>
              <a:rect b="b" l="l" r="r" t="t"/>
              <a:pathLst>
                <a:path extrusionOk="0" h="300" w="965">
                  <a:moveTo>
                    <a:pt x="192" y="273"/>
                  </a:moveTo>
                  <a:cubicBezTo>
                    <a:pt x="632" y="299"/>
                    <a:pt x="919" y="252"/>
                    <a:pt x="965" y="92"/>
                  </a:cubicBezTo>
                  <a:cubicBezTo>
                    <a:pt x="621" y="113"/>
                    <a:pt x="0" y="0"/>
                    <a:pt x="19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
            <p:cNvSpPr/>
            <p:nvPr/>
          </p:nvSpPr>
          <p:spPr>
            <a:xfrm>
              <a:off x="2429865" y="1434581"/>
              <a:ext cx="13991" cy="4306"/>
            </a:xfrm>
            <a:custGeom>
              <a:rect b="b" l="l" r="r" t="t"/>
              <a:pathLst>
                <a:path extrusionOk="0" h="143" w="392">
                  <a:moveTo>
                    <a:pt x="290" y="26"/>
                  </a:moveTo>
                  <a:cubicBezTo>
                    <a:pt x="236" y="0"/>
                    <a:pt x="0" y="69"/>
                    <a:pt x="98" y="116"/>
                  </a:cubicBezTo>
                  <a:cubicBezTo>
                    <a:pt x="150" y="142"/>
                    <a:pt x="392" y="73"/>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
            <p:cNvSpPr/>
            <p:nvPr/>
          </p:nvSpPr>
          <p:spPr>
            <a:xfrm>
              <a:off x="1813895" y="1432263"/>
              <a:ext cx="6889" cy="6173"/>
            </a:xfrm>
            <a:custGeom>
              <a:rect b="b" l="l" r="r" t="t"/>
              <a:pathLst>
                <a:path extrusionOk="0" h="205" w="193">
                  <a:moveTo>
                    <a:pt x="2" y="103"/>
                  </a:moveTo>
                  <a:cubicBezTo>
                    <a:pt x="0" y="153"/>
                    <a:pt x="157" y="205"/>
                    <a:pt x="192" y="103"/>
                  </a:cubicBezTo>
                  <a:cubicBezTo>
                    <a:pt x="192" y="52"/>
                    <a:pt x="37" y="0"/>
                    <a:pt x="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
            <p:cNvSpPr/>
            <p:nvPr/>
          </p:nvSpPr>
          <p:spPr>
            <a:xfrm>
              <a:off x="6449480" y="1431811"/>
              <a:ext cx="14099" cy="4306"/>
            </a:xfrm>
            <a:custGeom>
              <a:rect b="b" l="l" r="r" t="t"/>
              <a:pathLst>
                <a:path extrusionOk="0" h="143" w="395">
                  <a:moveTo>
                    <a:pt x="294" y="27"/>
                  </a:moveTo>
                  <a:cubicBezTo>
                    <a:pt x="241" y="1"/>
                    <a:pt x="1" y="70"/>
                    <a:pt x="103" y="118"/>
                  </a:cubicBezTo>
                  <a:cubicBezTo>
                    <a:pt x="155" y="143"/>
                    <a:pt x="395" y="74"/>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
            <p:cNvSpPr/>
            <p:nvPr/>
          </p:nvSpPr>
          <p:spPr>
            <a:xfrm>
              <a:off x="5866989" y="1425518"/>
              <a:ext cx="8959" cy="11442"/>
            </a:xfrm>
            <a:custGeom>
              <a:rect b="b" l="l" r="r" t="t"/>
              <a:pathLst>
                <a:path extrusionOk="0" h="380" w="251">
                  <a:moveTo>
                    <a:pt x="223" y="236"/>
                  </a:moveTo>
                  <a:cubicBezTo>
                    <a:pt x="251" y="141"/>
                    <a:pt x="72" y="1"/>
                    <a:pt x="29" y="144"/>
                  </a:cubicBezTo>
                  <a:cubicBezTo>
                    <a:pt x="0" y="241"/>
                    <a:pt x="179" y="379"/>
                    <a:pt x="223" y="2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
            <p:cNvSpPr/>
            <p:nvPr/>
          </p:nvSpPr>
          <p:spPr>
            <a:xfrm>
              <a:off x="0" y="1429101"/>
              <a:ext cx="14170" cy="4276"/>
            </a:xfrm>
            <a:custGeom>
              <a:rect b="b" l="l" r="r" t="t"/>
              <a:pathLst>
                <a:path extrusionOk="0" h="142" w="397">
                  <a:moveTo>
                    <a:pt x="294" y="25"/>
                  </a:moveTo>
                  <a:cubicBezTo>
                    <a:pt x="242" y="1"/>
                    <a:pt x="1" y="70"/>
                    <a:pt x="102" y="117"/>
                  </a:cubicBezTo>
                  <a:cubicBezTo>
                    <a:pt x="157" y="142"/>
                    <a:pt x="396" y="75"/>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
            <p:cNvSpPr/>
            <p:nvPr/>
          </p:nvSpPr>
          <p:spPr>
            <a:xfrm>
              <a:off x="4477577" y="1427114"/>
              <a:ext cx="13777" cy="2770"/>
            </a:xfrm>
            <a:custGeom>
              <a:rect b="b" l="l" r="r" t="t"/>
              <a:pathLst>
                <a:path extrusionOk="0" h="92" w="386">
                  <a:moveTo>
                    <a:pt x="385" y="0"/>
                  </a:moveTo>
                  <a:cubicBezTo>
                    <a:pt x="238" y="21"/>
                    <a:pt x="7" y="3"/>
                    <a:pt x="0" y="91"/>
                  </a:cubicBezTo>
                  <a:cubicBezTo>
                    <a:pt x="150" y="72"/>
                    <a:pt x="383" y="90"/>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
            <p:cNvSpPr/>
            <p:nvPr/>
          </p:nvSpPr>
          <p:spPr>
            <a:xfrm>
              <a:off x="6645785" y="1418623"/>
              <a:ext cx="6960" cy="6142"/>
            </a:xfrm>
            <a:custGeom>
              <a:rect b="b" l="l" r="r" t="t"/>
              <a:pathLst>
                <a:path extrusionOk="0" h="204" w="195">
                  <a:moveTo>
                    <a:pt x="195" y="103"/>
                  </a:moveTo>
                  <a:cubicBezTo>
                    <a:pt x="195" y="52"/>
                    <a:pt x="39" y="0"/>
                    <a:pt x="1" y="103"/>
                  </a:cubicBezTo>
                  <a:cubicBezTo>
                    <a:pt x="0" y="152"/>
                    <a:pt x="157" y="204"/>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
            <p:cNvSpPr/>
            <p:nvPr/>
          </p:nvSpPr>
          <p:spPr>
            <a:xfrm>
              <a:off x="4591006" y="1420972"/>
              <a:ext cx="14134" cy="4185"/>
            </a:xfrm>
            <a:custGeom>
              <a:rect b="b" l="l" r="r" t="t"/>
              <a:pathLst>
                <a:path extrusionOk="0" h="139" w="396">
                  <a:moveTo>
                    <a:pt x="295" y="25"/>
                  </a:moveTo>
                  <a:cubicBezTo>
                    <a:pt x="241" y="0"/>
                    <a:pt x="1" y="68"/>
                    <a:pt x="103" y="114"/>
                  </a:cubicBezTo>
                  <a:cubicBezTo>
                    <a:pt x="156" y="139"/>
                    <a:pt x="395" y="71"/>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
            <p:cNvSpPr/>
            <p:nvPr/>
          </p:nvSpPr>
          <p:spPr>
            <a:xfrm>
              <a:off x="2626027" y="1416215"/>
              <a:ext cx="15134" cy="9184"/>
            </a:xfrm>
            <a:custGeom>
              <a:rect b="b" l="l" r="r" t="t"/>
              <a:pathLst>
                <a:path extrusionOk="0" h="305" w="424">
                  <a:moveTo>
                    <a:pt x="387" y="272"/>
                  </a:moveTo>
                  <a:cubicBezTo>
                    <a:pt x="357" y="165"/>
                    <a:pt x="424" y="15"/>
                    <a:pt x="194" y="0"/>
                  </a:cubicBezTo>
                  <a:cubicBezTo>
                    <a:pt x="184" y="55"/>
                    <a:pt x="165" y="108"/>
                    <a:pt x="1" y="92"/>
                  </a:cubicBezTo>
                  <a:cubicBezTo>
                    <a:pt x="24" y="201"/>
                    <a:pt x="58" y="305"/>
                    <a:pt x="387"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
            <p:cNvSpPr/>
            <p:nvPr/>
          </p:nvSpPr>
          <p:spPr>
            <a:xfrm>
              <a:off x="2557178" y="1421725"/>
              <a:ext cx="13849" cy="2680"/>
            </a:xfrm>
            <a:custGeom>
              <a:rect b="b" l="l" r="r" t="t"/>
              <a:pathLst>
                <a:path extrusionOk="0" h="89" w="388">
                  <a:moveTo>
                    <a:pt x="387" y="0"/>
                  </a:moveTo>
                  <a:cubicBezTo>
                    <a:pt x="238" y="18"/>
                    <a:pt x="6" y="3"/>
                    <a:pt x="1" y="89"/>
                  </a:cubicBezTo>
                  <a:cubicBezTo>
                    <a:pt x="152" y="68"/>
                    <a:pt x="383"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
            <p:cNvSpPr/>
            <p:nvPr/>
          </p:nvSpPr>
          <p:spPr>
            <a:xfrm>
              <a:off x="2515989" y="1409952"/>
              <a:ext cx="30410" cy="11803"/>
            </a:xfrm>
            <a:custGeom>
              <a:rect b="b" l="l" r="r" t="t"/>
              <a:pathLst>
                <a:path extrusionOk="0" h="392" w="852">
                  <a:moveTo>
                    <a:pt x="771" y="27"/>
                  </a:moveTo>
                  <a:cubicBezTo>
                    <a:pt x="334" y="1"/>
                    <a:pt x="48" y="48"/>
                    <a:pt x="1" y="208"/>
                  </a:cubicBezTo>
                  <a:cubicBezTo>
                    <a:pt x="275" y="231"/>
                    <a:pt x="324" y="359"/>
                    <a:pt x="578" y="391"/>
                  </a:cubicBezTo>
                  <a:cubicBezTo>
                    <a:pt x="638" y="267"/>
                    <a:pt x="852" y="216"/>
                    <a:pt x="77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
            <p:cNvSpPr/>
            <p:nvPr/>
          </p:nvSpPr>
          <p:spPr>
            <a:xfrm>
              <a:off x="4019794" y="1409952"/>
              <a:ext cx="13991" cy="4246"/>
            </a:xfrm>
            <a:custGeom>
              <a:rect b="b" l="l" r="r" t="t"/>
              <a:pathLst>
                <a:path extrusionOk="0" h="141" w="392">
                  <a:moveTo>
                    <a:pt x="99" y="116"/>
                  </a:moveTo>
                  <a:cubicBezTo>
                    <a:pt x="154" y="141"/>
                    <a:pt x="392" y="73"/>
                    <a:pt x="293" y="24"/>
                  </a:cubicBezTo>
                  <a:cubicBezTo>
                    <a:pt x="240" y="1"/>
                    <a:pt x="0" y="71"/>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
            <p:cNvSpPr/>
            <p:nvPr/>
          </p:nvSpPr>
          <p:spPr>
            <a:xfrm>
              <a:off x="7210252" y="1404713"/>
              <a:ext cx="13777" cy="6745"/>
            </a:xfrm>
            <a:custGeom>
              <a:rect b="b" l="l" r="r" t="t"/>
              <a:pathLst>
                <a:path extrusionOk="0" h="224" w="386">
                  <a:moveTo>
                    <a:pt x="386" y="110"/>
                  </a:moveTo>
                  <a:cubicBezTo>
                    <a:pt x="345" y="0"/>
                    <a:pt x="170" y="54"/>
                    <a:pt x="1" y="110"/>
                  </a:cubicBezTo>
                  <a:cubicBezTo>
                    <a:pt x="1" y="202"/>
                    <a:pt x="339" y="223"/>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
            <p:cNvSpPr/>
            <p:nvPr/>
          </p:nvSpPr>
          <p:spPr>
            <a:xfrm>
              <a:off x="5933233" y="1404503"/>
              <a:ext cx="14063" cy="4306"/>
            </a:xfrm>
            <a:custGeom>
              <a:rect b="b" l="l" r="r" t="t"/>
              <a:pathLst>
                <a:path extrusionOk="0" h="143" w="394">
                  <a:moveTo>
                    <a:pt x="294" y="25"/>
                  </a:moveTo>
                  <a:cubicBezTo>
                    <a:pt x="239" y="0"/>
                    <a:pt x="0" y="68"/>
                    <a:pt x="102" y="117"/>
                  </a:cubicBezTo>
                  <a:cubicBezTo>
                    <a:pt x="153" y="143"/>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
            <p:cNvSpPr/>
            <p:nvPr/>
          </p:nvSpPr>
          <p:spPr>
            <a:xfrm>
              <a:off x="2897428" y="1397036"/>
              <a:ext cx="26591" cy="12345"/>
            </a:xfrm>
            <a:custGeom>
              <a:rect b="b" l="l" r="r" t="t"/>
              <a:pathLst>
                <a:path extrusionOk="0" h="410" w="745">
                  <a:moveTo>
                    <a:pt x="690" y="365"/>
                  </a:moveTo>
                  <a:cubicBezTo>
                    <a:pt x="745" y="157"/>
                    <a:pt x="644" y="21"/>
                    <a:pt x="305" y="0"/>
                  </a:cubicBezTo>
                  <a:cubicBezTo>
                    <a:pt x="1" y="136"/>
                    <a:pt x="89" y="409"/>
                    <a:pt x="690"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
            <p:cNvSpPr/>
            <p:nvPr/>
          </p:nvSpPr>
          <p:spPr>
            <a:xfrm>
              <a:off x="2116348" y="1391586"/>
              <a:ext cx="38619" cy="16440"/>
            </a:xfrm>
            <a:custGeom>
              <a:rect b="b" l="l" r="r" t="t"/>
              <a:pathLst>
                <a:path extrusionOk="0" h="546" w="1082">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
            <p:cNvSpPr/>
            <p:nvPr/>
          </p:nvSpPr>
          <p:spPr>
            <a:xfrm>
              <a:off x="6807469" y="1401793"/>
              <a:ext cx="13991" cy="4276"/>
            </a:xfrm>
            <a:custGeom>
              <a:rect b="b" l="l" r="r" t="t"/>
              <a:pathLst>
                <a:path extrusionOk="0" h="142" w="392">
                  <a:moveTo>
                    <a:pt x="292" y="25"/>
                  </a:moveTo>
                  <a:cubicBezTo>
                    <a:pt x="237" y="0"/>
                    <a:pt x="1" y="70"/>
                    <a:pt x="100" y="115"/>
                  </a:cubicBezTo>
                  <a:cubicBezTo>
                    <a:pt x="152" y="141"/>
                    <a:pt x="391"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
            <p:cNvSpPr/>
            <p:nvPr/>
          </p:nvSpPr>
          <p:spPr>
            <a:xfrm>
              <a:off x="8369880" y="1399053"/>
              <a:ext cx="14063" cy="4276"/>
            </a:xfrm>
            <a:custGeom>
              <a:rect b="b" l="l" r="r" t="t"/>
              <a:pathLst>
                <a:path extrusionOk="0" h="142" w="394">
                  <a:moveTo>
                    <a:pt x="100" y="116"/>
                  </a:moveTo>
                  <a:cubicBezTo>
                    <a:pt x="156" y="141"/>
                    <a:pt x="393" y="72"/>
                    <a:pt x="293" y="25"/>
                  </a:cubicBezTo>
                  <a:cubicBezTo>
                    <a:pt x="241" y="0"/>
                    <a:pt x="0"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
            <p:cNvSpPr/>
            <p:nvPr/>
          </p:nvSpPr>
          <p:spPr>
            <a:xfrm>
              <a:off x="7341062" y="1388394"/>
              <a:ext cx="28661" cy="14182"/>
            </a:xfrm>
            <a:custGeom>
              <a:rect b="b" l="l" r="r" t="t"/>
              <a:pathLst>
                <a:path extrusionOk="0" h="471" w="803">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
            <p:cNvSpPr/>
            <p:nvPr/>
          </p:nvSpPr>
          <p:spPr>
            <a:xfrm>
              <a:off x="4972123" y="1392760"/>
              <a:ext cx="9030" cy="11412"/>
            </a:xfrm>
            <a:custGeom>
              <a:rect b="b" l="l" r="r" t="t"/>
              <a:pathLst>
                <a:path extrusionOk="0" h="379" w="253">
                  <a:moveTo>
                    <a:pt x="224" y="234"/>
                  </a:moveTo>
                  <a:cubicBezTo>
                    <a:pt x="252" y="140"/>
                    <a:pt x="74" y="0"/>
                    <a:pt x="31" y="144"/>
                  </a:cubicBezTo>
                  <a:cubicBezTo>
                    <a:pt x="0" y="239"/>
                    <a:pt x="181" y="379"/>
                    <a:pt x="224" y="2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
            <p:cNvSpPr/>
            <p:nvPr/>
          </p:nvSpPr>
          <p:spPr>
            <a:xfrm>
              <a:off x="2333461" y="1393603"/>
              <a:ext cx="13956" cy="4246"/>
            </a:xfrm>
            <a:custGeom>
              <a:rect b="b" l="l" r="r" t="t"/>
              <a:pathLst>
                <a:path extrusionOk="0" h="141" w="391">
                  <a:moveTo>
                    <a:pt x="292" y="24"/>
                  </a:moveTo>
                  <a:cubicBezTo>
                    <a:pt x="237" y="1"/>
                    <a:pt x="0" y="69"/>
                    <a:pt x="100" y="116"/>
                  </a:cubicBezTo>
                  <a:cubicBezTo>
                    <a:pt x="152" y="141"/>
                    <a:pt x="391" y="71"/>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
            <p:cNvSpPr/>
            <p:nvPr/>
          </p:nvSpPr>
          <p:spPr>
            <a:xfrm>
              <a:off x="2061668" y="1391586"/>
              <a:ext cx="13777" cy="5510"/>
            </a:xfrm>
            <a:custGeom>
              <a:rect b="b" l="l" r="r" t="t"/>
              <a:pathLst>
                <a:path extrusionOk="0" h="183" w="386">
                  <a:moveTo>
                    <a:pt x="385" y="0"/>
                  </a:moveTo>
                  <a:lnTo>
                    <a:pt x="0" y="0"/>
                  </a:lnTo>
                  <a:lnTo>
                    <a:pt x="0" y="183"/>
                  </a:lnTo>
                  <a:lnTo>
                    <a:pt x="385"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
            <p:cNvSpPr/>
            <p:nvPr/>
          </p:nvSpPr>
          <p:spPr>
            <a:xfrm>
              <a:off x="6212129" y="1383035"/>
              <a:ext cx="6960" cy="6203"/>
            </a:xfrm>
            <a:custGeom>
              <a:rect b="b" l="l" r="r" t="t"/>
              <a:pathLst>
                <a:path extrusionOk="0" h="206" w="195">
                  <a:moveTo>
                    <a:pt x="193" y="104"/>
                  </a:moveTo>
                  <a:cubicBezTo>
                    <a:pt x="195" y="54"/>
                    <a:pt x="37" y="1"/>
                    <a:pt x="3" y="104"/>
                  </a:cubicBezTo>
                  <a:cubicBezTo>
                    <a:pt x="0" y="153"/>
                    <a:pt x="157" y="206"/>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
            <p:cNvSpPr/>
            <p:nvPr/>
          </p:nvSpPr>
          <p:spPr>
            <a:xfrm>
              <a:off x="3214015" y="1371413"/>
              <a:ext cx="52218" cy="22823"/>
            </a:xfrm>
            <a:custGeom>
              <a:rect b="b" l="l" r="r" t="t"/>
              <a:pathLst>
                <a:path extrusionOk="0" h="758" w="1463">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
            <p:cNvSpPr/>
            <p:nvPr/>
          </p:nvSpPr>
          <p:spPr>
            <a:xfrm>
              <a:off x="7770971" y="1379934"/>
              <a:ext cx="14063" cy="4276"/>
            </a:xfrm>
            <a:custGeom>
              <a:rect b="b" l="l" r="r" t="t"/>
              <a:pathLst>
                <a:path extrusionOk="0" h="142" w="394">
                  <a:moveTo>
                    <a:pt x="294" y="25"/>
                  </a:moveTo>
                  <a:cubicBezTo>
                    <a:pt x="240" y="1"/>
                    <a:pt x="0" y="69"/>
                    <a:pt x="102" y="116"/>
                  </a:cubicBezTo>
                  <a:cubicBezTo>
                    <a:pt x="156" y="142"/>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
            <p:cNvSpPr/>
            <p:nvPr/>
          </p:nvSpPr>
          <p:spPr>
            <a:xfrm>
              <a:off x="3279973" y="1377887"/>
              <a:ext cx="13777" cy="5540"/>
            </a:xfrm>
            <a:custGeom>
              <a:rect b="b" l="l" r="r" t="t"/>
              <a:pathLst>
                <a:path extrusionOk="0" h="184" w="386">
                  <a:moveTo>
                    <a:pt x="1" y="184"/>
                  </a:moveTo>
                  <a:lnTo>
                    <a:pt x="386" y="184"/>
                  </a:lnTo>
                  <a:lnTo>
                    <a:pt x="386"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
            <p:cNvSpPr/>
            <p:nvPr/>
          </p:nvSpPr>
          <p:spPr>
            <a:xfrm>
              <a:off x="1841414" y="1380687"/>
              <a:ext cx="13742" cy="2740"/>
            </a:xfrm>
            <a:custGeom>
              <a:rect b="b" l="l" r="r" t="t"/>
              <a:pathLst>
                <a:path extrusionOk="0" h="91" w="385">
                  <a:moveTo>
                    <a:pt x="385" y="0"/>
                  </a:moveTo>
                  <a:cubicBezTo>
                    <a:pt x="236" y="20"/>
                    <a:pt x="6" y="3"/>
                    <a:pt x="1" y="91"/>
                  </a:cubicBezTo>
                  <a:cubicBezTo>
                    <a:pt x="150" y="71"/>
                    <a:pt x="379" y="88"/>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
            <p:cNvSpPr/>
            <p:nvPr/>
          </p:nvSpPr>
          <p:spPr>
            <a:xfrm>
              <a:off x="6412361" y="1367017"/>
              <a:ext cx="29018" cy="10960"/>
            </a:xfrm>
            <a:custGeom>
              <a:rect b="b" l="l" r="r" t="t"/>
              <a:pathLst>
                <a:path extrusionOk="0" h="364" w="813">
                  <a:moveTo>
                    <a:pt x="563" y="363"/>
                  </a:moveTo>
                  <a:cubicBezTo>
                    <a:pt x="812" y="244"/>
                    <a:pt x="682" y="90"/>
                    <a:pt x="371" y="0"/>
                  </a:cubicBezTo>
                  <a:cubicBezTo>
                    <a:pt x="346" y="227"/>
                    <a:pt x="0" y="283"/>
                    <a:pt x="563"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
            <p:cNvSpPr/>
            <p:nvPr/>
          </p:nvSpPr>
          <p:spPr>
            <a:xfrm>
              <a:off x="75774" y="1374424"/>
              <a:ext cx="14099" cy="4276"/>
            </a:xfrm>
            <a:custGeom>
              <a:rect b="b" l="l" r="r" t="t"/>
              <a:pathLst>
                <a:path extrusionOk="0" h="142" w="395">
                  <a:moveTo>
                    <a:pt x="293" y="26"/>
                  </a:moveTo>
                  <a:cubicBezTo>
                    <a:pt x="240" y="1"/>
                    <a:pt x="0" y="70"/>
                    <a:pt x="98" y="116"/>
                  </a:cubicBezTo>
                  <a:cubicBezTo>
                    <a:pt x="153" y="142"/>
                    <a:pt x="394"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
            <p:cNvSpPr/>
            <p:nvPr/>
          </p:nvSpPr>
          <p:spPr>
            <a:xfrm>
              <a:off x="8335437" y="1371714"/>
              <a:ext cx="14027" cy="4246"/>
            </a:xfrm>
            <a:custGeom>
              <a:rect b="b" l="l" r="r" t="t"/>
              <a:pathLst>
                <a:path extrusionOk="0" h="141" w="393">
                  <a:moveTo>
                    <a:pt x="294" y="26"/>
                  </a:moveTo>
                  <a:cubicBezTo>
                    <a:pt x="240" y="1"/>
                    <a:pt x="1" y="70"/>
                    <a:pt x="103" y="117"/>
                  </a:cubicBezTo>
                  <a:cubicBezTo>
                    <a:pt x="153" y="141"/>
                    <a:pt x="392" y="71"/>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
            <p:cNvSpPr/>
            <p:nvPr/>
          </p:nvSpPr>
          <p:spPr>
            <a:xfrm>
              <a:off x="4498243" y="1372467"/>
              <a:ext cx="13849" cy="2770"/>
            </a:xfrm>
            <a:custGeom>
              <a:rect b="b" l="l" r="r" t="t"/>
              <a:pathLst>
                <a:path extrusionOk="0" h="92" w="388">
                  <a:moveTo>
                    <a:pt x="387" y="1"/>
                  </a:moveTo>
                  <a:cubicBezTo>
                    <a:pt x="237" y="22"/>
                    <a:pt x="7" y="5"/>
                    <a:pt x="1" y="92"/>
                  </a:cubicBezTo>
                  <a:cubicBezTo>
                    <a:pt x="151" y="71"/>
                    <a:pt x="383" y="88"/>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
            <p:cNvSpPr/>
            <p:nvPr/>
          </p:nvSpPr>
          <p:spPr>
            <a:xfrm>
              <a:off x="8600556" y="1366265"/>
              <a:ext cx="13849" cy="7467"/>
            </a:xfrm>
            <a:custGeom>
              <a:rect b="b" l="l" r="r" t="t"/>
              <a:pathLst>
                <a:path extrusionOk="0" h="248" w="388">
                  <a:moveTo>
                    <a:pt x="388" y="115"/>
                  </a:moveTo>
                  <a:cubicBezTo>
                    <a:pt x="384" y="24"/>
                    <a:pt x="50" y="0"/>
                    <a:pt x="0" y="115"/>
                  </a:cubicBezTo>
                  <a:cubicBezTo>
                    <a:pt x="215" y="107"/>
                    <a:pt x="303" y="247"/>
                    <a:pt x="388"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
            <p:cNvSpPr/>
            <p:nvPr/>
          </p:nvSpPr>
          <p:spPr>
            <a:xfrm>
              <a:off x="8873991" y="1358768"/>
              <a:ext cx="25556" cy="10990"/>
            </a:xfrm>
            <a:custGeom>
              <a:rect b="b" l="l" r="r" t="t"/>
              <a:pathLst>
                <a:path extrusionOk="0" h="365" w="716">
                  <a:moveTo>
                    <a:pt x="439" y="364"/>
                  </a:moveTo>
                  <a:cubicBezTo>
                    <a:pt x="500" y="242"/>
                    <a:pt x="715" y="191"/>
                    <a:pt x="632" y="0"/>
                  </a:cubicBezTo>
                  <a:lnTo>
                    <a:pt x="54" y="0"/>
                  </a:lnTo>
                  <a:cubicBezTo>
                    <a:pt x="0" y="209"/>
                    <a:pt x="102" y="343"/>
                    <a:pt x="439"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
            <p:cNvSpPr/>
            <p:nvPr/>
          </p:nvSpPr>
          <p:spPr>
            <a:xfrm>
              <a:off x="6246251" y="1360725"/>
              <a:ext cx="21023" cy="9033"/>
            </a:xfrm>
            <a:custGeom>
              <a:rect b="b" l="l" r="r" t="t"/>
              <a:pathLst>
                <a:path extrusionOk="0" h="300" w="589">
                  <a:moveTo>
                    <a:pt x="394" y="299"/>
                  </a:moveTo>
                  <a:cubicBezTo>
                    <a:pt x="394" y="208"/>
                    <a:pt x="549" y="191"/>
                    <a:pt x="588" y="117"/>
                  </a:cubicBezTo>
                  <a:cubicBezTo>
                    <a:pt x="339" y="111"/>
                    <a:pt x="321" y="0"/>
                    <a:pt x="9" y="25"/>
                  </a:cubicBezTo>
                  <a:cubicBezTo>
                    <a:pt x="1" y="183"/>
                    <a:pt x="157" y="260"/>
                    <a:pt x="394"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
            <p:cNvSpPr/>
            <p:nvPr/>
          </p:nvSpPr>
          <p:spPr>
            <a:xfrm>
              <a:off x="8569504" y="1363465"/>
              <a:ext cx="14063" cy="4306"/>
            </a:xfrm>
            <a:custGeom>
              <a:rect b="b" l="l" r="r" t="t"/>
              <a:pathLst>
                <a:path extrusionOk="0" h="143" w="394">
                  <a:moveTo>
                    <a:pt x="99" y="118"/>
                  </a:moveTo>
                  <a:cubicBezTo>
                    <a:pt x="155" y="143"/>
                    <a:pt x="394" y="75"/>
                    <a:pt x="293" y="27"/>
                  </a:cubicBezTo>
                  <a:cubicBezTo>
                    <a:pt x="240" y="1"/>
                    <a:pt x="1" y="71"/>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
            <p:cNvSpPr/>
            <p:nvPr/>
          </p:nvSpPr>
          <p:spPr>
            <a:xfrm>
              <a:off x="4956990" y="1355094"/>
              <a:ext cx="39761" cy="15838"/>
            </a:xfrm>
            <a:custGeom>
              <a:rect b="b" l="l" r="r" t="t"/>
              <a:pathLst>
                <a:path extrusionOk="0" h="526" w="1114">
                  <a:moveTo>
                    <a:pt x="648" y="305"/>
                  </a:moveTo>
                  <a:cubicBezTo>
                    <a:pt x="1114" y="1"/>
                    <a:pt x="0" y="525"/>
                    <a:pt x="648"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
            <p:cNvSpPr/>
            <p:nvPr/>
          </p:nvSpPr>
          <p:spPr>
            <a:xfrm>
              <a:off x="2743489" y="1352355"/>
              <a:ext cx="36335" cy="19090"/>
            </a:xfrm>
            <a:custGeom>
              <a:rect b="b" l="l" r="r" t="t"/>
              <a:pathLst>
                <a:path extrusionOk="0" h="634" w="1018">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
            <p:cNvSpPr/>
            <p:nvPr/>
          </p:nvSpPr>
          <p:spPr>
            <a:xfrm>
              <a:off x="3893980" y="1347868"/>
              <a:ext cx="37905" cy="18789"/>
            </a:xfrm>
            <a:custGeom>
              <a:rect b="b" l="l" r="r" t="t"/>
              <a:pathLst>
                <a:path extrusionOk="0" h="624" w="1062">
                  <a:moveTo>
                    <a:pt x="732" y="545"/>
                  </a:moveTo>
                  <a:cubicBezTo>
                    <a:pt x="1062" y="392"/>
                    <a:pt x="619" y="138"/>
                    <a:pt x="347" y="0"/>
                  </a:cubicBezTo>
                  <a:cubicBezTo>
                    <a:pt x="48" y="139"/>
                    <a:pt x="1" y="623"/>
                    <a:pt x="732"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
            <p:cNvSpPr/>
            <p:nvPr/>
          </p:nvSpPr>
          <p:spPr>
            <a:xfrm>
              <a:off x="2784249" y="1355697"/>
              <a:ext cx="7067" cy="6233"/>
            </a:xfrm>
            <a:custGeom>
              <a:rect b="b" l="l" r="r" t="t"/>
              <a:pathLst>
                <a:path extrusionOk="0" h="207" w="198">
                  <a:moveTo>
                    <a:pt x="5" y="105"/>
                  </a:moveTo>
                  <a:cubicBezTo>
                    <a:pt x="1" y="154"/>
                    <a:pt x="161" y="206"/>
                    <a:pt x="198" y="105"/>
                  </a:cubicBezTo>
                  <a:cubicBezTo>
                    <a:pt x="198" y="54"/>
                    <a:pt x="40" y="0"/>
                    <a:pt x="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
            <p:cNvSpPr/>
            <p:nvPr/>
          </p:nvSpPr>
          <p:spPr>
            <a:xfrm>
              <a:off x="332362" y="1345129"/>
              <a:ext cx="56751" cy="22583"/>
            </a:xfrm>
            <a:custGeom>
              <a:rect b="b" l="l" r="r" t="t"/>
              <a:pathLst>
                <a:path extrusionOk="0" h="750" w="159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
            <p:cNvSpPr/>
            <p:nvPr/>
          </p:nvSpPr>
          <p:spPr>
            <a:xfrm>
              <a:off x="3276404" y="1355335"/>
              <a:ext cx="13991" cy="4246"/>
            </a:xfrm>
            <a:custGeom>
              <a:rect b="b" l="l" r="r" t="t"/>
              <a:pathLst>
                <a:path extrusionOk="0" h="141" w="392">
                  <a:moveTo>
                    <a:pt x="295" y="25"/>
                  </a:moveTo>
                  <a:cubicBezTo>
                    <a:pt x="238" y="1"/>
                    <a:pt x="0" y="67"/>
                    <a:pt x="99" y="117"/>
                  </a:cubicBezTo>
                  <a:cubicBezTo>
                    <a:pt x="153" y="140"/>
                    <a:pt x="392"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
            <p:cNvSpPr/>
            <p:nvPr/>
          </p:nvSpPr>
          <p:spPr>
            <a:xfrm>
              <a:off x="2096075" y="1352746"/>
              <a:ext cx="13742" cy="6745"/>
            </a:xfrm>
            <a:custGeom>
              <a:rect b="b" l="l" r="r" t="t"/>
              <a:pathLst>
                <a:path extrusionOk="0" h="224" w="385">
                  <a:moveTo>
                    <a:pt x="385" y="111"/>
                  </a:moveTo>
                  <a:cubicBezTo>
                    <a:pt x="345" y="0"/>
                    <a:pt x="172" y="55"/>
                    <a:pt x="1" y="111"/>
                  </a:cubicBezTo>
                  <a:cubicBezTo>
                    <a:pt x="2" y="203"/>
                    <a:pt x="339" y="224"/>
                    <a:pt x="385"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
            <p:cNvSpPr/>
            <p:nvPr/>
          </p:nvSpPr>
          <p:spPr>
            <a:xfrm>
              <a:off x="2980412" y="1349886"/>
              <a:ext cx="13991" cy="4276"/>
            </a:xfrm>
            <a:custGeom>
              <a:rect b="b" l="l" r="r" t="t"/>
              <a:pathLst>
                <a:path extrusionOk="0" h="142" w="392">
                  <a:moveTo>
                    <a:pt x="294" y="25"/>
                  </a:moveTo>
                  <a:cubicBezTo>
                    <a:pt x="241" y="0"/>
                    <a:pt x="0" y="69"/>
                    <a:pt x="101" y="116"/>
                  </a:cubicBezTo>
                  <a:cubicBezTo>
                    <a:pt x="154" y="141"/>
                    <a:pt x="392"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
            <p:cNvSpPr/>
            <p:nvPr/>
          </p:nvSpPr>
          <p:spPr>
            <a:xfrm>
              <a:off x="5627033" y="1347447"/>
              <a:ext cx="20773" cy="3643"/>
            </a:xfrm>
            <a:custGeom>
              <a:rect b="b" l="l" r="r" t="t"/>
              <a:pathLst>
                <a:path extrusionOk="0" h="121" w="582">
                  <a:moveTo>
                    <a:pt x="581" y="14"/>
                  </a:moveTo>
                  <a:cubicBezTo>
                    <a:pt x="354" y="29"/>
                    <a:pt x="35" y="0"/>
                    <a:pt x="1" y="106"/>
                  </a:cubicBezTo>
                  <a:cubicBezTo>
                    <a:pt x="229" y="92"/>
                    <a:pt x="550" y="120"/>
                    <a:pt x="581" y="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
            <p:cNvSpPr/>
            <p:nvPr/>
          </p:nvSpPr>
          <p:spPr>
            <a:xfrm>
              <a:off x="2894501" y="1345129"/>
              <a:ext cx="13813" cy="2770"/>
            </a:xfrm>
            <a:custGeom>
              <a:rect b="b" l="l" r="r" t="t"/>
              <a:pathLst>
                <a:path extrusionOk="0" h="92" w="387">
                  <a:moveTo>
                    <a:pt x="387" y="0"/>
                  </a:moveTo>
                  <a:cubicBezTo>
                    <a:pt x="238" y="21"/>
                    <a:pt x="8" y="3"/>
                    <a:pt x="0" y="91"/>
                  </a:cubicBezTo>
                  <a:cubicBezTo>
                    <a:pt x="149" y="72"/>
                    <a:pt x="381" y="9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
            <p:cNvSpPr/>
            <p:nvPr/>
          </p:nvSpPr>
          <p:spPr>
            <a:xfrm>
              <a:off x="8881915" y="1334139"/>
              <a:ext cx="14634" cy="9515"/>
            </a:xfrm>
            <a:custGeom>
              <a:rect b="b" l="l" r="r" t="t"/>
              <a:pathLst>
                <a:path extrusionOk="0" h="316" w="410">
                  <a:moveTo>
                    <a:pt x="410" y="275"/>
                  </a:moveTo>
                  <a:lnTo>
                    <a:pt x="410" y="92"/>
                  </a:lnTo>
                  <a:cubicBezTo>
                    <a:pt x="217" y="92"/>
                    <a:pt x="181" y="19"/>
                    <a:pt x="25" y="1"/>
                  </a:cubicBezTo>
                  <a:cubicBezTo>
                    <a:pt x="44" y="146"/>
                    <a:pt x="0" y="316"/>
                    <a:pt x="410"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
            <p:cNvSpPr/>
            <p:nvPr/>
          </p:nvSpPr>
          <p:spPr>
            <a:xfrm>
              <a:off x="5506609" y="1338896"/>
              <a:ext cx="13920" cy="4276"/>
            </a:xfrm>
            <a:custGeom>
              <a:rect b="b" l="l" r="r" t="t"/>
              <a:pathLst>
                <a:path extrusionOk="0" h="142" w="390">
                  <a:moveTo>
                    <a:pt x="291" y="26"/>
                  </a:moveTo>
                  <a:cubicBezTo>
                    <a:pt x="238" y="1"/>
                    <a:pt x="0" y="70"/>
                    <a:pt x="98" y="117"/>
                  </a:cubicBezTo>
                  <a:cubicBezTo>
                    <a:pt x="152" y="142"/>
                    <a:pt x="389"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
            <p:cNvSpPr/>
            <p:nvPr/>
          </p:nvSpPr>
          <p:spPr>
            <a:xfrm>
              <a:off x="2105676" y="1334199"/>
              <a:ext cx="29518" cy="9846"/>
            </a:xfrm>
            <a:custGeom>
              <a:rect b="b" l="l" r="r" t="t"/>
              <a:pathLst>
                <a:path extrusionOk="0" h="327" w="827">
                  <a:moveTo>
                    <a:pt x="695" y="273"/>
                  </a:moveTo>
                  <a:cubicBezTo>
                    <a:pt x="827" y="30"/>
                    <a:pt x="294" y="98"/>
                    <a:pt x="116" y="0"/>
                  </a:cubicBezTo>
                  <a:cubicBezTo>
                    <a:pt x="1" y="238"/>
                    <a:pt x="195" y="327"/>
                    <a:pt x="69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
            <p:cNvSpPr/>
            <p:nvPr/>
          </p:nvSpPr>
          <p:spPr>
            <a:xfrm>
              <a:off x="8566149" y="1331519"/>
              <a:ext cx="34443" cy="8913"/>
            </a:xfrm>
            <a:custGeom>
              <a:rect b="b" l="l" r="r" t="t"/>
              <a:pathLst>
                <a:path extrusionOk="0" h="296" w="965">
                  <a:moveTo>
                    <a:pt x="193" y="271"/>
                  </a:moveTo>
                  <a:cubicBezTo>
                    <a:pt x="634" y="295"/>
                    <a:pt x="918" y="250"/>
                    <a:pt x="964" y="88"/>
                  </a:cubicBezTo>
                  <a:cubicBezTo>
                    <a:pt x="625" y="109"/>
                    <a:pt x="1" y="0"/>
                    <a:pt x="193" y="2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
            <p:cNvSpPr/>
            <p:nvPr/>
          </p:nvSpPr>
          <p:spPr>
            <a:xfrm>
              <a:off x="2658507" y="1328689"/>
              <a:ext cx="17703" cy="10990"/>
            </a:xfrm>
            <a:custGeom>
              <a:rect b="b" l="l" r="r" t="t"/>
              <a:pathLst>
                <a:path extrusionOk="0" h="365" w="496">
                  <a:moveTo>
                    <a:pt x="443" y="365"/>
                  </a:moveTo>
                  <a:cubicBezTo>
                    <a:pt x="496" y="157"/>
                    <a:pt x="395" y="24"/>
                    <a:pt x="57" y="0"/>
                  </a:cubicBezTo>
                  <a:cubicBezTo>
                    <a:pt x="1" y="208"/>
                    <a:pt x="103" y="344"/>
                    <a:pt x="443"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
            <p:cNvSpPr/>
            <p:nvPr/>
          </p:nvSpPr>
          <p:spPr>
            <a:xfrm>
              <a:off x="7000170" y="1333477"/>
              <a:ext cx="14027" cy="4246"/>
            </a:xfrm>
            <a:custGeom>
              <a:rect b="b" l="l" r="r" t="t"/>
              <a:pathLst>
                <a:path extrusionOk="0" h="141" w="393">
                  <a:moveTo>
                    <a:pt x="99" y="114"/>
                  </a:moveTo>
                  <a:cubicBezTo>
                    <a:pt x="155" y="140"/>
                    <a:pt x="392" y="70"/>
                    <a:pt x="293" y="23"/>
                  </a:cubicBezTo>
                  <a:cubicBezTo>
                    <a:pt x="238" y="1"/>
                    <a:pt x="1" y="69"/>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
            <p:cNvSpPr/>
            <p:nvPr/>
          </p:nvSpPr>
          <p:spPr>
            <a:xfrm>
              <a:off x="2285206" y="1333416"/>
              <a:ext cx="14063" cy="4306"/>
            </a:xfrm>
            <a:custGeom>
              <a:rect b="b" l="l" r="r" t="t"/>
              <a:pathLst>
                <a:path extrusionOk="0" h="143" w="394">
                  <a:moveTo>
                    <a:pt x="294" y="25"/>
                  </a:moveTo>
                  <a:cubicBezTo>
                    <a:pt x="242" y="0"/>
                    <a:pt x="0" y="69"/>
                    <a:pt x="101" y="116"/>
                  </a:cubicBezTo>
                  <a:cubicBezTo>
                    <a:pt x="155" y="142"/>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
            <p:cNvSpPr/>
            <p:nvPr/>
          </p:nvSpPr>
          <p:spPr>
            <a:xfrm>
              <a:off x="7367689" y="1323300"/>
              <a:ext cx="23414" cy="8250"/>
            </a:xfrm>
            <a:custGeom>
              <a:rect b="b" l="l" r="r" t="t"/>
              <a:pathLst>
                <a:path extrusionOk="0" h="274" w="656">
                  <a:moveTo>
                    <a:pt x="410" y="273"/>
                  </a:moveTo>
                  <a:cubicBezTo>
                    <a:pt x="421" y="157"/>
                    <a:pt x="656" y="146"/>
                    <a:pt x="602" y="1"/>
                  </a:cubicBezTo>
                  <a:lnTo>
                    <a:pt x="217" y="1"/>
                  </a:lnTo>
                  <a:cubicBezTo>
                    <a:pt x="0" y="130"/>
                    <a:pt x="7" y="220"/>
                    <a:pt x="410"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
            <p:cNvSpPr/>
            <p:nvPr/>
          </p:nvSpPr>
          <p:spPr>
            <a:xfrm>
              <a:off x="1953664" y="1314026"/>
              <a:ext cx="46400" cy="9274"/>
            </a:xfrm>
            <a:custGeom>
              <a:rect b="b" l="l" r="r" t="t"/>
              <a:pathLst>
                <a:path extrusionOk="0" h="308" w="1300">
                  <a:moveTo>
                    <a:pt x="712" y="307"/>
                  </a:moveTo>
                  <a:cubicBezTo>
                    <a:pt x="1299" y="1"/>
                    <a:pt x="0" y="31"/>
                    <a:pt x="712" y="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
            <p:cNvSpPr/>
            <p:nvPr/>
          </p:nvSpPr>
          <p:spPr>
            <a:xfrm>
              <a:off x="8894157" y="1305897"/>
              <a:ext cx="39761" cy="15838"/>
            </a:xfrm>
            <a:custGeom>
              <a:rect b="b" l="l" r="r" t="t"/>
              <a:pathLst>
                <a:path extrusionOk="0" h="526" w="1114">
                  <a:moveTo>
                    <a:pt x="648" y="305"/>
                  </a:moveTo>
                  <a:cubicBezTo>
                    <a:pt x="1114" y="0"/>
                    <a:pt x="0" y="525"/>
                    <a:pt x="648"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
            <p:cNvSpPr/>
            <p:nvPr/>
          </p:nvSpPr>
          <p:spPr>
            <a:xfrm>
              <a:off x="8018815" y="1314297"/>
              <a:ext cx="14063" cy="4276"/>
            </a:xfrm>
            <a:custGeom>
              <a:rect b="b" l="l" r="r" t="t"/>
              <a:pathLst>
                <a:path extrusionOk="0" h="142" w="394">
                  <a:moveTo>
                    <a:pt x="102" y="117"/>
                  </a:moveTo>
                  <a:cubicBezTo>
                    <a:pt x="157" y="142"/>
                    <a:pt x="394" y="73"/>
                    <a:pt x="294" y="26"/>
                  </a:cubicBezTo>
                  <a:cubicBezTo>
                    <a:pt x="242" y="1"/>
                    <a:pt x="1"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
            <p:cNvSpPr/>
            <p:nvPr/>
          </p:nvSpPr>
          <p:spPr>
            <a:xfrm>
              <a:off x="5014490" y="1312340"/>
              <a:ext cx="13849" cy="5480"/>
            </a:xfrm>
            <a:custGeom>
              <a:rect b="b" l="l" r="r" t="t"/>
              <a:pathLst>
                <a:path extrusionOk="0" h="182" w="388">
                  <a:moveTo>
                    <a:pt x="0" y="182"/>
                  </a:moveTo>
                  <a:lnTo>
                    <a:pt x="388" y="182"/>
                  </a:lnTo>
                  <a:lnTo>
                    <a:pt x="388"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
            <p:cNvSpPr/>
            <p:nvPr/>
          </p:nvSpPr>
          <p:spPr>
            <a:xfrm>
              <a:off x="2873907" y="1311738"/>
              <a:ext cx="13813" cy="6775"/>
            </a:xfrm>
            <a:custGeom>
              <a:rect b="b" l="l" r="r" t="t"/>
              <a:pathLst>
                <a:path extrusionOk="0" h="225" w="387">
                  <a:moveTo>
                    <a:pt x="0" y="111"/>
                  </a:moveTo>
                  <a:cubicBezTo>
                    <a:pt x="2" y="202"/>
                    <a:pt x="338" y="224"/>
                    <a:pt x="387" y="111"/>
                  </a:cubicBezTo>
                  <a:cubicBezTo>
                    <a:pt x="344" y="1"/>
                    <a:pt x="171" y="54"/>
                    <a:pt x="0"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
            <p:cNvSpPr/>
            <p:nvPr/>
          </p:nvSpPr>
          <p:spPr>
            <a:xfrm>
              <a:off x="6763890" y="1301923"/>
              <a:ext cx="26448" cy="15326"/>
            </a:xfrm>
            <a:custGeom>
              <a:rect b="b" l="l" r="r" t="t"/>
              <a:pathLst>
                <a:path extrusionOk="0" h="509" w="741">
                  <a:moveTo>
                    <a:pt x="740" y="437"/>
                  </a:moveTo>
                  <a:lnTo>
                    <a:pt x="740" y="74"/>
                  </a:lnTo>
                  <a:cubicBezTo>
                    <a:pt x="0" y="1"/>
                    <a:pt x="0" y="508"/>
                    <a:pt x="740" y="4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
            <p:cNvSpPr/>
            <p:nvPr/>
          </p:nvSpPr>
          <p:spPr>
            <a:xfrm>
              <a:off x="2729284" y="1309149"/>
              <a:ext cx="6996" cy="6293"/>
            </a:xfrm>
            <a:custGeom>
              <a:rect b="b" l="l" r="r" t="t"/>
              <a:pathLst>
                <a:path extrusionOk="0" h="209" w="196">
                  <a:moveTo>
                    <a:pt x="195" y="105"/>
                  </a:moveTo>
                  <a:cubicBezTo>
                    <a:pt x="195" y="54"/>
                    <a:pt x="37" y="1"/>
                    <a:pt x="1" y="105"/>
                  </a:cubicBezTo>
                  <a:cubicBezTo>
                    <a:pt x="1" y="157"/>
                    <a:pt x="157" y="208"/>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
            <p:cNvSpPr/>
            <p:nvPr/>
          </p:nvSpPr>
          <p:spPr>
            <a:xfrm>
              <a:off x="4126619" y="1306439"/>
              <a:ext cx="6924" cy="6293"/>
            </a:xfrm>
            <a:custGeom>
              <a:rect b="b" l="l" r="r" t="t"/>
              <a:pathLst>
                <a:path extrusionOk="0" h="209" w="194">
                  <a:moveTo>
                    <a:pt x="192" y="105"/>
                  </a:moveTo>
                  <a:cubicBezTo>
                    <a:pt x="193" y="54"/>
                    <a:pt x="37" y="1"/>
                    <a:pt x="2" y="105"/>
                  </a:cubicBezTo>
                  <a:cubicBezTo>
                    <a:pt x="0" y="156"/>
                    <a:pt x="154" y="208"/>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
            <p:cNvSpPr/>
            <p:nvPr/>
          </p:nvSpPr>
          <p:spPr>
            <a:xfrm>
              <a:off x="2660506" y="1301381"/>
              <a:ext cx="22629" cy="11743"/>
            </a:xfrm>
            <a:custGeom>
              <a:rect b="b" l="l" r="r" t="t"/>
              <a:pathLst>
                <a:path extrusionOk="0" h="390" w="634">
                  <a:moveTo>
                    <a:pt x="194" y="0"/>
                  </a:moveTo>
                  <a:cubicBezTo>
                    <a:pt x="203" y="127"/>
                    <a:pt x="104" y="200"/>
                    <a:pt x="1" y="273"/>
                  </a:cubicBezTo>
                  <a:cubicBezTo>
                    <a:pt x="246" y="277"/>
                    <a:pt x="267" y="389"/>
                    <a:pt x="577" y="363"/>
                  </a:cubicBezTo>
                  <a:cubicBezTo>
                    <a:pt x="634" y="156"/>
                    <a:pt x="531" y="22"/>
                    <a:pt x="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
            <p:cNvSpPr/>
            <p:nvPr/>
          </p:nvSpPr>
          <p:spPr>
            <a:xfrm>
              <a:off x="2546791" y="1306078"/>
              <a:ext cx="14063" cy="4276"/>
            </a:xfrm>
            <a:custGeom>
              <a:rect b="b" l="l" r="r" t="t"/>
              <a:pathLst>
                <a:path extrusionOk="0" h="142" w="394">
                  <a:moveTo>
                    <a:pt x="292" y="26"/>
                  </a:moveTo>
                  <a:cubicBezTo>
                    <a:pt x="241" y="1"/>
                    <a:pt x="1" y="70"/>
                    <a:pt x="100" y="117"/>
                  </a:cubicBezTo>
                  <a:cubicBezTo>
                    <a:pt x="153" y="142"/>
                    <a:pt x="393"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
            <p:cNvSpPr/>
            <p:nvPr/>
          </p:nvSpPr>
          <p:spPr>
            <a:xfrm>
              <a:off x="1869003" y="1298671"/>
              <a:ext cx="20666" cy="8190"/>
            </a:xfrm>
            <a:custGeom>
              <a:rect b="b" l="l" r="r" t="t"/>
              <a:pathLst>
                <a:path extrusionOk="0" h="272" w="579">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
            <p:cNvSpPr/>
            <p:nvPr/>
          </p:nvSpPr>
          <p:spPr>
            <a:xfrm>
              <a:off x="4449238" y="1295961"/>
              <a:ext cx="23486" cy="8190"/>
            </a:xfrm>
            <a:custGeom>
              <a:rect b="b" l="l" r="r" t="t"/>
              <a:pathLst>
                <a:path extrusionOk="0" h="272" w="658">
                  <a:moveTo>
                    <a:pt x="412" y="272"/>
                  </a:moveTo>
                  <a:cubicBezTo>
                    <a:pt x="422" y="155"/>
                    <a:pt x="657" y="146"/>
                    <a:pt x="604" y="0"/>
                  </a:cubicBezTo>
                  <a:lnTo>
                    <a:pt x="216" y="0"/>
                  </a:lnTo>
                  <a:cubicBezTo>
                    <a:pt x="1" y="131"/>
                    <a:pt x="10" y="219"/>
                    <a:pt x="412"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
            <p:cNvSpPr/>
            <p:nvPr/>
          </p:nvSpPr>
          <p:spPr>
            <a:xfrm>
              <a:off x="2708690" y="1298310"/>
              <a:ext cx="6889" cy="6203"/>
            </a:xfrm>
            <a:custGeom>
              <a:rect b="b" l="l" r="r" t="t"/>
              <a:pathLst>
                <a:path extrusionOk="0" h="206" w="193">
                  <a:moveTo>
                    <a:pt x="193" y="102"/>
                  </a:moveTo>
                  <a:cubicBezTo>
                    <a:pt x="193" y="53"/>
                    <a:pt x="36" y="0"/>
                    <a:pt x="1" y="102"/>
                  </a:cubicBezTo>
                  <a:cubicBezTo>
                    <a:pt x="1" y="153"/>
                    <a:pt x="156"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
            <p:cNvSpPr/>
            <p:nvPr/>
          </p:nvSpPr>
          <p:spPr>
            <a:xfrm>
              <a:off x="2550325" y="1298310"/>
              <a:ext cx="6889" cy="6203"/>
            </a:xfrm>
            <a:custGeom>
              <a:rect b="b" l="l" r="r" t="t"/>
              <a:pathLst>
                <a:path extrusionOk="0" h="206" w="193">
                  <a:moveTo>
                    <a:pt x="193" y="102"/>
                  </a:moveTo>
                  <a:cubicBezTo>
                    <a:pt x="193" y="53"/>
                    <a:pt x="36" y="0"/>
                    <a:pt x="1" y="102"/>
                  </a:cubicBezTo>
                  <a:cubicBezTo>
                    <a:pt x="1" y="153"/>
                    <a:pt x="156"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
            <p:cNvSpPr/>
            <p:nvPr/>
          </p:nvSpPr>
          <p:spPr>
            <a:xfrm>
              <a:off x="8662517" y="1295961"/>
              <a:ext cx="13777" cy="5450"/>
            </a:xfrm>
            <a:custGeom>
              <a:rect b="b" l="l" r="r" t="t"/>
              <a:pathLst>
                <a:path extrusionOk="0" h="181" w="386">
                  <a:moveTo>
                    <a:pt x="385" y="0"/>
                  </a:moveTo>
                  <a:lnTo>
                    <a:pt x="0" y="0"/>
                  </a:lnTo>
                  <a:lnTo>
                    <a:pt x="0" y="180"/>
                  </a:lnTo>
                  <a:lnTo>
                    <a:pt x="385" y="1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
            <p:cNvSpPr/>
            <p:nvPr/>
          </p:nvSpPr>
          <p:spPr>
            <a:xfrm>
              <a:off x="2832576" y="1280124"/>
              <a:ext cx="26591" cy="15266"/>
            </a:xfrm>
            <a:custGeom>
              <a:rect b="b" l="l" r="r" t="t"/>
              <a:pathLst>
                <a:path extrusionOk="0" h="507" w="745">
                  <a:moveTo>
                    <a:pt x="1" y="71"/>
                  </a:moveTo>
                  <a:lnTo>
                    <a:pt x="1" y="432"/>
                  </a:lnTo>
                  <a:cubicBezTo>
                    <a:pt x="745" y="507"/>
                    <a:pt x="745" y="0"/>
                    <a:pt x="1" y="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
            <p:cNvSpPr/>
            <p:nvPr/>
          </p:nvSpPr>
          <p:spPr>
            <a:xfrm>
              <a:off x="2912847" y="1271844"/>
              <a:ext cx="37156" cy="15928"/>
            </a:xfrm>
            <a:custGeom>
              <a:rect b="b" l="l" r="r" t="t"/>
              <a:pathLst>
                <a:path extrusionOk="0" h="529" w="1041">
                  <a:moveTo>
                    <a:pt x="836" y="528"/>
                  </a:moveTo>
                  <a:cubicBezTo>
                    <a:pt x="1041" y="1"/>
                    <a:pt x="1" y="489"/>
                    <a:pt x="836" y="5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
            <p:cNvSpPr/>
            <p:nvPr/>
          </p:nvSpPr>
          <p:spPr>
            <a:xfrm>
              <a:off x="7871051" y="1269496"/>
              <a:ext cx="34372" cy="16259"/>
            </a:xfrm>
            <a:custGeom>
              <a:rect b="b" l="l" r="r" t="t"/>
              <a:pathLst>
                <a:path extrusionOk="0" h="540" w="963">
                  <a:moveTo>
                    <a:pt x="0" y="424"/>
                  </a:moveTo>
                  <a:cubicBezTo>
                    <a:pt x="251" y="540"/>
                    <a:pt x="709" y="540"/>
                    <a:pt x="962" y="424"/>
                  </a:cubicBezTo>
                  <a:cubicBezTo>
                    <a:pt x="960" y="1"/>
                    <a:pt x="3" y="1"/>
                    <a:pt x="0" y="4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
            <p:cNvSpPr/>
            <p:nvPr/>
          </p:nvSpPr>
          <p:spPr>
            <a:xfrm>
              <a:off x="7733351" y="1282232"/>
              <a:ext cx="13777" cy="2740"/>
            </a:xfrm>
            <a:custGeom>
              <a:rect b="b" l="l" r="r" t="t"/>
              <a:pathLst>
                <a:path extrusionOk="0" h="91" w="386">
                  <a:moveTo>
                    <a:pt x="386" y="1"/>
                  </a:moveTo>
                  <a:cubicBezTo>
                    <a:pt x="236" y="21"/>
                    <a:pt x="5" y="2"/>
                    <a:pt x="1" y="91"/>
                  </a:cubicBezTo>
                  <a:cubicBezTo>
                    <a:pt x="148" y="72"/>
                    <a:pt x="381" y="9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
            <p:cNvSpPr/>
            <p:nvPr/>
          </p:nvSpPr>
          <p:spPr>
            <a:xfrm>
              <a:off x="8455183" y="1276782"/>
              <a:ext cx="21558" cy="6413"/>
            </a:xfrm>
            <a:custGeom>
              <a:rect b="b" l="l" r="r" t="t"/>
              <a:pathLst>
                <a:path extrusionOk="0" h="213" w="604">
                  <a:moveTo>
                    <a:pt x="604" y="182"/>
                  </a:moveTo>
                  <a:lnTo>
                    <a:pt x="604" y="0"/>
                  </a:lnTo>
                  <a:lnTo>
                    <a:pt x="25" y="0"/>
                  </a:lnTo>
                  <a:cubicBezTo>
                    <a:pt x="0" y="163"/>
                    <a:pt x="215" y="213"/>
                    <a:pt x="604"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
            <p:cNvSpPr/>
            <p:nvPr/>
          </p:nvSpPr>
          <p:spPr>
            <a:xfrm>
              <a:off x="8538666" y="1270098"/>
              <a:ext cx="13813" cy="7437"/>
            </a:xfrm>
            <a:custGeom>
              <a:rect b="b" l="l" r="r" t="t"/>
              <a:pathLst>
                <a:path extrusionOk="0" h="247" w="387">
                  <a:moveTo>
                    <a:pt x="387" y="132"/>
                  </a:moveTo>
                  <a:cubicBezTo>
                    <a:pt x="170" y="143"/>
                    <a:pt x="88" y="0"/>
                    <a:pt x="2" y="132"/>
                  </a:cubicBezTo>
                  <a:cubicBezTo>
                    <a:pt x="1" y="223"/>
                    <a:pt x="337" y="247"/>
                    <a:pt x="387"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
            <p:cNvSpPr/>
            <p:nvPr/>
          </p:nvSpPr>
          <p:spPr>
            <a:xfrm>
              <a:off x="3723873" y="1270610"/>
              <a:ext cx="13884" cy="4215"/>
            </a:xfrm>
            <a:custGeom>
              <a:rect b="b" l="l" r="r" t="t"/>
              <a:pathLst>
                <a:path extrusionOk="0" h="140" w="389">
                  <a:moveTo>
                    <a:pt x="289" y="24"/>
                  </a:moveTo>
                  <a:cubicBezTo>
                    <a:pt x="238" y="0"/>
                    <a:pt x="1" y="68"/>
                    <a:pt x="99" y="115"/>
                  </a:cubicBezTo>
                  <a:cubicBezTo>
                    <a:pt x="151" y="140"/>
                    <a:pt x="389" y="69"/>
                    <a:pt x="289"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
            <p:cNvSpPr/>
            <p:nvPr/>
          </p:nvSpPr>
          <p:spPr>
            <a:xfrm>
              <a:off x="7857202" y="1263083"/>
              <a:ext cx="13884" cy="5510"/>
            </a:xfrm>
            <a:custGeom>
              <a:rect b="b" l="l" r="r" t="t"/>
              <a:pathLst>
                <a:path extrusionOk="0" h="183" w="389">
                  <a:moveTo>
                    <a:pt x="388" y="1"/>
                  </a:moveTo>
                  <a:lnTo>
                    <a:pt x="0" y="1"/>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
            <p:cNvSpPr/>
            <p:nvPr/>
          </p:nvSpPr>
          <p:spPr>
            <a:xfrm>
              <a:off x="8007786" y="1260343"/>
              <a:ext cx="21558" cy="6444"/>
            </a:xfrm>
            <a:custGeom>
              <a:rect b="b" l="l" r="r" t="t"/>
              <a:pathLst>
                <a:path extrusionOk="0" h="214" w="604">
                  <a:moveTo>
                    <a:pt x="603" y="182"/>
                  </a:moveTo>
                  <a:lnTo>
                    <a:pt x="603" y="1"/>
                  </a:lnTo>
                  <a:lnTo>
                    <a:pt x="24" y="1"/>
                  </a:lnTo>
                  <a:cubicBezTo>
                    <a:pt x="0" y="165"/>
                    <a:pt x="217" y="213"/>
                    <a:pt x="603"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
            <p:cNvSpPr/>
            <p:nvPr/>
          </p:nvSpPr>
          <p:spPr>
            <a:xfrm>
              <a:off x="7705797" y="1254923"/>
              <a:ext cx="20666" cy="8250"/>
            </a:xfrm>
            <a:custGeom>
              <a:rect b="b" l="l" r="r" t="t"/>
              <a:pathLst>
                <a:path extrusionOk="0" h="274" w="579">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
            <p:cNvSpPr/>
            <p:nvPr/>
          </p:nvSpPr>
          <p:spPr>
            <a:xfrm>
              <a:off x="7571525" y="1259650"/>
              <a:ext cx="13991" cy="4215"/>
            </a:xfrm>
            <a:custGeom>
              <a:rect b="b" l="l" r="r" t="t"/>
              <a:pathLst>
                <a:path extrusionOk="0" h="140" w="392">
                  <a:moveTo>
                    <a:pt x="290" y="25"/>
                  </a:moveTo>
                  <a:cubicBezTo>
                    <a:pt x="238" y="0"/>
                    <a:pt x="0" y="68"/>
                    <a:pt x="99" y="116"/>
                  </a:cubicBezTo>
                  <a:cubicBezTo>
                    <a:pt x="152" y="140"/>
                    <a:pt x="392"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
            <p:cNvSpPr/>
            <p:nvPr/>
          </p:nvSpPr>
          <p:spPr>
            <a:xfrm>
              <a:off x="6703856" y="1248239"/>
              <a:ext cx="31481" cy="13851"/>
            </a:xfrm>
            <a:custGeom>
              <a:rect b="b" l="l" r="r" t="t"/>
              <a:pathLst>
                <a:path extrusionOk="0" h="460" w="882">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
            <p:cNvSpPr/>
            <p:nvPr/>
          </p:nvSpPr>
          <p:spPr>
            <a:xfrm>
              <a:off x="7516773" y="1246342"/>
              <a:ext cx="23878" cy="5841"/>
            </a:xfrm>
            <a:custGeom>
              <a:rect b="b" l="l" r="r" t="t"/>
              <a:pathLst>
                <a:path extrusionOk="0" h="194" w="669">
                  <a:moveTo>
                    <a:pt x="477" y="194"/>
                  </a:moveTo>
                  <a:cubicBezTo>
                    <a:pt x="476" y="103"/>
                    <a:pt x="633" y="86"/>
                    <a:pt x="669" y="13"/>
                  </a:cubicBezTo>
                  <a:cubicBezTo>
                    <a:pt x="366" y="20"/>
                    <a:pt x="0" y="1"/>
                    <a:pt x="92"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
            <p:cNvSpPr/>
            <p:nvPr/>
          </p:nvSpPr>
          <p:spPr>
            <a:xfrm>
              <a:off x="2639840" y="1246342"/>
              <a:ext cx="7031" cy="6203"/>
            </a:xfrm>
            <a:custGeom>
              <a:rect b="b" l="l" r="r" t="t"/>
              <a:pathLst>
                <a:path extrusionOk="0" h="206" w="197">
                  <a:moveTo>
                    <a:pt x="192" y="104"/>
                  </a:moveTo>
                  <a:cubicBezTo>
                    <a:pt x="196" y="53"/>
                    <a:pt x="38" y="1"/>
                    <a:pt x="0" y="104"/>
                  </a:cubicBezTo>
                  <a:cubicBezTo>
                    <a:pt x="0" y="154"/>
                    <a:pt x="160" y="206"/>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
            <p:cNvSpPr/>
            <p:nvPr/>
          </p:nvSpPr>
          <p:spPr>
            <a:xfrm>
              <a:off x="8724478" y="1224092"/>
              <a:ext cx="56251" cy="27942"/>
            </a:xfrm>
            <a:custGeom>
              <a:rect b="b" l="l" r="r" t="t"/>
              <a:pathLst>
                <a:path extrusionOk="0" h="928" w="1576">
                  <a:moveTo>
                    <a:pt x="1350" y="26"/>
                  </a:moveTo>
                  <a:cubicBezTo>
                    <a:pt x="337" y="1"/>
                    <a:pt x="143" y="365"/>
                    <a:pt x="0" y="752"/>
                  </a:cubicBezTo>
                  <a:cubicBezTo>
                    <a:pt x="819" y="928"/>
                    <a:pt x="1576" y="607"/>
                    <a:pt x="135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
            <p:cNvSpPr/>
            <p:nvPr/>
          </p:nvSpPr>
          <p:spPr>
            <a:xfrm>
              <a:off x="7864126" y="1246704"/>
              <a:ext cx="13813" cy="2770"/>
            </a:xfrm>
            <a:custGeom>
              <a:rect b="b" l="l" r="r" t="t"/>
              <a:pathLst>
                <a:path extrusionOk="0" h="92" w="387">
                  <a:moveTo>
                    <a:pt x="386" y="1"/>
                  </a:moveTo>
                  <a:cubicBezTo>
                    <a:pt x="236" y="21"/>
                    <a:pt x="6" y="4"/>
                    <a:pt x="1" y="92"/>
                  </a:cubicBezTo>
                  <a:cubicBezTo>
                    <a:pt x="150" y="71"/>
                    <a:pt x="379"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
            <p:cNvSpPr/>
            <p:nvPr/>
          </p:nvSpPr>
          <p:spPr>
            <a:xfrm>
              <a:off x="2749985" y="1224845"/>
              <a:ext cx="51183" cy="19150"/>
            </a:xfrm>
            <a:custGeom>
              <a:rect b="b" l="l" r="r" t="t"/>
              <a:pathLst>
                <a:path extrusionOk="0" h="636" w="1434">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
            <p:cNvSpPr/>
            <p:nvPr/>
          </p:nvSpPr>
          <p:spPr>
            <a:xfrm>
              <a:off x="1998886" y="1235744"/>
              <a:ext cx="23450" cy="8250"/>
            </a:xfrm>
            <a:custGeom>
              <a:rect b="b" l="l" r="r" t="t"/>
              <a:pathLst>
                <a:path extrusionOk="0" h="274" w="657">
                  <a:moveTo>
                    <a:pt x="411" y="273"/>
                  </a:moveTo>
                  <a:cubicBezTo>
                    <a:pt x="420" y="157"/>
                    <a:pt x="656" y="148"/>
                    <a:pt x="603" y="0"/>
                  </a:cubicBezTo>
                  <a:lnTo>
                    <a:pt x="218" y="0"/>
                  </a:lnTo>
                  <a:cubicBezTo>
                    <a:pt x="1" y="131"/>
                    <a:pt x="9" y="222"/>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
            <p:cNvSpPr/>
            <p:nvPr/>
          </p:nvSpPr>
          <p:spPr>
            <a:xfrm>
              <a:off x="5533984" y="1229572"/>
              <a:ext cx="14206" cy="4246"/>
            </a:xfrm>
            <a:custGeom>
              <a:rect b="b" l="l" r="r" t="t"/>
              <a:pathLst>
                <a:path extrusionOk="0" h="141" w="398">
                  <a:moveTo>
                    <a:pt x="103" y="117"/>
                  </a:moveTo>
                  <a:cubicBezTo>
                    <a:pt x="156" y="140"/>
                    <a:pt x="398" y="72"/>
                    <a:pt x="295" y="24"/>
                  </a:cubicBezTo>
                  <a:cubicBezTo>
                    <a:pt x="242" y="0"/>
                    <a:pt x="1" y="68"/>
                    <a:pt x="103"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
            <p:cNvSpPr/>
            <p:nvPr/>
          </p:nvSpPr>
          <p:spPr>
            <a:xfrm>
              <a:off x="1603849" y="1229572"/>
              <a:ext cx="13991" cy="4246"/>
            </a:xfrm>
            <a:custGeom>
              <a:rect b="b" l="l" r="r" t="t"/>
              <a:pathLst>
                <a:path extrusionOk="0" h="141" w="392">
                  <a:moveTo>
                    <a:pt x="99" y="117"/>
                  </a:moveTo>
                  <a:cubicBezTo>
                    <a:pt x="155" y="140"/>
                    <a:pt x="391" y="72"/>
                    <a:pt x="293" y="24"/>
                  </a:cubicBezTo>
                  <a:cubicBezTo>
                    <a:pt x="240" y="0"/>
                    <a:pt x="1" y="68"/>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
            <p:cNvSpPr/>
            <p:nvPr/>
          </p:nvSpPr>
          <p:spPr>
            <a:xfrm>
              <a:off x="7770971" y="1221352"/>
              <a:ext cx="14063" cy="4276"/>
            </a:xfrm>
            <a:custGeom>
              <a:rect b="b" l="l" r="r" t="t"/>
              <a:pathLst>
                <a:path extrusionOk="0" h="142" w="394">
                  <a:moveTo>
                    <a:pt x="294" y="25"/>
                  </a:moveTo>
                  <a:cubicBezTo>
                    <a:pt x="240" y="1"/>
                    <a:pt x="0" y="68"/>
                    <a:pt x="102" y="117"/>
                  </a:cubicBezTo>
                  <a:cubicBezTo>
                    <a:pt x="156" y="142"/>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
            <p:cNvSpPr/>
            <p:nvPr/>
          </p:nvSpPr>
          <p:spPr>
            <a:xfrm>
              <a:off x="4234266" y="1212892"/>
              <a:ext cx="39761" cy="15838"/>
            </a:xfrm>
            <a:custGeom>
              <a:rect b="b" l="l" r="r" t="t"/>
              <a:pathLst>
                <a:path extrusionOk="0" h="526" w="1114">
                  <a:moveTo>
                    <a:pt x="650" y="306"/>
                  </a:moveTo>
                  <a:cubicBezTo>
                    <a:pt x="1113" y="1"/>
                    <a:pt x="1" y="526"/>
                    <a:pt x="650"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
            <p:cNvSpPr/>
            <p:nvPr/>
          </p:nvSpPr>
          <p:spPr>
            <a:xfrm>
              <a:off x="943728" y="1209911"/>
              <a:ext cx="31802" cy="16109"/>
            </a:xfrm>
            <a:custGeom>
              <a:rect b="b" l="l" r="r" t="t"/>
              <a:pathLst>
                <a:path extrusionOk="0" h="535" w="891">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
            <p:cNvSpPr/>
            <p:nvPr/>
          </p:nvSpPr>
          <p:spPr>
            <a:xfrm>
              <a:off x="870952" y="1208436"/>
              <a:ext cx="13777" cy="5480"/>
            </a:xfrm>
            <a:custGeom>
              <a:rect b="b" l="l" r="r" t="t"/>
              <a:pathLst>
                <a:path extrusionOk="0" h="182" w="386">
                  <a:moveTo>
                    <a:pt x="1" y="182"/>
                  </a:moveTo>
                  <a:lnTo>
                    <a:pt x="386" y="182"/>
                  </a:lnTo>
                  <a:lnTo>
                    <a:pt x="386"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
            <p:cNvSpPr/>
            <p:nvPr/>
          </p:nvSpPr>
          <p:spPr>
            <a:xfrm>
              <a:off x="8366560" y="1200216"/>
              <a:ext cx="22593" cy="11773"/>
            </a:xfrm>
            <a:custGeom>
              <a:rect b="b" l="l" r="r" t="t"/>
              <a:pathLst>
                <a:path extrusionOk="0" h="391" w="633">
                  <a:moveTo>
                    <a:pt x="193" y="0"/>
                  </a:moveTo>
                  <a:cubicBezTo>
                    <a:pt x="203" y="126"/>
                    <a:pt x="104" y="200"/>
                    <a:pt x="1" y="273"/>
                  </a:cubicBezTo>
                  <a:cubicBezTo>
                    <a:pt x="249" y="278"/>
                    <a:pt x="270" y="391"/>
                    <a:pt x="578" y="365"/>
                  </a:cubicBezTo>
                  <a:cubicBezTo>
                    <a:pt x="632" y="158"/>
                    <a:pt x="532" y="23"/>
                    <a:pt x="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
            <p:cNvSpPr/>
            <p:nvPr/>
          </p:nvSpPr>
          <p:spPr>
            <a:xfrm>
              <a:off x="7185731" y="1200216"/>
              <a:ext cx="31374" cy="13459"/>
            </a:xfrm>
            <a:custGeom>
              <a:rect b="b" l="l" r="r" t="t"/>
              <a:pathLst>
                <a:path extrusionOk="0" h="447" w="879">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
            <p:cNvSpPr/>
            <p:nvPr/>
          </p:nvSpPr>
          <p:spPr>
            <a:xfrm>
              <a:off x="3747965" y="1205365"/>
              <a:ext cx="7031" cy="6203"/>
            </a:xfrm>
            <a:custGeom>
              <a:rect b="b" l="l" r="r" t="t"/>
              <a:pathLst>
                <a:path extrusionOk="0" h="206" w="197">
                  <a:moveTo>
                    <a:pt x="194" y="102"/>
                  </a:moveTo>
                  <a:cubicBezTo>
                    <a:pt x="197" y="53"/>
                    <a:pt x="39" y="0"/>
                    <a:pt x="5" y="102"/>
                  </a:cubicBezTo>
                  <a:cubicBezTo>
                    <a:pt x="1" y="152"/>
                    <a:pt x="160" y="205"/>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
            <p:cNvSpPr/>
            <p:nvPr/>
          </p:nvSpPr>
          <p:spPr>
            <a:xfrm>
              <a:off x="3331191" y="1193502"/>
              <a:ext cx="31445" cy="13941"/>
            </a:xfrm>
            <a:custGeom>
              <a:rect b="b" l="l" r="r" t="t"/>
              <a:pathLst>
                <a:path extrusionOk="0" h="463" w="881">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
            <p:cNvSpPr/>
            <p:nvPr/>
          </p:nvSpPr>
          <p:spPr>
            <a:xfrm>
              <a:off x="4828642" y="1194736"/>
              <a:ext cx="13777" cy="5480"/>
            </a:xfrm>
            <a:custGeom>
              <a:rect b="b" l="l" r="r" t="t"/>
              <a:pathLst>
                <a:path extrusionOk="0" h="182" w="386">
                  <a:moveTo>
                    <a:pt x="385" y="1"/>
                  </a:moveTo>
                  <a:lnTo>
                    <a:pt x="0" y="1"/>
                  </a:lnTo>
                  <a:lnTo>
                    <a:pt x="0" y="181"/>
                  </a:lnTo>
                  <a:lnTo>
                    <a:pt x="385" y="1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
            <p:cNvSpPr/>
            <p:nvPr/>
          </p:nvSpPr>
          <p:spPr>
            <a:xfrm>
              <a:off x="3892552" y="1191635"/>
              <a:ext cx="6889" cy="6293"/>
            </a:xfrm>
            <a:custGeom>
              <a:rect b="b" l="l" r="r" t="t"/>
              <a:pathLst>
                <a:path extrusionOk="0" h="209" w="193">
                  <a:moveTo>
                    <a:pt x="192" y="104"/>
                  </a:moveTo>
                  <a:cubicBezTo>
                    <a:pt x="192" y="53"/>
                    <a:pt x="38" y="1"/>
                    <a:pt x="0" y="104"/>
                  </a:cubicBezTo>
                  <a:cubicBezTo>
                    <a:pt x="0" y="153"/>
                    <a:pt x="158" y="208"/>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
            <p:cNvSpPr/>
            <p:nvPr/>
          </p:nvSpPr>
          <p:spPr>
            <a:xfrm>
              <a:off x="2385179" y="1194736"/>
              <a:ext cx="13813" cy="2710"/>
            </a:xfrm>
            <a:custGeom>
              <a:rect b="b" l="l" r="r" t="t"/>
              <a:pathLst>
                <a:path extrusionOk="0" h="90" w="387">
                  <a:moveTo>
                    <a:pt x="387" y="1"/>
                  </a:moveTo>
                  <a:cubicBezTo>
                    <a:pt x="237" y="22"/>
                    <a:pt x="6" y="2"/>
                    <a:pt x="0" y="90"/>
                  </a:cubicBezTo>
                  <a:cubicBezTo>
                    <a:pt x="149" y="70"/>
                    <a:pt x="379" y="90"/>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
            <p:cNvSpPr/>
            <p:nvPr/>
          </p:nvSpPr>
          <p:spPr>
            <a:xfrm>
              <a:off x="5465171" y="1191304"/>
              <a:ext cx="14134" cy="4246"/>
            </a:xfrm>
            <a:custGeom>
              <a:rect b="b" l="l" r="r" t="t"/>
              <a:pathLst>
                <a:path extrusionOk="0" h="141" w="396">
                  <a:moveTo>
                    <a:pt x="293" y="25"/>
                  </a:moveTo>
                  <a:cubicBezTo>
                    <a:pt x="238" y="0"/>
                    <a:pt x="1" y="68"/>
                    <a:pt x="101" y="115"/>
                  </a:cubicBezTo>
                  <a:cubicBezTo>
                    <a:pt x="156" y="141"/>
                    <a:pt x="395"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
            <p:cNvSpPr/>
            <p:nvPr/>
          </p:nvSpPr>
          <p:spPr>
            <a:xfrm>
              <a:off x="6687081" y="1189287"/>
              <a:ext cx="13742" cy="2770"/>
            </a:xfrm>
            <a:custGeom>
              <a:rect b="b" l="l" r="r" t="t"/>
              <a:pathLst>
                <a:path extrusionOk="0" h="92" w="385">
                  <a:moveTo>
                    <a:pt x="385" y="0"/>
                  </a:moveTo>
                  <a:cubicBezTo>
                    <a:pt x="236" y="21"/>
                    <a:pt x="6" y="3"/>
                    <a:pt x="1" y="92"/>
                  </a:cubicBezTo>
                  <a:cubicBezTo>
                    <a:pt x="151" y="70"/>
                    <a:pt x="379" y="88"/>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
            <p:cNvSpPr/>
            <p:nvPr/>
          </p:nvSpPr>
          <p:spPr>
            <a:xfrm>
              <a:off x="2488400" y="1188865"/>
              <a:ext cx="20702" cy="3643"/>
            </a:xfrm>
            <a:custGeom>
              <a:rect b="b" l="l" r="r" t="t"/>
              <a:pathLst>
                <a:path extrusionOk="0" h="121" w="580">
                  <a:moveTo>
                    <a:pt x="579" y="14"/>
                  </a:moveTo>
                  <a:cubicBezTo>
                    <a:pt x="352" y="29"/>
                    <a:pt x="32" y="0"/>
                    <a:pt x="1" y="106"/>
                  </a:cubicBezTo>
                  <a:cubicBezTo>
                    <a:pt x="227" y="91"/>
                    <a:pt x="547" y="120"/>
                    <a:pt x="579" y="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
            <p:cNvSpPr/>
            <p:nvPr/>
          </p:nvSpPr>
          <p:spPr>
            <a:xfrm>
              <a:off x="2402311" y="1188504"/>
              <a:ext cx="13991" cy="4306"/>
            </a:xfrm>
            <a:custGeom>
              <a:rect b="b" l="l" r="r" t="t"/>
              <a:pathLst>
                <a:path extrusionOk="0" h="143" w="392">
                  <a:moveTo>
                    <a:pt x="292" y="26"/>
                  </a:moveTo>
                  <a:cubicBezTo>
                    <a:pt x="238" y="0"/>
                    <a:pt x="1" y="71"/>
                    <a:pt x="100" y="118"/>
                  </a:cubicBezTo>
                  <a:cubicBezTo>
                    <a:pt x="152" y="143"/>
                    <a:pt x="391"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
            <p:cNvSpPr/>
            <p:nvPr/>
          </p:nvSpPr>
          <p:spPr>
            <a:xfrm>
              <a:off x="1400762" y="1186186"/>
              <a:ext cx="7031" cy="6203"/>
            </a:xfrm>
            <a:custGeom>
              <a:rect b="b" l="l" r="r" t="t"/>
              <a:pathLst>
                <a:path extrusionOk="0" h="206" w="197">
                  <a:moveTo>
                    <a:pt x="195" y="103"/>
                  </a:moveTo>
                  <a:cubicBezTo>
                    <a:pt x="197" y="53"/>
                    <a:pt x="40" y="0"/>
                    <a:pt x="5" y="103"/>
                  </a:cubicBezTo>
                  <a:cubicBezTo>
                    <a:pt x="1" y="154"/>
                    <a:pt x="160" y="205"/>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
            <p:cNvSpPr/>
            <p:nvPr/>
          </p:nvSpPr>
          <p:spPr>
            <a:xfrm>
              <a:off x="5475664" y="1181067"/>
              <a:ext cx="14991" cy="9274"/>
            </a:xfrm>
            <a:custGeom>
              <a:rect b="b" l="l" r="r" t="t"/>
              <a:pathLst>
                <a:path extrusionOk="0" h="308" w="420">
                  <a:moveTo>
                    <a:pt x="387" y="273"/>
                  </a:moveTo>
                  <a:cubicBezTo>
                    <a:pt x="358" y="165"/>
                    <a:pt x="420" y="15"/>
                    <a:pt x="195" y="1"/>
                  </a:cubicBezTo>
                  <a:cubicBezTo>
                    <a:pt x="182" y="57"/>
                    <a:pt x="165" y="109"/>
                    <a:pt x="1" y="91"/>
                  </a:cubicBezTo>
                  <a:cubicBezTo>
                    <a:pt x="23" y="203"/>
                    <a:pt x="61" y="307"/>
                    <a:pt x="387"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
            <p:cNvSpPr/>
            <p:nvPr/>
          </p:nvSpPr>
          <p:spPr>
            <a:xfrm>
              <a:off x="5273612" y="1177364"/>
              <a:ext cx="39761" cy="15838"/>
            </a:xfrm>
            <a:custGeom>
              <a:rect b="b" l="l" r="r" t="t"/>
              <a:pathLst>
                <a:path extrusionOk="0" h="526" w="1114">
                  <a:moveTo>
                    <a:pt x="648" y="306"/>
                  </a:moveTo>
                  <a:cubicBezTo>
                    <a:pt x="1114" y="1"/>
                    <a:pt x="0" y="526"/>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
            <p:cNvSpPr/>
            <p:nvPr/>
          </p:nvSpPr>
          <p:spPr>
            <a:xfrm>
              <a:off x="7743274" y="1172848"/>
              <a:ext cx="28233" cy="13760"/>
            </a:xfrm>
            <a:custGeom>
              <a:rect b="b" l="l" r="r" t="t"/>
              <a:pathLst>
                <a:path extrusionOk="0" h="457" w="791">
                  <a:moveTo>
                    <a:pt x="494" y="456"/>
                  </a:moveTo>
                  <a:cubicBezTo>
                    <a:pt x="755" y="340"/>
                    <a:pt x="791" y="11"/>
                    <a:pt x="301" y="1"/>
                  </a:cubicBezTo>
                  <a:cubicBezTo>
                    <a:pt x="39" y="117"/>
                    <a:pt x="1" y="447"/>
                    <a:pt x="494"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
            <p:cNvSpPr/>
            <p:nvPr/>
          </p:nvSpPr>
          <p:spPr>
            <a:xfrm>
              <a:off x="6817891" y="1181097"/>
              <a:ext cx="13777" cy="2740"/>
            </a:xfrm>
            <a:custGeom>
              <a:rect b="b" l="l" r="r" t="t"/>
              <a:pathLst>
                <a:path extrusionOk="0" h="91" w="386">
                  <a:moveTo>
                    <a:pt x="0" y="91"/>
                  </a:moveTo>
                  <a:cubicBezTo>
                    <a:pt x="150" y="71"/>
                    <a:pt x="382" y="88"/>
                    <a:pt x="385" y="1"/>
                  </a:cubicBezTo>
                  <a:cubicBezTo>
                    <a:pt x="236" y="21"/>
                    <a:pt x="8" y="1"/>
                    <a:pt x="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
            <p:cNvSpPr/>
            <p:nvPr/>
          </p:nvSpPr>
          <p:spPr>
            <a:xfrm>
              <a:off x="5802922" y="1177966"/>
              <a:ext cx="23843" cy="5871"/>
            </a:xfrm>
            <a:custGeom>
              <a:rect b="b" l="l" r="r" t="t"/>
              <a:pathLst>
                <a:path extrusionOk="0" h="195" w="668">
                  <a:moveTo>
                    <a:pt x="88" y="195"/>
                  </a:moveTo>
                  <a:lnTo>
                    <a:pt x="473" y="195"/>
                  </a:lnTo>
                  <a:cubicBezTo>
                    <a:pt x="473" y="104"/>
                    <a:pt x="631" y="87"/>
                    <a:pt x="667" y="14"/>
                  </a:cubicBezTo>
                  <a:cubicBezTo>
                    <a:pt x="363" y="21"/>
                    <a:pt x="0" y="1"/>
                    <a:pt x="88"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
            <p:cNvSpPr/>
            <p:nvPr/>
          </p:nvSpPr>
          <p:spPr>
            <a:xfrm>
              <a:off x="8204983" y="1175226"/>
              <a:ext cx="23985" cy="5871"/>
            </a:xfrm>
            <a:custGeom>
              <a:rect b="b" l="l" r="r" t="t"/>
              <a:pathLst>
                <a:path extrusionOk="0" h="195" w="672">
                  <a:moveTo>
                    <a:pt x="477" y="195"/>
                  </a:moveTo>
                  <a:cubicBezTo>
                    <a:pt x="476" y="103"/>
                    <a:pt x="634" y="86"/>
                    <a:pt x="672" y="12"/>
                  </a:cubicBezTo>
                  <a:cubicBezTo>
                    <a:pt x="366" y="20"/>
                    <a:pt x="1" y="0"/>
                    <a:pt x="91"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
            <p:cNvSpPr/>
            <p:nvPr/>
          </p:nvSpPr>
          <p:spPr>
            <a:xfrm>
              <a:off x="8251062" y="1163032"/>
              <a:ext cx="21987" cy="16229"/>
            </a:xfrm>
            <a:custGeom>
              <a:rect b="b" l="l" r="r" t="t"/>
              <a:pathLst>
                <a:path extrusionOk="0" h="539" w="616">
                  <a:moveTo>
                    <a:pt x="344" y="510"/>
                  </a:moveTo>
                  <a:cubicBezTo>
                    <a:pt x="404" y="387"/>
                    <a:pt x="616" y="337"/>
                    <a:pt x="536" y="145"/>
                  </a:cubicBezTo>
                  <a:cubicBezTo>
                    <a:pt x="1" y="0"/>
                    <a:pt x="6" y="538"/>
                    <a:pt x="344" y="5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
            <p:cNvSpPr/>
            <p:nvPr/>
          </p:nvSpPr>
          <p:spPr>
            <a:xfrm>
              <a:off x="8160119" y="1172848"/>
              <a:ext cx="13777" cy="5540"/>
            </a:xfrm>
            <a:custGeom>
              <a:rect b="b" l="l" r="r" t="t"/>
              <a:pathLst>
                <a:path extrusionOk="0" h="184" w="386">
                  <a:moveTo>
                    <a:pt x="386" y="1"/>
                  </a:moveTo>
                  <a:lnTo>
                    <a:pt x="1" y="1"/>
                  </a:lnTo>
                  <a:lnTo>
                    <a:pt x="1" y="184"/>
                  </a:lnTo>
                  <a:lnTo>
                    <a:pt x="386"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
            <p:cNvSpPr/>
            <p:nvPr/>
          </p:nvSpPr>
          <p:spPr>
            <a:xfrm>
              <a:off x="8562580" y="1172155"/>
              <a:ext cx="14099" cy="4215"/>
            </a:xfrm>
            <a:custGeom>
              <a:rect b="b" l="l" r="r" t="t"/>
              <a:pathLst>
                <a:path extrusionOk="0" h="140" w="395">
                  <a:moveTo>
                    <a:pt x="293" y="24"/>
                  </a:moveTo>
                  <a:cubicBezTo>
                    <a:pt x="239" y="0"/>
                    <a:pt x="0" y="68"/>
                    <a:pt x="101" y="115"/>
                  </a:cubicBezTo>
                  <a:cubicBezTo>
                    <a:pt x="154" y="140"/>
                    <a:pt x="394"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
            <p:cNvSpPr/>
            <p:nvPr/>
          </p:nvSpPr>
          <p:spPr>
            <a:xfrm>
              <a:off x="6329234" y="1167247"/>
              <a:ext cx="23807" cy="6022"/>
            </a:xfrm>
            <a:custGeom>
              <a:rect b="b" l="l" r="r" t="t"/>
              <a:pathLst>
                <a:path extrusionOk="0" h="200" w="667">
                  <a:moveTo>
                    <a:pt x="576" y="7"/>
                  </a:moveTo>
                  <a:cubicBezTo>
                    <a:pt x="246" y="0"/>
                    <a:pt x="84" y="76"/>
                    <a:pt x="1" y="187"/>
                  </a:cubicBezTo>
                  <a:cubicBezTo>
                    <a:pt x="302" y="179"/>
                    <a:pt x="666" y="200"/>
                    <a:pt x="576" y="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
            <p:cNvSpPr/>
            <p:nvPr/>
          </p:nvSpPr>
          <p:spPr>
            <a:xfrm>
              <a:off x="5699238" y="1169385"/>
              <a:ext cx="14063" cy="4276"/>
            </a:xfrm>
            <a:custGeom>
              <a:rect b="b" l="l" r="r" t="t"/>
              <a:pathLst>
                <a:path extrusionOk="0" h="142" w="394">
                  <a:moveTo>
                    <a:pt x="295" y="24"/>
                  </a:moveTo>
                  <a:cubicBezTo>
                    <a:pt x="242" y="1"/>
                    <a:pt x="1" y="69"/>
                    <a:pt x="101" y="116"/>
                  </a:cubicBezTo>
                  <a:cubicBezTo>
                    <a:pt x="154" y="142"/>
                    <a:pt x="394" y="74"/>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
            <p:cNvSpPr/>
            <p:nvPr/>
          </p:nvSpPr>
          <p:spPr>
            <a:xfrm>
              <a:off x="3765061" y="1169385"/>
              <a:ext cx="14134" cy="4276"/>
            </a:xfrm>
            <a:custGeom>
              <a:rect b="b" l="l" r="r" t="t"/>
              <a:pathLst>
                <a:path extrusionOk="0" h="142" w="396">
                  <a:moveTo>
                    <a:pt x="296" y="24"/>
                  </a:moveTo>
                  <a:cubicBezTo>
                    <a:pt x="242" y="1"/>
                    <a:pt x="1" y="69"/>
                    <a:pt x="100" y="116"/>
                  </a:cubicBezTo>
                  <a:cubicBezTo>
                    <a:pt x="154" y="142"/>
                    <a:pt x="395" y="74"/>
                    <a:pt x="296"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
            <p:cNvSpPr/>
            <p:nvPr/>
          </p:nvSpPr>
          <p:spPr>
            <a:xfrm>
              <a:off x="8043050" y="1164146"/>
              <a:ext cx="13813" cy="6745"/>
            </a:xfrm>
            <a:custGeom>
              <a:rect b="b" l="l" r="r" t="t"/>
              <a:pathLst>
                <a:path extrusionOk="0" h="224" w="387">
                  <a:moveTo>
                    <a:pt x="387" y="110"/>
                  </a:moveTo>
                  <a:cubicBezTo>
                    <a:pt x="346" y="0"/>
                    <a:pt x="174" y="54"/>
                    <a:pt x="0" y="110"/>
                  </a:cubicBezTo>
                  <a:cubicBezTo>
                    <a:pt x="2" y="201"/>
                    <a:pt x="339" y="223"/>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
            <p:cNvSpPr/>
            <p:nvPr/>
          </p:nvSpPr>
          <p:spPr>
            <a:xfrm>
              <a:off x="6818891" y="1157251"/>
              <a:ext cx="65282" cy="12887"/>
            </a:xfrm>
            <a:custGeom>
              <a:rect b="b" l="l" r="r" t="t"/>
              <a:pathLst>
                <a:path extrusionOk="0" h="428" w="1829">
                  <a:moveTo>
                    <a:pt x="1129" y="427"/>
                  </a:moveTo>
                  <a:cubicBezTo>
                    <a:pt x="1828" y="1"/>
                    <a:pt x="1" y="307"/>
                    <a:pt x="1129" y="4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
            <p:cNvSpPr/>
            <p:nvPr/>
          </p:nvSpPr>
          <p:spPr>
            <a:xfrm>
              <a:off x="8101477" y="1161196"/>
              <a:ext cx="14063" cy="4306"/>
            </a:xfrm>
            <a:custGeom>
              <a:rect b="b" l="l" r="r" t="t"/>
              <a:pathLst>
                <a:path extrusionOk="0" h="143" w="394">
                  <a:moveTo>
                    <a:pt x="293" y="24"/>
                  </a:moveTo>
                  <a:cubicBezTo>
                    <a:pt x="238" y="0"/>
                    <a:pt x="0" y="68"/>
                    <a:pt x="98" y="116"/>
                  </a:cubicBezTo>
                  <a:cubicBezTo>
                    <a:pt x="153" y="142"/>
                    <a:pt x="393"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
            <p:cNvSpPr/>
            <p:nvPr/>
          </p:nvSpPr>
          <p:spPr>
            <a:xfrm>
              <a:off x="5131452" y="1156499"/>
              <a:ext cx="13777" cy="5510"/>
            </a:xfrm>
            <a:custGeom>
              <a:rect b="b" l="l" r="r" t="t"/>
              <a:pathLst>
                <a:path extrusionOk="0" h="183"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
            <p:cNvSpPr/>
            <p:nvPr/>
          </p:nvSpPr>
          <p:spPr>
            <a:xfrm>
              <a:off x="48255" y="1158426"/>
              <a:ext cx="13991" cy="4336"/>
            </a:xfrm>
            <a:custGeom>
              <a:rect b="b" l="l" r="r" t="t"/>
              <a:pathLst>
                <a:path extrusionOk="0" h="144" w="392">
                  <a:moveTo>
                    <a:pt x="292" y="27"/>
                  </a:moveTo>
                  <a:cubicBezTo>
                    <a:pt x="240" y="1"/>
                    <a:pt x="1" y="70"/>
                    <a:pt x="102" y="116"/>
                  </a:cubicBezTo>
                  <a:cubicBezTo>
                    <a:pt x="154" y="143"/>
                    <a:pt x="391" y="74"/>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
            <p:cNvSpPr/>
            <p:nvPr/>
          </p:nvSpPr>
          <p:spPr>
            <a:xfrm>
              <a:off x="1144388" y="1145629"/>
              <a:ext cx="24378" cy="11291"/>
            </a:xfrm>
            <a:custGeom>
              <a:rect b="b" l="l" r="r" t="t"/>
              <a:pathLst>
                <a:path extrusionOk="0" h="375" w="683">
                  <a:moveTo>
                    <a:pt x="630" y="362"/>
                  </a:moveTo>
                  <a:cubicBezTo>
                    <a:pt x="682" y="154"/>
                    <a:pt x="584" y="18"/>
                    <a:pt x="245" y="0"/>
                  </a:cubicBezTo>
                  <a:cubicBezTo>
                    <a:pt x="1" y="105"/>
                    <a:pt x="89" y="375"/>
                    <a:pt x="630"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
            <p:cNvSpPr/>
            <p:nvPr/>
          </p:nvSpPr>
          <p:spPr>
            <a:xfrm>
              <a:off x="5379332" y="1136476"/>
              <a:ext cx="27590" cy="17313"/>
            </a:xfrm>
            <a:custGeom>
              <a:rect b="b" l="l" r="r" t="t"/>
              <a:pathLst>
                <a:path extrusionOk="0" h="575" w="773">
                  <a:moveTo>
                    <a:pt x="773" y="574"/>
                  </a:moveTo>
                  <a:lnTo>
                    <a:pt x="773" y="30"/>
                  </a:lnTo>
                  <a:cubicBezTo>
                    <a:pt x="63" y="0"/>
                    <a:pt x="188" y="360"/>
                    <a:pt x="0" y="5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
            <p:cNvSpPr/>
            <p:nvPr/>
          </p:nvSpPr>
          <p:spPr>
            <a:xfrm>
              <a:off x="4000270" y="1141806"/>
              <a:ext cx="39761" cy="15838"/>
            </a:xfrm>
            <a:custGeom>
              <a:rect b="b" l="l" r="r" t="t"/>
              <a:pathLst>
                <a:path extrusionOk="0" h="526" w="1114">
                  <a:moveTo>
                    <a:pt x="646" y="306"/>
                  </a:moveTo>
                  <a:cubicBezTo>
                    <a:pt x="1114" y="1"/>
                    <a:pt x="0" y="525"/>
                    <a:pt x="646"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
            <p:cNvSpPr/>
            <p:nvPr/>
          </p:nvSpPr>
          <p:spPr>
            <a:xfrm>
              <a:off x="852892" y="1137380"/>
              <a:ext cx="43973" cy="18969"/>
            </a:xfrm>
            <a:custGeom>
              <a:rect b="b" l="l" r="r" t="t"/>
              <a:pathLst>
                <a:path extrusionOk="0" h="630" w="1232">
                  <a:moveTo>
                    <a:pt x="696" y="544"/>
                  </a:moveTo>
                  <a:cubicBezTo>
                    <a:pt x="567" y="206"/>
                    <a:pt x="1231" y="13"/>
                    <a:pt x="312" y="0"/>
                  </a:cubicBezTo>
                  <a:cubicBezTo>
                    <a:pt x="430" y="185"/>
                    <a:pt x="0" y="629"/>
                    <a:pt x="696" y="5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
            <p:cNvSpPr/>
            <p:nvPr/>
          </p:nvSpPr>
          <p:spPr>
            <a:xfrm>
              <a:off x="3104298" y="1147496"/>
              <a:ext cx="14063" cy="4276"/>
            </a:xfrm>
            <a:custGeom>
              <a:rect b="b" l="l" r="r" t="t"/>
              <a:pathLst>
                <a:path extrusionOk="0" h="142" w="394">
                  <a:moveTo>
                    <a:pt x="102" y="117"/>
                  </a:moveTo>
                  <a:cubicBezTo>
                    <a:pt x="156" y="142"/>
                    <a:pt x="393" y="73"/>
                    <a:pt x="294" y="26"/>
                  </a:cubicBezTo>
                  <a:cubicBezTo>
                    <a:pt x="242" y="1"/>
                    <a:pt x="0"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
            <p:cNvSpPr/>
            <p:nvPr/>
          </p:nvSpPr>
          <p:spPr>
            <a:xfrm>
              <a:off x="709018" y="1147496"/>
              <a:ext cx="13991" cy="4276"/>
            </a:xfrm>
            <a:custGeom>
              <a:rect b="b" l="l" r="r" t="t"/>
              <a:pathLst>
                <a:path extrusionOk="0" h="142" w="392">
                  <a:moveTo>
                    <a:pt x="294" y="26"/>
                  </a:moveTo>
                  <a:cubicBezTo>
                    <a:pt x="239" y="1"/>
                    <a:pt x="0" y="69"/>
                    <a:pt x="99" y="117"/>
                  </a:cubicBezTo>
                  <a:cubicBezTo>
                    <a:pt x="152" y="142"/>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
            <p:cNvSpPr/>
            <p:nvPr/>
          </p:nvSpPr>
          <p:spPr>
            <a:xfrm>
              <a:off x="3971574" y="1142077"/>
              <a:ext cx="14027" cy="4246"/>
            </a:xfrm>
            <a:custGeom>
              <a:rect b="b" l="l" r="r" t="t"/>
              <a:pathLst>
                <a:path extrusionOk="0" h="141" w="393">
                  <a:moveTo>
                    <a:pt x="294" y="24"/>
                  </a:moveTo>
                  <a:cubicBezTo>
                    <a:pt x="240" y="1"/>
                    <a:pt x="0" y="69"/>
                    <a:pt x="102" y="116"/>
                  </a:cubicBezTo>
                  <a:cubicBezTo>
                    <a:pt x="154" y="140"/>
                    <a:pt x="393" y="71"/>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
            <p:cNvSpPr/>
            <p:nvPr/>
          </p:nvSpPr>
          <p:spPr>
            <a:xfrm>
              <a:off x="309769" y="1142077"/>
              <a:ext cx="14063" cy="4246"/>
            </a:xfrm>
            <a:custGeom>
              <a:rect b="b" l="l" r="r" t="t"/>
              <a:pathLst>
                <a:path extrusionOk="0" h="141" w="394">
                  <a:moveTo>
                    <a:pt x="295" y="24"/>
                  </a:moveTo>
                  <a:cubicBezTo>
                    <a:pt x="241" y="1"/>
                    <a:pt x="1" y="69"/>
                    <a:pt x="101" y="116"/>
                  </a:cubicBezTo>
                  <a:cubicBezTo>
                    <a:pt x="154" y="140"/>
                    <a:pt x="394" y="71"/>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
            <p:cNvSpPr/>
            <p:nvPr/>
          </p:nvSpPr>
          <p:spPr>
            <a:xfrm>
              <a:off x="6029637" y="1139307"/>
              <a:ext cx="14099" cy="4306"/>
            </a:xfrm>
            <a:custGeom>
              <a:rect b="b" l="l" r="r" t="t"/>
              <a:pathLst>
                <a:path extrusionOk="0" h="143" w="395">
                  <a:moveTo>
                    <a:pt x="101" y="116"/>
                  </a:moveTo>
                  <a:cubicBezTo>
                    <a:pt x="153" y="142"/>
                    <a:pt x="394" y="73"/>
                    <a:pt x="294" y="25"/>
                  </a:cubicBezTo>
                  <a:cubicBezTo>
                    <a:pt x="242" y="0"/>
                    <a:pt x="0"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
            <p:cNvSpPr/>
            <p:nvPr/>
          </p:nvSpPr>
          <p:spPr>
            <a:xfrm>
              <a:off x="3361386" y="1131087"/>
              <a:ext cx="35657" cy="11743"/>
            </a:xfrm>
            <a:custGeom>
              <a:rect b="b" l="l" r="r" t="t"/>
              <a:pathLst>
                <a:path extrusionOk="0" h="390" w="999">
                  <a:moveTo>
                    <a:pt x="34" y="118"/>
                  </a:moveTo>
                  <a:cubicBezTo>
                    <a:pt x="63" y="225"/>
                    <a:pt x="0" y="375"/>
                    <a:pt x="226" y="389"/>
                  </a:cubicBezTo>
                  <a:cubicBezTo>
                    <a:pt x="245" y="157"/>
                    <a:pt x="979" y="261"/>
                    <a:pt x="999" y="28"/>
                  </a:cubicBezTo>
                  <a:cubicBezTo>
                    <a:pt x="393" y="128"/>
                    <a:pt x="487" y="0"/>
                    <a:pt x="34"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
            <p:cNvSpPr/>
            <p:nvPr/>
          </p:nvSpPr>
          <p:spPr>
            <a:xfrm>
              <a:off x="635672" y="1131900"/>
              <a:ext cx="31659" cy="10930"/>
            </a:xfrm>
            <a:custGeom>
              <a:rect b="b" l="l" r="r" t="t"/>
              <a:pathLst>
                <a:path extrusionOk="0" h="363" w="887">
                  <a:moveTo>
                    <a:pt x="613" y="362"/>
                  </a:moveTo>
                  <a:cubicBezTo>
                    <a:pt x="672" y="241"/>
                    <a:pt x="887" y="190"/>
                    <a:pt x="803" y="1"/>
                  </a:cubicBezTo>
                  <a:lnTo>
                    <a:pt x="33" y="1"/>
                  </a:lnTo>
                  <a:cubicBezTo>
                    <a:pt x="1" y="228"/>
                    <a:pt x="328" y="284"/>
                    <a:pt x="613"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
            <p:cNvSpPr/>
            <p:nvPr/>
          </p:nvSpPr>
          <p:spPr>
            <a:xfrm>
              <a:off x="2199331" y="1130936"/>
              <a:ext cx="32587" cy="9214"/>
            </a:xfrm>
            <a:custGeom>
              <a:rect b="b" l="l" r="r" t="t"/>
              <a:pathLst>
                <a:path extrusionOk="0" h="306" w="913">
                  <a:moveTo>
                    <a:pt x="388" y="305"/>
                  </a:moveTo>
                  <a:cubicBezTo>
                    <a:pt x="913" y="158"/>
                    <a:pt x="104" y="0"/>
                    <a:pt x="0" y="213"/>
                  </a:cubicBezTo>
                  <a:cubicBezTo>
                    <a:pt x="194" y="213"/>
                    <a:pt x="228" y="287"/>
                    <a:pt x="388"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
            <p:cNvSpPr/>
            <p:nvPr/>
          </p:nvSpPr>
          <p:spPr>
            <a:xfrm>
              <a:off x="1490384" y="1137319"/>
              <a:ext cx="13813" cy="2830"/>
            </a:xfrm>
            <a:custGeom>
              <a:rect b="b" l="l" r="r" t="t"/>
              <a:pathLst>
                <a:path extrusionOk="0" h="94" w="387">
                  <a:moveTo>
                    <a:pt x="0" y="93"/>
                  </a:moveTo>
                  <a:cubicBezTo>
                    <a:pt x="150" y="71"/>
                    <a:pt x="380" y="90"/>
                    <a:pt x="386" y="1"/>
                  </a:cubicBezTo>
                  <a:cubicBezTo>
                    <a:pt x="236" y="22"/>
                    <a:pt x="7" y="3"/>
                    <a:pt x="0" y="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
            <p:cNvSpPr/>
            <p:nvPr/>
          </p:nvSpPr>
          <p:spPr>
            <a:xfrm>
              <a:off x="257267" y="1130304"/>
              <a:ext cx="8995" cy="11412"/>
            </a:xfrm>
            <a:custGeom>
              <a:rect b="b" l="l" r="r" t="t"/>
              <a:pathLst>
                <a:path extrusionOk="0" h="379" w="252">
                  <a:moveTo>
                    <a:pt x="29" y="144"/>
                  </a:moveTo>
                  <a:cubicBezTo>
                    <a:pt x="1" y="238"/>
                    <a:pt x="180" y="379"/>
                    <a:pt x="221" y="235"/>
                  </a:cubicBezTo>
                  <a:cubicBezTo>
                    <a:pt x="251" y="138"/>
                    <a:pt x="71" y="0"/>
                    <a:pt x="29"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
            <p:cNvSpPr/>
            <p:nvPr/>
          </p:nvSpPr>
          <p:spPr>
            <a:xfrm>
              <a:off x="3248921" y="1133827"/>
              <a:ext cx="14027" cy="4276"/>
            </a:xfrm>
            <a:custGeom>
              <a:rect b="b" l="l" r="r" t="t"/>
              <a:pathLst>
                <a:path extrusionOk="0" h="142" w="393">
                  <a:moveTo>
                    <a:pt x="288" y="27"/>
                  </a:moveTo>
                  <a:cubicBezTo>
                    <a:pt x="238" y="1"/>
                    <a:pt x="0" y="70"/>
                    <a:pt x="98" y="118"/>
                  </a:cubicBezTo>
                  <a:cubicBezTo>
                    <a:pt x="153" y="142"/>
                    <a:pt x="393" y="74"/>
                    <a:pt x="288"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
            <p:cNvSpPr/>
            <p:nvPr/>
          </p:nvSpPr>
          <p:spPr>
            <a:xfrm>
              <a:off x="7537118" y="1131117"/>
              <a:ext cx="13991" cy="4246"/>
            </a:xfrm>
            <a:custGeom>
              <a:rect b="b" l="l" r="r" t="t"/>
              <a:pathLst>
                <a:path extrusionOk="0" h="141" w="392">
                  <a:moveTo>
                    <a:pt x="99" y="117"/>
                  </a:moveTo>
                  <a:cubicBezTo>
                    <a:pt x="150" y="140"/>
                    <a:pt x="391" y="72"/>
                    <a:pt x="292" y="27"/>
                  </a:cubicBezTo>
                  <a:cubicBezTo>
                    <a:pt x="238" y="1"/>
                    <a:pt x="1" y="68"/>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
            <p:cNvSpPr/>
            <p:nvPr/>
          </p:nvSpPr>
          <p:spPr>
            <a:xfrm>
              <a:off x="5359273" y="1125577"/>
              <a:ext cx="31481" cy="9665"/>
            </a:xfrm>
            <a:custGeom>
              <a:rect b="b" l="l" r="r" t="t"/>
              <a:pathLst>
                <a:path extrusionOk="0" h="321" w="882">
                  <a:moveTo>
                    <a:pt x="755" y="211"/>
                  </a:moveTo>
                  <a:cubicBezTo>
                    <a:pt x="882" y="0"/>
                    <a:pt x="1" y="15"/>
                    <a:pt x="174" y="211"/>
                  </a:cubicBezTo>
                  <a:cubicBezTo>
                    <a:pt x="240" y="282"/>
                    <a:pt x="689" y="320"/>
                    <a:pt x="755" y="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
            <p:cNvSpPr/>
            <p:nvPr/>
          </p:nvSpPr>
          <p:spPr>
            <a:xfrm>
              <a:off x="5288603" y="1118110"/>
              <a:ext cx="24307" cy="16530"/>
            </a:xfrm>
            <a:custGeom>
              <a:rect b="b" l="l" r="r" t="t"/>
              <a:pathLst>
                <a:path extrusionOk="0" h="549" w="681">
                  <a:moveTo>
                    <a:pt x="420" y="549"/>
                  </a:moveTo>
                  <a:cubicBezTo>
                    <a:pt x="335" y="376"/>
                    <a:pt x="681" y="0"/>
                    <a:pt x="35" y="93"/>
                  </a:cubicBezTo>
                  <a:cubicBezTo>
                    <a:pt x="5" y="320"/>
                    <a:pt x="1" y="536"/>
                    <a:pt x="420"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
            <p:cNvSpPr/>
            <p:nvPr/>
          </p:nvSpPr>
          <p:spPr>
            <a:xfrm>
              <a:off x="7674674" y="1125667"/>
              <a:ext cx="14063" cy="4306"/>
            </a:xfrm>
            <a:custGeom>
              <a:rect b="b" l="l" r="r" t="t"/>
              <a:pathLst>
                <a:path extrusionOk="0" h="143" w="394">
                  <a:moveTo>
                    <a:pt x="101" y="116"/>
                  </a:moveTo>
                  <a:cubicBezTo>
                    <a:pt x="154" y="142"/>
                    <a:pt x="393" y="72"/>
                    <a:pt x="295" y="25"/>
                  </a:cubicBezTo>
                  <a:cubicBezTo>
                    <a:pt x="239" y="0"/>
                    <a:pt x="0"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
            <p:cNvSpPr/>
            <p:nvPr/>
          </p:nvSpPr>
          <p:spPr>
            <a:xfrm>
              <a:off x="8700243" y="1120188"/>
              <a:ext cx="14170" cy="4276"/>
            </a:xfrm>
            <a:custGeom>
              <a:rect b="b" l="l" r="r" t="t"/>
              <a:pathLst>
                <a:path extrusionOk="0" h="142" w="397">
                  <a:moveTo>
                    <a:pt x="101" y="117"/>
                  </a:moveTo>
                  <a:cubicBezTo>
                    <a:pt x="153" y="142"/>
                    <a:pt x="396" y="72"/>
                    <a:pt x="293" y="25"/>
                  </a:cubicBezTo>
                  <a:cubicBezTo>
                    <a:pt x="241" y="1"/>
                    <a:pt x="1" y="69"/>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
            <p:cNvSpPr/>
            <p:nvPr/>
          </p:nvSpPr>
          <p:spPr>
            <a:xfrm>
              <a:off x="7110279" y="1117448"/>
              <a:ext cx="14063" cy="4276"/>
            </a:xfrm>
            <a:custGeom>
              <a:rect b="b" l="l" r="r" t="t"/>
              <a:pathLst>
                <a:path extrusionOk="0" h="142" w="394">
                  <a:moveTo>
                    <a:pt x="294" y="26"/>
                  </a:moveTo>
                  <a:cubicBezTo>
                    <a:pt x="240" y="0"/>
                    <a:pt x="0" y="71"/>
                    <a:pt x="101" y="116"/>
                  </a:cubicBezTo>
                  <a:cubicBezTo>
                    <a:pt x="152" y="141"/>
                    <a:pt x="393" y="72"/>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
            <p:cNvSpPr/>
            <p:nvPr/>
          </p:nvSpPr>
          <p:spPr>
            <a:xfrm>
              <a:off x="1548776" y="1117448"/>
              <a:ext cx="14063" cy="4276"/>
            </a:xfrm>
            <a:custGeom>
              <a:rect b="b" l="l" r="r" t="t"/>
              <a:pathLst>
                <a:path extrusionOk="0" h="142" w="394">
                  <a:moveTo>
                    <a:pt x="291" y="26"/>
                  </a:moveTo>
                  <a:cubicBezTo>
                    <a:pt x="239" y="0"/>
                    <a:pt x="1" y="71"/>
                    <a:pt x="99" y="116"/>
                  </a:cubicBezTo>
                  <a:cubicBezTo>
                    <a:pt x="154" y="141"/>
                    <a:pt x="394" y="72"/>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
            <p:cNvSpPr/>
            <p:nvPr/>
          </p:nvSpPr>
          <p:spPr>
            <a:xfrm>
              <a:off x="4429358" y="1109258"/>
              <a:ext cx="27626" cy="9364"/>
            </a:xfrm>
            <a:custGeom>
              <a:rect b="b" l="l" r="r" t="t"/>
              <a:pathLst>
                <a:path extrusionOk="0" h="311" w="774">
                  <a:moveTo>
                    <a:pt x="773" y="27"/>
                  </a:moveTo>
                  <a:cubicBezTo>
                    <a:pt x="333" y="1"/>
                    <a:pt x="49" y="48"/>
                    <a:pt x="0" y="207"/>
                  </a:cubicBezTo>
                  <a:cubicBezTo>
                    <a:pt x="368" y="186"/>
                    <a:pt x="427" y="310"/>
                    <a:pt x="773" y="2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
            <p:cNvSpPr/>
            <p:nvPr/>
          </p:nvSpPr>
          <p:spPr>
            <a:xfrm>
              <a:off x="3982032" y="1112360"/>
              <a:ext cx="6924" cy="6263"/>
            </a:xfrm>
            <a:custGeom>
              <a:rect b="b" l="l" r="r" t="t"/>
              <a:pathLst>
                <a:path extrusionOk="0" h="208" w="194">
                  <a:moveTo>
                    <a:pt x="194" y="104"/>
                  </a:moveTo>
                  <a:cubicBezTo>
                    <a:pt x="194" y="53"/>
                    <a:pt x="40" y="1"/>
                    <a:pt x="2" y="104"/>
                  </a:cubicBezTo>
                  <a:cubicBezTo>
                    <a:pt x="1" y="154"/>
                    <a:pt x="155"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
            <p:cNvSpPr/>
            <p:nvPr/>
          </p:nvSpPr>
          <p:spPr>
            <a:xfrm>
              <a:off x="1596924" y="1114678"/>
              <a:ext cx="13991" cy="4336"/>
            </a:xfrm>
            <a:custGeom>
              <a:rect b="b" l="l" r="r" t="t"/>
              <a:pathLst>
                <a:path extrusionOk="0" h="144" w="392">
                  <a:moveTo>
                    <a:pt x="293" y="27"/>
                  </a:moveTo>
                  <a:cubicBezTo>
                    <a:pt x="241" y="1"/>
                    <a:pt x="0" y="71"/>
                    <a:pt x="102" y="118"/>
                  </a:cubicBezTo>
                  <a:cubicBezTo>
                    <a:pt x="154" y="143"/>
                    <a:pt x="392" y="75"/>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
            <p:cNvSpPr/>
            <p:nvPr/>
          </p:nvSpPr>
          <p:spPr>
            <a:xfrm>
              <a:off x="526740" y="1106488"/>
              <a:ext cx="29732" cy="11954"/>
            </a:xfrm>
            <a:custGeom>
              <a:rect b="b" l="l" r="r" t="t"/>
              <a:pathLst>
                <a:path extrusionOk="0" h="397" w="833">
                  <a:moveTo>
                    <a:pt x="1" y="390"/>
                  </a:moveTo>
                  <a:cubicBezTo>
                    <a:pt x="338" y="397"/>
                    <a:pt x="601" y="370"/>
                    <a:pt x="771" y="299"/>
                  </a:cubicBezTo>
                  <a:cubicBezTo>
                    <a:pt x="832" y="60"/>
                    <a:pt x="503" y="0"/>
                    <a:pt x="1"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
            <p:cNvSpPr/>
            <p:nvPr/>
          </p:nvSpPr>
          <p:spPr>
            <a:xfrm>
              <a:off x="8930991" y="1109650"/>
              <a:ext cx="6889" cy="6203"/>
            </a:xfrm>
            <a:custGeom>
              <a:rect b="b" l="l" r="r" t="t"/>
              <a:pathLst>
                <a:path extrusionOk="0" h="206" w="193">
                  <a:moveTo>
                    <a:pt x="193" y="103"/>
                  </a:moveTo>
                  <a:cubicBezTo>
                    <a:pt x="193" y="53"/>
                    <a:pt x="36" y="1"/>
                    <a:pt x="1" y="103"/>
                  </a:cubicBezTo>
                  <a:cubicBezTo>
                    <a:pt x="1" y="154"/>
                    <a:pt x="158"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
            <p:cNvSpPr/>
            <p:nvPr/>
          </p:nvSpPr>
          <p:spPr>
            <a:xfrm>
              <a:off x="3341934" y="1104561"/>
              <a:ext cx="41368" cy="13700"/>
            </a:xfrm>
            <a:custGeom>
              <a:rect b="b" l="l" r="r" t="t"/>
              <a:pathLst>
                <a:path extrusionOk="0" h="455" w="1159">
                  <a:moveTo>
                    <a:pt x="1159" y="0"/>
                  </a:moveTo>
                  <a:lnTo>
                    <a:pt x="194" y="0"/>
                  </a:lnTo>
                  <a:cubicBezTo>
                    <a:pt x="210" y="158"/>
                    <a:pt x="151" y="282"/>
                    <a:pt x="1" y="363"/>
                  </a:cubicBezTo>
                  <a:cubicBezTo>
                    <a:pt x="839" y="454"/>
                    <a:pt x="860" y="163"/>
                    <a:pt x="11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
            <p:cNvSpPr/>
            <p:nvPr/>
          </p:nvSpPr>
          <p:spPr>
            <a:xfrm>
              <a:off x="1978220" y="1110011"/>
              <a:ext cx="21594" cy="6444"/>
            </a:xfrm>
            <a:custGeom>
              <a:rect b="b" l="l" r="r" t="t"/>
              <a:pathLst>
                <a:path extrusionOk="0" h="214" w="605">
                  <a:moveTo>
                    <a:pt x="605" y="182"/>
                  </a:moveTo>
                  <a:lnTo>
                    <a:pt x="605" y="1"/>
                  </a:lnTo>
                  <a:lnTo>
                    <a:pt x="24" y="1"/>
                  </a:lnTo>
                  <a:cubicBezTo>
                    <a:pt x="0" y="162"/>
                    <a:pt x="216" y="213"/>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
            <p:cNvSpPr/>
            <p:nvPr/>
          </p:nvSpPr>
          <p:spPr>
            <a:xfrm>
              <a:off x="1904267" y="1099082"/>
              <a:ext cx="45222" cy="14573"/>
            </a:xfrm>
            <a:custGeom>
              <a:rect b="b" l="l" r="r" t="t"/>
              <a:pathLst>
                <a:path extrusionOk="0" h="484" w="1267">
                  <a:moveTo>
                    <a:pt x="361" y="454"/>
                  </a:moveTo>
                  <a:cubicBezTo>
                    <a:pt x="1267" y="484"/>
                    <a:pt x="877" y="35"/>
                    <a:pt x="361" y="1"/>
                  </a:cubicBezTo>
                  <a:cubicBezTo>
                    <a:pt x="1" y="173"/>
                    <a:pt x="475" y="165"/>
                    <a:pt x="361"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
            <p:cNvSpPr/>
            <p:nvPr/>
          </p:nvSpPr>
          <p:spPr>
            <a:xfrm>
              <a:off x="4565129" y="1101852"/>
              <a:ext cx="22665" cy="8220"/>
            </a:xfrm>
            <a:custGeom>
              <a:rect b="b" l="l" r="r" t="t"/>
              <a:pathLst>
                <a:path extrusionOk="0" h="273" w="635">
                  <a:moveTo>
                    <a:pt x="634" y="0"/>
                  </a:moveTo>
                  <a:lnTo>
                    <a:pt x="248" y="0"/>
                  </a:lnTo>
                  <a:cubicBezTo>
                    <a:pt x="239" y="116"/>
                    <a:pt x="0" y="125"/>
                    <a:pt x="58" y="273"/>
                  </a:cubicBezTo>
                  <a:lnTo>
                    <a:pt x="634"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
            <p:cNvSpPr/>
            <p:nvPr/>
          </p:nvSpPr>
          <p:spPr>
            <a:xfrm>
              <a:off x="1813931" y="1107211"/>
              <a:ext cx="13742" cy="2800"/>
            </a:xfrm>
            <a:custGeom>
              <a:rect b="b" l="l" r="r" t="t"/>
              <a:pathLst>
                <a:path extrusionOk="0" h="93" w="385">
                  <a:moveTo>
                    <a:pt x="384" y="1"/>
                  </a:moveTo>
                  <a:cubicBezTo>
                    <a:pt x="234" y="23"/>
                    <a:pt x="3" y="5"/>
                    <a:pt x="1" y="92"/>
                  </a:cubicBezTo>
                  <a:cubicBezTo>
                    <a:pt x="149" y="73"/>
                    <a:pt x="379" y="91"/>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
            <p:cNvSpPr/>
            <p:nvPr/>
          </p:nvSpPr>
          <p:spPr>
            <a:xfrm>
              <a:off x="1057121" y="1094806"/>
              <a:ext cx="20309" cy="13580"/>
            </a:xfrm>
            <a:custGeom>
              <a:rect b="b" l="l" r="r" t="t"/>
              <a:pathLst>
                <a:path extrusionOk="0" h="451" w="569">
                  <a:moveTo>
                    <a:pt x="374" y="413"/>
                  </a:moveTo>
                  <a:cubicBezTo>
                    <a:pt x="386" y="358"/>
                    <a:pt x="404" y="306"/>
                    <a:pt x="569" y="324"/>
                  </a:cubicBezTo>
                  <a:lnTo>
                    <a:pt x="569" y="143"/>
                  </a:lnTo>
                  <a:cubicBezTo>
                    <a:pt x="93" y="0"/>
                    <a:pt x="1" y="451"/>
                    <a:pt x="374"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
            <p:cNvSpPr/>
            <p:nvPr/>
          </p:nvSpPr>
          <p:spPr>
            <a:xfrm>
              <a:off x="6993281" y="1101099"/>
              <a:ext cx="14027" cy="4185"/>
            </a:xfrm>
            <a:custGeom>
              <a:rect b="b" l="l" r="r" t="t"/>
              <a:pathLst>
                <a:path extrusionOk="0" h="139" w="393">
                  <a:moveTo>
                    <a:pt x="292" y="25"/>
                  </a:moveTo>
                  <a:cubicBezTo>
                    <a:pt x="239" y="0"/>
                    <a:pt x="1" y="69"/>
                    <a:pt x="101" y="116"/>
                  </a:cubicBezTo>
                  <a:cubicBezTo>
                    <a:pt x="153" y="139"/>
                    <a:pt x="392" y="71"/>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
            <p:cNvSpPr/>
            <p:nvPr/>
          </p:nvSpPr>
          <p:spPr>
            <a:xfrm>
              <a:off x="6894593" y="1091615"/>
              <a:ext cx="65282" cy="12977"/>
            </a:xfrm>
            <a:custGeom>
              <a:rect b="b" l="l" r="r" t="t"/>
              <a:pathLst>
                <a:path extrusionOk="0" h="431" w="1829">
                  <a:moveTo>
                    <a:pt x="1130" y="430"/>
                  </a:moveTo>
                  <a:cubicBezTo>
                    <a:pt x="1828" y="1"/>
                    <a:pt x="1" y="309"/>
                    <a:pt x="1130"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
            <p:cNvSpPr/>
            <p:nvPr/>
          </p:nvSpPr>
          <p:spPr>
            <a:xfrm>
              <a:off x="5798390" y="1096342"/>
              <a:ext cx="23414" cy="8250"/>
            </a:xfrm>
            <a:custGeom>
              <a:rect b="b" l="l" r="r" t="t"/>
              <a:pathLst>
                <a:path extrusionOk="0" h="274" w="656">
                  <a:moveTo>
                    <a:pt x="407" y="273"/>
                  </a:moveTo>
                  <a:cubicBezTo>
                    <a:pt x="418" y="157"/>
                    <a:pt x="656" y="147"/>
                    <a:pt x="600" y="0"/>
                  </a:cubicBezTo>
                  <a:lnTo>
                    <a:pt x="215" y="0"/>
                  </a:lnTo>
                  <a:cubicBezTo>
                    <a:pt x="1" y="131"/>
                    <a:pt x="10" y="222"/>
                    <a:pt x="407"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
            <p:cNvSpPr/>
            <p:nvPr/>
          </p:nvSpPr>
          <p:spPr>
            <a:xfrm>
              <a:off x="120638" y="1095348"/>
              <a:ext cx="32623" cy="9274"/>
            </a:xfrm>
            <a:custGeom>
              <a:rect b="b" l="l" r="r" t="t"/>
              <a:pathLst>
                <a:path extrusionOk="0" h="308" w="914">
                  <a:moveTo>
                    <a:pt x="0" y="216"/>
                  </a:moveTo>
                  <a:cubicBezTo>
                    <a:pt x="192" y="216"/>
                    <a:pt x="230" y="289"/>
                    <a:pt x="388" y="307"/>
                  </a:cubicBezTo>
                  <a:cubicBezTo>
                    <a:pt x="914" y="159"/>
                    <a:pt x="103" y="1"/>
                    <a:pt x="0" y="2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
            <p:cNvSpPr/>
            <p:nvPr/>
          </p:nvSpPr>
          <p:spPr>
            <a:xfrm>
              <a:off x="7172240" y="1098329"/>
              <a:ext cx="14099" cy="4276"/>
            </a:xfrm>
            <a:custGeom>
              <a:rect b="b" l="l" r="r" t="t"/>
              <a:pathLst>
                <a:path extrusionOk="0" h="142" w="395">
                  <a:moveTo>
                    <a:pt x="293" y="26"/>
                  </a:moveTo>
                  <a:cubicBezTo>
                    <a:pt x="238" y="1"/>
                    <a:pt x="0" y="70"/>
                    <a:pt x="100" y="117"/>
                  </a:cubicBezTo>
                  <a:cubicBezTo>
                    <a:pt x="153" y="142"/>
                    <a:pt x="395"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
            <p:cNvSpPr/>
            <p:nvPr/>
          </p:nvSpPr>
          <p:spPr>
            <a:xfrm>
              <a:off x="5912675" y="1098329"/>
              <a:ext cx="14027" cy="4276"/>
            </a:xfrm>
            <a:custGeom>
              <a:rect b="b" l="l" r="r" t="t"/>
              <a:pathLst>
                <a:path extrusionOk="0" h="142" w="393">
                  <a:moveTo>
                    <a:pt x="293" y="26"/>
                  </a:moveTo>
                  <a:cubicBezTo>
                    <a:pt x="240" y="1"/>
                    <a:pt x="1" y="70"/>
                    <a:pt x="100" y="117"/>
                  </a:cubicBezTo>
                  <a:cubicBezTo>
                    <a:pt x="152" y="142"/>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
            <p:cNvSpPr/>
            <p:nvPr/>
          </p:nvSpPr>
          <p:spPr>
            <a:xfrm>
              <a:off x="2491755" y="1098329"/>
              <a:ext cx="14063" cy="4276"/>
            </a:xfrm>
            <a:custGeom>
              <a:rect b="b" l="l" r="r" t="t"/>
              <a:pathLst>
                <a:path extrusionOk="0" h="142" w="394">
                  <a:moveTo>
                    <a:pt x="295" y="26"/>
                  </a:moveTo>
                  <a:cubicBezTo>
                    <a:pt x="239" y="1"/>
                    <a:pt x="1" y="70"/>
                    <a:pt x="101" y="117"/>
                  </a:cubicBezTo>
                  <a:cubicBezTo>
                    <a:pt x="154" y="142"/>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
            <p:cNvSpPr/>
            <p:nvPr/>
          </p:nvSpPr>
          <p:spPr>
            <a:xfrm>
              <a:off x="7014982" y="1087129"/>
              <a:ext cx="39869" cy="15838"/>
            </a:xfrm>
            <a:custGeom>
              <a:rect b="b" l="l" r="r" t="t"/>
              <a:pathLst>
                <a:path extrusionOk="0" h="526" w="1117">
                  <a:moveTo>
                    <a:pt x="648" y="306"/>
                  </a:moveTo>
                  <a:cubicBezTo>
                    <a:pt x="1117" y="1"/>
                    <a:pt x="1" y="526"/>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
            <p:cNvSpPr/>
            <p:nvPr/>
          </p:nvSpPr>
          <p:spPr>
            <a:xfrm>
              <a:off x="4849272" y="1092879"/>
              <a:ext cx="13849" cy="7467"/>
            </a:xfrm>
            <a:custGeom>
              <a:rect b="b" l="l" r="r" t="t"/>
              <a:pathLst>
                <a:path extrusionOk="0" h="248" w="388">
                  <a:moveTo>
                    <a:pt x="388" y="115"/>
                  </a:moveTo>
                  <a:cubicBezTo>
                    <a:pt x="387" y="24"/>
                    <a:pt x="47" y="0"/>
                    <a:pt x="0" y="115"/>
                  </a:cubicBezTo>
                  <a:cubicBezTo>
                    <a:pt x="221" y="105"/>
                    <a:pt x="301" y="247"/>
                    <a:pt x="388"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
            <p:cNvSpPr/>
            <p:nvPr/>
          </p:nvSpPr>
          <p:spPr>
            <a:xfrm>
              <a:off x="4591113" y="1095559"/>
              <a:ext cx="13920" cy="4306"/>
            </a:xfrm>
            <a:custGeom>
              <a:rect b="b" l="l" r="r" t="t"/>
              <a:pathLst>
                <a:path extrusionOk="0" h="143" w="390">
                  <a:moveTo>
                    <a:pt x="100" y="118"/>
                  </a:moveTo>
                  <a:cubicBezTo>
                    <a:pt x="153" y="142"/>
                    <a:pt x="389" y="73"/>
                    <a:pt x="292" y="26"/>
                  </a:cubicBezTo>
                  <a:cubicBezTo>
                    <a:pt x="238" y="0"/>
                    <a:pt x="0" y="71"/>
                    <a:pt x="100"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
            <p:cNvSpPr/>
            <p:nvPr/>
          </p:nvSpPr>
          <p:spPr>
            <a:xfrm>
              <a:off x="196377" y="1096342"/>
              <a:ext cx="13849" cy="2770"/>
            </a:xfrm>
            <a:custGeom>
              <a:rect b="b" l="l" r="r" t="t"/>
              <a:pathLst>
                <a:path extrusionOk="0" h="92" w="388">
                  <a:moveTo>
                    <a:pt x="387" y="0"/>
                  </a:moveTo>
                  <a:cubicBezTo>
                    <a:pt x="236" y="20"/>
                    <a:pt x="5" y="2"/>
                    <a:pt x="1" y="92"/>
                  </a:cubicBezTo>
                  <a:cubicBezTo>
                    <a:pt x="149" y="71"/>
                    <a:pt x="381"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
            <p:cNvSpPr/>
            <p:nvPr/>
          </p:nvSpPr>
          <p:spPr>
            <a:xfrm>
              <a:off x="7298910" y="1088122"/>
              <a:ext cx="23414" cy="8250"/>
            </a:xfrm>
            <a:custGeom>
              <a:rect b="b" l="l" r="r" t="t"/>
              <a:pathLst>
                <a:path extrusionOk="0" h="274" w="656">
                  <a:moveTo>
                    <a:pt x="409" y="273"/>
                  </a:moveTo>
                  <a:cubicBezTo>
                    <a:pt x="418" y="157"/>
                    <a:pt x="656" y="145"/>
                    <a:pt x="602" y="1"/>
                  </a:cubicBezTo>
                  <a:lnTo>
                    <a:pt x="213" y="1"/>
                  </a:lnTo>
                  <a:cubicBezTo>
                    <a:pt x="1" y="131"/>
                    <a:pt x="8" y="222"/>
                    <a:pt x="409"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
            <p:cNvSpPr/>
            <p:nvPr/>
          </p:nvSpPr>
          <p:spPr>
            <a:xfrm>
              <a:off x="2147578" y="1092849"/>
              <a:ext cx="13991" cy="4215"/>
            </a:xfrm>
            <a:custGeom>
              <a:rect b="b" l="l" r="r" t="t"/>
              <a:pathLst>
                <a:path extrusionOk="0" h="140" w="392">
                  <a:moveTo>
                    <a:pt x="293" y="25"/>
                  </a:moveTo>
                  <a:cubicBezTo>
                    <a:pt x="239" y="0"/>
                    <a:pt x="0" y="69"/>
                    <a:pt x="98" y="116"/>
                  </a:cubicBezTo>
                  <a:cubicBezTo>
                    <a:pt x="154" y="140"/>
                    <a:pt x="392" y="73"/>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
            <p:cNvSpPr/>
            <p:nvPr/>
          </p:nvSpPr>
          <p:spPr>
            <a:xfrm>
              <a:off x="1810290" y="1090079"/>
              <a:ext cx="13991" cy="4336"/>
            </a:xfrm>
            <a:custGeom>
              <a:rect b="b" l="l" r="r" t="t"/>
              <a:pathLst>
                <a:path extrusionOk="0" h="144" w="392">
                  <a:moveTo>
                    <a:pt x="293" y="27"/>
                  </a:moveTo>
                  <a:cubicBezTo>
                    <a:pt x="240" y="1"/>
                    <a:pt x="1" y="71"/>
                    <a:pt x="103" y="117"/>
                  </a:cubicBezTo>
                  <a:cubicBezTo>
                    <a:pt x="155" y="143"/>
                    <a:pt x="391" y="73"/>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
            <p:cNvSpPr/>
            <p:nvPr/>
          </p:nvSpPr>
          <p:spPr>
            <a:xfrm>
              <a:off x="1455942" y="1086918"/>
              <a:ext cx="13813" cy="7377"/>
            </a:xfrm>
            <a:custGeom>
              <a:rect b="b" l="l" r="r" t="t"/>
              <a:pathLst>
                <a:path extrusionOk="0" h="245" w="387">
                  <a:moveTo>
                    <a:pt x="387" y="132"/>
                  </a:moveTo>
                  <a:cubicBezTo>
                    <a:pt x="171" y="140"/>
                    <a:pt x="87" y="0"/>
                    <a:pt x="0" y="132"/>
                  </a:cubicBezTo>
                  <a:cubicBezTo>
                    <a:pt x="2" y="223"/>
                    <a:pt x="340" y="244"/>
                    <a:pt x="387"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
            <p:cNvSpPr/>
            <p:nvPr/>
          </p:nvSpPr>
          <p:spPr>
            <a:xfrm>
              <a:off x="4284913" y="1085382"/>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
            <p:cNvSpPr/>
            <p:nvPr/>
          </p:nvSpPr>
          <p:spPr>
            <a:xfrm>
              <a:off x="1524791" y="1085382"/>
              <a:ext cx="13849" cy="5510"/>
            </a:xfrm>
            <a:custGeom>
              <a:rect b="b" l="l" r="r" t="t"/>
              <a:pathLst>
                <a:path extrusionOk="0" h="183" w="388">
                  <a:moveTo>
                    <a:pt x="387" y="0"/>
                  </a:moveTo>
                  <a:lnTo>
                    <a:pt x="1" y="0"/>
                  </a:lnTo>
                  <a:lnTo>
                    <a:pt x="1"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
            <p:cNvSpPr/>
            <p:nvPr/>
          </p:nvSpPr>
          <p:spPr>
            <a:xfrm>
              <a:off x="7932869" y="1084931"/>
              <a:ext cx="20702" cy="3734"/>
            </a:xfrm>
            <a:custGeom>
              <a:rect b="b" l="l" r="r" t="t"/>
              <a:pathLst>
                <a:path extrusionOk="0" h="124" w="580">
                  <a:moveTo>
                    <a:pt x="580" y="15"/>
                  </a:moveTo>
                  <a:cubicBezTo>
                    <a:pt x="353" y="29"/>
                    <a:pt x="34" y="1"/>
                    <a:pt x="0" y="107"/>
                  </a:cubicBezTo>
                  <a:cubicBezTo>
                    <a:pt x="229" y="93"/>
                    <a:pt x="549" y="123"/>
                    <a:pt x="580"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
            <p:cNvSpPr/>
            <p:nvPr/>
          </p:nvSpPr>
          <p:spPr>
            <a:xfrm>
              <a:off x="4470689" y="1082281"/>
              <a:ext cx="6996" cy="6233"/>
            </a:xfrm>
            <a:custGeom>
              <a:rect b="b" l="l" r="r" t="t"/>
              <a:pathLst>
                <a:path extrusionOk="0" h="207" w="196">
                  <a:moveTo>
                    <a:pt x="3" y="103"/>
                  </a:moveTo>
                  <a:cubicBezTo>
                    <a:pt x="0" y="154"/>
                    <a:pt x="157" y="206"/>
                    <a:pt x="193" y="103"/>
                  </a:cubicBezTo>
                  <a:cubicBezTo>
                    <a:pt x="196" y="55"/>
                    <a:pt x="41" y="0"/>
                    <a:pt x="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
            <p:cNvSpPr/>
            <p:nvPr/>
          </p:nvSpPr>
          <p:spPr>
            <a:xfrm>
              <a:off x="630032" y="1078698"/>
              <a:ext cx="13849" cy="7437"/>
            </a:xfrm>
            <a:custGeom>
              <a:rect b="b" l="l" r="r" t="t"/>
              <a:pathLst>
                <a:path extrusionOk="0" h="247" w="388">
                  <a:moveTo>
                    <a:pt x="387" y="132"/>
                  </a:moveTo>
                  <a:cubicBezTo>
                    <a:pt x="168" y="143"/>
                    <a:pt x="86" y="0"/>
                    <a:pt x="1" y="132"/>
                  </a:cubicBezTo>
                  <a:cubicBezTo>
                    <a:pt x="2" y="223"/>
                    <a:pt x="336" y="247"/>
                    <a:pt x="387"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
            <p:cNvSpPr/>
            <p:nvPr/>
          </p:nvSpPr>
          <p:spPr>
            <a:xfrm>
              <a:off x="1180579" y="1076892"/>
              <a:ext cx="7031" cy="6142"/>
            </a:xfrm>
            <a:custGeom>
              <a:rect b="b" l="l" r="r" t="t"/>
              <a:pathLst>
                <a:path extrusionOk="0" h="204" w="197">
                  <a:moveTo>
                    <a:pt x="197" y="101"/>
                  </a:moveTo>
                  <a:cubicBezTo>
                    <a:pt x="197" y="52"/>
                    <a:pt x="36" y="0"/>
                    <a:pt x="2" y="101"/>
                  </a:cubicBezTo>
                  <a:cubicBezTo>
                    <a:pt x="1" y="152"/>
                    <a:pt x="156" y="204"/>
                    <a:pt x="197"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
            <p:cNvSpPr/>
            <p:nvPr/>
          </p:nvSpPr>
          <p:spPr>
            <a:xfrm>
              <a:off x="3534563" y="1074122"/>
              <a:ext cx="6996" cy="6203"/>
            </a:xfrm>
            <a:custGeom>
              <a:rect b="b" l="l" r="r" t="t"/>
              <a:pathLst>
                <a:path extrusionOk="0" h="206" w="196">
                  <a:moveTo>
                    <a:pt x="196" y="104"/>
                  </a:moveTo>
                  <a:cubicBezTo>
                    <a:pt x="196" y="53"/>
                    <a:pt x="38" y="1"/>
                    <a:pt x="4" y="104"/>
                  </a:cubicBezTo>
                  <a:cubicBezTo>
                    <a:pt x="0" y="154"/>
                    <a:pt x="162" y="206"/>
                    <a:pt x="196"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
            <p:cNvSpPr/>
            <p:nvPr/>
          </p:nvSpPr>
          <p:spPr>
            <a:xfrm>
              <a:off x="7533763" y="1071111"/>
              <a:ext cx="13777" cy="6835"/>
            </a:xfrm>
            <a:custGeom>
              <a:rect b="b" l="l" r="r" t="t"/>
              <a:pathLst>
                <a:path extrusionOk="0" h="227" w="386">
                  <a:moveTo>
                    <a:pt x="386" y="111"/>
                  </a:moveTo>
                  <a:cubicBezTo>
                    <a:pt x="342" y="0"/>
                    <a:pt x="171" y="56"/>
                    <a:pt x="1" y="111"/>
                  </a:cubicBezTo>
                  <a:cubicBezTo>
                    <a:pt x="1" y="204"/>
                    <a:pt x="336" y="226"/>
                    <a:pt x="386"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
            <p:cNvSpPr/>
            <p:nvPr/>
          </p:nvSpPr>
          <p:spPr>
            <a:xfrm>
              <a:off x="4222952" y="1071743"/>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
            <p:cNvSpPr/>
            <p:nvPr/>
          </p:nvSpPr>
          <p:spPr>
            <a:xfrm>
              <a:off x="2780823" y="1073700"/>
              <a:ext cx="13991" cy="4276"/>
            </a:xfrm>
            <a:custGeom>
              <a:rect b="b" l="l" r="r" t="t"/>
              <a:pathLst>
                <a:path extrusionOk="0" h="142" w="392">
                  <a:moveTo>
                    <a:pt x="101" y="118"/>
                  </a:moveTo>
                  <a:cubicBezTo>
                    <a:pt x="154" y="141"/>
                    <a:pt x="392" y="74"/>
                    <a:pt x="294" y="25"/>
                  </a:cubicBezTo>
                  <a:cubicBezTo>
                    <a:pt x="240" y="0"/>
                    <a:pt x="0" y="70"/>
                    <a:pt x="101"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
            <p:cNvSpPr/>
            <p:nvPr/>
          </p:nvSpPr>
          <p:spPr>
            <a:xfrm>
              <a:off x="2502248" y="1071382"/>
              <a:ext cx="6853" cy="6203"/>
            </a:xfrm>
            <a:custGeom>
              <a:rect b="b" l="l" r="r" t="t"/>
              <a:pathLst>
                <a:path extrusionOk="0" h="206" w="192">
                  <a:moveTo>
                    <a:pt x="1" y="102"/>
                  </a:moveTo>
                  <a:cubicBezTo>
                    <a:pt x="1" y="152"/>
                    <a:pt x="155" y="205"/>
                    <a:pt x="191" y="102"/>
                  </a:cubicBezTo>
                  <a:cubicBezTo>
                    <a:pt x="191" y="53"/>
                    <a:pt x="35" y="0"/>
                    <a:pt x="1"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
            <p:cNvSpPr/>
            <p:nvPr/>
          </p:nvSpPr>
          <p:spPr>
            <a:xfrm>
              <a:off x="1868896" y="1071352"/>
              <a:ext cx="7031" cy="6233"/>
            </a:xfrm>
            <a:custGeom>
              <a:rect b="b" l="l" r="r" t="t"/>
              <a:pathLst>
                <a:path extrusionOk="0" h="207" w="197">
                  <a:moveTo>
                    <a:pt x="197" y="103"/>
                  </a:moveTo>
                  <a:cubicBezTo>
                    <a:pt x="197" y="54"/>
                    <a:pt x="40" y="0"/>
                    <a:pt x="4" y="103"/>
                  </a:cubicBezTo>
                  <a:cubicBezTo>
                    <a:pt x="1" y="153"/>
                    <a:pt x="158" y="206"/>
                    <a:pt x="197"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
            <p:cNvSpPr/>
            <p:nvPr/>
          </p:nvSpPr>
          <p:spPr>
            <a:xfrm>
              <a:off x="512999" y="1074453"/>
              <a:ext cx="13777" cy="2800"/>
            </a:xfrm>
            <a:custGeom>
              <a:rect b="b" l="l" r="r" t="t"/>
              <a:pathLst>
                <a:path extrusionOk="0" h="93" w="386">
                  <a:moveTo>
                    <a:pt x="386" y="0"/>
                  </a:moveTo>
                  <a:cubicBezTo>
                    <a:pt x="236" y="20"/>
                    <a:pt x="5" y="3"/>
                    <a:pt x="1" y="93"/>
                  </a:cubicBezTo>
                  <a:cubicBezTo>
                    <a:pt x="150" y="73"/>
                    <a:pt x="379" y="89"/>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
            <p:cNvSpPr/>
            <p:nvPr/>
          </p:nvSpPr>
          <p:spPr>
            <a:xfrm>
              <a:off x="6666451" y="1065721"/>
              <a:ext cx="13849" cy="6745"/>
            </a:xfrm>
            <a:custGeom>
              <a:rect b="b" l="l" r="r" t="t"/>
              <a:pathLst>
                <a:path extrusionOk="0" h="224" w="388">
                  <a:moveTo>
                    <a:pt x="387" y="110"/>
                  </a:moveTo>
                  <a:cubicBezTo>
                    <a:pt x="347" y="0"/>
                    <a:pt x="173" y="53"/>
                    <a:pt x="1" y="110"/>
                  </a:cubicBezTo>
                  <a:cubicBezTo>
                    <a:pt x="2" y="200"/>
                    <a:pt x="336"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
            <p:cNvSpPr/>
            <p:nvPr/>
          </p:nvSpPr>
          <p:spPr>
            <a:xfrm>
              <a:off x="6112264" y="1068281"/>
              <a:ext cx="14027" cy="4215"/>
            </a:xfrm>
            <a:custGeom>
              <a:rect b="b" l="l" r="r" t="t"/>
              <a:pathLst>
                <a:path extrusionOk="0" h="140" w="393">
                  <a:moveTo>
                    <a:pt x="290" y="25"/>
                  </a:moveTo>
                  <a:cubicBezTo>
                    <a:pt x="238" y="0"/>
                    <a:pt x="1" y="69"/>
                    <a:pt x="100" y="115"/>
                  </a:cubicBezTo>
                  <a:cubicBezTo>
                    <a:pt x="153" y="140"/>
                    <a:pt x="392" y="71"/>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
            <p:cNvSpPr/>
            <p:nvPr/>
          </p:nvSpPr>
          <p:spPr>
            <a:xfrm>
              <a:off x="4993931" y="1063523"/>
              <a:ext cx="20595" cy="8943"/>
            </a:xfrm>
            <a:custGeom>
              <a:rect b="b" l="l" r="r" t="t"/>
              <a:pathLst>
                <a:path extrusionOk="0" h="297" w="577">
                  <a:moveTo>
                    <a:pt x="576" y="0"/>
                  </a:moveTo>
                  <a:lnTo>
                    <a:pt x="192" y="0"/>
                  </a:lnTo>
                  <a:cubicBezTo>
                    <a:pt x="192" y="90"/>
                    <a:pt x="37" y="107"/>
                    <a:pt x="0" y="182"/>
                  </a:cubicBezTo>
                  <a:cubicBezTo>
                    <a:pt x="243" y="186"/>
                    <a:pt x="265" y="297"/>
                    <a:pt x="576" y="2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
            <p:cNvSpPr/>
            <p:nvPr/>
          </p:nvSpPr>
          <p:spPr>
            <a:xfrm>
              <a:off x="2767438" y="1063162"/>
              <a:ext cx="23878" cy="5902"/>
            </a:xfrm>
            <a:custGeom>
              <a:rect b="b" l="l" r="r" t="t"/>
              <a:pathLst>
                <a:path extrusionOk="0" h="196" w="669">
                  <a:moveTo>
                    <a:pt x="476" y="195"/>
                  </a:moveTo>
                  <a:cubicBezTo>
                    <a:pt x="472" y="104"/>
                    <a:pt x="632" y="87"/>
                    <a:pt x="669" y="14"/>
                  </a:cubicBezTo>
                  <a:cubicBezTo>
                    <a:pt x="365" y="22"/>
                    <a:pt x="1" y="1"/>
                    <a:pt x="88"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
            <p:cNvSpPr/>
            <p:nvPr/>
          </p:nvSpPr>
          <p:spPr>
            <a:xfrm>
              <a:off x="6883136" y="1062771"/>
              <a:ext cx="14027" cy="4306"/>
            </a:xfrm>
            <a:custGeom>
              <a:rect b="b" l="l" r="r" t="t"/>
              <a:pathLst>
                <a:path extrusionOk="0" h="143" w="393">
                  <a:moveTo>
                    <a:pt x="293" y="25"/>
                  </a:moveTo>
                  <a:cubicBezTo>
                    <a:pt x="238" y="1"/>
                    <a:pt x="1" y="70"/>
                    <a:pt x="100" y="115"/>
                  </a:cubicBezTo>
                  <a:cubicBezTo>
                    <a:pt x="154" y="143"/>
                    <a:pt x="392"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
            <p:cNvSpPr/>
            <p:nvPr/>
          </p:nvSpPr>
          <p:spPr>
            <a:xfrm>
              <a:off x="4460659" y="1052594"/>
              <a:ext cx="40368" cy="13700"/>
            </a:xfrm>
            <a:custGeom>
              <a:rect b="b" l="l" r="r" t="t"/>
              <a:pathLst>
                <a:path extrusionOk="0" h="455" w="1131">
                  <a:moveTo>
                    <a:pt x="284" y="455"/>
                  </a:moveTo>
                  <a:lnTo>
                    <a:pt x="1054" y="455"/>
                  </a:lnTo>
                  <a:cubicBezTo>
                    <a:pt x="1131" y="235"/>
                    <a:pt x="700" y="259"/>
                    <a:pt x="859" y="0"/>
                  </a:cubicBezTo>
                  <a:cubicBezTo>
                    <a:pt x="1" y="40"/>
                    <a:pt x="576" y="192"/>
                    <a:pt x="284"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
            <p:cNvSpPr/>
            <p:nvPr/>
          </p:nvSpPr>
          <p:spPr>
            <a:xfrm>
              <a:off x="2498572" y="1062771"/>
              <a:ext cx="14063" cy="4306"/>
            </a:xfrm>
            <a:custGeom>
              <a:rect b="b" l="l" r="r" t="t"/>
              <a:pathLst>
                <a:path extrusionOk="0" h="143" w="394">
                  <a:moveTo>
                    <a:pt x="294" y="25"/>
                  </a:moveTo>
                  <a:cubicBezTo>
                    <a:pt x="242" y="1"/>
                    <a:pt x="1" y="70"/>
                    <a:pt x="104" y="115"/>
                  </a:cubicBezTo>
                  <a:cubicBezTo>
                    <a:pt x="156" y="143"/>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
            <p:cNvSpPr/>
            <p:nvPr/>
          </p:nvSpPr>
          <p:spPr>
            <a:xfrm>
              <a:off x="1865363" y="1062771"/>
              <a:ext cx="14099" cy="4306"/>
            </a:xfrm>
            <a:custGeom>
              <a:rect b="b" l="l" r="r" t="t"/>
              <a:pathLst>
                <a:path extrusionOk="0" h="143" w="395">
                  <a:moveTo>
                    <a:pt x="103" y="117"/>
                  </a:moveTo>
                  <a:cubicBezTo>
                    <a:pt x="153" y="143"/>
                    <a:pt x="395" y="74"/>
                    <a:pt x="296" y="27"/>
                  </a:cubicBezTo>
                  <a:cubicBezTo>
                    <a:pt x="237" y="1"/>
                    <a:pt x="1" y="70"/>
                    <a:pt x="103"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
            <p:cNvSpPr/>
            <p:nvPr/>
          </p:nvSpPr>
          <p:spPr>
            <a:xfrm>
              <a:off x="170750" y="1050185"/>
              <a:ext cx="46293" cy="18759"/>
            </a:xfrm>
            <a:custGeom>
              <a:rect b="b" l="l" r="r" t="t"/>
              <a:pathLst>
                <a:path extrusionOk="0" h="623" w="1297">
                  <a:moveTo>
                    <a:pt x="1297" y="353"/>
                  </a:moveTo>
                  <a:cubicBezTo>
                    <a:pt x="926" y="315"/>
                    <a:pt x="1144" y="1"/>
                    <a:pt x="524" y="80"/>
                  </a:cubicBezTo>
                  <a:cubicBezTo>
                    <a:pt x="1" y="224"/>
                    <a:pt x="1001" y="622"/>
                    <a:pt x="1297" y="3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
            <p:cNvSpPr/>
            <p:nvPr/>
          </p:nvSpPr>
          <p:spPr>
            <a:xfrm>
              <a:off x="8576393" y="1057321"/>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
            <p:cNvSpPr/>
            <p:nvPr/>
          </p:nvSpPr>
          <p:spPr>
            <a:xfrm>
              <a:off x="7086330" y="1058044"/>
              <a:ext cx="13742" cy="2800"/>
            </a:xfrm>
            <a:custGeom>
              <a:rect b="b" l="l" r="r" t="t"/>
              <a:pathLst>
                <a:path extrusionOk="0" h="93" w="385">
                  <a:moveTo>
                    <a:pt x="384" y="1"/>
                  </a:moveTo>
                  <a:cubicBezTo>
                    <a:pt x="234" y="22"/>
                    <a:pt x="4" y="5"/>
                    <a:pt x="0" y="92"/>
                  </a:cubicBezTo>
                  <a:cubicBezTo>
                    <a:pt x="149" y="71"/>
                    <a:pt x="380" y="88"/>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
            <p:cNvSpPr/>
            <p:nvPr/>
          </p:nvSpPr>
          <p:spPr>
            <a:xfrm>
              <a:off x="4215171" y="1049854"/>
              <a:ext cx="21558" cy="6413"/>
            </a:xfrm>
            <a:custGeom>
              <a:rect b="b" l="l" r="r" t="t"/>
              <a:pathLst>
                <a:path extrusionOk="0" h="213" w="604">
                  <a:moveTo>
                    <a:pt x="604" y="182"/>
                  </a:moveTo>
                  <a:lnTo>
                    <a:pt x="604" y="0"/>
                  </a:lnTo>
                  <a:lnTo>
                    <a:pt x="25" y="0"/>
                  </a:lnTo>
                  <a:cubicBezTo>
                    <a:pt x="1" y="163"/>
                    <a:pt x="219" y="213"/>
                    <a:pt x="604"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
            <p:cNvSpPr/>
            <p:nvPr/>
          </p:nvSpPr>
          <p:spPr>
            <a:xfrm>
              <a:off x="3049297" y="1051811"/>
              <a:ext cx="13920" cy="4306"/>
            </a:xfrm>
            <a:custGeom>
              <a:rect b="b" l="l" r="r" t="t"/>
              <a:pathLst>
                <a:path extrusionOk="0" h="143" w="390">
                  <a:moveTo>
                    <a:pt x="293" y="26"/>
                  </a:moveTo>
                  <a:cubicBezTo>
                    <a:pt x="240" y="0"/>
                    <a:pt x="1" y="71"/>
                    <a:pt x="100" y="117"/>
                  </a:cubicBezTo>
                  <a:cubicBezTo>
                    <a:pt x="151" y="143"/>
                    <a:pt x="390" y="75"/>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
            <p:cNvSpPr/>
            <p:nvPr/>
          </p:nvSpPr>
          <p:spPr>
            <a:xfrm>
              <a:off x="1383487" y="1051811"/>
              <a:ext cx="14063" cy="4306"/>
            </a:xfrm>
            <a:custGeom>
              <a:rect b="b" l="l" r="r" t="t"/>
              <a:pathLst>
                <a:path extrusionOk="0" h="143" w="394">
                  <a:moveTo>
                    <a:pt x="296" y="26"/>
                  </a:moveTo>
                  <a:cubicBezTo>
                    <a:pt x="241" y="0"/>
                    <a:pt x="1" y="71"/>
                    <a:pt x="101" y="117"/>
                  </a:cubicBezTo>
                  <a:cubicBezTo>
                    <a:pt x="157" y="143"/>
                    <a:pt x="394" y="75"/>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
            <p:cNvSpPr/>
            <p:nvPr/>
          </p:nvSpPr>
          <p:spPr>
            <a:xfrm>
              <a:off x="254768" y="1051811"/>
              <a:ext cx="14063" cy="4306"/>
            </a:xfrm>
            <a:custGeom>
              <a:rect b="b" l="l" r="r" t="t"/>
              <a:pathLst>
                <a:path extrusionOk="0" h="143" w="394">
                  <a:moveTo>
                    <a:pt x="291" y="26"/>
                  </a:moveTo>
                  <a:cubicBezTo>
                    <a:pt x="238" y="0"/>
                    <a:pt x="0" y="71"/>
                    <a:pt x="99" y="117"/>
                  </a:cubicBezTo>
                  <a:cubicBezTo>
                    <a:pt x="152" y="143"/>
                    <a:pt x="393" y="75"/>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
            <p:cNvSpPr/>
            <p:nvPr/>
          </p:nvSpPr>
          <p:spPr>
            <a:xfrm>
              <a:off x="4529188" y="1049132"/>
              <a:ext cx="13956" cy="4246"/>
            </a:xfrm>
            <a:custGeom>
              <a:rect b="b" l="l" r="r" t="t"/>
              <a:pathLst>
                <a:path extrusionOk="0" h="141" w="391">
                  <a:moveTo>
                    <a:pt x="290" y="24"/>
                  </a:moveTo>
                  <a:cubicBezTo>
                    <a:pt x="237" y="1"/>
                    <a:pt x="1" y="68"/>
                    <a:pt x="99" y="115"/>
                  </a:cubicBezTo>
                  <a:cubicBezTo>
                    <a:pt x="151" y="140"/>
                    <a:pt x="391" y="72"/>
                    <a:pt x="290"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
            <p:cNvSpPr/>
            <p:nvPr/>
          </p:nvSpPr>
          <p:spPr>
            <a:xfrm>
              <a:off x="2144259" y="1043501"/>
              <a:ext cx="27626" cy="9997"/>
            </a:xfrm>
            <a:custGeom>
              <a:rect b="b" l="l" r="r" t="t"/>
              <a:pathLst>
                <a:path extrusionOk="0" h="332" w="774">
                  <a:moveTo>
                    <a:pt x="0" y="211"/>
                  </a:moveTo>
                  <a:cubicBezTo>
                    <a:pt x="258" y="329"/>
                    <a:pt x="717" y="331"/>
                    <a:pt x="773" y="122"/>
                  </a:cubicBezTo>
                  <a:cubicBezTo>
                    <a:pt x="516" y="2"/>
                    <a:pt x="54" y="1"/>
                    <a:pt x="0" y="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
            <p:cNvSpPr/>
            <p:nvPr/>
          </p:nvSpPr>
          <p:spPr>
            <a:xfrm>
              <a:off x="8442263" y="1043863"/>
              <a:ext cx="13849" cy="6745"/>
            </a:xfrm>
            <a:custGeom>
              <a:rect b="b" l="l" r="r" t="t"/>
              <a:pathLst>
                <a:path extrusionOk="0" h="224" w="388">
                  <a:moveTo>
                    <a:pt x="387" y="110"/>
                  </a:moveTo>
                  <a:cubicBezTo>
                    <a:pt x="347" y="1"/>
                    <a:pt x="173" y="54"/>
                    <a:pt x="1" y="110"/>
                  </a:cubicBezTo>
                  <a:cubicBezTo>
                    <a:pt x="3" y="200"/>
                    <a:pt x="339"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
            <p:cNvSpPr/>
            <p:nvPr/>
          </p:nvSpPr>
          <p:spPr>
            <a:xfrm>
              <a:off x="7747093" y="1044013"/>
              <a:ext cx="6960" cy="6203"/>
            </a:xfrm>
            <a:custGeom>
              <a:rect b="b" l="l" r="r" t="t"/>
              <a:pathLst>
                <a:path extrusionOk="0" h="206" w="195">
                  <a:moveTo>
                    <a:pt x="194" y="105"/>
                  </a:moveTo>
                  <a:cubicBezTo>
                    <a:pt x="194" y="54"/>
                    <a:pt x="36" y="1"/>
                    <a:pt x="1" y="105"/>
                  </a:cubicBezTo>
                  <a:cubicBezTo>
                    <a:pt x="1" y="154"/>
                    <a:pt x="155" y="206"/>
                    <a:pt x="194"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
            <p:cNvSpPr/>
            <p:nvPr/>
          </p:nvSpPr>
          <p:spPr>
            <a:xfrm>
              <a:off x="4587758" y="1044344"/>
              <a:ext cx="13777" cy="5540"/>
            </a:xfrm>
            <a:custGeom>
              <a:rect b="b" l="l" r="r" t="t"/>
              <a:pathLst>
                <a:path extrusionOk="0" h="184" w="386">
                  <a:moveTo>
                    <a:pt x="386" y="0"/>
                  </a:moveTo>
                  <a:lnTo>
                    <a:pt x="0" y="0"/>
                  </a:lnTo>
                  <a:lnTo>
                    <a:pt x="0"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
            <p:cNvSpPr/>
            <p:nvPr/>
          </p:nvSpPr>
          <p:spPr>
            <a:xfrm>
              <a:off x="1383487" y="1046392"/>
              <a:ext cx="14063" cy="4276"/>
            </a:xfrm>
            <a:custGeom>
              <a:rect b="b" l="l" r="r" t="t"/>
              <a:pathLst>
                <a:path extrusionOk="0" h="142" w="394">
                  <a:moveTo>
                    <a:pt x="296" y="26"/>
                  </a:moveTo>
                  <a:cubicBezTo>
                    <a:pt x="241" y="0"/>
                    <a:pt x="1" y="69"/>
                    <a:pt x="101" y="115"/>
                  </a:cubicBezTo>
                  <a:cubicBezTo>
                    <a:pt x="157" y="141"/>
                    <a:pt x="394" y="72"/>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
            <p:cNvSpPr/>
            <p:nvPr/>
          </p:nvSpPr>
          <p:spPr>
            <a:xfrm>
              <a:off x="1352685" y="1044224"/>
              <a:ext cx="23914" cy="5992"/>
            </a:xfrm>
            <a:custGeom>
              <a:rect b="b" l="l" r="r" t="t"/>
              <a:pathLst>
                <a:path extrusionOk="0" h="199" w="670">
                  <a:moveTo>
                    <a:pt x="578" y="4"/>
                  </a:moveTo>
                  <a:cubicBezTo>
                    <a:pt x="246" y="0"/>
                    <a:pt x="86" y="75"/>
                    <a:pt x="1" y="187"/>
                  </a:cubicBezTo>
                  <a:cubicBezTo>
                    <a:pt x="304" y="179"/>
                    <a:pt x="669" y="199"/>
                    <a:pt x="578" y="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
            <p:cNvSpPr/>
            <p:nvPr/>
          </p:nvSpPr>
          <p:spPr>
            <a:xfrm>
              <a:off x="172142" y="1046392"/>
              <a:ext cx="14063" cy="4276"/>
            </a:xfrm>
            <a:custGeom>
              <a:rect b="b" l="l" r="r" t="t"/>
              <a:pathLst>
                <a:path extrusionOk="0" h="142" w="394">
                  <a:moveTo>
                    <a:pt x="293" y="26"/>
                  </a:moveTo>
                  <a:cubicBezTo>
                    <a:pt x="240" y="0"/>
                    <a:pt x="1" y="69"/>
                    <a:pt x="100" y="115"/>
                  </a:cubicBezTo>
                  <a:cubicBezTo>
                    <a:pt x="152" y="141"/>
                    <a:pt x="394"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
            <p:cNvSpPr/>
            <p:nvPr/>
          </p:nvSpPr>
          <p:spPr>
            <a:xfrm>
              <a:off x="8593739" y="1038172"/>
              <a:ext cx="27555" cy="10117"/>
            </a:xfrm>
            <a:custGeom>
              <a:rect b="b" l="l" r="r" t="t"/>
              <a:pathLst>
                <a:path extrusionOk="0" h="336" w="772">
                  <a:moveTo>
                    <a:pt x="772" y="299"/>
                  </a:moveTo>
                  <a:lnTo>
                    <a:pt x="772" y="27"/>
                  </a:lnTo>
                  <a:cubicBezTo>
                    <a:pt x="332" y="0"/>
                    <a:pt x="48" y="47"/>
                    <a:pt x="1" y="208"/>
                  </a:cubicBezTo>
                  <a:cubicBezTo>
                    <a:pt x="260" y="235"/>
                    <a:pt x="367" y="336"/>
                    <a:pt x="772"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
            <p:cNvSpPr/>
            <p:nvPr/>
          </p:nvSpPr>
          <p:spPr>
            <a:xfrm>
              <a:off x="7967347" y="1041273"/>
              <a:ext cx="6924" cy="6233"/>
            </a:xfrm>
            <a:custGeom>
              <a:rect b="b" l="l" r="r" t="t"/>
              <a:pathLst>
                <a:path extrusionOk="0" h="207" w="194">
                  <a:moveTo>
                    <a:pt x="193" y="102"/>
                  </a:moveTo>
                  <a:cubicBezTo>
                    <a:pt x="193" y="53"/>
                    <a:pt x="38" y="1"/>
                    <a:pt x="0" y="102"/>
                  </a:cubicBezTo>
                  <a:cubicBezTo>
                    <a:pt x="0" y="155"/>
                    <a:pt x="156" y="207"/>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
            <p:cNvSpPr/>
            <p:nvPr/>
          </p:nvSpPr>
          <p:spPr>
            <a:xfrm>
              <a:off x="7664395" y="1033445"/>
              <a:ext cx="29910" cy="13760"/>
            </a:xfrm>
            <a:custGeom>
              <a:rect b="b" l="l" r="r" t="t"/>
              <a:pathLst>
                <a:path extrusionOk="0" h="457" w="838">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
            <p:cNvSpPr/>
            <p:nvPr/>
          </p:nvSpPr>
          <p:spPr>
            <a:xfrm>
              <a:off x="7595581" y="1038564"/>
              <a:ext cx="7031" cy="6203"/>
            </a:xfrm>
            <a:custGeom>
              <a:rect b="b" l="l" r="r" t="t"/>
              <a:pathLst>
                <a:path extrusionOk="0" h="206" w="197">
                  <a:moveTo>
                    <a:pt x="195" y="104"/>
                  </a:moveTo>
                  <a:cubicBezTo>
                    <a:pt x="197" y="53"/>
                    <a:pt x="39" y="0"/>
                    <a:pt x="1" y="104"/>
                  </a:cubicBezTo>
                  <a:cubicBezTo>
                    <a:pt x="4" y="153"/>
                    <a:pt x="160" y="205"/>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
            <p:cNvSpPr/>
            <p:nvPr/>
          </p:nvSpPr>
          <p:spPr>
            <a:xfrm>
              <a:off x="4274669" y="1031639"/>
              <a:ext cx="58821" cy="12737"/>
            </a:xfrm>
            <a:custGeom>
              <a:rect b="b" l="l" r="r" t="t"/>
              <a:pathLst>
                <a:path extrusionOk="0" h="423" w="1648">
                  <a:moveTo>
                    <a:pt x="673" y="422"/>
                  </a:moveTo>
                  <a:cubicBezTo>
                    <a:pt x="1648" y="59"/>
                    <a:pt x="1" y="1"/>
                    <a:pt x="673" y="4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
            <p:cNvSpPr/>
            <p:nvPr/>
          </p:nvSpPr>
          <p:spPr>
            <a:xfrm>
              <a:off x="4615241" y="1038955"/>
              <a:ext cx="13777" cy="2740"/>
            </a:xfrm>
            <a:custGeom>
              <a:rect b="b" l="l" r="r" t="t"/>
              <a:pathLst>
                <a:path extrusionOk="0" h="91" w="386">
                  <a:moveTo>
                    <a:pt x="386" y="1"/>
                  </a:moveTo>
                  <a:cubicBezTo>
                    <a:pt x="236" y="20"/>
                    <a:pt x="6" y="2"/>
                    <a:pt x="1" y="91"/>
                  </a:cubicBezTo>
                  <a:cubicBezTo>
                    <a:pt x="151" y="70"/>
                    <a:pt x="382" y="87"/>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
            <p:cNvSpPr/>
            <p:nvPr/>
          </p:nvSpPr>
          <p:spPr>
            <a:xfrm>
              <a:off x="4078435" y="1036215"/>
              <a:ext cx="13777" cy="5480"/>
            </a:xfrm>
            <a:custGeom>
              <a:rect b="b" l="l" r="r" t="t"/>
              <a:pathLst>
                <a:path extrusionOk="0" h="182" w="386">
                  <a:moveTo>
                    <a:pt x="386" y="0"/>
                  </a:moveTo>
                  <a:lnTo>
                    <a:pt x="1" y="0"/>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
            <p:cNvSpPr/>
            <p:nvPr/>
          </p:nvSpPr>
          <p:spPr>
            <a:xfrm>
              <a:off x="3059719" y="1035854"/>
              <a:ext cx="6924" cy="6173"/>
            </a:xfrm>
            <a:custGeom>
              <a:rect b="b" l="l" r="r" t="t"/>
              <a:pathLst>
                <a:path extrusionOk="0" h="205" w="194">
                  <a:moveTo>
                    <a:pt x="193" y="104"/>
                  </a:moveTo>
                  <a:cubicBezTo>
                    <a:pt x="193" y="53"/>
                    <a:pt x="37" y="0"/>
                    <a:pt x="0" y="104"/>
                  </a:cubicBezTo>
                  <a:cubicBezTo>
                    <a:pt x="0" y="152"/>
                    <a:pt x="158" y="204"/>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
            <p:cNvSpPr/>
            <p:nvPr/>
          </p:nvSpPr>
          <p:spPr>
            <a:xfrm>
              <a:off x="1352649" y="1033114"/>
              <a:ext cx="7031" cy="6233"/>
            </a:xfrm>
            <a:custGeom>
              <a:rect b="b" l="l" r="r" t="t"/>
              <a:pathLst>
                <a:path extrusionOk="0" h="207" w="197">
                  <a:moveTo>
                    <a:pt x="194" y="103"/>
                  </a:moveTo>
                  <a:cubicBezTo>
                    <a:pt x="196" y="52"/>
                    <a:pt x="40" y="0"/>
                    <a:pt x="2" y="103"/>
                  </a:cubicBezTo>
                  <a:cubicBezTo>
                    <a:pt x="1" y="154"/>
                    <a:pt x="157" y="206"/>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
            <p:cNvSpPr/>
            <p:nvPr/>
          </p:nvSpPr>
          <p:spPr>
            <a:xfrm>
              <a:off x="8786439" y="1024653"/>
              <a:ext cx="27840" cy="18457"/>
            </a:xfrm>
            <a:custGeom>
              <a:rect b="b" l="l" r="r" t="t"/>
              <a:pathLst>
                <a:path extrusionOk="0" h="613" w="780">
                  <a:moveTo>
                    <a:pt x="0" y="293"/>
                  </a:moveTo>
                  <a:cubicBezTo>
                    <a:pt x="780" y="613"/>
                    <a:pt x="455" y="0"/>
                    <a:pt x="0" y="2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
            <p:cNvSpPr/>
            <p:nvPr/>
          </p:nvSpPr>
          <p:spPr>
            <a:xfrm>
              <a:off x="6508158" y="1030344"/>
              <a:ext cx="6924" cy="6233"/>
            </a:xfrm>
            <a:custGeom>
              <a:rect b="b" l="l" r="r" t="t"/>
              <a:pathLst>
                <a:path extrusionOk="0" h="207" w="194">
                  <a:moveTo>
                    <a:pt x="191" y="104"/>
                  </a:moveTo>
                  <a:cubicBezTo>
                    <a:pt x="193" y="54"/>
                    <a:pt x="38" y="1"/>
                    <a:pt x="0" y="104"/>
                  </a:cubicBezTo>
                  <a:cubicBezTo>
                    <a:pt x="0" y="155"/>
                    <a:pt x="158" y="207"/>
                    <a:pt x="191"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
            <p:cNvSpPr/>
            <p:nvPr/>
          </p:nvSpPr>
          <p:spPr>
            <a:xfrm>
              <a:off x="8755352" y="1029952"/>
              <a:ext cx="14027" cy="4246"/>
            </a:xfrm>
            <a:custGeom>
              <a:rect b="b" l="l" r="r" t="t"/>
              <a:pathLst>
                <a:path extrusionOk="0" h="141" w="393">
                  <a:moveTo>
                    <a:pt x="100" y="117"/>
                  </a:moveTo>
                  <a:cubicBezTo>
                    <a:pt x="153" y="140"/>
                    <a:pt x="392" y="74"/>
                    <a:pt x="293" y="27"/>
                  </a:cubicBezTo>
                  <a:cubicBezTo>
                    <a:pt x="241" y="1"/>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
            <p:cNvSpPr/>
            <p:nvPr/>
          </p:nvSpPr>
          <p:spPr>
            <a:xfrm>
              <a:off x="2188838" y="1029922"/>
              <a:ext cx="14099" cy="4276"/>
            </a:xfrm>
            <a:custGeom>
              <a:rect b="b" l="l" r="r" t="t"/>
              <a:pathLst>
                <a:path extrusionOk="0" h="142" w="395">
                  <a:moveTo>
                    <a:pt x="294" y="26"/>
                  </a:moveTo>
                  <a:cubicBezTo>
                    <a:pt x="241" y="0"/>
                    <a:pt x="1" y="71"/>
                    <a:pt x="104" y="116"/>
                  </a:cubicBezTo>
                  <a:cubicBezTo>
                    <a:pt x="155" y="141"/>
                    <a:pt x="395"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
            <p:cNvSpPr/>
            <p:nvPr/>
          </p:nvSpPr>
          <p:spPr>
            <a:xfrm>
              <a:off x="1111837" y="1030705"/>
              <a:ext cx="13777" cy="2740"/>
            </a:xfrm>
            <a:custGeom>
              <a:rect b="b" l="l" r="r" t="t"/>
              <a:pathLst>
                <a:path extrusionOk="0" h="91" w="386">
                  <a:moveTo>
                    <a:pt x="385" y="0"/>
                  </a:moveTo>
                  <a:cubicBezTo>
                    <a:pt x="235" y="21"/>
                    <a:pt x="5" y="2"/>
                    <a:pt x="0" y="90"/>
                  </a:cubicBezTo>
                  <a:cubicBezTo>
                    <a:pt x="150" y="72"/>
                    <a:pt x="379" y="90"/>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
            <p:cNvSpPr/>
            <p:nvPr/>
          </p:nvSpPr>
          <p:spPr>
            <a:xfrm>
              <a:off x="798462" y="1029952"/>
              <a:ext cx="14063" cy="4246"/>
            </a:xfrm>
            <a:custGeom>
              <a:rect b="b" l="l" r="r" t="t"/>
              <a:pathLst>
                <a:path extrusionOk="0" h="141" w="394">
                  <a:moveTo>
                    <a:pt x="102" y="117"/>
                  </a:moveTo>
                  <a:cubicBezTo>
                    <a:pt x="155" y="140"/>
                    <a:pt x="393" y="74"/>
                    <a:pt x="294" y="27"/>
                  </a:cubicBezTo>
                  <a:cubicBezTo>
                    <a:pt x="242" y="1"/>
                    <a:pt x="1"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
            <p:cNvSpPr/>
            <p:nvPr/>
          </p:nvSpPr>
          <p:spPr>
            <a:xfrm>
              <a:off x="8889624" y="1022335"/>
              <a:ext cx="23950" cy="6052"/>
            </a:xfrm>
            <a:custGeom>
              <a:rect b="b" l="l" r="r" t="t"/>
              <a:pathLst>
                <a:path extrusionOk="0" h="201" w="671">
                  <a:moveTo>
                    <a:pt x="582" y="6"/>
                  </a:moveTo>
                  <a:cubicBezTo>
                    <a:pt x="249" y="0"/>
                    <a:pt x="88" y="76"/>
                    <a:pt x="1" y="187"/>
                  </a:cubicBezTo>
                  <a:cubicBezTo>
                    <a:pt x="305" y="181"/>
                    <a:pt x="670" y="200"/>
                    <a:pt x="582"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
            <p:cNvSpPr/>
            <p:nvPr/>
          </p:nvSpPr>
          <p:spPr>
            <a:xfrm>
              <a:off x="8769521" y="1022215"/>
              <a:ext cx="23878" cy="5811"/>
            </a:xfrm>
            <a:custGeom>
              <a:rect b="b" l="l" r="r" t="t"/>
              <a:pathLst>
                <a:path extrusionOk="0" h="193" w="669">
                  <a:moveTo>
                    <a:pt x="474" y="192"/>
                  </a:moveTo>
                  <a:cubicBezTo>
                    <a:pt x="474" y="102"/>
                    <a:pt x="630" y="85"/>
                    <a:pt x="669" y="11"/>
                  </a:cubicBezTo>
                  <a:cubicBezTo>
                    <a:pt x="363" y="21"/>
                    <a:pt x="1" y="0"/>
                    <a:pt x="88"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
            <p:cNvSpPr/>
            <p:nvPr/>
          </p:nvSpPr>
          <p:spPr>
            <a:xfrm>
              <a:off x="2894501" y="1017036"/>
              <a:ext cx="13813" cy="10960"/>
            </a:xfrm>
            <a:custGeom>
              <a:rect b="b" l="l" r="r" t="t"/>
              <a:pathLst>
                <a:path extrusionOk="0" h="364" w="387">
                  <a:moveTo>
                    <a:pt x="387" y="0"/>
                  </a:moveTo>
                  <a:lnTo>
                    <a:pt x="0" y="0"/>
                  </a:lnTo>
                  <a:lnTo>
                    <a:pt x="0" y="363"/>
                  </a:lnTo>
                  <a:lnTo>
                    <a:pt x="387" y="36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
            <p:cNvSpPr/>
            <p:nvPr/>
          </p:nvSpPr>
          <p:spPr>
            <a:xfrm>
              <a:off x="6738584" y="1021733"/>
              <a:ext cx="14099" cy="4336"/>
            </a:xfrm>
            <a:custGeom>
              <a:rect b="b" l="l" r="r" t="t"/>
              <a:pathLst>
                <a:path extrusionOk="0" h="144" w="395">
                  <a:moveTo>
                    <a:pt x="294" y="26"/>
                  </a:moveTo>
                  <a:cubicBezTo>
                    <a:pt x="241" y="1"/>
                    <a:pt x="0" y="70"/>
                    <a:pt x="98" y="117"/>
                  </a:cubicBezTo>
                  <a:cubicBezTo>
                    <a:pt x="154" y="143"/>
                    <a:pt x="395"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
            <p:cNvSpPr/>
            <p:nvPr/>
          </p:nvSpPr>
          <p:spPr>
            <a:xfrm>
              <a:off x="8222008" y="1019776"/>
              <a:ext cx="13777" cy="2770"/>
            </a:xfrm>
            <a:custGeom>
              <a:rect b="b" l="l" r="r" t="t"/>
              <a:pathLst>
                <a:path extrusionOk="0" h="92" w="386">
                  <a:moveTo>
                    <a:pt x="385" y="1"/>
                  </a:moveTo>
                  <a:cubicBezTo>
                    <a:pt x="238" y="23"/>
                    <a:pt x="7" y="4"/>
                    <a:pt x="0" y="92"/>
                  </a:cubicBezTo>
                  <a:cubicBezTo>
                    <a:pt x="149" y="71"/>
                    <a:pt x="383" y="89"/>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
            <p:cNvSpPr/>
            <p:nvPr/>
          </p:nvSpPr>
          <p:spPr>
            <a:xfrm>
              <a:off x="6521935" y="1019294"/>
              <a:ext cx="20666" cy="3734"/>
            </a:xfrm>
            <a:custGeom>
              <a:rect b="b" l="l" r="r" t="t"/>
              <a:pathLst>
                <a:path extrusionOk="0" h="124" w="579">
                  <a:moveTo>
                    <a:pt x="579" y="17"/>
                  </a:moveTo>
                  <a:cubicBezTo>
                    <a:pt x="352" y="30"/>
                    <a:pt x="31" y="1"/>
                    <a:pt x="1" y="108"/>
                  </a:cubicBezTo>
                  <a:cubicBezTo>
                    <a:pt x="226" y="94"/>
                    <a:pt x="547" y="124"/>
                    <a:pt x="579" y="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
            <p:cNvSpPr/>
            <p:nvPr/>
          </p:nvSpPr>
          <p:spPr>
            <a:xfrm>
              <a:off x="8841547" y="1013875"/>
              <a:ext cx="6889" cy="6293"/>
            </a:xfrm>
            <a:custGeom>
              <a:rect b="b" l="l" r="r" t="t"/>
              <a:pathLst>
                <a:path extrusionOk="0" h="209" w="193">
                  <a:moveTo>
                    <a:pt x="192" y="105"/>
                  </a:moveTo>
                  <a:cubicBezTo>
                    <a:pt x="192" y="54"/>
                    <a:pt x="38" y="1"/>
                    <a:pt x="1" y="105"/>
                  </a:cubicBezTo>
                  <a:cubicBezTo>
                    <a:pt x="1" y="156"/>
                    <a:pt x="153" y="208"/>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
            <p:cNvSpPr/>
            <p:nvPr/>
          </p:nvSpPr>
          <p:spPr>
            <a:xfrm>
              <a:off x="8689143" y="1014266"/>
              <a:ext cx="21523" cy="6474"/>
            </a:xfrm>
            <a:custGeom>
              <a:rect b="b" l="l" r="r" t="t"/>
              <a:pathLst>
                <a:path extrusionOk="0" h="215" w="603">
                  <a:moveTo>
                    <a:pt x="603" y="184"/>
                  </a:moveTo>
                  <a:lnTo>
                    <a:pt x="603" y="1"/>
                  </a:lnTo>
                  <a:lnTo>
                    <a:pt x="27" y="1"/>
                  </a:lnTo>
                  <a:cubicBezTo>
                    <a:pt x="1" y="164"/>
                    <a:pt x="219" y="215"/>
                    <a:pt x="603" y="1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
            <p:cNvSpPr/>
            <p:nvPr/>
          </p:nvSpPr>
          <p:spPr>
            <a:xfrm>
              <a:off x="1398585" y="1001199"/>
              <a:ext cx="37120" cy="15868"/>
            </a:xfrm>
            <a:custGeom>
              <a:rect b="b" l="l" r="r" t="t"/>
              <a:pathLst>
                <a:path extrusionOk="0" h="527" w="1040">
                  <a:moveTo>
                    <a:pt x="837" y="526"/>
                  </a:moveTo>
                  <a:cubicBezTo>
                    <a:pt x="1040" y="0"/>
                    <a:pt x="1" y="490"/>
                    <a:pt x="837" y="5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
            <p:cNvSpPr/>
            <p:nvPr/>
          </p:nvSpPr>
          <p:spPr>
            <a:xfrm>
              <a:off x="8160190" y="1003397"/>
              <a:ext cx="29946" cy="10990"/>
            </a:xfrm>
            <a:custGeom>
              <a:rect b="b" l="l" r="r" t="t"/>
              <a:pathLst>
                <a:path extrusionOk="0" h="365" w="839">
                  <a:moveTo>
                    <a:pt x="576" y="0"/>
                  </a:moveTo>
                  <a:cubicBezTo>
                    <a:pt x="744" y="291"/>
                    <a:pt x="77" y="188"/>
                    <a:pt x="0" y="364"/>
                  </a:cubicBezTo>
                  <a:lnTo>
                    <a:pt x="770" y="364"/>
                  </a:lnTo>
                  <a:cubicBezTo>
                    <a:pt x="736" y="229"/>
                    <a:pt x="838" y="28"/>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
            <p:cNvSpPr/>
            <p:nvPr/>
          </p:nvSpPr>
          <p:spPr>
            <a:xfrm>
              <a:off x="6535676" y="1011556"/>
              <a:ext cx="13777" cy="2740"/>
            </a:xfrm>
            <a:custGeom>
              <a:rect b="b" l="l" r="r" t="t"/>
              <a:pathLst>
                <a:path extrusionOk="0" h="91" w="386">
                  <a:moveTo>
                    <a:pt x="386" y="1"/>
                  </a:moveTo>
                  <a:cubicBezTo>
                    <a:pt x="238" y="20"/>
                    <a:pt x="6" y="5"/>
                    <a:pt x="1" y="91"/>
                  </a:cubicBezTo>
                  <a:cubicBezTo>
                    <a:pt x="149" y="71"/>
                    <a:pt x="383" y="89"/>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
            <p:cNvSpPr/>
            <p:nvPr/>
          </p:nvSpPr>
          <p:spPr>
            <a:xfrm>
              <a:off x="5072882" y="1010864"/>
              <a:ext cx="14027" cy="4215"/>
            </a:xfrm>
            <a:custGeom>
              <a:rect b="b" l="l" r="r" t="t"/>
              <a:pathLst>
                <a:path extrusionOk="0" h="140" w="393">
                  <a:moveTo>
                    <a:pt x="295" y="24"/>
                  </a:moveTo>
                  <a:cubicBezTo>
                    <a:pt x="242" y="0"/>
                    <a:pt x="1" y="68"/>
                    <a:pt x="101" y="114"/>
                  </a:cubicBezTo>
                  <a:cubicBezTo>
                    <a:pt x="154" y="140"/>
                    <a:pt x="393" y="72"/>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
            <p:cNvSpPr/>
            <p:nvPr/>
          </p:nvSpPr>
          <p:spPr>
            <a:xfrm>
              <a:off x="2137299" y="1006107"/>
              <a:ext cx="22700" cy="8190"/>
            </a:xfrm>
            <a:custGeom>
              <a:rect b="b" l="l" r="r" t="t"/>
              <a:pathLst>
                <a:path extrusionOk="0" h="272" w="636">
                  <a:moveTo>
                    <a:pt x="2" y="272"/>
                  </a:moveTo>
                  <a:lnTo>
                    <a:pt x="386" y="272"/>
                  </a:lnTo>
                  <a:cubicBezTo>
                    <a:pt x="399" y="156"/>
                    <a:pt x="635" y="146"/>
                    <a:pt x="581" y="0"/>
                  </a:cubicBezTo>
                  <a:lnTo>
                    <a:pt x="1" y="0"/>
                  </a:lnTo>
                  <a:cubicBezTo>
                    <a:pt x="2" y="92"/>
                    <a:pt x="2" y="182"/>
                    <a:pt x="2"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
            <p:cNvSpPr/>
            <p:nvPr/>
          </p:nvSpPr>
          <p:spPr>
            <a:xfrm>
              <a:off x="8748427" y="1008094"/>
              <a:ext cx="14063" cy="4246"/>
            </a:xfrm>
            <a:custGeom>
              <a:rect b="b" l="l" r="r" t="t"/>
              <a:pathLst>
                <a:path extrusionOk="0" h="141" w="394">
                  <a:moveTo>
                    <a:pt x="102" y="116"/>
                  </a:moveTo>
                  <a:cubicBezTo>
                    <a:pt x="156" y="141"/>
                    <a:pt x="393" y="73"/>
                    <a:pt x="294" y="24"/>
                  </a:cubicBezTo>
                  <a:cubicBezTo>
                    <a:pt x="240" y="1"/>
                    <a:pt x="0" y="69"/>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
            <p:cNvSpPr/>
            <p:nvPr/>
          </p:nvSpPr>
          <p:spPr>
            <a:xfrm>
              <a:off x="6880209" y="999151"/>
              <a:ext cx="20273" cy="13550"/>
            </a:xfrm>
            <a:custGeom>
              <a:rect b="b" l="l" r="r" t="t"/>
              <a:pathLst>
                <a:path extrusionOk="0" h="450" w="568">
                  <a:moveTo>
                    <a:pt x="375" y="413"/>
                  </a:moveTo>
                  <a:cubicBezTo>
                    <a:pt x="386" y="358"/>
                    <a:pt x="404" y="306"/>
                    <a:pt x="567" y="321"/>
                  </a:cubicBezTo>
                  <a:lnTo>
                    <a:pt x="567" y="139"/>
                  </a:lnTo>
                  <a:cubicBezTo>
                    <a:pt x="92" y="0"/>
                    <a:pt x="1" y="449"/>
                    <a:pt x="375"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
            <p:cNvSpPr/>
            <p:nvPr/>
          </p:nvSpPr>
          <p:spPr>
            <a:xfrm>
              <a:off x="6081319" y="1005986"/>
              <a:ext cx="23985" cy="6052"/>
            </a:xfrm>
            <a:custGeom>
              <a:rect b="b" l="l" r="r" t="t"/>
              <a:pathLst>
                <a:path extrusionOk="0" h="201" w="672">
                  <a:moveTo>
                    <a:pt x="582" y="6"/>
                  </a:moveTo>
                  <a:cubicBezTo>
                    <a:pt x="250" y="0"/>
                    <a:pt x="84" y="76"/>
                    <a:pt x="1" y="187"/>
                  </a:cubicBezTo>
                  <a:cubicBezTo>
                    <a:pt x="306" y="178"/>
                    <a:pt x="672" y="200"/>
                    <a:pt x="582"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
            <p:cNvSpPr/>
            <p:nvPr/>
          </p:nvSpPr>
          <p:spPr>
            <a:xfrm>
              <a:off x="7809090" y="997917"/>
              <a:ext cx="33551" cy="17283"/>
            </a:xfrm>
            <a:custGeom>
              <a:rect b="b" l="l" r="r" t="t"/>
              <a:pathLst>
                <a:path extrusionOk="0" h="574" w="940">
                  <a:moveTo>
                    <a:pt x="0" y="91"/>
                  </a:moveTo>
                  <a:lnTo>
                    <a:pt x="0" y="274"/>
                  </a:lnTo>
                  <a:cubicBezTo>
                    <a:pt x="354" y="574"/>
                    <a:pt x="940" y="1"/>
                    <a:pt x="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
            <p:cNvSpPr/>
            <p:nvPr/>
          </p:nvSpPr>
          <p:spPr>
            <a:xfrm>
              <a:off x="6497700" y="1005384"/>
              <a:ext cx="14027" cy="4246"/>
            </a:xfrm>
            <a:custGeom>
              <a:rect b="b" l="l" r="r" t="t"/>
              <a:pathLst>
                <a:path extrusionOk="0" h="141" w="393">
                  <a:moveTo>
                    <a:pt x="293" y="26"/>
                  </a:moveTo>
                  <a:cubicBezTo>
                    <a:pt x="240" y="1"/>
                    <a:pt x="1" y="70"/>
                    <a:pt x="101" y="117"/>
                  </a:cubicBezTo>
                  <a:cubicBezTo>
                    <a:pt x="153" y="140"/>
                    <a:pt x="392" y="71"/>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
            <p:cNvSpPr/>
            <p:nvPr/>
          </p:nvSpPr>
          <p:spPr>
            <a:xfrm>
              <a:off x="4315893" y="986867"/>
              <a:ext cx="37870" cy="26858"/>
            </a:xfrm>
            <a:custGeom>
              <a:rect b="b" l="l" r="r" t="t"/>
              <a:pathLst>
                <a:path extrusionOk="0" h="892" w="1061">
                  <a:moveTo>
                    <a:pt x="1061" y="549"/>
                  </a:moveTo>
                  <a:lnTo>
                    <a:pt x="1061" y="368"/>
                  </a:lnTo>
                  <a:cubicBezTo>
                    <a:pt x="280" y="1"/>
                    <a:pt x="1" y="891"/>
                    <a:pt x="1061"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
            <p:cNvSpPr/>
            <p:nvPr/>
          </p:nvSpPr>
          <p:spPr>
            <a:xfrm>
              <a:off x="9025396" y="995177"/>
              <a:ext cx="22629" cy="8250"/>
            </a:xfrm>
            <a:custGeom>
              <a:rect b="b" l="l" r="r" t="t"/>
              <a:pathLst>
                <a:path extrusionOk="0" h="274" w="634">
                  <a:moveTo>
                    <a:pt x="634" y="0"/>
                  </a:moveTo>
                  <a:lnTo>
                    <a:pt x="248" y="0"/>
                  </a:lnTo>
                  <a:cubicBezTo>
                    <a:pt x="235" y="117"/>
                    <a:pt x="0" y="126"/>
                    <a:pt x="54" y="273"/>
                  </a:cubicBezTo>
                  <a:lnTo>
                    <a:pt x="634"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
            <p:cNvSpPr/>
            <p:nvPr/>
          </p:nvSpPr>
          <p:spPr>
            <a:xfrm>
              <a:off x="17418" y="997526"/>
              <a:ext cx="6889" cy="6203"/>
            </a:xfrm>
            <a:custGeom>
              <a:rect b="b" l="l" r="r" t="t"/>
              <a:pathLst>
                <a:path extrusionOk="0" h="206" w="193">
                  <a:moveTo>
                    <a:pt x="193" y="104"/>
                  </a:moveTo>
                  <a:cubicBezTo>
                    <a:pt x="193" y="53"/>
                    <a:pt x="39" y="1"/>
                    <a:pt x="1" y="104"/>
                  </a:cubicBezTo>
                  <a:cubicBezTo>
                    <a:pt x="1" y="155"/>
                    <a:pt x="156" y="206"/>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
            <p:cNvSpPr/>
            <p:nvPr/>
          </p:nvSpPr>
          <p:spPr>
            <a:xfrm>
              <a:off x="8669441" y="994816"/>
              <a:ext cx="6924" cy="6233"/>
            </a:xfrm>
            <a:custGeom>
              <a:rect b="b" l="l" r="r" t="t"/>
              <a:pathLst>
                <a:path extrusionOk="0" h="207" w="194">
                  <a:moveTo>
                    <a:pt x="191" y="104"/>
                  </a:moveTo>
                  <a:cubicBezTo>
                    <a:pt x="194" y="53"/>
                    <a:pt x="37" y="1"/>
                    <a:pt x="1" y="104"/>
                  </a:cubicBezTo>
                  <a:cubicBezTo>
                    <a:pt x="1" y="155"/>
                    <a:pt x="157" y="207"/>
                    <a:pt x="191"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
            <p:cNvSpPr/>
            <p:nvPr/>
          </p:nvSpPr>
          <p:spPr>
            <a:xfrm>
              <a:off x="8318769" y="986958"/>
              <a:ext cx="39547" cy="16771"/>
            </a:xfrm>
            <a:custGeom>
              <a:rect b="b" l="l" r="r" t="t"/>
              <a:pathLst>
                <a:path extrusionOk="0" h="557" w="1108">
                  <a:moveTo>
                    <a:pt x="955" y="455"/>
                  </a:moveTo>
                  <a:cubicBezTo>
                    <a:pt x="1107" y="143"/>
                    <a:pt x="774" y="57"/>
                    <a:pt x="375" y="1"/>
                  </a:cubicBezTo>
                  <a:cubicBezTo>
                    <a:pt x="0" y="175"/>
                    <a:pt x="173" y="557"/>
                    <a:pt x="955"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
            <p:cNvSpPr/>
            <p:nvPr/>
          </p:nvSpPr>
          <p:spPr>
            <a:xfrm>
              <a:off x="5664759" y="997164"/>
              <a:ext cx="14063" cy="4276"/>
            </a:xfrm>
            <a:custGeom>
              <a:rect b="b" l="l" r="r" t="t"/>
              <a:pathLst>
                <a:path extrusionOk="0" h="142" w="394">
                  <a:moveTo>
                    <a:pt x="295" y="26"/>
                  </a:moveTo>
                  <a:cubicBezTo>
                    <a:pt x="244" y="1"/>
                    <a:pt x="1" y="70"/>
                    <a:pt x="103" y="116"/>
                  </a:cubicBezTo>
                  <a:cubicBezTo>
                    <a:pt x="158" y="142"/>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
            <p:cNvSpPr/>
            <p:nvPr/>
          </p:nvSpPr>
          <p:spPr>
            <a:xfrm>
              <a:off x="695313" y="997164"/>
              <a:ext cx="13956" cy="4276"/>
            </a:xfrm>
            <a:custGeom>
              <a:rect b="b" l="l" r="r" t="t"/>
              <a:pathLst>
                <a:path extrusionOk="0" h="142" w="391">
                  <a:moveTo>
                    <a:pt x="293" y="26"/>
                  </a:moveTo>
                  <a:cubicBezTo>
                    <a:pt x="238" y="1"/>
                    <a:pt x="1" y="70"/>
                    <a:pt x="97" y="116"/>
                  </a:cubicBezTo>
                  <a:cubicBezTo>
                    <a:pt x="153" y="142"/>
                    <a:pt x="391"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
            <p:cNvSpPr/>
            <p:nvPr/>
          </p:nvSpPr>
          <p:spPr>
            <a:xfrm>
              <a:off x="8745108" y="995177"/>
              <a:ext cx="13813" cy="2740"/>
            </a:xfrm>
            <a:custGeom>
              <a:rect b="b" l="l" r="r" t="t"/>
              <a:pathLst>
                <a:path extrusionOk="0" h="91" w="387">
                  <a:moveTo>
                    <a:pt x="387" y="0"/>
                  </a:moveTo>
                  <a:cubicBezTo>
                    <a:pt x="237" y="21"/>
                    <a:pt x="7" y="2"/>
                    <a:pt x="1" y="90"/>
                  </a:cubicBezTo>
                  <a:cubicBezTo>
                    <a:pt x="151" y="71"/>
                    <a:pt x="382"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
            <p:cNvSpPr/>
            <p:nvPr/>
          </p:nvSpPr>
          <p:spPr>
            <a:xfrm>
              <a:off x="6404865" y="973409"/>
              <a:ext cx="52754" cy="24540"/>
            </a:xfrm>
            <a:custGeom>
              <a:rect b="b" l="l" r="r" t="t"/>
              <a:pathLst>
                <a:path extrusionOk="0" h="815" w="1478">
                  <a:moveTo>
                    <a:pt x="0" y="815"/>
                  </a:moveTo>
                  <a:cubicBezTo>
                    <a:pt x="1478" y="680"/>
                    <a:pt x="33" y="0"/>
                    <a:pt x="0" y="8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
            <p:cNvSpPr/>
            <p:nvPr/>
          </p:nvSpPr>
          <p:spPr>
            <a:xfrm>
              <a:off x="674576" y="994424"/>
              <a:ext cx="14063" cy="4306"/>
            </a:xfrm>
            <a:custGeom>
              <a:rect b="b" l="l" r="r" t="t"/>
              <a:pathLst>
                <a:path extrusionOk="0" h="143" w="394">
                  <a:moveTo>
                    <a:pt x="292" y="25"/>
                  </a:moveTo>
                  <a:cubicBezTo>
                    <a:pt x="242" y="1"/>
                    <a:pt x="1" y="70"/>
                    <a:pt x="100" y="115"/>
                  </a:cubicBezTo>
                  <a:cubicBezTo>
                    <a:pt x="156" y="143"/>
                    <a:pt x="394"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
            <p:cNvSpPr/>
            <p:nvPr/>
          </p:nvSpPr>
          <p:spPr>
            <a:xfrm>
              <a:off x="3218012" y="986656"/>
              <a:ext cx="7031" cy="6203"/>
            </a:xfrm>
            <a:custGeom>
              <a:rect b="b" l="l" r="r" t="t"/>
              <a:pathLst>
                <a:path extrusionOk="0" h="206" w="197">
                  <a:moveTo>
                    <a:pt x="194" y="101"/>
                  </a:moveTo>
                  <a:cubicBezTo>
                    <a:pt x="196" y="52"/>
                    <a:pt x="38" y="0"/>
                    <a:pt x="1" y="101"/>
                  </a:cubicBezTo>
                  <a:cubicBezTo>
                    <a:pt x="1" y="153"/>
                    <a:pt x="160" y="205"/>
                    <a:pt x="194"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
            <p:cNvSpPr/>
            <p:nvPr/>
          </p:nvSpPr>
          <p:spPr>
            <a:xfrm>
              <a:off x="6962443" y="981538"/>
              <a:ext cx="22522" cy="8160"/>
            </a:xfrm>
            <a:custGeom>
              <a:rect b="b" l="l" r="r" t="t"/>
              <a:pathLst>
                <a:path extrusionOk="0" h="271" w="631">
                  <a:moveTo>
                    <a:pt x="577" y="0"/>
                  </a:moveTo>
                  <a:lnTo>
                    <a:pt x="0" y="0"/>
                  </a:lnTo>
                  <a:lnTo>
                    <a:pt x="0" y="271"/>
                  </a:lnTo>
                  <a:lnTo>
                    <a:pt x="384" y="271"/>
                  </a:lnTo>
                  <a:cubicBezTo>
                    <a:pt x="396" y="157"/>
                    <a:pt x="631" y="147"/>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
            <p:cNvSpPr/>
            <p:nvPr/>
          </p:nvSpPr>
          <p:spPr>
            <a:xfrm>
              <a:off x="6645821" y="981448"/>
              <a:ext cx="20666" cy="8220"/>
            </a:xfrm>
            <a:custGeom>
              <a:rect b="b" l="l" r="r" t="t"/>
              <a:pathLst>
                <a:path extrusionOk="0" h="273" w="579">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
            <p:cNvSpPr/>
            <p:nvPr/>
          </p:nvSpPr>
          <p:spPr>
            <a:xfrm>
              <a:off x="3613656" y="986175"/>
              <a:ext cx="14099" cy="4306"/>
            </a:xfrm>
            <a:custGeom>
              <a:rect b="b" l="l" r="r" t="t"/>
              <a:pathLst>
                <a:path extrusionOk="0" h="143" w="395">
                  <a:moveTo>
                    <a:pt x="292" y="27"/>
                  </a:moveTo>
                  <a:cubicBezTo>
                    <a:pt x="238" y="0"/>
                    <a:pt x="0" y="71"/>
                    <a:pt x="102" y="117"/>
                  </a:cubicBezTo>
                  <a:cubicBezTo>
                    <a:pt x="153" y="143"/>
                    <a:pt x="395" y="75"/>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
            <p:cNvSpPr/>
            <p:nvPr/>
          </p:nvSpPr>
          <p:spPr>
            <a:xfrm>
              <a:off x="2213180" y="983886"/>
              <a:ext cx="6853" cy="6203"/>
            </a:xfrm>
            <a:custGeom>
              <a:rect b="b" l="l" r="r" t="t"/>
              <a:pathLst>
                <a:path extrusionOk="0" h="206" w="192">
                  <a:moveTo>
                    <a:pt x="191" y="103"/>
                  </a:moveTo>
                  <a:cubicBezTo>
                    <a:pt x="192" y="53"/>
                    <a:pt x="35" y="1"/>
                    <a:pt x="0" y="103"/>
                  </a:cubicBezTo>
                  <a:cubicBezTo>
                    <a:pt x="0" y="153"/>
                    <a:pt x="154" y="206"/>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
            <p:cNvSpPr/>
            <p:nvPr/>
          </p:nvSpPr>
          <p:spPr>
            <a:xfrm>
              <a:off x="8115218" y="983495"/>
              <a:ext cx="14063" cy="4276"/>
            </a:xfrm>
            <a:custGeom>
              <a:rect b="b" l="l" r="r" t="t"/>
              <a:pathLst>
                <a:path extrusionOk="0" h="142" w="394">
                  <a:moveTo>
                    <a:pt x="294" y="24"/>
                  </a:moveTo>
                  <a:cubicBezTo>
                    <a:pt x="242" y="1"/>
                    <a:pt x="0" y="69"/>
                    <a:pt x="101" y="116"/>
                  </a:cubicBezTo>
                  <a:cubicBezTo>
                    <a:pt x="156" y="142"/>
                    <a:pt x="393"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
            <p:cNvSpPr/>
            <p:nvPr/>
          </p:nvSpPr>
          <p:spPr>
            <a:xfrm>
              <a:off x="275363" y="983495"/>
              <a:ext cx="13991" cy="4276"/>
            </a:xfrm>
            <a:custGeom>
              <a:rect b="b" l="l" r="r" t="t"/>
              <a:pathLst>
                <a:path extrusionOk="0" h="142" w="392">
                  <a:moveTo>
                    <a:pt x="294" y="24"/>
                  </a:moveTo>
                  <a:cubicBezTo>
                    <a:pt x="240" y="1"/>
                    <a:pt x="0" y="69"/>
                    <a:pt x="99" y="116"/>
                  </a:cubicBezTo>
                  <a:cubicBezTo>
                    <a:pt x="154" y="142"/>
                    <a:pt x="392"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
            <p:cNvSpPr/>
            <p:nvPr/>
          </p:nvSpPr>
          <p:spPr>
            <a:xfrm>
              <a:off x="6800509" y="980725"/>
              <a:ext cx="14063" cy="4306"/>
            </a:xfrm>
            <a:custGeom>
              <a:rect b="b" l="l" r="r" t="t"/>
              <a:pathLst>
                <a:path extrusionOk="0" h="143" w="394">
                  <a:moveTo>
                    <a:pt x="295" y="27"/>
                  </a:moveTo>
                  <a:cubicBezTo>
                    <a:pt x="240" y="0"/>
                    <a:pt x="0" y="71"/>
                    <a:pt x="102" y="119"/>
                  </a:cubicBezTo>
                  <a:cubicBezTo>
                    <a:pt x="154" y="142"/>
                    <a:pt x="393" y="74"/>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
            <p:cNvSpPr/>
            <p:nvPr/>
          </p:nvSpPr>
          <p:spPr>
            <a:xfrm>
              <a:off x="6539352" y="975667"/>
              <a:ext cx="23843" cy="5902"/>
            </a:xfrm>
            <a:custGeom>
              <a:rect b="b" l="l" r="r" t="t"/>
              <a:pathLst>
                <a:path extrusionOk="0" h="196" w="668">
                  <a:moveTo>
                    <a:pt x="476" y="195"/>
                  </a:moveTo>
                  <a:cubicBezTo>
                    <a:pt x="476" y="103"/>
                    <a:pt x="632" y="87"/>
                    <a:pt x="668" y="14"/>
                  </a:cubicBezTo>
                  <a:cubicBezTo>
                    <a:pt x="368" y="22"/>
                    <a:pt x="1" y="1"/>
                    <a:pt x="91"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
            <p:cNvSpPr/>
            <p:nvPr/>
          </p:nvSpPr>
          <p:spPr>
            <a:xfrm>
              <a:off x="6026211" y="972897"/>
              <a:ext cx="7139" cy="6263"/>
            </a:xfrm>
            <a:custGeom>
              <a:rect b="b" l="l" r="r" t="t"/>
              <a:pathLst>
                <a:path extrusionOk="0" h="208" w="200">
                  <a:moveTo>
                    <a:pt x="197" y="105"/>
                  </a:moveTo>
                  <a:cubicBezTo>
                    <a:pt x="199" y="54"/>
                    <a:pt x="40" y="0"/>
                    <a:pt x="5" y="105"/>
                  </a:cubicBezTo>
                  <a:cubicBezTo>
                    <a:pt x="1" y="157"/>
                    <a:pt x="157" y="208"/>
                    <a:pt x="197"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
            <p:cNvSpPr/>
            <p:nvPr/>
          </p:nvSpPr>
          <p:spPr>
            <a:xfrm>
              <a:off x="5523884" y="970578"/>
              <a:ext cx="13777" cy="5480"/>
            </a:xfrm>
            <a:custGeom>
              <a:rect b="b" l="l" r="r" t="t"/>
              <a:pathLst>
                <a:path extrusionOk="0" h="182" w="386">
                  <a:moveTo>
                    <a:pt x="386" y="0"/>
                  </a:moveTo>
                  <a:lnTo>
                    <a:pt x="1" y="0"/>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
            <p:cNvSpPr/>
            <p:nvPr/>
          </p:nvSpPr>
          <p:spPr>
            <a:xfrm>
              <a:off x="2133837" y="972536"/>
              <a:ext cx="13991" cy="4246"/>
            </a:xfrm>
            <a:custGeom>
              <a:rect b="b" l="l" r="r" t="t"/>
              <a:pathLst>
                <a:path extrusionOk="0" h="141" w="392">
                  <a:moveTo>
                    <a:pt x="99" y="117"/>
                  </a:moveTo>
                  <a:cubicBezTo>
                    <a:pt x="154" y="140"/>
                    <a:pt x="392" y="72"/>
                    <a:pt x="292" y="24"/>
                  </a:cubicBezTo>
                  <a:cubicBezTo>
                    <a:pt x="240" y="1"/>
                    <a:pt x="0" y="71"/>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
            <p:cNvSpPr/>
            <p:nvPr/>
          </p:nvSpPr>
          <p:spPr>
            <a:xfrm>
              <a:off x="560255" y="967869"/>
              <a:ext cx="21594" cy="6383"/>
            </a:xfrm>
            <a:custGeom>
              <a:rect b="b" l="l" r="r" t="t"/>
              <a:pathLst>
                <a:path extrusionOk="0" h="212" w="605">
                  <a:moveTo>
                    <a:pt x="605" y="182"/>
                  </a:moveTo>
                  <a:lnTo>
                    <a:pt x="605" y="0"/>
                  </a:lnTo>
                  <a:lnTo>
                    <a:pt x="25" y="0"/>
                  </a:lnTo>
                  <a:cubicBezTo>
                    <a:pt x="0" y="162"/>
                    <a:pt x="217" y="212"/>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
            <p:cNvSpPr/>
            <p:nvPr/>
          </p:nvSpPr>
          <p:spPr>
            <a:xfrm>
              <a:off x="5224358" y="964346"/>
              <a:ext cx="13956" cy="4276"/>
            </a:xfrm>
            <a:custGeom>
              <a:rect b="b" l="l" r="r" t="t"/>
              <a:pathLst>
                <a:path extrusionOk="0" h="142" w="391">
                  <a:moveTo>
                    <a:pt x="292" y="26"/>
                  </a:moveTo>
                  <a:cubicBezTo>
                    <a:pt x="238" y="1"/>
                    <a:pt x="1" y="70"/>
                    <a:pt x="100" y="117"/>
                  </a:cubicBezTo>
                  <a:cubicBezTo>
                    <a:pt x="152" y="142"/>
                    <a:pt x="391" y="71"/>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
            <p:cNvSpPr/>
            <p:nvPr/>
          </p:nvSpPr>
          <p:spPr>
            <a:xfrm>
              <a:off x="1976293" y="959800"/>
              <a:ext cx="34158" cy="8822"/>
            </a:xfrm>
            <a:custGeom>
              <a:rect b="b" l="l" r="r" t="t"/>
              <a:pathLst>
                <a:path extrusionOk="0" h="293" w="957">
                  <a:moveTo>
                    <a:pt x="78" y="177"/>
                  </a:moveTo>
                  <a:cubicBezTo>
                    <a:pt x="323" y="182"/>
                    <a:pt x="347" y="293"/>
                    <a:pt x="659" y="268"/>
                  </a:cubicBezTo>
                  <a:cubicBezTo>
                    <a:pt x="956" y="45"/>
                    <a:pt x="1" y="1"/>
                    <a:pt x="78"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
            <p:cNvSpPr/>
            <p:nvPr/>
          </p:nvSpPr>
          <p:spPr>
            <a:xfrm>
              <a:off x="4673704" y="961606"/>
              <a:ext cx="13991" cy="4276"/>
            </a:xfrm>
            <a:custGeom>
              <a:rect b="b" l="l" r="r" t="t"/>
              <a:pathLst>
                <a:path extrusionOk="0" h="142" w="392">
                  <a:moveTo>
                    <a:pt x="99" y="117"/>
                  </a:moveTo>
                  <a:cubicBezTo>
                    <a:pt x="154" y="142"/>
                    <a:pt x="391" y="72"/>
                    <a:pt x="292" y="25"/>
                  </a:cubicBezTo>
                  <a:cubicBezTo>
                    <a:pt x="240" y="1"/>
                    <a:pt x="1"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
            <p:cNvSpPr/>
            <p:nvPr/>
          </p:nvSpPr>
          <p:spPr>
            <a:xfrm>
              <a:off x="4050953" y="959047"/>
              <a:ext cx="13777" cy="6805"/>
            </a:xfrm>
            <a:custGeom>
              <a:rect b="b" l="l" r="r" t="t"/>
              <a:pathLst>
                <a:path extrusionOk="0" h="226" w="386">
                  <a:moveTo>
                    <a:pt x="385" y="110"/>
                  </a:moveTo>
                  <a:cubicBezTo>
                    <a:pt x="345" y="1"/>
                    <a:pt x="171" y="56"/>
                    <a:pt x="0" y="110"/>
                  </a:cubicBezTo>
                  <a:cubicBezTo>
                    <a:pt x="0" y="202"/>
                    <a:pt x="336" y="225"/>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
            <p:cNvSpPr/>
            <p:nvPr/>
          </p:nvSpPr>
          <p:spPr>
            <a:xfrm>
              <a:off x="1228799" y="959649"/>
              <a:ext cx="13777" cy="2740"/>
            </a:xfrm>
            <a:custGeom>
              <a:rect b="b" l="l" r="r" t="t"/>
              <a:pathLst>
                <a:path extrusionOk="0" h="91" w="386">
                  <a:moveTo>
                    <a:pt x="386" y="0"/>
                  </a:moveTo>
                  <a:cubicBezTo>
                    <a:pt x="236" y="20"/>
                    <a:pt x="6" y="3"/>
                    <a:pt x="1" y="90"/>
                  </a:cubicBezTo>
                  <a:cubicBezTo>
                    <a:pt x="151" y="71"/>
                    <a:pt x="381" y="89"/>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
            <p:cNvSpPr/>
            <p:nvPr/>
          </p:nvSpPr>
          <p:spPr>
            <a:xfrm>
              <a:off x="707377" y="951460"/>
              <a:ext cx="27162" cy="10930"/>
            </a:xfrm>
            <a:custGeom>
              <a:rect b="b" l="l" r="r" t="t"/>
              <a:pathLst>
                <a:path extrusionOk="0" h="363" w="761">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
            <p:cNvSpPr/>
            <p:nvPr/>
          </p:nvSpPr>
          <p:spPr>
            <a:xfrm>
              <a:off x="4456947" y="953477"/>
              <a:ext cx="13849" cy="7467"/>
            </a:xfrm>
            <a:custGeom>
              <a:rect b="b" l="l" r="r" t="t"/>
              <a:pathLst>
                <a:path extrusionOk="0" h="248" w="388">
                  <a:moveTo>
                    <a:pt x="388" y="114"/>
                  </a:moveTo>
                  <a:cubicBezTo>
                    <a:pt x="385" y="21"/>
                    <a:pt x="48" y="0"/>
                    <a:pt x="0" y="114"/>
                  </a:cubicBezTo>
                  <a:cubicBezTo>
                    <a:pt x="219" y="105"/>
                    <a:pt x="303" y="247"/>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
            <p:cNvSpPr/>
            <p:nvPr/>
          </p:nvSpPr>
          <p:spPr>
            <a:xfrm>
              <a:off x="819806" y="948690"/>
              <a:ext cx="25556" cy="10990"/>
            </a:xfrm>
            <a:custGeom>
              <a:rect b="b" l="l" r="r" t="t"/>
              <a:pathLst>
                <a:path extrusionOk="0" h="365" w="716">
                  <a:moveTo>
                    <a:pt x="83" y="364"/>
                  </a:moveTo>
                  <a:lnTo>
                    <a:pt x="660" y="364"/>
                  </a:lnTo>
                  <a:cubicBezTo>
                    <a:pt x="716" y="158"/>
                    <a:pt x="614" y="22"/>
                    <a:pt x="274" y="0"/>
                  </a:cubicBezTo>
                  <a:cubicBezTo>
                    <a:pt x="214" y="123"/>
                    <a:pt x="0" y="174"/>
                    <a:pt x="83"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
            <p:cNvSpPr/>
            <p:nvPr/>
          </p:nvSpPr>
          <p:spPr>
            <a:xfrm>
              <a:off x="4564915" y="943601"/>
              <a:ext cx="36621" cy="17976"/>
            </a:xfrm>
            <a:custGeom>
              <a:rect b="b" l="l" r="r" t="t"/>
              <a:pathLst>
                <a:path extrusionOk="0" h="597" w="1026">
                  <a:moveTo>
                    <a:pt x="1026" y="169"/>
                  </a:moveTo>
                  <a:cubicBezTo>
                    <a:pt x="411" y="225"/>
                    <a:pt x="429" y="1"/>
                    <a:pt x="64" y="169"/>
                  </a:cubicBezTo>
                  <a:cubicBezTo>
                    <a:pt x="1" y="596"/>
                    <a:pt x="954" y="413"/>
                    <a:pt x="1026" y="1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
            <p:cNvSpPr/>
            <p:nvPr/>
          </p:nvSpPr>
          <p:spPr>
            <a:xfrm>
              <a:off x="1159949" y="951068"/>
              <a:ext cx="7031" cy="6263"/>
            </a:xfrm>
            <a:custGeom>
              <a:rect b="b" l="l" r="r" t="t"/>
              <a:pathLst>
                <a:path extrusionOk="0" h="208" w="197">
                  <a:moveTo>
                    <a:pt x="194" y="103"/>
                  </a:moveTo>
                  <a:cubicBezTo>
                    <a:pt x="196" y="52"/>
                    <a:pt x="38" y="1"/>
                    <a:pt x="1" y="103"/>
                  </a:cubicBezTo>
                  <a:cubicBezTo>
                    <a:pt x="1" y="154"/>
                    <a:pt x="160" y="207"/>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
            <p:cNvSpPr/>
            <p:nvPr/>
          </p:nvSpPr>
          <p:spPr>
            <a:xfrm>
              <a:off x="5771549" y="946010"/>
              <a:ext cx="20737" cy="8190"/>
            </a:xfrm>
            <a:custGeom>
              <a:rect b="b" l="l" r="r" t="t"/>
              <a:pathLst>
                <a:path extrusionOk="0" h="272" w="581">
                  <a:moveTo>
                    <a:pt x="580" y="0"/>
                  </a:moveTo>
                  <a:lnTo>
                    <a:pt x="1" y="0"/>
                  </a:lnTo>
                  <a:lnTo>
                    <a:pt x="1" y="272"/>
                  </a:lnTo>
                  <a:lnTo>
                    <a:pt x="580" y="27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
            <p:cNvSpPr/>
            <p:nvPr/>
          </p:nvSpPr>
          <p:spPr>
            <a:xfrm>
              <a:off x="4662532" y="945980"/>
              <a:ext cx="14705" cy="9485"/>
            </a:xfrm>
            <a:custGeom>
              <a:rect b="b" l="l" r="r" t="t"/>
              <a:pathLst>
                <a:path extrusionOk="0" h="315" w="412">
                  <a:moveTo>
                    <a:pt x="412" y="272"/>
                  </a:moveTo>
                  <a:lnTo>
                    <a:pt x="412" y="89"/>
                  </a:lnTo>
                  <a:cubicBezTo>
                    <a:pt x="219" y="89"/>
                    <a:pt x="183" y="16"/>
                    <a:pt x="25" y="0"/>
                  </a:cubicBezTo>
                  <a:cubicBezTo>
                    <a:pt x="45" y="144"/>
                    <a:pt x="1" y="315"/>
                    <a:pt x="412"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
            <p:cNvSpPr/>
            <p:nvPr/>
          </p:nvSpPr>
          <p:spPr>
            <a:xfrm>
              <a:off x="805351" y="947967"/>
              <a:ext cx="14027" cy="4246"/>
            </a:xfrm>
            <a:custGeom>
              <a:rect b="b" l="l" r="r" t="t"/>
              <a:pathLst>
                <a:path extrusionOk="0" h="141" w="393">
                  <a:moveTo>
                    <a:pt x="294" y="24"/>
                  </a:moveTo>
                  <a:cubicBezTo>
                    <a:pt x="241" y="1"/>
                    <a:pt x="1" y="69"/>
                    <a:pt x="99" y="117"/>
                  </a:cubicBezTo>
                  <a:cubicBezTo>
                    <a:pt x="156" y="140"/>
                    <a:pt x="392"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
            <p:cNvSpPr/>
            <p:nvPr/>
          </p:nvSpPr>
          <p:spPr>
            <a:xfrm>
              <a:off x="8779551" y="942668"/>
              <a:ext cx="13849" cy="6745"/>
            </a:xfrm>
            <a:custGeom>
              <a:rect b="b" l="l" r="r" t="t"/>
              <a:pathLst>
                <a:path extrusionOk="0" h="224" w="388">
                  <a:moveTo>
                    <a:pt x="388" y="111"/>
                  </a:moveTo>
                  <a:cubicBezTo>
                    <a:pt x="346" y="0"/>
                    <a:pt x="171" y="55"/>
                    <a:pt x="0" y="111"/>
                  </a:cubicBezTo>
                  <a:cubicBezTo>
                    <a:pt x="4" y="200"/>
                    <a:pt x="336" y="224"/>
                    <a:pt x="388"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
            <p:cNvSpPr/>
            <p:nvPr/>
          </p:nvSpPr>
          <p:spPr>
            <a:xfrm>
              <a:off x="8996236" y="939747"/>
              <a:ext cx="14063" cy="4276"/>
            </a:xfrm>
            <a:custGeom>
              <a:rect b="b" l="l" r="r" t="t"/>
              <a:pathLst>
                <a:path extrusionOk="0" h="142" w="394">
                  <a:moveTo>
                    <a:pt x="294" y="26"/>
                  </a:moveTo>
                  <a:cubicBezTo>
                    <a:pt x="238" y="1"/>
                    <a:pt x="0" y="69"/>
                    <a:pt x="100" y="117"/>
                  </a:cubicBezTo>
                  <a:cubicBezTo>
                    <a:pt x="152" y="142"/>
                    <a:pt x="393"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
            <p:cNvSpPr/>
            <p:nvPr/>
          </p:nvSpPr>
          <p:spPr>
            <a:xfrm>
              <a:off x="8913574" y="939747"/>
              <a:ext cx="14170" cy="4276"/>
            </a:xfrm>
            <a:custGeom>
              <a:rect b="b" l="l" r="r" t="t"/>
              <a:pathLst>
                <a:path extrusionOk="0" h="142" w="397">
                  <a:moveTo>
                    <a:pt x="296" y="26"/>
                  </a:moveTo>
                  <a:cubicBezTo>
                    <a:pt x="242" y="1"/>
                    <a:pt x="1" y="69"/>
                    <a:pt x="104" y="117"/>
                  </a:cubicBezTo>
                  <a:cubicBezTo>
                    <a:pt x="157" y="142"/>
                    <a:pt x="396" y="73"/>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
            <p:cNvSpPr/>
            <p:nvPr/>
          </p:nvSpPr>
          <p:spPr>
            <a:xfrm>
              <a:off x="8571146" y="928758"/>
              <a:ext cx="22629" cy="11773"/>
            </a:xfrm>
            <a:custGeom>
              <a:rect b="b" l="l" r="r" t="t"/>
              <a:pathLst>
                <a:path extrusionOk="0" h="391" w="634">
                  <a:moveTo>
                    <a:pt x="634" y="391"/>
                  </a:moveTo>
                  <a:lnTo>
                    <a:pt x="634" y="28"/>
                  </a:lnTo>
                  <a:cubicBezTo>
                    <a:pt x="124" y="0"/>
                    <a:pt x="0" y="154"/>
                    <a:pt x="54" y="3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
            <p:cNvSpPr/>
            <p:nvPr/>
          </p:nvSpPr>
          <p:spPr>
            <a:xfrm>
              <a:off x="1713958" y="937007"/>
              <a:ext cx="14063" cy="4276"/>
            </a:xfrm>
            <a:custGeom>
              <a:rect b="b" l="l" r="r" t="t"/>
              <a:pathLst>
                <a:path extrusionOk="0" h="142" w="394">
                  <a:moveTo>
                    <a:pt x="291" y="25"/>
                  </a:moveTo>
                  <a:cubicBezTo>
                    <a:pt x="238" y="0"/>
                    <a:pt x="0" y="70"/>
                    <a:pt x="101" y="117"/>
                  </a:cubicBezTo>
                  <a:cubicBezTo>
                    <a:pt x="152" y="141"/>
                    <a:pt x="393"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
            <p:cNvSpPr/>
            <p:nvPr/>
          </p:nvSpPr>
          <p:spPr>
            <a:xfrm>
              <a:off x="1690009" y="924091"/>
              <a:ext cx="22950" cy="13730"/>
            </a:xfrm>
            <a:custGeom>
              <a:rect b="b" l="l" r="r" t="t"/>
              <a:pathLst>
                <a:path extrusionOk="0" h="456" w="643">
                  <a:moveTo>
                    <a:pt x="0" y="91"/>
                  </a:moveTo>
                  <a:lnTo>
                    <a:pt x="0" y="456"/>
                  </a:lnTo>
                  <a:lnTo>
                    <a:pt x="580" y="456"/>
                  </a:lnTo>
                  <a:cubicBezTo>
                    <a:pt x="630" y="218"/>
                    <a:pt x="643" y="0"/>
                    <a:pt x="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
            <p:cNvSpPr/>
            <p:nvPr/>
          </p:nvSpPr>
          <p:spPr>
            <a:xfrm>
              <a:off x="8063751" y="924091"/>
              <a:ext cx="26841" cy="13068"/>
            </a:xfrm>
            <a:custGeom>
              <a:rect b="b" l="l" r="r" t="t"/>
              <a:pathLst>
                <a:path extrusionOk="0" h="434" w="752">
                  <a:moveTo>
                    <a:pt x="191" y="0"/>
                  </a:moveTo>
                  <a:cubicBezTo>
                    <a:pt x="209" y="159"/>
                    <a:pt x="150" y="283"/>
                    <a:pt x="0" y="363"/>
                  </a:cubicBezTo>
                  <a:cubicBezTo>
                    <a:pt x="658" y="433"/>
                    <a:pt x="752" y="17"/>
                    <a:pt x="1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
            <p:cNvSpPr/>
            <p:nvPr/>
          </p:nvSpPr>
          <p:spPr>
            <a:xfrm>
              <a:off x="3851185" y="928878"/>
              <a:ext cx="13849" cy="7407"/>
            </a:xfrm>
            <a:custGeom>
              <a:rect b="b" l="l" r="r" t="t"/>
              <a:pathLst>
                <a:path extrusionOk="0" h="246" w="388">
                  <a:moveTo>
                    <a:pt x="388" y="114"/>
                  </a:moveTo>
                  <a:cubicBezTo>
                    <a:pt x="385" y="22"/>
                    <a:pt x="50" y="0"/>
                    <a:pt x="0" y="114"/>
                  </a:cubicBezTo>
                  <a:cubicBezTo>
                    <a:pt x="219" y="103"/>
                    <a:pt x="304" y="246"/>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7"/>
            <p:cNvSpPr/>
            <p:nvPr/>
          </p:nvSpPr>
          <p:spPr>
            <a:xfrm>
              <a:off x="1486672" y="931558"/>
              <a:ext cx="14206" cy="4306"/>
            </a:xfrm>
            <a:custGeom>
              <a:rect b="b" l="l" r="r" t="t"/>
              <a:pathLst>
                <a:path extrusionOk="0" h="143" w="398">
                  <a:moveTo>
                    <a:pt x="296" y="25"/>
                  </a:moveTo>
                  <a:cubicBezTo>
                    <a:pt x="242" y="0"/>
                    <a:pt x="1" y="69"/>
                    <a:pt x="104" y="115"/>
                  </a:cubicBezTo>
                  <a:cubicBezTo>
                    <a:pt x="158" y="142"/>
                    <a:pt x="398" y="72"/>
                    <a:pt x="296"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7"/>
            <p:cNvSpPr/>
            <p:nvPr/>
          </p:nvSpPr>
          <p:spPr>
            <a:xfrm>
              <a:off x="506003" y="929179"/>
              <a:ext cx="7031" cy="6293"/>
            </a:xfrm>
            <a:custGeom>
              <a:rect b="b" l="l" r="r" t="t"/>
              <a:pathLst>
                <a:path extrusionOk="0" h="209" w="197">
                  <a:moveTo>
                    <a:pt x="197" y="104"/>
                  </a:moveTo>
                  <a:cubicBezTo>
                    <a:pt x="197" y="53"/>
                    <a:pt x="37" y="1"/>
                    <a:pt x="4" y="104"/>
                  </a:cubicBezTo>
                  <a:cubicBezTo>
                    <a:pt x="1" y="155"/>
                    <a:pt x="160" y="208"/>
                    <a:pt x="197"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
            <p:cNvSpPr/>
            <p:nvPr/>
          </p:nvSpPr>
          <p:spPr>
            <a:xfrm>
              <a:off x="217006" y="925988"/>
              <a:ext cx="27626" cy="9906"/>
            </a:xfrm>
            <a:custGeom>
              <a:rect b="b" l="l" r="r" t="t"/>
              <a:pathLst>
                <a:path extrusionOk="0" h="329" w="774">
                  <a:moveTo>
                    <a:pt x="774" y="120"/>
                  </a:moveTo>
                  <a:cubicBezTo>
                    <a:pt x="514" y="2"/>
                    <a:pt x="54" y="1"/>
                    <a:pt x="1" y="210"/>
                  </a:cubicBezTo>
                  <a:cubicBezTo>
                    <a:pt x="257" y="327"/>
                    <a:pt x="719" y="329"/>
                    <a:pt x="774" y="1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
            <p:cNvSpPr/>
            <p:nvPr/>
          </p:nvSpPr>
          <p:spPr>
            <a:xfrm>
              <a:off x="4081219" y="915751"/>
              <a:ext cx="37120" cy="16560"/>
            </a:xfrm>
            <a:custGeom>
              <a:rect b="b" l="l" r="r" t="t"/>
              <a:pathLst>
                <a:path extrusionOk="0" h="550" w="1040">
                  <a:moveTo>
                    <a:pt x="887" y="550"/>
                  </a:moveTo>
                  <a:cubicBezTo>
                    <a:pt x="1040" y="0"/>
                    <a:pt x="1" y="490"/>
                    <a:pt x="887" y="5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
            <p:cNvSpPr/>
            <p:nvPr/>
          </p:nvSpPr>
          <p:spPr>
            <a:xfrm>
              <a:off x="806207" y="924272"/>
              <a:ext cx="34086" cy="8822"/>
            </a:xfrm>
            <a:custGeom>
              <a:rect b="b" l="l" r="r" t="t"/>
              <a:pathLst>
                <a:path extrusionOk="0" h="293" w="955">
                  <a:moveTo>
                    <a:pt x="75" y="177"/>
                  </a:moveTo>
                  <a:cubicBezTo>
                    <a:pt x="321" y="182"/>
                    <a:pt x="345" y="293"/>
                    <a:pt x="655" y="267"/>
                  </a:cubicBezTo>
                  <a:cubicBezTo>
                    <a:pt x="954" y="44"/>
                    <a:pt x="0" y="1"/>
                    <a:pt x="75"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
            <p:cNvSpPr/>
            <p:nvPr/>
          </p:nvSpPr>
          <p:spPr>
            <a:xfrm>
              <a:off x="6903837" y="926078"/>
              <a:ext cx="13991" cy="4276"/>
            </a:xfrm>
            <a:custGeom>
              <a:rect b="b" l="l" r="r" t="t"/>
              <a:pathLst>
                <a:path extrusionOk="0" h="142" w="392">
                  <a:moveTo>
                    <a:pt x="294" y="25"/>
                  </a:moveTo>
                  <a:cubicBezTo>
                    <a:pt x="239" y="1"/>
                    <a:pt x="0" y="70"/>
                    <a:pt x="98" y="117"/>
                  </a:cubicBezTo>
                  <a:cubicBezTo>
                    <a:pt x="153" y="142"/>
                    <a:pt x="392"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
            <p:cNvSpPr/>
            <p:nvPr/>
          </p:nvSpPr>
          <p:spPr>
            <a:xfrm>
              <a:off x="5927023" y="918641"/>
              <a:ext cx="25556" cy="10960"/>
            </a:xfrm>
            <a:custGeom>
              <a:rect b="b" l="l" r="r" t="t"/>
              <a:pathLst>
                <a:path extrusionOk="0" h="364" w="716">
                  <a:moveTo>
                    <a:pt x="662" y="364"/>
                  </a:moveTo>
                  <a:cubicBezTo>
                    <a:pt x="716" y="158"/>
                    <a:pt x="613" y="22"/>
                    <a:pt x="275" y="1"/>
                  </a:cubicBezTo>
                  <a:cubicBezTo>
                    <a:pt x="215" y="122"/>
                    <a:pt x="1" y="173"/>
                    <a:pt x="84"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
            <p:cNvSpPr/>
            <p:nvPr/>
          </p:nvSpPr>
          <p:spPr>
            <a:xfrm>
              <a:off x="2857632" y="914908"/>
              <a:ext cx="39833" cy="15838"/>
            </a:xfrm>
            <a:custGeom>
              <a:rect b="b" l="l" r="r" t="t"/>
              <a:pathLst>
                <a:path extrusionOk="0" h="526" w="1116">
                  <a:moveTo>
                    <a:pt x="650" y="305"/>
                  </a:moveTo>
                  <a:cubicBezTo>
                    <a:pt x="1116" y="1"/>
                    <a:pt x="1" y="526"/>
                    <a:pt x="650"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
            <p:cNvSpPr/>
            <p:nvPr/>
          </p:nvSpPr>
          <p:spPr>
            <a:xfrm>
              <a:off x="2122701" y="915871"/>
              <a:ext cx="14705" cy="9545"/>
            </a:xfrm>
            <a:custGeom>
              <a:rect b="b" l="l" r="r" t="t"/>
              <a:pathLst>
                <a:path extrusionOk="0" h="317" w="412">
                  <a:moveTo>
                    <a:pt x="411" y="273"/>
                  </a:moveTo>
                  <a:lnTo>
                    <a:pt x="411" y="93"/>
                  </a:lnTo>
                  <a:cubicBezTo>
                    <a:pt x="219" y="93"/>
                    <a:pt x="182" y="18"/>
                    <a:pt x="26" y="0"/>
                  </a:cubicBezTo>
                  <a:cubicBezTo>
                    <a:pt x="46" y="144"/>
                    <a:pt x="0" y="316"/>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
            <p:cNvSpPr/>
            <p:nvPr/>
          </p:nvSpPr>
          <p:spPr>
            <a:xfrm>
              <a:off x="1855155" y="921411"/>
              <a:ext cx="13884" cy="2710"/>
            </a:xfrm>
            <a:custGeom>
              <a:rect b="b" l="l" r="r" t="t"/>
              <a:pathLst>
                <a:path extrusionOk="0" h="90" w="389">
                  <a:moveTo>
                    <a:pt x="389" y="0"/>
                  </a:moveTo>
                  <a:cubicBezTo>
                    <a:pt x="238" y="20"/>
                    <a:pt x="6" y="2"/>
                    <a:pt x="1" y="89"/>
                  </a:cubicBezTo>
                  <a:cubicBezTo>
                    <a:pt x="152" y="69"/>
                    <a:pt x="382" y="86"/>
                    <a:pt x="3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
            <p:cNvSpPr/>
            <p:nvPr/>
          </p:nvSpPr>
          <p:spPr>
            <a:xfrm>
              <a:off x="3944056" y="917828"/>
              <a:ext cx="13991" cy="4306"/>
            </a:xfrm>
            <a:custGeom>
              <a:rect b="b" l="l" r="r" t="t"/>
              <a:pathLst>
                <a:path extrusionOk="0" h="143" w="392">
                  <a:moveTo>
                    <a:pt x="293" y="28"/>
                  </a:moveTo>
                  <a:cubicBezTo>
                    <a:pt x="242" y="0"/>
                    <a:pt x="1" y="70"/>
                    <a:pt x="100" y="119"/>
                  </a:cubicBezTo>
                  <a:cubicBezTo>
                    <a:pt x="155" y="143"/>
                    <a:pt x="391" y="74"/>
                    <a:pt x="293"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
            <p:cNvSpPr/>
            <p:nvPr/>
          </p:nvSpPr>
          <p:spPr>
            <a:xfrm>
              <a:off x="750350" y="917828"/>
              <a:ext cx="13956" cy="4306"/>
            </a:xfrm>
            <a:custGeom>
              <a:rect b="b" l="l" r="r" t="t"/>
              <a:pathLst>
                <a:path extrusionOk="0" h="143" w="391">
                  <a:moveTo>
                    <a:pt x="293" y="28"/>
                  </a:moveTo>
                  <a:cubicBezTo>
                    <a:pt x="239" y="0"/>
                    <a:pt x="0" y="70"/>
                    <a:pt x="99" y="119"/>
                  </a:cubicBezTo>
                  <a:cubicBezTo>
                    <a:pt x="152" y="143"/>
                    <a:pt x="390" y="74"/>
                    <a:pt x="293"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
            <p:cNvSpPr/>
            <p:nvPr/>
          </p:nvSpPr>
          <p:spPr>
            <a:xfrm>
              <a:off x="6928108" y="913162"/>
              <a:ext cx="13777" cy="5510"/>
            </a:xfrm>
            <a:custGeom>
              <a:rect b="b" l="l" r="r" t="t"/>
              <a:pathLst>
                <a:path extrusionOk="0" h="183" w="386">
                  <a:moveTo>
                    <a:pt x="386" y="0"/>
                  </a:moveTo>
                  <a:lnTo>
                    <a:pt x="0" y="0"/>
                  </a:lnTo>
                  <a:lnTo>
                    <a:pt x="0"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
            <p:cNvSpPr/>
            <p:nvPr/>
          </p:nvSpPr>
          <p:spPr>
            <a:xfrm>
              <a:off x="3101014" y="910452"/>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
            <p:cNvSpPr/>
            <p:nvPr/>
          </p:nvSpPr>
          <p:spPr>
            <a:xfrm>
              <a:off x="2031473" y="907832"/>
              <a:ext cx="34051" cy="8882"/>
            </a:xfrm>
            <a:custGeom>
              <a:rect b="b" l="l" r="r" t="t"/>
              <a:pathLst>
                <a:path extrusionOk="0" h="295" w="954">
                  <a:moveTo>
                    <a:pt x="75" y="177"/>
                  </a:moveTo>
                  <a:cubicBezTo>
                    <a:pt x="321" y="181"/>
                    <a:pt x="341" y="295"/>
                    <a:pt x="654" y="269"/>
                  </a:cubicBezTo>
                  <a:cubicBezTo>
                    <a:pt x="953" y="44"/>
                    <a:pt x="0" y="1"/>
                    <a:pt x="75"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
            <p:cNvSpPr/>
            <p:nvPr/>
          </p:nvSpPr>
          <p:spPr>
            <a:xfrm>
              <a:off x="3083739" y="909699"/>
              <a:ext cx="13956" cy="4276"/>
            </a:xfrm>
            <a:custGeom>
              <a:rect b="b" l="l" r="r" t="t"/>
              <a:pathLst>
                <a:path extrusionOk="0" h="142" w="391">
                  <a:moveTo>
                    <a:pt x="290" y="25"/>
                  </a:moveTo>
                  <a:cubicBezTo>
                    <a:pt x="237" y="0"/>
                    <a:pt x="1" y="69"/>
                    <a:pt x="98" y="115"/>
                  </a:cubicBezTo>
                  <a:cubicBezTo>
                    <a:pt x="152" y="141"/>
                    <a:pt x="391" y="71"/>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
            <p:cNvSpPr/>
            <p:nvPr/>
          </p:nvSpPr>
          <p:spPr>
            <a:xfrm>
              <a:off x="2171849" y="910452"/>
              <a:ext cx="13706" cy="2740"/>
            </a:xfrm>
            <a:custGeom>
              <a:rect b="b" l="l" r="r" t="t"/>
              <a:pathLst>
                <a:path extrusionOk="0" h="91" w="384">
                  <a:moveTo>
                    <a:pt x="384" y="0"/>
                  </a:moveTo>
                  <a:cubicBezTo>
                    <a:pt x="235" y="20"/>
                    <a:pt x="3" y="3"/>
                    <a:pt x="0" y="90"/>
                  </a:cubicBezTo>
                  <a:cubicBezTo>
                    <a:pt x="149" y="71"/>
                    <a:pt x="377" y="88"/>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
            <p:cNvSpPr/>
            <p:nvPr/>
          </p:nvSpPr>
          <p:spPr>
            <a:xfrm>
              <a:off x="2027225" y="1577536"/>
              <a:ext cx="50683" cy="16440"/>
            </a:xfrm>
            <a:custGeom>
              <a:rect b="b" l="l" r="r" t="t"/>
              <a:pathLst>
                <a:path extrusionOk="0" h="546" w="1420">
                  <a:moveTo>
                    <a:pt x="194" y="545"/>
                  </a:moveTo>
                  <a:cubicBezTo>
                    <a:pt x="1419" y="480"/>
                    <a:pt x="207" y="1"/>
                    <a:pt x="0" y="271"/>
                  </a:cubicBezTo>
                  <a:cubicBezTo>
                    <a:pt x="226" y="288"/>
                    <a:pt x="211" y="416"/>
                    <a:pt x="19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
            <p:cNvSpPr/>
            <p:nvPr/>
          </p:nvSpPr>
          <p:spPr>
            <a:xfrm>
              <a:off x="8717625" y="1287651"/>
              <a:ext cx="34479" cy="10990"/>
            </a:xfrm>
            <a:custGeom>
              <a:rect b="b" l="l" r="r" t="t"/>
              <a:pathLst>
                <a:path extrusionOk="0" h="365" w="966">
                  <a:moveTo>
                    <a:pt x="965" y="365"/>
                  </a:moveTo>
                  <a:cubicBezTo>
                    <a:pt x="897" y="123"/>
                    <a:pt x="459" y="58"/>
                    <a:pt x="0" y="1"/>
                  </a:cubicBezTo>
                  <a:cubicBezTo>
                    <a:pt x="79" y="238"/>
                    <a:pt x="601" y="264"/>
                    <a:pt x="965"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
            <p:cNvSpPr/>
            <p:nvPr/>
          </p:nvSpPr>
          <p:spPr>
            <a:xfrm>
              <a:off x="9040779" y="1060814"/>
              <a:ext cx="36799" cy="16290"/>
            </a:xfrm>
            <a:custGeom>
              <a:rect b="b" l="l" r="r" t="t"/>
              <a:pathLst>
                <a:path extrusionOk="0" h="541" w="1031">
                  <a:moveTo>
                    <a:pt x="203" y="453"/>
                  </a:moveTo>
                  <a:cubicBezTo>
                    <a:pt x="791" y="541"/>
                    <a:pt x="1030" y="8"/>
                    <a:pt x="781" y="0"/>
                  </a:cubicBezTo>
                  <a:cubicBezTo>
                    <a:pt x="609" y="160"/>
                    <a:pt x="0" y="115"/>
                    <a:pt x="203" y="4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
            <p:cNvSpPr/>
            <p:nvPr/>
          </p:nvSpPr>
          <p:spPr>
            <a:xfrm>
              <a:off x="780616" y="988403"/>
              <a:ext cx="35264" cy="10147"/>
            </a:xfrm>
            <a:custGeom>
              <a:rect b="b" l="l" r="r" t="t"/>
              <a:pathLst>
                <a:path extrusionOk="0" h="337" w="988">
                  <a:moveTo>
                    <a:pt x="409" y="317"/>
                  </a:moveTo>
                  <a:cubicBezTo>
                    <a:pt x="487" y="161"/>
                    <a:pt x="658" y="336"/>
                    <a:pt x="987" y="317"/>
                  </a:cubicBezTo>
                  <a:lnTo>
                    <a:pt x="987" y="43"/>
                  </a:lnTo>
                  <a:cubicBezTo>
                    <a:pt x="613" y="1"/>
                    <a:pt x="1" y="289"/>
                    <a:pt x="409" y="3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
            <p:cNvSpPr/>
            <p:nvPr/>
          </p:nvSpPr>
          <p:spPr>
            <a:xfrm>
              <a:off x="754097" y="924814"/>
              <a:ext cx="37656" cy="11080"/>
            </a:xfrm>
            <a:custGeom>
              <a:rect b="b" l="l" r="r" t="t"/>
              <a:pathLst>
                <a:path extrusionOk="0" h="368" w="1055">
                  <a:moveTo>
                    <a:pt x="960" y="249"/>
                  </a:moveTo>
                  <a:cubicBezTo>
                    <a:pt x="574" y="248"/>
                    <a:pt x="715" y="1"/>
                    <a:pt x="188" y="67"/>
                  </a:cubicBezTo>
                  <a:cubicBezTo>
                    <a:pt x="1" y="288"/>
                    <a:pt x="1054" y="368"/>
                    <a:pt x="960" y="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
            <p:cNvSpPr/>
            <p:nvPr/>
          </p:nvSpPr>
          <p:spPr>
            <a:xfrm>
              <a:off x="8724086" y="2513159"/>
              <a:ext cx="13777" cy="6775"/>
            </a:xfrm>
            <a:custGeom>
              <a:rect b="b" l="l" r="r" t="t"/>
              <a:pathLst>
                <a:path extrusionOk="0" h="225" w="386">
                  <a:moveTo>
                    <a:pt x="386" y="110"/>
                  </a:moveTo>
                  <a:cubicBezTo>
                    <a:pt x="344" y="1"/>
                    <a:pt x="173" y="54"/>
                    <a:pt x="1" y="110"/>
                  </a:cubicBezTo>
                  <a:cubicBezTo>
                    <a:pt x="2" y="202"/>
                    <a:pt x="338" y="224"/>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
            <p:cNvSpPr/>
            <p:nvPr/>
          </p:nvSpPr>
          <p:spPr>
            <a:xfrm>
              <a:off x="8121679" y="2515718"/>
              <a:ext cx="14063" cy="4246"/>
            </a:xfrm>
            <a:custGeom>
              <a:rect b="b" l="l" r="r" t="t"/>
              <a:pathLst>
                <a:path extrusionOk="0" h="141" w="394">
                  <a:moveTo>
                    <a:pt x="100" y="117"/>
                  </a:moveTo>
                  <a:cubicBezTo>
                    <a:pt x="154" y="140"/>
                    <a:pt x="394" y="72"/>
                    <a:pt x="292" y="25"/>
                  </a:cubicBezTo>
                  <a:cubicBezTo>
                    <a:pt x="242" y="1"/>
                    <a:pt x="1" y="69"/>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
            <p:cNvSpPr/>
            <p:nvPr/>
          </p:nvSpPr>
          <p:spPr>
            <a:xfrm>
              <a:off x="3299282" y="2513761"/>
              <a:ext cx="21630" cy="6353"/>
            </a:xfrm>
            <a:custGeom>
              <a:rect b="b" l="l" r="r" t="t"/>
              <a:pathLst>
                <a:path extrusionOk="0" h="211" w="606">
                  <a:moveTo>
                    <a:pt x="606" y="0"/>
                  </a:moveTo>
                  <a:lnTo>
                    <a:pt x="26" y="0"/>
                  </a:lnTo>
                  <a:cubicBezTo>
                    <a:pt x="0" y="162"/>
                    <a:pt x="219" y="211"/>
                    <a:pt x="606"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
            <p:cNvSpPr/>
            <p:nvPr/>
          </p:nvSpPr>
          <p:spPr>
            <a:xfrm>
              <a:off x="168430" y="2513610"/>
              <a:ext cx="23950" cy="5962"/>
            </a:xfrm>
            <a:custGeom>
              <a:rect b="b" l="l" r="r" t="t"/>
              <a:pathLst>
                <a:path extrusionOk="0" h="198" w="671">
                  <a:moveTo>
                    <a:pt x="580" y="5"/>
                  </a:moveTo>
                  <a:cubicBezTo>
                    <a:pt x="247" y="0"/>
                    <a:pt x="84" y="73"/>
                    <a:pt x="0" y="187"/>
                  </a:cubicBezTo>
                  <a:cubicBezTo>
                    <a:pt x="302" y="176"/>
                    <a:pt x="670" y="197"/>
                    <a:pt x="580" y="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
            <p:cNvSpPr/>
            <p:nvPr/>
          </p:nvSpPr>
          <p:spPr>
            <a:xfrm>
              <a:off x="2725286" y="2512978"/>
              <a:ext cx="14134" cy="4215"/>
            </a:xfrm>
            <a:custGeom>
              <a:rect b="b" l="l" r="r" t="t"/>
              <a:pathLst>
                <a:path extrusionOk="0" h="140" w="396">
                  <a:moveTo>
                    <a:pt x="293" y="26"/>
                  </a:moveTo>
                  <a:cubicBezTo>
                    <a:pt x="242" y="0"/>
                    <a:pt x="0" y="68"/>
                    <a:pt x="103" y="116"/>
                  </a:cubicBezTo>
                  <a:cubicBezTo>
                    <a:pt x="156" y="140"/>
                    <a:pt x="396"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
            <p:cNvSpPr/>
            <p:nvPr/>
          </p:nvSpPr>
          <p:spPr>
            <a:xfrm>
              <a:off x="6944704" y="2510208"/>
              <a:ext cx="14134" cy="4336"/>
            </a:xfrm>
            <a:custGeom>
              <a:rect b="b" l="l" r="r" t="t"/>
              <a:pathLst>
                <a:path extrusionOk="0" h="144" w="396">
                  <a:moveTo>
                    <a:pt x="99" y="118"/>
                  </a:moveTo>
                  <a:cubicBezTo>
                    <a:pt x="155" y="143"/>
                    <a:pt x="396" y="74"/>
                    <a:pt x="293" y="26"/>
                  </a:cubicBezTo>
                  <a:cubicBezTo>
                    <a:pt x="239" y="1"/>
                    <a:pt x="0" y="69"/>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
            <p:cNvSpPr/>
            <p:nvPr/>
          </p:nvSpPr>
          <p:spPr>
            <a:xfrm>
              <a:off x="5251376" y="2510208"/>
              <a:ext cx="14099" cy="4246"/>
            </a:xfrm>
            <a:custGeom>
              <a:rect b="b" l="l" r="r" t="t"/>
              <a:pathLst>
                <a:path extrusionOk="0" h="141" w="395">
                  <a:moveTo>
                    <a:pt x="294" y="26"/>
                  </a:moveTo>
                  <a:cubicBezTo>
                    <a:pt x="241" y="1"/>
                    <a:pt x="1" y="69"/>
                    <a:pt x="102" y="118"/>
                  </a:cubicBezTo>
                  <a:cubicBezTo>
                    <a:pt x="155" y="141"/>
                    <a:pt x="395" y="74"/>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
            <p:cNvSpPr/>
            <p:nvPr/>
          </p:nvSpPr>
          <p:spPr>
            <a:xfrm>
              <a:off x="1882281" y="2497322"/>
              <a:ext cx="39797" cy="13670"/>
            </a:xfrm>
            <a:custGeom>
              <a:rect b="b" l="l" r="r" t="t"/>
              <a:pathLst>
                <a:path extrusionOk="0" h="454" w="1115">
                  <a:moveTo>
                    <a:pt x="579" y="1"/>
                  </a:moveTo>
                  <a:cubicBezTo>
                    <a:pt x="405" y="161"/>
                    <a:pt x="112" y="266"/>
                    <a:pt x="1" y="454"/>
                  </a:cubicBezTo>
                  <a:cubicBezTo>
                    <a:pt x="388" y="447"/>
                    <a:pt x="1114" y="142"/>
                    <a:pt x="5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7"/>
            <p:cNvSpPr/>
            <p:nvPr/>
          </p:nvSpPr>
          <p:spPr>
            <a:xfrm>
              <a:off x="1720382" y="2507498"/>
              <a:ext cx="14170" cy="4276"/>
            </a:xfrm>
            <a:custGeom>
              <a:rect b="b" l="l" r="r" t="t"/>
              <a:pathLst>
                <a:path extrusionOk="0" h="142" w="397">
                  <a:moveTo>
                    <a:pt x="101" y="116"/>
                  </a:moveTo>
                  <a:cubicBezTo>
                    <a:pt x="155" y="142"/>
                    <a:pt x="396" y="73"/>
                    <a:pt x="292" y="26"/>
                  </a:cubicBezTo>
                  <a:cubicBezTo>
                    <a:pt x="241" y="1"/>
                    <a:pt x="1" y="70"/>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
            <p:cNvSpPr/>
            <p:nvPr/>
          </p:nvSpPr>
          <p:spPr>
            <a:xfrm>
              <a:off x="1142210" y="2504758"/>
              <a:ext cx="14134" cy="4276"/>
            </a:xfrm>
            <a:custGeom>
              <a:rect b="b" l="l" r="r" t="t"/>
              <a:pathLst>
                <a:path extrusionOk="0" h="142" w="396">
                  <a:moveTo>
                    <a:pt x="102" y="117"/>
                  </a:moveTo>
                  <a:cubicBezTo>
                    <a:pt x="153" y="141"/>
                    <a:pt x="396" y="72"/>
                    <a:pt x="291" y="27"/>
                  </a:cubicBezTo>
                  <a:cubicBezTo>
                    <a:pt x="240" y="0"/>
                    <a:pt x="0" y="71"/>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
            <p:cNvSpPr/>
            <p:nvPr/>
          </p:nvSpPr>
          <p:spPr>
            <a:xfrm>
              <a:off x="2787390" y="2502019"/>
              <a:ext cx="13884" cy="4306"/>
            </a:xfrm>
            <a:custGeom>
              <a:rect b="b" l="l" r="r" t="t"/>
              <a:pathLst>
                <a:path extrusionOk="0" h="143" w="389">
                  <a:moveTo>
                    <a:pt x="98" y="118"/>
                  </a:moveTo>
                  <a:cubicBezTo>
                    <a:pt x="150" y="142"/>
                    <a:pt x="388" y="73"/>
                    <a:pt x="291" y="26"/>
                  </a:cubicBezTo>
                  <a:cubicBezTo>
                    <a:pt x="237" y="0"/>
                    <a:pt x="0" y="71"/>
                    <a:pt x="98"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
            <p:cNvSpPr/>
            <p:nvPr/>
          </p:nvSpPr>
          <p:spPr>
            <a:xfrm>
              <a:off x="2921663" y="2497322"/>
              <a:ext cx="13813" cy="5510"/>
            </a:xfrm>
            <a:custGeom>
              <a:rect b="b" l="l" r="r" t="t"/>
              <a:pathLst>
                <a:path extrusionOk="0" h="183" w="387">
                  <a:moveTo>
                    <a:pt x="387" y="1"/>
                  </a:moveTo>
                  <a:lnTo>
                    <a:pt x="0" y="1"/>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
            <p:cNvSpPr/>
            <p:nvPr/>
          </p:nvSpPr>
          <p:spPr>
            <a:xfrm>
              <a:off x="6610914" y="2494251"/>
              <a:ext cx="6996" cy="6203"/>
            </a:xfrm>
            <a:custGeom>
              <a:rect b="b" l="l" r="r" t="t"/>
              <a:pathLst>
                <a:path extrusionOk="0" h="206" w="196">
                  <a:moveTo>
                    <a:pt x="195" y="103"/>
                  </a:moveTo>
                  <a:cubicBezTo>
                    <a:pt x="195" y="53"/>
                    <a:pt x="39" y="1"/>
                    <a:pt x="3" y="103"/>
                  </a:cubicBezTo>
                  <a:cubicBezTo>
                    <a:pt x="1" y="154"/>
                    <a:pt x="160" y="206"/>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
            <p:cNvSpPr/>
            <p:nvPr/>
          </p:nvSpPr>
          <p:spPr>
            <a:xfrm>
              <a:off x="4277596" y="2494251"/>
              <a:ext cx="6889" cy="6203"/>
            </a:xfrm>
            <a:custGeom>
              <a:rect b="b" l="l" r="r" t="t"/>
              <a:pathLst>
                <a:path extrusionOk="0" h="206" w="193">
                  <a:moveTo>
                    <a:pt x="193" y="103"/>
                  </a:moveTo>
                  <a:cubicBezTo>
                    <a:pt x="193" y="53"/>
                    <a:pt x="39" y="1"/>
                    <a:pt x="1" y="103"/>
                  </a:cubicBezTo>
                  <a:cubicBezTo>
                    <a:pt x="1" y="154"/>
                    <a:pt x="156"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
            <p:cNvSpPr/>
            <p:nvPr/>
          </p:nvSpPr>
          <p:spPr>
            <a:xfrm>
              <a:off x="591664" y="2496539"/>
              <a:ext cx="13991" cy="4276"/>
            </a:xfrm>
            <a:custGeom>
              <a:rect b="b" l="l" r="r" t="t"/>
              <a:pathLst>
                <a:path extrusionOk="0" h="142" w="392">
                  <a:moveTo>
                    <a:pt x="293" y="27"/>
                  </a:moveTo>
                  <a:cubicBezTo>
                    <a:pt x="238" y="1"/>
                    <a:pt x="0" y="70"/>
                    <a:pt x="99" y="117"/>
                  </a:cubicBezTo>
                  <a:cubicBezTo>
                    <a:pt x="152" y="142"/>
                    <a:pt x="392" y="72"/>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
            <p:cNvSpPr/>
            <p:nvPr/>
          </p:nvSpPr>
          <p:spPr>
            <a:xfrm>
              <a:off x="5530380" y="2489072"/>
              <a:ext cx="20666" cy="8250"/>
            </a:xfrm>
            <a:custGeom>
              <a:rect b="b" l="l" r="r" t="t"/>
              <a:pathLst>
                <a:path extrusionOk="0" h="274" w="579">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
            <p:cNvSpPr/>
            <p:nvPr/>
          </p:nvSpPr>
          <p:spPr>
            <a:xfrm>
              <a:off x="4899633" y="2488680"/>
              <a:ext cx="33480" cy="15838"/>
            </a:xfrm>
            <a:custGeom>
              <a:rect b="b" l="l" r="r" t="t"/>
              <a:pathLst>
                <a:path extrusionOk="0" h="526" w="938">
                  <a:moveTo>
                    <a:pt x="893" y="196"/>
                  </a:moveTo>
                  <a:cubicBezTo>
                    <a:pt x="938" y="142"/>
                    <a:pt x="601" y="1"/>
                    <a:pt x="509" y="16"/>
                  </a:cubicBezTo>
                  <a:cubicBezTo>
                    <a:pt x="0" y="89"/>
                    <a:pt x="632" y="525"/>
                    <a:pt x="893" y="1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
            <p:cNvSpPr/>
            <p:nvPr/>
          </p:nvSpPr>
          <p:spPr>
            <a:xfrm>
              <a:off x="471275" y="2480310"/>
              <a:ext cx="40333" cy="14694"/>
            </a:xfrm>
            <a:custGeom>
              <a:rect b="b" l="l" r="r" t="t"/>
              <a:pathLst>
                <a:path extrusionOk="0" h="488" w="1130">
                  <a:moveTo>
                    <a:pt x="770" y="383"/>
                  </a:moveTo>
                  <a:cubicBezTo>
                    <a:pt x="1129" y="80"/>
                    <a:pt x="78" y="1"/>
                    <a:pt x="0" y="200"/>
                  </a:cubicBezTo>
                  <a:cubicBezTo>
                    <a:pt x="302" y="242"/>
                    <a:pt x="165" y="487"/>
                    <a:pt x="770" y="3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
            <p:cNvSpPr/>
            <p:nvPr/>
          </p:nvSpPr>
          <p:spPr>
            <a:xfrm>
              <a:off x="877448" y="2469923"/>
              <a:ext cx="50398" cy="17494"/>
            </a:xfrm>
            <a:custGeom>
              <a:rect b="b" l="l" r="r" t="t"/>
              <a:pathLst>
                <a:path extrusionOk="0" h="581" w="1412">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
            <p:cNvSpPr/>
            <p:nvPr/>
          </p:nvSpPr>
          <p:spPr>
            <a:xfrm>
              <a:off x="1244325" y="2467273"/>
              <a:ext cx="72027" cy="13941"/>
            </a:xfrm>
            <a:custGeom>
              <a:rect b="b" l="l" r="r" t="t"/>
              <a:pathLst>
                <a:path extrusionOk="0" h="463" w="2018">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
            <p:cNvSpPr/>
            <p:nvPr/>
          </p:nvSpPr>
          <p:spPr>
            <a:xfrm>
              <a:off x="6745044" y="2474680"/>
              <a:ext cx="14027" cy="4276"/>
            </a:xfrm>
            <a:custGeom>
              <a:rect b="b" l="l" r="r" t="t"/>
              <a:pathLst>
                <a:path extrusionOk="0" h="142" w="393">
                  <a:moveTo>
                    <a:pt x="99" y="117"/>
                  </a:moveTo>
                  <a:cubicBezTo>
                    <a:pt x="155" y="142"/>
                    <a:pt x="392" y="73"/>
                    <a:pt x="292" y="27"/>
                  </a:cubicBezTo>
                  <a:cubicBezTo>
                    <a:pt x="242" y="1"/>
                    <a:pt x="1"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
            <p:cNvSpPr/>
            <p:nvPr/>
          </p:nvSpPr>
          <p:spPr>
            <a:xfrm>
              <a:off x="6665987" y="2469923"/>
              <a:ext cx="13884" cy="5540"/>
            </a:xfrm>
            <a:custGeom>
              <a:rect b="b" l="l" r="r" t="t"/>
              <a:pathLst>
                <a:path extrusionOk="0" h="184" w="389">
                  <a:moveTo>
                    <a:pt x="1" y="184"/>
                  </a:moveTo>
                  <a:lnTo>
                    <a:pt x="388" y="184"/>
                  </a:lnTo>
                  <a:lnTo>
                    <a:pt x="388"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
            <p:cNvSpPr/>
            <p:nvPr/>
          </p:nvSpPr>
          <p:spPr>
            <a:xfrm>
              <a:off x="5289353" y="2469381"/>
              <a:ext cx="13813" cy="6745"/>
            </a:xfrm>
            <a:custGeom>
              <a:rect b="b" l="l" r="r" t="t"/>
              <a:pathLst>
                <a:path extrusionOk="0" h="224" w="387">
                  <a:moveTo>
                    <a:pt x="387" y="110"/>
                  </a:moveTo>
                  <a:cubicBezTo>
                    <a:pt x="346" y="1"/>
                    <a:pt x="174" y="54"/>
                    <a:pt x="1" y="110"/>
                  </a:cubicBezTo>
                  <a:cubicBezTo>
                    <a:pt x="6" y="203"/>
                    <a:pt x="341"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
            <p:cNvSpPr/>
            <p:nvPr/>
          </p:nvSpPr>
          <p:spPr>
            <a:xfrm>
              <a:off x="8061217" y="2459024"/>
              <a:ext cx="44687" cy="16440"/>
            </a:xfrm>
            <a:custGeom>
              <a:rect b="b" l="l" r="r" t="t"/>
              <a:pathLst>
                <a:path extrusionOk="0" h="546" w="1252">
                  <a:moveTo>
                    <a:pt x="638" y="0"/>
                  </a:moveTo>
                  <a:cubicBezTo>
                    <a:pt x="615" y="172"/>
                    <a:pt x="1" y="64"/>
                    <a:pt x="59" y="273"/>
                  </a:cubicBezTo>
                  <a:cubicBezTo>
                    <a:pt x="396" y="546"/>
                    <a:pt x="1251" y="144"/>
                    <a:pt x="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
            <p:cNvSpPr/>
            <p:nvPr/>
          </p:nvSpPr>
          <p:spPr>
            <a:xfrm>
              <a:off x="6738263" y="2466430"/>
              <a:ext cx="13956" cy="4336"/>
            </a:xfrm>
            <a:custGeom>
              <a:rect b="b" l="l" r="r" t="t"/>
              <a:pathLst>
                <a:path extrusionOk="0" h="144" w="391">
                  <a:moveTo>
                    <a:pt x="289" y="27"/>
                  </a:moveTo>
                  <a:cubicBezTo>
                    <a:pt x="238" y="1"/>
                    <a:pt x="0" y="71"/>
                    <a:pt x="99" y="117"/>
                  </a:cubicBezTo>
                  <a:cubicBezTo>
                    <a:pt x="150" y="143"/>
                    <a:pt x="390" y="74"/>
                    <a:pt x="289"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
            <p:cNvSpPr/>
            <p:nvPr/>
          </p:nvSpPr>
          <p:spPr>
            <a:xfrm>
              <a:off x="9130223" y="2461763"/>
              <a:ext cx="13777" cy="5480"/>
            </a:xfrm>
            <a:custGeom>
              <a:rect b="b" l="l" r="r" t="t"/>
              <a:pathLst>
                <a:path extrusionOk="0" h="182" w="386">
                  <a:moveTo>
                    <a:pt x="386" y="0"/>
                  </a:moveTo>
                  <a:lnTo>
                    <a:pt x="0" y="0"/>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
            <p:cNvSpPr/>
            <p:nvPr/>
          </p:nvSpPr>
          <p:spPr>
            <a:xfrm>
              <a:off x="5896614" y="2451888"/>
              <a:ext cx="22165" cy="16199"/>
            </a:xfrm>
            <a:custGeom>
              <a:rect b="b" l="l" r="r" t="t"/>
              <a:pathLst>
                <a:path extrusionOk="0" h="538" w="621">
                  <a:moveTo>
                    <a:pt x="345" y="510"/>
                  </a:moveTo>
                  <a:cubicBezTo>
                    <a:pt x="404" y="387"/>
                    <a:pt x="620" y="335"/>
                    <a:pt x="537" y="146"/>
                  </a:cubicBezTo>
                  <a:cubicBezTo>
                    <a:pt x="0" y="1"/>
                    <a:pt x="4" y="537"/>
                    <a:pt x="345" y="5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
            <p:cNvSpPr/>
            <p:nvPr/>
          </p:nvSpPr>
          <p:spPr>
            <a:xfrm>
              <a:off x="5464814" y="2460981"/>
              <a:ext cx="14134" cy="4306"/>
            </a:xfrm>
            <a:custGeom>
              <a:rect b="b" l="l" r="r" t="t"/>
              <a:pathLst>
                <a:path extrusionOk="0" h="143" w="396">
                  <a:moveTo>
                    <a:pt x="293" y="26"/>
                  </a:moveTo>
                  <a:cubicBezTo>
                    <a:pt x="239" y="0"/>
                    <a:pt x="0" y="71"/>
                    <a:pt x="101" y="116"/>
                  </a:cubicBezTo>
                  <a:cubicBezTo>
                    <a:pt x="151" y="143"/>
                    <a:pt x="396" y="75"/>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
            <p:cNvSpPr/>
            <p:nvPr/>
          </p:nvSpPr>
          <p:spPr>
            <a:xfrm>
              <a:off x="2591620" y="2451888"/>
              <a:ext cx="47792" cy="17464"/>
            </a:xfrm>
            <a:custGeom>
              <a:rect b="b" l="l" r="r" t="t"/>
              <a:pathLst>
                <a:path extrusionOk="0" h="580" w="1339">
                  <a:moveTo>
                    <a:pt x="182" y="328"/>
                  </a:moveTo>
                  <a:cubicBezTo>
                    <a:pt x="479" y="579"/>
                    <a:pt x="1315" y="324"/>
                    <a:pt x="1338" y="146"/>
                  </a:cubicBezTo>
                  <a:cubicBezTo>
                    <a:pt x="943" y="202"/>
                    <a:pt x="0" y="1"/>
                    <a:pt x="182"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
            <p:cNvSpPr/>
            <p:nvPr/>
          </p:nvSpPr>
          <p:spPr>
            <a:xfrm>
              <a:off x="1494988" y="2446830"/>
              <a:ext cx="26484" cy="12225"/>
            </a:xfrm>
            <a:custGeom>
              <a:rect b="b" l="l" r="r" t="t"/>
              <a:pathLst>
                <a:path extrusionOk="0" h="406" w="742">
                  <a:moveTo>
                    <a:pt x="438" y="405"/>
                  </a:moveTo>
                  <a:cubicBezTo>
                    <a:pt x="742" y="271"/>
                    <a:pt x="652" y="0"/>
                    <a:pt x="53" y="42"/>
                  </a:cubicBezTo>
                  <a:cubicBezTo>
                    <a:pt x="0" y="251"/>
                    <a:pt x="100" y="384"/>
                    <a:pt x="438" y="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
            <p:cNvSpPr/>
            <p:nvPr/>
          </p:nvSpPr>
          <p:spPr>
            <a:xfrm>
              <a:off x="8940771" y="2452851"/>
              <a:ext cx="14063" cy="4215"/>
            </a:xfrm>
            <a:custGeom>
              <a:rect b="b" l="l" r="r" t="t"/>
              <a:pathLst>
                <a:path extrusionOk="0" h="140" w="394">
                  <a:moveTo>
                    <a:pt x="100" y="114"/>
                  </a:moveTo>
                  <a:cubicBezTo>
                    <a:pt x="154" y="140"/>
                    <a:pt x="394" y="72"/>
                    <a:pt x="295" y="25"/>
                  </a:cubicBezTo>
                  <a:cubicBezTo>
                    <a:pt x="242" y="0"/>
                    <a:pt x="1" y="68"/>
                    <a:pt x="100"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
            <p:cNvSpPr/>
            <p:nvPr/>
          </p:nvSpPr>
          <p:spPr>
            <a:xfrm>
              <a:off x="8995808" y="2450081"/>
              <a:ext cx="14063" cy="4246"/>
            </a:xfrm>
            <a:custGeom>
              <a:rect b="b" l="l" r="r" t="t"/>
              <a:pathLst>
                <a:path extrusionOk="0" h="141" w="394">
                  <a:moveTo>
                    <a:pt x="294" y="26"/>
                  </a:moveTo>
                  <a:cubicBezTo>
                    <a:pt x="239" y="1"/>
                    <a:pt x="1" y="69"/>
                    <a:pt x="100" y="117"/>
                  </a:cubicBezTo>
                  <a:cubicBezTo>
                    <a:pt x="155" y="140"/>
                    <a:pt x="393"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
            <p:cNvSpPr/>
            <p:nvPr/>
          </p:nvSpPr>
          <p:spPr>
            <a:xfrm>
              <a:off x="6961944" y="2440507"/>
              <a:ext cx="26591" cy="15266"/>
            </a:xfrm>
            <a:custGeom>
              <a:rect b="b" l="l" r="r" t="t"/>
              <a:pathLst>
                <a:path extrusionOk="0" h="507" w="745">
                  <a:moveTo>
                    <a:pt x="0" y="435"/>
                  </a:moveTo>
                  <a:cubicBezTo>
                    <a:pt x="744" y="507"/>
                    <a:pt x="744" y="0"/>
                    <a:pt x="0" y="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
            <p:cNvSpPr/>
            <p:nvPr/>
          </p:nvSpPr>
          <p:spPr>
            <a:xfrm>
              <a:off x="2673854" y="2447372"/>
              <a:ext cx="13706" cy="7467"/>
            </a:xfrm>
            <a:custGeom>
              <a:rect b="b" l="l" r="r" t="t"/>
              <a:pathLst>
                <a:path extrusionOk="0" h="248" w="384">
                  <a:moveTo>
                    <a:pt x="384" y="116"/>
                  </a:moveTo>
                  <a:cubicBezTo>
                    <a:pt x="383" y="24"/>
                    <a:pt x="47" y="1"/>
                    <a:pt x="0" y="116"/>
                  </a:cubicBezTo>
                  <a:cubicBezTo>
                    <a:pt x="216" y="106"/>
                    <a:pt x="299" y="247"/>
                    <a:pt x="384"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
            <p:cNvSpPr/>
            <p:nvPr/>
          </p:nvSpPr>
          <p:spPr>
            <a:xfrm>
              <a:off x="920207" y="2431685"/>
              <a:ext cx="41725" cy="18789"/>
            </a:xfrm>
            <a:custGeom>
              <a:rect b="b" l="l" r="r" t="t"/>
              <a:pathLst>
                <a:path extrusionOk="0" h="624" w="1169">
                  <a:moveTo>
                    <a:pt x="727" y="546"/>
                  </a:moveTo>
                  <a:cubicBezTo>
                    <a:pt x="1169" y="340"/>
                    <a:pt x="598" y="147"/>
                    <a:pt x="342" y="1"/>
                  </a:cubicBezTo>
                  <a:cubicBezTo>
                    <a:pt x="46" y="138"/>
                    <a:pt x="0" y="623"/>
                    <a:pt x="727"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
            <p:cNvSpPr/>
            <p:nvPr/>
          </p:nvSpPr>
          <p:spPr>
            <a:xfrm>
              <a:off x="6187502" y="2439122"/>
              <a:ext cx="14063" cy="4306"/>
            </a:xfrm>
            <a:custGeom>
              <a:rect b="b" l="l" r="r" t="t"/>
              <a:pathLst>
                <a:path extrusionOk="0" h="143" w="394">
                  <a:moveTo>
                    <a:pt x="296" y="27"/>
                  </a:moveTo>
                  <a:cubicBezTo>
                    <a:pt x="240" y="1"/>
                    <a:pt x="1" y="70"/>
                    <a:pt x="101" y="117"/>
                  </a:cubicBezTo>
                  <a:cubicBezTo>
                    <a:pt x="152" y="143"/>
                    <a:pt x="394" y="72"/>
                    <a:pt x="296"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
            <p:cNvSpPr/>
            <p:nvPr/>
          </p:nvSpPr>
          <p:spPr>
            <a:xfrm>
              <a:off x="6107624" y="2437165"/>
              <a:ext cx="21594" cy="6444"/>
            </a:xfrm>
            <a:custGeom>
              <a:rect b="b" l="l" r="r" t="t"/>
              <a:pathLst>
                <a:path extrusionOk="0" h="214" w="605">
                  <a:moveTo>
                    <a:pt x="605" y="182"/>
                  </a:moveTo>
                  <a:lnTo>
                    <a:pt x="605" y="0"/>
                  </a:lnTo>
                  <a:lnTo>
                    <a:pt x="28" y="0"/>
                  </a:lnTo>
                  <a:cubicBezTo>
                    <a:pt x="0" y="163"/>
                    <a:pt x="217" y="213"/>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
            <p:cNvSpPr/>
            <p:nvPr/>
          </p:nvSpPr>
          <p:spPr>
            <a:xfrm>
              <a:off x="1442165" y="2427440"/>
              <a:ext cx="20273" cy="13610"/>
            </a:xfrm>
            <a:custGeom>
              <a:rect b="b" l="l" r="r" t="t"/>
              <a:pathLst>
                <a:path extrusionOk="0" h="452" w="568">
                  <a:moveTo>
                    <a:pt x="375" y="415"/>
                  </a:moveTo>
                  <a:cubicBezTo>
                    <a:pt x="386" y="360"/>
                    <a:pt x="402" y="305"/>
                    <a:pt x="568" y="323"/>
                  </a:cubicBezTo>
                  <a:lnTo>
                    <a:pt x="568" y="142"/>
                  </a:lnTo>
                  <a:cubicBezTo>
                    <a:pt x="94" y="1"/>
                    <a:pt x="0" y="451"/>
                    <a:pt x="375" y="4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
            <p:cNvSpPr/>
            <p:nvPr/>
          </p:nvSpPr>
          <p:spPr>
            <a:xfrm>
              <a:off x="5299596" y="2433672"/>
              <a:ext cx="14063" cy="4276"/>
            </a:xfrm>
            <a:custGeom>
              <a:rect b="b" l="l" r="r" t="t"/>
              <a:pathLst>
                <a:path extrusionOk="0" h="142" w="394">
                  <a:moveTo>
                    <a:pt x="294" y="25"/>
                  </a:moveTo>
                  <a:cubicBezTo>
                    <a:pt x="241" y="0"/>
                    <a:pt x="1" y="69"/>
                    <a:pt x="100" y="116"/>
                  </a:cubicBezTo>
                  <a:cubicBezTo>
                    <a:pt x="156" y="141"/>
                    <a:pt x="394"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
            <p:cNvSpPr/>
            <p:nvPr/>
          </p:nvSpPr>
          <p:spPr>
            <a:xfrm>
              <a:off x="138877" y="2428915"/>
              <a:ext cx="22629" cy="8280"/>
            </a:xfrm>
            <a:custGeom>
              <a:rect b="b" l="l" r="r" t="t"/>
              <a:pathLst>
                <a:path extrusionOk="0" h="275" w="634">
                  <a:moveTo>
                    <a:pt x="634" y="274"/>
                  </a:moveTo>
                  <a:lnTo>
                    <a:pt x="634" y="0"/>
                  </a:lnTo>
                  <a:lnTo>
                    <a:pt x="248" y="0"/>
                  </a:lnTo>
                  <a:cubicBezTo>
                    <a:pt x="240" y="118"/>
                    <a:pt x="1" y="128"/>
                    <a:pt x="57"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7"/>
            <p:cNvSpPr/>
            <p:nvPr/>
          </p:nvSpPr>
          <p:spPr>
            <a:xfrm>
              <a:off x="8483130" y="2428644"/>
              <a:ext cx="6996" cy="6173"/>
            </a:xfrm>
            <a:custGeom>
              <a:rect b="b" l="l" r="r" t="t"/>
              <a:pathLst>
                <a:path extrusionOk="0" h="205" w="196">
                  <a:moveTo>
                    <a:pt x="194" y="102"/>
                  </a:moveTo>
                  <a:cubicBezTo>
                    <a:pt x="195" y="52"/>
                    <a:pt x="39" y="0"/>
                    <a:pt x="1" y="102"/>
                  </a:cubicBezTo>
                  <a:cubicBezTo>
                    <a:pt x="1" y="151"/>
                    <a:pt x="157" y="205"/>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7"/>
            <p:cNvSpPr/>
            <p:nvPr/>
          </p:nvSpPr>
          <p:spPr>
            <a:xfrm>
              <a:off x="5337537" y="2423526"/>
              <a:ext cx="22665" cy="13670"/>
            </a:xfrm>
            <a:custGeom>
              <a:rect b="b" l="l" r="r" t="t"/>
              <a:pathLst>
                <a:path extrusionOk="0" h="454" w="635">
                  <a:moveTo>
                    <a:pt x="581" y="362"/>
                  </a:moveTo>
                  <a:cubicBezTo>
                    <a:pt x="635" y="154"/>
                    <a:pt x="535" y="21"/>
                    <a:pt x="196" y="0"/>
                  </a:cubicBezTo>
                  <a:cubicBezTo>
                    <a:pt x="240" y="160"/>
                    <a:pt x="0" y="453"/>
                    <a:pt x="581"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
            <p:cNvSpPr/>
            <p:nvPr/>
          </p:nvSpPr>
          <p:spPr>
            <a:xfrm>
              <a:off x="4020400" y="2412566"/>
              <a:ext cx="57322" cy="21860"/>
            </a:xfrm>
            <a:custGeom>
              <a:rect b="b" l="l" r="r" t="t"/>
              <a:pathLst>
                <a:path extrusionOk="0" h="726" w="1606">
                  <a:moveTo>
                    <a:pt x="1035" y="726"/>
                  </a:moveTo>
                  <a:cubicBezTo>
                    <a:pt x="1606" y="368"/>
                    <a:pt x="631" y="111"/>
                    <a:pt x="72" y="0"/>
                  </a:cubicBezTo>
                  <a:cubicBezTo>
                    <a:pt x="0" y="430"/>
                    <a:pt x="418" y="625"/>
                    <a:pt x="1035" y="7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
            <p:cNvSpPr/>
            <p:nvPr/>
          </p:nvSpPr>
          <p:spPr>
            <a:xfrm>
              <a:off x="8507222" y="2425483"/>
              <a:ext cx="14027" cy="4246"/>
            </a:xfrm>
            <a:custGeom>
              <a:rect b="b" l="l" r="r" t="t"/>
              <a:pathLst>
                <a:path extrusionOk="0" h="141" w="393">
                  <a:moveTo>
                    <a:pt x="100" y="114"/>
                  </a:moveTo>
                  <a:cubicBezTo>
                    <a:pt x="153" y="140"/>
                    <a:pt x="392" y="70"/>
                    <a:pt x="292" y="24"/>
                  </a:cubicBezTo>
                  <a:cubicBezTo>
                    <a:pt x="237" y="1"/>
                    <a:pt x="1" y="68"/>
                    <a:pt x="100"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
            <p:cNvSpPr/>
            <p:nvPr/>
          </p:nvSpPr>
          <p:spPr>
            <a:xfrm>
              <a:off x="632888" y="2425483"/>
              <a:ext cx="14099" cy="4246"/>
            </a:xfrm>
            <a:custGeom>
              <a:rect b="b" l="l" r="r" t="t"/>
              <a:pathLst>
                <a:path extrusionOk="0" h="141" w="395">
                  <a:moveTo>
                    <a:pt x="101" y="114"/>
                  </a:moveTo>
                  <a:cubicBezTo>
                    <a:pt x="154" y="140"/>
                    <a:pt x="395" y="70"/>
                    <a:pt x="295" y="24"/>
                  </a:cubicBezTo>
                  <a:cubicBezTo>
                    <a:pt x="242" y="1"/>
                    <a:pt x="0" y="68"/>
                    <a:pt x="101"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7"/>
            <p:cNvSpPr/>
            <p:nvPr/>
          </p:nvSpPr>
          <p:spPr>
            <a:xfrm>
              <a:off x="5251376" y="2422683"/>
              <a:ext cx="14099" cy="4336"/>
            </a:xfrm>
            <a:custGeom>
              <a:rect b="b" l="l" r="r" t="t"/>
              <a:pathLst>
                <a:path extrusionOk="0" h="144" w="395">
                  <a:moveTo>
                    <a:pt x="294" y="28"/>
                  </a:moveTo>
                  <a:cubicBezTo>
                    <a:pt x="241" y="1"/>
                    <a:pt x="1" y="71"/>
                    <a:pt x="102" y="117"/>
                  </a:cubicBezTo>
                  <a:cubicBezTo>
                    <a:pt x="155" y="143"/>
                    <a:pt x="395" y="75"/>
                    <a:pt x="294"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
            <p:cNvSpPr/>
            <p:nvPr/>
          </p:nvSpPr>
          <p:spPr>
            <a:xfrm>
              <a:off x="1710139" y="2414102"/>
              <a:ext cx="34943" cy="15266"/>
            </a:xfrm>
            <a:custGeom>
              <a:rect b="b" l="l" r="r" t="t"/>
              <a:pathLst>
                <a:path extrusionOk="0" h="507" w="979">
                  <a:moveTo>
                    <a:pt x="774" y="402"/>
                  </a:moveTo>
                  <a:cubicBezTo>
                    <a:pt x="978" y="172"/>
                    <a:pt x="123" y="0"/>
                    <a:pt x="0" y="219"/>
                  </a:cubicBezTo>
                  <a:cubicBezTo>
                    <a:pt x="306" y="261"/>
                    <a:pt x="167" y="507"/>
                    <a:pt x="774" y="4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
            <p:cNvSpPr/>
            <p:nvPr/>
          </p:nvSpPr>
          <p:spPr>
            <a:xfrm>
              <a:off x="378441" y="2420364"/>
              <a:ext cx="23950" cy="5871"/>
            </a:xfrm>
            <a:custGeom>
              <a:rect b="b" l="l" r="r" t="t"/>
              <a:pathLst>
                <a:path extrusionOk="0" h="195" w="671">
                  <a:moveTo>
                    <a:pt x="479" y="194"/>
                  </a:moveTo>
                  <a:cubicBezTo>
                    <a:pt x="479" y="103"/>
                    <a:pt x="634" y="87"/>
                    <a:pt x="671" y="11"/>
                  </a:cubicBezTo>
                  <a:cubicBezTo>
                    <a:pt x="368" y="22"/>
                    <a:pt x="1" y="1"/>
                    <a:pt x="92"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
            <p:cNvSpPr/>
            <p:nvPr/>
          </p:nvSpPr>
          <p:spPr>
            <a:xfrm>
              <a:off x="2618818" y="2420726"/>
              <a:ext cx="13777" cy="2830"/>
            </a:xfrm>
            <a:custGeom>
              <a:rect b="b" l="l" r="r" t="t"/>
              <a:pathLst>
                <a:path extrusionOk="0" h="94" w="386">
                  <a:moveTo>
                    <a:pt x="1" y="93"/>
                  </a:moveTo>
                  <a:cubicBezTo>
                    <a:pt x="148" y="71"/>
                    <a:pt x="378" y="89"/>
                    <a:pt x="386" y="1"/>
                  </a:cubicBezTo>
                  <a:cubicBezTo>
                    <a:pt x="237" y="23"/>
                    <a:pt x="3" y="5"/>
                    <a:pt x="1" y="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
            <p:cNvSpPr/>
            <p:nvPr/>
          </p:nvSpPr>
          <p:spPr>
            <a:xfrm>
              <a:off x="1988821" y="2420033"/>
              <a:ext cx="14134" cy="4215"/>
            </a:xfrm>
            <a:custGeom>
              <a:rect b="b" l="l" r="r" t="t"/>
              <a:pathLst>
                <a:path extrusionOk="0" h="140" w="396">
                  <a:moveTo>
                    <a:pt x="295" y="25"/>
                  </a:moveTo>
                  <a:cubicBezTo>
                    <a:pt x="240" y="0"/>
                    <a:pt x="1" y="68"/>
                    <a:pt x="101" y="116"/>
                  </a:cubicBezTo>
                  <a:cubicBezTo>
                    <a:pt x="154" y="140"/>
                    <a:pt x="395"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
            <p:cNvSpPr/>
            <p:nvPr/>
          </p:nvSpPr>
          <p:spPr>
            <a:xfrm>
              <a:off x="7068591" y="2409043"/>
              <a:ext cx="13991" cy="4276"/>
            </a:xfrm>
            <a:custGeom>
              <a:rect b="b" l="l" r="r" t="t"/>
              <a:pathLst>
                <a:path extrusionOk="0" h="142" w="392">
                  <a:moveTo>
                    <a:pt x="99" y="117"/>
                  </a:moveTo>
                  <a:cubicBezTo>
                    <a:pt x="153" y="142"/>
                    <a:pt x="392" y="73"/>
                    <a:pt x="294" y="26"/>
                  </a:cubicBezTo>
                  <a:cubicBezTo>
                    <a:pt x="242" y="1"/>
                    <a:pt x="0"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7"/>
            <p:cNvSpPr/>
            <p:nvPr/>
          </p:nvSpPr>
          <p:spPr>
            <a:xfrm>
              <a:off x="5557791" y="2401577"/>
              <a:ext cx="33729" cy="17343"/>
            </a:xfrm>
            <a:custGeom>
              <a:rect b="b" l="l" r="r" t="t"/>
              <a:pathLst>
                <a:path extrusionOk="0" h="576" w="945">
                  <a:moveTo>
                    <a:pt x="1" y="92"/>
                  </a:moveTo>
                  <a:lnTo>
                    <a:pt x="1" y="274"/>
                  </a:lnTo>
                  <a:cubicBezTo>
                    <a:pt x="359" y="575"/>
                    <a:pt x="945" y="1"/>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
            <p:cNvSpPr/>
            <p:nvPr/>
          </p:nvSpPr>
          <p:spPr>
            <a:xfrm>
              <a:off x="4508058" y="2409043"/>
              <a:ext cx="14134" cy="4276"/>
            </a:xfrm>
            <a:custGeom>
              <a:rect b="b" l="l" r="r" t="t"/>
              <a:pathLst>
                <a:path extrusionOk="0" h="142" w="396">
                  <a:moveTo>
                    <a:pt x="295" y="26"/>
                  </a:moveTo>
                  <a:cubicBezTo>
                    <a:pt x="242" y="1"/>
                    <a:pt x="0" y="70"/>
                    <a:pt x="99" y="117"/>
                  </a:cubicBezTo>
                  <a:cubicBezTo>
                    <a:pt x="155" y="142"/>
                    <a:pt x="396"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7"/>
            <p:cNvSpPr/>
            <p:nvPr/>
          </p:nvSpPr>
          <p:spPr>
            <a:xfrm>
              <a:off x="2549040" y="2404346"/>
              <a:ext cx="21630" cy="9485"/>
            </a:xfrm>
            <a:custGeom>
              <a:rect b="b" l="l" r="r" t="t"/>
              <a:pathLst>
                <a:path extrusionOk="0" h="315" w="606">
                  <a:moveTo>
                    <a:pt x="413" y="273"/>
                  </a:moveTo>
                  <a:cubicBezTo>
                    <a:pt x="406" y="148"/>
                    <a:pt x="504" y="73"/>
                    <a:pt x="606" y="0"/>
                  </a:cubicBezTo>
                  <a:lnTo>
                    <a:pt x="28" y="0"/>
                  </a:lnTo>
                  <a:cubicBezTo>
                    <a:pt x="42" y="144"/>
                    <a:pt x="0" y="315"/>
                    <a:pt x="413"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7"/>
            <p:cNvSpPr/>
            <p:nvPr/>
          </p:nvSpPr>
          <p:spPr>
            <a:xfrm>
              <a:off x="5299596" y="2406334"/>
              <a:ext cx="14063" cy="4276"/>
            </a:xfrm>
            <a:custGeom>
              <a:rect b="b" l="l" r="r" t="t"/>
              <a:pathLst>
                <a:path extrusionOk="0" h="142" w="394">
                  <a:moveTo>
                    <a:pt x="294" y="26"/>
                  </a:moveTo>
                  <a:cubicBezTo>
                    <a:pt x="241" y="1"/>
                    <a:pt x="1" y="70"/>
                    <a:pt x="100" y="117"/>
                  </a:cubicBezTo>
                  <a:cubicBezTo>
                    <a:pt x="156" y="142"/>
                    <a:pt x="394"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
            <p:cNvSpPr/>
            <p:nvPr/>
          </p:nvSpPr>
          <p:spPr>
            <a:xfrm>
              <a:off x="3128140" y="2403684"/>
              <a:ext cx="13813" cy="7407"/>
            </a:xfrm>
            <a:custGeom>
              <a:rect b="b" l="l" r="r" t="t"/>
              <a:pathLst>
                <a:path extrusionOk="0" h="246" w="387">
                  <a:moveTo>
                    <a:pt x="387" y="114"/>
                  </a:moveTo>
                  <a:cubicBezTo>
                    <a:pt x="384" y="22"/>
                    <a:pt x="48" y="0"/>
                    <a:pt x="1" y="114"/>
                  </a:cubicBezTo>
                  <a:cubicBezTo>
                    <a:pt x="215" y="105"/>
                    <a:pt x="302" y="246"/>
                    <a:pt x="387"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
            <p:cNvSpPr/>
            <p:nvPr/>
          </p:nvSpPr>
          <p:spPr>
            <a:xfrm>
              <a:off x="3045585" y="2404346"/>
              <a:ext cx="13742" cy="5480"/>
            </a:xfrm>
            <a:custGeom>
              <a:rect b="b" l="l" r="r" t="t"/>
              <a:pathLst>
                <a:path extrusionOk="0" h="182" w="385">
                  <a:moveTo>
                    <a:pt x="1" y="182"/>
                  </a:moveTo>
                  <a:lnTo>
                    <a:pt x="384" y="182"/>
                  </a:lnTo>
                  <a:lnTo>
                    <a:pt x="384"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
            <p:cNvSpPr/>
            <p:nvPr/>
          </p:nvSpPr>
          <p:spPr>
            <a:xfrm>
              <a:off x="2576237" y="2401577"/>
              <a:ext cx="21880" cy="8822"/>
            </a:xfrm>
            <a:custGeom>
              <a:rect b="b" l="l" r="r" t="t"/>
              <a:pathLst>
                <a:path extrusionOk="0" h="293" w="613">
                  <a:moveTo>
                    <a:pt x="613" y="274"/>
                  </a:moveTo>
                  <a:lnTo>
                    <a:pt x="613" y="1"/>
                  </a:lnTo>
                  <a:lnTo>
                    <a:pt x="36" y="1"/>
                  </a:lnTo>
                  <a:cubicBezTo>
                    <a:pt x="1" y="201"/>
                    <a:pt x="194" y="292"/>
                    <a:pt x="61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
            <p:cNvSpPr/>
            <p:nvPr/>
          </p:nvSpPr>
          <p:spPr>
            <a:xfrm>
              <a:off x="1957983" y="2401245"/>
              <a:ext cx="6996" cy="6233"/>
            </a:xfrm>
            <a:custGeom>
              <a:rect b="b" l="l" r="r" t="t"/>
              <a:pathLst>
                <a:path extrusionOk="0" h="207" w="196">
                  <a:moveTo>
                    <a:pt x="195" y="103"/>
                  </a:moveTo>
                  <a:cubicBezTo>
                    <a:pt x="195" y="52"/>
                    <a:pt x="39" y="0"/>
                    <a:pt x="3" y="103"/>
                  </a:cubicBezTo>
                  <a:cubicBezTo>
                    <a:pt x="1" y="154"/>
                    <a:pt x="156" y="206"/>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
            <p:cNvSpPr/>
            <p:nvPr/>
          </p:nvSpPr>
          <p:spPr>
            <a:xfrm>
              <a:off x="8868638" y="2398867"/>
              <a:ext cx="13813" cy="5510"/>
            </a:xfrm>
            <a:custGeom>
              <a:rect b="b" l="l" r="r" t="t"/>
              <a:pathLst>
                <a:path extrusionOk="0" h="183" w="387">
                  <a:moveTo>
                    <a:pt x="0" y="182"/>
                  </a:moveTo>
                  <a:lnTo>
                    <a:pt x="386" y="182"/>
                  </a:lnTo>
                  <a:lnTo>
                    <a:pt x="386"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
            <p:cNvSpPr/>
            <p:nvPr/>
          </p:nvSpPr>
          <p:spPr>
            <a:xfrm>
              <a:off x="5664402" y="2395404"/>
              <a:ext cx="14063" cy="4246"/>
            </a:xfrm>
            <a:custGeom>
              <a:rect b="b" l="l" r="r" t="t"/>
              <a:pathLst>
                <a:path extrusionOk="0" h="141" w="394">
                  <a:moveTo>
                    <a:pt x="294" y="24"/>
                  </a:moveTo>
                  <a:cubicBezTo>
                    <a:pt x="239" y="1"/>
                    <a:pt x="0" y="69"/>
                    <a:pt x="102" y="116"/>
                  </a:cubicBezTo>
                  <a:cubicBezTo>
                    <a:pt x="155" y="141"/>
                    <a:pt x="393" y="73"/>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
            <p:cNvSpPr/>
            <p:nvPr/>
          </p:nvSpPr>
          <p:spPr>
            <a:xfrm>
              <a:off x="2563674" y="2390707"/>
              <a:ext cx="20702" cy="8190"/>
            </a:xfrm>
            <a:custGeom>
              <a:rect b="b" l="l" r="r" t="t"/>
              <a:pathLst>
                <a:path extrusionOk="0" h="272" w="58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
            <p:cNvSpPr/>
            <p:nvPr/>
          </p:nvSpPr>
          <p:spPr>
            <a:xfrm>
              <a:off x="1861579" y="2383933"/>
              <a:ext cx="28982" cy="16952"/>
            </a:xfrm>
            <a:custGeom>
              <a:rect b="b" l="l" r="r" t="t"/>
              <a:pathLst>
                <a:path extrusionOk="0" h="563" w="812">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7"/>
            <p:cNvSpPr/>
            <p:nvPr/>
          </p:nvSpPr>
          <p:spPr>
            <a:xfrm>
              <a:off x="8865068" y="2392664"/>
              <a:ext cx="14027" cy="4276"/>
            </a:xfrm>
            <a:custGeom>
              <a:rect b="b" l="l" r="r" t="t"/>
              <a:pathLst>
                <a:path extrusionOk="0" h="142" w="393">
                  <a:moveTo>
                    <a:pt x="291" y="24"/>
                  </a:moveTo>
                  <a:cubicBezTo>
                    <a:pt x="241" y="1"/>
                    <a:pt x="1" y="69"/>
                    <a:pt x="99" y="115"/>
                  </a:cubicBezTo>
                  <a:cubicBezTo>
                    <a:pt x="156" y="142"/>
                    <a:pt x="392" y="72"/>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
            <p:cNvSpPr/>
            <p:nvPr/>
          </p:nvSpPr>
          <p:spPr>
            <a:xfrm>
              <a:off x="8651703" y="2392664"/>
              <a:ext cx="14063" cy="4246"/>
            </a:xfrm>
            <a:custGeom>
              <a:rect b="b" l="l" r="r" t="t"/>
              <a:pathLst>
                <a:path extrusionOk="0" h="141" w="394">
                  <a:moveTo>
                    <a:pt x="100" y="115"/>
                  </a:moveTo>
                  <a:cubicBezTo>
                    <a:pt x="153" y="140"/>
                    <a:pt x="393" y="72"/>
                    <a:pt x="293" y="24"/>
                  </a:cubicBezTo>
                  <a:cubicBezTo>
                    <a:pt x="241" y="1"/>
                    <a:pt x="0" y="69"/>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
            <p:cNvSpPr/>
            <p:nvPr/>
          </p:nvSpPr>
          <p:spPr>
            <a:xfrm>
              <a:off x="5426980" y="2390346"/>
              <a:ext cx="7031" cy="6203"/>
            </a:xfrm>
            <a:custGeom>
              <a:rect b="b" l="l" r="r" t="t"/>
              <a:pathLst>
                <a:path extrusionOk="0" h="206" w="197">
                  <a:moveTo>
                    <a:pt x="3" y="101"/>
                  </a:moveTo>
                  <a:cubicBezTo>
                    <a:pt x="0" y="152"/>
                    <a:pt x="158" y="206"/>
                    <a:pt x="196" y="101"/>
                  </a:cubicBezTo>
                  <a:cubicBezTo>
                    <a:pt x="196" y="53"/>
                    <a:pt x="40" y="1"/>
                    <a:pt x="3"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
            <p:cNvSpPr/>
            <p:nvPr/>
          </p:nvSpPr>
          <p:spPr>
            <a:xfrm>
              <a:off x="3259236" y="2380952"/>
              <a:ext cx="20309" cy="13580"/>
            </a:xfrm>
            <a:custGeom>
              <a:rect b="b" l="l" r="r" t="t"/>
              <a:pathLst>
                <a:path extrusionOk="0" h="451" w="569">
                  <a:moveTo>
                    <a:pt x="377" y="413"/>
                  </a:moveTo>
                  <a:cubicBezTo>
                    <a:pt x="388" y="358"/>
                    <a:pt x="403" y="307"/>
                    <a:pt x="569" y="324"/>
                  </a:cubicBezTo>
                  <a:lnTo>
                    <a:pt x="569" y="143"/>
                  </a:lnTo>
                  <a:cubicBezTo>
                    <a:pt x="96" y="1"/>
                    <a:pt x="1" y="451"/>
                    <a:pt x="377"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
            <p:cNvSpPr/>
            <p:nvPr/>
          </p:nvSpPr>
          <p:spPr>
            <a:xfrm>
              <a:off x="8111471" y="2387937"/>
              <a:ext cx="13813" cy="2710"/>
            </a:xfrm>
            <a:custGeom>
              <a:rect b="b" l="l" r="r" t="t"/>
              <a:pathLst>
                <a:path extrusionOk="0" h="90" w="387">
                  <a:moveTo>
                    <a:pt x="386" y="1"/>
                  </a:moveTo>
                  <a:cubicBezTo>
                    <a:pt x="237" y="21"/>
                    <a:pt x="8" y="4"/>
                    <a:pt x="1" y="90"/>
                  </a:cubicBezTo>
                  <a:cubicBezTo>
                    <a:pt x="151" y="73"/>
                    <a:pt x="382"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
            <p:cNvSpPr/>
            <p:nvPr/>
          </p:nvSpPr>
          <p:spPr>
            <a:xfrm>
              <a:off x="5544121" y="2382126"/>
              <a:ext cx="6924" cy="6263"/>
            </a:xfrm>
            <a:custGeom>
              <a:rect b="b" l="l" r="r" t="t"/>
              <a:pathLst>
                <a:path extrusionOk="0" h="208" w="194">
                  <a:moveTo>
                    <a:pt x="193" y="104"/>
                  </a:moveTo>
                  <a:cubicBezTo>
                    <a:pt x="193" y="53"/>
                    <a:pt x="37" y="1"/>
                    <a:pt x="0" y="104"/>
                  </a:cubicBezTo>
                  <a:cubicBezTo>
                    <a:pt x="0" y="155"/>
                    <a:pt x="155" y="207"/>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
            <p:cNvSpPr/>
            <p:nvPr/>
          </p:nvSpPr>
          <p:spPr>
            <a:xfrm>
              <a:off x="1507374" y="2379748"/>
              <a:ext cx="23878" cy="10328"/>
            </a:xfrm>
            <a:custGeom>
              <a:rect b="b" l="l" r="r" t="t"/>
              <a:pathLst>
                <a:path extrusionOk="0" h="343" w="669">
                  <a:moveTo>
                    <a:pt x="669" y="92"/>
                  </a:moveTo>
                  <a:cubicBezTo>
                    <a:pt x="403" y="94"/>
                    <a:pt x="247" y="48"/>
                    <a:pt x="91" y="0"/>
                  </a:cubicBezTo>
                  <a:cubicBezTo>
                    <a:pt x="1" y="282"/>
                    <a:pt x="610" y="342"/>
                    <a:pt x="669"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7"/>
            <p:cNvSpPr/>
            <p:nvPr/>
          </p:nvSpPr>
          <p:spPr>
            <a:xfrm>
              <a:off x="4260321" y="2381705"/>
              <a:ext cx="13920" cy="4306"/>
            </a:xfrm>
            <a:custGeom>
              <a:rect b="b" l="l" r="r" t="t"/>
              <a:pathLst>
                <a:path extrusionOk="0" h="143" w="390">
                  <a:moveTo>
                    <a:pt x="290" y="27"/>
                  </a:moveTo>
                  <a:cubicBezTo>
                    <a:pt x="237" y="0"/>
                    <a:pt x="1" y="71"/>
                    <a:pt x="100" y="118"/>
                  </a:cubicBezTo>
                  <a:cubicBezTo>
                    <a:pt x="152" y="143"/>
                    <a:pt x="390" y="72"/>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
            <p:cNvSpPr/>
            <p:nvPr/>
          </p:nvSpPr>
          <p:spPr>
            <a:xfrm>
              <a:off x="1577258" y="2364091"/>
              <a:ext cx="50434" cy="18518"/>
            </a:xfrm>
            <a:custGeom>
              <a:rect b="b" l="l" r="r" t="t"/>
              <a:pathLst>
                <a:path extrusionOk="0" h="615" w="1413">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
            <p:cNvSpPr/>
            <p:nvPr/>
          </p:nvSpPr>
          <p:spPr>
            <a:xfrm>
              <a:off x="2075017" y="2371167"/>
              <a:ext cx="6889" cy="6233"/>
            </a:xfrm>
            <a:custGeom>
              <a:rect b="b" l="l" r="r" t="t"/>
              <a:pathLst>
                <a:path extrusionOk="0" h="207" w="193">
                  <a:moveTo>
                    <a:pt x="193" y="104"/>
                  </a:moveTo>
                  <a:cubicBezTo>
                    <a:pt x="193" y="53"/>
                    <a:pt x="40" y="1"/>
                    <a:pt x="2" y="104"/>
                  </a:cubicBezTo>
                  <a:cubicBezTo>
                    <a:pt x="1" y="155"/>
                    <a:pt x="155" y="207"/>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
            <p:cNvSpPr/>
            <p:nvPr/>
          </p:nvSpPr>
          <p:spPr>
            <a:xfrm>
              <a:off x="4917800" y="2371528"/>
              <a:ext cx="13742" cy="2770"/>
            </a:xfrm>
            <a:custGeom>
              <a:rect b="b" l="l" r="r" t="t"/>
              <a:pathLst>
                <a:path extrusionOk="0" h="92" w="385">
                  <a:moveTo>
                    <a:pt x="384" y="0"/>
                  </a:moveTo>
                  <a:cubicBezTo>
                    <a:pt x="234" y="21"/>
                    <a:pt x="4" y="4"/>
                    <a:pt x="0" y="92"/>
                  </a:cubicBezTo>
                  <a:cubicBezTo>
                    <a:pt x="149" y="71"/>
                    <a:pt x="379" y="90"/>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
            <p:cNvSpPr/>
            <p:nvPr/>
          </p:nvSpPr>
          <p:spPr>
            <a:xfrm>
              <a:off x="2171385" y="2368427"/>
              <a:ext cx="6924" cy="6263"/>
            </a:xfrm>
            <a:custGeom>
              <a:rect b="b" l="l" r="r" t="t"/>
              <a:pathLst>
                <a:path extrusionOk="0" h="208" w="194">
                  <a:moveTo>
                    <a:pt x="193" y="103"/>
                  </a:moveTo>
                  <a:cubicBezTo>
                    <a:pt x="193" y="52"/>
                    <a:pt x="38" y="0"/>
                    <a:pt x="3" y="103"/>
                  </a:cubicBezTo>
                  <a:cubicBezTo>
                    <a:pt x="0" y="154"/>
                    <a:pt x="156" y="208"/>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
            <p:cNvSpPr/>
            <p:nvPr/>
          </p:nvSpPr>
          <p:spPr>
            <a:xfrm>
              <a:off x="1761749" y="2370775"/>
              <a:ext cx="13956" cy="4306"/>
            </a:xfrm>
            <a:custGeom>
              <a:rect b="b" l="l" r="r" t="t"/>
              <a:pathLst>
                <a:path extrusionOk="0" h="143" w="391">
                  <a:moveTo>
                    <a:pt x="100" y="117"/>
                  </a:moveTo>
                  <a:cubicBezTo>
                    <a:pt x="151" y="143"/>
                    <a:pt x="391" y="72"/>
                    <a:pt x="293" y="25"/>
                  </a:cubicBezTo>
                  <a:cubicBezTo>
                    <a:pt x="238" y="1"/>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
            <p:cNvSpPr/>
            <p:nvPr/>
          </p:nvSpPr>
          <p:spPr>
            <a:xfrm>
              <a:off x="5082019" y="2363309"/>
              <a:ext cx="21665" cy="6474"/>
            </a:xfrm>
            <a:custGeom>
              <a:rect b="b" l="l" r="r" t="t"/>
              <a:pathLst>
                <a:path extrusionOk="0" h="215" w="607">
                  <a:moveTo>
                    <a:pt x="606" y="183"/>
                  </a:moveTo>
                  <a:lnTo>
                    <a:pt x="606" y="1"/>
                  </a:lnTo>
                  <a:lnTo>
                    <a:pt x="27" y="1"/>
                  </a:lnTo>
                  <a:cubicBezTo>
                    <a:pt x="1" y="164"/>
                    <a:pt x="217" y="215"/>
                    <a:pt x="606"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
            <p:cNvSpPr/>
            <p:nvPr/>
          </p:nvSpPr>
          <p:spPr>
            <a:xfrm>
              <a:off x="4029859" y="2366048"/>
              <a:ext cx="13777" cy="2800"/>
            </a:xfrm>
            <a:custGeom>
              <a:rect b="b" l="l" r="r" t="t"/>
              <a:pathLst>
                <a:path extrusionOk="0" h="93" w="386">
                  <a:moveTo>
                    <a:pt x="0" y="92"/>
                  </a:moveTo>
                  <a:cubicBezTo>
                    <a:pt x="150" y="71"/>
                    <a:pt x="381" y="90"/>
                    <a:pt x="385" y="1"/>
                  </a:cubicBezTo>
                  <a:cubicBezTo>
                    <a:pt x="235" y="20"/>
                    <a:pt x="5" y="5"/>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
            <p:cNvSpPr/>
            <p:nvPr/>
          </p:nvSpPr>
          <p:spPr>
            <a:xfrm>
              <a:off x="2271036" y="2365356"/>
              <a:ext cx="14063" cy="4246"/>
            </a:xfrm>
            <a:custGeom>
              <a:rect b="b" l="l" r="r" t="t"/>
              <a:pathLst>
                <a:path extrusionOk="0" h="141" w="394">
                  <a:moveTo>
                    <a:pt x="102" y="115"/>
                  </a:moveTo>
                  <a:cubicBezTo>
                    <a:pt x="156" y="140"/>
                    <a:pt x="393" y="72"/>
                    <a:pt x="294" y="24"/>
                  </a:cubicBezTo>
                  <a:cubicBezTo>
                    <a:pt x="239" y="0"/>
                    <a:pt x="0" y="68"/>
                    <a:pt x="102"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
            <p:cNvSpPr/>
            <p:nvPr/>
          </p:nvSpPr>
          <p:spPr>
            <a:xfrm>
              <a:off x="8586458" y="2363309"/>
              <a:ext cx="13777" cy="2770"/>
            </a:xfrm>
            <a:custGeom>
              <a:rect b="b" l="l" r="r" t="t"/>
              <a:pathLst>
                <a:path extrusionOk="0" h="92" w="386">
                  <a:moveTo>
                    <a:pt x="386" y="1"/>
                  </a:moveTo>
                  <a:cubicBezTo>
                    <a:pt x="236" y="23"/>
                    <a:pt x="4" y="4"/>
                    <a:pt x="1" y="92"/>
                  </a:cubicBezTo>
                  <a:cubicBezTo>
                    <a:pt x="151" y="72"/>
                    <a:pt x="381" y="89"/>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
            <p:cNvSpPr/>
            <p:nvPr/>
          </p:nvSpPr>
          <p:spPr>
            <a:xfrm>
              <a:off x="5592234" y="2354788"/>
              <a:ext cx="7031" cy="6263"/>
            </a:xfrm>
            <a:custGeom>
              <a:rect b="b" l="l" r="r" t="t"/>
              <a:pathLst>
                <a:path extrusionOk="0" h="208" w="197">
                  <a:moveTo>
                    <a:pt x="195" y="103"/>
                  </a:moveTo>
                  <a:cubicBezTo>
                    <a:pt x="196" y="54"/>
                    <a:pt x="40" y="0"/>
                    <a:pt x="3" y="103"/>
                  </a:cubicBezTo>
                  <a:cubicBezTo>
                    <a:pt x="1" y="153"/>
                    <a:pt x="160" y="208"/>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
            <p:cNvSpPr/>
            <p:nvPr/>
          </p:nvSpPr>
          <p:spPr>
            <a:xfrm>
              <a:off x="2130089" y="2355179"/>
              <a:ext cx="13849" cy="2740"/>
            </a:xfrm>
            <a:custGeom>
              <a:rect b="b" l="l" r="r" t="t"/>
              <a:pathLst>
                <a:path extrusionOk="0" h="91" w="388">
                  <a:moveTo>
                    <a:pt x="387" y="0"/>
                  </a:moveTo>
                  <a:cubicBezTo>
                    <a:pt x="236" y="20"/>
                    <a:pt x="6" y="2"/>
                    <a:pt x="1" y="90"/>
                  </a:cubicBezTo>
                  <a:cubicBezTo>
                    <a:pt x="149" y="71"/>
                    <a:pt x="381"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
            <p:cNvSpPr/>
            <p:nvPr/>
          </p:nvSpPr>
          <p:spPr>
            <a:xfrm>
              <a:off x="1551810" y="2352018"/>
              <a:ext cx="7067" cy="6293"/>
            </a:xfrm>
            <a:custGeom>
              <a:rect b="b" l="l" r="r" t="t"/>
              <a:pathLst>
                <a:path extrusionOk="0" h="209" w="198">
                  <a:moveTo>
                    <a:pt x="198" y="105"/>
                  </a:moveTo>
                  <a:cubicBezTo>
                    <a:pt x="198" y="54"/>
                    <a:pt x="40" y="1"/>
                    <a:pt x="5" y="105"/>
                  </a:cubicBezTo>
                  <a:cubicBezTo>
                    <a:pt x="1" y="154"/>
                    <a:pt x="159" y="208"/>
                    <a:pt x="198"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7"/>
            <p:cNvSpPr/>
            <p:nvPr/>
          </p:nvSpPr>
          <p:spPr>
            <a:xfrm>
              <a:off x="4411726" y="2351687"/>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7"/>
            <p:cNvSpPr/>
            <p:nvPr/>
          </p:nvSpPr>
          <p:spPr>
            <a:xfrm>
              <a:off x="2543615" y="2342955"/>
              <a:ext cx="20166" cy="16229"/>
            </a:xfrm>
            <a:custGeom>
              <a:rect b="b" l="l" r="r" t="t"/>
              <a:pathLst>
                <a:path extrusionOk="0" h="539" w="565">
                  <a:moveTo>
                    <a:pt x="565" y="134"/>
                  </a:moveTo>
                  <a:cubicBezTo>
                    <a:pt x="1" y="0"/>
                    <a:pt x="1" y="538"/>
                    <a:pt x="565" y="4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
            <p:cNvSpPr/>
            <p:nvPr/>
          </p:nvSpPr>
          <p:spPr>
            <a:xfrm>
              <a:off x="6655601" y="2348917"/>
              <a:ext cx="14027" cy="4336"/>
            </a:xfrm>
            <a:custGeom>
              <a:rect b="b" l="l" r="r" t="t"/>
              <a:pathLst>
                <a:path extrusionOk="0" h="144" w="393">
                  <a:moveTo>
                    <a:pt x="292" y="27"/>
                  </a:moveTo>
                  <a:cubicBezTo>
                    <a:pt x="237" y="1"/>
                    <a:pt x="1" y="70"/>
                    <a:pt x="98" y="117"/>
                  </a:cubicBezTo>
                  <a:cubicBezTo>
                    <a:pt x="155" y="143"/>
                    <a:pt x="392" y="73"/>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
            <p:cNvSpPr/>
            <p:nvPr/>
          </p:nvSpPr>
          <p:spPr>
            <a:xfrm>
              <a:off x="6304536" y="2348917"/>
              <a:ext cx="14027" cy="4336"/>
            </a:xfrm>
            <a:custGeom>
              <a:rect b="b" l="l" r="r" t="t"/>
              <a:pathLst>
                <a:path extrusionOk="0" h="144" w="393">
                  <a:moveTo>
                    <a:pt x="293" y="27"/>
                  </a:moveTo>
                  <a:cubicBezTo>
                    <a:pt x="241" y="1"/>
                    <a:pt x="1" y="70"/>
                    <a:pt x="103" y="117"/>
                  </a:cubicBezTo>
                  <a:cubicBezTo>
                    <a:pt x="155" y="143"/>
                    <a:pt x="392" y="73"/>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
            <p:cNvSpPr/>
            <p:nvPr/>
          </p:nvSpPr>
          <p:spPr>
            <a:xfrm>
              <a:off x="2325966" y="2341450"/>
              <a:ext cx="25663" cy="8280"/>
            </a:xfrm>
            <a:custGeom>
              <a:rect b="b" l="l" r="r" t="t"/>
              <a:pathLst>
                <a:path extrusionOk="0" h="275" w="719">
                  <a:moveTo>
                    <a:pt x="105" y="275"/>
                  </a:moveTo>
                  <a:lnTo>
                    <a:pt x="682" y="275"/>
                  </a:lnTo>
                  <a:cubicBezTo>
                    <a:pt x="653" y="168"/>
                    <a:pt x="718" y="15"/>
                    <a:pt x="490" y="1"/>
                  </a:cubicBezTo>
                  <a:cubicBezTo>
                    <a:pt x="474" y="144"/>
                    <a:pt x="0" y="73"/>
                    <a:pt x="105"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7"/>
            <p:cNvSpPr/>
            <p:nvPr/>
          </p:nvSpPr>
          <p:spPr>
            <a:xfrm>
              <a:off x="2725286" y="2343467"/>
              <a:ext cx="14134" cy="4276"/>
            </a:xfrm>
            <a:custGeom>
              <a:rect b="b" l="l" r="r" t="t"/>
              <a:pathLst>
                <a:path extrusionOk="0" h="142" w="396">
                  <a:moveTo>
                    <a:pt x="293" y="25"/>
                  </a:moveTo>
                  <a:cubicBezTo>
                    <a:pt x="242" y="0"/>
                    <a:pt x="0" y="70"/>
                    <a:pt x="103" y="117"/>
                  </a:cubicBezTo>
                  <a:cubicBezTo>
                    <a:pt x="156" y="141"/>
                    <a:pt x="396"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7"/>
            <p:cNvSpPr/>
            <p:nvPr/>
          </p:nvSpPr>
          <p:spPr>
            <a:xfrm>
              <a:off x="4371822" y="2332658"/>
              <a:ext cx="29625" cy="12375"/>
            </a:xfrm>
            <a:custGeom>
              <a:rect b="b" l="l" r="r" t="t"/>
              <a:pathLst>
                <a:path extrusionOk="0" h="411" w="830">
                  <a:moveTo>
                    <a:pt x="829" y="384"/>
                  </a:moveTo>
                  <a:lnTo>
                    <a:pt x="829" y="23"/>
                  </a:lnTo>
                  <a:cubicBezTo>
                    <a:pt x="466" y="0"/>
                    <a:pt x="407" y="123"/>
                    <a:pt x="59" y="111"/>
                  </a:cubicBezTo>
                  <a:cubicBezTo>
                    <a:pt x="0" y="352"/>
                    <a:pt x="329" y="410"/>
                    <a:pt x="829" y="3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7"/>
            <p:cNvSpPr/>
            <p:nvPr/>
          </p:nvSpPr>
          <p:spPr>
            <a:xfrm>
              <a:off x="1469362" y="2335007"/>
              <a:ext cx="27519" cy="11201"/>
            </a:xfrm>
            <a:custGeom>
              <a:rect b="b" l="l" r="r" t="t"/>
              <a:pathLst>
                <a:path extrusionOk="0" h="372" w="771">
                  <a:moveTo>
                    <a:pt x="771" y="306"/>
                  </a:moveTo>
                  <a:lnTo>
                    <a:pt x="771" y="33"/>
                  </a:lnTo>
                  <a:cubicBezTo>
                    <a:pt x="481" y="50"/>
                    <a:pt x="56" y="1"/>
                    <a:pt x="0" y="125"/>
                  </a:cubicBezTo>
                  <a:cubicBezTo>
                    <a:pt x="382" y="127"/>
                    <a:pt x="244" y="371"/>
                    <a:pt x="771"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7"/>
            <p:cNvSpPr/>
            <p:nvPr/>
          </p:nvSpPr>
          <p:spPr>
            <a:xfrm>
              <a:off x="1909763" y="2324529"/>
              <a:ext cx="41403" cy="16952"/>
            </a:xfrm>
            <a:custGeom>
              <a:rect b="b" l="l" r="r" t="t"/>
              <a:pathLst>
                <a:path extrusionOk="0" h="563" w="1160">
                  <a:moveTo>
                    <a:pt x="1" y="199"/>
                  </a:moveTo>
                  <a:cubicBezTo>
                    <a:pt x="212" y="404"/>
                    <a:pt x="525" y="558"/>
                    <a:pt x="1160" y="563"/>
                  </a:cubicBezTo>
                  <a:lnTo>
                    <a:pt x="1160" y="110"/>
                  </a:lnTo>
                  <a:cubicBezTo>
                    <a:pt x="820" y="162"/>
                    <a:pt x="26" y="0"/>
                    <a:pt x="1" y="1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
            <p:cNvSpPr/>
            <p:nvPr/>
          </p:nvSpPr>
          <p:spPr>
            <a:xfrm>
              <a:off x="911712" y="2325071"/>
              <a:ext cx="45901" cy="16741"/>
            </a:xfrm>
            <a:custGeom>
              <a:rect b="b" l="l" r="r" t="t"/>
              <a:pathLst>
                <a:path extrusionOk="0" h="556" w="1286">
                  <a:moveTo>
                    <a:pt x="965" y="0"/>
                  </a:moveTo>
                  <a:cubicBezTo>
                    <a:pt x="361" y="16"/>
                    <a:pt x="39" y="168"/>
                    <a:pt x="1" y="453"/>
                  </a:cubicBezTo>
                  <a:cubicBezTo>
                    <a:pt x="365" y="434"/>
                    <a:pt x="426" y="555"/>
                    <a:pt x="774" y="545"/>
                  </a:cubicBezTo>
                  <a:cubicBezTo>
                    <a:pt x="901" y="354"/>
                    <a:pt x="1285" y="141"/>
                    <a:pt x="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
            <p:cNvSpPr/>
            <p:nvPr/>
          </p:nvSpPr>
          <p:spPr>
            <a:xfrm>
              <a:off x="5668043" y="2330581"/>
              <a:ext cx="14919" cy="9184"/>
            </a:xfrm>
            <a:custGeom>
              <a:rect b="b" l="l" r="r" t="t"/>
              <a:pathLst>
                <a:path extrusionOk="0" h="305" w="418">
                  <a:moveTo>
                    <a:pt x="383" y="272"/>
                  </a:moveTo>
                  <a:cubicBezTo>
                    <a:pt x="354" y="165"/>
                    <a:pt x="418" y="15"/>
                    <a:pt x="192" y="0"/>
                  </a:cubicBezTo>
                  <a:cubicBezTo>
                    <a:pt x="179" y="55"/>
                    <a:pt x="163" y="107"/>
                    <a:pt x="0" y="92"/>
                  </a:cubicBezTo>
                  <a:cubicBezTo>
                    <a:pt x="21" y="200"/>
                    <a:pt x="56" y="304"/>
                    <a:pt x="383"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
            <p:cNvSpPr/>
            <p:nvPr/>
          </p:nvSpPr>
          <p:spPr>
            <a:xfrm>
              <a:off x="2532550" y="2335278"/>
              <a:ext cx="14134" cy="4246"/>
            </a:xfrm>
            <a:custGeom>
              <a:rect b="b" l="l" r="r" t="t"/>
              <a:pathLst>
                <a:path extrusionOk="0" h="141" w="396">
                  <a:moveTo>
                    <a:pt x="295" y="24"/>
                  </a:moveTo>
                  <a:cubicBezTo>
                    <a:pt x="243" y="1"/>
                    <a:pt x="0" y="67"/>
                    <a:pt x="102" y="116"/>
                  </a:cubicBezTo>
                  <a:cubicBezTo>
                    <a:pt x="157" y="141"/>
                    <a:pt x="396" y="73"/>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
            <p:cNvSpPr/>
            <p:nvPr/>
          </p:nvSpPr>
          <p:spPr>
            <a:xfrm>
              <a:off x="4174411" y="2330189"/>
              <a:ext cx="6889" cy="6233"/>
            </a:xfrm>
            <a:custGeom>
              <a:rect b="b" l="l" r="r" t="t"/>
              <a:pathLst>
                <a:path extrusionOk="0" h="207" w="193">
                  <a:moveTo>
                    <a:pt x="192" y="105"/>
                  </a:moveTo>
                  <a:cubicBezTo>
                    <a:pt x="192" y="52"/>
                    <a:pt x="38" y="0"/>
                    <a:pt x="1" y="105"/>
                  </a:cubicBezTo>
                  <a:cubicBezTo>
                    <a:pt x="1" y="153"/>
                    <a:pt x="156" y="206"/>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7"/>
            <p:cNvSpPr/>
            <p:nvPr/>
          </p:nvSpPr>
          <p:spPr>
            <a:xfrm>
              <a:off x="2319256" y="2329798"/>
              <a:ext cx="14063" cy="4276"/>
            </a:xfrm>
            <a:custGeom>
              <a:rect b="b" l="l" r="r" t="t"/>
              <a:pathLst>
                <a:path extrusionOk="0" h="142" w="394">
                  <a:moveTo>
                    <a:pt x="293" y="24"/>
                  </a:moveTo>
                  <a:cubicBezTo>
                    <a:pt x="241" y="0"/>
                    <a:pt x="0" y="68"/>
                    <a:pt x="102" y="115"/>
                  </a:cubicBezTo>
                  <a:cubicBezTo>
                    <a:pt x="152" y="141"/>
                    <a:pt x="393" y="73"/>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
            <p:cNvSpPr/>
            <p:nvPr/>
          </p:nvSpPr>
          <p:spPr>
            <a:xfrm>
              <a:off x="3761349" y="2327811"/>
              <a:ext cx="13777" cy="2800"/>
            </a:xfrm>
            <a:custGeom>
              <a:rect b="b" l="l" r="r" t="t"/>
              <a:pathLst>
                <a:path extrusionOk="0" h="93" w="386">
                  <a:moveTo>
                    <a:pt x="385" y="1"/>
                  </a:moveTo>
                  <a:cubicBezTo>
                    <a:pt x="238" y="20"/>
                    <a:pt x="4" y="3"/>
                    <a:pt x="0" y="92"/>
                  </a:cubicBezTo>
                  <a:cubicBezTo>
                    <a:pt x="153" y="70"/>
                    <a:pt x="380" y="88"/>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
            <p:cNvSpPr/>
            <p:nvPr/>
          </p:nvSpPr>
          <p:spPr>
            <a:xfrm>
              <a:off x="4556278" y="2324318"/>
              <a:ext cx="13991" cy="4246"/>
            </a:xfrm>
            <a:custGeom>
              <a:rect b="b" l="l" r="r" t="t"/>
              <a:pathLst>
                <a:path extrusionOk="0" h="141" w="392">
                  <a:moveTo>
                    <a:pt x="99" y="117"/>
                  </a:moveTo>
                  <a:cubicBezTo>
                    <a:pt x="154" y="140"/>
                    <a:pt x="392" y="74"/>
                    <a:pt x="292" y="27"/>
                  </a:cubicBezTo>
                  <a:cubicBezTo>
                    <a:pt x="239" y="1"/>
                    <a:pt x="0" y="69"/>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
            <p:cNvSpPr/>
            <p:nvPr/>
          </p:nvSpPr>
          <p:spPr>
            <a:xfrm>
              <a:off x="3468747" y="2324288"/>
              <a:ext cx="14027" cy="4276"/>
            </a:xfrm>
            <a:custGeom>
              <a:rect b="b" l="l" r="r" t="t"/>
              <a:pathLst>
                <a:path extrusionOk="0" h="142" w="393">
                  <a:moveTo>
                    <a:pt x="292" y="26"/>
                  </a:moveTo>
                  <a:cubicBezTo>
                    <a:pt x="238" y="0"/>
                    <a:pt x="1" y="70"/>
                    <a:pt x="100" y="115"/>
                  </a:cubicBezTo>
                  <a:cubicBezTo>
                    <a:pt x="154" y="141"/>
                    <a:pt x="392" y="75"/>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
            <p:cNvSpPr/>
            <p:nvPr/>
          </p:nvSpPr>
          <p:spPr>
            <a:xfrm>
              <a:off x="7137476" y="2318808"/>
              <a:ext cx="13920" cy="4336"/>
            </a:xfrm>
            <a:custGeom>
              <a:rect b="b" l="l" r="r" t="t"/>
              <a:pathLst>
                <a:path extrusionOk="0" h="144" w="390">
                  <a:moveTo>
                    <a:pt x="289" y="27"/>
                  </a:moveTo>
                  <a:cubicBezTo>
                    <a:pt x="238" y="1"/>
                    <a:pt x="1" y="71"/>
                    <a:pt x="100" y="117"/>
                  </a:cubicBezTo>
                  <a:cubicBezTo>
                    <a:pt x="152" y="143"/>
                    <a:pt x="390" y="74"/>
                    <a:pt x="289"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
            <p:cNvSpPr/>
            <p:nvPr/>
          </p:nvSpPr>
          <p:spPr>
            <a:xfrm>
              <a:off x="2511956" y="2318808"/>
              <a:ext cx="14099" cy="4336"/>
            </a:xfrm>
            <a:custGeom>
              <a:rect b="b" l="l" r="r" t="t"/>
              <a:pathLst>
                <a:path extrusionOk="0" h="144" w="395">
                  <a:moveTo>
                    <a:pt x="293" y="27"/>
                  </a:moveTo>
                  <a:cubicBezTo>
                    <a:pt x="239" y="1"/>
                    <a:pt x="0" y="71"/>
                    <a:pt x="101" y="117"/>
                  </a:cubicBezTo>
                  <a:cubicBezTo>
                    <a:pt x="153" y="143"/>
                    <a:pt x="394"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
            <p:cNvSpPr/>
            <p:nvPr/>
          </p:nvSpPr>
          <p:spPr>
            <a:xfrm>
              <a:off x="5695419" y="2314111"/>
              <a:ext cx="13920" cy="5510"/>
            </a:xfrm>
            <a:custGeom>
              <a:rect b="b" l="l" r="r" t="t"/>
              <a:pathLst>
                <a:path extrusionOk="0" h="183" w="390">
                  <a:moveTo>
                    <a:pt x="1" y="183"/>
                  </a:moveTo>
                  <a:lnTo>
                    <a:pt x="390" y="183"/>
                  </a:lnTo>
                  <a:lnTo>
                    <a:pt x="390"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
            <p:cNvSpPr/>
            <p:nvPr/>
          </p:nvSpPr>
          <p:spPr>
            <a:xfrm>
              <a:off x="4542037" y="2303182"/>
              <a:ext cx="26555" cy="12225"/>
            </a:xfrm>
            <a:custGeom>
              <a:rect b="b" l="l" r="r" t="t"/>
              <a:pathLst>
                <a:path extrusionOk="0" h="406" w="744">
                  <a:moveTo>
                    <a:pt x="306" y="0"/>
                  </a:moveTo>
                  <a:cubicBezTo>
                    <a:pt x="1" y="136"/>
                    <a:pt x="90" y="405"/>
                    <a:pt x="693" y="363"/>
                  </a:cubicBezTo>
                  <a:cubicBezTo>
                    <a:pt x="744" y="157"/>
                    <a:pt x="646" y="23"/>
                    <a:pt x="3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
            <p:cNvSpPr/>
            <p:nvPr/>
          </p:nvSpPr>
          <p:spPr>
            <a:xfrm>
              <a:off x="3406786" y="2310619"/>
              <a:ext cx="14027" cy="4336"/>
            </a:xfrm>
            <a:custGeom>
              <a:rect b="b" l="l" r="r" t="t"/>
              <a:pathLst>
                <a:path extrusionOk="0" h="144" w="393">
                  <a:moveTo>
                    <a:pt x="100" y="118"/>
                  </a:moveTo>
                  <a:cubicBezTo>
                    <a:pt x="151" y="144"/>
                    <a:pt x="392" y="73"/>
                    <a:pt x="292" y="26"/>
                  </a:cubicBezTo>
                  <a:cubicBezTo>
                    <a:pt x="242" y="0"/>
                    <a:pt x="1" y="71"/>
                    <a:pt x="100"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
            <p:cNvSpPr/>
            <p:nvPr/>
          </p:nvSpPr>
          <p:spPr>
            <a:xfrm>
              <a:off x="7898854" y="2292885"/>
              <a:ext cx="35478" cy="19090"/>
            </a:xfrm>
            <a:custGeom>
              <a:rect b="b" l="l" r="r" t="t"/>
              <a:pathLst>
                <a:path extrusionOk="0" h="634" w="994">
                  <a:moveTo>
                    <a:pt x="557" y="615"/>
                  </a:moveTo>
                  <a:cubicBezTo>
                    <a:pt x="507" y="349"/>
                    <a:pt x="994" y="336"/>
                    <a:pt x="944" y="71"/>
                  </a:cubicBezTo>
                  <a:cubicBezTo>
                    <a:pt x="0" y="0"/>
                    <a:pt x="77" y="633"/>
                    <a:pt x="557" y="6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
            <p:cNvSpPr/>
            <p:nvPr/>
          </p:nvSpPr>
          <p:spPr>
            <a:xfrm>
              <a:off x="2732211" y="2307969"/>
              <a:ext cx="14063" cy="4246"/>
            </a:xfrm>
            <a:custGeom>
              <a:rect b="b" l="l" r="r" t="t"/>
              <a:pathLst>
                <a:path extrusionOk="0" h="141" w="394">
                  <a:moveTo>
                    <a:pt x="99" y="114"/>
                  </a:moveTo>
                  <a:cubicBezTo>
                    <a:pt x="155" y="140"/>
                    <a:pt x="394" y="72"/>
                    <a:pt x="295" y="23"/>
                  </a:cubicBezTo>
                  <a:cubicBezTo>
                    <a:pt x="242" y="1"/>
                    <a:pt x="1" y="67"/>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
            <p:cNvSpPr/>
            <p:nvPr/>
          </p:nvSpPr>
          <p:spPr>
            <a:xfrm>
              <a:off x="1926860" y="2307909"/>
              <a:ext cx="14099" cy="4306"/>
            </a:xfrm>
            <a:custGeom>
              <a:rect b="b" l="l" r="r" t="t"/>
              <a:pathLst>
                <a:path extrusionOk="0" h="143" w="395">
                  <a:moveTo>
                    <a:pt x="294" y="25"/>
                  </a:moveTo>
                  <a:cubicBezTo>
                    <a:pt x="242" y="0"/>
                    <a:pt x="1" y="69"/>
                    <a:pt x="103" y="116"/>
                  </a:cubicBezTo>
                  <a:cubicBezTo>
                    <a:pt x="157" y="142"/>
                    <a:pt x="395" y="74"/>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7"/>
            <p:cNvSpPr/>
            <p:nvPr/>
          </p:nvSpPr>
          <p:spPr>
            <a:xfrm>
              <a:off x="4975336" y="2292252"/>
              <a:ext cx="34086" cy="17193"/>
            </a:xfrm>
            <a:custGeom>
              <a:rect b="b" l="l" r="r" t="t"/>
              <a:pathLst>
                <a:path extrusionOk="0" h="571" w="955">
                  <a:moveTo>
                    <a:pt x="700" y="545"/>
                  </a:moveTo>
                  <a:cubicBezTo>
                    <a:pt x="862" y="440"/>
                    <a:pt x="955" y="302"/>
                    <a:pt x="893" y="92"/>
                  </a:cubicBezTo>
                  <a:cubicBezTo>
                    <a:pt x="626" y="94"/>
                    <a:pt x="467" y="47"/>
                    <a:pt x="313" y="0"/>
                  </a:cubicBezTo>
                  <a:cubicBezTo>
                    <a:pt x="1" y="148"/>
                    <a:pt x="83" y="571"/>
                    <a:pt x="700"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
            <p:cNvSpPr/>
            <p:nvPr/>
          </p:nvSpPr>
          <p:spPr>
            <a:xfrm>
              <a:off x="2770829" y="2296468"/>
              <a:ext cx="20095" cy="16259"/>
            </a:xfrm>
            <a:custGeom>
              <a:rect b="b" l="l" r="r" t="t"/>
              <a:pathLst>
                <a:path extrusionOk="0" h="540" w="563">
                  <a:moveTo>
                    <a:pt x="562" y="405"/>
                  </a:moveTo>
                  <a:lnTo>
                    <a:pt x="562" y="132"/>
                  </a:lnTo>
                  <a:cubicBezTo>
                    <a:pt x="1" y="0"/>
                    <a:pt x="1" y="539"/>
                    <a:pt x="562" y="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
            <p:cNvSpPr/>
            <p:nvPr/>
          </p:nvSpPr>
          <p:spPr>
            <a:xfrm>
              <a:off x="6573045" y="2302399"/>
              <a:ext cx="13920" cy="4306"/>
            </a:xfrm>
            <a:custGeom>
              <a:rect b="b" l="l" r="r" t="t"/>
              <a:pathLst>
                <a:path extrusionOk="0" h="143" w="390">
                  <a:moveTo>
                    <a:pt x="292" y="26"/>
                  </a:moveTo>
                  <a:cubicBezTo>
                    <a:pt x="237" y="0"/>
                    <a:pt x="0" y="71"/>
                    <a:pt x="101" y="118"/>
                  </a:cubicBezTo>
                  <a:cubicBezTo>
                    <a:pt x="151" y="143"/>
                    <a:pt x="389" y="75"/>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
            <p:cNvSpPr/>
            <p:nvPr/>
          </p:nvSpPr>
          <p:spPr>
            <a:xfrm>
              <a:off x="2686382" y="2297762"/>
              <a:ext cx="21915" cy="8702"/>
            </a:xfrm>
            <a:custGeom>
              <a:rect b="b" l="l" r="r" t="t"/>
              <a:pathLst>
                <a:path extrusionOk="0" h="289" w="614">
                  <a:moveTo>
                    <a:pt x="614" y="272"/>
                  </a:moveTo>
                  <a:lnTo>
                    <a:pt x="614" y="0"/>
                  </a:lnTo>
                  <a:lnTo>
                    <a:pt x="33" y="0"/>
                  </a:lnTo>
                  <a:cubicBezTo>
                    <a:pt x="0" y="199"/>
                    <a:pt x="191" y="289"/>
                    <a:pt x="614"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
            <p:cNvSpPr/>
            <p:nvPr/>
          </p:nvSpPr>
          <p:spPr>
            <a:xfrm>
              <a:off x="1888277" y="2294992"/>
              <a:ext cx="14670" cy="9545"/>
            </a:xfrm>
            <a:custGeom>
              <a:rect b="b" l="l" r="r" t="t"/>
              <a:pathLst>
                <a:path extrusionOk="0" h="317" w="411">
                  <a:moveTo>
                    <a:pt x="411" y="272"/>
                  </a:moveTo>
                  <a:lnTo>
                    <a:pt x="411" y="90"/>
                  </a:lnTo>
                  <a:cubicBezTo>
                    <a:pt x="220" y="90"/>
                    <a:pt x="184" y="17"/>
                    <a:pt x="26" y="1"/>
                  </a:cubicBezTo>
                  <a:cubicBezTo>
                    <a:pt x="45" y="144"/>
                    <a:pt x="1" y="317"/>
                    <a:pt x="411"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
            <p:cNvSpPr/>
            <p:nvPr/>
          </p:nvSpPr>
          <p:spPr>
            <a:xfrm>
              <a:off x="1655173" y="2300412"/>
              <a:ext cx="13777" cy="2800"/>
            </a:xfrm>
            <a:custGeom>
              <a:rect b="b" l="l" r="r" t="t"/>
              <a:pathLst>
                <a:path extrusionOk="0" h="93" w="386">
                  <a:moveTo>
                    <a:pt x="0" y="92"/>
                  </a:moveTo>
                  <a:cubicBezTo>
                    <a:pt x="149" y="71"/>
                    <a:pt x="381" y="90"/>
                    <a:pt x="385" y="1"/>
                  </a:cubicBezTo>
                  <a:cubicBezTo>
                    <a:pt x="235" y="23"/>
                    <a:pt x="5" y="5"/>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7"/>
            <p:cNvSpPr/>
            <p:nvPr/>
          </p:nvSpPr>
          <p:spPr>
            <a:xfrm>
              <a:off x="8435017" y="2294661"/>
              <a:ext cx="6924" cy="6203"/>
            </a:xfrm>
            <a:custGeom>
              <a:rect b="b" l="l" r="r" t="t"/>
              <a:pathLst>
                <a:path extrusionOk="0" h="206" w="194">
                  <a:moveTo>
                    <a:pt x="192" y="103"/>
                  </a:moveTo>
                  <a:cubicBezTo>
                    <a:pt x="193" y="52"/>
                    <a:pt x="37" y="0"/>
                    <a:pt x="0" y="103"/>
                  </a:cubicBezTo>
                  <a:cubicBezTo>
                    <a:pt x="0" y="153"/>
                    <a:pt x="158" y="205"/>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
            <p:cNvSpPr/>
            <p:nvPr/>
          </p:nvSpPr>
          <p:spPr>
            <a:xfrm>
              <a:off x="7502282" y="2296919"/>
              <a:ext cx="13920" cy="4276"/>
            </a:xfrm>
            <a:custGeom>
              <a:rect b="b" l="l" r="r" t="t"/>
              <a:pathLst>
                <a:path extrusionOk="0" h="142" w="390">
                  <a:moveTo>
                    <a:pt x="291" y="28"/>
                  </a:moveTo>
                  <a:cubicBezTo>
                    <a:pt x="238" y="1"/>
                    <a:pt x="0" y="71"/>
                    <a:pt x="98" y="117"/>
                  </a:cubicBezTo>
                  <a:cubicBezTo>
                    <a:pt x="152" y="142"/>
                    <a:pt x="389" y="74"/>
                    <a:pt x="291"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
            <p:cNvSpPr/>
            <p:nvPr/>
          </p:nvSpPr>
          <p:spPr>
            <a:xfrm>
              <a:off x="2343419" y="2294842"/>
              <a:ext cx="20737" cy="5811"/>
            </a:xfrm>
            <a:custGeom>
              <a:rect b="b" l="l" r="r" t="t"/>
              <a:pathLst>
                <a:path extrusionOk="0" h="193" w="581">
                  <a:moveTo>
                    <a:pt x="1" y="186"/>
                  </a:moveTo>
                  <a:cubicBezTo>
                    <a:pt x="334" y="193"/>
                    <a:pt x="497" y="118"/>
                    <a:pt x="580" y="5"/>
                  </a:cubicBezTo>
                  <a:cubicBezTo>
                    <a:pt x="250" y="1"/>
                    <a:pt x="87" y="75"/>
                    <a:pt x="1" y="1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
            <p:cNvSpPr/>
            <p:nvPr/>
          </p:nvSpPr>
          <p:spPr>
            <a:xfrm>
              <a:off x="2708261" y="2289543"/>
              <a:ext cx="20737" cy="8160"/>
            </a:xfrm>
            <a:custGeom>
              <a:rect b="b" l="l" r="r" t="t"/>
              <a:pathLst>
                <a:path extrusionOk="0" h="271" w="581">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
            <p:cNvSpPr/>
            <p:nvPr/>
          </p:nvSpPr>
          <p:spPr>
            <a:xfrm>
              <a:off x="6184611" y="2282046"/>
              <a:ext cx="26555" cy="15266"/>
            </a:xfrm>
            <a:custGeom>
              <a:rect b="b" l="l" r="r" t="t"/>
              <a:pathLst>
                <a:path extrusionOk="0" h="507" w="744">
                  <a:moveTo>
                    <a:pt x="1" y="73"/>
                  </a:moveTo>
                  <a:lnTo>
                    <a:pt x="1" y="437"/>
                  </a:lnTo>
                  <a:cubicBezTo>
                    <a:pt x="744" y="507"/>
                    <a:pt x="744" y="0"/>
                    <a:pt x="1" y="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
            <p:cNvSpPr/>
            <p:nvPr/>
          </p:nvSpPr>
          <p:spPr>
            <a:xfrm>
              <a:off x="5555185" y="2278583"/>
              <a:ext cx="35228" cy="16410"/>
            </a:xfrm>
            <a:custGeom>
              <a:rect b="b" l="l" r="r" t="t"/>
              <a:pathLst>
                <a:path extrusionOk="0" h="545" w="987">
                  <a:moveTo>
                    <a:pt x="847" y="0"/>
                  </a:moveTo>
                  <a:lnTo>
                    <a:pt x="75" y="0"/>
                  </a:lnTo>
                  <a:cubicBezTo>
                    <a:pt x="1" y="307"/>
                    <a:pt x="409" y="387"/>
                    <a:pt x="653" y="545"/>
                  </a:cubicBezTo>
                  <a:cubicBezTo>
                    <a:pt x="651" y="332"/>
                    <a:pt x="986" y="278"/>
                    <a:pt x="8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7"/>
            <p:cNvSpPr/>
            <p:nvPr/>
          </p:nvSpPr>
          <p:spPr>
            <a:xfrm>
              <a:off x="2959425" y="2286050"/>
              <a:ext cx="13920" cy="4276"/>
            </a:xfrm>
            <a:custGeom>
              <a:rect b="b" l="l" r="r" t="t"/>
              <a:pathLst>
                <a:path extrusionOk="0" h="142" w="390">
                  <a:moveTo>
                    <a:pt x="293" y="25"/>
                  </a:moveTo>
                  <a:cubicBezTo>
                    <a:pt x="239" y="0"/>
                    <a:pt x="1" y="69"/>
                    <a:pt x="99" y="116"/>
                  </a:cubicBezTo>
                  <a:cubicBezTo>
                    <a:pt x="151" y="141"/>
                    <a:pt x="390"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
            <p:cNvSpPr/>
            <p:nvPr/>
          </p:nvSpPr>
          <p:spPr>
            <a:xfrm>
              <a:off x="7643444" y="2278583"/>
              <a:ext cx="20773" cy="8250"/>
            </a:xfrm>
            <a:custGeom>
              <a:rect b="b" l="l" r="r" t="t"/>
              <a:pathLst>
                <a:path extrusionOk="0" h="274" w="582">
                  <a:moveTo>
                    <a:pt x="581" y="0"/>
                  </a:moveTo>
                  <a:lnTo>
                    <a:pt x="1" y="0"/>
                  </a:lnTo>
                  <a:lnTo>
                    <a:pt x="1" y="273"/>
                  </a:lnTo>
                  <a:lnTo>
                    <a:pt x="581"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
            <p:cNvSpPr/>
            <p:nvPr/>
          </p:nvSpPr>
          <p:spPr>
            <a:xfrm>
              <a:off x="8324872" y="2278222"/>
              <a:ext cx="7031" cy="6293"/>
            </a:xfrm>
            <a:custGeom>
              <a:rect b="b" l="l" r="r" t="t"/>
              <a:pathLst>
                <a:path extrusionOk="0" h="209" w="197">
                  <a:moveTo>
                    <a:pt x="195" y="104"/>
                  </a:moveTo>
                  <a:cubicBezTo>
                    <a:pt x="196" y="53"/>
                    <a:pt x="38" y="0"/>
                    <a:pt x="0" y="104"/>
                  </a:cubicBezTo>
                  <a:cubicBezTo>
                    <a:pt x="0" y="155"/>
                    <a:pt x="156" y="208"/>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7"/>
            <p:cNvSpPr/>
            <p:nvPr/>
          </p:nvSpPr>
          <p:spPr>
            <a:xfrm>
              <a:off x="5134343" y="2275091"/>
              <a:ext cx="14063" cy="4306"/>
            </a:xfrm>
            <a:custGeom>
              <a:rect b="b" l="l" r="r" t="t"/>
              <a:pathLst>
                <a:path extrusionOk="0" h="143" w="394">
                  <a:moveTo>
                    <a:pt x="102" y="116"/>
                  </a:moveTo>
                  <a:cubicBezTo>
                    <a:pt x="155" y="142"/>
                    <a:pt x="394" y="72"/>
                    <a:pt x="296" y="26"/>
                  </a:cubicBezTo>
                  <a:cubicBezTo>
                    <a:pt x="243" y="0"/>
                    <a:pt x="1" y="71"/>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
            <p:cNvSpPr/>
            <p:nvPr/>
          </p:nvSpPr>
          <p:spPr>
            <a:xfrm>
              <a:off x="1391232" y="2252630"/>
              <a:ext cx="52290" cy="28063"/>
            </a:xfrm>
            <a:custGeom>
              <a:rect b="b" l="l" r="r" t="t"/>
              <a:pathLst>
                <a:path extrusionOk="0" h="932" w="1465">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
            <p:cNvSpPr/>
            <p:nvPr/>
          </p:nvSpPr>
          <p:spPr>
            <a:xfrm>
              <a:off x="7058312" y="2270394"/>
              <a:ext cx="13849" cy="5510"/>
            </a:xfrm>
            <a:custGeom>
              <a:rect b="b" l="l" r="r" t="t"/>
              <a:pathLst>
                <a:path extrusionOk="0" h="183" w="388">
                  <a:moveTo>
                    <a:pt x="1" y="182"/>
                  </a:moveTo>
                  <a:lnTo>
                    <a:pt x="387" y="182"/>
                  </a:lnTo>
                  <a:lnTo>
                    <a:pt x="387"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
            <p:cNvSpPr/>
            <p:nvPr/>
          </p:nvSpPr>
          <p:spPr>
            <a:xfrm>
              <a:off x="2972631" y="2267684"/>
              <a:ext cx="29482" cy="9846"/>
            </a:xfrm>
            <a:custGeom>
              <a:rect b="b" l="l" r="r" t="t"/>
              <a:pathLst>
                <a:path extrusionOk="0" h="327" w="826">
                  <a:moveTo>
                    <a:pt x="693" y="272"/>
                  </a:moveTo>
                  <a:cubicBezTo>
                    <a:pt x="825" y="28"/>
                    <a:pt x="295" y="96"/>
                    <a:pt x="114" y="1"/>
                  </a:cubicBezTo>
                  <a:cubicBezTo>
                    <a:pt x="0" y="236"/>
                    <a:pt x="191" y="327"/>
                    <a:pt x="693"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
            <p:cNvSpPr/>
            <p:nvPr/>
          </p:nvSpPr>
          <p:spPr>
            <a:xfrm>
              <a:off x="1665346" y="2272411"/>
              <a:ext cx="13991" cy="4215"/>
            </a:xfrm>
            <a:custGeom>
              <a:rect b="b" l="l" r="r" t="t"/>
              <a:pathLst>
                <a:path extrusionOk="0" h="140" w="392">
                  <a:moveTo>
                    <a:pt x="100" y="115"/>
                  </a:moveTo>
                  <a:cubicBezTo>
                    <a:pt x="151" y="140"/>
                    <a:pt x="391" y="72"/>
                    <a:pt x="293" y="24"/>
                  </a:cubicBezTo>
                  <a:cubicBezTo>
                    <a:pt x="240"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
            <p:cNvSpPr/>
            <p:nvPr/>
          </p:nvSpPr>
          <p:spPr>
            <a:xfrm>
              <a:off x="2873479" y="2267323"/>
              <a:ext cx="6996" cy="6173"/>
            </a:xfrm>
            <a:custGeom>
              <a:rect b="b" l="l" r="r" t="t"/>
              <a:pathLst>
                <a:path extrusionOk="0" h="205" w="196">
                  <a:moveTo>
                    <a:pt x="192" y="104"/>
                  </a:moveTo>
                  <a:cubicBezTo>
                    <a:pt x="195" y="53"/>
                    <a:pt x="37" y="1"/>
                    <a:pt x="1" y="104"/>
                  </a:cubicBezTo>
                  <a:cubicBezTo>
                    <a:pt x="1" y="152"/>
                    <a:pt x="155" y="205"/>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
            <p:cNvSpPr/>
            <p:nvPr/>
          </p:nvSpPr>
          <p:spPr>
            <a:xfrm>
              <a:off x="1059655" y="2269641"/>
              <a:ext cx="14063" cy="4246"/>
            </a:xfrm>
            <a:custGeom>
              <a:rect b="b" l="l" r="r" t="t"/>
              <a:pathLst>
                <a:path extrusionOk="0" h="141" w="394">
                  <a:moveTo>
                    <a:pt x="295" y="27"/>
                  </a:moveTo>
                  <a:cubicBezTo>
                    <a:pt x="238" y="1"/>
                    <a:pt x="0" y="70"/>
                    <a:pt x="101" y="116"/>
                  </a:cubicBezTo>
                  <a:cubicBezTo>
                    <a:pt x="152" y="141"/>
                    <a:pt x="393" y="73"/>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
            <p:cNvSpPr/>
            <p:nvPr/>
          </p:nvSpPr>
          <p:spPr>
            <a:xfrm>
              <a:off x="715550" y="2269641"/>
              <a:ext cx="13991" cy="4246"/>
            </a:xfrm>
            <a:custGeom>
              <a:rect b="b" l="l" r="r" t="t"/>
              <a:pathLst>
                <a:path extrusionOk="0" h="141" w="392">
                  <a:moveTo>
                    <a:pt x="98" y="116"/>
                  </a:moveTo>
                  <a:cubicBezTo>
                    <a:pt x="151" y="141"/>
                    <a:pt x="392" y="73"/>
                    <a:pt x="291" y="27"/>
                  </a:cubicBezTo>
                  <a:cubicBezTo>
                    <a:pt x="239" y="1"/>
                    <a:pt x="0"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
            <p:cNvSpPr/>
            <p:nvPr/>
          </p:nvSpPr>
          <p:spPr>
            <a:xfrm>
              <a:off x="546977" y="2261451"/>
              <a:ext cx="28411" cy="11683"/>
            </a:xfrm>
            <a:custGeom>
              <a:rect b="b" l="l" r="r" t="t"/>
              <a:pathLst>
                <a:path extrusionOk="0" h="388" w="796">
                  <a:moveTo>
                    <a:pt x="770" y="25"/>
                  </a:moveTo>
                  <a:cubicBezTo>
                    <a:pt x="333" y="0"/>
                    <a:pt x="47" y="46"/>
                    <a:pt x="0" y="208"/>
                  </a:cubicBezTo>
                  <a:cubicBezTo>
                    <a:pt x="277" y="229"/>
                    <a:pt x="325" y="355"/>
                    <a:pt x="580" y="388"/>
                  </a:cubicBezTo>
                  <a:cubicBezTo>
                    <a:pt x="536" y="217"/>
                    <a:pt x="795" y="188"/>
                    <a:pt x="77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
            <p:cNvSpPr/>
            <p:nvPr/>
          </p:nvSpPr>
          <p:spPr>
            <a:xfrm>
              <a:off x="2143902" y="2260157"/>
              <a:ext cx="38798" cy="12586"/>
            </a:xfrm>
            <a:custGeom>
              <a:rect b="b" l="l" r="r" t="t"/>
              <a:pathLst>
                <a:path extrusionOk="0" h="418" w="1087">
                  <a:moveTo>
                    <a:pt x="963" y="342"/>
                  </a:moveTo>
                  <a:cubicBezTo>
                    <a:pt x="1086" y="121"/>
                    <a:pt x="44" y="0"/>
                    <a:pt x="0" y="159"/>
                  </a:cubicBezTo>
                  <a:cubicBezTo>
                    <a:pt x="368" y="196"/>
                    <a:pt x="349" y="418"/>
                    <a:pt x="963" y="3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
            <p:cNvSpPr/>
            <p:nvPr/>
          </p:nvSpPr>
          <p:spPr>
            <a:xfrm>
              <a:off x="8717161" y="2264944"/>
              <a:ext cx="13813" cy="2770"/>
            </a:xfrm>
            <a:custGeom>
              <a:rect b="b" l="l" r="r" t="t"/>
              <a:pathLst>
                <a:path extrusionOk="0" h="92" w="387">
                  <a:moveTo>
                    <a:pt x="387" y="0"/>
                  </a:moveTo>
                  <a:cubicBezTo>
                    <a:pt x="237" y="21"/>
                    <a:pt x="7" y="3"/>
                    <a:pt x="0" y="92"/>
                  </a:cubicBezTo>
                  <a:cubicBezTo>
                    <a:pt x="152" y="69"/>
                    <a:pt x="382"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
            <p:cNvSpPr/>
            <p:nvPr/>
          </p:nvSpPr>
          <p:spPr>
            <a:xfrm>
              <a:off x="270687" y="2262174"/>
              <a:ext cx="21665" cy="6413"/>
            </a:xfrm>
            <a:custGeom>
              <a:rect b="b" l="l" r="r" t="t"/>
              <a:pathLst>
                <a:path extrusionOk="0" h="213" w="607">
                  <a:moveTo>
                    <a:pt x="606" y="1"/>
                  </a:moveTo>
                  <a:lnTo>
                    <a:pt x="27" y="1"/>
                  </a:lnTo>
                  <a:cubicBezTo>
                    <a:pt x="1" y="164"/>
                    <a:pt x="217" y="212"/>
                    <a:pt x="606" y="1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
            <p:cNvSpPr/>
            <p:nvPr/>
          </p:nvSpPr>
          <p:spPr>
            <a:xfrm>
              <a:off x="5640453" y="2256333"/>
              <a:ext cx="6924" cy="6263"/>
            </a:xfrm>
            <a:custGeom>
              <a:rect b="b" l="l" r="r" t="t"/>
              <a:pathLst>
                <a:path extrusionOk="0" h="208" w="194">
                  <a:moveTo>
                    <a:pt x="194" y="104"/>
                  </a:moveTo>
                  <a:cubicBezTo>
                    <a:pt x="194" y="53"/>
                    <a:pt x="37" y="0"/>
                    <a:pt x="1" y="104"/>
                  </a:cubicBezTo>
                  <a:cubicBezTo>
                    <a:pt x="1" y="156"/>
                    <a:pt x="156" y="208"/>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
            <p:cNvSpPr/>
            <p:nvPr/>
          </p:nvSpPr>
          <p:spPr>
            <a:xfrm>
              <a:off x="4766253" y="2256724"/>
              <a:ext cx="13849" cy="5480"/>
            </a:xfrm>
            <a:custGeom>
              <a:rect b="b" l="l" r="r" t="t"/>
              <a:pathLst>
                <a:path extrusionOk="0" h="182" w="388">
                  <a:moveTo>
                    <a:pt x="388" y="0"/>
                  </a:moveTo>
                  <a:lnTo>
                    <a:pt x="0" y="0"/>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
            <p:cNvSpPr/>
            <p:nvPr/>
          </p:nvSpPr>
          <p:spPr>
            <a:xfrm>
              <a:off x="2491184" y="2243206"/>
              <a:ext cx="40404" cy="18548"/>
            </a:xfrm>
            <a:custGeom>
              <a:rect b="b" l="l" r="r" t="t"/>
              <a:pathLst>
                <a:path extrusionOk="0" h="616" w="1132">
                  <a:moveTo>
                    <a:pt x="1069" y="449"/>
                  </a:moveTo>
                  <a:cubicBezTo>
                    <a:pt x="1132" y="0"/>
                    <a:pt x="0" y="211"/>
                    <a:pt x="103" y="540"/>
                  </a:cubicBezTo>
                  <a:cubicBezTo>
                    <a:pt x="647" y="615"/>
                    <a:pt x="602" y="412"/>
                    <a:pt x="1069" y="4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
            <p:cNvSpPr/>
            <p:nvPr/>
          </p:nvSpPr>
          <p:spPr>
            <a:xfrm>
              <a:off x="151012" y="2255942"/>
              <a:ext cx="14134" cy="4306"/>
            </a:xfrm>
            <a:custGeom>
              <a:rect b="b" l="l" r="r" t="t"/>
              <a:pathLst>
                <a:path extrusionOk="0" h="143" w="396">
                  <a:moveTo>
                    <a:pt x="294" y="26"/>
                  </a:moveTo>
                  <a:cubicBezTo>
                    <a:pt x="240" y="0"/>
                    <a:pt x="0" y="71"/>
                    <a:pt x="102" y="117"/>
                  </a:cubicBezTo>
                  <a:cubicBezTo>
                    <a:pt x="156" y="143"/>
                    <a:pt x="396"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
            <p:cNvSpPr/>
            <p:nvPr/>
          </p:nvSpPr>
          <p:spPr>
            <a:xfrm>
              <a:off x="7719075" y="2251275"/>
              <a:ext cx="13849" cy="5480"/>
            </a:xfrm>
            <a:custGeom>
              <a:rect b="b" l="l" r="r" t="t"/>
              <a:pathLst>
                <a:path extrusionOk="0" h="182" w="388">
                  <a:moveTo>
                    <a:pt x="388" y="0"/>
                  </a:moveTo>
                  <a:lnTo>
                    <a:pt x="0" y="0"/>
                  </a:lnTo>
                  <a:lnTo>
                    <a:pt x="0" y="181"/>
                  </a:lnTo>
                  <a:lnTo>
                    <a:pt x="388" y="1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7"/>
            <p:cNvSpPr/>
            <p:nvPr/>
          </p:nvSpPr>
          <p:spPr>
            <a:xfrm>
              <a:off x="5279002" y="2253232"/>
              <a:ext cx="13920" cy="4306"/>
            </a:xfrm>
            <a:custGeom>
              <a:rect b="b" l="l" r="r" t="t"/>
              <a:pathLst>
                <a:path extrusionOk="0" h="143" w="390">
                  <a:moveTo>
                    <a:pt x="291" y="25"/>
                  </a:moveTo>
                  <a:cubicBezTo>
                    <a:pt x="238" y="0"/>
                    <a:pt x="1" y="69"/>
                    <a:pt x="100" y="116"/>
                  </a:cubicBezTo>
                  <a:cubicBezTo>
                    <a:pt x="152" y="143"/>
                    <a:pt x="390"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7"/>
            <p:cNvSpPr/>
            <p:nvPr/>
          </p:nvSpPr>
          <p:spPr>
            <a:xfrm>
              <a:off x="4700580" y="2243055"/>
              <a:ext cx="28161" cy="13700"/>
            </a:xfrm>
            <a:custGeom>
              <a:rect b="b" l="l" r="r" t="t"/>
              <a:pathLst>
                <a:path extrusionOk="0" h="455" w="789">
                  <a:moveTo>
                    <a:pt x="489" y="454"/>
                  </a:moveTo>
                  <a:cubicBezTo>
                    <a:pt x="754" y="338"/>
                    <a:pt x="788" y="9"/>
                    <a:pt x="297" y="0"/>
                  </a:cubicBezTo>
                  <a:cubicBezTo>
                    <a:pt x="35" y="116"/>
                    <a:pt x="1" y="447"/>
                    <a:pt x="489"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
            <p:cNvSpPr/>
            <p:nvPr/>
          </p:nvSpPr>
          <p:spPr>
            <a:xfrm>
              <a:off x="7268215" y="2242272"/>
              <a:ext cx="14063" cy="4306"/>
            </a:xfrm>
            <a:custGeom>
              <a:rect b="b" l="l" r="r" t="t"/>
              <a:pathLst>
                <a:path extrusionOk="0" h="143" w="394">
                  <a:moveTo>
                    <a:pt x="98" y="116"/>
                  </a:moveTo>
                  <a:cubicBezTo>
                    <a:pt x="152" y="142"/>
                    <a:pt x="393" y="72"/>
                    <a:pt x="293" y="26"/>
                  </a:cubicBezTo>
                  <a:cubicBezTo>
                    <a:pt x="238" y="0"/>
                    <a:pt x="0"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
            <p:cNvSpPr/>
            <p:nvPr/>
          </p:nvSpPr>
          <p:spPr>
            <a:xfrm>
              <a:off x="3417280" y="2237545"/>
              <a:ext cx="34408" cy="9033"/>
            </a:xfrm>
            <a:custGeom>
              <a:rect b="b" l="l" r="r" t="t"/>
              <a:pathLst>
                <a:path extrusionOk="0" h="300" w="964">
                  <a:moveTo>
                    <a:pt x="192" y="273"/>
                  </a:moveTo>
                  <a:cubicBezTo>
                    <a:pt x="631" y="299"/>
                    <a:pt x="918" y="252"/>
                    <a:pt x="964" y="92"/>
                  </a:cubicBezTo>
                  <a:cubicBezTo>
                    <a:pt x="621" y="114"/>
                    <a:pt x="0" y="0"/>
                    <a:pt x="19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
            <p:cNvSpPr/>
            <p:nvPr/>
          </p:nvSpPr>
          <p:spPr>
            <a:xfrm>
              <a:off x="2484473" y="2242272"/>
              <a:ext cx="13991" cy="4306"/>
            </a:xfrm>
            <a:custGeom>
              <a:rect b="b" l="l" r="r" t="t"/>
              <a:pathLst>
                <a:path extrusionOk="0" h="143" w="392">
                  <a:moveTo>
                    <a:pt x="291" y="26"/>
                  </a:moveTo>
                  <a:cubicBezTo>
                    <a:pt x="238" y="0"/>
                    <a:pt x="0" y="69"/>
                    <a:pt x="98" y="116"/>
                  </a:cubicBezTo>
                  <a:cubicBezTo>
                    <a:pt x="153" y="142"/>
                    <a:pt x="392" y="74"/>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
            <p:cNvSpPr/>
            <p:nvPr/>
          </p:nvSpPr>
          <p:spPr>
            <a:xfrm>
              <a:off x="1868539" y="2239984"/>
              <a:ext cx="6924" cy="6203"/>
            </a:xfrm>
            <a:custGeom>
              <a:rect b="b" l="l" r="r" t="t"/>
              <a:pathLst>
                <a:path extrusionOk="0" h="206" w="194">
                  <a:moveTo>
                    <a:pt x="3" y="102"/>
                  </a:moveTo>
                  <a:cubicBezTo>
                    <a:pt x="0" y="152"/>
                    <a:pt x="157" y="205"/>
                    <a:pt x="194" y="102"/>
                  </a:cubicBezTo>
                  <a:cubicBezTo>
                    <a:pt x="194" y="53"/>
                    <a:pt x="38" y="0"/>
                    <a:pt x="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
            <p:cNvSpPr/>
            <p:nvPr/>
          </p:nvSpPr>
          <p:spPr>
            <a:xfrm>
              <a:off x="6504231" y="2239502"/>
              <a:ext cx="13956" cy="4306"/>
            </a:xfrm>
            <a:custGeom>
              <a:rect b="b" l="l" r="r" t="t"/>
              <a:pathLst>
                <a:path extrusionOk="0" h="143" w="391">
                  <a:moveTo>
                    <a:pt x="293" y="27"/>
                  </a:moveTo>
                  <a:cubicBezTo>
                    <a:pt x="239" y="1"/>
                    <a:pt x="0" y="70"/>
                    <a:pt x="101" y="118"/>
                  </a:cubicBezTo>
                  <a:cubicBezTo>
                    <a:pt x="153" y="143"/>
                    <a:pt x="391" y="75"/>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
            <p:cNvSpPr/>
            <p:nvPr/>
          </p:nvSpPr>
          <p:spPr>
            <a:xfrm>
              <a:off x="5921634" y="2233210"/>
              <a:ext cx="8959" cy="11442"/>
            </a:xfrm>
            <a:custGeom>
              <a:rect b="b" l="l" r="r" t="t"/>
              <a:pathLst>
                <a:path extrusionOk="0" h="380" w="251">
                  <a:moveTo>
                    <a:pt x="222" y="236"/>
                  </a:moveTo>
                  <a:cubicBezTo>
                    <a:pt x="251" y="142"/>
                    <a:pt x="72" y="1"/>
                    <a:pt x="29" y="144"/>
                  </a:cubicBezTo>
                  <a:cubicBezTo>
                    <a:pt x="0" y="241"/>
                    <a:pt x="180" y="379"/>
                    <a:pt x="222" y="2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
            <p:cNvSpPr/>
            <p:nvPr/>
          </p:nvSpPr>
          <p:spPr>
            <a:xfrm>
              <a:off x="54644" y="2236823"/>
              <a:ext cx="14134" cy="4246"/>
            </a:xfrm>
            <a:custGeom>
              <a:rect b="b" l="l" r="r" t="t"/>
              <a:pathLst>
                <a:path extrusionOk="0" h="141" w="396">
                  <a:moveTo>
                    <a:pt x="295" y="24"/>
                  </a:moveTo>
                  <a:cubicBezTo>
                    <a:pt x="242" y="1"/>
                    <a:pt x="1" y="69"/>
                    <a:pt x="103" y="116"/>
                  </a:cubicBezTo>
                  <a:cubicBezTo>
                    <a:pt x="157" y="141"/>
                    <a:pt x="395" y="73"/>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
            <p:cNvSpPr/>
            <p:nvPr/>
          </p:nvSpPr>
          <p:spPr>
            <a:xfrm>
              <a:off x="4532257" y="2234866"/>
              <a:ext cx="13777" cy="2800"/>
            </a:xfrm>
            <a:custGeom>
              <a:rect b="b" l="l" r="r" t="t"/>
              <a:pathLst>
                <a:path extrusionOk="0" h="93" w="386">
                  <a:moveTo>
                    <a:pt x="386" y="1"/>
                  </a:moveTo>
                  <a:cubicBezTo>
                    <a:pt x="237" y="22"/>
                    <a:pt x="7" y="3"/>
                    <a:pt x="1" y="92"/>
                  </a:cubicBezTo>
                  <a:cubicBezTo>
                    <a:pt x="150" y="70"/>
                    <a:pt x="383"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
            <p:cNvSpPr/>
            <p:nvPr/>
          </p:nvSpPr>
          <p:spPr>
            <a:xfrm>
              <a:off x="6700358" y="2226315"/>
              <a:ext cx="6996" cy="6142"/>
            </a:xfrm>
            <a:custGeom>
              <a:rect b="b" l="l" r="r" t="t"/>
              <a:pathLst>
                <a:path extrusionOk="0" h="204" w="196">
                  <a:moveTo>
                    <a:pt x="195" y="103"/>
                  </a:moveTo>
                  <a:cubicBezTo>
                    <a:pt x="195" y="52"/>
                    <a:pt x="40" y="0"/>
                    <a:pt x="4" y="103"/>
                  </a:cubicBezTo>
                  <a:cubicBezTo>
                    <a:pt x="1" y="152"/>
                    <a:pt x="160" y="204"/>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7"/>
            <p:cNvSpPr/>
            <p:nvPr/>
          </p:nvSpPr>
          <p:spPr>
            <a:xfrm>
              <a:off x="4645722" y="2228663"/>
              <a:ext cx="13991" cy="4185"/>
            </a:xfrm>
            <a:custGeom>
              <a:rect b="b" l="l" r="r" t="t"/>
              <a:pathLst>
                <a:path extrusionOk="0" h="139" w="392">
                  <a:moveTo>
                    <a:pt x="294" y="25"/>
                  </a:moveTo>
                  <a:cubicBezTo>
                    <a:pt x="240" y="0"/>
                    <a:pt x="0" y="70"/>
                    <a:pt x="102" y="115"/>
                  </a:cubicBezTo>
                  <a:cubicBezTo>
                    <a:pt x="154" y="139"/>
                    <a:pt x="392"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7"/>
            <p:cNvSpPr/>
            <p:nvPr/>
          </p:nvSpPr>
          <p:spPr>
            <a:xfrm>
              <a:off x="2680707" y="2223906"/>
              <a:ext cx="15027" cy="9274"/>
            </a:xfrm>
            <a:custGeom>
              <a:rect b="b" l="l" r="r" t="t"/>
              <a:pathLst>
                <a:path extrusionOk="0" h="308" w="421">
                  <a:moveTo>
                    <a:pt x="387" y="273"/>
                  </a:moveTo>
                  <a:cubicBezTo>
                    <a:pt x="355" y="165"/>
                    <a:pt x="420" y="15"/>
                    <a:pt x="192" y="0"/>
                  </a:cubicBezTo>
                  <a:cubicBezTo>
                    <a:pt x="183" y="55"/>
                    <a:pt x="165" y="108"/>
                    <a:pt x="0" y="92"/>
                  </a:cubicBezTo>
                  <a:cubicBezTo>
                    <a:pt x="24" y="203"/>
                    <a:pt x="59" y="307"/>
                    <a:pt x="387"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
            <p:cNvSpPr/>
            <p:nvPr/>
          </p:nvSpPr>
          <p:spPr>
            <a:xfrm>
              <a:off x="2611822" y="2229416"/>
              <a:ext cx="13777" cy="2740"/>
            </a:xfrm>
            <a:custGeom>
              <a:rect b="b" l="l" r="r" t="t"/>
              <a:pathLst>
                <a:path extrusionOk="0" h="91" w="386">
                  <a:moveTo>
                    <a:pt x="386" y="0"/>
                  </a:moveTo>
                  <a:cubicBezTo>
                    <a:pt x="240" y="20"/>
                    <a:pt x="6" y="3"/>
                    <a:pt x="1" y="90"/>
                  </a:cubicBezTo>
                  <a:cubicBezTo>
                    <a:pt x="152" y="71"/>
                    <a:pt x="383"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
            <p:cNvSpPr/>
            <p:nvPr/>
          </p:nvSpPr>
          <p:spPr>
            <a:xfrm>
              <a:off x="2570598" y="2217644"/>
              <a:ext cx="30517" cy="11803"/>
            </a:xfrm>
            <a:custGeom>
              <a:rect b="b" l="l" r="r" t="t"/>
              <a:pathLst>
                <a:path extrusionOk="0" h="392" w="855">
                  <a:moveTo>
                    <a:pt x="771" y="27"/>
                  </a:moveTo>
                  <a:cubicBezTo>
                    <a:pt x="333" y="1"/>
                    <a:pt x="48" y="48"/>
                    <a:pt x="1" y="208"/>
                  </a:cubicBezTo>
                  <a:cubicBezTo>
                    <a:pt x="275" y="229"/>
                    <a:pt x="326" y="359"/>
                    <a:pt x="579" y="391"/>
                  </a:cubicBezTo>
                  <a:cubicBezTo>
                    <a:pt x="639" y="269"/>
                    <a:pt x="854" y="216"/>
                    <a:pt x="77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
            <p:cNvSpPr/>
            <p:nvPr/>
          </p:nvSpPr>
          <p:spPr>
            <a:xfrm>
              <a:off x="4074474" y="2217704"/>
              <a:ext cx="13956" cy="4276"/>
            </a:xfrm>
            <a:custGeom>
              <a:rect b="b" l="l" r="r" t="t"/>
              <a:pathLst>
                <a:path extrusionOk="0" h="142" w="391">
                  <a:moveTo>
                    <a:pt x="98" y="115"/>
                  </a:moveTo>
                  <a:cubicBezTo>
                    <a:pt x="152" y="141"/>
                    <a:pt x="391" y="71"/>
                    <a:pt x="293" y="25"/>
                  </a:cubicBezTo>
                  <a:cubicBezTo>
                    <a:pt x="241" y="0"/>
                    <a:pt x="1" y="69"/>
                    <a:pt x="98"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
            <p:cNvSpPr/>
            <p:nvPr/>
          </p:nvSpPr>
          <p:spPr>
            <a:xfrm>
              <a:off x="7264896" y="2212344"/>
              <a:ext cx="13777" cy="6835"/>
            </a:xfrm>
            <a:custGeom>
              <a:rect b="b" l="l" r="r" t="t"/>
              <a:pathLst>
                <a:path extrusionOk="0" h="227" w="386">
                  <a:moveTo>
                    <a:pt x="386" y="112"/>
                  </a:moveTo>
                  <a:cubicBezTo>
                    <a:pt x="344" y="1"/>
                    <a:pt x="172" y="57"/>
                    <a:pt x="1" y="112"/>
                  </a:cubicBezTo>
                  <a:cubicBezTo>
                    <a:pt x="2" y="203"/>
                    <a:pt x="340" y="227"/>
                    <a:pt x="386"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
            <p:cNvSpPr/>
            <p:nvPr/>
          </p:nvSpPr>
          <p:spPr>
            <a:xfrm>
              <a:off x="5987913" y="2212284"/>
              <a:ext cx="14063" cy="4215"/>
            </a:xfrm>
            <a:custGeom>
              <a:rect b="b" l="l" r="r" t="t"/>
              <a:pathLst>
                <a:path extrusionOk="0" h="140" w="394">
                  <a:moveTo>
                    <a:pt x="293" y="24"/>
                  </a:moveTo>
                  <a:cubicBezTo>
                    <a:pt x="238" y="0"/>
                    <a:pt x="1" y="68"/>
                    <a:pt x="101" y="115"/>
                  </a:cubicBezTo>
                  <a:cubicBezTo>
                    <a:pt x="153" y="140"/>
                    <a:pt x="394" y="69"/>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
            <p:cNvSpPr/>
            <p:nvPr/>
          </p:nvSpPr>
          <p:spPr>
            <a:xfrm>
              <a:off x="2952037" y="2204727"/>
              <a:ext cx="26698" cy="12285"/>
            </a:xfrm>
            <a:custGeom>
              <a:rect b="b" l="l" r="r" t="t"/>
              <a:pathLst>
                <a:path extrusionOk="0" h="408" w="748">
                  <a:moveTo>
                    <a:pt x="691" y="365"/>
                  </a:moveTo>
                  <a:cubicBezTo>
                    <a:pt x="747" y="157"/>
                    <a:pt x="645" y="24"/>
                    <a:pt x="306" y="0"/>
                  </a:cubicBezTo>
                  <a:cubicBezTo>
                    <a:pt x="0" y="136"/>
                    <a:pt x="89" y="408"/>
                    <a:pt x="691"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
            <p:cNvSpPr/>
            <p:nvPr/>
          </p:nvSpPr>
          <p:spPr>
            <a:xfrm>
              <a:off x="2170992" y="2199277"/>
              <a:ext cx="38584" cy="16440"/>
            </a:xfrm>
            <a:custGeom>
              <a:rect b="b" l="l" r="r" t="t"/>
              <a:pathLst>
                <a:path extrusionOk="0" h="546" w="1081">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
            <p:cNvSpPr/>
            <p:nvPr/>
          </p:nvSpPr>
          <p:spPr>
            <a:xfrm>
              <a:off x="6862042" y="2209514"/>
              <a:ext cx="14099" cy="4246"/>
            </a:xfrm>
            <a:custGeom>
              <a:rect b="b" l="l" r="r" t="t"/>
              <a:pathLst>
                <a:path extrusionOk="0" h="141" w="395">
                  <a:moveTo>
                    <a:pt x="293" y="24"/>
                  </a:moveTo>
                  <a:cubicBezTo>
                    <a:pt x="241" y="1"/>
                    <a:pt x="0" y="69"/>
                    <a:pt x="102" y="116"/>
                  </a:cubicBezTo>
                  <a:cubicBezTo>
                    <a:pt x="154" y="140"/>
                    <a:pt x="395" y="70"/>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
            <p:cNvSpPr/>
            <p:nvPr/>
          </p:nvSpPr>
          <p:spPr>
            <a:xfrm>
              <a:off x="8424524" y="2206774"/>
              <a:ext cx="14063" cy="4246"/>
            </a:xfrm>
            <a:custGeom>
              <a:rect b="b" l="l" r="r" t="t"/>
              <a:pathLst>
                <a:path extrusionOk="0" h="141" w="394">
                  <a:moveTo>
                    <a:pt x="100" y="115"/>
                  </a:moveTo>
                  <a:cubicBezTo>
                    <a:pt x="153" y="140"/>
                    <a:pt x="393" y="72"/>
                    <a:pt x="292" y="24"/>
                  </a:cubicBezTo>
                  <a:cubicBezTo>
                    <a:pt x="239"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
            <p:cNvSpPr/>
            <p:nvPr/>
          </p:nvSpPr>
          <p:spPr>
            <a:xfrm>
              <a:off x="7395742" y="2196086"/>
              <a:ext cx="28661" cy="14182"/>
            </a:xfrm>
            <a:custGeom>
              <a:rect b="b" l="l" r="r" t="t"/>
              <a:pathLst>
                <a:path extrusionOk="0" h="471" w="803">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
            <p:cNvSpPr/>
            <p:nvPr/>
          </p:nvSpPr>
          <p:spPr>
            <a:xfrm>
              <a:off x="5026803" y="2200482"/>
              <a:ext cx="8959" cy="11442"/>
            </a:xfrm>
            <a:custGeom>
              <a:rect b="b" l="l" r="r" t="t"/>
              <a:pathLst>
                <a:path extrusionOk="0" h="380" w="251">
                  <a:moveTo>
                    <a:pt x="224" y="233"/>
                  </a:moveTo>
                  <a:cubicBezTo>
                    <a:pt x="250" y="139"/>
                    <a:pt x="74" y="1"/>
                    <a:pt x="28" y="144"/>
                  </a:cubicBezTo>
                  <a:cubicBezTo>
                    <a:pt x="1" y="238"/>
                    <a:pt x="178" y="379"/>
                    <a:pt x="224" y="2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
            <p:cNvSpPr/>
            <p:nvPr/>
          </p:nvSpPr>
          <p:spPr>
            <a:xfrm>
              <a:off x="2388141" y="2201295"/>
              <a:ext cx="13884" cy="4246"/>
            </a:xfrm>
            <a:custGeom>
              <a:rect b="b" l="l" r="r" t="t"/>
              <a:pathLst>
                <a:path extrusionOk="0" h="141" w="389">
                  <a:moveTo>
                    <a:pt x="291" y="26"/>
                  </a:moveTo>
                  <a:cubicBezTo>
                    <a:pt x="237" y="1"/>
                    <a:pt x="1" y="69"/>
                    <a:pt x="100" y="117"/>
                  </a:cubicBezTo>
                  <a:cubicBezTo>
                    <a:pt x="151" y="141"/>
                    <a:pt x="389"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
            <p:cNvSpPr/>
            <p:nvPr/>
          </p:nvSpPr>
          <p:spPr>
            <a:xfrm>
              <a:off x="2116312" y="2199307"/>
              <a:ext cx="13813" cy="5540"/>
            </a:xfrm>
            <a:custGeom>
              <a:rect b="b" l="l" r="r" t="t"/>
              <a:pathLst>
                <a:path extrusionOk="0" h="184" w="387">
                  <a:moveTo>
                    <a:pt x="387" y="0"/>
                  </a:moveTo>
                  <a:lnTo>
                    <a:pt x="0" y="0"/>
                  </a:lnTo>
                  <a:lnTo>
                    <a:pt x="0"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
            <p:cNvSpPr/>
            <p:nvPr/>
          </p:nvSpPr>
          <p:spPr>
            <a:xfrm>
              <a:off x="6266809" y="2190727"/>
              <a:ext cx="6960" cy="6263"/>
            </a:xfrm>
            <a:custGeom>
              <a:rect b="b" l="l" r="r" t="t"/>
              <a:pathLst>
                <a:path extrusionOk="0" h="208" w="195">
                  <a:moveTo>
                    <a:pt x="194" y="104"/>
                  </a:moveTo>
                  <a:cubicBezTo>
                    <a:pt x="195" y="53"/>
                    <a:pt x="37" y="1"/>
                    <a:pt x="2" y="104"/>
                  </a:cubicBezTo>
                  <a:cubicBezTo>
                    <a:pt x="0" y="155"/>
                    <a:pt x="156"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
            <p:cNvSpPr/>
            <p:nvPr/>
          </p:nvSpPr>
          <p:spPr>
            <a:xfrm>
              <a:off x="3268659" y="2179135"/>
              <a:ext cx="52254" cy="22793"/>
            </a:xfrm>
            <a:custGeom>
              <a:rect b="b" l="l" r="r" t="t"/>
              <a:pathLst>
                <a:path extrusionOk="0" h="757" w="1464">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
            <p:cNvSpPr/>
            <p:nvPr/>
          </p:nvSpPr>
          <p:spPr>
            <a:xfrm>
              <a:off x="7825722" y="2187625"/>
              <a:ext cx="13991" cy="4276"/>
            </a:xfrm>
            <a:custGeom>
              <a:rect b="b" l="l" r="r" t="t"/>
              <a:pathLst>
                <a:path extrusionOk="0" h="142" w="392">
                  <a:moveTo>
                    <a:pt x="294" y="25"/>
                  </a:moveTo>
                  <a:cubicBezTo>
                    <a:pt x="240" y="1"/>
                    <a:pt x="0" y="70"/>
                    <a:pt x="99" y="116"/>
                  </a:cubicBezTo>
                  <a:cubicBezTo>
                    <a:pt x="154" y="142"/>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
            <p:cNvSpPr/>
            <p:nvPr/>
          </p:nvSpPr>
          <p:spPr>
            <a:xfrm>
              <a:off x="3334617" y="2185578"/>
              <a:ext cx="13777" cy="5540"/>
            </a:xfrm>
            <a:custGeom>
              <a:rect b="b" l="l" r="r" t="t"/>
              <a:pathLst>
                <a:path extrusionOk="0" h="184" w="386">
                  <a:moveTo>
                    <a:pt x="1" y="184"/>
                  </a:moveTo>
                  <a:lnTo>
                    <a:pt x="386" y="184"/>
                  </a:lnTo>
                  <a:lnTo>
                    <a:pt x="386"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
            <p:cNvSpPr/>
            <p:nvPr/>
          </p:nvSpPr>
          <p:spPr>
            <a:xfrm>
              <a:off x="1896129" y="2188378"/>
              <a:ext cx="13670" cy="2740"/>
            </a:xfrm>
            <a:custGeom>
              <a:rect b="b" l="l" r="r" t="t"/>
              <a:pathLst>
                <a:path extrusionOk="0" h="91" w="383">
                  <a:moveTo>
                    <a:pt x="383" y="0"/>
                  </a:moveTo>
                  <a:cubicBezTo>
                    <a:pt x="235" y="20"/>
                    <a:pt x="4" y="2"/>
                    <a:pt x="0" y="91"/>
                  </a:cubicBezTo>
                  <a:cubicBezTo>
                    <a:pt x="148" y="71"/>
                    <a:pt x="379" y="89"/>
                    <a:pt x="3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
            <p:cNvSpPr/>
            <p:nvPr/>
          </p:nvSpPr>
          <p:spPr>
            <a:xfrm>
              <a:off x="6467041" y="2174649"/>
              <a:ext cx="29018" cy="10960"/>
            </a:xfrm>
            <a:custGeom>
              <a:rect b="b" l="l" r="r" t="t"/>
              <a:pathLst>
                <a:path extrusionOk="0" h="364" w="813">
                  <a:moveTo>
                    <a:pt x="562" y="364"/>
                  </a:moveTo>
                  <a:cubicBezTo>
                    <a:pt x="813" y="245"/>
                    <a:pt x="681" y="91"/>
                    <a:pt x="370" y="1"/>
                  </a:cubicBezTo>
                  <a:cubicBezTo>
                    <a:pt x="344" y="228"/>
                    <a:pt x="1" y="285"/>
                    <a:pt x="562"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
            <p:cNvSpPr/>
            <p:nvPr/>
          </p:nvSpPr>
          <p:spPr>
            <a:xfrm>
              <a:off x="130454" y="2182115"/>
              <a:ext cx="14027" cy="4336"/>
            </a:xfrm>
            <a:custGeom>
              <a:rect b="b" l="l" r="r" t="t"/>
              <a:pathLst>
                <a:path extrusionOk="0" h="144" w="393">
                  <a:moveTo>
                    <a:pt x="293" y="26"/>
                  </a:moveTo>
                  <a:cubicBezTo>
                    <a:pt x="241" y="1"/>
                    <a:pt x="1" y="70"/>
                    <a:pt x="99" y="116"/>
                  </a:cubicBezTo>
                  <a:cubicBezTo>
                    <a:pt x="152" y="143"/>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
            <p:cNvSpPr/>
            <p:nvPr/>
          </p:nvSpPr>
          <p:spPr>
            <a:xfrm>
              <a:off x="8390081" y="2179466"/>
              <a:ext cx="14063" cy="4185"/>
            </a:xfrm>
            <a:custGeom>
              <a:rect b="b" l="l" r="r" t="t"/>
              <a:pathLst>
                <a:path extrusionOk="0" h="139" w="394">
                  <a:moveTo>
                    <a:pt x="295" y="24"/>
                  </a:moveTo>
                  <a:cubicBezTo>
                    <a:pt x="238" y="0"/>
                    <a:pt x="1" y="68"/>
                    <a:pt x="101" y="115"/>
                  </a:cubicBezTo>
                  <a:cubicBezTo>
                    <a:pt x="154" y="139"/>
                    <a:pt x="394" y="69"/>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
            <p:cNvSpPr/>
            <p:nvPr/>
          </p:nvSpPr>
          <p:spPr>
            <a:xfrm>
              <a:off x="4552923" y="2180158"/>
              <a:ext cx="13813" cy="2800"/>
            </a:xfrm>
            <a:custGeom>
              <a:rect b="b" l="l" r="r" t="t"/>
              <a:pathLst>
                <a:path extrusionOk="0" h="93" w="387">
                  <a:moveTo>
                    <a:pt x="386" y="1"/>
                  </a:moveTo>
                  <a:cubicBezTo>
                    <a:pt x="236" y="20"/>
                    <a:pt x="7" y="5"/>
                    <a:pt x="0" y="92"/>
                  </a:cubicBezTo>
                  <a:cubicBezTo>
                    <a:pt x="151" y="71"/>
                    <a:pt x="383" y="89"/>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
            <p:cNvSpPr/>
            <p:nvPr/>
          </p:nvSpPr>
          <p:spPr>
            <a:xfrm>
              <a:off x="8655200" y="2173986"/>
              <a:ext cx="13849" cy="7467"/>
            </a:xfrm>
            <a:custGeom>
              <a:rect b="b" l="l" r="r" t="t"/>
              <a:pathLst>
                <a:path extrusionOk="0" h="248" w="388">
                  <a:moveTo>
                    <a:pt x="388" y="114"/>
                  </a:moveTo>
                  <a:cubicBezTo>
                    <a:pt x="384" y="23"/>
                    <a:pt x="49" y="1"/>
                    <a:pt x="0" y="114"/>
                  </a:cubicBezTo>
                  <a:cubicBezTo>
                    <a:pt x="217" y="105"/>
                    <a:pt x="303" y="247"/>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
            <p:cNvSpPr/>
            <p:nvPr/>
          </p:nvSpPr>
          <p:spPr>
            <a:xfrm>
              <a:off x="8928636" y="2166489"/>
              <a:ext cx="25556" cy="10960"/>
            </a:xfrm>
            <a:custGeom>
              <a:rect b="b" l="l" r="r" t="t"/>
              <a:pathLst>
                <a:path extrusionOk="0" h="364" w="716">
                  <a:moveTo>
                    <a:pt x="440" y="363"/>
                  </a:moveTo>
                  <a:cubicBezTo>
                    <a:pt x="500" y="242"/>
                    <a:pt x="716" y="191"/>
                    <a:pt x="635" y="0"/>
                  </a:cubicBezTo>
                  <a:lnTo>
                    <a:pt x="56" y="0"/>
                  </a:lnTo>
                  <a:cubicBezTo>
                    <a:pt x="0" y="209"/>
                    <a:pt x="102" y="342"/>
                    <a:pt x="440"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
            <p:cNvSpPr/>
            <p:nvPr/>
          </p:nvSpPr>
          <p:spPr>
            <a:xfrm>
              <a:off x="6300966" y="2168446"/>
              <a:ext cx="20987" cy="9003"/>
            </a:xfrm>
            <a:custGeom>
              <a:rect b="b" l="l" r="r" t="t"/>
              <a:pathLst>
                <a:path extrusionOk="0" h="299" w="588">
                  <a:moveTo>
                    <a:pt x="393" y="298"/>
                  </a:moveTo>
                  <a:cubicBezTo>
                    <a:pt x="393" y="210"/>
                    <a:pt x="550" y="191"/>
                    <a:pt x="588" y="116"/>
                  </a:cubicBezTo>
                  <a:cubicBezTo>
                    <a:pt x="338" y="112"/>
                    <a:pt x="320" y="1"/>
                    <a:pt x="9" y="27"/>
                  </a:cubicBezTo>
                  <a:cubicBezTo>
                    <a:pt x="0" y="183"/>
                    <a:pt x="154" y="259"/>
                    <a:pt x="393" y="2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
            <p:cNvSpPr/>
            <p:nvPr/>
          </p:nvSpPr>
          <p:spPr>
            <a:xfrm>
              <a:off x="8624220" y="2171216"/>
              <a:ext cx="14063" cy="4276"/>
            </a:xfrm>
            <a:custGeom>
              <a:rect b="b" l="l" r="r" t="t"/>
              <a:pathLst>
                <a:path extrusionOk="0" h="142" w="394">
                  <a:moveTo>
                    <a:pt x="98" y="118"/>
                  </a:moveTo>
                  <a:cubicBezTo>
                    <a:pt x="153" y="141"/>
                    <a:pt x="393" y="73"/>
                    <a:pt x="293" y="26"/>
                  </a:cubicBezTo>
                  <a:cubicBezTo>
                    <a:pt x="238" y="0"/>
                    <a:pt x="0" y="69"/>
                    <a:pt x="98"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
            <p:cNvSpPr/>
            <p:nvPr/>
          </p:nvSpPr>
          <p:spPr>
            <a:xfrm>
              <a:off x="5011670" y="2162786"/>
              <a:ext cx="39797" cy="15838"/>
            </a:xfrm>
            <a:custGeom>
              <a:rect b="b" l="l" r="r" t="t"/>
              <a:pathLst>
                <a:path extrusionOk="0" h="526" w="1115">
                  <a:moveTo>
                    <a:pt x="648" y="304"/>
                  </a:moveTo>
                  <a:cubicBezTo>
                    <a:pt x="1114" y="1"/>
                    <a:pt x="1" y="525"/>
                    <a:pt x="648"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
            <p:cNvSpPr/>
            <p:nvPr/>
          </p:nvSpPr>
          <p:spPr>
            <a:xfrm>
              <a:off x="2798205" y="2160076"/>
              <a:ext cx="36264" cy="19060"/>
            </a:xfrm>
            <a:custGeom>
              <a:rect b="b" l="l" r="r" t="t"/>
              <a:pathLst>
                <a:path extrusionOk="0" h="633" w="1016">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
            <p:cNvSpPr/>
            <p:nvPr/>
          </p:nvSpPr>
          <p:spPr>
            <a:xfrm>
              <a:off x="3948624" y="2155530"/>
              <a:ext cx="37870" cy="18849"/>
            </a:xfrm>
            <a:custGeom>
              <a:rect b="b" l="l" r="r" t="t"/>
              <a:pathLst>
                <a:path extrusionOk="0" h="626" w="1061">
                  <a:moveTo>
                    <a:pt x="732" y="545"/>
                  </a:moveTo>
                  <a:cubicBezTo>
                    <a:pt x="1061" y="392"/>
                    <a:pt x="618" y="137"/>
                    <a:pt x="345" y="0"/>
                  </a:cubicBezTo>
                  <a:cubicBezTo>
                    <a:pt x="49" y="140"/>
                    <a:pt x="1" y="625"/>
                    <a:pt x="732"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
            <p:cNvSpPr/>
            <p:nvPr/>
          </p:nvSpPr>
          <p:spPr>
            <a:xfrm>
              <a:off x="2838965" y="2163418"/>
              <a:ext cx="7067" cy="6233"/>
            </a:xfrm>
            <a:custGeom>
              <a:rect b="b" l="l" r="r" t="t"/>
              <a:pathLst>
                <a:path extrusionOk="0" h="207" w="198">
                  <a:moveTo>
                    <a:pt x="2" y="104"/>
                  </a:moveTo>
                  <a:cubicBezTo>
                    <a:pt x="0" y="155"/>
                    <a:pt x="158" y="207"/>
                    <a:pt x="196" y="104"/>
                  </a:cubicBezTo>
                  <a:cubicBezTo>
                    <a:pt x="197" y="53"/>
                    <a:pt x="40" y="1"/>
                    <a:pt x="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
            <p:cNvSpPr/>
            <p:nvPr/>
          </p:nvSpPr>
          <p:spPr>
            <a:xfrm>
              <a:off x="387114" y="2152820"/>
              <a:ext cx="56680" cy="22583"/>
            </a:xfrm>
            <a:custGeom>
              <a:rect b="b" l="l" r="r" t="t"/>
              <a:pathLst>
                <a:path extrusionOk="0" h="750" w="1588">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
            <p:cNvSpPr/>
            <p:nvPr/>
          </p:nvSpPr>
          <p:spPr>
            <a:xfrm>
              <a:off x="3331084" y="2163027"/>
              <a:ext cx="14027" cy="4276"/>
            </a:xfrm>
            <a:custGeom>
              <a:rect b="b" l="l" r="r" t="t"/>
              <a:pathLst>
                <a:path extrusionOk="0" h="142" w="393">
                  <a:moveTo>
                    <a:pt x="296" y="25"/>
                  </a:moveTo>
                  <a:cubicBezTo>
                    <a:pt x="238" y="1"/>
                    <a:pt x="1" y="67"/>
                    <a:pt x="100" y="117"/>
                  </a:cubicBezTo>
                  <a:cubicBezTo>
                    <a:pt x="153" y="142"/>
                    <a:pt x="392" y="72"/>
                    <a:pt x="296"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
            <p:cNvSpPr/>
            <p:nvPr/>
          </p:nvSpPr>
          <p:spPr>
            <a:xfrm>
              <a:off x="2150790" y="2160437"/>
              <a:ext cx="13706" cy="6745"/>
            </a:xfrm>
            <a:custGeom>
              <a:rect b="b" l="l" r="r" t="t"/>
              <a:pathLst>
                <a:path extrusionOk="0" h="224" w="384">
                  <a:moveTo>
                    <a:pt x="384" y="111"/>
                  </a:moveTo>
                  <a:cubicBezTo>
                    <a:pt x="345" y="0"/>
                    <a:pt x="171" y="55"/>
                    <a:pt x="0" y="111"/>
                  </a:cubicBezTo>
                  <a:cubicBezTo>
                    <a:pt x="2" y="203"/>
                    <a:pt x="338" y="224"/>
                    <a:pt x="384"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
            <p:cNvSpPr/>
            <p:nvPr/>
          </p:nvSpPr>
          <p:spPr>
            <a:xfrm>
              <a:off x="3035091" y="2157577"/>
              <a:ext cx="14027" cy="4276"/>
            </a:xfrm>
            <a:custGeom>
              <a:rect b="b" l="l" r="r" t="t"/>
              <a:pathLst>
                <a:path extrusionOk="0" h="142" w="393">
                  <a:moveTo>
                    <a:pt x="295" y="25"/>
                  </a:moveTo>
                  <a:cubicBezTo>
                    <a:pt x="241" y="0"/>
                    <a:pt x="1" y="69"/>
                    <a:pt x="100" y="116"/>
                  </a:cubicBezTo>
                  <a:cubicBezTo>
                    <a:pt x="155" y="141"/>
                    <a:pt x="392" y="71"/>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
            <p:cNvSpPr/>
            <p:nvPr/>
          </p:nvSpPr>
          <p:spPr>
            <a:xfrm>
              <a:off x="5681677" y="2155138"/>
              <a:ext cx="20773" cy="3643"/>
            </a:xfrm>
            <a:custGeom>
              <a:rect b="b" l="l" r="r" t="t"/>
              <a:pathLst>
                <a:path extrusionOk="0" h="121" w="582">
                  <a:moveTo>
                    <a:pt x="582" y="15"/>
                  </a:moveTo>
                  <a:cubicBezTo>
                    <a:pt x="356" y="28"/>
                    <a:pt x="36" y="0"/>
                    <a:pt x="1" y="106"/>
                  </a:cubicBezTo>
                  <a:cubicBezTo>
                    <a:pt x="228" y="92"/>
                    <a:pt x="552" y="120"/>
                    <a:pt x="582"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
            <p:cNvSpPr/>
            <p:nvPr/>
          </p:nvSpPr>
          <p:spPr>
            <a:xfrm>
              <a:off x="2949146" y="2152820"/>
              <a:ext cx="13813" cy="2740"/>
            </a:xfrm>
            <a:custGeom>
              <a:rect b="b" l="l" r="r" t="t"/>
              <a:pathLst>
                <a:path extrusionOk="0" h="91" w="387">
                  <a:moveTo>
                    <a:pt x="387" y="0"/>
                  </a:moveTo>
                  <a:cubicBezTo>
                    <a:pt x="239" y="20"/>
                    <a:pt x="7" y="1"/>
                    <a:pt x="0" y="90"/>
                  </a:cubicBezTo>
                  <a:cubicBezTo>
                    <a:pt x="149" y="72"/>
                    <a:pt x="383" y="9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
            <p:cNvSpPr/>
            <p:nvPr/>
          </p:nvSpPr>
          <p:spPr>
            <a:xfrm>
              <a:off x="8936595" y="2141830"/>
              <a:ext cx="14670" cy="9545"/>
            </a:xfrm>
            <a:custGeom>
              <a:rect b="b" l="l" r="r" t="t"/>
              <a:pathLst>
                <a:path extrusionOk="0" h="317" w="411">
                  <a:moveTo>
                    <a:pt x="410" y="275"/>
                  </a:moveTo>
                  <a:lnTo>
                    <a:pt x="410" y="92"/>
                  </a:lnTo>
                  <a:cubicBezTo>
                    <a:pt x="216" y="92"/>
                    <a:pt x="179" y="19"/>
                    <a:pt x="23" y="1"/>
                  </a:cubicBezTo>
                  <a:cubicBezTo>
                    <a:pt x="42" y="147"/>
                    <a:pt x="1" y="317"/>
                    <a:pt x="410"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
            <p:cNvSpPr/>
            <p:nvPr/>
          </p:nvSpPr>
          <p:spPr>
            <a:xfrm>
              <a:off x="5561146" y="2146557"/>
              <a:ext cx="14063" cy="4306"/>
            </a:xfrm>
            <a:custGeom>
              <a:rect b="b" l="l" r="r" t="t"/>
              <a:pathLst>
                <a:path extrusionOk="0" h="143" w="394">
                  <a:moveTo>
                    <a:pt x="295" y="27"/>
                  </a:moveTo>
                  <a:cubicBezTo>
                    <a:pt x="241" y="1"/>
                    <a:pt x="1" y="71"/>
                    <a:pt x="101" y="118"/>
                  </a:cubicBezTo>
                  <a:cubicBezTo>
                    <a:pt x="156" y="143"/>
                    <a:pt x="394" y="75"/>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
            <p:cNvSpPr/>
            <p:nvPr/>
          </p:nvSpPr>
          <p:spPr>
            <a:xfrm>
              <a:off x="2160392" y="2141921"/>
              <a:ext cx="29518" cy="9846"/>
            </a:xfrm>
            <a:custGeom>
              <a:rect b="b" l="l" r="r" t="t"/>
              <a:pathLst>
                <a:path extrusionOk="0" h="327" w="827">
                  <a:moveTo>
                    <a:pt x="693" y="272"/>
                  </a:moveTo>
                  <a:cubicBezTo>
                    <a:pt x="826" y="29"/>
                    <a:pt x="294" y="98"/>
                    <a:pt x="115" y="1"/>
                  </a:cubicBezTo>
                  <a:cubicBezTo>
                    <a:pt x="0" y="237"/>
                    <a:pt x="193" y="327"/>
                    <a:pt x="693"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
            <p:cNvSpPr/>
            <p:nvPr/>
          </p:nvSpPr>
          <p:spPr>
            <a:xfrm>
              <a:off x="8620758" y="2139181"/>
              <a:ext cx="34515" cy="8943"/>
            </a:xfrm>
            <a:custGeom>
              <a:rect b="b" l="l" r="r" t="t"/>
              <a:pathLst>
                <a:path extrusionOk="0" h="297" w="967">
                  <a:moveTo>
                    <a:pt x="195" y="272"/>
                  </a:moveTo>
                  <a:cubicBezTo>
                    <a:pt x="635" y="297"/>
                    <a:pt x="921" y="250"/>
                    <a:pt x="967" y="89"/>
                  </a:cubicBezTo>
                  <a:cubicBezTo>
                    <a:pt x="627" y="111"/>
                    <a:pt x="1" y="0"/>
                    <a:pt x="195"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
            <p:cNvSpPr/>
            <p:nvPr/>
          </p:nvSpPr>
          <p:spPr>
            <a:xfrm>
              <a:off x="2713151" y="2136411"/>
              <a:ext cx="17739" cy="10960"/>
            </a:xfrm>
            <a:custGeom>
              <a:rect b="b" l="l" r="r" t="t"/>
              <a:pathLst>
                <a:path extrusionOk="0" h="364" w="497">
                  <a:moveTo>
                    <a:pt x="443" y="364"/>
                  </a:moveTo>
                  <a:cubicBezTo>
                    <a:pt x="497" y="157"/>
                    <a:pt x="394" y="23"/>
                    <a:pt x="57" y="1"/>
                  </a:cubicBezTo>
                  <a:cubicBezTo>
                    <a:pt x="1" y="207"/>
                    <a:pt x="104" y="343"/>
                    <a:pt x="443"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
            <p:cNvSpPr/>
            <p:nvPr/>
          </p:nvSpPr>
          <p:spPr>
            <a:xfrm>
              <a:off x="7054814" y="2141168"/>
              <a:ext cx="14027" cy="4246"/>
            </a:xfrm>
            <a:custGeom>
              <a:rect b="b" l="l" r="r" t="t"/>
              <a:pathLst>
                <a:path extrusionOk="0" h="141" w="393">
                  <a:moveTo>
                    <a:pt x="99" y="114"/>
                  </a:moveTo>
                  <a:cubicBezTo>
                    <a:pt x="154" y="140"/>
                    <a:pt x="393" y="71"/>
                    <a:pt x="293" y="23"/>
                  </a:cubicBezTo>
                  <a:cubicBezTo>
                    <a:pt x="239" y="1"/>
                    <a:pt x="1" y="69"/>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
            <p:cNvSpPr/>
            <p:nvPr/>
          </p:nvSpPr>
          <p:spPr>
            <a:xfrm>
              <a:off x="2339779" y="2141138"/>
              <a:ext cx="14170" cy="4276"/>
            </a:xfrm>
            <a:custGeom>
              <a:rect b="b" l="l" r="r" t="t"/>
              <a:pathLst>
                <a:path extrusionOk="0" h="142" w="397">
                  <a:moveTo>
                    <a:pt x="295" y="24"/>
                  </a:moveTo>
                  <a:cubicBezTo>
                    <a:pt x="242" y="0"/>
                    <a:pt x="1" y="68"/>
                    <a:pt x="103" y="115"/>
                  </a:cubicBezTo>
                  <a:cubicBezTo>
                    <a:pt x="158" y="141"/>
                    <a:pt x="396" y="72"/>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
            <p:cNvSpPr/>
            <p:nvPr/>
          </p:nvSpPr>
          <p:spPr>
            <a:xfrm>
              <a:off x="7422297" y="2130961"/>
              <a:ext cx="23521" cy="8250"/>
            </a:xfrm>
            <a:custGeom>
              <a:rect b="b" l="l" r="r" t="t"/>
              <a:pathLst>
                <a:path extrusionOk="0" h="274" w="659">
                  <a:moveTo>
                    <a:pt x="411" y="273"/>
                  </a:moveTo>
                  <a:cubicBezTo>
                    <a:pt x="422" y="157"/>
                    <a:pt x="658" y="145"/>
                    <a:pt x="605" y="0"/>
                  </a:cubicBezTo>
                  <a:lnTo>
                    <a:pt x="217" y="0"/>
                  </a:lnTo>
                  <a:cubicBezTo>
                    <a:pt x="0" y="131"/>
                    <a:pt x="9" y="222"/>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
            <p:cNvSpPr/>
            <p:nvPr/>
          </p:nvSpPr>
          <p:spPr>
            <a:xfrm>
              <a:off x="2008273" y="2121748"/>
              <a:ext cx="46436" cy="9244"/>
            </a:xfrm>
            <a:custGeom>
              <a:rect b="b" l="l" r="r" t="t"/>
              <a:pathLst>
                <a:path extrusionOk="0" h="307" w="1301">
                  <a:moveTo>
                    <a:pt x="713" y="306"/>
                  </a:moveTo>
                  <a:cubicBezTo>
                    <a:pt x="1300" y="1"/>
                    <a:pt x="0" y="31"/>
                    <a:pt x="713"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
            <p:cNvSpPr/>
            <p:nvPr/>
          </p:nvSpPr>
          <p:spPr>
            <a:xfrm>
              <a:off x="8948801" y="2113619"/>
              <a:ext cx="39761" cy="15808"/>
            </a:xfrm>
            <a:custGeom>
              <a:rect b="b" l="l" r="r" t="t"/>
              <a:pathLst>
                <a:path extrusionOk="0" h="525" w="1114">
                  <a:moveTo>
                    <a:pt x="647" y="304"/>
                  </a:moveTo>
                  <a:cubicBezTo>
                    <a:pt x="1114" y="1"/>
                    <a:pt x="0" y="524"/>
                    <a:pt x="647"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
            <p:cNvSpPr/>
            <p:nvPr/>
          </p:nvSpPr>
          <p:spPr>
            <a:xfrm>
              <a:off x="8073459" y="2121989"/>
              <a:ext cx="14063" cy="4276"/>
            </a:xfrm>
            <a:custGeom>
              <a:rect b="b" l="l" r="r" t="t"/>
              <a:pathLst>
                <a:path extrusionOk="0" h="142" w="394">
                  <a:moveTo>
                    <a:pt x="100" y="117"/>
                  </a:moveTo>
                  <a:cubicBezTo>
                    <a:pt x="154" y="142"/>
                    <a:pt x="394" y="73"/>
                    <a:pt x="292" y="26"/>
                  </a:cubicBezTo>
                  <a:cubicBezTo>
                    <a:pt x="244" y="1"/>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
            <p:cNvSpPr/>
            <p:nvPr/>
          </p:nvSpPr>
          <p:spPr>
            <a:xfrm>
              <a:off x="5069170" y="2120032"/>
              <a:ext cx="13884" cy="5480"/>
            </a:xfrm>
            <a:custGeom>
              <a:rect b="b" l="l" r="r" t="t"/>
              <a:pathLst>
                <a:path extrusionOk="0" h="182" w="389">
                  <a:moveTo>
                    <a:pt x="1" y="182"/>
                  </a:moveTo>
                  <a:lnTo>
                    <a:pt x="388" y="182"/>
                  </a:lnTo>
                  <a:lnTo>
                    <a:pt x="388"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
            <p:cNvSpPr/>
            <p:nvPr/>
          </p:nvSpPr>
          <p:spPr>
            <a:xfrm>
              <a:off x="2928551" y="2119430"/>
              <a:ext cx="13813" cy="6715"/>
            </a:xfrm>
            <a:custGeom>
              <a:rect b="b" l="l" r="r" t="t"/>
              <a:pathLst>
                <a:path extrusionOk="0" h="223" w="387">
                  <a:moveTo>
                    <a:pt x="1" y="111"/>
                  </a:moveTo>
                  <a:cubicBezTo>
                    <a:pt x="2" y="202"/>
                    <a:pt x="337" y="223"/>
                    <a:pt x="387" y="111"/>
                  </a:cubicBezTo>
                  <a:cubicBezTo>
                    <a:pt x="344" y="1"/>
                    <a:pt x="172" y="56"/>
                    <a:pt x="1"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
            <p:cNvSpPr/>
            <p:nvPr/>
          </p:nvSpPr>
          <p:spPr>
            <a:xfrm>
              <a:off x="6818570" y="2109614"/>
              <a:ext cx="26412" cy="15326"/>
            </a:xfrm>
            <a:custGeom>
              <a:rect b="b" l="l" r="r" t="t"/>
              <a:pathLst>
                <a:path extrusionOk="0" h="509" w="740">
                  <a:moveTo>
                    <a:pt x="739" y="437"/>
                  </a:moveTo>
                  <a:lnTo>
                    <a:pt x="739" y="75"/>
                  </a:lnTo>
                  <a:cubicBezTo>
                    <a:pt x="1" y="1"/>
                    <a:pt x="1" y="508"/>
                    <a:pt x="739" y="4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
            <p:cNvSpPr/>
            <p:nvPr/>
          </p:nvSpPr>
          <p:spPr>
            <a:xfrm>
              <a:off x="2783928" y="2116900"/>
              <a:ext cx="6996" cy="6233"/>
            </a:xfrm>
            <a:custGeom>
              <a:rect b="b" l="l" r="r" t="t"/>
              <a:pathLst>
                <a:path extrusionOk="0" h="207" w="196">
                  <a:moveTo>
                    <a:pt x="195" y="104"/>
                  </a:moveTo>
                  <a:cubicBezTo>
                    <a:pt x="195" y="55"/>
                    <a:pt x="36" y="0"/>
                    <a:pt x="1" y="104"/>
                  </a:cubicBezTo>
                  <a:cubicBezTo>
                    <a:pt x="1" y="154"/>
                    <a:pt x="157" y="206"/>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
            <p:cNvSpPr/>
            <p:nvPr/>
          </p:nvSpPr>
          <p:spPr>
            <a:xfrm>
              <a:off x="4181264" y="2114130"/>
              <a:ext cx="6924" cy="6293"/>
            </a:xfrm>
            <a:custGeom>
              <a:rect b="b" l="l" r="r" t="t"/>
              <a:pathLst>
                <a:path extrusionOk="0" h="209" w="194">
                  <a:moveTo>
                    <a:pt x="192" y="105"/>
                  </a:moveTo>
                  <a:cubicBezTo>
                    <a:pt x="194" y="56"/>
                    <a:pt x="37" y="1"/>
                    <a:pt x="0" y="105"/>
                  </a:cubicBezTo>
                  <a:cubicBezTo>
                    <a:pt x="0" y="155"/>
                    <a:pt x="156" y="208"/>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
            <p:cNvSpPr/>
            <p:nvPr/>
          </p:nvSpPr>
          <p:spPr>
            <a:xfrm>
              <a:off x="2715114" y="2109102"/>
              <a:ext cx="22629" cy="11713"/>
            </a:xfrm>
            <a:custGeom>
              <a:rect b="b" l="l" r="r" t="t"/>
              <a:pathLst>
                <a:path extrusionOk="0" h="389" w="634">
                  <a:moveTo>
                    <a:pt x="194" y="1"/>
                  </a:moveTo>
                  <a:cubicBezTo>
                    <a:pt x="204" y="126"/>
                    <a:pt x="104" y="199"/>
                    <a:pt x="1" y="272"/>
                  </a:cubicBezTo>
                  <a:cubicBezTo>
                    <a:pt x="246" y="276"/>
                    <a:pt x="267" y="388"/>
                    <a:pt x="578" y="363"/>
                  </a:cubicBezTo>
                  <a:cubicBezTo>
                    <a:pt x="634" y="157"/>
                    <a:pt x="533" y="21"/>
                    <a:pt x="1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
            <p:cNvSpPr/>
            <p:nvPr/>
          </p:nvSpPr>
          <p:spPr>
            <a:xfrm>
              <a:off x="2601507" y="2113829"/>
              <a:ext cx="13956" cy="4215"/>
            </a:xfrm>
            <a:custGeom>
              <a:rect b="b" l="l" r="r" t="t"/>
              <a:pathLst>
                <a:path extrusionOk="0" h="140" w="391">
                  <a:moveTo>
                    <a:pt x="291" y="24"/>
                  </a:moveTo>
                  <a:cubicBezTo>
                    <a:pt x="239" y="0"/>
                    <a:pt x="0" y="68"/>
                    <a:pt x="99" y="115"/>
                  </a:cubicBezTo>
                  <a:cubicBezTo>
                    <a:pt x="153" y="140"/>
                    <a:pt x="390" y="72"/>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
            <p:cNvSpPr/>
            <p:nvPr/>
          </p:nvSpPr>
          <p:spPr>
            <a:xfrm>
              <a:off x="1923648" y="2106393"/>
              <a:ext cx="20630" cy="8160"/>
            </a:xfrm>
            <a:custGeom>
              <a:rect b="b" l="l" r="r" t="t"/>
              <a:pathLst>
                <a:path extrusionOk="0" h="271" w="578">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
            <p:cNvSpPr/>
            <p:nvPr/>
          </p:nvSpPr>
          <p:spPr>
            <a:xfrm>
              <a:off x="4503882" y="2103653"/>
              <a:ext cx="23521" cy="8220"/>
            </a:xfrm>
            <a:custGeom>
              <a:rect b="b" l="l" r="r" t="t"/>
              <a:pathLst>
                <a:path extrusionOk="0" h="273" w="659">
                  <a:moveTo>
                    <a:pt x="412" y="273"/>
                  </a:moveTo>
                  <a:cubicBezTo>
                    <a:pt x="422" y="157"/>
                    <a:pt x="659" y="146"/>
                    <a:pt x="607" y="0"/>
                  </a:cubicBezTo>
                  <a:lnTo>
                    <a:pt x="219" y="0"/>
                  </a:lnTo>
                  <a:cubicBezTo>
                    <a:pt x="1" y="131"/>
                    <a:pt x="10" y="221"/>
                    <a:pt x="41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
            <p:cNvSpPr/>
            <p:nvPr/>
          </p:nvSpPr>
          <p:spPr>
            <a:xfrm>
              <a:off x="2763298" y="2106001"/>
              <a:ext cx="6924" cy="6203"/>
            </a:xfrm>
            <a:custGeom>
              <a:rect b="b" l="l" r="r" t="t"/>
              <a:pathLst>
                <a:path extrusionOk="0" h="206" w="194">
                  <a:moveTo>
                    <a:pt x="194" y="104"/>
                  </a:moveTo>
                  <a:cubicBezTo>
                    <a:pt x="194" y="53"/>
                    <a:pt x="37" y="0"/>
                    <a:pt x="0" y="104"/>
                  </a:cubicBezTo>
                  <a:cubicBezTo>
                    <a:pt x="2" y="153"/>
                    <a:pt x="157" y="205"/>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
            <p:cNvSpPr/>
            <p:nvPr/>
          </p:nvSpPr>
          <p:spPr>
            <a:xfrm>
              <a:off x="2605040" y="2106001"/>
              <a:ext cx="6889" cy="6203"/>
            </a:xfrm>
            <a:custGeom>
              <a:rect b="b" l="l" r="r" t="t"/>
              <a:pathLst>
                <a:path extrusionOk="0" h="206" w="193">
                  <a:moveTo>
                    <a:pt x="192" y="104"/>
                  </a:moveTo>
                  <a:cubicBezTo>
                    <a:pt x="192" y="53"/>
                    <a:pt x="35" y="0"/>
                    <a:pt x="0" y="104"/>
                  </a:cubicBezTo>
                  <a:cubicBezTo>
                    <a:pt x="0" y="153"/>
                    <a:pt x="153" y="205"/>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
            <p:cNvSpPr/>
            <p:nvPr/>
          </p:nvSpPr>
          <p:spPr>
            <a:xfrm>
              <a:off x="8717161" y="2103653"/>
              <a:ext cx="13813" cy="5480"/>
            </a:xfrm>
            <a:custGeom>
              <a:rect b="b" l="l" r="r" t="t"/>
              <a:pathLst>
                <a:path extrusionOk="0" h="182" w="387">
                  <a:moveTo>
                    <a:pt x="387" y="0"/>
                  </a:moveTo>
                  <a:lnTo>
                    <a:pt x="0" y="0"/>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7"/>
            <p:cNvSpPr/>
            <p:nvPr/>
          </p:nvSpPr>
          <p:spPr>
            <a:xfrm>
              <a:off x="2887184" y="2087816"/>
              <a:ext cx="26627" cy="15266"/>
            </a:xfrm>
            <a:custGeom>
              <a:rect b="b" l="l" r="r" t="t"/>
              <a:pathLst>
                <a:path extrusionOk="0" h="507" w="746">
                  <a:moveTo>
                    <a:pt x="0" y="72"/>
                  </a:moveTo>
                  <a:lnTo>
                    <a:pt x="0" y="435"/>
                  </a:lnTo>
                  <a:cubicBezTo>
                    <a:pt x="746" y="507"/>
                    <a:pt x="746" y="0"/>
                    <a:pt x="0" y="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
            <p:cNvSpPr/>
            <p:nvPr/>
          </p:nvSpPr>
          <p:spPr>
            <a:xfrm>
              <a:off x="2967491" y="2079536"/>
              <a:ext cx="37120" cy="15928"/>
            </a:xfrm>
            <a:custGeom>
              <a:rect b="b" l="l" r="r" t="t"/>
              <a:pathLst>
                <a:path extrusionOk="0" h="529" w="1040">
                  <a:moveTo>
                    <a:pt x="837" y="528"/>
                  </a:moveTo>
                  <a:cubicBezTo>
                    <a:pt x="1040" y="1"/>
                    <a:pt x="1" y="489"/>
                    <a:pt x="837" y="5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
            <p:cNvSpPr/>
            <p:nvPr/>
          </p:nvSpPr>
          <p:spPr>
            <a:xfrm>
              <a:off x="7925623" y="2077187"/>
              <a:ext cx="34443" cy="16320"/>
            </a:xfrm>
            <a:custGeom>
              <a:rect b="b" l="l" r="r" t="t"/>
              <a:pathLst>
                <a:path extrusionOk="0" h="542" w="965">
                  <a:moveTo>
                    <a:pt x="1" y="425"/>
                  </a:moveTo>
                  <a:cubicBezTo>
                    <a:pt x="253" y="541"/>
                    <a:pt x="711" y="541"/>
                    <a:pt x="964" y="425"/>
                  </a:cubicBezTo>
                  <a:cubicBezTo>
                    <a:pt x="962" y="1"/>
                    <a:pt x="5" y="1"/>
                    <a:pt x="1" y="4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
            <p:cNvSpPr/>
            <p:nvPr/>
          </p:nvSpPr>
          <p:spPr>
            <a:xfrm>
              <a:off x="7788031" y="2089953"/>
              <a:ext cx="13706" cy="2740"/>
            </a:xfrm>
            <a:custGeom>
              <a:rect b="b" l="l" r="r" t="t"/>
              <a:pathLst>
                <a:path extrusionOk="0" h="91" w="384">
                  <a:moveTo>
                    <a:pt x="384" y="1"/>
                  </a:moveTo>
                  <a:cubicBezTo>
                    <a:pt x="234" y="23"/>
                    <a:pt x="4" y="4"/>
                    <a:pt x="0" y="91"/>
                  </a:cubicBezTo>
                  <a:cubicBezTo>
                    <a:pt x="146" y="71"/>
                    <a:pt x="381" y="90"/>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
            <p:cNvSpPr/>
            <p:nvPr/>
          </p:nvSpPr>
          <p:spPr>
            <a:xfrm>
              <a:off x="8509863" y="2084534"/>
              <a:ext cx="21523" cy="6353"/>
            </a:xfrm>
            <a:custGeom>
              <a:rect b="b" l="l" r="r" t="t"/>
              <a:pathLst>
                <a:path extrusionOk="0" h="211" w="603">
                  <a:moveTo>
                    <a:pt x="603" y="181"/>
                  </a:moveTo>
                  <a:lnTo>
                    <a:pt x="603" y="1"/>
                  </a:lnTo>
                  <a:lnTo>
                    <a:pt x="26" y="1"/>
                  </a:lnTo>
                  <a:cubicBezTo>
                    <a:pt x="1" y="161"/>
                    <a:pt x="215" y="211"/>
                    <a:pt x="603"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
            <p:cNvSpPr/>
            <p:nvPr/>
          </p:nvSpPr>
          <p:spPr>
            <a:xfrm>
              <a:off x="8593311" y="2077729"/>
              <a:ext cx="13777" cy="7497"/>
            </a:xfrm>
            <a:custGeom>
              <a:rect b="b" l="l" r="r" t="t"/>
              <a:pathLst>
                <a:path extrusionOk="0" h="249" w="386">
                  <a:moveTo>
                    <a:pt x="386" y="133"/>
                  </a:moveTo>
                  <a:cubicBezTo>
                    <a:pt x="169" y="143"/>
                    <a:pt x="86" y="1"/>
                    <a:pt x="1" y="133"/>
                  </a:cubicBezTo>
                  <a:cubicBezTo>
                    <a:pt x="3" y="227"/>
                    <a:pt x="339" y="249"/>
                    <a:pt x="386" y="1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
            <p:cNvSpPr/>
            <p:nvPr/>
          </p:nvSpPr>
          <p:spPr>
            <a:xfrm>
              <a:off x="3778588" y="2078301"/>
              <a:ext cx="13884" cy="4215"/>
            </a:xfrm>
            <a:custGeom>
              <a:rect b="b" l="l" r="r" t="t"/>
              <a:pathLst>
                <a:path extrusionOk="0" h="140" w="389">
                  <a:moveTo>
                    <a:pt x="289" y="25"/>
                  </a:moveTo>
                  <a:cubicBezTo>
                    <a:pt x="238" y="0"/>
                    <a:pt x="0" y="68"/>
                    <a:pt x="98" y="116"/>
                  </a:cubicBezTo>
                  <a:cubicBezTo>
                    <a:pt x="150" y="140"/>
                    <a:pt x="388" y="71"/>
                    <a:pt x="289"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7"/>
            <p:cNvSpPr/>
            <p:nvPr/>
          </p:nvSpPr>
          <p:spPr>
            <a:xfrm>
              <a:off x="7911846" y="2070834"/>
              <a:ext cx="13813" cy="5480"/>
            </a:xfrm>
            <a:custGeom>
              <a:rect b="b" l="l" r="r" t="t"/>
              <a:pathLst>
                <a:path extrusionOk="0" h="182" w="387">
                  <a:moveTo>
                    <a:pt x="387" y="0"/>
                  </a:moveTo>
                  <a:lnTo>
                    <a:pt x="1" y="0"/>
                  </a:lnTo>
                  <a:lnTo>
                    <a:pt x="1"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
            <p:cNvSpPr/>
            <p:nvPr/>
          </p:nvSpPr>
          <p:spPr>
            <a:xfrm>
              <a:off x="8062395" y="2068064"/>
              <a:ext cx="21594" cy="6413"/>
            </a:xfrm>
            <a:custGeom>
              <a:rect b="b" l="l" r="r" t="t"/>
              <a:pathLst>
                <a:path extrusionOk="0" h="213" w="605">
                  <a:moveTo>
                    <a:pt x="605" y="182"/>
                  </a:moveTo>
                  <a:lnTo>
                    <a:pt x="605" y="1"/>
                  </a:lnTo>
                  <a:lnTo>
                    <a:pt x="26" y="1"/>
                  </a:lnTo>
                  <a:cubicBezTo>
                    <a:pt x="0" y="163"/>
                    <a:pt x="217" y="212"/>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
            <p:cNvSpPr/>
            <p:nvPr/>
          </p:nvSpPr>
          <p:spPr>
            <a:xfrm>
              <a:off x="7760477" y="2062585"/>
              <a:ext cx="20666" cy="8220"/>
            </a:xfrm>
            <a:custGeom>
              <a:rect b="b" l="l" r="r" t="t"/>
              <a:pathLst>
                <a:path extrusionOk="0" h="273" w="579">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
            <p:cNvSpPr/>
            <p:nvPr/>
          </p:nvSpPr>
          <p:spPr>
            <a:xfrm>
              <a:off x="7626205" y="2067342"/>
              <a:ext cx="13920" cy="4246"/>
            </a:xfrm>
            <a:custGeom>
              <a:rect b="b" l="l" r="r" t="t"/>
              <a:pathLst>
                <a:path extrusionOk="0" h="141" w="390">
                  <a:moveTo>
                    <a:pt x="290" y="25"/>
                  </a:moveTo>
                  <a:cubicBezTo>
                    <a:pt x="238" y="0"/>
                    <a:pt x="1" y="69"/>
                    <a:pt x="98" y="116"/>
                  </a:cubicBezTo>
                  <a:cubicBezTo>
                    <a:pt x="151" y="141"/>
                    <a:pt x="390"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
            <p:cNvSpPr/>
            <p:nvPr/>
          </p:nvSpPr>
          <p:spPr>
            <a:xfrm>
              <a:off x="6758536" y="2055931"/>
              <a:ext cx="31481" cy="13911"/>
            </a:xfrm>
            <a:custGeom>
              <a:rect b="b" l="l" r="r" t="t"/>
              <a:pathLst>
                <a:path extrusionOk="0" h="462" w="882">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
            <p:cNvSpPr/>
            <p:nvPr/>
          </p:nvSpPr>
          <p:spPr>
            <a:xfrm>
              <a:off x="7571382" y="2054094"/>
              <a:ext cx="23914" cy="5811"/>
            </a:xfrm>
            <a:custGeom>
              <a:rect b="b" l="l" r="r" t="t"/>
              <a:pathLst>
                <a:path extrusionOk="0" h="193" w="670">
                  <a:moveTo>
                    <a:pt x="475" y="192"/>
                  </a:moveTo>
                  <a:cubicBezTo>
                    <a:pt x="475" y="101"/>
                    <a:pt x="633" y="85"/>
                    <a:pt x="670" y="11"/>
                  </a:cubicBezTo>
                  <a:cubicBezTo>
                    <a:pt x="366" y="20"/>
                    <a:pt x="0" y="0"/>
                    <a:pt x="90"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
            <p:cNvSpPr/>
            <p:nvPr/>
          </p:nvSpPr>
          <p:spPr>
            <a:xfrm>
              <a:off x="2694484" y="2054094"/>
              <a:ext cx="7031" cy="6142"/>
            </a:xfrm>
            <a:custGeom>
              <a:rect b="b" l="l" r="r" t="t"/>
              <a:pathLst>
                <a:path extrusionOk="0" h="204" w="197">
                  <a:moveTo>
                    <a:pt x="192" y="102"/>
                  </a:moveTo>
                  <a:cubicBezTo>
                    <a:pt x="196" y="52"/>
                    <a:pt x="40" y="0"/>
                    <a:pt x="1" y="102"/>
                  </a:cubicBezTo>
                  <a:cubicBezTo>
                    <a:pt x="1" y="152"/>
                    <a:pt x="158" y="204"/>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
            <p:cNvSpPr/>
            <p:nvPr/>
          </p:nvSpPr>
          <p:spPr>
            <a:xfrm>
              <a:off x="8779158" y="2031814"/>
              <a:ext cx="56216" cy="27912"/>
            </a:xfrm>
            <a:custGeom>
              <a:rect b="b" l="l" r="r" t="t"/>
              <a:pathLst>
                <a:path extrusionOk="0" h="927" w="1575">
                  <a:moveTo>
                    <a:pt x="1352" y="25"/>
                  </a:moveTo>
                  <a:cubicBezTo>
                    <a:pt x="338" y="0"/>
                    <a:pt x="143" y="363"/>
                    <a:pt x="1" y="751"/>
                  </a:cubicBezTo>
                  <a:cubicBezTo>
                    <a:pt x="818" y="927"/>
                    <a:pt x="1575" y="604"/>
                    <a:pt x="135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7"/>
            <p:cNvSpPr/>
            <p:nvPr/>
          </p:nvSpPr>
          <p:spPr>
            <a:xfrm>
              <a:off x="7918699" y="2054395"/>
              <a:ext cx="13884" cy="2770"/>
            </a:xfrm>
            <a:custGeom>
              <a:rect b="b" l="l" r="r" t="t"/>
              <a:pathLst>
                <a:path extrusionOk="0" h="92" w="389">
                  <a:moveTo>
                    <a:pt x="388" y="1"/>
                  </a:moveTo>
                  <a:cubicBezTo>
                    <a:pt x="238" y="23"/>
                    <a:pt x="7" y="4"/>
                    <a:pt x="1" y="92"/>
                  </a:cubicBezTo>
                  <a:cubicBezTo>
                    <a:pt x="153" y="71"/>
                    <a:pt x="383" y="89"/>
                    <a:pt x="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
            <p:cNvSpPr/>
            <p:nvPr/>
          </p:nvSpPr>
          <p:spPr>
            <a:xfrm>
              <a:off x="2804629" y="2032536"/>
              <a:ext cx="51147" cy="19150"/>
            </a:xfrm>
            <a:custGeom>
              <a:rect b="b" l="l" r="r" t="t"/>
              <a:pathLst>
                <a:path extrusionOk="0" h="636" w="1433">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
            <p:cNvSpPr/>
            <p:nvPr/>
          </p:nvSpPr>
          <p:spPr>
            <a:xfrm>
              <a:off x="2053494" y="2043496"/>
              <a:ext cx="23486" cy="8190"/>
            </a:xfrm>
            <a:custGeom>
              <a:rect b="b" l="l" r="r" t="t"/>
              <a:pathLst>
                <a:path extrusionOk="0" h="272" w="658">
                  <a:moveTo>
                    <a:pt x="411" y="271"/>
                  </a:moveTo>
                  <a:cubicBezTo>
                    <a:pt x="421" y="156"/>
                    <a:pt x="657" y="146"/>
                    <a:pt x="604" y="1"/>
                  </a:cubicBezTo>
                  <a:lnTo>
                    <a:pt x="219" y="1"/>
                  </a:lnTo>
                  <a:cubicBezTo>
                    <a:pt x="1" y="130"/>
                    <a:pt x="10" y="222"/>
                    <a:pt x="411" y="2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
            <p:cNvSpPr/>
            <p:nvPr/>
          </p:nvSpPr>
          <p:spPr>
            <a:xfrm>
              <a:off x="5588700" y="2037263"/>
              <a:ext cx="14063" cy="4185"/>
            </a:xfrm>
            <a:custGeom>
              <a:rect b="b" l="l" r="r" t="t"/>
              <a:pathLst>
                <a:path extrusionOk="0" h="139" w="394">
                  <a:moveTo>
                    <a:pt x="100" y="115"/>
                  </a:moveTo>
                  <a:cubicBezTo>
                    <a:pt x="153" y="139"/>
                    <a:pt x="393" y="71"/>
                    <a:pt x="293" y="24"/>
                  </a:cubicBezTo>
                  <a:cubicBezTo>
                    <a:pt x="240" y="0"/>
                    <a:pt x="0" y="70"/>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
            <p:cNvSpPr/>
            <p:nvPr/>
          </p:nvSpPr>
          <p:spPr>
            <a:xfrm>
              <a:off x="1658564" y="2037263"/>
              <a:ext cx="13884" cy="4185"/>
            </a:xfrm>
            <a:custGeom>
              <a:rect b="b" l="l" r="r" t="t"/>
              <a:pathLst>
                <a:path extrusionOk="0" h="139" w="389">
                  <a:moveTo>
                    <a:pt x="97" y="115"/>
                  </a:moveTo>
                  <a:cubicBezTo>
                    <a:pt x="152" y="139"/>
                    <a:pt x="388" y="71"/>
                    <a:pt x="290" y="24"/>
                  </a:cubicBezTo>
                  <a:cubicBezTo>
                    <a:pt x="238" y="0"/>
                    <a:pt x="0" y="70"/>
                    <a:pt x="97"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
            <p:cNvSpPr/>
            <p:nvPr/>
          </p:nvSpPr>
          <p:spPr>
            <a:xfrm>
              <a:off x="7825722" y="2029044"/>
              <a:ext cx="13991" cy="4276"/>
            </a:xfrm>
            <a:custGeom>
              <a:rect b="b" l="l" r="r" t="t"/>
              <a:pathLst>
                <a:path extrusionOk="0" h="142" w="392">
                  <a:moveTo>
                    <a:pt x="294" y="25"/>
                  </a:moveTo>
                  <a:cubicBezTo>
                    <a:pt x="240" y="1"/>
                    <a:pt x="0" y="70"/>
                    <a:pt x="99" y="117"/>
                  </a:cubicBezTo>
                  <a:cubicBezTo>
                    <a:pt x="154" y="142"/>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
            <p:cNvSpPr/>
            <p:nvPr/>
          </p:nvSpPr>
          <p:spPr>
            <a:xfrm>
              <a:off x="4288982" y="2020583"/>
              <a:ext cx="39726" cy="15898"/>
            </a:xfrm>
            <a:custGeom>
              <a:rect b="b" l="l" r="r" t="t"/>
              <a:pathLst>
                <a:path extrusionOk="0" h="528" w="1113">
                  <a:moveTo>
                    <a:pt x="648" y="306"/>
                  </a:moveTo>
                  <a:cubicBezTo>
                    <a:pt x="1112" y="1"/>
                    <a:pt x="0" y="527"/>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
            <p:cNvSpPr/>
            <p:nvPr/>
          </p:nvSpPr>
          <p:spPr>
            <a:xfrm>
              <a:off x="998337" y="2017602"/>
              <a:ext cx="31802" cy="16109"/>
            </a:xfrm>
            <a:custGeom>
              <a:rect b="b" l="l" r="r" t="t"/>
              <a:pathLst>
                <a:path extrusionOk="0" h="535" w="891">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
            <p:cNvSpPr/>
            <p:nvPr/>
          </p:nvSpPr>
          <p:spPr>
            <a:xfrm>
              <a:off x="925561" y="2016157"/>
              <a:ext cx="13777" cy="5450"/>
            </a:xfrm>
            <a:custGeom>
              <a:rect b="b" l="l" r="r" t="t"/>
              <a:pathLst>
                <a:path extrusionOk="0" h="181" w="386">
                  <a:moveTo>
                    <a:pt x="0" y="181"/>
                  </a:moveTo>
                  <a:lnTo>
                    <a:pt x="386" y="181"/>
                  </a:lnTo>
                  <a:lnTo>
                    <a:pt x="386"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
            <p:cNvSpPr/>
            <p:nvPr/>
          </p:nvSpPr>
          <p:spPr>
            <a:xfrm>
              <a:off x="8421205" y="2007938"/>
              <a:ext cx="22558" cy="11713"/>
            </a:xfrm>
            <a:custGeom>
              <a:rect b="b" l="l" r="r" t="t"/>
              <a:pathLst>
                <a:path extrusionOk="0" h="389" w="632">
                  <a:moveTo>
                    <a:pt x="193" y="1"/>
                  </a:moveTo>
                  <a:cubicBezTo>
                    <a:pt x="202" y="126"/>
                    <a:pt x="103" y="199"/>
                    <a:pt x="1" y="273"/>
                  </a:cubicBezTo>
                  <a:cubicBezTo>
                    <a:pt x="248" y="277"/>
                    <a:pt x="268" y="388"/>
                    <a:pt x="578" y="365"/>
                  </a:cubicBezTo>
                  <a:cubicBezTo>
                    <a:pt x="631" y="157"/>
                    <a:pt x="533" y="22"/>
                    <a:pt x="1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
            <p:cNvSpPr/>
            <p:nvPr/>
          </p:nvSpPr>
          <p:spPr>
            <a:xfrm>
              <a:off x="7240340" y="2007938"/>
              <a:ext cx="31409" cy="13429"/>
            </a:xfrm>
            <a:custGeom>
              <a:rect b="b" l="l" r="r" t="t"/>
              <a:pathLst>
                <a:path extrusionOk="0" h="446" w="88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
            <p:cNvSpPr/>
            <p:nvPr/>
          </p:nvSpPr>
          <p:spPr>
            <a:xfrm>
              <a:off x="3802680" y="2013056"/>
              <a:ext cx="7031" cy="6203"/>
            </a:xfrm>
            <a:custGeom>
              <a:rect b="b" l="l" r="r" t="t"/>
              <a:pathLst>
                <a:path extrusionOk="0" h="206" w="197">
                  <a:moveTo>
                    <a:pt x="193" y="103"/>
                  </a:moveTo>
                  <a:cubicBezTo>
                    <a:pt x="196" y="53"/>
                    <a:pt x="38" y="0"/>
                    <a:pt x="2" y="103"/>
                  </a:cubicBezTo>
                  <a:cubicBezTo>
                    <a:pt x="0" y="152"/>
                    <a:pt x="157" y="205"/>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
            <p:cNvSpPr/>
            <p:nvPr/>
          </p:nvSpPr>
          <p:spPr>
            <a:xfrm>
              <a:off x="3385835" y="2001223"/>
              <a:ext cx="31374" cy="13911"/>
            </a:xfrm>
            <a:custGeom>
              <a:rect b="b" l="l" r="r" t="t"/>
              <a:pathLst>
                <a:path extrusionOk="0" h="462" w="879">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
            <p:cNvSpPr/>
            <p:nvPr/>
          </p:nvSpPr>
          <p:spPr>
            <a:xfrm>
              <a:off x="4883286" y="2002488"/>
              <a:ext cx="13813" cy="5480"/>
            </a:xfrm>
            <a:custGeom>
              <a:rect b="b" l="l" r="r" t="t"/>
              <a:pathLst>
                <a:path extrusionOk="0" h="182" w="387">
                  <a:moveTo>
                    <a:pt x="387" y="0"/>
                  </a:moveTo>
                  <a:lnTo>
                    <a:pt x="0" y="0"/>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
            <p:cNvSpPr/>
            <p:nvPr/>
          </p:nvSpPr>
          <p:spPr>
            <a:xfrm>
              <a:off x="3947161" y="1999387"/>
              <a:ext cx="6960" cy="6233"/>
            </a:xfrm>
            <a:custGeom>
              <a:rect b="b" l="l" r="r" t="t"/>
              <a:pathLst>
                <a:path extrusionOk="0" h="207" w="195">
                  <a:moveTo>
                    <a:pt x="195" y="103"/>
                  </a:moveTo>
                  <a:cubicBezTo>
                    <a:pt x="195" y="52"/>
                    <a:pt x="39" y="0"/>
                    <a:pt x="3" y="103"/>
                  </a:cubicBezTo>
                  <a:cubicBezTo>
                    <a:pt x="0" y="153"/>
                    <a:pt x="159" y="206"/>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
            <p:cNvSpPr/>
            <p:nvPr/>
          </p:nvSpPr>
          <p:spPr>
            <a:xfrm>
              <a:off x="2439823" y="2002488"/>
              <a:ext cx="13813" cy="2740"/>
            </a:xfrm>
            <a:custGeom>
              <a:rect b="b" l="l" r="r" t="t"/>
              <a:pathLst>
                <a:path extrusionOk="0" h="91" w="387">
                  <a:moveTo>
                    <a:pt x="387" y="0"/>
                  </a:moveTo>
                  <a:cubicBezTo>
                    <a:pt x="237" y="21"/>
                    <a:pt x="4" y="2"/>
                    <a:pt x="1" y="90"/>
                  </a:cubicBezTo>
                  <a:cubicBezTo>
                    <a:pt x="151" y="71"/>
                    <a:pt x="380" y="89"/>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
            <p:cNvSpPr/>
            <p:nvPr/>
          </p:nvSpPr>
          <p:spPr>
            <a:xfrm>
              <a:off x="5519886" y="1998995"/>
              <a:ext cx="14063" cy="4276"/>
            </a:xfrm>
            <a:custGeom>
              <a:rect b="b" l="l" r="r" t="t"/>
              <a:pathLst>
                <a:path extrusionOk="0" h="142" w="394">
                  <a:moveTo>
                    <a:pt x="291" y="25"/>
                  </a:moveTo>
                  <a:cubicBezTo>
                    <a:pt x="238" y="0"/>
                    <a:pt x="0" y="69"/>
                    <a:pt x="100" y="116"/>
                  </a:cubicBezTo>
                  <a:cubicBezTo>
                    <a:pt x="154" y="141"/>
                    <a:pt x="393"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7"/>
            <p:cNvSpPr/>
            <p:nvPr/>
          </p:nvSpPr>
          <p:spPr>
            <a:xfrm>
              <a:off x="6741796" y="1996978"/>
              <a:ext cx="13742" cy="2770"/>
            </a:xfrm>
            <a:custGeom>
              <a:rect b="b" l="l" r="r" t="t"/>
              <a:pathLst>
                <a:path extrusionOk="0" h="92" w="385">
                  <a:moveTo>
                    <a:pt x="384" y="0"/>
                  </a:moveTo>
                  <a:cubicBezTo>
                    <a:pt x="235" y="21"/>
                    <a:pt x="6" y="2"/>
                    <a:pt x="0" y="92"/>
                  </a:cubicBezTo>
                  <a:cubicBezTo>
                    <a:pt x="149" y="71"/>
                    <a:pt x="378" y="89"/>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
            <p:cNvSpPr/>
            <p:nvPr/>
          </p:nvSpPr>
          <p:spPr>
            <a:xfrm>
              <a:off x="2543115" y="1996557"/>
              <a:ext cx="20666" cy="3643"/>
            </a:xfrm>
            <a:custGeom>
              <a:rect b="b" l="l" r="r" t="t"/>
              <a:pathLst>
                <a:path extrusionOk="0" h="121" w="579">
                  <a:moveTo>
                    <a:pt x="579" y="14"/>
                  </a:moveTo>
                  <a:cubicBezTo>
                    <a:pt x="352" y="29"/>
                    <a:pt x="32" y="0"/>
                    <a:pt x="0" y="106"/>
                  </a:cubicBezTo>
                  <a:cubicBezTo>
                    <a:pt x="226" y="91"/>
                    <a:pt x="546" y="120"/>
                    <a:pt x="579" y="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
            <p:cNvSpPr/>
            <p:nvPr/>
          </p:nvSpPr>
          <p:spPr>
            <a:xfrm>
              <a:off x="2456919" y="1996225"/>
              <a:ext cx="14027" cy="4276"/>
            </a:xfrm>
            <a:custGeom>
              <a:rect b="b" l="l" r="r" t="t"/>
              <a:pathLst>
                <a:path extrusionOk="0" h="142" w="393">
                  <a:moveTo>
                    <a:pt x="293" y="25"/>
                  </a:moveTo>
                  <a:cubicBezTo>
                    <a:pt x="239" y="1"/>
                    <a:pt x="1" y="70"/>
                    <a:pt x="100" y="117"/>
                  </a:cubicBezTo>
                  <a:cubicBezTo>
                    <a:pt x="155" y="142"/>
                    <a:pt x="392"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
            <p:cNvSpPr/>
            <p:nvPr/>
          </p:nvSpPr>
          <p:spPr>
            <a:xfrm>
              <a:off x="1455478" y="1993877"/>
              <a:ext cx="7031" cy="6233"/>
            </a:xfrm>
            <a:custGeom>
              <a:rect b="b" l="l" r="r" t="t"/>
              <a:pathLst>
                <a:path extrusionOk="0" h="207" w="197">
                  <a:moveTo>
                    <a:pt x="195" y="103"/>
                  </a:moveTo>
                  <a:cubicBezTo>
                    <a:pt x="196" y="53"/>
                    <a:pt x="40" y="0"/>
                    <a:pt x="2" y="103"/>
                  </a:cubicBezTo>
                  <a:cubicBezTo>
                    <a:pt x="0" y="154"/>
                    <a:pt x="158" y="207"/>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
            <p:cNvSpPr/>
            <p:nvPr/>
          </p:nvSpPr>
          <p:spPr>
            <a:xfrm>
              <a:off x="5530380" y="1988759"/>
              <a:ext cx="14991" cy="9274"/>
            </a:xfrm>
            <a:custGeom>
              <a:rect b="b" l="l" r="r" t="t"/>
              <a:pathLst>
                <a:path extrusionOk="0" h="308" w="420">
                  <a:moveTo>
                    <a:pt x="385" y="273"/>
                  </a:moveTo>
                  <a:cubicBezTo>
                    <a:pt x="355" y="166"/>
                    <a:pt x="419" y="16"/>
                    <a:pt x="193" y="1"/>
                  </a:cubicBezTo>
                  <a:cubicBezTo>
                    <a:pt x="180" y="57"/>
                    <a:pt x="165" y="109"/>
                    <a:pt x="0" y="92"/>
                  </a:cubicBezTo>
                  <a:cubicBezTo>
                    <a:pt x="21" y="203"/>
                    <a:pt x="56" y="307"/>
                    <a:pt x="38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
            <p:cNvSpPr/>
            <p:nvPr/>
          </p:nvSpPr>
          <p:spPr>
            <a:xfrm>
              <a:off x="5328257" y="1985115"/>
              <a:ext cx="39833" cy="15778"/>
            </a:xfrm>
            <a:custGeom>
              <a:rect b="b" l="l" r="r" t="t"/>
              <a:pathLst>
                <a:path extrusionOk="0" h="524" w="1116">
                  <a:moveTo>
                    <a:pt x="648" y="304"/>
                  </a:moveTo>
                  <a:cubicBezTo>
                    <a:pt x="1115" y="0"/>
                    <a:pt x="0" y="524"/>
                    <a:pt x="648"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
            <p:cNvSpPr/>
            <p:nvPr/>
          </p:nvSpPr>
          <p:spPr>
            <a:xfrm>
              <a:off x="7797989" y="1980599"/>
              <a:ext cx="28161" cy="13700"/>
            </a:xfrm>
            <a:custGeom>
              <a:rect b="b" l="l" r="r" t="t"/>
              <a:pathLst>
                <a:path extrusionOk="0" h="455" w="789">
                  <a:moveTo>
                    <a:pt x="491" y="454"/>
                  </a:moveTo>
                  <a:cubicBezTo>
                    <a:pt x="752" y="340"/>
                    <a:pt x="789" y="9"/>
                    <a:pt x="299" y="0"/>
                  </a:cubicBezTo>
                  <a:cubicBezTo>
                    <a:pt x="38" y="115"/>
                    <a:pt x="0" y="445"/>
                    <a:pt x="491"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
            <p:cNvSpPr/>
            <p:nvPr/>
          </p:nvSpPr>
          <p:spPr>
            <a:xfrm>
              <a:off x="6872464" y="1988759"/>
              <a:ext cx="13777" cy="2800"/>
            </a:xfrm>
            <a:custGeom>
              <a:rect b="b" l="l" r="r" t="t"/>
              <a:pathLst>
                <a:path extrusionOk="0" h="93" w="386">
                  <a:moveTo>
                    <a:pt x="1" y="92"/>
                  </a:moveTo>
                  <a:cubicBezTo>
                    <a:pt x="151" y="72"/>
                    <a:pt x="383" y="89"/>
                    <a:pt x="386" y="1"/>
                  </a:cubicBezTo>
                  <a:cubicBezTo>
                    <a:pt x="240" y="23"/>
                    <a:pt x="7" y="3"/>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
            <p:cNvSpPr/>
            <p:nvPr/>
          </p:nvSpPr>
          <p:spPr>
            <a:xfrm>
              <a:off x="5857567" y="1985687"/>
              <a:ext cx="23807" cy="5871"/>
            </a:xfrm>
            <a:custGeom>
              <a:rect b="b" l="l" r="r" t="t"/>
              <a:pathLst>
                <a:path extrusionOk="0" h="195" w="667">
                  <a:moveTo>
                    <a:pt x="87" y="194"/>
                  </a:moveTo>
                  <a:lnTo>
                    <a:pt x="473" y="194"/>
                  </a:lnTo>
                  <a:cubicBezTo>
                    <a:pt x="473" y="103"/>
                    <a:pt x="631" y="87"/>
                    <a:pt x="666" y="14"/>
                  </a:cubicBezTo>
                  <a:cubicBezTo>
                    <a:pt x="365" y="22"/>
                    <a:pt x="0" y="1"/>
                    <a:pt x="87"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
            <p:cNvSpPr/>
            <p:nvPr/>
          </p:nvSpPr>
          <p:spPr>
            <a:xfrm>
              <a:off x="8259699" y="1982948"/>
              <a:ext cx="23985" cy="5841"/>
            </a:xfrm>
            <a:custGeom>
              <a:rect b="b" l="l" r="r" t="t"/>
              <a:pathLst>
                <a:path extrusionOk="0" h="194" w="672">
                  <a:moveTo>
                    <a:pt x="477" y="194"/>
                  </a:moveTo>
                  <a:cubicBezTo>
                    <a:pt x="475" y="102"/>
                    <a:pt x="633" y="87"/>
                    <a:pt x="671" y="11"/>
                  </a:cubicBezTo>
                  <a:cubicBezTo>
                    <a:pt x="366" y="20"/>
                    <a:pt x="0" y="0"/>
                    <a:pt x="90"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
            <p:cNvSpPr/>
            <p:nvPr/>
          </p:nvSpPr>
          <p:spPr>
            <a:xfrm>
              <a:off x="8305777" y="1970754"/>
              <a:ext cx="21987" cy="16199"/>
            </a:xfrm>
            <a:custGeom>
              <a:rect b="b" l="l" r="r" t="t"/>
              <a:pathLst>
                <a:path extrusionOk="0" h="538" w="616">
                  <a:moveTo>
                    <a:pt x="342" y="510"/>
                  </a:moveTo>
                  <a:cubicBezTo>
                    <a:pt x="404" y="387"/>
                    <a:pt x="615" y="336"/>
                    <a:pt x="535" y="146"/>
                  </a:cubicBezTo>
                  <a:cubicBezTo>
                    <a:pt x="0" y="1"/>
                    <a:pt x="3" y="537"/>
                    <a:pt x="342" y="5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
            <p:cNvSpPr/>
            <p:nvPr/>
          </p:nvSpPr>
          <p:spPr>
            <a:xfrm>
              <a:off x="8214727" y="1980599"/>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
            <p:cNvSpPr/>
            <p:nvPr/>
          </p:nvSpPr>
          <p:spPr>
            <a:xfrm>
              <a:off x="8617260" y="1979846"/>
              <a:ext cx="14027" cy="4246"/>
            </a:xfrm>
            <a:custGeom>
              <a:rect b="b" l="l" r="r" t="t"/>
              <a:pathLst>
                <a:path extrusionOk="0" h="141" w="393">
                  <a:moveTo>
                    <a:pt x="293" y="25"/>
                  </a:moveTo>
                  <a:cubicBezTo>
                    <a:pt x="240" y="0"/>
                    <a:pt x="1" y="68"/>
                    <a:pt x="100" y="117"/>
                  </a:cubicBezTo>
                  <a:cubicBezTo>
                    <a:pt x="155" y="140"/>
                    <a:pt x="392"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
            <p:cNvSpPr/>
            <p:nvPr/>
          </p:nvSpPr>
          <p:spPr>
            <a:xfrm>
              <a:off x="6383879" y="1974969"/>
              <a:ext cx="23843" cy="6052"/>
            </a:xfrm>
            <a:custGeom>
              <a:rect b="b" l="l" r="r" t="t"/>
              <a:pathLst>
                <a:path extrusionOk="0" h="201" w="668">
                  <a:moveTo>
                    <a:pt x="578" y="6"/>
                  </a:moveTo>
                  <a:cubicBezTo>
                    <a:pt x="246" y="0"/>
                    <a:pt x="83" y="76"/>
                    <a:pt x="1" y="187"/>
                  </a:cubicBezTo>
                  <a:cubicBezTo>
                    <a:pt x="304" y="178"/>
                    <a:pt x="668" y="200"/>
                    <a:pt x="578"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
            <p:cNvSpPr/>
            <p:nvPr/>
          </p:nvSpPr>
          <p:spPr>
            <a:xfrm>
              <a:off x="5753846" y="1977076"/>
              <a:ext cx="14170" cy="4336"/>
            </a:xfrm>
            <a:custGeom>
              <a:rect b="b" l="l" r="r" t="t"/>
              <a:pathLst>
                <a:path extrusionOk="0" h="144" w="397">
                  <a:moveTo>
                    <a:pt x="294" y="26"/>
                  </a:moveTo>
                  <a:cubicBezTo>
                    <a:pt x="241" y="1"/>
                    <a:pt x="1" y="69"/>
                    <a:pt x="100" y="117"/>
                  </a:cubicBezTo>
                  <a:cubicBezTo>
                    <a:pt x="156" y="143"/>
                    <a:pt x="396" y="74"/>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
            <p:cNvSpPr/>
            <p:nvPr/>
          </p:nvSpPr>
          <p:spPr>
            <a:xfrm>
              <a:off x="3819705" y="1977076"/>
              <a:ext cx="14134" cy="4336"/>
            </a:xfrm>
            <a:custGeom>
              <a:rect b="b" l="l" r="r" t="t"/>
              <a:pathLst>
                <a:path extrusionOk="0" h="144" w="396">
                  <a:moveTo>
                    <a:pt x="297" y="26"/>
                  </a:moveTo>
                  <a:cubicBezTo>
                    <a:pt x="242" y="1"/>
                    <a:pt x="1" y="69"/>
                    <a:pt x="101" y="117"/>
                  </a:cubicBezTo>
                  <a:cubicBezTo>
                    <a:pt x="155" y="143"/>
                    <a:pt x="395" y="74"/>
                    <a:pt x="297"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
            <p:cNvSpPr/>
            <p:nvPr/>
          </p:nvSpPr>
          <p:spPr>
            <a:xfrm>
              <a:off x="8097729" y="1971838"/>
              <a:ext cx="13777" cy="6745"/>
            </a:xfrm>
            <a:custGeom>
              <a:rect b="b" l="l" r="r" t="t"/>
              <a:pathLst>
                <a:path extrusionOk="0" h="224" w="386">
                  <a:moveTo>
                    <a:pt x="386" y="110"/>
                  </a:moveTo>
                  <a:cubicBezTo>
                    <a:pt x="346" y="0"/>
                    <a:pt x="172" y="54"/>
                    <a:pt x="1" y="110"/>
                  </a:cubicBezTo>
                  <a:cubicBezTo>
                    <a:pt x="2" y="201"/>
                    <a:pt x="339" y="223"/>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
            <p:cNvSpPr/>
            <p:nvPr/>
          </p:nvSpPr>
          <p:spPr>
            <a:xfrm>
              <a:off x="6873606" y="1964943"/>
              <a:ext cx="65210" cy="12917"/>
            </a:xfrm>
            <a:custGeom>
              <a:rect b="b" l="l" r="r" t="t"/>
              <a:pathLst>
                <a:path extrusionOk="0" h="429" w="1827">
                  <a:moveTo>
                    <a:pt x="1128" y="429"/>
                  </a:moveTo>
                  <a:cubicBezTo>
                    <a:pt x="1826" y="1"/>
                    <a:pt x="0" y="309"/>
                    <a:pt x="1128" y="4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
            <p:cNvSpPr/>
            <p:nvPr/>
          </p:nvSpPr>
          <p:spPr>
            <a:xfrm>
              <a:off x="8156086" y="1968917"/>
              <a:ext cx="14134" cy="4276"/>
            </a:xfrm>
            <a:custGeom>
              <a:rect b="b" l="l" r="r" t="t"/>
              <a:pathLst>
                <a:path extrusionOk="0" h="142" w="396">
                  <a:moveTo>
                    <a:pt x="293" y="25"/>
                  </a:moveTo>
                  <a:cubicBezTo>
                    <a:pt x="239" y="0"/>
                    <a:pt x="0" y="70"/>
                    <a:pt x="101" y="117"/>
                  </a:cubicBezTo>
                  <a:cubicBezTo>
                    <a:pt x="154" y="141"/>
                    <a:pt x="396" y="71"/>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
            <p:cNvSpPr/>
            <p:nvPr/>
          </p:nvSpPr>
          <p:spPr>
            <a:xfrm>
              <a:off x="5186167" y="1964160"/>
              <a:ext cx="13777" cy="5480"/>
            </a:xfrm>
            <a:custGeom>
              <a:rect b="b" l="l" r="r" t="t"/>
              <a:pathLst>
                <a:path extrusionOk="0" h="182" w="386">
                  <a:moveTo>
                    <a:pt x="385" y="1"/>
                  </a:moveTo>
                  <a:lnTo>
                    <a:pt x="0" y="1"/>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
            <p:cNvSpPr/>
            <p:nvPr/>
          </p:nvSpPr>
          <p:spPr>
            <a:xfrm>
              <a:off x="102935" y="1966117"/>
              <a:ext cx="13991" cy="4336"/>
            </a:xfrm>
            <a:custGeom>
              <a:rect b="b" l="l" r="r" t="t"/>
              <a:pathLst>
                <a:path extrusionOk="0" h="144" w="392">
                  <a:moveTo>
                    <a:pt x="290" y="27"/>
                  </a:moveTo>
                  <a:cubicBezTo>
                    <a:pt x="238" y="1"/>
                    <a:pt x="0" y="70"/>
                    <a:pt x="99" y="117"/>
                  </a:cubicBezTo>
                  <a:cubicBezTo>
                    <a:pt x="153" y="143"/>
                    <a:pt x="392" y="74"/>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
            <p:cNvSpPr/>
            <p:nvPr/>
          </p:nvSpPr>
          <p:spPr>
            <a:xfrm>
              <a:off x="1198996" y="1953261"/>
              <a:ext cx="24414" cy="11351"/>
            </a:xfrm>
            <a:custGeom>
              <a:rect b="b" l="l" r="r" t="t"/>
              <a:pathLst>
                <a:path extrusionOk="0" h="377" w="684">
                  <a:moveTo>
                    <a:pt x="631" y="363"/>
                  </a:moveTo>
                  <a:cubicBezTo>
                    <a:pt x="683" y="155"/>
                    <a:pt x="585" y="22"/>
                    <a:pt x="246" y="1"/>
                  </a:cubicBezTo>
                  <a:cubicBezTo>
                    <a:pt x="1" y="107"/>
                    <a:pt x="92" y="377"/>
                    <a:pt x="631"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
            <p:cNvSpPr/>
            <p:nvPr/>
          </p:nvSpPr>
          <p:spPr>
            <a:xfrm>
              <a:off x="5433976" y="1944108"/>
              <a:ext cx="27555" cy="17343"/>
            </a:xfrm>
            <a:custGeom>
              <a:rect b="b" l="l" r="r" t="t"/>
              <a:pathLst>
                <a:path extrusionOk="0" h="576" w="772">
                  <a:moveTo>
                    <a:pt x="772" y="575"/>
                  </a:moveTo>
                  <a:lnTo>
                    <a:pt x="772" y="31"/>
                  </a:lnTo>
                  <a:cubicBezTo>
                    <a:pt x="62" y="1"/>
                    <a:pt x="188" y="361"/>
                    <a:pt x="0" y="5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
            <p:cNvSpPr/>
            <p:nvPr/>
          </p:nvSpPr>
          <p:spPr>
            <a:xfrm>
              <a:off x="4054950" y="1949527"/>
              <a:ext cx="39690" cy="15838"/>
            </a:xfrm>
            <a:custGeom>
              <a:rect b="b" l="l" r="r" t="t"/>
              <a:pathLst>
                <a:path extrusionOk="0" h="526" w="1112">
                  <a:moveTo>
                    <a:pt x="645" y="305"/>
                  </a:moveTo>
                  <a:cubicBezTo>
                    <a:pt x="1111" y="1"/>
                    <a:pt x="1" y="526"/>
                    <a:pt x="645"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7"/>
            <p:cNvSpPr/>
            <p:nvPr/>
          </p:nvSpPr>
          <p:spPr>
            <a:xfrm>
              <a:off x="907572" y="1945011"/>
              <a:ext cx="43973" cy="19030"/>
            </a:xfrm>
            <a:custGeom>
              <a:rect b="b" l="l" r="r" t="t"/>
              <a:pathLst>
                <a:path extrusionOk="0" h="632" w="1232">
                  <a:moveTo>
                    <a:pt x="696" y="545"/>
                  </a:moveTo>
                  <a:cubicBezTo>
                    <a:pt x="567" y="207"/>
                    <a:pt x="1232" y="14"/>
                    <a:pt x="313" y="1"/>
                  </a:cubicBezTo>
                  <a:cubicBezTo>
                    <a:pt x="429" y="190"/>
                    <a:pt x="1" y="631"/>
                    <a:pt x="696"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
            <p:cNvSpPr/>
            <p:nvPr/>
          </p:nvSpPr>
          <p:spPr>
            <a:xfrm>
              <a:off x="3158942" y="1955248"/>
              <a:ext cx="14063" cy="4215"/>
            </a:xfrm>
            <a:custGeom>
              <a:rect b="b" l="l" r="r" t="t"/>
              <a:pathLst>
                <a:path extrusionOk="0" h="140" w="394">
                  <a:moveTo>
                    <a:pt x="101" y="115"/>
                  </a:moveTo>
                  <a:cubicBezTo>
                    <a:pt x="154" y="140"/>
                    <a:pt x="393" y="72"/>
                    <a:pt x="294" y="24"/>
                  </a:cubicBezTo>
                  <a:cubicBezTo>
                    <a:pt x="243" y="0"/>
                    <a:pt x="0" y="68"/>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
            <p:cNvSpPr/>
            <p:nvPr/>
          </p:nvSpPr>
          <p:spPr>
            <a:xfrm>
              <a:off x="763663" y="1955248"/>
              <a:ext cx="14027" cy="4215"/>
            </a:xfrm>
            <a:custGeom>
              <a:rect b="b" l="l" r="r" t="t"/>
              <a:pathLst>
                <a:path extrusionOk="0" h="140" w="393">
                  <a:moveTo>
                    <a:pt x="294" y="24"/>
                  </a:moveTo>
                  <a:cubicBezTo>
                    <a:pt x="241" y="0"/>
                    <a:pt x="0" y="68"/>
                    <a:pt x="101" y="115"/>
                  </a:cubicBezTo>
                  <a:cubicBezTo>
                    <a:pt x="153" y="140"/>
                    <a:pt x="392"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
            <p:cNvSpPr/>
            <p:nvPr/>
          </p:nvSpPr>
          <p:spPr>
            <a:xfrm>
              <a:off x="4026254" y="1949768"/>
              <a:ext cx="14063" cy="4246"/>
            </a:xfrm>
            <a:custGeom>
              <a:rect b="b" l="l" r="r" t="t"/>
              <a:pathLst>
                <a:path extrusionOk="0" h="141" w="394">
                  <a:moveTo>
                    <a:pt x="294" y="26"/>
                  </a:moveTo>
                  <a:cubicBezTo>
                    <a:pt x="241" y="1"/>
                    <a:pt x="1" y="69"/>
                    <a:pt x="101" y="117"/>
                  </a:cubicBezTo>
                  <a:cubicBezTo>
                    <a:pt x="153" y="140"/>
                    <a:pt x="393"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
            <p:cNvSpPr/>
            <p:nvPr/>
          </p:nvSpPr>
          <p:spPr>
            <a:xfrm>
              <a:off x="364378" y="1949768"/>
              <a:ext cx="14170" cy="4246"/>
            </a:xfrm>
            <a:custGeom>
              <a:rect b="b" l="l" r="r" t="t"/>
              <a:pathLst>
                <a:path extrusionOk="0" h="141" w="397">
                  <a:moveTo>
                    <a:pt x="297" y="26"/>
                  </a:moveTo>
                  <a:cubicBezTo>
                    <a:pt x="242" y="1"/>
                    <a:pt x="1" y="69"/>
                    <a:pt x="104" y="117"/>
                  </a:cubicBezTo>
                  <a:cubicBezTo>
                    <a:pt x="156" y="140"/>
                    <a:pt x="396" y="73"/>
                    <a:pt x="297"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
            <p:cNvSpPr/>
            <p:nvPr/>
          </p:nvSpPr>
          <p:spPr>
            <a:xfrm>
              <a:off x="6084317" y="1947028"/>
              <a:ext cx="14063" cy="4306"/>
            </a:xfrm>
            <a:custGeom>
              <a:rect b="b" l="l" r="r" t="t"/>
              <a:pathLst>
                <a:path extrusionOk="0" h="143" w="394">
                  <a:moveTo>
                    <a:pt x="100" y="117"/>
                  </a:moveTo>
                  <a:cubicBezTo>
                    <a:pt x="155" y="143"/>
                    <a:pt x="393" y="72"/>
                    <a:pt x="294" y="26"/>
                  </a:cubicBezTo>
                  <a:cubicBezTo>
                    <a:pt x="239" y="0"/>
                    <a:pt x="0" y="68"/>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
            <p:cNvSpPr/>
            <p:nvPr/>
          </p:nvSpPr>
          <p:spPr>
            <a:xfrm>
              <a:off x="3416031" y="1938778"/>
              <a:ext cx="35657" cy="11773"/>
            </a:xfrm>
            <a:custGeom>
              <a:rect b="b" l="l" r="r" t="t"/>
              <a:pathLst>
                <a:path extrusionOk="0" h="391" w="999">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
            <p:cNvSpPr/>
            <p:nvPr/>
          </p:nvSpPr>
          <p:spPr>
            <a:xfrm>
              <a:off x="690387" y="1939591"/>
              <a:ext cx="31624" cy="10960"/>
            </a:xfrm>
            <a:custGeom>
              <a:rect b="b" l="l" r="r" t="t"/>
              <a:pathLst>
                <a:path extrusionOk="0" h="364" w="886">
                  <a:moveTo>
                    <a:pt x="611" y="364"/>
                  </a:moveTo>
                  <a:cubicBezTo>
                    <a:pt x="670" y="241"/>
                    <a:pt x="885" y="190"/>
                    <a:pt x="804" y="1"/>
                  </a:cubicBezTo>
                  <a:lnTo>
                    <a:pt x="34" y="1"/>
                  </a:lnTo>
                  <a:cubicBezTo>
                    <a:pt x="0" y="228"/>
                    <a:pt x="328" y="285"/>
                    <a:pt x="611"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
            <p:cNvSpPr/>
            <p:nvPr/>
          </p:nvSpPr>
          <p:spPr>
            <a:xfrm>
              <a:off x="2253976" y="1938628"/>
              <a:ext cx="32659" cy="9214"/>
            </a:xfrm>
            <a:custGeom>
              <a:rect b="b" l="l" r="r" t="t"/>
              <a:pathLst>
                <a:path extrusionOk="0" h="306" w="915">
                  <a:moveTo>
                    <a:pt x="387" y="305"/>
                  </a:moveTo>
                  <a:cubicBezTo>
                    <a:pt x="914" y="158"/>
                    <a:pt x="104" y="0"/>
                    <a:pt x="1" y="214"/>
                  </a:cubicBezTo>
                  <a:cubicBezTo>
                    <a:pt x="192" y="214"/>
                    <a:pt x="229" y="287"/>
                    <a:pt x="387"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
            <p:cNvSpPr/>
            <p:nvPr/>
          </p:nvSpPr>
          <p:spPr>
            <a:xfrm>
              <a:off x="1545064" y="1945071"/>
              <a:ext cx="13813" cy="2770"/>
            </a:xfrm>
            <a:custGeom>
              <a:rect b="b" l="l" r="r" t="t"/>
              <a:pathLst>
                <a:path extrusionOk="0" h="92" w="387">
                  <a:moveTo>
                    <a:pt x="1" y="91"/>
                  </a:moveTo>
                  <a:cubicBezTo>
                    <a:pt x="151" y="71"/>
                    <a:pt x="380" y="88"/>
                    <a:pt x="387" y="0"/>
                  </a:cubicBezTo>
                  <a:cubicBezTo>
                    <a:pt x="236" y="20"/>
                    <a:pt x="4" y="1"/>
                    <a:pt x="1"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7"/>
            <p:cNvSpPr/>
            <p:nvPr/>
          </p:nvSpPr>
          <p:spPr>
            <a:xfrm>
              <a:off x="311911" y="1937996"/>
              <a:ext cx="8959" cy="11382"/>
            </a:xfrm>
            <a:custGeom>
              <a:rect b="b" l="l" r="r" t="t"/>
              <a:pathLst>
                <a:path extrusionOk="0" h="378" w="251">
                  <a:moveTo>
                    <a:pt x="28" y="144"/>
                  </a:moveTo>
                  <a:cubicBezTo>
                    <a:pt x="1" y="238"/>
                    <a:pt x="178" y="377"/>
                    <a:pt x="221" y="234"/>
                  </a:cubicBezTo>
                  <a:cubicBezTo>
                    <a:pt x="250" y="139"/>
                    <a:pt x="73" y="0"/>
                    <a:pt x="28"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
            <p:cNvSpPr/>
            <p:nvPr/>
          </p:nvSpPr>
          <p:spPr>
            <a:xfrm>
              <a:off x="3303601" y="1941518"/>
              <a:ext cx="14063" cy="4306"/>
            </a:xfrm>
            <a:custGeom>
              <a:rect b="b" l="l" r="r" t="t"/>
              <a:pathLst>
                <a:path extrusionOk="0" h="143" w="394">
                  <a:moveTo>
                    <a:pt x="289" y="27"/>
                  </a:moveTo>
                  <a:cubicBezTo>
                    <a:pt x="238" y="1"/>
                    <a:pt x="0" y="71"/>
                    <a:pt x="100" y="117"/>
                  </a:cubicBezTo>
                  <a:cubicBezTo>
                    <a:pt x="152" y="143"/>
                    <a:pt x="393" y="74"/>
                    <a:pt x="289"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
            <p:cNvSpPr/>
            <p:nvPr/>
          </p:nvSpPr>
          <p:spPr>
            <a:xfrm>
              <a:off x="7591762" y="1938808"/>
              <a:ext cx="13991" cy="4276"/>
            </a:xfrm>
            <a:custGeom>
              <a:rect b="b" l="l" r="r" t="t"/>
              <a:pathLst>
                <a:path extrusionOk="0" h="142" w="392">
                  <a:moveTo>
                    <a:pt x="99" y="117"/>
                  </a:moveTo>
                  <a:cubicBezTo>
                    <a:pt x="151" y="142"/>
                    <a:pt x="391" y="72"/>
                    <a:pt x="291" y="25"/>
                  </a:cubicBezTo>
                  <a:cubicBezTo>
                    <a:pt x="239" y="1"/>
                    <a:pt x="1"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
            <p:cNvSpPr/>
            <p:nvPr/>
          </p:nvSpPr>
          <p:spPr>
            <a:xfrm>
              <a:off x="5413917" y="1933268"/>
              <a:ext cx="31552" cy="9665"/>
            </a:xfrm>
            <a:custGeom>
              <a:rect b="b" l="l" r="r" t="t"/>
              <a:pathLst>
                <a:path extrusionOk="0" h="321" w="884">
                  <a:moveTo>
                    <a:pt x="754" y="211"/>
                  </a:moveTo>
                  <a:cubicBezTo>
                    <a:pt x="883" y="1"/>
                    <a:pt x="1" y="15"/>
                    <a:pt x="176" y="211"/>
                  </a:cubicBezTo>
                  <a:cubicBezTo>
                    <a:pt x="242" y="284"/>
                    <a:pt x="688" y="320"/>
                    <a:pt x="754" y="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
            <p:cNvSpPr/>
            <p:nvPr/>
          </p:nvSpPr>
          <p:spPr>
            <a:xfrm>
              <a:off x="5343212" y="1925802"/>
              <a:ext cx="24342" cy="16530"/>
            </a:xfrm>
            <a:custGeom>
              <a:rect b="b" l="l" r="r" t="t"/>
              <a:pathLst>
                <a:path extrusionOk="0" h="549" w="682">
                  <a:moveTo>
                    <a:pt x="422" y="549"/>
                  </a:moveTo>
                  <a:cubicBezTo>
                    <a:pt x="337" y="378"/>
                    <a:pt x="682" y="1"/>
                    <a:pt x="37" y="93"/>
                  </a:cubicBezTo>
                  <a:cubicBezTo>
                    <a:pt x="6" y="320"/>
                    <a:pt x="0" y="536"/>
                    <a:pt x="422"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
            <p:cNvSpPr/>
            <p:nvPr/>
          </p:nvSpPr>
          <p:spPr>
            <a:xfrm>
              <a:off x="7729318" y="1933359"/>
              <a:ext cx="13991" cy="4306"/>
            </a:xfrm>
            <a:custGeom>
              <a:rect b="b" l="l" r="r" t="t"/>
              <a:pathLst>
                <a:path extrusionOk="0" h="143" w="392">
                  <a:moveTo>
                    <a:pt x="101" y="116"/>
                  </a:moveTo>
                  <a:cubicBezTo>
                    <a:pt x="154" y="142"/>
                    <a:pt x="392" y="72"/>
                    <a:pt x="294" y="25"/>
                  </a:cubicBezTo>
                  <a:cubicBezTo>
                    <a:pt x="240" y="0"/>
                    <a:pt x="0"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
            <p:cNvSpPr/>
            <p:nvPr/>
          </p:nvSpPr>
          <p:spPr>
            <a:xfrm>
              <a:off x="8754888" y="1927909"/>
              <a:ext cx="14099" cy="4246"/>
            </a:xfrm>
            <a:custGeom>
              <a:rect b="b" l="l" r="r" t="t"/>
              <a:pathLst>
                <a:path extrusionOk="0" h="141" w="395">
                  <a:moveTo>
                    <a:pt x="101" y="115"/>
                  </a:moveTo>
                  <a:cubicBezTo>
                    <a:pt x="153" y="141"/>
                    <a:pt x="395" y="70"/>
                    <a:pt x="293" y="23"/>
                  </a:cubicBezTo>
                  <a:cubicBezTo>
                    <a:pt x="241" y="1"/>
                    <a:pt x="1" y="68"/>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
            <p:cNvSpPr/>
            <p:nvPr/>
          </p:nvSpPr>
          <p:spPr>
            <a:xfrm>
              <a:off x="7164959" y="1925109"/>
              <a:ext cx="14063" cy="4306"/>
            </a:xfrm>
            <a:custGeom>
              <a:rect b="b" l="l" r="r" t="t"/>
              <a:pathLst>
                <a:path extrusionOk="0" h="143" w="394">
                  <a:moveTo>
                    <a:pt x="294" y="26"/>
                  </a:moveTo>
                  <a:cubicBezTo>
                    <a:pt x="240" y="0"/>
                    <a:pt x="1" y="70"/>
                    <a:pt x="101" y="116"/>
                  </a:cubicBezTo>
                  <a:cubicBezTo>
                    <a:pt x="153" y="142"/>
                    <a:pt x="394" y="74"/>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
            <p:cNvSpPr/>
            <p:nvPr/>
          </p:nvSpPr>
          <p:spPr>
            <a:xfrm>
              <a:off x="1603456" y="1925109"/>
              <a:ext cx="14099" cy="4306"/>
            </a:xfrm>
            <a:custGeom>
              <a:rect b="b" l="l" r="r" t="t"/>
              <a:pathLst>
                <a:path extrusionOk="0" h="143" w="395">
                  <a:moveTo>
                    <a:pt x="290" y="26"/>
                  </a:moveTo>
                  <a:cubicBezTo>
                    <a:pt x="238" y="0"/>
                    <a:pt x="0" y="70"/>
                    <a:pt x="97" y="116"/>
                  </a:cubicBezTo>
                  <a:cubicBezTo>
                    <a:pt x="154" y="142"/>
                    <a:pt x="394" y="74"/>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
            <p:cNvSpPr/>
            <p:nvPr/>
          </p:nvSpPr>
          <p:spPr>
            <a:xfrm>
              <a:off x="4484038" y="1916920"/>
              <a:ext cx="27590" cy="9394"/>
            </a:xfrm>
            <a:custGeom>
              <a:rect b="b" l="l" r="r" t="t"/>
              <a:pathLst>
                <a:path extrusionOk="0" h="312" w="773">
                  <a:moveTo>
                    <a:pt x="772" y="27"/>
                  </a:moveTo>
                  <a:cubicBezTo>
                    <a:pt x="334" y="0"/>
                    <a:pt x="50" y="47"/>
                    <a:pt x="1" y="209"/>
                  </a:cubicBezTo>
                  <a:cubicBezTo>
                    <a:pt x="368" y="187"/>
                    <a:pt x="426" y="311"/>
                    <a:pt x="772" y="2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
            <p:cNvSpPr/>
            <p:nvPr/>
          </p:nvSpPr>
          <p:spPr>
            <a:xfrm>
              <a:off x="4036747" y="1920111"/>
              <a:ext cx="6889" cy="6203"/>
            </a:xfrm>
            <a:custGeom>
              <a:rect b="b" l="l" r="r" t="t"/>
              <a:pathLst>
                <a:path extrusionOk="0" h="206" w="193">
                  <a:moveTo>
                    <a:pt x="192" y="103"/>
                  </a:moveTo>
                  <a:cubicBezTo>
                    <a:pt x="192" y="52"/>
                    <a:pt x="38" y="0"/>
                    <a:pt x="2" y="103"/>
                  </a:cubicBezTo>
                  <a:cubicBezTo>
                    <a:pt x="0" y="152"/>
                    <a:pt x="153" y="205"/>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
            <p:cNvSpPr/>
            <p:nvPr/>
          </p:nvSpPr>
          <p:spPr>
            <a:xfrm>
              <a:off x="1651569" y="1922429"/>
              <a:ext cx="14063" cy="4276"/>
            </a:xfrm>
            <a:custGeom>
              <a:rect b="b" l="l" r="r" t="t"/>
              <a:pathLst>
                <a:path extrusionOk="0" h="142" w="394">
                  <a:moveTo>
                    <a:pt x="293" y="26"/>
                  </a:moveTo>
                  <a:cubicBezTo>
                    <a:pt x="241" y="0"/>
                    <a:pt x="1" y="69"/>
                    <a:pt x="101" y="115"/>
                  </a:cubicBezTo>
                  <a:cubicBezTo>
                    <a:pt x="156" y="141"/>
                    <a:pt x="393"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7"/>
            <p:cNvSpPr/>
            <p:nvPr/>
          </p:nvSpPr>
          <p:spPr>
            <a:xfrm>
              <a:off x="581384" y="1914210"/>
              <a:ext cx="29696" cy="11893"/>
            </a:xfrm>
            <a:custGeom>
              <a:rect b="b" l="l" r="r" t="t"/>
              <a:pathLst>
                <a:path extrusionOk="0" h="395" w="832">
                  <a:moveTo>
                    <a:pt x="1" y="388"/>
                  </a:moveTo>
                  <a:cubicBezTo>
                    <a:pt x="336" y="395"/>
                    <a:pt x="601" y="369"/>
                    <a:pt x="771" y="299"/>
                  </a:cubicBezTo>
                  <a:cubicBezTo>
                    <a:pt x="831" y="59"/>
                    <a:pt x="504" y="0"/>
                    <a:pt x="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7"/>
            <p:cNvSpPr/>
            <p:nvPr/>
          </p:nvSpPr>
          <p:spPr>
            <a:xfrm>
              <a:off x="8985707" y="1917341"/>
              <a:ext cx="6889" cy="6203"/>
            </a:xfrm>
            <a:custGeom>
              <a:rect b="b" l="l" r="r" t="t"/>
              <a:pathLst>
                <a:path extrusionOk="0" h="206" w="193">
                  <a:moveTo>
                    <a:pt x="192" y="104"/>
                  </a:moveTo>
                  <a:cubicBezTo>
                    <a:pt x="192" y="54"/>
                    <a:pt x="34" y="1"/>
                    <a:pt x="0" y="104"/>
                  </a:cubicBezTo>
                  <a:cubicBezTo>
                    <a:pt x="0" y="154"/>
                    <a:pt x="154" y="206"/>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
            <p:cNvSpPr/>
            <p:nvPr/>
          </p:nvSpPr>
          <p:spPr>
            <a:xfrm>
              <a:off x="3396578" y="1912253"/>
              <a:ext cx="41332" cy="13730"/>
            </a:xfrm>
            <a:custGeom>
              <a:rect b="b" l="l" r="r" t="t"/>
              <a:pathLst>
                <a:path extrusionOk="0" h="456" w="1158">
                  <a:moveTo>
                    <a:pt x="1157" y="0"/>
                  </a:moveTo>
                  <a:lnTo>
                    <a:pt x="193" y="0"/>
                  </a:lnTo>
                  <a:cubicBezTo>
                    <a:pt x="210" y="157"/>
                    <a:pt x="151" y="282"/>
                    <a:pt x="1" y="364"/>
                  </a:cubicBezTo>
                  <a:cubicBezTo>
                    <a:pt x="839" y="456"/>
                    <a:pt x="861" y="163"/>
                    <a:pt x="11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
            <p:cNvSpPr/>
            <p:nvPr/>
          </p:nvSpPr>
          <p:spPr>
            <a:xfrm>
              <a:off x="2032865" y="1917702"/>
              <a:ext cx="21558" cy="6413"/>
            </a:xfrm>
            <a:custGeom>
              <a:rect b="b" l="l" r="r" t="t"/>
              <a:pathLst>
                <a:path extrusionOk="0" h="213" w="604">
                  <a:moveTo>
                    <a:pt x="603" y="183"/>
                  </a:moveTo>
                  <a:lnTo>
                    <a:pt x="603" y="1"/>
                  </a:lnTo>
                  <a:lnTo>
                    <a:pt x="24" y="1"/>
                  </a:lnTo>
                  <a:cubicBezTo>
                    <a:pt x="0" y="164"/>
                    <a:pt x="217" y="212"/>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
            <p:cNvSpPr/>
            <p:nvPr/>
          </p:nvSpPr>
          <p:spPr>
            <a:xfrm>
              <a:off x="1958911" y="1906773"/>
              <a:ext cx="45258" cy="14573"/>
            </a:xfrm>
            <a:custGeom>
              <a:rect b="b" l="l" r="r" t="t"/>
              <a:pathLst>
                <a:path extrusionOk="0" h="484" w="1268">
                  <a:moveTo>
                    <a:pt x="362" y="455"/>
                  </a:moveTo>
                  <a:cubicBezTo>
                    <a:pt x="1267" y="484"/>
                    <a:pt x="878" y="35"/>
                    <a:pt x="362" y="1"/>
                  </a:cubicBezTo>
                  <a:cubicBezTo>
                    <a:pt x="1" y="174"/>
                    <a:pt x="476" y="165"/>
                    <a:pt x="362"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
            <p:cNvSpPr/>
            <p:nvPr/>
          </p:nvSpPr>
          <p:spPr>
            <a:xfrm>
              <a:off x="4619774" y="1909543"/>
              <a:ext cx="22665" cy="8220"/>
            </a:xfrm>
            <a:custGeom>
              <a:rect b="b" l="l" r="r" t="t"/>
              <a:pathLst>
                <a:path extrusionOk="0" h="273" w="635">
                  <a:moveTo>
                    <a:pt x="635" y="0"/>
                  </a:moveTo>
                  <a:lnTo>
                    <a:pt x="248" y="0"/>
                  </a:lnTo>
                  <a:cubicBezTo>
                    <a:pt x="236" y="116"/>
                    <a:pt x="0" y="125"/>
                    <a:pt x="56" y="273"/>
                  </a:cubicBezTo>
                  <a:lnTo>
                    <a:pt x="635"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
            <p:cNvSpPr/>
            <p:nvPr/>
          </p:nvSpPr>
          <p:spPr>
            <a:xfrm>
              <a:off x="1868646" y="1914963"/>
              <a:ext cx="13670" cy="2770"/>
            </a:xfrm>
            <a:custGeom>
              <a:rect b="b" l="l" r="r" t="t"/>
              <a:pathLst>
                <a:path extrusionOk="0" h="92" w="383">
                  <a:moveTo>
                    <a:pt x="383" y="0"/>
                  </a:moveTo>
                  <a:cubicBezTo>
                    <a:pt x="232" y="21"/>
                    <a:pt x="3" y="3"/>
                    <a:pt x="0" y="92"/>
                  </a:cubicBezTo>
                  <a:cubicBezTo>
                    <a:pt x="148" y="72"/>
                    <a:pt x="379" y="88"/>
                    <a:pt x="3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
            <p:cNvSpPr/>
            <p:nvPr/>
          </p:nvSpPr>
          <p:spPr>
            <a:xfrm>
              <a:off x="1111765" y="1902498"/>
              <a:ext cx="20309" cy="13549"/>
            </a:xfrm>
            <a:custGeom>
              <a:rect b="b" l="l" r="r" t="t"/>
              <a:pathLst>
                <a:path extrusionOk="0" h="450" w="569">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
            <p:cNvSpPr/>
            <p:nvPr/>
          </p:nvSpPr>
          <p:spPr>
            <a:xfrm>
              <a:off x="7047854" y="1908790"/>
              <a:ext cx="14099" cy="4215"/>
            </a:xfrm>
            <a:custGeom>
              <a:rect b="b" l="l" r="r" t="t"/>
              <a:pathLst>
                <a:path extrusionOk="0" h="140" w="395">
                  <a:moveTo>
                    <a:pt x="294" y="25"/>
                  </a:moveTo>
                  <a:cubicBezTo>
                    <a:pt x="242" y="0"/>
                    <a:pt x="0" y="69"/>
                    <a:pt x="102" y="116"/>
                  </a:cubicBezTo>
                  <a:cubicBezTo>
                    <a:pt x="157" y="140"/>
                    <a:pt x="394"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
            <p:cNvSpPr/>
            <p:nvPr/>
          </p:nvSpPr>
          <p:spPr>
            <a:xfrm>
              <a:off x="6949309" y="1899306"/>
              <a:ext cx="65246" cy="12977"/>
            </a:xfrm>
            <a:custGeom>
              <a:rect b="b" l="l" r="r" t="t"/>
              <a:pathLst>
                <a:path extrusionOk="0" h="431" w="1828">
                  <a:moveTo>
                    <a:pt x="1128" y="430"/>
                  </a:moveTo>
                  <a:cubicBezTo>
                    <a:pt x="1828" y="1"/>
                    <a:pt x="0" y="309"/>
                    <a:pt x="1128"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
            <p:cNvSpPr/>
            <p:nvPr/>
          </p:nvSpPr>
          <p:spPr>
            <a:xfrm>
              <a:off x="5853105" y="1904033"/>
              <a:ext cx="23307" cy="8250"/>
            </a:xfrm>
            <a:custGeom>
              <a:rect b="b" l="l" r="r" t="t"/>
              <a:pathLst>
                <a:path extrusionOk="0" h="274" w="653">
                  <a:moveTo>
                    <a:pt x="405" y="273"/>
                  </a:moveTo>
                  <a:cubicBezTo>
                    <a:pt x="417" y="156"/>
                    <a:pt x="653" y="148"/>
                    <a:pt x="598" y="0"/>
                  </a:cubicBezTo>
                  <a:lnTo>
                    <a:pt x="212" y="0"/>
                  </a:lnTo>
                  <a:cubicBezTo>
                    <a:pt x="0" y="131"/>
                    <a:pt x="8" y="221"/>
                    <a:pt x="40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
            <p:cNvSpPr/>
            <p:nvPr/>
          </p:nvSpPr>
          <p:spPr>
            <a:xfrm>
              <a:off x="175318" y="1903040"/>
              <a:ext cx="32659" cy="9274"/>
            </a:xfrm>
            <a:custGeom>
              <a:rect b="b" l="l" r="r" t="t"/>
              <a:pathLst>
                <a:path extrusionOk="0" h="308" w="915">
                  <a:moveTo>
                    <a:pt x="1" y="216"/>
                  </a:moveTo>
                  <a:cubicBezTo>
                    <a:pt x="193" y="216"/>
                    <a:pt x="230" y="289"/>
                    <a:pt x="387" y="307"/>
                  </a:cubicBezTo>
                  <a:cubicBezTo>
                    <a:pt x="914" y="159"/>
                    <a:pt x="102" y="1"/>
                    <a:pt x="1" y="2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7"/>
            <p:cNvSpPr/>
            <p:nvPr/>
          </p:nvSpPr>
          <p:spPr>
            <a:xfrm>
              <a:off x="7226920" y="1906020"/>
              <a:ext cx="14027" cy="4276"/>
            </a:xfrm>
            <a:custGeom>
              <a:rect b="b" l="l" r="r" t="t"/>
              <a:pathLst>
                <a:path extrusionOk="0" h="142" w="393">
                  <a:moveTo>
                    <a:pt x="291" y="26"/>
                  </a:moveTo>
                  <a:cubicBezTo>
                    <a:pt x="237" y="1"/>
                    <a:pt x="1" y="70"/>
                    <a:pt x="100" y="117"/>
                  </a:cubicBezTo>
                  <a:cubicBezTo>
                    <a:pt x="152" y="142"/>
                    <a:pt x="392"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
            <p:cNvSpPr/>
            <p:nvPr/>
          </p:nvSpPr>
          <p:spPr>
            <a:xfrm>
              <a:off x="5967248" y="1906020"/>
              <a:ext cx="14134" cy="4276"/>
            </a:xfrm>
            <a:custGeom>
              <a:rect b="b" l="l" r="r" t="t"/>
              <a:pathLst>
                <a:path extrusionOk="0" h="142" w="396">
                  <a:moveTo>
                    <a:pt x="294" y="26"/>
                  </a:moveTo>
                  <a:cubicBezTo>
                    <a:pt x="240" y="1"/>
                    <a:pt x="0" y="70"/>
                    <a:pt x="102" y="117"/>
                  </a:cubicBezTo>
                  <a:cubicBezTo>
                    <a:pt x="154" y="142"/>
                    <a:pt x="396"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
            <p:cNvSpPr/>
            <p:nvPr/>
          </p:nvSpPr>
          <p:spPr>
            <a:xfrm>
              <a:off x="2546363" y="1906020"/>
              <a:ext cx="14063" cy="4276"/>
            </a:xfrm>
            <a:custGeom>
              <a:rect b="b" l="l" r="r" t="t"/>
              <a:pathLst>
                <a:path extrusionOk="0" h="142" w="394">
                  <a:moveTo>
                    <a:pt x="295" y="26"/>
                  </a:moveTo>
                  <a:cubicBezTo>
                    <a:pt x="240" y="1"/>
                    <a:pt x="1" y="70"/>
                    <a:pt x="103" y="117"/>
                  </a:cubicBezTo>
                  <a:cubicBezTo>
                    <a:pt x="155" y="142"/>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
            <p:cNvSpPr/>
            <p:nvPr/>
          </p:nvSpPr>
          <p:spPr>
            <a:xfrm>
              <a:off x="7069697" y="1894820"/>
              <a:ext cx="39761" cy="15868"/>
            </a:xfrm>
            <a:custGeom>
              <a:rect b="b" l="l" r="r" t="t"/>
              <a:pathLst>
                <a:path extrusionOk="0" h="527" w="1114">
                  <a:moveTo>
                    <a:pt x="646" y="306"/>
                  </a:moveTo>
                  <a:cubicBezTo>
                    <a:pt x="1114" y="1"/>
                    <a:pt x="0" y="527"/>
                    <a:pt x="646"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
            <p:cNvSpPr/>
            <p:nvPr/>
          </p:nvSpPr>
          <p:spPr>
            <a:xfrm>
              <a:off x="4903952" y="1900601"/>
              <a:ext cx="13884" cy="7437"/>
            </a:xfrm>
            <a:custGeom>
              <a:rect b="b" l="l" r="r" t="t"/>
              <a:pathLst>
                <a:path extrusionOk="0" h="247" w="389">
                  <a:moveTo>
                    <a:pt x="388" y="114"/>
                  </a:moveTo>
                  <a:cubicBezTo>
                    <a:pt x="385" y="23"/>
                    <a:pt x="48" y="1"/>
                    <a:pt x="1" y="114"/>
                  </a:cubicBezTo>
                  <a:cubicBezTo>
                    <a:pt x="219" y="105"/>
                    <a:pt x="301" y="246"/>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
            <p:cNvSpPr/>
            <p:nvPr/>
          </p:nvSpPr>
          <p:spPr>
            <a:xfrm>
              <a:off x="4645722" y="1903250"/>
              <a:ext cx="13956" cy="4306"/>
            </a:xfrm>
            <a:custGeom>
              <a:rect b="b" l="l" r="r" t="t"/>
              <a:pathLst>
                <a:path extrusionOk="0" h="143" w="391">
                  <a:moveTo>
                    <a:pt x="100" y="118"/>
                  </a:moveTo>
                  <a:cubicBezTo>
                    <a:pt x="154" y="143"/>
                    <a:pt x="391" y="73"/>
                    <a:pt x="293" y="28"/>
                  </a:cubicBezTo>
                  <a:cubicBezTo>
                    <a:pt x="240" y="0"/>
                    <a:pt x="0" y="71"/>
                    <a:pt x="100"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
            <p:cNvSpPr/>
            <p:nvPr/>
          </p:nvSpPr>
          <p:spPr>
            <a:xfrm>
              <a:off x="251021" y="1904033"/>
              <a:ext cx="13849" cy="2740"/>
            </a:xfrm>
            <a:custGeom>
              <a:rect b="b" l="l" r="r" t="t"/>
              <a:pathLst>
                <a:path extrusionOk="0" h="91" w="388">
                  <a:moveTo>
                    <a:pt x="387" y="0"/>
                  </a:moveTo>
                  <a:cubicBezTo>
                    <a:pt x="236" y="20"/>
                    <a:pt x="3" y="2"/>
                    <a:pt x="1" y="90"/>
                  </a:cubicBezTo>
                  <a:cubicBezTo>
                    <a:pt x="151" y="71"/>
                    <a:pt x="381" y="89"/>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
            <p:cNvSpPr/>
            <p:nvPr/>
          </p:nvSpPr>
          <p:spPr>
            <a:xfrm>
              <a:off x="7353555" y="1895813"/>
              <a:ext cx="23486" cy="8250"/>
            </a:xfrm>
            <a:custGeom>
              <a:rect b="b" l="l" r="r" t="t"/>
              <a:pathLst>
                <a:path extrusionOk="0" h="274" w="658">
                  <a:moveTo>
                    <a:pt x="409" y="273"/>
                  </a:moveTo>
                  <a:cubicBezTo>
                    <a:pt x="418" y="156"/>
                    <a:pt x="657" y="147"/>
                    <a:pt x="601" y="1"/>
                  </a:cubicBezTo>
                  <a:lnTo>
                    <a:pt x="214" y="1"/>
                  </a:lnTo>
                  <a:cubicBezTo>
                    <a:pt x="1" y="131"/>
                    <a:pt x="6" y="222"/>
                    <a:pt x="409"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
            <p:cNvSpPr/>
            <p:nvPr/>
          </p:nvSpPr>
          <p:spPr>
            <a:xfrm>
              <a:off x="2202258" y="1900541"/>
              <a:ext cx="14027" cy="4276"/>
            </a:xfrm>
            <a:custGeom>
              <a:rect b="b" l="l" r="r" t="t"/>
              <a:pathLst>
                <a:path extrusionOk="0" h="142" w="393">
                  <a:moveTo>
                    <a:pt x="293" y="25"/>
                  </a:moveTo>
                  <a:cubicBezTo>
                    <a:pt x="238" y="0"/>
                    <a:pt x="1" y="69"/>
                    <a:pt x="99" y="116"/>
                  </a:cubicBezTo>
                  <a:cubicBezTo>
                    <a:pt x="153" y="141"/>
                    <a:pt x="392" y="75"/>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
            <p:cNvSpPr/>
            <p:nvPr/>
          </p:nvSpPr>
          <p:spPr>
            <a:xfrm>
              <a:off x="1865006" y="1897771"/>
              <a:ext cx="13956" cy="4336"/>
            </a:xfrm>
            <a:custGeom>
              <a:rect b="b" l="l" r="r" t="t"/>
              <a:pathLst>
                <a:path extrusionOk="0" h="144" w="391">
                  <a:moveTo>
                    <a:pt x="293" y="27"/>
                  </a:moveTo>
                  <a:cubicBezTo>
                    <a:pt x="238" y="1"/>
                    <a:pt x="0" y="71"/>
                    <a:pt x="102" y="117"/>
                  </a:cubicBezTo>
                  <a:cubicBezTo>
                    <a:pt x="152" y="143"/>
                    <a:pt x="391" y="73"/>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
            <p:cNvSpPr/>
            <p:nvPr/>
          </p:nvSpPr>
          <p:spPr>
            <a:xfrm>
              <a:off x="1510586" y="1894609"/>
              <a:ext cx="13813" cy="7407"/>
            </a:xfrm>
            <a:custGeom>
              <a:rect b="b" l="l" r="r" t="t"/>
              <a:pathLst>
                <a:path extrusionOk="0" h="246" w="387">
                  <a:moveTo>
                    <a:pt x="387" y="132"/>
                  </a:moveTo>
                  <a:cubicBezTo>
                    <a:pt x="172" y="141"/>
                    <a:pt x="87" y="0"/>
                    <a:pt x="1" y="132"/>
                  </a:cubicBezTo>
                  <a:cubicBezTo>
                    <a:pt x="3" y="223"/>
                    <a:pt x="340" y="245"/>
                    <a:pt x="387"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7"/>
            <p:cNvSpPr/>
            <p:nvPr/>
          </p:nvSpPr>
          <p:spPr>
            <a:xfrm>
              <a:off x="4339557" y="1893074"/>
              <a:ext cx="13849" cy="5480"/>
            </a:xfrm>
            <a:custGeom>
              <a:rect b="b" l="l" r="r" t="t"/>
              <a:pathLst>
                <a:path extrusionOk="0" h="182" w="388">
                  <a:moveTo>
                    <a:pt x="387" y="0"/>
                  </a:moveTo>
                  <a:lnTo>
                    <a:pt x="1" y="0"/>
                  </a:lnTo>
                  <a:lnTo>
                    <a:pt x="1"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
            <p:cNvSpPr/>
            <p:nvPr/>
          </p:nvSpPr>
          <p:spPr>
            <a:xfrm>
              <a:off x="1579435" y="1893074"/>
              <a:ext cx="13884" cy="5480"/>
            </a:xfrm>
            <a:custGeom>
              <a:rect b="b" l="l" r="r" t="t"/>
              <a:pathLst>
                <a:path extrusionOk="0" h="182" w="389">
                  <a:moveTo>
                    <a:pt x="389" y="0"/>
                  </a:moveTo>
                  <a:lnTo>
                    <a:pt x="1" y="0"/>
                  </a:lnTo>
                  <a:lnTo>
                    <a:pt x="1" y="182"/>
                  </a:lnTo>
                  <a:lnTo>
                    <a:pt x="389"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
            <p:cNvSpPr/>
            <p:nvPr/>
          </p:nvSpPr>
          <p:spPr>
            <a:xfrm>
              <a:off x="7987549" y="1892622"/>
              <a:ext cx="20773" cy="3734"/>
            </a:xfrm>
            <a:custGeom>
              <a:rect b="b" l="l" r="r" t="t"/>
              <a:pathLst>
                <a:path extrusionOk="0" h="124" w="582">
                  <a:moveTo>
                    <a:pt x="582" y="15"/>
                  </a:moveTo>
                  <a:cubicBezTo>
                    <a:pt x="353" y="31"/>
                    <a:pt x="35" y="1"/>
                    <a:pt x="1" y="107"/>
                  </a:cubicBezTo>
                  <a:cubicBezTo>
                    <a:pt x="229" y="92"/>
                    <a:pt x="548" y="123"/>
                    <a:pt x="582"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
            <p:cNvSpPr/>
            <p:nvPr/>
          </p:nvSpPr>
          <p:spPr>
            <a:xfrm>
              <a:off x="4525333" y="1890003"/>
              <a:ext cx="7031" cy="6203"/>
            </a:xfrm>
            <a:custGeom>
              <a:rect b="b" l="l" r="r" t="t"/>
              <a:pathLst>
                <a:path extrusionOk="0" h="206" w="197">
                  <a:moveTo>
                    <a:pt x="4" y="102"/>
                  </a:moveTo>
                  <a:cubicBezTo>
                    <a:pt x="0" y="153"/>
                    <a:pt x="157" y="205"/>
                    <a:pt x="194" y="102"/>
                  </a:cubicBezTo>
                  <a:cubicBezTo>
                    <a:pt x="196" y="54"/>
                    <a:pt x="39" y="0"/>
                    <a:pt x="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
            <p:cNvSpPr/>
            <p:nvPr/>
          </p:nvSpPr>
          <p:spPr>
            <a:xfrm>
              <a:off x="684641" y="1886390"/>
              <a:ext cx="13813" cy="7437"/>
            </a:xfrm>
            <a:custGeom>
              <a:rect b="b" l="l" r="r" t="t"/>
              <a:pathLst>
                <a:path extrusionOk="0" h="247" w="387">
                  <a:moveTo>
                    <a:pt x="387" y="133"/>
                  </a:moveTo>
                  <a:cubicBezTo>
                    <a:pt x="169" y="143"/>
                    <a:pt x="85" y="0"/>
                    <a:pt x="1" y="133"/>
                  </a:cubicBezTo>
                  <a:cubicBezTo>
                    <a:pt x="2" y="225"/>
                    <a:pt x="339" y="247"/>
                    <a:pt x="387" y="1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
            <p:cNvSpPr/>
            <p:nvPr/>
          </p:nvSpPr>
          <p:spPr>
            <a:xfrm>
              <a:off x="1235259" y="1884583"/>
              <a:ext cx="6996" cy="6142"/>
            </a:xfrm>
            <a:custGeom>
              <a:rect b="b" l="l" r="r" t="t"/>
              <a:pathLst>
                <a:path extrusionOk="0" h="204" w="196">
                  <a:moveTo>
                    <a:pt x="196" y="102"/>
                  </a:moveTo>
                  <a:cubicBezTo>
                    <a:pt x="196" y="52"/>
                    <a:pt x="35" y="0"/>
                    <a:pt x="0" y="102"/>
                  </a:cubicBezTo>
                  <a:cubicBezTo>
                    <a:pt x="1" y="152"/>
                    <a:pt x="157" y="204"/>
                    <a:pt x="196"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
            <p:cNvSpPr/>
            <p:nvPr/>
          </p:nvSpPr>
          <p:spPr>
            <a:xfrm>
              <a:off x="3589243" y="1881813"/>
              <a:ext cx="7031" cy="6263"/>
            </a:xfrm>
            <a:custGeom>
              <a:rect b="b" l="l" r="r" t="t"/>
              <a:pathLst>
                <a:path extrusionOk="0" h="208" w="197">
                  <a:moveTo>
                    <a:pt x="196" y="104"/>
                  </a:moveTo>
                  <a:cubicBezTo>
                    <a:pt x="196" y="53"/>
                    <a:pt x="38" y="1"/>
                    <a:pt x="3" y="104"/>
                  </a:cubicBezTo>
                  <a:cubicBezTo>
                    <a:pt x="0" y="155"/>
                    <a:pt x="160" y="207"/>
                    <a:pt x="196"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
            <p:cNvSpPr/>
            <p:nvPr/>
          </p:nvSpPr>
          <p:spPr>
            <a:xfrm>
              <a:off x="7588335" y="1878832"/>
              <a:ext cx="13813" cy="6805"/>
            </a:xfrm>
            <a:custGeom>
              <a:rect b="b" l="l" r="r" t="t"/>
              <a:pathLst>
                <a:path extrusionOk="0" h="226" w="387">
                  <a:moveTo>
                    <a:pt x="387" y="112"/>
                  </a:moveTo>
                  <a:cubicBezTo>
                    <a:pt x="345" y="1"/>
                    <a:pt x="170" y="55"/>
                    <a:pt x="0" y="112"/>
                  </a:cubicBezTo>
                  <a:cubicBezTo>
                    <a:pt x="0" y="203"/>
                    <a:pt x="340" y="225"/>
                    <a:pt x="387"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
            <p:cNvSpPr/>
            <p:nvPr/>
          </p:nvSpPr>
          <p:spPr>
            <a:xfrm>
              <a:off x="4277596" y="1879434"/>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
            <p:cNvSpPr/>
            <p:nvPr/>
          </p:nvSpPr>
          <p:spPr>
            <a:xfrm>
              <a:off x="2835503" y="1881392"/>
              <a:ext cx="13991" cy="4306"/>
            </a:xfrm>
            <a:custGeom>
              <a:rect b="b" l="l" r="r" t="t"/>
              <a:pathLst>
                <a:path extrusionOk="0" h="143" w="392">
                  <a:moveTo>
                    <a:pt x="99" y="118"/>
                  </a:moveTo>
                  <a:cubicBezTo>
                    <a:pt x="153" y="143"/>
                    <a:pt x="391" y="75"/>
                    <a:pt x="293" y="27"/>
                  </a:cubicBezTo>
                  <a:cubicBezTo>
                    <a:pt x="240" y="0"/>
                    <a:pt x="1" y="71"/>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
            <p:cNvSpPr/>
            <p:nvPr/>
          </p:nvSpPr>
          <p:spPr>
            <a:xfrm>
              <a:off x="2556856" y="1879073"/>
              <a:ext cx="6924" cy="6233"/>
            </a:xfrm>
            <a:custGeom>
              <a:rect b="b" l="l" r="r" t="t"/>
              <a:pathLst>
                <a:path extrusionOk="0" h="207" w="194">
                  <a:moveTo>
                    <a:pt x="1" y="104"/>
                  </a:moveTo>
                  <a:cubicBezTo>
                    <a:pt x="1" y="152"/>
                    <a:pt x="155" y="207"/>
                    <a:pt x="191" y="104"/>
                  </a:cubicBezTo>
                  <a:cubicBezTo>
                    <a:pt x="194" y="53"/>
                    <a:pt x="34" y="0"/>
                    <a:pt x="1"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
            <p:cNvSpPr/>
            <p:nvPr/>
          </p:nvSpPr>
          <p:spPr>
            <a:xfrm>
              <a:off x="1923505" y="1879073"/>
              <a:ext cx="7031" cy="6233"/>
            </a:xfrm>
            <a:custGeom>
              <a:rect b="b" l="l" r="r" t="t"/>
              <a:pathLst>
                <a:path extrusionOk="0" h="207" w="197">
                  <a:moveTo>
                    <a:pt x="197" y="104"/>
                  </a:moveTo>
                  <a:cubicBezTo>
                    <a:pt x="197" y="53"/>
                    <a:pt x="39" y="0"/>
                    <a:pt x="5" y="104"/>
                  </a:cubicBezTo>
                  <a:cubicBezTo>
                    <a:pt x="1" y="152"/>
                    <a:pt x="160" y="207"/>
                    <a:pt x="197"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
            <p:cNvSpPr/>
            <p:nvPr/>
          </p:nvSpPr>
          <p:spPr>
            <a:xfrm>
              <a:off x="567643" y="1882174"/>
              <a:ext cx="13777" cy="2770"/>
            </a:xfrm>
            <a:custGeom>
              <a:rect b="b" l="l" r="r" t="t"/>
              <a:pathLst>
                <a:path extrusionOk="0" h="92" w="386">
                  <a:moveTo>
                    <a:pt x="386" y="1"/>
                  </a:moveTo>
                  <a:cubicBezTo>
                    <a:pt x="236" y="20"/>
                    <a:pt x="3" y="2"/>
                    <a:pt x="1" y="92"/>
                  </a:cubicBezTo>
                  <a:cubicBezTo>
                    <a:pt x="150" y="71"/>
                    <a:pt x="381"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7"/>
            <p:cNvSpPr/>
            <p:nvPr/>
          </p:nvSpPr>
          <p:spPr>
            <a:xfrm>
              <a:off x="6721095" y="1873383"/>
              <a:ext cx="13777" cy="6805"/>
            </a:xfrm>
            <a:custGeom>
              <a:rect b="b" l="l" r="r" t="t"/>
              <a:pathLst>
                <a:path extrusionOk="0" h="226" w="386">
                  <a:moveTo>
                    <a:pt x="386" y="110"/>
                  </a:moveTo>
                  <a:cubicBezTo>
                    <a:pt x="345" y="0"/>
                    <a:pt x="173" y="52"/>
                    <a:pt x="1" y="110"/>
                  </a:cubicBezTo>
                  <a:cubicBezTo>
                    <a:pt x="3" y="203"/>
                    <a:pt x="339" y="226"/>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
            <p:cNvSpPr/>
            <p:nvPr/>
          </p:nvSpPr>
          <p:spPr>
            <a:xfrm>
              <a:off x="6166908" y="1875942"/>
              <a:ext cx="14027" cy="4306"/>
            </a:xfrm>
            <a:custGeom>
              <a:rect b="b" l="l" r="r" t="t"/>
              <a:pathLst>
                <a:path extrusionOk="0" h="143" w="393">
                  <a:moveTo>
                    <a:pt x="292" y="25"/>
                  </a:moveTo>
                  <a:cubicBezTo>
                    <a:pt x="238" y="0"/>
                    <a:pt x="1" y="69"/>
                    <a:pt x="99" y="115"/>
                  </a:cubicBezTo>
                  <a:cubicBezTo>
                    <a:pt x="154" y="142"/>
                    <a:pt x="392" y="73"/>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
            <p:cNvSpPr/>
            <p:nvPr/>
          </p:nvSpPr>
          <p:spPr>
            <a:xfrm>
              <a:off x="5048540" y="1871215"/>
              <a:ext cx="20666" cy="8973"/>
            </a:xfrm>
            <a:custGeom>
              <a:rect b="b" l="l" r="r" t="t"/>
              <a:pathLst>
                <a:path extrusionOk="0" h="298" w="579">
                  <a:moveTo>
                    <a:pt x="579" y="0"/>
                  </a:moveTo>
                  <a:lnTo>
                    <a:pt x="193" y="0"/>
                  </a:lnTo>
                  <a:cubicBezTo>
                    <a:pt x="193" y="90"/>
                    <a:pt x="38" y="109"/>
                    <a:pt x="0" y="182"/>
                  </a:cubicBezTo>
                  <a:cubicBezTo>
                    <a:pt x="246" y="188"/>
                    <a:pt x="267" y="298"/>
                    <a:pt x="579"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
            <p:cNvSpPr/>
            <p:nvPr/>
          </p:nvSpPr>
          <p:spPr>
            <a:xfrm>
              <a:off x="2822083" y="1870854"/>
              <a:ext cx="23914" cy="5841"/>
            </a:xfrm>
            <a:custGeom>
              <a:rect b="b" l="l" r="r" t="t"/>
              <a:pathLst>
                <a:path extrusionOk="0" h="194" w="670">
                  <a:moveTo>
                    <a:pt x="475" y="194"/>
                  </a:moveTo>
                  <a:cubicBezTo>
                    <a:pt x="473" y="102"/>
                    <a:pt x="631" y="85"/>
                    <a:pt x="669" y="12"/>
                  </a:cubicBezTo>
                  <a:cubicBezTo>
                    <a:pt x="364" y="20"/>
                    <a:pt x="1" y="1"/>
                    <a:pt x="88"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
            <p:cNvSpPr/>
            <p:nvPr/>
          </p:nvSpPr>
          <p:spPr>
            <a:xfrm>
              <a:off x="6937852" y="1870462"/>
              <a:ext cx="13920" cy="4276"/>
            </a:xfrm>
            <a:custGeom>
              <a:rect b="b" l="l" r="r" t="t"/>
              <a:pathLst>
                <a:path extrusionOk="0" h="142" w="390">
                  <a:moveTo>
                    <a:pt x="291" y="25"/>
                  </a:moveTo>
                  <a:cubicBezTo>
                    <a:pt x="238" y="1"/>
                    <a:pt x="0" y="68"/>
                    <a:pt x="99" y="115"/>
                  </a:cubicBezTo>
                  <a:cubicBezTo>
                    <a:pt x="152" y="142"/>
                    <a:pt x="389"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
            <p:cNvSpPr/>
            <p:nvPr/>
          </p:nvSpPr>
          <p:spPr>
            <a:xfrm>
              <a:off x="4515304" y="1860316"/>
              <a:ext cx="40440" cy="13670"/>
            </a:xfrm>
            <a:custGeom>
              <a:rect b="b" l="l" r="r" t="t"/>
              <a:pathLst>
                <a:path extrusionOk="0" h="454" w="1133">
                  <a:moveTo>
                    <a:pt x="285" y="454"/>
                  </a:moveTo>
                  <a:lnTo>
                    <a:pt x="1054" y="454"/>
                  </a:lnTo>
                  <a:cubicBezTo>
                    <a:pt x="1132" y="237"/>
                    <a:pt x="699" y="258"/>
                    <a:pt x="860" y="1"/>
                  </a:cubicBezTo>
                  <a:cubicBezTo>
                    <a:pt x="1" y="40"/>
                    <a:pt x="575" y="191"/>
                    <a:pt x="285"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
            <p:cNvSpPr/>
            <p:nvPr/>
          </p:nvSpPr>
          <p:spPr>
            <a:xfrm>
              <a:off x="2553287" y="1870462"/>
              <a:ext cx="13991" cy="4276"/>
            </a:xfrm>
            <a:custGeom>
              <a:rect b="b" l="l" r="r" t="t"/>
              <a:pathLst>
                <a:path extrusionOk="0" h="142" w="392">
                  <a:moveTo>
                    <a:pt x="294" y="25"/>
                  </a:moveTo>
                  <a:cubicBezTo>
                    <a:pt x="242" y="1"/>
                    <a:pt x="0" y="68"/>
                    <a:pt x="102" y="115"/>
                  </a:cubicBezTo>
                  <a:cubicBezTo>
                    <a:pt x="154" y="142"/>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
            <p:cNvSpPr/>
            <p:nvPr/>
          </p:nvSpPr>
          <p:spPr>
            <a:xfrm>
              <a:off x="1920007" y="1870462"/>
              <a:ext cx="14134" cy="4306"/>
            </a:xfrm>
            <a:custGeom>
              <a:rect b="b" l="l" r="r" t="t"/>
              <a:pathLst>
                <a:path extrusionOk="0" h="143" w="396">
                  <a:moveTo>
                    <a:pt x="103" y="117"/>
                  </a:moveTo>
                  <a:cubicBezTo>
                    <a:pt x="154" y="143"/>
                    <a:pt x="395" y="72"/>
                    <a:pt x="295" y="27"/>
                  </a:cubicBezTo>
                  <a:cubicBezTo>
                    <a:pt x="238" y="1"/>
                    <a:pt x="1" y="70"/>
                    <a:pt x="103"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7"/>
            <p:cNvSpPr/>
            <p:nvPr/>
          </p:nvSpPr>
          <p:spPr>
            <a:xfrm>
              <a:off x="225465" y="1857877"/>
              <a:ext cx="46257" cy="18789"/>
            </a:xfrm>
            <a:custGeom>
              <a:rect b="b" l="l" r="r" t="t"/>
              <a:pathLst>
                <a:path extrusionOk="0" h="624" w="1296">
                  <a:moveTo>
                    <a:pt x="1295" y="353"/>
                  </a:moveTo>
                  <a:cubicBezTo>
                    <a:pt x="924" y="317"/>
                    <a:pt x="1144" y="1"/>
                    <a:pt x="524" y="82"/>
                  </a:cubicBezTo>
                  <a:cubicBezTo>
                    <a:pt x="0" y="223"/>
                    <a:pt x="999" y="624"/>
                    <a:pt x="1295" y="3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
            <p:cNvSpPr/>
            <p:nvPr/>
          </p:nvSpPr>
          <p:spPr>
            <a:xfrm>
              <a:off x="8631001" y="1865043"/>
              <a:ext cx="14063" cy="4246"/>
            </a:xfrm>
            <a:custGeom>
              <a:rect b="b" l="l" r="r" t="t"/>
              <a:pathLst>
                <a:path extrusionOk="0" h="141" w="394">
                  <a:moveTo>
                    <a:pt x="294" y="24"/>
                  </a:moveTo>
                  <a:cubicBezTo>
                    <a:pt x="240" y="0"/>
                    <a:pt x="1" y="68"/>
                    <a:pt x="100" y="115"/>
                  </a:cubicBezTo>
                  <a:cubicBezTo>
                    <a:pt x="155" y="140"/>
                    <a:pt x="394"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
            <p:cNvSpPr/>
            <p:nvPr/>
          </p:nvSpPr>
          <p:spPr>
            <a:xfrm>
              <a:off x="7141010" y="1865735"/>
              <a:ext cx="13742" cy="2800"/>
            </a:xfrm>
            <a:custGeom>
              <a:rect b="b" l="l" r="r" t="t"/>
              <a:pathLst>
                <a:path extrusionOk="0" h="93" w="385">
                  <a:moveTo>
                    <a:pt x="385" y="1"/>
                  </a:moveTo>
                  <a:cubicBezTo>
                    <a:pt x="233" y="23"/>
                    <a:pt x="3" y="5"/>
                    <a:pt x="1" y="92"/>
                  </a:cubicBezTo>
                  <a:cubicBezTo>
                    <a:pt x="150" y="71"/>
                    <a:pt x="379" y="90"/>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
            <p:cNvSpPr/>
            <p:nvPr/>
          </p:nvSpPr>
          <p:spPr>
            <a:xfrm>
              <a:off x="4269886" y="1857576"/>
              <a:ext cx="21487" cy="6383"/>
            </a:xfrm>
            <a:custGeom>
              <a:rect b="b" l="l" r="r" t="t"/>
              <a:pathLst>
                <a:path extrusionOk="0" h="212" w="602">
                  <a:moveTo>
                    <a:pt x="602" y="181"/>
                  </a:moveTo>
                  <a:lnTo>
                    <a:pt x="602" y="0"/>
                  </a:lnTo>
                  <a:lnTo>
                    <a:pt x="22" y="0"/>
                  </a:lnTo>
                  <a:cubicBezTo>
                    <a:pt x="0" y="164"/>
                    <a:pt x="217" y="212"/>
                    <a:pt x="602"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
            <p:cNvSpPr/>
            <p:nvPr/>
          </p:nvSpPr>
          <p:spPr>
            <a:xfrm>
              <a:off x="3103977" y="1859533"/>
              <a:ext cx="13920" cy="4276"/>
            </a:xfrm>
            <a:custGeom>
              <a:rect b="b" l="l" r="r" t="t"/>
              <a:pathLst>
                <a:path extrusionOk="0" h="142" w="390">
                  <a:moveTo>
                    <a:pt x="291" y="27"/>
                  </a:moveTo>
                  <a:cubicBezTo>
                    <a:pt x="238" y="1"/>
                    <a:pt x="0" y="70"/>
                    <a:pt x="99" y="116"/>
                  </a:cubicBezTo>
                  <a:cubicBezTo>
                    <a:pt x="152" y="142"/>
                    <a:pt x="389" y="74"/>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7"/>
            <p:cNvSpPr/>
            <p:nvPr/>
          </p:nvSpPr>
          <p:spPr>
            <a:xfrm>
              <a:off x="1438203" y="1859533"/>
              <a:ext cx="14063" cy="4276"/>
            </a:xfrm>
            <a:custGeom>
              <a:rect b="b" l="l" r="r" t="t"/>
              <a:pathLst>
                <a:path extrusionOk="0" h="142" w="394">
                  <a:moveTo>
                    <a:pt x="295" y="27"/>
                  </a:moveTo>
                  <a:cubicBezTo>
                    <a:pt x="242" y="1"/>
                    <a:pt x="0" y="70"/>
                    <a:pt x="101" y="116"/>
                  </a:cubicBezTo>
                  <a:cubicBezTo>
                    <a:pt x="157" y="142"/>
                    <a:pt x="393" y="74"/>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
            <p:cNvSpPr/>
            <p:nvPr/>
          </p:nvSpPr>
          <p:spPr>
            <a:xfrm>
              <a:off x="309377" y="1859533"/>
              <a:ext cx="14099" cy="4276"/>
            </a:xfrm>
            <a:custGeom>
              <a:rect b="b" l="l" r="r" t="t"/>
              <a:pathLst>
                <a:path extrusionOk="0" h="142" w="395">
                  <a:moveTo>
                    <a:pt x="292" y="27"/>
                  </a:moveTo>
                  <a:cubicBezTo>
                    <a:pt x="240" y="1"/>
                    <a:pt x="0" y="70"/>
                    <a:pt x="99" y="116"/>
                  </a:cubicBezTo>
                  <a:cubicBezTo>
                    <a:pt x="154" y="142"/>
                    <a:pt x="394" y="74"/>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
            <p:cNvSpPr/>
            <p:nvPr/>
          </p:nvSpPr>
          <p:spPr>
            <a:xfrm>
              <a:off x="4583796" y="1856823"/>
              <a:ext cx="14027" cy="4246"/>
            </a:xfrm>
            <a:custGeom>
              <a:rect b="b" l="l" r="r" t="t"/>
              <a:pathLst>
                <a:path extrusionOk="0" h="141" w="393">
                  <a:moveTo>
                    <a:pt x="292" y="25"/>
                  </a:moveTo>
                  <a:cubicBezTo>
                    <a:pt x="238" y="1"/>
                    <a:pt x="1" y="69"/>
                    <a:pt x="98" y="117"/>
                  </a:cubicBezTo>
                  <a:cubicBezTo>
                    <a:pt x="153" y="140"/>
                    <a:pt x="392"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
            <p:cNvSpPr/>
            <p:nvPr/>
          </p:nvSpPr>
          <p:spPr>
            <a:xfrm>
              <a:off x="2198939" y="1851193"/>
              <a:ext cx="27626" cy="9997"/>
            </a:xfrm>
            <a:custGeom>
              <a:rect b="b" l="l" r="r" t="t"/>
              <a:pathLst>
                <a:path extrusionOk="0" h="332" w="774">
                  <a:moveTo>
                    <a:pt x="1" y="212"/>
                  </a:moveTo>
                  <a:cubicBezTo>
                    <a:pt x="258" y="330"/>
                    <a:pt x="716" y="331"/>
                    <a:pt x="774" y="122"/>
                  </a:cubicBezTo>
                  <a:cubicBezTo>
                    <a:pt x="517" y="4"/>
                    <a:pt x="54" y="1"/>
                    <a:pt x="1" y="2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
            <p:cNvSpPr/>
            <p:nvPr/>
          </p:nvSpPr>
          <p:spPr>
            <a:xfrm>
              <a:off x="8497014" y="1851554"/>
              <a:ext cx="13777" cy="6715"/>
            </a:xfrm>
            <a:custGeom>
              <a:rect b="b" l="l" r="r" t="t"/>
              <a:pathLst>
                <a:path extrusionOk="0" h="223" w="386">
                  <a:moveTo>
                    <a:pt x="386" y="110"/>
                  </a:moveTo>
                  <a:cubicBezTo>
                    <a:pt x="345" y="1"/>
                    <a:pt x="170" y="54"/>
                    <a:pt x="1" y="110"/>
                  </a:cubicBezTo>
                  <a:cubicBezTo>
                    <a:pt x="1" y="202"/>
                    <a:pt x="335" y="223"/>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
            <p:cNvSpPr/>
            <p:nvPr/>
          </p:nvSpPr>
          <p:spPr>
            <a:xfrm>
              <a:off x="7801701" y="1851704"/>
              <a:ext cx="6996" cy="6293"/>
            </a:xfrm>
            <a:custGeom>
              <a:rect b="b" l="l" r="r" t="t"/>
              <a:pathLst>
                <a:path extrusionOk="0" h="209" w="196">
                  <a:moveTo>
                    <a:pt x="195" y="105"/>
                  </a:moveTo>
                  <a:cubicBezTo>
                    <a:pt x="195" y="54"/>
                    <a:pt x="37" y="1"/>
                    <a:pt x="1" y="105"/>
                  </a:cubicBezTo>
                  <a:cubicBezTo>
                    <a:pt x="1" y="154"/>
                    <a:pt x="157" y="208"/>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
            <p:cNvSpPr/>
            <p:nvPr/>
          </p:nvSpPr>
          <p:spPr>
            <a:xfrm>
              <a:off x="4642438" y="1852096"/>
              <a:ext cx="13777" cy="5540"/>
            </a:xfrm>
            <a:custGeom>
              <a:rect b="b" l="l" r="r" t="t"/>
              <a:pathLst>
                <a:path extrusionOk="0" h="184" w="386">
                  <a:moveTo>
                    <a:pt x="386" y="1"/>
                  </a:moveTo>
                  <a:lnTo>
                    <a:pt x="1" y="1"/>
                  </a:lnTo>
                  <a:lnTo>
                    <a:pt x="1" y="184"/>
                  </a:lnTo>
                  <a:lnTo>
                    <a:pt x="386"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
            <p:cNvSpPr/>
            <p:nvPr/>
          </p:nvSpPr>
          <p:spPr>
            <a:xfrm>
              <a:off x="1438203" y="1854083"/>
              <a:ext cx="14063" cy="4306"/>
            </a:xfrm>
            <a:custGeom>
              <a:rect b="b" l="l" r="r" t="t"/>
              <a:pathLst>
                <a:path extrusionOk="0" h="143" w="394">
                  <a:moveTo>
                    <a:pt x="295" y="26"/>
                  </a:moveTo>
                  <a:cubicBezTo>
                    <a:pt x="242" y="0"/>
                    <a:pt x="0" y="71"/>
                    <a:pt x="101" y="116"/>
                  </a:cubicBezTo>
                  <a:cubicBezTo>
                    <a:pt x="157" y="143"/>
                    <a:pt x="393" y="72"/>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
            <p:cNvSpPr/>
            <p:nvPr/>
          </p:nvSpPr>
          <p:spPr>
            <a:xfrm>
              <a:off x="1407258" y="1851945"/>
              <a:ext cx="23985" cy="6052"/>
            </a:xfrm>
            <a:custGeom>
              <a:rect b="b" l="l" r="r" t="t"/>
              <a:pathLst>
                <a:path extrusionOk="0" h="201" w="672">
                  <a:moveTo>
                    <a:pt x="580" y="6"/>
                  </a:moveTo>
                  <a:cubicBezTo>
                    <a:pt x="248" y="1"/>
                    <a:pt x="87" y="76"/>
                    <a:pt x="0" y="189"/>
                  </a:cubicBezTo>
                  <a:cubicBezTo>
                    <a:pt x="307" y="178"/>
                    <a:pt x="671" y="200"/>
                    <a:pt x="580"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
            <p:cNvSpPr/>
            <p:nvPr/>
          </p:nvSpPr>
          <p:spPr>
            <a:xfrm>
              <a:off x="226857" y="1854083"/>
              <a:ext cx="13991" cy="4306"/>
            </a:xfrm>
            <a:custGeom>
              <a:rect b="b" l="l" r="r" t="t"/>
              <a:pathLst>
                <a:path extrusionOk="0" h="143" w="392">
                  <a:moveTo>
                    <a:pt x="293" y="26"/>
                  </a:moveTo>
                  <a:cubicBezTo>
                    <a:pt x="238" y="0"/>
                    <a:pt x="0" y="71"/>
                    <a:pt x="100" y="116"/>
                  </a:cubicBezTo>
                  <a:cubicBezTo>
                    <a:pt x="150" y="143"/>
                    <a:pt x="392"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
            <p:cNvSpPr/>
            <p:nvPr/>
          </p:nvSpPr>
          <p:spPr>
            <a:xfrm>
              <a:off x="8648419" y="1845863"/>
              <a:ext cx="27555" cy="10177"/>
            </a:xfrm>
            <a:custGeom>
              <a:rect b="b" l="l" r="r" t="t"/>
              <a:pathLst>
                <a:path extrusionOk="0" h="338" w="772">
                  <a:moveTo>
                    <a:pt x="771" y="299"/>
                  </a:moveTo>
                  <a:lnTo>
                    <a:pt x="771" y="27"/>
                  </a:lnTo>
                  <a:cubicBezTo>
                    <a:pt x="330" y="0"/>
                    <a:pt x="47" y="47"/>
                    <a:pt x="1" y="208"/>
                  </a:cubicBezTo>
                  <a:cubicBezTo>
                    <a:pt x="258" y="235"/>
                    <a:pt x="366" y="337"/>
                    <a:pt x="771"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
            <p:cNvSpPr/>
            <p:nvPr/>
          </p:nvSpPr>
          <p:spPr>
            <a:xfrm>
              <a:off x="8022027" y="1848995"/>
              <a:ext cx="6889" cy="6263"/>
            </a:xfrm>
            <a:custGeom>
              <a:rect b="b" l="l" r="r" t="t"/>
              <a:pathLst>
                <a:path extrusionOk="0" h="208" w="193">
                  <a:moveTo>
                    <a:pt x="193" y="104"/>
                  </a:moveTo>
                  <a:cubicBezTo>
                    <a:pt x="193" y="53"/>
                    <a:pt x="39" y="1"/>
                    <a:pt x="1" y="104"/>
                  </a:cubicBezTo>
                  <a:cubicBezTo>
                    <a:pt x="1" y="155"/>
                    <a:pt x="156" y="207"/>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
            <p:cNvSpPr/>
            <p:nvPr/>
          </p:nvSpPr>
          <p:spPr>
            <a:xfrm>
              <a:off x="7719075" y="1841136"/>
              <a:ext cx="29946" cy="13760"/>
            </a:xfrm>
            <a:custGeom>
              <a:rect b="b" l="l" r="r" t="t"/>
              <a:pathLst>
                <a:path extrusionOk="0" h="457" w="839">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7"/>
            <p:cNvSpPr/>
            <p:nvPr/>
          </p:nvSpPr>
          <p:spPr>
            <a:xfrm>
              <a:off x="7650297" y="1846255"/>
              <a:ext cx="7031" cy="6233"/>
            </a:xfrm>
            <a:custGeom>
              <a:rect b="b" l="l" r="r" t="t"/>
              <a:pathLst>
                <a:path extrusionOk="0" h="207" w="197">
                  <a:moveTo>
                    <a:pt x="195" y="104"/>
                  </a:moveTo>
                  <a:cubicBezTo>
                    <a:pt x="196" y="53"/>
                    <a:pt x="40" y="0"/>
                    <a:pt x="0" y="104"/>
                  </a:cubicBezTo>
                  <a:cubicBezTo>
                    <a:pt x="0" y="155"/>
                    <a:pt x="157"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
            <p:cNvSpPr/>
            <p:nvPr/>
          </p:nvSpPr>
          <p:spPr>
            <a:xfrm>
              <a:off x="4329313" y="1839300"/>
              <a:ext cx="58857" cy="12827"/>
            </a:xfrm>
            <a:custGeom>
              <a:rect b="b" l="l" r="r" t="t"/>
              <a:pathLst>
                <a:path extrusionOk="0" h="426" w="1649">
                  <a:moveTo>
                    <a:pt x="674" y="426"/>
                  </a:moveTo>
                  <a:cubicBezTo>
                    <a:pt x="1648" y="60"/>
                    <a:pt x="1" y="0"/>
                    <a:pt x="674" y="4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
            <p:cNvSpPr/>
            <p:nvPr/>
          </p:nvSpPr>
          <p:spPr>
            <a:xfrm>
              <a:off x="4669956" y="1846646"/>
              <a:ext cx="13777" cy="2770"/>
            </a:xfrm>
            <a:custGeom>
              <a:rect b="b" l="l" r="r" t="t"/>
              <a:pathLst>
                <a:path extrusionOk="0" h="92" w="386">
                  <a:moveTo>
                    <a:pt x="385" y="1"/>
                  </a:moveTo>
                  <a:cubicBezTo>
                    <a:pt x="235" y="20"/>
                    <a:pt x="5" y="2"/>
                    <a:pt x="0" y="92"/>
                  </a:cubicBezTo>
                  <a:cubicBezTo>
                    <a:pt x="149" y="71"/>
                    <a:pt x="379" y="89"/>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
            <p:cNvSpPr/>
            <p:nvPr/>
          </p:nvSpPr>
          <p:spPr>
            <a:xfrm>
              <a:off x="4133115" y="1843906"/>
              <a:ext cx="13813" cy="5480"/>
            </a:xfrm>
            <a:custGeom>
              <a:rect b="b" l="l" r="r" t="t"/>
              <a:pathLst>
                <a:path extrusionOk="0" h="182" w="387">
                  <a:moveTo>
                    <a:pt x="386" y="0"/>
                  </a:moveTo>
                  <a:lnTo>
                    <a:pt x="1" y="0"/>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
            <p:cNvSpPr/>
            <p:nvPr/>
          </p:nvSpPr>
          <p:spPr>
            <a:xfrm>
              <a:off x="3114292" y="1843545"/>
              <a:ext cx="7031" cy="6203"/>
            </a:xfrm>
            <a:custGeom>
              <a:rect b="b" l="l" r="r" t="t"/>
              <a:pathLst>
                <a:path extrusionOk="0" h="206" w="197">
                  <a:moveTo>
                    <a:pt x="197" y="104"/>
                  </a:moveTo>
                  <a:cubicBezTo>
                    <a:pt x="197" y="53"/>
                    <a:pt x="40" y="0"/>
                    <a:pt x="2" y="104"/>
                  </a:cubicBezTo>
                  <a:cubicBezTo>
                    <a:pt x="1" y="153"/>
                    <a:pt x="159" y="205"/>
                    <a:pt x="197"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
            <p:cNvSpPr/>
            <p:nvPr/>
          </p:nvSpPr>
          <p:spPr>
            <a:xfrm>
              <a:off x="1407294" y="1840805"/>
              <a:ext cx="6996" cy="6233"/>
            </a:xfrm>
            <a:custGeom>
              <a:rect b="b" l="l" r="r" t="t"/>
              <a:pathLst>
                <a:path extrusionOk="0" h="207" w="196">
                  <a:moveTo>
                    <a:pt x="194" y="103"/>
                  </a:moveTo>
                  <a:cubicBezTo>
                    <a:pt x="195" y="52"/>
                    <a:pt x="39" y="0"/>
                    <a:pt x="1" y="103"/>
                  </a:cubicBezTo>
                  <a:cubicBezTo>
                    <a:pt x="1" y="154"/>
                    <a:pt x="157" y="206"/>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
            <p:cNvSpPr/>
            <p:nvPr/>
          </p:nvSpPr>
          <p:spPr>
            <a:xfrm>
              <a:off x="8841083" y="1832345"/>
              <a:ext cx="27804" cy="18457"/>
            </a:xfrm>
            <a:custGeom>
              <a:rect b="b" l="l" r="r" t="t"/>
              <a:pathLst>
                <a:path extrusionOk="0" h="613" w="779">
                  <a:moveTo>
                    <a:pt x="1" y="293"/>
                  </a:moveTo>
                  <a:cubicBezTo>
                    <a:pt x="779" y="613"/>
                    <a:pt x="456" y="0"/>
                    <a:pt x="1" y="2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
            <p:cNvSpPr/>
            <p:nvPr/>
          </p:nvSpPr>
          <p:spPr>
            <a:xfrm>
              <a:off x="6562802" y="1838035"/>
              <a:ext cx="6924" cy="6233"/>
            </a:xfrm>
            <a:custGeom>
              <a:rect b="b" l="l" r="r" t="t"/>
              <a:pathLst>
                <a:path extrusionOk="0" h="207" w="194">
                  <a:moveTo>
                    <a:pt x="192" y="104"/>
                  </a:moveTo>
                  <a:cubicBezTo>
                    <a:pt x="193" y="56"/>
                    <a:pt x="39" y="1"/>
                    <a:pt x="2" y="104"/>
                  </a:cubicBezTo>
                  <a:cubicBezTo>
                    <a:pt x="0" y="155"/>
                    <a:pt x="157"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
            <p:cNvSpPr/>
            <p:nvPr/>
          </p:nvSpPr>
          <p:spPr>
            <a:xfrm>
              <a:off x="8810067" y="1837644"/>
              <a:ext cx="13991" cy="4276"/>
            </a:xfrm>
            <a:custGeom>
              <a:rect b="b" l="l" r="r" t="t"/>
              <a:pathLst>
                <a:path extrusionOk="0" h="142" w="392">
                  <a:moveTo>
                    <a:pt x="99" y="117"/>
                  </a:moveTo>
                  <a:cubicBezTo>
                    <a:pt x="153" y="142"/>
                    <a:pt x="392" y="72"/>
                    <a:pt x="291" y="27"/>
                  </a:cubicBezTo>
                  <a:cubicBezTo>
                    <a:pt x="238" y="1"/>
                    <a:pt x="0"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
            <p:cNvSpPr/>
            <p:nvPr/>
          </p:nvSpPr>
          <p:spPr>
            <a:xfrm>
              <a:off x="2243482" y="1837614"/>
              <a:ext cx="14134" cy="4306"/>
            </a:xfrm>
            <a:custGeom>
              <a:rect b="b" l="l" r="r" t="t"/>
              <a:pathLst>
                <a:path extrusionOk="0" h="143" w="396">
                  <a:moveTo>
                    <a:pt x="295" y="26"/>
                  </a:moveTo>
                  <a:cubicBezTo>
                    <a:pt x="240" y="0"/>
                    <a:pt x="1" y="71"/>
                    <a:pt x="104" y="116"/>
                  </a:cubicBezTo>
                  <a:cubicBezTo>
                    <a:pt x="156" y="143"/>
                    <a:pt x="395"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
            <p:cNvSpPr/>
            <p:nvPr/>
          </p:nvSpPr>
          <p:spPr>
            <a:xfrm>
              <a:off x="1166516" y="1838397"/>
              <a:ext cx="13777" cy="2740"/>
            </a:xfrm>
            <a:custGeom>
              <a:rect b="b" l="l" r="r" t="t"/>
              <a:pathLst>
                <a:path extrusionOk="0" h="91" w="386">
                  <a:moveTo>
                    <a:pt x="386" y="0"/>
                  </a:moveTo>
                  <a:cubicBezTo>
                    <a:pt x="236" y="21"/>
                    <a:pt x="5" y="2"/>
                    <a:pt x="1" y="90"/>
                  </a:cubicBezTo>
                  <a:cubicBezTo>
                    <a:pt x="151" y="72"/>
                    <a:pt x="379" y="9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
            <p:cNvSpPr/>
            <p:nvPr/>
          </p:nvSpPr>
          <p:spPr>
            <a:xfrm>
              <a:off x="853106" y="1837644"/>
              <a:ext cx="14027" cy="4276"/>
            </a:xfrm>
            <a:custGeom>
              <a:rect b="b" l="l" r="r" t="t"/>
              <a:pathLst>
                <a:path extrusionOk="0" h="142" w="393">
                  <a:moveTo>
                    <a:pt x="102" y="117"/>
                  </a:moveTo>
                  <a:cubicBezTo>
                    <a:pt x="155" y="142"/>
                    <a:pt x="392" y="72"/>
                    <a:pt x="292" y="27"/>
                  </a:cubicBezTo>
                  <a:cubicBezTo>
                    <a:pt x="242" y="1"/>
                    <a:pt x="1"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
            <p:cNvSpPr/>
            <p:nvPr/>
          </p:nvSpPr>
          <p:spPr>
            <a:xfrm>
              <a:off x="8944269" y="1830117"/>
              <a:ext cx="23914" cy="5962"/>
            </a:xfrm>
            <a:custGeom>
              <a:rect b="b" l="l" r="r" t="t"/>
              <a:pathLst>
                <a:path extrusionOk="0" h="198" w="670">
                  <a:moveTo>
                    <a:pt x="582" y="5"/>
                  </a:moveTo>
                  <a:cubicBezTo>
                    <a:pt x="249" y="0"/>
                    <a:pt x="87" y="74"/>
                    <a:pt x="1" y="185"/>
                  </a:cubicBezTo>
                  <a:cubicBezTo>
                    <a:pt x="304" y="178"/>
                    <a:pt x="669" y="197"/>
                    <a:pt x="582" y="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
            <p:cNvSpPr/>
            <p:nvPr/>
          </p:nvSpPr>
          <p:spPr>
            <a:xfrm>
              <a:off x="8824166" y="1829906"/>
              <a:ext cx="23914" cy="5811"/>
            </a:xfrm>
            <a:custGeom>
              <a:rect b="b" l="l" r="r" t="t"/>
              <a:pathLst>
                <a:path extrusionOk="0" h="193" w="670">
                  <a:moveTo>
                    <a:pt x="475" y="192"/>
                  </a:moveTo>
                  <a:cubicBezTo>
                    <a:pt x="475" y="101"/>
                    <a:pt x="633" y="85"/>
                    <a:pt x="669" y="11"/>
                  </a:cubicBezTo>
                  <a:cubicBezTo>
                    <a:pt x="365" y="21"/>
                    <a:pt x="1" y="0"/>
                    <a:pt x="91"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
            <p:cNvSpPr/>
            <p:nvPr/>
          </p:nvSpPr>
          <p:spPr>
            <a:xfrm>
              <a:off x="2949146" y="1824787"/>
              <a:ext cx="13813" cy="10930"/>
            </a:xfrm>
            <a:custGeom>
              <a:rect b="b" l="l" r="r" t="t"/>
              <a:pathLst>
                <a:path extrusionOk="0" h="363" w="387">
                  <a:moveTo>
                    <a:pt x="387" y="1"/>
                  </a:moveTo>
                  <a:lnTo>
                    <a:pt x="0" y="1"/>
                  </a:lnTo>
                  <a:lnTo>
                    <a:pt x="0" y="362"/>
                  </a:lnTo>
                  <a:lnTo>
                    <a:pt x="387" y="3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
            <p:cNvSpPr/>
            <p:nvPr/>
          </p:nvSpPr>
          <p:spPr>
            <a:xfrm>
              <a:off x="6793264" y="1829515"/>
              <a:ext cx="14027" cy="4246"/>
            </a:xfrm>
            <a:custGeom>
              <a:rect b="b" l="l" r="r" t="t"/>
              <a:pathLst>
                <a:path extrusionOk="0" h="141" w="393">
                  <a:moveTo>
                    <a:pt x="293" y="25"/>
                  </a:moveTo>
                  <a:cubicBezTo>
                    <a:pt x="240" y="0"/>
                    <a:pt x="1" y="68"/>
                    <a:pt x="97" y="117"/>
                  </a:cubicBezTo>
                  <a:cubicBezTo>
                    <a:pt x="155" y="140"/>
                    <a:pt x="392" y="71"/>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
            <p:cNvSpPr/>
            <p:nvPr/>
          </p:nvSpPr>
          <p:spPr>
            <a:xfrm>
              <a:off x="8276688" y="1827497"/>
              <a:ext cx="13777" cy="2800"/>
            </a:xfrm>
            <a:custGeom>
              <a:rect b="b" l="l" r="r" t="t"/>
              <a:pathLst>
                <a:path extrusionOk="0" h="93" w="386">
                  <a:moveTo>
                    <a:pt x="386" y="1"/>
                  </a:moveTo>
                  <a:cubicBezTo>
                    <a:pt x="237" y="22"/>
                    <a:pt x="7" y="3"/>
                    <a:pt x="1" y="92"/>
                  </a:cubicBezTo>
                  <a:cubicBezTo>
                    <a:pt x="150" y="70"/>
                    <a:pt x="383"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
            <p:cNvSpPr/>
            <p:nvPr/>
          </p:nvSpPr>
          <p:spPr>
            <a:xfrm>
              <a:off x="6576615" y="1826985"/>
              <a:ext cx="20595" cy="3734"/>
            </a:xfrm>
            <a:custGeom>
              <a:rect b="b" l="l" r="r" t="t"/>
              <a:pathLst>
                <a:path extrusionOk="0" h="124" w="577">
                  <a:moveTo>
                    <a:pt x="577" y="18"/>
                  </a:moveTo>
                  <a:cubicBezTo>
                    <a:pt x="351" y="31"/>
                    <a:pt x="28" y="1"/>
                    <a:pt x="1" y="109"/>
                  </a:cubicBezTo>
                  <a:cubicBezTo>
                    <a:pt x="227" y="94"/>
                    <a:pt x="547" y="124"/>
                    <a:pt x="577" y="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
            <p:cNvSpPr/>
            <p:nvPr/>
          </p:nvSpPr>
          <p:spPr>
            <a:xfrm>
              <a:off x="8896156" y="1821656"/>
              <a:ext cx="6924" cy="6203"/>
            </a:xfrm>
            <a:custGeom>
              <a:rect b="b" l="l" r="r" t="t"/>
              <a:pathLst>
                <a:path extrusionOk="0" h="206" w="194">
                  <a:moveTo>
                    <a:pt x="194" y="105"/>
                  </a:moveTo>
                  <a:cubicBezTo>
                    <a:pt x="194" y="54"/>
                    <a:pt x="38" y="0"/>
                    <a:pt x="0" y="105"/>
                  </a:cubicBezTo>
                  <a:cubicBezTo>
                    <a:pt x="0" y="153"/>
                    <a:pt x="156" y="205"/>
                    <a:pt x="194"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
            <p:cNvSpPr/>
            <p:nvPr/>
          </p:nvSpPr>
          <p:spPr>
            <a:xfrm>
              <a:off x="8743823" y="1822017"/>
              <a:ext cx="21558" cy="6413"/>
            </a:xfrm>
            <a:custGeom>
              <a:rect b="b" l="l" r="r" t="t"/>
              <a:pathLst>
                <a:path extrusionOk="0" h="213" w="604">
                  <a:moveTo>
                    <a:pt x="603" y="183"/>
                  </a:moveTo>
                  <a:lnTo>
                    <a:pt x="603" y="0"/>
                  </a:lnTo>
                  <a:lnTo>
                    <a:pt x="26" y="0"/>
                  </a:lnTo>
                  <a:cubicBezTo>
                    <a:pt x="0" y="163"/>
                    <a:pt x="219" y="213"/>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
            <p:cNvSpPr/>
            <p:nvPr/>
          </p:nvSpPr>
          <p:spPr>
            <a:xfrm>
              <a:off x="1453300" y="1808890"/>
              <a:ext cx="37049" cy="15928"/>
            </a:xfrm>
            <a:custGeom>
              <a:rect b="b" l="l" r="r" t="t"/>
              <a:pathLst>
                <a:path extrusionOk="0" h="529" w="1038">
                  <a:moveTo>
                    <a:pt x="835" y="529"/>
                  </a:moveTo>
                  <a:cubicBezTo>
                    <a:pt x="1038" y="0"/>
                    <a:pt x="0" y="490"/>
                    <a:pt x="835" y="5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
            <p:cNvSpPr/>
            <p:nvPr/>
          </p:nvSpPr>
          <p:spPr>
            <a:xfrm>
              <a:off x="8214763" y="1811088"/>
              <a:ext cx="30017" cy="10960"/>
            </a:xfrm>
            <a:custGeom>
              <a:rect b="b" l="l" r="r" t="t"/>
              <a:pathLst>
                <a:path extrusionOk="0" h="364" w="841">
                  <a:moveTo>
                    <a:pt x="578" y="0"/>
                  </a:moveTo>
                  <a:cubicBezTo>
                    <a:pt x="748" y="293"/>
                    <a:pt x="79" y="188"/>
                    <a:pt x="1" y="363"/>
                  </a:cubicBezTo>
                  <a:lnTo>
                    <a:pt x="771" y="363"/>
                  </a:lnTo>
                  <a:cubicBezTo>
                    <a:pt x="738" y="227"/>
                    <a:pt x="840" y="28"/>
                    <a:pt x="5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
            <p:cNvSpPr/>
            <p:nvPr/>
          </p:nvSpPr>
          <p:spPr>
            <a:xfrm>
              <a:off x="6590249" y="1819308"/>
              <a:ext cx="13849" cy="2740"/>
            </a:xfrm>
            <a:custGeom>
              <a:rect b="b" l="l" r="r" t="t"/>
              <a:pathLst>
                <a:path extrusionOk="0" h="91" w="388">
                  <a:moveTo>
                    <a:pt x="388" y="0"/>
                  </a:moveTo>
                  <a:cubicBezTo>
                    <a:pt x="239" y="20"/>
                    <a:pt x="8" y="3"/>
                    <a:pt x="0" y="90"/>
                  </a:cubicBezTo>
                  <a:cubicBezTo>
                    <a:pt x="153" y="71"/>
                    <a:pt x="384" y="87"/>
                    <a:pt x="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
            <p:cNvSpPr/>
            <p:nvPr/>
          </p:nvSpPr>
          <p:spPr>
            <a:xfrm>
              <a:off x="5127490" y="1818555"/>
              <a:ext cx="14099" cy="4276"/>
            </a:xfrm>
            <a:custGeom>
              <a:rect b="b" l="l" r="r" t="t"/>
              <a:pathLst>
                <a:path extrusionOk="0" h="142" w="395">
                  <a:moveTo>
                    <a:pt x="294" y="25"/>
                  </a:moveTo>
                  <a:cubicBezTo>
                    <a:pt x="241" y="0"/>
                    <a:pt x="1" y="69"/>
                    <a:pt x="103" y="115"/>
                  </a:cubicBezTo>
                  <a:cubicBezTo>
                    <a:pt x="156" y="141"/>
                    <a:pt x="395"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
            <p:cNvSpPr/>
            <p:nvPr/>
          </p:nvSpPr>
          <p:spPr>
            <a:xfrm>
              <a:off x="2191979" y="1813798"/>
              <a:ext cx="22665" cy="8250"/>
            </a:xfrm>
            <a:custGeom>
              <a:rect b="b" l="l" r="r" t="t"/>
              <a:pathLst>
                <a:path extrusionOk="0" h="274" w="635">
                  <a:moveTo>
                    <a:pt x="1" y="273"/>
                  </a:moveTo>
                  <a:lnTo>
                    <a:pt x="385" y="273"/>
                  </a:lnTo>
                  <a:cubicBezTo>
                    <a:pt x="400" y="157"/>
                    <a:pt x="635" y="146"/>
                    <a:pt x="578" y="0"/>
                  </a:cubicBezTo>
                  <a:lnTo>
                    <a:pt x="0" y="0"/>
                  </a:lnTo>
                  <a:cubicBezTo>
                    <a:pt x="1" y="92"/>
                    <a:pt x="1" y="183"/>
                    <a:pt x="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
            <p:cNvSpPr/>
            <p:nvPr/>
          </p:nvSpPr>
          <p:spPr>
            <a:xfrm>
              <a:off x="8803072" y="1815785"/>
              <a:ext cx="14099" cy="4276"/>
            </a:xfrm>
            <a:custGeom>
              <a:rect b="b" l="l" r="r" t="t"/>
              <a:pathLst>
                <a:path extrusionOk="0" h="142" w="395">
                  <a:moveTo>
                    <a:pt x="102" y="117"/>
                  </a:moveTo>
                  <a:cubicBezTo>
                    <a:pt x="157" y="142"/>
                    <a:pt x="395" y="73"/>
                    <a:pt x="295" y="26"/>
                  </a:cubicBezTo>
                  <a:cubicBezTo>
                    <a:pt x="242" y="1"/>
                    <a:pt x="0"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
            <p:cNvSpPr/>
            <p:nvPr/>
          </p:nvSpPr>
          <p:spPr>
            <a:xfrm>
              <a:off x="6934854" y="1806783"/>
              <a:ext cx="20309" cy="13610"/>
            </a:xfrm>
            <a:custGeom>
              <a:rect b="b" l="l" r="r" t="t"/>
              <a:pathLst>
                <a:path extrusionOk="0" h="452" w="569">
                  <a:moveTo>
                    <a:pt x="375" y="416"/>
                  </a:moveTo>
                  <a:cubicBezTo>
                    <a:pt x="387" y="360"/>
                    <a:pt x="405" y="308"/>
                    <a:pt x="569" y="325"/>
                  </a:cubicBezTo>
                  <a:lnTo>
                    <a:pt x="569" y="143"/>
                  </a:lnTo>
                  <a:cubicBezTo>
                    <a:pt x="95" y="1"/>
                    <a:pt x="1" y="451"/>
                    <a:pt x="375" y="4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
            <p:cNvSpPr/>
            <p:nvPr/>
          </p:nvSpPr>
          <p:spPr>
            <a:xfrm>
              <a:off x="6136034" y="1813677"/>
              <a:ext cx="23950" cy="6052"/>
            </a:xfrm>
            <a:custGeom>
              <a:rect b="b" l="l" r="r" t="t"/>
              <a:pathLst>
                <a:path extrusionOk="0" h="201" w="671">
                  <a:moveTo>
                    <a:pt x="579" y="6"/>
                  </a:moveTo>
                  <a:cubicBezTo>
                    <a:pt x="248" y="0"/>
                    <a:pt x="83" y="76"/>
                    <a:pt x="0" y="187"/>
                  </a:cubicBezTo>
                  <a:cubicBezTo>
                    <a:pt x="303" y="179"/>
                    <a:pt x="670" y="200"/>
                    <a:pt x="579"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
            <p:cNvSpPr/>
            <p:nvPr/>
          </p:nvSpPr>
          <p:spPr>
            <a:xfrm>
              <a:off x="7863662" y="1805608"/>
              <a:ext cx="33587" cy="17283"/>
            </a:xfrm>
            <a:custGeom>
              <a:rect b="b" l="l" r="r" t="t"/>
              <a:pathLst>
                <a:path extrusionOk="0" h="574" w="941">
                  <a:moveTo>
                    <a:pt x="1" y="91"/>
                  </a:moveTo>
                  <a:lnTo>
                    <a:pt x="1" y="274"/>
                  </a:lnTo>
                  <a:cubicBezTo>
                    <a:pt x="357" y="574"/>
                    <a:pt x="941" y="1"/>
                    <a:pt x="1"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
            <p:cNvSpPr/>
            <p:nvPr/>
          </p:nvSpPr>
          <p:spPr>
            <a:xfrm>
              <a:off x="6552344" y="1813075"/>
              <a:ext cx="14063" cy="4246"/>
            </a:xfrm>
            <a:custGeom>
              <a:rect b="b" l="l" r="r" t="t"/>
              <a:pathLst>
                <a:path extrusionOk="0" h="141" w="394">
                  <a:moveTo>
                    <a:pt x="293" y="26"/>
                  </a:moveTo>
                  <a:cubicBezTo>
                    <a:pt x="238" y="1"/>
                    <a:pt x="1" y="70"/>
                    <a:pt x="100" y="116"/>
                  </a:cubicBezTo>
                  <a:cubicBezTo>
                    <a:pt x="154" y="140"/>
                    <a:pt x="394" y="71"/>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
            <p:cNvSpPr/>
            <p:nvPr/>
          </p:nvSpPr>
          <p:spPr>
            <a:xfrm>
              <a:off x="4370609" y="1794559"/>
              <a:ext cx="37763" cy="26888"/>
            </a:xfrm>
            <a:custGeom>
              <a:rect b="b" l="l" r="r" t="t"/>
              <a:pathLst>
                <a:path extrusionOk="0" h="893" w="1058">
                  <a:moveTo>
                    <a:pt x="1058" y="549"/>
                  </a:moveTo>
                  <a:lnTo>
                    <a:pt x="1058" y="368"/>
                  </a:lnTo>
                  <a:cubicBezTo>
                    <a:pt x="280" y="1"/>
                    <a:pt x="0" y="893"/>
                    <a:pt x="1058"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
            <p:cNvSpPr/>
            <p:nvPr/>
          </p:nvSpPr>
          <p:spPr>
            <a:xfrm>
              <a:off x="9080076" y="1802868"/>
              <a:ext cx="22700" cy="8250"/>
            </a:xfrm>
            <a:custGeom>
              <a:rect b="b" l="l" r="r" t="t"/>
              <a:pathLst>
                <a:path extrusionOk="0" h="274" w="636">
                  <a:moveTo>
                    <a:pt x="634" y="0"/>
                  </a:moveTo>
                  <a:lnTo>
                    <a:pt x="249" y="0"/>
                  </a:lnTo>
                  <a:cubicBezTo>
                    <a:pt x="236" y="117"/>
                    <a:pt x="1" y="127"/>
                    <a:pt x="54" y="273"/>
                  </a:cubicBezTo>
                  <a:lnTo>
                    <a:pt x="635" y="273"/>
                  </a:lnTo>
                  <a:cubicBezTo>
                    <a:pt x="634" y="182"/>
                    <a:pt x="634" y="92"/>
                    <a:pt x="6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
            <p:cNvSpPr/>
            <p:nvPr/>
          </p:nvSpPr>
          <p:spPr>
            <a:xfrm>
              <a:off x="72026" y="1805217"/>
              <a:ext cx="6924" cy="6233"/>
            </a:xfrm>
            <a:custGeom>
              <a:rect b="b" l="l" r="r" t="t"/>
              <a:pathLst>
                <a:path extrusionOk="0" h="207" w="194">
                  <a:moveTo>
                    <a:pt x="194" y="104"/>
                  </a:moveTo>
                  <a:cubicBezTo>
                    <a:pt x="194" y="53"/>
                    <a:pt x="39" y="1"/>
                    <a:pt x="1" y="104"/>
                  </a:cubicBezTo>
                  <a:cubicBezTo>
                    <a:pt x="1" y="155"/>
                    <a:pt x="157"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
            <p:cNvSpPr/>
            <p:nvPr/>
          </p:nvSpPr>
          <p:spPr>
            <a:xfrm>
              <a:off x="8724086" y="1802537"/>
              <a:ext cx="6960" cy="6203"/>
            </a:xfrm>
            <a:custGeom>
              <a:rect b="b" l="l" r="r" t="t"/>
              <a:pathLst>
                <a:path extrusionOk="0" h="206" w="195">
                  <a:moveTo>
                    <a:pt x="193" y="103"/>
                  </a:moveTo>
                  <a:cubicBezTo>
                    <a:pt x="194" y="53"/>
                    <a:pt x="37" y="1"/>
                    <a:pt x="1" y="103"/>
                  </a:cubicBezTo>
                  <a:cubicBezTo>
                    <a:pt x="1" y="154"/>
                    <a:pt x="159"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
            <p:cNvSpPr/>
            <p:nvPr/>
          </p:nvSpPr>
          <p:spPr>
            <a:xfrm>
              <a:off x="8373378" y="1794679"/>
              <a:ext cx="39583" cy="16771"/>
            </a:xfrm>
            <a:custGeom>
              <a:rect b="b" l="l" r="r" t="t"/>
              <a:pathLst>
                <a:path extrusionOk="0" h="557" w="1109">
                  <a:moveTo>
                    <a:pt x="954" y="454"/>
                  </a:moveTo>
                  <a:cubicBezTo>
                    <a:pt x="1109" y="141"/>
                    <a:pt x="776" y="56"/>
                    <a:pt x="378" y="1"/>
                  </a:cubicBezTo>
                  <a:cubicBezTo>
                    <a:pt x="0" y="175"/>
                    <a:pt x="175" y="557"/>
                    <a:pt x="954"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
            <p:cNvSpPr/>
            <p:nvPr/>
          </p:nvSpPr>
          <p:spPr>
            <a:xfrm>
              <a:off x="5719368" y="1804916"/>
              <a:ext cx="14170" cy="4215"/>
            </a:xfrm>
            <a:custGeom>
              <a:rect b="b" l="l" r="r" t="t"/>
              <a:pathLst>
                <a:path extrusionOk="0" h="140" w="397">
                  <a:moveTo>
                    <a:pt x="294" y="24"/>
                  </a:moveTo>
                  <a:cubicBezTo>
                    <a:pt x="242" y="0"/>
                    <a:pt x="1" y="68"/>
                    <a:pt x="104" y="114"/>
                  </a:cubicBezTo>
                  <a:cubicBezTo>
                    <a:pt x="157" y="140"/>
                    <a:pt x="396" y="69"/>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
            <p:cNvSpPr/>
            <p:nvPr/>
          </p:nvSpPr>
          <p:spPr>
            <a:xfrm>
              <a:off x="749886" y="1804916"/>
              <a:ext cx="14027" cy="4215"/>
            </a:xfrm>
            <a:custGeom>
              <a:rect b="b" l="l" r="r" t="t"/>
              <a:pathLst>
                <a:path extrusionOk="0" h="140" w="393">
                  <a:moveTo>
                    <a:pt x="294" y="24"/>
                  </a:moveTo>
                  <a:cubicBezTo>
                    <a:pt x="240" y="0"/>
                    <a:pt x="0" y="68"/>
                    <a:pt x="98" y="114"/>
                  </a:cubicBezTo>
                  <a:cubicBezTo>
                    <a:pt x="155" y="140"/>
                    <a:pt x="393" y="69"/>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
            <p:cNvSpPr/>
            <p:nvPr/>
          </p:nvSpPr>
          <p:spPr>
            <a:xfrm>
              <a:off x="8799859" y="1802868"/>
              <a:ext cx="13777" cy="2770"/>
            </a:xfrm>
            <a:custGeom>
              <a:rect b="b" l="l" r="r" t="t"/>
              <a:pathLst>
                <a:path extrusionOk="0" h="92" w="386">
                  <a:moveTo>
                    <a:pt x="385" y="0"/>
                  </a:moveTo>
                  <a:cubicBezTo>
                    <a:pt x="235" y="23"/>
                    <a:pt x="3" y="3"/>
                    <a:pt x="0" y="92"/>
                  </a:cubicBezTo>
                  <a:cubicBezTo>
                    <a:pt x="149" y="71"/>
                    <a:pt x="379"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
            <p:cNvSpPr/>
            <p:nvPr/>
          </p:nvSpPr>
          <p:spPr>
            <a:xfrm>
              <a:off x="6459581" y="1781130"/>
              <a:ext cx="52754" cy="24510"/>
            </a:xfrm>
            <a:custGeom>
              <a:rect b="b" l="l" r="r" t="t"/>
              <a:pathLst>
                <a:path extrusionOk="0" h="814" w="1478">
                  <a:moveTo>
                    <a:pt x="1" y="814"/>
                  </a:moveTo>
                  <a:cubicBezTo>
                    <a:pt x="1477" y="681"/>
                    <a:pt x="31" y="1"/>
                    <a:pt x="1" y="8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
            <p:cNvSpPr/>
            <p:nvPr/>
          </p:nvSpPr>
          <p:spPr>
            <a:xfrm>
              <a:off x="729291" y="1802146"/>
              <a:ext cx="13991" cy="4246"/>
            </a:xfrm>
            <a:custGeom>
              <a:rect b="b" l="l" r="r" t="t"/>
              <a:pathLst>
                <a:path extrusionOk="0" h="141" w="392">
                  <a:moveTo>
                    <a:pt x="291" y="24"/>
                  </a:moveTo>
                  <a:cubicBezTo>
                    <a:pt x="242" y="1"/>
                    <a:pt x="0" y="69"/>
                    <a:pt x="99" y="116"/>
                  </a:cubicBezTo>
                  <a:cubicBezTo>
                    <a:pt x="153" y="141"/>
                    <a:pt x="392" y="73"/>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
            <p:cNvSpPr/>
            <p:nvPr/>
          </p:nvSpPr>
          <p:spPr>
            <a:xfrm>
              <a:off x="3272656" y="1794348"/>
              <a:ext cx="7031" cy="6203"/>
            </a:xfrm>
            <a:custGeom>
              <a:rect b="b" l="l" r="r" t="t"/>
              <a:pathLst>
                <a:path extrusionOk="0" h="206" w="197">
                  <a:moveTo>
                    <a:pt x="195" y="101"/>
                  </a:moveTo>
                  <a:cubicBezTo>
                    <a:pt x="197" y="52"/>
                    <a:pt x="40" y="0"/>
                    <a:pt x="2" y="101"/>
                  </a:cubicBezTo>
                  <a:cubicBezTo>
                    <a:pt x="1" y="153"/>
                    <a:pt x="159" y="205"/>
                    <a:pt x="195"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
            <p:cNvSpPr/>
            <p:nvPr/>
          </p:nvSpPr>
          <p:spPr>
            <a:xfrm>
              <a:off x="7017123" y="1789229"/>
              <a:ext cx="22558" cy="8160"/>
            </a:xfrm>
            <a:custGeom>
              <a:rect b="b" l="l" r="r" t="t"/>
              <a:pathLst>
                <a:path extrusionOk="0" h="271" w="632">
                  <a:moveTo>
                    <a:pt x="577" y="0"/>
                  </a:moveTo>
                  <a:lnTo>
                    <a:pt x="1" y="0"/>
                  </a:lnTo>
                  <a:lnTo>
                    <a:pt x="1" y="271"/>
                  </a:lnTo>
                  <a:lnTo>
                    <a:pt x="386" y="271"/>
                  </a:lnTo>
                  <a:cubicBezTo>
                    <a:pt x="396" y="156"/>
                    <a:pt x="631" y="147"/>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
            <p:cNvSpPr/>
            <p:nvPr/>
          </p:nvSpPr>
          <p:spPr>
            <a:xfrm>
              <a:off x="6700465" y="1789199"/>
              <a:ext cx="20666" cy="8190"/>
            </a:xfrm>
            <a:custGeom>
              <a:rect b="b" l="l" r="r" t="t"/>
              <a:pathLst>
                <a:path extrusionOk="0" h="272" w="579">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
            <p:cNvSpPr/>
            <p:nvPr/>
          </p:nvSpPr>
          <p:spPr>
            <a:xfrm>
              <a:off x="3668300" y="1793866"/>
              <a:ext cx="14099" cy="4306"/>
            </a:xfrm>
            <a:custGeom>
              <a:rect b="b" l="l" r="r" t="t"/>
              <a:pathLst>
                <a:path extrusionOk="0" h="143" w="395">
                  <a:moveTo>
                    <a:pt x="293" y="28"/>
                  </a:moveTo>
                  <a:cubicBezTo>
                    <a:pt x="240" y="0"/>
                    <a:pt x="1" y="71"/>
                    <a:pt x="102" y="117"/>
                  </a:cubicBezTo>
                  <a:cubicBezTo>
                    <a:pt x="153" y="143"/>
                    <a:pt x="395" y="75"/>
                    <a:pt x="293"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
            <p:cNvSpPr/>
            <p:nvPr/>
          </p:nvSpPr>
          <p:spPr>
            <a:xfrm>
              <a:off x="2267753" y="1791578"/>
              <a:ext cx="6996" cy="6203"/>
            </a:xfrm>
            <a:custGeom>
              <a:rect b="b" l="l" r="r" t="t"/>
              <a:pathLst>
                <a:path extrusionOk="0" h="206" w="196">
                  <a:moveTo>
                    <a:pt x="194" y="104"/>
                  </a:moveTo>
                  <a:cubicBezTo>
                    <a:pt x="195" y="53"/>
                    <a:pt x="39" y="1"/>
                    <a:pt x="2" y="104"/>
                  </a:cubicBezTo>
                  <a:cubicBezTo>
                    <a:pt x="1" y="153"/>
                    <a:pt x="156" y="206"/>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
            <p:cNvSpPr/>
            <p:nvPr/>
          </p:nvSpPr>
          <p:spPr>
            <a:xfrm>
              <a:off x="8169898" y="1791186"/>
              <a:ext cx="14027" cy="4306"/>
            </a:xfrm>
            <a:custGeom>
              <a:rect b="b" l="l" r="r" t="t"/>
              <a:pathLst>
                <a:path extrusionOk="0" h="143" w="393">
                  <a:moveTo>
                    <a:pt x="295" y="26"/>
                  </a:moveTo>
                  <a:cubicBezTo>
                    <a:pt x="240" y="1"/>
                    <a:pt x="1" y="69"/>
                    <a:pt x="101" y="117"/>
                  </a:cubicBezTo>
                  <a:cubicBezTo>
                    <a:pt x="154" y="143"/>
                    <a:pt x="392"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
            <p:cNvSpPr/>
            <p:nvPr/>
          </p:nvSpPr>
          <p:spPr>
            <a:xfrm>
              <a:off x="330042" y="1791186"/>
              <a:ext cx="14027" cy="4306"/>
            </a:xfrm>
            <a:custGeom>
              <a:rect b="b" l="l" r="r" t="t"/>
              <a:pathLst>
                <a:path extrusionOk="0" h="143" w="393">
                  <a:moveTo>
                    <a:pt x="294" y="26"/>
                  </a:moveTo>
                  <a:cubicBezTo>
                    <a:pt x="241" y="1"/>
                    <a:pt x="1" y="69"/>
                    <a:pt x="100" y="117"/>
                  </a:cubicBezTo>
                  <a:cubicBezTo>
                    <a:pt x="153" y="143"/>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
            <p:cNvSpPr/>
            <p:nvPr/>
          </p:nvSpPr>
          <p:spPr>
            <a:xfrm>
              <a:off x="6855189" y="1788446"/>
              <a:ext cx="14027" cy="4306"/>
            </a:xfrm>
            <a:custGeom>
              <a:rect b="b" l="l" r="r" t="t"/>
              <a:pathLst>
                <a:path extrusionOk="0" h="143" w="393">
                  <a:moveTo>
                    <a:pt x="294" y="26"/>
                  </a:moveTo>
                  <a:cubicBezTo>
                    <a:pt x="241" y="0"/>
                    <a:pt x="1" y="71"/>
                    <a:pt x="101" y="118"/>
                  </a:cubicBezTo>
                  <a:cubicBezTo>
                    <a:pt x="153" y="143"/>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
            <p:cNvSpPr/>
            <p:nvPr/>
          </p:nvSpPr>
          <p:spPr>
            <a:xfrm>
              <a:off x="6593925" y="1783418"/>
              <a:ext cx="23914" cy="5841"/>
            </a:xfrm>
            <a:custGeom>
              <a:rect b="b" l="l" r="r" t="t"/>
              <a:pathLst>
                <a:path extrusionOk="0" h="194" w="670">
                  <a:moveTo>
                    <a:pt x="477" y="193"/>
                  </a:moveTo>
                  <a:cubicBezTo>
                    <a:pt x="477" y="102"/>
                    <a:pt x="633" y="85"/>
                    <a:pt x="670" y="12"/>
                  </a:cubicBezTo>
                  <a:cubicBezTo>
                    <a:pt x="370" y="20"/>
                    <a:pt x="0" y="0"/>
                    <a:pt x="92" y="1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
            <p:cNvSpPr/>
            <p:nvPr/>
          </p:nvSpPr>
          <p:spPr>
            <a:xfrm>
              <a:off x="6080926" y="1780618"/>
              <a:ext cx="6996" cy="6293"/>
            </a:xfrm>
            <a:custGeom>
              <a:rect b="b" l="l" r="r" t="t"/>
              <a:pathLst>
                <a:path extrusionOk="0" h="209" w="196">
                  <a:moveTo>
                    <a:pt x="195" y="104"/>
                  </a:moveTo>
                  <a:cubicBezTo>
                    <a:pt x="196" y="54"/>
                    <a:pt x="39" y="1"/>
                    <a:pt x="4" y="104"/>
                  </a:cubicBezTo>
                  <a:cubicBezTo>
                    <a:pt x="0" y="156"/>
                    <a:pt x="157" y="208"/>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
            <p:cNvSpPr/>
            <p:nvPr/>
          </p:nvSpPr>
          <p:spPr>
            <a:xfrm>
              <a:off x="5578492" y="1778270"/>
              <a:ext cx="13777" cy="5480"/>
            </a:xfrm>
            <a:custGeom>
              <a:rect b="b" l="l" r="r" t="t"/>
              <a:pathLst>
                <a:path extrusionOk="0" h="182" w="386">
                  <a:moveTo>
                    <a:pt x="386" y="0"/>
                  </a:moveTo>
                  <a:lnTo>
                    <a:pt x="0" y="0"/>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7"/>
            <p:cNvSpPr/>
            <p:nvPr/>
          </p:nvSpPr>
          <p:spPr>
            <a:xfrm>
              <a:off x="2188517" y="1780257"/>
              <a:ext cx="13956" cy="4246"/>
            </a:xfrm>
            <a:custGeom>
              <a:rect b="b" l="l" r="r" t="t"/>
              <a:pathLst>
                <a:path extrusionOk="0" h="141" w="391">
                  <a:moveTo>
                    <a:pt x="98" y="116"/>
                  </a:moveTo>
                  <a:cubicBezTo>
                    <a:pt x="152" y="141"/>
                    <a:pt x="391" y="71"/>
                    <a:pt x="290" y="24"/>
                  </a:cubicBezTo>
                  <a:cubicBezTo>
                    <a:pt x="238" y="1"/>
                    <a:pt x="1"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
            <p:cNvSpPr/>
            <p:nvPr/>
          </p:nvSpPr>
          <p:spPr>
            <a:xfrm>
              <a:off x="614899" y="1775560"/>
              <a:ext cx="21594" cy="6413"/>
            </a:xfrm>
            <a:custGeom>
              <a:rect b="b" l="l" r="r" t="t"/>
              <a:pathLst>
                <a:path extrusionOk="0" h="213" w="605">
                  <a:moveTo>
                    <a:pt x="605" y="182"/>
                  </a:moveTo>
                  <a:lnTo>
                    <a:pt x="605" y="0"/>
                  </a:lnTo>
                  <a:lnTo>
                    <a:pt x="27" y="0"/>
                  </a:lnTo>
                  <a:cubicBezTo>
                    <a:pt x="0" y="163"/>
                    <a:pt x="217" y="213"/>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
            <p:cNvSpPr/>
            <p:nvPr/>
          </p:nvSpPr>
          <p:spPr>
            <a:xfrm>
              <a:off x="5279002" y="1772098"/>
              <a:ext cx="13920" cy="4215"/>
            </a:xfrm>
            <a:custGeom>
              <a:rect b="b" l="l" r="r" t="t"/>
              <a:pathLst>
                <a:path extrusionOk="0" h="140" w="390">
                  <a:moveTo>
                    <a:pt x="291" y="24"/>
                  </a:moveTo>
                  <a:cubicBezTo>
                    <a:pt x="238" y="0"/>
                    <a:pt x="1" y="68"/>
                    <a:pt x="100" y="115"/>
                  </a:cubicBezTo>
                  <a:cubicBezTo>
                    <a:pt x="152" y="140"/>
                    <a:pt x="390" y="70"/>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
            <p:cNvSpPr/>
            <p:nvPr/>
          </p:nvSpPr>
          <p:spPr>
            <a:xfrm>
              <a:off x="2031009" y="1767491"/>
              <a:ext cx="34086" cy="8822"/>
            </a:xfrm>
            <a:custGeom>
              <a:rect b="b" l="l" r="r" t="t"/>
              <a:pathLst>
                <a:path extrusionOk="0" h="293" w="955">
                  <a:moveTo>
                    <a:pt x="76" y="177"/>
                  </a:moveTo>
                  <a:cubicBezTo>
                    <a:pt x="323" y="182"/>
                    <a:pt x="346" y="293"/>
                    <a:pt x="655" y="268"/>
                  </a:cubicBezTo>
                  <a:cubicBezTo>
                    <a:pt x="954" y="45"/>
                    <a:pt x="0" y="1"/>
                    <a:pt x="76"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
            <p:cNvSpPr/>
            <p:nvPr/>
          </p:nvSpPr>
          <p:spPr>
            <a:xfrm>
              <a:off x="4728348" y="1769328"/>
              <a:ext cx="14063" cy="4246"/>
            </a:xfrm>
            <a:custGeom>
              <a:rect b="b" l="l" r="r" t="t"/>
              <a:pathLst>
                <a:path extrusionOk="0" h="141" w="394">
                  <a:moveTo>
                    <a:pt x="101" y="116"/>
                  </a:moveTo>
                  <a:cubicBezTo>
                    <a:pt x="154" y="141"/>
                    <a:pt x="394" y="73"/>
                    <a:pt x="293" y="24"/>
                  </a:cubicBezTo>
                  <a:cubicBezTo>
                    <a:pt x="241" y="1"/>
                    <a:pt x="1"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
            <p:cNvSpPr/>
            <p:nvPr/>
          </p:nvSpPr>
          <p:spPr>
            <a:xfrm>
              <a:off x="4105561" y="1766798"/>
              <a:ext cx="13777" cy="6745"/>
            </a:xfrm>
            <a:custGeom>
              <a:rect b="b" l="l" r="r" t="t"/>
              <a:pathLst>
                <a:path extrusionOk="0" h="224" w="386">
                  <a:moveTo>
                    <a:pt x="385" y="108"/>
                  </a:moveTo>
                  <a:cubicBezTo>
                    <a:pt x="346" y="0"/>
                    <a:pt x="174" y="54"/>
                    <a:pt x="0" y="108"/>
                  </a:cubicBezTo>
                  <a:cubicBezTo>
                    <a:pt x="3" y="200"/>
                    <a:pt x="338" y="223"/>
                    <a:pt x="385" y="1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
            <p:cNvSpPr/>
            <p:nvPr/>
          </p:nvSpPr>
          <p:spPr>
            <a:xfrm>
              <a:off x="1283479" y="1767371"/>
              <a:ext cx="13777" cy="2710"/>
            </a:xfrm>
            <a:custGeom>
              <a:rect b="b" l="l" r="r" t="t"/>
              <a:pathLst>
                <a:path extrusionOk="0" h="90" w="386">
                  <a:moveTo>
                    <a:pt x="385" y="1"/>
                  </a:moveTo>
                  <a:cubicBezTo>
                    <a:pt x="235" y="20"/>
                    <a:pt x="4" y="2"/>
                    <a:pt x="0" y="89"/>
                  </a:cubicBezTo>
                  <a:cubicBezTo>
                    <a:pt x="151" y="70"/>
                    <a:pt x="380" y="88"/>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
            <p:cNvSpPr/>
            <p:nvPr/>
          </p:nvSpPr>
          <p:spPr>
            <a:xfrm>
              <a:off x="762021" y="1759151"/>
              <a:ext cx="27198" cy="10930"/>
            </a:xfrm>
            <a:custGeom>
              <a:rect b="b" l="l" r="r" t="t"/>
              <a:pathLst>
                <a:path extrusionOk="0" h="363" w="762">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
            <p:cNvSpPr/>
            <p:nvPr/>
          </p:nvSpPr>
          <p:spPr>
            <a:xfrm>
              <a:off x="4511592" y="1761168"/>
              <a:ext cx="13920" cy="7467"/>
            </a:xfrm>
            <a:custGeom>
              <a:rect b="b" l="l" r="r" t="t"/>
              <a:pathLst>
                <a:path extrusionOk="0" h="248" w="390">
                  <a:moveTo>
                    <a:pt x="389" y="115"/>
                  </a:moveTo>
                  <a:cubicBezTo>
                    <a:pt x="384" y="21"/>
                    <a:pt x="50" y="0"/>
                    <a:pt x="0" y="115"/>
                  </a:cubicBezTo>
                  <a:cubicBezTo>
                    <a:pt x="220" y="105"/>
                    <a:pt x="303" y="247"/>
                    <a:pt x="38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
            <p:cNvSpPr/>
            <p:nvPr/>
          </p:nvSpPr>
          <p:spPr>
            <a:xfrm>
              <a:off x="874486" y="1756411"/>
              <a:ext cx="25592" cy="10990"/>
            </a:xfrm>
            <a:custGeom>
              <a:rect b="b" l="l" r="r" t="t"/>
              <a:pathLst>
                <a:path extrusionOk="0" h="365" w="717">
                  <a:moveTo>
                    <a:pt x="83" y="365"/>
                  </a:moveTo>
                  <a:lnTo>
                    <a:pt x="660" y="365"/>
                  </a:lnTo>
                  <a:cubicBezTo>
                    <a:pt x="716" y="157"/>
                    <a:pt x="614" y="21"/>
                    <a:pt x="275" y="0"/>
                  </a:cubicBezTo>
                  <a:cubicBezTo>
                    <a:pt x="215" y="123"/>
                    <a:pt x="1" y="173"/>
                    <a:pt x="83"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
            <p:cNvSpPr/>
            <p:nvPr/>
          </p:nvSpPr>
          <p:spPr>
            <a:xfrm>
              <a:off x="4619595" y="1751293"/>
              <a:ext cx="36621" cy="17976"/>
            </a:xfrm>
            <a:custGeom>
              <a:rect b="b" l="l" r="r" t="t"/>
              <a:pathLst>
                <a:path extrusionOk="0" h="597" w="1026">
                  <a:moveTo>
                    <a:pt x="1026" y="170"/>
                  </a:moveTo>
                  <a:cubicBezTo>
                    <a:pt x="411" y="225"/>
                    <a:pt x="429" y="1"/>
                    <a:pt x="61" y="170"/>
                  </a:cubicBezTo>
                  <a:cubicBezTo>
                    <a:pt x="0" y="596"/>
                    <a:pt x="953" y="413"/>
                    <a:pt x="1026" y="1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
            <p:cNvSpPr/>
            <p:nvPr/>
          </p:nvSpPr>
          <p:spPr>
            <a:xfrm>
              <a:off x="1214593" y="1758759"/>
              <a:ext cx="7031" cy="6203"/>
            </a:xfrm>
            <a:custGeom>
              <a:rect b="b" l="l" r="r" t="t"/>
              <a:pathLst>
                <a:path extrusionOk="0" h="206" w="197">
                  <a:moveTo>
                    <a:pt x="194" y="104"/>
                  </a:moveTo>
                  <a:cubicBezTo>
                    <a:pt x="197" y="54"/>
                    <a:pt x="39" y="1"/>
                    <a:pt x="1" y="104"/>
                  </a:cubicBezTo>
                  <a:cubicBezTo>
                    <a:pt x="1" y="154"/>
                    <a:pt x="159" y="206"/>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
            <p:cNvSpPr/>
            <p:nvPr/>
          </p:nvSpPr>
          <p:spPr>
            <a:xfrm>
              <a:off x="5826301" y="1753671"/>
              <a:ext cx="20737" cy="8220"/>
            </a:xfrm>
            <a:custGeom>
              <a:rect b="b" l="l" r="r" t="t"/>
              <a:pathLst>
                <a:path extrusionOk="0" h="273" w="581">
                  <a:moveTo>
                    <a:pt x="580" y="0"/>
                  </a:moveTo>
                  <a:lnTo>
                    <a:pt x="1" y="0"/>
                  </a:lnTo>
                  <a:lnTo>
                    <a:pt x="1" y="273"/>
                  </a:lnTo>
                  <a:lnTo>
                    <a:pt x="580"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
            <p:cNvSpPr/>
            <p:nvPr/>
          </p:nvSpPr>
          <p:spPr>
            <a:xfrm>
              <a:off x="4717177" y="1753671"/>
              <a:ext cx="14812" cy="9485"/>
            </a:xfrm>
            <a:custGeom>
              <a:rect b="b" l="l" r="r" t="t"/>
              <a:pathLst>
                <a:path extrusionOk="0" h="315" w="415">
                  <a:moveTo>
                    <a:pt x="414" y="273"/>
                  </a:moveTo>
                  <a:lnTo>
                    <a:pt x="414" y="90"/>
                  </a:lnTo>
                  <a:cubicBezTo>
                    <a:pt x="219" y="90"/>
                    <a:pt x="185" y="16"/>
                    <a:pt x="27" y="0"/>
                  </a:cubicBezTo>
                  <a:cubicBezTo>
                    <a:pt x="46" y="144"/>
                    <a:pt x="1" y="315"/>
                    <a:pt x="414"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
            <p:cNvSpPr/>
            <p:nvPr/>
          </p:nvSpPr>
          <p:spPr>
            <a:xfrm>
              <a:off x="860066" y="1755658"/>
              <a:ext cx="13991" cy="4276"/>
            </a:xfrm>
            <a:custGeom>
              <a:rect b="b" l="l" r="r" t="t"/>
              <a:pathLst>
                <a:path extrusionOk="0" h="142" w="392">
                  <a:moveTo>
                    <a:pt x="294" y="25"/>
                  </a:moveTo>
                  <a:cubicBezTo>
                    <a:pt x="240" y="1"/>
                    <a:pt x="0" y="70"/>
                    <a:pt x="98" y="117"/>
                  </a:cubicBezTo>
                  <a:cubicBezTo>
                    <a:pt x="154" y="142"/>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7"/>
            <p:cNvSpPr/>
            <p:nvPr/>
          </p:nvSpPr>
          <p:spPr>
            <a:xfrm>
              <a:off x="8834195" y="1750359"/>
              <a:ext cx="13884" cy="6745"/>
            </a:xfrm>
            <a:custGeom>
              <a:rect b="b" l="l" r="r" t="t"/>
              <a:pathLst>
                <a:path extrusionOk="0" h="224" w="389">
                  <a:moveTo>
                    <a:pt x="388" y="110"/>
                  </a:moveTo>
                  <a:cubicBezTo>
                    <a:pt x="346" y="0"/>
                    <a:pt x="173" y="54"/>
                    <a:pt x="0" y="110"/>
                  </a:cubicBezTo>
                  <a:cubicBezTo>
                    <a:pt x="6" y="201"/>
                    <a:pt x="337" y="224"/>
                    <a:pt x="388"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
            <p:cNvSpPr/>
            <p:nvPr/>
          </p:nvSpPr>
          <p:spPr>
            <a:xfrm>
              <a:off x="9050916" y="1747439"/>
              <a:ext cx="14063" cy="4276"/>
            </a:xfrm>
            <a:custGeom>
              <a:rect b="b" l="l" r="r" t="t"/>
              <a:pathLst>
                <a:path extrusionOk="0" h="142" w="394">
                  <a:moveTo>
                    <a:pt x="292" y="26"/>
                  </a:moveTo>
                  <a:cubicBezTo>
                    <a:pt x="240" y="1"/>
                    <a:pt x="1" y="70"/>
                    <a:pt x="100" y="117"/>
                  </a:cubicBezTo>
                  <a:cubicBezTo>
                    <a:pt x="152" y="142"/>
                    <a:pt x="394"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
            <p:cNvSpPr/>
            <p:nvPr/>
          </p:nvSpPr>
          <p:spPr>
            <a:xfrm>
              <a:off x="8968289" y="1747439"/>
              <a:ext cx="14063" cy="4276"/>
            </a:xfrm>
            <a:custGeom>
              <a:rect b="b" l="l" r="r" t="t"/>
              <a:pathLst>
                <a:path extrusionOk="0" h="142" w="394">
                  <a:moveTo>
                    <a:pt x="295" y="26"/>
                  </a:moveTo>
                  <a:cubicBezTo>
                    <a:pt x="242" y="1"/>
                    <a:pt x="0" y="70"/>
                    <a:pt x="103" y="117"/>
                  </a:cubicBezTo>
                  <a:cubicBezTo>
                    <a:pt x="155" y="142"/>
                    <a:pt x="393"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
            <p:cNvSpPr/>
            <p:nvPr/>
          </p:nvSpPr>
          <p:spPr>
            <a:xfrm>
              <a:off x="8625790" y="1736449"/>
              <a:ext cx="22665" cy="11773"/>
            </a:xfrm>
            <a:custGeom>
              <a:rect b="b" l="l" r="r" t="t"/>
              <a:pathLst>
                <a:path extrusionOk="0" h="391" w="635">
                  <a:moveTo>
                    <a:pt x="635" y="391"/>
                  </a:moveTo>
                  <a:lnTo>
                    <a:pt x="635" y="29"/>
                  </a:lnTo>
                  <a:cubicBezTo>
                    <a:pt x="125" y="0"/>
                    <a:pt x="1" y="154"/>
                    <a:pt x="54" y="3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
            <p:cNvSpPr/>
            <p:nvPr/>
          </p:nvSpPr>
          <p:spPr>
            <a:xfrm>
              <a:off x="1768602" y="1744699"/>
              <a:ext cx="14099" cy="4276"/>
            </a:xfrm>
            <a:custGeom>
              <a:rect b="b" l="l" r="r" t="t"/>
              <a:pathLst>
                <a:path extrusionOk="0" h="142" w="395">
                  <a:moveTo>
                    <a:pt x="293" y="25"/>
                  </a:moveTo>
                  <a:cubicBezTo>
                    <a:pt x="239" y="0"/>
                    <a:pt x="1" y="70"/>
                    <a:pt x="100" y="117"/>
                  </a:cubicBezTo>
                  <a:cubicBezTo>
                    <a:pt x="153" y="141"/>
                    <a:pt x="395"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
            <p:cNvSpPr/>
            <p:nvPr/>
          </p:nvSpPr>
          <p:spPr>
            <a:xfrm>
              <a:off x="1744689" y="1731812"/>
              <a:ext cx="22986" cy="13700"/>
            </a:xfrm>
            <a:custGeom>
              <a:rect b="b" l="l" r="r" t="t"/>
              <a:pathLst>
                <a:path extrusionOk="0" h="455" w="644">
                  <a:moveTo>
                    <a:pt x="1" y="92"/>
                  </a:moveTo>
                  <a:lnTo>
                    <a:pt x="1" y="455"/>
                  </a:lnTo>
                  <a:lnTo>
                    <a:pt x="578" y="455"/>
                  </a:lnTo>
                  <a:cubicBezTo>
                    <a:pt x="629" y="217"/>
                    <a:pt x="643" y="0"/>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
            <p:cNvSpPr/>
            <p:nvPr/>
          </p:nvSpPr>
          <p:spPr>
            <a:xfrm>
              <a:off x="8118324" y="1731812"/>
              <a:ext cx="26948" cy="13038"/>
            </a:xfrm>
            <a:custGeom>
              <a:rect b="b" l="l" r="r" t="t"/>
              <a:pathLst>
                <a:path extrusionOk="0" h="433" w="755">
                  <a:moveTo>
                    <a:pt x="194" y="0"/>
                  </a:moveTo>
                  <a:cubicBezTo>
                    <a:pt x="212" y="158"/>
                    <a:pt x="154" y="282"/>
                    <a:pt x="1" y="362"/>
                  </a:cubicBezTo>
                  <a:cubicBezTo>
                    <a:pt x="660" y="432"/>
                    <a:pt x="754" y="16"/>
                    <a:pt x="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
            <p:cNvSpPr/>
            <p:nvPr/>
          </p:nvSpPr>
          <p:spPr>
            <a:xfrm>
              <a:off x="3905901" y="1736600"/>
              <a:ext cx="13777" cy="7407"/>
            </a:xfrm>
            <a:custGeom>
              <a:rect b="b" l="l" r="r" t="t"/>
              <a:pathLst>
                <a:path extrusionOk="0" h="246" w="386">
                  <a:moveTo>
                    <a:pt x="386" y="113"/>
                  </a:moveTo>
                  <a:cubicBezTo>
                    <a:pt x="383" y="21"/>
                    <a:pt x="49" y="1"/>
                    <a:pt x="1" y="113"/>
                  </a:cubicBezTo>
                  <a:cubicBezTo>
                    <a:pt x="216" y="104"/>
                    <a:pt x="304" y="246"/>
                    <a:pt x="386"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
            <p:cNvSpPr/>
            <p:nvPr/>
          </p:nvSpPr>
          <p:spPr>
            <a:xfrm>
              <a:off x="1541388" y="1739279"/>
              <a:ext cx="14099" cy="4276"/>
            </a:xfrm>
            <a:custGeom>
              <a:rect b="b" l="l" r="r" t="t"/>
              <a:pathLst>
                <a:path extrusionOk="0" h="142" w="395">
                  <a:moveTo>
                    <a:pt x="295" y="24"/>
                  </a:moveTo>
                  <a:cubicBezTo>
                    <a:pt x="242" y="0"/>
                    <a:pt x="0" y="68"/>
                    <a:pt x="102" y="115"/>
                  </a:cubicBezTo>
                  <a:cubicBezTo>
                    <a:pt x="157" y="141"/>
                    <a:pt x="395" y="72"/>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
            <p:cNvSpPr/>
            <p:nvPr/>
          </p:nvSpPr>
          <p:spPr>
            <a:xfrm>
              <a:off x="560719" y="1736931"/>
              <a:ext cx="6960" cy="6233"/>
            </a:xfrm>
            <a:custGeom>
              <a:rect b="b" l="l" r="r" t="t"/>
              <a:pathLst>
                <a:path extrusionOk="0" h="207" w="195">
                  <a:moveTo>
                    <a:pt x="195" y="102"/>
                  </a:moveTo>
                  <a:cubicBezTo>
                    <a:pt x="195" y="54"/>
                    <a:pt x="34" y="0"/>
                    <a:pt x="0" y="102"/>
                  </a:cubicBezTo>
                  <a:cubicBezTo>
                    <a:pt x="0" y="153"/>
                    <a:pt x="158" y="206"/>
                    <a:pt x="195"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
            <p:cNvSpPr/>
            <p:nvPr/>
          </p:nvSpPr>
          <p:spPr>
            <a:xfrm>
              <a:off x="271615" y="1733649"/>
              <a:ext cx="27662" cy="9966"/>
            </a:xfrm>
            <a:custGeom>
              <a:rect b="b" l="l" r="r" t="t"/>
              <a:pathLst>
                <a:path extrusionOk="0" h="331" w="775">
                  <a:moveTo>
                    <a:pt x="775" y="122"/>
                  </a:moveTo>
                  <a:cubicBezTo>
                    <a:pt x="515" y="2"/>
                    <a:pt x="54" y="1"/>
                    <a:pt x="1" y="211"/>
                  </a:cubicBezTo>
                  <a:cubicBezTo>
                    <a:pt x="257" y="328"/>
                    <a:pt x="719" y="331"/>
                    <a:pt x="775" y="1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
            <p:cNvSpPr/>
            <p:nvPr/>
          </p:nvSpPr>
          <p:spPr>
            <a:xfrm>
              <a:off x="4135935" y="1723442"/>
              <a:ext cx="37120" cy="16560"/>
            </a:xfrm>
            <a:custGeom>
              <a:rect b="b" l="l" r="r" t="t"/>
              <a:pathLst>
                <a:path extrusionOk="0" h="550" w="1040">
                  <a:moveTo>
                    <a:pt x="884" y="550"/>
                  </a:moveTo>
                  <a:cubicBezTo>
                    <a:pt x="1039" y="0"/>
                    <a:pt x="0" y="490"/>
                    <a:pt x="884" y="5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
            <p:cNvSpPr/>
            <p:nvPr/>
          </p:nvSpPr>
          <p:spPr>
            <a:xfrm>
              <a:off x="860887" y="1731993"/>
              <a:ext cx="34086" cy="8792"/>
            </a:xfrm>
            <a:custGeom>
              <a:rect b="b" l="l" r="r" t="t"/>
              <a:pathLst>
                <a:path extrusionOk="0" h="292" w="955">
                  <a:moveTo>
                    <a:pt x="75" y="177"/>
                  </a:moveTo>
                  <a:cubicBezTo>
                    <a:pt x="322" y="181"/>
                    <a:pt x="344" y="292"/>
                    <a:pt x="656" y="266"/>
                  </a:cubicBezTo>
                  <a:cubicBezTo>
                    <a:pt x="955" y="44"/>
                    <a:pt x="1" y="1"/>
                    <a:pt x="75"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
            <p:cNvSpPr/>
            <p:nvPr/>
          </p:nvSpPr>
          <p:spPr>
            <a:xfrm>
              <a:off x="6958482" y="1733800"/>
              <a:ext cx="13956" cy="4246"/>
            </a:xfrm>
            <a:custGeom>
              <a:rect b="b" l="l" r="r" t="t"/>
              <a:pathLst>
                <a:path extrusionOk="0" h="141" w="391">
                  <a:moveTo>
                    <a:pt x="293" y="26"/>
                  </a:moveTo>
                  <a:cubicBezTo>
                    <a:pt x="239" y="1"/>
                    <a:pt x="1" y="69"/>
                    <a:pt x="97" y="117"/>
                  </a:cubicBezTo>
                  <a:cubicBezTo>
                    <a:pt x="153" y="141"/>
                    <a:pt x="391" y="71"/>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
            <p:cNvSpPr/>
            <p:nvPr/>
          </p:nvSpPr>
          <p:spPr>
            <a:xfrm>
              <a:off x="5981739" y="1726333"/>
              <a:ext cx="25556" cy="11020"/>
            </a:xfrm>
            <a:custGeom>
              <a:rect b="b" l="l" r="r" t="t"/>
              <a:pathLst>
                <a:path extrusionOk="0" h="366" w="716">
                  <a:moveTo>
                    <a:pt x="662" y="365"/>
                  </a:moveTo>
                  <a:cubicBezTo>
                    <a:pt x="715" y="158"/>
                    <a:pt x="612" y="22"/>
                    <a:pt x="277" y="1"/>
                  </a:cubicBezTo>
                  <a:cubicBezTo>
                    <a:pt x="214" y="124"/>
                    <a:pt x="0" y="173"/>
                    <a:pt x="84"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
            <p:cNvSpPr/>
            <p:nvPr/>
          </p:nvSpPr>
          <p:spPr>
            <a:xfrm>
              <a:off x="2912347" y="1722599"/>
              <a:ext cx="39726" cy="15808"/>
            </a:xfrm>
            <a:custGeom>
              <a:rect b="b" l="l" r="r" t="t"/>
              <a:pathLst>
                <a:path extrusionOk="0" h="525" w="1113">
                  <a:moveTo>
                    <a:pt x="648" y="306"/>
                  </a:moveTo>
                  <a:cubicBezTo>
                    <a:pt x="1112" y="1"/>
                    <a:pt x="0" y="524"/>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
            <p:cNvSpPr/>
            <p:nvPr/>
          </p:nvSpPr>
          <p:spPr>
            <a:xfrm>
              <a:off x="2177345" y="1723593"/>
              <a:ext cx="14705" cy="9515"/>
            </a:xfrm>
            <a:custGeom>
              <a:rect b="b" l="l" r="r" t="t"/>
              <a:pathLst>
                <a:path extrusionOk="0" h="316" w="412">
                  <a:moveTo>
                    <a:pt x="411" y="273"/>
                  </a:moveTo>
                  <a:lnTo>
                    <a:pt x="411" y="92"/>
                  </a:lnTo>
                  <a:cubicBezTo>
                    <a:pt x="218" y="92"/>
                    <a:pt x="182" y="18"/>
                    <a:pt x="26" y="1"/>
                  </a:cubicBezTo>
                  <a:cubicBezTo>
                    <a:pt x="46" y="144"/>
                    <a:pt x="0" y="315"/>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7"/>
            <p:cNvSpPr/>
            <p:nvPr/>
          </p:nvSpPr>
          <p:spPr>
            <a:xfrm>
              <a:off x="1909763" y="1729103"/>
              <a:ext cx="13920" cy="2740"/>
            </a:xfrm>
            <a:custGeom>
              <a:rect b="b" l="l" r="r" t="t"/>
              <a:pathLst>
                <a:path extrusionOk="0" h="91" w="390">
                  <a:moveTo>
                    <a:pt x="390" y="0"/>
                  </a:moveTo>
                  <a:cubicBezTo>
                    <a:pt x="240" y="20"/>
                    <a:pt x="6" y="2"/>
                    <a:pt x="1" y="90"/>
                  </a:cubicBezTo>
                  <a:cubicBezTo>
                    <a:pt x="153" y="71"/>
                    <a:pt x="384" y="88"/>
                    <a:pt x="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
            <p:cNvSpPr/>
            <p:nvPr/>
          </p:nvSpPr>
          <p:spPr>
            <a:xfrm>
              <a:off x="3998736" y="1725550"/>
              <a:ext cx="13991" cy="4336"/>
            </a:xfrm>
            <a:custGeom>
              <a:rect b="b" l="l" r="r" t="t"/>
              <a:pathLst>
                <a:path extrusionOk="0" h="144" w="392">
                  <a:moveTo>
                    <a:pt x="291" y="27"/>
                  </a:moveTo>
                  <a:cubicBezTo>
                    <a:pt x="242" y="1"/>
                    <a:pt x="0" y="69"/>
                    <a:pt x="99" y="118"/>
                  </a:cubicBezTo>
                  <a:cubicBezTo>
                    <a:pt x="153" y="143"/>
                    <a:pt x="392" y="73"/>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7"/>
            <p:cNvSpPr/>
            <p:nvPr/>
          </p:nvSpPr>
          <p:spPr>
            <a:xfrm>
              <a:off x="804994" y="1725550"/>
              <a:ext cx="13991" cy="4336"/>
            </a:xfrm>
            <a:custGeom>
              <a:rect b="b" l="l" r="r" t="t"/>
              <a:pathLst>
                <a:path extrusionOk="0" h="144" w="392">
                  <a:moveTo>
                    <a:pt x="291" y="27"/>
                  </a:moveTo>
                  <a:cubicBezTo>
                    <a:pt x="238" y="1"/>
                    <a:pt x="0" y="69"/>
                    <a:pt x="99" y="118"/>
                  </a:cubicBezTo>
                  <a:cubicBezTo>
                    <a:pt x="153" y="143"/>
                    <a:pt x="392" y="73"/>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
            <p:cNvSpPr/>
            <p:nvPr/>
          </p:nvSpPr>
          <p:spPr>
            <a:xfrm>
              <a:off x="6982645" y="1720853"/>
              <a:ext cx="13849" cy="5510"/>
            </a:xfrm>
            <a:custGeom>
              <a:rect b="b" l="l" r="r" t="t"/>
              <a:pathLst>
                <a:path extrusionOk="0" h="183" w="388">
                  <a:moveTo>
                    <a:pt x="387" y="0"/>
                  </a:moveTo>
                  <a:lnTo>
                    <a:pt x="1" y="0"/>
                  </a:lnTo>
                  <a:lnTo>
                    <a:pt x="1"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
            <p:cNvSpPr/>
            <p:nvPr/>
          </p:nvSpPr>
          <p:spPr>
            <a:xfrm>
              <a:off x="3155694" y="1718143"/>
              <a:ext cx="13813" cy="5480"/>
            </a:xfrm>
            <a:custGeom>
              <a:rect b="b" l="l" r="r" t="t"/>
              <a:pathLst>
                <a:path extrusionOk="0" h="182" w="387">
                  <a:moveTo>
                    <a:pt x="386" y="0"/>
                  </a:moveTo>
                  <a:lnTo>
                    <a:pt x="0" y="0"/>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7"/>
            <p:cNvSpPr/>
            <p:nvPr/>
          </p:nvSpPr>
          <p:spPr>
            <a:xfrm>
              <a:off x="2086081" y="1715524"/>
              <a:ext cx="34086" cy="8852"/>
            </a:xfrm>
            <a:custGeom>
              <a:rect b="b" l="l" r="r" t="t"/>
              <a:pathLst>
                <a:path extrusionOk="0" h="294" w="955">
                  <a:moveTo>
                    <a:pt x="76" y="177"/>
                  </a:moveTo>
                  <a:cubicBezTo>
                    <a:pt x="321" y="182"/>
                    <a:pt x="341" y="293"/>
                    <a:pt x="654" y="269"/>
                  </a:cubicBezTo>
                  <a:cubicBezTo>
                    <a:pt x="954" y="45"/>
                    <a:pt x="0" y="1"/>
                    <a:pt x="76"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7"/>
            <p:cNvSpPr/>
            <p:nvPr/>
          </p:nvSpPr>
          <p:spPr>
            <a:xfrm>
              <a:off x="3138455" y="1717330"/>
              <a:ext cx="13920" cy="4336"/>
            </a:xfrm>
            <a:custGeom>
              <a:rect b="b" l="l" r="r" t="t"/>
              <a:pathLst>
                <a:path extrusionOk="0" h="144" w="390">
                  <a:moveTo>
                    <a:pt x="290" y="27"/>
                  </a:moveTo>
                  <a:cubicBezTo>
                    <a:pt x="236" y="1"/>
                    <a:pt x="0" y="71"/>
                    <a:pt x="98" y="117"/>
                  </a:cubicBezTo>
                  <a:cubicBezTo>
                    <a:pt x="151" y="143"/>
                    <a:pt x="389" y="73"/>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
            <p:cNvSpPr/>
            <p:nvPr/>
          </p:nvSpPr>
          <p:spPr>
            <a:xfrm>
              <a:off x="2226528" y="1718143"/>
              <a:ext cx="13742" cy="2740"/>
            </a:xfrm>
            <a:custGeom>
              <a:rect b="b" l="l" r="r" t="t"/>
              <a:pathLst>
                <a:path extrusionOk="0" h="91" w="385">
                  <a:moveTo>
                    <a:pt x="384" y="0"/>
                  </a:moveTo>
                  <a:cubicBezTo>
                    <a:pt x="236" y="20"/>
                    <a:pt x="2" y="1"/>
                    <a:pt x="1" y="90"/>
                  </a:cubicBezTo>
                  <a:cubicBezTo>
                    <a:pt x="148" y="71"/>
                    <a:pt x="377" y="89"/>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
            <p:cNvSpPr/>
            <p:nvPr/>
          </p:nvSpPr>
          <p:spPr>
            <a:xfrm>
              <a:off x="2081869" y="2385228"/>
              <a:ext cx="50648" cy="16440"/>
            </a:xfrm>
            <a:custGeom>
              <a:rect b="b" l="l" r="r" t="t"/>
              <a:pathLst>
                <a:path extrusionOk="0" h="546" w="1419">
                  <a:moveTo>
                    <a:pt x="194" y="545"/>
                  </a:moveTo>
                  <a:cubicBezTo>
                    <a:pt x="1418" y="479"/>
                    <a:pt x="207" y="1"/>
                    <a:pt x="1" y="271"/>
                  </a:cubicBezTo>
                  <a:cubicBezTo>
                    <a:pt x="228" y="288"/>
                    <a:pt x="209" y="417"/>
                    <a:pt x="19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
            <p:cNvSpPr/>
            <p:nvPr/>
          </p:nvSpPr>
          <p:spPr>
            <a:xfrm>
              <a:off x="8772305" y="2095403"/>
              <a:ext cx="34443" cy="10990"/>
            </a:xfrm>
            <a:custGeom>
              <a:rect b="b" l="l" r="r" t="t"/>
              <a:pathLst>
                <a:path extrusionOk="0" h="365" w="965">
                  <a:moveTo>
                    <a:pt x="964" y="364"/>
                  </a:moveTo>
                  <a:cubicBezTo>
                    <a:pt x="898" y="123"/>
                    <a:pt x="459" y="57"/>
                    <a:pt x="1" y="0"/>
                  </a:cubicBezTo>
                  <a:cubicBezTo>
                    <a:pt x="79" y="236"/>
                    <a:pt x="601" y="262"/>
                    <a:pt x="964"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
            <p:cNvSpPr/>
            <p:nvPr/>
          </p:nvSpPr>
          <p:spPr>
            <a:xfrm>
              <a:off x="9095424" y="1868505"/>
              <a:ext cx="36728" cy="16290"/>
            </a:xfrm>
            <a:custGeom>
              <a:rect b="b" l="l" r="r" t="t"/>
              <a:pathLst>
                <a:path extrusionOk="0" h="541" w="1029">
                  <a:moveTo>
                    <a:pt x="204" y="455"/>
                  </a:moveTo>
                  <a:cubicBezTo>
                    <a:pt x="793" y="541"/>
                    <a:pt x="1029" y="9"/>
                    <a:pt x="780" y="0"/>
                  </a:cubicBezTo>
                  <a:cubicBezTo>
                    <a:pt x="610" y="161"/>
                    <a:pt x="0" y="116"/>
                    <a:pt x="204"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
            <p:cNvSpPr/>
            <p:nvPr/>
          </p:nvSpPr>
          <p:spPr>
            <a:xfrm>
              <a:off x="835332" y="1796094"/>
              <a:ext cx="35193" cy="10147"/>
            </a:xfrm>
            <a:custGeom>
              <a:rect b="b" l="l" r="r" t="t"/>
              <a:pathLst>
                <a:path extrusionOk="0" h="337" w="986">
                  <a:moveTo>
                    <a:pt x="406" y="317"/>
                  </a:moveTo>
                  <a:cubicBezTo>
                    <a:pt x="484" y="163"/>
                    <a:pt x="655" y="336"/>
                    <a:pt x="986" y="317"/>
                  </a:cubicBezTo>
                  <a:lnTo>
                    <a:pt x="986" y="43"/>
                  </a:lnTo>
                  <a:cubicBezTo>
                    <a:pt x="612" y="1"/>
                    <a:pt x="0" y="289"/>
                    <a:pt x="406" y="3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
            <p:cNvSpPr/>
            <p:nvPr/>
          </p:nvSpPr>
          <p:spPr>
            <a:xfrm>
              <a:off x="808813" y="1732505"/>
              <a:ext cx="37549" cy="11111"/>
            </a:xfrm>
            <a:custGeom>
              <a:rect b="b" l="l" r="r" t="t"/>
              <a:pathLst>
                <a:path extrusionOk="0" h="369" w="1052">
                  <a:moveTo>
                    <a:pt x="960" y="249"/>
                  </a:moveTo>
                  <a:cubicBezTo>
                    <a:pt x="573" y="249"/>
                    <a:pt x="713" y="1"/>
                    <a:pt x="187" y="69"/>
                  </a:cubicBezTo>
                  <a:cubicBezTo>
                    <a:pt x="0" y="291"/>
                    <a:pt x="1051" y="369"/>
                    <a:pt x="960" y="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
            <p:cNvSpPr/>
            <p:nvPr/>
          </p:nvSpPr>
          <p:spPr>
            <a:xfrm>
              <a:off x="8669406" y="3421051"/>
              <a:ext cx="13777" cy="6745"/>
            </a:xfrm>
            <a:custGeom>
              <a:rect b="b" l="l" r="r" t="t"/>
              <a:pathLst>
                <a:path extrusionOk="0" h="224" w="386">
                  <a:moveTo>
                    <a:pt x="385" y="110"/>
                  </a:moveTo>
                  <a:cubicBezTo>
                    <a:pt x="345" y="0"/>
                    <a:pt x="171" y="54"/>
                    <a:pt x="0" y="110"/>
                  </a:cubicBezTo>
                  <a:cubicBezTo>
                    <a:pt x="3" y="199"/>
                    <a:pt x="338" y="223"/>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
            <p:cNvSpPr/>
            <p:nvPr/>
          </p:nvSpPr>
          <p:spPr>
            <a:xfrm>
              <a:off x="8066999" y="3423580"/>
              <a:ext cx="14063" cy="4215"/>
            </a:xfrm>
            <a:custGeom>
              <a:rect b="b" l="l" r="r" t="t"/>
              <a:pathLst>
                <a:path extrusionOk="0" h="140" w="394">
                  <a:moveTo>
                    <a:pt x="100" y="115"/>
                  </a:moveTo>
                  <a:cubicBezTo>
                    <a:pt x="156" y="139"/>
                    <a:pt x="393" y="71"/>
                    <a:pt x="294" y="23"/>
                  </a:cubicBezTo>
                  <a:cubicBezTo>
                    <a:pt x="242" y="1"/>
                    <a:pt x="0"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
            <p:cNvSpPr/>
            <p:nvPr/>
          </p:nvSpPr>
          <p:spPr>
            <a:xfrm>
              <a:off x="3244567" y="3421593"/>
              <a:ext cx="21665" cy="6383"/>
            </a:xfrm>
            <a:custGeom>
              <a:rect b="b" l="l" r="r" t="t"/>
              <a:pathLst>
                <a:path extrusionOk="0" h="212" w="607">
                  <a:moveTo>
                    <a:pt x="606" y="0"/>
                  </a:moveTo>
                  <a:lnTo>
                    <a:pt x="29" y="0"/>
                  </a:lnTo>
                  <a:cubicBezTo>
                    <a:pt x="1" y="161"/>
                    <a:pt x="221" y="212"/>
                    <a:pt x="606"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
            <p:cNvSpPr/>
            <p:nvPr/>
          </p:nvSpPr>
          <p:spPr>
            <a:xfrm>
              <a:off x="113821" y="3421443"/>
              <a:ext cx="23843" cy="5992"/>
            </a:xfrm>
            <a:custGeom>
              <a:rect b="b" l="l" r="r" t="t"/>
              <a:pathLst>
                <a:path extrusionOk="0" h="199" w="668">
                  <a:moveTo>
                    <a:pt x="579" y="5"/>
                  </a:moveTo>
                  <a:cubicBezTo>
                    <a:pt x="246" y="0"/>
                    <a:pt x="83" y="73"/>
                    <a:pt x="1" y="186"/>
                  </a:cubicBezTo>
                  <a:cubicBezTo>
                    <a:pt x="302" y="178"/>
                    <a:pt x="668" y="199"/>
                    <a:pt x="579" y="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
            <p:cNvSpPr/>
            <p:nvPr/>
          </p:nvSpPr>
          <p:spPr>
            <a:xfrm>
              <a:off x="2670678" y="3420810"/>
              <a:ext cx="14099" cy="4276"/>
            </a:xfrm>
            <a:custGeom>
              <a:rect b="b" l="l" r="r" t="t"/>
              <a:pathLst>
                <a:path extrusionOk="0" h="142" w="395">
                  <a:moveTo>
                    <a:pt x="292" y="26"/>
                  </a:moveTo>
                  <a:cubicBezTo>
                    <a:pt x="242" y="0"/>
                    <a:pt x="0" y="68"/>
                    <a:pt x="102" y="118"/>
                  </a:cubicBezTo>
                  <a:cubicBezTo>
                    <a:pt x="155" y="141"/>
                    <a:pt x="395"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
            <p:cNvSpPr/>
            <p:nvPr/>
          </p:nvSpPr>
          <p:spPr>
            <a:xfrm>
              <a:off x="6889989" y="3418101"/>
              <a:ext cx="14170" cy="4215"/>
            </a:xfrm>
            <a:custGeom>
              <a:rect b="b" l="l" r="r" t="t"/>
              <a:pathLst>
                <a:path extrusionOk="0" h="140" w="397">
                  <a:moveTo>
                    <a:pt x="101" y="116"/>
                  </a:moveTo>
                  <a:cubicBezTo>
                    <a:pt x="155" y="140"/>
                    <a:pt x="396" y="72"/>
                    <a:pt x="293" y="25"/>
                  </a:cubicBezTo>
                  <a:cubicBezTo>
                    <a:pt x="240" y="0"/>
                    <a:pt x="1" y="68"/>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
            <p:cNvSpPr/>
            <p:nvPr/>
          </p:nvSpPr>
          <p:spPr>
            <a:xfrm>
              <a:off x="5196732" y="3418101"/>
              <a:ext cx="14099" cy="4215"/>
            </a:xfrm>
            <a:custGeom>
              <a:rect b="b" l="l" r="r" t="t"/>
              <a:pathLst>
                <a:path extrusionOk="0" h="140" w="395">
                  <a:moveTo>
                    <a:pt x="294" y="25"/>
                  </a:moveTo>
                  <a:cubicBezTo>
                    <a:pt x="241" y="0"/>
                    <a:pt x="1" y="68"/>
                    <a:pt x="102" y="116"/>
                  </a:cubicBezTo>
                  <a:cubicBezTo>
                    <a:pt x="155" y="140"/>
                    <a:pt x="395"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
            <p:cNvSpPr/>
            <p:nvPr/>
          </p:nvSpPr>
          <p:spPr>
            <a:xfrm>
              <a:off x="1827636" y="3405154"/>
              <a:ext cx="39761" cy="13730"/>
            </a:xfrm>
            <a:custGeom>
              <a:rect b="b" l="l" r="r" t="t"/>
              <a:pathLst>
                <a:path extrusionOk="0" h="456" w="1114">
                  <a:moveTo>
                    <a:pt x="577" y="1"/>
                  </a:moveTo>
                  <a:cubicBezTo>
                    <a:pt x="405" y="161"/>
                    <a:pt x="113" y="266"/>
                    <a:pt x="0" y="455"/>
                  </a:cubicBezTo>
                  <a:cubicBezTo>
                    <a:pt x="388" y="449"/>
                    <a:pt x="1114" y="142"/>
                    <a:pt x="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
            <p:cNvSpPr/>
            <p:nvPr/>
          </p:nvSpPr>
          <p:spPr>
            <a:xfrm>
              <a:off x="1665738" y="3415331"/>
              <a:ext cx="14134" cy="4246"/>
            </a:xfrm>
            <a:custGeom>
              <a:rect b="b" l="l" r="r" t="t"/>
              <a:pathLst>
                <a:path extrusionOk="0" h="141" w="396">
                  <a:moveTo>
                    <a:pt x="101" y="117"/>
                  </a:moveTo>
                  <a:cubicBezTo>
                    <a:pt x="154" y="141"/>
                    <a:pt x="396" y="73"/>
                    <a:pt x="291" y="24"/>
                  </a:cubicBezTo>
                  <a:cubicBezTo>
                    <a:pt x="239" y="1"/>
                    <a:pt x="0" y="69"/>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
            <p:cNvSpPr/>
            <p:nvPr/>
          </p:nvSpPr>
          <p:spPr>
            <a:xfrm>
              <a:off x="1087602" y="3412621"/>
              <a:ext cx="14063" cy="4276"/>
            </a:xfrm>
            <a:custGeom>
              <a:rect b="b" l="l" r="r" t="t"/>
              <a:pathLst>
                <a:path extrusionOk="0" h="142" w="394">
                  <a:moveTo>
                    <a:pt x="100" y="117"/>
                  </a:moveTo>
                  <a:cubicBezTo>
                    <a:pt x="151" y="142"/>
                    <a:pt x="393" y="74"/>
                    <a:pt x="290" y="27"/>
                  </a:cubicBezTo>
                  <a:cubicBezTo>
                    <a:pt x="241" y="1"/>
                    <a:pt x="0"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7"/>
            <p:cNvSpPr/>
            <p:nvPr/>
          </p:nvSpPr>
          <p:spPr>
            <a:xfrm>
              <a:off x="2732675" y="3409881"/>
              <a:ext cx="13991" cy="4246"/>
            </a:xfrm>
            <a:custGeom>
              <a:rect b="b" l="l" r="r" t="t"/>
              <a:pathLst>
                <a:path extrusionOk="0" h="141" w="392">
                  <a:moveTo>
                    <a:pt x="100" y="117"/>
                  </a:moveTo>
                  <a:cubicBezTo>
                    <a:pt x="152" y="140"/>
                    <a:pt x="391" y="72"/>
                    <a:pt x="295" y="25"/>
                  </a:cubicBezTo>
                  <a:cubicBezTo>
                    <a:pt x="237" y="0"/>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
            <p:cNvSpPr/>
            <p:nvPr/>
          </p:nvSpPr>
          <p:spPr>
            <a:xfrm>
              <a:off x="2867019" y="3405154"/>
              <a:ext cx="13813" cy="5510"/>
            </a:xfrm>
            <a:custGeom>
              <a:rect b="b" l="l" r="r" t="t"/>
              <a:pathLst>
                <a:path extrusionOk="0" h="183" w="387">
                  <a:moveTo>
                    <a:pt x="387" y="1"/>
                  </a:moveTo>
                  <a:lnTo>
                    <a:pt x="0" y="1"/>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
            <p:cNvSpPr/>
            <p:nvPr/>
          </p:nvSpPr>
          <p:spPr>
            <a:xfrm>
              <a:off x="6556306" y="3402053"/>
              <a:ext cx="6889" cy="6233"/>
            </a:xfrm>
            <a:custGeom>
              <a:rect b="b" l="l" r="r" t="t"/>
              <a:pathLst>
                <a:path extrusionOk="0" h="207" w="193">
                  <a:moveTo>
                    <a:pt x="193" y="104"/>
                  </a:moveTo>
                  <a:cubicBezTo>
                    <a:pt x="193" y="53"/>
                    <a:pt x="36" y="1"/>
                    <a:pt x="1" y="104"/>
                  </a:cubicBezTo>
                  <a:cubicBezTo>
                    <a:pt x="1" y="155"/>
                    <a:pt x="157" y="207"/>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
            <p:cNvSpPr/>
            <p:nvPr/>
          </p:nvSpPr>
          <p:spPr>
            <a:xfrm>
              <a:off x="4222952" y="3402053"/>
              <a:ext cx="6924" cy="6233"/>
            </a:xfrm>
            <a:custGeom>
              <a:rect b="b" l="l" r="r" t="t"/>
              <a:pathLst>
                <a:path extrusionOk="0" h="207" w="194">
                  <a:moveTo>
                    <a:pt x="194" y="104"/>
                  </a:moveTo>
                  <a:cubicBezTo>
                    <a:pt x="194" y="53"/>
                    <a:pt x="37" y="1"/>
                    <a:pt x="1" y="104"/>
                  </a:cubicBezTo>
                  <a:cubicBezTo>
                    <a:pt x="1" y="155"/>
                    <a:pt x="155"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
            <p:cNvSpPr/>
            <p:nvPr/>
          </p:nvSpPr>
          <p:spPr>
            <a:xfrm>
              <a:off x="536948" y="3404371"/>
              <a:ext cx="14063" cy="4306"/>
            </a:xfrm>
            <a:custGeom>
              <a:rect b="b" l="l" r="r" t="t"/>
              <a:pathLst>
                <a:path extrusionOk="0" h="143" w="394">
                  <a:moveTo>
                    <a:pt x="293" y="27"/>
                  </a:moveTo>
                  <a:cubicBezTo>
                    <a:pt x="237" y="1"/>
                    <a:pt x="1" y="70"/>
                    <a:pt x="100" y="117"/>
                  </a:cubicBezTo>
                  <a:cubicBezTo>
                    <a:pt x="152" y="143"/>
                    <a:pt x="394"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
            <p:cNvSpPr/>
            <p:nvPr/>
          </p:nvSpPr>
          <p:spPr>
            <a:xfrm>
              <a:off x="5475664" y="3396934"/>
              <a:ext cx="20737" cy="8250"/>
            </a:xfrm>
            <a:custGeom>
              <a:rect b="b" l="l" r="r" t="t"/>
              <a:pathLst>
                <a:path extrusionOk="0" h="274" w="581">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7"/>
            <p:cNvSpPr/>
            <p:nvPr/>
          </p:nvSpPr>
          <p:spPr>
            <a:xfrm>
              <a:off x="4844918" y="3396513"/>
              <a:ext cx="33551" cy="15868"/>
            </a:xfrm>
            <a:custGeom>
              <a:rect b="b" l="l" r="r" t="t"/>
              <a:pathLst>
                <a:path extrusionOk="0" h="527" w="940">
                  <a:moveTo>
                    <a:pt x="895" y="196"/>
                  </a:moveTo>
                  <a:cubicBezTo>
                    <a:pt x="939" y="142"/>
                    <a:pt x="604" y="1"/>
                    <a:pt x="510" y="15"/>
                  </a:cubicBezTo>
                  <a:cubicBezTo>
                    <a:pt x="1" y="89"/>
                    <a:pt x="633" y="527"/>
                    <a:pt x="895" y="1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
            <p:cNvSpPr/>
            <p:nvPr/>
          </p:nvSpPr>
          <p:spPr>
            <a:xfrm>
              <a:off x="416667" y="3388173"/>
              <a:ext cx="40333" cy="14694"/>
            </a:xfrm>
            <a:custGeom>
              <a:rect b="b" l="l" r="r" t="t"/>
              <a:pathLst>
                <a:path extrusionOk="0" h="488" w="1130">
                  <a:moveTo>
                    <a:pt x="770" y="383"/>
                  </a:moveTo>
                  <a:cubicBezTo>
                    <a:pt x="1129" y="80"/>
                    <a:pt x="79" y="1"/>
                    <a:pt x="0" y="201"/>
                  </a:cubicBezTo>
                  <a:cubicBezTo>
                    <a:pt x="302" y="240"/>
                    <a:pt x="165" y="488"/>
                    <a:pt x="770" y="3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
            <p:cNvSpPr/>
            <p:nvPr/>
          </p:nvSpPr>
          <p:spPr>
            <a:xfrm>
              <a:off x="822733" y="3377815"/>
              <a:ext cx="50398" cy="17464"/>
            </a:xfrm>
            <a:custGeom>
              <a:rect b="b" l="l" r="r" t="t"/>
              <a:pathLst>
                <a:path extrusionOk="0" h="580" w="1412">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
            <p:cNvSpPr/>
            <p:nvPr/>
          </p:nvSpPr>
          <p:spPr>
            <a:xfrm>
              <a:off x="1189645" y="3375106"/>
              <a:ext cx="71992" cy="13941"/>
            </a:xfrm>
            <a:custGeom>
              <a:rect b="b" l="l" r="r" t="t"/>
              <a:pathLst>
                <a:path extrusionOk="0" h="463" w="2017">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
            <p:cNvSpPr/>
            <p:nvPr/>
          </p:nvSpPr>
          <p:spPr>
            <a:xfrm>
              <a:off x="6690364" y="3382512"/>
              <a:ext cx="14099" cy="4246"/>
            </a:xfrm>
            <a:custGeom>
              <a:rect b="b" l="l" r="r" t="t"/>
              <a:pathLst>
                <a:path extrusionOk="0" h="141" w="395">
                  <a:moveTo>
                    <a:pt x="101" y="117"/>
                  </a:moveTo>
                  <a:cubicBezTo>
                    <a:pt x="156" y="141"/>
                    <a:pt x="395" y="73"/>
                    <a:pt x="293" y="26"/>
                  </a:cubicBezTo>
                  <a:cubicBezTo>
                    <a:pt x="244" y="1"/>
                    <a:pt x="0"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
            <p:cNvSpPr/>
            <p:nvPr/>
          </p:nvSpPr>
          <p:spPr>
            <a:xfrm>
              <a:off x="6611343" y="3377815"/>
              <a:ext cx="13813" cy="5510"/>
            </a:xfrm>
            <a:custGeom>
              <a:rect b="b" l="l" r="r" t="t"/>
              <a:pathLst>
                <a:path extrusionOk="0" h="183" w="387">
                  <a:moveTo>
                    <a:pt x="0" y="183"/>
                  </a:moveTo>
                  <a:lnTo>
                    <a:pt x="387" y="183"/>
                  </a:lnTo>
                  <a:lnTo>
                    <a:pt x="387"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
            <p:cNvSpPr/>
            <p:nvPr/>
          </p:nvSpPr>
          <p:spPr>
            <a:xfrm>
              <a:off x="5234673" y="3377243"/>
              <a:ext cx="13777" cy="6775"/>
            </a:xfrm>
            <a:custGeom>
              <a:rect b="b" l="l" r="r" t="t"/>
              <a:pathLst>
                <a:path extrusionOk="0" h="225" w="386">
                  <a:moveTo>
                    <a:pt x="385" y="111"/>
                  </a:moveTo>
                  <a:cubicBezTo>
                    <a:pt x="346" y="1"/>
                    <a:pt x="174" y="55"/>
                    <a:pt x="0" y="111"/>
                  </a:cubicBezTo>
                  <a:cubicBezTo>
                    <a:pt x="5" y="202"/>
                    <a:pt x="341" y="224"/>
                    <a:pt x="385"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7"/>
            <p:cNvSpPr/>
            <p:nvPr/>
          </p:nvSpPr>
          <p:spPr>
            <a:xfrm>
              <a:off x="8006537" y="3366886"/>
              <a:ext cx="44687" cy="16440"/>
            </a:xfrm>
            <a:custGeom>
              <a:rect b="b" l="l" r="r" t="t"/>
              <a:pathLst>
                <a:path extrusionOk="0" h="546" w="1252">
                  <a:moveTo>
                    <a:pt x="638" y="0"/>
                  </a:moveTo>
                  <a:cubicBezTo>
                    <a:pt x="616" y="173"/>
                    <a:pt x="0" y="64"/>
                    <a:pt x="59" y="273"/>
                  </a:cubicBezTo>
                  <a:cubicBezTo>
                    <a:pt x="397" y="546"/>
                    <a:pt x="1252" y="143"/>
                    <a:pt x="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7"/>
            <p:cNvSpPr/>
            <p:nvPr/>
          </p:nvSpPr>
          <p:spPr>
            <a:xfrm>
              <a:off x="6683547" y="3374323"/>
              <a:ext cx="14027" cy="4306"/>
            </a:xfrm>
            <a:custGeom>
              <a:rect b="b" l="l" r="r" t="t"/>
              <a:pathLst>
                <a:path extrusionOk="0" h="143" w="393">
                  <a:moveTo>
                    <a:pt x="292" y="26"/>
                  </a:moveTo>
                  <a:cubicBezTo>
                    <a:pt x="242" y="0"/>
                    <a:pt x="1" y="69"/>
                    <a:pt x="103" y="116"/>
                  </a:cubicBezTo>
                  <a:cubicBezTo>
                    <a:pt x="152" y="142"/>
                    <a:pt x="392"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
            <p:cNvSpPr/>
            <p:nvPr/>
          </p:nvSpPr>
          <p:spPr>
            <a:xfrm>
              <a:off x="9075543" y="3369626"/>
              <a:ext cx="13777" cy="5510"/>
            </a:xfrm>
            <a:custGeom>
              <a:rect b="b" l="l" r="r" t="t"/>
              <a:pathLst>
                <a:path extrusionOk="0" h="183" w="386">
                  <a:moveTo>
                    <a:pt x="385" y="1"/>
                  </a:moveTo>
                  <a:lnTo>
                    <a:pt x="0" y="1"/>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
            <p:cNvSpPr/>
            <p:nvPr/>
          </p:nvSpPr>
          <p:spPr>
            <a:xfrm>
              <a:off x="5841969" y="3359780"/>
              <a:ext cx="22165" cy="16169"/>
            </a:xfrm>
            <a:custGeom>
              <a:rect b="b" l="l" r="r" t="t"/>
              <a:pathLst>
                <a:path extrusionOk="0" h="537" w="621">
                  <a:moveTo>
                    <a:pt x="343" y="509"/>
                  </a:moveTo>
                  <a:cubicBezTo>
                    <a:pt x="403" y="385"/>
                    <a:pt x="620" y="334"/>
                    <a:pt x="538" y="144"/>
                  </a:cubicBezTo>
                  <a:cubicBezTo>
                    <a:pt x="0" y="0"/>
                    <a:pt x="4" y="537"/>
                    <a:pt x="343" y="5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
            <p:cNvSpPr/>
            <p:nvPr/>
          </p:nvSpPr>
          <p:spPr>
            <a:xfrm>
              <a:off x="5410169" y="3368843"/>
              <a:ext cx="14099" cy="4306"/>
            </a:xfrm>
            <a:custGeom>
              <a:rect b="b" l="l" r="r" t="t"/>
              <a:pathLst>
                <a:path extrusionOk="0" h="143" w="395">
                  <a:moveTo>
                    <a:pt x="291" y="27"/>
                  </a:moveTo>
                  <a:cubicBezTo>
                    <a:pt x="238" y="1"/>
                    <a:pt x="0" y="71"/>
                    <a:pt x="98" y="117"/>
                  </a:cubicBezTo>
                  <a:cubicBezTo>
                    <a:pt x="150" y="143"/>
                    <a:pt x="394" y="72"/>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
            <p:cNvSpPr/>
            <p:nvPr/>
          </p:nvSpPr>
          <p:spPr>
            <a:xfrm>
              <a:off x="2537012" y="3359780"/>
              <a:ext cx="47757" cy="17404"/>
            </a:xfrm>
            <a:custGeom>
              <a:rect b="b" l="l" r="r" t="t"/>
              <a:pathLst>
                <a:path extrusionOk="0" h="578" w="1338">
                  <a:moveTo>
                    <a:pt x="182" y="328"/>
                  </a:moveTo>
                  <a:cubicBezTo>
                    <a:pt x="478" y="577"/>
                    <a:pt x="1314" y="324"/>
                    <a:pt x="1337" y="145"/>
                  </a:cubicBezTo>
                  <a:cubicBezTo>
                    <a:pt x="940" y="201"/>
                    <a:pt x="0" y="0"/>
                    <a:pt x="182"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
            <p:cNvSpPr/>
            <p:nvPr/>
          </p:nvSpPr>
          <p:spPr>
            <a:xfrm>
              <a:off x="1440273" y="3354662"/>
              <a:ext cx="26591" cy="12255"/>
            </a:xfrm>
            <a:custGeom>
              <a:rect b="b" l="l" r="r" t="t"/>
              <a:pathLst>
                <a:path extrusionOk="0" h="407" w="745">
                  <a:moveTo>
                    <a:pt x="439" y="406"/>
                  </a:moveTo>
                  <a:cubicBezTo>
                    <a:pt x="745" y="272"/>
                    <a:pt x="655" y="0"/>
                    <a:pt x="54" y="43"/>
                  </a:cubicBezTo>
                  <a:cubicBezTo>
                    <a:pt x="1" y="250"/>
                    <a:pt x="100" y="384"/>
                    <a:pt x="439" y="4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
            <p:cNvSpPr/>
            <p:nvPr/>
          </p:nvSpPr>
          <p:spPr>
            <a:xfrm>
              <a:off x="8886091" y="3360684"/>
              <a:ext cx="14170" cy="4276"/>
            </a:xfrm>
            <a:custGeom>
              <a:rect b="b" l="l" r="r" t="t"/>
              <a:pathLst>
                <a:path extrusionOk="0" h="142" w="397">
                  <a:moveTo>
                    <a:pt x="100" y="115"/>
                  </a:moveTo>
                  <a:cubicBezTo>
                    <a:pt x="155" y="141"/>
                    <a:pt x="396" y="73"/>
                    <a:pt x="293" y="26"/>
                  </a:cubicBezTo>
                  <a:cubicBezTo>
                    <a:pt x="242"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
            <p:cNvSpPr/>
            <p:nvPr/>
          </p:nvSpPr>
          <p:spPr>
            <a:xfrm>
              <a:off x="8941270" y="3357974"/>
              <a:ext cx="13956" cy="4215"/>
            </a:xfrm>
            <a:custGeom>
              <a:rect b="b" l="l" r="r" t="t"/>
              <a:pathLst>
                <a:path extrusionOk="0" h="140" w="391">
                  <a:moveTo>
                    <a:pt x="292" y="25"/>
                  </a:moveTo>
                  <a:cubicBezTo>
                    <a:pt x="236" y="0"/>
                    <a:pt x="0" y="68"/>
                    <a:pt x="98" y="116"/>
                  </a:cubicBezTo>
                  <a:cubicBezTo>
                    <a:pt x="151" y="140"/>
                    <a:pt x="390"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
            <p:cNvSpPr/>
            <p:nvPr/>
          </p:nvSpPr>
          <p:spPr>
            <a:xfrm>
              <a:off x="6907335" y="3348339"/>
              <a:ext cx="26591" cy="15236"/>
            </a:xfrm>
            <a:custGeom>
              <a:rect b="b" l="l" r="r" t="t"/>
              <a:pathLst>
                <a:path extrusionOk="0" h="506" w="745">
                  <a:moveTo>
                    <a:pt x="0" y="434"/>
                  </a:moveTo>
                  <a:cubicBezTo>
                    <a:pt x="744" y="505"/>
                    <a:pt x="744" y="0"/>
                    <a:pt x="0" y="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
            <p:cNvSpPr/>
            <p:nvPr/>
          </p:nvSpPr>
          <p:spPr>
            <a:xfrm>
              <a:off x="2619139" y="3355234"/>
              <a:ext cx="13777" cy="7467"/>
            </a:xfrm>
            <a:custGeom>
              <a:rect b="b" l="l" r="r" t="t"/>
              <a:pathLst>
                <a:path extrusionOk="0" h="248" w="386">
                  <a:moveTo>
                    <a:pt x="386" y="116"/>
                  </a:moveTo>
                  <a:cubicBezTo>
                    <a:pt x="385" y="24"/>
                    <a:pt x="50" y="1"/>
                    <a:pt x="1" y="116"/>
                  </a:cubicBezTo>
                  <a:cubicBezTo>
                    <a:pt x="217" y="105"/>
                    <a:pt x="300" y="248"/>
                    <a:pt x="386"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
            <p:cNvSpPr/>
            <p:nvPr/>
          </p:nvSpPr>
          <p:spPr>
            <a:xfrm>
              <a:off x="865599" y="3339517"/>
              <a:ext cx="41653" cy="18819"/>
            </a:xfrm>
            <a:custGeom>
              <a:rect b="b" l="l" r="r" t="t"/>
              <a:pathLst>
                <a:path extrusionOk="0" h="625" w="1167">
                  <a:moveTo>
                    <a:pt x="725" y="546"/>
                  </a:moveTo>
                  <a:cubicBezTo>
                    <a:pt x="1166" y="340"/>
                    <a:pt x="596" y="146"/>
                    <a:pt x="340" y="1"/>
                  </a:cubicBezTo>
                  <a:cubicBezTo>
                    <a:pt x="45" y="138"/>
                    <a:pt x="1" y="625"/>
                    <a:pt x="725"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
            <p:cNvSpPr/>
            <p:nvPr/>
          </p:nvSpPr>
          <p:spPr>
            <a:xfrm>
              <a:off x="6132858" y="3347044"/>
              <a:ext cx="14170" cy="4276"/>
            </a:xfrm>
            <a:custGeom>
              <a:rect b="b" l="l" r="r" t="t"/>
              <a:pathLst>
                <a:path extrusionOk="0" h="142" w="397">
                  <a:moveTo>
                    <a:pt x="296" y="25"/>
                  </a:moveTo>
                  <a:cubicBezTo>
                    <a:pt x="241" y="0"/>
                    <a:pt x="1" y="69"/>
                    <a:pt x="102" y="115"/>
                  </a:cubicBezTo>
                  <a:cubicBezTo>
                    <a:pt x="155" y="141"/>
                    <a:pt x="396" y="71"/>
                    <a:pt x="296"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7"/>
            <p:cNvSpPr/>
            <p:nvPr/>
          </p:nvSpPr>
          <p:spPr>
            <a:xfrm>
              <a:off x="6052908" y="3345027"/>
              <a:ext cx="21665" cy="6444"/>
            </a:xfrm>
            <a:custGeom>
              <a:rect b="b" l="l" r="r" t="t"/>
              <a:pathLst>
                <a:path extrusionOk="0" h="214" w="607">
                  <a:moveTo>
                    <a:pt x="606" y="182"/>
                  </a:moveTo>
                  <a:lnTo>
                    <a:pt x="606" y="1"/>
                  </a:lnTo>
                  <a:lnTo>
                    <a:pt x="27" y="1"/>
                  </a:lnTo>
                  <a:cubicBezTo>
                    <a:pt x="1" y="162"/>
                    <a:pt x="217" y="213"/>
                    <a:pt x="606"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
            <p:cNvSpPr/>
            <p:nvPr/>
          </p:nvSpPr>
          <p:spPr>
            <a:xfrm>
              <a:off x="1387485" y="3335242"/>
              <a:ext cx="20238" cy="13670"/>
            </a:xfrm>
            <a:custGeom>
              <a:rect b="b" l="l" r="r" t="t"/>
              <a:pathLst>
                <a:path extrusionOk="0" h="454" w="567">
                  <a:moveTo>
                    <a:pt x="376" y="417"/>
                  </a:moveTo>
                  <a:cubicBezTo>
                    <a:pt x="386" y="362"/>
                    <a:pt x="403" y="309"/>
                    <a:pt x="566" y="326"/>
                  </a:cubicBezTo>
                  <a:lnTo>
                    <a:pt x="566" y="144"/>
                  </a:lnTo>
                  <a:cubicBezTo>
                    <a:pt x="95" y="1"/>
                    <a:pt x="1" y="454"/>
                    <a:pt x="376" y="4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
            <p:cNvSpPr/>
            <p:nvPr/>
          </p:nvSpPr>
          <p:spPr>
            <a:xfrm>
              <a:off x="5244988" y="3341535"/>
              <a:ext cx="14063" cy="4276"/>
            </a:xfrm>
            <a:custGeom>
              <a:rect b="b" l="l" r="r" t="t"/>
              <a:pathLst>
                <a:path extrusionOk="0" h="142" w="394">
                  <a:moveTo>
                    <a:pt x="295" y="25"/>
                  </a:moveTo>
                  <a:cubicBezTo>
                    <a:pt x="240" y="0"/>
                    <a:pt x="1" y="70"/>
                    <a:pt x="96" y="117"/>
                  </a:cubicBezTo>
                  <a:cubicBezTo>
                    <a:pt x="154" y="141"/>
                    <a:pt x="394" y="71"/>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7"/>
            <p:cNvSpPr/>
            <p:nvPr/>
          </p:nvSpPr>
          <p:spPr>
            <a:xfrm>
              <a:off x="84304" y="3336777"/>
              <a:ext cx="22629" cy="8280"/>
            </a:xfrm>
            <a:custGeom>
              <a:rect b="b" l="l" r="r" t="t"/>
              <a:pathLst>
                <a:path extrusionOk="0" h="275" w="634">
                  <a:moveTo>
                    <a:pt x="633" y="275"/>
                  </a:moveTo>
                  <a:lnTo>
                    <a:pt x="633" y="0"/>
                  </a:lnTo>
                  <a:lnTo>
                    <a:pt x="247" y="0"/>
                  </a:lnTo>
                  <a:cubicBezTo>
                    <a:pt x="236" y="118"/>
                    <a:pt x="0" y="128"/>
                    <a:pt x="55"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
            <p:cNvSpPr/>
            <p:nvPr/>
          </p:nvSpPr>
          <p:spPr>
            <a:xfrm>
              <a:off x="8428486" y="3336506"/>
              <a:ext cx="6924" cy="6142"/>
            </a:xfrm>
            <a:custGeom>
              <a:rect b="b" l="l" r="r" t="t"/>
              <a:pathLst>
                <a:path extrusionOk="0" h="204" w="194">
                  <a:moveTo>
                    <a:pt x="192" y="102"/>
                  </a:moveTo>
                  <a:cubicBezTo>
                    <a:pt x="194" y="53"/>
                    <a:pt x="37" y="0"/>
                    <a:pt x="0" y="102"/>
                  </a:cubicBezTo>
                  <a:cubicBezTo>
                    <a:pt x="0" y="152"/>
                    <a:pt x="157" y="204"/>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
            <p:cNvSpPr/>
            <p:nvPr/>
          </p:nvSpPr>
          <p:spPr>
            <a:xfrm>
              <a:off x="5282892" y="3331388"/>
              <a:ext cx="22629" cy="13670"/>
            </a:xfrm>
            <a:custGeom>
              <a:rect b="b" l="l" r="r" t="t"/>
              <a:pathLst>
                <a:path extrusionOk="0" h="454" w="634">
                  <a:moveTo>
                    <a:pt x="580" y="362"/>
                  </a:moveTo>
                  <a:cubicBezTo>
                    <a:pt x="633" y="155"/>
                    <a:pt x="534" y="22"/>
                    <a:pt x="195" y="1"/>
                  </a:cubicBezTo>
                  <a:cubicBezTo>
                    <a:pt x="239" y="160"/>
                    <a:pt x="0" y="454"/>
                    <a:pt x="580"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
            <p:cNvSpPr/>
            <p:nvPr/>
          </p:nvSpPr>
          <p:spPr>
            <a:xfrm>
              <a:off x="3965685" y="3320429"/>
              <a:ext cx="57358" cy="21890"/>
            </a:xfrm>
            <a:custGeom>
              <a:rect b="b" l="l" r="r" t="t"/>
              <a:pathLst>
                <a:path extrusionOk="0" h="727" w="1607">
                  <a:moveTo>
                    <a:pt x="1037" y="726"/>
                  </a:moveTo>
                  <a:cubicBezTo>
                    <a:pt x="1606" y="369"/>
                    <a:pt x="632" y="111"/>
                    <a:pt x="72" y="0"/>
                  </a:cubicBezTo>
                  <a:cubicBezTo>
                    <a:pt x="1" y="427"/>
                    <a:pt x="418" y="623"/>
                    <a:pt x="1037" y="7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
            <p:cNvSpPr/>
            <p:nvPr/>
          </p:nvSpPr>
          <p:spPr>
            <a:xfrm>
              <a:off x="8452542" y="3333345"/>
              <a:ext cx="14027" cy="4246"/>
            </a:xfrm>
            <a:custGeom>
              <a:rect b="b" l="l" r="r" t="t"/>
              <a:pathLst>
                <a:path extrusionOk="0" h="141" w="393">
                  <a:moveTo>
                    <a:pt x="99" y="114"/>
                  </a:moveTo>
                  <a:cubicBezTo>
                    <a:pt x="153" y="141"/>
                    <a:pt x="393" y="70"/>
                    <a:pt x="292" y="24"/>
                  </a:cubicBezTo>
                  <a:cubicBezTo>
                    <a:pt x="238" y="1"/>
                    <a:pt x="0" y="69"/>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
            <p:cNvSpPr/>
            <p:nvPr/>
          </p:nvSpPr>
          <p:spPr>
            <a:xfrm>
              <a:off x="578244" y="3333345"/>
              <a:ext cx="14099" cy="4246"/>
            </a:xfrm>
            <a:custGeom>
              <a:rect b="b" l="l" r="r" t="t"/>
              <a:pathLst>
                <a:path extrusionOk="0" h="141" w="395">
                  <a:moveTo>
                    <a:pt x="101" y="114"/>
                  </a:moveTo>
                  <a:cubicBezTo>
                    <a:pt x="154" y="141"/>
                    <a:pt x="394" y="70"/>
                    <a:pt x="294" y="24"/>
                  </a:cubicBezTo>
                  <a:cubicBezTo>
                    <a:pt x="240" y="1"/>
                    <a:pt x="0" y="69"/>
                    <a:pt x="101"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
            <p:cNvSpPr/>
            <p:nvPr/>
          </p:nvSpPr>
          <p:spPr>
            <a:xfrm>
              <a:off x="5196732" y="3330575"/>
              <a:ext cx="14099" cy="4276"/>
            </a:xfrm>
            <a:custGeom>
              <a:rect b="b" l="l" r="r" t="t"/>
              <a:pathLst>
                <a:path extrusionOk="0" h="142" w="395">
                  <a:moveTo>
                    <a:pt x="294" y="28"/>
                  </a:moveTo>
                  <a:cubicBezTo>
                    <a:pt x="241" y="0"/>
                    <a:pt x="1" y="71"/>
                    <a:pt x="102" y="116"/>
                  </a:cubicBezTo>
                  <a:cubicBezTo>
                    <a:pt x="155" y="141"/>
                    <a:pt x="395" y="73"/>
                    <a:pt x="294"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
            <p:cNvSpPr/>
            <p:nvPr/>
          </p:nvSpPr>
          <p:spPr>
            <a:xfrm>
              <a:off x="1655495" y="3321934"/>
              <a:ext cx="34872" cy="15296"/>
            </a:xfrm>
            <a:custGeom>
              <a:rect b="b" l="l" r="r" t="t"/>
              <a:pathLst>
                <a:path extrusionOk="0" h="508" w="977">
                  <a:moveTo>
                    <a:pt x="773" y="403"/>
                  </a:moveTo>
                  <a:cubicBezTo>
                    <a:pt x="977" y="174"/>
                    <a:pt x="122" y="0"/>
                    <a:pt x="0" y="222"/>
                  </a:cubicBezTo>
                  <a:cubicBezTo>
                    <a:pt x="307" y="260"/>
                    <a:pt x="166" y="508"/>
                    <a:pt x="773" y="4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
            <p:cNvSpPr/>
            <p:nvPr/>
          </p:nvSpPr>
          <p:spPr>
            <a:xfrm>
              <a:off x="323796" y="3328257"/>
              <a:ext cx="23985" cy="5841"/>
            </a:xfrm>
            <a:custGeom>
              <a:rect b="b" l="l" r="r" t="t"/>
              <a:pathLst>
                <a:path extrusionOk="0" h="194" w="672">
                  <a:moveTo>
                    <a:pt x="479" y="193"/>
                  </a:moveTo>
                  <a:cubicBezTo>
                    <a:pt x="479" y="102"/>
                    <a:pt x="634" y="86"/>
                    <a:pt x="672" y="12"/>
                  </a:cubicBezTo>
                  <a:cubicBezTo>
                    <a:pt x="368" y="22"/>
                    <a:pt x="1" y="0"/>
                    <a:pt x="92" y="1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
            <p:cNvSpPr/>
            <p:nvPr/>
          </p:nvSpPr>
          <p:spPr>
            <a:xfrm>
              <a:off x="2564138" y="3328588"/>
              <a:ext cx="13777" cy="2830"/>
            </a:xfrm>
            <a:custGeom>
              <a:rect b="b" l="l" r="r" t="t"/>
              <a:pathLst>
                <a:path extrusionOk="0" h="94" w="386">
                  <a:moveTo>
                    <a:pt x="0" y="94"/>
                  </a:moveTo>
                  <a:cubicBezTo>
                    <a:pt x="149" y="71"/>
                    <a:pt x="379" y="90"/>
                    <a:pt x="385" y="1"/>
                  </a:cubicBezTo>
                  <a:cubicBezTo>
                    <a:pt x="238" y="23"/>
                    <a:pt x="5" y="4"/>
                    <a:pt x="0" y="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
            <p:cNvSpPr/>
            <p:nvPr/>
          </p:nvSpPr>
          <p:spPr>
            <a:xfrm>
              <a:off x="1934177" y="3327865"/>
              <a:ext cx="14170" cy="4276"/>
            </a:xfrm>
            <a:custGeom>
              <a:rect b="b" l="l" r="r" t="t"/>
              <a:pathLst>
                <a:path extrusionOk="0" h="142" w="397">
                  <a:moveTo>
                    <a:pt x="294" y="24"/>
                  </a:moveTo>
                  <a:cubicBezTo>
                    <a:pt x="240" y="0"/>
                    <a:pt x="1" y="68"/>
                    <a:pt x="103" y="115"/>
                  </a:cubicBezTo>
                  <a:cubicBezTo>
                    <a:pt x="155" y="141"/>
                    <a:pt x="396"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
            <p:cNvSpPr/>
            <p:nvPr/>
          </p:nvSpPr>
          <p:spPr>
            <a:xfrm>
              <a:off x="7013875" y="3316936"/>
              <a:ext cx="14063" cy="4276"/>
            </a:xfrm>
            <a:custGeom>
              <a:rect b="b" l="l" r="r" t="t"/>
              <a:pathLst>
                <a:path extrusionOk="0" h="142" w="394">
                  <a:moveTo>
                    <a:pt x="102" y="116"/>
                  </a:moveTo>
                  <a:cubicBezTo>
                    <a:pt x="157" y="141"/>
                    <a:pt x="393" y="72"/>
                    <a:pt x="296" y="25"/>
                  </a:cubicBezTo>
                  <a:cubicBezTo>
                    <a:pt x="242" y="0"/>
                    <a:pt x="1" y="69"/>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
            <p:cNvSpPr/>
            <p:nvPr/>
          </p:nvSpPr>
          <p:spPr>
            <a:xfrm>
              <a:off x="5503218" y="3309469"/>
              <a:ext cx="33622" cy="17313"/>
            </a:xfrm>
            <a:custGeom>
              <a:rect b="b" l="l" r="r" t="t"/>
              <a:pathLst>
                <a:path extrusionOk="0" h="575" w="942">
                  <a:moveTo>
                    <a:pt x="0" y="90"/>
                  </a:moveTo>
                  <a:lnTo>
                    <a:pt x="0" y="273"/>
                  </a:lnTo>
                  <a:cubicBezTo>
                    <a:pt x="355" y="575"/>
                    <a:pt x="941" y="0"/>
                    <a:pt x="0" y="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
            <p:cNvSpPr/>
            <p:nvPr/>
          </p:nvSpPr>
          <p:spPr>
            <a:xfrm>
              <a:off x="4453450" y="3316936"/>
              <a:ext cx="14063" cy="4276"/>
            </a:xfrm>
            <a:custGeom>
              <a:rect b="b" l="l" r="r" t="t"/>
              <a:pathLst>
                <a:path extrusionOk="0" h="142" w="394">
                  <a:moveTo>
                    <a:pt x="294" y="25"/>
                  </a:moveTo>
                  <a:cubicBezTo>
                    <a:pt x="239" y="0"/>
                    <a:pt x="0" y="69"/>
                    <a:pt x="98" y="116"/>
                  </a:cubicBezTo>
                  <a:cubicBezTo>
                    <a:pt x="154" y="141"/>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
            <p:cNvSpPr/>
            <p:nvPr/>
          </p:nvSpPr>
          <p:spPr>
            <a:xfrm>
              <a:off x="2494396" y="3312209"/>
              <a:ext cx="21594" cy="9515"/>
            </a:xfrm>
            <a:custGeom>
              <a:rect b="b" l="l" r="r" t="t"/>
              <a:pathLst>
                <a:path extrusionOk="0" h="316" w="605">
                  <a:moveTo>
                    <a:pt x="411" y="273"/>
                  </a:moveTo>
                  <a:cubicBezTo>
                    <a:pt x="405" y="148"/>
                    <a:pt x="503" y="74"/>
                    <a:pt x="604" y="1"/>
                  </a:cubicBezTo>
                  <a:lnTo>
                    <a:pt x="26" y="1"/>
                  </a:lnTo>
                  <a:cubicBezTo>
                    <a:pt x="42" y="144"/>
                    <a:pt x="0" y="315"/>
                    <a:pt x="41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
            <p:cNvSpPr/>
            <p:nvPr/>
          </p:nvSpPr>
          <p:spPr>
            <a:xfrm>
              <a:off x="5244988" y="3314166"/>
              <a:ext cx="14063" cy="4276"/>
            </a:xfrm>
            <a:custGeom>
              <a:rect b="b" l="l" r="r" t="t"/>
              <a:pathLst>
                <a:path extrusionOk="0" h="142" w="394">
                  <a:moveTo>
                    <a:pt x="295" y="26"/>
                  </a:moveTo>
                  <a:cubicBezTo>
                    <a:pt x="240" y="1"/>
                    <a:pt x="1" y="70"/>
                    <a:pt x="96" y="117"/>
                  </a:cubicBezTo>
                  <a:cubicBezTo>
                    <a:pt x="154" y="142"/>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
            <p:cNvSpPr/>
            <p:nvPr/>
          </p:nvSpPr>
          <p:spPr>
            <a:xfrm>
              <a:off x="3073496" y="3311456"/>
              <a:ext cx="13777" cy="7497"/>
            </a:xfrm>
            <a:custGeom>
              <a:rect b="b" l="l" r="r" t="t"/>
              <a:pathLst>
                <a:path extrusionOk="0" h="249" w="386">
                  <a:moveTo>
                    <a:pt x="385" y="116"/>
                  </a:moveTo>
                  <a:cubicBezTo>
                    <a:pt x="384" y="24"/>
                    <a:pt x="46" y="1"/>
                    <a:pt x="0" y="116"/>
                  </a:cubicBezTo>
                  <a:cubicBezTo>
                    <a:pt x="216" y="105"/>
                    <a:pt x="302" y="249"/>
                    <a:pt x="385"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
            <p:cNvSpPr/>
            <p:nvPr/>
          </p:nvSpPr>
          <p:spPr>
            <a:xfrm>
              <a:off x="2990905" y="3312179"/>
              <a:ext cx="13706" cy="5540"/>
            </a:xfrm>
            <a:custGeom>
              <a:rect b="b" l="l" r="r" t="t"/>
              <a:pathLst>
                <a:path extrusionOk="0" h="184" w="384">
                  <a:moveTo>
                    <a:pt x="0" y="183"/>
                  </a:moveTo>
                  <a:lnTo>
                    <a:pt x="384" y="183"/>
                  </a:lnTo>
                  <a:lnTo>
                    <a:pt x="384"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
            <p:cNvSpPr/>
            <p:nvPr/>
          </p:nvSpPr>
          <p:spPr>
            <a:xfrm>
              <a:off x="2521593" y="3309469"/>
              <a:ext cx="21915" cy="8702"/>
            </a:xfrm>
            <a:custGeom>
              <a:rect b="b" l="l" r="r" t="t"/>
              <a:pathLst>
                <a:path extrusionOk="0" h="289" w="614">
                  <a:moveTo>
                    <a:pt x="614" y="273"/>
                  </a:moveTo>
                  <a:lnTo>
                    <a:pt x="614" y="0"/>
                  </a:lnTo>
                  <a:lnTo>
                    <a:pt x="34" y="0"/>
                  </a:lnTo>
                  <a:cubicBezTo>
                    <a:pt x="0" y="197"/>
                    <a:pt x="192" y="289"/>
                    <a:pt x="614"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
            <p:cNvSpPr/>
            <p:nvPr/>
          </p:nvSpPr>
          <p:spPr>
            <a:xfrm>
              <a:off x="1903339" y="3309078"/>
              <a:ext cx="6924" cy="6263"/>
            </a:xfrm>
            <a:custGeom>
              <a:rect b="b" l="l" r="r" t="t"/>
              <a:pathLst>
                <a:path extrusionOk="0" h="208" w="194">
                  <a:moveTo>
                    <a:pt x="194" y="103"/>
                  </a:moveTo>
                  <a:cubicBezTo>
                    <a:pt x="194" y="52"/>
                    <a:pt x="37" y="0"/>
                    <a:pt x="2" y="103"/>
                  </a:cubicBezTo>
                  <a:cubicBezTo>
                    <a:pt x="1" y="156"/>
                    <a:pt x="157" y="208"/>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
            <p:cNvSpPr/>
            <p:nvPr/>
          </p:nvSpPr>
          <p:spPr>
            <a:xfrm>
              <a:off x="8813922" y="3306699"/>
              <a:ext cx="13920" cy="5510"/>
            </a:xfrm>
            <a:custGeom>
              <a:rect b="b" l="l" r="r" t="t"/>
              <a:pathLst>
                <a:path extrusionOk="0" h="183" w="390">
                  <a:moveTo>
                    <a:pt x="1" y="182"/>
                  </a:moveTo>
                  <a:lnTo>
                    <a:pt x="390" y="182"/>
                  </a:lnTo>
                  <a:lnTo>
                    <a:pt x="390"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
            <p:cNvSpPr/>
            <p:nvPr/>
          </p:nvSpPr>
          <p:spPr>
            <a:xfrm>
              <a:off x="5609794" y="3303206"/>
              <a:ext cx="14063" cy="4306"/>
            </a:xfrm>
            <a:custGeom>
              <a:rect b="b" l="l" r="r" t="t"/>
              <a:pathLst>
                <a:path extrusionOk="0" h="143" w="394">
                  <a:moveTo>
                    <a:pt x="294" y="27"/>
                  </a:moveTo>
                  <a:cubicBezTo>
                    <a:pt x="240" y="1"/>
                    <a:pt x="1" y="71"/>
                    <a:pt x="101" y="118"/>
                  </a:cubicBezTo>
                  <a:cubicBezTo>
                    <a:pt x="153" y="143"/>
                    <a:pt x="394" y="75"/>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7"/>
            <p:cNvSpPr/>
            <p:nvPr/>
          </p:nvSpPr>
          <p:spPr>
            <a:xfrm>
              <a:off x="2509065" y="3298540"/>
              <a:ext cx="20630" cy="8250"/>
            </a:xfrm>
            <a:custGeom>
              <a:rect b="b" l="l" r="r" t="t"/>
              <a:pathLst>
                <a:path extrusionOk="0" h="274" w="578">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
            <p:cNvSpPr/>
            <p:nvPr/>
          </p:nvSpPr>
          <p:spPr>
            <a:xfrm>
              <a:off x="1807007" y="3291825"/>
              <a:ext cx="28911" cy="16922"/>
            </a:xfrm>
            <a:custGeom>
              <a:rect b="b" l="l" r="r" t="t"/>
              <a:pathLst>
                <a:path extrusionOk="0" h="562" w="81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
            <p:cNvSpPr/>
            <p:nvPr/>
          </p:nvSpPr>
          <p:spPr>
            <a:xfrm>
              <a:off x="8810531" y="3300527"/>
              <a:ext cx="13849" cy="4246"/>
            </a:xfrm>
            <a:custGeom>
              <a:rect b="b" l="l" r="r" t="t"/>
              <a:pathLst>
                <a:path extrusionOk="0" h="141" w="388">
                  <a:moveTo>
                    <a:pt x="289" y="24"/>
                  </a:moveTo>
                  <a:cubicBezTo>
                    <a:pt x="239" y="1"/>
                    <a:pt x="0" y="69"/>
                    <a:pt x="96" y="116"/>
                  </a:cubicBezTo>
                  <a:cubicBezTo>
                    <a:pt x="152" y="141"/>
                    <a:pt x="388" y="73"/>
                    <a:pt x="289"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
            <p:cNvSpPr/>
            <p:nvPr/>
          </p:nvSpPr>
          <p:spPr>
            <a:xfrm>
              <a:off x="8597058" y="3300527"/>
              <a:ext cx="13991" cy="4246"/>
            </a:xfrm>
            <a:custGeom>
              <a:rect b="b" l="l" r="r" t="t"/>
              <a:pathLst>
                <a:path extrusionOk="0" h="141" w="392">
                  <a:moveTo>
                    <a:pt x="98" y="116"/>
                  </a:moveTo>
                  <a:cubicBezTo>
                    <a:pt x="153" y="141"/>
                    <a:pt x="392" y="73"/>
                    <a:pt x="291" y="24"/>
                  </a:cubicBezTo>
                  <a:cubicBezTo>
                    <a:pt x="239" y="1"/>
                    <a:pt x="0"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
            <p:cNvSpPr/>
            <p:nvPr/>
          </p:nvSpPr>
          <p:spPr>
            <a:xfrm>
              <a:off x="5372336" y="3298148"/>
              <a:ext cx="7031" cy="6263"/>
            </a:xfrm>
            <a:custGeom>
              <a:rect b="b" l="l" r="r" t="t"/>
              <a:pathLst>
                <a:path extrusionOk="0" h="208" w="197">
                  <a:moveTo>
                    <a:pt x="3" y="103"/>
                  </a:moveTo>
                  <a:cubicBezTo>
                    <a:pt x="0" y="156"/>
                    <a:pt x="157" y="208"/>
                    <a:pt x="195" y="103"/>
                  </a:cubicBezTo>
                  <a:cubicBezTo>
                    <a:pt x="196" y="54"/>
                    <a:pt x="38" y="0"/>
                    <a:pt x="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
            <p:cNvSpPr/>
            <p:nvPr/>
          </p:nvSpPr>
          <p:spPr>
            <a:xfrm>
              <a:off x="3204628" y="3288815"/>
              <a:ext cx="20309" cy="13550"/>
            </a:xfrm>
            <a:custGeom>
              <a:rect b="b" l="l" r="r" t="t"/>
              <a:pathLst>
                <a:path extrusionOk="0" h="450" w="569">
                  <a:moveTo>
                    <a:pt x="376" y="413"/>
                  </a:moveTo>
                  <a:cubicBezTo>
                    <a:pt x="387" y="359"/>
                    <a:pt x="402" y="308"/>
                    <a:pt x="569" y="325"/>
                  </a:cubicBezTo>
                  <a:lnTo>
                    <a:pt x="569" y="143"/>
                  </a:lnTo>
                  <a:cubicBezTo>
                    <a:pt x="95" y="1"/>
                    <a:pt x="1" y="450"/>
                    <a:pt x="376"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
            <p:cNvSpPr/>
            <p:nvPr/>
          </p:nvSpPr>
          <p:spPr>
            <a:xfrm>
              <a:off x="8056827" y="3295830"/>
              <a:ext cx="13742" cy="2710"/>
            </a:xfrm>
            <a:custGeom>
              <a:rect b="b" l="l" r="r" t="t"/>
              <a:pathLst>
                <a:path extrusionOk="0" h="90" w="385">
                  <a:moveTo>
                    <a:pt x="385" y="0"/>
                  </a:moveTo>
                  <a:cubicBezTo>
                    <a:pt x="236" y="20"/>
                    <a:pt x="6" y="2"/>
                    <a:pt x="1" y="89"/>
                  </a:cubicBezTo>
                  <a:cubicBezTo>
                    <a:pt x="151" y="70"/>
                    <a:pt x="382" y="88"/>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
            <p:cNvSpPr/>
            <p:nvPr/>
          </p:nvSpPr>
          <p:spPr>
            <a:xfrm>
              <a:off x="5489441" y="3289959"/>
              <a:ext cx="6960" cy="6203"/>
            </a:xfrm>
            <a:custGeom>
              <a:rect b="b" l="l" r="r" t="t"/>
              <a:pathLst>
                <a:path extrusionOk="0" h="206" w="195">
                  <a:moveTo>
                    <a:pt x="194" y="104"/>
                  </a:moveTo>
                  <a:cubicBezTo>
                    <a:pt x="194" y="54"/>
                    <a:pt x="37" y="1"/>
                    <a:pt x="1" y="104"/>
                  </a:cubicBezTo>
                  <a:cubicBezTo>
                    <a:pt x="1" y="154"/>
                    <a:pt x="156" y="206"/>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
            <p:cNvSpPr/>
            <p:nvPr/>
          </p:nvSpPr>
          <p:spPr>
            <a:xfrm>
              <a:off x="1452729" y="3287610"/>
              <a:ext cx="23914" cy="10298"/>
            </a:xfrm>
            <a:custGeom>
              <a:rect b="b" l="l" r="r" t="t"/>
              <a:pathLst>
                <a:path extrusionOk="0" h="342" w="670">
                  <a:moveTo>
                    <a:pt x="670" y="92"/>
                  </a:moveTo>
                  <a:cubicBezTo>
                    <a:pt x="404" y="94"/>
                    <a:pt x="247" y="49"/>
                    <a:pt x="90" y="1"/>
                  </a:cubicBezTo>
                  <a:cubicBezTo>
                    <a:pt x="0" y="282"/>
                    <a:pt x="610" y="341"/>
                    <a:pt x="67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
            <p:cNvSpPr/>
            <p:nvPr/>
          </p:nvSpPr>
          <p:spPr>
            <a:xfrm>
              <a:off x="4205677" y="3289567"/>
              <a:ext cx="13956" cy="4336"/>
            </a:xfrm>
            <a:custGeom>
              <a:rect b="b" l="l" r="r" t="t"/>
              <a:pathLst>
                <a:path extrusionOk="0" h="144" w="391">
                  <a:moveTo>
                    <a:pt x="291" y="27"/>
                  </a:moveTo>
                  <a:cubicBezTo>
                    <a:pt x="237" y="1"/>
                    <a:pt x="0" y="71"/>
                    <a:pt x="98" y="117"/>
                  </a:cubicBezTo>
                  <a:cubicBezTo>
                    <a:pt x="152" y="143"/>
                    <a:pt x="391" y="73"/>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
            <p:cNvSpPr/>
            <p:nvPr/>
          </p:nvSpPr>
          <p:spPr>
            <a:xfrm>
              <a:off x="1522614" y="3271954"/>
              <a:ext cx="50434" cy="18518"/>
            </a:xfrm>
            <a:custGeom>
              <a:rect b="b" l="l" r="r" t="t"/>
              <a:pathLst>
                <a:path extrusionOk="0" h="615" w="1413">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
            <p:cNvSpPr/>
            <p:nvPr/>
          </p:nvSpPr>
          <p:spPr>
            <a:xfrm>
              <a:off x="2020337" y="3279029"/>
              <a:ext cx="6889" cy="6203"/>
            </a:xfrm>
            <a:custGeom>
              <a:rect b="b" l="l" r="r" t="t"/>
              <a:pathLst>
                <a:path extrusionOk="0" h="206" w="193">
                  <a:moveTo>
                    <a:pt x="192" y="104"/>
                  </a:moveTo>
                  <a:cubicBezTo>
                    <a:pt x="192" y="53"/>
                    <a:pt x="39" y="1"/>
                    <a:pt x="2" y="104"/>
                  </a:cubicBezTo>
                  <a:cubicBezTo>
                    <a:pt x="0" y="154"/>
                    <a:pt x="157" y="206"/>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
            <p:cNvSpPr/>
            <p:nvPr/>
          </p:nvSpPr>
          <p:spPr>
            <a:xfrm>
              <a:off x="4863121" y="3279391"/>
              <a:ext cx="13777" cy="2800"/>
            </a:xfrm>
            <a:custGeom>
              <a:rect b="b" l="l" r="r" t="t"/>
              <a:pathLst>
                <a:path extrusionOk="0" h="93" w="386">
                  <a:moveTo>
                    <a:pt x="385" y="1"/>
                  </a:moveTo>
                  <a:cubicBezTo>
                    <a:pt x="235" y="22"/>
                    <a:pt x="5" y="5"/>
                    <a:pt x="0" y="92"/>
                  </a:cubicBezTo>
                  <a:cubicBezTo>
                    <a:pt x="149" y="71"/>
                    <a:pt x="379" y="89"/>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
            <p:cNvSpPr/>
            <p:nvPr/>
          </p:nvSpPr>
          <p:spPr>
            <a:xfrm>
              <a:off x="2116740" y="3276289"/>
              <a:ext cx="6924" cy="6293"/>
            </a:xfrm>
            <a:custGeom>
              <a:rect b="b" l="l" r="r" t="t"/>
              <a:pathLst>
                <a:path extrusionOk="0" h="209" w="194">
                  <a:moveTo>
                    <a:pt x="193" y="104"/>
                  </a:moveTo>
                  <a:cubicBezTo>
                    <a:pt x="193" y="53"/>
                    <a:pt x="37" y="1"/>
                    <a:pt x="1" y="104"/>
                  </a:cubicBezTo>
                  <a:cubicBezTo>
                    <a:pt x="0" y="155"/>
                    <a:pt x="154" y="208"/>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
            <p:cNvSpPr/>
            <p:nvPr/>
          </p:nvSpPr>
          <p:spPr>
            <a:xfrm>
              <a:off x="1707105" y="3278638"/>
              <a:ext cx="13956" cy="4276"/>
            </a:xfrm>
            <a:custGeom>
              <a:rect b="b" l="l" r="r" t="t"/>
              <a:pathLst>
                <a:path extrusionOk="0" h="142" w="391">
                  <a:moveTo>
                    <a:pt x="101" y="117"/>
                  </a:moveTo>
                  <a:cubicBezTo>
                    <a:pt x="151" y="142"/>
                    <a:pt x="391" y="73"/>
                    <a:pt x="293" y="26"/>
                  </a:cubicBezTo>
                  <a:cubicBezTo>
                    <a:pt x="239" y="1"/>
                    <a:pt x="1"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
            <p:cNvSpPr/>
            <p:nvPr/>
          </p:nvSpPr>
          <p:spPr>
            <a:xfrm>
              <a:off x="5027339" y="3271171"/>
              <a:ext cx="21630" cy="6474"/>
            </a:xfrm>
            <a:custGeom>
              <a:rect b="b" l="l" r="r" t="t"/>
              <a:pathLst>
                <a:path extrusionOk="0" h="215" w="606">
                  <a:moveTo>
                    <a:pt x="606" y="182"/>
                  </a:moveTo>
                  <a:lnTo>
                    <a:pt x="606" y="1"/>
                  </a:lnTo>
                  <a:lnTo>
                    <a:pt x="26" y="1"/>
                  </a:lnTo>
                  <a:cubicBezTo>
                    <a:pt x="0" y="164"/>
                    <a:pt x="218" y="215"/>
                    <a:pt x="606"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
            <p:cNvSpPr/>
            <p:nvPr/>
          </p:nvSpPr>
          <p:spPr>
            <a:xfrm>
              <a:off x="3975179" y="3273941"/>
              <a:ext cx="13706" cy="2740"/>
            </a:xfrm>
            <a:custGeom>
              <a:rect b="b" l="l" r="r" t="t"/>
              <a:pathLst>
                <a:path extrusionOk="0" h="91" w="384">
                  <a:moveTo>
                    <a:pt x="1" y="90"/>
                  </a:moveTo>
                  <a:cubicBezTo>
                    <a:pt x="151" y="71"/>
                    <a:pt x="379" y="89"/>
                    <a:pt x="383" y="0"/>
                  </a:cubicBezTo>
                  <a:cubicBezTo>
                    <a:pt x="236" y="20"/>
                    <a:pt x="7" y="4"/>
                    <a:pt x="1" y="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
            <p:cNvSpPr/>
            <p:nvPr/>
          </p:nvSpPr>
          <p:spPr>
            <a:xfrm>
              <a:off x="2216428" y="3273218"/>
              <a:ext cx="14027" cy="4215"/>
            </a:xfrm>
            <a:custGeom>
              <a:rect b="b" l="l" r="r" t="t"/>
              <a:pathLst>
                <a:path extrusionOk="0" h="140" w="393">
                  <a:moveTo>
                    <a:pt x="100" y="114"/>
                  </a:moveTo>
                  <a:cubicBezTo>
                    <a:pt x="153" y="139"/>
                    <a:pt x="392" y="70"/>
                    <a:pt x="292" y="24"/>
                  </a:cubicBezTo>
                  <a:cubicBezTo>
                    <a:pt x="238" y="1"/>
                    <a:pt x="0" y="67"/>
                    <a:pt x="100"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
            <p:cNvSpPr/>
            <p:nvPr/>
          </p:nvSpPr>
          <p:spPr>
            <a:xfrm>
              <a:off x="8531814" y="3271171"/>
              <a:ext cx="13777" cy="2800"/>
            </a:xfrm>
            <a:custGeom>
              <a:rect b="b" l="l" r="r" t="t"/>
              <a:pathLst>
                <a:path extrusionOk="0" h="93" w="386">
                  <a:moveTo>
                    <a:pt x="386" y="1"/>
                  </a:moveTo>
                  <a:cubicBezTo>
                    <a:pt x="236" y="22"/>
                    <a:pt x="5" y="5"/>
                    <a:pt x="1" y="92"/>
                  </a:cubicBezTo>
                  <a:cubicBezTo>
                    <a:pt x="150" y="71"/>
                    <a:pt x="379" y="90"/>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
            <p:cNvSpPr/>
            <p:nvPr/>
          </p:nvSpPr>
          <p:spPr>
            <a:xfrm>
              <a:off x="5537625" y="3262650"/>
              <a:ext cx="6996" cy="6203"/>
            </a:xfrm>
            <a:custGeom>
              <a:rect b="b" l="l" r="r" t="t"/>
              <a:pathLst>
                <a:path extrusionOk="0" h="206" w="196">
                  <a:moveTo>
                    <a:pt x="193" y="102"/>
                  </a:moveTo>
                  <a:cubicBezTo>
                    <a:pt x="195" y="54"/>
                    <a:pt x="39" y="1"/>
                    <a:pt x="1" y="102"/>
                  </a:cubicBezTo>
                  <a:cubicBezTo>
                    <a:pt x="1" y="153"/>
                    <a:pt x="156" y="206"/>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
            <p:cNvSpPr/>
            <p:nvPr/>
          </p:nvSpPr>
          <p:spPr>
            <a:xfrm>
              <a:off x="2075409" y="3263012"/>
              <a:ext cx="13849" cy="2710"/>
            </a:xfrm>
            <a:custGeom>
              <a:rect b="b" l="l" r="r" t="t"/>
              <a:pathLst>
                <a:path extrusionOk="0" h="90" w="388">
                  <a:moveTo>
                    <a:pt x="388" y="0"/>
                  </a:moveTo>
                  <a:cubicBezTo>
                    <a:pt x="235" y="20"/>
                    <a:pt x="5" y="2"/>
                    <a:pt x="0" y="89"/>
                  </a:cubicBezTo>
                  <a:cubicBezTo>
                    <a:pt x="149" y="72"/>
                    <a:pt x="383" y="89"/>
                    <a:pt x="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
            <p:cNvSpPr/>
            <p:nvPr/>
          </p:nvSpPr>
          <p:spPr>
            <a:xfrm>
              <a:off x="1497166" y="3259850"/>
              <a:ext cx="7031" cy="6263"/>
            </a:xfrm>
            <a:custGeom>
              <a:rect b="b" l="l" r="r" t="t"/>
              <a:pathLst>
                <a:path extrusionOk="0" h="208" w="197">
                  <a:moveTo>
                    <a:pt x="196" y="105"/>
                  </a:moveTo>
                  <a:cubicBezTo>
                    <a:pt x="196" y="54"/>
                    <a:pt x="39" y="1"/>
                    <a:pt x="3" y="105"/>
                  </a:cubicBezTo>
                  <a:cubicBezTo>
                    <a:pt x="1" y="154"/>
                    <a:pt x="159" y="207"/>
                    <a:pt x="196"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
            <p:cNvSpPr/>
            <p:nvPr/>
          </p:nvSpPr>
          <p:spPr>
            <a:xfrm>
              <a:off x="4357046" y="3259519"/>
              <a:ext cx="14063" cy="4215"/>
            </a:xfrm>
            <a:custGeom>
              <a:rect b="b" l="l" r="r" t="t"/>
              <a:pathLst>
                <a:path extrusionOk="0" h="140" w="394">
                  <a:moveTo>
                    <a:pt x="294" y="25"/>
                  </a:moveTo>
                  <a:cubicBezTo>
                    <a:pt x="241" y="0"/>
                    <a:pt x="0" y="68"/>
                    <a:pt x="101" y="116"/>
                  </a:cubicBezTo>
                  <a:cubicBezTo>
                    <a:pt x="153" y="140"/>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
            <p:cNvSpPr/>
            <p:nvPr/>
          </p:nvSpPr>
          <p:spPr>
            <a:xfrm>
              <a:off x="2488971" y="3250757"/>
              <a:ext cx="20131" cy="16290"/>
            </a:xfrm>
            <a:custGeom>
              <a:rect b="b" l="l" r="r" t="t"/>
              <a:pathLst>
                <a:path extrusionOk="0" h="541" w="564">
                  <a:moveTo>
                    <a:pt x="563" y="135"/>
                  </a:moveTo>
                  <a:cubicBezTo>
                    <a:pt x="1" y="0"/>
                    <a:pt x="1" y="541"/>
                    <a:pt x="563" y="4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
            <p:cNvSpPr/>
            <p:nvPr/>
          </p:nvSpPr>
          <p:spPr>
            <a:xfrm>
              <a:off x="6600921" y="3256749"/>
              <a:ext cx="13991" cy="4336"/>
            </a:xfrm>
            <a:custGeom>
              <a:rect b="b" l="l" r="r" t="t"/>
              <a:pathLst>
                <a:path extrusionOk="0" h="144" w="392">
                  <a:moveTo>
                    <a:pt x="292" y="27"/>
                  </a:moveTo>
                  <a:cubicBezTo>
                    <a:pt x="239" y="1"/>
                    <a:pt x="0" y="69"/>
                    <a:pt x="98" y="117"/>
                  </a:cubicBezTo>
                  <a:cubicBezTo>
                    <a:pt x="154" y="143"/>
                    <a:pt x="392" y="74"/>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
            <p:cNvSpPr/>
            <p:nvPr/>
          </p:nvSpPr>
          <p:spPr>
            <a:xfrm>
              <a:off x="6249856" y="3256749"/>
              <a:ext cx="14099" cy="4336"/>
            </a:xfrm>
            <a:custGeom>
              <a:rect b="b" l="l" r="r" t="t"/>
              <a:pathLst>
                <a:path extrusionOk="0" h="144" w="395">
                  <a:moveTo>
                    <a:pt x="293" y="27"/>
                  </a:moveTo>
                  <a:cubicBezTo>
                    <a:pt x="241" y="1"/>
                    <a:pt x="0" y="69"/>
                    <a:pt x="102" y="117"/>
                  </a:cubicBezTo>
                  <a:cubicBezTo>
                    <a:pt x="156" y="143"/>
                    <a:pt x="395"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
            <p:cNvSpPr/>
            <p:nvPr/>
          </p:nvSpPr>
          <p:spPr>
            <a:xfrm>
              <a:off x="2271250" y="3249342"/>
              <a:ext cx="25734" cy="8220"/>
            </a:xfrm>
            <a:custGeom>
              <a:rect b="b" l="l" r="r" t="t"/>
              <a:pathLst>
                <a:path extrusionOk="0" h="273" w="721">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
            <p:cNvSpPr/>
            <p:nvPr/>
          </p:nvSpPr>
          <p:spPr>
            <a:xfrm>
              <a:off x="2670678" y="3251329"/>
              <a:ext cx="14099" cy="4276"/>
            </a:xfrm>
            <a:custGeom>
              <a:rect b="b" l="l" r="r" t="t"/>
              <a:pathLst>
                <a:path extrusionOk="0" h="142" w="395">
                  <a:moveTo>
                    <a:pt x="292" y="25"/>
                  </a:moveTo>
                  <a:cubicBezTo>
                    <a:pt x="242" y="1"/>
                    <a:pt x="0" y="70"/>
                    <a:pt x="102" y="117"/>
                  </a:cubicBezTo>
                  <a:cubicBezTo>
                    <a:pt x="155" y="142"/>
                    <a:pt x="395"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
            <p:cNvSpPr/>
            <p:nvPr/>
          </p:nvSpPr>
          <p:spPr>
            <a:xfrm>
              <a:off x="4317214" y="3240520"/>
              <a:ext cx="29625" cy="12345"/>
            </a:xfrm>
            <a:custGeom>
              <a:rect b="b" l="l" r="r" t="t"/>
              <a:pathLst>
                <a:path extrusionOk="0" h="410" w="830">
                  <a:moveTo>
                    <a:pt x="829" y="384"/>
                  </a:moveTo>
                  <a:lnTo>
                    <a:pt x="829" y="22"/>
                  </a:lnTo>
                  <a:cubicBezTo>
                    <a:pt x="465" y="1"/>
                    <a:pt x="405" y="123"/>
                    <a:pt x="59" y="112"/>
                  </a:cubicBezTo>
                  <a:cubicBezTo>
                    <a:pt x="0" y="351"/>
                    <a:pt x="327" y="409"/>
                    <a:pt x="829" y="3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
            <p:cNvSpPr/>
            <p:nvPr/>
          </p:nvSpPr>
          <p:spPr>
            <a:xfrm>
              <a:off x="1414718" y="3242899"/>
              <a:ext cx="27519" cy="11171"/>
            </a:xfrm>
            <a:custGeom>
              <a:rect b="b" l="l" r="r" t="t"/>
              <a:pathLst>
                <a:path extrusionOk="0" h="371" w="771">
                  <a:moveTo>
                    <a:pt x="770" y="305"/>
                  </a:moveTo>
                  <a:lnTo>
                    <a:pt x="770" y="33"/>
                  </a:lnTo>
                  <a:cubicBezTo>
                    <a:pt x="483" y="50"/>
                    <a:pt x="58" y="0"/>
                    <a:pt x="0" y="124"/>
                  </a:cubicBezTo>
                  <a:cubicBezTo>
                    <a:pt x="383" y="124"/>
                    <a:pt x="243" y="371"/>
                    <a:pt x="770"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
            <p:cNvSpPr/>
            <p:nvPr/>
          </p:nvSpPr>
          <p:spPr>
            <a:xfrm>
              <a:off x="1855119" y="3232391"/>
              <a:ext cx="41332" cy="16982"/>
            </a:xfrm>
            <a:custGeom>
              <a:rect b="b" l="l" r="r" t="t"/>
              <a:pathLst>
                <a:path extrusionOk="0" h="564" w="1158">
                  <a:moveTo>
                    <a:pt x="1" y="199"/>
                  </a:moveTo>
                  <a:cubicBezTo>
                    <a:pt x="211" y="404"/>
                    <a:pt x="524" y="560"/>
                    <a:pt x="1157" y="563"/>
                  </a:cubicBezTo>
                  <a:lnTo>
                    <a:pt x="1157" y="110"/>
                  </a:lnTo>
                  <a:cubicBezTo>
                    <a:pt x="819" y="161"/>
                    <a:pt x="27" y="1"/>
                    <a:pt x="1" y="1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
            <p:cNvSpPr/>
            <p:nvPr/>
          </p:nvSpPr>
          <p:spPr>
            <a:xfrm>
              <a:off x="857033" y="3232933"/>
              <a:ext cx="45865" cy="16771"/>
            </a:xfrm>
            <a:custGeom>
              <a:rect b="b" l="l" r="r" t="t"/>
              <a:pathLst>
                <a:path extrusionOk="0" h="557" w="1285">
                  <a:moveTo>
                    <a:pt x="965" y="1"/>
                  </a:moveTo>
                  <a:cubicBezTo>
                    <a:pt x="361" y="18"/>
                    <a:pt x="38" y="168"/>
                    <a:pt x="0" y="454"/>
                  </a:cubicBezTo>
                  <a:cubicBezTo>
                    <a:pt x="365" y="434"/>
                    <a:pt x="426" y="557"/>
                    <a:pt x="776" y="545"/>
                  </a:cubicBezTo>
                  <a:cubicBezTo>
                    <a:pt x="901" y="355"/>
                    <a:pt x="1285" y="140"/>
                    <a:pt x="9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
            <p:cNvSpPr/>
            <p:nvPr/>
          </p:nvSpPr>
          <p:spPr>
            <a:xfrm>
              <a:off x="5613399" y="3238353"/>
              <a:ext cx="14919" cy="9244"/>
            </a:xfrm>
            <a:custGeom>
              <a:rect b="b" l="l" r="r" t="t"/>
              <a:pathLst>
                <a:path extrusionOk="0" h="307" w="418">
                  <a:moveTo>
                    <a:pt x="383" y="274"/>
                  </a:moveTo>
                  <a:cubicBezTo>
                    <a:pt x="357" y="165"/>
                    <a:pt x="418" y="17"/>
                    <a:pt x="193" y="1"/>
                  </a:cubicBezTo>
                  <a:cubicBezTo>
                    <a:pt x="180" y="57"/>
                    <a:pt x="163" y="109"/>
                    <a:pt x="0" y="94"/>
                  </a:cubicBezTo>
                  <a:cubicBezTo>
                    <a:pt x="21" y="203"/>
                    <a:pt x="56" y="306"/>
                    <a:pt x="38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
            <p:cNvSpPr/>
            <p:nvPr/>
          </p:nvSpPr>
          <p:spPr>
            <a:xfrm>
              <a:off x="2477942" y="3243110"/>
              <a:ext cx="14063" cy="4276"/>
            </a:xfrm>
            <a:custGeom>
              <a:rect b="b" l="l" r="r" t="t"/>
              <a:pathLst>
                <a:path extrusionOk="0" h="142" w="394">
                  <a:moveTo>
                    <a:pt x="294" y="26"/>
                  </a:moveTo>
                  <a:cubicBezTo>
                    <a:pt x="240" y="1"/>
                    <a:pt x="0" y="70"/>
                    <a:pt x="102" y="117"/>
                  </a:cubicBezTo>
                  <a:cubicBezTo>
                    <a:pt x="154" y="142"/>
                    <a:pt x="393" y="71"/>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
            <p:cNvSpPr/>
            <p:nvPr/>
          </p:nvSpPr>
          <p:spPr>
            <a:xfrm>
              <a:off x="4119731" y="3237961"/>
              <a:ext cx="6924" cy="6293"/>
            </a:xfrm>
            <a:custGeom>
              <a:rect b="b" l="l" r="r" t="t"/>
              <a:pathLst>
                <a:path extrusionOk="0" h="209" w="194">
                  <a:moveTo>
                    <a:pt x="193" y="105"/>
                  </a:moveTo>
                  <a:cubicBezTo>
                    <a:pt x="193" y="53"/>
                    <a:pt x="38" y="1"/>
                    <a:pt x="0" y="105"/>
                  </a:cubicBezTo>
                  <a:cubicBezTo>
                    <a:pt x="0" y="156"/>
                    <a:pt x="157" y="208"/>
                    <a:pt x="193"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
            <p:cNvSpPr/>
            <p:nvPr/>
          </p:nvSpPr>
          <p:spPr>
            <a:xfrm>
              <a:off x="2264540" y="3237660"/>
              <a:ext cx="14134" cy="4246"/>
            </a:xfrm>
            <a:custGeom>
              <a:rect b="b" l="l" r="r" t="t"/>
              <a:pathLst>
                <a:path extrusionOk="0" h="141" w="396">
                  <a:moveTo>
                    <a:pt x="293" y="24"/>
                  </a:moveTo>
                  <a:cubicBezTo>
                    <a:pt x="241" y="0"/>
                    <a:pt x="1" y="68"/>
                    <a:pt x="104" y="118"/>
                  </a:cubicBezTo>
                  <a:cubicBezTo>
                    <a:pt x="155" y="140"/>
                    <a:pt x="395"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
            <p:cNvSpPr/>
            <p:nvPr/>
          </p:nvSpPr>
          <p:spPr>
            <a:xfrm>
              <a:off x="3706633" y="3235613"/>
              <a:ext cx="13849" cy="2770"/>
            </a:xfrm>
            <a:custGeom>
              <a:rect b="b" l="l" r="r" t="t"/>
              <a:pathLst>
                <a:path extrusionOk="0" h="92" w="388">
                  <a:moveTo>
                    <a:pt x="387" y="1"/>
                  </a:moveTo>
                  <a:cubicBezTo>
                    <a:pt x="241" y="20"/>
                    <a:pt x="7" y="4"/>
                    <a:pt x="1" y="92"/>
                  </a:cubicBezTo>
                  <a:cubicBezTo>
                    <a:pt x="154" y="72"/>
                    <a:pt x="382" y="91"/>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
            <p:cNvSpPr/>
            <p:nvPr/>
          </p:nvSpPr>
          <p:spPr>
            <a:xfrm>
              <a:off x="4501669" y="3232180"/>
              <a:ext cx="13991" cy="4215"/>
            </a:xfrm>
            <a:custGeom>
              <a:rect b="b" l="l" r="r" t="t"/>
              <a:pathLst>
                <a:path extrusionOk="0" h="140" w="392">
                  <a:moveTo>
                    <a:pt x="99" y="115"/>
                  </a:moveTo>
                  <a:cubicBezTo>
                    <a:pt x="153" y="139"/>
                    <a:pt x="392" y="73"/>
                    <a:pt x="291" y="26"/>
                  </a:cubicBezTo>
                  <a:cubicBezTo>
                    <a:pt x="238" y="1"/>
                    <a:pt x="0" y="69"/>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
            <p:cNvSpPr/>
            <p:nvPr/>
          </p:nvSpPr>
          <p:spPr>
            <a:xfrm>
              <a:off x="3414103" y="3232180"/>
              <a:ext cx="14027" cy="4246"/>
            </a:xfrm>
            <a:custGeom>
              <a:rect b="b" l="l" r="r" t="t"/>
              <a:pathLst>
                <a:path extrusionOk="0" h="141" w="393">
                  <a:moveTo>
                    <a:pt x="293" y="26"/>
                  </a:moveTo>
                  <a:cubicBezTo>
                    <a:pt x="241" y="1"/>
                    <a:pt x="1" y="69"/>
                    <a:pt x="100" y="115"/>
                  </a:cubicBezTo>
                  <a:cubicBezTo>
                    <a:pt x="152" y="141"/>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
            <p:cNvSpPr/>
            <p:nvPr/>
          </p:nvSpPr>
          <p:spPr>
            <a:xfrm>
              <a:off x="7082796" y="3226701"/>
              <a:ext cx="13991" cy="4306"/>
            </a:xfrm>
            <a:custGeom>
              <a:rect b="b" l="l" r="r" t="t"/>
              <a:pathLst>
                <a:path extrusionOk="0" h="143" w="392">
                  <a:moveTo>
                    <a:pt x="290" y="26"/>
                  </a:moveTo>
                  <a:cubicBezTo>
                    <a:pt x="238" y="0"/>
                    <a:pt x="0" y="71"/>
                    <a:pt x="99" y="118"/>
                  </a:cubicBezTo>
                  <a:cubicBezTo>
                    <a:pt x="153" y="143"/>
                    <a:pt x="392" y="73"/>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
            <p:cNvSpPr/>
            <p:nvPr/>
          </p:nvSpPr>
          <p:spPr>
            <a:xfrm>
              <a:off x="2457348" y="3226701"/>
              <a:ext cx="13991" cy="4306"/>
            </a:xfrm>
            <a:custGeom>
              <a:rect b="b" l="l" r="r" t="t"/>
              <a:pathLst>
                <a:path extrusionOk="0" h="143" w="392">
                  <a:moveTo>
                    <a:pt x="293" y="26"/>
                  </a:moveTo>
                  <a:cubicBezTo>
                    <a:pt x="238" y="0"/>
                    <a:pt x="0" y="71"/>
                    <a:pt x="100" y="118"/>
                  </a:cubicBezTo>
                  <a:cubicBezTo>
                    <a:pt x="152" y="143"/>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7"/>
            <p:cNvSpPr/>
            <p:nvPr/>
          </p:nvSpPr>
          <p:spPr>
            <a:xfrm>
              <a:off x="5640810" y="3221974"/>
              <a:ext cx="13884" cy="5540"/>
            </a:xfrm>
            <a:custGeom>
              <a:rect b="b" l="l" r="r" t="t"/>
              <a:pathLst>
                <a:path extrusionOk="0" h="184" w="389">
                  <a:moveTo>
                    <a:pt x="1" y="183"/>
                  </a:moveTo>
                  <a:lnTo>
                    <a:pt x="389" y="183"/>
                  </a:lnTo>
                  <a:lnTo>
                    <a:pt x="389"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
            <p:cNvSpPr/>
            <p:nvPr/>
          </p:nvSpPr>
          <p:spPr>
            <a:xfrm>
              <a:off x="4487357" y="3211044"/>
              <a:ext cx="26591" cy="12225"/>
            </a:xfrm>
            <a:custGeom>
              <a:rect b="b" l="l" r="r" t="t"/>
              <a:pathLst>
                <a:path extrusionOk="0" h="406" w="745">
                  <a:moveTo>
                    <a:pt x="306" y="1"/>
                  </a:moveTo>
                  <a:cubicBezTo>
                    <a:pt x="0" y="136"/>
                    <a:pt x="89" y="405"/>
                    <a:pt x="692" y="364"/>
                  </a:cubicBezTo>
                  <a:cubicBezTo>
                    <a:pt x="745" y="156"/>
                    <a:pt x="647" y="22"/>
                    <a:pt x="3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
            <p:cNvSpPr/>
            <p:nvPr/>
          </p:nvSpPr>
          <p:spPr>
            <a:xfrm>
              <a:off x="3352142" y="3218481"/>
              <a:ext cx="14027" cy="4306"/>
            </a:xfrm>
            <a:custGeom>
              <a:rect b="b" l="l" r="r" t="t"/>
              <a:pathLst>
                <a:path extrusionOk="0" h="143" w="393">
                  <a:moveTo>
                    <a:pt x="100" y="117"/>
                  </a:moveTo>
                  <a:cubicBezTo>
                    <a:pt x="151" y="143"/>
                    <a:pt x="392" y="72"/>
                    <a:pt x="293" y="27"/>
                  </a:cubicBezTo>
                  <a:cubicBezTo>
                    <a:pt x="242" y="0"/>
                    <a:pt x="1"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
            <p:cNvSpPr/>
            <p:nvPr/>
          </p:nvSpPr>
          <p:spPr>
            <a:xfrm>
              <a:off x="7844246" y="3200717"/>
              <a:ext cx="35478" cy="19120"/>
            </a:xfrm>
            <a:custGeom>
              <a:rect b="b" l="l" r="r" t="t"/>
              <a:pathLst>
                <a:path extrusionOk="0" h="635" w="994">
                  <a:moveTo>
                    <a:pt x="558" y="617"/>
                  </a:moveTo>
                  <a:cubicBezTo>
                    <a:pt x="506" y="350"/>
                    <a:pt x="994" y="337"/>
                    <a:pt x="943" y="72"/>
                  </a:cubicBezTo>
                  <a:cubicBezTo>
                    <a:pt x="1" y="0"/>
                    <a:pt x="75" y="635"/>
                    <a:pt x="558" y="6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
            <p:cNvSpPr/>
            <p:nvPr/>
          </p:nvSpPr>
          <p:spPr>
            <a:xfrm>
              <a:off x="2677566" y="3215832"/>
              <a:ext cx="14099" cy="4215"/>
            </a:xfrm>
            <a:custGeom>
              <a:rect b="b" l="l" r="r" t="t"/>
              <a:pathLst>
                <a:path extrusionOk="0" h="140" w="395">
                  <a:moveTo>
                    <a:pt x="99" y="115"/>
                  </a:moveTo>
                  <a:cubicBezTo>
                    <a:pt x="156" y="139"/>
                    <a:pt x="395" y="70"/>
                    <a:pt x="294" y="23"/>
                  </a:cubicBezTo>
                  <a:cubicBezTo>
                    <a:pt x="242" y="1"/>
                    <a:pt x="1" y="66"/>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
            <p:cNvSpPr/>
            <p:nvPr/>
          </p:nvSpPr>
          <p:spPr>
            <a:xfrm>
              <a:off x="1872216" y="3215832"/>
              <a:ext cx="14170" cy="4215"/>
            </a:xfrm>
            <a:custGeom>
              <a:rect b="b" l="l" r="r" t="t"/>
              <a:pathLst>
                <a:path extrusionOk="0" h="140" w="397">
                  <a:moveTo>
                    <a:pt x="294" y="23"/>
                  </a:moveTo>
                  <a:cubicBezTo>
                    <a:pt x="242" y="1"/>
                    <a:pt x="1" y="68"/>
                    <a:pt x="104" y="115"/>
                  </a:cubicBezTo>
                  <a:cubicBezTo>
                    <a:pt x="157" y="139"/>
                    <a:pt x="396" y="70"/>
                    <a:pt x="294" y="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
            <p:cNvSpPr/>
            <p:nvPr/>
          </p:nvSpPr>
          <p:spPr>
            <a:xfrm>
              <a:off x="4920656" y="3200115"/>
              <a:ext cx="34229" cy="17223"/>
            </a:xfrm>
            <a:custGeom>
              <a:rect b="b" l="l" r="r" t="t"/>
              <a:pathLst>
                <a:path extrusionOk="0" h="572" w="959">
                  <a:moveTo>
                    <a:pt x="704" y="545"/>
                  </a:moveTo>
                  <a:cubicBezTo>
                    <a:pt x="863" y="441"/>
                    <a:pt x="958" y="302"/>
                    <a:pt x="894" y="92"/>
                  </a:cubicBezTo>
                  <a:cubicBezTo>
                    <a:pt x="627" y="95"/>
                    <a:pt x="469" y="48"/>
                    <a:pt x="313" y="1"/>
                  </a:cubicBezTo>
                  <a:cubicBezTo>
                    <a:pt x="0" y="147"/>
                    <a:pt x="82" y="571"/>
                    <a:pt x="70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
            <p:cNvSpPr/>
            <p:nvPr/>
          </p:nvSpPr>
          <p:spPr>
            <a:xfrm>
              <a:off x="2716149" y="3204300"/>
              <a:ext cx="20131" cy="16259"/>
            </a:xfrm>
            <a:custGeom>
              <a:rect b="b" l="l" r="r" t="t"/>
              <a:pathLst>
                <a:path extrusionOk="0" h="540" w="564">
                  <a:moveTo>
                    <a:pt x="563" y="406"/>
                  </a:moveTo>
                  <a:lnTo>
                    <a:pt x="563" y="133"/>
                  </a:lnTo>
                  <a:cubicBezTo>
                    <a:pt x="0" y="0"/>
                    <a:pt x="0" y="539"/>
                    <a:pt x="563" y="4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
            <p:cNvSpPr/>
            <p:nvPr/>
          </p:nvSpPr>
          <p:spPr>
            <a:xfrm>
              <a:off x="6518365" y="3210261"/>
              <a:ext cx="13991" cy="4306"/>
            </a:xfrm>
            <a:custGeom>
              <a:rect b="b" l="l" r="r" t="t"/>
              <a:pathLst>
                <a:path extrusionOk="0" h="143" w="392">
                  <a:moveTo>
                    <a:pt x="294" y="27"/>
                  </a:moveTo>
                  <a:cubicBezTo>
                    <a:pt x="236" y="1"/>
                    <a:pt x="0" y="71"/>
                    <a:pt x="101" y="118"/>
                  </a:cubicBezTo>
                  <a:cubicBezTo>
                    <a:pt x="151" y="143"/>
                    <a:pt x="392" y="72"/>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
            <p:cNvSpPr/>
            <p:nvPr/>
          </p:nvSpPr>
          <p:spPr>
            <a:xfrm>
              <a:off x="2631667" y="3205534"/>
              <a:ext cx="21951" cy="8762"/>
            </a:xfrm>
            <a:custGeom>
              <a:rect b="b" l="l" r="r" t="t"/>
              <a:pathLst>
                <a:path extrusionOk="0" h="291" w="615">
                  <a:moveTo>
                    <a:pt x="614" y="274"/>
                  </a:moveTo>
                  <a:lnTo>
                    <a:pt x="614" y="1"/>
                  </a:lnTo>
                  <a:lnTo>
                    <a:pt x="34" y="1"/>
                  </a:lnTo>
                  <a:cubicBezTo>
                    <a:pt x="1" y="201"/>
                    <a:pt x="194" y="291"/>
                    <a:pt x="614"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
            <p:cNvSpPr/>
            <p:nvPr/>
          </p:nvSpPr>
          <p:spPr>
            <a:xfrm>
              <a:off x="1833597" y="3202915"/>
              <a:ext cx="14670" cy="9455"/>
            </a:xfrm>
            <a:custGeom>
              <a:rect b="b" l="l" r="r" t="t"/>
              <a:pathLst>
                <a:path extrusionOk="0" h="314" w="411">
                  <a:moveTo>
                    <a:pt x="410" y="271"/>
                  </a:moveTo>
                  <a:lnTo>
                    <a:pt x="410" y="91"/>
                  </a:lnTo>
                  <a:cubicBezTo>
                    <a:pt x="220" y="91"/>
                    <a:pt x="182" y="16"/>
                    <a:pt x="25" y="1"/>
                  </a:cubicBezTo>
                  <a:cubicBezTo>
                    <a:pt x="45" y="140"/>
                    <a:pt x="0" y="314"/>
                    <a:pt x="410" y="2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
            <p:cNvSpPr/>
            <p:nvPr/>
          </p:nvSpPr>
          <p:spPr>
            <a:xfrm>
              <a:off x="1600565" y="3208304"/>
              <a:ext cx="13777" cy="2770"/>
            </a:xfrm>
            <a:custGeom>
              <a:rect b="b" l="l" r="r" t="t"/>
              <a:pathLst>
                <a:path extrusionOk="0" h="92" w="386">
                  <a:moveTo>
                    <a:pt x="0" y="92"/>
                  </a:moveTo>
                  <a:cubicBezTo>
                    <a:pt x="149" y="71"/>
                    <a:pt x="380" y="89"/>
                    <a:pt x="385" y="0"/>
                  </a:cubicBezTo>
                  <a:cubicBezTo>
                    <a:pt x="235" y="23"/>
                    <a:pt x="5" y="4"/>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
            <p:cNvSpPr/>
            <p:nvPr/>
          </p:nvSpPr>
          <p:spPr>
            <a:xfrm>
              <a:off x="8380302" y="3202493"/>
              <a:ext cx="6996" cy="6203"/>
            </a:xfrm>
            <a:custGeom>
              <a:rect b="b" l="l" r="r" t="t"/>
              <a:pathLst>
                <a:path extrusionOk="0" h="206" w="196">
                  <a:moveTo>
                    <a:pt x="193" y="102"/>
                  </a:moveTo>
                  <a:cubicBezTo>
                    <a:pt x="195" y="51"/>
                    <a:pt x="39" y="0"/>
                    <a:pt x="1" y="102"/>
                  </a:cubicBezTo>
                  <a:cubicBezTo>
                    <a:pt x="1" y="153"/>
                    <a:pt x="159"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
            <p:cNvSpPr/>
            <p:nvPr/>
          </p:nvSpPr>
          <p:spPr>
            <a:xfrm>
              <a:off x="7447531" y="3204752"/>
              <a:ext cx="14063" cy="4336"/>
            </a:xfrm>
            <a:custGeom>
              <a:rect b="b" l="l" r="r" t="t"/>
              <a:pathLst>
                <a:path extrusionOk="0" h="144" w="394">
                  <a:moveTo>
                    <a:pt x="294" y="27"/>
                  </a:moveTo>
                  <a:cubicBezTo>
                    <a:pt x="240" y="1"/>
                    <a:pt x="1" y="71"/>
                    <a:pt x="100" y="118"/>
                  </a:cubicBezTo>
                  <a:cubicBezTo>
                    <a:pt x="153" y="143"/>
                    <a:pt x="394" y="75"/>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
            <p:cNvSpPr/>
            <p:nvPr/>
          </p:nvSpPr>
          <p:spPr>
            <a:xfrm>
              <a:off x="2288775" y="3202704"/>
              <a:ext cx="20737" cy="5781"/>
            </a:xfrm>
            <a:custGeom>
              <a:rect b="b" l="l" r="r" t="t"/>
              <a:pathLst>
                <a:path extrusionOk="0" h="192" w="581">
                  <a:moveTo>
                    <a:pt x="1" y="186"/>
                  </a:moveTo>
                  <a:cubicBezTo>
                    <a:pt x="333" y="192"/>
                    <a:pt x="497" y="118"/>
                    <a:pt x="580" y="5"/>
                  </a:cubicBezTo>
                  <a:cubicBezTo>
                    <a:pt x="249" y="1"/>
                    <a:pt x="85" y="75"/>
                    <a:pt x="1" y="1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
            <p:cNvSpPr/>
            <p:nvPr/>
          </p:nvSpPr>
          <p:spPr>
            <a:xfrm>
              <a:off x="2653688" y="3197375"/>
              <a:ext cx="20666" cy="8190"/>
            </a:xfrm>
            <a:custGeom>
              <a:rect b="b" l="l" r="r" t="t"/>
              <a:pathLst>
                <a:path extrusionOk="0" h="272" w="579">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
            <p:cNvSpPr/>
            <p:nvPr/>
          </p:nvSpPr>
          <p:spPr>
            <a:xfrm>
              <a:off x="6129967" y="3189908"/>
              <a:ext cx="26520" cy="15266"/>
            </a:xfrm>
            <a:custGeom>
              <a:rect b="b" l="l" r="r" t="t"/>
              <a:pathLst>
                <a:path extrusionOk="0" h="507" w="743">
                  <a:moveTo>
                    <a:pt x="1" y="74"/>
                  </a:moveTo>
                  <a:lnTo>
                    <a:pt x="1" y="435"/>
                  </a:lnTo>
                  <a:cubicBezTo>
                    <a:pt x="742" y="507"/>
                    <a:pt x="742" y="0"/>
                    <a:pt x="1" y="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
            <p:cNvSpPr/>
            <p:nvPr/>
          </p:nvSpPr>
          <p:spPr>
            <a:xfrm>
              <a:off x="5500577" y="3186446"/>
              <a:ext cx="35086" cy="16410"/>
            </a:xfrm>
            <a:custGeom>
              <a:rect b="b" l="l" r="r" t="t"/>
              <a:pathLst>
                <a:path extrusionOk="0" h="545" w="983">
                  <a:moveTo>
                    <a:pt x="844" y="1"/>
                  </a:moveTo>
                  <a:lnTo>
                    <a:pt x="74" y="1"/>
                  </a:lnTo>
                  <a:cubicBezTo>
                    <a:pt x="1" y="307"/>
                    <a:pt x="408" y="387"/>
                    <a:pt x="654" y="545"/>
                  </a:cubicBezTo>
                  <a:cubicBezTo>
                    <a:pt x="647" y="332"/>
                    <a:pt x="983" y="279"/>
                    <a:pt x="8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
            <p:cNvSpPr/>
            <p:nvPr/>
          </p:nvSpPr>
          <p:spPr>
            <a:xfrm>
              <a:off x="2904781" y="3193913"/>
              <a:ext cx="13920" cy="4276"/>
            </a:xfrm>
            <a:custGeom>
              <a:rect b="b" l="l" r="r" t="t"/>
              <a:pathLst>
                <a:path extrusionOk="0" h="142" w="390">
                  <a:moveTo>
                    <a:pt x="292" y="25"/>
                  </a:moveTo>
                  <a:cubicBezTo>
                    <a:pt x="237" y="1"/>
                    <a:pt x="1" y="67"/>
                    <a:pt x="99" y="115"/>
                  </a:cubicBezTo>
                  <a:cubicBezTo>
                    <a:pt x="152" y="142"/>
                    <a:pt x="390"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
            <p:cNvSpPr/>
            <p:nvPr/>
          </p:nvSpPr>
          <p:spPr>
            <a:xfrm>
              <a:off x="7588799" y="3186446"/>
              <a:ext cx="20773" cy="8250"/>
            </a:xfrm>
            <a:custGeom>
              <a:rect b="b" l="l" r="r" t="t"/>
              <a:pathLst>
                <a:path extrusionOk="0" h="274" w="582">
                  <a:moveTo>
                    <a:pt x="581" y="1"/>
                  </a:moveTo>
                  <a:lnTo>
                    <a:pt x="0" y="1"/>
                  </a:lnTo>
                  <a:lnTo>
                    <a:pt x="0" y="273"/>
                  </a:lnTo>
                  <a:lnTo>
                    <a:pt x="581"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
            <p:cNvSpPr/>
            <p:nvPr/>
          </p:nvSpPr>
          <p:spPr>
            <a:xfrm>
              <a:off x="8270157" y="3186054"/>
              <a:ext cx="7031" cy="6293"/>
            </a:xfrm>
            <a:custGeom>
              <a:rect b="b" l="l" r="r" t="t"/>
              <a:pathLst>
                <a:path extrusionOk="0" h="209" w="197">
                  <a:moveTo>
                    <a:pt x="195" y="104"/>
                  </a:moveTo>
                  <a:cubicBezTo>
                    <a:pt x="197" y="53"/>
                    <a:pt x="39" y="1"/>
                    <a:pt x="1" y="104"/>
                  </a:cubicBezTo>
                  <a:cubicBezTo>
                    <a:pt x="1" y="156"/>
                    <a:pt x="158" y="208"/>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
            <p:cNvSpPr/>
            <p:nvPr/>
          </p:nvSpPr>
          <p:spPr>
            <a:xfrm>
              <a:off x="5079699" y="3182953"/>
              <a:ext cx="14063" cy="4276"/>
            </a:xfrm>
            <a:custGeom>
              <a:rect b="b" l="l" r="r" t="t"/>
              <a:pathLst>
                <a:path extrusionOk="0" h="142" w="394">
                  <a:moveTo>
                    <a:pt x="104" y="117"/>
                  </a:moveTo>
                  <a:cubicBezTo>
                    <a:pt x="157" y="141"/>
                    <a:pt x="393" y="72"/>
                    <a:pt x="296" y="26"/>
                  </a:cubicBezTo>
                  <a:cubicBezTo>
                    <a:pt x="242" y="0"/>
                    <a:pt x="1" y="70"/>
                    <a:pt x="104"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
            <p:cNvSpPr/>
            <p:nvPr/>
          </p:nvSpPr>
          <p:spPr>
            <a:xfrm>
              <a:off x="1336624" y="3160462"/>
              <a:ext cx="52218" cy="28032"/>
            </a:xfrm>
            <a:custGeom>
              <a:rect b="b" l="l" r="r" t="t"/>
              <a:pathLst>
                <a:path extrusionOk="0" h="931" w="1463">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
            <p:cNvSpPr/>
            <p:nvPr/>
          </p:nvSpPr>
          <p:spPr>
            <a:xfrm>
              <a:off x="7003667" y="3178286"/>
              <a:ext cx="13884" cy="5480"/>
            </a:xfrm>
            <a:custGeom>
              <a:rect b="b" l="l" r="r" t="t"/>
              <a:pathLst>
                <a:path extrusionOk="0" h="182" w="389">
                  <a:moveTo>
                    <a:pt x="1" y="181"/>
                  </a:moveTo>
                  <a:lnTo>
                    <a:pt x="388" y="181"/>
                  </a:lnTo>
                  <a:lnTo>
                    <a:pt x="388"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
            <p:cNvSpPr/>
            <p:nvPr/>
          </p:nvSpPr>
          <p:spPr>
            <a:xfrm>
              <a:off x="2917987" y="3175516"/>
              <a:ext cx="29482" cy="9906"/>
            </a:xfrm>
            <a:custGeom>
              <a:rect b="b" l="l" r="r" t="t"/>
              <a:pathLst>
                <a:path extrusionOk="0" h="329" w="826">
                  <a:moveTo>
                    <a:pt x="692" y="273"/>
                  </a:moveTo>
                  <a:cubicBezTo>
                    <a:pt x="825" y="29"/>
                    <a:pt x="294" y="97"/>
                    <a:pt x="115" y="1"/>
                  </a:cubicBezTo>
                  <a:cubicBezTo>
                    <a:pt x="0" y="237"/>
                    <a:pt x="192" y="328"/>
                    <a:pt x="69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
            <p:cNvSpPr/>
            <p:nvPr/>
          </p:nvSpPr>
          <p:spPr>
            <a:xfrm>
              <a:off x="1610666" y="3180213"/>
              <a:ext cx="14027" cy="4306"/>
            </a:xfrm>
            <a:custGeom>
              <a:rect b="b" l="l" r="r" t="t"/>
              <a:pathLst>
                <a:path extrusionOk="0" h="143" w="393">
                  <a:moveTo>
                    <a:pt x="102" y="117"/>
                  </a:moveTo>
                  <a:cubicBezTo>
                    <a:pt x="153" y="142"/>
                    <a:pt x="392" y="73"/>
                    <a:pt x="294" y="26"/>
                  </a:cubicBezTo>
                  <a:cubicBezTo>
                    <a:pt x="239" y="0"/>
                    <a:pt x="0" y="71"/>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7"/>
            <p:cNvSpPr/>
            <p:nvPr/>
          </p:nvSpPr>
          <p:spPr>
            <a:xfrm>
              <a:off x="2818835" y="3175155"/>
              <a:ext cx="6924" cy="6203"/>
            </a:xfrm>
            <a:custGeom>
              <a:rect b="b" l="l" r="r" t="t"/>
              <a:pathLst>
                <a:path extrusionOk="0" h="206" w="194">
                  <a:moveTo>
                    <a:pt x="191" y="103"/>
                  </a:moveTo>
                  <a:cubicBezTo>
                    <a:pt x="194" y="53"/>
                    <a:pt x="36" y="1"/>
                    <a:pt x="0" y="103"/>
                  </a:cubicBezTo>
                  <a:cubicBezTo>
                    <a:pt x="0" y="154"/>
                    <a:pt x="154" y="206"/>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
            <p:cNvSpPr/>
            <p:nvPr/>
          </p:nvSpPr>
          <p:spPr>
            <a:xfrm>
              <a:off x="1004940" y="3177443"/>
              <a:ext cx="14063" cy="4306"/>
            </a:xfrm>
            <a:custGeom>
              <a:rect b="b" l="l" r="r" t="t"/>
              <a:pathLst>
                <a:path extrusionOk="0" h="143" w="394">
                  <a:moveTo>
                    <a:pt x="296" y="27"/>
                  </a:moveTo>
                  <a:cubicBezTo>
                    <a:pt x="240" y="1"/>
                    <a:pt x="1" y="71"/>
                    <a:pt x="101" y="117"/>
                  </a:cubicBezTo>
                  <a:cubicBezTo>
                    <a:pt x="152" y="143"/>
                    <a:pt x="394" y="75"/>
                    <a:pt x="296"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
            <p:cNvSpPr/>
            <p:nvPr/>
          </p:nvSpPr>
          <p:spPr>
            <a:xfrm>
              <a:off x="660834" y="3177533"/>
              <a:ext cx="14063" cy="4215"/>
            </a:xfrm>
            <a:custGeom>
              <a:rect b="b" l="l" r="r" t="t"/>
              <a:pathLst>
                <a:path extrusionOk="0" h="140" w="394">
                  <a:moveTo>
                    <a:pt x="100" y="115"/>
                  </a:moveTo>
                  <a:cubicBezTo>
                    <a:pt x="156" y="140"/>
                    <a:pt x="393" y="71"/>
                    <a:pt x="294" y="25"/>
                  </a:cubicBezTo>
                  <a:cubicBezTo>
                    <a:pt x="242"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
            <p:cNvSpPr/>
            <p:nvPr/>
          </p:nvSpPr>
          <p:spPr>
            <a:xfrm>
              <a:off x="492262" y="3169314"/>
              <a:ext cx="28483" cy="11713"/>
            </a:xfrm>
            <a:custGeom>
              <a:rect b="b" l="l" r="r" t="t"/>
              <a:pathLst>
                <a:path extrusionOk="0" h="389" w="798">
                  <a:moveTo>
                    <a:pt x="771" y="25"/>
                  </a:moveTo>
                  <a:cubicBezTo>
                    <a:pt x="336" y="0"/>
                    <a:pt x="49" y="46"/>
                    <a:pt x="1" y="208"/>
                  </a:cubicBezTo>
                  <a:cubicBezTo>
                    <a:pt x="279" y="229"/>
                    <a:pt x="326" y="358"/>
                    <a:pt x="580" y="388"/>
                  </a:cubicBezTo>
                  <a:cubicBezTo>
                    <a:pt x="539" y="217"/>
                    <a:pt x="797" y="188"/>
                    <a:pt x="77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
            <p:cNvSpPr/>
            <p:nvPr/>
          </p:nvSpPr>
          <p:spPr>
            <a:xfrm>
              <a:off x="2089293" y="3167989"/>
              <a:ext cx="38726" cy="12646"/>
            </a:xfrm>
            <a:custGeom>
              <a:rect b="b" l="l" r="r" t="t"/>
              <a:pathLst>
                <a:path extrusionOk="0" h="420" w="1085">
                  <a:moveTo>
                    <a:pt x="962" y="341"/>
                  </a:moveTo>
                  <a:cubicBezTo>
                    <a:pt x="1085" y="121"/>
                    <a:pt x="42" y="0"/>
                    <a:pt x="0" y="158"/>
                  </a:cubicBezTo>
                  <a:cubicBezTo>
                    <a:pt x="366" y="197"/>
                    <a:pt x="347" y="419"/>
                    <a:pt x="962" y="3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
            <p:cNvSpPr/>
            <p:nvPr/>
          </p:nvSpPr>
          <p:spPr>
            <a:xfrm>
              <a:off x="8662517" y="3172716"/>
              <a:ext cx="13777" cy="2800"/>
            </a:xfrm>
            <a:custGeom>
              <a:rect b="b" l="l" r="r" t="t"/>
              <a:pathLst>
                <a:path extrusionOk="0" h="93" w="386">
                  <a:moveTo>
                    <a:pt x="385" y="1"/>
                  </a:moveTo>
                  <a:cubicBezTo>
                    <a:pt x="238" y="22"/>
                    <a:pt x="5" y="5"/>
                    <a:pt x="0" y="92"/>
                  </a:cubicBezTo>
                  <a:cubicBezTo>
                    <a:pt x="150" y="73"/>
                    <a:pt x="381" y="91"/>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
            <p:cNvSpPr/>
            <p:nvPr/>
          </p:nvSpPr>
          <p:spPr>
            <a:xfrm>
              <a:off x="216150" y="3170067"/>
              <a:ext cx="21558" cy="6413"/>
            </a:xfrm>
            <a:custGeom>
              <a:rect b="b" l="l" r="r" t="t"/>
              <a:pathLst>
                <a:path extrusionOk="0" h="213" w="604">
                  <a:moveTo>
                    <a:pt x="603" y="0"/>
                  </a:moveTo>
                  <a:lnTo>
                    <a:pt x="25" y="0"/>
                  </a:lnTo>
                  <a:cubicBezTo>
                    <a:pt x="0" y="163"/>
                    <a:pt x="216" y="213"/>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
            <p:cNvSpPr/>
            <p:nvPr/>
          </p:nvSpPr>
          <p:spPr>
            <a:xfrm>
              <a:off x="5585845" y="3164195"/>
              <a:ext cx="6853" cy="6233"/>
            </a:xfrm>
            <a:custGeom>
              <a:rect b="b" l="l" r="r" t="t"/>
              <a:pathLst>
                <a:path extrusionOk="0" h="207" w="192">
                  <a:moveTo>
                    <a:pt x="191" y="104"/>
                  </a:moveTo>
                  <a:cubicBezTo>
                    <a:pt x="191" y="53"/>
                    <a:pt x="36" y="1"/>
                    <a:pt x="1" y="104"/>
                  </a:cubicBezTo>
                  <a:cubicBezTo>
                    <a:pt x="1" y="153"/>
                    <a:pt x="156" y="207"/>
                    <a:pt x="191"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
            <p:cNvSpPr/>
            <p:nvPr/>
          </p:nvSpPr>
          <p:spPr>
            <a:xfrm>
              <a:off x="4711609" y="3164587"/>
              <a:ext cx="13849" cy="5510"/>
            </a:xfrm>
            <a:custGeom>
              <a:rect b="b" l="l" r="r" t="t"/>
              <a:pathLst>
                <a:path extrusionOk="0" h="183" w="388">
                  <a:moveTo>
                    <a:pt x="388" y="1"/>
                  </a:moveTo>
                  <a:lnTo>
                    <a:pt x="0" y="1"/>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
            <p:cNvSpPr/>
            <p:nvPr/>
          </p:nvSpPr>
          <p:spPr>
            <a:xfrm>
              <a:off x="2436575" y="3151068"/>
              <a:ext cx="40404" cy="18518"/>
            </a:xfrm>
            <a:custGeom>
              <a:rect b="b" l="l" r="r" t="t"/>
              <a:pathLst>
                <a:path extrusionOk="0" h="615" w="1132">
                  <a:moveTo>
                    <a:pt x="1068" y="450"/>
                  </a:moveTo>
                  <a:cubicBezTo>
                    <a:pt x="1132" y="1"/>
                    <a:pt x="0" y="211"/>
                    <a:pt x="102" y="540"/>
                  </a:cubicBezTo>
                  <a:cubicBezTo>
                    <a:pt x="648" y="614"/>
                    <a:pt x="601" y="412"/>
                    <a:pt x="1068"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
            <p:cNvSpPr/>
            <p:nvPr/>
          </p:nvSpPr>
          <p:spPr>
            <a:xfrm>
              <a:off x="96404" y="3163804"/>
              <a:ext cx="14063" cy="4306"/>
            </a:xfrm>
            <a:custGeom>
              <a:rect b="b" l="l" r="r" t="t"/>
              <a:pathLst>
                <a:path extrusionOk="0" h="143" w="394">
                  <a:moveTo>
                    <a:pt x="294" y="27"/>
                  </a:moveTo>
                  <a:cubicBezTo>
                    <a:pt x="239" y="1"/>
                    <a:pt x="0" y="71"/>
                    <a:pt x="101" y="117"/>
                  </a:cubicBezTo>
                  <a:cubicBezTo>
                    <a:pt x="154" y="143"/>
                    <a:pt x="393" y="72"/>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
            <p:cNvSpPr/>
            <p:nvPr/>
          </p:nvSpPr>
          <p:spPr>
            <a:xfrm>
              <a:off x="7664466" y="3159107"/>
              <a:ext cx="13813" cy="5480"/>
            </a:xfrm>
            <a:custGeom>
              <a:rect b="b" l="l" r="r" t="t"/>
              <a:pathLst>
                <a:path extrusionOk="0" h="182" w="387">
                  <a:moveTo>
                    <a:pt x="387" y="0"/>
                  </a:moveTo>
                  <a:lnTo>
                    <a:pt x="0" y="0"/>
                  </a:lnTo>
                  <a:lnTo>
                    <a:pt x="0" y="181"/>
                  </a:lnTo>
                  <a:lnTo>
                    <a:pt x="387" y="1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
            <p:cNvSpPr/>
            <p:nvPr/>
          </p:nvSpPr>
          <p:spPr>
            <a:xfrm>
              <a:off x="5224358" y="3161094"/>
              <a:ext cx="13956" cy="4276"/>
            </a:xfrm>
            <a:custGeom>
              <a:rect b="b" l="l" r="r" t="t"/>
              <a:pathLst>
                <a:path extrusionOk="0" h="142" w="391">
                  <a:moveTo>
                    <a:pt x="292" y="25"/>
                  </a:moveTo>
                  <a:cubicBezTo>
                    <a:pt x="238" y="1"/>
                    <a:pt x="1" y="70"/>
                    <a:pt x="100" y="117"/>
                  </a:cubicBezTo>
                  <a:cubicBezTo>
                    <a:pt x="152" y="142"/>
                    <a:pt x="391"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
            <p:cNvSpPr/>
            <p:nvPr/>
          </p:nvSpPr>
          <p:spPr>
            <a:xfrm>
              <a:off x="4645900" y="3150918"/>
              <a:ext cx="28268" cy="13700"/>
            </a:xfrm>
            <a:custGeom>
              <a:rect b="b" l="l" r="r" t="t"/>
              <a:pathLst>
                <a:path extrusionOk="0" h="455" w="792">
                  <a:moveTo>
                    <a:pt x="493" y="455"/>
                  </a:moveTo>
                  <a:cubicBezTo>
                    <a:pt x="758" y="339"/>
                    <a:pt x="792" y="10"/>
                    <a:pt x="301" y="1"/>
                  </a:cubicBezTo>
                  <a:cubicBezTo>
                    <a:pt x="36" y="115"/>
                    <a:pt x="1" y="444"/>
                    <a:pt x="493"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
            <p:cNvSpPr/>
            <p:nvPr/>
          </p:nvSpPr>
          <p:spPr>
            <a:xfrm>
              <a:off x="7213500" y="3150105"/>
              <a:ext cx="14063" cy="4336"/>
            </a:xfrm>
            <a:custGeom>
              <a:rect b="b" l="l" r="r" t="t"/>
              <a:pathLst>
                <a:path extrusionOk="0" h="144" w="394">
                  <a:moveTo>
                    <a:pt x="100" y="118"/>
                  </a:moveTo>
                  <a:cubicBezTo>
                    <a:pt x="155" y="144"/>
                    <a:pt x="394" y="73"/>
                    <a:pt x="295" y="28"/>
                  </a:cubicBezTo>
                  <a:cubicBezTo>
                    <a:pt x="240" y="0"/>
                    <a:pt x="1" y="71"/>
                    <a:pt x="100"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
            <p:cNvSpPr/>
            <p:nvPr/>
          </p:nvSpPr>
          <p:spPr>
            <a:xfrm>
              <a:off x="3362600" y="3145408"/>
              <a:ext cx="34443" cy="9033"/>
            </a:xfrm>
            <a:custGeom>
              <a:rect b="b" l="l" r="r" t="t"/>
              <a:pathLst>
                <a:path extrusionOk="0" h="300" w="965">
                  <a:moveTo>
                    <a:pt x="192" y="274"/>
                  </a:moveTo>
                  <a:cubicBezTo>
                    <a:pt x="632" y="300"/>
                    <a:pt x="919" y="253"/>
                    <a:pt x="965" y="92"/>
                  </a:cubicBezTo>
                  <a:cubicBezTo>
                    <a:pt x="621" y="112"/>
                    <a:pt x="0" y="1"/>
                    <a:pt x="192"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
            <p:cNvSpPr/>
            <p:nvPr/>
          </p:nvSpPr>
          <p:spPr>
            <a:xfrm>
              <a:off x="2429865" y="3150135"/>
              <a:ext cx="13991" cy="4306"/>
            </a:xfrm>
            <a:custGeom>
              <a:rect b="b" l="l" r="r" t="t"/>
              <a:pathLst>
                <a:path extrusionOk="0" h="143" w="392">
                  <a:moveTo>
                    <a:pt x="290" y="27"/>
                  </a:moveTo>
                  <a:cubicBezTo>
                    <a:pt x="236" y="0"/>
                    <a:pt x="0" y="70"/>
                    <a:pt x="98" y="117"/>
                  </a:cubicBezTo>
                  <a:cubicBezTo>
                    <a:pt x="150" y="143"/>
                    <a:pt x="392" y="72"/>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7"/>
            <p:cNvSpPr/>
            <p:nvPr/>
          </p:nvSpPr>
          <p:spPr>
            <a:xfrm>
              <a:off x="1813895" y="3147786"/>
              <a:ext cx="6889" cy="6263"/>
            </a:xfrm>
            <a:custGeom>
              <a:rect b="b" l="l" r="r" t="t"/>
              <a:pathLst>
                <a:path extrusionOk="0" h="208" w="193">
                  <a:moveTo>
                    <a:pt x="2" y="105"/>
                  </a:moveTo>
                  <a:cubicBezTo>
                    <a:pt x="0" y="155"/>
                    <a:pt x="157" y="208"/>
                    <a:pt x="192" y="105"/>
                  </a:cubicBezTo>
                  <a:cubicBezTo>
                    <a:pt x="192" y="52"/>
                    <a:pt x="37" y="0"/>
                    <a:pt x="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
            <p:cNvSpPr/>
            <p:nvPr/>
          </p:nvSpPr>
          <p:spPr>
            <a:xfrm>
              <a:off x="6449480" y="3147395"/>
              <a:ext cx="14099" cy="4306"/>
            </a:xfrm>
            <a:custGeom>
              <a:rect b="b" l="l" r="r" t="t"/>
              <a:pathLst>
                <a:path extrusionOk="0" h="143" w="395">
                  <a:moveTo>
                    <a:pt x="294" y="25"/>
                  </a:moveTo>
                  <a:cubicBezTo>
                    <a:pt x="241" y="0"/>
                    <a:pt x="1" y="68"/>
                    <a:pt x="103" y="116"/>
                  </a:cubicBezTo>
                  <a:cubicBezTo>
                    <a:pt x="155" y="142"/>
                    <a:pt x="395" y="74"/>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7"/>
            <p:cNvSpPr/>
            <p:nvPr/>
          </p:nvSpPr>
          <p:spPr>
            <a:xfrm>
              <a:off x="5866989" y="3141042"/>
              <a:ext cx="8959" cy="11472"/>
            </a:xfrm>
            <a:custGeom>
              <a:rect b="b" l="l" r="r" t="t"/>
              <a:pathLst>
                <a:path extrusionOk="0" h="381" w="251">
                  <a:moveTo>
                    <a:pt x="223" y="236"/>
                  </a:moveTo>
                  <a:cubicBezTo>
                    <a:pt x="251" y="142"/>
                    <a:pt x="72" y="1"/>
                    <a:pt x="29" y="146"/>
                  </a:cubicBezTo>
                  <a:cubicBezTo>
                    <a:pt x="0" y="241"/>
                    <a:pt x="179" y="381"/>
                    <a:pt x="223" y="2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7"/>
            <p:cNvSpPr/>
            <p:nvPr/>
          </p:nvSpPr>
          <p:spPr>
            <a:xfrm>
              <a:off x="0" y="3144715"/>
              <a:ext cx="14170" cy="4215"/>
            </a:xfrm>
            <a:custGeom>
              <a:rect b="b" l="l" r="r" t="t"/>
              <a:pathLst>
                <a:path extrusionOk="0" h="140" w="397">
                  <a:moveTo>
                    <a:pt x="294" y="24"/>
                  </a:moveTo>
                  <a:cubicBezTo>
                    <a:pt x="242" y="0"/>
                    <a:pt x="1" y="68"/>
                    <a:pt x="102" y="114"/>
                  </a:cubicBezTo>
                  <a:cubicBezTo>
                    <a:pt x="157" y="140"/>
                    <a:pt x="396" y="71"/>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
            <p:cNvSpPr/>
            <p:nvPr/>
          </p:nvSpPr>
          <p:spPr>
            <a:xfrm>
              <a:off x="4477577" y="3142668"/>
              <a:ext cx="13777" cy="2770"/>
            </a:xfrm>
            <a:custGeom>
              <a:rect b="b" l="l" r="r" t="t"/>
              <a:pathLst>
                <a:path extrusionOk="0" h="92" w="386">
                  <a:moveTo>
                    <a:pt x="385" y="0"/>
                  </a:moveTo>
                  <a:cubicBezTo>
                    <a:pt x="238" y="21"/>
                    <a:pt x="7" y="4"/>
                    <a:pt x="0" y="92"/>
                  </a:cubicBezTo>
                  <a:cubicBezTo>
                    <a:pt x="150" y="71"/>
                    <a:pt x="383"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
            <p:cNvSpPr/>
            <p:nvPr/>
          </p:nvSpPr>
          <p:spPr>
            <a:xfrm>
              <a:off x="6645785" y="3134147"/>
              <a:ext cx="6960" cy="6203"/>
            </a:xfrm>
            <a:custGeom>
              <a:rect b="b" l="l" r="r" t="t"/>
              <a:pathLst>
                <a:path extrusionOk="0" h="206" w="195">
                  <a:moveTo>
                    <a:pt x="195" y="103"/>
                  </a:moveTo>
                  <a:cubicBezTo>
                    <a:pt x="195" y="52"/>
                    <a:pt x="39" y="0"/>
                    <a:pt x="1" y="103"/>
                  </a:cubicBezTo>
                  <a:cubicBezTo>
                    <a:pt x="0" y="153"/>
                    <a:pt x="157" y="205"/>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
            <p:cNvSpPr/>
            <p:nvPr/>
          </p:nvSpPr>
          <p:spPr>
            <a:xfrm>
              <a:off x="4591006" y="3136496"/>
              <a:ext cx="14134" cy="4246"/>
            </a:xfrm>
            <a:custGeom>
              <a:rect b="b" l="l" r="r" t="t"/>
              <a:pathLst>
                <a:path extrusionOk="0" h="141" w="396">
                  <a:moveTo>
                    <a:pt x="295" y="25"/>
                  </a:moveTo>
                  <a:cubicBezTo>
                    <a:pt x="241" y="0"/>
                    <a:pt x="1" y="68"/>
                    <a:pt x="103" y="114"/>
                  </a:cubicBezTo>
                  <a:cubicBezTo>
                    <a:pt x="156" y="140"/>
                    <a:pt x="395"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
            <p:cNvSpPr/>
            <p:nvPr/>
          </p:nvSpPr>
          <p:spPr>
            <a:xfrm>
              <a:off x="2626027" y="3131769"/>
              <a:ext cx="15134" cy="9184"/>
            </a:xfrm>
            <a:custGeom>
              <a:rect b="b" l="l" r="r" t="t"/>
              <a:pathLst>
                <a:path extrusionOk="0" h="305" w="424">
                  <a:moveTo>
                    <a:pt x="387" y="272"/>
                  </a:moveTo>
                  <a:cubicBezTo>
                    <a:pt x="357" y="165"/>
                    <a:pt x="424" y="15"/>
                    <a:pt x="194" y="1"/>
                  </a:cubicBezTo>
                  <a:cubicBezTo>
                    <a:pt x="184" y="56"/>
                    <a:pt x="165" y="108"/>
                    <a:pt x="1" y="92"/>
                  </a:cubicBezTo>
                  <a:cubicBezTo>
                    <a:pt x="24" y="202"/>
                    <a:pt x="58" y="305"/>
                    <a:pt x="387"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
            <p:cNvSpPr/>
            <p:nvPr/>
          </p:nvSpPr>
          <p:spPr>
            <a:xfrm>
              <a:off x="2557178" y="3137248"/>
              <a:ext cx="13849" cy="2710"/>
            </a:xfrm>
            <a:custGeom>
              <a:rect b="b" l="l" r="r" t="t"/>
              <a:pathLst>
                <a:path extrusionOk="0" h="90" w="388">
                  <a:moveTo>
                    <a:pt x="387" y="0"/>
                  </a:moveTo>
                  <a:cubicBezTo>
                    <a:pt x="238" y="20"/>
                    <a:pt x="6" y="3"/>
                    <a:pt x="1" y="89"/>
                  </a:cubicBezTo>
                  <a:cubicBezTo>
                    <a:pt x="152" y="69"/>
                    <a:pt x="383"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
            <p:cNvSpPr/>
            <p:nvPr/>
          </p:nvSpPr>
          <p:spPr>
            <a:xfrm>
              <a:off x="2515989" y="3125536"/>
              <a:ext cx="30410" cy="11743"/>
            </a:xfrm>
            <a:custGeom>
              <a:rect b="b" l="l" r="r" t="t"/>
              <a:pathLst>
                <a:path extrusionOk="0" h="390" w="852">
                  <a:moveTo>
                    <a:pt x="771" y="25"/>
                  </a:moveTo>
                  <a:cubicBezTo>
                    <a:pt x="334" y="0"/>
                    <a:pt x="48" y="46"/>
                    <a:pt x="1" y="207"/>
                  </a:cubicBezTo>
                  <a:cubicBezTo>
                    <a:pt x="275" y="229"/>
                    <a:pt x="324" y="357"/>
                    <a:pt x="578" y="389"/>
                  </a:cubicBezTo>
                  <a:cubicBezTo>
                    <a:pt x="638" y="267"/>
                    <a:pt x="852" y="216"/>
                    <a:pt x="77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
            <p:cNvSpPr/>
            <p:nvPr/>
          </p:nvSpPr>
          <p:spPr>
            <a:xfrm>
              <a:off x="4019794" y="3125536"/>
              <a:ext cx="13991" cy="4276"/>
            </a:xfrm>
            <a:custGeom>
              <a:rect b="b" l="l" r="r" t="t"/>
              <a:pathLst>
                <a:path extrusionOk="0" h="142" w="392">
                  <a:moveTo>
                    <a:pt x="99" y="116"/>
                  </a:moveTo>
                  <a:cubicBezTo>
                    <a:pt x="154" y="141"/>
                    <a:pt x="392" y="72"/>
                    <a:pt x="293" y="25"/>
                  </a:cubicBezTo>
                  <a:cubicBezTo>
                    <a:pt x="240" y="0"/>
                    <a:pt x="0" y="69"/>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
            <p:cNvSpPr/>
            <p:nvPr/>
          </p:nvSpPr>
          <p:spPr>
            <a:xfrm>
              <a:off x="7210252" y="3120267"/>
              <a:ext cx="13777" cy="6775"/>
            </a:xfrm>
            <a:custGeom>
              <a:rect b="b" l="l" r="r" t="t"/>
              <a:pathLst>
                <a:path extrusionOk="0" h="225" w="386">
                  <a:moveTo>
                    <a:pt x="386" y="110"/>
                  </a:moveTo>
                  <a:cubicBezTo>
                    <a:pt x="345" y="0"/>
                    <a:pt x="170" y="55"/>
                    <a:pt x="1" y="110"/>
                  </a:cubicBezTo>
                  <a:cubicBezTo>
                    <a:pt x="1" y="201"/>
                    <a:pt x="339" y="225"/>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7"/>
            <p:cNvSpPr/>
            <p:nvPr/>
          </p:nvSpPr>
          <p:spPr>
            <a:xfrm>
              <a:off x="5933233" y="3120056"/>
              <a:ext cx="14063" cy="4276"/>
            </a:xfrm>
            <a:custGeom>
              <a:rect b="b" l="l" r="r" t="t"/>
              <a:pathLst>
                <a:path extrusionOk="0" h="142" w="394">
                  <a:moveTo>
                    <a:pt x="294" y="26"/>
                  </a:moveTo>
                  <a:cubicBezTo>
                    <a:pt x="239" y="1"/>
                    <a:pt x="0" y="70"/>
                    <a:pt x="102" y="117"/>
                  </a:cubicBezTo>
                  <a:cubicBezTo>
                    <a:pt x="153" y="142"/>
                    <a:pt x="393"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
            <p:cNvSpPr/>
            <p:nvPr/>
          </p:nvSpPr>
          <p:spPr>
            <a:xfrm>
              <a:off x="2897428" y="3112589"/>
              <a:ext cx="26591" cy="12315"/>
            </a:xfrm>
            <a:custGeom>
              <a:rect b="b" l="l" r="r" t="t"/>
              <a:pathLst>
                <a:path extrusionOk="0" h="409" w="745">
                  <a:moveTo>
                    <a:pt x="690" y="365"/>
                  </a:moveTo>
                  <a:cubicBezTo>
                    <a:pt x="745" y="157"/>
                    <a:pt x="644" y="24"/>
                    <a:pt x="305" y="1"/>
                  </a:cubicBezTo>
                  <a:cubicBezTo>
                    <a:pt x="1" y="137"/>
                    <a:pt x="89" y="408"/>
                    <a:pt x="690"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
            <p:cNvSpPr/>
            <p:nvPr/>
          </p:nvSpPr>
          <p:spPr>
            <a:xfrm>
              <a:off x="2116348" y="3107140"/>
              <a:ext cx="38619" cy="16470"/>
            </a:xfrm>
            <a:custGeom>
              <a:rect b="b" l="l" r="r" t="t"/>
              <a:pathLst>
                <a:path extrusionOk="0" h="547" w="1082">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7"/>
            <p:cNvSpPr/>
            <p:nvPr/>
          </p:nvSpPr>
          <p:spPr>
            <a:xfrm>
              <a:off x="6807469" y="3117347"/>
              <a:ext cx="13991" cy="4276"/>
            </a:xfrm>
            <a:custGeom>
              <a:rect b="b" l="l" r="r" t="t"/>
              <a:pathLst>
                <a:path extrusionOk="0" h="142" w="392">
                  <a:moveTo>
                    <a:pt x="292" y="26"/>
                  </a:moveTo>
                  <a:cubicBezTo>
                    <a:pt x="237" y="1"/>
                    <a:pt x="1" y="70"/>
                    <a:pt x="100" y="117"/>
                  </a:cubicBezTo>
                  <a:cubicBezTo>
                    <a:pt x="152" y="142"/>
                    <a:pt x="391" y="71"/>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
            <p:cNvSpPr/>
            <p:nvPr/>
          </p:nvSpPr>
          <p:spPr>
            <a:xfrm>
              <a:off x="8369880" y="3114577"/>
              <a:ext cx="14063" cy="4306"/>
            </a:xfrm>
            <a:custGeom>
              <a:rect b="b" l="l" r="r" t="t"/>
              <a:pathLst>
                <a:path extrusionOk="0" h="143" w="394">
                  <a:moveTo>
                    <a:pt x="100" y="118"/>
                  </a:moveTo>
                  <a:cubicBezTo>
                    <a:pt x="156" y="142"/>
                    <a:pt x="393" y="73"/>
                    <a:pt x="293" y="26"/>
                  </a:cubicBezTo>
                  <a:cubicBezTo>
                    <a:pt x="241" y="0"/>
                    <a:pt x="0" y="71"/>
                    <a:pt x="100"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
            <p:cNvSpPr/>
            <p:nvPr/>
          </p:nvSpPr>
          <p:spPr>
            <a:xfrm>
              <a:off x="7341062" y="3103948"/>
              <a:ext cx="28661" cy="14182"/>
            </a:xfrm>
            <a:custGeom>
              <a:rect b="b" l="l" r="r" t="t"/>
              <a:pathLst>
                <a:path extrusionOk="0" h="471" w="803">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
            <p:cNvSpPr/>
            <p:nvPr/>
          </p:nvSpPr>
          <p:spPr>
            <a:xfrm>
              <a:off x="4972123" y="3108344"/>
              <a:ext cx="9030" cy="11351"/>
            </a:xfrm>
            <a:custGeom>
              <a:rect b="b" l="l" r="r" t="t"/>
              <a:pathLst>
                <a:path extrusionOk="0" h="377" w="253">
                  <a:moveTo>
                    <a:pt x="224" y="233"/>
                  </a:moveTo>
                  <a:cubicBezTo>
                    <a:pt x="252" y="139"/>
                    <a:pt x="74" y="1"/>
                    <a:pt x="31" y="144"/>
                  </a:cubicBezTo>
                  <a:cubicBezTo>
                    <a:pt x="0" y="238"/>
                    <a:pt x="181" y="377"/>
                    <a:pt x="224" y="2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
            <p:cNvSpPr/>
            <p:nvPr/>
          </p:nvSpPr>
          <p:spPr>
            <a:xfrm>
              <a:off x="2333461" y="3109187"/>
              <a:ext cx="13956" cy="4215"/>
            </a:xfrm>
            <a:custGeom>
              <a:rect b="b" l="l" r="r" t="t"/>
              <a:pathLst>
                <a:path extrusionOk="0" h="140" w="391">
                  <a:moveTo>
                    <a:pt x="292" y="25"/>
                  </a:moveTo>
                  <a:cubicBezTo>
                    <a:pt x="237" y="0"/>
                    <a:pt x="0" y="68"/>
                    <a:pt x="100" y="116"/>
                  </a:cubicBezTo>
                  <a:cubicBezTo>
                    <a:pt x="152" y="140"/>
                    <a:pt x="391" y="71"/>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
            <p:cNvSpPr/>
            <p:nvPr/>
          </p:nvSpPr>
          <p:spPr>
            <a:xfrm>
              <a:off x="2061668" y="3107170"/>
              <a:ext cx="13777" cy="5540"/>
            </a:xfrm>
            <a:custGeom>
              <a:rect b="b" l="l" r="r" t="t"/>
              <a:pathLst>
                <a:path extrusionOk="0" h="184" w="386">
                  <a:moveTo>
                    <a:pt x="385" y="1"/>
                  </a:moveTo>
                  <a:lnTo>
                    <a:pt x="0" y="1"/>
                  </a:lnTo>
                  <a:lnTo>
                    <a:pt x="0" y="183"/>
                  </a:lnTo>
                  <a:lnTo>
                    <a:pt x="385"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7"/>
            <p:cNvSpPr/>
            <p:nvPr/>
          </p:nvSpPr>
          <p:spPr>
            <a:xfrm>
              <a:off x="6212129" y="3098619"/>
              <a:ext cx="6960" cy="6233"/>
            </a:xfrm>
            <a:custGeom>
              <a:rect b="b" l="l" r="r" t="t"/>
              <a:pathLst>
                <a:path extrusionOk="0" h="207" w="195">
                  <a:moveTo>
                    <a:pt x="193" y="103"/>
                  </a:moveTo>
                  <a:cubicBezTo>
                    <a:pt x="195" y="52"/>
                    <a:pt x="37" y="0"/>
                    <a:pt x="3" y="103"/>
                  </a:cubicBezTo>
                  <a:cubicBezTo>
                    <a:pt x="0" y="152"/>
                    <a:pt x="157"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
            <p:cNvSpPr/>
            <p:nvPr/>
          </p:nvSpPr>
          <p:spPr>
            <a:xfrm>
              <a:off x="3214015" y="3087057"/>
              <a:ext cx="52218" cy="22703"/>
            </a:xfrm>
            <a:custGeom>
              <a:rect b="b" l="l" r="r" t="t"/>
              <a:pathLst>
                <a:path extrusionOk="0" h="754" w="1463">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
            <p:cNvSpPr/>
            <p:nvPr/>
          </p:nvSpPr>
          <p:spPr>
            <a:xfrm>
              <a:off x="7770971" y="3095458"/>
              <a:ext cx="14063" cy="4306"/>
            </a:xfrm>
            <a:custGeom>
              <a:rect b="b" l="l" r="r" t="t"/>
              <a:pathLst>
                <a:path extrusionOk="0" h="143" w="394">
                  <a:moveTo>
                    <a:pt x="294" y="26"/>
                  </a:moveTo>
                  <a:cubicBezTo>
                    <a:pt x="240" y="1"/>
                    <a:pt x="0" y="70"/>
                    <a:pt x="102" y="116"/>
                  </a:cubicBezTo>
                  <a:cubicBezTo>
                    <a:pt x="156" y="143"/>
                    <a:pt x="393" y="74"/>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
            <p:cNvSpPr/>
            <p:nvPr/>
          </p:nvSpPr>
          <p:spPr>
            <a:xfrm>
              <a:off x="3279973" y="3093501"/>
              <a:ext cx="13777" cy="5480"/>
            </a:xfrm>
            <a:custGeom>
              <a:rect b="b" l="l" r="r" t="t"/>
              <a:pathLst>
                <a:path extrusionOk="0" h="182" w="386">
                  <a:moveTo>
                    <a:pt x="1" y="182"/>
                  </a:moveTo>
                  <a:lnTo>
                    <a:pt x="386" y="182"/>
                  </a:lnTo>
                  <a:lnTo>
                    <a:pt x="386"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
            <p:cNvSpPr/>
            <p:nvPr/>
          </p:nvSpPr>
          <p:spPr>
            <a:xfrm>
              <a:off x="1841414" y="3096210"/>
              <a:ext cx="13742" cy="2740"/>
            </a:xfrm>
            <a:custGeom>
              <a:rect b="b" l="l" r="r" t="t"/>
              <a:pathLst>
                <a:path extrusionOk="0" h="91" w="385">
                  <a:moveTo>
                    <a:pt x="385" y="1"/>
                  </a:moveTo>
                  <a:cubicBezTo>
                    <a:pt x="236" y="20"/>
                    <a:pt x="6" y="3"/>
                    <a:pt x="1" y="91"/>
                  </a:cubicBezTo>
                  <a:cubicBezTo>
                    <a:pt x="150" y="72"/>
                    <a:pt x="379" y="91"/>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
            <p:cNvSpPr/>
            <p:nvPr/>
          </p:nvSpPr>
          <p:spPr>
            <a:xfrm>
              <a:off x="6412361" y="3082601"/>
              <a:ext cx="29018" cy="10900"/>
            </a:xfrm>
            <a:custGeom>
              <a:rect b="b" l="l" r="r" t="t"/>
              <a:pathLst>
                <a:path extrusionOk="0" h="362" w="813">
                  <a:moveTo>
                    <a:pt x="563" y="361"/>
                  </a:moveTo>
                  <a:cubicBezTo>
                    <a:pt x="812" y="242"/>
                    <a:pt x="682" y="88"/>
                    <a:pt x="371" y="1"/>
                  </a:cubicBezTo>
                  <a:cubicBezTo>
                    <a:pt x="346" y="225"/>
                    <a:pt x="0" y="283"/>
                    <a:pt x="563" y="3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
            <p:cNvSpPr/>
            <p:nvPr/>
          </p:nvSpPr>
          <p:spPr>
            <a:xfrm>
              <a:off x="75774" y="3090008"/>
              <a:ext cx="14099" cy="4276"/>
            </a:xfrm>
            <a:custGeom>
              <a:rect b="b" l="l" r="r" t="t"/>
              <a:pathLst>
                <a:path extrusionOk="0" h="142" w="395">
                  <a:moveTo>
                    <a:pt x="293" y="25"/>
                  </a:moveTo>
                  <a:cubicBezTo>
                    <a:pt x="240" y="0"/>
                    <a:pt x="0" y="69"/>
                    <a:pt x="98" y="115"/>
                  </a:cubicBezTo>
                  <a:cubicBezTo>
                    <a:pt x="153" y="141"/>
                    <a:pt x="394"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7"/>
            <p:cNvSpPr/>
            <p:nvPr/>
          </p:nvSpPr>
          <p:spPr>
            <a:xfrm>
              <a:off x="8335437" y="3087238"/>
              <a:ext cx="14027" cy="4276"/>
            </a:xfrm>
            <a:custGeom>
              <a:rect b="b" l="l" r="r" t="t"/>
              <a:pathLst>
                <a:path extrusionOk="0" h="142" w="393">
                  <a:moveTo>
                    <a:pt x="294" y="26"/>
                  </a:moveTo>
                  <a:cubicBezTo>
                    <a:pt x="240" y="1"/>
                    <a:pt x="1" y="70"/>
                    <a:pt x="103" y="117"/>
                  </a:cubicBezTo>
                  <a:cubicBezTo>
                    <a:pt x="153" y="142"/>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7"/>
            <p:cNvSpPr/>
            <p:nvPr/>
          </p:nvSpPr>
          <p:spPr>
            <a:xfrm>
              <a:off x="4498243" y="3087991"/>
              <a:ext cx="13849" cy="2800"/>
            </a:xfrm>
            <a:custGeom>
              <a:rect b="b" l="l" r="r" t="t"/>
              <a:pathLst>
                <a:path extrusionOk="0" h="93" w="388">
                  <a:moveTo>
                    <a:pt x="387" y="1"/>
                  </a:moveTo>
                  <a:cubicBezTo>
                    <a:pt x="237" y="22"/>
                    <a:pt x="7" y="5"/>
                    <a:pt x="1" y="92"/>
                  </a:cubicBezTo>
                  <a:cubicBezTo>
                    <a:pt x="151" y="72"/>
                    <a:pt x="383" y="91"/>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
            <p:cNvSpPr/>
            <p:nvPr/>
          </p:nvSpPr>
          <p:spPr>
            <a:xfrm>
              <a:off x="8600556" y="3081879"/>
              <a:ext cx="13849" cy="7437"/>
            </a:xfrm>
            <a:custGeom>
              <a:rect b="b" l="l" r="r" t="t"/>
              <a:pathLst>
                <a:path extrusionOk="0" h="247" w="388">
                  <a:moveTo>
                    <a:pt x="388" y="114"/>
                  </a:moveTo>
                  <a:cubicBezTo>
                    <a:pt x="384" y="22"/>
                    <a:pt x="50" y="0"/>
                    <a:pt x="0" y="114"/>
                  </a:cubicBezTo>
                  <a:cubicBezTo>
                    <a:pt x="215" y="104"/>
                    <a:pt x="303" y="247"/>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
            <p:cNvSpPr/>
            <p:nvPr/>
          </p:nvSpPr>
          <p:spPr>
            <a:xfrm>
              <a:off x="8873991" y="3074352"/>
              <a:ext cx="25556" cy="10960"/>
            </a:xfrm>
            <a:custGeom>
              <a:rect b="b" l="l" r="r" t="t"/>
              <a:pathLst>
                <a:path extrusionOk="0" h="364" w="716">
                  <a:moveTo>
                    <a:pt x="439" y="364"/>
                  </a:moveTo>
                  <a:cubicBezTo>
                    <a:pt x="500" y="240"/>
                    <a:pt x="715" y="191"/>
                    <a:pt x="632" y="1"/>
                  </a:cubicBezTo>
                  <a:lnTo>
                    <a:pt x="54" y="1"/>
                  </a:lnTo>
                  <a:cubicBezTo>
                    <a:pt x="0" y="207"/>
                    <a:pt x="102" y="341"/>
                    <a:pt x="439"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7"/>
            <p:cNvSpPr/>
            <p:nvPr/>
          </p:nvSpPr>
          <p:spPr>
            <a:xfrm>
              <a:off x="6246251" y="3076278"/>
              <a:ext cx="21023" cy="9033"/>
            </a:xfrm>
            <a:custGeom>
              <a:rect b="b" l="l" r="r" t="t"/>
              <a:pathLst>
                <a:path extrusionOk="0" h="300" w="589">
                  <a:moveTo>
                    <a:pt x="394" y="300"/>
                  </a:moveTo>
                  <a:cubicBezTo>
                    <a:pt x="394" y="208"/>
                    <a:pt x="549" y="193"/>
                    <a:pt x="588" y="117"/>
                  </a:cubicBezTo>
                  <a:cubicBezTo>
                    <a:pt x="339" y="113"/>
                    <a:pt x="321" y="1"/>
                    <a:pt x="9" y="25"/>
                  </a:cubicBezTo>
                  <a:cubicBezTo>
                    <a:pt x="1" y="185"/>
                    <a:pt x="157" y="259"/>
                    <a:pt x="394" y="3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
            <p:cNvSpPr/>
            <p:nvPr/>
          </p:nvSpPr>
          <p:spPr>
            <a:xfrm>
              <a:off x="8569504" y="3079048"/>
              <a:ext cx="14063" cy="4276"/>
            </a:xfrm>
            <a:custGeom>
              <a:rect b="b" l="l" r="r" t="t"/>
              <a:pathLst>
                <a:path extrusionOk="0" h="142" w="394">
                  <a:moveTo>
                    <a:pt x="99" y="119"/>
                  </a:moveTo>
                  <a:cubicBezTo>
                    <a:pt x="155" y="141"/>
                    <a:pt x="394" y="74"/>
                    <a:pt x="293" y="27"/>
                  </a:cubicBezTo>
                  <a:cubicBezTo>
                    <a:pt x="240" y="0"/>
                    <a:pt x="1" y="69"/>
                    <a:pt x="99" y="1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
            <p:cNvSpPr/>
            <p:nvPr/>
          </p:nvSpPr>
          <p:spPr>
            <a:xfrm>
              <a:off x="4956990" y="3070678"/>
              <a:ext cx="39761" cy="15778"/>
            </a:xfrm>
            <a:custGeom>
              <a:rect b="b" l="l" r="r" t="t"/>
              <a:pathLst>
                <a:path extrusionOk="0" h="524" w="1114">
                  <a:moveTo>
                    <a:pt x="648" y="303"/>
                  </a:moveTo>
                  <a:cubicBezTo>
                    <a:pt x="1114" y="0"/>
                    <a:pt x="0" y="523"/>
                    <a:pt x="648" y="3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
            <p:cNvSpPr/>
            <p:nvPr/>
          </p:nvSpPr>
          <p:spPr>
            <a:xfrm>
              <a:off x="2743489" y="3067908"/>
              <a:ext cx="36335" cy="19030"/>
            </a:xfrm>
            <a:custGeom>
              <a:rect b="b" l="l" r="r" t="t"/>
              <a:pathLst>
                <a:path extrusionOk="0" h="632" w="1018">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
            <p:cNvSpPr/>
            <p:nvPr/>
          </p:nvSpPr>
          <p:spPr>
            <a:xfrm>
              <a:off x="3893980" y="3063392"/>
              <a:ext cx="37905" cy="18849"/>
            </a:xfrm>
            <a:custGeom>
              <a:rect b="b" l="l" r="r" t="t"/>
              <a:pathLst>
                <a:path extrusionOk="0" h="626" w="1062">
                  <a:moveTo>
                    <a:pt x="732" y="545"/>
                  </a:moveTo>
                  <a:cubicBezTo>
                    <a:pt x="1062" y="392"/>
                    <a:pt x="619" y="138"/>
                    <a:pt x="347" y="1"/>
                  </a:cubicBezTo>
                  <a:cubicBezTo>
                    <a:pt x="48" y="140"/>
                    <a:pt x="1" y="626"/>
                    <a:pt x="732"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
            <p:cNvSpPr/>
            <p:nvPr/>
          </p:nvSpPr>
          <p:spPr>
            <a:xfrm>
              <a:off x="2784249" y="3071250"/>
              <a:ext cx="7067" cy="6203"/>
            </a:xfrm>
            <a:custGeom>
              <a:rect b="b" l="l" r="r" t="t"/>
              <a:pathLst>
                <a:path extrusionOk="0" h="206" w="198">
                  <a:moveTo>
                    <a:pt x="5" y="104"/>
                  </a:moveTo>
                  <a:cubicBezTo>
                    <a:pt x="1" y="153"/>
                    <a:pt x="161" y="206"/>
                    <a:pt x="198" y="104"/>
                  </a:cubicBezTo>
                  <a:cubicBezTo>
                    <a:pt x="198" y="53"/>
                    <a:pt x="40" y="1"/>
                    <a:pt x="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7"/>
            <p:cNvSpPr/>
            <p:nvPr/>
          </p:nvSpPr>
          <p:spPr>
            <a:xfrm>
              <a:off x="332362" y="3060682"/>
              <a:ext cx="56751" cy="22552"/>
            </a:xfrm>
            <a:custGeom>
              <a:rect b="b" l="l" r="r" t="t"/>
              <a:pathLst>
                <a:path extrusionOk="0" h="749" w="159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7"/>
            <p:cNvSpPr/>
            <p:nvPr/>
          </p:nvSpPr>
          <p:spPr>
            <a:xfrm>
              <a:off x="3276404" y="3070889"/>
              <a:ext cx="13991" cy="4246"/>
            </a:xfrm>
            <a:custGeom>
              <a:rect b="b" l="l" r="r" t="t"/>
              <a:pathLst>
                <a:path extrusionOk="0" h="141" w="392">
                  <a:moveTo>
                    <a:pt x="295" y="26"/>
                  </a:moveTo>
                  <a:cubicBezTo>
                    <a:pt x="238" y="1"/>
                    <a:pt x="0" y="67"/>
                    <a:pt x="99" y="117"/>
                  </a:cubicBezTo>
                  <a:cubicBezTo>
                    <a:pt x="153" y="141"/>
                    <a:pt x="392"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
            <p:cNvSpPr/>
            <p:nvPr/>
          </p:nvSpPr>
          <p:spPr>
            <a:xfrm>
              <a:off x="2096075" y="3068360"/>
              <a:ext cx="13742" cy="6684"/>
            </a:xfrm>
            <a:custGeom>
              <a:rect b="b" l="l" r="r" t="t"/>
              <a:pathLst>
                <a:path extrusionOk="0" h="222" w="385">
                  <a:moveTo>
                    <a:pt x="385" y="110"/>
                  </a:moveTo>
                  <a:cubicBezTo>
                    <a:pt x="345" y="0"/>
                    <a:pt x="172" y="54"/>
                    <a:pt x="1" y="110"/>
                  </a:cubicBezTo>
                  <a:cubicBezTo>
                    <a:pt x="2" y="201"/>
                    <a:pt x="339" y="222"/>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
            <p:cNvSpPr/>
            <p:nvPr/>
          </p:nvSpPr>
          <p:spPr>
            <a:xfrm>
              <a:off x="2980412" y="3065409"/>
              <a:ext cx="13991" cy="4276"/>
            </a:xfrm>
            <a:custGeom>
              <a:rect b="b" l="l" r="r" t="t"/>
              <a:pathLst>
                <a:path extrusionOk="0" h="142" w="392">
                  <a:moveTo>
                    <a:pt x="294" y="25"/>
                  </a:moveTo>
                  <a:cubicBezTo>
                    <a:pt x="241" y="0"/>
                    <a:pt x="0" y="69"/>
                    <a:pt x="101" y="116"/>
                  </a:cubicBezTo>
                  <a:cubicBezTo>
                    <a:pt x="154" y="141"/>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7"/>
            <p:cNvSpPr/>
            <p:nvPr/>
          </p:nvSpPr>
          <p:spPr>
            <a:xfrm>
              <a:off x="5627033" y="3062971"/>
              <a:ext cx="20773" cy="3673"/>
            </a:xfrm>
            <a:custGeom>
              <a:rect b="b" l="l" r="r" t="t"/>
              <a:pathLst>
                <a:path extrusionOk="0" h="122" w="582">
                  <a:moveTo>
                    <a:pt x="581" y="15"/>
                  </a:moveTo>
                  <a:cubicBezTo>
                    <a:pt x="354" y="28"/>
                    <a:pt x="35" y="0"/>
                    <a:pt x="1" y="106"/>
                  </a:cubicBezTo>
                  <a:cubicBezTo>
                    <a:pt x="229" y="93"/>
                    <a:pt x="550" y="122"/>
                    <a:pt x="581"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7"/>
            <p:cNvSpPr/>
            <p:nvPr/>
          </p:nvSpPr>
          <p:spPr>
            <a:xfrm>
              <a:off x="2894501" y="3060682"/>
              <a:ext cx="13813" cy="2770"/>
            </a:xfrm>
            <a:custGeom>
              <a:rect b="b" l="l" r="r" t="t"/>
              <a:pathLst>
                <a:path extrusionOk="0" h="92" w="387">
                  <a:moveTo>
                    <a:pt x="387" y="0"/>
                  </a:moveTo>
                  <a:cubicBezTo>
                    <a:pt x="238" y="20"/>
                    <a:pt x="8" y="4"/>
                    <a:pt x="0" y="92"/>
                  </a:cubicBezTo>
                  <a:cubicBezTo>
                    <a:pt x="149" y="71"/>
                    <a:pt x="381"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7"/>
            <p:cNvSpPr/>
            <p:nvPr/>
          </p:nvSpPr>
          <p:spPr>
            <a:xfrm>
              <a:off x="8881915" y="3049663"/>
              <a:ext cx="14634" cy="9605"/>
            </a:xfrm>
            <a:custGeom>
              <a:rect b="b" l="l" r="r" t="t"/>
              <a:pathLst>
                <a:path extrusionOk="0" h="319" w="410">
                  <a:moveTo>
                    <a:pt x="410" y="275"/>
                  </a:moveTo>
                  <a:lnTo>
                    <a:pt x="410" y="92"/>
                  </a:lnTo>
                  <a:cubicBezTo>
                    <a:pt x="217" y="92"/>
                    <a:pt x="181" y="19"/>
                    <a:pt x="25" y="1"/>
                  </a:cubicBezTo>
                  <a:cubicBezTo>
                    <a:pt x="44" y="146"/>
                    <a:pt x="0" y="318"/>
                    <a:pt x="410"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7"/>
            <p:cNvSpPr/>
            <p:nvPr/>
          </p:nvSpPr>
          <p:spPr>
            <a:xfrm>
              <a:off x="5506609" y="3054420"/>
              <a:ext cx="13920" cy="4336"/>
            </a:xfrm>
            <a:custGeom>
              <a:rect b="b" l="l" r="r" t="t"/>
              <a:pathLst>
                <a:path extrusionOk="0" h="144" w="390">
                  <a:moveTo>
                    <a:pt x="291" y="27"/>
                  </a:moveTo>
                  <a:cubicBezTo>
                    <a:pt x="238" y="1"/>
                    <a:pt x="0" y="71"/>
                    <a:pt x="98" y="117"/>
                  </a:cubicBezTo>
                  <a:cubicBezTo>
                    <a:pt x="152" y="143"/>
                    <a:pt x="389" y="75"/>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7"/>
            <p:cNvSpPr/>
            <p:nvPr/>
          </p:nvSpPr>
          <p:spPr>
            <a:xfrm>
              <a:off x="2105676" y="3049723"/>
              <a:ext cx="29518" cy="9846"/>
            </a:xfrm>
            <a:custGeom>
              <a:rect b="b" l="l" r="r" t="t"/>
              <a:pathLst>
                <a:path extrusionOk="0" h="327" w="827">
                  <a:moveTo>
                    <a:pt x="695" y="273"/>
                  </a:moveTo>
                  <a:cubicBezTo>
                    <a:pt x="827" y="28"/>
                    <a:pt x="294" y="98"/>
                    <a:pt x="116" y="0"/>
                  </a:cubicBezTo>
                  <a:cubicBezTo>
                    <a:pt x="1" y="238"/>
                    <a:pt x="195" y="327"/>
                    <a:pt x="69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7"/>
            <p:cNvSpPr/>
            <p:nvPr/>
          </p:nvSpPr>
          <p:spPr>
            <a:xfrm>
              <a:off x="8566149" y="3047043"/>
              <a:ext cx="34443" cy="8943"/>
            </a:xfrm>
            <a:custGeom>
              <a:rect b="b" l="l" r="r" t="t"/>
              <a:pathLst>
                <a:path extrusionOk="0" h="297" w="965">
                  <a:moveTo>
                    <a:pt x="193" y="272"/>
                  </a:moveTo>
                  <a:cubicBezTo>
                    <a:pt x="634" y="297"/>
                    <a:pt x="918" y="250"/>
                    <a:pt x="964" y="89"/>
                  </a:cubicBezTo>
                  <a:cubicBezTo>
                    <a:pt x="625" y="109"/>
                    <a:pt x="1" y="1"/>
                    <a:pt x="193"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7"/>
            <p:cNvSpPr/>
            <p:nvPr/>
          </p:nvSpPr>
          <p:spPr>
            <a:xfrm>
              <a:off x="2658507" y="3044303"/>
              <a:ext cx="17703" cy="10960"/>
            </a:xfrm>
            <a:custGeom>
              <a:rect b="b" l="l" r="r" t="t"/>
              <a:pathLst>
                <a:path extrusionOk="0" h="364" w="496">
                  <a:moveTo>
                    <a:pt x="443" y="363"/>
                  </a:moveTo>
                  <a:cubicBezTo>
                    <a:pt x="496" y="155"/>
                    <a:pt x="395" y="22"/>
                    <a:pt x="57" y="0"/>
                  </a:cubicBezTo>
                  <a:cubicBezTo>
                    <a:pt x="1" y="205"/>
                    <a:pt x="103" y="341"/>
                    <a:pt x="443"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7"/>
            <p:cNvSpPr/>
            <p:nvPr/>
          </p:nvSpPr>
          <p:spPr>
            <a:xfrm>
              <a:off x="7000170" y="3049000"/>
              <a:ext cx="14027" cy="4276"/>
            </a:xfrm>
            <a:custGeom>
              <a:rect b="b" l="l" r="r" t="t"/>
              <a:pathLst>
                <a:path extrusionOk="0" h="142" w="393">
                  <a:moveTo>
                    <a:pt x="99" y="116"/>
                  </a:moveTo>
                  <a:cubicBezTo>
                    <a:pt x="155" y="142"/>
                    <a:pt x="392" y="73"/>
                    <a:pt x="293" y="24"/>
                  </a:cubicBezTo>
                  <a:cubicBezTo>
                    <a:pt x="238" y="1"/>
                    <a:pt x="1" y="69"/>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7"/>
            <p:cNvSpPr/>
            <p:nvPr/>
          </p:nvSpPr>
          <p:spPr>
            <a:xfrm>
              <a:off x="2285206" y="3049060"/>
              <a:ext cx="14063" cy="4215"/>
            </a:xfrm>
            <a:custGeom>
              <a:rect b="b" l="l" r="r" t="t"/>
              <a:pathLst>
                <a:path extrusionOk="0" h="140" w="394">
                  <a:moveTo>
                    <a:pt x="294" y="22"/>
                  </a:moveTo>
                  <a:cubicBezTo>
                    <a:pt x="242" y="0"/>
                    <a:pt x="0" y="68"/>
                    <a:pt x="101" y="114"/>
                  </a:cubicBezTo>
                  <a:cubicBezTo>
                    <a:pt x="155" y="140"/>
                    <a:pt x="393" y="71"/>
                    <a:pt x="294" y="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7"/>
            <p:cNvSpPr/>
            <p:nvPr/>
          </p:nvSpPr>
          <p:spPr>
            <a:xfrm>
              <a:off x="7367689" y="3038823"/>
              <a:ext cx="23414" cy="8250"/>
            </a:xfrm>
            <a:custGeom>
              <a:rect b="b" l="l" r="r" t="t"/>
              <a:pathLst>
                <a:path extrusionOk="0" h="274" w="656">
                  <a:moveTo>
                    <a:pt x="410" y="274"/>
                  </a:moveTo>
                  <a:cubicBezTo>
                    <a:pt x="421" y="157"/>
                    <a:pt x="656" y="146"/>
                    <a:pt x="602" y="1"/>
                  </a:cubicBezTo>
                  <a:lnTo>
                    <a:pt x="217" y="1"/>
                  </a:lnTo>
                  <a:cubicBezTo>
                    <a:pt x="0" y="131"/>
                    <a:pt x="7" y="221"/>
                    <a:pt x="410"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
            <p:cNvSpPr/>
            <p:nvPr/>
          </p:nvSpPr>
          <p:spPr>
            <a:xfrm>
              <a:off x="1953664" y="3029580"/>
              <a:ext cx="46400" cy="9274"/>
            </a:xfrm>
            <a:custGeom>
              <a:rect b="b" l="l" r="r" t="t"/>
              <a:pathLst>
                <a:path extrusionOk="0" h="308" w="1300">
                  <a:moveTo>
                    <a:pt x="712" y="308"/>
                  </a:moveTo>
                  <a:cubicBezTo>
                    <a:pt x="1299" y="1"/>
                    <a:pt x="0" y="32"/>
                    <a:pt x="712" y="3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7"/>
            <p:cNvSpPr/>
            <p:nvPr/>
          </p:nvSpPr>
          <p:spPr>
            <a:xfrm>
              <a:off x="8894157" y="3021421"/>
              <a:ext cx="39761" cy="15838"/>
            </a:xfrm>
            <a:custGeom>
              <a:rect b="b" l="l" r="r" t="t"/>
              <a:pathLst>
                <a:path extrusionOk="0" h="526" w="1114">
                  <a:moveTo>
                    <a:pt x="648" y="306"/>
                  </a:moveTo>
                  <a:cubicBezTo>
                    <a:pt x="1114" y="0"/>
                    <a:pt x="0" y="525"/>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7"/>
            <p:cNvSpPr/>
            <p:nvPr/>
          </p:nvSpPr>
          <p:spPr>
            <a:xfrm>
              <a:off x="8018815" y="3029881"/>
              <a:ext cx="14063" cy="4215"/>
            </a:xfrm>
            <a:custGeom>
              <a:rect b="b" l="l" r="r" t="t"/>
              <a:pathLst>
                <a:path extrusionOk="0" h="140" w="394">
                  <a:moveTo>
                    <a:pt x="102" y="115"/>
                  </a:moveTo>
                  <a:cubicBezTo>
                    <a:pt x="157" y="140"/>
                    <a:pt x="394" y="71"/>
                    <a:pt x="294" y="24"/>
                  </a:cubicBezTo>
                  <a:cubicBezTo>
                    <a:pt x="242" y="0"/>
                    <a:pt x="1" y="67"/>
                    <a:pt x="102"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
            <p:cNvSpPr/>
            <p:nvPr/>
          </p:nvSpPr>
          <p:spPr>
            <a:xfrm>
              <a:off x="5014490" y="3027864"/>
              <a:ext cx="13849" cy="5480"/>
            </a:xfrm>
            <a:custGeom>
              <a:rect b="b" l="l" r="r" t="t"/>
              <a:pathLst>
                <a:path extrusionOk="0" h="182" w="388">
                  <a:moveTo>
                    <a:pt x="0" y="182"/>
                  </a:moveTo>
                  <a:lnTo>
                    <a:pt x="388" y="182"/>
                  </a:lnTo>
                  <a:lnTo>
                    <a:pt x="388"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7"/>
            <p:cNvSpPr/>
            <p:nvPr/>
          </p:nvSpPr>
          <p:spPr>
            <a:xfrm>
              <a:off x="2873907" y="3027262"/>
              <a:ext cx="13813" cy="6835"/>
            </a:xfrm>
            <a:custGeom>
              <a:rect b="b" l="l" r="r" t="t"/>
              <a:pathLst>
                <a:path extrusionOk="0" h="227" w="387">
                  <a:moveTo>
                    <a:pt x="0" y="112"/>
                  </a:moveTo>
                  <a:cubicBezTo>
                    <a:pt x="2" y="203"/>
                    <a:pt x="338" y="227"/>
                    <a:pt x="387" y="112"/>
                  </a:cubicBezTo>
                  <a:cubicBezTo>
                    <a:pt x="344" y="1"/>
                    <a:pt x="171" y="56"/>
                    <a:pt x="0"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7"/>
            <p:cNvSpPr/>
            <p:nvPr/>
          </p:nvSpPr>
          <p:spPr>
            <a:xfrm>
              <a:off x="6763890" y="3017477"/>
              <a:ext cx="26448" cy="15296"/>
            </a:xfrm>
            <a:custGeom>
              <a:rect b="b" l="l" r="r" t="t"/>
              <a:pathLst>
                <a:path extrusionOk="0" h="508" w="741">
                  <a:moveTo>
                    <a:pt x="740" y="437"/>
                  </a:moveTo>
                  <a:lnTo>
                    <a:pt x="740" y="75"/>
                  </a:lnTo>
                  <a:cubicBezTo>
                    <a:pt x="0" y="1"/>
                    <a:pt x="0" y="507"/>
                    <a:pt x="740" y="4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7"/>
            <p:cNvSpPr/>
            <p:nvPr/>
          </p:nvSpPr>
          <p:spPr>
            <a:xfrm>
              <a:off x="2729284" y="3024763"/>
              <a:ext cx="6996" cy="6233"/>
            </a:xfrm>
            <a:custGeom>
              <a:rect b="b" l="l" r="r" t="t"/>
              <a:pathLst>
                <a:path extrusionOk="0" h="207" w="196">
                  <a:moveTo>
                    <a:pt x="195" y="104"/>
                  </a:moveTo>
                  <a:cubicBezTo>
                    <a:pt x="195" y="53"/>
                    <a:pt x="37" y="0"/>
                    <a:pt x="1" y="104"/>
                  </a:cubicBezTo>
                  <a:cubicBezTo>
                    <a:pt x="1" y="154"/>
                    <a:pt x="157"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7"/>
            <p:cNvSpPr/>
            <p:nvPr/>
          </p:nvSpPr>
          <p:spPr>
            <a:xfrm>
              <a:off x="4126619" y="3022023"/>
              <a:ext cx="6924" cy="6263"/>
            </a:xfrm>
            <a:custGeom>
              <a:rect b="b" l="l" r="r" t="t"/>
              <a:pathLst>
                <a:path extrusionOk="0" h="208" w="194">
                  <a:moveTo>
                    <a:pt x="192" y="104"/>
                  </a:moveTo>
                  <a:cubicBezTo>
                    <a:pt x="193" y="55"/>
                    <a:pt x="37" y="0"/>
                    <a:pt x="2" y="104"/>
                  </a:cubicBezTo>
                  <a:cubicBezTo>
                    <a:pt x="0" y="154"/>
                    <a:pt x="154" y="208"/>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7"/>
            <p:cNvSpPr/>
            <p:nvPr/>
          </p:nvSpPr>
          <p:spPr>
            <a:xfrm>
              <a:off x="2660506" y="3016904"/>
              <a:ext cx="22629" cy="11743"/>
            </a:xfrm>
            <a:custGeom>
              <a:rect b="b" l="l" r="r" t="t"/>
              <a:pathLst>
                <a:path extrusionOk="0" h="390" w="634">
                  <a:moveTo>
                    <a:pt x="194" y="0"/>
                  </a:moveTo>
                  <a:cubicBezTo>
                    <a:pt x="203" y="127"/>
                    <a:pt x="104" y="201"/>
                    <a:pt x="1" y="273"/>
                  </a:cubicBezTo>
                  <a:cubicBezTo>
                    <a:pt x="246" y="277"/>
                    <a:pt x="267" y="389"/>
                    <a:pt x="577" y="363"/>
                  </a:cubicBezTo>
                  <a:cubicBezTo>
                    <a:pt x="634" y="157"/>
                    <a:pt x="531" y="24"/>
                    <a:pt x="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
            <p:cNvSpPr/>
            <p:nvPr/>
          </p:nvSpPr>
          <p:spPr>
            <a:xfrm>
              <a:off x="2546791" y="3021692"/>
              <a:ext cx="14063" cy="4246"/>
            </a:xfrm>
            <a:custGeom>
              <a:rect b="b" l="l" r="r" t="t"/>
              <a:pathLst>
                <a:path extrusionOk="0" h="141" w="394">
                  <a:moveTo>
                    <a:pt x="292" y="24"/>
                  </a:moveTo>
                  <a:cubicBezTo>
                    <a:pt x="241" y="1"/>
                    <a:pt x="1" y="68"/>
                    <a:pt x="100" y="115"/>
                  </a:cubicBezTo>
                  <a:cubicBezTo>
                    <a:pt x="153" y="140"/>
                    <a:pt x="393" y="72"/>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7"/>
            <p:cNvSpPr/>
            <p:nvPr/>
          </p:nvSpPr>
          <p:spPr>
            <a:xfrm>
              <a:off x="1869003" y="3014255"/>
              <a:ext cx="20666" cy="8190"/>
            </a:xfrm>
            <a:custGeom>
              <a:rect b="b" l="l" r="r" t="t"/>
              <a:pathLst>
                <a:path extrusionOk="0" h="272" w="579">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7"/>
            <p:cNvSpPr/>
            <p:nvPr/>
          </p:nvSpPr>
          <p:spPr>
            <a:xfrm>
              <a:off x="4449238" y="3011515"/>
              <a:ext cx="23486" cy="8250"/>
            </a:xfrm>
            <a:custGeom>
              <a:rect b="b" l="l" r="r" t="t"/>
              <a:pathLst>
                <a:path extrusionOk="0" h="274" w="658">
                  <a:moveTo>
                    <a:pt x="412" y="273"/>
                  </a:moveTo>
                  <a:cubicBezTo>
                    <a:pt x="422" y="155"/>
                    <a:pt x="657" y="145"/>
                    <a:pt x="604" y="0"/>
                  </a:cubicBezTo>
                  <a:lnTo>
                    <a:pt x="216" y="0"/>
                  </a:lnTo>
                  <a:cubicBezTo>
                    <a:pt x="1" y="131"/>
                    <a:pt x="10" y="220"/>
                    <a:pt x="41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
            <p:cNvSpPr/>
            <p:nvPr/>
          </p:nvSpPr>
          <p:spPr>
            <a:xfrm>
              <a:off x="2708690" y="3013833"/>
              <a:ext cx="6889" cy="6233"/>
            </a:xfrm>
            <a:custGeom>
              <a:rect b="b" l="l" r="r" t="t"/>
              <a:pathLst>
                <a:path extrusionOk="0" h="207" w="193">
                  <a:moveTo>
                    <a:pt x="193" y="102"/>
                  </a:moveTo>
                  <a:cubicBezTo>
                    <a:pt x="193" y="51"/>
                    <a:pt x="36" y="1"/>
                    <a:pt x="1" y="102"/>
                  </a:cubicBezTo>
                  <a:cubicBezTo>
                    <a:pt x="1" y="153"/>
                    <a:pt x="156" y="207"/>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7"/>
            <p:cNvSpPr/>
            <p:nvPr/>
          </p:nvSpPr>
          <p:spPr>
            <a:xfrm>
              <a:off x="2550325" y="3013833"/>
              <a:ext cx="6889" cy="6233"/>
            </a:xfrm>
            <a:custGeom>
              <a:rect b="b" l="l" r="r" t="t"/>
              <a:pathLst>
                <a:path extrusionOk="0" h="207" w="193">
                  <a:moveTo>
                    <a:pt x="193" y="102"/>
                  </a:moveTo>
                  <a:cubicBezTo>
                    <a:pt x="193" y="51"/>
                    <a:pt x="36" y="1"/>
                    <a:pt x="1" y="102"/>
                  </a:cubicBezTo>
                  <a:cubicBezTo>
                    <a:pt x="1" y="153"/>
                    <a:pt x="156" y="207"/>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7"/>
            <p:cNvSpPr/>
            <p:nvPr/>
          </p:nvSpPr>
          <p:spPr>
            <a:xfrm>
              <a:off x="8662517" y="3011485"/>
              <a:ext cx="13777" cy="5450"/>
            </a:xfrm>
            <a:custGeom>
              <a:rect b="b" l="l" r="r" t="t"/>
              <a:pathLst>
                <a:path extrusionOk="0" h="181" w="386">
                  <a:moveTo>
                    <a:pt x="385" y="0"/>
                  </a:moveTo>
                  <a:lnTo>
                    <a:pt x="0" y="0"/>
                  </a:lnTo>
                  <a:lnTo>
                    <a:pt x="0" y="180"/>
                  </a:lnTo>
                  <a:lnTo>
                    <a:pt x="385" y="1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
            <p:cNvSpPr/>
            <p:nvPr/>
          </p:nvSpPr>
          <p:spPr>
            <a:xfrm>
              <a:off x="2832576" y="2995678"/>
              <a:ext cx="26591" cy="15236"/>
            </a:xfrm>
            <a:custGeom>
              <a:rect b="b" l="l" r="r" t="t"/>
              <a:pathLst>
                <a:path extrusionOk="0" h="506" w="745">
                  <a:moveTo>
                    <a:pt x="1" y="71"/>
                  </a:moveTo>
                  <a:lnTo>
                    <a:pt x="1" y="434"/>
                  </a:lnTo>
                  <a:cubicBezTo>
                    <a:pt x="745" y="506"/>
                    <a:pt x="745" y="0"/>
                    <a:pt x="1" y="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7"/>
            <p:cNvSpPr/>
            <p:nvPr/>
          </p:nvSpPr>
          <p:spPr>
            <a:xfrm>
              <a:off x="2912847" y="2987428"/>
              <a:ext cx="37156" cy="15868"/>
            </a:xfrm>
            <a:custGeom>
              <a:rect b="b" l="l" r="r" t="t"/>
              <a:pathLst>
                <a:path extrusionOk="0" h="527" w="1041">
                  <a:moveTo>
                    <a:pt x="836" y="526"/>
                  </a:moveTo>
                  <a:cubicBezTo>
                    <a:pt x="1041" y="0"/>
                    <a:pt x="1" y="489"/>
                    <a:pt x="836" y="5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7"/>
            <p:cNvSpPr/>
            <p:nvPr/>
          </p:nvSpPr>
          <p:spPr>
            <a:xfrm>
              <a:off x="7871051" y="2985080"/>
              <a:ext cx="34372" cy="16259"/>
            </a:xfrm>
            <a:custGeom>
              <a:rect b="b" l="l" r="r" t="t"/>
              <a:pathLst>
                <a:path extrusionOk="0" h="540" w="963">
                  <a:moveTo>
                    <a:pt x="0" y="423"/>
                  </a:moveTo>
                  <a:cubicBezTo>
                    <a:pt x="251" y="539"/>
                    <a:pt x="709" y="539"/>
                    <a:pt x="962" y="423"/>
                  </a:cubicBezTo>
                  <a:cubicBezTo>
                    <a:pt x="960" y="0"/>
                    <a:pt x="3" y="0"/>
                    <a:pt x="0" y="4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
            <p:cNvSpPr/>
            <p:nvPr/>
          </p:nvSpPr>
          <p:spPr>
            <a:xfrm>
              <a:off x="7733351" y="2997786"/>
              <a:ext cx="13777" cy="2740"/>
            </a:xfrm>
            <a:custGeom>
              <a:rect b="b" l="l" r="r" t="t"/>
              <a:pathLst>
                <a:path extrusionOk="0" h="91" w="386">
                  <a:moveTo>
                    <a:pt x="386" y="1"/>
                  </a:moveTo>
                  <a:cubicBezTo>
                    <a:pt x="236" y="22"/>
                    <a:pt x="5" y="2"/>
                    <a:pt x="1" y="91"/>
                  </a:cubicBezTo>
                  <a:cubicBezTo>
                    <a:pt x="148" y="73"/>
                    <a:pt x="381"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7"/>
            <p:cNvSpPr/>
            <p:nvPr/>
          </p:nvSpPr>
          <p:spPr>
            <a:xfrm>
              <a:off x="8455183" y="2992336"/>
              <a:ext cx="21558" cy="6444"/>
            </a:xfrm>
            <a:custGeom>
              <a:rect b="b" l="l" r="r" t="t"/>
              <a:pathLst>
                <a:path extrusionOk="0" h="214" w="604">
                  <a:moveTo>
                    <a:pt x="604" y="182"/>
                  </a:moveTo>
                  <a:lnTo>
                    <a:pt x="604" y="0"/>
                  </a:lnTo>
                  <a:lnTo>
                    <a:pt x="25" y="0"/>
                  </a:lnTo>
                  <a:cubicBezTo>
                    <a:pt x="0" y="164"/>
                    <a:pt x="215" y="213"/>
                    <a:pt x="604"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7"/>
            <p:cNvSpPr/>
            <p:nvPr/>
          </p:nvSpPr>
          <p:spPr>
            <a:xfrm>
              <a:off x="8538666" y="2985622"/>
              <a:ext cx="13813" cy="7437"/>
            </a:xfrm>
            <a:custGeom>
              <a:rect b="b" l="l" r="r" t="t"/>
              <a:pathLst>
                <a:path extrusionOk="0" h="247" w="387">
                  <a:moveTo>
                    <a:pt x="387" y="132"/>
                  </a:moveTo>
                  <a:cubicBezTo>
                    <a:pt x="170" y="143"/>
                    <a:pt x="88" y="0"/>
                    <a:pt x="2" y="132"/>
                  </a:cubicBezTo>
                  <a:cubicBezTo>
                    <a:pt x="1" y="223"/>
                    <a:pt x="337" y="247"/>
                    <a:pt x="387"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7"/>
            <p:cNvSpPr/>
            <p:nvPr/>
          </p:nvSpPr>
          <p:spPr>
            <a:xfrm>
              <a:off x="3723873" y="2986134"/>
              <a:ext cx="13884" cy="4276"/>
            </a:xfrm>
            <a:custGeom>
              <a:rect b="b" l="l" r="r" t="t"/>
              <a:pathLst>
                <a:path extrusionOk="0" h="142" w="389">
                  <a:moveTo>
                    <a:pt x="289" y="24"/>
                  </a:moveTo>
                  <a:cubicBezTo>
                    <a:pt x="238" y="0"/>
                    <a:pt x="1" y="68"/>
                    <a:pt x="99" y="115"/>
                  </a:cubicBezTo>
                  <a:cubicBezTo>
                    <a:pt x="151" y="141"/>
                    <a:pt x="389" y="72"/>
                    <a:pt x="289"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7"/>
            <p:cNvSpPr/>
            <p:nvPr/>
          </p:nvSpPr>
          <p:spPr>
            <a:xfrm>
              <a:off x="7857202" y="2978697"/>
              <a:ext cx="13884" cy="5480"/>
            </a:xfrm>
            <a:custGeom>
              <a:rect b="b" l="l" r="r" t="t"/>
              <a:pathLst>
                <a:path extrusionOk="0" h="182" w="389">
                  <a:moveTo>
                    <a:pt x="388" y="1"/>
                  </a:moveTo>
                  <a:lnTo>
                    <a:pt x="0" y="1"/>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7"/>
            <p:cNvSpPr/>
            <p:nvPr/>
          </p:nvSpPr>
          <p:spPr>
            <a:xfrm>
              <a:off x="8007786" y="2975957"/>
              <a:ext cx="21558" cy="6383"/>
            </a:xfrm>
            <a:custGeom>
              <a:rect b="b" l="l" r="r" t="t"/>
              <a:pathLst>
                <a:path extrusionOk="0" h="212" w="604">
                  <a:moveTo>
                    <a:pt x="603" y="182"/>
                  </a:moveTo>
                  <a:lnTo>
                    <a:pt x="603" y="0"/>
                  </a:lnTo>
                  <a:lnTo>
                    <a:pt x="24" y="0"/>
                  </a:lnTo>
                  <a:cubicBezTo>
                    <a:pt x="0" y="161"/>
                    <a:pt x="217" y="212"/>
                    <a:pt x="603"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
            <p:cNvSpPr/>
            <p:nvPr/>
          </p:nvSpPr>
          <p:spPr>
            <a:xfrm>
              <a:off x="7705797" y="2970447"/>
              <a:ext cx="20666" cy="8250"/>
            </a:xfrm>
            <a:custGeom>
              <a:rect b="b" l="l" r="r" t="t"/>
              <a:pathLst>
                <a:path extrusionOk="0" h="274" w="579">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7"/>
            <p:cNvSpPr/>
            <p:nvPr/>
          </p:nvSpPr>
          <p:spPr>
            <a:xfrm>
              <a:off x="7571525" y="2975174"/>
              <a:ext cx="13991" cy="4306"/>
            </a:xfrm>
            <a:custGeom>
              <a:rect b="b" l="l" r="r" t="t"/>
              <a:pathLst>
                <a:path extrusionOk="0" h="143" w="392">
                  <a:moveTo>
                    <a:pt x="290" y="24"/>
                  </a:moveTo>
                  <a:cubicBezTo>
                    <a:pt x="238" y="0"/>
                    <a:pt x="0" y="68"/>
                    <a:pt x="99" y="116"/>
                  </a:cubicBezTo>
                  <a:cubicBezTo>
                    <a:pt x="152" y="142"/>
                    <a:pt x="392" y="73"/>
                    <a:pt x="290"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7"/>
            <p:cNvSpPr/>
            <p:nvPr/>
          </p:nvSpPr>
          <p:spPr>
            <a:xfrm>
              <a:off x="6703856" y="2963763"/>
              <a:ext cx="31481" cy="13941"/>
            </a:xfrm>
            <a:custGeom>
              <a:rect b="b" l="l" r="r" t="t"/>
              <a:pathLst>
                <a:path extrusionOk="0" h="463" w="882">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7"/>
            <p:cNvSpPr/>
            <p:nvPr/>
          </p:nvSpPr>
          <p:spPr>
            <a:xfrm>
              <a:off x="7516773" y="2961956"/>
              <a:ext cx="23878" cy="5811"/>
            </a:xfrm>
            <a:custGeom>
              <a:rect b="b" l="l" r="r" t="t"/>
              <a:pathLst>
                <a:path extrusionOk="0" h="193" w="669">
                  <a:moveTo>
                    <a:pt x="477" y="192"/>
                  </a:moveTo>
                  <a:cubicBezTo>
                    <a:pt x="476" y="101"/>
                    <a:pt x="633" y="85"/>
                    <a:pt x="669" y="11"/>
                  </a:cubicBezTo>
                  <a:cubicBezTo>
                    <a:pt x="366" y="21"/>
                    <a:pt x="0" y="0"/>
                    <a:pt x="92"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7"/>
            <p:cNvSpPr/>
            <p:nvPr/>
          </p:nvSpPr>
          <p:spPr>
            <a:xfrm>
              <a:off x="2639840" y="2961866"/>
              <a:ext cx="7031" cy="6263"/>
            </a:xfrm>
            <a:custGeom>
              <a:rect b="b" l="l" r="r" t="t"/>
              <a:pathLst>
                <a:path extrusionOk="0" h="208" w="197">
                  <a:moveTo>
                    <a:pt x="192" y="104"/>
                  </a:moveTo>
                  <a:cubicBezTo>
                    <a:pt x="196" y="53"/>
                    <a:pt x="38" y="1"/>
                    <a:pt x="0" y="104"/>
                  </a:cubicBezTo>
                  <a:cubicBezTo>
                    <a:pt x="0" y="155"/>
                    <a:pt x="160"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7"/>
            <p:cNvSpPr/>
            <p:nvPr/>
          </p:nvSpPr>
          <p:spPr>
            <a:xfrm>
              <a:off x="8724478" y="2939646"/>
              <a:ext cx="56251" cy="27972"/>
            </a:xfrm>
            <a:custGeom>
              <a:rect b="b" l="l" r="r" t="t"/>
              <a:pathLst>
                <a:path extrusionOk="0" h="929" w="1576">
                  <a:moveTo>
                    <a:pt x="1350" y="25"/>
                  </a:moveTo>
                  <a:cubicBezTo>
                    <a:pt x="337" y="0"/>
                    <a:pt x="143" y="364"/>
                    <a:pt x="0" y="751"/>
                  </a:cubicBezTo>
                  <a:cubicBezTo>
                    <a:pt x="819" y="928"/>
                    <a:pt x="1576" y="606"/>
                    <a:pt x="135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
            <p:cNvSpPr/>
            <p:nvPr/>
          </p:nvSpPr>
          <p:spPr>
            <a:xfrm>
              <a:off x="7864126" y="2962227"/>
              <a:ext cx="13813" cy="2770"/>
            </a:xfrm>
            <a:custGeom>
              <a:rect b="b" l="l" r="r" t="t"/>
              <a:pathLst>
                <a:path extrusionOk="0" h="92" w="387">
                  <a:moveTo>
                    <a:pt x="386" y="1"/>
                  </a:moveTo>
                  <a:cubicBezTo>
                    <a:pt x="236" y="21"/>
                    <a:pt x="6" y="5"/>
                    <a:pt x="1" y="92"/>
                  </a:cubicBezTo>
                  <a:cubicBezTo>
                    <a:pt x="150" y="72"/>
                    <a:pt x="379" y="89"/>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7"/>
            <p:cNvSpPr/>
            <p:nvPr/>
          </p:nvSpPr>
          <p:spPr>
            <a:xfrm>
              <a:off x="2749985" y="2940369"/>
              <a:ext cx="51183" cy="19180"/>
            </a:xfrm>
            <a:custGeom>
              <a:rect b="b" l="l" r="r" t="t"/>
              <a:pathLst>
                <a:path extrusionOk="0" h="637" w="1434">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7"/>
            <p:cNvSpPr/>
            <p:nvPr/>
          </p:nvSpPr>
          <p:spPr>
            <a:xfrm>
              <a:off x="1998886" y="2951298"/>
              <a:ext cx="23450" cy="8250"/>
            </a:xfrm>
            <a:custGeom>
              <a:rect b="b" l="l" r="r" t="t"/>
              <a:pathLst>
                <a:path extrusionOk="0" h="274" w="657">
                  <a:moveTo>
                    <a:pt x="411" y="274"/>
                  </a:moveTo>
                  <a:cubicBezTo>
                    <a:pt x="420" y="159"/>
                    <a:pt x="656" y="148"/>
                    <a:pt x="603" y="1"/>
                  </a:cubicBezTo>
                  <a:lnTo>
                    <a:pt x="218" y="1"/>
                  </a:lnTo>
                  <a:cubicBezTo>
                    <a:pt x="1" y="131"/>
                    <a:pt x="9" y="224"/>
                    <a:pt x="411"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7"/>
            <p:cNvSpPr/>
            <p:nvPr/>
          </p:nvSpPr>
          <p:spPr>
            <a:xfrm>
              <a:off x="5533984" y="2945096"/>
              <a:ext cx="14206" cy="4246"/>
            </a:xfrm>
            <a:custGeom>
              <a:rect b="b" l="l" r="r" t="t"/>
              <a:pathLst>
                <a:path extrusionOk="0" h="141" w="398">
                  <a:moveTo>
                    <a:pt x="103" y="117"/>
                  </a:moveTo>
                  <a:cubicBezTo>
                    <a:pt x="156" y="140"/>
                    <a:pt x="398" y="72"/>
                    <a:pt x="295" y="25"/>
                  </a:cubicBezTo>
                  <a:cubicBezTo>
                    <a:pt x="242" y="0"/>
                    <a:pt x="1" y="68"/>
                    <a:pt x="103"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7"/>
            <p:cNvSpPr/>
            <p:nvPr/>
          </p:nvSpPr>
          <p:spPr>
            <a:xfrm>
              <a:off x="1603849" y="2945096"/>
              <a:ext cx="13991" cy="4246"/>
            </a:xfrm>
            <a:custGeom>
              <a:rect b="b" l="l" r="r" t="t"/>
              <a:pathLst>
                <a:path extrusionOk="0" h="141" w="392">
                  <a:moveTo>
                    <a:pt x="99" y="117"/>
                  </a:moveTo>
                  <a:cubicBezTo>
                    <a:pt x="155" y="140"/>
                    <a:pt x="391" y="72"/>
                    <a:pt x="293" y="25"/>
                  </a:cubicBezTo>
                  <a:cubicBezTo>
                    <a:pt x="240" y="0"/>
                    <a:pt x="1" y="68"/>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7"/>
            <p:cNvSpPr/>
            <p:nvPr/>
          </p:nvSpPr>
          <p:spPr>
            <a:xfrm>
              <a:off x="7770971" y="2936906"/>
              <a:ext cx="14063" cy="4276"/>
            </a:xfrm>
            <a:custGeom>
              <a:rect b="b" l="l" r="r" t="t"/>
              <a:pathLst>
                <a:path extrusionOk="0" h="142" w="394">
                  <a:moveTo>
                    <a:pt x="294" y="26"/>
                  </a:moveTo>
                  <a:cubicBezTo>
                    <a:pt x="240" y="1"/>
                    <a:pt x="0" y="70"/>
                    <a:pt x="102" y="117"/>
                  </a:cubicBezTo>
                  <a:cubicBezTo>
                    <a:pt x="156" y="142"/>
                    <a:pt x="393" y="71"/>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
            <p:cNvSpPr/>
            <p:nvPr/>
          </p:nvSpPr>
          <p:spPr>
            <a:xfrm>
              <a:off x="4234266" y="2928476"/>
              <a:ext cx="39761" cy="15868"/>
            </a:xfrm>
            <a:custGeom>
              <a:rect b="b" l="l" r="r" t="t"/>
              <a:pathLst>
                <a:path extrusionOk="0" h="527" w="1114">
                  <a:moveTo>
                    <a:pt x="650" y="306"/>
                  </a:moveTo>
                  <a:cubicBezTo>
                    <a:pt x="1113" y="0"/>
                    <a:pt x="1" y="526"/>
                    <a:pt x="650"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7"/>
            <p:cNvSpPr/>
            <p:nvPr/>
          </p:nvSpPr>
          <p:spPr>
            <a:xfrm>
              <a:off x="943728" y="2925435"/>
              <a:ext cx="31802" cy="16139"/>
            </a:xfrm>
            <a:custGeom>
              <a:rect b="b" l="l" r="r" t="t"/>
              <a:pathLst>
                <a:path extrusionOk="0" h="536" w="891">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7"/>
            <p:cNvSpPr/>
            <p:nvPr/>
          </p:nvSpPr>
          <p:spPr>
            <a:xfrm>
              <a:off x="870952" y="2923990"/>
              <a:ext cx="13777" cy="5480"/>
            </a:xfrm>
            <a:custGeom>
              <a:rect b="b" l="l" r="r" t="t"/>
              <a:pathLst>
                <a:path extrusionOk="0" h="182" w="386">
                  <a:moveTo>
                    <a:pt x="1" y="182"/>
                  </a:moveTo>
                  <a:lnTo>
                    <a:pt x="386" y="182"/>
                  </a:lnTo>
                  <a:lnTo>
                    <a:pt x="386"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
            <p:cNvSpPr/>
            <p:nvPr/>
          </p:nvSpPr>
          <p:spPr>
            <a:xfrm>
              <a:off x="8366560" y="2915770"/>
              <a:ext cx="22593" cy="11713"/>
            </a:xfrm>
            <a:custGeom>
              <a:rect b="b" l="l" r="r" t="t"/>
              <a:pathLst>
                <a:path extrusionOk="0" h="389" w="633">
                  <a:moveTo>
                    <a:pt x="193" y="1"/>
                  </a:moveTo>
                  <a:cubicBezTo>
                    <a:pt x="203" y="125"/>
                    <a:pt x="104" y="199"/>
                    <a:pt x="1" y="272"/>
                  </a:cubicBezTo>
                  <a:cubicBezTo>
                    <a:pt x="249" y="277"/>
                    <a:pt x="270" y="388"/>
                    <a:pt x="578" y="364"/>
                  </a:cubicBezTo>
                  <a:cubicBezTo>
                    <a:pt x="632" y="159"/>
                    <a:pt x="532" y="23"/>
                    <a:pt x="1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7"/>
            <p:cNvSpPr/>
            <p:nvPr/>
          </p:nvSpPr>
          <p:spPr>
            <a:xfrm>
              <a:off x="7185731" y="2915770"/>
              <a:ext cx="31374" cy="13489"/>
            </a:xfrm>
            <a:custGeom>
              <a:rect b="b" l="l" r="r" t="t"/>
              <a:pathLst>
                <a:path extrusionOk="0" h="448" w="879">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7"/>
            <p:cNvSpPr/>
            <p:nvPr/>
          </p:nvSpPr>
          <p:spPr>
            <a:xfrm>
              <a:off x="3747965" y="2920888"/>
              <a:ext cx="7031" cy="6233"/>
            </a:xfrm>
            <a:custGeom>
              <a:rect b="b" l="l" r="r" t="t"/>
              <a:pathLst>
                <a:path extrusionOk="0" h="207" w="197">
                  <a:moveTo>
                    <a:pt x="194" y="102"/>
                  </a:moveTo>
                  <a:cubicBezTo>
                    <a:pt x="197" y="53"/>
                    <a:pt x="39" y="0"/>
                    <a:pt x="5" y="102"/>
                  </a:cubicBezTo>
                  <a:cubicBezTo>
                    <a:pt x="1" y="153"/>
                    <a:pt x="160" y="207"/>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
            <p:cNvSpPr/>
            <p:nvPr/>
          </p:nvSpPr>
          <p:spPr>
            <a:xfrm>
              <a:off x="3331191" y="2909086"/>
              <a:ext cx="31445" cy="13911"/>
            </a:xfrm>
            <a:custGeom>
              <a:rect b="b" l="l" r="r" t="t"/>
              <a:pathLst>
                <a:path extrusionOk="0" h="462" w="881">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7"/>
            <p:cNvSpPr/>
            <p:nvPr/>
          </p:nvSpPr>
          <p:spPr>
            <a:xfrm>
              <a:off x="4828642" y="2910320"/>
              <a:ext cx="13777" cy="5480"/>
            </a:xfrm>
            <a:custGeom>
              <a:rect b="b" l="l" r="r" t="t"/>
              <a:pathLst>
                <a:path extrusionOk="0" h="182" w="386">
                  <a:moveTo>
                    <a:pt x="385" y="0"/>
                  </a:moveTo>
                  <a:lnTo>
                    <a:pt x="0" y="0"/>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7"/>
            <p:cNvSpPr/>
            <p:nvPr/>
          </p:nvSpPr>
          <p:spPr>
            <a:xfrm>
              <a:off x="3892552" y="2907219"/>
              <a:ext cx="6889" cy="6233"/>
            </a:xfrm>
            <a:custGeom>
              <a:rect b="b" l="l" r="r" t="t"/>
              <a:pathLst>
                <a:path extrusionOk="0" h="207" w="193">
                  <a:moveTo>
                    <a:pt x="192" y="103"/>
                  </a:moveTo>
                  <a:cubicBezTo>
                    <a:pt x="192" y="52"/>
                    <a:pt x="38" y="0"/>
                    <a:pt x="0" y="103"/>
                  </a:cubicBezTo>
                  <a:cubicBezTo>
                    <a:pt x="0" y="154"/>
                    <a:pt x="158" y="206"/>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
            <p:cNvSpPr/>
            <p:nvPr/>
          </p:nvSpPr>
          <p:spPr>
            <a:xfrm>
              <a:off x="2385179" y="2910320"/>
              <a:ext cx="13813" cy="2740"/>
            </a:xfrm>
            <a:custGeom>
              <a:rect b="b" l="l" r="r" t="t"/>
              <a:pathLst>
                <a:path extrusionOk="0" h="91" w="387">
                  <a:moveTo>
                    <a:pt x="387" y="0"/>
                  </a:moveTo>
                  <a:cubicBezTo>
                    <a:pt x="237" y="21"/>
                    <a:pt x="6" y="2"/>
                    <a:pt x="0" y="90"/>
                  </a:cubicBezTo>
                  <a:cubicBezTo>
                    <a:pt x="149" y="71"/>
                    <a:pt x="379"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7"/>
            <p:cNvSpPr/>
            <p:nvPr/>
          </p:nvSpPr>
          <p:spPr>
            <a:xfrm>
              <a:off x="5465171" y="2906828"/>
              <a:ext cx="14134" cy="4276"/>
            </a:xfrm>
            <a:custGeom>
              <a:rect b="b" l="l" r="r" t="t"/>
              <a:pathLst>
                <a:path extrusionOk="0" h="142" w="396">
                  <a:moveTo>
                    <a:pt x="293" y="25"/>
                  </a:moveTo>
                  <a:cubicBezTo>
                    <a:pt x="238" y="0"/>
                    <a:pt x="1" y="69"/>
                    <a:pt x="101" y="116"/>
                  </a:cubicBezTo>
                  <a:cubicBezTo>
                    <a:pt x="156" y="141"/>
                    <a:pt x="395" y="73"/>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7"/>
            <p:cNvSpPr/>
            <p:nvPr/>
          </p:nvSpPr>
          <p:spPr>
            <a:xfrm>
              <a:off x="6687081" y="2904841"/>
              <a:ext cx="13742" cy="2800"/>
            </a:xfrm>
            <a:custGeom>
              <a:rect b="b" l="l" r="r" t="t"/>
              <a:pathLst>
                <a:path extrusionOk="0" h="93" w="385">
                  <a:moveTo>
                    <a:pt x="385" y="1"/>
                  </a:moveTo>
                  <a:cubicBezTo>
                    <a:pt x="236" y="22"/>
                    <a:pt x="6" y="2"/>
                    <a:pt x="1" y="92"/>
                  </a:cubicBezTo>
                  <a:cubicBezTo>
                    <a:pt x="151" y="71"/>
                    <a:pt x="379" y="90"/>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7"/>
            <p:cNvSpPr/>
            <p:nvPr/>
          </p:nvSpPr>
          <p:spPr>
            <a:xfrm>
              <a:off x="2488400" y="2904419"/>
              <a:ext cx="20702" cy="3643"/>
            </a:xfrm>
            <a:custGeom>
              <a:rect b="b" l="l" r="r" t="t"/>
              <a:pathLst>
                <a:path extrusionOk="0" h="121" w="580">
                  <a:moveTo>
                    <a:pt x="579" y="15"/>
                  </a:moveTo>
                  <a:cubicBezTo>
                    <a:pt x="352" y="29"/>
                    <a:pt x="32" y="0"/>
                    <a:pt x="1" y="106"/>
                  </a:cubicBezTo>
                  <a:cubicBezTo>
                    <a:pt x="227" y="92"/>
                    <a:pt x="547" y="121"/>
                    <a:pt x="579"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7"/>
            <p:cNvSpPr/>
            <p:nvPr/>
          </p:nvSpPr>
          <p:spPr>
            <a:xfrm>
              <a:off x="2402311" y="2904118"/>
              <a:ext cx="13991" cy="4246"/>
            </a:xfrm>
            <a:custGeom>
              <a:rect b="b" l="l" r="r" t="t"/>
              <a:pathLst>
                <a:path extrusionOk="0" h="141" w="392">
                  <a:moveTo>
                    <a:pt x="292" y="25"/>
                  </a:moveTo>
                  <a:cubicBezTo>
                    <a:pt x="238" y="0"/>
                    <a:pt x="1" y="69"/>
                    <a:pt x="100" y="116"/>
                  </a:cubicBezTo>
                  <a:cubicBezTo>
                    <a:pt x="152" y="141"/>
                    <a:pt x="391" y="70"/>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7"/>
            <p:cNvSpPr/>
            <p:nvPr/>
          </p:nvSpPr>
          <p:spPr>
            <a:xfrm>
              <a:off x="1400762" y="2901739"/>
              <a:ext cx="7031" cy="6233"/>
            </a:xfrm>
            <a:custGeom>
              <a:rect b="b" l="l" r="r" t="t"/>
              <a:pathLst>
                <a:path extrusionOk="0" h="207" w="197">
                  <a:moveTo>
                    <a:pt x="195" y="104"/>
                  </a:moveTo>
                  <a:cubicBezTo>
                    <a:pt x="197" y="53"/>
                    <a:pt x="40" y="1"/>
                    <a:pt x="5" y="104"/>
                  </a:cubicBezTo>
                  <a:cubicBezTo>
                    <a:pt x="1" y="155"/>
                    <a:pt x="160"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
            <p:cNvSpPr/>
            <p:nvPr/>
          </p:nvSpPr>
          <p:spPr>
            <a:xfrm>
              <a:off x="5475664" y="2896621"/>
              <a:ext cx="14991" cy="9244"/>
            </a:xfrm>
            <a:custGeom>
              <a:rect b="b" l="l" r="r" t="t"/>
              <a:pathLst>
                <a:path extrusionOk="0" h="307" w="420">
                  <a:moveTo>
                    <a:pt x="387" y="274"/>
                  </a:moveTo>
                  <a:cubicBezTo>
                    <a:pt x="358" y="167"/>
                    <a:pt x="420" y="17"/>
                    <a:pt x="195" y="1"/>
                  </a:cubicBezTo>
                  <a:cubicBezTo>
                    <a:pt x="182" y="57"/>
                    <a:pt x="165" y="109"/>
                    <a:pt x="1" y="92"/>
                  </a:cubicBezTo>
                  <a:cubicBezTo>
                    <a:pt x="23" y="203"/>
                    <a:pt x="61" y="306"/>
                    <a:pt x="387"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7"/>
            <p:cNvSpPr/>
            <p:nvPr/>
          </p:nvSpPr>
          <p:spPr>
            <a:xfrm>
              <a:off x="5273612" y="2892887"/>
              <a:ext cx="39761" cy="15898"/>
            </a:xfrm>
            <a:custGeom>
              <a:rect b="b" l="l" r="r" t="t"/>
              <a:pathLst>
                <a:path extrusionOk="0" h="528" w="1114">
                  <a:moveTo>
                    <a:pt x="648" y="306"/>
                  </a:moveTo>
                  <a:cubicBezTo>
                    <a:pt x="1114" y="1"/>
                    <a:pt x="0" y="527"/>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7"/>
            <p:cNvSpPr/>
            <p:nvPr/>
          </p:nvSpPr>
          <p:spPr>
            <a:xfrm>
              <a:off x="7743274" y="2888371"/>
              <a:ext cx="28233" cy="13760"/>
            </a:xfrm>
            <a:custGeom>
              <a:rect b="b" l="l" r="r" t="t"/>
              <a:pathLst>
                <a:path extrusionOk="0" h="457" w="791">
                  <a:moveTo>
                    <a:pt x="494" y="456"/>
                  </a:moveTo>
                  <a:cubicBezTo>
                    <a:pt x="755" y="340"/>
                    <a:pt x="791" y="11"/>
                    <a:pt x="301" y="1"/>
                  </a:cubicBezTo>
                  <a:cubicBezTo>
                    <a:pt x="39" y="118"/>
                    <a:pt x="1" y="449"/>
                    <a:pt x="494"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
            <p:cNvSpPr/>
            <p:nvPr/>
          </p:nvSpPr>
          <p:spPr>
            <a:xfrm>
              <a:off x="6817891" y="2896621"/>
              <a:ext cx="13777" cy="2800"/>
            </a:xfrm>
            <a:custGeom>
              <a:rect b="b" l="l" r="r" t="t"/>
              <a:pathLst>
                <a:path extrusionOk="0" h="93" w="386">
                  <a:moveTo>
                    <a:pt x="0" y="92"/>
                  </a:moveTo>
                  <a:cubicBezTo>
                    <a:pt x="150" y="73"/>
                    <a:pt x="382" y="90"/>
                    <a:pt x="385" y="1"/>
                  </a:cubicBezTo>
                  <a:cubicBezTo>
                    <a:pt x="236" y="21"/>
                    <a:pt x="8" y="4"/>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
            <p:cNvSpPr/>
            <p:nvPr/>
          </p:nvSpPr>
          <p:spPr>
            <a:xfrm>
              <a:off x="5802922" y="2893490"/>
              <a:ext cx="23843" cy="5932"/>
            </a:xfrm>
            <a:custGeom>
              <a:rect b="b" l="l" r="r" t="t"/>
              <a:pathLst>
                <a:path extrusionOk="0" h="197" w="668">
                  <a:moveTo>
                    <a:pt x="88" y="196"/>
                  </a:moveTo>
                  <a:lnTo>
                    <a:pt x="473" y="196"/>
                  </a:lnTo>
                  <a:cubicBezTo>
                    <a:pt x="473" y="105"/>
                    <a:pt x="631" y="88"/>
                    <a:pt x="667" y="16"/>
                  </a:cubicBezTo>
                  <a:cubicBezTo>
                    <a:pt x="363" y="23"/>
                    <a:pt x="0" y="1"/>
                    <a:pt x="88" y="1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7"/>
            <p:cNvSpPr/>
            <p:nvPr/>
          </p:nvSpPr>
          <p:spPr>
            <a:xfrm>
              <a:off x="8204983" y="2890810"/>
              <a:ext cx="23985" cy="5841"/>
            </a:xfrm>
            <a:custGeom>
              <a:rect b="b" l="l" r="r" t="t"/>
              <a:pathLst>
                <a:path extrusionOk="0" h="194" w="672">
                  <a:moveTo>
                    <a:pt x="477" y="194"/>
                  </a:moveTo>
                  <a:cubicBezTo>
                    <a:pt x="476" y="103"/>
                    <a:pt x="634" y="87"/>
                    <a:pt x="672" y="11"/>
                  </a:cubicBezTo>
                  <a:cubicBezTo>
                    <a:pt x="366" y="20"/>
                    <a:pt x="1" y="1"/>
                    <a:pt x="91"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
            <p:cNvSpPr/>
            <p:nvPr/>
          </p:nvSpPr>
          <p:spPr>
            <a:xfrm>
              <a:off x="8251062" y="2878556"/>
              <a:ext cx="21987" cy="16259"/>
            </a:xfrm>
            <a:custGeom>
              <a:rect b="b" l="l" r="r" t="t"/>
              <a:pathLst>
                <a:path extrusionOk="0" h="540" w="616">
                  <a:moveTo>
                    <a:pt x="344" y="510"/>
                  </a:moveTo>
                  <a:cubicBezTo>
                    <a:pt x="404" y="388"/>
                    <a:pt x="616" y="337"/>
                    <a:pt x="536" y="147"/>
                  </a:cubicBezTo>
                  <a:cubicBezTo>
                    <a:pt x="1" y="1"/>
                    <a:pt x="6" y="540"/>
                    <a:pt x="344" y="5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7"/>
            <p:cNvSpPr/>
            <p:nvPr/>
          </p:nvSpPr>
          <p:spPr>
            <a:xfrm>
              <a:off x="8160119" y="2888461"/>
              <a:ext cx="13777" cy="5540"/>
            </a:xfrm>
            <a:custGeom>
              <a:rect b="b" l="l" r="r" t="t"/>
              <a:pathLst>
                <a:path extrusionOk="0" h="184"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7"/>
            <p:cNvSpPr/>
            <p:nvPr/>
          </p:nvSpPr>
          <p:spPr>
            <a:xfrm>
              <a:off x="8562580" y="2887709"/>
              <a:ext cx="14099" cy="4246"/>
            </a:xfrm>
            <a:custGeom>
              <a:rect b="b" l="l" r="r" t="t"/>
              <a:pathLst>
                <a:path extrusionOk="0" h="141" w="395">
                  <a:moveTo>
                    <a:pt x="293" y="25"/>
                  </a:moveTo>
                  <a:cubicBezTo>
                    <a:pt x="239" y="1"/>
                    <a:pt x="0" y="69"/>
                    <a:pt x="101" y="117"/>
                  </a:cubicBezTo>
                  <a:cubicBezTo>
                    <a:pt x="154" y="140"/>
                    <a:pt x="394" y="71"/>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
            <p:cNvSpPr/>
            <p:nvPr/>
          </p:nvSpPr>
          <p:spPr>
            <a:xfrm>
              <a:off x="6329234" y="2882801"/>
              <a:ext cx="23807" cy="6082"/>
            </a:xfrm>
            <a:custGeom>
              <a:rect b="b" l="l" r="r" t="t"/>
              <a:pathLst>
                <a:path extrusionOk="0" h="202" w="667">
                  <a:moveTo>
                    <a:pt x="576" y="7"/>
                  </a:moveTo>
                  <a:cubicBezTo>
                    <a:pt x="246" y="1"/>
                    <a:pt x="84" y="78"/>
                    <a:pt x="1" y="188"/>
                  </a:cubicBezTo>
                  <a:cubicBezTo>
                    <a:pt x="302" y="179"/>
                    <a:pt x="666" y="202"/>
                    <a:pt x="576" y="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7"/>
            <p:cNvSpPr/>
            <p:nvPr/>
          </p:nvSpPr>
          <p:spPr>
            <a:xfrm>
              <a:off x="5699238" y="2884939"/>
              <a:ext cx="14063" cy="4336"/>
            </a:xfrm>
            <a:custGeom>
              <a:rect b="b" l="l" r="r" t="t"/>
              <a:pathLst>
                <a:path extrusionOk="0" h="144" w="394">
                  <a:moveTo>
                    <a:pt x="295" y="26"/>
                  </a:moveTo>
                  <a:cubicBezTo>
                    <a:pt x="242" y="0"/>
                    <a:pt x="1" y="69"/>
                    <a:pt x="101" y="117"/>
                  </a:cubicBezTo>
                  <a:cubicBezTo>
                    <a:pt x="154" y="144"/>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7"/>
            <p:cNvSpPr/>
            <p:nvPr/>
          </p:nvSpPr>
          <p:spPr>
            <a:xfrm>
              <a:off x="3765061" y="2884939"/>
              <a:ext cx="14134" cy="4336"/>
            </a:xfrm>
            <a:custGeom>
              <a:rect b="b" l="l" r="r" t="t"/>
              <a:pathLst>
                <a:path extrusionOk="0" h="144" w="396">
                  <a:moveTo>
                    <a:pt x="296" y="26"/>
                  </a:moveTo>
                  <a:cubicBezTo>
                    <a:pt x="242" y="0"/>
                    <a:pt x="1" y="69"/>
                    <a:pt x="100" y="117"/>
                  </a:cubicBezTo>
                  <a:cubicBezTo>
                    <a:pt x="154" y="144"/>
                    <a:pt x="395" y="73"/>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7"/>
            <p:cNvSpPr/>
            <p:nvPr/>
          </p:nvSpPr>
          <p:spPr>
            <a:xfrm>
              <a:off x="8043050" y="2879700"/>
              <a:ext cx="13813" cy="6745"/>
            </a:xfrm>
            <a:custGeom>
              <a:rect b="b" l="l" r="r" t="t"/>
              <a:pathLst>
                <a:path extrusionOk="0" h="224" w="387">
                  <a:moveTo>
                    <a:pt x="387" y="110"/>
                  </a:moveTo>
                  <a:cubicBezTo>
                    <a:pt x="346" y="0"/>
                    <a:pt x="174" y="54"/>
                    <a:pt x="0" y="110"/>
                  </a:cubicBezTo>
                  <a:cubicBezTo>
                    <a:pt x="2" y="201"/>
                    <a:pt x="339"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
            <p:cNvSpPr/>
            <p:nvPr/>
          </p:nvSpPr>
          <p:spPr>
            <a:xfrm>
              <a:off x="6818891" y="2872805"/>
              <a:ext cx="65282" cy="12947"/>
            </a:xfrm>
            <a:custGeom>
              <a:rect b="b" l="l" r="r" t="t"/>
              <a:pathLst>
                <a:path extrusionOk="0" h="430" w="1829">
                  <a:moveTo>
                    <a:pt x="1129" y="429"/>
                  </a:moveTo>
                  <a:cubicBezTo>
                    <a:pt x="1828" y="1"/>
                    <a:pt x="1" y="308"/>
                    <a:pt x="1129" y="4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7"/>
            <p:cNvSpPr/>
            <p:nvPr/>
          </p:nvSpPr>
          <p:spPr>
            <a:xfrm>
              <a:off x="8101477" y="2876749"/>
              <a:ext cx="14063" cy="4276"/>
            </a:xfrm>
            <a:custGeom>
              <a:rect b="b" l="l" r="r" t="t"/>
              <a:pathLst>
                <a:path extrusionOk="0" h="142" w="394">
                  <a:moveTo>
                    <a:pt x="293" y="25"/>
                  </a:moveTo>
                  <a:cubicBezTo>
                    <a:pt x="238" y="0"/>
                    <a:pt x="0" y="70"/>
                    <a:pt x="98" y="117"/>
                  </a:cubicBezTo>
                  <a:cubicBezTo>
                    <a:pt x="153" y="141"/>
                    <a:pt x="393"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
            <p:cNvSpPr/>
            <p:nvPr/>
          </p:nvSpPr>
          <p:spPr>
            <a:xfrm>
              <a:off x="5131452" y="2872022"/>
              <a:ext cx="13777" cy="5510"/>
            </a:xfrm>
            <a:custGeom>
              <a:rect b="b" l="l" r="r" t="t"/>
              <a:pathLst>
                <a:path extrusionOk="0" h="183"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7"/>
            <p:cNvSpPr/>
            <p:nvPr/>
          </p:nvSpPr>
          <p:spPr>
            <a:xfrm>
              <a:off x="48255" y="2874009"/>
              <a:ext cx="13991" cy="4306"/>
            </a:xfrm>
            <a:custGeom>
              <a:rect b="b" l="l" r="r" t="t"/>
              <a:pathLst>
                <a:path extrusionOk="0" h="143" w="392">
                  <a:moveTo>
                    <a:pt x="292" y="26"/>
                  </a:moveTo>
                  <a:cubicBezTo>
                    <a:pt x="240" y="0"/>
                    <a:pt x="1" y="71"/>
                    <a:pt x="102" y="116"/>
                  </a:cubicBezTo>
                  <a:cubicBezTo>
                    <a:pt x="154" y="142"/>
                    <a:pt x="391" y="72"/>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7"/>
            <p:cNvSpPr/>
            <p:nvPr/>
          </p:nvSpPr>
          <p:spPr>
            <a:xfrm>
              <a:off x="1144388" y="2861153"/>
              <a:ext cx="24378" cy="11351"/>
            </a:xfrm>
            <a:custGeom>
              <a:rect b="b" l="l" r="r" t="t"/>
              <a:pathLst>
                <a:path extrusionOk="0" h="377" w="683">
                  <a:moveTo>
                    <a:pt x="630" y="362"/>
                  </a:moveTo>
                  <a:cubicBezTo>
                    <a:pt x="682" y="154"/>
                    <a:pt x="584" y="21"/>
                    <a:pt x="245" y="0"/>
                  </a:cubicBezTo>
                  <a:cubicBezTo>
                    <a:pt x="1" y="106"/>
                    <a:pt x="89" y="376"/>
                    <a:pt x="630"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
            <p:cNvSpPr/>
            <p:nvPr/>
          </p:nvSpPr>
          <p:spPr>
            <a:xfrm>
              <a:off x="5379332" y="2852000"/>
              <a:ext cx="27590" cy="17313"/>
            </a:xfrm>
            <a:custGeom>
              <a:rect b="b" l="l" r="r" t="t"/>
              <a:pathLst>
                <a:path extrusionOk="0" h="575" w="773">
                  <a:moveTo>
                    <a:pt x="773" y="574"/>
                  </a:moveTo>
                  <a:lnTo>
                    <a:pt x="773" y="30"/>
                  </a:lnTo>
                  <a:cubicBezTo>
                    <a:pt x="63" y="0"/>
                    <a:pt x="188" y="360"/>
                    <a:pt x="0" y="5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7"/>
            <p:cNvSpPr/>
            <p:nvPr/>
          </p:nvSpPr>
          <p:spPr>
            <a:xfrm>
              <a:off x="4000270" y="2857420"/>
              <a:ext cx="39761" cy="15778"/>
            </a:xfrm>
            <a:custGeom>
              <a:rect b="b" l="l" r="r" t="t"/>
              <a:pathLst>
                <a:path extrusionOk="0" h="524" w="1114">
                  <a:moveTo>
                    <a:pt x="646" y="304"/>
                  </a:moveTo>
                  <a:cubicBezTo>
                    <a:pt x="1114" y="0"/>
                    <a:pt x="0" y="524"/>
                    <a:pt x="646"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
            <p:cNvSpPr/>
            <p:nvPr/>
          </p:nvSpPr>
          <p:spPr>
            <a:xfrm>
              <a:off x="852892" y="2852903"/>
              <a:ext cx="43973" cy="18999"/>
            </a:xfrm>
            <a:custGeom>
              <a:rect b="b" l="l" r="r" t="t"/>
              <a:pathLst>
                <a:path extrusionOk="0" h="631" w="1232">
                  <a:moveTo>
                    <a:pt x="696" y="544"/>
                  </a:moveTo>
                  <a:cubicBezTo>
                    <a:pt x="567" y="206"/>
                    <a:pt x="1231" y="13"/>
                    <a:pt x="312" y="0"/>
                  </a:cubicBezTo>
                  <a:cubicBezTo>
                    <a:pt x="430" y="187"/>
                    <a:pt x="0" y="631"/>
                    <a:pt x="696" y="5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
            <p:cNvSpPr/>
            <p:nvPr/>
          </p:nvSpPr>
          <p:spPr>
            <a:xfrm>
              <a:off x="3104298" y="2863110"/>
              <a:ext cx="14063" cy="4246"/>
            </a:xfrm>
            <a:custGeom>
              <a:rect b="b" l="l" r="r" t="t"/>
              <a:pathLst>
                <a:path extrusionOk="0" h="141" w="394">
                  <a:moveTo>
                    <a:pt x="102" y="115"/>
                  </a:moveTo>
                  <a:cubicBezTo>
                    <a:pt x="156" y="140"/>
                    <a:pt x="393" y="72"/>
                    <a:pt x="294" y="24"/>
                  </a:cubicBezTo>
                  <a:cubicBezTo>
                    <a:pt x="242" y="1"/>
                    <a:pt x="0" y="68"/>
                    <a:pt x="102"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7"/>
            <p:cNvSpPr/>
            <p:nvPr/>
          </p:nvSpPr>
          <p:spPr>
            <a:xfrm>
              <a:off x="709018" y="2863110"/>
              <a:ext cx="13991" cy="4246"/>
            </a:xfrm>
            <a:custGeom>
              <a:rect b="b" l="l" r="r" t="t"/>
              <a:pathLst>
                <a:path extrusionOk="0" h="141" w="392">
                  <a:moveTo>
                    <a:pt x="294" y="24"/>
                  </a:moveTo>
                  <a:cubicBezTo>
                    <a:pt x="239" y="1"/>
                    <a:pt x="0" y="68"/>
                    <a:pt x="99" y="115"/>
                  </a:cubicBezTo>
                  <a:cubicBezTo>
                    <a:pt x="152" y="140"/>
                    <a:pt x="392"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7"/>
            <p:cNvSpPr/>
            <p:nvPr/>
          </p:nvSpPr>
          <p:spPr>
            <a:xfrm>
              <a:off x="3971574" y="2857660"/>
              <a:ext cx="14027" cy="4215"/>
            </a:xfrm>
            <a:custGeom>
              <a:rect b="b" l="l" r="r" t="t"/>
              <a:pathLst>
                <a:path extrusionOk="0" h="140" w="393">
                  <a:moveTo>
                    <a:pt x="294" y="25"/>
                  </a:moveTo>
                  <a:cubicBezTo>
                    <a:pt x="240" y="0"/>
                    <a:pt x="0" y="68"/>
                    <a:pt x="102" y="116"/>
                  </a:cubicBezTo>
                  <a:cubicBezTo>
                    <a:pt x="154" y="140"/>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
            <p:cNvSpPr/>
            <p:nvPr/>
          </p:nvSpPr>
          <p:spPr>
            <a:xfrm>
              <a:off x="309769" y="2857660"/>
              <a:ext cx="14063" cy="4215"/>
            </a:xfrm>
            <a:custGeom>
              <a:rect b="b" l="l" r="r" t="t"/>
              <a:pathLst>
                <a:path extrusionOk="0" h="140" w="394">
                  <a:moveTo>
                    <a:pt x="295" y="25"/>
                  </a:moveTo>
                  <a:cubicBezTo>
                    <a:pt x="241" y="0"/>
                    <a:pt x="1" y="68"/>
                    <a:pt x="101" y="116"/>
                  </a:cubicBezTo>
                  <a:cubicBezTo>
                    <a:pt x="154" y="140"/>
                    <a:pt x="394"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7"/>
            <p:cNvSpPr/>
            <p:nvPr/>
          </p:nvSpPr>
          <p:spPr>
            <a:xfrm>
              <a:off x="6029637" y="2854890"/>
              <a:ext cx="14099" cy="4246"/>
            </a:xfrm>
            <a:custGeom>
              <a:rect b="b" l="l" r="r" t="t"/>
              <a:pathLst>
                <a:path extrusionOk="0" h="141" w="395">
                  <a:moveTo>
                    <a:pt x="101" y="117"/>
                  </a:moveTo>
                  <a:cubicBezTo>
                    <a:pt x="153" y="140"/>
                    <a:pt x="394" y="73"/>
                    <a:pt x="294" y="26"/>
                  </a:cubicBezTo>
                  <a:cubicBezTo>
                    <a:pt x="242" y="1"/>
                    <a:pt x="0" y="69"/>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
            <p:cNvSpPr/>
            <p:nvPr/>
          </p:nvSpPr>
          <p:spPr>
            <a:xfrm>
              <a:off x="3361386" y="2846641"/>
              <a:ext cx="35657" cy="11773"/>
            </a:xfrm>
            <a:custGeom>
              <a:rect b="b" l="l" r="r" t="t"/>
              <a:pathLst>
                <a:path extrusionOk="0" h="391" w="999">
                  <a:moveTo>
                    <a:pt x="34" y="118"/>
                  </a:moveTo>
                  <a:cubicBezTo>
                    <a:pt x="63" y="225"/>
                    <a:pt x="0" y="375"/>
                    <a:pt x="226" y="391"/>
                  </a:cubicBezTo>
                  <a:cubicBezTo>
                    <a:pt x="245" y="157"/>
                    <a:pt x="979" y="262"/>
                    <a:pt x="999" y="28"/>
                  </a:cubicBezTo>
                  <a:cubicBezTo>
                    <a:pt x="393" y="130"/>
                    <a:pt x="487" y="1"/>
                    <a:pt x="34"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
            <p:cNvSpPr/>
            <p:nvPr/>
          </p:nvSpPr>
          <p:spPr>
            <a:xfrm>
              <a:off x="635672" y="2847484"/>
              <a:ext cx="31659" cy="10930"/>
            </a:xfrm>
            <a:custGeom>
              <a:rect b="b" l="l" r="r" t="t"/>
              <a:pathLst>
                <a:path extrusionOk="0" h="363" w="887">
                  <a:moveTo>
                    <a:pt x="613" y="363"/>
                  </a:moveTo>
                  <a:cubicBezTo>
                    <a:pt x="672" y="240"/>
                    <a:pt x="887" y="189"/>
                    <a:pt x="803" y="0"/>
                  </a:cubicBezTo>
                  <a:lnTo>
                    <a:pt x="33" y="0"/>
                  </a:lnTo>
                  <a:cubicBezTo>
                    <a:pt x="1" y="226"/>
                    <a:pt x="328" y="285"/>
                    <a:pt x="613"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7"/>
            <p:cNvSpPr/>
            <p:nvPr/>
          </p:nvSpPr>
          <p:spPr>
            <a:xfrm>
              <a:off x="2199331" y="2846460"/>
              <a:ext cx="32587" cy="9214"/>
            </a:xfrm>
            <a:custGeom>
              <a:rect b="b" l="l" r="r" t="t"/>
              <a:pathLst>
                <a:path extrusionOk="0" h="306" w="913">
                  <a:moveTo>
                    <a:pt x="388" y="306"/>
                  </a:moveTo>
                  <a:cubicBezTo>
                    <a:pt x="913" y="158"/>
                    <a:pt x="104" y="0"/>
                    <a:pt x="0" y="214"/>
                  </a:cubicBezTo>
                  <a:cubicBezTo>
                    <a:pt x="194" y="214"/>
                    <a:pt x="228" y="287"/>
                    <a:pt x="38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
            <p:cNvSpPr/>
            <p:nvPr/>
          </p:nvSpPr>
          <p:spPr>
            <a:xfrm>
              <a:off x="1490384" y="2852903"/>
              <a:ext cx="13813" cy="2770"/>
            </a:xfrm>
            <a:custGeom>
              <a:rect b="b" l="l" r="r" t="t"/>
              <a:pathLst>
                <a:path extrusionOk="0" h="92" w="387">
                  <a:moveTo>
                    <a:pt x="0" y="92"/>
                  </a:moveTo>
                  <a:cubicBezTo>
                    <a:pt x="150" y="72"/>
                    <a:pt x="380" y="89"/>
                    <a:pt x="386" y="0"/>
                  </a:cubicBezTo>
                  <a:cubicBezTo>
                    <a:pt x="236" y="21"/>
                    <a:pt x="7" y="3"/>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
            <p:cNvSpPr/>
            <p:nvPr/>
          </p:nvSpPr>
          <p:spPr>
            <a:xfrm>
              <a:off x="257267" y="2845828"/>
              <a:ext cx="8995" cy="11472"/>
            </a:xfrm>
            <a:custGeom>
              <a:rect b="b" l="l" r="r" t="t"/>
              <a:pathLst>
                <a:path extrusionOk="0" h="381" w="252">
                  <a:moveTo>
                    <a:pt x="29" y="145"/>
                  </a:moveTo>
                  <a:cubicBezTo>
                    <a:pt x="1" y="239"/>
                    <a:pt x="180" y="380"/>
                    <a:pt x="221" y="235"/>
                  </a:cubicBezTo>
                  <a:cubicBezTo>
                    <a:pt x="251" y="140"/>
                    <a:pt x="71" y="0"/>
                    <a:pt x="29" y="1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7"/>
            <p:cNvSpPr/>
            <p:nvPr/>
          </p:nvSpPr>
          <p:spPr>
            <a:xfrm>
              <a:off x="3248921" y="2849381"/>
              <a:ext cx="14027" cy="4336"/>
            </a:xfrm>
            <a:custGeom>
              <a:rect b="b" l="l" r="r" t="t"/>
              <a:pathLst>
                <a:path extrusionOk="0" h="144" w="393">
                  <a:moveTo>
                    <a:pt x="288" y="27"/>
                  </a:moveTo>
                  <a:cubicBezTo>
                    <a:pt x="238" y="1"/>
                    <a:pt x="0" y="71"/>
                    <a:pt x="98" y="117"/>
                  </a:cubicBezTo>
                  <a:cubicBezTo>
                    <a:pt x="153" y="143"/>
                    <a:pt x="393" y="74"/>
                    <a:pt x="288"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
            <p:cNvSpPr/>
            <p:nvPr/>
          </p:nvSpPr>
          <p:spPr>
            <a:xfrm>
              <a:off x="7537118" y="2846671"/>
              <a:ext cx="13991" cy="4276"/>
            </a:xfrm>
            <a:custGeom>
              <a:rect b="b" l="l" r="r" t="t"/>
              <a:pathLst>
                <a:path extrusionOk="0" h="142" w="392">
                  <a:moveTo>
                    <a:pt x="99" y="117"/>
                  </a:moveTo>
                  <a:cubicBezTo>
                    <a:pt x="150" y="142"/>
                    <a:pt x="391" y="73"/>
                    <a:pt x="292" y="26"/>
                  </a:cubicBezTo>
                  <a:cubicBezTo>
                    <a:pt x="238" y="1"/>
                    <a:pt x="1"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
            <p:cNvSpPr/>
            <p:nvPr/>
          </p:nvSpPr>
          <p:spPr>
            <a:xfrm>
              <a:off x="5359273" y="2841131"/>
              <a:ext cx="31481" cy="9635"/>
            </a:xfrm>
            <a:custGeom>
              <a:rect b="b" l="l" r="r" t="t"/>
              <a:pathLst>
                <a:path extrusionOk="0" h="320" w="882">
                  <a:moveTo>
                    <a:pt x="755" y="211"/>
                  </a:moveTo>
                  <a:cubicBezTo>
                    <a:pt x="882" y="1"/>
                    <a:pt x="1" y="14"/>
                    <a:pt x="174" y="211"/>
                  </a:cubicBezTo>
                  <a:cubicBezTo>
                    <a:pt x="240" y="283"/>
                    <a:pt x="689" y="319"/>
                    <a:pt x="755" y="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7"/>
            <p:cNvSpPr/>
            <p:nvPr/>
          </p:nvSpPr>
          <p:spPr>
            <a:xfrm>
              <a:off x="5288603" y="2833664"/>
              <a:ext cx="24307" cy="16560"/>
            </a:xfrm>
            <a:custGeom>
              <a:rect b="b" l="l" r="r" t="t"/>
              <a:pathLst>
                <a:path extrusionOk="0" h="550" w="681">
                  <a:moveTo>
                    <a:pt x="420" y="549"/>
                  </a:moveTo>
                  <a:cubicBezTo>
                    <a:pt x="335" y="378"/>
                    <a:pt x="681" y="1"/>
                    <a:pt x="35" y="94"/>
                  </a:cubicBezTo>
                  <a:cubicBezTo>
                    <a:pt x="5" y="319"/>
                    <a:pt x="1" y="536"/>
                    <a:pt x="420"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7"/>
            <p:cNvSpPr/>
            <p:nvPr/>
          </p:nvSpPr>
          <p:spPr>
            <a:xfrm>
              <a:off x="7674674" y="2841191"/>
              <a:ext cx="14063" cy="4306"/>
            </a:xfrm>
            <a:custGeom>
              <a:rect b="b" l="l" r="r" t="t"/>
              <a:pathLst>
                <a:path extrusionOk="0" h="143" w="394">
                  <a:moveTo>
                    <a:pt x="101" y="116"/>
                  </a:moveTo>
                  <a:cubicBezTo>
                    <a:pt x="154" y="142"/>
                    <a:pt x="393" y="72"/>
                    <a:pt x="295" y="25"/>
                  </a:cubicBezTo>
                  <a:cubicBezTo>
                    <a:pt x="239" y="0"/>
                    <a:pt x="0"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
            <p:cNvSpPr/>
            <p:nvPr/>
          </p:nvSpPr>
          <p:spPr>
            <a:xfrm>
              <a:off x="8700243" y="2835711"/>
              <a:ext cx="14170" cy="4306"/>
            </a:xfrm>
            <a:custGeom>
              <a:rect b="b" l="l" r="r" t="t"/>
              <a:pathLst>
                <a:path extrusionOk="0" h="143" w="397">
                  <a:moveTo>
                    <a:pt x="101" y="117"/>
                  </a:moveTo>
                  <a:cubicBezTo>
                    <a:pt x="153" y="143"/>
                    <a:pt x="396" y="73"/>
                    <a:pt x="293" y="26"/>
                  </a:cubicBezTo>
                  <a:cubicBezTo>
                    <a:pt x="241" y="1"/>
                    <a:pt x="1"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7"/>
            <p:cNvSpPr/>
            <p:nvPr/>
          </p:nvSpPr>
          <p:spPr>
            <a:xfrm>
              <a:off x="7110279" y="2832971"/>
              <a:ext cx="14063" cy="4306"/>
            </a:xfrm>
            <a:custGeom>
              <a:rect b="b" l="l" r="r" t="t"/>
              <a:pathLst>
                <a:path extrusionOk="0" h="143" w="394">
                  <a:moveTo>
                    <a:pt x="294" y="26"/>
                  </a:moveTo>
                  <a:cubicBezTo>
                    <a:pt x="240" y="0"/>
                    <a:pt x="0" y="71"/>
                    <a:pt x="101" y="117"/>
                  </a:cubicBezTo>
                  <a:cubicBezTo>
                    <a:pt x="152" y="143"/>
                    <a:pt x="393" y="75"/>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
            <p:cNvSpPr/>
            <p:nvPr/>
          </p:nvSpPr>
          <p:spPr>
            <a:xfrm>
              <a:off x="1548776" y="2832971"/>
              <a:ext cx="14063" cy="4306"/>
            </a:xfrm>
            <a:custGeom>
              <a:rect b="b" l="l" r="r" t="t"/>
              <a:pathLst>
                <a:path extrusionOk="0" h="143" w="394">
                  <a:moveTo>
                    <a:pt x="291" y="26"/>
                  </a:moveTo>
                  <a:cubicBezTo>
                    <a:pt x="239" y="0"/>
                    <a:pt x="1" y="71"/>
                    <a:pt x="99" y="117"/>
                  </a:cubicBezTo>
                  <a:cubicBezTo>
                    <a:pt x="154" y="143"/>
                    <a:pt x="394" y="75"/>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
            <p:cNvSpPr/>
            <p:nvPr/>
          </p:nvSpPr>
          <p:spPr>
            <a:xfrm>
              <a:off x="4429358" y="2824782"/>
              <a:ext cx="27626" cy="9364"/>
            </a:xfrm>
            <a:custGeom>
              <a:rect b="b" l="l" r="r" t="t"/>
              <a:pathLst>
                <a:path extrusionOk="0" h="311" w="774">
                  <a:moveTo>
                    <a:pt x="773" y="27"/>
                  </a:moveTo>
                  <a:cubicBezTo>
                    <a:pt x="333" y="1"/>
                    <a:pt x="49" y="48"/>
                    <a:pt x="0" y="207"/>
                  </a:cubicBezTo>
                  <a:cubicBezTo>
                    <a:pt x="368" y="186"/>
                    <a:pt x="427" y="310"/>
                    <a:pt x="773" y="2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
            <p:cNvSpPr/>
            <p:nvPr/>
          </p:nvSpPr>
          <p:spPr>
            <a:xfrm>
              <a:off x="3982032" y="2827943"/>
              <a:ext cx="6924" cy="6233"/>
            </a:xfrm>
            <a:custGeom>
              <a:rect b="b" l="l" r="r" t="t"/>
              <a:pathLst>
                <a:path extrusionOk="0" h="207" w="194">
                  <a:moveTo>
                    <a:pt x="194" y="102"/>
                  </a:moveTo>
                  <a:cubicBezTo>
                    <a:pt x="194" y="51"/>
                    <a:pt x="40" y="0"/>
                    <a:pt x="2" y="102"/>
                  </a:cubicBezTo>
                  <a:cubicBezTo>
                    <a:pt x="1" y="153"/>
                    <a:pt x="155" y="207"/>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
            <p:cNvSpPr/>
            <p:nvPr/>
          </p:nvSpPr>
          <p:spPr>
            <a:xfrm>
              <a:off x="1596924" y="2830201"/>
              <a:ext cx="13991" cy="4336"/>
            </a:xfrm>
            <a:custGeom>
              <a:rect b="b" l="l" r="r" t="t"/>
              <a:pathLst>
                <a:path extrusionOk="0" h="144" w="392">
                  <a:moveTo>
                    <a:pt x="293" y="27"/>
                  </a:moveTo>
                  <a:cubicBezTo>
                    <a:pt x="241" y="1"/>
                    <a:pt x="0" y="71"/>
                    <a:pt x="102" y="118"/>
                  </a:cubicBezTo>
                  <a:cubicBezTo>
                    <a:pt x="154" y="143"/>
                    <a:pt x="392" y="75"/>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
            <p:cNvSpPr/>
            <p:nvPr/>
          </p:nvSpPr>
          <p:spPr>
            <a:xfrm>
              <a:off x="526740" y="2822042"/>
              <a:ext cx="29732" cy="11924"/>
            </a:xfrm>
            <a:custGeom>
              <a:rect b="b" l="l" r="r" t="t"/>
              <a:pathLst>
                <a:path extrusionOk="0" h="396" w="833">
                  <a:moveTo>
                    <a:pt x="1" y="389"/>
                  </a:moveTo>
                  <a:cubicBezTo>
                    <a:pt x="338" y="396"/>
                    <a:pt x="601" y="369"/>
                    <a:pt x="771" y="298"/>
                  </a:cubicBezTo>
                  <a:cubicBezTo>
                    <a:pt x="832" y="59"/>
                    <a:pt x="503" y="0"/>
                    <a:pt x="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
            <p:cNvSpPr/>
            <p:nvPr/>
          </p:nvSpPr>
          <p:spPr>
            <a:xfrm>
              <a:off x="8930991" y="2825234"/>
              <a:ext cx="6889" cy="6203"/>
            </a:xfrm>
            <a:custGeom>
              <a:rect b="b" l="l" r="r" t="t"/>
              <a:pathLst>
                <a:path extrusionOk="0" h="206" w="193">
                  <a:moveTo>
                    <a:pt x="193" y="103"/>
                  </a:moveTo>
                  <a:cubicBezTo>
                    <a:pt x="193" y="52"/>
                    <a:pt x="36" y="0"/>
                    <a:pt x="1" y="103"/>
                  </a:cubicBezTo>
                  <a:cubicBezTo>
                    <a:pt x="1" y="153"/>
                    <a:pt x="158" y="205"/>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
            <p:cNvSpPr/>
            <p:nvPr/>
          </p:nvSpPr>
          <p:spPr>
            <a:xfrm>
              <a:off x="3341934" y="2820115"/>
              <a:ext cx="41368" cy="13760"/>
            </a:xfrm>
            <a:custGeom>
              <a:rect b="b" l="l" r="r" t="t"/>
              <a:pathLst>
                <a:path extrusionOk="0" h="457" w="1159">
                  <a:moveTo>
                    <a:pt x="1159" y="0"/>
                  </a:moveTo>
                  <a:lnTo>
                    <a:pt x="194" y="0"/>
                  </a:lnTo>
                  <a:cubicBezTo>
                    <a:pt x="210" y="157"/>
                    <a:pt x="151" y="282"/>
                    <a:pt x="1" y="362"/>
                  </a:cubicBezTo>
                  <a:cubicBezTo>
                    <a:pt x="839" y="456"/>
                    <a:pt x="860" y="164"/>
                    <a:pt x="11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
            <p:cNvSpPr/>
            <p:nvPr/>
          </p:nvSpPr>
          <p:spPr>
            <a:xfrm>
              <a:off x="1978220" y="2825535"/>
              <a:ext cx="21594" cy="6444"/>
            </a:xfrm>
            <a:custGeom>
              <a:rect b="b" l="l" r="r" t="t"/>
              <a:pathLst>
                <a:path extrusionOk="0" h="214" w="605">
                  <a:moveTo>
                    <a:pt x="605" y="182"/>
                  </a:moveTo>
                  <a:lnTo>
                    <a:pt x="605" y="1"/>
                  </a:lnTo>
                  <a:lnTo>
                    <a:pt x="24" y="1"/>
                  </a:lnTo>
                  <a:cubicBezTo>
                    <a:pt x="0" y="165"/>
                    <a:pt x="216" y="213"/>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7"/>
            <p:cNvSpPr/>
            <p:nvPr/>
          </p:nvSpPr>
          <p:spPr>
            <a:xfrm>
              <a:off x="1904267" y="2814665"/>
              <a:ext cx="45222" cy="14573"/>
            </a:xfrm>
            <a:custGeom>
              <a:rect b="b" l="l" r="r" t="t"/>
              <a:pathLst>
                <a:path extrusionOk="0" h="484" w="1267">
                  <a:moveTo>
                    <a:pt x="361" y="454"/>
                  </a:moveTo>
                  <a:cubicBezTo>
                    <a:pt x="1267" y="483"/>
                    <a:pt x="877" y="34"/>
                    <a:pt x="361" y="0"/>
                  </a:cubicBezTo>
                  <a:cubicBezTo>
                    <a:pt x="1" y="174"/>
                    <a:pt x="475" y="163"/>
                    <a:pt x="361"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
            <p:cNvSpPr/>
            <p:nvPr/>
          </p:nvSpPr>
          <p:spPr>
            <a:xfrm>
              <a:off x="4565129" y="2817375"/>
              <a:ext cx="22665" cy="8220"/>
            </a:xfrm>
            <a:custGeom>
              <a:rect b="b" l="l" r="r" t="t"/>
              <a:pathLst>
                <a:path extrusionOk="0" h="273" w="635">
                  <a:moveTo>
                    <a:pt x="634" y="0"/>
                  </a:moveTo>
                  <a:lnTo>
                    <a:pt x="248" y="0"/>
                  </a:lnTo>
                  <a:cubicBezTo>
                    <a:pt x="239" y="116"/>
                    <a:pt x="0" y="125"/>
                    <a:pt x="58" y="273"/>
                  </a:cubicBezTo>
                  <a:lnTo>
                    <a:pt x="634"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
            <p:cNvSpPr/>
            <p:nvPr/>
          </p:nvSpPr>
          <p:spPr>
            <a:xfrm>
              <a:off x="1813931" y="2822825"/>
              <a:ext cx="13742" cy="2770"/>
            </a:xfrm>
            <a:custGeom>
              <a:rect b="b" l="l" r="r" t="t"/>
              <a:pathLst>
                <a:path extrusionOk="0" h="92" w="385">
                  <a:moveTo>
                    <a:pt x="384" y="1"/>
                  </a:moveTo>
                  <a:cubicBezTo>
                    <a:pt x="234" y="21"/>
                    <a:pt x="3" y="3"/>
                    <a:pt x="1" y="92"/>
                  </a:cubicBezTo>
                  <a:cubicBezTo>
                    <a:pt x="149" y="70"/>
                    <a:pt x="379" y="88"/>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7"/>
            <p:cNvSpPr/>
            <p:nvPr/>
          </p:nvSpPr>
          <p:spPr>
            <a:xfrm>
              <a:off x="1057121" y="2810360"/>
              <a:ext cx="20309" cy="13549"/>
            </a:xfrm>
            <a:custGeom>
              <a:rect b="b" l="l" r="r" t="t"/>
              <a:pathLst>
                <a:path extrusionOk="0" h="450" w="569">
                  <a:moveTo>
                    <a:pt x="374" y="415"/>
                  </a:moveTo>
                  <a:cubicBezTo>
                    <a:pt x="386" y="358"/>
                    <a:pt x="404" y="306"/>
                    <a:pt x="569" y="324"/>
                  </a:cubicBezTo>
                  <a:lnTo>
                    <a:pt x="569" y="142"/>
                  </a:lnTo>
                  <a:cubicBezTo>
                    <a:pt x="93" y="1"/>
                    <a:pt x="1" y="450"/>
                    <a:pt x="374" y="4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7"/>
            <p:cNvSpPr/>
            <p:nvPr/>
          </p:nvSpPr>
          <p:spPr>
            <a:xfrm>
              <a:off x="6993281" y="2816623"/>
              <a:ext cx="14027" cy="4276"/>
            </a:xfrm>
            <a:custGeom>
              <a:rect b="b" l="l" r="r" t="t"/>
              <a:pathLst>
                <a:path extrusionOk="0" h="142" w="393">
                  <a:moveTo>
                    <a:pt x="292" y="25"/>
                  </a:moveTo>
                  <a:cubicBezTo>
                    <a:pt x="239" y="0"/>
                    <a:pt x="1" y="70"/>
                    <a:pt x="101" y="116"/>
                  </a:cubicBezTo>
                  <a:cubicBezTo>
                    <a:pt x="153" y="141"/>
                    <a:pt x="392"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
            <p:cNvSpPr/>
            <p:nvPr/>
          </p:nvSpPr>
          <p:spPr>
            <a:xfrm>
              <a:off x="6894593" y="2807199"/>
              <a:ext cx="65282" cy="12947"/>
            </a:xfrm>
            <a:custGeom>
              <a:rect b="b" l="l" r="r" t="t"/>
              <a:pathLst>
                <a:path extrusionOk="0" h="430" w="1829">
                  <a:moveTo>
                    <a:pt x="1130" y="429"/>
                  </a:moveTo>
                  <a:cubicBezTo>
                    <a:pt x="1828" y="0"/>
                    <a:pt x="1" y="307"/>
                    <a:pt x="1130" y="4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
            <p:cNvSpPr/>
            <p:nvPr/>
          </p:nvSpPr>
          <p:spPr>
            <a:xfrm>
              <a:off x="5798390" y="2811896"/>
              <a:ext cx="23414" cy="8250"/>
            </a:xfrm>
            <a:custGeom>
              <a:rect b="b" l="l" r="r" t="t"/>
              <a:pathLst>
                <a:path extrusionOk="0" h="274" w="656">
                  <a:moveTo>
                    <a:pt x="407" y="273"/>
                  </a:moveTo>
                  <a:cubicBezTo>
                    <a:pt x="418" y="157"/>
                    <a:pt x="656" y="148"/>
                    <a:pt x="600" y="1"/>
                  </a:cubicBezTo>
                  <a:lnTo>
                    <a:pt x="215" y="1"/>
                  </a:lnTo>
                  <a:cubicBezTo>
                    <a:pt x="1" y="131"/>
                    <a:pt x="10" y="221"/>
                    <a:pt x="407"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7"/>
            <p:cNvSpPr/>
            <p:nvPr/>
          </p:nvSpPr>
          <p:spPr>
            <a:xfrm>
              <a:off x="120638" y="2810932"/>
              <a:ext cx="32623" cy="9214"/>
            </a:xfrm>
            <a:custGeom>
              <a:rect b="b" l="l" r="r" t="t"/>
              <a:pathLst>
                <a:path extrusionOk="0" h="306" w="914">
                  <a:moveTo>
                    <a:pt x="0" y="214"/>
                  </a:moveTo>
                  <a:cubicBezTo>
                    <a:pt x="192" y="214"/>
                    <a:pt x="230" y="287"/>
                    <a:pt x="388" y="305"/>
                  </a:cubicBezTo>
                  <a:cubicBezTo>
                    <a:pt x="914" y="158"/>
                    <a:pt x="103" y="0"/>
                    <a:pt x="0" y="2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
            <p:cNvSpPr/>
            <p:nvPr/>
          </p:nvSpPr>
          <p:spPr>
            <a:xfrm>
              <a:off x="7172240" y="2813853"/>
              <a:ext cx="14099" cy="4276"/>
            </a:xfrm>
            <a:custGeom>
              <a:rect b="b" l="l" r="r" t="t"/>
              <a:pathLst>
                <a:path extrusionOk="0" h="142" w="395">
                  <a:moveTo>
                    <a:pt x="293" y="26"/>
                  </a:moveTo>
                  <a:cubicBezTo>
                    <a:pt x="238" y="1"/>
                    <a:pt x="0" y="70"/>
                    <a:pt x="100" y="117"/>
                  </a:cubicBezTo>
                  <a:cubicBezTo>
                    <a:pt x="153" y="142"/>
                    <a:pt x="395"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
            <p:cNvSpPr/>
            <p:nvPr/>
          </p:nvSpPr>
          <p:spPr>
            <a:xfrm>
              <a:off x="5912675" y="2813853"/>
              <a:ext cx="14027" cy="4276"/>
            </a:xfrm>
            <a:custGeom>
              <a:rect b="b" l="l" r="r" t="t"/>
              <a:pathLst>
                <a:path extrusionOk="0" h="142" w="393">
                  <a:moveTo>
                    <a:pt x="293" y="26"/>
                  </a:moveTo>
                  <a:cubicBezTo>
                    <a:pt x="240" y="1"/>
                    <a:pt x="1" y="70"/>
                    <a:pt x="100" y="117"/>
                  </a:cubicBezTo>
                  <a:cubicBezTo>
                    <a:pt x="152" y="142"/>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
            <p:cNvSpPr/>
            <p:nvPr/>
          </p:nvSpPr>
          <p:spPr>
            <a:xfrm>
              <a:off x="2491755" y="2813853"/>
              <a:ext cx="14063" cy="4276"/>
            </a:xfrm>
            <a:custGeom>
              <a:rect b="b" l="l" r="r" t="t"/>
              <a:pathLst>
                <a:path extrusionOk="0" h="142" w="394">
                  <a:moveTo>
                    <a:pt x="295" y="26"/>
                  </a:moveTo>
                  <a:cubicBezTo>
                    <a:pt x="239" y="1"/>
                    <a:pt x="1" y="70"/>
                    <a:pt x="101" y="117"/>
                  </a:cubicBezTo>
                  <a:cubicBezTo>
                    <a:pt x="154" y="142"/>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
            <p:cNvSpPr/>
            <p:nvPr/>
          </p:nvSpPr>
          <p:spPr>
            <a:xfrm>
              <a:off x="7014982" y="2802712"/>
              <a:ext cx="39869" cy="15868"/>
            </a:xfrm>
            <a:custGeom>
              <a:rect b="b" l="l" r="r" t="t"/>
              <a:pathLst>
                <a:path extrusionOk="0" h="527" w="1117">
                  <a:moveTo>
                    <a:pt x="648" y="306"/>
                  </a:moveTo>
                  <a:cubicBezTo>
                    <a:pt x="1117" y="0"/>
                    <a:pt x="1" y="526"/>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
            <p:cNvSpPr/>
            <p:nvPr/>
          </p:nvSpPr>
          <p:spPr>
            <a:xfrm>
              <a:off x="4849272" y="2808493"/>
              <a:ext cx="13849" cy="7407"/>
            </a:xfrm>
            <a:custGeom>
              <a:rect b="b" l="l" r="r" t="t"/>
              <a:pathLst>
                <a:path extrusionOk="0" h="246" w="388">
                  <a:moveTo>
                    <a:pt x="388" y="114"/>
                  </a:moveTo>
                  <a:cubicBezTo>
                    <a:pt x="387" y="22"/>
                    <a:pt x="47" y="0"/>
                    <a:pt x="0" y="114"/>
                  </a:cubicBezTo>
                  <a:cubicBezTo>
                    <a:pt x="221" y="102"/>
                    <a:pt x="301" y="246"/>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7"/>
            <p:cNvSpPr/>
            <p:nvPr/>
          </p:nvSpPr>
          <p:spPr>
            <a:xfrm>
              <a:off x="4591113" y="2811113"/>
              <a:ext cx="13920" cy="4276"/>
            </a:xfrm>
            <a:custGeom>
              <a:rect b="b" l="l" r="r" t="t"/>
              <a:pathLst>
                <a:path extrusionOk="0" h="142" w="390">
                  <a:moveTo>
                    <a:pt x="100" y="117"/>
                  </a:moveTo>
                  <a:cubicBezTo>
                    <a:pt x="153" y="142"/>
                    <a:pt x="389" y="72"/>
                    <a:pt x="292" y="27"/>
                  </a:cubicBezTo>
                  <a:cubicBezTo>
                    <a:pt x="238" y="1"/>
                    <a:pt x="0"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
            <p:cNvSpPr/>
            <p:nvPr/>
          </p:nvSpPr>
          <p:spPr>
            <a:xfrm>
              <a:off x="196377" y="2811896"/>
              <a:ext cx="13849" cy="2740"/>
            </a:xfrm>
            <a:custGeom>
              <a:rect b="b" l="l" r="r" t="t"/>
              <a:pathLst>
                <a:path extrusionOk="0" h="91" w="388">
                  <a:moveTo>
                    <a:pt x="387" y="1"/>
                  </a:moveTo>
                  <a:cubicBezTo>
                    <a:pt x="236" y="20"/>
                    <a:pt x="5" y="2"/>
                    <a:pt x="1" y="91"/>
                  </a:cubicBezTo>
                  <a:cubicBezTo>
                    <a:pt x="149" y="71"/>
                    <a:pt x="381" y="89"/>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7"/>
            <p:cNvSpPr/>
            <p:nvPr/>
          </p:nvSpPr>
          <p:spPr>
            <a:xfrm>
              <a:off x="7298910" y="2803676"/>
              <a:ext cx="23414" cy="8250"/>
            </a:xfrm>
            <a:custGeom>
              <a:rect b="b" l="l" r="r" t="t"/>
              <a:pathLst>
                <a:path extrusionOk="0" h="274" w="656">
                  <a:moveTo>
                    <a:pt x="409" y="274"/>
                  </a:moveTo>
                  <a:cubicBezTo>
                    <a:pt x="418" y="156"/>
                    <a:pt x="656" y="147"/>
                    <a:pt x="602" y="1"/>
                  </a:cubicBezTo>
                  <a:lnTo>
                    <a:pt x="213" y="1"/>
                  </a:lnTo>
                  <a:cubicBezTo>
                    <a:pt x="1" y="131"/>
                    <a:pt x="8" y="221"/>
                    <a:pt x="409"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
            <p:cNvSpPr/>
            <p:nvPr/>
          </p:nvSpPr>
          <p:spPr>
            <a:xfrm>
              <a:off x="2147578" y="2808403"/>
              <a:ext cx="13991" cy="4276"/>
            </a:xfrm>
            <a:custGeom>
              <a:rect b="b" l="l" r="r" t="t"/>
              <a:pathLst>
                <a:path extrusionOk="0" h="142" w="392">
                  <a:moveTo>
                    <a:pt x="293" y="25"/>
                  </a:moveTo>
                  <a:cubicBezTo>
                    <a:pt x="239" y="1"/>
                    <a:pt x="0" y="70"/>
                    <a:pt x="98" y="117"/>
                  </a:cubicBezTo>
                  <a:cubicBezTo>
                    <a:pt x="154" y="141"/>
                    <a:pt x="392"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
            <p:cNvSpPr/>
            <p:nvPr/>
          </p:nvSpPr>
          <p:spPr>
            <a:xfrm>
              <a:off x="1810290" y="2805663"/>
              <a:ext cx="13991" cy="4306"/>
            </a:xfrm>
            <a:custGeom>
              <a:rect b="b" l="l" r="r" t="t"/>
              <a:pathLst>
                <a:path extrusionOk="0" h="143" w="392">
                  <a:moveTo>
                    <a:pt x="293" y="26"/>
                  </a:moveTo>
                  <a:cubicBezTo>
                    <a:pt x="240" y="0"/>
                    <a:pt x="1" y="71"/>
                    <a:pt x="103" y="116"/>
                  </a:cubicBezTo>
                  <a:cubicBezTo>
                    <a:pt x="155" y="142"/>
                    <a:pt x="391"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
            <p:cNvSpPr/>
            <p:nvPr/>
          </p:nvSpPr>
          <p:spPr>
            <a:xfrm>
              <a:off x="1455942" y="2802472"/>
              <a:ext cx="13813" cy="7407"/>
            </a:xfrm>
            <a:custGeom>
              <a:rect b="b" l="l" r="r" t="t"/>
              <a:pathLst>
                <a:path extrusionOk="0" h="246" w="387">
                  <a:moveTo>
                    <a:pt x="387" y="132"/>
                  </a:moveTo>
                  <a:cubicBezTo>
                    <a:pt x="171" y="141"/>
                    <a:pt x="87" y="0"/>
                    <a:pt x="0" y="132"/>
                  </a:cubicBezTo>
                  <a:cubicBezTo>
                    <a:pt x="2" y="224"/>
                    <a:pt x="340" y="246"/>
                    <a:pt x="387"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
            <p:cNvSpPr/>
            <p:nvPr/>
          </p:nvSpPr>
          <p:spPr>
            <a:xfrm>
              <a:off x="4284913" y="2800936"/>
              <a:ext cx="13777" cy="5540"/>
            </a:xfrm>
            <a:custGeom>
              <a:rect b="b" l="l" r="r" t="t"/>
              <a:pathLst>
                <a:path extrusionOk="0" h="184"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7"/>
            <p:cNvSpPr/>
            <p:nvPr/>
          </p:nvSpPr>
          <p:spPr>
            <a:xfrm>
              <a:off x="1524791" y="2800936"/>
              <a:ext cx="13849" cy="5540"/>
            </a:xfrm>
            <a:custGeom>
              <a:rect b="b" l="l" r="r" t="t"/>
              <a:pathLst>
                <a:path extrusionOk="0" h="184" w="388">
                  <a:moveTo>
                    <a:pt x="387" y="0"/>
                  </a:moveTo>
                  <a:lnTo>
                    <a:pt x="1" y="0"/>
                  </a:lnTo>
                  <a:lnTo>
                    <a:pt x="1"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
            <p:cNvSpPr/>
            <p:nvPr/>
          </p:nvSpPr>
          <p:spPr>
            <a:xfrm>
              <a:off x="7932869" y="2800514"/>
              <a:ext cx="20702" cy="3673"/>
            </a:xfrm>
            <a:custGeom>
              <a:rect b="b" l="l" r="r" t="t"/>
              <a:pathLst>
                <a:path extrusionOk="0" h="122" w="580">
                  <a:moveTo>
                    <a:pt x="580" y="14"/>
                  </a:moveTo>
                  <a:cubicBezTo>
                    <a:pt x="353" y="30"/>
                    <a:pt x="34" y="0"/>
                    <a:pt x="0" y="106"/>
                  </a:cubicBezTo>
                  <a:cubicBezTo>
                    <a:pt x="229" y="92"/>
                    <a:pt x="549" y="122"/>
                    <a:pt x="580" y="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
            <p:cNvSpPr/>
            <p:nvPr/>
          </p:nvSpPr>
          <p:spPr>
            <a:xfrm>
              <a:off x="4470689" y="2797865"/>
              <a:ext cx="6996" cy="6203"/>
            </a:xfrm>
            <a:custGeom>
              <a:rect b="b" l="l" r="r" t="t"/>
              <a:pathLst>
                <a:path extrusionOk="0" h="206" w="196">
                  <a:moveTo>
                    <a:pt x="3" y="102"/>
                  </a:moveTo>
                  <a:cubicBezTo>
                    <a:pt x="0" y="153"/>
                    <a:pt x="157" y="206"/>
                    <a:pt x="193" y="102"/>
                  </a:cubicBezTo>
                  <a:cubicBezTo>
                    <a:pt x="196" y="53"/>
                    <a:pt x="41" y="1"/>
                    <a:pt x="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7"/>
            <p:cNvSpPr/>
            <p:nvPr/>
          </p:nvSpPr>
          <p:spPr>
            <a:xfrm>
              <a:off x="630032" y="2794252"/>
              <a:ext cx="13849" cy="7467"/>
            </a:xfrm>
            <a:custGeom>
              <a:rect b="b" l="l" r="r" t="t"/>
              <a:pathLst>
                <a:path extrusionOk="0" h="248" w="388">
                  <a:moveTo>
                    <a:pt x="387" y="134"/>
                  </a:moveTo>
                  <a:cubicBezTo>
                    <a:pt x="168" y="143"/>
                    <a:pt x="86" y="1"/>
                    <a:pt x="1" y="134"/>
                  </a:cubicBezTo>
                  <a:cubicBezTo>
                    <a:pt x="2" y="222"/>
                    <a:pt x="336" y="247"/>
                    <a:pt x="387" y="1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7"/>
            <p:cNvSpPr/>
            <p:nvPr/>
          </p:nvSpPr>
          <p:spPr>
            <a:xfrm>
              <a:off x="1180579" y="2792415"/>
              <a:ext cx="7031" cy="6203"/>
            </a:xfrm>
            <a:custGeom>
              <a:rect b="b" l="l" r="r" t="t"/>
              <a:pathLst>
                <a:path extrusionOk="0" h="206" w="197">
                  <a:moveTo>
                    <a:pt x="197" y="101"/>
                  </a:moveTo>
                  <a:cubicBezTo>
                    <a:pt x="197" y="52"/>
                    <a:pt x="36" y="0"/>
                    <a:pt x="2" y="101"/>
                  </a:cubicBezTo>
                  <a:cubicBezTo>
                    <a:pt x="1" y="153"/>
                    <a:pt x="156" y="205"/>
                    <a:pt x="197" y="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
            <p:cNvSpPr/>
            <p:nvPr/>
          </p:nvSpPr>
          <p:spPr>
            <a:xfrm>
              <a:off x="3534563" y="2789645"/>
              <a:ext cx="6996" cy="6293"/>
            </a:xfrm>
            <a:custGeom>
              <a:rect b="b" l="l" r="r" t="t"/>
              <a:pathLst>
                <a:path extrusionOk="0" h="209" w="196">
                  <a:moveTo>
                    <a:pt x="196" y="104"/>
                  </a:moveTo>
                  <a:cubicBezTo>
                    <a:pt x="196" y="53"/>
                    <a:pt x="38" y="1"/>
                    <a:pt x="4" y="104"/>
                  </a:cubicBezTo>
                  <a:cubicBezTo>
                    <a:pt x="0" y="154"/>
                    <a:pt x="162" y="208"/>
                    <a:pt x="196"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
            <p:cNvSpPr/>
            <p:nvPr/>
          </p:nvSpPr>
          <p:spPr>
            <a:xfrm>
              <a:off x="7533763" y="2786695"/>
              <a:ext cx="13777" cy="6805"/>
            </a:xfrm>
            <a:custGeom>
              <a:rect b="b" l="l" r="r" t="t"/>
              <a:pathLst>
                <a:path extrusionOk="0" h="226" w="386">
                  <a:moveTo>
                    <a:pt x="386" y="112"/>
                  </a:moveTo>
                  <a:cubicBezTo>
                    <a:pt x="342" y="1"/>
                    <a:pt x="171" y="56"/>
                    <a:pt x="1" y="112"/>
                  </a:cubicBezTo>
                  <a:cubicBezTo>
                    <a:pt x="1" y="203"/>
                    <a:pt x="336" y="225"/>
                    <a:pt x="386"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7"/>
            <p:cNvSpPr/>
            <p:nvPr/>
          </p:nvSpPr>
          <p:spPr>
            <a:xfrm>
              <a:off x="4222952" y="2787297"/>
              <a:ext cx="13777" cy="5480"/>
            </a:xfrm>
            <a:custGeom>
              <a:rect b="b" l="l" r="r" t="t"/>
              <a:pathLst>
                <a:path extrusionOk="0" h="182"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
            <p:cNvSpPr/>
            <p:nvPr/>
          </p:nvSpPr>
          <p:spPr>
            <a:xfrm>
              <a:off x="2780823" y="2789254"/>
              <a:ext cx="13991" cy="4246"/>
            </a:xfrm>
            <a:custGeom>
              <a:rect b="b" l="l" r="r" t="t"/>
              <a:pathLst>
                <a:path extrusionOk="0" h="141" w="392">
                  <a:moveTo>
                    <a:pt x="101" y="117"/>
                  </a:moveTo>
                  <a:cubicBezTo>
                    <a:pt x="154" y="140"/>
                    <a:pt x="392" y="73"/>
                    <a:pt x="294" y="27"/>
                  </a:cubicBezTo>
                  <a:cubicBezTo>
                    <a:pt x="240" y="1"/>
                    <a:pt x="0" y="71"/>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
            <p:cNvSpPr/>
            <p:nvPr/>
          </p:nvSpPr>
          <p:spPr>
            <a:xfrm>
              <a:off x="2502248" y="2786905"/>
              <a:ext cx="6853" cy="6293"/>
            </a:xfrm>
            <a:custGeom>
              <a:rect b="b" l="l" r="r" t="t"/>
              <a:pathLst>
                <a:path extrusionOk="0" h="209" w="192">
                  <a:moveTo>
                    <a:pt x="1" y="105"/>
                  </a:moveTo>
                  <a:cubicBezTo>
                    <a:pt x="1" y="153"/>
                    <a:pt x="155" y="208"/>
                    <a:pt x="191" y="105"/>
                  </a:cubicBezTo>
                  <a:cubicBezTo>
                    <a:pt x="191" y="54"/>
                    <a:pt x="35" y="0"/>
                    <a:pt x="1"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7"/>
            <p:cNvSpPr/>
            <p:nvPr/>
          </p:nvSpPr>
          <p:spPr>
            <a:xfrm>
              <a:off x="1868896" y="2786936"/>
              <a:ext cx="7031" cy="6263"/>
            </a:xfrm>
            <a:custGeom>
              <a:rect b="b" l="l" r="r" t="t"/>
              <a:pathLst>
                <a:path extrusionOk="0" h="208" w="197">
                  <a:moveTo>
                    <a:pt x="197" y="104"/>
                  </a:moveTo>
                  <a:cubicBezTo>
                    <a:pt x="197" y="53"/>
                    <a:pt x="40" y="1"/>
                    <a:pt x="4" y="104"/>
                  </a:cubicBezTo>
                  <a:cubicBezTo>
                    <a:pt x="1" y="152"/>
                    <a:pt x="158" y="207"/>
                    <a:pt x="197"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
            <p:cNvSpPr/>
            <p:nvPr/>
          </p:nvSpPr>
          <p:spPr>
            <a:xfrm>
              <a:off x="512999" y="2790037"/>
              <a:ext cx="13777" cy="2740"/>
            </a:xfrm>
            <a:custGeom>
              <a:rect b="b" l="l" r="r" t="t"/>
              <a:pathLst>
                <a:path extrusionOk="0" h="91" w="386">
                  <a:moveTo>
                    <a:pt x="386" y="1"/>
                  </a:moveTo>
                  <a:cubicBezTo>
                    <a:pt x="236" y="20"/>
                    <a:pt x="5" y="2"/>
                    <a:pt x="1" y="91"/>
                  </a:cubicBezTo>
                  <a:cubicBezTo>
                    <a:pt x="150" y="71"/>
                    <a:pt x="379" y="87"/>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7"/>
            <p:cNvSpPr/>
            <p:nvPr/>
          </p:nvSpPr>
          <p:spPr>
            <a:xfrm>
              <a:off x="6666451" y="2781245"/>
              <a:ext cx="13849" cy="6745"/>
            </a:xfrm>
            <a:custGeom>
              <a:rect b="b" l="l" r="r" t="t"/>
              <a:pathLst>
                <a:path extrusionOk="0" h="224" w="388">
                  <a:moveTo>
                    <a:pt x="387" y="110"/>
                  </a:moveTo>
                  <a:cubicBezTo>
                    <a:pt x="347" y="1"/>
                    <a:pt x="173" y="53"/>
                    <a:pt x="1" y="110"/>
                  </a:cubicBezTo>
                  <a:cubicBezTo>
                    <a:pt x="2" y="202"/>
                    <a:pt x="336"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
            <p:cNvSpPr/>
            <p:nvPr/>
          </p:nvSpPr>
          <p:spPr>
            <a:xfrm>
              <a:off x="6112264" y="2783804"/>
              <a:ext cx="14027" cy="4276"/>
            </a:xfrm>
            <a:custGeom>
              <a:rect b="b" l="l" r="r" t="t"/>
              <a:pathLst>
                <a:path extrusionOk="0" h="142" w="393">
                  <a:moveTo>
                    <a:pt x="290" y="25"/>
                  </a:moveTo>
                  <a:cubicBezTo>
                    <a:pt x="238" y="0"/>
                    <a:pt x="1" y="70"/>
                    <a:pt x="100" y="117"/>
                  </a:cubicBezTo>
                  <a:cubicBezTo>
                    <a:pt x="153" y="141"/>
                    <a:pt x="392"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
            <p:cNvSpPr/>
            <p:nvPr/>
          </p:nvSpPr>
          <p:spPr>
            <a:xfrm>
              <a:off x="4993931" y="2779077"/>
              <a:ext cx="20595" cy="9003"/>
            </a:xfrm>
            <a:custGeom>
              <a:rect b="b" l="l" r="r" t="t"/>
              <a:pathLst>
                <a:path extrusionOk="0" h="299" w="577">
                  <a:moveTo>
                    <a:pt x="576" y="1"/>
                  </a:moveTo>
                  <a:lnTo>
                    <a:pt x="192" y="1"/>
                  </a:lnTo>
                  <a:cubicBezTo>
                    <a:pt x="192" y="91"/>
                    <a:pt x="37" y="109"/>
                    <a:pt x="0" y="182"/>
                  </a:cubicBezTo>
                  <a:cubicBezTo>
                    <a:pt x="243" y="189"/>
                    <a:pt x="265" y="298"/>
                    <a:pt x="576"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7"/>
            <p:cNvSpPr/>
            <p:nvPr/>
          </p:nvSpPr>
          <p:spPr>
            <a:xfrm>
              <a:off x="2767438" y="2778716"/>
              <a:ext cx="23878" cy="5871"/>
            </a:xfrm>
            <a:custGeom>
              <a:rect b="b" l="l" r="r" t="t"/>
              <a:pathLst>
                <a:path extrusionOk="0" h="195" w="669">
                  <a:moveTo>
                    <a:pt x="476" y="194"/>
                  </a:moveTo>
                  <a:cubicBezTo>
                    <a:pt x="472" y="103"/>
                    <a:pt x="632" y="86"/>
                    <a:pt x="669" y="13"/>
                  </a:cubicBezTo>
                  <a:cubicBezTo>
                    <a:pt x="365" y="21"/>
                    <a:pt x="1" y="1"/>
                    <a:pt x="88" y="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
            <p:cNvSpPr/>
            <p:nvPr/>
          </p:nvSpPr>
          <p:spPr>
            <a:xfrm>
              <a:off x="6883136" y="2778325"/>
              <a:ext cx="14027" cy="4276"/>
            </a:xfrm>
            <a:custGeom>
              <a:rect b="b" l="l" r="r" t="t"/>
              <a:pathLst>
                <a:path extrusionOk="0" h="142" w="393">
                  <a:moveTo>
                    <a:pt x="293" y="26"/>
                  </a:moveTo>
                  <a:cubicBezTo>
                    <a:pt x="238" y="1"/>
                    <a:pt x="1" y="70"/>
                    <a:pt x="100" y="116"/>
                  </a:cubicBezTo>
                  <a:cubicBezTo>
                    <a:pt x="154" y="142"/>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
            <p:cNvSpPr/>
            <p:nvPr/>
          </p:nvSpPr>
          <p:spPr>
            <a:xfrm>
              <a:off x="4460659" y="2768118"/>
              <a:ext cx="40368" cy="13700"/>
            </a:xfrm>
            <a:custGeom>
              <a:rect b="b" l="l" r="r" t="t"/>
              <a:pathLst>
                <a:path extrusionOk="0" h="455" w="1131">
                  <a:moveTo>
                    <a:pt x="284" y="455"/>
                  </a:moveTo>
                  <a:lnTo>
                    <a:pt x="1054" y="455"/>
                  </a:lnTo>
                  <a:cubicBezTo>
                    <a:pt x="1131" y="238"/>
                    <a:pt x="700" y="259"/>
                    <a:pt x="859" y="1"/>
                  </a:cubicBezTo>
                  <a:cubicBezTo>
                    <a:pt x="1" y="40"/>
                    <a:pt x="576" y="194"/>
                    <a:pt x="284"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
            <p:cNvSpPr/>
            <p:nvPr/>
          </p:nvSpPr>
          <p:spPr>
            <a:xfrm>
              <a:off x="2498572" y="2778325"/>
              <a:ext cx="14063" cy="4276"/>
            </a:xfrm>
            <a:custGeom>
              <a:rect b="b" l="l" r="r" t="t"/>
              <a:pathLst>
                <a:path extrusionOk="0" h="142" w="394">
                  <a:moveTo>
                    <a:pt x="294" y="26"/>
                  </a:moveTo>
                  <a:cubicBezTo>
                    <a:pt x="242" y="1"/>
                    <a:pt x="1" y="70"/>
                    <a:pt x="104" y="116"/>
                  </a:cubicBezTo>
                  <a:cubicBezTo>
                    <a:pt x="156" y="142"/>
                    <a:pt x="393"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
            <p:cNvSpPr/>
            <p:nvPr/>
          </p:nvSpPr>
          <p:spPr>
            <a:xfrm>
              <a:off x="1865363" y="2778325"/>
              <a:ext cx="14099" cy="4276"/>
            </a:xfrm>
            <a:custGeom>
              <a:rect b="b" l="l" r="r" t="t"/>
              <a:pathLst>
                <a:path extrusionOk="0" h="142" w="395">
                  <a:moveTo>
                    <a:pt x="103" y="116"/>
                  </a:moveTo>
                  <a:cubicBezTo>
                    <a:pt x="153" y="142"/>
                    <a:pt x="395" y="73"/>
                    <a:pt x="296" y="26"/>
                  </a:cubicBezTo>
                  <a:cubicBezTo>
                    <a:pt x="237" y="1"/>
                    <a:pt x="1" y="70"/>
                    <a:pt x="103"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7"/>
            <p:cNvSpPr/>
            <p:nvPr/>
          </p:nvSpPr>
          <p:spPr>
            <a:xfrm>
              <a:off x="170750" y="2765709"/>
              <a:ext cx="46293" cy="18759"/>
            </a:xfrm>
            <a:custGeom>
              <a:rect b="b" l="l" r="r" t="t"/>
              <a:pathLst>
                <a:path extrusionOk="0" h="623" w="1297">
                  <a:moveTo>
                    <a:pt x="1297" y="353"/>
                  </a:moveTo>
                  <a:cubicBezTo>
                    <a:pt x="926" y="315"/>
                    <a:pt x="1144" y="1"/>
                    <a:pt x="524" y="81"/>
                  </a:cubicBezTo>
                  <a:cubicBezTo>
                    <a:pt x="1" y="224"/>
                    <a:pt x="1001" y="622"/>
                    <a:pt x="1297" y="3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7"/>
            <p:cNvSpPr/>
            <p:nvPr/>
          </p:nvSpPr>
          <p:spPr>
            <a:xfrm>
              <a:off x="8576393" y="2772845"/>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
            <p:cNvSpPr/>
            <p:nvPr/>
          </p:nvSpPr>
          <p:spPr>
            <a:xfrm>
              <a:off x="7086330" y="2773567"/>
              <a:ext cx="13742" cy="2800"/>
            </a:xfrm>
            <a:custGeom>
              <a:rect b="b" l="l" r="r" t="t"/>
              <a:pathLst>
                <a:path extrusionOk="0" h="93" w="385">
                  <a:moveTo>
                    <a:pt x="384" y="1"/>
                  </a:moveTo>
                  <a:cubicBezTo>
                    <a:pt x="234" y="22"/>
                    <a:pt x="4" y="5"/>
                    <a:pt x="0" y="92"/>
                  </a:cubicBezTo>
                  <a:cubicBezTo>
                    <a:pt x="149" y="73"/>
                    <a:pt x="380" y="90"/>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
            <p:cNvSpPr/>
            <p:nvPr/>
          </p:nvSpPr>
          <p:spPr>
            <a:xfrm>
              <a:off x="4215171" y="2765438"/>
              <a:ext cx="21558" cy="6413"/>
            </a:xfrm>
            <a:custGeom>
              <a:rect b="b" l="l" r="r" t="t"/>
              <a:pathLst>
                <a:path extrusionOk="0" h="213" w="604">
                  <a:moveTo>
                    <a:pt x="604" y="181"/>
                  </a:moveTo>
                  <a:lnTo>
                    <a:pt x="604" y="1"/>
                  </a:lnTo>
                  <a:lnTo>
                    <a:pt x="25" y="1"/>
                  </a:lnTo>
                  <a:cubicBezTo>
                    <a:pt x="1" y="164"/>
                    <a:pt x="219" y="212"/>
                    <a:pt x="604"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
            <p:cNvSpPr/>
            <p:nvPr/>
          </p:nvSpPr>
          <p:spPr>
            <a:xfrm>
              <a:off x="3049297" y="2767335"/>
              <a:ext cx="13920" cy="4306"/>
            </a:xfrm>
            <a:custGeom>
              <a:rect b="b" l="l" r="r" t="t"/>
              <a:pathLst>
                <a:path extrusionOk="0" h="143" w="390">
                  <a:moveTo>
                    <a:pt x="293" y="27"/>
                  </a:moveTo>
                  <a:cubicBezTo>
                    <a:pt x="240" y="0"/>
                    <a:pt x="1" y="71"/>
                    <a:pt x="100" y="118"/>
                  </a:cubicBezTo>
                  <a:cubicBezTo>
                    <a:pt x="151" y="143"/>
                    <a:pt x="390" y="76"/>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
            <p:cNvSpPr/>
            <p:nvPr/>
          </p:nvSpPr>
          <p:spPr>
            <a:xfrm>
              <a:off x="1383487" y="2767335"/>
              <a:ext cx="14063" cy="4306"/>
            </a:xfrm>
            <a:custGeom>
              <a:rect b="b" l="l" r="r" t="t"/>
              <a:pathLst>
                <a:path extrusionOk="0" h="143" w="394">
                  <a:moveTo>
                    <a:pt x="296" y="27"/>
                  </a:moveTo>
                  <a:cubicBezTo>
                    <a:pt x="241" y="0"/>
                    <a:pt x="1" y="71"/>
                    <a:pt x="101" y="118"/>
                  </a:cubicBezTo>
                  <a:cubicBezTo>
                    <a:pt x="157" y="143"/>
                    <a:pt x="394" y="76"/>
                    <a:pt x="296"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7"/>
            <p:cNvSpPr/>
            <p:nvPr/>
          </p:nvSpPr>
          <p:spPr>
            <a:xfrm>
              <a:off x="254768" y="2767335"/>
              <a:ext cx="14063" cy="4306"/>
            </a:xfrm>
            <a:custGeom>
              <a:rect b="b" l="l" r="r" t="t"/>
              <a:pathLst>
                <a:path extrusionOk="0" h="143" w="394">
                  <a:moveTo>
                    <a:pt x="291" y="27"/>
                  </a:moveTo>
                  <a:cubicBezTo>
                    <a:pt x="238" y="0"/>
                    <a:pt x="0" y="71"/>
                    <a:pt x="99" y="118"/>
                  </a:cubicBezTo>
                  <a:cubicBezTo>
                    <a:pt x="152" y="143"/>
                    <a:pt x="393" y="76"/>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7"/>
            <p:cNvSpPr/>
            <p:nvPr/>
          </p:nvSpPr>
          <p:spPr>
            <a:xfrm>
              <a:off x="4529188" y="2764685"/>
              <a:ext cx="13956" cy="4246"/>
            </a:xfrm>
            <a:custGeom>
              <a:rect b="b" l="l" r="r" t="t"/>
              <a:pathLst>
                <a:path extrusionOk="0" h="141" w="391">
                  <a:moveTo>
                    <a:pt x="290" y="26"/>
                  </a:moveTo>
                  <a:cubicBezTo>
                    <a:pt x="237" y="1"/>
                    <a:pt x="1" y="69"/>
                    <a:pt x="99" y="117"/>
                  </a:cubicBezTo>
                  <a:cubicBezTo>
                    <a:pt x="151" y="141"/>
                    <a:pt x="391" y="71"/>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7"/>
            <p:cNvSpPr/>
            <p:nvPr/>
          </p:nvSpPr>
          <p:spPr>
            <a:xfrm>
              <a:off x="2144259" y="2759085"/>
              <a:ext cx="27626" cy="9997"/>
            </a:xfrm>
            <a:custGeom>
              <a:rect b="b" l="l" r="r" t="t"/>
              <a:pathLst>
                <a:path extrusionOk="0" h="332" w="774">
                  <a:moveTo>
                    <a:pt x="0" y="212"/>
                  </a:moveTo>
                  <a:cubicBezTo>
                    <a:pt x="258" y="329"/>
                    <a:pt x="717" y="332"/>
                    <a:pt x="773" y="122"/>
                  </a:cubicBezTo>
                  <a:cubicBezTo>
                    <a:pt x="516" y="3"/>
                    <a:pt x="54" y="0"/>
                    <a:pt x="0" y="2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
            <p:cNvSpPr/>
            <p:nvPr/>
          </p:nvSpPr>
          <p:spPr>
            <a:xfrm>
              <a:off x="8442263" y="2759386"/>
              <a:ext cx="13849" cy="6745"/>
            </a:xfrm>
            <a:custGeom>
              <a:rect b="b" l="l" r="r" t="t"/>
              <a:pathLst>
                <a:path extrusionOk="0" h="224" w="388">
                  <a:moveTo>
                    <a:pt x="387" y="110"/>
                  </a:moveTo>
                  <a:cubicBezTo>
                    <a:pt x="347" y="1"/>
                    <a:pt x="173" y="54"/>
                    <a:pt x="1" y="110"/>
                  </a:cubicBezTo>
                  <a:cubicBezTo>
                    <a:pt x="3" y="202"/>
                    <a:pt x="339"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
            <p:cNvSpPr/>
            <p:nvPr/>
          </p:nvSpPr>
          <p:spPr>
            <a:xfrm>
              <a:off x="7747093" y="2759537"/>
              <a:ext cx="6960" cy="6263"/>
            </a:xfrm>
            <a:custGeom>
              <a:rect b="b" l="l" r="r" t="t"/>
              <a:pathLst>
                <a:path extrusionOk="0" h="208" w="195">
                  <a:moveTo>
                    <a:pt x="194" y="105"/>
                  </a:moveTo>
                  <a:cubicBezTo>
                    <a:pt x="194" y="54"/>
                    <a:pt x="36" y="1"/>
                    <a:pt x="1" y="105"/>
                  </a:cubicBezTo>
                  <a:cubicBezTo>
                    <a:pt x="1" y="155"/>
                    <a:pt x="155" y="207"/>
                    <a:pt x="194"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
            <p:cNvSpPr/>
            <p:nvPr/>
          </p:nvSpPr>
          <p:spPr>
            <a:xfrm>
              <a:off x="4587758" y="2759958"/>
              <a:ext cx="13777" cy="5450"/>
            </a:xfrm>
            <a:custGeom>
              <a:rect b="b" l="l" r="r" t="t"/>
              <a:pathLst>
                <a:path extrusionOk="0" h="181" w="386">
                  <a:moveTo>
                    <a:pt x="386" y="0"/>
                  </a:moveTo>
                  <a:lnTo>
                    <a:pt x="0" y="0"/>
                  </a:lnTo>
                  <a:lnTo>
                    <a:pt x="0" y="180"/>
                  </a:lnTo>
                  <a:lnTo>
                    <a:pt x="386" y="1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7"/>
            <p:cNvSpPr/>
            <p:nvPr/>
          </p:nvSpPr>
          <p:spPr>
            <a:xfrm>
              <a:off x="1383487" y="2761915"/>
              <a:ext cx="14063" cy="4276"/>
            </a:xfrm>
            <a:custGeom>
              <a:rect b="b" l="l" r="r" t="t"/>
              <a:pathLst>
                <a:path extrusionOk="0" h="142" w="394">
                  <a:moveTo>
                    <a:pt x="296" y="26"/>
                  </a:moveTo>
                  <a:cubicBezTo>
                    <a:pt x="241" y="0"/>
                    <a:pt x="1" y="69"/>
                    <a:pt x="101" y="115"/>
                  </a:cubicBezTo>
                  <a:cubicBezTo>
                    <a:pt x="157" y="141"/>
                    <a:pt x="394" y="73"/>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7"/>
            <p:cNvSpPr/>
            <p:nvPr/>
          </p:nvSpPr>
          <p:spPr>
            <a:xfrm>
              <a:off x="1352685" y="2759778"/>
              <a:ext cx="23914" cy="6022"/>
            </a:xfrm>
            <a:custGeom>
              <a:rect b="b" l="l" r="r" t="t"/>
              <a:pathLst>
                <a:path extrusionOk="0" h="200" w="670">
                  <a:moveTo>
                    <a:pt x="578" y="6"/>
                  </a:moveTo>
                  <a:cubicBezTo>
                    <a:pt x="246" y="1"/>
                    <a:pt x="86" y="75"/>
                    <a:pt x="1" y="186"/>
                  </a:cubicBezTo>
                  <a:cubicBezTo>
                    <a:pt x="304" y="178"/>
                    <a:pt x="669" y="199"/>
                    <a:pt x="578"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
            <p:cNvSpPr/>
            <p:nvPr/>
          </p:nvSpPr>
          <p:spPr>
            <a:xfrm>
              <a:off x="172142" y="2761915"/>
              <a:ext cx="14063" cy="4276"/>
            </a:xfrm>
            <a:custGeom>
              <a:rect b="b" l="l" r="r" t="t"/>
              <a:pathLst>
                <a:path extrusionOk="0" h="142" w="394">
                  <a:moveTo>
                    <a:pt x="293" y="26"/>
                  </a:moveTo>
                  <a:cubicBezTo>
                    <a:pt x="240" y="0"/>
                    <a:pt x="1" y="69"/>
                    <a:pt x="100" y="115"/>
                  </a:cubicBezTo>
                  <a:cubicBezTo>
                    <a:pt x="152" y="141"/>
                    <a:pt x="394"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
            <p:cNvSpPr/>
            <p:nvPr/>
          </p:nvSpPr>
          <p:spPr>
            <a:xfrm>
              <a:off x="8593739" y="2753696"/>
              <a:ext cx="27555" cy="10207"/>
            </a:xfrm>
            <a:custGeom>
              <a:rect b="b" l="l" r="r" t="t"/>
              <a:pathLst>
                <a:path extrusionOk="0" h="339" w="772">
                  <a:moveTo>
                    <a:pt x="772" y="299"/>
                  </a:moveTo>
                  <a:lnTo>
                    <a:pt x="772" y="27"/>
                  </a:lnTo>
                  <a:cubicBezTo>
                    <a:pt x="332" y="0"/>
                    <a:pt x="48" y="47"/>
                    <a:pt x="1" y="208"/>
                  </a:cubicBezTo>
                  <a:cubicBezTo>
                    <a:pt x="260" y="237"/>
                    <a:pt x="367" y="339"/>
                    <a:pt x="772"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
            <p:cNvSpPr/>
            <p:nvPr/>
          </p:nvSpPr>
          <p:spPr>
            <a:xfrm>
              <a:off x="7967347" y="2756827"/>
              <a:ext cx="6924" cy="6293"/>
            </a:xfrm>
            <a:custGeom>
              <a:rect b="b" l="l" r="r" t="t"/>
              <a:pathLst>
                <a:path extrusionOk="0" h="209" w="194">
                  <a:moveTo>
                    <a:pt x="193" y="104"/>
                  </a:moveTo>
                  <a:cubicBezTo>
                    <a:pt x="193" y="53"/>
                    <a:pt x="38" y="1"/>
                    <a:pt x="0" y="104"/>
                  </a:cubicBezTo>
                  <a:cubicBezTo>
                    <a:pt x="0" y="156"/>
                    <a:pt x="156" y="208"/>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
            <p:cNvSpPr/>
            <p:nvPr/>
          </p:nvSpPr>
          <p:spPr>
            <a:xfrm>
              <a:off x="7664395" y="2748969"/>
              <a:ext cx="29910" cy="13760"/>
            </a:xfrm>
            <a:custGeom>
              <a:rect b="b" l="l" r="r" t="t"/>
              <a:pathLst>
                <a:path extrusionOk="0" h="457" w="838">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7"/>
            <p:cNvSpPr/>
            <p:nvPr/>
          </p:nvSpPr>
          <p:spPr>
            <a:xfrm>
              <a:off x="7595581" y="2754117"/>
              <a:ext cx="7031" cy="6263"/>
            </a:xfrm>
            <a:custGeom>
              <a:rect b="b" l="l" r="r" t="t"/>
              <a:pathLst>
                <a:path extrusionOk="0" h="208" w="197">
                  <a:moveTo>
                    <a:pt x="195" y="104"/>
                  </a:moveTo>
                  <a:cubicBezTo>
                    <a:pt x="197" y="53"/>
                    <a:pt x="39" y="1"/>
                    <a:pt x="1" y="104"/>
                  </a:cubicBezTo>
                  <a:cubicBezTo>
                    <a:pt x="4" y="152"/>
                    <a:pt x="160"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
            <p:cNvSpPr/>
            <p:nvPr/>
          </p:nvSpPr>
          <p:spPr>
            <a:xfrm>
              <a:off x="4274669" y="2747162"/>
              <a:ext cx="58821" cy="12827"/>
            </a:xfrm>
            <a:custGeom>
              <a:rect b="b" l="l" r="r" t="t"/>
              <a:pathLst>
                <a:path extrusionOk="0" h="426" w="1648">
                  <a:moveTo>
                    <a:pt x="673" y="425"/>
                  </a:moveTo>
                  <a:cubicBezTo>
                    <a:pt x="1648" y="60"/>
                    <a:pt x="1" y="1"/>
                    <a:pt x="673" y="4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
            <p:cNvSpPr/>
            <p:nvPr/>
          </p:nvSpPr>
          <p:spPr>
            <a:xfrm>
              <a:off x="4615241" y="2754479"/>
              <a:ext cx="13777" cy="2740"/>
            </a:xfrm>
            <a:custGeom>
              <a:rect b="b" l="l" r="r" t="t"/>
              <a:pathLst>
                <a:path extrusionOk="0" h="91" w="386">
                  <a:moveTo>
                    <a:pt x="386" y="1"/>
                  </a:moveTo>
                  <a:cubicBezTo>
                    <a:pt x="236" y="20"/>
                    <a:pt x="6" y="2"/>
                    <a:pt x="1" y="91"/>
                  </a:cubicBezTo>
                  <a:cubicBezTo>
                    <a:pt x="151" y="71"/>
                    <a:pt x="382"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7"/>
            <p:cNvSpPr/>
            <p:nvPr/>
          </p:nvSpPr>
          <p:spPr>
            <a:xfrm>
              <a:off x="4078435" y="2751739"/>
              <a:ext cx="13777" cy="5480"/>
            </a:xfrm>
            <a:custGeom>
              <a:rect b="b" l="l" r="r" t="t"/>
              <a:pathLst>
                <a:path extrusionOk="0" h="182" w="386">
                  <a:moveTo>
                    <a:pt x="386" y="0"/>
                  </a:moveTo>
                  <a:lnTo>
                    <a:pt x="1" y="0"/>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7"/>
            <p:cNvSpPr/>
            <p:nvPr/>
          </p:nvSpPr>
          <p:spPr>
            <a:xfrm>
              <a:off x="3059719" y="2751377"/>
              <a:ext cx="6924" cy="6233"/>
            </a:xfrm>
            <a:custGeom>
              <a:rect b="b" l="l" r="r" t="t"/>
              <a:pathLst>
                <a:path extrusionOk="0" h="207" w="194">
                  <a:moveTo>
                    <a:pt x="193" y="104"/>
                  </a:moveTo>
                  <a:cubicBezTo>
                    <a:pt x="193" y="53"/>
                    <a:pt x="37" y="0"/>
                    <a:pt x="0" y="104"/>
                  </a:cubicBezTo>
                  <a:cubicBezTo>
                    <a:pt x="0" y="154"/>
                    <a:pt x="158" y="207"/>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
            <p:cNvSpPr/>
            <p:nvPr/>
          </p:nvSpPr>
          <p:spPr>
            <a:xfrm>
              <a:off x="1352649" y="2748638"/>
              <a:ext cx="7031" cy="6263"/>
            </a:xfrm>
            <a:custGeom>
              <a:rect b="b" l="l" r="r" t="t"/>
              <a:pathLst>
                <a:path extrusionOk="0" h="208" w="197">
                  <a:moveTo>
                    <a:pt x="194" y="103"/>
                  </a:moveTo>
                  <a:cubicBezTo>
                    <a:pt x="196" y="52"/>
                    <a:pt x="40" y="0"/>
                    <a:pt x="2" y="103"/>
                  </a:cubicBezTo>
                  <a:cubicBezTo>
                    <a:pt x="1" y="154"/>
                    <a:pt x="157" y="208"/>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
            <p:cNvSpPr/>
            <p:nvPr/>
          </p:nvSpPr>
          <p:spPr>
            <a:xfrm>
              <a:off x="8786439" y="2740207"/>
              <a:ext cx="27840" cy="18427"/>
            </a:xfrm>
            <a:custGeom>
              <a:rect b="b" l="l" r="r" t="t"/>
              <a:pathLst>
                <a:path extrusionOk="0" h="612" w="780">
                  <a:moveTo>
                    <a:pt x="0" y="292"/>
                  </a:moveTo>
                  <a:cubicBezTo>
                    <a:pt x="780" y="612"/>
                    <a:pt x="455" y="1"/>
                    <a:pt x="0" y="2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
            <p:cNvSpPr/>
            <p:nvPr/>
          </p:nvSpPr>
          <p:spPr>
            <a:xfrm>
              <a:off x="6508158" y="2745868"/>
              <a:ext cx="6924" cy="6293"/>
            </a:xfrm>
            <a:custGeom>
              <a:rect b="b" l="l" r="r" t="t"/>
              <a:pathLst>
                <a:path extrusionOk="0" h="209" w="194">
                  <a:moveTo>
                    <a:pt x="191" y="104"/>
                  </a:moveTo>
                  <a:cubicBezTo>
                    <a:pt x="193" y="54"/>
                    <a:pt x="38" y="1"/>
                    <a:pt x="0" y="104"/>
                  </a:cubicBezTo>
                  <a:cubicBezTo>
                    <a:pt x="0" y="155"/>
                    <a:pt x="158" y="208"/>
                    <a:pt x="191"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
            <p:cNvSpPr/>
            <p:nvPr/>
          </p:nvSpPr>
          <p:spPr>
            <a:xfrm>
              <a:off x="8755352" y="2745476"/>
              <a:ext cx="14027" cy="4276"/>
            </a:xfrm>
            <a:custGeom>
              <a:rect b="b" l="l" r="r" t="t"/>
              <a:pathLst>
                <a:path extrusionOk="0" h="142" w="393">
                  <a:moveTo>
                    <a:pt x="100" y="117"/>
                  </a:moveTo>
                  <a:cubicBezTo>
                    <a:pt x="153" y="142"/>
                    <a:pt x="392" y="74"/>
                    <a:pt x="293" y="27"/>
                  </a:cubicBezTo>
                  <a:cubicBezTo>
                    <a:pt x="241" y="1"/>
                    <a:pt x="1"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7"/>
            <p:cNvSpPr/>
            <p:nvPr/>
          </p:nvSpPr>
          <p:spPr>
            <a:xfrm>
              <a:off x="2188838" y="2745476"/>
              <a:ext cx="14099" cy="4306"/>
            </a:xfrm>
            <a:custGeom>
              <a:rect b="b" l="l" r="r" t="t"/>
              <a:pathLst>
                <a:path extrusionOk="0" h="143" w="395">
                  <a:moveTo>
                    <a:pt x="294" y="27"/>
                  </a:moveTo>
                  <a:cubicBezTo>
                    <a:pt x="241" y="1"/>
                    <a:pt x="1" y="71"/>
                    <a:pt x="104" y="117"/>
                  </a:cubicBezTo>
                  <a:cubicBezTo>
                    <a:pt x="155" y="143"/>
                    <a:pt x="395" y="74"/>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7"/>
            <p:cNvSpPr/>
            <p:nvPr/>
          </p:nvSpPr>
          <p:spPr>
            <a:xfrm>
              <a:off x="1111837" y="2746259"/>
              <a:ext cx="13777" cy="2740"/>
            </a:xfrm>
            <a:custGeom>
              <a:rect b="b" l="l" r="r" t="t"/>
              <a:pathLst>
                <a:path extrusionOk="0" h="91" w="386">
                  <a:moveTo>
                    <a:pt x="385" y="1"/>
                  </a:moveTo>
                  <a:cubicBezTo>
                    <a:pt x="235" y="22"/>
                    <a:pt x="5" y="2"/>
                    <a:pt x="0" y="91"/>
                  </a:cubicBezTo>
                  <a:cubicBezTo>
                    <a:pt x="150" y="71"/>
                    <a:pt x="379" y="90"/>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7"/>
            <p:cNvSpPr/>
            <p:nvPr/>
          </p:nvSpPr>
          <p:spPr>
            <a:xfrm>
              <a:off x="798462" y="2745476"/>
              <a:ext cx="14063" cy="4276"/>
            </a:xfrm>
            <a:custGeom>
              <a:rect b="b" l="l" r="r" t="t"/>
              <a:pathLst>
                <a:path extrusionOk="0" h="142" w="394">
                  <a:moveTo>
                    <a:pt x="102" y="117"/>
                  </a:moveTo>
                  <a:cubicBezTo>
                    <a:pt x="155" y="142"/>
                    <a:pt x="393" y="74"/>
                    <a:pt x="294" y="27"/>
                  </a:cubicBezTo>
                  <a:cubicBezTo>
                    <a:pt x="242" y="1"/>
                    <a:pt x="1" y="71"/>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7"/>
            <p:cNvSpPr/>
            <p:nvPr/>
          </p:nvSpPr>
          <p:spPr>
            <a:xfrm>
              <a:off x="8889624" y="2737949"/>
              <a:ext cx="23950" cy="5992"/>
            </a:xfrm>
            <a:custGeom>
              <a:rect b="b" l="l" r="r" t="t"/>
              <a:pathLst>
                <a:path extrusionOk="0" h="199" w="671">
                  <a:moveTo>
                    <a:pt x="582" y="4"/>
                  </a:moveTo>
                  <a:cubicBezTo>
                    <a:pt x="249" y="0"/>
                    <a:pt x="88" y="73"/>
                    <a:pt x="1" y="185"/>
                  </a:cubicBezTo>
                  <a:cubicBezTo>
                    <a:pt x="305" y="178"/>
                    <a:pt x="670" y="198"/>
                    <a:pt x="582" y="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
            <p:cNvSpPr/>
            <p:nvPr/>
          </p:nvSpPr>
          <p:spPr>
            <a:xfrm>
              <a:off x="8769521" y="2737738"/>
              <a:ext cx="23878" cy="5811"/>
            </a:xfrm>
            <a:custGeom>
              <a:rect b="b" l="l" r="r" t="t"/>
              <a:pathLst>
                <a:path extrusionOk="0" h="193" w="669">
                  <a:moveTo>
                    <a:pt x="474" y="192"/>
                  </a:moveTo>
                  <a:cubicBezTo>
                    <a:pt x="474" y="101"/>
                    <a:pt x="630" y="85"/>
                    <a:pt x="669" y="11"/>
                  </a:cubicBezTo>
                  <a:cubicBezTo>
                    <a:pt x="363" y="21"/>
                    <a:pt x="1" y="1"/>
                    <a:pt x="88"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
            <p:cNvSpPr/>
            <p:nvPr/>
          </p:nvSpPr>
          <p:spPr>
            <a:xfrm>
              <a:off x="2894501" y="2732620"/>
              <a:ext cx="13813" cy="10930"/>
            </a:xfrm>
            <a:custGeom>
              <a:rect b="b" l="l" r="r" t="t"/>
              <a:pathLst>
                <a:path extrusionOk="0" h="363" w="387">
                  <a:moveTo>
                    <a:pt x="387" y="1"/>
                  </a:moveTo>
                  <a:lnTo>
                    <a:pt x="0" y="1"/>
                  </a:lnTo>
                  <a:lnTo>
                    <a:pt x="0" y="362"/>
                  </a:lnTo>
                  <a:lnTo>
                    <a:pt x="387" y="3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
            <p:cNvSpPr/>
            <p:nvPr/>
          </p:nvSpPr>
          <p:spPr>
            <a:xfrm>
              <a:off x="6738584" y="2737347"/>
              <a:ext cx="14099" cy="4246"/>
            </a:xfrm>
            <a:custGeom>
              <a:rect b="b" l="l" r="r" t="t"/>
              <a:pathLst>
                <a:path extrusionOk="0" h="141" w="395">
                  <a:moveTo>
                    <a:pt x="294" y="24"/>
                  </a:moveTo>
                  <a:cubicBezTo>
                    <a:pt x="241" y="0"/>
                    <a:pt x="0" y="68"/>
                    <a:pt x="98" y="115"/>
                  </a:cubicBezTo>
                  <a:cubicBezTo>
                    <a:pt x="154" y="140"/>
                    <a:pt x="395"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
            <p:cNvSpPr/>
            <p:nvPr/>
          </p:nvSpPr>
          <p:spPr>
            <a:xfrm>
              <a:off x="8222008" y="2735299"/>
              <a:ext cx="13777" cy="2770"/>
            </a:xfrm>
            <a:custGeom>
              <a:rect b="b" l="l" r="r" t="t"/>
              <a:pathLst>
                <a:path extrusionOk="0" h="92" w="386">
                  <a:moveTo>
                    <a:pt x="385" y="1"/>
                  </a:moveTo>
                  <a:cubicBezTo>
                    <a:pt x="238" y="23"/>
                    <a:pt x="7" y="4"/>
                    <a:pt x="0" y="92"/>
                  </a:cubicBezTo>
                  <a:cubicBezTo>
                    <a:pt x="149" y="71"/>
                    <a:pt x="383" y="91"/>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
            <p:cNvSpPr/>
            <p:nvPr/>
          </p:nvSpPr>
          <p:spPr>
            <a:xfrm>
              <a:off x="6521935" y="2734818"/>
              <a:ext cx="20666" cy="3764"/>
            </a:xfrm>
            <a:custGeom>
              <a:rect b="b" l="l" r="r" t="t"/>
              <a:pathLst>
                <a:path extrusionOk="0" h="125" w="579">
                  <a:moveTo>
                    <a:pt x="579" y="17"/>
                  </a:moveTo>
                  <a:cubicBezTo>
                    <a:pt x="352" y="32"/>
                    <a:pt x="31" y="1"/>
                    <a:pt x="1" y="108"/>
                  </a:cubicBezTo>
                  <a:cubicBezTo>
                    <a:pt x="226" y="94"/>
                    <a:pt x="547" y="125"/>
                    <a:pt x="579" y="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7"/>
            <p:cNvSpPr/>
            <p:nvPr/>
          </p:nvSpPr>
          <p:spPr>
            <a:xfrm>
              <a:off x="8841547" y="2729519"/>
              <a:ext cx="6889" cy="6203"/>
            </a:xfrm>
            <a:custGeom>
              <a:rect b="b" l="l" r="r" t="t"/>
              <a:pathLst>
                <a:path extrusionOk="0" h="206" w="193">
                  <a:moveTo>
                    <a:pt x="192" y="104"/>
                  </a:moveTo>
                  <a:cubicBezTo>
                    <a:pt x="192" y="53"/>
                    <a:pt x="38" y="1"/>
                    <a:pt x="1" y="104"/>
                  </a:cubicBezTo>
                  <a:cubicBezTo>
                    <a:pt x="1" y="153"/>
                    <a:pt x="153" y="206"/>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
            <p:cNvSpPr/>
            <p:nvPr/>
          </p:nvSpPr>
          <p:spPr>
            <a:xfrm>
              <a:off x="8689143" y="2729880"/>
              <a:ext cx="21523" cy="6444"/>
            </a:xfrm>
            <a:custGeom>
              <a:rect b="b" l="l" r="r" t="t"/>
              <a:pathLst>
                <a:path extrusionOk="0" h="214" w="603">
                  <a:moveTo>
                    <a:pt x="603" y="181"/>
                  </a:moveTo>
                  <a:lnTo>
                    <a:pt x="603" y="0"/>
                  </a:lnTo>
                  <a:lnTo>
                    <a:pt x="27" y="0"/>
                  </a:lnTo>
                  <a:cubicBezTo>
                    <a:pt x="1" y="164"/>
                    <a:pt x="219" y="213"/>
                    <a:pt x="603"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
            <p:cNvSpPr/>
            <p:nvPr/>
          </p:nvSpPr>
          <p:spPr>
            <a:xfrm>
              <a:off x="1398585" y="2716753"/>
              <a:ext cx="37120" cy="15898"/>
            </a:xfrm>
            <a:custGeom>
              <a:rect b="b" l="l" r="r" t="t"/>
              <a:pathLst>
                <a:path extrusionOk="0" h="528" w="1040">
                  <a:moveTo>
                    <a:pt x="837" y="528"/>
                  </a:moveTo>
                  <a:cubicBezTo>
                    <a:pt x="1040" y="0"/>
                    <a:pt x="1" y="490"/>
                    <a:pt x="837" y="5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7"/>
            <p:cNvSpPr/>
            <p:nvPr/>
          </p:nvSpPr>
          <p:spPr>
            <a:xfrm>
              <a:off x="8160190" y="2718950"/>
              <a:ext cx="29946" cy="10990"/>
            </a:xfrm>
            <a:custGeom>
              <a:rect b="b" l="l" r="r" t="t"/>
              <a:pathLst>
                <a:path extrusionOk="0" h="365" w="839">
                  <a:moveTo>
                    <a:pt x="576" y="1"/>
                  </a:moveTo>
                  <a:cubicBezTo>
                    <a:pt x="744" y="292"/>
                    <a:pt x="77" y="189"/>
                    <a:pt x="0" y="365"/>
                  </a:cubicBezTo>
                  <a:lnTo>
                    <a:pt x="770" y="365"/>
                  </a:lnTo>
                  <a:cubicBezTo>
                    <a:pt x="736" y="228"/>
                    <a:pt x="838" y="28"/>
                    <a:pt x="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
            <p:cNvSpPr/>
            <p:nvPr/>
          </p:nvSpPr>
          <p:spPr>
            <a:xfrm>
              <a:off x="6535676" y="2727170"/>
              <a:ext cx="13777" cy="2770"/>
            </a:xfrm>
            <a:custGeom>
              <a:rect b="b" l="l" r="r" t="t"/>
              <a:pathLst>
                <a:path extrusionOk="0" h="92" w="386">
                  <a:moveTo>
                    <a:pt x="386" y="0"/>
                  </a:moveTo>
                  <a:cubicBezTo>
                    <a:pt x="238" y="20"/>
                    <a:pt x="6" y="3"/>
                    <a:pt x="1" y="92"/>
                  </a:cubicBezTo>
                  <a:cubicBezTo>
                    <a:pt x="149" y="71"/>
                    <a:pt x="383"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7"/>
            <p:cNvSpPr/>
            <p:nvPr/>
          </p:nvSpPr>
          <p:spPr>
            <a:xfrm>
              <a:off x="5072882" y="2726417"/>
              <a:ext cx="14027" cy="4276"/>
            </a:xfrm>
            <a:custGeom>
              <a:rect b="b" l="l" r="r" t="t"/>
              <a:pathLst>
                <a:path extrusionOk="0" h="142" w="393">
                  <a:moveTo>
                    <a:pt x="295" y="25"/>
                  </a:moveTo>
                  <a:cubicBezTo>
                    <a:pt x="242" y="1"/>
                    <a:pt x="1" y="70"/>
                    <a:pt x="101" y="117"/>
                  </a:cubicBezTo>
                  <a:cubicBezTo>
                    <a:pt x="154" y="142"/>
                    <a:pt x="393" y="71"/>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
            <p:cNvSpPr/>
            <p:nvPr/>
          </p:nvSpPr>
          <p:spPr>
            <a:xfrm>
              <a:off x="2137299" y="2721660"/>
              <a:ext cx="22700" cy="8250"/>
            </a:xfrm>
            <a:custGeom>
              <a:rect b="b" l="l" r="r" t="t"/>
              <a:pathLst>
                <a:path extrusionOk="0" h="274" w="636">
                  <a:moveTo>
                    <a:pt x="2" y="273"/>
                  </a:moveTo>
                  <a:lnTo>
                    <a:pt x="386" y="273"/>
                  </a:lnTo>
                  <a:cubicBezTo>
                    <a:pt x="399" y="157"/>
                    <a:pt x="635" y="147"/>
                    <a:pt x="581" y="1"/>
                  </a:cubicBezTo>
                  <a:lnTo>
                    <a:pt x="1" y="1"/>
                  </a:lnTo>
                  <a:cubicBezTo>
                    <a:pt x="2" y="92"/>
                    <a:pt x="2" y="183"/>
                    <a:pt x="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
            <p:cNvSpPr/>
            <p:nvPr/>
          </p:nvSpPr>
          <p:spPr>
            <a:xfrm>
              <a:off x="8748427" y="2723678"/>
              <a:ext cx="14063" cy="4276"/>
            </a:xfrm>
            <a:custGeom>
              <a:rect b="b" l="l" r="r" t="t"/>
              <a:pathLst>
                <a:path extrusionOk="0" h="142" w="394">
                  <a:moveTo>
                    <a:pt x="102" y="116"/>
                  </a:moveTo>
                  <a:cubicBezTo>
                    <a:pt x="156" y="141"/>
                    <a:pt x="393" y="72"/>
                    <a:pt x="294" y="25"/>
                  </a:cubicBezTo>
                  <a:cubicBezTo>
                    <a:pt x="240" y="0"/>
                    <a:pt x="0" y="69"/>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7"/>
            <p:cNvSpPr/>
            <p:nvPr/>
          </p:nvSpPr>
          <p:spPr>
            <a:xfrm>
              <a:off x="6880209" y="2714675"/>
              <a:ext cx="20273" cy="13549"/>
            </a:xfrm>
            <a:custGeom>
              <a:rect b="b" l="l" r="r" t="t"/>
              <a:pathLst>
                <a:path extrusionOk="0" h="450" w="568">
                  <a:moveTo>
                    <a:pt x="375" y="415"/>
                  </a:moveTo>
                  <a:cubicBezTo>
                    <a:pt x="386" y="359"/>
                    <a:pt x="404" y="307"/>
                    <a:pt x="567" y="324"/>
                  </a:cubicBezTo>
                  <a:lnTo>
                    <a:pt x="567" y="143"/>
                  </a:lnTo>
                  <a:cubicBezTo>
                    <a:pt x="92" y="0"/>
                    <a:pt x="1" y="449"/>
                    <a:pt x="375" y="4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7"/>
            <p:cNvSpPr/>
            <p:nvPr/>
          </p:nvSpPr>
          <p:spPr>
            <a:xfrm>
              <a:off x="6081319" y="2721510"/>
              <a:ext cx="23985" cy="6052"/>
            </a:xfrm>
            <a:custGeom>
              <a:rect b="b" l="l" r="r" t="t"/>
              <a:pathLst>
                <a:path extrusionOk="0" h="201" w="672">
                  <a:moveTo>
                    <a:pt x="582" y="6"/>
                  </a:moveTo>
                  <a:cubicBezTo>
                    <a:pt x="250" y="0"/>
                    <a:pt x="84" y="76"/>
                    <a:pt x="1" y="187"/>
                  </a:cubicBezTo>
                  <a:cubicBezTo>
                    <a:pt x="306" y="178"/>
                    <a:pt x="672" y="200"/>
                    <a:pt x="582"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7"/>
            <p:cNvSpPr/>
            <p:nvPr/>
          </p:nvSpPr>
          <p:spPr>
            <a:xfrm>
              <a:off x="7809090" y="2713441"/>
              <a:ext cx="33551" cy="17343"/>
            </a:xfrm>
            <a:custGeom>
              <a:rect b="b" l="l" r="r" t="t"/>
              <a:pathLst>
                <a:path extrusionOk="0" h="576" w="940">
                  <a:moveTo>
                    <a:pt x="0" y="91"/>
                  </a:moveTo>
                  <a:lnTo>
                    <a:pt x="0" y="274"/>
                  </a:lnTo>
                  <a:cubicBezTo>
                    <a:pt x="354" y="575"/>
                    <a:pt x="940" y="1"/>
                    <a:pt x="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7"/>
            <p:cNvSpPr/>
            <p:nvPr/>
          </p:nvSpPr>
          <p:spPr>
            <a:xfrm>
              <a:off x="6497700" y="2720908"/>
              <a:ext cx="14027" cy="4276"/>
            </a:xfrm>
            <a:custGeom>
              <a:rect b="b" l="l" r="r" t="t"/>
              <a:pathLst>
                <a:path extrusionOk="0" h="142" w="393">
                  <a:moveTo>
                    <a:pt x="293" y="26"/>
                  </a:moveTo>
                  <a:cubicBezTo>
                    <a:pt x="240" y="1"/>
                    <a:pt x="1" y="70"/>
                    <a:pt x="101" y="117"/>
                  </a:cubicBezTo>
                  <a:cubicBezTo>
                    <a:pt x="153" y="142"/>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
            <p:cNvSpPr/>
            <p:nvPr/>
          </p:nvSpPr>
          <p:spPr>
            <a:xfrm>
              <a:off x="4315893" y="2702451"/>
              <a:ext cx="37870" cy="26858"/>
            </a:xfrm>
            <a:custGeom>
              <a:rect b="b" l="l" r="r" t="t"/>
              <a:pathLst>
                <a:path extrusionOk="0" h="892" w="1061">
                  <a:moveTo>
                    <a:pt x="1061" y="549"/>
                  </a:moveTo>
                  <a:lnTo>
                    <a:pt x="1061" y="367"/>
                  </a:lnTo>
                  <a:cubicBezTo>
                    <a:pt x="280" y="0"/>
                    <a:pt x="1" y="892"/>
                    <a:pt x="1061"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
            <p:cNvSpPr/>
            <p:nvPr/>
          </p:nvSpPr>
          <p:spPr>
            <a:xfrm>
              <a:off x="9025396" y="2710731"/>
              <a:ext cx="22629" cy="8250"/>
            </a:xfrm>
            <a:custGeom>
              <a:rect b="b" l="l" r="r" t="t"/>
              <a:pathLst>
                <a:path extrusionOk="0" h="274" w="634">
                  <a:moveTo>
                    <a:pt x="634" y="1"/>
                  </a:moveTo>
                  <a:lnTo>
                    <a:pt x="248" y="1"/>
                  </a:lnTo>
                  <a:cubicBezTo>
                    <a:pt x="235" y="117"/>
                    <a:pt x="0" y="127"/>
                    <a:pt x="54" y="274"/>
                  </a:cubicBezTo>
                  <a:lnTo>
                    <a:pt x="634" y="2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7"/>
            <p:cNvSpPr/>
            <p:nvPr/>
          </p:nvSpPr>
          <p:spPr>
            <a:xfrm>
              <a:off x="17418" y="2713049"/>
              <a:ext cx="6889" cy="6293"/>
            </a:xfrm>
            <a:custGeom>
              <a:rect b="b" l="l" r="r" t="t"/>
              <a:pathLst>
                <a:path extrusionOk="0" h="209" w="193">
                  <a:moveTo>
                    <a:pt x="193" y="104"/>
                  </a:moveTo>
                  <a:cubicBezTo>
                    <a:pt x="193" y="53"/>
                    <a:pt x="39" y="1"/>
                    <a:pt x="1" y="104"/>
                  </a:cubicBezTo>
                  <a:cubicBezTo>
                    <a:pt x="1" y="156"/>
                    <a:pt x="156" y="208"/>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
            <p:cNvSpPr/>
            <p:nvPr/>
          </p:nvSpPr>
          <p:spPr>
            <a:xfrm>
              <a:off x="8669441" y="2710339"/>
              <a:ext cx="6924" cy="6293"/>
            </a:xfrm>
            <a:custGeom>
              <a:rect b="b" l="l" r="r" t="t"/>
              <a:pathLst>
                <a:path extrusionOk="0" h="209" w="194">
                  <a:moveTo>
                    <a:pt x="191" y="104"/>
                  </a:moveTo>
                  <a:cubicBezTo>
                    <a:pt x="194" y="52"/>
                    <a:pt x="37" y="1"/>
                    <a:pt x="1" y="104"/>
                  </a:cubicBezTo>
                  <a:cubicBezTo>
                    <a:pt x="1" y="155"/>
                    <a:pt x="157" y="208"/>
                    <a:pt x="191"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7"/>
            <p:cNvSpPr/>
            <p:nvPr/>
          </p:nvSpPr>
          <p:spPr>
            <a:xfrm>
              <a:off x="8318769" y="2702481"/>
              <a:ext cx="39547" cy="16862"/>
            </a:xfrm>
            <a:custGeom>
              <a:rect b="b" l="l" r="r" t="t"/>
              <a:pathLst>
                <a:path extrusionOk="0" h="560" w="1108">
                  <a:moveTo>
                    <a:pt x="955" y="455"/>
                  </a:moveTo>
                  <a:cubicBezTo>
                    <a:pt x="1107" y="143"/>
                    <a:pt x="774" y="57"/>
                    <a:pt x="375" y="1"/>
                  </a:cubicBezTo>
                  <a:cubicBezTo>
                    <a:pt x="0" y="177"/>
                    <a:pt x="173" y="559"/>
                    <a:pt x="955"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7"/>
            <p:cNvSpPr/>
            <p:nvPr/>
          </p:nvSpPr>
          <p:spPr>
            <a:xfrm>
              <a:off x="5664759" y="2712718"/>
              <a:ext cx="14063" cy="4246"/>
            </a:xfrm>
            <a:custGeom>
              <a:rect b="b" l="l" r="r" t="t"/>
              <a:pathLst>
                <a:path extrusionOk="0" h="141" w="394">
                  <a:moveTo>
                    <a:pt x="295" y="25"/>
                  </a:moveTo>
                  <a:cubicBezTo>
                    <a:pt x="244" y="0"/>
                    <a:pt x="1" y="68"/>
                    <a:pt x="103" y="115"/>
                  </a:cubicBezTo>
                  <a:cubicBezTo>
                    <a:pt x="158" y="141"/>
                    <a:pt x="394"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7"/>
            <p:cNvSpPr/>
            <p:nvPr/>
          </p:nvSpPr>
          <p:spPr>
            <a:xfrm>
              <a:off x="695313" y="2712718"/>
              <a:ext cx="13956" cy="4246"/>
            </a:xfrm>
            <a:custGeom>
              <a:rect b="b" l="l" r="r" t="t"/>
              <a:pathLst>
                <a:path extrusionOk="0" h="141" w="391">
                  <a:moveTo>
                    <a:pt x="293" y="25"/>
                  </a:moveTo>
                  <a:cubicBezTo>
                    <a:pt x="238" y="0"/>
                    <a:pt x="1" y="68"/>
                    <a:pt x="97" y="115"/>
                  </a:cubicBezTo>
                  <a:cubicBezTo>
                    <a:pt x="153" y="141"/>
                    <a:pt x="391"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
            <p:cNvSpPr/>
            <p:nvPr/>
          </p:nvSpPr>
          <p:spPr>
            <a:xfrm>
              <a:off x="8745108" y="2710731"/>
              <a:ext cx="13813" cy="2800"/>
            </a:xfrm>
            <a:custGeom>
              <a:rect b="b" l="l" r="r" t="t"/>
              <a:pathLst>
                <a:path extrusionOk="0" h="93" w="387">
                  <a:moveTo>
                    <a:pt x="387" y="1"/>
                  </a:moveTo>
                  <a:cubicBezTo>
                    <a:pt x="237" y="23"/>
                    <a:pt x="7" y="5"/>
                    <a:pt x="1" y="92"/>
                  </a:cubicBezTo>
                  <a:cubicBezTo>
                    <a:pt x="151" y="71"/>
                    <a:pt x="382" y="90"/>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
            <p:cNvSpPr/>
            <p:nvPr/>
          </p:nvSpPr>
          <p:spPr>
            <a:xfrm>
              <a:off x="6404865" y="2688993"/>
              <a:ext cx="52754" cy="24479"/>
            </a:xfrm>
            <a:custGeom>
              <a:rect b="b" l="l" r="r" t="t"/>
              <a:pathLst>
                <a:path extrusionOk="0" h="813" w="1478">
                  <a:moveTo>
                    <a:pt x="0" y="813"/>
                  </a:moveTo>
                  <a:cubicBezTo>
                    <a:pt x="1478" y="681"/>
                    <a:pt x="33" y="1"/>
                    <a:pt x="0" y="8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
            <p:cNvSpPr/>
            <p:nvPr/>
          </p:nvSpPr>
          <p:spPr>
            <a:xfrm>
              <a:off x="674576" y="2710038"/>
              <a:ext cx="14063" cy="4215"/>
            </a:xfrm>
            <a:custGeom>
              <a:rect b="b" l="l" r="r" t="t"/>
              <a:pathLst>
                <a:path extrusionOk="0" h="140" w="394">
                  <a:moveTo>
                    <a:pt x="292" y="24"/>
                  </a:moveTo>
                  <a:cubicBezTo>
                    <a:pt x="242" y="0"/>
                    <a:pt x="1" y="68"/>
                    <a:pt x="100" y="115"/>
                  </a:cubicBezTo>
                  <a:cubicBezTo>
                    <a:pt x="156" y="140"/>
                    <a:pt x="394" y="69"/>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
            <p:cNvSpPr/>
            <p:nvPr/>
          </p:nvSpPr>
          <p:spPr>
            <a:xfrm>
              <a:off x="3218012" y="2702180"/>
              <a:ext cx="7031" cy="6233"/>
            </a:xfrm>
            <a:custGeom>
              <a:rect b="b" l="l" r="r" t="t"/>
              <a:pathLst>
                <a:path extrusionOk="0" h="207" w="197">
                  <a:moveTo>
                    <a:pt x="194" y="102"/>
                  </a:moveTo>
                  <a:cubicBezTo>
                    <a:pt x="196" y="54"/>
                    <a:pt x="38" y="0"/>
                    <a:pt x="1" y="102"/>
                  </a:cubicBezTo>
                  <a:cubicBezTo>
                    <a:pt x="1" y="153"/>
                    <a:pt x="160" y="206"/>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7"/>
            <p:cNvSpPr/>
            <p:nvPr/>
          </p:nvSpPr>
          <p:spPr>
            <a:xfrm>
              <a:off x="6962443" y="2697062"/>
              <a:ext cx="22522" cy="8160"/>
            </a:xfrm>
            <a:custGeom>
              <a:rect b="b" l="l" r="r" t="t"/>
              <a:pathLst>
                <a:path extrusionOk="0" h="271" w="631">
                  <a:moveTo>
                    <a:pt x="577" y="0"/>
                  </a:moveTo>
                  <a:lnTo>
                    <a:pt x="0" y="0"/>
                  </a:lnTo>
                  <a:lnTo>
                    <a:pt x="0" y="271"/>
                  </a:lnTo>
                  <a:lnTo>
                    <a:pt x="384" y="271"/>
                  </a:lnTo>
                  <a:cubicBezTo>
                    <a:pt x="396" y="157"/>
                    <a:pt x="631" y="147"/>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7"/>
            <p:cNvSpPr/>
            <p:nvPr/>
          </p:nvSpPr>
          <p:spPr>
            <a:xfrm>
              <a:off x="6645821" y="2697062"/>
              <a:ext cx="20666" cy="8160"/>
            </a:xfrm>
            <a:custGeom>
              <a:rect b="b" l="l" r="r" t="t"/>
              <a:pathLst>
                <a:path extrusionOk="0" h="271" w="579">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7"/>
            <p:cNvSpPr/>
            <p:nvPr/>
          </p:nvSpPr>
          <p:spPr>
            <a:xfrm>
              <a:off x="3613656" y="2701728"/>
              <a:ext cx="14099" cy="4336"/>
            </a:xfrm>
            <a:custGeom>
              <a:rect b="b" l="l" r="r" t="t"/>
              <a:pathLst>
                <a:path extrusionOk="0" h="144" w="395">
                  <a:moveTo>
                    <a:pt x="292" y="28"/>
                  </a:moveTo>
                  <a:cubicBezTo>
                    <a:pt x="238" y="1"/>
                    <a:pt x="0" y="71"/>
                    <a:pt x="102" y="117"/>
                  </a:cubicBezTo>
                  <a:cubicBezTo>
                    <a:pt x="153" y="143"/>
                    <a:pt x="395" y="75"/>
                    <a:pt x="292"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7"/>
            <p:cNvSpPr/>
            <p:nvPr/>
          </p:nvSpPr>
          <p:spPr>
            <a:xfrm>
              <a:off x="2213180" y="2699470"/>
              <a:ext cx="6853" cy="6203"/>
            </a:xfrm>
            <a:custGeom>
              <a:rect b="b" l="l" r="r" t="t"/>
              <a:pathLst>
                <a:path extrusionOk="0" h="206" w="192">
                  <a:moveTo>
                    <a:pt x="191" y="103"/>
                  </a:moveTo>
                  <a:cubicBezTo>
                    <a:pt x="192" y="52"/>
                    <a:pt x="35" y="0"/>
                    <a:pt x="0" y="103"/>
                  </a:cubicBezTo>
                  <a:cubicBezTo>
                    <a:pt x="0" y="153"/>
                    <a:pt x="154" y="205"/>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7"/>
            <p:cNvSpPr/>
            <p:nvPr/>
          </p:nvSpPr>
          <p:spPr>
            <a:xfrm>
              <a:off x="8115218" y="2699079"/>
              <a:ext cx="14063" cy="4215"/>
            </a:xfrm>
            <a:custGeom>
              <a:rect b="b" l="l" r="r" t="t"/>
              <a:pathLst>
                <a:path extrusionOk="0" h="140" w="394">
                  <a:moveTo>
                    <a:pt x="294" y="25"/>
                  </a:moveTo>
                  <a:cubicBezTo>
                    <a:pt x="242" y="0"/>
                    <a:pt x="0" y="67"/>
                    <a:pt x="101" y="116"/>
                  </a:cubicBezTo>
                  <a:cubicBezTo>
                    <a:pt x="156" y="140"/>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
            <p:cNvSpPr/>
            <p:nvPr/>
          </p:nvSpPr>
          <p:spPr>
            <a:xfrm>
              <a:off x="275363" y="2699079"/>
              <a:ext cx="13991" cy="4215"/>
            </a:xfrm>
            <a:custGeom>
              <a:rect b="b" l="l" r="r" t="t"/>
              <a:pathLst>
                <a:path extrusionOk="0" h="140" w="392">
                  <a:moveTo>
                    <a:pt x="294" y="25"/>
                  </a:moveTo>
                  <a:cubicBezTo>
                    <a:pt x="240" y="0"/>
                    <a:pt x="0" y="67"/>
                    <a:pt x="99" y="116"/>
                  </a:cubicBezTo>
                  <a:cubicBezTo>
                    <a:pt x="154" y="140"/>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7"/>
            <p:cNvSpPr/>
            <p:nvPr/>
          </p:nvSpPr>
          <p:spPr>
            <a:xfrm>
              <a:off x="6800509" y="2696279"/>
              <a:ext cx="14063" cy="4276"/>
            </a:xfrm>
            <a:custGeom>
              <a:rect b="b" l="l" r="r" t="t"/>
              <a:pathLst>
                <a:path extrusionOk="0" h="142" w="394">
                  <a:moveTo>
                    <a:pt x="295" y="26"/>
                  </a:moveTo>
                  <a:cubicBezTo>
                    <a:pt x="240" y="0"/>
                    <a:pt x="0" y="70"/>
                    <a:pt x="102" y="118"/>
                  </a:cubicBezTo>
                  <a:cubicBezTo>
                    <a:pt x="154" y="141"/>
                    <a:pt x="393"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7"/>
            <p:cNvSpPr/>
            <p:nvPr/>
          </p:nvSpPr>
          <p:spPr>
            <a:xfrm>
              <a:off x="6539352" y="2691190"/>
              <a:ext cx="23843" cy="5902"/>
            </a:xfrm>
            <a:custGeom>
              <a:rect b="b" l="l" r="r" t="t"/>
              <a:pathLst>
                <a:path extrusionOk="0" h="196" w="668">
                  <a:moveTo>
                    <a:pt x="476" y="195"/>
                  </a:moveTo>
                  <a:cubicBezTo>
                    <a:pt x="476" y="104"/>
                    <a:pt x="632" y="87"/>
                    <a:pt x="668" y="13"/>
                  </a:cubicBezTo>
                  <a:cubicBezTo>
                    <a:pt x="368" y="21"/>
                    <a:pt x="1" y="1"/>
                    <a:pt x="91"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7"/>
            <p:cNvSpPr/>
            <p:nvPr/>
          </p:nvSpPr>
          <p:spPr>
            <a:xfrm>
              <a:off x="6026211" y="2688481"/>
              <a:ext cx="7139" cy="6263"/>
            </a:xfrm>
            <a:custGeom>
              <a:rect b="b" l="l" r="r" t="t"/>
              <a:pathLst>
                <a:path extrusionOk="0" h="208" w="200">
                  <a:moveTo>
                    <a:pt x="197" y="104"/>
                  </a:moveTo>
                  <a:cubicBezTo>
                    <a:pt x="199" y="53"/>
                    <a:pt x="40" y="1"/>
                    <a:pt x="5" y="104"/>
                  </a:cubicBezTo>
                  <a:cubicBezTo>
                    <a:pt x="1" y="155"/>
                    <a:pt x="157" y="207"/>
                    <a:pt x="197"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7"/>
            <p:cNvSpPr/>
            <p:nvPr/>
          </p:nvSpPr>
          <p:spPr>
            <a:xfrm>
              <a:off x="5523884" y="2686132"/>
              <a:ext cx="13777" cy="5510"/>
            </a:xfrm>
            <a:custGeom>
              <a:rect b="b" l="l" r="r" t="t"/>
              <a:pathLst>
                <a:path extrusionOk="0" h="183"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
            <p:cNvSpPr/>
            <p:nvPr/>
          </p:nvSpPr>
          <p:spPr>
            <a:xfrm>
              <a:off x="2133837" y="2688089"/>
              <a:ext cx="13991" cy="4276"/>
            </a:xfrm>
            <a:custGeom>
              <a:rect b="b" l="l" r="r" t="t"/>
              <a:pathLst>
                <a:path extrusionOk="0" h="142" w="392">
                  <a:moveTo>
                    <a:pt x="99" y="117"/>
                  </a:moveTo>
                  <a:cubicBezTo>
                    <a:pt x="154" y="142"/>
                    <a:pt x="392" y="73"/>
                    <a:pt x="292" y="27"/>
                  </a:cubicBezTo>
                  <a:cubicBezTo>
                    <a:pt x="240" y="1"/>
                    <a:pt x="0"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
            <p:cNvSpPr/>
            <p:nvPr/>
          </p:nvSpPr>
          <p:spPr>
            <a:xfrm>
              <a:off x="560255" y="2683422"/>
              <a:ext cx="21594" cy="6383"/>
            </a:xfrm>
            <a:custGeom>
              <a:rect b="b" l="l" r="r" t="t"/>
              <a:pathLst>
                <a:path extrusionOk="0" h="212" w="605">
                  <a:moveTo>
                    <a:pt x="605" y="182"/>
                  </a:moveTo>
                  <a:lnTo>
                    <a:pt x="605" y="1"/>
                  </a:lnTo>
                  <a:lnTo>
                    <a:pt x="25" y="1"/>
                  </a:lnTo>
                  <a:cubicBezTo>
                    <a:pt x="0" y="162"/>
                    <a:pt x="217" y="212"/>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7"/>
            <p:cNvSpPr/>
            <p:nvPr/>
          </p:nvSpPr>
          <p:spPr>
            <a:xfrm>
              <a:off x="5224358" y="2679900"/>
              <a:ext cx="13956" cy="4306"/>
            </a:xfrm>
            <a:custGeom>
              <a:rect b="b" l="l" r="r" t="t"/>
              <a:pathLst>
                <a:path extrusionOk="0" h="143" w="391">
                  <a:moveTo>
                    <a:pt x="292" y="25"/>
                  </a:moveTo>
                  <a:cubicBezTo>
                    <a:pt x="238" y="0"/>
                    <a:pt x="1" y="69"/>
                    <a:pt x="100" y="116"/>
                  </a:cubicBezTo>
                  <a:cubicBezTo>
                    <a:pt x="152" y="142"/>
                    <a:pt x="391"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7"/>
            <p:cNvSpPr/>
            <p:nvPr/>
          </p:nvSpPr>
          <p:spPr>
            <a:xfrm>
              <a:off x="1976293" y="2675353"/>
              <a:ext cx="34158" cy="8822"/>
            </a:xfrm>
            <a:custGeom>
              <a:rect b="b" l="l" r="r" t="t"/>
              <a:pathLst>
                <a:path extrusionOk="0" h="293" w="957">
                  <a:moveTo>
                    <a:pt x="78" y="176"/>
                  </a:moveTo>
                  <a:cubicBezTo>
                    <a:pt x="323" y="181"/>
                    <a:pt x="347" y="292"/>
                    <a:pt x="659" y="267"/>
                  </a:cubicBezTo>
                  <a:cubicBezTo>
                    <a:pt x="956" y="45"/>
                    <a:pt x="1" y="1"/>
                    <a:pt x="78" y="1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
            <p:cNvSpPr/>
            <p:nvPr/>
          </p:nvSpPr>
          <p:spPr>
            <a:xfrm>
              <a:off x="4673704" y="2677130"/>
              <a:ext cx="13991" cy="4276"/>
            </a:xfrm>
            <a:custGeom>
              <a:rect b="b" l="l" r="r" t="t"/>
              <a:pathLst>
                <a:path extrusionOk="0" h="142" w="392">
                  <a:moveTo>
                    <a:pt x="99" y="117"/>
                  </a:moveTo>
                  <a:cubicBezTo>
                    <a:pt x="154" y="142"/>
                    <a:pt x="391" y="72"/>
                    <a:pt x="292" y="25"/>
                  </a:cubicBezTo>
                  <a:cubicBezTo>
                    <a:pt x="240" y="1"/>
                    <a:pt x="1" y="71"/>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7"/>
            <p:cNvSpPr/>
            <p:nvPr/>
          </p:nvSpPr>
          <p:spPr>
            <a:xfrm>
              <a:off x="4050953" y="2674661"/>
              <a:ext cx="13777" cy="6745"/>
            </a:xfrm>
            <a:custGeom>
              <a:rect b="b" l="l" r="r" t="t"/>
              <a:pathLst>
                <a:path extrusionOk="0" h="224" w="386">
                  <a:moveTo>
                    <a:pt x="385" y="109"/>
                  </a:moveTo>
                  <a:cubicBezTo>
                    <a:pt x="345" y="0"/>
                    <a:pt x="171" y="54"/>
                    <a:pt x="0" y="109"/>
                  </a:cubicBezTo>
                  <a:cubicBezTo>
                    <a:pt x="0" y="200"/>
                    <a:pt x="336" y="224"/>
                    <a:pt x="385" y="1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
            <p:cNvSpPr/>
            <p:nvPr/>
          </p:nvSpPr>
          <p:spPr>
            <a:xfrm>
              <a:off x="1228799" y="2675173"/>
              <a:ext cx="13777" cy="2740"/>
            </a:xfrm>
            <a:custGeom>
              <a:rect b="b" l="l" r="r" t="t"/>
              <a:pathLst>
                <a:path extrusionOk="0" h="91" w="386">
                  <a:moveTo>
                    <a:pt x="386" y="0"/>
                  </a:moveTo>
                  <a:cubicBezTo>
                    <a:pt x="236" y="20"/>
                    <a:pt x="6" y="3"/>
                    <a:pt x="1" y="90"/>
                  </a:cubicBezTo>
                  <a:cubicBezTo>
                    <a:pt x="151" y="72"/>
                    <a:pt x="381" y="89"/>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
            <p:cNvSpPr/>
            <p:nvPr/>
          </p:nvSpPr>
          <p:spPr>
            <a:xfrm>
              <a:off x="707377" y="2667043"/>
              <a:ext cx="27162" cy="10990"/>
            </a:xfrm>
            <a:custGeom>
              <a:rect b="b" l="l" r="r" t="t"/>
              <a:pathLst>
                <a:path extrusionOk="0" h="365" w="761">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7"/>
            <p:cNvSpPr/>
            <p:nvPr/>
          </p:nvSpPr>
          <p:spPr>
            <a:xfrm>
              <a:off x="4456947" y="2669031"/>
              <a:ext cx="13849" cy="7467"/>
            </a:xfrm>
            <a:custGeom>
              <a:rect b="b" l="l" r="r" t="t"/>
              <a:pathLst>
                <a:path extrusionOk="0" h="248" w="388">
                  <a:moveTo>
                    <a:pt x="388" y="116"/>
                  </a:moveTo>
                  <a:cubicBezTo>
                    <a:pt x="385" y="22"/>
                    <a:pt x="48" y="1"/>
                    <a:pt x="0" y="116"/>
                  </a:cubicBezTo>
                  <a:cubicBezTo>
                    <a:pt x="219" y="105"/>
                    <a:pt x="303" y="247"/>
                    <a:pt x="38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
            <p:cNvSpPr/>
            <p:nvPr/>
          </p:nvSpPr>
          <p:spPr>
            <a:xfrm>
              <a:off x="819806" y="2664243"/>
              <a:ext cx="25556" cy="10960"/>
            </a:xfrm>
            <a:custGeom>
              <a:rect b="b" l="l" r="r" t="t"/>
              <a:pathLst>
                <a:path extrusionOk="0" h="364" w="716">
                  <a:moveTo>
                    <a:pt x="83" y="363"/>
                  </a:moveTo>
                  <a:lnTo>
                    <a:pt x="660" y="363"/>
                  </a:lnTo>
                  <a:cubicBezTo>
                    <a:pt x="716" y="157"/>
                    <a:pt x="614" y="21"/>
                    <a:pt x="274" y="1"/>
                  </a:cubicBezTo>
                  <a:cubicBezTo>
                    <a:pt x="214" y="125"/>
                    <a:pt x="0" y="173"/>
                    <a:pt x="83"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
            <p:cNvSpPr/>
            <p:nvPr/>
          </p:nvSpPr>
          <p:spPr>
            <a:xfrm>
              <a:off x="4564915" y="2659125"/>
              <a:ext cx="36621" cy="18006"/>
            </a:xfrm>
            <a:custGeom>
              <a:rect b="b" l="l" r="r" t="t"/>
              <a:pathLst>
                <a:path extrusionOk="0" h="598" w="1026">
                  <a:moveTo>
                    <a:pt x="1026" y="171"/>
                  </a:moveTo>
                  <a:cubicBezTo>
                    <a:pt x="411" y="224"/>
                    <a:pt x="429" y="1"/>
                    <a:pt x="64" y="171"/>
                  </a:cubicBezTo>
                  <a:cubicBezTo>
                    <a:pt x="1" y="597"/>
                    <a:pt x="954" y="413"/>
                    <a:pt x="1026" y="1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7"/>
            <p:cNvSpPr/>
            <p:nvPr/>
          </p:nvSpPr>
          <p:spPr>
            <a:xfrm>
              <a:off x="1159949" y="2666652"/>
              <a:ext cx="7031" cy="6203"/>
            </a:xfrm>
            <a:custGeom>
              <a:rect b="b" l="l" r="r" t="t"/>
              <a:pathLst>
                <a:path extrusionOk="0" h="206" w="197">
                  <a:moveTo>
                    <a:pt x="194" y="103"/>
                  </a:moveTo>
                  <a:cubicBezTo>
                    <a:pt x="196" y="52"/>
                    <a:pt x="38" y="0"/>
                    <a:pt x="1" y="103"/>
                  </a:cubicBezTo>
                  <a:cubicBezTo>
                    <a:pt x="1" y="152"/>
                    <a:pt x="160" y="205"/>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
            <p:cNvSpPr/>
            <p:nvPr/>
          </p:nvSpPr>
          <p:spPr>
            <a:xfrm>
              <a:off x="5771549" y="2661534"/>
              <a:ext cx="20737" cy="8250"/>
            </a:xfrm>
            <a:custGeom>
              <a:rect b="b" l="l" r="r" t="t"/>
              <a:pathLst>
                <a:path extrusionOk="0" h="274" w="581">
                  <a:moveTo>
                    <a:pt x="580" y="0"/>
                  </a:moveTo>
                  <a:lnTo>
                    <a:pt x="1" y="0"/>
                  </a:lnTo>
                  <a:lnTo>
                    <a:pt x="1" y="273"/>
                  </a:lnTo>
                  <a:lnTo>
                    <a:pt x="580"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
            <p:cNvSpPr/>
            <p:nvPr/>
          </p:nvSpPr>
          <p:spPr>
            <a:xfrm>
              <a:off x="4662532" y="2661534"/>
              <a:ext cx="14705" cy="9515"/>
            </a:xfrm>
            <a:custGeom>
              <a:rect b="b" l="l" r="r" t="t"/>
              <a:pathLst>
                <a:path extrusionOk="0" h="316" w="412">
                  <a:moveTo>
                    <a:pt x="412" y="273"/>
                  </a:moveTo>
                  <a:lnTo>
                    <a:pt x="412" y="91"/>
                  </a:lnTo>
                  <a:cubicBezTo>
                    <a:pt x="219" y="92"/>
                    <a:pt x="183" y="16"/>
                    <a:pt x="25" y="0"/>
                  </a:cubicBezTo>
                  <a:cubicBezTo>
                    <a:pt x="45" y="144"/>
                    <a:pt x="1" y="315"/>
                    <a:pt x="41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7"/>
            <p:cNvSpPr/>
            <p:nvPr/>
          </p:nvSpPr>
          <p:spPr>
            <a:xfrm>
              <a:off x="805351" y="2663491"/>
              <a:ext cx="14027" cy="4306"/>
            </a:xfrm>
            <a:custGeom>
              <a:rect b="b" l="l" r="r" t="t"/>
              <a:pathLst>
                <a:path extrusionOk="0" h="143" w="393">
                  <a:moveTo>
                    <a:pt x="294" y="26"/>
                  </a:moveTo>
                  <a:cubicBezTo>
                    <a:pt x="241" y="1"/>
                    <a:pt x="1" y="69"/>
                    <a:pt x="99" y="117"/>
                  </a:cubicBezTo>
                  <a:cubicBezTo>
                    <a:pt x="156" y="143"/>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
            <p:cNvSpPr/>
            <p:nvPr/>
          </p:nvSpPr>
          <p:spPr>
            <a:xfrm>
              <a:off x="8779551" y="2658191"/>
              <a:ext cx="13849" cy="6805"/>
            </a:xfrm>
            <a:custGeom>
              <a:rect b="b" l="l" r="r" t="t"/>
              <a:pathLst>
                <a:path extrusionOk="0" h="226" w="388">
                  <a:moveTo>
                    <a:pt x="388" y="111"/>
                  </a:moveTo>
                  <a:cubicBezTo>
                    <a:pt x="346" y="1"/>
                    <a:pt x="171" y="55"/>
                    <a:pt x="0" y="111"/>
                  </a:cubicBezTo>
                  <a:cubicBezTo>
                    <a:pt x="4" y="203"/>
                    <a:pt x="336" y="225"/>
                    <a:pt x="388"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
            <p:cNvSpPr/>
            <p:nvPr/>
          </p:nvSpPr>
          <p:spPr>
            <a:xfrm>
              <a:off x="8996236" y="2655331"/>
              <a:ext cx="14063" cy="4276"/>
            </a:xfrm>
            <a:custGeom>
              <a:rect b="b" l="l" r="r" t="t"/>
              <a:pathLst>
                <a:path extrusionOk="0" h="142" w="394">
                  <a:moveTo>
                    <a:pt x="294" y="25"/>
                  </a:moveTo>
                  <a:cubicBezTo>
                    <a:pt x="238" y="0"/>
                    <a:pt x="0" y="68"/>
                    <a:pt x="100" y="116"/>
                  </a:cubicBezTo>
                  <a:cubicBezTo>
                    <a:pt x="152" y="141"/>
                    <a:pt x="393"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7"/>
            <p:cNvSpPr/>
            <p:nvPr/>
          </p:nvSpPr>
          <p:spPr>
            <a:xfrm>
              <a:off x="8913574" y="2655331"/>
              <a:ext cx="14170" cy="4276"/>
            </a:xfrm>
            <a:custGeom>
              <a:rect b="b" l="l" r="r" t="t"/>
              <a:pathLst>
                <a:path extrusionOk="0" h="142" w="397">
                  <a:moveTo>
                    <a:pt x="296" y="25"/>
                  </a:moveTo>
                  <a:cubicBezTo>
                    <a:pt x="242" y="0"/>
                    <a:pt x="1" y="68"/>
                    <a:pt x="104" y="116"/>
                  </a:cubicBezTo>
                  <a:cubicBezTo>
                    <a:pt x="157" y="141"/>
                    <a:pt x="396" y="71"/>
                    <a:pt x="296"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7"/>
            <p:cNvSpPr/>
            <p:nvPr/>
          </p:nvSpPr>
          <p:spPr>
            <a:xfrm>
              <a:off x="8571146" y="2644281"/>
              <a:ext cx="22629" cy="11803"/>
            </a:xfrm>
            <a:custGeom>
              <a:rect b="b" l="l" r="r" t="t"/>
              <a:pathLst>
                <a:path extrusionOk="0" h="392" w="634">
                  <a:moveTo>
                    <a:pt x="634" y="392"/>
                  </a:moveTo>
                  <a:lnTo>
                    <a:pt x="634" y="28"/>
                  </a:lnTo>
                  <a:cubicBezTo>
                    <a:pt x="124" y="0"/>
                    <a:pt x="0" y="154"/>
                    <a:pt x="54" y="3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7"/>
            <p:cNvSpPr/>
            <p:nvPr/>
          </p:nvSpPr>
          <p:spPr>
            <a:xfrm>
              <a:off x="1713958" y="2652561"/>
              <a:ext cx="14063" cy="4276"/>
            </a:xfrm>
            <a:custGeom>
              <a:rect b="b" l="l" r="r" t="t"/>
              <a:pathLst>
                <a:path extrusionOk="0" h="142" w="394">
                  <a:moveTo>
                    <a:pt x="291" y="26"/>
                  </a:moveTo>
                  <a:cubicBezTo>
                    <a:pt x="238" y="1"/>
                    <a:pt x="0" y="70"/>
                    <a:pt x="101" y="117"/>
                  </a:cubicBezTo>
                  <a:cubicBezTo>
                    <a:pt x="152" y="142"/>
                    <a:pt x="393"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7"/>
            <p:cNvSpPr/>
            <p:nvPr/>
          </p:nvSpPr>
          <p:spPr>
            <a:xfrm>
              <a:off x="1690009" y="2639675"/>
              <a:ext cx="22950" cy="13670"/>
            </a:xfrm>
            <a:custGeom>
              <a:rect b="b" l="l" r="r" t="t"/>
              <a:pathLst>
                <a:path extrusionOk="0" h="454" w="643">
                  <a:moveTo>
                    <a:pt x="0" y="89"/>
                  </a:moveTo>
                  <a:lnTo>
                    <a:pt x="0" y="454"/>
                  </a:lnTo>
                  <a:lnTo>
                    <a:pt x="580" y="454"/>
                  </a:lnTo>
                  <a:cubicBezTo>
                    <a:pt x="630" y="217"/>
                    <a:pt x="643" y="1"/>
                    <a:pt x="0" y="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
            <p:cNvSpPr/>
            <p:nvPr/>
          </p:nvSpPr>
          <p:spPr>
            <a:xfrm>
              <a:off x="8063751" y="2639675"/>
              <a:ext cx="26841" cy="13008"/>
            </a:xfrm>
            <a:custGeom>
              <a:rect b="b" l="l" r="r" t="t"/>
              <a:pathLst>
                <a:path extrusionOk="0" h="432" w="752">
                  <a:moveTo>
                    <a:pt x="191" y="1"/>
                  </a:moveTo>
                  <a:cubicBezTo>
                    <a:pt x="209" y="159"/>
                    <a:pt x="150" y="283"/>
                    <a:pt x="0" y="362"/>
                  </a:cubicBezTo>
                  <a:cubicBezTo>
                    <a:pt x="658" y="431"/>
                    <a:pt x="752" y="16"/>
                    <a:pt x="1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
            <p:cNvSpPr/>
            <p:nvPr/>
          </p:nvSpPr>
          <p:spPr>
            <a:xfrm>
              <a:off x="3851185" y="2644462"/>
              <a:ext cx="13849" cy="7437"/>
            </a:xfrm>
            <a:custGeom>
              <a:rect b="b" l="l" r="r" t="t"/>
              <a:pathLst>
                <a:path extrusionOk="0" h="247" w="388">
                  <a:moveTo>
                    <a:pt x="388" y="113"/>
                  </a:moveTo>
                  <a:cubicBezTo>
                    <a:pt x="385" y="22"/>
                    <a:pt x="50" y="1"/>
                    <a:pt x="0" y="113"/>
                  </a:cubicBezTo>
                  <a:cubicBezTo>
                    <a:pt x="219" y="104"/>
                    <a:pt x="304" y="246"/>
                    <a:pt x="388"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
            <p:cNvSpPr/>
            <p:nvPr/>
          </p:nvSpPr>
          <p:spPr>
            <a:xfrm>
              <a:off x="1486672" y="2647142"/>
              <a:ext cx="14206" cy="4246"/>
            </a:xfrm>
            <a:custGeom>
              <a:rect b="b" l="l" r="r" t="t"/>
              <a:pathLst>
                <a:path extrusionOk="0" h="141" w="398">
                  <a:moveTo>
                    <a:pt x="296" y="24"/>
                  </a:moveTo>
                  <a:cubicBezTo>
                    <a:pt x="242" y="1"/>
                    <a:pt x="1" y="69"/>
                    <a:pt x="104" y="114"/>
                  </a:cubicBezTo>
                  <a:cubicBezTo>
                    <a:pt x="158" y="140"/>
                    <a:pt x="398" y="72"/>
                    <a:pt x="296"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
            <p:cNvSpPr/>
            <p:nvPr/>
          </p:nvSpPr>
          <p:spPr>
            <a:xfrm>
              <a:off x="506003" y="2644793"/>
              <a:ext cx="7031" cy="6203"/>
            </a:xfrm>
            <a:custGeom>
              <a:rect b="b" l="l" r="r" t="t"/>
              <a:pathLst>
                <a:path extrusionOk="0" h="206" w="197">
                  <a:moveTo>
                    <a:pt x="197" y="102"/>
                  </a:moveTo>
                  <a:cubicBezTo>
                    <a:pt x="197" y="53"/>
                    <a:pt x="37" y="0"/>
                    <a:pt x="4" y="102"/>
                  </a:cubicBezTo>
                  <a:cubicBezTo>
                    <a:pt x="1" y="153"/>
                    <a:pt x="160" y="205"/>
                    <a:pt x="197"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
            <p:cNvSpPr/>
            <p:nvPr/>
          </p:nvSpPr>
          <p:spPr>
            <a:xfrm>
              <a:off x="217006" y="2641541"/>
              <a:ext cx="27626" cy="9966"/>
            </a:xfrm>
            <a:custGeom>
              <a:rect b="b" l="l" r="r" t="t"/>
              <a:pathLst>
                <a:path extrusionOk="0" h="331" w="774">
                  <a:moveTo>
                    <a:pt x="774" y="119"/>
                  </a:moveTo>
                  <a:cubicBezTo>
                    <a:pt x="514" y="1"/>
                    <a:pt x="54" y="0"/>
                    <a:pt x="1" y="210"/>
                  </a:cubicBezTo>
                  <a:cubicBezTo>
                    <a:pt x="257" y="328"/>
                    <a:pt x="719" y="330"/>
                    <a:pt x="774" y="1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7"/>
            <p:cNvSpPr/>
            <p:nvPr/>
          </p:nvSpPr>
          <p:spPr>
            <a:xfrm>
              <a:off x="4081219" y="2631274"/>
              <a:ext cx="37120" cy="16621"/>
            </a:xfrm>
            <a:custGeom>
              <a:rect b="b" l="l" r="r" t="t"/>
              <a:pathLst>
                <a:path extrusionOk="0" h="552" w="1040">
                  <a:moveTo>
                    <a:pt x="887" y="551"/>
                  </a:moveTo>
                  <a:cubicBezTo>
                    <a:pt x="1040" y="0"/>
                    <a:pt x="1" y="490"/>
                    <a:pt x="887" y="5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
            <p:cNvSpPr/>
            <p:nvPr/>
          </p:nvSpPr>
          <p:spPr>
            <a:xfrm>
              <a:off x="806207" y="2639795"/>
              <a:ext cx="34086" cy="8822"/>
            </a:xfrm>
            <a:custGeom>
              <a:rect b="b" l="l" r="r" t="t"/>
              <a:pathLst>
                <a:path extrusionOk="0" h="293" w="955">
                  <a:moveTo>
                    <a:pt x="75" y="177"/>
                  </a:moveTo>
                  <a:cubicBezTo>
                    <a:pt x="321" y="182"/>
                    <a:pt x="345" y="293"/>
                    <a:pt x="655" y="268"/>
                  </a:cubicBezTo>
                  <a:cubicBezTo>
                    <a:pt x="954" y="45"/>
                    <a:pt x="0" y="1"/>
                    <a:pt x="75"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
            <p:cNvSpPr/>
            <p:nvPr/>
          </p:nvSpPr>
          <p:spPr>
            <a:xfrm>
              <a:off x="6903837" y="2641632"/>
              <a:ext cx="13991" cy="4276"/>
            </a:xfrm>
            <a:custGeom>
              <a:rect b="b" l="l" r="r" t="t"/>
              <a:pathLst>
                <a:path extrusionOk="0" h="142" w="392">
                  <a:moveTo>
                    <a:pt x="294" y="24"/>
                  </a:moveTo>
                  <a:cubicBezTo>
                    <a:pt x="239" y="1"/>
                    <a:pt x="0" y="69"/>
                    <a:pt x="98" y="116"/>
                  </a:cubicBezTo>
                  <a:cubicBezTo>
                    <a:pt x="153" y="142"/>
                    <a:pt x="392" y="73"/>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7"/>
            <p:cNvSpPr/>
            <p:nvPr/>
          </p:nvSpPr>
          <p:spPr>
            <a:xfrm>
              <a:off x="5927023" y="2634225"/>
              <a:ext cx="25556" cy="10900"/>
            </a:xfrm>
            <a:custGeom>
              <a:rect b="b" l="l" r="r" t="t"/>
              <a:pathLst>
                <a:path extrusionOk="0" h="362" w="716">
                  <a:moveTo>
                    <a:pt x="662" y="362"/>
                  </a:moveTo>
                  <a:cubicBezTo>
                    <a:pt x="716" y="156"/>
                    <a:pt x="613" y="20"/>
                    <a:pt x="275" y="0"/>
                  </a:cubicBezTo>
                  <a:cubicBezTo>
                    <a:pt x="215" y="123"/>
                    <a:pt x="1" y="173"/>
                    <a:pt x="84"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7"/>
            <p:cNvSpPr/>
            <p:nvPr/>
          </p:nvSpPr>
          <p:spPr>
            <a:xfrm>
              <a:off x="2857632" y="2630492"/>
              <a:ext cx="39833" cy="15778"/>
            </a:xfrm>
            <a:custGeom>
              <a:rect b="b" l="l" r="r" t="t"/>
              <a:pathLst>
                <a:path extrusionOk="0" h="524" w="1116">
                  <a:moveTo>
                    <a:pt x="650" y="306"/>
                  </a:moveTo>
                  <a:cubicBezTo>
                    <a:pt x="1116" y="0"/>
                    <a:pt x="1" y="524"/>
                    <a:pt x="650"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
            <p:cNvSpPr/>
            <p:nvPr/>
          </p:nvSpPr>
          <p:spPr>
            <a:xfrm>
              <a:off x="2122701" y="2631455"/>
              <a:ext cx="14705" cy="9515"/>
            </a:xfrm>
            <a:custGeom>
              <a:rect b="b" l="l" r="r" t="t"/>
              <a:pathLst>
                <a:path extrusionOk="0" h="316" w="412">
                  <a:moveTo>
                    <a:pt x="411" y="274"/>
                  </a:moveTo>
                  <a:lnTo>
                    <a:pt x="411" y="92"/>
                  </a:lnTo>
                  <a:cubicBezTo>
                    <a:pt x="219" y="92"/>
                    <a:pt x="182" y="18"/>
                    <a:pt x="26" y="1"/>
                  </a:cubicBezTo>
                  <a:cubicBezTo>
                    <a:pt x="46" y="143"/>
                    <a:pt x="0" y="315"/>
                    <a:pt x="411"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
            <p:cNvSpPr/>
            <p:nvPr/>
          </p:nvSpPr>
          <p:spPr>
            <a:xfrm>
              <a:off x="1855155" y="2636965"/>
              <a:ext cx="13884" cy="2740"/>
            </a:xfrm>
            <a:custGeom>
              <a:rect b="b" l="l" r="r" t="t"/>
              <a:pathLst>
                <a:path extrusionOk="0" h="91" w="389">
                  <a:moveTo>
                    <a:pt x="389" y="1"/>
                  </a:moveTo>
                  <a:cubicBezTo>
                    <a:pt x="238" y="20"/>
                    <a:pt x="6" y="2"/>
                    <a:pt x="1" y="91"/>
                  </a:cubicBezTo>
                  <a:cubicBezTo>
                    <a:pt x="152" y="71"/>
                    <a:pt x="382" y="87"/>
                    <a:pt x="3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
            <p:cNvSpPr/>
            <p:nvPr/>
          </p:nvSpPr>
          <p:spPr>
            <a:xfrm>
              <a:off x="3944056" y="2633442"/>
              <a:ext cx="13991" cy="4306"/>
            </a:xfrm>
            <a:custGeom>
              <a:rect b="b" l="l" r="r" t="t"/>
              <a:pathLst>
                <a:path extrusionOk="0" h="143" w="392">
                  <a:moveTo>
                    <a:pt x="293" y="26"/>
                  </a:moveTo>
                  <a:cubicBezTo>
                    <a:pt x="242" y="0"/>
                    <a:pt x="1" y="68"/>
                    <a:pt x="100" y="118"/>
                  </a:cubicBezTo>
                  <a:cubicBezTo>
                    <a:pt x="155" y="142"/>
                    <a:pt x="391"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
            <p:cNvSpPr/>
            <p:nvPr/>
          </p:nvSpPr>
          <p:spPr>
            <a:xfrm>
              <a:off x="750350" y="2633442"/>
              <a:ext cx="13956" cy="4306"/>
            </a:xfrm>
            <a:custGeom>
              <a:rect b="b" l="l" r="r" t="t"/>
              <a:pathLst>
                <a:path extrusionOk="0" h="143" w="391">
                  <a:moveTo>
                    <a:pt x="293" y="26"/>
                  </a:moveTo>
                  <a:cubicBezTo>
                    <a:pt x="239" y="0"/>
                    <a:pt x="0" y="68"/>
                    <a:pt x="99" y="118"/>
                  </a:cubicBezTo>
                  <a:cubicBezTo>
                    <a:pt x="152" y="142"/>
                    <a:pt x="390"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7"/>
            <p:cNvSpPr/>
            <p:nvPr/>
          </p:nvSpPr>
          <p:spPr>
            <a:xfrm>
              <a:off x="6928108" y="2628715"/>
              <a:ext cx="13777" cy="5540"/>
            </a:xfrm>
            <a:custGeom>
              <a:rect b="b" l="l" r="r" t="t"/>
              <a:pathLst>
                <a:path extrusionOk="0" h="184" w="386">
                  <a:moveTo>
                    <a:pt x="386" y="0"/>
                  </a:moveTo>
                  <a:lnTo>
                    <a:pt x="0" y="0"/>
                  </a:lnTo>
                  <a:lnTo>
                    <a:pt x="0"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7"/>
            <p:cNvSpPr/>
            <p:nvPr/>
          </p:nvSpPr>
          <p:spPr>
            <a:xfrm>
              <a:off x="3101014" y="2625975"/>
              <a:ext cx="13777" cy="5480"/>
            </a:xfrm>
            <a:custGeom>
              <a:rect b="b" l="l" r="r" t="t"/>
              <a:pathLst>
                <a:path extrusionOk="0" h="182" w="386">
                  <a:moveTo>
                    <a:pt x="386" y="0"/>
                  </a:moveTo>
                  <a:lnTo>
                    <a:pt x="1" y="0"/>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7"/>
            <p:cNvSpPr/>
            <p:nvPr/>
          </p:nvSpPr>
          <p:spPr>
            <a:xfrm>
              <a:off x="2031473" y="2623416"/>
              <a:ext cx="34051" cy="8852"/>
            </a:xfrm>
            <a:custGeom>
              <a:rect b="b" l="l" r="r" t="t"/>
              <a:pathLst>
                <a:path extrusionOk="0" h="294" w="954">
                  <a:moveTo>
                    <a:pt x="75" y="176"/>
                  </a:moveTo>
                  <a:cubicBezTo>
                    <a:pt x="321" y="182"/>
                    <a:pt x="341" y="294"/>
                    <a:pt x="654" y="268"/>
                  </a:cubicBezTo>
                  <a:cubicBezTo>
                    <a:pt x="953" y="45"/>
                    <a:pt x="0" y="0"/>
                    <a:pt x="75" y="1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7"/>
            <p:cNvSpPr/>
            <p:nvPr/>
          </p:nvSpPr>
          <p:spPr>
            <a:xfrm>
              <a:off x="3083739" y="2625223"/>
              <a:ext cx="13956" cy="4306"/>
            </a:xfrm>
            <a:custGeom>
              <a:rect b="b" l="l" r="r" t="t"/>
              <a:pathLst>
                <a:path extrusionOk="0" h="143" w="391">
                  <a:moveTo>
                    <a:pt x="290" y="25"/>
                  </a:moveTo>
                  <a:cubicBezTo>
                    <a:pt x="237" y="0"/>
                    <a:pt x="1" y="70"/>
                    <a:pt x="98" y="115"/>
                  </a:cubicBezTo>
                  <a:cubicBezTo>
                    <a:pt x="152" y="143"/>
                    <a:pt x="391"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
            <p:cNvSpPr/>
            <p:nvPr/>
          </p:nvSpPr>
          <p:spPr>
            <a:xfrm>
              <a:off x="2171849" y="2625975"/>
              <a:ext cx="13706" cy="2740"/>
            </a:xfrm>
            <a:custGeom>
              <a:rect b="b" l="l" r="r" t="t"/>
              <a:pathLst>
                <a:path extrusionOk="0" h="91" w="384">
                  <a:moveTo>
                    <a:pt x="384" y="0"/>
                  </a:moveTo>
                  <a:cubicBezTo>
                    <a:pt x="235" y="20"/>
                    <a:pt x="3" y="3"/>
                    <a:pt x="0" y="90"/>
                  </a:cubicBezTo>
                  <a:cubicBezTo>
                    <a:pt x="149" y="72"/>
                    <a:pt x="377" y="88"/>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7"/>
            <p:cNvSpPr/>
            <p:nvPr/>
          </p:nvSpPr>
          <p:spPr>
            <a:xfrm>
              <a:off x="2027225" y="3293060"/>
              <a:ext cx="50683" cy="16440"/>
            </a:xfrm>
            <a:custGeom>
              <a:rect b="b" l="l" r="r" t="t"/>
              <a:pathLst>
                <a:path extrusionOk="0" h="546" w="1420">
                  <a:moveTo>
                    <a:pt x="194" y="545"/>
                  </a:moveTo>
                  <a:cubicBezTo>
                    <a:pt x="1419" y="480"/>
                    <a:pt x="207" y="1"/>
                    <a:pt x="0" y="272"/>
                  </a:cubicBezTo>
                  <a:cubicBezTo>
                    <a:pt x="226" y="289"/>
                    <a:pt x="211" y="419"/>
                    <a:pt x="19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7"/>
            <p:cNvSpPr/>
            <p:nvPr/>
          </p:nvSpPr>
          <p:spPr>
            <a:xfrm>
              <a:off x="8717625" y="3003265"/>
              <a:ext cx="34479" cy="10960"/>
            </a:xfrm>
            <a:custGeom>
              <a:rect b="b" l="l" r="r" t="t"/>
              <a:pathLst>
                <a:path extrusionOk="0" h="364" w="966">
                  <a:moveTo>
                    <a:pt x="965" y="363"/>
                  </a:moveTo>
                  <a:cubicBezTo>
                    <a:pt x="897" y="123"/>
                    <a:pt x="459" y="58"/>
                    <a:pt x="0" y="0"/>
                  </a:cubicBezTo>
                  <a:cubicBezTo>
                    <a:pt x="79" y="237"/>
                    <a:pt x="601" y="263"/>
                    <a:pt x="965"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
            <p:cNvSpPr/>
            <p:nvPr/>
          </p:nvSpPr>
          <p:spPr>
            <a:xfrm>
              <a:off x="9040779" y="2776367"/>
              <a:ext cx="36799" cy="16320"/>
            </a:xfrm>
            <a:custGeom>
              <a:rect b="b" l="l" r="r" t="t"/>
              <a:pathLst>
                <a:path extrusionOk="0" h="542" w="1031">
                  <a:moveTo>
                    <a:pt x="203" y="455"/>
                  </a:moveTo>
                  <a:cubicBezTo>
                    <a:pt x="791" y="541"/>
                    <a:pt x="1030" y="10"/>
                    <a:pt x="781" y="1"/>
                  </a:cubicBezTo>
                  <a:cubicBezTo>
                    <a:pt x="609" y="161"/>
                    <a:pt x="0" y="116"/>
                    <a:pt x="203"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7"/>
            <p:cNvSpPr/>
            <p:nvPr/>
          </p:nvSpPr>
          <p:spPr>
            <a:xfrm>
              <a:off x="780616" y="2703987"/>
              <a:ext cx="35264" cy="10087"/>
            </a:xfrm>
            <a:custGeom>
              <a:rect b="b" l="l" r="r" t="t"/>
              <a:pathLst>
                <a:path extrusionOk="0" h="335" w="988">
                  <a:moveTo>
                    <a:pt x="409" y="315"/>
                  </a:moveTo>
                  <a:cubicBezTo>
                    <a:pt x="487" y="159"/>
                    <a:pt x="658" y="334"/>
                    <a:pt x="987" y="315"/>
                  </a:cubicBezTo>
                  <a:lnTo>
                    <a:pt x="987" y="41"/>
                  </a:lnTo>
                  <a:cubicBezTo>
                    <a:pt x="613" y="0"/>
                    <a:pt x="1" y="287"/>
                    <a:pt x="409" y="3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
            <p:cNvSpPr/>
            <p:nvPr/>
          </p:nvSpPr>
          <p:spPr>
            <a:xfrm>
              <a:off x="754097" y="2640397"/>
              <a:ext cx="37656" cy="11111"/>
            </a:xfrm>
            <a:custGeom>
              <a:rect b="b" l="l" r="r" t="t"/>
              <a:pathLst>
                <a:path extrusionOk="0" h="369" w="1055">
                  <a:moveTo>
                    <a:pt x="960" y="248"/>
                  </a:moveTo>
                  <a:cubicBezTo>
                    <a:pt x="574" y="247"/>
                    <a:pt x="715" y="0"/>
                    <a:pt x="188" y="68"/>
                  </a:cubicBezTo>
                  <a:cubicBezTo>
                    <a:pt x="1" y="287"/>
                    <a:pt x="1054" y="368"/>
                    <a:pt x="960" y="2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
            <p:cNvSpPr/>
            <p:nvPr/>
          </p:nvSpPr>
          <p:spPr>
            <a:xfrm>
              <a:off x="8724086" y="4228682"/>
              <a:ext cx="13777" cy="6805"/>
            </a:xfrm>
            <a:custGeom>
              <a:rect b="b" l="l" r="r" t="t"/>
              <a:pathLst>
                <a:path extrusionOk="0" h="226" w="386">
                  <a:moveTo>
                    <a:pt x="386" y="110"/>
                  </a:moveTo>
                  <a:cubicBezTo>
                    <a:pt x="344" y="1"/>
                    <a:pt x="173" y="54"/>
                    <a:pt x="1" y="110"/>
                  </a:cubicBezTo>
                  <a:cubicBezTo>
                    <a:pt x="2" y="203"/>
                    <a:pt x="338" y="225"/>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7"/>
            <p:cNvSpPr/>
            <p:nvPr/>
          </p:nvSpPr>
          <p:spPr>
            <a:xfrm>
              <a:off x="8121679" y="4231302"/>
              <a:ext cx="14063" cy="4246"/>
            </a:xfrm>
            <a:custGeom>
              <a:rect b="b" l="l" r="r" t="t"/>
              <a:pathLst>
                <a:path extrusionOk="0" h="141" w="394">
                  <a:moveTo>
                    <a:pt x="100" y="116"/>
                  </a:moveTo>
                  <a:cubicBezTo>
                    <a:pt x="154" y="141"/>
                    <a:pt x="394" y="72"/>
                    <a:pt x="292" y="25"/>
                  </a:cubicBezTo>
                  <a:cubicBezTo>
                    <a:pt x="242" y="0"/>
                    <a:pt x="1" y="67"/>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7"/>
            <p:cNvSpPr/>
            <p:nvPr/>
          </p:nvSpPr>
          <p:spPr>
            <a:xfrm>
              <a:off x="3299282" y="4229315"/>
              <a:ext cx="21630" cy="6353"/>
            </a:xfrm>
            <a:custGeom>
              <a:rect b="b" l="l" r="r" t="t"/>
              <a:pathLst>
                <a:path extrusionOk="0" h="211" w="606">
                  <a:moveTo>
                    <a:pt x="606" y="1"/>
                  </a:moveTo>
                  <a:lnTo>
                    <a:pt x="26" y="1"/>
                  </a:lnTo>
                  <a:cubicBezTo>
                    <a:pt x="0" y="163"/>
                    <a:pt x="219" y="211"/>
                    <a:pt x="606"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7"/>
            <p:cNvSpPr/>
            <p:nvPr/>
          </p:nvSpPr>
          <p:spPr>
            <a:xfrm>
              <a:off x="168430" y="4229134"/>
              <a:ext cx="23950" cy="6022"/>
            </a:xfrm>
            <a:custGeom>
              <a:rect b="b" l="l" r="r" t="t"/>
              <a:pathLst>
                <a:path extrusionOk="0" h="200" w="671">
                  <a:moveTo>
                    <a:pt x="580" y="7"/>
                  </a:moveTo>
                  <a:cubicBezTo>
                    <a:pt x="247" y="0"/>
                    <a:pt x="84" y="76"/>
                    <a:pt x="0" y="188"/>
                  </a:cubicBezTo>
                  <a:cubicBezTo>
                    <a:pt x="302" y="178"/>
                    <a:pt x="670" y="200"/>
                    <a:pt x="580" y="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7"/>
            <p:cNvSpPr/>
            <p:nvPr/>
          </p:nvSpPr>
          <p:spPr>
            <a:xfrm>
              <a:off x="2725286" y="4228532"/>
              <a:ext cx="14134" cy="4276"/>
            </a:xfrm>
            <a:custGeom>
              <a:rect b="b" l="l" r="r" t="t"/>
              <a:pathLst>
                <a:path extrusionOk="0" h="142" w="396">
                  <a:moveTo>
                    <a:pt x="293" y="27"/>
                  </a:moveTo>
                  <a:cubicBezTo>
                    <a:pt x="242" y="1"/>
                    <a:pt x="0" y="70"/>
                    <a:pt x="103" y="117"/>
                  </a:cubicBezTo>
                  <a:cubicBezTo>
                    <a:pt x="156" y="142"/>
                    <a:pt x="396" y="71"/>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7"/>
            <p:cNvSpPr/>
            <p:nvPr/>
          </p:nvSpPr>
          <p:spPr>
            <a:xfrm>
              <a:off x="6944704" y="4225792"/>
              <a:ext cx="14134" cy="4276"/>
            </a:xfrm>
            <a:custGeom>
              <a:rect b="b" l="l" r="r" t="t"/>
              <a:pathLst>
                <a:path extrusionOk="0" h="142" w="396">
                  <a:moveTo>
                    <a:pt x="99" y="118"/>
                  </a:moveTo>
                  <a:cubicBezTo>
                    <a:pt x="155" y="141"/>
                    <a:pt x="396" y="73"/>
                    <a:pt x="293" y="25"/>
                  </a:cubicBezTo>
                  <a:cubicBezTo>
                    <a:pt x="239" y="0"/>
                    <a:pt x="0" y="69"/>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
            <p:cNvSpPr/>
            <p:nvPr/>
          </p:nvSpPr>
          <p:spPr>
            <a:xfrm>
              <a:off x="5251376" y="4225792"/>
              <a:ext cx="14099" cy="4276"/>
            </a:xfrm>
            <a:custGeom>
              <a:rect b="b" l="l" r="r" t="t"/>
              <a:pathLst>
                <a:path extrusionOk="0" h="142" w="395">
                  <a:moveTo>
                    <a:pt x="294" y="25"/>
                  </a:moveTo>
                  <a:cubicBezTo>
                    <a:pt x="241" y="0"/>
                    <a:pt x="1" y="69"/>
                    <a:pt x="102" y="118"/>
                  </a:cubicBezTo>
                  <a:cubicBezTo>
                    <a:pt x="155" y="141"/>
                    <a:pt x="395"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7"/>
            <p:cNvSpPr/>
            <p:nvPr/>
          </p:nvSpPr>
          <p:spPr>
            <a:xfrm>
              <a:off x="1882281" y="4212845"/>
              <a:ext cx="39797" cy="13670"/>
            </a:xfrm>
            <a:custGeom>
              <a:rect b="b" l="l" r="r" t="t"/>
              <a:pathLst>
                <a:path extrusionOk="0" h="454" w="1115">
                  <a:moveTo>
                    <a:pt x="579" y="1"/>
                  </a:moveTo>
                  <a:cubicBezTo>
                    <a:pt x="405" y="161"/>
                    <a:pt x="112" y="266"/>
                    <a:pt x="1" y="454"/>
                  </a:cubicBezTo>
                  <a:cubicBezTo>
                    <a:pt x="388" y="449"/>
                    <a:pt x="1114" y="142"/>
                    <a:pt x="5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7"/>
            <p:cNvSpPr/>
            <p:nvPr/>
          </p:nvSpPr>
          <p:spPr>
            <a:xfrm>
              <a:off x="1720382" y="4223022"/>
              <a:ext cx="14170" cy="4336"/>
            </a:xfrm>
            <a:custGeom>
              <a:rect b="b" l="l" r="r" t="t"/>
              <a:pathLst>
                <a:path extrusionOk="0" h="144" w="397">
                  <a:moveTo>
                    <a:pt x="101" y="117"/>
                  </a:moveTo>
                  <a:cubicBezTo>
                    <a:pt x="155" y="143"/>
                    <a:pt x="396" y="74"/>
                    <a:pt x="292" y="27"/>
                  </a:cubicBezTo>
                  <a:cubicBezTo>
                    <a:pt x="241" y="1"/>
                    <a:pt x="1"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7"/>
            <p:cNvSpPr/>
            <p:nvPr/>
          </p:nvSpPr>
          <p:spPr>
            <a:xfrm>
              <a:off x="1142210" y="4220312"/>
              <a:ext cx="14134" cy="4276"/>
            </a:xfrm>
            <a:custGeom>
              <a:rect b="b" l="l" r="r" t="t"/>
              <a:pathLst>
                <a:path extrusionOk="0" h="142" w="396">
                  <a:moveTo>
                    <a:pt x="102" y="117"/>
                  </a:moveTo>
                  <a:cubicBezTo>
                    <a:pt x="153" y="142"/>
                    <a:pt x="396" y="73"/>
                    <a:pt x="291" y="27"/>
                  </a:cubicBezTo>
                  <a:cubicBezTo>
                    <a:pt x="240" y="1"/>
                    <a:pt x="0" y="70"/>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
            <p:cNvSpPr/>
            <p:nvPr/>
          </p:nvSpPr>
          <p:spPr>
            <a:xfrm>
              <a:off x="2787390" y="4217572"/>
              <a:ext cx="13884" cy="4276"/>
            </a:xfrm>
            <a:custGeom>
              <a:rect b="b" l="l" r="r" t="t"/>
              <a:pathLst>
                <a:path extrusionOk="0" h="142" w="389">
                  <a:moveTo>
                    <a:pt x="98" y="117"/>
                  </a:moveTo>
                  <a:cubicBezTo>
                    <a:pt x="150" y="141"/>
                    <a:pt x="388" y="72"/>
                    <a:pt x="291" y="25"/>
                  </a:cubicBezTo>
                  <a:cubicBezTo>
                    <a:pt x="237" y="0"/>
                    <a:pt x="0" y="70"/>
                    <a:pt x="98"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
            <p:cNvSpPr/>
            <p:nvPr/>
          </p:nvSpPr>
          <p:spPr>
            <a:xfrm>
              <a:off x="2921663" y="4212845"/>
              <a:ext cx="13813" cy="5510"/>
            </a:xfrm>
            <a:custGeom>
              <a:rect b="b" l="l" r="r" t="t"/>
              <a:pathLst>
                <a:path extrusionOk="0" h="183" w="387">
                  <a:moveTo>
                    <a:pt x="387" y="1"/>
                  </a:moveTo>
                  <a:lnTo>
                    <a:pt x="0" y="1"/>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
            <p:cNvSpPr/>
            <p:nvPr/>
          </p:nvSpPr>
          <p:spPr>
            <a:xfrm>
              <a:off x="6610914" y="4209774"/>
              <a:ext cx="6996" cy="6203"/>
            </a:xfrm>
            <a:custGeom>
              <a:rect b="b" l="l" r="r" t="t"/>
              <a:pathLst>
                <a:path extrusionOk="0" h="206" w="196">
                  <a:moveTo>
                    <a:pt x="195" y="103"/>
                  </a:moveTo>
                  <a:cubicBezTo>
                    <a:pt x="195" y="53"/>
                    <a:pt x="39" y="1"/>
                    <a:pt x="3" y="103"/>
                  </a:cubicBezTo>
                  <a:cubicBezTo>
                    <a:pt x="1" y="154"/>
                    <a:pt x="160" y="206"/>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
            <p:cNvSpPr/>
            <p:nvPr/>
          </p:nvSpPr>
          <p:spPr>
            <a:xfrm>
              <a:off x="4277596" y="4209774"/>
              <a:ext cx="6889" cy="6203"/>
            </a:xfrm>
            <a:custGeom>
              <a:rect b="b" l="l" r="r" t="t"/>
              <a:pathLst>
                <a:path extrusionOk="0" h="206" w="193">
                  <a:moveTo>
                    <a:pt x="193" y="103"/>
                  </a:moveTo>
                  <a:cubicBezTo>
                    <a:pt x="193" y="53"/>
                    <a:pt x="39" y="1"/>
                    <a:pt x="1" y="103"/>
                  </a:cubicBezTo>
                  <a:cubicBezTo>
                    <a:pt x="1" y="154"/>
                    <a:pt x="156"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
            <p:cNvSpPr/>
            <p:nvPr/>
          </p:nvSpPr>
          <p:spPr>
            <a:xfrm>
              <a:off x="591664" y="4212062"/>
              <a:ext cx="13991" cy="4306"/>
            </a:xfrm>
            <a:custGeom>
              <a:rect b="b" l="l" r="r" t="t"/>
              <a:pathLst>
                <a:path extrusionOk="0" h="143" w="392">
                  <a:moveTo>
                    <a:pt x="293" y="27"/>
                  </a:moveTo>
                  <a:cubicBezTo>
                    <a:pt x="238" y="1"/>
                    <a:pt x="0" y="70"/>
                    <a:pt x="99" y="117"/>
                  </a:cubicBezTo>
                  <a:cubicBezTo>
                    <a:pt x="152" y="143"/>
                    <a:pt x="392" y="75"/>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
            <p:cNvSpPr/>
            <p:nvPr/>
          </p:nvSpPr>
          <p:spPr>
            <a:xfrm>
              <a:off x="5530380" y="4204686"/>
              <a:ext cx="20666" cy="8190"/>
            </a:xfrm>
            <a:custGeom>
              <a:rect b="b" l="l" r="r" t="t"/>
              <a:pathLst>
                <a:path extrusionOk="0" h="272" w="579">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
            <p:cNvSpPr/>
            <p:nvPr/>
          </p:nvSpPr>
          <p:spPr>
            <a:xfrm>
              <a:off x="4899633" y="4204294"/>
              <a:ext cx="33480" cy="15778"/>
            </a:xfrm>
            <a:custGeom>
              <a:rect b="b" l="l" r="r" t="t"/>
              <a:pathLst>
                <a:path extrusionOk="0" h="524" w="938">
                  <a:moveTo>
                    <a:pt x="893" y="196"/>
                  </a:moveTo>
                  <a:cubicBezTo>
                    <a:pt x="938" y="139"/>
                    <a:pt x="601" y="0"/>
                    <a:pt x="509" y="15"/>
                  </a:cubicBezTo>
                  <a:cubicBezTo>
                    <a:pt x="0" y="86"/>
                    <a:pt x="632" y="524"/>
                    <a:pt x="893" y="1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
            <p:cNvSpPr/>
            <p:nvPr/>
          </p:nvSpPr>
          <p:spPr>
            <a:xfrm>
              <a:off x="471275" y="4195864"/>
              <a:ext cx="40333" cy="14754"/>
            </a:xfrm>
            <a:custGeom>
              <a:rect b="b" l="l" r="r" t="t"/>
              <a:pathLst>
                <a:path extrusionOk="0" h="490" w="1130">
                  <a:moveTo>
                    <a:pt x="770" y="385"/>
                  </a:moveTo>
                  <a:cubicBezTo>
                    <a:pt x="1129" y="81"/>
                    <a:pt x="78" y="1"/>
                    <a:pt x="0" y="202"/>
                  </a:cubicBezTo>
                  <a:cubicBezTo>
                    <a:pt x="302" y="242"/>
                    <a:pt x="165" y="489"/>
                    <a:pt x="770" y="3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7"/>
            <p:cNvSpPr/>
            <p:nvPr/>
          </p:nvSpPr>
          <p:spPr>
            <a:xfrm>
              <a:off x="877448" y="4185507"/>
              <a:ext cx="50398" cy="17464"/>
            </a:xfrm>
            <a:custGeom>
              <a:rect b="b" l="l" r="r" t="t"/>
              <a:pathLst>
                <a:path extrusionOk="0" h="580" w="1412">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
            <p:cNvSpPr/>
            <p:nvPr/>
          </p:nvSpPr>
          <p:spPr>
            <a:xfrm>
              <a:off x="1244325" y="4182797"/>
              <a:ext cx="72027" cy="13941"/>
            </a:xfrm>
            <a:custGeom>
              <a:rect b="b" l="l" r="r" t="t"/>
              <a:pathLst>
                <a:path extrusionOk="0" h="463" w="2018">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
            <p:cNvSpPr/>
            <p:nvPr/>
          </p:nvSpPr>
          <p:spPr>
            <a:xfrm>
              <a:off x="6745044" y="4190204"/>
              <a:ext cx="14027" cy="4276"/>
            </a:xfrm>
            <a:custGeom>
              <a:rect b="b" l="l" r="r" t="t"/>
              <a:pathLst>
                <a:path extrusionOk="0" h="142" w="393">
                  <a:moveTo>
                    <a:pt x="99" y="117"/>
                  </a:moveTo>
                  <a:cubicBezTo>
                    <a:pt x="155" y="142"/>
                    <a:pt x="392" y="73"/>
                    <a:pt x="292" y="27"/>
                  </a:cubicBezTo>
                  <a:cubicBezTo>
                    <a:pt x="242" y="1"/>
                    <a:pt x="1" y="71"/>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7"/>
            <p:cNvSpPr/>
            <p:nvPr/>
          </p:nvSpPr>
          <p:spPr>
            <a:xfrm>
              <a:off x="6665987" y="4185507"/>
              <a:ext cx="13884" cy="5540"/>
            </a:xfrm>
            <a:custGeom>
              <a:rect b="b" l="l" r="r" t="t"/>
              <a:pathLst>
                <a:path extrusionOk="0" h="184" w="389">
                  <a:moveTo>
                    <a:pt x="1" y="183"/>
                  </a:moveTo>
                  <a:lnTo>
                    <a:pt x="388" y="183"/>
                  </a:lnTo>
                  <a:lnTo>
                    <a:pt x="388"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7"/>
            <p:cNvSpPr/>
            <p:nvPr/>
          </p:nvSpPr>
          <p:spPr>
            <a:xfrm>
              <a:off x="5289353" y="4184965"/>
              <a:ext cx="13813" cy="6775"/>
            </a:xfrm>
            <a:custGeom>
              <a:rect b="b" l="l" r="r" t="t"/>
              <a:pathLst>
                <a:path extrusionOk="0" h="225" w="387">
                  <a:moveTo>
                    <a:pt x="387" y="110"/>
                  </a:moveTo>
                  <a:cubicBezTo>
                    <a:pt x="346" y="0"/>
                    <a:pt x="174" y="55"/>
                    <a:pt x="1" y="110"/>
                  </a:cubicBezTo>
                  <a:cubicBezTo>
                    <a:pt x="6" y="201"/>
                    <a:pt x="341" y="225"/>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7"/>
            <p:cNvSpPr/>
            <p:nvPr/>
          </p:nvSpPr>
          <p:spPr>
            <a:xfrm>
              <a:off x="8061217" y="4174607"/>
              <a:ext cx="44687" cy="16440"/>
            </a:xfrm>
            <a:custGeom>
              <a:rect b="b" l="l" r="r" t="t"/>
              <a:pathLst>
                <a:path extrusionOk="0" h="546" w="1252">
                  <a:moveTo>
                    <a:pt x="638" y="1"/>
                  </a:moveTo>
                  <a:cubicBezTo>
                    <a:pt x="615" y="172"/>
                    <a:pt x="1" y="63"/>
                    <a:pt x="59" y="272"/>
                  </a:cubicBezTo>
                  <a:cubicBezTo>
                    <a:pt x="396" y="545"/>
                    <a:pt x="1251" y="142"/>
                    <a:pt x="6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
            <p:cNvSpPr/>
            <p:nvPr/>
          </p:nvSpPr>
          <p:spPr>
            <a:xfrm>
              <a:off x="6738263" y="4182074"/>
              <a:ext cx="13956" cy="4246"/>
            </a:xfrm>
            <a:custGeom>
              <a:rect b="b" l="l" r="r" t="t"/>
              <a:pathLst>
                <a:path extrusionOk="0" h="141" w="391">
                  <a:moveTo>
                    <a:pt x="289" y="24"/>
                  </a:moveTo>
                  <a:cubicBezTo>
                    <a:pt x="238" y="1"/>
                    <a:pt x="0" y="69"/>
                    <a:pt x="99" y="114"/>
                  </a:cubicBezTo>
                  <a:cubicBezTo>
                    <a:pt x="150" y="140"/>
                    <a:pt x="390" y="73"/>
                    <a:pt x="289"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7"/>
            <p:cNvSpPr/>
            <p:nvPr/>
          </p:nvSpPr>
          <p:spPr>
            <a:xfrm>
              <a:off x="9130223" y="4177377"/>
              <a:ext cx="13777" cy="5450"/>
            </a:xfrm>
            <a:custGeom>
              <a:rect b="b" l="l" r="r" t="t"/>
              <a:pathLst>
                <a:path extrusionOk="0" h="181" w="386">
                  <a:moveTo>
                    <a:pt x="386" y="0"/>
                  </a:moveTo>
                  <a:lnTo>
                    <a:pt x="0" y="0"/>
                  </a:lnTo>
                  <a:lnTo>
                    <a:pt x="0" y="180"/>
                  </a:lnTo>
                  <a:lnTo>
                    <a:pt x="386" y="18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7"/>
            <p:cNvSpPr/>
            <p:nvPr/>
          </p:nvSpPr>
          <p:spPr>
            <a:xfrm>
              <a:off x="5896614" y="4167472"/>
              <a:ext cx="22165" cy="16199"/>
            </a:xfrm>
            <a:custGeom>
              <a:rect b="b" l="l" r="r" t="t"/>
              <a:pathLst>
                <a:path extrusionOk="0" h="538" w="621">
                  <a:moveTo>
                    <a:pt x="345" y="509"/>
                  </a:moveTo>
                  <a:cubicBezTo>
                    <a:pt x="404" y="388"/>
                    <a:pt x="620" y="336"/>
                    <a:pt x="537" y="146"/>
                  </a:cubicBezTo>
                  <a:cubicBezTo>
                    <a:pt x="0" y="0"/>
                    <a:pt x="4" y="538"/>
                    <a:pt x="345" y="5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
            <p:cNvSpPr/>
            <p:nvPr/>
          </p:nvSpPr>
          <p:spPr>
            <a:xfrm>
              <a:off x="5464814" y="4176564"/>
              <a:ext cx="14134" cy="4276"/>
            </a:xfrm>
            <a:custGeom>
              <a:rect b="b" l="l" r="r" t="t"/>
              <a:pathLst>
                <a:path extrusionOk="0" h="142" w="396">
                  <a:moveTo>
                    <a:pt x="293" y="27"/>
                  </a:moveTo>
                  <a:cubicBezTo>
                    <a:pt x="239" y="1"/>
                    <a:pt x="0" y="70"/>
                    <a:pt x="101" y="118"/>
                  </a:cubicBezTo>
                  <a:cubicBezTo>
                    <a:pt x="151" y="142"/>
                    <a:pt x="396" y="73"/>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7"/>
            <p:cNvSpPr/>
            <p:nvPr/>
          </p:nvSpPr>
          <p:spPr>
            <a:xfrm>
              <a:off x="2591620" y="4167472"/>
              <a:ext cx="47792" cy="17434"/>
            </a:xfrm>
            <a:custGeom>
              <a:rect b="b" l="l" r="r" t="t"/>
              <a:pathLst>
                <a:path extrusionOk="0" h="579" w="1339">
                  <a:moveTo>
                    <a:pt x="182" y="329"/>
                  </a:moveTo>
                  <a:cubicBezTo>
                    <a:pt x="479" y="578"/>
                    <a:pt x="1315" y="324"/>
                    <a:pt x="1338" y="146"/>
                  </a:cubicBezTo>
                  <a:cubicBezTo>
                    <a:pt x="943" y="201"/>
                    <a:pt x="0" y="0"/>
                    <a:pt x="182" y="3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7"/>
            <p:cNvSpPr/>
            <p:nvPr/>
          </p:nvSpPr>
          <p:spPr>
            <a:xfrm>
              <a:off x="1494988" y="4162444"/>
              <a:ext cx="26484" cy="12195"/>
            </a:xfrm>
            <a:custGeom>
              <a:rect b="b" l="l" r="r" t="t"/>
              <a:pathLst>
                <a:path extrusionOk="0" h="405" w="742">
                  <a:moveTo>
                    <a:pt x="438" y="405"/>
                  </a:moveTo>
                  <a:cubicBezTo>
                    <a:pt x="742" y="269"/>
                    <a:pt x="652" y="0"/>
                    <a:pt x="53" y="41"/>
                  </a:cubicBezTo>
                  <a:cubicBezTo>
                    <a:pt x="0" y="248"/>
                    <a:pt x="100" y="381"/>
                    <a:pt x="438" y="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
            <p:cNvSpPr/>
            <p:nvPr/>
          </p:nvSpPr>
          <p:spPr>
            <a:xfrm>
              <a:off x="8940771" y="4168405"/>
              <a:ext cx="14063" cy="4276"/>
            </a:xfrm>
            <a:custGeom>
              <a:rect b="b" l="l" r="r" t="t"/>
              <a:pathLst>
                <a:path extrusionOk="0" h="142" w="394">
                  <a:moveTo>
                    <a:pt x="100" y="115"/>
                  </a:moveTo>
                  <a:cubicBezTo>
                    <a:pt x="154" y="141"/>
                    <a:pt x="394" y="72"/>
                    <a:pt x="295" y="25"/>
                  </a:cubicBezTo>
                  <a:cubicBezTo>
                    <a:pt x="242" y="0"/>
                    <a:pt x="1" y="67"/>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
            <p:cNvSpPr/>
            <p:nvPr/>
          </p:nvSpPr>
          <p:spPr>
            <a:xfrm>
              <a:off x="8995808" y="4165665"/>
              <a:ext cx="14063" cy="4276"/>
            </a:xfrm>
            <a:custGeom>
              <a:rect b="b" l="l" r="r" t="t"/>
              <a:pathLst>
                <a:path extrusionOk="0" h="142" w="394">
                  <a:moveTo>
                    <a:pt x="294" y="25"/>
                  </a:moveTo>
                  <a:cubicBezTo>
                    <a:pt x="239" y="0"/>
                    <a:pt x="1" y="69"/>
                    <a:pt x="100" y="116"/>
                  </a:cubicBezTo>
                  <a:cubicBezTo>
                    <a:pt x="155" y="141"/>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
            <p:cNvSpPr/>
            <p:nvPr/>
          </p:nvSpPr>
          <p:spPr>
            <a:xfrm>
              <a:off x="6961944" y="4156030"/>
              <a:ext cx="26591" cy="15326"/>
            </a:xfrm>
            <a:custGeom>
              <a:rect b="b" l="l" r="r" t="t"/>
              <a:pathLst>
                <a:path extrusionOk="0" h="509" w="745">
                  <a:moveTo>
                    <a:pt x="0" y="436"/>
                  </a:moveTo>
                  <a:cubicBezTo>
                    <a:pt x="744" y="508"/>
                    <a:pt x="744" y="0"/>
                    <a:pt x="0" y="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
            <p:cNvSpPr/>
            <p:nvPr/>
          </p:nvSpPr>
          <p:spPr>
            <a:xfrm>
              <a:off x="2673854" y="4162955"/>
              <a:ext cx="13706" cy="7437"/>
            </a:xfrm>
            <a:custGeom>
              <a:rect b="b" l="l" r="r" t="t"/>
              <a:pathLst>
                <a:path extrusionOk="0" h="247" w="384">
                  <a:moveTo>
                    <a:pt x="384" y="115"/>
                  </a:moveTo>
                  <a:cubicBezTo>
                    <a:pt x="383" y="24"/>
                    <a:pt x="47" y="0"/>
                    <a:pt x="0" y="115"/>
                  </a:cubicBezTo>
                  <a:cubicBezTo>
                    <a:pt x="216" y="104"/>
                    <a:pt x="299" y="247"/>
                    <a:pt x="384"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
            <p:cNvSpPr/>
            <p:nvPr/>
          </p:nvSpPr>
          <p:spPr>
            <a:xfrm>
              <a:off x="920207" y="4147209"/>
              <a:ext cx="41725" cy="18819"/>
            </a:xfrm>
            <a:custGeom>
              <a:rect b="b" l="l" r="r" t="t"/>
              <a:pathLst>
                <a:path extrusionOk="0" h="625" w="1169">
                  <a:moveTo>
                    <a:pt x="727" y="547"/>
                  </a:moveTo>
                  <a:cubicBezTo>
                    <a:pt x="1169" y="340"/>
                    <a:pt x="598" y="147"/>
                    <a:pt x="342" y="1"/>
                  </a:cubicBezTo>
                  <a:cubicBezTo>
                    <a:pt x="46" y="141"/>
                    <a:pt x="0" y="625"/>
                    <a:pt x="727" y="5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
            <p:cNvSpPr/>
            <p:nvPr/>
          </p:nvSpPr>
          <p:spPr>
            <a:xfrm>
              <a:off x="6187502" y="4154676"/>
              <a:ext cx="14063" cy="4336"/>
            </a:xfrm>
            <a:custGeom>
              <a:rect b="b" l="l" r="r" t="t"/>
              <a:pathLst>
                <a:path extrusionOk="0" h="144" w="394">
                  <a:moveTo>
                    <a:pt x="296" y="27"/>
                  </a:moveTo>
                  <a:cubicBezTo>
                    <a:pt x="240" y="1"/>
                    <a:pt x="1" y="70"/>
                    <a:pt x="101" y="117"/>
                  </a:cubicBezTo>
                  <a:cubicBezTo>
                    <a:pt x="152" y="143"/>
                    <a:pt x="394" y="73"/>
                    <a:pt x="296"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7"/>
            <p:cNvSpPr/>
            <p:nvPr/>
          </p:nvSpPr>
          <p:spPr>
            <a:xfrm>
              <a:off x="6107624" y="4152719"/>
              <a:ext cx="21594" cy="6444"/>
            </a:xfrm>
            <a:custGeom>
              <a:rect b="b" l="l" r="r" t="t"/>
              <a:pathLst>
                <a:path extrusionOk="0" h="214" w="605">
                  <a:moveTo>
                    <a:pt x="605" y="182"/>
                  </a:moveTo>
                  <a:lnTo>
                    <a:pt x="605" y="1"/>
                  </a:lnTo>
                  <a:lnTo>
                    <a:pt x="28" y="1"/>
                  </a:lnTo>
                  <a:cubicBezTo>
                    <a:pt x="0" y="162"/>
                    <a:pt x="217" y="213"/>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7"/>
            <p:cNvSpPr/>
            <p:nvPr/>
          </p:nvSpPr>
          <p:spPr>
            <a:xfrm>
              <a:off x="1442165" y="4143024"/>
              <a:ext cx="20273" cy="13580"/>
            </a:xfrm>
            <a:custGeom>
              <a:rect b="b" l="l" r="r" t="t"/>
              <a:pathLst>
                <a:path extrusionOk="0" h="451" w="568">
                  <a:moveTo>
                    <a:pt x="375" y="414"/>
                  </a:moveTo>
                  <a:cubicBezTo>
                    <a:pt x="386" y="359"/>
                    <a:pt x="402" y="306"/>
                    <a:pt x="568" y="323"/>
                  </a:cubicBezTo>
                  <a:lnTo>
                    <a:pt x="568" y="142"/>
                  </a:lnTo>
                  <a:cubicBezTo>
                    <a:pt x="94" y="0"/>
                    <a:pt x="0" y="451"/>
                    <a:pt x="375" y="4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7"/>
            <p:cNvSpPr/>
            <p:nvPr/>
          </p:nvSpPr>
          <p:spPr>
            <a:xfrm>
              <a:off x="5299596" y="4149196"/>
              <a:ext cx="14063" cy="4306"/>
            </a:xfrm>
            <a:custGeom>
              <a:rect b="b" l="l" r="r" t="t"/>
              <a:pathLst>
                <a:path extrusionOk="0" h="143" w="394">
                  <a:moveTo>
                    <a:pt x="294" y="26"/>
                  </a:moveTo>
                  <a:cubicBezTo>
                    <a:pt x="241" y="0"/>
                    <a:pt x="1" y="71"/>
                    <a:pt x="100" y="116"/>
                  </a:cubicBezTo>
                  <a:cubicBezTo>
                    <a:pt x="156" y="142"/>
                    <a:pt x="394" y="75"/>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
            <p:cNvSpPr/>
            <p:nvPr/>
          </p:nvSpPr>
          <p:spPr>
            <a:xfrm>
              <a:off x="138877" y="4144499"/>
              <a:ext cx="22629" cy="8250"/>
            </a:xfrm>
            <a:custGeom>
              <a:rect b="b" l="l" r="r" t="t"/>
              <a:pathLst>
                <a:path extrusionOk="0" h="274" w="634">
                  <a:moveTo>
                    <a:pt x="634" y="274"/>
                  </a:moveTo>
                  <a:lnTo>
                    <a:pt x="634" y="1"/>
                  </a:lnTo>
                  <a:lnTo>
                    <a:pt x="248" y="1"/>
                  </a:lnTo>
                  <a:cubicBezTo>
                    <a:pt x="240" y="120"/>
                    <a:pt x="1" y="129"/>
                    <a:pt x="57"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
            <p:cNvSpPr/>
            <p:nvPr/>
          </p:nvSpPr>
          <p:spPr>
            <a:xfrm>
              <a:off x="8483130" y="4144168"/>
              <a:ext cx="6996" cy="6173"/>
            </a:xfrm>
            <a:custGeom>
              <a:rect b="b" l="l" r="r" t="t"/>
              <a:pathLst>
                <a:path extrusionOk="0" h="205" w="196">
                  <a:moveTo>
                    <a:pt x="194" y="102"/>
                  </a:moveTo>
                  <a:cubicBezTo>
                    <a:pt x="195" y="52"/>
                    <a:pt x="39" y="0"/>
                    <a:pt x="1" y="102"/>
                  </a:cubicBezTo>
                  <a:cubicBezTo>
                    <a:pt x="1" y="153"/>
                    <a:pt x="157" y="205"/>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7"/>
            <p:cNvSpPr/>
            <p:nvPr/>
          </p:nvSpPr>
          <p:spPr>
            <a:xfrm>
              <a:off x="5337537" y="4139049"/>
              <a:ext cx="22665" cy="13700"/>
            </a:xfrm>
            <a:custGeom>
              <a:rect b="b" l="l" r="r" t="t"/>
              <a:pathLst>
                <a:path extrusionOk="0" h="455" w="635">
                  <a:moveTo>
                    <a:pt x="581" y="363"/>
                  </a:moveTo>
                  <a:cubicBezTo>
                    <a:pt x="635" y="157"/>
                    <a:pt x="535" y="21"/>
                    <a:pt x="196" y="0"/>
                  </a:cubicBezTo>
                  <a:cubicBezTo>
                    <a:pt x="240" y="161"/>
                    <a:pt x="0" y="455"/>
                    <a:pt x="581"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
            <p:cNvSpPr/>
            <p:nvPr/>
          </p:nvSpPr>
          <p:spPr>
            <a:xfrm>
              <a:off x="4020400" y="4128120"/>
              <a:ext cx="57322" cy="21890"/>
            </a:xfrm>
            <a:custGeom>
              <a:rect b="b" l="l" r="r" t="t"/>
              <a:pathLst>
                <a:path extrusionOk="0" h="727" w="1606">
                  <a:moveTo>
                    <a:pt x="1035" y="726"/>
                  </a:moveTo>
                  <a:cubicBezTo>
                    <a:pt x="1606" y="370"/>
                    <a:pt x="631" y="111"/>
                    <a:pt x="72" y="0"/>
                  </a:cubicBezTo>
                  <a:cubicBezTo>
                    <a:pt x="0" y="429"/>
                    <a:pt x="418" y="624"/>
                    <a:pt x="1035" y="7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
            <p:cNvSpPr/>
            <p:nvPr/>
          </p:nvSpPr>
          <p:spPr>
            <a:xfrm>
              <a:off x="8507222" y="4141036"/>
              <a:ext cx="14027" cy="4246"/>
            </a:xfrm>
            <a:custGeom>
              <a:rect b="b" l="l" r="r" t="t"/>
              <a:pathLst>
                <a:path extrusionOk="0" h="141" w="393">
                  <a:moveTo>
                    <a:pt x="100" y="115"/>
                  </a:moveTo>
                  <a:cubicBezTo>
                    <a:pt x="153" y="141"/>
                    <a:pt x="392" y="71"/>
                    <a:pt x="292" y="26"/>
                  </a:cubicBezTo>
                  <a:cubicBezTo>
                    <a:pt x="237" y="1"/>
                    <a:pt x="1" y="69"/>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
            <p:cNvSpPr/>
            <p:nvPr/>
          </p:nvSpPr>
          <p:spPr>
            <a:xfrm>
              <a:off x="632888" y="4141036"/>
              <a:ext cx="14099" cy="4246"/>
            </a:xfrm>
            <a:custGeom>
              <a:rect b="b" l="l" r="r" t="t"/>
              <a:pathLst>
                <a:path extrusionOk="0" h="141" w="395">
                  <a:moveTo>
                    <a:pt x="101" y="115"/>
                  </a:moveTo>
                  <a:cubicBezTo>
                    <a:pt x="154" y="141"/>
                    <a:pt x="395" y="71"/>
                    <a:pt x="295" y="26"/>
                  </a:cubicBezTo>
                  <a:cubicBezTo>
                    <a:pt x="242" y="1"/>
                    <a:pt x="0" y="69"/>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7"/>
            <p:cNvSpPr/>
            <p:nvPr/>
          </p:nvSpPr>
          <p:spPr>
            <a:xfrm>
              <a:off x="5251376" y="4138297"/>
              <a:ext cx="14099" cy="4246"/>
            </a:xfrm>
            <a:custGeom>
              <a:rect b="b" l="l" r="r" t="t"/>
              <a:pathLst>
                <a:path extrusionOk="0" h="141" w="395">
                  <a:moveTo>
                    <a:pt x="294" y="27"/>
                  </a:moveTo>
                  <a:cubicBezTo>
                    <a:pt x="241" y="1"/>
                    <a:pt x="1" y="71"/>
                    <a:pt x="102" y="117"/>
                  </a:cubicBezTo>
                  <a:cubicBezTo>
                    <a:pt x="155" y="140"/>
                    <a:pt x="395" y="72"/>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7"/>
            <p:cNvSpPr/>
            <p:nvPr/>
          </p:nvSpPr>
          <p:spPr>
            <a:xfrm>
              <a:off x="1710139" y="4129655"/>
              <a:ext cx="34943" cy="15236"/>
            </a:xfrm>
            <a:custGeom>
              <a:rect b="b" l="l" r="r" t="t"/>
              <a:pathLst>
                <a:path extrusionOk="0" h="506" w="979">
                  <a:moveTo>
                    <a:pt x="774" y="404"/>
                  </a:moveTo>
                  <a:cubicBezTo>
                    <a:pt x="978" y="173"/>
                    <a:pt x="123" y="0"/>
                    <a:pt x="0" y="221"/>
                  </a:cubicBezTo>
                  <a:cubicBezTo>
                    <a:pt x="306" y="261"/>
                    <a:pt x="167" y="506"/>
                    <a:pt x="774" y="4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
            <p:cNvSpPr/>
            <p:nvPr/>
          </p:nvSpPr>
          <p:spPr>
            <a:xfrm>
              <a:off x="378441" y="4135948"/>
              <a:ext cx="23950" cy="5871"/>
            </a:xfrm>
            <a:custGeom>
              <a:rect b="b" l="l" r="r" t="t"/>
              <a:pathLst>
                <a:path extrusionOk="0" h="195" w="671">
                  <a:moveTo>
                    <a:pt x="479" y="195"/>
                  </a:moveTo>
                  <a:cubicBezTo>
                    <a:pt x="479" y="103"/>
                    <a:pt x="634" y="86"/>
                    <a:pt x="671" y="12"/>
                  </a:cubicBezTo>
                  <a:cubicBezTo>
                    <a:pt x="368" y="21"/>
                    <a:pt x="1" y="0"/>
                    <a:pt x="92"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
            <p:cNvSpPr/>
            <p:nvPr/>
          </p:nvSpPr>
          <p:spPr>
            <a:xfrm>
              <a:off x="2618818" y="4136339"/>
              <a:ext cx="13777" cy="2770"/>
            </a:xfrm>
            <a:custGeom>
              <a:rect b="b" l="l" r="r" t="t"/>
              <a:pathLst>
                <a:path extrusionOk="0" h="92" w="386">
                  <a:moveTo>
                    <a:pt x="1" y="92"/>
                  </a:moveTo>
                  <a:cubicBezTo>
                    <a:pt x="148" y="71"/>
                    <a:pt x="378" y="88"/>
                    <a:pt x="386" y="0"/>
                  </a:cubicBezTo>
                  <a:cubicBezTo>
                    <a:pt x="237" y="21"/>
                    <a:pt x="3" y="2"/>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
            <p:cNvSpPr/>
            <p:nvPr/>
          </p:nvSpPr>
          <p:spPr>
            <a:xfrm>
              <a:off x="1988821" y="4135557"/>
              <a:ext cx="14134" cy="4306"/>
            </a:xfrm>
            <a:custGeom>
              <a:rect b="b" l="l" r="r" t="t"/>
              <a:pathLst>
                <a:path extrusionOk="0" h="143" w="396">
                  <a:moveTo>
                    <a:pt x="295" y="25"/>
                  </a:moveTo>
                  <a:cubicBezTo>
                    <a:pt x="240" y="0"/>
                    <a:pt x="1" y="68"/>
                    <a:pt x="101" y="116"/>
                  </a:cubicBezTo>
                  <a:cubicBezTo>
                    <a:pt x="154" y="142"/>
                    <a:pt x="395"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
            <p:cNvSpPr/>
            <p:nvPr/>
          </p:nvSpPr>
          <p:spPr>
            <a:xfrm>
              <a:off x="7068591" y="4124597"/>
              <a:ext cx="13991" cy="4306"/>
            </a:xfrm>
            <a:custGeom>
              <a:rect b="b" l="l" r="r" t="t"/>
              <a:pathLst>
                <a:path extrusionOk="0" h="143" w="392">
                  <a:moveTo>
                    <a:pt x="99" y="117"/>
                  </a:moveTo>
                  <a:cubicBezTo>
                    <a:pt x="153" y="142"/>
                    <a:pt x="392" y="73"/>
                    <a:pt x="294" y="26"/>
                  </a:cubicBezTo>
                  <a:cubicBezTo>
                    <a:pt x="242" y="0"/>
                    <a:pt x="0"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
            <p:cNvSpPr/>
            <p:nvPr/>
          </p:nvSpPr>
          <p:spPr>
            <a:xfrm>
              <a:off x="5557791" y="4117160"/>
              <a:ext cx="33729" cy="17313"/>
            </a:xfrm>
            <a:custGeom>
              <a:rect b="b" l="l" r="r" t="t"/>
              <a:pathLst>
                <a:path extrusionOk="0" h="575" w="945">
                  <a:moveTo>
                    <a:pt x="1" y="92"/>
                  </a:moveTo>
                  <a:lnTo>
                    <a:pt x="1" y="273"/>
                  </a:lnTo>
                  <a:cubicBezTo>
                    <a:pt x="359" y="575"/>
                    <a:pt x="945" y="0"/>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
            <p:cNvSpPr/>
            <p:nvPr/>
          </p:nvSpPr>
          <p:spPr>
            <a:xfrm>
              <a:off x="4508058" y="4124627"/>
              <a:ext cx="14134" cy="4276"/>
            </a:xfrm>
            <a:custGeom>
              <a:rect b="b" l="l" r="r" t="t"/>
              <a:pathLst>
                <a:path extrusionOk="0" h="142" w="396">
                  <a:moveTo>
                    <a:pt x="295" y="25"/>
                  </a:moveTo>
                  <a:cubicBezTo>
                    <a:pt x="242" y="0"/>
                    <a:pt x="0" y="69"/>
                    <a:pt x="99" y="116"/>
                  </a:cubicBezTo>
                  <a:cubicBezTo>
                    <a:pt x="155" y="141"/>
                    <a:pt x="396"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
            <p:cNvSpPr/>
            <p:nvPr/>
          </p:nvSpPr>
          <p:spPr>
            <a:xfrm>
              <a:off x="2549040" y="4119900"/>
              <a:ext cx="21630" cy="9545"/>
            </a:xfrm>
            <a:custGeom>
              <a:rect b="b" l="l" r="r" t="t"/>
              <a:pathLst>
                <a:path extrusionOk="0" h="317" w="606">
                  <a:moveTo>
                    <a:pt x="413" y="273"/>
                  </a:moveTo>
                  <a:cubicBezTo>
                    <a:pt x="406" y="148"/>
                    <a:pt x="504" y="75"/>
                    <a:pt x="606" y="1"/>
                  </a:cubicBezTo>
                  <a:lnTo>
                    <a:pt x="28" y="1"/>
                  </a:lnTo>
                  <a:cubicBezTo>
                    <a:pt x="42" y="144"/>
                    <a:pt x="0" y="317"/>
                    <a:pt x="413"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7"/>
            <p:cNvSpPr/>
            <p:nvPr/>
          </p:nvSpPr>
          <p:spPr>
            <a:xfrm>
              <a:off x="5299596" y="4121857"/>
              <a:ext cx="14063" cy="4336"/>
            </a:xfrm>
            <a:custGeom>
              <a:rect b="b" l="l" r="r" t="t"/>
              <a:pathLst>
                <a:path extrusionOk="0" h="144" w="394">
                  <a:moveTo>
                    <a:pt x="294" y="26"/>
                  </a:moveTo>
                  <a:cubicBezTo>
                    <a:pt x="241" y="1"/>
                    <a:pt x="1" y="70"/>
                    <a:pt x="100" y="117"/>
                  </a:cubicBezTo>
                  <a:cubicBezTo>
                    <a:pt x="156" y="143"/>
                    <a:pt x="394"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7"/>
            <p:cNvSpPr/>
            <p:nvPr/>
          </p:nvSpPr>
          <p:spPr>
            <a:xfrm>
              <a:off x="3128140" y="4119208"/>
              <a:ext cx="13813" cy="7497"/>
            </a:xfrm>
            <a:custGeom>
              <a:rect b="b" l="l" r="r" t="t"/>
              <a:pathLst>
                <a:path extrusionOk="0" h="249" w="387">
                  <a:moveTo>
                    <a:pt x="387" y="114"/>
                  </a:moveTo>
                  <a:cubicBezTo>
                    <a:pt x="384" y="22"/>
                    <a:pt x="48" y="0"/>
                    <a:pt x="1" y="114"/>
                  </a:cubicBezTo>
                  <a:cubicBezTo>
                    <a:pt x="215" y="105"/>
                    <a:pt x="302" y="248"/>
                    <a:pt x="387"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
            <p:cNvSpPr/>
            <p:nvPr/>
          </p:nvSpPr>
          <p:spPr>
            <a:xfrm>
              <a:off x="3045585" y="4119900"/>
              <a:ext cx="13742" cy="5510"/>
            </a:xfrm>
            <a:custGeom>
              <a:rect b="b" l="l" r="r" t="t"/>
              <a:pathLst>
                <a:path extrusionOk="0" h="183" w="385">
                  <a:moveTo>
                    <a:pt x="1" y="182"/>
                  </a:moveTo>
                  <a:lnTo>
                    <a:pt x="384" y="182"/>
                  </a:lnTo>
                  <a:lnTo>
                    <a:pt x="384"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
            <p:cNvSpPr/>
            <p:nvPr/>
          </p:nvSpPr>
          <p:spPr>
            <a:xfrm>
              <a:off x="2576237" y="4117160"/>
              <a:ext cx="21880" cy="8762"/>
            </a:xfrm>
            <a:custGeom>
              <a:rect b="b" l="l" r="r" t="t"/>
              <a:pathLst>
                <a:path extrusionOk="0" h="291" w="613">
                  <a:moveTo>
                    <a:pt x="613" y="273"/>
                  </a:moveTo>
                  <a:lnTo>
                    <a:pt x="613" y="0"/>
                  </a:lnTo>
                  <a:lnTo>
                    <a:pt x="36" y="0"/>
                  </a:lnTo>
                  <a:cubicBezTo>
                    <a:pt x="1" y="199"/>
                    <a:pt x="194" y="290"/>
                    <a:pt x="613"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
            <p:cNvSpPr/>
            <p:nvPr/>
          </p:nvSpPr>
          <p:spPr>
            <a:xfrm>
              <a:off x="1957983" y="4116829"/>
              <a:ext cx="6996" cy="6203"/>
            </a:xfrm>
            <a:custGeom>
              <a:rect b="b" l="l" r="r" t="t"/>
              <a:pathLst>
                <a:path extrusionOk="0" h="206" w="196">
                  <a:moveTo>
                    <a:pt x="195" y="103"/>
                  </a:moveTo>
                  <a:cubicBezTo>
                    <a:pt x="195" y="53"/>
                    <a:pt x="39" y="1"/>
                    <a:pt x="3" y="103"/>
                  </a:cubicBezTo>
                  <a:cubicBezTo>
                    <a:pt x="1" y="154"/>
                    <a:pt x="156" y="206"/>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
            <p:cNvSpPr/>
            <p:nvPr/>
          </p:nvSpPr>
          <p:spPr>
            <a:xfrm>
              <a:off x="8868638" y="4114481"/>
              <a:ext cx="13813" cy="5450"/>
            </a:xfrm>
            <a:custGeom>
              <a:rect b="b" l="l" r="r" t="t"/>
              <a:pathLst>
                <a:path extrusionOk="0" h="181" w="387">
                  <a:moveTo>
                    <a:pt x="0" y="181"/>
                  </a:moveTo>
                  <a:lnTo>
                    <a:pt x="386" y="181"/>
                  </a:lnTo>
                  <a:lnTo>
                    <a:pt x="386"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
            <p:cNvSpPr/>
            <p:nvPr/>
          </p:nvSpPr>
          <p:spPr>
            <a:xfrm>
              <a:off x="5664402" y="4110958"/>
              <a:ext cx="14063" cy="4276"/>
            </a:xfrm>
            <a:custGeom>
              <a:rect b="b" l="l" r="r" t="t"/>
              <a:pathLst>
                <a:path extrusionOk="0" h="142" w="394">
                  <a:moveTo>
                    <a:pt x="294" y="26"/>
                  </a:moveTo>
                  <a:cubicBezTo>
                    <a:pt x="239" y="0"/>
                    <a:pt x="0" y="69"/>
                    <a:pt x="102" y="118"/>
                  </a:cubicBezTo>
                  <a:cubicBezTo>
                    <a:pt x="155" y="141"/>
                    <a:pt x="393"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
            <p:cNvSpPr/>
            <p:nvPr/>
          </p:nvSpPr>
          <p:spPr>
            <a:xfrm>
              <a:off x="2563674" y="4106141"/>
              <a:ext cx="20702" cy="8280"/>
            </a:xfrm>
            <a:custGeom>
              <a:rect b="b" l="l" r="r" t="t"/>
              <a:pathLst>
                <a:path extrusionOk="0" h="275" w="58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7"/>
            <p:cNvSpPr/>
            <p:nvPr/>
          </p:nvSpPr>
          <p:spPr>
            <a:xfrm>
              <a:off x="1861579" y="4099457"/>
              <a:ext cx="28982" cy="17012"/>
            </a:xfrm>
            <a:custGeom>
              <a:rect b="b" l="l" r="r" t="t"/>
              <a:pathLst>
                <a:path extrusionOk="0" h="565" w="812">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
            <p:cNvSpPr/>
            <p:nvPr/>
          </p:nvSpPr>
          <p:spPr>
            <a:xfrm>
              <a:off x="8865068" y="4108218"/>
              <a:ext cx="14027" cy="4246"/>
            </a:xfrm>
            <a:custGeom>
              <a:rect b="b" l="l" r="r" t="t"/>
              <a:pathLst>
                <a:path extrusionOk="0" h="141" w="393">
                  <a:moveTo>
                    <a:pt x="291" y="26"/>
                  </a:moveTo>
                  <a:cubicBezTo>
                    <a:pt x="241" y="1"/>
                    <a:pt x="1" y="69"/>
                    <a:pt x="99" y="117"/>
                  </a:cubicBezTo>
                  <a:cubicBezTo>
                    <a:pt x="156" y="141"/>
                    <a:pt x="392"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
            <p:cNvSpPr/>
            <p:nvPr/>
          </p:nvSpPr>
          <p:spPr>
            <a:xfrm>
              <a:off x="8651703" y="4108218"/>
              <a:ext cx="14063" cy="4246"/>
            </a:xfrm>
            <a:custGeom>
              <a:rect b="b" l="l" r="r" t="t"/>
              <a:pathLst>
                <a:path extrusionOk="0" h="141" w="394">
                  <a:moveTo>
                    <a:pt x="100" y="117"/>
                  </a:moveTo>
                  <a:cubicBezTo>
                    <a:pt x="153" y="141"/>
                    <a:pt x="393" y="73"/>
                    <a:pt x="293" y="26"/>
                  </a:cubicBezTo>
                  <a:cubicBezTo>
                    <a:pt x="241" y="1"/>
                    <a:pt x="0" y="69"/>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7"/>
            <p:cNvSpPr/>
            <p:nvPr/>
          </p:nvSpPr>
          <p:spPr>
            <a:xfrm>
              <a:off x="5426980" y="4105870"/>
              <a:ext cx="7031" cy="6293"/>
            </a:xfrm>
            <a:custGeom>
              <a:rect b="b" l="l" r="r" t="t"/>
              <a:pathLst>
                <a:path extrusionOk="0" h="209" w="197">
                  <a:moveTo>
                    <a:pt x="3" y="104"/>
                  </a:moveTo>
                  <a:cubicBezTo>
                    <a:pt x="0" y="153"/>
                    <a:pt x="158" y="208"/>
                    <a:pt x="196" y="104"/>
                  </a:cubicBezTo>
                  <a:cubicBezTo>
                    <a:pt x="196" y="53"/>
                    <a:pt x="40" y="1"/>
                    <a:pt x="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7"/>
            <p:cNvSpPr/>
            <p:nvPr/>
          </p:nvSpPr>
          <p:spPr>
            <a:xfrm>
              <a:off x="3259236" y="4096506"/>
              <a:ext cx="20309" cy="13580"/>
            </a:xfrm>
            <a:custGeom>
              <a:rect b="b" l="l" r="r" t="t"/>
              <a:pathLst>
                <a:path extrusionOk="0" h="451" w="569">
                  <a:moveTo>
                    <a:pt x="377" y="415"/>
                  </a:moveTo>
                  <a:cubicBezTo>
                    <a:pt x="388" y="359"/>
                    <a:pt x="403" y="308"/>
                    <a:pt x="569" y="323"/>
                  </a:cubicBezTo>
                  <a:lnTo>
                    <a:pt x="569" y="142"/>
                  </a:lnTo>
                  <a:cubicBezTo>
                    <a:pt x="96" y="1"/>
                    <a:pt x="1" y="450"/>
                    <a:pt x="377" y="4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
            <p:cNvSpPr/>
            <p:nvPr/>
          </p:nvSpPr>
          <p:spPr>
            <a:xfrm>
              <a:off x="8111471" y="4103521"/>
              <a:ext cx="13813" cy="2740"/>
            </a:xfrm>
            <a:custGeom>
              <a:rect b="b" l="l" r="r" t="t"/>
              <a:pathLst>
                <a:path extrusionOk="0" h="91" w="387">
                  <a:moveTo>
                    <a:pt x="386" y="0"/>
                  </a:moveTo>
                  <a:cubicBezTo>
                    <a:pt x="237" y="20"/>
                    <a:pt x="8" y="3"/>
                    <a:pt x="1" y="90"/>
                  </a:cubicBezTo>
                  <a:cubicBezTo>
                    <a:pt x="151" y="71"/>
                    <a:pt x="382"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7"/>
            <p:cNvSpPr/>
            <p:nvPr/>
          </p:nvSpPr>
          <p:spPr>
            <a:xfrm>
              <a:off x="5544121" y="4097650"/>
              <a:ext cx="6924" cy="6263"/>
            </a:xfrm>
            <a:custGeom>
              <a:rect b="b" l="l" r="r" t="t"/>
              <a:pathLst>
                <a:path extrusionOk="0" h="208" w="194">
                  <a:moveTo>
                    <a:pt x="193" y="104"/>
                  </a:moveTo>
                  <a:cubicBezTo>
                    <a:pt x="193" y="53"/>
                    <a:pt x="37" y="1"/>
                    <a:pt x="0" y="104"/>
                  </a:cubicBezTo>
                  <a:cubicBezTo>
                    <a:pt x="0" y="155"/>
                    <a:pt x="155" y="207"/>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
            <p:cNvSpPr/>
            <p:nvPr/>
          </p:nvSpPr>
          <p:spPr>
            <a:xfrm>
              <a:off x="1507374" y="4095302"/>
              <a:ext cx="23878" cy="10298"/>
            </a:xfrm>
            <a:custGeom>
              <a:rect b="b" l="l" r="r" t="t"/>
              <a:pathLst>
                <a:path extrusionOk="0" h="342" w="669">
                  <a:moveTo>
                    <a:pt x="669" y="92"/>
                  </a:moveTo>
                  <a:cubicBezTo>
                    <a:pt x="403" y="96"/>
                    <a:pt x="247" y="50"/>
                    <a:pt x="91" y="1"/>
                  </a:cubicBezTo>
                  <a:cubicBezTo>
                    <a:pt x="1" y="282"/>
                    <a:pt x="610" y="341"/>
                    <a:pt x="669"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
            <p:cNvSpPr/>
            <p:nvPr/>
          </p:nvSpPr>
          <p:spPr>
            <a:xfrm>
              <a:off x="4260321" y="4097319"/>
              <a:ext cx="13920" cy="4276"/>
            </a:xfrm>
            <a:custGeom>
              <a:rect b="b" l="l" r="r" t="t"/>
              <a:pathLst>
                <a:path extrusionOk="0" h="142" w="390">
                  <a:moveTo>
                    <a:pt x="290" y="25"/>
                  </a:moveTo>
                  <a:cubicBezTo>
                    <a:pt x="237" y="0"/>
                    <a:pt x="1" y="69"/>
                    <a:pt x="100" y="116"/>
                  </a:cubicBezTo>
                  <a:cubicBezTo>
                    <a:pt x="152" y="141"/>
                    <a:pt x="390" y="71"/>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7"/>
            <p:cNvSpPr/>
            <p:nvPr/>
          </p:nvSpPr>
          <p:spPr>
            <a:xfrm>
              <a:off x="1577258" y="4079705"/>
              <a:ext cx="50434" cy="18488"/>
            </a:xfrm>
            <a:custGeom>
              <a:rect b="b" l="l" r="r" t="t"/>
              <a:pathLst>
                <a:path extrusionOk="0" h="614" w="1413">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7"/>
            <p:cNvSpPr/>
            <p:nvPr/>
          </p:nvSpPr>
          <p:spPr>
            <a:xfrm>
              <a:off x="2075017" y="4086781"/>
              <a:ext cx="6889" cy="6142"/>
            </a:xfrm>
            <a:custGeom>
              <a:rect b="b" l="l" r="r" t="t"/>
              <a:pathLst>
                <a:path extrusionOk="0" h="204" w="193">
                  <a:moveTo>
                    <a:pt x="193" y="102"/>
                  </a:moveTo>
                  <a:cubicBezTo>
                    <a:pt x="193" y="52"/>
                    <a:pt x="40" y="0"/>
                    <a:pt x="2" y="102"/>
                  </a:cubicBezTo>
                  <a:cubicBezTo>
                    <a:pt x="1" y="152"/>
                    <a:pt x="155" y="204"/>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
            <p:cNvSpPr/>
            <p:nvPr/>
          </p:nvSpPr>
          <p:spPr>
            <a:xfrm>
              <a:off x="4917800" y="4087082"/>
              <a:ext cx="13742" cy="2800"/>
            </a:xfrm>
            <a:custGeom>
              <a:rect b="b" l="l" r="r" t="t"/>
              <a:pathLst>
                <a:path extrusionOk="0" h="93" w="385">
                  <a:moveTo>
                    <a:pt x="384" y="1"/>
                  </a:moveTo>
                  <a:cubicBezTo>
                    <a:pt x="234" y="23"/>
                    <a:pt x="4" y="3"/>
                    <a:pt x="0" y="92"/>
                  </a:cubicBezTo>
                  <a:cubicBezTo>
                    <a:pt x="149" y="71"/>
                    <a:pt x="379" y="89"/>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
            <p:cNvSpPr/>
            <p:nvPr/>
          </p:nvSpPr>
          <p:spPr>
            <a:xfrm>
              <a:off x="2171385" y="4084011"/>
              <a:ext cx="6924" cy="6263"/>
            </a:xfrm>
            <a:custGeom>
              <a:rect b="b" l="l" r="r" t="t"/>
              <a:pathLst>
                <a:path extrusionOk="0" h="208" w="194">
                  <a:moveTo>
                    <a:pt x="193" y="103"/>
                  </a:moveTo>
                  <a:cubicBezTo>
                    <a:pt x="193" y="53"/>
                    <a:pt x="38" y="1"/>
                    <a:pt x="3" y="103"/>
                  </a:cubicBezTo>
                  <a:cubicBezTo>
                    <a:pt x="0" y="154"/>
                    <a:pt x="156" y="207"/>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
            <p:cNvSpPr/>
            <p:nvPr/>
          </p:nvSpPr>
          <p:spPr>
            <a:xfrm>
              <a:off x="1761749" y="4086389"/>
              <a:ext cx="13956" cy="4276"/>
            </a:xfrm>
            <a:custGeom>
              <a:rect b="b" l="l" r="r" t="t"/>
              <a:pathLst>
                <a:path extrusionOk="0" h="142" w="391">
                  <a:moveTo>
                    <a:pt x="100" y="115"/>
                  </a:moveTo>
                  <a:cubicBezTo>
                    <a:pt x="151" y="141"/>
                    <a:pt x="391" y="71"/>
                    <a:pt x="293" y="24"/>
                  </a:cubicBezTo>
                  <a:cubicBezTo>
                    <a:pt x="238"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
            <p:cNvSpPr/>
            <p:nvPr/>
          </p:nvSpPr>
          <p:spPr>
            <a:xfrm>
              <a:off x="5082019" y="4078923"/>
              <a:ext cx="21665" cy="6413"/>
            </a:xfrm>
            <a:custGeom>
              <a:rect b="b" l="l" r="r" t="t"/>
              <a:pathLst>
                <a:path extrusionOk="0" h="213" w="607">
                  <a:moveTo>
                    <a:pt x="606" y="180"/>
                  </a:moveTo>
                  <a:lnTo>
                    <a:pt x="606" y="0"/>
                  </a:lnTo>
                  <a:lnTo>
                    <a:pt x="27" y="0"/>
                  </a:lnTo>
                  <a:cubicBezTo>
                    <a:pt x="1" y="163"/>
                    <a:pt x="217" y="213"/>
                    <a:pt x="606" y="1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7"/>
            <p:cNvSpPr/>
            <p:nvPr/>
          </p:nvSpPr>
          <p:spPr>
            <a:xfrm>
              <a:off x="4029859" y="4081572"/>
              <a:ext cx="13777" cy="2800"/>
            </a:xfrm>
            <a:custGeom>
              <a:rect b="b" l="l" r="r" t="t"/>
              <a:pathLst>
                <a:path extrusionOk="0" h="93" w="386">
                  <a:moveTo>
                    <a:pt x="0" y="92"/>
                  </a:moveTo>
                  <a:cubicBezTo>
                    <a:pt x="150" y="71"/>
                    <a:pt x="381" y="90"/>
                    <a:pt x="385" y="1"/>
                  </a:cubicBezTo>
                  <a:cubicBezTo>
                    <a:pt x="235" y="23"/>
                    <a:pt x="5" y="6"/>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7"/>
            <p:cNvSpPr/>
            <p:nvPr/>
          </p:nvSpPr>
          <p:spPr>
            <a:xfrm>
              <a:off x="2271036" y="4080880"/>
              <a:ext cx="14063" cy="4246"/>
            </a:xfrm>
            <a:custGeom>
              <a:rect b="b" l="l" r="r" t="t"/>
              <a:pathLst>
                <a:path extrusionOk="0" h="141" w="394">
                  <a:moveTo>
                    <a:pt x="102" y="115"/>
                  </a:moveTo>
                  <a:cubicBezTo>
                    <a:pt x="156" y="140"/>
                    <a:pt x="393" y="72"/>
                    <a:pt x="294" y="24"/>
                  </a:cubicBezTo>
                  <a:cubicBezTo>
                    <a:pt x="239" y="0"/>
                    <a:pt x="0" y="68"/>
                    <a:pt x="102"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7"/>
            <p:cNvSpPr/>
            <p:nvPr/>
          </p:nvSpPr>
          <p:spPr>
            <a:xfrm>
              <a:off x="8586458" y="4078923"/>
              <a:ext cx="13777" cy="2770"/>
            </a:xfrm>
            <a:custGeom>
              <a:rect b="b" l="l" r="r" t="t"/>
              <a:pathLst>
                <a:path extrusionOk="0" h="92" w="386">
                  <a:moveTo>
                    <a:pt x="386" y="0"/>
                  </a:moveTo>
                  <a:cubicBezTo>
                    <a:pt x="236" y="20"/>
                    <a:pt x="4" y="2"/>
                    <a:pt x="1" y="92"/>
                  </a:cubicBezTo>
                  <a:cubicBezTo>
                    <a:pt x="151" y="69"/>
                    <a:pt x="381"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
            <p:cNvSpPr/>
            <p:nvPr/>
          </p:nvSpPr>
          <p:spPr>
            <a:xfrm>
              <a:off x="5592234" y="4070311"/>
              <a:ext cx="7031" cy="6263"/>
            </a:xfrm>
            <a:custGeom>
              <a:rect b="b" l="l" r="r" t="t"/>
              <a:pathLst>
                <a:path extrusionOk="0" h="208" w="197">
                  <a:moveTo>
                    <a:pt x="195" y="103"/>
                  </a:moveTo>
                  <a:cubicBezTo>
                    <a:pt x="196" y="54"/>
                    <a:pt x="40" y="0"/>
                    <a:pt x="3" y="103"/>
                  </a:cubicBezTo>
                  <a:cubicBezTo>
                    <a:pt x="1" y="156"/>
                    <a:pt x="160" y="208"/>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7"/>
            <p:cNvSpPr/>
            <p:nvPr/>
          </p:nvSpPr>
          <p:spPr>
            <a:xfrm>
              <a:off x="2130089" y="4070703"/>
              <a:ext cx="13849" cy="2740"/>
            </a:xfrm>
            <a:custGeom>
              <a:rect b="b" l="l" r="r" t="t"/>
              <a:pathLst>
                <a:path extrusionOk="0" h="91" w="388">
                  <a:moveTo>
                    <a:pt x="387" y="0"/>
                  </a:moveTo>
                  <a:cubicBezTo>
                    <a:pt x="236" y="20"/>
                    <a:pt x="6" y="2"/>
                    <a:pt x="1" y="90"/>
                  </a:cubicBezTo>
                  <a:cubicBezTo>
                    <a:pt x="149" y="72"/>
                    <a:pt x="381" y="9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7"/>
            <p:cNvSpPr/>
            <p:nvPr/>
          </p:nvSpPr>
          <p:spPr>
            <a:xfrm>
              <a:off x="1551810" y="4067542"/>
              <a:ext cx="7067" cy="6293"/>
            </a:xfrm>
            <a:custGeom>
              <a:rect b="b" l="l" r="r" t="t"/>
              <a:pathLst>
                <a:path extrusionOk="0" h="209" w="198">
                  <a:moveTo>
                    <a:pt x="198" y="105"/>
                  </a:moveTo>
                  <a:cubicBezTo>
                    <a:pt x="198" y="54"/>
                    <a:pt x="40" y="1"/>
                    <a:pt x="5" y="105"/>
                  </a:cubicBezTo>
                  <a:cubicBezTo>
                    <a:pt x="1" y="154"/>
                    <a:pt x="159" y="209"/>
                    <a:pt x="198"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7"/>
            <p:cNvSpPr/>
            <p:nvPr/>
          </p:nvSpPr>
          <p:spPr>
            <a:xfrm>
              <a:off x="4411726" y="4067210"/>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7"/>
            <p:cNvSpPr/>
            <p:nvPr/>
          </p:nvSpPr>
          <p:spPr>
            <a:xfrm>
              <a:off x="2543615" y="4058479"/>
              <a:ext cx="20166" cy="16229"/>
            </a:xfrm>
            <a:custGeom>
              <a:rect b="b" l="l" r="r" t="t"/>
              <a:pathLst>
                <a:path extrusionOk="0" h="539" w="565">
                  <a:moveTo>
                    <a:pt x="565" y="134"/>
                  </a:moveTo>
                  <a:cubicBezTo>
                    <a:pt x="1" y="0"/>
                    <a:pt x="1" y="538"/>
                    <a:pt x="565" y="4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
            <p:cNvSpPr/>
            <p:nvPr/>
          </p:nvSpPr>
          <p:spPr>
            <a:xfrm>
              <a:off x="6655601" y="4064440"/>
              <a:ext cx="14027" cy="4336"/>
            </a:xfrm>
            <a:custGeom>
              <a:rect b="b" l="l" r="r" t="t"/>
              <a:pathLst>
                <a:path extrusionOk="0" h="144" w="393">
                  <a:moveTo>
                    <a:pt x="292" y="27"/>
                  </a:moveTo>
                  <a:cubicBezTo>
                    <a:pt x="237" y="1"/>
                    <a:pt x="1" y="70"/>
                    <a:pt x="98" y="117"/>
                  </a:cubicBezTo>
                  <a:cubicBezTo>
                    <a:pt x="155" y="143"/>
                    <a:pt x="392" y="74"/>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
            <p:cNvSpPr/>
            <p:nvPr/>
          </p:nvSpPr>
          <p:spPr>
            <a:xfrm>
              <a:off x="6304536" y="4064440"/>
              <a:ext cx="14027" cy="4336"/>
            </a:xfrm>
            <a:custGeom>
              <a:rect b="b" l="l" r="r" t="t"/>
              <a:pathLst>
                <a:path extrusionOk="0" h="144" w="393">
                  <a:moveTo>
                    <a:pt x="293" y="27"/>
                  </a:moveTo>
                  <a:cubicBezTo>
                    <a:pt x="241" y="1"/>
                    <a:pt x="1" y="70"/>
                    <a:pt x="103" y="117"/>
                  </a:cubicBezTo>
                  <a:cubicBezTo>
                    <a:pt x="155" y="143"/>
                    <a:pt x="392"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
            <p:cNvSpPr/>
            <p:nvPr/>
          </p:nvSpPr>
          <p:spPr>
            <a:xfrm>
              <a:off x="2325966" y="4056973"/>
              <a:ext cx="25663" cy="8280"/>
            </a:xfrm>
            <a:custGeom>
              <a:rect b="b" l="l" r="r" t="t"/>
              <a:pathLst>
                <a:path extrusionOk="0" h="275" w="719">
                  <a:moveTo>
                    <a:pt x="105" y="275"/>
                  </a:moveTo>
                  <a:lnTo>
                    <a:pt x="682" y="275"/>
                  </a:lnTo>
                  <a:cubicBezTo>
                    <a:pt x="653" y="168"/>
                    <a:pt x="718" y="15"/>
                    <a:pt x="490" y="1"/>
                  </a:cubicBezTo>
                  <a:cubicBezTo>
                    <a:pt x="474" y="146"/>
                    <a:pt x="0" y="73"/>
                    <a:pt x="105"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
            <p:cNvSpPr/>
            <p:nvPr/>
          </p:nvSpPr>
          <p:spPr>
            <a:xfrm>
              <a:off x="2725286" y="4059081"/>
              <a:ext cx="14134" cy="4215"/>
            </a:xfrm>
            <a:custGeom>
              <a:rect b="b" l="l" r="r" t="t"/>
              <a:pathLst>
                <a:path extrusionOk="0" h="140" w="396">
                  <a:moveTo>
                    <a:pt x="293" y="24"/>
                  </a:moveTo>
                  <a:cubicBezTo>
                    <a:pt x="242" y="0"/>
                    <a:pt x="0" y="68"/>
                    <a:pt x="103" y="115"/>
                  </a:cubicBezTo>
                  <a:cubicBezTo>
                    <a:pt x="156" y="140"/>
                    <a:pt x="396"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7"/>
            <p:cNvSpPr/>
            <p:nvPr/>
          </p:nvSpPr>
          <p:spPr>
            <a:xfrm>
              <a:off x="4371822" y="4048272"/>
              <a:ext cx="29625" cy="12285"/>
            </a:xfrm>
            <a:custGeom>
              <a:rect b="b" l="l" r="r" t="t"/>
              <a:pathLst>
                <a:path extrusionOk="0" h="408" w="830">
                  <a:moveTo>
                    <a:pt x="829" y="383"/>
                  </a:moveTo>
                  <a:lnTo>
                    <a:pt x="829" y="21"/>
                  </a:lnTo>
                  <a:cubicBezTo>
                    <a:pt x="466" y="0"/>
                    <a:pt x="407" y="121"/>
                    <a:pt x="59" y="111"/>
                  </a:cubicBezTo>
                  <a:cubicBezTo>
                    <a:pt x="0" y="349"/>
                    <a:pt x="329" y="407"/>
                    <a:pt x="829" y="3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7"/>
            <p:cNvSpPr/>
            <p:nvPr/>
          </p:nvSpPr>
          <p:spPr>
            <a:xfrm>
              <a:off x="1469362" y="4050621"/>
              <a:ext cx="27519" cy="11141"/>
            </a:xfrm>
            <a:custGeom>
              <a:rect b="b" l="l" r="r" t="t"/>
              <a:pathLst>
                <a:path extrusionOk="0" h="370" w="771">
                  <a:moveTo>
                    <a:pt x="771" y="305"/>
                  </a:moveTo>
                  <a:lnTo>
                    <a:pt x="771" y="33"/>
                  </a:lnTo>
                  <a:cubicBezTo>
                    <a:pt x="481" y="49"/>
                    <a:pt x="56" y="0"/>
                    <a:pt x="0" y="124"/>
                  </a:cubicBezTo>
                  <a:cubicBezTo>
                    <a:pt x="382" y="124"/>
                    <a:pt x="244" y="370"/>
                    <a:pt x="771"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
            <p:cNvSpPr/>
            <p:nvPr/>
          </p:nvSpPr>
          <p:spPr>
            <a:xfrm>
              <a:off x="1909763" y="4040083"/>
              <a:ext cx="41403" cy="16982"/>
            </a:xfrm>
            <a:custGeom>
              <a:rect b="b" l="l" r="r" t="t"/>
              <a:pathLst>
                <a:path extrusionOk="0" h="564" w="1160">
                  <a:moveTo>
                    <a:pt x="1" y="200"/>
                  </a:moveTo>
                  <a:cubicBezTo>
                    <a:pt x="212" y="404"/>
                    <a:pt x="525" y="561"/>
                    <a:pt x="1160" y="563"/>
                  </a:cubicBezTo>
                  <a:lnTo>
                    <a:pt x="1160" y="110"/>
                  </a:lnTo>
                  <a:cubicBezTo>
                    <a:pt x="820" y="162"/>
                    <a:pt x="26" y="1"/>
                    <a:pt x="1" y="2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7"/>
            <p:cNvSpPr/>
            <p:nvPr/>
          </p:nvSpPr>
          <p:spPr>
            <a:xfrm>
              <a:off x="911712" y="4040624"/>
              <a:ext cx="45901" cy="16741"/>
            </a:xfrm>
            <a:custGeom>
              <a:rect b="b" l="l" r="r" t="t"/>
              <a:pathLst>
                <a:path extrusionOk="0" h="556" w="1286">
                  <a:moveTo>
                    <a:pt x="965" y="1"/>
                  </a:moveTo>
                  <a:cubicBezTo>
                    <a:pt x="361" y="16"/>
                    <a:pt x="39" y="170"/>
                    <a:pt x="1" y="454"/>
                  </a:cubicBezTo>
                  <a:cubicBezTo>
                    <a:pt x="365" y="433"/>
                    <a:pt x="426" y="556"/>
                    <a:pt x="774" y="544"/>
                  </a:cubicBezTo>
                  <a:cubicBezTo>
                    <a:pt x="901" y="355"/>
                    <a:pt x="1285" y="140"/>
                    <a:pt x="9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
            <p:cNvSpPr/>
            <p:nvPr/>
          </p:nvSpPr>
          <p:spPr>
            <a:xfrm>
              <a:off x="5668043" y="4046104"/>
              <a:ext cx="14919" cy="9244"/>
            </a:xfrm>
            <a:custGeom>
              <a:rect b="b" l="l" r="r" t="t"/>
              <a:pathLst>
                <a:path extrusionOk="0" h="307" w="418">
                  <a:moveTo>
                    <a:pt x="383" y="272"/>
                  </a:moveTo>
                  <a:cubicBezTo>
                    <a:pt x="354" y="165"/>
                    <a:pt x="418" y="15"/>
                    <a:pt x="192" y="0"/>
                  </a:cubicBezTo>
                  <a:cubicBezTo>
                    <a:pt x="179" y="55"/>
                    <a:pt x="163" y="107"/>
                    <a:pt x="0" y="93"/>
                  </a:cubicBezTo>
                  <a:cubicBezTo>
                    <a:pt x="21" y="203"/>
                    <a:pt x="56" y="307"/>
                    <a:pt x="383"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7"/>
            <p:cNvSpPr/>
            <p:nvPr/>
          </p:nvSpPr>
          <p:spPr>
            <a:xfrm>
              <a:off x="2532550" y="4050801"/>
              <a:ext cx="14134" cy="4276"/>
            </a:xfrm>
            <a:custGeom>
              <a:rect b="b" l="l" r="r" t="t"/>
              <a:pathLst>
                <a:path extrusionOk="0" h="142" w="396">
                  <a:moveTo>
                    <a:pt x="295" y="24"/>
                  </a:moveTo>
                  <a:cubicBezTo>
                    <a:pt x="243" y="1"/>
                    <a:pt x="0" y="69"/>
                    <a:pt x="102" y="116"/>
                  </a:cubicBezTo>
                  <a:cubicBezTo>
                    <a:pt x="157" y="142"/>
                    <a:pt x="396" y="73"/>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
            <p:cNvSpPr/>
            <p:nvPr/>
          </p:nvSpPr>
          <p:spPr>
            <a:xfrm>
              <a:off x="4174411" y="4045713"/>
              <a:ext cx="6889" cy="6233"/>
            </a:xfrm>
            <a:custGeom>
              <a:rect b="b" l="l" r="r" t="t"/>
              <a:pathLst>
                <a:path extrusionOk="0" h="207" w="193">
                  <a:moveTo>
                    <a:pt x="192" y="105"/>
                  </a:moveTo>
                  <a:cubicBezTo>
                    <a:pt x="192" y="51"/>
                    <a:pt x="38" y="0"/>
                    <a:pt x="1" y="105"/>
                  </a:cubicBezTo>
                  <a:cubicBezTo>
                    <a:pt x="1" y="153"/>
                    <a:pt x="156" y="206"/>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
            <p:cNvSpPr/>
            <p:nvPr/>
          </p:nvSpPr>
          <p:spPr>
            <a:xfrm>
              <a:off x="2319256" y="4045352"/>
              <a:ext cx="14063" cy="4306"/>
            </a:xfrm>
            <a:custGeom>
              <a:rect b="b" l="l" r="r" t="t"/>
              <a:pathLst>
                <a:path extrusionOk="0" h="143" w="394">
                  <a:moveTo>
                    <a:pt x="293" y="25"/>
                  </a:moveTo>
                  <a:cubicBezTo>
                    <a:pt x="241" y="0"/>
                    <a:pt x="0" y="68"/>
                    <a:pt x="102" y="118"/>
                  </a:cubicBezTo>
                  <a:cubicBezTo>
                    <a:pt x="152" y="143"/>
                    <a:pt x="393"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7"/>
            <p:cNvSpPr/>
            <p:nvPr/>
          </p:nvSpPr>
          <p:spPr>
            <a:xfrm>
              <a:off x="3761349" y="4043394"/>
              <a:ext cx="13777" cy="2740"/>
            </a:xfrm>
            <a:custGeom>
              <a:rect b="b" l="l" r="r" t="t"/>
              <a:pathLst>
                <a:path extrusionOk="0" h="91" w="386">
                  <a:moveTo>
                    <a:pt x="385" y="0"/>
                  </a:moveTo>
                  <a:cubicBezTo>
                    <a:pt x="238" y="20"/>
                    <a:pt x="4" y="3"/>
                    <a:pt x="0" y="90"/>
                  </a:cubicBezTo>
                  <a:cubicBezTo>
                    <a:pt x="153" y="71"/>
                    <a:pt x="380" y="88"/>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7"/>
            <p:cNvSpPr/>
            <p:nvPr/>
          </p:nvSpPr>
          <p:spPr>
            <a:xfrm>
              <a:off x="4556278" y="4039842"/>
              <a:ext cx="13991" cy="4306"/>
            </a:xfrm>
            <a:custGeom>
              <a:rect b="b" l="l" r="r" t="t"/>
              <a:pathLst>
                <a:path extrusionOk="0" h="143" w="392">
                  <a:moveTo>
                    <a:pt x="99" y="118"/>
                  </a:moveTo>
                  <a:cubicBezTo>
                    <a:pt x="154" y="143"/>
                    <a:pt x="392" y="75"/>
                    <a:pt x="292" y="27"/>
                  </a:cubicBezTo>
                  <a:cubicBezTo>
                    <a:pt x="239" y="1"/>
                    <a:pt x="0" y="70"/>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
            <p:cNvSpPr/>
            <p:nvPr/>
          </p:nvSpPr>
          <p:spPr>
            <a:xfrm>
              <a:off x="3468747" y="4039842"/>
              <a:ext cx="14027" cy="4306"/>
            </a:xfrm>
            <a:custGeom>
              <a:rect b="b" l="l" r="r" t="t"/>
              <a:pathLst>
                <a:path extrusionOk="0" h="143" w="393">
                  <a:moveTo>
                    <a:pt x="292" y="27"/>
                  </a:moveTo>
                  <a:cubicBezTo>
                    <a:pt x="238" y="1"/>
                    <a:pt x="1" y="71"/>
                    <a:pt x="100" y="118"/>
                  </a:cubicBezTo>
                  <a:cubicBezTo>
                    <a:pt x="154" y="143"/>
                    <a:pt x="392" y="74"/>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
            <p:cNvSpPr/>
            <p:nvPr/>
          </p:nvSpPr>
          <p:spPr>
            <a:xfrm>
              <a:off x="7137476" y="4034392"/>
              <a:ext cx="13920" cy="4306"/>
            </a:xfrm>
            <a:custGeom>
              <a:rect b="b" l="l" r="r" t="t"/>
              <a:pathLst>
                <a:path extrusionOk="0" h="143" w="390">
                  <a:moveTo>
                    <a:pt x="289" y="25"/>
                  </a:moveTo>
                  <a:cubicBezTo>
                    <a:pt x="238" y="0"/>
                    <a:pt x="1" y="69"/>
                    <a:pt x="100" y="116"/>
                  </a:cubicBezTo>
                  <a:cubicBezTo>
                    <a:pt x="152" y="143"/>
                    <a:pt x="390" y="73"/>
                    <a:pt x="289"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
            <p:cNvSpPr/>
            <p:nvPr/>
          </p:nvSpPr>
          <p:spPr>
            <a:xfrm>
              <a:off x="2511956" y="4034392"/>
              <a:ext cx="14099" cy="4306"/>
            </a:xfrm>
            <a:custGeom>
              <a:rect b="b" l="l" r="r" t="t"/>
              <a:pathLst>
                <a:path extrusionOk="0" h="143" w="395">
                  <a:moveTo>
                    <a:pt x="293" y="25"/>
                  </a:moveTo>
                  <a:cubicBezTo>
                    <a:pt x="239" y="0"/>
                    <a:pt x="0" y="69"/>
                    <a:pt x="101" y="116"/>
                  </a:cubicBezTo>
                  <a:cubicBezTo>
                    <a:pt x="153" y="143"/>
                    <a:pt x="394" y="73"/>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
            <p:cNvSpPr/>
            <p:nvPr/>
          </p:nvSpPr>
          <p:spPr>
            <a:xfrm>
              <a:off x="5695419" y="4029665"/>
              <a:ext cx="13920" cy="5510"/>
            </a:xfrm>
            <a:custGeom>
              <a:rect b="b" l="l" r="r" t="t"/>
              <a:pathLst>
                <a:path extrusionOk="0" h="183" w="390">
                  <a:moveTo>
                    <a:pt x="1" y="182"/>
                  </a:moveTo>
                  <a:lnTo>
                    <a:pt x="390" y="182"/>
                  </a:lnTo>
                  <a:lnTo>
                    <a:pt x="390"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7"/>
            <p:cNvSpPr/>
            <p:nvPr/>
          </p:nvSpPr>
          <p:spPr>
            <a:xfrm>
              <a:off x="4542037" y="4018796"/>
              <a:ext cx="26555" cy="12195"/>
            </a:xfrm>
            <a:custGeom>
              <a:rect b="b" l="l" r="r" t="t"/>
              <a:pathLst>
                <a:path extrusionOk="0" h="405" w="744">
                  <a:moveTo>
                    <a:pt x="306" y="0"/>
                  </a:moveTo>
                  <a:cubicBezTo>
                    <a:pt x="1" y="134"/>
                    <a:pt x="90" y="405"/>
                    <a:pt x="693" y="362"/>
                  </a:cubicBezTo>
                  <a:cubicBezTo>
                    <a:pt x="744" y="154"/>
                    <a:pt x="646" y="21"/>
                    <a:pt x="3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
            <p:cNvSpPr/>
            <p:nvPr/>
          </p:nvSpPr>
          <p:spPr>
            <a:xfrm>
              <a:off x="3406786" y="4026172"/>
              <a:ext cx="14027" cy="4306"/>
            </a:xfrm>
            <a:custGeom>
              <a:rect b="b" l="l" r="r" t="t"/>
              <a:pathLst>
                <a:path extrusionOk="0" h="143" w="393">
                  <a:moveTo>
                    <a:pt x="100" y="117"/>
                  </a:moveTo>
                  <a:cubicBezTo>
                    <a:pt x="151" y="143"/>
                    <a:pt x="392" y="72"/>
                    <a:pt x="292" y="25"/>
                  </a:cubicBezTo>
                  <a:cubicBezTo>
                    <a:pt x="242" y="0"/>
                    <a:pt x="1"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
            <p:cNvSpPr/>
            <p:nvPr/>
          </p:nvSpPr>
          <p:spPr>
            <a:xfrm>
              <a:off x="7898854" y="4008408"/>
              <a:ext cx="35478" cy="19120"/>
            </a:xfrm>
            <a:custGeom>
              <a:rect b="b" l="l" r="r" t="t"/>
              <a:pathLst>
                <a:path extrusionOk="0" h="635" w="994">
                  <a:moveTo>
                    <a:pt x="557" y="617"/>
                  </a:moveTo>
                  <a:cubicBezTo>
                    <a:pt x="507" y="353"/>
                    <a:pt x="994" y="337"/>
                    <a:pt x="944" y="72"/>
                  </a:cubicBezTo>
                  <a:cubicBezTo>
                    <a:pt x="0" y="0"/>
                    <a:pt x="77" y="635"/>
                    <a:pt x="557" y="6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
            <p:cNvSpPr/>
            <p:nvPr/>
          </p:nvSpPr>
          <p:spPr>
            <a:xfrm>
              <a:off x="2732211" y="4023493"/>
              <a:ext cx="14063" cy="4276"/>
            </a:xfrm>
            <a:custGeom>
              <a:rect b="b" l="l" r="r" t="t"/>
              <a:pathLst>
                <a:path extrusionOk="0" h="142" w="394">
                  <a:moveTo>
                    <a:pt x="99" y="116"/>
                  </a:moveTo>
                  <a:cubicBezTo>
                    <a:pt x="155" y="142"/>
                    <a:pt x="394" y="71"/>
                    <a:pt x="295" y="24"/>
                  </a:cubicBezTo>
                  <a:cubicBezTo>
                    <a:pt x="242" y="1"/>
                    <a:pt x="1" y="69"/>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
            <p:cNvSpPr/>
            <p:nvPr/>
          </p:nvSpPr>
          <p:spPr>
            <a:xfrm>
              <a:off x="1926860" y="4023493"/>
              <a:ext cx="14099" cy="4246"/>
            </a:xfrm>
            <a:custGeom>
              <a:rect b="b" l="l" r="r" t="t"/>
              <a:pathLst>
                <a:path extrusionOk="0" h="141" w="395">
                  <a:moveTo>
                    <a:pt x="294" y="24"/>
                  </a:moveTo>
                  <a:cubicBezTo>
                    <a:pt x="242" y="1"/>
                    <a:pt x="1" y="69"/>
                    <a:pt x="103" y="116"/>
                  </a:cubicBezTo>
                  <a:cubicBezTo>
                    <a:pt x="157" y="140"/>
                    <a:pt x="395"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
            <p:cNvSpPr/>
            <p:nvPr/>
          </p:nvSpPr>
          <p:spPr>
            <a:xfrm>
              <a:off x="4975336" y="4007806"/>
              <a:ext cx="34086" cy="17223"/>
            </a:xfrm>
            <a:custGeom>
              <a:rect b="b" l="l" r="r" t="t"/>
              <a:pathLst>
                <a:path extrusionOk="0" h="572" w="955">
                  <a:moveTo>
                    <a:pt x="700" y="545"/>
                  </a:moveTo>
                  <a:cubicBezTo>
                    <a:pt x="862" y="441"/>
                    <a:pt x="955" y="302"/>
                    <a:pt x="893" y="92"/>
                  </a:cubicBezTo>
                  <a:cubicBezTo>
                    <a:pt x="626" y="95"/>
                    <a:pt x="467" y="48"/>
                    <a:pt x="313" y="1"/>
                  </a:cubicBezTo>
                  <a:cubicBezTo>
                    <a:pt x="1" y="147"/>
                    <a:pt x="83" y="571"/>
                    <a:pt x="700"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7"/>
            <p:cNvSpPr/>
            <p:nvPr/>
          </p:nvSpPr>
          <p:spPr>
            <a:xfrm>
              <a:off x="2770829" y="4012021"/>
              <a:ext cx="20095" cy="16259"/>
            </a:xfrm>
            <a:custGeom>
              <a:rect b="b" l="l" r="r" t="t"/>
              <a:pathLst>
                <a:path extrusionOk="0" h="540" w="563">
                  <a:moveTo>
                    <a:pt x="562" y="405"/>
                  </a:moveTo>
                  <a:lnTo>
                    <a:pt x="562" y="134"/>
                  </a:lnTo>
                  <a:cubicBezTo>
                    <a:pt x="1" y="1"/>
                    <a:pt x="1" y="540"/>
                    <a:pt x="562" y="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7"/>
            <p:cNvSpPr/>
            <p:nvPr/>
          </p:nvSpPr>
          <p:spPr>
            <a:xfrm>
              <a:off x="6573045" y="4017983"/>
              <a:ext cx="13920" cy="4246"/>
            </a:xfrm>
            <a:custGeom>
              <a:rect b="b" l="l" r="r" t="t"/>
              <a:pathLst>
                <a:path extrusionOk="0" h="141" w="390">
                  <a:moveTo>
                    <a:pt x="292" y="27"/>
                  </a:moveTo>
                  <a:cubicBezTo>
                    <a:pt x="237" y="1"/>
                    <a:pt x="0" y="70"/>
                    <a:pt x="101" y="116"/>
                  </a:cubicBezTo>
                  <a:cubicBezTo>
                    <a:pt x="151" y="141"/>
                    <a:pt x="389" y="73"/>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
            <p:cNvSpPr/>
            <p:nvPr/>
          </p:nvSpPr>
          <p:spPr>
            <a:xfrm>
              <a:off x="2686382" y="4013286"/>
              <a:ext cx="21915" cy="8762"/>
            </a:xfrm>
            <a:custGeom>
              <a:rect b="b" l="l" r="r" t="t"/>
              <a:pathLst>
                <a:path extrusionOk="0" h="291" w="614">
                  <a:moveTo>
                    <a:pt x="614" y="272"/>
                  </a:moveTo>
                  <a:lnTo>
                    <a:pt x="614" y="0"/>
                  </a:lnTo>
                  <a:lnTo>
                    <a:pt x="33" y="0"/>
                  </a:lnTo>
                  <a:cubicBezTo>
                    <a:pt x="0" y="199"/>
                    <a:pt x="191" y="290"/>
                    <a:pt x="614"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
            <p:cNvSpPr/>
            <p:nvPr/>
          </p:nvSpPr>
          <p:spPr>
            <a:xfrm>
              <a:off x="1888277" y="4010486"/>
              <a:ext cx="14670" cy="9575"/>
            </a:xfrm>
            <a:custGeom>
              <a:rect b="b" l="l" r="r" t="t"/>
              <a:pathLst>
                <a:path extrusionOk="0" h="318" w="411">
                  <a:moveTo>
                    <a:pt x="411" y="276"/>
                  </a:moveTo>
                  <a:lnTo>
                    <a:pt x="411" y="93"/>
                  </a:lnTo>
                  <a:cubicBezTo>
                    <a:pt x="220" y="93"/>
                    <a:pt x="184" y="19"/>
                    <a:pt x="26" y="1"/>
                  </a:cubicBezTo>
                  <a:cubicBezTo>
                    <a:pt x="45" y="146"/>
                    <a:pt x="1" y="318"/>
                    <a:pt x="411" y="2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
            <p:cNvSpPr/>
            <p:nvPr/>
          </p:nvSpPr>
          <p:spPr>
            <a:xfrm>
              <a:off x="1655173" y="4016026"/>
              <a:ext cx="13777" cy="2800"/>
            </a:xfrm>
            <a:custGeom>
              <a:rect b="b" l="l" r="r" t="t"/>
              <a:pathLst>
                <a:path extrusionOk="0" h="93" w="386">
                  <a:moveTo>
                    <a:pt x="0" y="92"/>
                  </a:moveTo>
                  <a:cubicBezTo>
                    <a:pt x="149" y="70"/>
                    <a:pt x="381" y="88"/>
                    <a:pt x="385" y="1"/>
                  </a:cubicBezTo>
                  <a:cubicBezTo>
                    <a:pt x="235" y="22"/>
                    <a:pt x="5" y="2"/>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
            <p:cNvSpPr/>
            <p:nvPr/>
          </p:nvSpPr>
          <p:spPr>
            <a:xfrm>
              <a:off x="8435017" y="4010185"/>
              <a:ext cx="6924" cy="6203"/>
            </a:xfrm>
            <a:custGeom>
              <a:rect b="b" l="l" r="r" t="t"/>
              <a:pathLst>
                <a:path extrusionOk="0" h="206" w="194">
                  <a:moveTo>
                    <a:pt x="192" y="103"/>
                  </a:moveTo>
                  <a:cubicBezTo>
                    <a:pt x="193" y="52"/>
                    <a:pt x="37" y="0"/>
                    <a:pt x="0" y="103"/>
                  </a:cubicBezTo>
                  <a:cubicBezTo>
                    <a:pt x="0" y="153"/>
                    <a:pt x="158" y="205"/>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
            <p:cNvSpPr/>
            <p:nvPr/>
          </p:nvSpPr>
          <p:spPr>
            <a:xfrm>
              <a:off x="7502282" y="4012443"/>
              <a:ext cx="13920" cy="4336"/>
            </a:xfrm>
            <a:custGeom>
              <a:rect b="b" l="l" r="r" t="t"/>
              <a:pathLst>
                <a:path extrusionOk="0" h="144" w="390">
                  <a:moveTo>
                    <a:pt x="291" y="28"/>
                  </a:moveTo>
                  <a:cubicBezTo>
                    <a:pt x="238" y="1"/>
                    <a:pt x="0" y="71"/>
                    <a:pt x="98" y="117"/>
                  </a:cubicBezTo>
                  <a:cubicBezTo>
                    <a:pt x="152" y="143"/>
                    <a:pt x="389" y="75"/>
                    <a:pt x="291"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
            <p:cNvSpPr/>
            <p:nvPr/>
          </p:nvSpPr>
          <p:spPr>
            <a:xfrm>
              <a:off x="2343419" y="4010396"/>
              <a:ext cx="20737" cy="5871"/>
            </a:xfrm>
            <a:custGeom>
              <a:rect b="b" l="l" r="r" t="t"/>
              <a:pathLst>
                <a:path extrusionOk="0" h="195" w="581">
                  <a:moveTo>
                    <a:pt x="1" y="188"/>
                  </a:moveTo>
                  <a:cubicBezTo>
                    <a:pt x="334" y="194"/>
                    <a:pt x="497" y="118"/>
                    <a:pt x="580" y="6"/>
                  </a:cubicBezTo>
                  <a:cubicBezTo>
                    <a:pt x="250" y="1"/>
                    <a:pt x="87" y="77"/>
                    <a:pt x="1" y="1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
            <p:cNvSpPr/>
            <p:nvPr/>
          </p:nvSpPr>
          <p:spPr>
            <a:xfrm>
              <a:off x="2708261" y="4005066"/>
              <a:ext cx="20737" cy="8250"/>
            </a:xfrm>
            <a:custGeom>
              <a:rect b="b" l="l" r="r" t="t"/>
              <a:pathLst>
                <a:path extrusionOk="0" h="274" w="581">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
            <p:cNvSpPr/>
            <p:nvPr/>
          </p:nvSpPr>
          <p:spPr>
            <a:xfrm>
              <a:off x="6184611" y="3997599"/>
              <a:ext cx="26555" cy="15326"/>
            </a:xfrm>
            <a:custGeom>
              <a:rect b="b" l="l" r="r" t="t"/>
              <a:pathLst>
                <a:path extrusionOk="0" h="509" w="744">
                  <a:moveTo>
                    <a:pt x="1" y="74"/>
                  </a:moveTo>
                  <a:lnTo>
                    <a:pt x="1" y="438"/>
                  </a:lnTo>
                  <a:cubicBezTo>
                    <a:pt x="744" y="508"/>
                    <a:pt x="744" y="0"/>
                    <a:pt x="1" y="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
            <p:cNvSpPr/>
            <p:nvPr/>
          </p:nvSpPr>
          <p:spPr>
            <a:xfrm>
              <a:off x="5555185" y="3994137"/>
              <a:ext cx="35228" cy="16470"/>
            </a:xfrm>
            <a:custGeom>
              <a:rect b="b" l="l" r="r" t="t"/>
              <a:pathLst>
                <a:path extrusionOk="0" h="547" w="987">
                  <a:moveTo>
                    <a:pt x="847" y="1"/>
                  </a:moveTo>
                  <a:lnTo>
                    <a:pt x="75" y="1"/>
                  </a:lnTo>
                  <a:cubicBezTo>
                    <a:pt x="1" y="307"/>
                    <a:pt x="409" y="390"/>
                    <a:pt x="653" y="546"/>
                  </a:cubicBezTo>
                  <a:cubicBezTo>
                    <a:pt x="651" y="332"/>
                    <a:pt x="986" y="279"/>
                    <a:pt x="8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
            <p:cNvSpPr/>
            <p:nvPr/>
          </p:nvSpPr>
          <p:spPr>
            <a:xfrm>
              <a:off x="2959425" y="4001604"/>
              <a:ext cx="13920" cy="4276"/>
            </a:xfrm>
            <a:custGeom>
              <a:rect b="b" l="l" r="r" t="t"/>
              <a:pathLst>
                <a:path extrusionOk="0" h="142" w="390">
                  <a:moveTo>
                    <a:pt x="293" y="25"/>
                  </a:moveTo>
                  <a:cubicBezTo>
                    <a:pt x="239" y="1"/>
                    <a:pt x="1" y="70"/>
                    <a:pt x="99" y="117"/>
                  </a:cubicBezTo>
                  <a:cubicBezTo>
                    <a:pt x="151" y="142"/>
                    <a:pt x="390"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
            <p:cNvSpPr/>
            <p:nvPr/>
          </p:nvSpPr>
          <p:spPr>
            <a:xfrm>
              <a:off x="7643444" y="3994137"/>
              <a:ext cx="20773" cy="8250"/>
            </a:xfrm>
            <a:custGeom>
              <a:rect b="b" l="l" r="r" t="t"/>
              <a:pathLst>
                <a:path extrusionOk="0" h="274" w="582">
                  <a:moveTo>
                    <a:pt x="581" y="1"/>
                  </a:moveTo>
                  <a:lnTo>
                    <a:pt x="1" y="1"/>
                  </a:lnTo>
                  <a:lnTo>
                    <a:pt x="1" y="273"/>
                  </a:lnTo>
                  <a:lnTo>
                    <a:pt x="581"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
            <p:cNvSpPr/>
            <p:nvPr/>
          </p:nvSpPr>
          <p:spPr>
            <a:xfrm>
              <a:off x="8324872" y="3993836"/>
              <a:ext cx="7031" cy="6203"/>
            </a:xfrm>
            <a:custGeom>
              <a:rect b="b" l="l" r="r" t="t"/>
              <a:pathLst>
                <a:path extrusionOk="0" h="206" w="197">
                  <a:moveTo>
                    <a:pt x="195" y="102"/>
                  </a:moveTo>
                  <a:cubicBezTo>
                    <a:pt x="196" y="52"/>
                    <a:pt x="38" y="0"/>
                    <a:pt x="0" y="102"/>
                  </a:cubicBezTo>
                  <a:cubicBezTo>
                    <a:pt x="0" y="152"/>
                    <a:pt x="156" y="205"/>
                    <a:pt x="195"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
            <p:cNvSpPr/>
            <p:nvPr/>
          </p:nvSpPr>
          <p:spPr>
            <a:xfrm>
              <a:off x="5134343" y="3990674"/>
              <a:ext cx="14063" cy="4276"/>
            </a:xfrm>
            <a:custGeom>
              <a:rect b="b" l="l" r="r" t="t"/>
              <a:pathLst>
                <a:path extrusionOk="0" h="142" w="394">
                  <a:moveTo>
                    <a:pt x="102" y="116"/>
                  </a:moveTo>
                  <a:cubicBezTo>
                    <a:pt x="155" y="142"/>
                    <a:pt x="394" y="74"/>
                    <a:pt x="296" y="27"/>
                  </a:cubicBezTo>
                  <a:cubicBezTo>
                    <a:pt x="243" y="1"/>
                    <a:pt x="1" y="69"/>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
            <p:cNvSpPr/>
            <p:nvPr/>
          </p:nvSpPr>
          <p:spPr>
            <a:xfrm>
              <a:off x="1391232" y="3968153"/>
              <a:ext cx="52290" cy="28032"/>
            </a:xfrm>
            <a:custGeom>
              <a:rect b="b" l="l" r="r" t="t"/>
              <a:pathLst>
                <a:path extrusionOk="0" h="931" w="1465">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
            <p:cNvSpPr/>
            <p:nvPr/>
          </p:nvSpPr>
          <p:spPr>
            <a:xfrm>
              <a:off x="7058312" y="3985917"/>
              <a:ext cx="13849" cy="5510"/>
            </a:xfrm>
            <a:custGeom>
              <a:rect b="b" l="l" r="r" t="t"/>
              <a:pathLst>
                <a:path extrusionOk="0" h="183" w="388">
                  <a:moveTo>
                    <a:pt x="1" y="182"/>
                  </a:moveTo>
                  <a:lnTo>
                    <a:pt x="387" y="182"/>
                  </a:lnTo>
                  <a:lnTo>
                    <a:pt x="387"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
            <p:cNvSpPr/>
            <p:nvPr/>
          </p:nvSpPr>
          <p:spPr>
            <a:xfrm>
              <a:off x="2972631" y="3983177"/>
              <a:ext cx="29482" cy="9936"/>
            </a:xfrm>
            <a:custGeom>
              <a:rect b="b" l="l" r="r" t="t"/>
              <a:pathLst>
                <a:path extrusionOk="0" h="330" w="826">
                  <a:moveTo>
                    <a:pt x="693" y="273"/>
                  </a:moveTo>
                  <a:cubicBezTo>
                    <a:pt x="825" y="29"/>
                    <a:pt x="295" y="97"/>
                    <a:pt x="114" y="0"/>
                  </a:cubicBezTo>
                  <a:cubicBezTo>
                    <a:pt x="0" y="238"/>
                    <a:pt x="191" y="329"/>
                    <a:pt x="693"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
            <p:cNvSpPr/>
            <p:nvPr/>
          </p:nvSpPr>
          <p:spPr>
            <a:xfrm>
              <a:off x="1665346" y="3987904"/>
              <a:ext cx="13991" cy="4246"/>
            </a:xfrm>
            <a:custGeom>
              <a:rect b="b" l="l" r="r" t="t"/>
              <a:pathLst>
                <a:path extrusionOk="0" h="141" w="392">
                  <a:moveTo>
                    <a:pt x="100" y="116"/>
                  </a:moveTo>
                  <a:cubicBezTo>
                    <a:pt x="151" y="141"/>
                    <a:pt x="391" y="72"/>
                    <a:pt x="293" y="25"/>
                  </a:cubicBezTo>
                  <a:cubicBezTo>
                    <a:pt x="240" y="0"/>
                    <a:pt x="1" y="71"/>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
            <p:cNvSpPr/>
            <p:nvPr/>
          </p:nvSpPr>
          <p:spPr>
            <a:xfrm>
              <a:off x="2873479" y="3982846"/>
              <a:ext cx="6996" cy="6203"/>
            </a:xfrm>
            <a:custGeom>
              <a:rect b="b" l="l" r="r" t="t"/>
              <a:pathLst>
                <a:path extrusionOk="0" h="206" w="196">
                  <a:moveTo>
                    <a:pt x="192" y="103"/>
                  </a:moveTo>
                  <a:cubicBezTo>
                    <a:pt x="195" y="53"/>
                    <a:pt x="37" y="1"/>
                    <a:pt x="1" y="103"/>
                  </a:cubicBezTo>
                  <a:cubicBezTo>
                    <a:pt x="1" y="154"/>
                    <a:pt x="155" y="206"/>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
            <p:cNvSpPr/>
            <p:nvPr/>
          </p:nvSpPr>
          <p:spPr>
            <a:xfrm>
              <a:off x="1059655" y="3985134"/>
              <a:ext cx="14063" cy="4306"/>
            </a:xfrm>
            <a:custGeom>
              <a:rect b="b" l="l" r="r" t="t"/>
              <a:pathLst>
                <a:path extrusionOk="0" h="143" w="394">
                  <a:moveTo>
                    <a:pt x="295" y="27"/>
                  </a:moveTo>
                  <a:cubicBezTo>
                    <a:pt x="238" y="1"/>
                    <a:pt x="0" y="71"/>
                    <a:pt x="101" y="119"/>
                  </a:cubicBezTo>
                  <a:cubicBezTo>
                    <a:pt x="152" y="143"/>
                    <a:pt x="393" y="75"/>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
            <p:cNvSpPr/>
            <p:nvPr/>
          </p:nvSpPr>
          <p:spPr>
            <a:xfrm>
              <a:off x="715550" y="3985165"/>
              <a:ext cx="13991" cy="4276"/>
            </a:xfrm>
            <a:custGeom>
              <a:rect b="b" l="l" r="r" t="t"/>
              <a:pathLst>
                <a:path extrusionOk="0" h="142" w="392">
                  <a:moveTo>
                    <a:pt x="98" y="118"/>
                  </a:moveTo>
                  <a:cubicBezTo>
                    <a:pt x="151" y="142"/>
                    <a:pt x="392" y="74"/>
                    <a:pt x="291" y="26"/>
                  </a:cubicBezTo>
                  <a:cubicBezTo>
                    <a:pt x="239" y="1"/>
                    <a:pt x="0" y="70"/>
                    <a:pt x="98"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
            <p:cNvSpPr/>
            <p:nvPr/>
          </p:nvSpPr>
          <p:spPr>
            <a:xfrm>
              <a:off x="546977" y="3977005"/>
              <a:ext cx="28411" cy="11743"/>
            </a:xfrm>
            <a:custGeom>
              <a:rect b="b" l="l" r="r" t="t"/>
              <a:pathLst>
                <a:path extrusionOk="0" h="390" w="796">
                  <a:moveTo>
                    <a:pt x="770" y="25"/>
                  </a:moveTo>
                  <a:cubicBezTo>
                    <a:pt x="333" y="0"/>
                    <a:pt x="47" y="46"/>
                    <a:pt x="0" y="208"/>
                  </a:cubicBezTo>
                  <a:cubicBezTo>
                    <a:pt x="277" y="229"/>
                    <a:pt x="325" y="357"/>
                    <a:pt x="580" y="389"/>
                  </a:cubicBezTo>
                  <a:cubicBezTo>
                    <a:pt x="536" y="217"/>
                    <a:pt x="795" y="188"/>
                    <a:pt x="77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
            <p:cNvSpPr/>
            <p:nvPr/>
          </p:nvSpPr>
          <p:spPr>
            <a:xfrm>
              <a:off x="2143902" y="3975680"/>
              <a:ext cx="38798" cy="12676"/>
            </a:xfrm>
            <a:custGeom>
              <a:rect b="b" l="l" r="r" t="t"/>
              <a:pathLst>
                <a:path extrusionOk="0" h="421" w="1087">
                  <a:moveTo>
                    <a:pt x="963" y="341"/>
                  </a:moveTo>
                  <a:cubicBezTo>
                    <a:pt x="1086" y="121"/>
                    <a:pt x="44" y="0"/>
                    <a:pt x="0" y="161"/>
                  </a:cubicBezTo>
                  <a:cubicBezTo>
                    <a:pt x="368" y="198"/>
                    <a:pt x="349" y="420"/>
                    <a:pt x="963" y="3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7"/>
            <p:cNvSpPr/>
            <p:nvPr/>
          </p:nvSpPr>
          <p:spPr>
            <a:xfrm>
              <a:off x="8717161" y="3980498"/>
              <a:ext cx="13813" cy="2770"/>
            </a:xfrm>
            <a:custGeom>
              <a:rect b="b" l="l" r="r" t="t"/>
              <a:pathLst>
                <a:path extrusionOk="0" h="92" w="387">
                  <a:moveTo>
                    <a:pt x="387" y="1"/>
                  </a:moveTo>
                  <a:cubicBezTo>
                    <a:pt x="237" y="22"/>
                    <a:pt x="7" y="3"/>
                    <a:pt x="0" y="92"/>
                  </a:cubicBezTo>
                  <a:cubicBezTo>
                    <a:pt x="152" y="71"/>
                    <a:pt x="382" y="88"/>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7"/>
            <p:cNvSpPr/>
            <p:nvPr/>
          </p:nvSpPr>
          <p:spPr>
            <a:xfrm>
              <a:off x="270687" y="3977758"/>
              <a:ext cx="21665" cy="6383"/>
            </a:xfrm>
            <a:custGeom>
              <a:rect b="b" l="l" r="r" t="t"/>
              <a:pathLst>
                <a:path extrusionOk="0" h="212" w="607">
                  <a:moveTo>
                    <a:pt x="606" y="0"/>
                  </a:moveTo>
                  <a:lnTo>
                    <a:pt x="27" y="0"/>
                  </a:lnTo>
                  <a:cubicBezTo>
                    <a:pt x="1" y="163"/>
                    <a:pt x="217" y="212"/>
                    <a:pt x="606"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
            <p:cNvSpPr/>
            <p:nvPr/>
          </p:nvSpPr>
          <p:spPr>
            <a:xfrm>
              <a:off x="5640453" y="3971887"/>
              <a:ext cx="6924" cy="6293"/>
            </a:xfrm>
            <a:custGeom>
              <a:rect b="b" l="l" r="r" t="t"/>
              <a:pathLst>
                <a:path extrusionOk="0" h="209" w="194">
                  <a:moveTo>
                    <a:pt x="194" y="104"/>
                  </a:moveTo>
                  <a:cubicBezTo>
                    <a:pt x="194" y="53"/>
                    <a:pt x="37" y="1"/>
                    <a:pt x="1" y="104"/>
                  </a:cubicBezTo>
                  <a:cubicBezTo>
                    <a:pt x="1" y="155"/>
                    <a:pt x="156" y="208"/>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
            <p:cNvSpPr/>
            <p:nvPr/>
          </p:nvSpPr>
          <p:spPr>
            <a:xfrm>
              <a:off x="4766253" y="3972278"/>
              <a:ext cx="13849" cy="5510"/>
            </a:xfrm>
            <a:custGeom>
              <a:rect b="b" l="l" r="r" t="t"/>
              <a:pathLst>
                <a:path extrusionOk="0" h="183" w="388">
                  <a:moveTo>
                    <a:pt x="388" y="1"/>
                  </a:moveTo>
                  <a:lnTo>
                    <a:pt x="0" y="1"/>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
            <p:cNvSpPr/>
            <p:nvPr/>
          </p:nvSpPr>
          <p:spPr>
            <a:xfrm>
              <a:off x="2491184" y="3958759"/>
              <a:ext cx="40404" cy="18578"/>
            </a:xfrm>
            <a:custGeom>
              <a:rect b="b" l="l" r="r" t="t"/>
              <a:pathLst>
                <a:path extrusionOk="0" h="617" w="1132">
                  <a:moveTo>
                    <a:pt x="1069" y="450"/>
                  </a:moveTo>
                  <a:cubicBezTo>
                    <a:pt x="1132" y="1"/>
                    <a:pt x="0" y="212"/>
                    <a:pt x="103" y="540"/>
                  </a:cubicBezTo>
                  <a:cubicBezTo>
                    <a:pt x="647" y="617"/>
                    <a:pt x="602" y="412"/>
                    <a:pt x="1069"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
            <p:cNvSpPr/>
            <p:nvPr/>
          </p:nvSpPr>
          <p:spPr>
            <a:xfrm>
              <a:off x="151012" y="3971495"/>
              <a:ext cx="14134" cy="4306"/>
            </a:xfrm>
            <a:custGeom>
              <a:rect b="b" l="l" r="r" t="t"/>
              <a:pathLst>
                <a:path extrusionOk="0" h="143" w="396">
                  <a:moveTo>
                    <a:pt x="294" y="27"/>
                  </a:moveTo>
                  <a:cubicBezTo>
                    <a:pt x="240" y="1"/>
                    <a:pt x="0" y="71"/>
                    <a:pt x="102" y="117"/>
                  </a:cubicBezTo>
                  <a:cubicBezTo>
                    <a:pt x="156" y="143"/>
                    <a:pt x="396" y="73"/>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
            <p:cNvSpPr/>
            <p:nvPr/>
          </p:nvSpPr>
          <p:spPr>
            <a:xfrm>
              <a:off x="7719075" y="3966798"/>
              <a:ext cx="13849" cy="5480"/>
            </a:xfrm>
            <a:custGeom>
              <a:rect b="b" l="l" r="r" t="t"/>
              <a:pathLst>
                <a:path extrusionOk="0" h="182" w="388">
                  <a:moveTo>
                    <a:pt x="388" y="0"/>
                  </a:moveTo>
                  <a:lnTo>
                    <a:pt x="0" y="0"/>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
            <p:cNvSpPr/>
            <p:nvPr/>
          </p:nvSpPr>
          <p:spPr>
            <a:xfrm>
              <a:off x="5279002" y="3968786"/>
              <a:ext cx="13920" cy="4276"/>
            </a:xfrm>
            <a:custGeom>
              <a:rect b="b" l="l" r="r" t="t"/>
              <a:pathLst>
                <a:path extrusionOk="0" h="142" w="390">
                  <a:moveTo>
                    <a:pt x="291" y="25"/>
                  </a:moveTo>
                  <a:cubicBezTo>
                    <a:pt x="238" y="1"/>
                    <a:pt x="1" y="70"/>
                    <a:pt x="100" y="117"/>
                  </a:cubicBezTo>
                  <a:cubicBezTo>
                    <a:pt x="152" y="142"/>
                    <a:pt x="390"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
            <p:cNvSpPr/>
            <p:nvPr/>
          </p:nvSpPr>
          <p:spPr>
            <a:xfrm>
              <a:off x="4700580" y="3958639"/>
              <a:ext cx="28161" cy="13670"/>
            </a:xfrm>
            <a:custGeom>
              <a:rect b="b" l="l" r="r" t="t"/>
              <a:pathLst>
                <a:path extrusionOk="0" h="454" w="789">
                  <a:moveTo>
                    <a:pt x="489" y="454"/>
                  </a:moveTo>
                  <a:cubicBezTo>
                    <a:pt x="754" y="338"/>
                    <a:pt x="788" y="9"/>
                    <a:pt x="297" y="1"/>
                  </a:cubicBezTo>
                  <a:cubicBezTo>
                    <a:pt x="35" y="114"/>
                    <a:pt x="1" y="445"/>
                    <a:pt x="489"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
            <p:cNvSpPr/>
            <p:nvPr/>
          </p:nvSpPr>
          <p:spPr>
            <a:xfrm>
              <a:off x="7268215" y="3957796"/>
              <a:ext cx="14063" cy="4336"/>
            </a:xfrm>
            <a:custGeom>
              <a:rect b="b" l="l" r="r" t="t"/>
              <a:pathLst>
                <a:path extrusionOk="0" h="144" w="394">
                  <a:moveTo>
                    <a:pt x="98" y="118"/>
                  </a:moveTo>
                  <a:cubicBezTo>
                    <a:pt x="152" y="144"/>
                    <a:pt x="393" y="75"/>
                    <a:pt x="293" y="29"/>
                  </a:cubicBezTo>
                  <a:cubicBezTo>
                    <a:pt x="238" y="0"/>
                    <a:pt x="0" y="71"/>
                    <a:pt x="98"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
            <p:cNvSpPr/>
            <p:nvPr/>
          </p:nvSpPr>
          <p:spPr>
            <a:xfrm>
              <a:off x="3417280" y="3953069"/>
              <a:ext cx="34408" cy="9063"/>
            </a:xfrm>
            <a:custGeom>
              <a:rect b="b" l="l" r="r" t="t"/>
              <a:pathLst>
                <a:path extrusionOk="0" h="301" w="964">
                  <a:moveTo>
                    <a:pt x="192" y="275"/>
                  </a:moveTo>
                  <a:cubicBezTo>
                    <a:pt x="631" y="301"/>
                    <a:pt x="918" y="254"/>
                    <a:pt x="964" y="94"/>
                  </a:cubicBezTo>
                  <a:cubicBezTo>
                    <a:pt x="621" y="113"/>
                    <a:pt x="0" y="1"/>
                    <a:pt x="192"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
            <p:cNvSpPr/>
            <p:nvPr/>
          </p:nvSpPr>
          <p:spPr>
            <a:xfrm>
              <a:off x="2484473" y="3957856"/>
              <a:ext cx="13991" cy="4276"/>
            </a:xfrm>
            <a:custGeom>
              <a:rect b="b" l="l" r="r" t="t"/>
              <a:pathLst>
                <a:path extrusionOk="0" h="142" w="392">
                  <a:moveTo>
                    <a:pt x="291" y="27"/>
                  </a:moveTo>
                  <a:cubicBezTo>
                    <a:pt x="238" y="1"/>
                    <a:pt x="0" y="69"/>
                    <a:pt x="98" y="116"/>
                  </a:cubicBezTo>
                  <a:cubicBezTo>
                    <a:pt x="153" y="142"/>
                    <a:pt x="392" y="73"/>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
            <p:cNvSpPr/>
            <p:nvPr/>
          </p:nvSpPr>
          <p:spPr>
            <a:xfrm>
              <a:off x="1868539" y="3955478"/>
              <a:ext cx="6924" cy="6263"/>
            </a:xfrm>
            <a:custGeom>
              <a:rect b="b" l="l" r="r" t="t"/>
              <a:pathLst>
                <a:path extrusionOk="0" h="208" w="194">
                  <a:moveTo>
                    <a:pt x="3" y="106"/>
                  </a:moveTo>
                  <a:cubicBezTo>
                    <a:pt x="0" y="154"/>
                    <a:pt x="157" y="208"/>
                    <a:pt x="194" y="106"/>
                  </a:cubicBezTo>
                  <a:cubicBezTo>
                    <a:pt x="194" y="54"/>
                    <a:pt x="38" y="0"/>
                    <a:pt x="3" y="1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
            <p:cNvSpPr/>
            <p:nvPr/>
          </p:nvSpPr>
          <p:spPr>
            <a:xfrm>
              <a:off x="6504231" y="3955116"/>
              <a:ext cx="13956" cy="4276"/>
            </a:xfrm>
            <a:custGeom>
              <a:rect b="b" l="l" r="r" t="t"/>
              <a:pathLst>
                <a:path extrusionOk="0" h="142" w="391">
                  <a:moveTo>
                    <a:pt x="293" y="26"/>
                  </a:moveTo>
                  <a:cubicBezTo>
                    <a:pt x="239" y="0"/>
                    <a:pt x="0" y="68"/>
                    <a:pt x="101" y="118"/>
                  </a:cubicBezTo>
                  <a:cubicBezTo>
                    <a:pt x="153" y="141"/>
                    <a:pt x="391"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
            <p:cNvSpPr/>
            <p:nvPr/>
          </p:nvSpPr>
          <p:spPr>
            <a:xfrm>
              <a:off x="5921634" y="3948824"/>
              <a:ext cx="8959" cy="11442"/>
            </a:xfrm>
            <a:custGeom>
              <a:rect b="b" l="l" r="r" t="t"/>
              <a:pathLst>
                <a:path extrusionOk="0" h="380" w="251">
                  <a:moveTo>
                    <a:pt x="222" y="235"/>
                  </a:moveTo>
                  <a:cubicBezTo>
                    <a:pt x="251" y="139"/>
                    <a:pt x="72" y="1"/>
                    <a:pt x="29" y="144"/>
                  </a:cubicBezTo>
                  <a:cubicBezTo>
                    <a:pt x="0" y="238"/>
                    <a:pt x="180" y="379"/>
                    <a:pt x="222" y="2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7"/>
            <p:cNvSpPr/>
            <p:nvPr/>
          </p:nvSpPr>
          <p:spPr>
            <a:xfrm>
              <a:off x="54644" y="3952407"/>
              <a:ext cx="14134" cy="4215"/>
            </a:xfrm>
            <a:custGeom>
              <a:rect b="b" l="l" r="r" t="t"/>
              <a:pathLst>
                <a:path extrusionOk="0" h="140" w="396">
                  <a:moveTo>
                    <a:pt x="295" y="25"/>
                  </a:moveTo>
                  <a:cubicBezTo>
                    <a:pt x="242" y="0"/>
                    <a:pt x="1" y="68"/>
                    <a:pt x="103" y="116"/>
                  </a:cubicBezTo>
                  <a:cubicBezTo>
                    <a:pt x="157" y="140"/>
                    <a:pt x="395"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7"/>
            <p:cNvSpPr/>
            <p:nvPr/>
          </p:nvSpPr>
          <p:spPr>
            <a:xfrm>
              <a:off x="4532257" y="3950389"/>
              <a:ext cx="13777" cy="2800"/>
            </a:xfrm>
            <a:custGeom>
              <a:rect b="b" l="l" r="r" t="t"/>
              <a:pathLst>
                <a:path extrusionOk="0" h="93" w="386">
                  <a:moveTo>
                    <a:pt x="386" y="1"/>
                  </a:moveTo>
                  <a:cubicBezTo>
                    <a:pt x="237" y="20"/>
                    <a:pt x="7" y="3"/>
                    <a:pt x="1" y="92"/>
                  </a:cubicBezTo>
                  <a:cubicBezTo>
                    <a:pt x="150" y="70"/>
                    <a:pt x="383" y="90"/>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
            <p:cNvSpPr/>
            <p:nvPr/>
          </p:nvSpPr>
          <p:spPr>
            <a:xfrm>
              <a:off x="6700358" y="3941838"/>
              <a:ext cx="6996" cy="6233"/>
            </a:xfrm>
            <a:custGeom>
              <a:rect b="b" l="l" r="r" t="t"/>
              <a:pathLst>
                <a:path extrusionOk="0" h="207" w="196">
                  <a:moveTo>
                    <a:pt x="195" y="103"/>
                  </a:moveTo>
                  <a:cubicBezTo>
                    <a:pt x="195" y="52"/>
                    <a:pt x="40" y="0"/>
                    <a:pt x="4" y="103"/>
                  </a:cubicBezTo>
                  <a:cubicBezTo>
                    <a:pt x="1" y="154"/>
                    <a:pt x="160" y="206"/>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
            <p:cNvSpPr/>
            <p:nvPr/>
          </p:nvSpPr>
          <p:spPr>
            <a:xfrm>
              <a:off x="4645722" y="3944187"/>
              <a:ext cx="13991" cy="4276"/>
            </a:xfrm>
            <a:custGeom>
              <a:rect b="b" l="l" r="r" t="t"/>
              <a:pathLst>
                <a:path extrusionOk="0" h="142" w="392">
                  <a:moveTo>
                    <a:pt x="294" y="25"/>
                  </a:moveTo>
                  <a:cubicBezTo>
                    <a:pt x="240" y="1"/>
                    <a:pt x="0" y="70"/>
                    <a:pt x="102" y="117"/>
                  </a:cubicBezTo>
                  <a:cubicBezTo>
                    <a:pt x="154" y="141"/>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
            <p:cNvSpPr/>
            <p:nvPr/>
          </p:nvSpPr>
          <p:spPr>
            <a:xfrm>
              <a:off x="2680707" y="3939460"/>
              <a:ext cx="15027" cy="9244"/>
            </a:xfrm>
            <a:custGeom>
              <a:rect b="b" l="l" r="r" t="t"/>
              <a:pathLst>
                <a:path extrusionOk="0" h="307" w="421">
                  <a:moveTo>
                    <a:pt x="387" y="274"/>
                  </a:moveTo>
                  <a:cubicBezTo>
                    <a:pt x="355" y="165"/>
                    <a:pt x="420" y="15"/>
                    <a:pt x="192" y="1"/>
                  </a:cubicBezTo>
                  <a:cubicBezTo>
                    <a:pt x="183" y="56"/>
                    <a:pt x="165" y="107"/>
                    <a:pt x="0" y="92"/>
                  </a:cubicBezTo>
                  <a:cubicBezTo>
                    <a:pt x="24" y="202"/>
                    <a:pt x="59" y="306"/>
                    <a:pt x="387"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
            <p:cNvSpPr/>
            <p:nvPr/>
          </p:nvSpPr>
          <p:spPr>
            <a:xfrm>
              <a:off x="2611822" y="3944940"/>
              <a:ext cx="13777" cy="2770"/>
            </a:xfrm>
            <a:custGeom>
              <a:rect b="b" l="l" r="r" t="t"/>
              <a:pathLst>
                <a:path extrusionOk="0" h="92" w="386">
                  <a:moveTo>
                    <a:pt x="386" y="0"/>
                  </a:moveTo>
                  <a:cubicBezTo>
                    <a:pt x="240" y="20"/>
                    <a:pt x="6" y="3"/>
                    <a:pt x="1" y="92"/>
                  </a:cubicBezTo>
                  <a:cubicBezTo>
                    <a:pt x="152" y="71"/>
                    <a:pt x="383"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
            <p:cNvSpPr/>
            <p:nvPr/>
          </p:nvSpPr>
          <p:spPr>
            <a:xfrm>
              <a:off x="2570598" y="3933227"/>
              <a:ext cx="30517" cy="11743"/>
            </a:xfrm>
            <a:custGeom>
              <a:rect b="b" l="l" r="r" t="t"/>
              <a:pathLst>
                <a:path extrusionOk="0" h="390" w="855">
                  <a:moveTo>
                    <a:pt x="771" y="25"/>
                  </a:moveTo>
                  <a:cubicBezTo>
                    <a:pt x="333" y="0"/>
                    <a:pt x="48" y="46"/>
                    <a:pt x="1" y="208"/>
                  </a:cubicBezTo>
                  <a:cubicBezTo>
                    <a:pt x="275" y="229"/>
                    <a:pt x="326" y="358"/>
                    <a:pt x="579" y="389"/>
                  </a:cubicBezTo>
                  <a:cubicBezTo>
                    <a:pt x="639" y="267"/>
                    <a:pt x="854" y="216"/>
                    <a:pt x="77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
            <p:cNvSpPr/>
            <p:nvPr/>
          </p:nvSpPr>
          <p:spPr>
            <a:xfrm>
              <a:off x="4074474" y="3933227"/>
              <a:ext cx="13956" cy="4306"/>
            </a:xfrm>
            <a:custGeom>
              <a:rect b="b" l="l" r="r" t="t"/>
              <a:pathLst>
                <a:path extrusionOk="0" h="143" w="391">
                  <a:moveTo>
                    <a:pt x="98" y="116"/>
                  </a:moveTo>
                  <a:cubicBezTo>
                    <a:pt x="152" y="143"/>
                    <a:pt x="391" y="72"/>
                    <a:pt x="293" y="25"/>
                  </a:cubicBezTo>
                  <a:cubicBezTo>
                    <a:pt x="241" y="0"/>
                    <a:pt x="1" y="69"/>
                    <a:pt x="98"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7"/>
            <p:cNvSpPr/>
            <p:nvPr/>
          </p:nvSpPr>
          <p:spPr>
            <a:xfrm>
              <a:off x="7264896" y="3927928"/>
              <a:ext cx="13777" cy="6805"/>
            </a:xfrm>
            <a:custGeom>
              <a:rect b="b" l="l" r="r" t="t"/>
              <a:pathLst>
                <a:path extrusionOk="0" h="226" w="386">
                  <a:moveTo>
                    <a:pt x="386" y="111"/>
                  </a:moveTo>
                  <a:cubicBezTo>
                    <a:pt x="344" y="0"/>
                    <a:pt x="172" y="56"/>
                    <a:pt x="1" y="111"/>
                  </a:cubicBezTo>
                  <a:cubicBezTo>
                    <a:pt x="2" y="202"/>
                    <a:pt x="340" y="226"/>
                    <a:pt x="386"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7"/>
            <p:cNvSpPr/>
            <p:nvPr/>
          </p:nvSpPr>
          <p:spPr>
            <a:xfrm>
              <a:off x="5987913" y="3927808"/>
              <a:ext cx="14063" cy="4215"/>
            </a:xfrm>
            <a:custGeom>
              <a:rect b="b" l="l" r="r" t="t"/>
              <a:pathLst>
                <a:path extrusionOk="0" h="140" w="394">
                  <a:moveTo>
                    <a:pt x="293" y="24"/>
                  </a:moveTo>
                  <a:cubicBezTo>
                    <a:pt x="238" y="0"/>
                    <a:pt x="1" y="68"/>
                    <a:pt x="101" y="115"/>
                  </a:cubicBezTo>
                  <a:cubicBezTo>
                    <a:pt x="153" y="140"/>
                    <a:pt x="394" y="71"/>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
            <p:cNvSpPr/>
            <p:nvPr/>
          </p:nvSpPr>
          <p:spPr>
            <a:xfrm>
              <a:off x="2952037" y="3920341"/>
              <a:ext cx="26698" cy="12255"/>
            </a:xfrm>
            <a:custGeom>
              <a:rect b="b" l="l" r="r" t="t"/>
              <a:pathLst>
                <a:path extrusionOk="0" h="407" w="748">
                  <a:moveTo>
                    <a:pt x="691" y="363"/>
                  </a:moveTo>
                  <a:cubicBezTo>
                    <a:pt x="747" y="155"/>
                    <a:pt x="645" y="22"/>
                    <a:pt x="306" y="0"/>
                  </a:cubicBezTo>
                  <a:cubicBezTo>
                    <a:pt x="0" y="135"/>
                    <a:pt x="89" y="406"/>
                    <a:pt x="691"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
            <p:cNvSpPr/>
            <p:nvPr/>
          </p:nvSpPr>
          <p:spPr>
            <a:xfrm>
              <a:off x="2170992" y="3914861"/>
              <a:ext cx="38584" cy="16440"/>
            </a:xfrm>
            <a:custGeom>
              <a:rect b="b" l="l" r="r" t="t"/>
              <a:pathLst>
                <a:path extrusionOk="0" h="546" w="1081">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7"/>
            <p:cNvSpPr/>
            <p:nvPr/>
          </p:nvSpPr>
          <p:spPr>
            <a:xfrm>
              <a:off x="6862042" y="3925098"/>
              <a:ext cx="14099" cy="4185"/>
            </a:xfrm>
            <a:custGeom>
              <a:rect b="b" l="l" r="r" t="t"/>
              <a:pathLst>
                <a:path extrusionOk="0" h="139" w="395">
                  <a:moveTo>
                    <a:pt x="293" y="25"/>
                  </a:moveTo>
                  <a:cubicBezTo>
                    <a:pt x="241" y="0"/>
                    <a:pt x="0" y="68"/>
                    <a:pt x="102" y="116"/>
                  </a:cubicBezTo>
                  <a:cubicBezTo>
                    <a:pt x="154" y="138"/>
                    <a:pt x="395" y="71"/>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7"/>
            <p:cNvSpPr/>
            <p:nvPr/>
          </p:nvSpPr>
          <p:spPr>
            <a:xfrm>
              <a:off x="8424524" y="3922328"/>
              <a:ext cx="14063" cy="4246"/>
            </a:xfrm>
            <a:custGeom>
              <a:rect b="b" l="l" r="r" t="t"/>
              <a:pathLst>
                <a:path extrusionOk="0" h="141" w="394">
                  <a:moveTo>
                    <a:pt x="100" y="117"/>
                  </a:moveTo>
                  <a:cubicBezTo>
                    <a:pt x="153" y="140"/>
                    <a:pt x="393" y="73"/>
                    <a:pt x="292" y="24"/>
                  </a:cubicBezTo>
                  <a:cubicBezTo>
                    <a:pt x="239" y="1"/>
                    <a:pt x="1" y="67"/>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
            <p:cNvSpPr/>
            <p:nvPr/>
          </p:nvSpPr>
          <p:spPr>
            <a:xfrm>
              <a:off x="7395742" y="3911670"/>
              <a:ext cx="28661" cy="14182"/>
            </a:xfrm>
            <a:custGeom>
              <a:rect b="b" l="l" r="r" t="t"/>
              <a:pathLst>
                <a:path extrusionOk="0" h="471" w="803">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
            <p:cNvSpPr/>
            <p:nvPr/>
          </p:nvSpPr>
          <p:spPr>
            <a:xfrm>
              <a:off x="5026803" y="3916005"/>
              <a:ext cx="8959" cy="11442"/>
            </a:xfrm>
            <a:custGeom>
              <a:rect b="b" l="l" r="r" t="t"/>
              <a:pathLst>
                <a:path extrusionOk="0" h="380" w="251">
                  <a:moveTo>
                    <a:pt x="224" y="233"/>
                  </a:moveTo>
                  <a:cubicBezTo>
                    <a:pt x="250" y="139"/>
                    <a:pt x="74" y="1"/>
                    <a:pt x="28" y="144"/>
                  </a:cubicBezTo>
                  <a:cubicBezTo>
                    <a:pt x="1" y="239"/>
                    <a:pt x="178" y="379"/>
                    <a:pt x="224" y="2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
            <p:cNvSpPr/>
            <p:nvPr/>
          </p:nvSpPr>
          <p:spPr>
            <a:xfrm>
              <a:off x="2388141" y="3916878"/>
              <a:ext cx="13884" cy="4215"/>
            </a:xfrm>
            <a:custGeom>
              <a:rect b="b" l="l" r="r" t="t"/>
              <a:pathLst>
                <a:path extrusionOk="0" h="140" w="389">
                  <a:moveTo>
                    <a:pt x="291" y="25"/>
                  </a:moveTo>
                  <a:cubicBezTo>
                    <a:pt x="237" y="0"/>
                    <a:pt x="1" y="69"/>
                    <a:pt x="100" y="116"/>
                  </a:cubicBezTo>
                  <a:cubicBezTo>
                    <a:pt x="151" y="140"/>
                    <a:pt x="389" y="71"/>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7"/>
            <p:cNvSpPr/>
            <p:nvPr/>
          </p:nvSpPr>
          <p:spPr>
            <a:xfrm>
              <a:off x="2116312" y="3914861"/>
              <a:ext cx="13813" cy="5510"/>
            </a:xfrm>
            <a:custGeom>
              <a:rect b="b" l="l" r="r" t="t"/>
              <a:pathLst>
                <a:path extrusionOk="0" h="183" w="387">
                  <a:moveTo>
                    <a:pt x="387" y="1"/>
                  </a:moveTo>
                  <a:lnTo>
                    <a:pt x="0" y="1"/>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7"/>
            <p:cNvSpPr/>
            <p:nvPr/>
          </p:nvSpPr>
          <p:spPr>
            <a:xfrm>
              <a:off x="6266809" y="3906310"/>
              <a:ext cx="6960" cy="6203"/>
            </a:xfrm>
            <a:custGeom>
              <a:rect b="b" l="l" r="r" t="t"/>
              <a:pathLst>
                <a:path extrusionOk="0" h="206" w="195">
                  <a:moveTo>
                    <a:pt x="194" y="103"/>
                  </a:moveTo>
                  <a:cubicBezTo>
                    <a:pt x="195" y="52"/>
                    <a:pt x="37" y="0"/>
                    <a:pt x="2" y="103"/>
                  </a:cubicBezTo>
                  <a:cubicBezTo>
                    <a:pt x="0" y="154"/>
                    <a:pt x="156" y="205"/>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
            <p:cNvSpPr/>
            <p:nvPr/>
          </p:nvSpPr>
          <p:spPr>
            <a:xfrm>
              <a:off x="3268659" y="3894719"/>
              <a:ext cx="52254" cy="22733"/>
            </a:xfrm>
            <a:custGeom>
              <a:rect b="b" l="l" r="r" t="t"/>
              <a:pathLst>
                <a:path extrusionOk="0" h="755" w="1464">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
            <p:cNvSpPr/>
            <p:nvPr/>
          </p:nvSpPr>
          <p:spPr>
            <a:xfrm>
              <a:off x="7825722" y="3903149"/>
              <a:ext cx="13991" cy="4276"/>
            </a:xfrm>
            <a:custGeom>
              <a:rect b="b" l="l" r="r" t="t"/>
              <a:pathLst>
                <a:path extrusionOk="0" h="142" w="392">
                  <a:moveTo>
                    <a:pt x="294" y="26"/>
                  </a:moveTo>
                  <a:cubicBezTo>
                    <a:pt x="240" y="1"/>
                    <a:pt x="0" y="70"/>
                    <a:pt x="99" y="116"/>
                  </a:cubicBezTo>
                  <a:cubicBezTo>
                    <a:pt x="154" y="142"/>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
            <p:cNvSpPr/>
            <p:nvPr/>
          </p:nvSpPr>
          <p:spPr>
            <a:xfrm>
              <a:off x="3334617" y="3901162"/>
              <a:ext cx="13777" cy="5510"/>
            </a:xfrm>
            <a:custGeom>
              <a:rect b="b" l="l" r="r" t="t"/>
              <a:pathLst>
                <a:path extrusionOk="0" h="183" w="386">
                  <a:moveTo>
                    <a:pt x="1" y="183"/>
                  </a:moveTo>
                  <a:lnTo>
                    <a:pt x="386" y="183"/>
                  </a:lnTo>
                  <a:lnTo>
                    <a:pt x="386"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
            <p:cNvSpPr/>
            <p:nvPr/>
          </p:nvSpPr>
          <p:spPr>
            <a:xfrm>
              <a:off x="1896129" y="3903902"/>
              <a:ext cx="13670" cy="2740"/>
            </a:xfrm>
            <a:custGeom>
              <a:rect b="b" l="l" r="r" t="t"/>
              <a:pathLst>
                <a:path extrusionOk="0" h="91" w="383">
                  <a:moveTo>
                    <a:pt x="383" y="1"/>
                  </a:moveTo>
                  <a:cubicBezTo>
                    <a:pt x="235" y="20"/>
                    <a:pt x="4" y="4"/>
                    <a:pt x="0" y="91"/>
                  </a:cubicBezTo>
                  <a:cubicBezTo>
                    <a:pt x="148" y="72"/>
                    <a:pt x="379" y="89"/>
                    <a:pt x="3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
            <p:cNvSpPr/>
            <p:nvPr/>
          </p:nvSpPr>
          <p:spPr>
            <a:xfrm>
              <a:off x="6467041" y="3890263"/>
              <a:ext cx="29018" cy="10930"/>
            </a:xfrm>
            <a:custGeom>
              <a:rect b="b" l="l" r="r" t="t"/>
              <a:pathLst>
                <a:path extrusionOk="0" h="363" w="813">
                  <a:moveTo>
                    <a:pt x="562" y="362"/>
                  </a:moveTo>
                  <a:cubicBezTo>
                    <a:pt x="813" y="243"/>
                    <a:pt x="681" y="88"/>
                    <a:pt x="370" y="1"/>
                  </a:cubicBezTo>
                  <a:cubicBezTo>
                    <a:pt x="344" y="226"/>
                    <a:pt x="1" y="284"/>
                    <a:pt x="562"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
            <p:cNvSpPr/>
            <p:nvPr/>
          </p:nvSpPr>
          <p:spPr>
            <a:xfrm>
              <a:off x="130454" y="3897729"/>
              <a:ext cx="14027" cy="4246"/>
            </a:xfrm>
            <a:custGeom>
              <a:rect b="b" l="l" r="r" t="t"/>
              <a:pathLst>
                <a:path extrusionOk="0" h="141" w="393">
                  <a:moveTo>
                    <a:pt x="293" y="24"/>
                  </a:moveTo>
                  <a:cubicBezTo>
                    <a:pt x="241" y="1"/>
                    <a:pt x="1" y="68"/>
                    <a:pt x="99" y="114"/>
                  </a:cubicBezTo>
                  <a:cubicBezTo>
                    <a:pt x="152" y="140"/>
                    <a:pt x="392" y="70"/>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7"/>
            <p:cNvSpPr/>
            <p:nvPr/>
          </p:nvSpPr>
          <p:spPr>
            <a:xfrm>
              <a:off x="8390081" y="3894990"/>
              <a:ext cx="14063" cy="4215"/>
            </a:xfrm>
            <a:custGeom>
              <a:rect b="b" l="l" r="r" t="t"/>
              <a:pathLst>
                <a:path extrusionOk="0" h="140" w="394">
                  <a:moveTo>
                    <a:pt x="295" y="24"/>
                  </a:moveTo>
                  <a:cubicBezTo>
                    <a:pt x="238" y="0"/>
                    <a:pt x="1" y="68"/>
                    <a:pt x="101" y="115"/>
                  </a:cubicBezTo>
                  <a:cubicBezTo>
                    <a:pt x="154" y="140"/>
                    <a:pt x="394" y="72"/>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7"/>
            <p:cNvSpPr/>
            <p:nvPr/>
          </p:nvSpPr>
          <p:spPr>
            <a:xfrm>
              <a:off x="4552923" y="3895682"/>
              <a:ext cx="13813" cy="2800"/>
            </a:xfrm>
            <a:custGeom>
              <a:rect b="b" l="l" r="r" t="t"/>
              <a:pathLst>
                <a:path extrusionOk="0" h="93" w="387">
                  <a:moveTo>
                    <a:pt x="386" y="1"/>
                  </a:moveTo>
                  <a:cubicBezTo>
                    <a:pt x="236" y="23"/>
                    <a:pt x="7" y="5"/>
                    <a:pt x="0" y="92"/>
                  </a:cubicBezTo>
                  <a:cubicBezTo>
                    <a:pt x="151" y="73"/>
                    <a:pt x="383" y="9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7"/>
            <p:cNvSpPr/>
            <p:nvPr/>
          </p:nvSpPr>
          <p:spPr>
            <a:xfrm>
              <a:off x="8655200" y="3889570"/>
              <a:ext cx="13849" cy="7437"/>
            </a:xfrm>
            <a:custGeom>
              <a:rect b="b" l="l" r="r" t="t"/>
              <a:pathLst>
                <a:path extrusionOk="0" h="247" w="388">
                  <a:moveTo>
                    <a:pt x="388" y="115"/>
                  </a:moveTo>
                  <a:cubicBezTo>
                    <a:pt x="384" y="24"/>
                    <a:pt x="49" y="0"/>
                    <a:pt x="0" y="115"/>
                  </a:cubicBezTo>
                  <a:cubicBezTo>
                    <a:pt x="217" y="105"/>
                    <a:pt x="303" y="247"/>
                    <a:pt x="388"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7"/>
            <p:cNvSpPr/>
            <p:nvPr/>
          </p:nvSpPr>
          <p:spPr>
            <a:xfrm>
              <a:off x="8928636" y="3882043"/>
              <a:ext cx="25556" cy="10990"/>
            </a:xfrm>
            <a:custGeom>
              <a:rect b="b" l="l" r="r" t="t"/>
              <a:pathLst>
                <a:path extrusionOk="0" h="365" w="716">
                  <a:moveTo>
                    <a:pt x="440" y="365"/>
                  </a:moveTo>
                  <a:cubicBezTo>
                    <a:pt x="500" y="241"/>
                    <a:pt x="716" y="191"/>
                    <a:pt x="635" y="1"/>
                  </a:cubicBezTo>
                  <a:lnTo>
                    <a:pt x="56" y="1"/>
                  </a:lnTo>
                  <a:cubicBezTo>
                    <a:pt x="0" y="208"/>
                    <a:pt x="102" y="341"/>
                    <a:pt x="440"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
            <p:cNvSpPr/>
            <p:nvPr/>
          </p:nvSpPr>
          <p:spPr>
            <a:xfrm>
              <a:off x="6300966" y="3884030"/>
              <a:ext cx="20987" cy="9003"/>
            </a:xfrm>
            <a:custGeom>
              <a:rect b="b" l="l" r="r" t="t"/>
              <a:pathLst>
                <a:path extrusionOk="0" h="299" w="588">
                  <a:moveTo>
                    <a:pt x="393" y="299"/>
                  </a:moveTo>
                  <a:cubicBezTo>
                    <a:pt x="393" y="208"/>
                    <a:pt x="550" y="189"/>
                    <a:pt x="588" y="116"/>
                  </a:cubicBezTo>
                  <a:cubicBezTo>
                    <a:pt x="338" y="111"/>
                    <a:pt x="320" y="0"/>
                    <a:pt x="9" y="26"/>
                  </a:cubicBezTo>
                  <a:cubicBezTo>
                    <a:pt x="0" y="183"/>
                    <a:pt x="154" y="260"/>
                    <a:pt x="393"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
            <p:cNvSpPr/>
            <p:nvPr/>
          </p:nvSpPr>
          <p:spPr>
            <a:xfrm>
              <a:off x="8624220" y="3886770"/>
              <a:ext cx="14063" cy="4246"/>
            </a:xfrm>
            <a:custGeom>
              <a:rect b="b" l="l" r="r" t="t"/>
              <a:pathLst>
                <a:path extrusionOk="0" h="141" w="394">
                  <a:moveTo>
                    <a:pt x="98" y="117"/>
                  </a:moveTo>
                  <a:cubicBezTo>
                    <a:pt x="153" y="140"/>
                    <a:pt x="393" y="72"/>
                    <a:pt x="293" y="25"/>
                  </a:cubicBezTo>
                  <a:cubicBezTo>
                    <a:pt x="238" y="0"/>
                    <a:pt x="0" y="68"/>
                    <a:pt x="98"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
            <p:cNvSpPr/>
            <p:nvPr/>
          </p:nvSpPr>
          <p:spPr>
            <a:xfrm>
              <a:off x="5011670" y="3878370"/>
              <a:ext cx="39797" cy="15778"/>
            </a:xfrm>
            <a:custGeom>
              <a:rect b="b" l="l" r="r" t="t"/>
              <a:pathLst>
                <a:path extrusionOk="0" h="524" w="1115">
                  <a:moveTo>
                    <a:pt x="648" y="304"/>
                  </a:moveTo>
                  <a:cubicBezTo>
                    <a:pt x="1114" y="0"/>
                    <a:pt x="1" y="523"/>
                    <a:pt x="648"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
            <p:cNvSpPr/>
            <p:nvPr/>
          </p:nvSpPr>
          <p:spPr>
            <a:xfrm>
              <a:off x="2798205" y="3875600"/>
              <a:ext cx="36264" cy="19090"/>
            </a:xfrm>
            <a:custGeom>
              <a:rect b="b" l="l" r="r" t="t"/>
              <a:pathLst>
                <a:path extrusionOk="0" h="634" w="1016">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7"/>
            <p:cNvSpPr/>
            <p:nvPr/>
          </p:nvSpPr>
          <p:spPr>
            <a:xfrm>
              <a:off x="3948624" y="3871083"/>
              <a:ext cx="37870" cy="18819"/>
            </a:xfrm>
            <a:custGeom>
              <a:rect b="b" l="l" r="r" t="t"/>
              <a:pathLst>
                <a:path extrusionOk="0" h="625" w="1061">
                  <a:moveTo>
                    <a:pt x="732" y="546"/>
                  </a:moveTo>
                  <a:cubicBezTo>
                    <a:pt x="1061" y="392"/>
                    <a:pt x="618" y="138"/>
                    <a:pt x="345" y="1"/>
                  </a:cubicBezTo>
                  <a:cubicBezTo>
                    <a:pt x="49" y="139"/>
                    <a:pt x="1" y="625"/>
                    <a:pt x="732"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7"/>
            <p:cNvSpPr/>
            <p:nvPr/>
          </p:nvSpPr>
          <p:spPr>
            <a:xfrm>
              <a:off x="2838965" y="3878942"/>
              <a:ext cx="7067" cy="6203"/>
            </a:xfrm>
            <a:custGeom>
              <a:rect b="b" l="l" r="r" t="t"/>
              <a:pathLst>
                <a:path extrusionOk="0" h="206" w="198">
                  <a:moveTo>
                    <a:pt x="2" y="104"/>
                  </a:moveTo>
                  <a:cubicBezTo>
                    <a:pt x="0" y="155"/>
                    <a:pt x="158" y="206"/>
                    <a:pt x="196" y="104"/>
                  </a:cubicBezTo>
                  <a:cubicBezTo>
                    <a:pt x="197" y="53"/>
                    <a:pt x="40" y="1"/>
                    <a:pt x="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
            <p:cNvSpPr/>
            <p:nvPr/>
          </p:nvSpPr>
          <p:spPr>
            <a:xfrm>
              <a:off x="387114" y="3868374"/>
              <a:ext cx="56680" cy="22552"/>
            </a:xfrm>
            <a:custGeom>
              <a:rect b="b" l="l" r="r" t="t"/>
              <a:pathLst>
                <a:path extrusionOk="0" h="749" w="1588">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7"/>
            <p:cNvSpPr/>
            <p:nvPr/>
          </p:nvSpPr>
          <p:spPr>
            <a:xfrm>
              <a:off x="3331084" y="3878580"/>
              <a:ext cx="14027" cy="4276"/>
            </a:xfrm>
            <a:custGeom>
              <a:rect b="b" l="l" r="r" t="t"/>
              <a:pathLst>
                <a:path extrusionOk="0" h="142" w="393">
                  <a:moveTo>
                    <a:pt x="296" y="26"/>
                  </a:moveTo>
                  <a:cubicBezTo>
                    <a:pt x="238" y="1"/>
                    <a:pt x="1" y="69"/>
                    <a:pt x="100" y="117"/>
                  </a:cubicBezTo>
                  <a:cubicBezTo>
                    <a:pt x="153" y="142"/>
                    <a:pt x="392" y="71"/>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
            <p:cNvSpPr/>
            <p:nvPr/>
          </p:nvSpPr>
          <p:spPr>
            <a:xfrm>
              <a:off x="2150790" y="3875991"/>
              <a:ext cx="13706" cy="6745"/>
            </a:xfrm>
            <a:custGeom>
              <a:rect b="b" l="l" r="r" t="t"/>
              <a:pathLst>
                <a:path extrusionOk="0" h="224" w="384">
                  <a:moveTo>
                    <a:pt x="384" y="112"/>
                  </a:moveTo>
                  <a:cubicBezTo>
                    <a:pt x="345" y="1"/>
                    <a:pt x="171" y="57"/>
                    <a:pt x="0" y="112"/>
                  </a:cubicBezTo>
                  <a:cubicBezTo>
                    <a:pt x="2" y="202"/>
                    <a:pt x="338" y="224"/>
                    <a:pt x="384"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
            <p:cNvSpPr/>
            <p:nvPr/>
          </p:nvSpPr>
          <p:spPr>
            <a:xfrm>
              <a:off x="3035091" y="3873101"/>
              <a:ext cx="14027" cy="4306"/>
            </a:xfrm>
            <a:custGeom>
              <a:rect b="b" l="l" r="r" t="t"/>
              <a:pathLst>
                <a:path extrusionOk="0" h="143" w="393">
                  <a:moveTo>
                    <a:pt x="295" y="25"/>
                  </a:moveTo>
                  <a:cubicBezTo>
                    <a:pt x="241" y="0"/>
                    <a:pt x="1" y="69"/>
                    <a:pt x="100" y="116"/>
                  </a:cubicBezTo>
                  <a:cubicBezTo>
                    <a:pt x="155" y="142"/>
                    <a:pt x="392"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7"/>
            <p:cNvSpPr/>
            <p:nvPr/>
          </p:nvSpPr>
          <p:spPr>
            <a:xfrm>
              <a:off x="5681677" y="3870662"/>
              <a:ext cx="20773" cy="3643"/>
            </a:xfrm>
            <a:custGeom>
              <a:rect b="b" l="l" r="r" t="t"/>
              <a:pathLst>
                <a:path extrusionOk="0" h="121" w="582">
                  <a:moveTo>
                    <a:pt x="582" y="15"/>
                  </a:moveTo>
                  <a:cubicBezTo>
                    <a:pt x="356" y="28"/>
                    <a:pt x="36" y="0"/>
                    <a:pt x="1" y="106"/>
                  </a:cubicBezTo>
                  <a:cubicBezTo>
                    <a:pt x="228" y="92"/>
                    <a:pt x="552" y="120"/>
                    <a:pt x="582"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7"/>
            <p:cNvSpPr/>
            <p:nvPr/>
          </p:nvSpPr>
          <p:spPr>
            <a:xfrm>
              <a:off x="2949146" y="3868374"/>
              <a:ext cx="13813" cy="2740"/>
            </a:xfrm>
            <a:custGeom>
              <a:rect b="b" l="l" r="r" t="t"/>
              <a:pathLst>
                <a:path extrusionOk="0" h="91" w="387">
                  <a:moveTo>
                    <a:pt x="387" y="1"/>
                  </a:moveTo>
                  <a:cubicBezTo>
                    <a:pt x="239" y="20"/>
                    <a:pt x="7" y="3"/>
                    <a:pt x="0" y="91"/>
                  </a:cubicBezTo>
                  <a:cubicBezTo>
                    <a:pt x="149" y="71"/>
                    <a:pt x="383" y="89"/>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
            <p:cNvSpPr/>
            <p:nvPr/>
          </p:nvSpPr>
          <p:spPr>
            <a:xfrm>
              <a:off x="8936595" y="3857384"/>
              <a:ext cx="14670" cy="9575"/>
            </a:xfrm>
            <a:custGeom>
              <a:rect b="b" l="l" r="r" t="t"/>
              <a:pathLst>
                <a:path extrusionOk="0" h="318" w="411">
                  <a:moveTo>
                    <a:pt x="410" y="274"/>
                  </a:moveTo>
                  <a:lnTo>
                    <a:pt x="410" y="91"/>
                  </a:lnTo>
                  <a:cubicBezTo>
                    <a:pt x="216" y="91"/>
                    <a:pt x="179" y="18"/>
                    <a:pt x="23" y="0"/>
                  </a:cubicBezTo>
                  <a:cubicBezTo>
                    <a:pt x="42" y="146"/>
                    <a:pt x="1" y="317"/>
                    <a:pt x="410"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
            <p:cNvSpPr/>
            <p:nvPr/>
          </p:nvSpPr>
          <p:spPr>
            <a:xfrm>
              <a:off x="5561146" y="3862201"/>
              <a:ext cx="14063" cy="4246"/>
            </a:xfrm>
            <a:custGeom>
              <a:rect b="b" l="l" r="r" t="t"/>
              <a:pathLst>
                <a:path extrusionOk="0" h="141" w="394">
                  <a:moveTo>
                    <a:pt x="295" y="25"/>
                  </a:moveTo>
                  <a:cubicBezTo>
                    <a:pt x="241" y="1"/>
                    <a:pt x="1" y="68"/>
                    <a:pt x="101" y="117"/>
                  </a:cubicBezTo>
                  <a:cubicBezTo>
                    <a:pt x="156" y="140"/>
                    <a:pt x="394"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
            <p:cNvSpPr/>
            <p:nvPr/>
          </p:nvSpPr>
          <p:spPr>
            <a:xfrm>
              <a:off x="2160392" y="3857384"/>
              <a:ext cx="29518" cy="9906"/>
            </a:xfrm>
            <a:custGeom>
              <a:rect b="b" l="l" r="r" t="t"/>
              <a:pathLst>
                <a:path extrusionOk="0" h="329" w="827">
                  <a:moveTo>
                    <a:pt x="693" y="274"/>
                  </a:moveTo>
                  <a:cubicBezTo>
                    <a:pt x="826" y="31"/>
                    <a:pt x="294" y="99"/>
                    <a:pt x="115" y="0"/>
                  </a:cubicBezTo>
                  <a:cubicBezTo>
                    <a:pt x="0" y="239"/>
                    <a:pt x="193" y="329"/>
                    <a:pt x="693"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
            <p:cNvSpPr/>
            <p:nvPr/>
          </p:nvSpPr>
          <p:spPr>
            <a:xfrm>
              <a:off x="8620758" y="3854734"/>
              <a:ext cx="34515" cy="8943"/>
            </a:xfrm>
            <a:custGeom>
              <a:rect b="b" l="l" r="r" t="t"/>
              <a:pathLst>
                <a:path extrusionOk="0" h="297" w="967">
                  <a:moveTo>
                    <a:pt x="195" y="273"/>
                  </a:moveTo>
                  <a:cubicBezTo>
                    <a:pt x="635" y="297"/>
                    <a:pt x="921" y="250"/>
                    <a:pt x="967" y="89"/>
                  </a:cubicBezTo>
                  <a:cubicBezTo>
                    <a:pt x="627" y="110"/>
                    <a:pt x="1" y="1"/>
                    <a:pt x="19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7"/>
            <p:cNvSpPr/>
            <p:nvPr/>
          </p:nvSpPr>
          <p:spPr>
            <a:xfrm>
              <a:off x="2713151" y="3851995"/>
              <a:ext cx="17739" cy="10990"/>
            </a:xfrm>
            <a:custGeom>
              <a:rect b="b" l="l" r="r" t="t"/>
              <a:pathLst>
                <a:path extrusionOk="0" h="365" w="497">
                  <a:moveTo>
                    <a:pt x="443" y="364"/>
                  </a:moveTo>
                  <a:cubicBezTo>
                    <a:pt x="497" y="157"/>
                    <a:pt x="394" y="22"/>
                    <a:pt x="57" y="0"/>
                  </a:cubicBezTo>
                  <a:cubicBezTo>
                    <a:pt x="1" y="205"/>
                    <a:pt x="104" y="341"/>
                    <a:pt x="443"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
            <p:cNvSpPr/>
            <p:nvPr/>
          </p:nvSpPr>
          <p:spPr>
            <a:xfrm>
              <a:off x="7054814" y="3856691"/>
              <a:ext cx="14027" cy="4246"/>
            </a:xfrm>
            <a:custGeom>
              <a:rect b="b" l="l" r="r" t="t"/>
              <a:pathLst>
                <a:path extrusionOk="0" h="141" w="393">
                  <a:moveTo>
                    <a:pt x="99" y="114"/>
                  </a:moveTo>
                  <a:cubicBezTo>
                    <a:pt x="154" y="140"/>
                    <a:pt x="393" y="73"/>
                    <a:pt x="293" y="23"/>
                  </a:cubicBezTo>
                  <a:cubicBezTo>
                    <a:pt x="239" y="1"/>
                    <a:pt x="1" y="69"/>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
            <p:cNvSpPr/>
            <p:nvPr/>
          </p:nvSpPr>
          <p:spPr>
            <a:xfrm>
              <a:off x="2339779" y="3856752"/>
              <a:ext cx="14170" cy="4276"/>
            </a:xfrm>
            <a:custGeom>
              <a:rect b="b" l="l" r="r" t="t"/>
              <a:pathLst>
                <a:path extrusionOk="0" h="142" w="397">
                  <a:moveTo>
                    <a:pt x="295" y="24"/>
                  </a:moveTo>
                  <a:cubicBezTo>
                    <a:pt x="242" y="0"/>
                    <a:pt x="1" y="69"/>
                    <a:pt x="103" y="115"/>
                  </a:cubicBezTo>
                  <a:cubicBezTo>
                    <a:pt x="158" y="141"/>
                    <a:pt x="396" y="71"/>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7"/>
            <p:cNvSpPr/>
            <p:nvPr/>
          </p:nvSpPr>
          <p:spPr>
            <a:xfrm>
              <a:off x="7422297" y="3846515"/>
              <a:ext cx="23521" cy="8250"/>
            </a:xfrm>
            <a:custGeom>
              <a:rect b="b" l="l" r="r" t="t"/>
              <a:pathLst>
                <a:path extrusionOk="0" h="274" w="659">
                  <a:moveTo>
                    <a:pt x="411" y="274"/>
                  </a:moveTo>
                  <a:cubicBezTo>
                    <a:pt x="422" y="157"/>
                    <a:pt x="658" y="146"/>
                    <a:pt x="605" y="1"/>
                  </a:cubicBezTo>
                  <a:lnTo>
                    <a:pt x="217" y="1"/>
                  </a:lnTo>
                  <a:cubicBezTo>
                    <a:pt x="0" y="131"/>
                    <a:pt x="9" y="221"/>
                    <a:pt x="411"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7"/>
            <p:cNvSpPr/>
            <p:nvPr/>
          </p:nvSpPr>
          <p:spPr>
            <a:xfrm>
              <a:off x="2008273" y="3837271"/>
              <a:ext cx="46436" cy="9274"/>
            </a:xfrm>
            <a:custGeom>
              <a:rect b="b" l="l" r="r" t="t"/>
              <a:pathLst>
                <a:path extrusionOk="0" h="308" w="1301">
                  <a:moveTo>
                    <a:pt x="713" y="308"/>
                  </a:moveTo>
                  <a:cubicBezTo>
                    <a:pt x="1300" y="1"/>
                    <a:pt x="0" y="32"/>
                    <a:pt x="713" y="3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
            <p:cNvSpPr/>
            <p:nvPr/>
          </p:nvSpPr>
          <p:spPr>
            <a:xfrm>
              <a:off x="8948801" y="3829142"/>
              <a:ext cx="39761" cy="15808"/>
            </a:xfrm>
            <a:custGeom>
              <a:rect b="b" l="l" r="r" t="t"/>
              <a:pathLst>
                <a:path extrusionOk="0" h="525" w="1114">
                  <a:moveTo>
                    <a:pt x="647" y="305"/>
                  </a:moveTo>
                  <a:cubicBezTo>
                    <a:pt x="1114" y="1"/>
                    <a:pt x="0" y="524"/>
                    <a:pt x="647"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
            <p:cNvSpPr/>
            <p:nvPr/>
          </p:nvSpPr>
          <p:spPr>
            <a:xfrm>
              <a:off x="8073459" y="3837573"/>
              <a:ext cx="14063" cy="4215"/>
            </a:xfrm>
            <a:custGeom>
              <a:rect b="b" l="l" r="r" t="t"/>
              <a:pathLst>
                <a:path extrusionOk="0" h="140" w="394">
                  <a:moveTo>
                    <a:pt x="100" y="115"/>
                  </a:moveTo>
                  <a:cubicBezTo>
                    <a:pt x="154" y="140"/>
                    <a:pt x="394" y="71"/>
                    <a:pt x="292" y="24"/>
                  </a:cubicBezTo>
                  <a:cubicBezTo>
                    <a:pt x="244"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
            <p:cNvSpPr/>
            <p:nvPr/>
          </p:nvSpPr>
          <p:spPr>
            <a:xfrm>
              <a:off x="5069170" y="3835555"/>
              <a:ext cx="13884" cy="5480"/>
            </a:xfrm>
            <a:custGeom>
              <a:rect b="b" l="l" r="r" t="t"/>
              <a:pathLst>
                <a:path extrusionOk="0" h="182" w="389">
                  <a:moveTo>
                    <a:pt x="1" y="182"/>
                  </a:moveTo>
                  <a:lnTo>
                    <a:pt x="388" y="182"/>
                  </a:lnTo>
                  <a:lnTo>
                    <a:pt x="388"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
            <p:cNvSpPr/>
            <p:nvPr/>
          </p:nvSpPr>
          <p:spPr>
            <a:xfrm>
              <a:off x="2928551" y="3834953"/>
              <a:ext cx="13813" cy="6775"/>
            </a:xfrm>
            <a:custGeom>
              <a:rect b="b" l="l" r="r" t="t"/>
              <a:pathLst>
                <a:path extrusionOk="0" h="225" w="387">
                  <a:moveTo>
                    <a:pt x="1" y="112"/>
                  </a:moveTo>
                  <a:cubicBezTo>
                    <a:pt x="2" y="203"/>
                    <a:pt x="337" y="224"/>
                    <a:pt x="387" y="112"/>
                  </a:cubicBezTo>
                  <a:cubicBezTo>
                    <a:pt x="344" y="1"/>
                    <a:pt x="172" y="57"/>
                    <a:pt x="1"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
            <p:cNvSpPr/>
            <p:nvPr/>
          </p:nvSpPr>
          <p:spPr>
            <a:xfrm>
              <a:off x="6818570" y="3825228"/>
              <a:ext cx="26412" cy="15236"/>
            </a:xfrm>
            <a:custGeom>
              <a:rect b="b" l="l" r="r" t="t"/>
              <a:pathLst>
                <a:path extrusionOk="0" h="506" w="740">
                  <a:moveTo>
                    <a:pt x="739" y="435"/>
                  </a:moveTo>
                  <a:lnTo>
                    <a:pt x="739" y="73"/>
                  </a:lnTo>
                  <a:cubicBezTo>
                    <a:pt x="1" y="0"/>
                    <a:pt x="1" y="505"/>
                    <a:pt x="739" y="4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
            <p:cNvSpPr/>
            <p:nvPr/>
          </p:nvSpPr>
          <p:spPr>
            <a:xfrm>
              <a:off x="2783928" y="3832424"/>
              <a:ext cx="6996" cy="6263"/>
            </a:xfrm>
            <a:custGeom>
              <a:rect b="b" l="l" r="r" t="t"/>
              <a:pathLst>
                <a:path extrusionOk="0" h="208" w="196">
                  <a:moveTo>
                    <a:pt x="195" y="105"/>
                  </a:moveTo>
                  <a:cubicBezTo>
                    <a:pt x="195" y="55"/>
                    <a:pt x="36" y="0"/>
                    <a:pt x="1" y="105"/>
                  </a:cubicBezTo>
                  <a:cubicBezTo>
                    <a:pt x="1" y="155"/>
                    <a:pt x="157" y="208"/>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
            <p:cNvSpPr/>
            <p:nvPr/>
          </p:nvSpPr>
          <p:spPr>
            <a:xfrm>
              <a:off x="4181264" y="3829744"/>
              <a:ext cx="6924" cy="6233"/>
            </a:xfrm>
            <a:custGeom>
              <a:rect b="b" l="l" r="r" t="t"/>
              <a:pathLst>
                <a:path extrusionOk="0" h="207" w="194">
                  <a:moveTo>
                    <a:pt x="192" y="105"/>
                  </a:moveTo>
                  <a:cubicBezTo>
                    <a:pt x="194" y="54"/>
                    <a:pt x="37" y="0"/>
                    <a:pt x="0" y="105"/>
                  </a:cubicBezTo>
                  <a:cubicBezTo>
                    <a:pt x="0" y="153"/>
                    <a:pt x="156" y="207"/>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
            <p:cNvSpPr/>
            <p:nvPr/>
          </p:nvSpPr>
          <p:spPr>
            <a:xfrm>
              <a:off x="2715114" y="3824626"/>
              <a:ext cx="22629" cy="11713"/>
            </a:xfrm>
            <a:custGeom>
              <a:rect b="b" l="l" r="r" t="t"/>
              <a:pathLst>
                <a:path extrusionOk="0" h="389" w="634">
                  <a:moveTo>
                    <a:pt x="194" y="1"/>
                  </a:moveTo>
                  <a:cubicBezTo>
                    <a:pt x="204" y="125"/>
                    <a:pt x="104" y="199"/>
                    <a:pt x="1" y="272"/>
                  </a:cubicBezTo>
                  <a:cubicBezTo>
                    <a:pt x="246" y="276"/>
                    <a:pt x="267" y="388"/>
                    <a:pt x="578" y="362"/>
                  </a:cubicBezTo>
                  <a:cubicBezTo>
                    <a:pt x="634" y="157"/>
                    <a:pt x="533" y="23"/>
                    <a:pt x="1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
            <p:cNvSpPr/>
            <p:nvPr/>
          </p:nvSpPr>
          <p:spPr>
            <a:xfrm>
              <a:off x="2601507" y="3829383"/>
              <a:ext cx="13956" cy="4246"/>
            </a:xfrm>
            <a:custGeom>
              <a:rect b="b" l="l" r="r" t="t"/>
              <a:pathLst>
                <a:path extrusionOk="0" h="141" w="391">
                  <a:moveTo>
                    <a:pt x="291" y="25"/>
                  </a:moveTo>
                  <a:cubicBezTo>
                    <a:pt x="239" y="1"/>
                    <a:pt x="0" y="68"/>
                    <a:pt x="99" y="117"/>
                  </a:cubicBezTo>
                  <a:cubicBezTo>
                    <a:pt x="153" y="140"/>
                    <a:pt x="390" y="72"/>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
            <p:cNvSpPr/>
            <p:nvPr/>
          </p:nvSpPr>
          <p:spPr>
            <a:xfrm>
              <a:off x="1923648" y="3821826"/>
              <a:ext cx="20630" cy="8250"/>
            </a:xfrm>
            <a:custGeom>
              <a:rect b="b" l="l" r="r" t="t"/>
              <a:pathLst>
                <a:path extrusionOk="0" h="274" w="578">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
            <p:cNvSpPr/>
            <p:nvPr/>
          </p:nvSpPr>
          <p:spPr>
            <a:xfrm>
              <a:off x="4503882" y="3819176"/>
              <a:ext cx="23521" cy="8250"/>
            </a:xfrm>
            <a:custGeom>
              <a:rect b="b" l="l" r="r" t="t"/>
              <a:pathLst>
                <a:path extrusionOk="0" h="274" w="659">
                  <a:moveTo>
                    <a:pt x="412" y="273"/>
                  </a:moveTo>
                  <a:cubicBezTo>
                    <a:pt x="422" y="157"/>
                    <a:pt x="659" y="146"/>
                    <a:pt x="607" y="0"/>
                  </a:cubicBezTo>
                  <a:lnTo>
                    <a:pt x="219" y="0"/>
                  </a:lnTo>
                  <a:cubicBezTo>
                    <a:pt x="1" y="132"/>
                    <a:pt x="10" y="222"/>
                    <a:pt x="41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
            <p:cNvSpPr/>
            <p:nvPr/>
          </p:nvSpPr>
          <p:spPr>
            <a:xfrm>
              <a:off x="2763298" y="3821525"/>
              <a:ext cx="6924" cy="6233"/>
            </a:xfrm>
            <a:custGeom>
              <a:rect b="b" l="l" r="r" t="t"/>
              <a:pathLst>
                <a:path extrusionOk="0" h="207" w="194">
                  <a:moveTo>
                    <a:pt x="194" y="104"/>
                  </a:moveTo>
                  <a:cubicBezTo>
                    <a:pt x="194" y="53"/>
                    <a:pt x="37" y="1"/>
                    <a:pt x="0" y="104"/>
                  </a:cubicBezTo>
                  <a:cubicBezTo>
                    <a:pt x="2" y="153"/>
                    <a:pt x="157"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
            <p:cNvSpPr/>
            <p:nvPr/>
          </p:nvSpPr>
          <p:spPr>
            <a:xfrm>
              <a:off x="2605040" y="3821525"/>
              <a:ext cx="6889" cy="6233"/>
            </a:xfrm>
            <a:custGeom>
              <a:rect b="b" l="l" r="r" t="t"/>
              <a:pathLst>
                <a:path extrusionOk="0" h="207" w="193">
                  <a:moveTo>
                    <a:pt x="192" y="104"/>
                  </a:moveTo>
                  <a:cubicBezTo>
                    <a:pt x="192" y="53"/>
                    <a:pt x="35" y="1"/>
                    <a:pt x="0" y="104"/>
                  </a:cubicBezTo>
                  <a:cubicBezTo>
                    <a:pt x="0" y="153"/>
                    <a:pt x="153"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
            <p:cNvSpPr/>
            <p:nvPr/>
          </p:nvSpPr>
          <p:spPr>
            <a:xfrm>
              <a:off x="8717161" y="3819176"/>
              <a:ext cx="13813" cy="5480"/>
            </a:xfrm>
            <a:custGeom>
              <a:rect b="b" l="l" r="r" t="t"/>
              <a:pathLst>
                <a:path extrusionOk="0" h="182" w="387">
                  <a:moveTo>
                    <a:pt x="387" y="0"/>
                  </a:moveTo>
                  <a:lnTo>
                    <a:pt x="0" y="0"/>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
            <p:cNvSpPr/>
            <p:nvPr/>
          </p:nvSpPr>
          <p:spPr>
            <a:xfrm>
              <a:off x="2887184" y="3803339"/>
              <a:ext cx="26627" cy="15266"/>
            </a:xfrm>
            <a:custGeom>
              <a:rect b="b" l="l" r="r" t="t"/>
              <a:pathLst>
                <a:path extrusionOk="0" h="507" w="746">
                  <a:moveTo>
                    <a:pt x="0" y="72"/>
                  </a:moveTo>
                  <a:lnTo>
                    <a:pt x="0" y="435"/>
                  </a:lnTo>
                  <a:cubicBezTo>
                    <a:pt x="746" y="507"/>
                    <a:pt x="746" y="0"/>
                    <a:pt x="0" y="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
            <p:cNvSpPr/>
            <p:nvPr/>
          </p:nvSpPr>
          <p:spPr>
            <a:xfrm>
              <a:off x="2967491" y="3795150"/>
              <a:ext cx="37120" cy="15838"/>
            </a:xfrm>
            <a:custGeom>
              <a:rect b="b" l="l" r="r" t="t"/>
              <a:pathLst>
                <a:path extrusionOk="0" h="526" w="1040">
                  <a:moveTo>
                    <a:pt x="837" y="525"/>
                  </a:moveTo>
                  <a:cubicBezTo>
                    <a:pt x="1040" y="1"/>
                    <a:pt x="1" y="488"/>
                    <a:pt x="837" y="5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7"/>
            <p:cNvSpPr/>
            <p:nvPr/>
          </p:nvSpPr>
          <p:spPr>
            <a:xfrm>
              <a:off x="7925623" y="3792801"/>
              <a:ext cx="34443" cy="16229"/>
            </a:xfrm>
            <a:custGeom>
              <a:rect b="b" l="l" r="r" t="t"/>
              <a:pathLst>
                <a:path extrusionOk="0" h="539" w="965">
                  <a:moveTo>
                    <a:pt x="1" y="422"/>
                  </a:moveTo>
                  <a:cubicBezTo>
                    <a:pt x="253" y="538"/>
                    <a:pt x="711" y="538"/>
                    <a:pt x="964" y="422"/>
                  </a:cubicBezTo>
                  <a:cubicBezTo>
                    <a:pt x="962" y="0"/>
                    <a:pt x="5" y="0"/>
                    <a:pt x="1" y="4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7"/>
            <p:cNvSpPr/>
            <p:nvPr/>
          </p:nvSpPr>
          <p:spPr>
            <a:xfrm>
              <a:off x="7788031" y="3805477"/>
              <a:ext cx="13706" cy="2770"/>
            </a:xfrm>
            <a:custGeom>
              <a:rect b="b" l="l" r="r" t="t"/>
              <a:pathLst>
                <a:path extrusionOk="0" h="92" w="384">
                  <a:moveTo>
                    <a:pt x="384" y="1"/>
                  </a:moveTo>
                  <a:cubicBezTo>
                    <a:pt x="234" y="22"/>
                    <a:pt x="4" y="4"/>
                    <a:pt x="0" y="91"/>
                  </a:cubicBezTo>
                  <a:cubicBezTo>
                    <a:pt x="146" y="71"/>
                    <a:pt x="381" y="90"/>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7"/>
            <p:cNvSpPr/>
            <p:nvPr/>
          </p:nvSpPr>
          <p:spPr>
            <a:xfrm>
              <a:off x="8509863" y="3800057"/>
              <a:ext cx="21523" cy="6413"/>
            </a:xfrm>
            <a:custGeom>
              <a:rect b="b" l="l" r="r" t="t"/>
              <a:pathLst>
                <a:path extrusionOk="0" h="213" w="603">
                  <a:moveTo>
                    <a:pt x="603" y="181"/>
                  </a:moveTo>
                  <a:lnTo>
                    <a:pt x="603" y="1"/>
                  </a:lnTo>
                  <a:lnTo>
                    <a:pt x="26" y="1"/>
                  </a:lnTo>
                  <a:cubicBezTo>
                    <a:pt x="1" y="164"/>
                    <a:pt x="215" y="212"/>
                    <a:pt x="603"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7"/>
            <p:cNvSpPr/>
            <p:nvPr/>
          </p:nvSpPr>
          <p:spPr>
            <a:xfrm>
              <a:off x="8593311" y="3793313"/>
              <a:ext cx="13777" cy="7437"/>
            </a:xfrm>
            <a:custGeom>
              <a:rect b="b" l="l" r="r" t="t"/>
              <a:pathLst>
                <a:path extrusionOk="0" h="247" w="386">
                  <a:moveTo>
                    <a:pt x="386" y="132"/>
                  </a:moveTo>
                  <a:cubicBezTo>
                    <a:pt x="169" y="143"/>
                    <a:pt x="86" y="0"/>
                    <a:pt x="1" y="132"/>
                  </a:cubicBezTo>
                  <a:cubicBezTo>
                    <a:pt x="3" y="225"/>
                    <a:pt x="339" y="247"/>
                    <a:pt x="386"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
            <p:cNvSpPr/>
            <p:nvPr/>
          </p:nvSpPr>
          <p:spPr>
            <a:xfrm>
              <a:off x="3778588" y="3793855"/>
              <a:ext cx="13884" cy="4276"/>
            </a:xfrm>
            <a:custGeom>
              <a:rect b="b" l="l" r="r" t="t"/>
              <a:pathLst>
                <a:path extrusionOk="0" h="142" w="389">
                  <a:moveTo>
                    <a:pt x="289" y="25"/>
                  </a:moveTo>
                  <a:cubicBezTo>
                    <a:pt x="238" y="1"/>
                    <a:pt x="0" y="70"/>
                    <a:pt x="98" y="114"/>
                  </a:cubicBezTo>
                  <a:cubicBezTo>
                    <a:pt x="150" y="142"/>
                    <a:pt x="388" y="71"/>
                    <a:pt x="289"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
            <p:cNvSpPr/>
            <p:nvPr/>
          </p:nvSpPr>
          <p:spPr>
            <a:xfrm>
              <a:off x="7911846" y="3786388"/>
              <a:ext cx="13813" cy="5480"/>
            </a:xfrm>
            <a:custGeom>
              <a:rect b="b" l="l" r="r" t="t"/>
              <a:pathLst>
                <a:path extrusionOk="0" h="182" w="387">
                  <a:moveTo>
                    <a:pt x="387" y="1"/>
                  </a:moveTo>
                  <a:lnTo>
                    <a:pt x="1" y="1"/>
                  </a:lnTo>
                  <a:lnTo>
                    <a:pt x="1"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7"/>
            <p:cNvSpPr/>
            <p:nvPr/>
          </p:nvSpPr>
          <p:spPr>
            <a:xfrm>
              <a:off x="8062395" y="3783648"/>
              <a:ext cx="21594" cy="6413"/>
            </a:xfrm>
            <a:custGeom>
              <a:rect b="b" l="l" r="r" t="t"/>
              <a:pathLst>
                <a:path extrusionOk="0" h="213" w="605">
                  <a:moveTo>
                    <a:pt x="605" y="182"/>
                  </a:moveTo>
                  <a:lnTo>
                    <a:pt x="605" y="0"/>
                  </a:lnTo>
                  <a:lnTo>
                    <a:pt x="26" y="0"/>
                  </a:lnTo>
                  <a:cubicBezTo>
                    <a:pt x="0" y="162"/>
                    <a:pt x="217" y="213"/>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7"/>
            <p:cNvSpPr/>
            <p:nvPr/>
          </p:nvSpPr>
          <p:spPr>
            <a:xfrm>
              <a:off x="7760477" y="3778168"/>
              <a:ext cx="20666" cy="8250"/>
            </a:xfrm>
            <a:custGeom>
              <a:rect b="b" l="l" r="r" t="t"/>
              <a:pathLst>
                <a:path extrusionOk="0" h="274" w="579">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
            <p:cNvSpPr/>
            <p:nvPr/>
          </p:nvSpPr>
          <p:spPr>
            <a:xfrm>
              <a:off x="7626205" y="3782895"/>
              <a:ext cx="13920" cy="4246"/>
            </a:xfrm>
            <a:custGeom>
              <a:rect b="b" l="l" r="r" t="t"/>
              <a:pathLst>
                <a:path extrusionOk="0" h="141" w="390">
                  <a:moveTo>
                    <a:pt x="290" y="25"/>
                  </a:moveTo>
                  <a:cubicBezTo>
                    <a:pt x="238" y="0"/>
                    <a:pt x="1" y="70"/>
                    <a:pt x="98" y="117"/>
                  </a:cubicBezTo>
                  <a:cubicBezTo>
                    <a:pt x="151" y="140"/>
                    <a:pt x="390"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
            <p:cNvSpPr/>
            <p:nvPr/>
          </p:nvSpPr>
          <p:spPr>
            <a:xfrm>
              <a:off x="6758536" y="3771484"/>
              <a:ext cx="31481" cy="13911"/>
            </a:xfrm>
            <a:custGeom>
              <a:rect b="b" l="l" r="r" t="t"/>
              <a:pathLst>
                <a:path extrusionOk="0" h="462" w="882">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
            <p:cNvSpPr/>
            <p:nvPr/>
          </p:nvSpPr>
          <p:spPr>
            <a:xfrm>
              <a:off x="7571382" y="3769618"/>
              <a:ext cx="23914" cy="5841"/>
            </a:xfrm>
            <a:custGeom>
              <a:rect b="b" l="l" r="r" t="t"/>
              <a:pathLst>
                <a:path extrusionOk="0" h="194" w="670">
                  <a:moveTo>
                    <a:pt x="475" y="193"/>
                  </a:moveTo>
                  <a:cubicBezTo>
                    <a:pt x="475" y="102"/>
                    <a:pt x="633" y="86"/>
                    <a:pt x="670" y="12"/>
                  </a:cubicBezTo>
                  <a:cubicBezTo>
                    <a:pt x="366" y="21"/>
                    <a:pt x="0" y="0"/>
                    <a:pt x="90" y="1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7"/>
            <p:cNvSpPr/>
            <p:nvPr/>
          </p:nvSpPr>
          <p:spPr>
            <a:xfrm>
              <a:off x="2694484" y="3769618"/>
              <a:ext cx="7031" cy="6203"/>
            </a:xfrm>
            <a:custGeom>
              <a:rect b="b" l="l" r="r" t="t"/>
              <a:pathLst>
                <a:path extrusionOk="0" h="206" w="197">
                  <a:moveTo>
                    <a:pt x="192" y="102"/>
                  </a:moveTo>
                  <a:cubicBezTo>
                    <a:pt x="196" y="50"/>
                    <a:pt x="40" y="0"/>
                    <a:pt x="1" y="102"/>
                  </a:cubicBezTo>
                  <a:cubicBezTo>
                    <a:pt x="1" y="153"/>
                    <a:pt x="158" y="205"/>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
            <p:cNvSpPr/>
            <p:nvPr/>
          </p:nvSpPr>
          <p:spPr>
            <a:xfrm>
              <a:off x="8779158" y="3747398"/>
              <a:ext cx="56216" cy="27942"/>
            </a:xfrm>
            <a:custGeom>
              <a:rect b="b" l="l" r="r" t="t"/>
              <a:pathLst>
                <a:path extrusionOk="0" h="928" w="1575">
                  <a:moveTo>
                    <a:pt x="1352" y="24"/>
                  </a:moveTo>
                  <a:cubicBezTo>
                    <a:pt x="338" y="1"/>
                    <a:pt x="143" y="362"/>
                    <a:pt x="1" y="751"/>
                  </a:cubicBezTo>
                  <a:cubicBezTo>
                    <a:pt x="818" y="927"/>
                    <a:pt x="1575" y="604"/>
                    <a:pt x="135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
            <p:cNvSpPr/>
            <p:nvPr/>
          </p:nvSpPr>
          <p:spPr>
            <a:xfrm>
              <a:off x="7918699" y="3770009"/>
              <a:ext cx="13884" cy="2770"/>
            </a:xfrm>
            <a:custGeom>
              <a:rect b="b" l="l" r="r" t="t"/>
              <a:pathLst>
                <a:path extrusionOk="0" h="92" w="389">
                  <a:moveTo>
                    <a:pt x="388" y="0"/>
                  </a:moveTo>
                  <a:cubicBezTo>
                    <a:pt x="238" y="21"/>
                    <a:pt x="7" y="3"/>
                    <a:pt x="1" y="92"/>
                  </a:cubicBezTo>
                  <a:cubicBezTo>
                    <a:pt x="153" y="69"/>
                    <a:pt x="383" y="86"/>
                    <a:pt x="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
            <p:cNvSpPr/>
            <p:nvPr/>
          </p:nvSpPr>
          <p:spPr>
            <a:xfrm>
              <a:off x="2804629" y="3748120"/>
              <a:ext cx="51147" cy="19150"/>
            </a:xfrm>
            <a:custGeom>
              <a:rect b="b" l="l" r="r" t="t"/>
              <a:pathLst>
                <a:path extrusionOk="0" h="636" w="1433">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
            <p:cNvSpPr/>
            <p:nvPr/>
          </p:nvSpPr>
          <p:spPr>
            <a:xfrm>
              <a:off x="2053494" y="3759080"/>
              <a:ext cx="23486" cy="8190"/>
            </a:xfrm>
            <a:custGeom>
              <a:rect b="b" l="l" r="r" t="t"/>
              <a:pathLst>
                <a:path extrusionOk="0" h="272" w="658">
                  <a:moveTo>
                    <a:pt x="411" y="272"/>
                  </a:moveTo>
                  <a:cubicBezTo>
                    <a:pt x="421" y="156"/>
                    <a:pt x="657" y="145"/>
                    <a:pt x="604" y="0"/>
                  </a:cubicBezTo>
                  <a:lnTo>
                    <a:pt x="219" y="0"/>
                  </a:lnTo>
                  <a:cubicBezTo>
                    <a:pt x="1" y="130"/>
                    <a:pt x="10" y="221"/>
                    <a:pt x="411"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
            <p:cNvSpPr/>
            <p:nvPr/>
          </p:nvSpPr>
          <p:spPr>
            <a:xfrm>
              <a:off x="5588700" y="3752817"/>
              <a:ext cx="14063" cy="4215"/>
            </a:xfrm>
            <a:custGeom>
              <a:rect b="b" l="l" r="r" t="t"/>
              <a:pathLst>
                <a:path extrusionOk="0" h="140" w="394">
                  <a:moveTo>
                    <a:pt x="100" y="116"/>
                  </a:moveTo>
                  <a:cubicBezTo>
                    <a:pt x="153" y="139"/>
                    <a:pt x="393" y="71"/>
                    <a:pt x="293" y="26"/>
                  </a:cubicBezTo>
                  <a:cubicBezTo>
                    <a:pt x="240" y="1"/>
                    <a:pt x="0"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
            <p:cNvSpPr/>
            <p:nvPr/>
          </p:nvSpPr>
          <p:spPr>
            <a:xfrm>
              <a:off x="1658564" y="3752817"/>
              <a:ext cx="13884" cy="4215"/>
            </a:xfrm>
            <a:custGeom>
              <a:rect b="b" l="l" r="r" t="t"/>
              <a:pathLst>
                <a:path extrusionOk="0" h="140" w="389">
                  <a:moveTo>
                    <a:pt x="97" y="116"/>
                  </a:moveTo>
                  <a:cubicBezTo>
                    <a:pt x="152" y="139"/>
                    <a:pt x="388" y="71"/>
                    <a:pt x="290" y="26"/>
                  </a:cubicBezTo>
                  <a:cubicBezTo>
                    <a:pt x="238" y="1"/>
                    <a:pt x="0" y="69"/>
                    <a:pt x="97"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7"/>
            <p:cNvSpPr/>
            <p:nvPr/>
          </p:nvSpPr>
          <p:spPr>
            <a:xfrm>
              <a:off x="7825722" y="3744658"/>
              <a:ext cx="13991" cy="4215"/>
            </a:xfrm>
            <a:custGeom>
              <a:rect b="b" l="l" r="r" t="t"/>
              <a:pathLst>
                <a:path extrusionOk="0" h="140" w="392">
                  <a:moveTo>
                    <a:pt x="294" y="24"/>
                  </a:moveTo>
                  <a:cubicBezTo>
                    <a:pt x="240" y="0"/>
                    <a:pt x="0" y="68"/>
                    <a:pt x="99" y="115"/>
                  </a:cubicBezTo>
                  <a:cubicBezTo>
                    <a:pt x="154" y="140"/>
                    <a:pt x="392" y="69"/>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
            <p:cNvSpPr/>
            <p:nvPr/>
          </p:nvSpPr>
          <p:spPr>
            <a:xfrm>
              <a:off x="4288982" y="3736197"/>
              <a:ext cx="39726" cy="15808"/>
            </a:xfrm>
            <a:custGeom>
              <a:rect b="b" l="l" r="r" t="t"/>
              <a:pathLst>
                <a:path extrusionOk="0" h="525" w="1113">
                  <a:moveTo>
                    <a:pt x="648" y="305"/>
                  </a:moveTo>
                  <a:cubicBezTo>
                    <a:pt x="1112" y="1"/>
                    <a:pt x="0" y="524"/>
                    <a:pt x="648"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
            <p:cNvSpPr/>
            <p:nvPr/>
          </p:nvSpPr>
          <p:spPr>
            <a:xfrm>
              <a:off x="998337" y="3733186"/>
              <a:ext cx="31802" cy="16109"/>
            </a:xfrm>
            <a:custGeom>
              <a:rect b="b" l="l" r="r" t="t"/>
              <a:pathLst>
                <a:path extrusionOk="0" h="535" w="891">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7"/>
            <p:cNvSpPr/>
            <p:nvPr/>
          </p:nvSpPr>
          <p:spPr>
            <a:xfrm>
              <a:off x="925561" y="3731711"/>
              <a:ext cx="13777" cy="5510"/>
            </a:xfrm>
            <a:custGeom>
              <a:rect b="b" l="l" r="r" t="t"/>
              <a:pathLst>
                <a:path extrusionOk="0" h="183" w="386">
                  <a:moveTo>
                    <a:pt x="0" y="182"/>
                  </a:moveTo>
                  <a:lnTo>
                    <a:pt x="386" y="182"/>
                  </a:lnTo>
                  <a:lnTo>
                    <a:pt x="386"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7"/>
            <p:cNvSpPr/>
            <p:nvPr/>
          </p:nvSpPr>
          <p:spPr>
            <a:xfrm>
              <a:off x="8421205" y="3723461"/>
              <a:ext cx="22558" cy="11773"/>
            </a:xfrm>
            <a:custGeom>
              <a:rect b="b" l="l" r="r" t="t"/>
              <a:pathLst>
                <a:path extrusionOk="0" h="391" w="632">
                  <a:moveTo>
                    <a:pt x="193" y="1"/>
                  </a:moveTo>
                  <a:cubicBezTo>
                    <a:pt x="202" y="126"/>
                    <a:pt x="103" y="199"/>
                    <a:pt x="1" y="274"/>
                  </a:cubicBezTo>
                  <a:cubicBezTo>
                    <a:pt x="248" y="277"/>
                    <a:pt x="268" y="391"/>
                    <a:pt x="578" y="365"/>
                  </a:cubicBezTo>
                  <a:cubicBezTo>
                    <a:pt x="631" y="159"/>
                    <a:pt x="533" y="23"/>
                    <a:pt x="1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7"/>
            <p:cNvSpPr/>
            <p:nvPr/>
          </p:nvSpPr>
          <p:spPr>
            <a:xfrm>
              <a:off x="7240340" y="3723521"/>
              <a:ext cx="31409" cy="13429"/>
            </a:xfrm>
            <a:custGeom>
              <a:rect b="b" l="l" r="r" t="t"/>
              <a:pathLst>
                <a:path extrusionOk="0" h="446" w="88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
            <p:cNvSpPr/>
            <p:nvPr/>
          </p:nvSpPr>
          <p:spPr>
            <a:xfrm>
              <a:off x="3802680" y="3728580"/>
              <a:ext cx="7031" cy="6263"/>
            </a:xfrm>
            <a:custGeom>
              <a:rect b="b" l="l" r="r" t="t"/>
              <a:pathLst>
                <a:path extrusionOk="0" h="208" w="197">
                  <a:moveTo>
                    <a:pt x="193" y="104"/>
                  </a:moveTo>
                  <a:cubicBezTo>
                    <a:pt x="196" y="53"/>
                    <a:pt x="38" y="0"/>
                    <a:pt x="2" y="104"/>
                  </a:cubicBezTo>
                  <a:cubicBezTo>
                    <a:pt x="0" y="153"/>
                    <a:pt x="157" y="208"/>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7"/>
            <p:cNvSpPr/>
            <p:nvPr/>
          </p:nvSpPr>
          <p:spPr>
            <a:xfrm>
              <a:off x="3385835" y="3716777"/>
              <a:ext cx="31374" cy="13911"/>
            </a:xfrm>
            <a:custGeom>
              <a:rect b="b" l="l" r="r" t="t"/>
              <a:pathLst>
                <a:path extrusionOk="0" h="462" w="879">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7"/>
            <p:cNvSpPr/>
            <p:nvPr/>
          </p:nvSpPr>
          <p:spPr>
            <a:xfrm>
              <a:off x="4883286" y="3718012"/>
              <a:ext cx="13813" cy="5480"/>
            </a:xfrm>
            <a:custGeom>
              <a:rect b="b" l="l" r="r" t="t"/>
              <a:pathLst>
                <a:path extrusionOk="0" h="182" w="387">
                  <a:moveTo>
                    <a:pt x="387" y="0"/>
                  </a:moveTo>
                  <a:lnTo>
                    <a:pt x="0" y="0"/>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7"/>
            <p:cNvSpPr/>
            <p:nvPr/>
          </p:nvSpPr>
          <p:spPr>
            <a:xfrm>
              <a:off x="3947161" y="3714910"/>
              <a:ext cx="6960" cy="6263"/>
            </a:xfrm>
            <a:custGeom>
              <a:rect b="b" l="l" r="r" t="t"/>
              <a:pathLst>
                <a:path extrusionOk="0" h="208" w="195">
                  <a:moveTo>
                    <a:pt x="195" y="103"/>
                  </a:moveTo>
                  <a:cubicBezTo>
                    <a:pt x="195" y="52"/>
                    <a:pt x="39" y="0"/>
                    <a:pt x="3" y="103"/>
                  </a:cubicBezTo>
                  <a:cubicBezTo>
                    <a:pt x="0" y="154"/>
                    <a:pt x="159" y="208"/>
                    <a:pt x="195"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7"/>
            <p:cNvSpPr/>
            <p:nvPr/>
          </p:nvSpPr>
          <p:spPr>
            <a:xfrm>
              <a:off x="2439823" y="3718012"/>
              <a:ext cx="13813" cy="2740"/>
            </a:xfrm>
            <a:custGeom>
              <a:rect b="b" l="l" r="r" t="t"/>
              <a:pathLst>
                <a:path extrusionOk="0" h="91" w="387">
                  <a:moveTo>
                    <a:pt x="387" y="0"/>
                  </a:moveTo>
                  <a:cubicBezTo>
                    <a:pt x="237" y="21"/>
                    <a:pt x="4" y="2"/>
                    <a:pt x="1" y="90"/>
                  </a:cubicBezTo>
                  <a:cubicBezTo>
                    <a:pt x="151" y="71"/>
                    <a:pt x="380" y="88"/>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7"/>
            <p:cNvSpPr/>
            <p:nvPr/>
          </p:nvSpPr>
          <p:spPr>
            <a:xfrm>
              <a:off x="5519886" y="3714579"/>
              <a:ext cx="14063" cy="4215"/>
            </a:xfrm>
            <a:custGeom>
              <a:rect b="b" l="l" r="r" t="t"/>
              <a:pathLst>
                <a:path extrusionOk="0" h="140" w="394">
                  <a:moveTo>
                    <a:pt x="291" y="24"/>
                  </a:moveTo>
                  <a:cubicBezTo>
                    <a:pt x="238" y="1"/>
                    <a:pt x="0" y="69"/>
                    <a:pt x="100" y="116"/>
                  </a:cubicBezTo>
                  <a:cubicBezTo>
                    <a:pt x="154" y="139"/>
                    <a:pt x="393" y="70"/>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
            <p:cNvSpPr/>
            <p:nvPr/>
          </p:nvSpPr>
          <p:spPr>
            <a:xfrm>
              <a:off x="6741796" y="3712532"/>
              <a:ext cx="13742" cy="2800"/>
            </a:xfrm>
            <a:custGeom>
              <a:rect b="b" l="l" r="r" t="t"/>
              <a:pathLst>
                <a:path extrusionOk="0" h="93" w="385">
                  <a:moveTo>
                    <a:pt x="384" y="1"/>
                  </a:moveTo>
                  <a:cubicBezTo>
                    <a:pt x="235" y="22"/>
                    <a:pt x="6" y="5"/>
                    <a:pt x="0" y="92"/>
                  </a:cubicBezTo>
                  <a:cubicBezTo>
                    <a:pt x="149" y="71"/>
                    <a:pt x="378" y="90"/>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7"/>
            <p:cNvSpPr/>
            <p:nvPr/>
          </p:nvSpPr>
          <p:spPr>
            <a:xfrm>
              <a:off x="2543115" y="3712110"/>
              <a:ext cx="20666" cy="3643"/>
            </a:xfrm>
            <a:custGeom>
              <a:rect b="b" l="l" r="r" t="t"/>
              <a:pathLst>
                <a:path extrusionOk="0" h="121" w="579">
                  <a:moveTo>
                    <a:pt x="579" y="15"/>
                  </a:moveTo>
                  <a:cubicBezTo>
                    <a:pt x="352" y="29"/>
                    <a:pt x="32" y="0"/>
                    <a:pt x="0" y="106"/>
                  </a:cubicBezTo>
                  <a:cubicBezTo>
                    <a:pt x="226" y="92"/>
                    <a:pt x="546" y="121"/>
                    <a:pt x="579"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
            <p:cNvSpPr/>
            <p:nvPr/>
          </p:nvSpPr>
          <p:spPr>
            <a:xfrm>
              <a:off x="2456919" y="3711809"/>
              <a:ext cx="14027" cy="4246"/>
            </a:xfrm>
            <a:custGeom>
              <a:rect b="b" l="l" r="r" t="t"/>
              <a:pathLst>
                <a:path extrusionOk="0" h="141" w="393">
                  <a:moveTo>
                    <a:pt x="293" y="25"/>
                  </a:moveTo>
                  <a:cubicBezTo>
                    <a:pt x="239" y="0"/>
                    <a:pt x="1" y="69"/>
                    <a:pt x="100" y="116"/>
                  </a:cubicBezTo>
                  <a:cubicBezTo>
                    <a:pt x="155" y="141"/>
                    <a:pt x="392" y="73"/>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7"/>
            <p:cNvSpPr/>
            <p:nvPr/>
          </p:nvSpPr>
          <p:spPr>
            <a:xfrm>
              <a:off x="1455478" y="3709491"/>
              <a:ext cx="7031" cy="6173"/>
            </a:xfrm>
            <a:custGeom>
              <a:rect b="b" l="l" r="r" t="t"/>
              <a:pathLst>
                <a:path extrusionOk="0" h="205" w="197">
                  <a:moveTo>
                    <a:pt x="195" y="102"/>
                  </a:moveTo>
                  <a:cubicBezTo>
                    <a:pt x="196" y="51"/>
                    <a:pt x="40" y="0"/>
                    <a:pt x="2" y="102"/>
                  </a:cubicBezTo>
                  <a:cubicBezTo>
                    <a:pt x="0" y="153"/>
                    <a:pt x="158" y="205"/>
                    <a:pt x="195"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7"/>
            <p:cNvSpPr/>
            <p:nvPr/>
          </p:nvSpPr>
          <p:spPr>
            <a:xfrm>
              <a:off x="5530380" y="3704403"/>
              <a:ext cx="14991" cy="9153"/>
            </a:xfrm>
            <a:custGeom>
              <a:rect b="b" l="l" r="r" t="t"/>
              <a:pathLst>
                <a:path extrusionOk="0" h="304" w="420">
                  <a:moveTo>
                    <a:pt x="385" y="271"/>
                  </a:moveTo>
                  <a:cubicBezTo>
                    <a:pt x="355" y="164"/>
                    <a:pt x="419" y="14"/>
                    <a:pt x="193" y="1"/>
                  </a:cubicBezTo>
                  <a:cubicBezTo>
                    <a:pt x="180" y="55"/>
                    <a:pt x="165" y="108"/>
                    <a:pt x="0" y="92"/>
                  </a:cubicBezTo>
                  <a:cubicBezTo>
                    <a:pt x="21" y="199"/>
                    <a:pt x="56" y="303"/>
                    <a:pt x="385" y="2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
            <p:cNvSpPr/>
            <p:nvPr/>
          </p:nvSpPr>
          <p:spPr>
            <a:xfrm>
              <a:off x="5328257" y="3700639"/>
              <a:ext cx="39833" cy="15838"/>
            </a:xfrm>
            <a:custGeom>
              <a:rect b="b" l="l" r="r" t="t"/>
              <a:pathLst>
                <a:path extrusionOk="0" h="526" w="1116">
                  <a:moveTo>
                    <a:pt x="648" y="304"/>
                  </a:moveTo>
                  <a:cubicBezTo>
                    <a:pt x="1115" y="0"/>
                    <a:pt x="0" y="525"/>
                    <a:pt x="648"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7"/>
            <p:cNvSpPr/>
            <p:nvPr/>
          </p:nvSpPr>
          <p:spPr>
            <a:xfrm>
              <a:off x="7797989" y="3696123"/>
              <a:ext cx="28161" cy="13700"/>
            </a:xfrm>
            <a:custGeom>
              <a:rect b="b" l="l" r="r" t="t"/>
              <a:pathLst>
                <a:path extrusionOk="0" h="455" w="789">
                  <a:moveTo>
                    <a:pt x="491" y="454"/>
                  </a:moveTo>
                  <a:cubicBezTo>
                    <a:pt x="752" y="340"/>
                    <a:pt x="789" y="9"/>
                    <a:pt x="299" y="0"/>
                  </a:cubicBezTo>
                  <a:cubicBezTo>
                    <a:pt x="38" y="118"/>
                    <a:pt x="0" y="447"/>
                    <a:pt x="491"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
            <p:cNvSpPr/>
            <p:nvPr/>
          </p:nvSpPr>
          <p:spPr>
            <a:xfrm>
              <a:off x="6872464" y="3704372"/>
              <a:ext cx="13777" cy="2770"/>
            </a:xfrm>
            <a:custGeom>
              <a:rect b="b" l="l" r="r" t="t"/>
              <a:pathLst>
                <a:path extrusionOk="0" h="92" w="386">
                  <a:moveTo>
                    <a:pt x="1" y="92"/>
                  </a:moveTo>
                  <a:cubicBezTo>
                    <a:pt x="151" y="72"/>
                    <a:pt x="383" y="88"/>
                    <a:pt x="386" y="0"/>
                  </a:cubicBezTo>
                  <a:cubicBezTo>
                    <a:pt x="240" y="19"/>
                    <a:pt x="7" y="2"/>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7"/>
            <p:cNvSpPr/>
            <p:nvPr/>
          </p:nvSpPr>
          <p:spPr>
            <a:xfrm>
              <a:off x="5857567" y="3701271"/>
              <a:ext cx="23807" cy="5871"/>
            </a:xfrm>
            <a:custGeom>
              <a:rect b="b" l="l" r="r" t="t"/>
              <a:pathLst>
                <a:path extrusionOk="0" h="195" w="667">
                  <a:moveTo>
                    <a:pt x="87" y="195"/>
                  </a:moveTo>
                  <a:lnTo>
                    <a:pt x="473" y="195"/>
                  </a:lnTo>
                  <a:cubicBezTo>
                    <a:pt x="473" y="103"/>
                    <a:pt x="631" y="86"/>
                    <a:pt x="666" y="13"/>
                  </a:cubicBezTo>
                  <a:cubicBezTo>
                    <a:pt x="365" y="20"/>
                    <a:pt x="0" y="0"/>
                    <a:pt x="87"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7"/>
            <p:cNvSpPr/>
            <p:nvPr/>
          </p:nvSpPr>
          <p:spPr>
            <a:xfrm>
              <a:off x="8259699" y="3698501"/>
              <a:ext cx="23985" cy="5902"/>
            </a:xfrm>
            <a:custGeom>
              <a:rect b="b" l="l" r="r" t="t"/>
              <a:pathLst>
                <a:path extrusionOk="0" h="196" w="672">
                  <a:moveTo>
                    <a:pt x="477" y="195"/>
                  </a:moveTo>
                  <a:cubicBezTo>
                    <a:pt x="475" y="104"/>
                    <a:pt x="633" y="87"/>
                    <a:pt x="671" y="13"/>
                  </a:cubicBezTo>
                  <a:cubicBezTo>
                    <a:pt x="366" y="22"/>
                    <a:pt x="0" y="1"/>
                    <a:pt x="90"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
            <p:cNvSpPr/>
            <p:nvPr/>
          </p:nvSpPr>
          <p:spPr>
            <a:xfrm>
              <a:off x="8305777" y="3686247"/>
              <a:ext cx="21987" cy="16259"/>
            </a:xfrm>
            <a:custGeom>
              <a:rect b="b" l="l" r="r" t="t"/>
              <a:pathLst>
                <a:path extrusionOk="0" h="540" w="616">
                  <a:moveTo>
                    <a:pt x="342" y="511"/>
                  </a:moveTo>
                  <a:cubicBezTo>
                    <a:pt x="404" y="388"/>
                    <a:pt x="615" y="337"/>
                    <a:pt x="535" y="147"/>
                  </a:cubicBezTo>
                  <a:cubicBezTo>
                    <a:pt x="0" y="1"/>
                    <a:pt x="3" y="540"/>
                    <a:pt x="342" y="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
            <p:cNvSpPr/>
            <p:nvPr/>
          </p:nvSpPr>
          <p:spPr>
            <a:xfrm>
              <a:off x="8214727" y="3696153"/>
              <a:ext cx="13777" cy="5480"/>
            </a:xfrm>
            <a:custGeom>
              <a:rect b="b" l="l" r="r" t="t"/>
              <a:pathLst>
                <a:path extrusionOk="0" h="182"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7"/>
            <p:cNvSpPr/>
            <p:nvPr/>
          </p:nvSpPr>
          <p:spPr>
            <a:xfrm>
              <a:off x="8617260" y="3695400"/>
              <a:ext cx="14027" cy="4276"/>
            </a:xfrm>
            <a:custGeom>
              <a:rect b="b" l="l" r="r" t="t"/>
              <a:pathLst>
                <a:path extrusionOk="0" h="142" w="393">
                  <a:moveTo>
                    <a:pt x="293" y="26"/>
                  </a:moveTo>
                  <a:cubicBezTo>
                    <a:pt x="240" y="1"/>
                    <a:pt x="1" y="70"/>
                    <a:pt x="100" y="117"/>
                  </a:cubicBezTo>
                  <a:cubicBezTo>
                    <a:pt x="155" y="142"/>
                    <a:pt x="392" y="71"/>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
            <p:cNvSpPr/>
            <p:nvPr/>
          </p:nvSpPr>
          <p:spPr>
            <a:xfrm>
              <a:off x="6383879" y="3690523"/>
              <a:ext cx="23843" cy="6022"/>
            </a:xfrm>
            <a:custGeom>
              <a:rect b="b" l="l" r="r" t="t"/>
              <a:pathLst>
                <a:path extrusionOk="0" h="200" w="668">
                  <a:moveTo>
                    <a:pt x="578" y="6"/>
                  </a:moveTo>
                  <a:cubicBezTo>
                    <a:pt x="246" y="1"/>
                    <a:pt x="83" y="77"/>
                    <a:pt x="1" y="188"/>
                  </a:cubicBezTo>
                  <a:cubicBezTo>
                    <a:pt x="304" y="180"/>
                    <a:pt x="668" y="199"/>
                    <a:pt x="578"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7"/>
            <p:cNvSpPr/>
            <p:nvPr/>
          </p:nvSpPr>
          <p:spPr>
            <a:xfrm>
              <a:off x="5753846" y="3692660"/>
              <a:ext cx="14170" cy="4306"/>
            </a:xfrm>
            <a:custGeom>
              <a:rect b="b" l="l" r="r" t="t"/>
              <a:pathLst>
                <a:path extrusionOk="0" h="143" w="397">
                  <a:moveTo>
                    <a:pt x="294" y="25"/>
                  </a:moveTo>
                  <a:cubicBezTo>
                    <a:pt x="241" y="0"/>
                    <a:pt x="1" y="70"/>
                    <a:pt x="100" y="117"/>
                  </a:cubicBezTo>
                  <a:cubicBezTo>
                    <a:pt x="156" y="143"/>
                    <a:pt x="396" y="73"/>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7"/>
            <p:cNvSpPr/>
            <p:nvPr/>
          </p:nvSpPr>
          <p:spPr>
            <a:xfrm>
              <a:off x="3819705" y="3692660"/>
              <a:ext cx="14134" cy="4306"/>
            </a:xfrm>
            <a:custGeom>
              <a:rect b="b" l="l" r="r" t="t"/>
              <a:pathLst>
                <a:path extrusionOk="0" h="143" w="396">
                  <a:moveTo>
                    <a:pt x="297" y="25"/>
                  </a:moveTo>
                  <a:cubicBezTo>
                    <a:pt x="242" y="0"/>
                    <a:pt x="1" y="70"/>
                    <a:pt x="101" y="117"/>
                  </a:cubicBezTo>
                  <a:cubicBezTo>
                    <a:pt x="155" y="143"/>
                    <a:pt x="395" y="73"/>
                    <a:pt x="297"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
            <p:cNvSpPr/>
            <p:nvPr/>
          </p:nvSpPr>
          <p:spPr>
            <a:xfrm>
              <a:off x="8097729" y="3687391"/>
              <a:ext cx="13777" cy="6715"/>
            </a:xfrm>
            <a:custGeom>
              <a:rect b="b" l="l" r="r" t="t"/>
              <a:pathLst>
                <a:path extrusionOk="0" h="223" w="386">
                  <a:moveTo>
                    <a:pt x="386" y="110"/>
                  </a:moveTo>
                  <a:cubicBezTo>
                    <a:pt x="346" y="0"/>
                    <a:pt x="172" y="55"/>
                    <a:pt x="1" y="110"/>
                  </a:cubicBezTo>
                  <a:cubicBezTo>
                    <a:pt x="2" y="201"/>
                    <a:pt x="339" y="222"/>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7"/>
            <p:cNvSpPr/>
            <p:nvPr/>
          </p:nvSpPr>
          <p:spPr>
            <a:xfrm>
              <a:off x="6873606" y="3680496"/>
              <a:ext cx="65210" cy="12947"/>
            </a:xfrm>
            <a:custGeom>
              <a:rect b="b" l="l" r="r" t="t"/>
              <a:pathLst>
                <a:path extrusionOk="0" h="430" w="1827">
                  <a:moveTo>
                    <a:pt x="1128" y="429"/>
                  </a:moveTo>
                  <a:cubicBezTo>
                    <a:pt x="1826" y="1"/>
                    <a:pt x="0" y="308"/>
                    <a:pt x="1128" y="4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7"/>
            <p:cNvSpPr/>
            <p:nvPr/>
          </p:nvSpPr>
          <p:spPr>
            <a:xfrm>
              <a:off x="8156086" y="3684441"/>
              <a:ext cx="14134" cy="4276"/>
            </a:xfrm>
            <a:custGeom>
              <a:rect b="b" l="l" r="r" t="t"/>
              <a:pathLst>
                <a:path extrusionOk="0" h="142" w="396">
                  <a:moveTo>
                    <a:pt x="293" y="25"/>
                  </a:moveTo>
                  <a:cubicBezTo>
                    <a:pt x="239" y="1"/>
                    <a:pt x="0" y="70"/>
                    <a:pt x="101" y="117"/>
                  </a:cubicBezTo>
                  <a:cubicBezTo>
                    <a:pt x="154" y="141"/>
                    <a:pt x="396"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7"/>
            <p:cNvSpPr/>
            <p:nvPr/>
          </p:nvSpPr>
          <p:spPr>
            <a:xfrm>
              <a:off x="5186167" y="3679714"/>
              <a:ext cx="13777" cy="5510"/>
            </a:xfrm>
            <a:custGeom>
              <a:rect b="b" l="l" r="r" t="t"/>
              <a:pathLst>
                <a:path extrusionOk="0" h="183" w="386">
                  <a:moveTo>
                    <a:pt x="385" y="1"/>
                  </a:moveTo>
                  <a:lnTo>
                    <a:pt x="0" y="1"/>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7"/>
            <p:cNvSpPr/>
            <p:nvPr/>
          </p:nvSpPr>
          <p:spPr>
            <a:xfrm>
              <a:off x="102935" y="3681701"/>
              <a:ext cx="13991" cy="4276"/>
            </a:xfrm>
            <a:custGeom>
              <a:rect b="b" l="l" r="r" t="t"/>
              <a:pathLst>
                <a:path extrusionOk="0" h="142" w="392">
                  <a:moveTo>
                    <a:pt x="290" y="26"/>
                  </a:moveTo>
                  <a:cubicBezTo>
                    <a:pt x="238" y="0"/>
                    <a:pt x="0" y="69"/>
                    <a:pt x="99" y="116"/>
                  </a:cubicBezTo>
                  <a:cubicBezTo>
                    <a:pt x="153" y="141"/>
                    <a:pt x="392" y="75"/>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
            <p:cNvSpPr/>
            <p:nvPr/>
          </p:nvSpPr>
          <p:spPr>
            <a:xfrm>
              <a:off x="1198996" y="3668844"/>
              <a:ext cx="24414" cy="11291"/>
            </a:xfrm>
            <a:custGeom>
              <a:rect b="b" l="l" r="r" t="t"/>
              <a:pathLst>
                <a:path extrusionOk="0" h="375" w="684">
                  <a:moveTo>
                    <a:pt x="631" y="362"/>
                  </a:moveTo>
                  <a:cubicBezTo>
                    <a:pt x="683" y="154"/>
                    <a:pt x="585" y="21"/>
                    <a:pt x="246" y="0"/>
                  </a:cubicBezTo>
                  <a:cubicBezTo>
                    <a:pt x="1" y="106"/>
                    <a:pt x="92" y="375"/>
                    <a:pt x="631"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7"/>
            <p:cNvSpPr/>
            <p:nvPr/>
          </p:nvSpPr>
          <p:spPr>
            <a:xfrm>
              <a:off x="5433976" y="3659691"/>
              <a:ext cx="27555" cy="17313"/>
            </a:xfrm>
            <a:custGeom>
              <a:rect b="b" l="l" r="r" t="t"/>
              <a:pathLst>
                <a:path extrusionOk="0" h="575" w="772">
                  <a:moveTo>
                    <a:pt x="772" y="575"/>
                  </a:moveTo>
                  <a:lnTo>
                    <a:pt x="772" y="30"/>
                  </a:lnTo>
                  <a:cubicBezTo>
                    <a:pt x="62" y="0"/>
                    <a:pt x="188" y="360"/>
                    <a:pt x="0" y="5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7"/>
            <p:cNvSpPr/>
            <p:nvPr/>
          </p:nvSpPr>
          <p:spPr>
            <a:xfrm>
              <a:off x="4054950" y="3665111"/>
              <a:ext cx="39690" cy="15778"/>
            </a:xfrm>
            <a:custGeom>
              <a:rect b="b" l="l" r="r" t="t"/>
              <a:pathLst>
                <a:path extrusionOk="0" h="524" w="1112">
                  <a:moveTo>
                    <a:pt x="645" y="306"/>
                  </a:moveTo>
                  <a:cubicBezTo>
                    <a:pt x="1111" y="0"/>
                    <a:pt x="1" y="524"/>
                    <a:pt x="645"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
            <p:cNvSpPr/>
            <p:nvPr/>
          </p:nvSpPr>
          <p:spPr>
            <a:xfrm>
              <a:off x="907572" y="3660595"/>
              <a:ext cx="43973" cy="19030"/>
            </a:xfrm>
            <a:custGeom>
              <a:rect b="b" l="l" r="r" t="t"/>
              <a:pathLst>
                <a:path extrusionOk="0" h="632" w="1232">
                  <a:moveTo>
                    <a:pt x="696" y="545"/>
                  </a:moveTo>
                  <a:cubicBezTo>
                    <a:pt x="567" y="206"/>
                    <a:pt x="1232" y="13"/>
                    <a:pt x="313" y="0"/>
                  </a:cubicBezTo>
                  <a:cubicBezTo>
                    <a:pt x="429" y="188"/>
                    <a:pt x="1" y="632"/>
                    <a:pt x="696"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
            <p:cNvSpPr/>
            <p:nvPr/>
          </p:nvSpPr>
          <p:spPr>
            <a:xfrm>
              <a:off x="3158942" y="3670801"/>
              <a:ext cx="14063" cy="4246"/>
            </a:xfrm>
            <a:custGeom>
              <a:rect b="b" l="l" r="r" t="t"/>
              <a:pathLst>
                <a:path extrusionOk="0" h="141" w="394">
                  <a:moveTo>
                    <a:pt x="101" y="117"/>
                  </a:moveTo>
                  <a:cubicBezTo>
                    <a:pt x="154" y="140"/>
                    <a:pt x="393" y="72"/>
                    <a:pt x="294" y="24"/>
                  </a:cubicBezTo>
                  <a:cubicBezTo>
                    <a:pt x="243" y="1"/>
                    <a:pt x="0" y="67"/>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
            <p:cNvSpPr/>
            <p:nvPr/>
          </p:nvSpPr>
          <p:spPr>
            <a:xfrm>
              <a:off x="763663" y="3670801"/>
              <a:ext cx="14027" cy="4246"/>
            </a:xfrm>
            <a:custGeom>
              <a:rect b="b" l="l" r="r" t="t"/>
              <a:pathLst>
                <a:path extrusionOk="0" h="141" w="393">
                  <a:moveTo>
                    <a:pt x="294" y="24"/>
                  </a:moveTo>
                  <a:cubicBezTo>
                    <a:pt x="241" y="1"/>
                    <a:pt x="0" y="68"/>
                    <a:pt x="101" y="117"/>
                  </a:cubicBezTo>
                  <a:cubicBezTo>
                    <a:pt x="153" y="140"/>
                    <a:pt x="392"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7"/>
            <p:cNvSpPr/>
            <p:nvPr/>
          </p:nvSpPr>
          <p:spPr>
            <a:xfrm>
              <a:off x="4026254" y="3665352"/>
              <a:ext cx="14063" cy="4215"/>
            </a:xfrm>
            <a:custGeom>
              <a:rect b="b" l="l" r="r" t="t"/>
              <a:pathLst>
                <a:path extrusionOk="0" h="140" w="394">
                  <a:moveTo>
                    <a:pt x="294" y="25"/>
                  </a:moveTo>
                  <a:cubicBezTo>
                    <a:pt x="241" y="0"/>
                    <a:pt x="1" y="69"/>
                    <a:pt x="101" y="116"/>
                  </a:cubicBezTo>
                  <a:cubicBezTo>
                    <a:pt x="153" y="140"/>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
            <p:cNvSpPr/>
            <p:nvPr/>
          </p:nvSpPr>
          <p:spPr>
            <a:xfrm>
              <a:off x="364378" y="3665352"/>
              <a:ext cx="14170" cy="4215"/>
            </a:xfrm>
            <a:custGeom>
              <a:rect b="b" l="l" r="r" t="t"/>
              <a:pathLst>
                <a:path extrusionOk="0" h="140" w="397">
                  <a:moveTo>
                    <a:pt x="297" y="25"/>
                  </a:moveTo>
                  <a:cubicBezTo>
                    <a:pt x="242" y="0"/>
                    <a:pt x="1" y="69"/>
                    <a:pt x="104" y="116"/>
                  </a:cubicBezTo>
                  <a:cubicBezTo>
                    <a:pt x="156" y="140"/>
                    <a:pt x="396" y="72"/>
                    <a:pt x="297"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
            <p:cNvSpPr/>
            <p:nvPr/>
          </p:nvSpPr>
          <p:spPr>
            <a:xfrm>
              <a:off x="6084317" y="3662582"/>
              <a:ext cx="14063" cy="4336"/>
            </a:xfrm>
            <a:custGeom>
              <a:rect b="b" l="l" r="r" t="t"/>
              <a:pathLst>
                <a:path extrusionOk="0" h="144" w="394">
                  <a:moveTo>
                    <a:pt x="100" y="117"/>
                  </a:moveTo>
                  <a:cubicBezTo>
                    <a:pt x="155" y="143"/>
                    <a:pt x="393" y="73"/>
                    <a:pt x="294" y="27"/>
                  </a:cubicBezTo>
                  <a:cubicBezTo>
                    <a:pt x="239" y="1"/>
                    <a:pt x="0" y="69"/>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
            <p:cNvSpPr/>
            <p:nvPr/>
          </p:nvSpPr>
          <p:spPr>
            <a:xfrm>
              <a:off x="3416031" y="3654332"/>
              <a:ext cx="35657" cy="11773"/>
            </a:xfrm>
            <a:custGeom>
              <a:rect b="b" l="l" r="r" t="t"/>
              <a:pathLst>
                <a:path extrusionOk="0" h="391" w="999">
                  <a:moveTo>
                    <a:pt x="35" y="118"/>
                  </a:moveTo>
                  <a:cubicBezTo>
                    <a:pt x="64" y="224"/>
                    <a:pt x="0" y="375"/>
                    <a:pt x="227" y="391"/>
                  </a:cubicBezTo>
                  <a:cubicBezTo>
                    <a:pt x="246" y="157"/>
                    <a:pt x="979" y="262"/>
                    <a:pt x="999" y="28"/>
                  </a:cubicBezTo>
                  <a:cubicBezTo>
                    <a:pt x="392" y="130"/>
                    <a:pt x="487" y="1"/>
                    <a:pt x="35"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
            <p:cNvSpPr/>
            <p:nvPr/>
          </p:nvSpPr>
          <p:spPr>
            <a:xfrm>
              <a:off x="690387" y="3655175"/>
              <a:ext cx="31624" cy="10930"/>
            </a:xfrm>
            <a:custGeom>
              <a:rect b="b" l="l" r="r" t="t"/>
              <a:pathLst>
                <a:path extrusionOk="0" h="363" w="886">
                  <a:moveTo>
                    <a:pt x="611" y="363"/>
                  </a:moveTo>
                  <a:cubicBezTo>
                    <a:pt x="670" y="240"/>
                    <a:pt x="885" y="189"/>
                    <a:pt x="804" y="0"/>
                  </a:cubicBezTo>
                  <a:lnTo>
                    <a:pt x="34" y="0"/>
                  </a:lnTo>
                  <a:cubicBezTo>
                    <a:pt x="0" y="226"/>
                    <a:pt x="328" y="285"/>
                    <a:pt x="611"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7"/>
            <p:cNvSpPr/>
            <p:nvPr/>
          </p:nvSpPr>
          <p:spPr>
            <a:xfrm>
              <a:off x="2253976" y="3654151"/>
              <a:ext cx="32659" cy="9214"/>
            </a:xfrm>
            <a:custGeom>
              <a:rect b="b" l="l" r="r" t="t"/>
              <a:pathLst>
                <a:path extrusionOk="0" h="306" w="915">
                  <a:moveTo>
                    <a:pt x="387" y="306"/>
                  </a:moveTo>
                  <a:cubicBezTo>
                    <a:pt x="914" y="158"/>
                    <a:pt x="104" y="0"/>
                    <a:pt x="1" y="214"/>
                  </a:cubicBezTo>
                  <a:cubicBezTo>
                    <a:pt x="192" y="214"/>
                    <a:pt x="229" y="287"/>
                    <a:pt x="387"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
            <p:cNvSpPr/>
            <p:nvPr/>
          </p:nvSpPr>
          <p:spPr>
            <a:xfrm>
              <a:off x="1545064" y="3660595"/>
              <a:ext cx="13813" cy="2770"/>
            </a:xfrm>
            <a:custGeom>
              <a:rect b="b" l="l" r="r" t="t"/>
              <a:pathLst>
                <a:path extrusionOk="0" h="92" w="387">
                  <a:moveTo>
                    <a:pt x="1" y="92"/>
                  </a:moveTo>
                  <a:cubicBezTo>
                    <a:pt x="151" y="71"/>
                    <a:pt x="380" y="88"/>
                    <a:pt x="387" y="0"/>
                  </a:cubicBezTo>
                  <a:cubicBezTo>
                    <a:pt x="236" y="21"/>
                    <a:pt x="4" y="3"/>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
            <p:cNvSpPr/>
            <p:nvPr/>
          </p:nvSpPr>
          <p:spPr>
            <a:xfrm>
              <a:off x="311911" y="3653549"/>
              <a:ext cx="8959" cy="11442"/>
            </a:xfrm>
            <a:custGeom>
              <a:rect b="b" l="l" r="r" t="t"/>
              <a:pathLst>
                <a:path extrusionOk="0" h="380" w="251">
                  <a:moveTo>
                    <a:pt x="28" y="144"/>
                  </a:moveTo>
                  <a:cubicBezTo>
                    <a:pt x="1" y="238"/>
                    <a:pt x="178" y="379"/>
                    <a:pt x="221" y="234"/>
                  </a:cubicBezTo>
                  <a:cubicBezTo>
                    <a:pt x="250" y="139"/>
                    <a:pt x="73" y="1"/>
                    <a:pt x="28"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7"/>
            <p:cNvSpPr/>
            <p:nvPr/>
          </p:nvSpPr>
          <p:spPr>
            <a:xfrm>
              <a:off x="3303601" y="3657072"/>
              <a:ext cx="14063" cy="4336"/>
            </a:xfrm>
            <a:custGeom>
              <a:rect b="b" l="l" r="r" t="t"/>
              <a:pathLst>
                <a:path extrusionOk="0" h="144" w="394">
                  <a:moveTo>
                    <a:pt x="289" y="27"/>
                  </a:moveTo>
                  <a:cubicBezTo>
                    <a:pt x="238" y="1"/>
                    <a:pt x="0" y="71"/>
                    <a:pt x="100" y="117"/>
                  </a:cubicBezTo>
                  <a:cubicBezTo>
                    <a:pt x="152" y="143"/>
                    <a:pt x="393" y="74"/>
                    <a:pt x="289"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7"/>
            <p:cNvSpPr/>
            <p:nvPr/>
          </p:nvSpPr>
          <p:spPr>
            <a:xfrm>
              <a:off x="7591762" y="3654332"/>
              <a:ext cx="13991" cy="4306"/>
            </a:xfrm>
            <a:custGeom>
              <a:rect b="b" l="l" r="r" t="t"/>
              <a:pathLst>
                <a:path extrusionOk="0" h="143" w="392">
                  <a:moveTo>
                    <a:pt x="99" y="118"/>
                  </a:moveTo>
                  <a:cubicBezTo>
                    <a:pt x="151" y="143"/>
                    <a:pt x="391" y="74"/>
                    <a:pt x="291" y="27"/>
                  </a:cubicBezTo>
                  <a:cubicBezTo>
                    <a:pt x="239" y="1"/>
                    <a:pt x="1" y="70"/>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7"/>
            <p:cNvSpPr/>
            <p:nvPr/>
          </p:nvSpPr>
          <p:spPr>
            <a:xfrm>
              <a:off x="5413917" y="3648792"/>
              <a:ext cx="31552" cy="9665"/>
            </a:xfrm>
            <a:custGeom>
              <a:rect b="b" l="l" r="r" t="t"/>
              <a:pathLst>
                <a:path extrusionOk="0" h="321" w="884">
                  <a:moveTo>
                    <a:pt x="754" y="211"/>
                  </a:moveTo>
                  <a:cubicBezTo>
                    <a:pt x="883" y="1"/>
                    <a:pt x="1" y="15"/>
                    <a:pt x="176" y="211"/>
                  </a:cubicBezTo>
                  <a:cubicBezTo>
                    <a:pt x="242" y="284"/>
                    <a:pt x="688" y="320"/>
                    <a:pt x="754" y="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7"/>
            <p:cNvSpPr/>
            <p:nvPr/>
          </p:nvSpPr>
          <p:spPr>
            <a:xfrm>
              <a:off x="5343212" y="3641355"/>
              <a:ext cx="24342" cy="16561"/>
            </a:xfrm>
            <a:custGeom>
              <a:rect b="b" l="l" r="r" t="t"/>
              <a:pathLst>
                <a:path extrusionOk="0" h="550" w="682">
                  <a:moveTo>
                    <a:pt x="422" y="549"/>
                  </a:moveTo>
                  <a:cubicBezTo>
                    <a:pt x="337" y="378"/>
                    <a:pt x="682" y="1"/>
                    <a:pt x="37" y="94"/>
                  </a:cubicBezTo>
                  <a:cubicBezTo>
                    <a:pt x="6" y="321"/>
                    <a:pt x="0" y="535"/>
                    <a:pt x="422"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
            <p:cNvSpPr/>
            <p:nvPr/>
          </p:nvSpPr>
          <p:spPr>
            <a:xfrm>
              <a:off x="7729318" y="3648882"/>
              <a:ext cx="13991" cy="4306"/>
            </a:xfrm>
            <a:custGeom>
              <a:rect b="b" l="l" r="r" t="t"/>
              <a:pathLst>
                <a:path extrusionOk="0" h="143" w="392">
                  <a:moveTo>
                    <a:pt x="101" y="116"/>
                  </a:moveTo>
                  <a:cubicBezTo>
                    <a:pt x="154" y="142"/>
                    <a:pt x="392" y="72"/>
                    <a:pt x="294" y="25"/>
                  </a:cubicBezTo>
                  <a:cubicBezTo>
                    <a:pt x="240" y="0"/>
                    <a:pt x="0" y="71"/>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7"/>
            <p:cNvSpPr/>
            <p:nvPr/>
          </p:nvSpPr>
          <p:spPr>
            <a:xfrm>
              <a:off x="8754888" y="3643463"/>
              <a:ext cx="14099" cy="4276"/>
            </a:xfrm>
            <a:custGeom>
              <a:rect b="b" l="l" r="r" t="t"/>
              <a:pathLst>
                <a:path extrusionOk="0" h="142" w="395">
                  <a:moveTo>
                    <a:pt x="101" y="115"/>
                  </a:moveTo>
                  <a:cubicBezTo>
                    <a:pt x="153" y="141"/>
                    <a:pt x="395" y="72"/>
                    <a:pt x="293" y="24"/>
                  </a:cubicBezTo>
                  <a:cubicBezTo>
                    <a:pt x="241" y="0"/>
                    <a:pt x="1" y="68"/>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
            <p:cNvSpPr/>
            <p:nvPr/>
          </p:nvSpPr>
          <p:spPr>
            <a:xfrm>
              <a:off x="7164959" y="3640693"/>
              <a:ext cx="14063" cy="4276"/>
            </a:xfrm>
            <a:custGeom>
              <a:rect b="b" l="l" r="r" t="t"/>
              <a:pathLst>
                <a:path extrusionOk="0" h="142" w="394">
                  <a:moveTo>
                    <a:pt x="294" y="27"/>
                  </a:moveTo>
                  <a:cubicBezTo>
                    <a:pt x="240" y="1"/>
                    <a:pt x="1" y="70"/>
                    <a:pt x="101" y="116"/>
                  </a:cubicBezTo>
                  <a:cubicBezTo>
                    <a:pt x="153" y="142"/>
                    <a:pt x="394" y="74"/>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
            <p:cNvSpPr/>
            <p:nvPr/>
          </p:nvSpPr>
          <p:spPr>
            <a:xfrm>
              <a:off x="1603456" y="3640693"/>
              <a:ext cx="14099" cy="4276"/>
            </a:xfrm>
            <a:custGeom>
              <a:rect b="b" l="l" r="r" t="t"/>
              <a:pathLst>
                <a:path extrusionOk="0" h="142" w="395">
                  <a:moveTo>
                    <a:pt x="290" y="27"/>
                  </a:moveTo>
                  <a:cubicBezTo>
                    <a:pt x="238" y="1"/>
                    <a:pt x="0" y="70"/>
                    <a:pt x="97" y="116"/>
                  </a:cubicBezTo>
                  <a:cubicBezTo>
                    <a:pt x="154" y="142"/>
                    <a:pt x="394" y="74"/>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7"/>
            <p:cNvSpPr/>
            <p:nvPr/>
          </p:nvSpPr>
          <p:spPr>
            <a:xfrm>
              <a:off x="4484038" y="3632473"/>
              <a:ext cx="27590" cy="9364"/>
            </a:xfrm>
            <a:custGeom>
              <a:rect b="b" l="l" r="r" t="t"/>
              <a:pathLst>
                <a:path extrusionOk="0" h="311" w="773">
                  <a:moveTo>
                    <a:pt x="772" y="27"/>
                  </a:moveTo>
                  <a:cubicBezTo>
                    <a:pt x="334" y="1"/>
                    <a:pt x="50" y="48"/>
                    <a:pt x="1" y="208"/>
                  </a:cubicBezTo>
                  <a:cubicBezTo>
                    <a:pt x="368" y="186"/>
                    <a:pt x="426" y="310"/>
                    <a:pt x="772" y="3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7"/>
            <p:cNvSpPr/>
            <p:nvPr/>
          </p:nvSpPr>
          <p:spPr>
            <a:xfrm>
              <a:off x="4036747" y="3635635"/>
              <a:ext cx="6889" cy="6263"/>
            </a:xfrm>
            <a:custGeom>
              <a:rect b="b" l="l" r="r" t="t"/>
              <a:pathLst>
                <a:path extrusionOk="0" h="208" w="193">
                  <a:moveTo>
                    <a:pt x="192" y="103"/>
                  </a:moveTo>
                  <a:cubicBezTo>
                    <a:pt x="192" y="52"/>
                    <a:pt x="38" y="0"/>
                    <a:pt x="2" y="103"/>
                  </a:cubicBezTo>
                  <a:cubicBezTo>
                    <a:pt x="0" y="153"/>
                    <a:pt x="153" y="208"/>
                    <a:pt x="19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
            <p:cNvSpPr/>
            <p:nvPr/>
          </p:nvSpPr>
          <p:spPr>
            <a:xfrm>
              <a:off x="1651569" y="3637953"/>
              <a:ext cx="14063" cy="4276"/>
            </a:xfrm>
            <a:custGeom>
              <a:rect b="b" l="l" r="r" t="t"/>
              <a:pathLst>
                <a:path extrusionOk="0" h="142" w="394">
                  <a:moveTo>
                    <a:pt x="293" y="26"/>
                  </a:moveTo>
                  <a:cubicBezTo>
                    <a:pt x="241" y="0"/>
                    <a:pt x="1" y="69"/>
                    <a:pt x="101" y="118"/>
                  </a:cubicBezTo>
                  <a:cubicBezTo>
                    <a:pt x="156" y="141"/>
                    <a:pt x="393"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
            <p:cNvSpPr/>
            <p:nvPr/>
          </p:nvSpPr>
          <p:spPr>
            <a:xfrm>
              <a:off x="581384" y="3629733"/>
              <a:ext cx="29696" cy="11984"/>
            </a:xfrm>
            <a:custGeom>
              <a:rect b="b" l="l" r="r" t="t"/>
              <a:pathLst>
                <a:path extrusionOk="0" h="398" w="832">
                  <a:moveTo>
                    <a:pt x="1" y="391"/>
                  </a:moveTo>
                  <a:cubicBezTo>
                    <a:pt x="336" y="397"/>
                    <a:pt x="601" y="371"/>
                    <a:pt x="771" y="299"/>
                  </a:cubicBezTo>
                  <a:cubicBezTo>
                    <a:pt x="831" y="59"/>
                    <a:pt x="504" y="0"/>
                    <a:pt x="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7"/>
            <p:cNvSpPr/>
            <p:nvPr/>
          </p:nvSpPr>
          <p:spPr>
            <a:xfrm>
              <a:off x="8985707" y="3632865"/>
              <a:ext cx="6889" cy="6263"/>
            </a:xfrm>
            <a:custGeom>
              <a:rect b="b" l="l" r="r" t="t"/>
              <a:pathLst>
                <a:path extrusionOk="0" h="208" w="193">
                  <a:moveTo>
                    <a:pt x="192" y="104"/>
                  </a:moveTo>
                  <a:cubicBezTo>
                    <a:pt x="192" y="53"/>
                    <a:pt x="34" y="1"/>
                    <a:pt x="0" y="104"/>
                  </a:cubicBezTo>
                  <a:cubicBezTo>
                    <a:pt x="0" y="154"/>
                    <a:pt x="154"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7"/>
            <p:cNvSpPr/>
            <p:nvPr/>
          </p:nvSpPr>
          <p:spPr>
            <a:xfrm>
              <a:off x="3396578" y="3627806"/>
              <a:ext cx="41332" cy="13760"/>
            </a:xfrm>
            <a:custGeom>
              <a:rect b="b" l="l" r="r" t="t"/>
              <a:pathLst>
                <a:path extrusionOk="0" h="457" w="1158">
                  <a:moveTo>
                    <a:pt x="1157" y="1"/>
                  </a:moveTo>
                  <a:lnTo>
                    <a:pt x="193" y="1"/>
                  </a:lnTo>
                  <a:cubicBezTo>
                    <a:pt x="210" y="157"/>
                    <a:pt x="151" y="282"/>
                    <a:pt x="1" y="365"/>
                  </a:cubicBezTo>
                  <a:cubicBezTo>
                    <a:pt x="839" y="456"/>
                    <a:pt x="861" y="162"/>
                    <a:pt x="11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
            <p:cNvSpPr/>
            <p:nvPr/>
          </p:nvSpPr>
          <p:spPr>
            <a:xfrm>
              <a:off x="2032865" y="3633256"/>
              <a:ext cx="21558" cy="6413"/>
            </a:xfrm>
            <a:custGeom>
              <a:rect b="b" l="l" r="r" t="t"/>
              <a:pathLst>
                <a:path extrusionOk="0" h="213" w="604">
                  <a:moveTo>
                    <a:pt x="603" y="182"/>
                  </a:moveTo>
                  <a:lnTo>
                    <a:pt x="603" y="1"/>
                  </a:lnTo>
                  <a:lnTo>
                    <a:pt x="24" y="1"/>
                  </a:lnTo>
                  <a:cubicBezTo>
                    <a:pt x="0" y="164"/>
                    <a:pt x="217" y="212"/>
                    <a:pt x="603"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
            <p:cNvSpPr/>
            <p:nvPr/>
          </p:nvSpPr>
          <p:spPr>
            <a:xfrm>
              <a:off x="1958911" y="3622297"/>
              <a:ext cx="45258" cy="14573"/>
            </a:xfrm>
            <a:custGeom>
              <a:rect b="b" l="l" r="r" t="t"/>
              <a:pathLst>
                <a:path extrusionOk="0" h="484" w="1268">
                  <a:moveTo>
                    <a:pt x="362" y="455"/>
                  </a:moveTo>
                  <a:cubicBezTo>
                    <a:pt x="1267" y="484"/>
                    <a:pt x="878" y="35"/>
                    <a:pt x="362" y="1"/>
                  </a:cubicBezTo>
                  <a:cubicBezTo>
                    <a:pt x="1" y="174"/>
                    <a:pt x="476" y="167"/>
                    <a:pt x="362"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7"/>
            <p:cNvSpPr/>
            <p:nvPr/>
          </p:nvSpPr>
          <p:spPr>
            <a:xfrm>
              <a:off x="4619774" y="3625067"/>
              <a:ext cx="22665" cy="8220"/>
            </a:xfrm>
            <a:custGeom>
              <a:rect b="b" l="l" r="r" t="t"/>
              <a:pathLst>
                <a:path extrusionOk="0" h="273" w="635">
                  <a:moveTo>
                    <a:pt x="635" y="0"/>
                  </a:moveTo>
                  <a:lnTo>
                    <a:pt x="248" y="0"/>
                  </a:lnTo>
                  <a:cubicBezTo>
                    <a:pt x="236" y="116"/>
                    <a:pt x="0" y="125"/>
                    <a:pt x="56" y="273"/>
                  </a:cubicBezTo>
                  <a:lnTo>
                    <a:pt x="635"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7"/>
            <p:cNvSpPr/>
            <p:nvPr/>
          </p:nvSpPr>
          <p:spPr>
            <a:xfrm>
              <a:off x="1868646" y="3630516"/>
              <a:ext cx="13670" cy="2770"/>
            </a:xfrm>
            <a:custGeom>
              <a:rect b="b" l="l" r="r" t="t"/>
              <a:pathLst>
                <a:path extrusionOk="0" h="92" w="383">
                  <a:moveTo>
                    <a:pt x="383" y="1"/>
                  </a:moveTo>
                  <a:cubicBezTo>
                    <a:pt x="232" y="21"/>
                    <a:pt x="3" y="3"/>
                    <a:pt x="0" y="92"/>
                  </a:cubicBezTo>
                  <a:cubicBezTo>
                    <a:pt x="148" y="71"/>
                    <a:pt x="379" y="88"/>
                    <a:pt x="3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
            <p:cNvSpPr/>
            <p:nvPr/>
          </p:nvSpPr>
          <p:spPr>
            <a:xfrm>
              <a:off x="1111765" y="3618112"/>
              <a:ext cx="20309" cy="13489"/>
            </a:xfrm>
            <a:custGeom>
              <a:rect b="b" l="l" r="r" t="t"/>
              <a:pathLst>
                <a:path extrusionOk="0" h="448" w="569">
                  <a:moveTo>
                    <a:pt x="374" y="413"/>
                  </a:moveTo>
                  <a:cubicBezTo>
                    <a:pt x="386" y="356"/>
                    <a:pt x="403" y="306"/>
                    <a:pt x="569" y="323"/>
                  </a:cubicBezTo>
                  <a:lnTo>
                    <a:pt x="569" y="140"/>
                  </a:lnTo>
                  <a:cubicBezTo>
                    <a:pt x="94" y="0"/>
                    <a:pt x="1" y="448"/>
                    <a:pt x="374"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
            <p:cNvSpPr/>
            <p:nvPr/>
          </p:nvSpPr>
          <p:spPr>
            <a:xfrm>
              <a:off x="7047854" y="3624314"/>
              <a:ext cx="14099" cy="4276"/>
            </a:xfrm>
            <a:custGeom>
              <a:rect b="b" l="l" r="r" t="t"/>
              <a:pathLst>
                <a:path extrusionOk="0" h="142" w="395">
                  <a:moveTo>
                    <a:pt x="294" y="25"/>
                  </a:moveTo>
                  <a:cubicBezTo>
                    <a:pt x="242" y="0"/>
                    <a:pt x="0" y="70"/>
                    <a:pt x="102" y="117"/>
                  </a:cubicBezTo>
                  <a:cubicBezTo>
                    <a:pt x="157" y="141"/>
                    <a:pt x="394"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7"/>
            <p:cNvSpPr/>
            <p:nvPr/>
          </p:nvSpPr>
          <p:spPr>
            <a:xfrm>
              <a:off x="6949309" y="3614890"/>
              <a:ext cx="65246" cy="12947"/>
            </a:xfrm>
            <a:custGeom>
              <a:rect b="b" l="l" r="r" t="t"/>
              <a:pathLst>
                <a:path extrusionOk="0" h="430" w="1828">
                  <a:moveTo>
                    <a:pt x="1128" y="430"/>
                  </a:moveTo>
                  <a:cubicBezTo>
                    <a:pt x="1828" y="0"/>
                    <a:pt x="0" y="307"/>
                    <a:pt x="1128"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7"/>
            <p:cNvSpPr/>
            <p:nvPr/>
          </p:nvSpPr>
          <p:spPr>
            <a:xfrm>
              <a:off x="5853105" y="3619587"/>
              <a:ext cx="23307" cy="8250"/>
            </a:xfrm>
            <a:custGeom>
              <a:rect b="b" l="l" r="r" t="t"/>
              <a:pathLst>
                <a:path extrusionOk="0" h="274" w="653">
                  <a:moveTo>
                    <a:pt x="405" y="274"/>
                  </a:moveTo>
                  <a:cubicBezTo>
                    <a:pt x="417" y="156"/>
                    <a:pt x="653" y="148"/>
                    <a:pt x="598" y="1"/>
                  </a:cubicBezTo>
                  <a:lnTo>
                    <a:pt x="212" y="1"/>
                  </a:lnTo>
                  <a:cubicBezTo>
                    <a:pt x="0" y="130"/>
                    <a:pt x="8" y="221"/>
                    <a:pt x="405"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7"/>
            <p:cNvSpPr/>
            <p:nvPr/>
          </p:nvSpPr>
          <p:spPr>
            <a:xfrm>
              <a:off x="175318" y="3618623"/>
              <a:ext cx="32659" cy="9214"/>
            </a:xfrm>
            <a:custGeom>
              <a:rect b="b" l="l" r="r" t="t"/>
              <a:pathLst>
                <a:path extrusionOk="0" h="306" w="915">
                  <a:moveTo>
                    <a:pt x="1" y="214"/>
                  </a:moveTo>
                  <a:cubicBezTo>
                    <a:pt x="193" y="214"/>
                    <a:pt x="230" y="287"/>
                    <a:pt x="387" y="306"/>
                  </a:cubicBezTo>
                  <a:cubicBezTo>
                    <a:pt x="914" y="158"/>
                    <a:pt x="102" y="0"/>
                    <a:pt x="1" y="2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7"/>
            <p:cNvSpPr/>
            <p:nvPr/>
          </p:nvSpPr>
          <p:spPr>
            <a:xfrm>
              <a:off x="7226920" y="3621544"/>
              <a:ext cx="14027" cy="4276"/>
            </a:xfrm>
            <a:custGeom>
              <a:rect b="b" l="l" r="r" t="t"/>
              <a:pathLst>
                <a:path extrusionOk="0" h="142" w="393">
                  <a:moveTo>
                    <a:pt x="291" y="26"/>
                  </a:moveTo>
                  <a:cubicBezTo>
                    <a:pt x="237" y="1"/>
                    <a:pt x="1" y="70"/>
                    <a:pt x="100" y="117"/>
                  </a:cubicBezTo>
                  <a:cubicBezTo>
                    <a:pt x="152" y="142"/>
                    <a:pt x="392"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
            <p:cNvSpPr/>
            <p:nvPr/>
          </p:nvSpPr>
          <p:spPr>
            <a:xfrm>
              <a:off x="5967248" y="3621544"/>
              <a:ext cx="14134" cy="4276"/>
            </a:xfrm>
            <a:custGeom>
              <a:rect b="b" l="l" r="r" t="t"/>
              <a:pathLst>
                <a:path extrusionOk="0" h="142" w="396">
                  <a:moveTo>
                    <a:pt x="294" y="26"/>
                  </a:moveTo>
                  <a:cubicBezTo>
                    <a:pt x="240" y="1"/>
                    <a:pt x="0" y="70"/>
                    <a:pt x="102" y="117"/>
                  </a:cubicBezTo>
                  <a:cubicBezTo>
                    <a:pt x="154" y="142"/>
                    <a:pt x="396"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
            <p:cNvSpPr/>
            <p:nvPr/>
          </p:nvSpPr>
          <p:spPr>
            <a:xfrm>
              <a:off x="2546363" y="3621544"/>
              <a:ext cx="14063" cy="4276"/>
            </a:xfrm>
            <a:custGeom>
              <a:rect b="b" l="l" r="r" t="t"/>
              <a:pathLst>
                <a:path extrusionOk="0" h="142" w="394">
                  <a:moveTo>
                    <a:pt x="295" y="26"/>
                  </a:moveTo>
                  <a:cubicBezTo>
                    <a:pt x="240" y="1"/>
                    <a:pt x="1" y="70"/>
                    <a:pt x="103" y="117"/>
                  </a:cubicBezTo>
                  <a:cubicBezTo>
                    <a:pt x="155" y="142"/>
                    <a:pt x="394"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
            <p:cNvSpPr/>
            <p:nvPr/>
          </p:nvSpPr>
          <p:spPr>
            <a:xfrm>
              <a:off x="7069697" y="3610434"/>
              <a:ext cx="39761" cy="15778"/>
            </a:xfrm>
            <a:custGeom>
              <a:rect b="b" l="l" r="r" t="t"/>
              <a:pathLst>
                <a:path extrusionOk="0" h="524" w="1114">
                  <a:moveTo>
                    <a:pt x="646" y="305"/>
                  </a:moveTo>
                  <a:cubicBezTo>
                    <a:pt x="1114" y="1"/>
                    <a:pt x="0" y="524"/>
                    <a:pt x="646"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
            <p:cNvSpPr/>
            <p:nvPr/>
          </p:nvSpPr>
          <p:spPr>
            <a:xfrm>
              <a:off x="4903952" y="3616185"/>
              <a:ext cx="13884" cy="7437"/>
            </a:xfrm>
            <a:custGeom>
              <a:rect b="b" l="l" r="r" t="t"/>
              <a:pathLst>
                <a:path extrusionOk="0" h="247" w="389">
                  <a:moveTo>
                    <a:pt x="388" y="114"/>
                  </a:moveTo>
                  <a:cubicBezTo>
                    <a:pt x="385" y="22"/>
                    <a:pt x="48" y="0"/>
                    <a:pt x="1" y="114"/>
                  </a:cubicBezTo>
                  <a:cubicBezTo>
                    <a:pt x="219" y="105"/>
                    <a:pt x="301" y="247"/>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
            <p:cNvSpPr/>
            <p:nvPr/>
          </p:nvSpPr>
          <p:spPr>
            <a:xfrm>
              <a:off x="4645722" y="3618804"/>
              <a:ext cx="13956" cy="4276"/>
            </a:xfrm>
            <a:custGeom>
              <a:rect b="b" l="l" r="r" t="t"/>
              <a:pathLst>
                <a:path extrusionOk="0" h="142" w="391">
                  <a:moveTo>
                    <a:pt x="100" y="117"/>
                  </a:moveTo>
                  <a:cubicBezTo>
                    <a:pt x="154" y="142"/>
                    <a:pt x="391" y="72"/>
                    <a:pt x="293" y="25"/>
                  </a:cubicBezTo>
                  <a:cubicBezTo>
                    <a:pt x="240" y="1"/>
                    <a:pt x="0"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7"/>
            <p:cNvSpPr/>
            <p:nvPr/>
          </p:nvSpPr>
          <p:spPr>
            <a:xfrm>
              <a:off x="251021" y="3619587"/>
              <a:ext cx="13849" cy="2800"/>
            </a:xfrm>
            <a:custGeom>
              <a:rect b="b" l="l" r="r" t="t"/>
              <a:pathLst>
                <a:path extrusionOk="0" h="93" w="388">
                  <a:moveTo>
                    <a:pt x="387" y="1"/>
                  </a:moveTo>
                  <a:cubicBezTo>
                    <a:pt x="236" y="20"/>
                    <a:pt x="3" y="3"/>
                    <a:pt x="1" y="92"/>
                  </a:cubicBezTo>
                  <a:cubicBezTo>
                    <a:pt x="151" y="71"/>
                    <a:pt x="381" y="89"/>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7"/>
            <p:cNvSpPr/>
            <p:nvPr/>
          </p:nvSpPr>
          <p:spPr>
            <a:xfrm>
              <a:off x="7353555" y="3611427"/>
              <a:ext cx="23486" cy="8190"/>
            </a:xfrm>
            <a:custGeom>
              <a:rect b="b" l="l" r="r" t="t"/>
              <a:pathLst>
                <a:path extrusionOk="0" h="272" w="658">
                  <a:moveTo>
                    <a:pt x="409" y="272"/>
                  </a:moveTo>
                  <a:cubicBezTo>
                    <a:pt x="418" y="154"/>
                    <a:pt x="657" y="145"/>
                    <a:pt x="601" y="0"/>
                  </a:cubicBezTo>
                  <a:lnTo>
                    <a:pt x="214" y="0"/>
                  </a:lnTo>
                  <a:cubicBezTo>
                    <a:pt x="1" y="131"/>
                    <a:pt x="6" y="219"/>
                    <a:pt x="409"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
            <p:cNvSpPr/>
            <p:nvPr/>
          </p:nvSpPr>
          <p:spPr>
            <a:xfrm>
              <a:off x="2202258" y="3616124"/>
              <a:ext cx="14027" cy="4246"/>
            </a:xfrm>
            <a:custGeom>
              <a:rect b="b" l="l" r="r" t="t"/>
              <a:pathLst>
                <a:path extrusionOk="0" h="141" w="393">
                  <a:moveTo>
                    <a:pt x="293" y="24"/>
                  </a:moveTo>
                  <a:cubicBezTo>
                    <a:pt x="238" y="1"/>
                    <a:pt x="1" y="69"/>
                    <a:pt x="99" y="116"/>
                  </a:cubicBezTo>
                  <a:cubicBezTo>
                    <a:pt x="153" y="141"/>
                    <a:pt x="392" y="73"/>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
            <p:cNvSpPr/>
            <p:nvPr/>
          </p:nvSpPr>
          <p:spPr>
            <a:xfrm>
              <a:off x="1865006" y="3613384"/>
              <a:ext cx="13956" cy="4276"/>
            </a:xfrm>
            <a:custGeom>
              <a:rect b="b" l="l" r="r" t="t"/>
              <a:pathLst>
                <a:path extrusionOk="0" h="142" w="391">
                  <a:moveTo>
                    <a:pt x="293" y="27"/>
                  </a:moveTo>
                  <a:cubicBezTo>
                    <a:pt x="238" y="0"/>
                    <a:pt x="0" y="70"/>
                    <a:pt x="102" y="115"/>
                  </a:cubicBezTo>
                  <a:cubicBezTo>
                    <a:pt x="152" y="141"/>
                    <a:pt x="391" y="71"/>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7"/>
            <p:cNvSpPr/>
            <p:nvPr/>
          </p:nvSpPr>
          <p:spPr>
            <a:xfrm>
              <a:off x="1510586" y="3610163"/>
              <a:ext cx="13813" cy="7407"/>
            </a:xfrm>
            <a:custGeom>
              <a:rect b="b" l="l" r="r" t="t"/>
              <a:pathLst>
                <a:path extrusionOk="0" h="246" w="387">
                  <a:moveTo>
                    <a:pt x="387" y="134"/>
                  </a:moveTo>
                  <a:cubicBezTo>
                    <a:pt x="172" y="143"/>
                    <a:pt x="87" y="0"/>
                    <a:pt x="1" y="134"/>
                  </a:cubicBezTo>
                  <a:cubicBezTo>
                    <a:pt x="3" y="225"/>
                    <a:pt x="340" y="246"/>
                    <a:pt x="387" y="1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
            <p:cNvSpPr/>
            <p:nvPr/>
          </p:nvSpPr>
          <p:spPr>
            <a:xfrm>
              <a:off x="4339557" y="3608627"/>
              <a:ext cx="13849" cy="5480"/>
            </a:xfrm>
            <a:custGeom>
              <a:rect b="b" l="l" r="r" t="t"/>
              <a:pathLst>
                <a:path extrusionOk="0" h="182" w="388">
                  <a:moveTo>
                    <a:pt x="387" y="1"/>
                  </a:moveTo>
                  <a:lnTo>
                    <a:pt x="1" y="1"/>
                  </a:lnTo>
                  <a:lnTo>
                    <a:pt x="1"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
            <p:cNvSpPr/>
            <p:nvPr/>
          </p:nvSpPr>
          <p:spPr>
            <a:xfrm>
              <a:off x="1579435" y="3608627"/>
              <a:ext cx="13884" cy="5480"/>
            </a:xfrm>
            <a:custGeom>
              <a:rect b="b" l="l" r="r" t="t"/>
              <a:pathLst>
                <a:path extrusionOk="0" h="182" w="389">
                  <a:moveTo>
                    <a:pt x="389" y="1"/>
                  </a:moveTo>
                  <a:lnTo>
                    <a:pt x="1" y="1"/>
                  </a:lnTo>
                  <a:lnTo>
                    <a:pt x="1" y="182"/>
                  </a:lnTo>
                  <a:lnTo>
                    <a:pt x="389"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
            <p:cNvSpPr/>
            <p:nvPr/>
          </p:nvSpPr>
          <p:spPr>
            <a:xfrm>
              <a:off x="7987549" y="3608206"/>
              <a:ext cx="20773" cy="3673"/>
            </a:xfrm>
            <a:custGeom>
              <a:rect b="b" l="l" r="r" t="t"/>
              <a:pathLst>
                <a:path extrusionOk="0" h="122" w="582">
                  <a:moveTo>
                    <a:pt x="582" y="15"/>
                  </a:moveTo>
                  <a:cubicBezTo>
                    <a:pt x="353" y="30"/>
                    <a:pt x="35" y="0"/>
                    <a:pt x="1" y="107"/>
                  </a:cubicBezTo>
                  <a:cubicBezTo>
                    <a:pt x="229" y="92"/>
                    <a:pt x="548" y="122"/>
                    <a:pt x="582"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7"/>
            <p:cNvSpPr/>
            <p:nvPr/>
          </p:nvSpPr>
          <p:spPr>
            <a:xfrm>
              <a:off x="4525333" y="3605556"/>
              <a:ext cx="7031" cy="6203"/>
            </a:xfrm>
            <a:custGeom>
              <a:rect b="b" l="l" r="r" t="t"/>
              <a:pathLst>
                <a:path extrusionOk="0" h="206" w="197">
                  <a:moveTo>
                    <a:pt x="4" y="103"/>
                  </a:moveTo>
                  <a:cubicBezTo>
                    <a:pt x="0" y="153"/>
                    <a:pt x="157" y="206"/>
                    <a:pt x="194" y="103"/>
                  </a:cubicBezTo>
                  <a:cubicBezTo>
                    <a:pt x="196" y="54"/>
                    <a:pt x="39" y="1"/>
                    <a:pt x="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7"/>
            <p:cNvSpPr/>
            <p:nvPr/>
          </p:nvSpPr>
          <p:spPr>
            <a:xfrm>
              <a:off x="684641" y="3601913"/>
              <a:ext cx="13813" cy="7437"/>
            </a:xfrm>
            <a:custGeom>
              <a:rect b="b" l="l" r="r" t="t"/>
              <a:pathLst>
                <a:path extrusionOk="0" h="247" w="387">
                  <a:moveTo>
                    <a:pt x="387" y="133"/>
                  </a:moveTo>
                  <a:cubicBezTo>
                    <a:pt x="169" y="143"/>
                    <a:pt x="85" y="0"/>
                    <a:pt x="1" y="133"/>
                  </a:cubicBezTo>
                  <a:cubicBezTo>
                    <a:pt x="2" y="224"/>
                    <a:pt x="339" y="247"/>
                    <a:pt x="387" y="1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7"/>
            <p:cNvSpPr/>
            <p:nvPr/>
          </p:nvSpPr>
          <p:spPr>
            <a:xfrm>
              <a:off x="1235259" y="3600107"/>
              <a:ext cx="6996" cy="6233"/>
            </a:xfrm>
            <a:custGeom>
              <a:rect b="b" l="l" r="r" t="t"/>
              <a:pathLst>
                <a:path extrusionOk="0" h="207" w="196">
                  <a:moveTo>
                    <a:pt x="196" y="102"/>
                  </a:moveTo>
                  <a:cubicBezTo>
                    <a:pt x="196" y="52"/>
                    <a:pt x="35" y="0"/>
                    <a:pt x="0" y="102"/>
                  </a:cubicBezTo>
                  <a:cubicBezTo>
                    <a:pt x="1" y="153"/>
                    <a:pt x="157" y="207"/>
                    <a:pt x="196"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
            <p:cNvSpPr/>
            <p:nvPr/>
          </p:nvSpPr>
          <p:spPr>
            <a:xfrm>
              <a:off x="3589243" y="3597337"/>
              <a:ext cx="7031" cy="6293"/>
            </a:xfrm>
            <a:custGeom>
              <a:rect b="b" l="l" r="r" t="t"/>
              <a:pathLst>
                <a:path extrusionOk="0" h="209" w="197">
                  <a:moveTo>
                    <a:pt x="196" y="104"/>
                  </a:moveTo>
                  <a:cubicBezTo>
                    <a:pt x="196" y="53"/>
                    <a:pt x="38" y="1"/>
                    <a:pt x="3" y="104"/>
                  </a:cubicBezTo>
                  <a:cubicBezTo>
                    <a:pt x="0" y="155"/>
                    <a:pt x="160" y="208"/>
                    <a:pt x="196"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7"/>
            <p:cNvSpPr/>
            <p:nvPr/>
          </p:nvSpPr>
          <p:spPr>
            <a:xfrm>
              <a:off x="7588335" y="3594386"/>
              <a:ext cx="13813" cy="6835"/>
            </a:xfrm>
            <a:custGeom>
              <a:rect b="b" l="l" r="r" t="t"/>
              <a:pathLst>
                <a:path extrusionOk="0" h="227" w="387">
                  <a:moveTo>
                    <a:pt x="387" y="112"/>
                  </a:moveTo>
                  <a:cubicBezTo>
                    <a:pt x="345" y="1"/>
                    <a:pt x="170" y="57"/>
                    <a:pt x="0" y="112"/>
                  </a:cubicBezTo>
                  <a:cubicBezTo>
                    <a:pt x="0" y="203"/>
                    <a:pt x="340" y="227"/>
                    <a:pt x="387"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7"/>
            <p:cNvSpPr/>
            <p:nvPr/>
          </p:nvSpPr>
          <p:spPr>
            <a:xfrm>
              <a:off x="4277596" y="3594988"/>
              <a:ext cx="13777" cy="5480"/>
            </a:xfrm>
            <a:custGeom>
              <a:rect b="b" l="l" r="r" t="t"/>
              <a:pathLst>
                <a:path extrusionOk="0" h="182"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7"/>
            <p:cNvSpPr/>
            <p:nvPr/>
          </p:nvSpPr>
          <p:spPr>
            <a:xfrm>
              <a:off x="2835503" y="3596945"/>
              <a:ext cx="13991" cy="4276"/>
            </a:xfrm>
            <a:custGeom>
              <a:rect b="b" l="l" r="r" t="t"/>
              <a:pathLst>
                <a:path extrusionOk="0" h="142" w="392">
                  <a:moveTo>
                    <a:pt x="99" y="117"/>
                  </a:moveTo>
                  <a:cubicBezTo>
                    <a:pt x="153" y="142"/>
                    <a:pt x="391" y="73"/>
                    <a:pt x="293" y="27"/>
                  </a:cubicBezTo>
                  <a:cubicBezTo>
                    <a:pt x="240" y="1"/>
                    <a:pt x="1" y="71"/>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7"/>
            <p:cNvSpPr/>
            <p:nvPr/>
          </p:nvSpPr>
          <p:spPr>
            <a:xfrm>
              <a:off x="2556856" y="3594597"/>
              <a:ext cx="6924" cy="6293"/>
            </a:xfrm>
            <a:custGeom>
              <a:rect b="b" l="l" r="r" t="t"/>
              <a:pathLst>
                <a:path extrusionOk="0" h="209" w="194">
                  <a:moveTo>
                    <a:pt x="1" y="105"/>
                  </a:moveTo>
                  <a:cubicBezTo>
                    <a:pt x="1" y="156"/>
                    <a:pt x="155" y="208"/>
                    <a:pt x="191" y="105"/>
                  </a:cubicBezTo>
                  <a:cubicBezTo>
                    <a:pt x="194" y="54"/>
                    <a:pt x="34" y="1"/>
                    <a:pt x="1"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7"/>
            <p:cNvSpPr/>
            <p:nvPr/>
          </p:nvSpPr>
          <p:spPr>
            <a:xfrm>
              <a:off x="1923505" y="3594627"/>
              <a:ext cx="7031" cy="6263"/>
            </a:xfrm>
            <a:custGeom>
              <a:rect b="b" l="l" r="r" t="t"/>
              <a:pathLst>
                <a:path extrusionOk="0" h="208" w="197">
                  <a:moveTo>
                    <a:pt x="197" y="104"/>
                  </a:moveTo>
                  <a:cubicBezTo>
                    <a:pt x="197" y="53"/>
                    <a:pt x="39" y="1"/>
                    <a:pt x="5" y="104"/>
                  </a:cubicBezTo>
                  <a:cubicBezTo>
                    <a:pt x="1" y="154"/>
                    <a:pt x="160" y="207"/>
                    <a:pt x="197"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7"/>
            <p:cNvSpPr/>
            <p:nvPr/>
          </p:nvSpPr>
          <p:spPr>
            <a:xfrm>
              <a:off x="567643" y="3597728"/>
              <a:ext cx="13777" cy="2740"/>
            </a:xfrm>
            <a:custGeom>
              <a:rect b="b" l="l" r="r" t="t"/>
              <a:pathLst>
                <a:path extrusionOk="0" h="91" w="386">
                  <a:moveTo>
                    <a:pt x="386" y="1"/>
                  </a:moveTo>
                  <a:cubicBezTo>
                    <a:pt x="236" y="22"/>
                    <a:pt x="3" y="2"/>
                    <a:pt x="1" y="91"/>
                  </a:cubicBezTo>
                  <a:cubicBezTo>
                    <a:pt x="150" y="71"/>
                    <a:pt x="381" y="90"/>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7"/>
            <p:cNvSpPr/>
            <p:nvPr/>
          </p:nvSpPr>
          <p:spPr>
            <a:xfrm>
              <a:off x="6721095" y="3588936"/>
              <a:ext cx="13777" cy="6805"/>
            </a:xfrm>
            <a:custGeom>
              <a:rect b="b" l="l" r="r" t="t"/>
              <a:pathLst>
                <a:path extrusionOk="0" h="226" w="386">
                  <a:moveTo>
                    <a:pt x="386" y="110"/>
                  </a:moveTo>
                  <a:cubicBezTo>
                    <a:pt x="345" y="1"/>
                    <a:pt x="173" y="53"/>
                    <a:pt x="1" y="110"/>
                  </a:cubicBezTo>
                  <a:cubicBezTo>
                    <a:pt x="3" y="202"/>
                    <a:pt x="339" y="225"/>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7"/>
            <p:cNvSpPr/>
            <p:nvPr/>
          </p:nvSpPr>
          <p:spPr>
            <a:xfrm>
              <a:off x="6166908" y="3591496"/>
              <a:ext cx="14027" cy="4276"/>
            </a:xfrm>
            <a:custGeom>
              <a:rect b="b" l="l" r="r" t="t"/>
              <a:pathLst>
                <a:path extrusionOk="0" h="142" w="393">
                  <a:moveTo>
                    <a:pt x="292" y="25"/>
                  </a:moveTo>
                  <a:cubicBezTo>
                    <a:pt x="238" y="0"/>
                    <a:pt x="1" y="70"/>
                    <a:pt x="99" y="117"/>
                  </a:cubicBezTo>
                  <a:cubicBezTo>
                    <a:pt x="154" y="141"/>
                    <a:pt x="392"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7"/>
            <p:cNvSpPr/>
            <p:nvPr/>
          </p:nvSpPr>
          <p:spPr>
            <a:xfrm>
              <a:off x="5048540" y="3586769"/>
              <a:ext cx="20666" cy="9003"/>
            </a:xfrm>
            <a:custGeom>
              <a:rect b="b" l="l" r="r" t="t"/>
              <a:pathLst>
                <a:path extrusionOk="0" h="299" w="579">
                  <a:moveTo>
                    <a:pt x="579" y="1"/>
                  </a:moveTo>
                  <a:lnTo>
                    <a:pt x="193" y="1"/>
                  </a:lnTo>
                  <a:cubicBezTo>
                    <a:pt x="193" y="91"/>
                    <a:pt x="38" y="109"/>
                    <a:pt x="0" y="182"/>
                  </a:cubicBezTo>
                  <a:cubicBezTo>
                    <a:pt x="246" y="189"/>
                    <a:pt x="267" y="298"/>
                    <a:pt x="579"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7"/>
            <p:cNvSpPr/>
            <p:nvPr/>
          </p:nvSpPr>
          <p:spPr>
            <a:xfrm>
              <a:off x="2822083" y="3586377"/>
              <a:ext cx="23914" cy="5902"/>
            </a:xfrm>
            <a:custGeom>
              <a:rect b="b" l="l" r="r" t="t"/>
              <a:pathLst>
                <a:path extrusionOk="0" h="196" w="670">
                  <a:moveTo>
                    <a:pt x="475" y="195"/>
                  </a:moveTo>
                  <a:cubicBezTo>
                    <a:pt x="473" y="104"/>
                    <a:pt x="631" y="87"/>
                    <a:pt x="669" y="14"/>
                  </a:cubicBezTo>
                  <a:cubicBezTo>
                    <a:pt x="364" y="22"/>
                    <a:pt x="1" y="1"/>
                    <a:pt x="88"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7"/>
            <p:cNvSpPr/>
            <p:nvPr/>
          </p:nvSpPr>
          <p:spPr>
            <a:xfrm>
              <a:off x="6937852" y="3586016"/>
              <a:ext cx="13920" cy="4276"/>
            </a:xfrm>
            <a:custGeom>
              <a:rect b="b" l="l" r="r" t="t"/>
              <a:pathLst>
                <a:path extrusionOk="0" h="142" w="390">
                  <a:moveTo>
                    <a:pt x="291" y="26"/>
                  </a:moveTo>
                  <a:cubicBezTo>
                    <a:pt x="238" y="1"/>
                    <a:pt x="0" y="70"/>
                    <a:pt x="99" y="116"/>
                  </a:cubicBezTo>
                  <a:cubicBezTo>
                    <a:pt x="152" y="142"/>
                    <a:pt x="389" y="74"/>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7"/>
            <p:cNvSpPr/>
            <p:nvPr/>
          </p:nvSpPr>
          <p:spPr>
            <a:xfrm>
              <a:off x="4515304" y="3575839"/>
              <a:ext cx="40440" cy="13670"/>
            </a:xfrm>
            <a:custGeom>
              <a:rect b="b" l="l" r="r" t="t"/>
              <a:pathLst>
                <a:path extrusionOk="0" h="454" w="1133">
                  <a:moveTo>
                    <a:pt x="285" y="454"/>
                  </a:moveTo>
                  <a:lnTo>
                    <a:pt x="1054" y="454"/>
                  </a:lnTo>
                  <a:cubicBezTo>
                    <a:pt x="1132" y="237"/>
                    <a:pt x="699" y="258"/>
                    <a:pt x="860" y="1"/>
                  </a:cubicBezTo>
                  <a:cubicBezTo>
                    <a:pt x="1" y="41"/>
                    <a:pt x="575" y="193"/>
                    <a:pt x="285"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7"/>
            <p:cNvSpPr/>
            <p:nvPr/>
          </p:nvSpPr>
          <p:spPr>
            <a:xfrm>
              <a:off x="2553287" y="3586016"/>
              <a:ext cx="13991" cy="4276"/>
            </a:xfrm>
            <a:custGeom>
              <a:rect b="b" l="l" r="r" t="t"/>
              <a:pathLst>
                <a:path extrusionOk="0" h="142" w="392">
                  <a:moveTo>
                    <a:pt x="294" y="26"/>
                  </a:moveTo>
                  <a:cubicBezTo>
                    <a:pt x="242" y="1"/>
                    <a:pt x="0" y="70"/>
                    <a:pt x="102" y="116"/>
                  </a:cubicBezTo>
                  <a:cubicBezTo>
                    <a:pt x="154" y="142"/>
                    <a:pt x="392" y="74"/>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7"/>
            <p:cNvSpPr/>
            <p:nvPr/>
          </p:nvSpPr>
          <p:spPr>
            <a:xfrm>
              <a:off x="1920007" y="3586016"/>
              <a:ext cx="14134" cy="4276"/>
            </a:xfrm>
            <a:custGeom>
              <a:rect b="b" l="l" r="r" t="t"/>
              <a:pathLst>
                <a:path extrusionOk="0" h="142" w="396">
                  <a:moveTo>
                    <a:pt x="103" y="116"/>
                  </a:moveTo>
                  <a:cubicBezTo>
                    <a:pt x="154" y="142"/>
                    <a:pt x="395" y="71"/>
                    <a:pt x="295" y="26"/>
                  </a:cubicBezTo>
                  <a:cubicBezTo>
                    <a:pt x="238" y="1"/>
                    <a:pt x="1" y="70"/>
                    <a:pt x="103"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
            <p:cNvSpPr/>
            <p:nvPr/>
          </p:nvSpPr>
          <p:spPr>
            <a:xfrm>
              <a:off x="225465" y="3573400"/>
              <a:ext cx="46257" cy="18789"/>
            </a:xfrm>
            <a:custGeom>
              <a:rect b="b" l="l" r="r" t="t"/>
              <a:pathLst>
                <a:path extrusionOk="0" h="624" w="1296">
                  <a:moveTo>
                    <a:pt x="1295" y="355"/>
                  </a:moveTo>
                  <a:cubicBezTo>
                    <a:pt x="924" y="318"/>
                    <a:pt x="1144" y="1"/>
                    <a:pt x="524" y="83"/>
                  </a:cubicBezTo>
                  <a:cubicBezTo>
                    <a:pt x="0" y="224"/>
                    <a:pt x="999" y="624"/>
                    <a:pt x="1295" y="3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7"/>
            <p:cNvSpPr/>
            <p:nvPr/>
          </p:nvSpPr>
          <p:spPr>
            <a:xfrm>
              <a:off x="8631001" y="3580566"/>
              <a:ext cx="14063" cy="4246"/>
            </a:xfrm>
            <a:custGeom>
              <a:rect b="b" l="l" r="r" t="t"/>
              <a:pathLst>
                <a:path extrusionOk="0" h="141" w="394">
                  <a:moveTo>
                    <a:pt x="294" y="24"/>
                  </a:moveTo>
                  <a:cubicBezTo>
                    <a:pt x="240" y="1"/>
                    <a:pt x="1" y="68"/>
                    <a:pt x="100" y="115"/>
                  </a:cubicBezTo>
                  <a:cubicBezTo>
                    <a:pt x="155" y="140"/>
                    <a:pt x="394" y="74"/>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7"/>
            <p:cNvSpPr/>
            <p:nvPr/>
          </p:nvSpPr>
          <p:spPr>
            <a:xfrm>
              <a:off x="7141010" y="3581259"/>
              <a:ext cx="13742" cy="2800"/>
            </a:xfrm>
            <a:custGeom>
              <a:rect b="b" l="l" r="r" t="t"/>
              <a:pathLst>
                <a:path extrusionOk="0" h="93" w="385">
                  <a:moveTo>
                    <a:pt x="385" y="1"/>
                  </a:moveTo>
                  <a:cubicBezTo>
                    <a:pt x="233" y="23"/>
                    <a:pt x="3" y="4"/>
                    <a:pt x="1" y="92"/>
                  </a:cubicBezTo>
                  <a:cubicBezTo>
                    <a:pt x="150" y="71"/>
                    <a:pt x="379" y="90"/>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7"/>
            <p:cNvSpPr/>
            <p:nvPr/>
          </p:nvSpPr>
          <p:spPr>
            <a:xfrm>
              <a:off x="4269886" y="3573129"/>
              <a:ext cx="21487" cy="6413"/>
            </a:xfrm>
            <a:custGeom>
              <a:rect b="b" l="l" r="r" t="t"/>
              <a:pathLst>
                <a:path extrusionOk="0" h="213" w="602">
                  <a:moveTo>
                    <a:pt x="602" y="182"/>
                  </a:moveTo>
                  <a:lnTo>
                    <a:pt x="602" y="1"/>
                  </a:lnTo>
                  <a:lnTo>
                    <a:pt x="22" y="1"/>
                  </a:lnTo>
                  <a:cubicBezTo>
                    <a:pt x="0" y="164"/>
                    <a:pt x="217" y="212"/>
                    <a:pt x="602"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7"/>
            <p:cNvSpPr/>
            <p:nvPr/>
          </p:nvSpPr>
          <p:spPr>
            <a:xfrm>
              <a:off x="3103977" y="3575056"/>
              <a:ext cx="13920" cy="4276"/>
            </a:xfrm>
            <a:custGeom>
              <a:rect b="b" l="l" r="r" t="t"/>
              <a:pathLst>
                <a:path extrusionOk="0" h="142" w="390">
                  <a:moveTo>
                    <a:pt x="291" y="27"/>
                  </a:moveTo>
                  <a:cubicBezTo>
                    <a:pt x="238" y="1"/>
                    <a:pt x="0" y="69"/>
                    <a:pt x="99" y="118"/>
                  </a:cubicBezTo>
                  <a:cubicBezTo>
                    <a:pt x="152" y="142"/>
                    <a:pt x="389" y="75"/>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7"/>
            <p:cNvSpPr/>
            <p:nvPr/>
          </p:nvSpPr>
          <p:spPr>
            <a:xfrm>
              <a:off x="1438203" y="3575056"/>
              <a:ext cx="14063" cy="4276"/>
            </a:xfrm>
            <a:custGeom>
              <a:rect b="b" l="l" r="r" t="t"/>
              <a:pathLst>
                <a:path extrusionOk="0" h="142" w="394">
                  <a:moveTo>
                    <a:pt x="295" y="27"/>
                  </a:moveTo>
                  <a:cubicBezTo>
                    <a:pt x="242" y="1"/>
                    <a:pt x="0" y="69"/>
                    <a:pt x="101" y="118"/>
                  </a:cubicBezTo>
                  <a:cubicBezTo>
                    <a:pt x="157" y="142"/>
                    <a:pt x="393" y="75"/>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7"/>
            <p:cNvSpPr/>
            <p:nvPr/>
          </p:nvSpPr>
          <p:spPr>
            <a:xfrm>
              <a:off x="309377" y="3575056"/>
              <a:ext cx="14099" cy="4276"/>
            </a:xfrm>
            <a:custGeom>
              <a:rect b="b" l="l" r="r" t="t"/>
              <a:pathLst>
                <a:path extrusionOk="0" h="142" w="395">
                  <a:moveTo>
                    <a:pt x="292" y="27"/>
                  </a:moveTo>
                  <a:cubicBezTo>
                    <a:pt x="240" y="1"/>
                    <a:pt x="0" y="69"/>
                    <a:pt x="99" y="118"/>
                  </a:cubicBezTo>
                  <a:cubicBezTo>
                    <a:pt x="154" y="142"/>
                    <a:pt x="394" y="75"/>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7"/>
            <p:cNvSpPr/>
            <p:nvPr/>
          </p:nvSpPr>
          <p:spPr>
            <a:xfrm>
              <a:off x="4583796" y="3572377"/>
              <a:ext cx="14027" cy="4276"/>
            </a:xfrm>
            <a:custGeom>
              <a:rect b="b" l="l" r="r" t="t"/>
              <a:pathLst>
                <a:path extrusionOk="0" h="142" w="393">
                  <a:moveTo>
                    <a:pt x="292" y="26"/>
                  </a:moveTo>
                  <a:cubicBezTo>
                    <a:pt x="238" y="1"/>
                    <a:pt x="1" y="70"/>
                    <a:pt x="98" y="116"/>
                  </a:cubicBezTo>
                  <a:cubicBezTo>
                    <a:pt x="153" y="142"/>
                    <a:pt x="392" y="71"/>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7"/>
            <p:cNvSpPr/>
            <p:nvPr/>
          </p:nvSpPr>
          <p:spPr>
            <a:xfrm>
              <a:off x="2198939" y="3566746"/>
              <a:ext cx="27626" cy="9997"/>
            </a:xfrm>
            <a:custGeom>
              <a:rect b="b" l="l" r="r" t="t"/>
              <a:pathLst>
                <a:path extrusionOk="0" h="332" w="774">
                  <a:moveTo>
                    <a:pt x="1" y="213"/>
                  </a:moveTo>
                  <a:cubicBezTo>
                    <a:pt x="258" y="330"/>
                    <a:pt x="716" y="332"/>
                    <a:pt x="774" y="121"/>
                  </a:cubicBezTo>
                  <a:cubicBezTo>
                    <a:pt x="517" y="4"/>
                    <a:pt x="54" y="0"/>
                    <a:pt x="1" y="2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7"/>
            <p:cNvSpPr/>
            <p:nvPr/>
          </p:nvSpPr>
          <p:spPr>
            <a:xfrm>
              <a:off x="8497014" y="3567078"/>
              <a:ext cx="13777" cy="6745"/>
            </a:xfrm>
            <a:custGeom>
              <a:rect b="b" l="l" r="r" t="t"/>
              <a:pathLst>
                <a:path extrusionOk="0" h="224" w="386">
                  <a:moveTo>
                    <a:pt x="386" y="110"/>
                  </a:moveTo>
                  <a:cubicBezTo>
                    <a:pt x="345" y="1"/>
                    <a:pt x="170" y="54"/>
                    <a:pt x="1" y="110"/>
                  </a:cubicBezTo>
                  <a:cubicBezTo>
                    <a:pt x="1" y="202"/>
                    <a:pt x="335" y="224"/>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7"/>
            <p:cNvSpPr/>
            <p:nvPr/>
          </p:nvSpPr>
          <p:spPr>
            <a:xfrm>
              <a:off x="7801701" y="3567228"/>
              <a:ext cx="6996" cy="6293"/>
            </a:xfrm>
            <a:custGeom>
              <a:rect b="b" l="l" r="r" t="t"/>
              <a:pathLst>
                <a:path extrusionOk="0" h="209" w="196">
                  <a:moveTo>
                    <a:pt x="195" y="105"/>
                  </a:moveTo>
                  <a:cubicBezTo>
                    <a:pt x="195" y="55"/>
                    <a:pt x="37" y="1"/>
                    <a:pt x="1" y="105"/>
                  </a:cubicBezTo>
                  <a:cubicBezTo>
                    <a:pt x="1" y="156"/>
                    <a:pt x="157" y="209"/>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7"/>
            <p:cNvSpPr/>
            <p:nvPr/>
          </p:nvSpPr>
          <p:spPr>
            <a:xfrm>
              <a:off x="4642438" y="3567650"/>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
            <p:cNvSpPr/>
            <p:nvPr/>
          </p:nvSpPr>
          <p:spPr>
            <a:xfrm>
              <a:off x="1438203" y="3569607"/>
              <a:ext cx="14063" cy="4306"/>
            </a:xfrm>
            <a:custGeom>
              <a:rect b="b" l="l" r="r" t="t"/>
              <a:pathLst>
                <a:path extrusionOk="0" h="143" w="394">
                  <a:moveTo>
                    <a:pt x="295" y="26"/>
                  </a:moveTo>
                  <a:cubicBezTo>
                    <a:pt x="242" y="0"/>
                    <a:pt x="0" y="71"/>
                    <a:pt x="101" y="118"/>
                  </a:cubicBezTo>
                  <a:cubicBezTo>
                    <a:pt x="157" y="143"/>
                    <a:pt x="393"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7"/>
            <p:cNvSpPr/>
            <p:nvPr/>
          </p:nvSpPr>
          <p:spPr>
            <a:xfrm>
              <a:off x="1407258" y="3567469"/>
              <a:ext cx="23985" cy="6052"/>
            </a:xfrm>
            <a:custGeom>
              <a:rect b="b" l="l" r="r" t="t"/>
              <a:pathLst>
                <a:path extrusionOk="0" h="201" w="672">
                  <a:moveTo>
                    <a:pt x="580" y="6"/>
                  </a:moveTo>
                  <a:cubicBezTo>
                    <a:pt x="248" y="1"/>
                    <a:pt x="87" y="75"/>
                    <a:pt x="0" y="189"/>
                  </a:cubicBezTo>
                  <a:cubicBezTo>
                    <a:pt x="307" y="178"/>
                    <a:pt x="671" y="201"/>
                    <a:pt x="580"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7"/>
            <p:cNvSpPr/>
            <p:nvPr/>
          </p:nvSpPr>
          <p:spPr>
            <a:xfrm>
              <a:off x="226857" y="3569607"/>
              <a:ext cx="13991" cy="4306"/>
            </a:xfrm>
            <a:custGeom>
              <a:rect b="b" l="l" r="r" t="t"/>
              <a:pathLst>
                <a:path extrusionOk="0" h="143" w="392">
                  <a:moveTo>
                    <a:pt x="293" y="26"/>
                  </a:moveTo>
                  <a:cubicBezTo>
                    <a:pt x="238" y="0"/>
                    <a:pt x="0" y="71"/>
                    <a:pt x="100" y="118"/>
                  </a:cubicBezTo>
                  <a:cubicBezTo>
                    <a:pt x="150" y="143"/>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
            <p:cNvSpPr/>
            <p:nvPr/>
          </p:nvSpPr>
          <p:spPr>
            <a:xfrm>
              <a:off x="8648419" y="3561387"/>
              <a:ext cx="27555" cy="10207"/>
            </a:xfrm>
            <a:custGeom>
              <a:rect b="b" l="l" r="r" t="t"/>
              <a:pathLst>
                <a:path extrusionOk="0" h="339" w="772">
                  <a:moveTo>
                    <a:pt x="771" y="299"/>
                  </a:moveTo>
                  <a:lnTo>
                    <a:pt x="771" y="27"/>
                  </a:lnTo>
                  <a:cubicBezTo>
                    <a:pt x="330" y="0"/>
                    <a:pt x="47" y="47"/>
                    <a:pt x="1" y="208"/>
                  </a:cubicBezTo>
                  <a:cubicBezTo>
                    <a:pt x="258" y="237"/>
                    <a:pt x="366" y="339"/>
                    <a:pt x="771"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
            <p:cNvSpPr/>
            <p:nvPr/>
          </p:nvSpPr>
          <p:spPr>
            <a:xfrm>
              <a:off x="8022027" y="3564518"/>
              <a:ext cx="6889" cy="6293"/>
            </a:xfrm>
            <a:custGeom>
              <a:rect b="b" l="l" r="r" t="t"/>
              <a:pathLst>
                <a:path extrusionOk="0" h="209" w="193">
                  <a:moveTo>
                    <a:pt x="193" y="104"/>
                  </a:moveTo>
                  <a:cubicBezTo>
                    <a:pt x="193" y="53"/>
                    <a:pt x="39" y="1"/>
                    <a:pt x="1" y="104"/>
                  </a:cubicBezTo>
                  <a:cubicBezTo>
                    <a:pt x="1" y="155"/>
                    <a:pt x="156" y="208"/>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7"/>
            <p:cNvSpPr/>
            <p:nvPr/>
          </p:nvSpPr>
          <p:spPr>
            <a:xfrm>
              <a:off x="7719075" y="3556660"/>
              <a:ext cx="29946" cy="13760"/>
            </a:xfrm>
            <a:custGeom>
              <a:rect b="b" l="l" r="r" t="t"/>
              <a:pathLst>
                <a:path extrusionOk="0" h="457" w="839">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7"/>
            <p:cNvSpPr/>
            <p:nvPr/>
          </p:nvSpPr>
          <p:spPr>
            <a:xfrm>
              <a:off x="7650297" y="3561809"/>
              <a:ext cx="7031" cy="6263"/>
            </a:xfrm>
            <a:custGeom>
              <a:rect b="b" l="l" r="r" t="t"/>
              <a:pathLst>
                <a:path extrusionOk="0" h="208" w="197">
                  <a:moveTo>
                    <a:pt x="195" y="104"/>
                  </a:moveTo>
                  <a:cubicBezTo>
                    <a:pt x="196" y="53"/>
                    <a:pt x="40" y="1"/>
                    <a:pt x="0" y="104"/>
                  </a:cubicBezTo>
                  <a:cubicBezTo>
                    <a:pt x="0" y="155"/>
                    <a:pt x="157"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
            <p:cNvSpPr/>
            <p:nvPr/>
          </p:nvSpPr>
          <p:spPr>
            <a:xfrm>
              <a:off x="4329313" y="3554854"/>
              <a:ext cx="58857" cy="12827"/>
            </a:xfrm>
            <a:custGeom>
              <a:rect b="b" l="l" r="r" t="t"/>
              <a:pathLst>
                <a:path extrusionOk="0" h="426" w="1649">
                  <a:moveTo>
                    <a:pt x="674" y="425"/>
                  </a:moveTo>
                  <a:cubicBezTo>
                    <a:pt x="1648" y="60"/>
                    <a:pt x="1" y="1"/>
                    <a:pt x="674" y="4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7"/>
            <p:cNvSpPr/>
            <p:nvPr/>
          </p:nvSpPr>
          <p:spPr>
            <a:xfrm>
              <a:off x="4669956" y="3562170"/>
              <a:ext cx="13777" cy="2740"/>
            </a:xfrm>
            <a:custGeom>
              <a:rect b="b" l="l" r="r" t="t"/>
              <a:pathLst>
                <a:path extrusionOk="0" h="91" w="386">
                  <a:moveTo>
                    <a:pt x="385" y="1"/>
                  </a:moveTo>
                  <a:cubicBezTo>
                    <a:pt x="235" y="20"/>
                    <a:pt x="5" y="2"/>
                    <a:pt x="0" y="91"/>
                  </a:cubicBezTo>
                  <a:cubicBezTo>
                    <a:pt x="149" y="71"/>
                    <a:pt x="379" y="89"/>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7"/>
            <p:cNvSpPr/>
            <p:nvPr/>
          </p:nvSpPr>
          <p:spPr>
            <a:xfrm>
              <a:off x="4133115" y="3559430"/>
              <a:ext cx="13813" cy="5480"/>
            </a:xfrm>
            <a:custGeom>
              <a:rect b="b" l="l" r="r" t="t"/>
              <a:pathLst>
                <a:path extrusionOk="0" h="182" w="387">
                  <a:moveTo>
                    <a:pt x="386" y="0"/>
                  </a:moveTo>
                  <a:lnTo>
                    <a:pt x="1" y="0"/>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
            <p:cNvSpPr/>
            <p:nvPr/>
          </p:nvSpPr>
          <p:spPr>
            <a:xfrm>
              <a:off x="3114292" y="3559069"/>
              <a:ext cx="7031" cy="6203"/>
            </a:xfrm>
            <a:custGeom>
              <a:rect b="b" l="l" r="r" t="t"/>
              <a:pathLst>
                <a:path extrusionOk="0" h="206" w="197">
                  <a:moveTo>
                    <a:pt x="197" y="104"/>
                  </a:moveTo>
                  <a:cubicBezTo>
                    <a:pt x="197" y="53"/>
                    <a:pt x="40" y="0"/>
                    <a:pt x="2" y="104"/>
                  </a:cubicBezTo>
                  <a:cubicBezTo>
                    <a:pt x="1" y="155"/>
                    <a:pt x="159" y="205"/>
                    <a:pt x="197"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7"/>
            <p:cNvSpPr/>
            <p:nvPr/>
          </p:nvSpPr>
          <p:spPr>
            <a:xfrm>
              <a:off x="1407294" y="3556329"/>
              <a:ext cx="6996" cy="6263"/>
            </a:xfrm>
            <a:custGeom>
              <a:rect b="b" l="l" r="r" t="t"/>
              <a:pathLst>
                <a:path extrusionOk="0" h="208" w="196">
                  <a:moveTo>
                    <a:pt x="194" y="103"/>
                  </a:moveTo>
                  <a:cubicBezTo>
                    <a:pt x="195" y="52"/>
                    <a:pt x="39" y="0"/>
                    <a:pt x="1" y="103"/>
                  </a:cubicBezTo>
                  <a:cubicBezTo>
                    <a:pt x="1" y="154"/>
                    <a:pt x="157" y="208"/>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7"/>
            <p:cNvSpPr/>
            <p:nvPr/>
          </p:nvSpPr>
          <p:spPr>
            <a:xfrm>
              <a:off x="8841083" y="3547959"/>
              <a:ext cx="27804" cy="18367"/>
            </a:xfrm>
            <a:custGeom>
              <a:rect b="b" l="l" r="r" t="t"/>
              <a:pathLst>
                <a:path extrusionOk="0" h="610" w="779">
                  <a:moveTo>
                    <a:pt x="1" y="291"/>
                  </a:moveTo>
                  <a:cubicBezTo>
                    <a:pt x="779" y="610"/>
                    <a:pt x="456" y="0"/>
                    <a:pt x="1" y="2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7"/>
            <p:cNvSpPr/>
            <p:nvPr/>
          </p:nvSpPr>
          <p:spPr>
            <a:xfrm>
              <a:off x="6562802" y="3553649"/>
              <a:ext cx="6924" cy="6203"/>
            </a:xfrm>
            <a:custGeom>
              <a:rect b="b" l="l" r="r" t="t"/>
              <a:pathLst>
                <a:path extrusionOk="0" h="206" w="194">
                  <a:moveTo>
                    <a:pt x="192" y="102"/>
                  </a:moveTo>
                  <a:cubicBezTo>
                    <a:pt x="193" y="54"/>
                    <a:pt x="39" y="0"/>
                    <a:pt x="2" y="102"/>
                  </a:cubicBezTo>
                  <a:cubicBezTo>
                    <a:pt x="0" y="152"/>
                    <a:pt x="157" y="205"/>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7"/>
            <p:cNvSpPr/>
            <p:nvPr/>
          </p:nvSpPr>
          <p:spPr>
            <a:xfrm>
              <a:off x="8810067" y="3553258"/>
              <a:ext cx="13991" cy="4215"/>
            </a:xfrm>
            <a:custGeom>
              <a:rect b="b" l="l" r="r" t="t"/>
              <a:pathLst>
                <a:path extrusionOk="0" h="140" w="392">
                  <a:moveTo>
                    <a:pt x="99" y="115"/>
                  </a:moveTo>
                  <a:cubicBezTo>
                    <a:pt x="153" y="140"/>
                    <a:pt x="392" y="72"/>
                    <a:pt x="291" y="24"/>
                  </a:cubicBezTo>
                  <a:cubicBezTo>
                    <a:pt x="238" y="0"/>
                    <a:pt x="0" y="68"/>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7"/>
            <p:cNvSpPr/>
            <p:nvPr/>
          </p:nvSpPr>
          <p:spPr>
            <a:xfrm>
              <a:off x="2243482" y="3553258"/>
              <a:ext cx="14134" cy="4215"/>
            </a:xfrm>
            <a:custGeom>
              <a:rect b="b" l="l" r="r" t="t"/>
              <a:pathLst>
                <a:path extrusionOk="0" h="140" w="396">
                  <a:moveTo>
                    <a:pt x="295" y="24"/>
                  </a:moveTo>
                  <a:cubicBezTo>
                    <a:pt x="240" y="0"/>
                    <a:pt x="1" y="68"/>
                    <a:pt x="104" y="115"/>
                  </a:cubicBezTo>
                  <a:cubicBezTo>
                    <a:pt x="156" y="140"/>
                    <a:pt x="395" y="72"/>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7"/>
            <p:cNvSpPr/>
            <p:nvPr/>
          </p:nvSpPr>
          <p:spPr>
            <a:xfrm>
              <a:off x="1166516" y="3553950"/>
              <a:ext cx="13777" cy="2800"/>
            </a:xfrm>
            <a:custGeom>
              <a:rect b="b" l="l" r="r" t="t"/>
              <a:pathLst>
                <a:path extrusionOk="0" h="93" w="386">
                  <a:moveTo>
                    <a:pt x="386" y="1"/>
                  </a:moveTo>
                  <a:cubicBezTo>
                    <a:pt x="236" y="22"/>
                    <a:pt x="5" y="5"/>
                    <a:pt x="1" y="92"/>
                  </a:cubicBezTo>
                  <a:cubicBezTo>
                    <a:pt x="151" y="71"/>
                    <a:pt x="379" y="90"/>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7"/>
            <p:cNvSpPr/>
            <p:nvPr/>
          </p:nvSpPr>
          <p:spPr>
            <a:xfrm>
              <a:off x="853106" y="3553258"/>
              <a:ext cx="14027" cy="4215"/>
            </a:xfrm>
            <a:custGeom>
              <a:rect b="b" l="l" r="r" t="t"/>
              <a:pathLst>
                <a:path extrusionOk="0" h="140" w="393">
                  <a:moveTo>
                    <a:pt x="102" y="115"/>
                  </a:moveTo>
                  <a:cubicBezTo>
                    <a:pt x="155" y="140"/>
                    <a:pt x="392" y="72"/>
                    <a:pt x="292" y="24"/>
                  </a:cubicBezTo>
                  <a:cubicBezTo>
                    <a:pt x="242" y="0"/>
                    <a:pt x="1" y="68"/>
                    <a:pt x="102"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
            <p:cNvSpPr/>
            <p:nvPr/>
          </p:nvSpPr>
          <p:spPr>
            <a:xfrm>
              <a:off x="8944269" y="3545640"/>
              <a:ext cx="23914" cy="5992"/>
            </a:xfrm>
            <a:custGeom>
              <a:rect b="b" l="l" r="r" t="t"/>
              <a:pathLst>
                <a:path extrusionOk="0" h="199" w="670">
                  <a:moveTo>
                    <a:pt x="582" y="4"/>
                  </a:moveTo>
                  <a:cubicBezTo>
                    <a:pt x="249" y="0"/>
                    <a:pt x="87" y="74"/>
                    <a:pt x="1" y="185"/>
                  </a:cubicBezTo>
                  <a:cubicBezTo>
                    <a:pt x="304" y="178"/>
                    <a:pt x="669" y="198"/>
                    <a:pt x="582" y="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7"/>
            <p:cNvSpPr/>
            <p:nvPr/>
          </p:nvSpPr>
          <p:spPr>
            <a:xfrm>
              <a:off x="8824166" y="3545430"/>
              <a:ext cx="23914" cy="5811"/>
            </a:xfrm>
            <a:custGeom>
              <a:rect b="b" l="l" r="r" t="t"/>
              <a:pathLst>
                <a:path extrusionOk="0" h="193" w="670">
                  <a:moveTo>
                    <a:pt x="475" y="192"/>
                  </a:moveTo>
                  <a:cubicBezTo>
                    <a:pt x="475" y="104"/>
                    <a:pt x="633" y="85"/>
                    <a:pt x="669" y="11"/>
                  </a:cubicBezTo>
                  <a:cubicBezTo>
                    <a:pt x="365" y="21"/>
                    <a:pt x="1" y="1"/>
                    <a:pt x="91"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7"/>
            <p:cNvSpPr/>
            <p:nvPr/>
          </p:nvSpPr>
          <p:spPr>
            <a:xfrm>
              <a:off x="2949146" y="3540311"/>
              <a:ext cx="13813" cy="10930"/>
            </a:xfrm>
            <a:custGeom>
              <a:rect b="b" l="l" r="r" t="t"/>
              <a:pathLst>
                <a:path extrusionOk="0" h="363" w="387">
                  <a:moveTo>
                    <a:pt x="387" y="1"/>
                  </a:moveTo>
                  <a:lnTo>
                    <a:pt x="0" y="1"/>
                  </a:lnTo>
                  <a:lnTo>
                    <a:pt x="0" y="362"/>
                  </a:lnTo>
                  <a:lnTo>
                    <a:pt x="387" y="3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
            <p:cNvSpPr/>
            <p:nvPr/>
          </p:nvSpPr>
          <p:spPr>
            <a:xfrm>
              <a:off x="6793264" y="3545038"/>
              <a:ext cx="14027" cy="4246"/>
            </a:xfrm>
            <a:custGeom>
              <a:rect b="b" l="l" r="r" t="t"/>
              <a:pathLst>
                <a:path extrusionOk="0" h="141" w="393">
                  <a:moveTo>
                    <a:pt x="293" y="24"/>
                  </a:moveTo>
                  <a:cubicBezTo>
                    <a:pt x="240" y="0"/>
                    <a:pt x="1" y="68"/>
                    <a:pt x="97" y="117"/>
                  </a:cubicBezTo>
                  <a:cubicBezTo>
                    <a:pt x="155" y="140"/>
                    <a:pt x="392"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7"/>
            <p:cNvSpPr/>
            <p:nvPr/>
          </p:nvSpPr>
          <p:spPr>
            <a:xfrm>
              <a:off x="8276688" y="3543081"/>
              <a:ext cx="13777" cy="2680"/>
            </a:xfrm>
            <a:custGeom>
              <a:rect b="b" l="l" r="r" t="t"/>
              <a:pathLst>
                <a:path extrusionOk="0" h="89" w="386">
                  <a:moveTo>
                    <a:pt x="386" y="0"/>
                  </a:moveTo>
                  <a:cubicBezTo>
                    <a:pt x="237" y="21"/>
                    <a:pt x="7" y="2"/>
                    <a:pt x="1" y="89"/>
                  </a:cubicBezTo>
                  <a:cubicBezTo>
                    <a:pt x="150" y="68"/>
                    <a:pt x="383"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7"/>
            <p:cNvSpPr/>
            <p:nvPr/>
          </p:nvSpPr>
          <p:spPr>
            <a:xfrm>
              <a:off x="6576615" y="3542569"/>
              <a:ext cx="20595" cy="3704"/>
            </a:xfrm>
            <a:custGeom>
              <a:rect b="b" l="l" r="r" t="t"/>
              <a:pathLst>
                <a:path extrusionOk="0" h="123" w="577">
                  <a:moveTo>
                    <a:pt x="577" y="17"/>
                  </a:moveTo>
                  <a:cubicBezTo>
                    <a:pt x="351" y="30"/>
                    <a:pt x="28" y="0"/>
                    <a:pt x="1" y="106"/>
                  </a:cubicBezTo>
                  <a:cubicBezTo>
                    <a:pt x="227" y="92"/>
                    <a:pt x="547" y="123"/>
                    <a:pt x="577" y="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
            <p:cNvSpPr/>
            <p:nvPr/>
          </p:nvSpPr>
          <p:spPr>
            <a:xfrm>
              <a:off x="8896156" y="3537210"/>
              <a:ext cx="6924" cy="6233"/>
            </a:xfrm>
            <a:custGeom>
              <a:rect b="b" l="l" r="r" t="t"/>
              <a:pathLst>
                <a:path extrusionOk="0" h="207" w="194">
                  <a:moveTo>
                    <a:pt x="194" y="104"/>
                  </a:moveTo>
                  <a:cubicBezTo>
                    <a:pt x="194" y="53"/>
                    <a:pt x="38" y="1"/>
                    <a:pt x="0" y="104"/>
                  </a:cubicBezTo>
                  <a:cubicBezTo>
                    <a:pt x="0" y="153"/>
                    <a:pt x="156"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
            <p:cNvSpPr/>
            <p:nvPr/>
          </p:nvSpPr>
          <p:spPr>
            <a:xfrm>
              <a:off x="8743823" y="3537571"/>
              <a:ext cx="21558" cy="6474"/>
            </a:xfrm>
            <a:custGeom>
              <a:rect b="b" l="l" r="r" t="t"/>
              <a:pathLst>
                <a:path extrusionOk="0" h="215" w="604">
                  <a:moveTo>
                    <a:pt x="603" y="183"/>
                  </a:moveTo>
                  <a:lnTo>
                    <a:pt x="603" y="0"/>
                  </a:lnTo>
                  <a:lnTo>
                    <a:pt x="26" y="0"/>
                  </a:lnTo>
                  <a:cubicBezTo>
                    <a:pt x="0" y="164"/>
                    <a:pt x="219" y="215"/>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7"/>
            <p:cNvSpPr/>
            <p:nvPr/>
          </p:nvSpPr>
          <p:spPr>
            <a:xfrm>
              <a:off x="1453300" y="3524444"/>
              <a:ext cx="37049" cy="15898"/>
            </a:xfrm>
            <a:custGeom>
              <a:rect b="b" l="l" r="r" t="t"/>
              <a:pathLst>
                <a:path extrusionOk="0" h="528" w="1038">
                  <a:moveTo>
                    <a:pt x="835" y="528"/>
                  </a:moveTo>
                  <a:cubicBezTo>
                    <a:pt x="1038" y="0"/>
                    <a:pt x="0" y="490"/>
                    <a:pt x="835" y="5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
            <p:cNvSpPr/>
            <p:nvPr/>
          </p:nvSpPr>
          <p:spPr>
            <a:xfrm>
              <a:off x="8214763" y="3526612"/>
              <a:ext cx="30017" cy="10990"/>
            </a:xfrm>
            <a:custGeom>
              <a:rect b="b" l="l" r="r" t="t"/>
              <a:pathLst>
                <a:path extrusionOk="0" h="365" w="841">
                  <a:moveTo>
                    <a:pt x="578" y="0"/>
                  </a:moveTo>
                  <a:cubicBezTo>
                    <a:pt x="748" y="293"/>
                    <a:pt x="79" y="188"/>
                    <a:pt x="1" y="364"/>
                  </a:cubicBezTo>
                  <a:lnTo>
                    <a:pt x="771" y="364"/>
                  </a:lnTo>
                  <a:cubicBezTo>
                    <a:pt x="738" y="229"/>
                    <a:pt x="840" y="30"/>
                    <a:pt x="5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
            <p:cNvSpPr/>
            <p:nvPr/>
          </p:nvSpPr>
          <p:spPr>
            <a:xfrm>
              <a:off x="6590249" y="3534831"/>
              <a:ext cx="13849" cy="2740"/>
            </a:xfrm>
            <a:custGeom>
              <a:rect b="b" l="l" r="r" t="t"/>
              <a:pathLst>
                <a:path extrusionOk="0" h="91" w="388">
                  <a:moveTo>
                    <a:pt x="388" y="0"/>
                  </a:moveTo>
                  <a:cubicBezTo>
                    <a:pt x="239" y="20"/>
                    <a:pt x="8" y="3"/>
                    <a:pt x="0" y="90"/>
                  </a:cubicBezTo>
                  <a:cubicBezTo>
                    <a:pt x="153" y="72"/>
                    <a:pt x="384" y="90"/>
                    <a:pt x="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7"/>
            <p:cNvSpPr/>
            <p:nvPr/>
          </p:nvSpPr>
          <p:spPr>
            <a:xfrm>
              <a:off x="5127490" y="3534079"/>
              <a:ext cx="14099" cy="4306"/>
            </a:xfrm>
            <a:custGeom>
              <a:rect b="b" l="l" r="r" t="t"/>
              <a:pathLst>
                <a:path extrusionOk="0" h="143" w="395">
                  <a:moveTo>
                    <a:pt x="294" y="25"/>
                  </a:moveTo>
                  <a:cubicBezTo>
                    <a:pt x="241" y="0"/>
                    <a:pt x="1" y="69"/>
                    <a:pt x="103" y="115"/>
                  </a:cubicBezTo>
                  <a:cubicBezTo>
                    <a:pt x="156" y="143"/>
                    <a:pt x="395"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7"/>
            <p:cNvSpPr/>
            <p:nvPr/>
          </p:nvSpPr>
          <p:spPr>
            <a:xfrm>
              <a:off x="2191979" y="3529352"/>
              <a:ext cx="22665" cy="8250"/>
            </a:xfrm>
            <a:custGeom>
              <a:rect b="b" l="l" r="r" t="t"/>
              <a:pathLst>
                <a:path extrusionOk="0" h="274" w="635">
                  <a:moveTo>
                    <a:pt x="1" y="273"/>
                  </a:moveTo>
                  <a:lnTo>
                    <a:pt x="385" y="273"/>
                  </a:lnTo>
                  <a:cubicBezTo>
                    <a:pt x="400" y="157"/>
                    <a:pt x="635" y="148"/>
                    <a:pt x="578" y="1"/>
                  </a:cubicBezTo>
                  <a:lnTo>
                    <a:pt x="0" y="1"/>
                  </a:lnTo>
                  <a:cubicBezTo>
                    <a:pt x="1" y="92"/>
                    <a:pt x="1" y="182"/>
                    <a:pt x="1"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7"/>
            <p:cNvSpPr/>
            <p:nvPr/>
          </p:nvSpPr>
          <p:spPr>
            <a:xfrm>
              <a:off x="8803072" y="3531309"/>
              <a:ext cx="14099" cy="4276"/>
            </a:xfrm>
            <a:custGeom>
              <a:rect b="b" l="l" r="r" t="t"/>
              <a:pathLst>
                <a:path extrusionOk="0" h="142" w="395">
                  <a:moveTo>
                    <a:pt x="102" y="117"/>
                  </a:moveTo>
                  <a:cubicBezTo>
                    <a:pt x="157" y="142"/>
                    <a:pt x="395" y="73"/>
                    <a:pt x="295" y="26"/>
                  </a:cubicBezTo>
                  <a:cubicBezTo>
                    <a:pt x="242" y="1"/>
                    <a:pt x="0" y="71"/>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
            <p:cNvSpPr/>
            <p:nvPr/>
          </p:nvSpPr>
          <p:spPr>
            <a:xfrm>
              <a:off x="6934854" y="3522397"/>
              <a:ext cx="20309" cy="13519"/>
            </a:xfrm>
            <a:custGeom>
              <a:rect b="b" l="l" r="r" t="t"/>
              <a:pathLst>
                <a:path extrusionOk="0" h="449" w="569">
                  <a:moveTo>
                    <a:pt x="375" y="413"/>
                  </a:moveTo>
                  <a:cubicBezTo>
                    <a:pt x="387" y="357"/>
                    <a:pt x="405" y="305"/>
                    <a:pt x="569" y="322"/>
                  </a:cubicBezTo>
                  <a:lnTo>
                    <a:pt x="569" y="139"/>
                  </a:lnTo>
                  <a:cubicBezTo>
                    <a:pt x="95" y="1"/>
                    <a:pt x="1" y="448"/>
                    <a:pt x="375"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
            <p:cNvSpPr/>
            <p:nvPr/>
          </p:nvSpPr>
          <p:spPr>
            <a:xfrm>
              <a:off x="6136034" y="3529201"/>
              <a:ext cx="23950" cy="6052"/>
            </a:xfrm>
            <a:custGeom>
              <a:rect b="b" l="l" r="r" t="t"/>
              <a:pathLst>
                <a:path extrusionOk="0" h="201" w="671">
                  <a:moveTo>
                    <a:pt x="579" y="6"/>
                  </a:moveTo>
                  <a:cubicBezTo>
                    <a:pt x="248" y="0"/>
                    <a:pt x="83" y="76"/>
                    <a:pt x="0" y="187"/>
                  </a:cubicBezTo>
                  <a:cubicBezTo>
                    <a:pt x="303" y="179"/>
                    <a:pt x="670" y="200"/>
                    <a:pt x="579"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
            <p:cNvSpPr/>
            <p:nvPr/>
          </p:nvSpPr>
          <p:spPr>
            <a:xfrm>
              <a:off x="7863662" y="3521132"/>
              <a:ext cx="33587" cy="17343"/>
            </a:xfrm>
            <a:custGeom>
              <a:rect b="b" l="l" r="r" t="t"/>
              <a:pathLst>
                <a:path extrusionOk="0" h="576" w="941">
                  <a:moveTo>
                    <a:pt x="1" y="92"/>
                  </a:moveTo>
                  <a:lnTo>
                    <a:pt x="1" y="274"/>
                  </a:lnTo>
                  <a:cubicBezTo>
                    <a:pt x="357" y="575"/>
                    <a:pt x="941" y="1"/>
                    <a:pt x="1"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
            <p:cNvSpPr/>
            <p:nvPr/>
          </p:nvSpPr>
          <p:spPr>
            <a:xfrm>
              <a:off x="6552344" y="3528599"/>
              <a:ext cx="14063" cy="4276"/>
            </a:xfrm>
            <a:custGeom>
              <a:rect b="b" l="l" r="r" t="t"/>
              <a:pathLst>
                <a:path extrusionOk="0" h="142" w="394">
                  <a:moveTo>
                    <a:pt x="293" y="26"/>
                  </a:moveTo>
                  <a:cubicBezTo>
                    <a:pt x="238" y="1"/>
                    <a:pt x="1" y="70"/>
                    <a:pt x="100" y="117"/>
                  </a:cubicBezTo>
                  <a:cubicBezTo>
                    <a:pt x="154" y="142"/>
                    <a:pt x="394"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7"/>
            <p:cNvSpPr/>
            <p:nvPr/>
          </p:nvSpPr>
          <p:spPr>
            <a:xfrm>
              <a:off x="4370609" y="3510142"/>
              <a:ext cx="37763" cy="26858"/>
            </a:xfrm>
            <a:custGeom>
              <a:rect b="b" l="l" r="r" t="t"/>
              <a:pathLst>
                <a:path extrusionOk="0" h="892" w="1058">
                  <a:moveTo>
                    <a:pt x="1058" y="547"/>
                  </a:moveTo>
                  <a:lnTo>
                    <a:pt x="1058" y="366"/>
                  </a:lnTo>
                  <a:cubicBezTo>
                    <a:pt x="280" y="0"/>
                    <a:pt x="0" y="892"/>
                    <a:pt x="1058" y="5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
            <p:cNvSpPr/>
            <p:nvPr/>
          </p:nvSpPr>
          <p:spPr>
            <a:xfrm>
              <a:off x="9080076" y="3518482"/>
              <a:ext cx="22700" cy="8190"/>
            </a:xfrm>
            <a:custGeom>
              <a:rect b="b" l="l" r="r" t="t"/>
              <a:pathLst>
                <a:path extrusionOk="0" h="272" w="636">
                  <a:moveTo>
                    <a:pt x="634" y="0"/>
                  </a:moveTo>
                  <a:lnTo>
                    <a:pt x="249" y="0"/>
                  </a:lnTo>
                  <a:cubicBezTo>
                    <a:pt x="236" y="115"/>
                    <a:pt x="1" y="125"/>
                    <a:pt x="54" y="272"/>
                  </a:cubicBezTo>
                  <a:lnTo>
                    <a:pt x="635" y="272"/>
                  </a:lnTo>
                  <a:cubicBezTo>
                    <a:pt x="634" y="180"/>
                    <a:pt x="634" y="89"/>
                    <a:pt x="6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
            <p:cNvSpPr/>
            <p:nvPr/>
          </p:nvSpPr>
          <p:spPr>
            <a:xfrm>
              <a:off x="72026" y="3520831"/>
              <a:ext cx="6924" cy="6203"/>
            </a:xfrm>
            <a:custGeom>
              <a:rect b="b" l="l" r="r" t="t"/>
              <a:pathLst>
                <a:path extrusionOk="0" h="206" w="194">
                  <a:moveTo>
                    <a:pt x="194" y="102"/>
                  </a:moveTo>
                  <a:cubicBezTo>
                    <a:pt x="194" y="51"/>
                    <a:pt x="39" y="0"/>
                    <a:pt x="1" y="102"/>
                  </a:cubicBezTo>
                  <a:cubicBezTo>
                    <a:pt x="1" y="153"/>
                    <a:pt x="157" y="205"/>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
            <p:cNvSpPr/>
            <p:nvPr/>
          </p:nvSpPr>
          <p:spPr>
            <a:xfrm>
              <a:off x="8724086" y="3518091"/>
              <a:ext cx="6960" cy="6173"/>
            </a:xfrm>
            <a:custGeom>
              <a:rect b="b" l="l" r="r" t="t"/>
              <a:pathLst>
                <a:path extrusionOk="0" h="205" w="195">
                  <a:moveTo>
                    <a:pt x="193" y="102"/>
                  </a:moveTo>
                  <a:cubicBezTo>
                    <a:pt x="194" y="52"/>
                    <a:pt x="37" y="0"/>
                    <a:pt x="1" y="102"/>
                  </a:cubicBezTo>
                  <a:cubicBezTo>
                    <a:pt x="1" y="153"/>
                    <a:pt x="159"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7"/>
            <p:cNvSpPr/>
            <p:nvPr/>
          </p:nvSpPr>
          <p:spPr>
            <a:xfrm>
              <a:off x="8373378" y="3510263"/>
              <a:ext cx="39583" cy="16771"/>
            </a:xfrm>
            <a:custGeom>
              <a:rect b="b" l="l" r="r" t="t"/>
              <a:pathLst>
                <a:path extrusionOk="0" h="557" w="1109">
                  <a:moveTo>
                    <a:pt x="954" y="453"/>
                  </a:moveTo>
                  <a:cubicBezTo>
                    <a:pt x="1109" y="140"/>
                    <a:pt x="776" y="55"/>
                    <a:pt x="378" y="0"/>
                  </a:cubicBezTo>
                  <a:cubicBezTo>
                    <a:pt x="0" y="173"/>
                    <a:pt x="175" y="556"/>
                    <a:pt x="954" y="4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7"/>
            <p:cNvSpPr/>
            <p:nvPr/>
          </p:nvSpPr>
          <p:spPr>
            <a:xfrm>
              <a:off x="5719368" y="3520439"/>
              <a:ext cx="14170" cy="4215"/>
            </a:xfrm>
            <a:custGeom>
              <a:rect b="b" l="l" r="r" t="t"/>
              <a:pathLst>
                <a:path extrusionOk="0" h="140" w="397">
                  <a:moveTo>
                    <a:pt x="294" y="24"/>
                  </a:moveTo>
                  <a:cubicBezTo>
                    <a:pt x="242" y="0"/>
                    <a:pt x="1" y="68"/>
                    <a:pt x="104" y="115"/>
                  </a:cubicBezTo>
                  <a:cubicBezTo>
                    <a:pt x="157" y="140"/>
                    <a:pt x="396"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
            <p:cNvSpPr/>
            <p:nvPr/>
          </p:nvSpPr>
          <p:spPr>
            <a:xfrm>
              <a:off x="749886" y="3520439"/>
              <a:ext cx="14027" cy="4215"/>
            </a:xfrm>
            <a:custGeom>
              <a:rect b="b" l="l" r="r" t="t"/>
              <a:pathLst>
                <a:path extrusionOk="0" h="140" w="393">
                  <a:moveTo>
                    <a:pt x="294" y="24"/>
                  </a:moveTo>
                  <a:cubicBezTo>
                    <a:pt x="240" y="0"/>
                    <a:pt x="0" y="68"/>
                    <a:pt x="98" y="115"/>
                  </a:cubicBezTo>
                  <a:cubicBezTo>
                    <a:pt x="155" y="140"/>
                    <a:pt x="393"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7"/>
            <p:cNvSpPr/>
            <p:nvPr/>
          </p:nvSpPr>
          <p:spPr>
            <a:xfrm>
              <a:off x="8799859" y="3518482"/>
              <a:ext cx="13777" cy="2680"/>
            </a:xfrm>
            <a:custGeom>
              <a:rect b="b" l="l" r="r" t="t"/>
              <a:pathLst>
                <a:path extrusionOk="0" h="89" w="386">
                  <a:moveTo>
                    <a:pt x="385" y="0"/>
                  </a:moveTo>
                  <a:cubicBezTo>
                    <a:pt x="235" y="21"/>
                    <a:pt x="3" y="1"/>
                    <a:pt x="0" y="89"/>
                  </a:cubicBezTo>
                  <a:cubicBezTo>
                    <a:pt x="149" y="69"/>
                    <a:pt x="379" y="88"/>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7"/>
            <p:cNvSpPr/>
            <p:nvPr/>
          </p:nvSpPr>
          <p:spPr>
            <a:xfrm>
              <a:off x="6459581" y="3496684"/>
              <a:ext cx="52754" cy="24479"/>
            </a:xfrm>
            <a:custGeom>
              <a:rect b="b" l="l" r="r" t="t"/>
              <a:pathLst>
                <a:path extrusionOk="0" h="813" w="1478">
                  <a:moveTo>
                    <a:pt x="1" y="813"/>
                  </a:moveTo>
                  <a:cubicBezTo>
                    <a:pt x="1477" y="681"/>
                    <a:pt x="31" y="1"/>
                    <a:pt x="1" y="8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
            <p:cNvSpPr/>
            <p:nvPr/>
          </p:nvSpPr>
          <p:spPr>
            <a:xfrm>
              <a:off x="729291" y="3517730"/>
              <a:ext cx="13991" cy="4215"/>
            </a:xfrm>
            <a:custGeom>
              <a:rect b="b" l="l" r="r" t="t"/>
              <a:pathLst>
                <a:path extrusionOk="0" h="140" w="392">
                  <a:moveTo>
                    <a:pt x="291" y="25"/>
                  </a:moveTo>
                  <a:cubicBezTo>
                    <a:pt x="242" y="0"/>
                    <a:pt x="0" y="68"/>
                    <a:pt x="99" y="114"/>
                  </a:cubicBezTo>
                  <a:cubicBezTo>
                    <a:pt x="153" y="140"/>
                    <a:pt x="392" y="71"/>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
            <p:cNvSpPr/>
            <p:nvPr/>
          </p:nvSpPr>
          <p:spPr>
            <a:xfrm>
              <a:off x="3272656" y="3509901"/>
              <a:ext cx="7031" cy="6173"/>
            </a:xfrm>
            <a:custGeom>
              <a:rect b="b" l="l" r="r" t="t"/>
              <a:pathLst>
                <a:path extrusionOk="0" h="205" w="197">
                  <a:moveTo>
                    <a:pt x="195" y="102"/>
                  </a:moveTo>
                  <a:cubicBezTo>
                    <a:pt x="197" y="53"/>
                    <a:pt x="40" y="1"/>
                    <a:pt x="2" y="102"/>
                  </a:cubicBezTo>
                  <a:cubicBezTo>
                    <a:pt x="1" y="155"/>
                    <a:pt x="159" y="204"/>
                    <a:pt x="195"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
            <p:cNvSpPr/>
            <p:nvPr/>
          </p:nvSpPr>
          <p:spPr>
            <a:xfrm>
              <a:off x="7017123" y="3504753"/>
              <a:ext cx="22558" cy="8250"/>
            </a:xfrm>
            <a:custGeom>
              <a:rect b="b" l="l" r="r" t="t"/>
              <a:pathLst>
                <a:path extrusionOk="0" h="274" w="632">
                  <a:moveTo>
                    <a:pt x="577" y="1"/>
                  </a:moveTo>
                  <a:lnTo>
                    <a:pt x="1" y="1"/>
                  </a:lnTo>
                  <a:lnTo>
                    <a:pt x="1" y="273"/>
                  </a:lnTo>
                  <a:lnTo>
                    <a:pt x="386" y="273"/>
                  </a:lnTo>
                  <a:cubicBezTo>
                    <a:pt x="396" y="157"/>
                    <a:pt x="631" y="147"/>
                    <a:pt x="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7"/>
            <p:cNvSpPr/>
            <p:nvPr/>
          </p:nvSpPr>
          <p:spPr>
            <a:xfrm>
              <a:off x="6700465" y="3504753"/>
              <a:ext cx="20666" cy="8250"/>
            </a:xfrm>
            <a:custGeom>
              <a:rect b="b" l="l" r="r" t="t"/>
              <a:pathLst>
                <a:path extrusionOk="0" h="274" w="579">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7"/>
            <p:cNvSpPr/>
            <p:nvPr/>
          </p:nvSpPr>
          <p:spPr>
            <a:xfrm>
              <a:off x="3668300" y="3509480"/>
              <a:ext cx="14099" cy="4215"/>
            </a:xfrm>
            <a:custGeom>
              <a:rect b="b" l="l" r="r" t="t"/>
              <a:pathLst>
                <a:path extrusionOk="0" h="140" w="395">
                  <a:moveTo>
                    <a:pt x="293" y="26"/>
                  </a:moveTo>
                  <a:cubicBezTo>
                    <a:pt x="240" y="0"/>
                    <a:pt x="1" y="71"/>
                    <a:pt x="102" y="116"/>
                  </a:cubicBezTo>
                  <a:cubicBezTo>
                    <a:pt x="153" y="140"/>
                    <a:pt x="395"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
            <p:cNvSpPr/>
            <p:nvPr/>
          </p:nvSpPr>
          <p:spPr>
            <a:xfrm>
              <a:off x="2267753" y="3507162"/>
              <a:ext cx="6996" cy="6203"/>
            </a:xfrm>
            <a:custGeom>
              <a:rect b="b" l="l" r="r" t="t"/>
              <a:pathLst>
                <a:path extrusionOk="0" h="206" w="196">
                  <a:moveTo>
                    <a:pt x="194" y="103"/>
                  </a:moveTo>
                  <a:cubicBezTo>
                    <a:pt x="195" y="52"/>
                    <a:pt x="39" y="0"/>
                    <a:pt x="2" y="103"/>
                  </a:cubicBezTo>
                  <a:cubicBezTo>
                    <a:pt x="1" y="154"/>
                    <a:pt x="156" y="205"/>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
            <p:cNvSpPr/>
            <p:nvPr/>
          </p:nvSpPr>
          <p:spPr>
            <a:xfrm>
              <a:off x="8169898" y="3506770"/>
              <a:ext cx="14027" cy="4276"/>
            </a:xfrm>
            <a:custGeom>
              <a:rect b="b" l="l" r="r" t="t"/>
              <a:pathLst>
                <a:path extrusionOk="0" h="142" w="393">
                  <a:moveTo>
                    <a:pt x="295" y="25"/>
                  </a:moveTo>
                  <a:cubicBezTo>
                    <a:pt x="240" y="0"/>
                    <a:pt x="1" y="69"/>
                    <a:pt x="101" y="116"/>
                  </a:cubicBezTo>
                  <a:cubicBezTo>
                    <a:pt x="154" y="141"/>
                    <a:pt x="392"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7"/>
            <p:cNvSpPr/>
            <p:nvPr/>
          </p:nvSpPr>
          <p:spPr>
            <a:xfrm>
              <a:off x="330042" y="3506770"/>
              <a:ext cx="14027" cy="4276"/>
            </a:xfrm>
            <a:custGeom>
              <a:rect b="b" l="l" r="r" t="t"/>
              <a:pathLst>
                <a:path extrusionOk="0" h="142" w="393">
                  <a:moveTo>
                    <a:pt x="294" y="25"/>
                  </a:moveTo>
                  <a:cubicBezTo>
                    <a:pt x="241" y="0"/>
                    <a:pt x="1" y="69"/>
                    <a:pt x="100" y="116"/>
                  </a:cubicBezTo>
                  <a:cubicBezTo>
                    <a:pt x="153" y="141"/>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7"/>
            <p:cNvSpPr/>
            <p:nvPr/>
          </p:nvSpPr>
          <p:spPr>
            <a:xfrm>
              <a:off x="6855189" y="3504000"/>
              <a:ext cx="14027" cy="4276"/>
            </a:xfrm>
            <a:custGeom>
              <a:rect b="b" l="l" r="r" t="t"/>
              <a:pathLst>
                <a:path extrusionOk="0" h="142" w="393">
                  <a:moveTo>
                    <a:pt x="294" y="26"/>
                  </a:moveTo>
                  <a:cubicBezTo>
                    <a:pt x="241" y="1"/>
                    <a:pt x="1" y="70"/>
                    <a:pt x="101" y="117"/>
                  </a:cubicBezTo>
                  <a:cubicBezTo>
                    <a:pt x="153" y="142"/>
                    <a:pt x="392" y="72"/>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7"/>
            <p:cNvSpPr/>
            <p:nvPr/>
          </p:nvSpPr>
          <p:spPr>
            <a:xfrm>
              <a:off x="6593925" y="3498912"/>
              <a:ext cx="23914" cy="5871"/>
            </a:xfrm>
            <a:custGeom>
              <a:rect b="b" l="l" r="r" t="t"/>
              <a:pathLst>
                <a:path extrusionOk="0" h="195" w="670">
                  <a:moveTo>
                    <a:pt x="477" y="195"/>
                  </a:moveTo>
                  <a:cubicBezTo>
                    <a:pt x="477" y="103"/>
                    <a:pt x="633" y="86"/>
                    <a:pt x="670" y="13"/>
                  </a:cubicBezTo>
                  <a:cubicBezTo>
                    <a:pt x="370" y="21"/>
                    <a:pt x="0" y="0"/>
                    <a:pt x="92"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7"/>
            <p:cNvSpPr/>
            <p:nvPr/>
          </p:nvSpPr>
          <p:spPr>
            <a:xfrm>
              <a:off x="6080926" y="3496172"/>
              <a:ext cx="6996" cy="6263"/>
            </a:xfrm>
            <a:custGeom>
              <a:rect b="b" l="l" r="r" t="t"/>
              <a:pathLst>
                <a:path extrusionOk="0" h="208" w="196">
                  <a:moveTo>
                    <a:pt x="195" y="104"/>
                  </a:moveTo>
                  <a:cubicBezTo>
                    <a:pt x="196" y="53"/>
                    <a:pt x="39" y="1"/>
                    <a:pt x="4" y="104"/>
                  </a:cubicBezTo>
                  <a:cubicBezTo>
                    <a:pt x="0" y="155"/>
                    <a:pt x="157"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7"/>
            <p:cNvSpPr/>
            <p:nvPr/>
          </p:nvSpPr>
          <p:spPr>
            <a:xfrm>
              <a:off x="5578492" y="3493824"/>
              <a:ext cx="13777" cy="5510"/>
            </a:xfrm>
            <a:custGeom>
              <a:rect b="b" l="l" r="r" t="t"/>
              <a:pathLst>
                <a:path extrusionOk="0" h="183" w="386">
                  <a:moveTo>
                    <a:pt x="386" y="1"/>
                  </a:moveTo>
                  <a:lnTo>
                    <a:pt x="0" y="1"/>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
            <p:cNvSpPr/>
            <p:nvPr/>
          </p:nvSpPr>
          <p:spPr>
            <a:xfrm>
              <a:off x="2188517" y="3495781"/>
              <a:ext cx="13956" cy="4276"/>
            </a:xfrm>
            <a:custGeom>
              <a:rect b="b" l="l" r="r" t="t"/>
              <a:pathLst>
                <a:path extrusionOk="0" h="142" w="391">
                  <a:moveTo>
                    <a:pt x="98" y="117"/>
                  </a:moveTo>
                  <a:cubicBezTo>
                    <a:pt x="152" y="142"/>
                    <a:pt x="391" y="73"/>
                    <a:pt x="290" y="26"/>
                  </a:cubicBezTo>
                  <a:cubicBezTo>
                    <a:pt x="238" y="1"/>
                    <a:pt x="1" y="70"/>
                    <a:pt x="98"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
            <p:cNvSpPr/>
            <p:nvPr/>
          </p:nvSpPr>
          <p:spPr>
            <a:xfrm>
              <a:off x="614899" y="3491084"/>
              <a:ext cx="21594" cy="6474"/>
            </a:xfrm>
            <a:custGeom>
              <a:rect b="b" l="l" r="r" t="t"/>
              <a:pathLst>
                <a:path extrusionOk="0" h="215" w="605">
                  <a:moveTo>
                    <a:pt x="605" y="182"/>
                  </a:moveTo>
                  <a:lnTo>
                    <a:pt x="605" y="0"/>
                  </a:lnTo>
                  <a:lnTo>
                    <a:pt x="27" y="0"/>
                  </a:lnTo>
                  <a:cubicBezTo>
                    <a:pt x="0" y="163"/>
                    <a:pt x="217" y="214"/>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7"/>
            <p:cNvSpPr/>
            <p:nvPr/>
          </p:nvSpPr>
          <p:spPr>
            <a:xfrm>
              <a:off x="5279002" y="3487651"/>
              <a:ext cx="13920" cy="4246"/>
            </a:xfrm>
            <a:custGeom>
              <a:rect b="b" l="l" r="r" t="t"/>
              <a:pathLst>
                <a:path extrusionOk="0" h="141" w="390">
                  <a:moveTo>
                    <a:pt x="291" y="25"/>
                  </a:moveTo>
                  <a:cubicBezTo>
                    <a:pt x="238" y="1"/>
                    <a:pt x="1" y="69"/>
                    <a:pt x="100" y="117"/>
                  </a:cubicBezTo>
                  <a:cubicBezTo>
                    <a:pt x="152" y="140"/>
                    <a:pt x="390" y="70"/>
                    <a:pt x="29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7"/>
            <p:cNvSpPr/>
            <p:nvPr/>
          </p:nvSpPr>
          <p:spPr>
            <a:xfrm>
              <a:off x="2031009" y="3483105"/>
              <a:ext cx="34086" cy="8792"/>
            </a:xfrm>
            <a:custGeom>
              <a:rect b="b" l="l" r="r" t="t"/>
              <a:pathLst>
                <a:path extrusionOk="0" h="292" w="955">
                  <a:moveTo>
                    <a:pt x="76" y="176"/>
                  </a:moveTo>
                  <a:cubicBezTo>
                    <a:pt x="323" y="180"/>
                    <a:pt x="346" y="291"/>
                    <a:pt x="655" y="268"/>
                  </a:cubicBezTo>
                  <a:cubicBezTo>
                    <a:pt x="954" y="43"/>
                    <a:pt x="0" y="0"/>
                    <a:pt x="76" y="1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
            <p:cNvSpPr/>
            <p:nvPr/>
          </p:nvSpPr>
          <p:spPr>
            <a:xfrm>
              <a:off x="4728348" y="3484821"/>
              <a:ext cx="14063" cy="4306"/>
            </a:xfrm>
            <a:custGeom>
              <a:rect b="b" l="l" r="r" t="t"/>
              <a:pathLst>
                <a:path extrusionOk="0" h="143" w="394">
                  <a:moveTo>
                    <a:pt x="101" y="119"/>
                  </a:moveTo>
                  <a:cubicBezTo>
                    <a:pt x="154" y="143"/>
                    <a:pt x="394" y="75"/>
                    <a:pt x="293" y="28"/>
                  </a:cubicBezTo>
                  <a:cubicBezTo>
                    <a:pt x="241" y="1"/>
                    <a:pt x="1" y="71"/>
                    <a:pt x="101" y="1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7"/>
            <p:cNvSpPr/>
            <p:nvPr/>
          </p:nvSpPr>
          <p:spPr>
            <a:xfrm>
              <a:off x="4105561" y="3482352"/>
              <a:ext cx="13777" cy="6745"/>
            </a:xfrm>
            <a:custGeom>
              <a:rect b="b" l="l" r="r" t="t"/>
              <a:pathLst>
                <a:path extrusionOk="0" h="224" w="386">
                  <a:moveTo>
                    <a:pt x="385" y="110"/>
                  </a:moveTo>
                  <a:cubicBezTo>
                    <a:pt x="346" y="0"/>
                    <a:pt x="174" y="54"/>
                    <a:pt x="0" y="110"/>
                  </a:cubicBezTo>
                  <a:cubicBezTo>
                    <a:pt x="3" y="201"/>
                    <a:pt x="338" y="224"/>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7"/>
            <p:cNvSpPr/>
            <p:nvPr/>
          </p:nvSpPr>
          <p:spPr>
            <a:xfrm>
              <a:off x="1283479" y="3482864"/>
              <a:ext cx="13777" cy="2740"/>
            </a:xfrm>
            <a:custGeom>
              <a:rect b="b" l="l" r="r" t="t"/>
              <a:pathLst>
                <a:path extrusionOk="0" h="91" w="386">
                  <a:moveTo>
                    <a:pt x="385" y="0"/>
                  </a:moveTo>
                  <a:cubicBezTo>
                    <a:pt x="235" y="21"/>
                    <a:pt x="4" y="3"/>
                    <a:pt x="0" y="90"/>
                  </a:cubicBezTo>
                  <a:cubicBezTo>
                    <a:pt x="151" y="74"/>
                    <a:pt x="380"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7"/>
            <p:cNvSpPr/>
            <p:nvPr/>
          </p:nvSpPr>
          <p:spPr>
            <a:xfrm>
              <a:off x="762021" y="3474735"/>
              <a:ext cx="27198" cy="10960"/>
            </a:xfrm>
            <a:custGeom>
              <a:rect b="b" l="l" r="r" t="t"/>
              <a:pathLst>
                <a:path extrusionOk="0" h="364" w="762">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
            <p:cNvSpPr/>
            <p:nvPr/>
          </p:nvSpPr>
          <p:spPr>
            <a:xfrm>
              <a:off x="4511592" y="3476722"/>
              <a:ext cx="13920" cy="7437"/>
            </a:xfrm>
            <a:custGeom>
              <a:rect b="b" l="l" r="r" t="t"/>
              <a:pathLst>
                <a:path extrusionOk="0" h="247" w="390">
                  <a:moveTo>
                    <a:pt x="389" y="116"/>
                  </a:moveTo>
                  <a:cubicBezTo>
                    <a:pt x="384" y="22"/>
                    <a:pt x="50" y="1"/>
                    <a:pt x="0" y="116"/>
                  </a:cubicBezTo>
                  <a:cubicBezTo>
                    <a:pt x="220" y="105"/>
                    <a:pt x="303" y="246"/>
                    <a:pt x="38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
            <p:cNvSpPr/>
            <p:nvPr/>
          </p:nvSpPr>
          <p:spPr>
            <a:xfrm>
              <a:off x="874486" y="3471935"/>
              <a:ext cx="25592" cy="10960"/>
            </a:xfrm>
            <a:custGeom>
              <a:rect b="b" l="l" r="r" t="t"/>
              <a:pathLst>
                <a:path extrusionOk="0" h="364" w="717">
                  <a:moveTo>
                    <a:pt x="83" y="363"/>
                  </a:moveTo>
                  <a:lnTo>
                    <a:pt x="660" y="363"/>
                  </a:lnTo>
                  <a:cubicBezTo>
                    <a:pt x="716" y="157"/>
                    <a:pt x="614" y="21"/>
                    <a:pt x="275" y="1"/>
                  </a:cubicBezTo>
                  <a:cubicBezTo>
                    <a:pt x="215" y="125"/>
                    <a:pt x="1" y="173"/>
                    <a:pt x="83"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
            <p:cNvSpPr/>
            <p:nvPr/>
          </p:nvSpPr>
          <p:spPr>
            <a:xfrm>
              <a:off x="4619595" y="3466816"/>
              <a:ext cx="36621" cy="18006"/>
            </a:xfrm>
            <a:custGeom>
              <a:rect b="b" l="l" r="r" t="t"/>
              <a:pathLst>
                <a:path extrusionOk="0" h="598" w="1026">
                  <a:moveTo>
                    <a:pt x="1026" y="171"/>
                  </a:moveTo>
                  <a:cubicBezTo>
                    <a:pt x="411" y="224"/>
                    <a:pt x="429" y="1"/>
                    <a:pt x="61" y="171"/>
                  </a:cubicBezTo>
                  <a:cubicBezTo>
                    <a:pt x="0" y="597"/>
                    <a:pt x="953" y="413"/>
                    <a:pt x="1026" y="1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
            <p:cNvSpPr/>
            <p:nvPr/>
          </p:nvSpPr>
          <p:spPr>
            <a:xfrm>
              <a:off x="1214593" y="3474343"/>
              <a:ext cx="7031" cy="6233"/>
            </a:xfrm>
            <a:custGeom>
              <a:rect b="b" l="l" r="r" t="t"/>
              <a:pathLst>
                <a:path extrusionOk="0" h="207" w="197">
                  <a:moveTo>
                    <a:pt x="194" y="103"/>
                  </a:moveTo>
                  <a:cubicBezTo>
                    <a:pt x="197" y="54"/>
                    <a:pt x="39" y="0"/>
                    <a:pt x="1" y="103"/>
                  </a:cubicBezTo>
                  <a:cubicBezTo>
                    <a:pt x="1" y="152"/>
                    <a:pt x="159" y="206"/>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7"/>
            <p:cNvSpPr/>
            <p:nvPr/>
          </p:nvSpPr>
          <p:spPr>
            <a:xfrm>
              <a:off x="5826301" y="3469225"/>
              <a:ext cx="20737" cy="8250"/>
            </a:xfrm>
            <a:custGeom>
              <a:rect b="b" l="l" r="r" t="t"/>
              <a:pathLst>
                <a:path extrusionOk="0" h="274" w="581">
                  <a:moveTo>
                    <a:pt x="580" y="0"/>
                  </a:moveTo>
                  <a:lnTo>
                    <a:pt x="1" y="0"/>
                  </a:lnTo>
                  <a:lnTo>
                    <a:pt x="1" y="273"/>
                  </a:lnTo>
                  <a:lnTo>
                    <a:pt x="580"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7"/>
            <p:cNvSpPr/>
            <p:nvPr/>
          </p:nvSpPr>
          <p:spPr>
            <a:xfrm>
              <a:off x="4717177" y="3469255"/>
              <a:ext cx="14812" cy="9485"/>
            </a:xfrm>
            <a:custGeom>
              <a:rect b="b" l="l" r="r" t="t"/>
              <a:pathLst>
                <a:path extrusionOk="0" h="315" w="415">
                  <a:moveTo>
                    <a:pt x="414" y="272"/>
                  </a:moveTo>
                  <a:lnTo>
                    <a:pt x="414" y="91"/>
                  </a:lnTo>
                  <a:cubicBezTo>
                    <a:pt x="219" y="91"/>
                    <a:pt x="185" y="18"/>
                    <a:pt x="27" y="1"/>
                  </a:cubicBezTo>
                  <a:cubicBezTo>
                    <a:pt x="46" y="143"/>
                    <a:pt x="1" y="314"/>
                    <a:pt x="414"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
            <p:cNvSpPr/>
            <p:nvPr/>
          </p:nvSpPr>
          <p:spPr>
            <a:xfrm>
              <a:off x="860066" y="3471182"/>
              <a:ext cx="13991" cy="4336"/>
            </a:xfrm>
            <a:custGeom>
              <a:rect b="b" l="l" r="r" t="t"/>
              <a:pathLst>
                <a:path extrusionOk="0" h="144" w="392">
                  <a:moveTo>
                    <a:pt x="294" y="26"/>
                  </a:moveTo>
                  <a:cubicBezTo>
                    <a:pt x="240" y="1"/>
                    <a:pt x="0" y="70"/>
                    <a:pt x="98" y="117"/>
                  </a:cubicBezTo>
                  <a:cubicBezTo>
                    <a:pt x="154" y="143"/>
                    <a:pt x="392"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
            <p:cNvSpPr/>
            <p:nvPr/>
          </p:nvSpPr>
          <p:spPr>
            <a:xfrm>
              <a:off x="8834195" y="3465883"/>
              <a:ext cx="13884" cy="6835"/>
            </a:xfrm>
            <a:custGeom>
              <a:rect b="b" l="l" r="r" t="t"/>
              <a:pathLst>
                <a:path extrusionOk="0" h="227" w="389">
                  <a:moveTo>
                    <a:pt x="388" y="111"/>
                  </a:moveTo>
                  <a:cubicBezTo>
                    <a:pt x="346" y="1"/>
                    <a:pt x="173" y="57"/>
                    <a:pt x="0" y="111"/>
                  </a:cubicBezTo>
                  <a:cubicBezTo>
                    <a:pt x="6" y="203"/>
                    <a:pt x="337" y="226"/>
                    <a:pt x="388"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
            <p:cNvSpPr/>
            <p:nvPr/>
          </p:nvSpPr>
          <p:spPr>
            <a:xfrm>
              <a:off x="9050916" y="3462962"/>
              <a:ext cx="14063" cy="4336"/>
            </a:xfrm>
            <a:custGeom>
              <a:rect b="b" l="l" r="r" t="t"/>
              <a:pathLst>
                <a:path extrusionOk="0" h="144" w="394">
                  <a:moveTo>
                    <a:pt x="292" y="26"/>
                  </a:moveTo>
                  <a:cubicBezTo>
                    <a:pt x="240" y="1"/>
                    <a:pt x="1" y="70"/>
                    <a:pt x="100" y="117"/>
                  </a:cubicBezTo>
                  <a:cubicBezTo>
                    <a:pt x="152" y="143"/>
                    <a:pt x="394"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
            <p:cNvSpPr/>
            <p:nvPr/>
          </p:nvSpPr>
          <p:spPr>
            <a:xfrm>
              <a:off x="8968289" y="3462962"/>
              <a:ext cx="14063" cy="4336"/>
            </a:xfrm>
            <a:custGeom>
              <a:rect b="b" l="l" r="r" t="t"/>
              <a:pathLst>
                <a:path extrusionOk="0" h="144" w="394">
                  <a:moveTo>
                    <a:pt x="295" y="26"/>
                  </a:moveTo>
                  <a:cubicBezTo>
                    <a:pt x="242" y="1"/>
                    <a:pt x="0" y="70"/>
                    <a:pt x="103" y="117"/>
                  </a:cubicBezTo>
                  <a:cubicBezTo>
                    <a:pt x="155" y="143"/>
                    <a:pt x="393"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
            <p:cNvSpPr/>
            <p:nvPr/>
          </p:nvSpPr>
          <p:spPr>
            <a:xfrm>
              <a:off x="8625790" y="3451973"/>
              <a:ext cx="22665" cy="11773"/>
            </a:xfrm>
            <a:custGeom>
              <a:rect b="b" l="l" r="r" t="t"/>
              <a:pathLst>
                <a:path extrusionOk="0" h="391" w="635">
                  <a:moveTo>
                    <a:pt x="635" y="391"/>
                  </a:moveTo>
                  <a:lnTo>
                    <a:pt x="635" y="28"/>
                  </a:lnTo>
                  <a:cubicBezTo>
                    <a:pt x="125" y="0"/>
                    <a:pt x="1" y="154"/>
                    <a:pt x="54" y="3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7"/>
            <p:cNvSpPr/>
            <p:nvPr/>
          </p:nvSpPr>
          <p:spPr>
            <a:xfrm>
              <a:off x="1768602" y="3460253"/>
              <a:ext cx="14099" cy="4276"/>
            </a:xfrm>
            <a:custGeom>
              <a:rect b="b" l="l" r="r" t="t"/>
              <a:pathLst>
                <a:path extrusionOk="0" h="142" w="395">
                  <a:moveTo>
                    <a:pt x="293" y="26"/>
                  </a:moveTo>
                  <a:cubicBezTo>
                    <a:pt x="239" y="1"/>
                    <a:pt x="1" y="70"/>
                    <a:pt x="100" y="117"/>
                  </a:cubicBezTo>
                  <a:cubicBezTo>
                    <a:pt x="153" y="142"/>
                    <a:pt x="395" y="74"/>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7"/>
            <p:cNvSpPr/>
            <p:nvPr/>
          </p:nvSpPr>
          <p:spPr>
            <a:xfrm>
              <a:off x="1744689" y="3447366"/>
              <a:ext cx="22986" cy="13670"/>
            </a:xfrm>
            <a:custGeom>
              <a:rect b="b" l="l" r="r" t="t"/>
              <a:pathLst>
                <a:path extrusionOk="0" h="454" w="644">
                  <a:moveTo>
                    <a:pt x="1" y="91"/>
                  </a:moveTo>
                  <a:lnTo>
                    <a:pt x="1" y="454"/>
                  </a:lnTo>
                  <a:lnTo>
                    <a:pt x="578" y="454"/>
                  </a:lnTo>
                  <a:cubicBezTo>
                    <a:pt x="629" y="217"/>
                    <a:pt x="643" y="1"/>
                    <a:pt x="1"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
            <p:cNvSpPr/>
            <p:nvPr/>
          </p:nvSpPr>
          <p:spPr>
            <a:xfrm>
              <a:off x="8118324" y="3447366"/>
              <a:ext cx="26948" cy="13038"/>
            </a:xfrm>
            <a:custGeom>
              <a:rect b="b" l="l" r="r" t="t"/>
              <a:pathLst>
                <a:path extrusionOk="0" h="433" w="755">
                  <a:moveTo>
                    <a:pt x="194" y="1"/>
                  </a:moveTo>
                  <a:cubicBezTo>
                    <a:pt x="212" y="159"/>
                    <a:pt x="154" y="283"/>
                    <a:pt x="1" y="362"/>
                  </a:cubicBezTo>
                  <a:cubicBezTo>
                    <a:pt x="660" y="433"/>
                    <a:pt x="754" y="16"/>
                    <a:pt x="1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7"/>
            <p:cNvSpPr/>
            <p:nvPr/>
          </p:nvSpPr>
          <p:spPr>
            <a:xfrm>
              <a:off x="3905901" y="3452123"/>
              <a:ext cx="13777" cy="7467"/>
            </a:xfrm>
            <a:custGeom>
              <a:rect b="b" l="l" r="r" t="t"/>
              <a:pathLst>
                <a:path extrusionOk="0" h="248" w="386">
                  <a:moveTo>
                    <a:pt x="386" y="113"/>
                  </a:moveTo>
                  <a:cubicBezTo>
                    <a:pt x="383" y="22"/>
                    <a:pt x="49" y="1"/>
                    <a:pt x="1" y="113"/>
                  </a:cubicBezTo>
                  <a:cubicBezTo>
                    <a:pt x="216" y="105"/>
                    <a:pt x="304" y="247"/>
                    <a:pt x="386"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7"/>
            <p:cNvSpPr/>
            <p:nvPr/>
          </p:nvSpPr>
          <p:spPr>
            <a:xfrm>
              <a:off x="1541388" y="3454803"/>
              <a:ext cx="14099" cy="4276"/>
            </a:xfrm>
            <a:custGeom>
              <a:rect b="b" l="l" r="r" t="t"/>
              <a:pathLst>
                <a:path extrusionOk="0" h="142" w="395">
                  <a:moveTo>
                    <a:pt x="295" y="24"/>
                  </a:moveTo>
                  <a:cubicBezTo>
                    <a:pt x="242" y="0"/>
                    <a:pt x="0" y="68"/>
                    <a:pt x="102" y="115"/>
                  </a:cubicBezTo>
                  <a:cubicBezTo>
                    <a:pt x="157" y="141"/>
                    <a:pt x="395" y="72"/>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
            <p:cNvSpPr/>
            <p:nvPr/>
          </p:nvSpPr>
          <p:spPr>
            <a:xfrm>
              <a:off x="560719" y="3452454"/>
              <a:ext cx="6960" cy="6233"/>
            </a:xfrm>
            <a:custGeom>
              <a:rect b="b" l="l" r="r" t="t"/>
              <a:pathLst>
                <a:path extrusionOk="0" h="207" w="195">
                  <a:moveTo>
                    <a:pt x="195" y="102"/>
                  </a:moveTo>
                  <a:cubicBezTo>
                    <a:pt x="195" y="54"/>
                    <a:pt x="34" y="0"/>
                    <a:pt x="0" y="102"/>
                  </a:cubicBezTo>
                  <a:cubicBezTo>
                    <a:pt x="0" y="154"/>
                    <a:pt x="158" y="206"/>
                    <a:pt x="195"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7"/>
            <p:cNvSpPr/>
            <p:nvPr/>
          </p:nvSpPr>
          <p:spPr>
            <a:xfrm>
              <a:off x="271615" y="3449233"/>
              <a:ext cx="27662" cy="9966"/>
            </a:xfrm>
            <a:custGeom>
              <a:rect b="b" l="l" r="r" t="t"/>
              <a:pathLst>
                <a:path extrusionOk="0" h="331" w="775">
                  <a:moveTo>
                    <a:pt x="775" y="120"/>
                  </a:moveTo>
                  <a:cubicBezTo>
                    <a:pt x="515" y="0"/>
                    <a:pt x="54" y="0"/>
                    <a:pt x="1" y="209"/>
                  </a:cubicBezTo>
                  <a:cubicBezTo>
                    <a:pt x="257" y="329"/>
                    <a:pt x="719" y="330"/>
                    <a:pt x="775" y="1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7"/>
            <p:cNvSpPr/>
            <p:nvPr/>
          </p:nvSpPr>
          <p:spPr>
            <a:xfrm>
              <a:off x="4135935" y="3438966"/>
              <a:ext cx="37120" cy="16561"/>
            </a:xfrm>
            <a:custGeom>
              <a:rect b="b" l="l" r="r" t="t"/>
              <a:pathLst>
                <a:path extrusionOk="0" h="550" w="1040">
                  <a:moveTo>
                    <a:pt x="884" y="550"/>
                  </a:moveTo>
                  <a:cubicBezTo>
                    <a:pt x="1039" y="0"/>
                    <a:pt x="0" y="490"/>
                    <a:pt x="884" y="5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7"/>
            <p:cNvSpPr/>
            <p:nvPr/>
          </p:nvSpPr>
          <p:spPr>
            <a:xfrm>
              <a:off x="860887" y="3447487"/>
              <a:ext cx="34086" cy="8852"/>
            </a:xfrm>
            <a:custGeom>
              <a:rect b="b" l="l" r="r" t="t"/>
              <a:pathLst>
                <a:path extrusionOk="0" h="294" w="955">
                  <a:moveTo>
                    <a:pt x="75" y="178"/>
                  </a:moveTo>
                  <a:cubicBezTo>
                    <a:pt x="322" y="182"/>
                    <a:pt x="344" y="293"/>
                    <a:pt x="656" y="267"/>
                  </a:cubicBezTo>
                  <a:cubicBezTo>
                    <a:pt x="955" y="45"/>
                    <a:pt x="1" y="1"/>
                    <a:pt x="75" y="1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7"/>
            <p:cNvSpPr/>
            <p:nvPr/>
          </p:nvSpPr>
          <p:spPr>
            <a:xfrm>
              <a:off x="6958482" y="3449323"/>
              <a:ext cx="13956" cy="4246"/>
            </a:xfrm>
            <a:custGeom>
              <a:rect b="b" l="l" r="r" t="t"/>
              <a:pathLst>
                <a:path extrusionOk="0" h="141" w="391">
                  <a:moveTo>
                    <a:pt x="293" y="26"/>
                  </a:moveTo>
                  <a:cubicBezTo>
                    <a:pt x="239" y="1"/>
                    <a:pt x="1" y="69"/>
                    <a:pt x="97" y="117"/>
                  </a:cubicBezTo>
                  <a:cubicBezTo>
                    <a:pt x="153" y="141"/>
                    <a:pt x="391"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
            <p:cNvSpPr/>
            <p:nvPr/>
          </p:nvSpPr>
          <p:spPr>
            <a:xfrm>
              <a:off x="5981739" y="3441856"/>
              <a:ext cx="25556" cy="11020"/>
            </a:xfrm>
            <a:custGeom>
              <a:rect b="b" l="l" r="r" t="t"/>
              <a:pathLst>
                <a:path extrusionOk="0" h="366" w="716">
                  <a:moveTo>
                    <a:pt x="662" y="365"/>
                  </a:moveTo>
                  <a:cubicBezTo>
                    <a:pt x="715" y="158"/>
                    <a:pt x="612" y="22"/>
                    <a:pt x="277" y="1"/>
                  </a:cubicBezTo>
                  <a:cubicBezTo>
                    <a:pt x="214" y="124"/>
                    <a:pt x="0" y="176"/>
                    <a:pt x="84"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
            <p:cNvSpPr/>
            <p:nvPr/>
          </p:nvSpPr>
          <p:spPr>
            <a:xfrm>
              <a:off x="2912347" y="3438183"/>
              <a:ext cx="39726" cy="15778"/>
            </a:xfrm>
            <a:custGeom>
              <a:rect b="b" l="l" r="r" t="t"/>
              <a:pathLst>
                <a:path extrusionOk="0" h="524" w="1113">
                  <a:moveTo>
                    <a:pt x="648" y="306"/>
                  </a:moveTo>
                  <a:cubicBezTo>
                    <a:pt x="1112" y="0"/>
                    <a:pt x="0" y="524"/>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
            <p:cNvSpPr/>
            <p:nvPr/>
          </p:nvSpPr>
          <p:spPr>
            <a:xfrm>
              <a:off x="2177345" y="3439146"/>
              <a:ext cx="14705" cy="9515"/>
            </a:xfrm>
            <a:custGeom>
              <a:rect b="b" l="l" r="r" t="t"/>
              <a:pathLst>
                <a:path extrusionOk="0" h="316" w="412">
                  <a:moveTo>
                    <a:pt x="411" y="274"/>
                  </a:moveTo>
                  <a:lnTo>
                    <a:pt x="411" y="92"/>
                  </a:lnTo>
                  <a:cubicBezTo>
                    <a:pt x="218" y="92"/>
                    <a:pt x="182" y="19"/>
                    <a:pt x="26" y="1"/>
                  </a:cubicBezTo>
                  <a:cubicBezTo>
                    <a:pt x="46" y="143"/>
                    <a:pt x="0" y="315"/>
                    <a:pt x="411"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7"/>
            <p:cNvSpPr/>
            <p:nvPr/>
          </p:nvSpPr>
          <p:spPr>
            <a:xfrm>
              <a:off x="1909763" y="3444626"/>
              <a:ext cx="13920" cy="2770"/>
            </a:xfrm>
            <a:custGeom>
              <a:rect b="b" l="l" r="r" t="t"/>
              <a:pathLst>
                <a:path extrusionOk="0" h="92" w="390">
                  <a:moveTo>
                    <a:pt x="390" y="0"/>
                  </a:moveTo>
                  <a:cubicBezTo>
                    <a:pt x="240" y="20"/>
                    <a:pt x="6" y="2"/>
                    <a:pt x="1" y="92"/>
                  </a:cubicBezTo>
                  <a:cubicBezTo>
                    <a:pt x="153" y="72"/>
                    <a:pt x="384" y="88"/>
                    <a:pt x="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7"/>
            <p:cNvSpPr/>
            <p:nvPr/>
          </p:nvSpPr>
          <p:spPr>
            <a:xfrm>
              <a:off x="3998736" y="3441134"/>
              <a:ext cx="13991" cy="4306"/>
            </a:xfrm>
            <a:custGeom>
              <a:rect b="b" l="l" r="r" t="t"/>
              <a:pathLst>
                <a:path extrusionOk="0" h="143" w="392">
                  <a:moveTo>
                    <a:pt x="291" y="26"/>
                  </a:moveTo>
                  <a:cubicBezTo>
                    <a:pt x="242" y="0"/>
                    <a:pt x="0" y="69"/>
                    <a:pt x="99" y="118"/>
                  </a:cubicBezTo>
                  <a:cubicBezTo>
                    <a:pt x="153" y="142"/>
                    <a:pt x="392" y="72"/>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
            <p:cNvSpPr/>
            <p:nvPr/>
          </p:nvSpPr>
          <p:spPr>
            <a:xfrm>
              <a:off x="804994" y="3441134"/>
              <a:ext cx="13991" cy="4306"/>
            </a:xfrm>
            <a:custGeom>
              <a:rect b="b" l="l" r="r" t="t"/>
              <a:pathLst>
                <a:path extrusionOk="0" h="143" w="392">
                  <a:moveTo>
                    <a:pt x="291" y="26"/>
                  </a:moveTo>
                  <a:cubicBezTo>
                    <a:pt x="238" y="0"/>
                    <a:pt x="0" y="69"/>
                    <a:pt x="99" y="118"/>
                  </a:cubicBezTo>
                  <a:cubicBezTo>
                    <a:pt x="153" y="142"/>
                    <a:pt x="392" y="72"/>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
            <p:cNvSpPr/>
            <p:nvPr/>
          </p:nvSpPr>
          <p:spPr>
            <a:xfrm>
              <a:off x="6982645" y="3436407"/>
              <a:ext cx="13849" cy="5480"/>
            </a:xfrm>
            <a:custGeom>
              <a:rect b="b" l="l" r="r" t="t"/>
              <a:pathLst>
                <a:path extrusionOk="0" h="182" w="388">
                  <a:moveTo>
                    <a:pt x="387" y="1"/>
                  </a:moveTo>
                  <a:lnTo>
                    <a:pt x="1" y="1"/>
                  </a:lnTo>
                  <a:lnTo>
                    <a:pt x="1"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7"/>
            <p:cNvSpPr/>
            <p:nvPr/>
          </p:nvSpPr>
          <p:spPr>
            <a:xfrm>
              <a:off x="3155694" y="3433697"/>
              <a:ext cx="13813" cy="5480"/>
            </a:xfrm>
            <a:custGeom>
              <a:rect b="b" l="l" r="r" t="t"/>
              <a:pathLst>
                <a:path extrusionOk="0" h="182" w="387">
                  <a:moveTo>
                    <a:pt x="386" y="0"/>
                  </a:moveTo>
                  <a:lnTo>
                    <a:pt x="0" y="0"/>
                  </a:lnTo>
                  <a:lnTo>
                    <a:pt x="0"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7"/>
            <p:cNvSpPr/>
            <p:nvPr/>
          </p:nvSpPr>
          <p:spPr>
            <a:xfrm>
              <a:off x="2086081" y="3431107"/>
              <a:ext cx="34086" cy="8822"/>
            </a:xfrm>
            <a:custGeom>
              <a:rect b="b" l="l" r="r" t="t"/>
              <a:pathLst>
                <a:path extrusionOk="0" h="293" w="955">
                  <a:moveTo>
                    <a:pt x="76" y="177"/>
                  </a:moveTo>
                  <a:cubicBezTo>
                    <a:pt x="321" y="182"/>
                    <a:pt x="341" y="293"/>
                    <a:pt x="654" y="268"/>
                  </a:cubicBezTo>
                  <a:cubicBezTo>
                    <a:pt x="954" y="45"/>
                    <a:pt x="0" y="0"/>
                    <a:pt x="76"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7"/>
            <p:cNvSpPr/>
            <p:nvPr/>
          </p:nvSpPr>
          <p:spPr>
            <a:xfrm>
              <a:off x="3138455" y="3432914"/>
              <a:ext cx="13920" cy="4306"/>
            </a:xfrm>
            <a:custGeom>
              <a:rect b="b" l="l" r="r" t="t"/>
              <a:pathLst>
                <a:path extrusionOk="0" h="143" w="390">
                  <a:moveTo>
                    <a:pt x="290" y="26"/>
                  </a:moveTo>
                  <a:cubicBezTo>
                    <a:pt x="236" y="0"/>
                    <a:pt x="0" y="71"/>
                    <a:pt x="98" y="118"/>
                  </a:cubicBezTo>
                  <a:cubicBezTo>
                    <a:pt x="151" y="143"/>
                    <a:pt x="389" y="72"/>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
            <p:cNvSpPr/>
            <p:nvPr/>
          </p:nvSpPr>
          <p:spPr>
            <a:xfrm>
              <a:off x="2226528" y="3433697"/>
              <a:ext cx="13742" cy="2770"/>
            </a:xfrm>
            <a:custGeom>
              <a:rect b="b" l="l" r="r" t="t"/>
              <a:pathLst>
                <a:path extrusionOk="0" h="92" w="385">
                  <a:moveTo>
                    <a:pt x="384" y="0"/>
                  </a:moveTo>
                  <a:cubicBezTo>
                    <a:pt x="236" y="20"/>
                    <a:pt x="2" y="3"/>
                    <a:pt x="1" y="92"/>
                  </a:cubicBezTo>
                  <a:cubicBezTo>
                    <a:pt x="148" y="71"/>
                    <a:pt x="377" y="88"/>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7"/>
            <p:cNvSpPr/>
            <p:nvPr/>
          </p:nvSpPr>
          <p:spPr>
            <a:xfrm>
              <a:off x="2081869" y="4100751"/>
              <a:ext cx="50648" cy="16440"/>
            </a:xfrm>
            <a:custGeom>
              <a:rect b="b" l="l" r="r" t="t"/>
              <a:pathLst>
                <a:path extrusionOk="0" h="546" w="1419">
                  <a:moveTo>
                    <a:pt x="194" y="545"/>
                  </a:moveTo>
                  <a:cubicBezTo>
                    <a:pt x="1418" y="479"/>
                    <a:pt x="207" y="1"/>
                    <a:pt x="1" y="274"/>
                  </a:cubicBezTo>
                  <a:cubicBezTo>
                    <a:pt x="228" y="289"/>
                    <a:pt x="209" y="419"/>
                    <a:pt x="19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7"/>
            <p:cNvSpPr/>
            <p:nvPr/>
          </p:nvSpPr>
          <p:spPr>
            <a:xfrm>
              <a:off x="8772305" y="3810957"/>
              <a:ext cx="34443" cy="10990"/>
            </a:xfrm>
            <a:custGeom>
              <a:rect b="b" l="l" r="r" t="t"/>
              <a:pathLst>
                <a:path extrusionOk="0" h="365" w="965">
                  <a:moveTo>
                    <a:pt x="964" y="365"/>
                  </a:moveTo>
                  <a:cubicBezTo>
                    <a:pt x="898" y="123"/>
                    <a:pt x="459" y="59"/>
                    <a:pt x="1" y="0"/>
                  </a:cubicBezTo>
                  <a:cubicBezTo>
                    <a:pt x="79" y="237"/>
                    <a:pt x="601" y="263"/>
                    <a:pt x="964"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7"/>
            <p:cNvSpPr/>
            <p:nvPr/>
          </p:nvSpPr>
          <p:spPr>
            <a:xfrm>
              <a:off x="9095424" y="3584089"/>
              <a:ext cx="36728" cy="16290"/>
            </a:xfrm>
            <a:custGeom>
              <a:rect b="b" l="l" r="r" t="t"/>
              <a:pathLst>
                <a:path extrusionOk="0" h="541" w="1029">
                  <a:moveTo>
                    <a:pt x="204" y="454"/>
                  </a:moveTo>
                  <a:cubicBezTo>
                    <a:pt x="793" y="540"/>
                    <a:pt x="1029" y="9"/>
                    <a:pt x="780" y="1"/>
                  </a:cubicBezTo>
                  <a:cubicBezTo>
                    <a:pt x="610" y="160"/>
                    <a:pt x="0" y="115"/>
                    <a:pt x="204"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
            <p:cNvSpPr/>
            <p:nvPr/>
          </p:nvSpPr>
          <p:spPr>
            <a:xfrm>
              <a:off x="835332" y="3511678"/>
              <a:ext cx="35193" cy="10087"/>
            </a:xfrm>
            <a:custGeom>
              <a:rect b="b" l="l" r="r" t="t"/>
              <a:pathLst>
                <a:path extrusionOk="0" h="335" w="986">
                  <a:moveTo>
                    <a:pt x="406" y="315"/>
                  </a:moveTo>
                  <a:cubicBezTo>
                    <a:pt x="484" y="161"/>
                    <a:pt x="655" y="334"/>
                    <a:pt x="986" y="315"/>
                  </a:cubicBezTo>
                  <a:lnTo>
                    <a:pt x="986" y="43"/>
                  </a:lnTo>
                  <a:cubicBezTo>
                    <a:pt x="612" y="0"/>
                    <a:pt x="0" y="287"/>
                    <a:pt x="406" y="3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7"/>
            <p:cNvSpPr/>
            <p:nvPr/>
          </p:nvSpPr>
          <p:spPr>
            <a:xfrm>
              <a:off x="808813" y="3448028"/>
              <a:ext cx="37549" cy="11171"/>
            </a:xfrm>
            <a:custGeom>
              <a:rect b="b" l="l" r="r" t="t"/>
              <a:pathLst>
                <a:path extrusionOk="0" h="371" w="1052">
                  <a:moveTo>
                    <a:pt x="960" y="249"/>
                  </a:moveTo>
                  <a:cubicBezTo>
                    <a:pt x="573" y="249"/>
                    <a:pt x="713" y="1"/>
                    <a:pt x="187" y="69"/>
                  </a:cubicBezTo>
                  <a:cubicBezTo>
                    <a:pt x="0" y="291"/>
                    <a:pt x="1051" y="370"/>
                    <a:pt x="960" y="2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7"/>
            <p:cNvSpPr/>
            <p:nvPr/>
          </p:nvSpPr>
          <p:spPr>
            <a:xfrm>
              <a:off x="8669406" y="5136575"/>
              <a:ext cx="13777" cy="6745"/>
            </a:xfrm>
            <a:custGeom>
              <a:rect b="b" l="l" r="r" t="t"/>
              <a:pathLst>
                <a:path extrusionOk="0" h="224" w="386">
                  <a:moveTo>
                    <a:pt x="385" y="110"/>
                  </a:moveTo>
                  <a:cubicBezTo>
                    <a:pt x="345" y="0"/>
                    <a:pt x="171" y="54"/>
                    <a:pt x="0" y="110"/>
                  </a:cubicBezTo>
                  <a:cubicBezTo>
                    <a:pt x="3" y="201"/>
                    <a:pt x="338" y="223"/>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7"/>
            <p:cNvSpPr/>
            <p:nvPr/>
          </p:nvSpPr>
          <p:spPr>
            <a:xfrm>
              <a:off x="8066999" y="5139134"/>
              <a:ext cx="14063" cy="4215"/>
            </a:xfrm>
            <a:custGeom>
              <a:rect b="b" l="l" r="r" t="t"/>
              <a:pathLst>
                <a:path extrusionOk="0" h="140" w="394">
                  <a:moveTo>
                    <a:pt x="100" y="116"/>
                  </a:moveTo>
                  <a:cubicBezTo>
                    <a:pt x="156" y="140"/>
                    <a:pt x="393" y="72"/>
                    <a:pt x="294" y="25"/>
                  </a:cubicBezTo>
                  <a:cubicBezTo>
                    <a:pt x="242" y="0"/>
                    <a:pt x="0" y="68"/>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7"/>
            <p:cNvSpPr/>
            <p:nvPr/>
          </p:nvSpPr>
          <p:spPr>
            <a:xfrm>
              <a:off x="3244567" y="5137147"/>
              <a:ext cx="21665" cy="6353"/>
            </a:xfrm>
            <a:custGeom>
              <a:rect b="b" l="l" r="r" t="t"/>
              <a:pathLst>
                <a:path extrusionOk="0" h="211" w="607">
                  <a:moveTo>
                    <a:pt x="606" y="1"/>
                  </a:moveTo>
                  <a:lnTo>
                    <a:pt x="29" y="1"/>
                  </a:lnTo>
                  <a:cubicBezTo>
                    <a:pt x="1" y="163"/>
                    <a:pt x="221" y="211"/>
                    <a:pt x="606"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
            <p:cNvSpPr/>
            <p:nvPr/>
          </p:nvSpPr>
          <p:spPr>
            <a:xfrm>
              <a:off x="113821" y="5136996"/>
              <a:ext cx="23843" cy="5962"/>
            </a:xfrm>
            <a:custGeom>
              <a:rect b="b" l="l" r="r" t="t"/>
              <a:pathLst>
                <a:path extrusionOk="0" h="198" w="668">
                  <a:moveTo>
                    <a:pt x="579" y="6"/>
                  </a:moveTo>
                  <a:cubicBezTo>
                    <a:pt x="246" y="1"/>
                    <a:pt x="83" y="74"/>
                    <a:pt x="1" y="187"/>
                  </a:cubicBezTo>
                  <a:cubicBezTo>
                    <a:pt x="302" y="178"/>
                    <a:pt x="668" y="198"/>
                    <a:pt x="579"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7"/>
            <p:cNvSpPr/>
            <p:nvPr/>
          </p:nvSpPr>
          <p:spPr>
            <a:xfrm>
              <a:off x="2670678" y="5136364"/>
              <a:ext cx="14099" cy="4246"/>
            </a:xfrm>
            <a:custGeom>
              <a:rect b="b" l="l" r="r" t="t"/>
              <a:pathLst>
                <a:path extrusionOk="0" h="141" w="395">
                  <a:moveTo>
                    <a:pt x="292" y="27"/>
                  </a:moveTo>
                  <a:cubicBezTo>
                    <a:pt x="242" y="1"/>
                    <a:pt x="0" y="69"/>
                    <a:pt x="102" y="117"/>
                  </a:cubicBezTo>
                  <a:cubicBezTo>
                    <a:pt x="155" y="140"/>
                    <a:pt x="395" y="72"/>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7"/>
            <p:cNvSpPr/>
            <p:nvPr/>
          </p:nvSpPr>
          <p:spPr>
            <a:xfrm>
              <a:off x="6889989" y="5133624"/>
              <a:ext cx="14170" cy="4306"/>
            </a:xfrm>
            <a:custGeom>
              <a:rect b="b" l="l" r="r" t="t"/>
              <a:pathLst>
                <a:path extrusionOk="0" h="143" w="397">
                  <a:moveTo>
                    <a:pt x="101" y="118"/>
                  </a:moveTo>
                  <a:cubicBezTo>
                    <a:pt x="155" y="143"/>
                    <a:pt x="396" y="73"/>
                    <a:pt x="293" y="25"/>
                  </a:cubicBezTo>
                  <a:cubicBezTo>
                    <a:pt x="240" y="0"/>
                    <a:pt x="1" y="71"/>
                    <a:pt x="101"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
            <p:cNvSpPr/>
            <p:nvPr/>
          </p:nvSpPr>
          <p:spPr>
            <a:xfrm>
              <a:off x="5196732" y="5133624"/>
              <a:ext cx="14099" cy="4306"/>
            </a:xfrm>
            <a:custGeom>
              <a:rect b="b" l="l" r="r" t="t"/>
              <a:pathLst>
                <a:path extrusionOk="0" h="143" w="395">
                  <a:moveTo>
                    <a:pt x="294" y="25"/>
                  </a:moveTo>
                  <a:cubicBezTo>
                    <a:pt x="241" y="0"/>
                    <a:pt x="1" y="68"/>
                    <a:pt x="102" y="118"/>
                  </a:cubicBezTo>
                  <a:cubicBezTo>
                    <a:pt x="155" y="143"/>
                    <a:pt x="395" y="73"/>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7"/>
            <p:cNvSpPr/>
            <p:nvPr/>
          </p:nvSpPr>
          <p:spPr>
            <a:xfrm>
              <a:off x="1827636" y="5120738"/>
              <a:ext cx="39761" cy="13700"/>
            </a:xfrm>
            <a:custGeom>
              <a:rect b="b" l="l" r="r" t="t"/>
              <a:pathLst>
                <a:path extrusionOk="0" h="455" w="1114">
                  <a:moveTo>
                    <a:pt x="577" y="0"/>
                  </a:moveTo>
                  <a:cubicBezTo>
                    <a:pt x="405" y="161"/>
                    <a:pt x="113" y="265"/>
                    <a:pt x="0" y="454"/>
                  </a:cubicBezTo>
                  <a:cubicBezTo>
                    <a:pt x="388" y="447"/>
                    <a:pt x="1114" y="141"/>
                    <a:pt x="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
            <p:cNvSpPr/>
            <p:nvPr/>
          </p:nvSpPr>
          <p:spPr>
            <a:xfrm>
              <a:off x="1665738" y="5130914"/>
              <a:ext cx="14134" cy="4185"/>
            </a:xfrm>
            <a:custGeom>
              <a:rect b="b" l="l" r="r" t="t"/>
              <a:pathLst>
                <a:path extrusionOk="0" h="139" w="396">
                  <a:moveTo>
                    <a:pt x="101" y="115"/>
                  </a:moveTo>
                  <a:cubicBezTo>
                    <a:pt x="154" y="139"/>
                    <a:pt x="396" y="72"/>
                    <a:pt x="291" y="25"/>
                  </a:cubicBezTo>
                  <a:cubicBezTo>
                    <a:pt x="239" y="0"/>
                    <a:pt x="0" y="69"/>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
            <p:cNvSpPr/>
            <p:nvPr/>
          </p:nvSpPr>
          <p:spPr>
            <a:xfrm>
              <a:off x="1087602" y="5128144"/>
              <a:ext cx="14063" cy="4276"/>
            </a:xfrm>
            <a:custGeom>
              <a:rect b="b" l="l" r="r" t="t"/>
              <a:pathLst>
                <a:path extrusionOk="0" h="142" w="394">
                  <a:moveTo>
                    <a:pt x="100" y="117"/>
                  </a:moveTo>
                  <a:cubicBezTo>
                    <a:pt x="151" y="142"/>
                    <a:pt x="393" y="73"/>
                    <a:pt x="290" y="27"/>
                  </a:cubicBezTo>
                  <a:cubicBezTo>
                    <a:pt x="241" y="1"/>
                    <a:pt x="0" y="71"/>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7"/>
            <p:cNvSpPr/>
            <p:nvPr/>
          </p:nvSpPr>
          <p:spPr>
            <a:xfrm>
              <a:off x="2732675" y="5125435"/>
              <a:ext cx="13991" cy="4276"/>
            </a:xfrm>
            <a:custGeom>
              <a:rect b="b" l="l" r="r" t="t"/>
              <a:pathLst>
                <a:path extrusionOk="0" h="142" w="392">
                  <a:moveTo>
                    <a:pt x="100" y="117"/>
                  </a:moveTo>
                  <a:cubicBezTo>
                    <a:pt x="152" y="142"/>
                    <a:pt x="391" y="73"/>
                    <a:pt x="295" y="26"/>
                  </a:cubicBezTo>
                  <a:cubicBezTo>
                    <a:pt x="237" y="1"/>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7"/>
            <p:cNvSpPr/>
            <p:nvPr/>
          </p:nvSpPr>
          <p:spPr>
            <a:xfrm>
              <a:off x="2867019" y="5120738"/>
              <a:ext cx="13813" cy="5480"/>
            </a:xfrm>
            <a:custGeom>
              <a:rect b="b" l="l" r="r" t="t"/>
              <a:pathLst>
                <a:path extrusionOk="0" h="182" w="387">
                  <a:moveTo>
                    <a:pt x="387" y="0"/>
                  </a:moveTo>
                  <a:lnTo>
                    <a:pt x="0" y="0"/>
                  </a:lnTo>
                  <a:lnTo>
                    <a:pt x="0" y="182"/>
                  </a:lnTo>
                  <a:lnTo>
                    <a:pt x="387"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
            <p:cNvSpPr/>
            <p:nvPr/>
          </p:nvSpPr>
          <p:spPr>
            <a:xfrm>
              <a:off x="6556306" y="5117667"/>
              <a:ext cx="6889" cy="6203"/>
            </a:xfrm>
            <a:custGeom>
              <a:rect b="b" l="l" r="r" t="t"/>
              <a:pathLst>
                <a:path extrusionOk="0" h="206" w="193">
                  <a:moveTo>
                    <a:pt x="193" y="102"/>
                  </a:moveTo>
                  <a:cubicBezTo>
                    <a:pt x="193" y="53"/>
                    <a:pt x="36" y="0"/>
                    <a:pt x="1" y="102"/>
                  </a:cubicBezTo>
                  <a:cubicBezTo>
                    <a:pt x="1" y="153"/>
                    <a:pt x="157" y="205"/>
                    <a:pt x="19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7"/>
            <p:cNvSpPr/>
            <p:nvPr/>
          </p:nvSpPr>
          <p:spPr>
            <a:xfrm>
              <a:off x="4222952" y="5117667"/>
              <a:ext cx="6924" cy="6203"/>
            </a:xfrm>
            <a:custGeom>
              <a:rect b="b" l="l" r="r" t="t"/>
              <a:pathLst>
                <a:path extrusionOk="0" h="206" w="194">
                  <a:moveTo>
                    <a:pt x="194" y="102"/>
                  </a:moveTo>
                  <a:cubicBezTo>
                    <a:pt x="194" y="53"/>
                    <a:pt x="37" y="0"/>
                    <a:pt x="1" y="102"/>
                  </a:cubicBezTo>
                  <a:cubicBezTo>
                    <a:pt x="1" y="153"/>
                    <a:pt x="155" y="205"/>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7"/>
            <p:cNvSpPr/>
            <p:nvPr/>
          </p:nvSpPr>
          <p:spPr>
            <a:xfrm>
              <a:off x="536948" y="5120015"/>
              <a:ext cx="14063" cy="4246"/>
            </a:xfrm>
            <a:custGeom>
              <a:rect b="b" l="l" r="r" t="t"/>
              <a:pathLst>
                <a:path extrusionOk="0" h="141" w="394">
                  <a:moveTo>
                    <a:pt x="293" y="24"/>
                  </a:moveTo>
                  <a:cubicBezTo>
                    <a:pt x="237" y="1"/>
                    <a:pt x="1" y="67"/>
                    <a:pt x="100" y="114"/>
                  </a:cubicBezTo>
                  <a:cubicBezTo>
                    <a:pt x="152" y="140"/>
                    <a:pt x="394"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
            <p:cNvSpPr/>
            <p:nvPr/>
          </p:nvSpPr>
          <p:spPr>
            <a:xfrm>
              <a:off x="5475664" y="5112488"/>
              <a:ext cx="20737" cy="8220"/>
            </a:xfrm>
            <a:custGeom>
              <a:rect b="b" l="l" r="r" t="t"/>
              <a:pathLst>
                <a:path extrusionOk="0" h="273" w="581">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
            <p:cNvSpPr/>
            <p:nvPr/>
          </p:nvSpPr>
          <p:spPr>
            <a:xfrm>
              <a:off x="4844918" y="5112067"/>
              <a:ext cx="33551" cy="15838"/>
            </a:xfrm>
            <a:custGeom>
              <a:rect b="b" l="l" r="r" t="t"/>
              <a:pathLst>
                <a:path extrusionOk="0" h="526" w="940">
                  <a:moveTo>
                    <a:pt x="895" y="197"/>
                  </a:moveTo>
                  <a:cubicBezTo>
                    <a:pt x="939" y="142"/>
                    <a:pt x="604" y="1"/>
                    <a:pt x="510" y="17"/>
                  </a:cubicBezTo>
                  <a:cubicBezTo>
                    <a:pt x="1" y="90"/>
                    <a:pt x="633" y="526"/>
                    <a:pt x="895" y="1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
            <p:cNvSpPr/>
            <p:nvPr/>
          </p:nvSpPr>
          <p:spPr>
            <a:xfrm>
              <a:off x="416667" y="5103696"/>
              <a:ext cx="40333" cy="14694"/>
            </a:xfrm>
            <a:custGeom>
              <a:rect b="b" l="l" r="r" t="t"/>
              <a:pathLst>
                <a:path extrusionOk="0" h="488" w="1130">
                  <a:moveTo>
                    <a:pt x="770" y="383"/>
                  </a:moveTo>
                  <a:cubicBezTo>
                    <a:pt x="1129" y="81"/>
                    <a:pt x="79" y="1"/>
                    <a:pt x="0" y="201"/>
                  </a:cubicBezTo>
                  <a:cubicBezTo>
                    <a:pt x="302" y="242"/>
                    <a:pt x="165" y="488"/>
                    <a:pt x="770" y="3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
            <p:cNvSpPr/>
            <p:nvPr/>
          </p:nvSpPr>
          <p:spPr>
            <a:xfrm>
              <a:off x="822733" y="5093369"/>
              <a:ext cx="50398" cy="17494"/>
            </a:xfrm>
            <a:custGeom>
              <a:rect b="b" l="l" r="r" t="t"/>
              <a:pathLst>
                <a:path extrusionOk="0" h="581" w="1412">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7"/>
            <p:cNvSpPr/>
            <p:nvPr/>
          </p:nvSpPr>
          <p:spPr>
            <a:xfrm>
              <a:off x="1189645" y="5090659"/>
              <a:ext cx="71992" cy="13941"/>
            </a:xfrm>
            <a:custGeom>
              <a:rect b="b" l="l" r="r" t="t"/>
              <a:pathLst>
                <a:path extrusionOk="0" h="463" w="2017">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7"/>
            <p:cNvSpPr/>
            <p:nvPr/>
          </p:nvSpPr>
          <p:spPr>
            <a:xfrm>
              <a:off x="6690364" y="5098096"/>
              <a:ext cx="14099" cy="4276"/>
            </a:xfrm>
            <a:custGeom>
              <a:rect b="b" l="l" r="r" t="t"/>
              <a:pathLst>
                <a:path extrusionOk="0" h="142" w="395">
                  <a:moveTo>
                    <a:pt x="101" y="116"/>
                  </a:moveTo>
                  <a:cubicBezTo>
                    <a:pt x="156" y="141"/>
                    <a:pt x="395" y="72"/>
                    <a:pt x="293" y="25"/>
                  </a:cubicBezTo>
                  <a:cubicBezTo>
                    <a:pt x="244" y="0"/>
                    <a:pt x="0"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
            <p:cNvSpPr/>
            <p:nvPr/>
          </p:nvSpPr>
          <p:spPr>
            <a:xfrm>
              <a:off x="6611343" y="5093339"/>
              <a:ext cx="13813" cy="5540"/>
            </a:xfrm>
            <a:custGeom>
              <a:rect b="b" l="l" r="r" t="t"/>
              <a:pathLst>
                <a:path extrusionOk="0" h="184" w="387">
                  <a:moveTo>
                    <a:pt x="0" y="183"/>
                  </a:moveTo>
                  <a:lnTo>
                    <a:pt x="387" y="183"/>
                  </a:lnTo>
                  <a:lnTo>
                    <a:pt x="387"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7"/>
            <p:cNvSpPr/>
            <p:nvPr/>
          </p:nvSpPr>
          <p:spPr>
            <a:xfrm>
              <a:off x="5234673" y="5092797"/>
              <a:ext cx="13777" cy="6805"/>
            </a:xfrm>
            <a:custGeom>
              <a:rect b="b" l="l" r="r" t="t"/>
              <a:pathLst>
                <a:path extrusionOk="0" h="226" w="386">
                  <a:moveTo>
                    <a:pt x="385" y="110"/>
                  </a:moveTo>
                  <a:cubicBezTo>
                    <a:pt x="346" y="0"/>
                    <a:pt x="174" y="54"/>
                    <a:pt x="0" y="110"/>
                  </a:cubicBezTo>
                  <a:cubicBezTo>
                    <a:pt x="5" y="202"/>
                    <a:pt x="341" y="226"/>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7"/>
            <p:cNvSpPr/>
            <p:nvPr/>
          </p:nvSpPr>
          <p:spPr>
            <a:xfrm>
              <a:off x="8006537" y="5082500"/>
              <a:ext cx="44687" cy="16380"/>
            </a:xfrm>
            <a:custGeom>
              <a:rect b="b" l="l" r="r" t="t"/>
              <a:pathLst>
                <a:path extrusionOk="0" h="544" w="1252">
                  <a:moveTo>
                    <a:pt x="638" y="0"/>
                  </a:moveTo>
                  <a:cubicBezTo>
                    <a:pt x="616" y="171"/>
                    <a:pt x="0" y="63"/>
                    <a:pt x="59" y="272"/>
                  </a:cubicBezTo>
                  <a:cubicBezTo>
                    <a:pt x="397" y="543"/>
                    <a:pt x="1252" y="141"/>
                    <a:pt x="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
            <p:cNvSpPr/>
            <p:nvPr/>
          </p:nvSpPr>
          <p:spPr>
            <a:xfrm>
              <a:off x="6683547" y="5089877"/>
              <a:ext cx="14027" cy="4276"/>
            </a:xfrm>
            <a:custGeom>
              <a:rect b="b" l="l" r="r" t="t"/>
              <a:pathLst>
                <a:path extrusionOk="0" h="142" w="393">
                  <a:moveTo>
                    <a:pt x="292" y="27"/>
                  </a:moveTo>
                  <a:cubicBezTo>
                    <a:pt x="242" y="0"/>
                    <a:pt x="1" y="70"/>
                    <a:pt x="103" y="117"/>
                  </a:cubicBezTo>
                  <a:cubicBezTo>
                    <a:pt x="152" y="141"/>
                    <a:pt x="392" y="72"/>
                    <a:pt x="292"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
            <p:cNvSpPr/>
            <p:nvPr/>
          </p:nvSpPr>
          <p:spPr>
            <a:xfrm>
              <a:off x="9075543" y="5085149"/>
              <a:ext cx="13777" cy="5540"/>
            </a:xfrm>
            <a:custGeom>
              <a:rect b="b" l="l" r="r" t="t"/>
              <a:pathLst>
                <a:path extrusionOk="0" h="184" w="386">
                  <a:moveTo>
                    <a:pt x="385" y="1"/>
                  </a:moveTo>
                  <a:lnTo>
                    <a:pt x="0" y="1"/>
                  </a:lnTo>
                  <a:lnTo>
                    <a:pt x="0" y="184"/>
                  </a:lnTo>
                  <a:lnTo>
                    <a:pt x="385"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
            <p:cNvSpPr/>
            <p:nvPr/>
          </p:nvSpPr>
          <p:spPr>
            <a:xfrm>
              <a:off x="5841969" y="5075334"/>
              <a:ext cx="22165" cy="16229"/>
            </a:xfrm>
            <a:custGeom>
              <a:rect b="b" l="l" r="r" t="t"/>
              <a:pathLst>
                <a:path extrusionOk="0" h="539" w="621">
                  <a:moveTo>
                    <a:pt x="343" y="510"/>
                  </a:moveTo>
                  <a:cubicBezTo>
                    <a:pt x="403" y="386"/>
                    <a:pt x="620" y="336"/>
                    <a:pt x="538" y="144"/>
                  </a:cubicBezTo>
                  <a:cubicBezTo>
                    <a:pt x="0" y="0"/>
                    <a:pt x="4" y="538"/>
                    <a:pt x="343" y="5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
            <p:cNvSpPr/>
            <p:nvPr/>
          </p:nvSpPr>
          <p:spPr>
            <a:xfrm>
              <a:off x="5410169" y="5084457"/>
              <a:ext cx="14099" cy="4215"/>
            </a:xfrm>
            <a:custGeom>
              <a:rect b="b" l="l" r="r" t="t"/>
              <a:pathLst>
                <a:path extrusionOk="0" h="140" w="395">
                  <a:moveTo>
                    <a:pt x="291" y="24"/>
                  </a:moveTo>
                  <a:cubicBezTo>
                    <a:pt x="238" y="0"/>
                    <a:pt x="0" y="68"/>
                    <a:pt x="98" y="115"/>
                  </a:cubicBezTo>
                  <a:cubicBezTo>
                    <a:pt x="150" y="140"/>
                    <a:pt x="394" y="72"/>
                    <a:pt x="291"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
            <p:cNvSpPr/>
            <p:nvPr/>
          </p:nvSpPr>
          <p:spPr>
            <a:xfrm>
              <a:off x="2537012" y="5075304"/>
              <a:ext cx="47757" cy="17404"/>
            </a:xfrm>
            <a:custGeom>
              <a:rect b="b" l="l" r="r" t="t"/>
              <a:pathLst>
                <a:path extrusionOk="0" h="578" w="1338">
                  <a:moveTo>
                    <a:pt x="182" y="328"/>
                  </a:moveTo>
                  <a:cubicBezTo>
                    <a:pt x="478" y="577"/>
                    <a:pt x="1314" y="324"/>
                    <a:pt x="1337" y="145"/>
                  </a:cubicBezTo>
                  <a:cubicBezTo>
                    <a:pt x="940" y="202"/>
                    <a:pt x="0" y="0"/>
                    <a:pt x="182" y="3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7"/>
            <p:cNvSpPr/>
            <p:nvPr/>
          </p:nvSpPr>
          <p:spPr>
            <a:xfrm>
              <a:off x="1440273" y="5070216"/>
              <a:ext cx="26591" cy="12315"/>
            </a:xfrm>
            <a:custGeom>
              <a:rect b="b" l="l" r="r" t="t"/>
              <a:pathLst>
                <a:path extrusionOk="0" h="409" w="745">
                  <a:moveTo>
                    <a:pt x="439" y="408"/>
                  </a:moveTo>
                  <a:cubicBezTo>
                    <a:pt x="745" y="272"/>
                    <a:pt x="655" y="1"/>
                    <a:pt x="54" y="44"/>
                  </a:cubicBezTo>
                  <a:cubicBezTo>
                    <a:pt x="1" y="251"/>
                    <a:pt x="100" y="385"/>
                    <a:pt x="439" y="4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7"/>
            <p:cNvSpPr/>
            <p:nvPr/>
          </p:nvSpPr>
          <p:spPr>
            <a:xfrm>
              <a:off x="8886091" y="5076237"/>
              <a:ext cx="14170" cy="4246"/>
            </a:xfrm>
            <a:custGeom>
              <a:rect b="b" l="l" r="r" t="t"/>
              <a:pathLst>
                <a:path extrusionOk="0" h="141" w="397">
                  <a:moveTo>
                    <a:pt x="100" y="114"/>
                  </a:moveTo>
                  <a:cubicBezTo>
                    <a:pt x="155" y="140"/>
                    <a:pt x="396" y="72"/>
                    <a:pt x="293" y="25"/>
                  </a:cubicBezTo>
                  <a:cubicBezTo>
                    <a:pt x="242" y="0"/>
                    <a:pt x="1" y="68"/>
                    <a:pt x="100"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7"/>
            <p:cNvSpPr/>
            <p:nvPr/>
          </p:nvSpPr>
          <p:spPr>
            <a:xfrm>
              <a:off x="8941270" y="5073497"/>
              <a:ext cx="13956" cy="4215"/>
            </a:xfrm>
            <a:custGeom>
              <a:rect b="b" l="l" r="r" t="t"/>
              <a:pathLst>
                <a:path extrusionOk="0" h="140" w="391">
                  <a:moveTo>
                    <a:pt x="292" y="25"/>
                  </a:moveTo>
                  <a:cubicBezTo>
                    <a:pt x="236" y="0"/>
                    <a:pt x="0" y="68"/>
                    <a:pt x="98" y="116"/>
                  </a:cubicBezTo>
                  <a:cubicBezTo>
                    <a:pt x="151" y="140"/>
                    <a:pt x="390" y="73"/>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7"/>
            <p:cNvSpPr/>
            <p:nvPr/>
          </p:nvSpPr>
          <p:spPr>
            <a:xfrm>
              <a:off x="6907335" y="5063863"/>
              <a:ext cx="26591" cy="15326"/>
            </a:xfrm>
            <a:custGeom>
              <a:rect b="b" l="l" r="r" t="t"/>
              <a:pathLst>
                <a:path extrusionOk="0" h="509" w="745">
                  <a:moveTo>
                    <a:pt x="0" y="436"/>
                  </a:moveTo>
                  <a:cubicBezTo>
                    <a:pt x="744" y="508"/>
                    <a:pt x="744" y="0"/>
                    <a:pt x="0" y="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
            <p:cNvSpPr/>
            <p:nvPr/>
          </p:nvSpPr>
          <p:spPr>
            <a:xfrm>
              <a:off x="2619139" y="5070788"/>
              <a:ext cx="13777" cy="7497"/>
            </a:xfrm>
            <a:custGeom>
              <a:rect b="b" l="l" r="r" t="t"/>
              <a:pathLst>
                <a:path extrusionOk="0" h="249" w="386">
                  <a:moveTo>
                    <a:pt x="386" y="115"/>
                  </a:moveTo>
                  <a:cubicBezTo>
                    <a:pt x="385" y="24"/>
                    <a:pt x="50" y="0"/>
                    <a:pt x="1" y="115"/>
                  </a:cubicBezTo>
                  <a:cubicBezTo>
                    <a:pt x="217" y="106"/>
                    <a:pt x="300" y="248"/>
                    <a:pt x="386"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
            <p:cNvSpPr/>
            <p:nvPr/>
          </p:nvSpPr>
          <p:spPr>
            <a:xfrm>
              <a:off x="865599" y="5055101"/>
              <a:ext cx="41653" cy="18819"/>
            </a:xfrm>
            <a:custGeom>
              <a:rect b="b" l="l" r="r" t="t"/>
              <a:pathLst>
                <a:path extrusionOk="0" h="625" w="1167">
                  <a:moveTo>
                    <a:pt x="725" y="546"/>
                  </a:moveTo>
                  <a:cubicBezTo>
                    <a:pt x="1166" y="340"/>
                    <a:pt x="596" y="146"/>
                    <a:pt x="340" y="0"/>
                  </a:cubicBezTo>
                  <a:cubicBezTo>
                    <a:pt x="45" y="137"/>
                    <a:pt x="1" y="624"/>
                    <a:pt x="725"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
            <p:cNvSpPr/>
            <p:nvPr/>
          </p:nvSpPr>
          <p:spPr>
            <a:xfrm>
              <a:off x="6132858" y="5062508"/>
              <a:ext cx="14170" cy="4336"/>
            </a:xfrm>
            <a:custGeom>
              <a:rect b="b" l="l" r="r" t="t"/>
              <a:pathLst>
                <a:path extrusionOk="0" h="144" w="397">
                  <a:moveTo>
                    <a:pt x="296" y="27"/>
                  </a:moveTo>
                  <a:cubicBezTo>
                    <a:pt x="241" y="1"/>
                    <a:pt x="1" y="71"/>
                    <a:pt x="102" y="117"/>
                  </a:cubicBezTo>
                  <a:cubicBezTo>
                    <a:pt x="155" y="143"/>
                    <a:pt x="396" y="73"/>
                    <a:pt x="296"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
            <p:cNvSpPr/>
            <p:nvPr/>
          </p:nvSpPr>
          <p:spPr>
            <a:xfrm>
              <a:off x="6052908" y="5060551"/>
              <a:ext cx="21665" cy="6444"/>
            </a:xfrm>
            <a:custGeom>
              <a:rect b="b" l="l" r="r" t="t"/>
              <a:pathLst>
                <a:path extrusionOk="0" h="214" w="607">
                  <a:moveTo>
                    <a:pt x="606" y="182"/>
                  </a:moveTo>
                  <a:lnTo>
                    <a:pt x="606" y="1"/>
                  </a:lnTo>
                  <a:lnTo>
                    <a:pt x="27" y="1"/>
                  </a:lnTo>
                  <a:cubicBezTo>
                    <a:pt x="1" y="164"/>
                    <a:pt x="217" y="213"/>
                    <a:pt x="606"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
            <p:cNvSpPr/>
            <p:nvPr/>
          </p:nvSpPr>
          <p:spPr>
            <a:xfrm>
              <a:off x="1387485" y="5050856"/>
              <a:ext cx="20238" cy="13580"/>
            </a:xfrm>
            <a:custGeom>
              <a:rect b="b" l="l" r="r" t="t"/>
              <a:pathLst>
                <a:path extrusionOk="0" h="451" w="567">
                  <a:moveTo>
                    <a:pt x="376" y="414"/>
                  </a:moveTo>
                  <a:cubicBezTo>
                    <a:pt x="386" y="359"/>
                    <a:pt x="403" y="304"/>
                    <a:pt x="566" y="323"/>
                  </a:cubicBezTo>
                  <a:lnTo>
                    <a:pt x="566" y="141"/>
                  </a:lnTo>
                  <a:cubicBezTo>
                    <a:pt x="95" y="0"/>
                    <a:pt x="1" y="451"/>
                    <a:pt x="376" y="4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7"/>
            <p:cNvSpPr/>
            <p:nvPr/>
          </p:nvSpPr>
          <p:spPr>
            <a:xfrm>
              <a:off x="5244988" y="5057149"/>
              <a:ext cx="14063" cy="4215"/>
            </a:xfrm>
            <a:custGeom>
              <a:rect b="b" l="l" r="r" t="t"/>
              <a:pathLst>
                <a:path extrusionOk="0" h="140" w="394">
                  <a:moveTo>
                    <a:pt x="295" y="24"/>
                  </a:moveTo>
                  <a:cubicBezTo>
                    <a:pt x="240" y="0"/>
                    <a:pt x="1" y="68"/>
                    <a:pt x="96" y="115"/>
                  </a:cubicBezTo>
                  <a:cubicBezTo>
                    <a:pt x="154" y="140"/>
                    <a:pt x="394" y="69"/>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
            <p:cNvSpPr/>
            <p:nvPr/>
          </p:nvSpPr>
          <p:spPr>
            <a:xfrm>
              <a:off x="84304" y="5052301"/>
              <a:ext cx="22629" cy="8280"/>
            </a:xfrm>
            <a:custGeom>
              <a:rect b="b" l="l" r="r" t="t"/>
              <a:pathLst>
                <a:path extrusionOk="0" h="275" w="634">
                  <a:moveTo>
                    <a:pt x="633" y="275"/>
                  </a:moveTo>
                  <a:lnTo>
                    <a:pt x="633" y="1"/>
                  </a:lnTo>
                  <a:lnTo>
                    <a:pt x="247" y="1"/>
                  </a:lnTo>
                  <a:cubicBezTo>
                    <a:pt x="236" y="118"/>
                    <a:pt x="0" y="128"/>
                    <a:pt x="55" y="27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
            <p:cNvSpPr/>
            <p:nvPr/>
          </p:nvSpPr>
          <p:spPr>
            <a:xfrm>
              <a:off x="8428486" y="5052030"/>
              <a:ext cx="6924" cy="6203"/>
            </a:xfrm>
            <a:custGeom>
              <a:rect b="b" l="l" r="r" t="t"/>
              <a:pathLst>
                <a:path extrusionOk="0" h="206" w="194">
                  <a:moveTo>
                    <a:pt x="192" y="102"/>
                  </a:moveTo>
                  <a:cubicBezTo>
                    <a:pt x="194" y="50"/>
                    <a:pt x="37" y="0"/>
                    <a:pt x="0" y="102"/>
                  </a:cubicBezTo>
                  <a:cubicBezTo>
                    <a:pt x="0" y="152"/>
                    <a:pt x="157" y="205"/>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
            <p:cNvSpPr/>
            <p:nvPr/>
          </p:nvSpPr>
          <p:spPr>
            <a:xfrm>
              <a:off x="5282892" y="5046972"/>
              <a:ext cx="22629" cy="13640"/>
            </a:xfrm>
            <a:custGeom>
              <a:rect b="b" l="l" r="r" t="t"/>
              <a:pathLst>
                <a:path extrusionOk="0" h="453" w="634">
                  <a:moveTo>
                    <a:pt x="580" y="362"/>
                  </a:moveTo>
                  <a:cubicBezTo>
                    <a:pt x="633" y="155"/>
                    <a:pt x="534" y="21"/>
                    <a:pt x="195" y="0"/>
                  </a:cubicBezTo>
                  <a:cubicBezTo>
                    <a:pt x="239" y="159"/>
                    <a:pt x="0" y="453"/>
                    <a:pt x="580"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7"/>
            <p:cNvSpPr/>
            <p:nvPr/>
          </p:nvSpPr>
          <p:spPr>
            <a:xfrm>
              <a:off x="3965685" y="5035982"/>
              <a:ext cx="57358" cy="21890"/>
            </a:xfrm>
            <a:custGeom>
              <a:rect b="b" l="l" r="r" t="t"/>
              <a:pathLst>
                <a:path extrusionOk="0" h="727" w="1607">
                  <a:moveTo>
                    <a:pt x="1037" y="727"/>
                  </a:moveTo>
                  <a:cubicBezTo>
                    <a:pt x="1606" y="370"/>
                    <a:pt x="632" y="112"/>
                    <a:pt x="72" y="1"/>
                  </a:cubicBezTo>
                  <a:cubicBezTo>
                    <a:pt x="1" y="429"/>
                    <a:pt x="418" y="625"/>
                    <a:pt x="1037" y="7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7"/>
            <p:cNvSpPr/>
            <p:nvPr/>
          </p:nvSpPr>
          <p:spPr>
            <a:xfrm>
              <a:off x="8452542" y="5048869"/>
              <a:ext cx="14027" cy="4276"/>
            </a:xfrm>
            <a:custGeom>
              <a:rect b="b" l="l" r="r" t="t"/>
              <a:pathLst>
                <a:path extrusionOk="0" h="142" w="393">
                  <a:moveTo>
                    <a:pt x="99" y="116"/>
                  </a:moveTo>
                  <a:cubicBezTo>
                    <a:pt x="153" y="142"/>
                    <a:pt x="393" y="73"/>
                    <a:pt x="292" y="27"/>
                  </a:cubicBezTo>
                  <a:cubicBezTo>
                    <a:pt x="238" y="1"/>
                    <a:pt x="0" y="69"/>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7"/>
            <p:cNvSpPr/>
            <p:nvPr/>
          </p:nvSpPr>
          <p:spPr>
            <a:xfrm>
              <a:off x="578244" y="5048869"/>
              <a:ext cx="14099" cy="4276"/>
            </a:xfrm>
            <a:custGeom>
              <a:rect b="b" l="l" r="r" t="t"/>
              <a:pathLst>
                <a:path extrusionOk="0" h="142" w="395">
                  <a:moveTo>
                    <a:pt x="101" y="116"/>
                  </a:moveTo>
                  <a:cubicBezTo>
                    <a:pt x="154" y="142"/>
                    <a:pt x="394" y="73"/>
                    <a:pt x="294" y="27"/>
                  </a:cubicBezTo>
                  <a:cubicBezTo>
                    <a:pt x="240" y="1"/>
                    <a:pt x="0"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
            <p:cNvSpPr/>
            <p:nvPr/>
          </p:nvSpPr>
          <p:spPr>
            <a:xfrm>
              <a:off x="5196732" y="5046129"/>
              <a:ext cx="14099" cy="4276"/>
            </a:xfrm>
            <a:custGeom>
              <a:rect b="b" l="l" r="r" t="t"/>
              <a:pathLst>
                <a:path extrusionOk="0" h="142" w="395">
                  <a:moveTo>
                    <a:pt x="294" y="27"/>
                  </a:moveTo>
                  <a:cubicBezTo>
                    <a:pt x="241" y="1"/>
                    <a:pt x="1" y="70"/>
                    <a:pt x="102" y="115"/>
                  </a:cubicBezTo>
                  <a:cubicBezTo>
                    <a:pt x="155" y="142"/>
                    <a:pt x="395" y="74"/>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
            <p:cNvSpPr/>
            <p:nvPr/>
          </p:nvSpPr>
          <p:spPr>
            <a:xfrm>
              <a:off x="1655495" y="5037518"/>
              <a:ext cx="34872" cy="15236"/>
            </a:xfrm>
            <a:custGeom>
              <a:rect b="b" l="l" r="r" t="t"/>
              <a:pathLst>
                <a:path extrusionOk="0" h="506" w="977">
                  <a:moveTo>
                    <a:pt x="773" y="404"/>
                  </a:moveTo>
                  <a:cubicBezTo>
                    <a:pt x="977" y="173"/>
                    <a:pt x="122" y="1"/>
                    <a:pt x="0" y="221"/>
                  </a:cubicBezTo>
                  <a:cubicBezTo>
                    <a:pt x="307" y="260"/>
                    <a:pt x="166" y="506"/>
                    <a:pt x="773" y="4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7"/>
            <p:cNvSpPr/>
            <p:nvPr/>
          </p:nvSpPr>
          <p:spPr>
            <a:xfrm>
              <a:off x="323796" y="5043810"/>
              <a:ext cx="23985" cy="5902"/>
            </a:xfrm>
            <a:custGeom>
              <a:rect b="b" l="l" r="r" t="t"/>
              <a:pathLst>
                <a:path extrusionOk="0" h="196" w="672">
                  <a:moveTo>
                    <a:pt x="479" y="195"/>
                  </a:moveTo>
                  <a:cubicBezTo>
                    <a:pt x="479" y="104"/>
                    <a:pt x="634" y="87"/>
                    <a:pt x="672" y="12"/>
                  </a:cubicBezTo>
                  <a:cubicBezTo>
                    <a:pt x="368" y="21"/>
                    <a:pt x="1" y="1"/>
                    <a:pt x="92"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7"/>
            <p:cNvSpPr/>
            <p:nvPr/>
          </p:nvSpPr>
          <p:spPr>
            <a:xfrm>
              <a:off x="2564138" y="5044172"/>
              <a:ext cx="13777" cy="2770"/>
            </a:xfrm>
            <a:custGeom>
              <a:rect b="b" l="l" r="r" t="t"/>
              <a:pathLst>
                <a:path extrusionOk="0" h="92" w="386">
                  <a:moveTo>
                    <a:pt x="0" y="92"/>
                  </a:moveTo>
                  <a:cubicBezTo>
                    <a:pt x="149" y="70"/>
                    <a:pt x="379" y="88"/>
                    <a:pt x="385" y="0"/>
                  </a:cubicBezTo>
                  <a:cubicBezTo>
                    <a:pt x="238" y="21"/>
                    <a:pt x="5" y="3"/>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
            <p:cNvSpPr/>
            <p:nvPr/>
          </p:nvSpPr>
          <p:spPr>
            <a:xfrm>
              <a:off x="1934177" y="5043419"/>
              <a:ext cx="14170" cy="4306"/>
            </a:xfrm>
            <a:custGeom>
              <a:rect b="b" l="l" r="r" t="t"/>
              <a:pathLst>
                <a:path extrusionOk="0" h="143" w="397">
                  <a:moveTo>
                    <a:pt x="294" y="25"/>
                  </a:moveTo>
                  <a:cubicBezTo>
                    <a:pt x="240" y="1"/>
                    <a:pt x="1" y="68"/>
                    <a:pt x="103" y="117"/>
                  </a:cubicBezTo>
                  <a:cubicBezTo>
                    <a:pt x="155" y="143"/>
                    <a:pt x="396"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
            <p:cNvSpPr/>
            <p:nvPr/>
          </p:nvSpPr>
          <p:spPr>
            <a:xfrm>
              <a:off x="7013875" y="5032460"/>
              <a:ext cx="14063" cy="4276"/>
            </a:xfrm>
            <a:custGeom>
              <a:rect b="b" l="l" r="r" t="t"/>
              <a:pathLst>
                <a:path extrusionOk="0" h="142" w="394">
                  <a:moveTo>
                    <a:pt x="102" y="117"/>
                  </a:moveTo>
                  <a:cubicBezTo>
                    <a:pt x="157" y="141"/>
                    <a:pt x="393" y="72"/>
                    <a:pt x="296" y="25"/>
                  </a:cubicBezTo>
                  <a:cubicBezTo>
                    <a:pt x="242" y="0"/>
                    <a:pt x="1" y="71"/>
                    <a:pt x="102"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7"/>
            <p:cNvSpPr/>
            <p:nvPr/>
          </p:nvSpPr>
          <p:spPr>
            <a:xfrm>
              <a:off x="5503218" y="5025023"/>
              <a:ext cx="33622" cy="17283"/>
            </a:xfrm>
            <a:custGeom>
              <a:rect b="b" l="l" r="r" t="t"/>
              <a:pathLst>
                <a:path extrusionOk="0" h="574" w="942">
                  <a:moveTo>
                    <a:pt x="0" y="91"/>
                  </a:moveTo>
                  <a:lnTo>
                    <a:pt x="0" y="272"/>
                  </a:lnTo>
                  <a:cubicBezTo>
                    <a:pt x="355" y="574"/>
                    <a:pt x="941" y="1"/>
                    <a:pt x="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
            <p:cNvSpPr/>
            <p:nvPr/>
          </p:nvSpPr>
          <p:spPr>
            <a:xfrm>
              <a:off x="4453450" y="5032490"/>
              <a:ext cx="14063" cy="4276"/>
            </a:xfrm>
            <a:custGeom>
              <a:rect b="b" l="l" r="r" t="t"/>
              <a:pathLst>
                <a:path extrusionOk="0" h="142" w="394">
                  <a:moveTo>
                    <a:pt x="294" y="25"/>
                  </a:moveTo>
                  <a:cubicBezTo>
                    <a:pt x="239" y="1"/>
                    <a:pt x="0" y="70"/>
                    <a:pt x="98" y="117"/>
                  </a:cubicBezTo>
                  <a:cubicBezTo>
                    <a:pt x="154" y="142"/>
                    <a:pt x="393"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7"/>
            <p:cNvSpPr/>
            <p:nvPr/>
          </p:nvSpPr>
          <p:spPr>
            <a:xfrm>
              <a:off x="2494396" y="5027733"/>
              <a:ext cx="21594" cy="9515"/>
            </a:xfrm>
            <a:custGeom>
              <a:rect b="b" l="l" r="r" t="t"/>
              <a:pathLst>
                <a:path extrusionOk="0" h="316" w="605">
                  <a:moveTo>
                    <a:pt x="411" y="274"/>
                  </a:moveTo>
                  <a:cubicBezTo>
                    <a:pt x="405" y="148"/>
                    <a:pt x="503" y="74"/>
                    <a:pt x="604" y="1"/>
                  </a:cubicBezTo>
                  <a:lnTo>
                    <a:pt x="26" y="1"/>
                  </a:lnTo>
                  <a:cubicBezTo>
                    <a:pt x="42" y="144"/>
                    <a:pt x="0" y="315"/>
                    <a:pt x="411"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7"/>
            <p:cNvSpPr/>
            <p:nvPr/>
          </p:nvSpPr>
          <p:spPr>
            <a:xfrm>
              <a:off x="5244988" y="5029690"/>
              <a:ext cx="14063" cy="4336"/>
            </a:xfrm>
            <a:custGeom>
              <a:rect b="b" l="l" r="r" t="t"/>
              <a:pathLst>
                <a:path extrusionOk="0" h="144" w="394">
                  <a:moveTo>
                    <a:pt x="295" y="26"/>
                  </a:moveTo>
                  <a:cubicBezTo>
                    <a:pt x="240" y="1"/>
                    <a:pt x="1" y="70"/>
                    <a:pt x="96" y="117"/>
                  </a:cubicBezTo>
                  <a:cubicBezTo>
                    <a:pt x="154" y="143"/>
                    <a:pt x="394" y="74"/>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
            <p:cNvSpPr/>
            <p:nvPr/>
          </p:nvSpPr>
          <p:spPr>
            <a:xfrm>
              <a:off x="3073496" y="5026980"/>
              <a:ext cx="13777" cy="7497"/>
            </a:xfrm>
            <a:custGeom>
              <a:rect b="b" l="l" r="r" t="t"/>
              <a:pathLst>
                <a:path extrusionOk="0" h="249" w="386">
                  <a:moveTo>
                    <a:pt x="385" y="116"/>
                  </a:moveTo>
                  <a:cubicBezTo>
                    <a:pt x="384" y="24"/>
                    <a:pt x="46" y="1"/>
                    <a:pt x="0" y="116"/>
                  </a:cubicBezTo>
                  <a:cubicBezTo>
                    <a:pt x="216" y="108"/>
                    <a:pt x="302" y="249"/>
                    <a:pt x="385"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
            <p:cNvSpPr/>
            <p:nvPr/>
          </p:nvSpPr>
          <p:spPr>
            <a:xfrm>
              <a:off x="2990905" y="5027793"/>
              <a:ext cx="13706" cy="5480"/>
            </a:xfrm>
            <a:custGeom>
              <a:rect b="b" l="l" r="r" t="t"/>
              <a:pathLst>
                <a:path extrusionOk="0" h="182" w="384">
                  <a:moveTo>
                    <a:pt x="0" y="181"/>
                  </a:moveTo>
                  <a:lnTo>
                    <a:pt x="384" y="181"/>
                  </a:lnTo>
                  <a:lnTo>
                    <a:pt x="384"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7"/>
            <p:cNvSpPr/>
            <p:nvPr/>
          </p:nvSpPr>
          <p:spPr>
            <a:xfrm>
              <a:off x="2521593" y="5025023"/>
              <a:ext cx="21915" cy="8762"/>
            </a:xfrm>
            <a:custGeom>
              <a:rect b="b" l="l" r="r" t="t"/>
              <a:pathLst>
                <a:path extrusionOk="0" h="291" w="614">
                  <a:moveTo>
                    <a:pt x="614" y="273"/>
                  </a:moveTo>
                  <a:lnTo>
                    <a:pt x="614" y="1"/>
                  </a:lnTo>
                  <a:lnTo>
                    <a:pt x="34" y="1"/>
                  </a:lnTo>
                  <a:cubicBezTo>
                    <a:pt x="0" y="199"/>
                    <a:pt x="192" y="290"/>
                    <a:pt x="614"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7"/>
            <p:cNvSpPr/>
            <p:nvPr/>
          </p:nvSpPr>
          <p:spPr>
            <a:xfrm>
              <a:off x="1903339" y="5024631"/>
              <a:ext cx="6924" cy="6293"/>
            </a:xfrm>
            <a:custGeom>
              <a:rect b="b" l="l" r="r" t="t"/>
              <a:pathLst>
                <a:path extrusionOk="0" h="209" w="194">
                  <a:moveTo>
                    <a:pt x="194" y="104"/>
                  </a:moveTo>
                  <a:cubicBezTo>
                    <a:pt x="194" y="53"/>
                    <a:pt x="37" y="1"/>
                    <a:pt x="2" y="104"/>
                  </a:cubicBezTo>
                  <a:cubicBezTo>
                    <a:pt x="1" y="155"/>
                    <a:pt x="157" y="208"/>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
            <p:cNvSpPr/>
            <p:nvPr/>
          </p:nvSpPr>
          <p:spPr>
            <a:xfrm>
              <a:off x="8813922" y="5022283"/>
              <a:ext cx="13920" cy="5480"/>
            </a:xfrm>
            <a:custGeom>
              <a:rect b="b" l="l" r="r" t="t"/>
              <a:pathLst>
                <a:path extrusionOk="0" h="182" w="390">
                  <a:moveTo>
                    <a:pt x="1" y="182"/>
                  </a:moveTo>
                  <a:lnTo>
                    <a:pt x="390" y="182"/>
                  </a:lnTo>
                  <a:lnTo>
                    <a:pt x="390"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7"/>
            <p:cNvSpPr/>
            <p:nvPr/>
          </p:nvSpPr>
          <p:spPr>
            <a:xfrm>
              <a:off x="5609794" y="5018820"/>
              <a:ext cx="14063" cy="4276"/>
            </a:xfrm>
            <a:custGeom>
              <a:rect b="b" l="l" r="r" t="t"/>
              <a:pathLst>
                <a:path extrusionOk="0" h="142" w="394">
                  <a:moveTo>
                    <a:pt x="294" y="24"/>
                  </a:moveTo>
                  <a:cubicBezTo>
                    <a:pt x="240" y="0"/>
                    <a:pt x="1" y="68"/>
                    <a:pt x="101" y="115"/>
                  </a:cubicBezTo>
                  <a:cubicBezTo>
                    <a:pt x="153" y="141"/>
                    <a:pt x="394"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
            <p:cNvSpPr/>
            <p:nvPr/>
          </p:nvSpPr>
          <p:spPr>
            <a:xfrm>
              <a:off x="2509065" y="5014063"/>
              <a:ext cx="20630" cy="8250"/>
            </a:xfrm>
            <a:custGeom>
              <a:rect b="b" l="l" r="r" t="t"/>
              <a:pathLst>
                <a:path extrusionOk="0" h="274" w="578">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
            <p:cNvSpPr/>
            <p:nvPr/>
          </p:nvSpPr>
          <p:spPr>
            <a:xfrm>
              <a:off x="1807007" y="5007349"/>
              <a:ext cx="28911" cy="16922"/>
            </a:xfrm>
            <a:custGeom>
              <a:rect b="b" l="l" r="r" t="t"/>
              <a:pathLst>
                <a:path extrusionOk="0" h="562" w="81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7"/>
            <p:cNvSpPr/>
            <p:nvPr/>
          </p:nvSpPr>
          <p:spPr>
            <a:xfrm>
              <a:off x="8810531" y="5016081"/>
              <a:ext cx="13849" cy="4246"/>
            </a:xfrm>
            <a:custGeom>
              <a:rect b="b" l="l" r="r" t="t"/>
              <a:pathLst>
                <a:path extrusionOk="0" h="141" w="388">
                  <a:moveTo>
                    <a:pt x="289" y="24"/>
                  </a:moveTo>
                  <a:cubicBezTo>
                    <a:pt x="239" y="0"/>
                    <a:pt x="0" y="68"/>
                    <a:pt x="96" y="115"/>
                  </a:cubicBezTo>
                  <a:cubicBezTo>
                    <a:pt x="152" y="141"/>
                    <a:pt x="388" y="72"/>
                    <a:pt x="289"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
            <p:cNvSpPr/>
            <p:nvPr/>
          </p:nvSpPr>
          <p:spPr>
            <a:xfrm>
              <a:off x="8597058" y="5016081"/>
              <a:ext cx="13991" cy="4215"/>
            </a:xfrm>
            <a:custGeom>
              <a:rect b="b" l="l" r="r" t="t"/>
              <a:pathLst>
                <a:path extrusionOk="0" h="140" w="392">
                  <a:moveTo>
                    <a:pt x="98" y="115"/>
                  </a:moveTo>
                  <a:cubicBezTo>
                    <a:pt x="153" y="140"/>
                    <a:pt x="392" y="72"/>
                    <a:pt x="291" y="24"/>
                  </a:cubicBezTo>
                  <a:cubicBezTo>
                    <a:pt x="239" y="0"/>
                    <a:pt x="0" y="69"/>
                    <a:pt x="98"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
            <p:cNvSpPr/>
            <p:nvPr/>
          </p:nvSpPr>
          <p:spPr>
            <a:xfrm>
              <a:off x="5372336" y="5013732"/>
              <a:ext cx="7031" cy="6203"/>
            </a:xfrm>
            <a:custGeom>
              <a:rect b="b" l="l" r="r" t="t"/>
              <a:pathLst>
                <a:path extrusionOk="0" h="206" w="197">
                  <a:moveTo>
                    <a:pt x="3" y="102"/>
                  </a:moveTo>
                  <a:cubicBezTo>
                    <a:pt x="0" y="154"/>
                    <a:pt x="157" y="206"/>
                    <a:pt x="195" y="102"/>
                  </a:cubicBezTo>
                  <a:cubicBezTo>
                    <a:pt x="196" y="53"/>
                    <a:pt x="38" y="1"/>
                    <a:pt x="3"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
            <p:cNvSpPr/>
            <p:nvPr/>
          </p:nvSpPr>
          <p:spPr>
            <a:xfrm>
              <a:off x="3204628" y="5004368"/>
              <a:ext cx="20309" cy="13580"/>
            </a:xfrm>
            <a:custGeom>
              <a:rect b="b" l="l" r="r" t="t"/>
              <a:pathLst>
                <a:path extrusionOk="0" h="451" w="569">
                  <a:moveTo>
                    <a:pt x="376" y="413"/>
                  </a:moveTo>
                  <a:cubicBezTo>
                    <a:pt x="387" y="358"/>
                    <a:pt x="402" y="307"/>
                    <a:pt x="569" y="324"/>
                  </a:cubicBezTo>
                  <a:lnTo>
                    <a:pt x="569" y="142"/>
                  </a:lnTo>
                  <a:cubicBezTo>
                    <a:pt x="95" y="0"/>
                    <a:pt x="1" y="450"/>
                    <a:pt x="376"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7"/>
            <p:cNvSpPr/>
            <p:nvPr/>
          </p:nvSpPr>
          <p:spPr>
            <a:xfrm>
              <a:off x="8056827" y="5011384"/>
              <a:ext cx="13742" cy="2740"/>
            </a:xfrm>
            <a:custGeom>
              <a:rect b="b" l="l" r="r" t="t"/>
              <a:pathLst>
                <a:path extrusionOk="0" h="91" w="385">
                  <a:moveTo>
                    <a:pt x="385" y="1"/>
                  </a:moveTo>
                  <a:cubicBezTo>
                    <a:pt x="236" y="22"/>
                    <a:pt x="6" y="3"/>
                    <a:pt x="1" y="91"/>
                  </a:cubicBezTo>
                  <a:cubicBezTo>
                    <a:pt x="151" y="71"/>
                    <a:pt x="382" y="87"/>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7"/>
            <p:cNvSpPr/>
            <p:nvPr/>
          </p:nvSpPr>
          <p:spPr>
            <a:xfrm>
              <a:off x="5489441" y="5005543"/>
              <a:ext cx="6960" cy="6233"/>
            </a:xfrm>
            <a:custGeom>
              <a:rect b="b" l="l" r="r" t="t"/>
              <a:pathLst>
                <a:path extrusionOk="0" h="207" w="195">
                  <a:moveTo>
                    <a:pt x="194" y="103"/>
                  </a:moveTo>
                  <a:cubicBezTo>
                    <a:pt x="194" y="54"/>
                    <a:pt x="37" y="0"/>
                    <a:pt x="1" y="103"/>
                  </a:cubicBezTo>
                  <a:cubicBezTo>
                    <a:pt x="1" y="154"/>
                    <a:pt x="156" y="206"/>
                    <a:pt x="194"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
            <p:cNvSpPr/>
            <p:nvPr/>
          </p:nvSpPr>
          <p:spPr>
            <a:xfrm>
              <a:off x="1452729" y="5003134"/>
              <a:ext cx="23914" cy="10328"/>
            </a:xfrm>
            <a:custGeom>
              <a:rect b="b" l="l" r="r" t="t"/>
              <a:pathLst>
                <a:path extrusionOk="0" h="343" w="670">
                  <a:moveTo>
                    <a:pt x="670" y="92"/>
                  </a:moveTo>
                  <a:cubicBezTo>
                    <a:pt x="404" y="95"/>
                    <a:pt x="247" y="49"/>
                    <a:pt x="90" y="1"/>
                  </a:cubicBezTo>
                  <a:cubicBezTo>
                    <a:pt x="0" y="283"/>
                    <a:pt x="610" y="343"/>
                    <a:pt x="67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
            <p:cNvSpPr/>
            <p:nvPr/>
          </p:nvSpPr>
          <p:spPr>
            <a:xfrm>
              <a:off x="4205677" y="5005091"/>
              <a:ext cx="13956" cy="4336"/>
            </a:xfrm>
            <a:custGeom>
              <a:rect b="b" l="l" r="r" t="t"/>
              <a:pathLst>
                <a:path extrusionOk="0" h="144" w="391">
                  <a:moveTo>
                    <a:pt x="291" y="27"/>
                  </a:moveTo>
                  <a:cubicBezTo>
                    <a:pt x="237" y="1"/>
                    <a:pt x="0" y="71"/>
                    <a:pt x="98" y="117"/>
                  </a:cubicBezTo>
                  <a:cubicBezTo>
                    <a:pt x="152" y="143"/>
                    <a:pt x="391" y="74"/>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
            <p:cNvSpPr/>
            <p:nvPr/>
          </p:nvSpPr>
          <p:spPr>
            <a:xfrm>
              <a:off x="1522614" y="4987447"/>
              <a:ext cx="50434" cy="18548"/>
            </a:xfrm>
            <a:custGeom>
              <a:rect b="b" l="l" r="r" t="t"/>
              <a:pathLst>
                <a:path extrusionOk="0" h="616" w="1413">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7"/>
            <p:cNvSpPr/>
            <p:nvPr/>
          </p:nvSpPr>
          <p:spPr>
            <a:xfrm>
              <a:off x="2020337" y="4994643"/>
              <a:ext cx="6889" cy="6173"/>
            </a:xfrm>
            <a:custGeom>
              <a:rect b="b" l="l" r="r" t="t"/>
              <a:pathLst>
                <a:path extrusionOk="0" h="205" w="193">
                  <a:moveTo>
                    <a:pt x="192" y="102"/>
                  </a:moveTo>
                  <a:cubicBezTo>
                    <a:pt x="192" y="50"/>
                    <a:pt x="39" y="1"/>
                    <a:pt x="2" y="102"/>
                  </a:cubicBezTo>
                  <a:cubicBezTo>
                    <a:pt x="0" y="152"/>
                    <a:pt x="157" y="204"/>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7"/>
            <p:cNvSpPr/>
            <p:nvPr/>
          </p:nvSpPr>
          <p:spPr>
            <a:xfrm>
              <a:off x="4863121" y="4994914"/>
              <a:ext cx="13777" cy="2800"/>
            </a:xfrm>
            <a:custGeom>
              <a:rect b="b" l="l" r="r" t="t"/>
              <a:pathLst>
                <a:path extrusionOk="0" h="93" w="386">
                  <a:moveTo>
                    <a:pt x="385" y="1"/>
                  </a:moveTo>
                  <a:cubicBezTo>
                    <a:pt x="235" y="22"/>
                    <a:pt x="5" y="5"/>
                    <a:pt x="0" y="92"/>
                  </a:cubicBezTo>
                  <a:cubicBezTo>
                    <a:pt x="149" y="73"/>
                    <a:pt x="379" y="91"/>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7"/>
            <p:cNvSpPr/>
            <p:nvPr/>
          </p:nvSpPr>
          <p:spPr>
            <a:xfrm>
              <a:off x="2116740" y="4991813"/>
              <a:ext cx="6924" cy="6293"/>
            </a:xfrm>
            <a:custGeom>
              <a:rect b="b" l="l" r="r" t="t"/>
              <a:pathLst>
                <a:path extrusionOk="0" h="209" w="194">
                  <a:moveTo>
                    <a:pt x="193" y="104"/>
                  </a:moveTo>
                  <a:cubicBezTo>
                    <a:pt x="193" y="55"/>
                    <a:pt x="37" y="1"/>
                    <a:pt x="1" y="104"/>
                  </a:cubicBezTo>
                  <a:cubicBezTo>
                    <a:pt x="0" y="155"/>
                    <a:pt x="154" y="208"/>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7"/>
            <p:cNvSpPr/>
            <p:nvPr/>
          </p:nvSpPr>
          <p:spPr>
            <a:xfrm>
              <a:off x="1707105" y="4994252"/>
              <a:ext cx="13956" cy="4276"/>
            </a:xfrm>
            <a:custGeom>
              <a:rect b="b" l="l" r="r" t="t"/>
              <a:pathLst>
                <a:path extrusionOk="0" h="142" w="391">
                  <a:moveTo>
                    <a:pt x="101" y="115"/>
                  </a:moveTo>
                  <a:cubicBezTo>
                    <a:pt x="151" y="142"/>
                    <a:pt x="391" y="71"/>
                    <a:pt x="293" y="24"/>
                  </a:cubicBezTo>
                  <a:cubicBezTo>
                    <a:pt x="239" y="1"/>
                    <a:pt x="1" y="67"/>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7"/>
            <p:cNvSpPr/>
            <p:nvPr/>
          </p:nvSpPr>
          <p:spPr>
            <a:xfrm>
              <a:off x="5027339" y="4986785"/>
              <a:ext cx="21630" cy="6383"/>
            </a:xfrm>
            <a:custGeom>
              <a:rect b="b" l="l" r="r" t="t"/>
              <a:pathLst>
                <a:path extrusionOk="0" h="212" w="606">
                  <a:moveTo>
                    <a:pt x="606" y="181"/>
                  </a:moveTo>
                  <a:lnTo>
                    <a:pt x="606" y="1"/>
                  </a:lnTo>
                  <a:lnTo>
                    <a:pt x="26" y="1"/>
                  </a:lnTo>
                  <a:cubicBezTo>
                    <a:pt x="0" y="164"/>
                    <a:pt x="218" y="212"/>
                    <a:pt x="606"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7"/>
            <p:cNvSpPr/>
            <p:nvPr/>
          </p:nvSpPr>
          <p:spPr>
            <a:xfrm>
              <a:off x="3975179" y="4989525"/>
              <a:ext cx="13706" cy="2710"/>
            </a:xfrm>
            <a:custGeom>
              <a:rect b="b" l="l" r="r" t="t"/>
              <a:pathLst>
                <a:path extrusionOk="0" h="90" w="384">
                  <a:moveTo>
                    <a:pt x="1" y="90"/>
                  </a:moveTo>
                  <a:cubicBezTo>
                    <a:pt x="151" y="70"/>
                    <a:pt x="379" y="87"/>
                    <a:pt x="383" y="1"/>
                  </a:cubicBezTo>
                  <a:cubicBezTo>
                    <a:pt x="236" y="20"/>
                    <a:pt x="7" y="2"/>
                    <a:pt x="1" y="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
            <p:cNvSpPr/>
            <p:nvPr/>
          </p:nvSpPr>
          <p:spPr>
            <a:xfrm>
              <a:off x="2216428" y="4988742"/>
              <a:ext cx="14027" cy="4246"/>
            </a:xfrm>
            <a:custGeom>
              <a:rect b="b" l="l" r="r" t="t"/>
              <a:pathLst>
                <a:path extrusionOk="0" h="141" w="393">
                  <a:moveTo>
                    <a:pt x="100" y="116"/>
                  </a:moveTo>
                  <a:cubicBezTo>
                    <a:pt x="153" y="140"/>
                    <a:pt x="392" y="73"/>
                    <a:pt x="292" y="27"/>
                  </a:cubicBezTo>
                  <a:cubicBezTo>
                    <a:pt x="238" y="1"/>
                    <a:pt x="0"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
            <p:cNvSpPr/>
            <p:nvPr/>
          </p:nvSpPr>
          <p:spPr>
            <a:xfrm>
              <a:off x="8531814" y="4986695"/>
              <a:ext cx="13777" cy="2800"/>
            </a:xfrm>
            <a:custGeom>
              <a:rect b="b" l="l" r="r" t="t"/>
              <a:pathLst>
                <a:path extrusionOk="0" h="93" w="386">
                  <a:moveTo>
                    <a:pt x="386" y="1"/>
                  </a:moveTo>
                  <a:cubicBezTo>
                    <a:pt x="236" y="23"/>
                    <a:pt x="5" y="5"/>
                    <a:pt x="1" y="92"/>
                  </a:cubicBezTo>
                  <a:cubicBezTo>
                    <a:pt x="150" y="73"/>
                    <a:pt x="379" y="9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7"/>
            <p:cNvSpPr/>
            <p:nvPr/>
          </p:nvSpPr>
          <p:spPr>
            <a:xfrm>
              <a:off x="5537625" y="4978174"/>
              <a:ext cx="6996" cy="6293"/>
            </a:xfrm>
            <a:custGeom>
              <a:rect b="b" l="l" r="r" t="t"/>
              <a:pathLst>
                <a:path extrusionOk="0" h="209" w="196">
                  <a:moveTo>
                    <a:pt x="193" y="104"/>
                  </a:moveTo>
                  <a:cubicBezTo>
                    <a:pt x="195" y="54"/>
                    <a:pt x="39" y="1"/>
                    <a:pt x="1" y="104"/>
                  </a:cubicBezTo>
                  <a:cubicBezTo>
                    <a:pt x="1" y="156"/>
                    <a:pt x="156" y="208"/>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7"/>
            <p:cNvSpPr/>
            <p:nvPr/>
          </p:nvSpPr>
          <p:spPr>
            <a:xfrm>
              <a:off x="2075409" y="4978565"/>
              <a:ext cx="13849" cy="2740"/>
            </a:xfrm>
            <a:custGeom>
              <a:rect b="b" l="l" r="r" t="t"/>
              <a:pathLst>
                <a:path extrusionOk="0" h="91" w="388">
                  <a:moveTo>
                    <a:pt x="388" y="1"/>
                  </a:moveTo>
                  <a:cubicBezTo>
                    <a:pt x="235" y="20"/>
                    <a:pt x="5" y="2"/>
                    <a:pt x="0" y="91"/>
                  </a:cubicBezTo>
                  <a:cubicBezTo>
                    <a:pt x="149" y="71"/>
                    <a:pt x="383" y="88"/>
                    <a:pt x="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
            <p:cNvSpPr/>
            <p:nvPr/>
          </p:nvSpPr>
          <p:spPr>
            <a:xfrm>
              <a:off x="1497166" y="4975434"/>
              <a:ext cx="7031" cy="6263"/>
            </a:xfrm>
            <a:custGeom>
              <a:rect b="b" l="l" r="r" t="t"/>
              <a:pathLst>
                <a:path extrusionOk="0" h="208" w="197">
                  <a:moveTo>
                    <a:pt x="196" y="105"/>
                  </a:moveTo>
                  <a:cubicBezTo>
                    <a:pt x="196" y="54"/>
                    <a:pt x="39" y="0"/>
                    <a:pt x="3" y="105"/>
                  </a:cubicBezTo>
                  <a:cubicBezTo>
                    <a:pt x="1" y="153"/>
                    <a:pt x="159" y="208"/>
                    <a:pt x="196"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
            <p:cNvSpPr/>
            <p:nvPr/>
          </p:nvSpPr>
          <p:spPr>
            <a:xfrm>
              <a:off x="4357046" y="4975073"/>
              <a:ext cx="14063" cy="4276"/>
            </a:xfrm>
            <a:custGeom>
              <a:rect b="b" l="l" r="r" t="t"/>
              <a:pathLst>
                <a:path extrusionOk="0" h="142" w="394">
                  <a:moveTo>
                    <a:pt x="294" y="25"/>
                  </a:moveTo>
                  <a:cubicBezTo>
                    <a:pt x="241" y="1"/>
                    <a:pt x="0" y="70"/>
                    <a:pt x="101" y="117"/>
                  </a:cubicBezTo>
                  <a:cubicBezTo>
                    <a:pt x="153" y="142"/>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
            <p:cNvSpPr/>
            <p:nvPr/>
          </p:nvSpPr>
          <p:spPr>
            <a:xfrm>
              <a:off x="2488971" y="4966341"/>
              <a:ext cx="20131" cy="16259"/>
            </a:xfrm>
            <a:custGeom>
              <a:rect b="b" l="l" r="r" t="t"/>
              <a:pathLst>
                <a:path extrusionOk="0" h="540" w="564">
                  <a:moveTo>
                    <a:pt x="563" y="134"/>
                  </a:moveTo>
                  <a:cubicBezTo>
                    <a:pt x="1" y="1"/>
                    <a:pt x="1" y="540"/>
                    <a:pt x="563" y="4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
            <p:cNvSpPr/>
            <p:nvPr/>
          </p:nvSpPr>
          <p:spPr>
            <a:xfrm>
              <a:off x="6600921" y="4972333"/>
              <a:ext cx="13991" cy="4306"/>
            </a:xfrm>
            <a:custGeom>
              <a:rect b="b" l="l" r="r" t="t"/>
              <a:pathLst>
                <a:path extrusionOk="0" h="143" w="392">
                  <a:moveTo>
                    <a:pt x="292" y="26"/>
                  </a:moveTo>
                  <a:cubicBezTo>
                    <a:pt x="239" y="0"/>
                    <a:pt x="0" y="69"/>
                    <a:pt x="98" y="116"/>
                  </a:cubicBezTo>
                  <a:cubicBezTo>
                    <a:pt x="154" y="142"/>
                    <a:pt x="392" y="72"/>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
            <p:cNvSpPr/>
            <p:nvPr/>
          </p:nvSpPr>
          <p:spPr>
            <a:xfrm>
              <a:off x="6249856" y="4972333"/>
              <a:ext cx="14099" cy="4306"/>
            </a:xfrm>
            <a:custGeom>
              <a:rect b="b" l="l" r="r" t="t"/>
              <a:pathLst>
                <a:path extrusionOk="0" h="143" w="395">
                  <a:moveTo>
                    <a:pt x="293" y="26"/>
                  </a:moveTo>
                  <a:cubicBezTo>
                    <a:pt x="241" y="0"/>
                    <a:pt x="0" y="69"/>
                    <a:pt x="102" y="116"/>
                  </a:cubicBezTo>
                  <a:cubicBezTo>
                    <a:pt x="156" y="142"/>
                    <a:pt x="395" y="72"/>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7"/>
            <p:cNvSpPr/>
            <p:nvPr/>
          </p:nvSpPr>
          <p:spPr>
            <a:xfrm>
              <a:off x="2271250" y="4964896"/>
              <a:ext cx="25734" cy="8250"/>
            </a:xfrm>
            <a:custGeom>
              <a:rect b="b" l="l" r="r" t="t"/>
              <a:pathLst>
                <a:path extrusionOk="0" h="274" w="721">
                  <a:moveTo>
                    <a:pt x="105" y="273"/>
                  </a:moveTo>
                  <a:lnTo>
                    <a:pt x="685" y="273"/>
                  </a:lnTo>
                  <a:cubicBezTo>
                    <a:pt x="655" y="166"/>
                    <a:pt x="720" y="16"/>
                    <a:pt x="492" y="0"/>
                  </a:cubicBezTo>
                  <a:cubicBezTo>
                    <a:pt x="477" y="143"/>
                    <a:pt x="1" y="71"/>
                    <a:pt x="105"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
            <p:cNvSpPr/>
            <p:nvPr/>
          </p:nvSpPr>
          <p:spPr>
            <a:xfrm>
              <a:off x="2670678" y="4966853"/>
              <a:ext cx="14099" cy="4276"/>
            </a:xfrm>
            <a:custGeom>
              <a:rect b="b" l="l" r="r" t="t"/>
              <a:pathLst>
                <a:path extrusionOk="0" h="142" w="395">
                  <a:moveTo>
                    <a:pt x="292" y="26"/>
                  </a:moveTo>
                  <a:cubicBezTo>
                    <a:pt x="242" y="1"/>
                    <a:pt x="0" y="70"/>
                    <a:pt x="102" y="116"/>
                  </a:cubicBezTo>
                  <a:cubicBezTo>
                    <a:pt x="155" y="142"/>
                    <a:pt x="395"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
            <p:cNvSpPr/>
            <p:nvPr/>
          </p:nvSpPr>
          <p:spPr>
            <a:xfrm>
              <a:off x="4317214" y="4956044"/>
              <a:ext cx="29625" cy="12375"/>
            </a:xfrm>
            <a:custGeom>
              <a:rect b="b" l="l" r="r" t="t"/>
              <a:pathLst>
                <a:path extrusionOk="0" h="411" w="830">
                  <a:moveTo>
                    <a:pt x="829" y="385"/>
                  </a:moveTo>
                  <a:lnTo>
                    <a:pt x="829" y="23"/>
                  </a:lnTo>
                  <a:cubicBezTo>
                    <a:pt x="465" y="1"/>
                    <a:pt x="405" y="123"/>
                    <a:pt x="59" y="112"/>
                  </a:cubicBezTo>
                  <a:cubicBezTo>
                    <a:pt x="0" y="352"/>
                    <a:pt x="327" y="411"/>
                    <a:pt x="829" y="3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
            <p:cNvSpPr/>
            <p:nvPr/>
          </p:nvSpPr>
          <p:spPr>
            <a:xfrm>
              <a:off x="1414718" y="4958362"/>
              <a:ext cx="27519" cy="11291"/>
            </a:xfrm>
            <a:custGeom>
              <a:rect b="b" l="l" r="r" t="t"/>
              <a:pathLst>
                <a:path extrusionOk="0" h="375" w="771">
                  <a:moveTo>
                    <a:pt x="770" y="308"/>
                  </a:moveTo>
                  <a:lnTo>
                    <a:pt x="770" y="33"/>
                  </a:lnTo>
                  <a:cubicBezTo>
                    <a:pt x="483" y="50"/>
                    <a:pt x="58" y="1"/>
                    <a:pt x="0" y="125"/>
                  </a:cubicBezTo>
                  <a:cubicBezTo>
                    <a:pt x="383" y="129"/>
                    <a:pt x="243" y="374"/>
                    <a:pt x="770" y="3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
            <p:cNvSpPr/>
            <p:nvPr/>
          </p:nvSpPr>
          <p:spPr>
            <a:xfrm>
              <a:off x="1855119" y="4947915"/>
              <a:ext cx="41332" cy="16982"/>
            </a:xfrm>
            <a:custGeom>
              <a:rect b="b" l="l" r="r" t="t"/>
              <a:pathLst>
                <a:path extrusionOk="0" h="564" w="1158">
                  <a:moveTo>
                    <a:pt x="1" y="199"/>
                  </a:moveTo>
                  <a:cubicBezTo>
                    <a:pt x="211" y="404"/>
                    <a:pt x="524" y="561"/>
                    <a:pt x="1157" y="563"/>
                  </a:cubicBezTo>
                  <a:lnTo>
                    <a:pt x="1157" y="110"/>
                  </a:lnTo>
                  <a:cubicBezTo>
                    <a:pt x="819" y="164"/>
                    <a:pt x="27" y="1"/>
                    <a:pt x="1" y="1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
            <p:cNvSpPr/>
            <p:nvPr/>
          </p:nvSpPr>
          <p:spPr>
            <a:xfrm>
              <a:off x="857033" y="4948457"/>
              <a:ext cx="45865" cy="16741"/>
            </a:xfrm>
            <a:custGeom>
              <a:rect b="b" l="l" r="r" t="t"/>
              <a:pathLst>
                <a:path extrusionOk="0" h="556" w="1285">
                  <a:moveTo>
                    <a:pt x="965" y="1"/>
                  </a:moveTo>
                  <a:cubicBezTo>
                    <a:pt x="361" y="18"/>
                    <a:pt x="38" y="171"/>
                    <a:pt x="0" y="454"/>
                  </a:cubicBezTo>
                  <a:cubicBezTo>
                    <a:pt x="365" y="433"/>
                    <a:pt x="426" y="556"/>
                    <a:pt x="776" y="545"/>
                  </a:cubicBezTo>
                  <a:cubicBezTo>
                    <a:pt x="901" y="355"/>
                    <a:pt x="1285" y="142"/>
                    <a:pt x="9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
            <p:cNvSpPr/>
            <p:nvPr/>
          </p:nvSpPr>
          <p:spPr>
            <a:xfrm>
              <a:off x="5613399" y="4953967"/>
              <a:ext cx="14919" cy="9184"/>
            </a:xfrm>
            <a:custGeom>
              <a:rect b="b" l="l" r="r" t="t"/>
              <a:pathLst>
                <a:path extrusionOk="0" h="305" w="418">
                  <a:moveTo>
                    <a:pt x="383" y="272"/>
                  </a:moveTo>
                  <a:cubicBezTo>
                    <a:pt x="357" y="165"/>
                    <a:pt x="418" y="15"/>
                    <a:pt x="193" y="1"/>
                  </a:cubicBezTo>
                  <a:cubicBezTo>
                    <a:pt x="180" y="57"/>
                    <a:pt x="163" y="108"/>
                    <a:pt x="0" y="93"/>
                  </a:cubicBezTo>
                  <a:cubicBezTo>
                    <a:pt x="21" y="200"/>
                    <a:pt x="56" y="305"/>
                    <a:pt x="383"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
            <p:cNvSpPr/>
            <p:nvPr/>
          </p:nvSpPr>
          <p:spPr>
            <a:xfrm>
              <a:off x="2477942" y="4958694"/>
              <a:ext cx="14063" cy="4276"/>
            </a:xfrm>
            <a:custGeom>
              <a:rect b="b" l="l" r="r" t="t"/>
              <a:pathLst>
                <a:path extrusionOk="0" h="142" w="394">
                  <a:moveTo>
                    <a:pt x="294" y="24"/>
                  </a:moveTo>
                  <a:cubicBezTo>
                    <a:pt x="240" y="0"/>
                    <a:pt x="0" y="68"/>
                    <a:pt x="102" y="115"/>
                  </a:cubicBezTo>
                  <a:cubicBezTo>
                    <a:pt x="154" y="141"/>
                    <a:pt x="393"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
            <p:cNvSpPr/>
            <p:nvPr/>
          </p:nvSpPr>
          <p:spPr>
            <a:xfrm>
              <a:off x="4119731" y="4953575"/>
              <a:ext cx="6924" cy="6233"/>
            </a:xfrm>
            <a:custGeom>
              <a:rect b="b" l="l" r="r" t="t"/>
              <a:pathLst>
                <a:path extrusionOk="0" h="207" w="194">
                  <a:moveTo>
                    <a:pt x="193" y="105"/>
                  </a:moveTo>
                  <a:cubicBezTo>
                    <a:pt x="193" y="51"/>
                    <a:pt x="38" y="1"/>
                    <a:pt x="0" y="105"/>
                  </a:cubicBezTo>
                  <a:cubicBezTo>
                    <a:pt x="0" y="153"/>
                    <a:pt x="157" y="207"/>
                    <a:pt x="193"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7"/>
            <p:cNvSpPr/>
            <p:nvPr/>
          </p:nvSpPr>
          <p:spPr>
            <a:xfrm>
              <a:off x="2264540" y="4953184"/>
              <a:ext cx="14134" cy="4276"/>
            </a:xfrm>
            <a:custGeom>
              <a:rect b="b" l="l" r="r" t="t"/>
              <a:pathLst>
                <a:path extrusionOk="0" h="142" w="396">
                  <a:moveTo>
                    <a:pt x="293" y="24"/>
                  </a:moveTo>
                  <a:cubicBezTo>
                    <a:pt x="241" y="0"/>
                    <a:pt x="1" y="68"/>
                    <a:pt x="104" y="118"/>
                  </a:cubicBezTo>
                  <a:cubicBezTo>
                    <a:pt x="155" y="141"/>
                    <a:pt x="395" y="74"/>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7"/>
            <p:cNvSpPr/>
            <p:nvPr/>
          </p:nvSpPr>
          <p:spPr>
            <a:xfrm>
              <a:off x="3706633" y="4951227"/>
              <a:ext cx="13849" cy="2680"/>
            </a:xfrm>
            <a:custGeom>
              <a:rect b="b" l="l" r="r" t="t"/>
              <a:pathLst>
                <a:path extrusionOk="0" h="89" w="388">
                  <a:moveTo>
                    <a:pt x="387" y="0"/>
                  </a:moveTo>
                  <a:cubicBezTo>
                    <a:pt x="241" y="21"/>
                    <a:pt x="7" y="3"/>
                    <a:pt x="1" y="89"/>
                  </a:cubicBezTo>
                  <a:cubicBezTo>
                    <a:pt x="154" y="69"/>
                    <a:pt x="382" y="89"/>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
            <p:cNvSpPr/>
            <p:nvPr/>
          </p:nvSpPr>
          <p:spPr>
            <a:xfrm>
              <a:off x="4501669" y="4947734"/>
              <a:ext cx="13991" cy="4215"/>
            </a:xfrm>
            <a:custGeom>
              <a:rect b="b" l="l" r="r" t="t"/>
              <a:pathLst>
                <a:path extrusionOk="0" h="140" w="392">
                  <a:moveTo>
                    <a:pt x="99" y="116"/>
                  </a:moveTo>
                  <a:cubicBezTo>
                    <a:pt x="153" y="140"/>
                    <a:pt x="392" y="73"/>
                    <a:pt x="291" y="25"/>
                  </a:cubicBezTo>
                  <a:cubicBezTo>
                    <a:pt x="238" y="0"/>
                    <a:pt x="0" y="68"/>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
            <p:cNvSpPr/>
            <p:nvPr/>
          </p:nvSpPr>
          <p:spPr>
            <a:xfrm>
              <a:off x="3414103" y="4947734"/>
              <a:ext cx="14027" cy="4215"/>
            </a:xfrm>
            <a:custGeom>
              <a:rect b="b" l="l" r="r" t="t"/>
              <a:pathLst>
                <a:path extrusionOk="0" h="140" w="393">
                  <a:moveTo>
                    <a:pt x="293" y="25"/>
                  </a:moveTo>
                  <a:cubicBezTo>
                    <a:pt x="241" y="0"/>
                    <a:pt x="1" y="68"/>
                    <a:pt x="100" y="116"/>
                  </a:cubicBezTo>
                  <a:cubicBezTo>
                    <a:pt x="152" y="140"/>
                    <a:pt x="392" y="73"/>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
            <p:cNvSpPr/>
            <p:nvPr/>
          </p:nvSpPr>
          <p:spPr>
            <a:xfrm>
              <a:off x="7082796" y="4942224"/>
              <a:ext cx="13991" cy="4306"/>
            </a:xfrm>
            <a:custGeom>
              <a:rect b="b" l="l" r="r" t="t"/>
              <a:pathLst>
                <a:path extrusionOk="0" h="143" w="392">
                  <a:moveTo>
                    <a:pt x="290" y="26"/>
                  </a:moveTo>
                  <a:cubicBezTo>
                    <a:pt x="238" y="0"/>
                    <a:pt x="0" y="71"/>
                    <a:pt x="99" y="116"/>
                  </a:cubicBezTo>
                  <a:cubicBezTo>
                    <a:pt x="153" y="143"/>
                    <a:pt x="392" y="73"/>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
            <p:cNvSpPr/>
            <p:nvPr/>
          </p:nvSpPr>
          <p:spPr>
            <a:xfrm>
              <a:off x="2457348" y="4942224"/>
              <a:ext cx="13991" cy="4306"/>
            </a:xfrm>
            <a:custGeom>
              <a:rect b="b" l="l" r="r" t="t"/>
              <a:pathLst>
                <a:path extrusionOk="0" h="143" w="392">
                  <a:moveTo>
                    <a:pt x="293" y="26"/>
                  </a:moveTo>
                  <a:cubicBezTo>
                    <a:pt x="238" y="0"/>
                    <a:pt x="0" y="71"/>
                    <a:pt x="100" y="116"/>
                  </a:cubicBezTo>
                  <a:cubicBezTo>
                    <a:pt x="152" y="143"/>
                    <a:pt x="392"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7"/>
            <p:cNvSpPr/>
            <p:nvPr/>
          </p:nvSpPr>
          <p:spPr>
            <a:xfrm>
              <a:off x="5640810" y="4937497"/>
              <a:ext cx="13884" cy="5540"/>
            </a:xfrm>
            <a:custGeom>
              <a:rect b="b" l="l" r="r" t="t"/>
              <a:pathLst>
                <a:path extrusionOk="0" h="184" w="389">
                  <a:moveTo>
                    <a:pt x="1" y="183"/>
                  </a:moveTo>
                  <a:lnTo>
                    <a:pt x="389" y="183"/>
                  </a:lnTo>
                  <a:lnTo>
                    <a:pt x="389"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7"/>
            <p:cNvSpPr/>
            <p:nvPr/>
          </p:nvSpPr>
          <p:spPr>
            <a:xfrm>
              <a:off x="4487357" y="4926658"/>
              <a:ext cx="26591" cy="12255"/>
            </a:xfrm>
            <a:custGeom>
              <a:rect b="b" l="l" r="r" t="t"/>
              <a:pathLst>
                <a:path extrusionOk="0" h="407" w="745">
                  <a:moveTo>
                    <a:pt x="306" y="0"/>
                  </a:moveTo>
                  <a:cubicBezTo>
                    <a:pt x="0" y="135"/>
                    <a:pt x="89" y="406"/>
                    <a:pt x="692" y="362"/>
                  </a:cubicBezTo>
                  <a:cubicBezTo>
                    <a:pt x="745" y="154"/>
                    <a:pt x="647" y="21"/>
                    <a:pt x="3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
            <p:cNvSpPr/>
            <p:nvPr/>
          </p:nvSpPr>
          <p:spPr>
            <a:xfrm>
              <a:off x="3352142" y="4934035"/>
              <a:ext cx="14027" cy="4336"/>
            </a:xfrm>
            <a:custGeom>
              <a:rect b="b" l="l" r="r" t="t"/>
              <a:pathLst>
                <a:path extrusionOk="0" h="144" w="393">
                  <a:moveTo>
                    <a:pt x="100" y="117"/>
                  </a:moveTo>
                  <a:cubicBezTo>
                    <a:pt x="151" y="143"/>
                    <a:pt x="392" y="73"/>
                    <a:pt x="293" y="26"/>
                  </a:cubicBezTo>
                  <a:cubicBezTo>
                    <a:pt x="242" y="1"/>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
            <p:cNvSpPr/>
            <p:nvPr/>
          </p:nvSpPr>
          <p:spPr>
            <a:xfrm>
              <a:off x="7844246" y="4916271"/>
              <a:ext cx="35478" cy="19090"/>
            </a:xfrm>
            <a:custGeom>
              <a:rect b="b" l="l" r="r" t="t"/>
              <a:pathLst>
                <a:path extrusionOk="0" h="634" w="994">
                  <a:moveTo>
                    <a:pt x="558" y="616"/>
                  </a:moveTo>
                  <a:cubicBezTo>
                    <a:pt x="506" y="349"/>
                    <a:pt x="994" y="336"/>
                    <a:pt x="943" y="71"/>
                  </a:cubicBezTo>
                  <a:cubicBezTo>
                    <a:pt x="1" y="1"/>
                    <a:pt x="75" y="634"/>
                    <a:pt x="558" y="6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
            <p:cNvSpPr/>
            <p:nvPr/>
          </p:nvSpPr>
          <p:spPr>
            <a:xfrm>
              <a:off x="2677566" y="4931385"/>
              <a:ext cx="14099" cy="4215"/>
            </a:xfrm>
            <a:custGeom>
              <a:rect b="b" l="l" r="r" t="t"/>
              <a:pathLst>
                <a:path extrusionOk="0" h="140" w="395">
                  <a:moveTo>
                    <a:pt x="99" y="114"/>
                  </a:moveTo>
                  <a:cubicBezTo>
                    <a:pt x="156" y="140"/>
                    <a:pt x="395" y="69"/>
                    <a:pt x="294" y="22"/>
                  </a:cubicBezTo>
                  <a:cubicBezTo>
                    <a:pt x="242" y="0"/>
                    <a:pt x="1" y="67"/>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7"/>
            <p:cNvSpPr/>
            <p:nvPr/>
          </p:nvSpPr>
          <p:spPr>
            <a:xfrm>
              <a:off x="1872216" y="4931385"/>
              <a:ext cx="14170" cy="4215"/>
            </a:xfrm>
            <a:custGeom>
              <a:rect b="b" l="l" r="r" t="t"/>
              <a:pathLst>
                <a:path extrusionOk="0" h="140" w="397">
                  <a:moveTo>
                    <a:pt x="294" y="24"/>
                  </a:moveTo>
                  <a:cubicBezTo>
                    <a:pt x="242" y="0"/>
                    <a:pt x="1" y="68"/>
                    <a:pt x="104" y="115"/>
                  </a:cubicBezTo>
                  <a:cubicBezTo>
                    <a:pt x="157" y="140"/>
                    <a:pt x="396" y="72"/>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7"/>
            <p:cNvSpPr/>
            <p:nvPr/>
          </p:nvSpPr>
          <p:spPr>
            <a:xfrm>
              <a:off x="4920656" y="4915699"/>
              <a:ext cx="34229" cy="17193"/>
            </a:xfrm>
            <a:custGeom>
              <a:rect b="b" l="l" r="r" t="t"/>
              <a:pathLst>
                <a:path extrusionOk="0" h="571" w="959">
                  <a:moveTo>
                    <a:pt x="704" y="545"/>
                  </a:moveTo>
                  <a:cubicBezTo>
                    <a:pt x="863" y="440"/>
                    <a:pt x="958" y="302"/>
                    <a:pt x="894" y="92"/>
                  </a:cubicBezTo>
                  <a:cubicBezTo>
                    <a:pt x="627" y="94"/>
                    <a:pt x="469" y="47"/>
                    <a:pt x="313" y="0"/>
                  </a:cubicBezTo>
                  <a:cubicBezTo>
                    <a:pt x="0" y="146"/>
                    <a:pt x="82" y="571"/>
                    <a:pt x="70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
            <p:cNvSpPr/>
            <p:nvPr/>
          </p:nvSpPr>
          <p:spPr>
            <a:xfrm>
              <a:off x="2716149" y="4919854"/>
              <a:ext cx="20131" cy="16259"/>
            </a:xfrm>
            <a:custGeom>
              <a:rect b="b" l="l" r="r" t="t"/>
              <a:pathLst>
                <a:path extrusionOk="0" h="540" w="564">
                  <a:moveTo>
                    <a:pt x="563" y="407"/>
                  </a:moveTo>
                  <a:lnTo>
                    <a:pt x="563" y="135"/>
                  </a:lnTo>
                  <a:cubicBezTo>
                    <a:pt x="0" y="1"/>
                    <a:pt x="0" y="540"/>
                    <a:pt x="563" y="4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
            <p:cNvSpPr/>
            <p:nvPr/>
          </p:nvSpPr>
          <p:spPr>
            <a:xfrm>
              <a:off x="6518365" y="4925875"/>
              <a:ext cx="13991" cy="4215"/>
            </a:xfrm>
            <a:custGeom>
              <a:rect b="b" l="l" r="r" t="t"/>
              <a:pathLst>
                <a:path extrusionOk="0" h="140" w="392">
                  <a:moveTo>
                    <a:pt x="294" y="26"/>
                  </a:moveTo>
                  <a:cubicBezTo>
                    <a:pt x="236" y="0"/>
                    <a:pt x="0" y="69"/>
                    <a:pt x="101" y="115"/>
                  </a:cubicBezTo>
                  <a:cubicBezTo>
                    <a:pt x="151" y="140"/>
                    <a:pt x="392" y="72"/>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
            <p:cNvSpPr/>
            <p:nvPr/>
          </p:nvSpPr>
          <p:spPr>
            <a:xfrm>
              <a:off x="2631667" y="4921148"/>
              <a:ext cx="21951" cy="8732"/>
            </a:xfrm>
            <a:custGeom>
              <a:rect b="b" l="l" r="r" t="t"/>
              <a:pathLst>
                <a:path extrusionOk="0" h="290" w="615">
                  <a:moveTo>
                    <a:pt x="614" y="272"/>
                  </a:moveTo>
                  <a:lnTo>
                    <a:pt x="614" y="1"/>
                  </a:lnTo>
                  <a:lnTo>
                    <a:pt x="34" y="1"/>
                  </a:lnTo>
                  <a:cubicBezTo>
                    <a:pt x="1" y="199"/>
                    <a:pt x="194" y="289"/>
                    <a:pt x="614"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
            <p:cNvSpPr/>
            <p:nvPr/>
          </p:nvSpPr>
          <p:spPr>
            <a:xfrm>
              <a:off x="1833597" y="4918439"/>
              <a:ext cx="14670" cy="9515"/>
            </a:xfrm>
            <a:custGeom>
              <a:rect b="b" l="l" r="r" t="t"/>
              <a:pathLst>
                <a:path extrusionOk="0" h="316" w="411">
                  <a:moveTo>
                    <a:pt x="410" y="273"/>
                  </a:moveTo>
                  <a:lnTo>
                    <a:pt x="410" y="91"/>
                  </a:lnTo>
                  <a:cubicBezTo>
                    <a:pt x="220" y="91"/>
                    <a:pt x="182" y="16"/>
                    <a:pt x="25" y="1"/>
                  </a:cubicBezTo>
                  <a:cubicBezTo>
                    <a:pt x="45" y="143"/>
                    <a:pt x="0" y="315"/>
                    <a:pt x="410"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
            <p:cNvSpPr/>
            <p:nvPr/>
          </p:nvSpPr>
          <p:spPr>
            <a:xfrm>
              <a:off x="1600565" y="4923888"/>
              <a:ext cx="13777" cy="2800"/>
            </a:xfrm>
            <a:custGeom>
              <a:rect b="b" l="l" r="r" t="t"/>
              <a:pathLst>
                <a:path extrusionOk="0" h="93" w="386">
                  <a:moveTo>
                    <a:pt x="0" y="92"/>
                  </a:moveTo>
                  <a:cubicBezTo>
                    <a:pt x="149" y="70"/>
                    <a:pt x="380" y="88"/>
                    <a:pt x="385" y="1"/>
                  </a:cubicBezTo>
                  <a:cubicBezTo>
                    <a:pt x="235" y="21"/>
                    <a:pt x="5" y="2"/>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
            <p:cNvSpPr/>
            <p:nvPr/>
          </p:nvSpPr>
          <p:spPr>
            <a:xfrm>
              <a:off x="8380302" y="4918047"/>
              <a:ext cx="6996" cy="6203"/>
            </a:xfrm>
            <a:custGeom>
              <a:rect b="b" l="l" r="r" t="t"/>
              <a:pathLst>
                <a:path extrusionOk="0" h="206" w="196">
                  <a:moveTo>
                    <a:pt x="193" y="104"/>
                  </a:moveTo>
                  <a:cubicBezTo>
                    <a:pt x="195" y="53"/>
                    <a:pt x="39" y="0"/>
                    <a:pt x="1" y="104"/>
                  </a:cubicBezTo>
                  <a:cubicBezTo>
                    <a:pt x="1" y="153"/>
                    <a:pt x="159" y="205"/>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
            <p:cNvSpPr/>
            <p:nvPr/>
          </p:nvSpPr>
          <p:spPr>
            <a:xfrm>
              <a:off x="7447531" y="4920366"/>
              <a:ext cx="14063" cy="4276"/>
            </a:xfrm>
            <a:custGeom>
              <a:rect b="b" l="l" r="r" t="t"/>
              <a:pathLst>
                <a:path extrusionOk="0" h="142" w="394">
                  <a:moveTo>
                    <a:pt x="294" y="27"/>
                  </a:moveTo>
                  <a:cubicBezTo>
                    <a:pt x="240" y="1"/>
                    <a:pt x="1" y="70"/>
                    <a:pt x="100" y="115"/>
                  </a:cubicBezTo>
                  <a:cubicBezTo>
                    <a:pt x="153" y="141"/>
                    <a:pt x="394" y="74"/>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7"/>
            <p:cNvSpPr/>
            <p:nvPr/>
          </p:nvSpPr>
          <p:spPr>
            <a:xfrm>
              <a:off x="2288775" y="4918258"/>
              <a:ext cx="20737" cy="5781"/>
            </a:xfrm>
            <a:custGeom>
              <a:rect b="b" l="l" r="r" t="t"/>
              <a:pathLst>
                <a:path extrusionOk="0" h="192" w="581">
                  <a:moveTo>
                    <a:pt x="1" y="185"/>
                  </a:moveTo>
                  <a:cubicBezTo>
                    <a:pt x="333" y="192"/>
                    <a:pt x="497" y="118"/>
                    <a:pt x="580" y="5"/>
                  </a:cubicBezTo>
                  <a:cubicBezTo>
                    <a:pt x="249" y="0"/>
                    <a:pt x="85" y="74"/>
                    <a:pt x="1" y="1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7"/>
            <p:cNvSpPr/>
            <p:nvPr/>
          </p:nvSpPr>
          <p:spPr>
            <a:xfrm>
              <a:off x="2653688" y="4912929"/>
              <a:ext cx="20666" cy="8250"/>
            </a:xfrm>
            <a:custGeom>
              <a:rect b="b" l="l" r="r" t="t"/>
              <a:pathLst>
                <a:path extrusionOk="0" h="274" w="579">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
            <p:cNvSpPr/>
            <p:nvPr/>
          </p:nvSpPr>
          <p:spPr>
            <a:xfrm>
              <a:off x="6129967" y="4905462"/>
              <a:ext cx="26520" cy="15236"/>
            </a:xfrm>
            <a:custGeom>
              <a:rect b="b" l="l" r="r" t="t"/>
              <a:pathLst>
                <a:path extrusionOk="0" h="506" w="743">
                  <a:moveTo>
                    <a:pt x="1" y="73"/>
                  </a:moveTo>
                  <a:lnTo>
                    <a:pt x="1" y="437"/>
                  </a:lnTo>
                  <a:cubicBezTo>
                    <a:pt x="742" y="506"/>
                    <a:pt x="742" y="1"/>
                    <a:pt x="1" y="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
            <p:cNvSpPr/>
            <p:nvPr/>
          </p:nvSpPr>
          <p:spPr>
            <a:xfrm>
              <a:off x="5500577" y="4901999"/>
              <a:ext cx="35086" cy="16470"/>
            </a:xfrm>
            <a:custGeom>
              <a:rect b="b" l="l" r="r" t="t"/>
              <a:pathLst>
                <a:path extrusionOk="0" h="547" w="983">
                  <a:moveTo>
                    <a:pt x="844" y="1"/>
                  </a:moveTo>
                  <a:lnTo>
                    <a:pt x="74" y="1"/>
                  </a:lnTo>
                  <a:cubicBezTo>
                    <a:pt x="1" y="308"/>
                    <a:pt x="408" y="389"/>
                    <a:pt x="654" y="547"/>
                  </a:cubicBezTo>
                  <a:cubicBezTo>
                    <a:pt x="647" y="331"/>
                    <a:pt x="983" y="279"/>
                    <a:pt x="8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
            <p:cNvSpPr/>
            <p:nvPr/>
          </p:nvSpPr>
          <p:spPr>
            <a:xfrm>
              <a:off x="2904781" y="4909466"/>
              <a:ext cx="13920" cy="4276"/>
            </a:xfrm>
            <a:custGeom>
              <a:rect b="b" l="l" r="r" t="t"/>
              <a:pathLst>
                <a:path extrusionOk="0" h="142" w="390">
                  <a:moveTo>
                    <a:pt x="292" y="26"/>
                  </a:moveTo>
                  <a:cubicBezTo>
                    <a:pt x="237" y="1"/>
                    <a:pt x="1" y="70"/>
                    <a:pt x="99" y="116"/>
                  </a:cubicBezTo>
                  <a:cubicBezTo>
                    <a:pt x="152" y="142"/>
                    <a:pt x="390" y="71"/>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
            <p:cNvSpPr/>
            <p:nvPr/>
          </p:nvSpPr>
          <p:spPr>
            <a:xfrm>
              <a:off x="7588799" y="4901999"/>
              <a:ext cx="20773" cy="8250"/>
            </a:xfrm>
            <a:custGeom>
              <a:rect b="b" l="l" r="r" t="t"/>
              <a:pathLst>
                <a:path extrusionOk="0" h="274" w="582">
                  <a:moveTo>
                    <a:pt x="581" y="1"/>
                  </a:moveTo>
                  <a:lnTo>
                    <a:pt x="0" y="1"/>
                  </a:lnTo>
                  <a:lnTo>
                    <a:pt x="0" y="274"/>
                  </a:lnTo>
                  <a:lnTo>
                    <a:pt x="581" y="2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7"/>
            <p:cNvSpPr/>
            <p:nvPr/>
          </p:nvSpPr>
          <p:spPr>
            <a:xfrm>
              <a:off x="8270157" y="4901578"/>
              <a:ext cx="7031" cy="6293"/>
            </a:xfrm>
            <a:custGeom>
              <a:rect b="b" l="l" r="r" t="t"/>
              <a:pathLst>
                <a:path extrusionOk="0" h="209" w="197">
                  <a:moveTo>
                    <a:pt x="195" y="105"/>
                  </a:moveTo>
                  <a:cubicBezTo>
                    <a:pt x="197" y="54"/>
                    <a:pt x="39" y="1"/>
                    <a:pt x="1" y="105"/>
                  </a:cubicBezTo>
                  <a:cubicBezTo>
                    <a:pt x="1" y="156"/>
                    <a:pt x="158" y="208"/>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
            <p:cNvSpPr/>
            <p:nvPr/>
          </p:nvSpPr>
          <p:spPr>
            <a:xfrm>
              <a:off x="5079699" y="4898477"/>
              <a:ext cx="14063" cy="4306"/>
            </a:xfrm>
            <a:custGeom>
              <a:rect b="b" l="l" r="r" t="t"/>
              <a:pathLst>
                <a:path extrusionOk="0" h="143" w="394">
                  <a:moveTo>
                    <a:pt x="104" y="118"/>
                  </a:moveTo>
                  <a:cubicBezTo>
                    <a:pt x="157" y="143"/>
                    <a:pt x="393" y="75"/>
                    <a:pt x="296" y="27"/>
                  </a:cubicBezTo>
                  <a:cubicBezTo>
                    <a:pt x="242" y="0"/>
                    <a:pt x="1" y="70"/>
                    <a:pt x="104"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
            <p:cNvSpPr/>
            <p:nvPr/>
          </p:nvSpPr>
          <p:spPr>
            <a:xfrm>
              <a:off x="1336624" y="4876046"/>
              <a:ext cx="52218" cy="28002"/>
            </a:xfrm>
            <a:custGeom>
              <a:rect b="b" l="l" r="r" t="t"/>
              <a:pathLst>
                <a:path extrusionOk="0" h="930" w="1463">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7"/>
            <p:cNvSpPr/>
            <p:nvPr/>
          </p:nvSpPr>
          <p:spPr>
            <a:xfrm>
              <a:off x="7003667" y="4893840"/>
              <a:ext cx="13884" cy="5450"/>
            </a:xfrm>
            <a:custGeom>
              <a:rect b="b" l="l" r="r" t="t"/>
              <a:pathLst>
                <a:path extrusionOk="0" h="181" w="389">
                  <a:moveTo>
                    <a:pt x="1" y="181"/>
                  </a:moveTo>
                  <a:lnTo>
                    <a:pt x="388" y="181"/>
                  </a:lnTo>
                  <a:lnTo>
                    <a:pt x="388"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7"/>
            <p:cNvSpPr/>
            <p:nvPr/>
          </p:nvSpPr>
          <p:spPr>
            <a:xfrm>
              <a:off x="2917987" y="4891100"/>
              <a:ext cx="29482" cy="9846"/>
            </a:xfrm>
            <a:custGeom>
              <a:rect b="b" l="l" r="r" t="t"/>
              <a:pathLst>
                <a:path extrusionOk="0" h="327" w="826">
                  <a:moveTo>
                    <a:pt x="692" y="272"/>
                  </a:moveTo>
                  <a:cubicBezTo>
                    <a:pt x="825" y="27"/>
                    <a:pt x="294" y="95"/>
                    <a:pt x="115" y="0"/>
                  </a:cubicBezTo>
                  <a:cubicBezTo>
                    <a:pt x="0" y="235"/>
                    <a:pt x="192" y="326"/>
                    <a:pt x="692"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
            <p:cNvSpPr/>
            <p:nvPr/>
          </p:nvSpPr>
          <p:spPr>
            <a:xfrm>
              <a:off x="1610666" y="4895797"/>
              <a:ext cx="14027" cy="4276"/>
            </a:xfrm>
            <a:custGeom>
              <a:rect b="b" l="l" r="r" t="t"/>
              <a:pathLst>
                <a:path extrusionOk="0" h="142" w="393">
                  <a:moveTo>
                    <a:pt x="102" y="116"/>
                  </a:moveTo>
                  <a:cubicBezTo>
                    <a:pt x="153" y="142"/>
                    <a:pt x="392" y="72"/>
                    <a:pt x="294" y="24"/>
                  </a:cubicBezTo>
                  <a:cubicBezTo>
                    <a:pt x="239" y="1"/>
                    <a:pt x="0" y="69"/>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
            <p:cNvSpPr/>
            <p:nvPr/>
          </p:nvSpPr>
          <p:spPr>
            <a:xfrm>
              <a:off x="2818835" y="4890739"/>
              <a:ext cx="6924" cy="6142"/>
            </a:xfrm>
            <a:custGeom>
              <a:rect b="b" l="l" r="r" t="t"/>
              <a:pathLst>
                <a:path extrusionOk="0" h="204" w="194">
                  <a:moveTo>
                    <a:pt x="191" y="103"/>
                  </a:moveTo>
                  <a:cubicBezTo>
                    <a:pt x="194" y="53"/>
                    <a:pt x="36" y="0"/>
                    <a:pt x="0" y="103"/>
                  </a:cubicBezTo>
                  <a:cubicBezTo>
                    <a:pt x="0" y="153"/>
                    <a:pt x="154" y="204"/>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
            <p:cNvSpPr/>
            <p:nvPr/>
          </p:nvSpPr>
          <p:spPr>
            <a:xfrm>
              <a:off x="1004940" y="4893057"/>
              <a:ext cx="14063" cy="4276"/>
            </a:xfrm>
            <a:custGeom>
              <a:rect b="b" l="l" r="r" t="t"/>
              <a:pathLst>
                <a:path extrusionOk="0" h="142" w="394">
                  <a:moveTo>
                    <a:pt x="296" y="26"/>
                  </a:moveTo>
                  <a:cubicBezTo>
                    <a:pt x="240" y="0"/>
                    <a:pt x="1" y="69"/>
                    <a:pt x="101" y="115"/>
                  </a:cubicBezTo>
                  <a:cubicBezTo>
                    <a:pt x="152" y="141"/>
                    <a:pt x="394" y="73"/>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
            <p:cNvSpPr/>
            <p:nvPr/>
          </p:nvSpPr>
          <p:spPr>
            <a:xfrm>
              <a:off x="660834" y="4893057"/>
              <a:ext cx="14063" cy="4215"/>
            </a:xfrm>
            <a:custGeom>
              <a:rect b="b" l="l" r="r" t="t"/>
              <a:pathLst>
                <a:path extrusionOk="0" h="140" w="394">
                  <a:moveTo>
                    <a:pt x="100" y="115"/>
                  </a:moveTo>
                  <a:cubicBezTo>
                    <a:pt x="156" y="140"/>
                    <a:pt x="393" y="71"/>
                    <a:pt x="294" y="26"/>
                  </a:cubicBezTo>
                  <a:cubicBezTo>
                    <a:pt x="242" y="0"/>
                    <a:pt x="1" y="68"/>
                    <a:pt x="100"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7"/>
            <p:cNvSpPr/>
            <p:nvPr/>
          </p:nvSpPr>
          <p:spPr>
            <a:xfrm>
              <a:off x="492262" y="4884837"/>
              <a:ext cx="28483" cy="11713"/>
            </a:xfrm>
            <a:custGeom>
              <a:rect b="b" l="l" r="r" t="t"/>
              <a:pathLst>
                <a:path extrusionOk="0" h="389" w="798">
                  <a:moveTo>
                    <a:pt x="771" y="25"/>
                  </a:moveTo>
                  <a:cubicBezTo>
                    <a:pt x="336" y="0"/>
                    <a:pt x="49" y="47"/>
                    <a:pt x="1" y="208"/>
                  </a:cubicBezTo>
                  <a:cubicBezTo>
                    <a:pt x="279" y="229"/>
                    <a:pt x="326" y="358"/>
                    <a:pt x="580" y="388"/>
                  </a:cubicBezTo>
                  <a:cubicBezTo>
                    <a:pt x="539" y="218"/>
                    <a:pt x="797" y="188"/>
                    <a:pt x="771"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7"/>
            <p:cNvSpPr/>
            <p:nvPr/>
          </p:nvSpPr>
          <p:spPr>
            <a:xfrm>
              <a:off x="2089293" y="4883543"/>
              <a:ext cx="38726" cy="12616"/>
            </a:xfrm>
            <a:custGeom>
              <a:rect b="b" l="l" r="r" t="t"/>
              <a:pathLst>
                <a:path extrusionOk="0" h="419" w="1085">
                  <a:moveTo>
                    <a:pt x="962" y="342"/>
                  </a:moveTo>
                  <a:cubicBezTo>
                    <a:pt x="1085" y="122"/>
                    <a:pt x="42" y="0"/>
                    <a:pt x="0" y="158"/>
                  </a:cubicBezTo>
                  <a:cubicBezTo>
                    <a:pt x="366" y="199"/>
                    <a:pt x="347" y="418"/>
                    <a:pt x="962" y="3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
            <p:cNvSpPr/>
            <p:nvPr/>
          </p:nvSpPr>
          <p:spPr>
            <a:xfrm>
              <a:off x="8662517" y="4888330"/>
              <a:ext cx="13777" cy="2800"/>
            </a:xfrm>
            <a:custGeom>
              <a:rect b="b" l="l" r="r" t="t"/>
              <a:pathLst>
                <a:path extrusionOk="0" h="93" w="386">
                  <a:moveTo>
                    <a:pt x="385" y="1"/>
                  </a:moveTo>
                  <a:cubicBezTo>
                    <a:pt x="238" y="22"/>
                    <a:pt x="5" y="3"/>
                    <a:pt x="0" y="92"/>
                  </a:cubicBezTo>
                  <a:cubicBezTo>
                    <a:pt x="150" y="72"/>
                    <a:pt x="381" y="88"/>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7"/>
            <p:cNvSpPr/>
            <p:nvPr/>
          </p:nvSpPr>
          <p:spPr>
            <a:xfrm>
              <a:off x="216150" y="4885590"/>
              <a:ext cx="21558" cy="6444"/>
            </a:xfrm>
            <a:custGeom>
              <a:rect b="b" l="l" r="r" t="t"/>
              <a:pathLst>
                <a:path extrusionOk="0" h="214" w="604">
                  <a:moveTo>
                    <a:pt x="603" y="0"/>
                  </a:moveTo>
                  <a:lnTo>
                    <a:pt x="25" y="0"/>
                  </a:lnTo>
                  <a:cubicBezTo>
                    <a:pt x="0" y="163"/>
                    <a:pt x="216" y="213"/>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
            <p:cNvSpPr/>
            <p:nvPr/>
          </p:nvSpPr>
          <p:spPr>
            <a:xfrm>
              <a:off x="5585845" y="4879779"/>
              <a:ext cx="6853" cy="6233"/>
            </a:xfrm>
            <a:custGeom>
              <a:rect b="b" l="l" r="r" t="t"/>
              <a:pathLst>
                <a:path extrusionOk="0" h="207" w="192">
                  <a:moveTo>
                    <a:pt x="191" y="103"/>
                  </a:moveTo>
                  <a:cubicBezTo>
                    <a:pt x="191" y="52"/>
                    <a:pt x="36" y="0"/>
                    <a:pt x="1" y="103"/>
                  </a:cubicBezTo>
                  <a:cubicBezTo>
                    <a:pt x="1" y="154"/>
                    <a:pt x="156" y="206"/>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7"/>
            <p:cNvSpPr/>
            <p:nvPr/>
          </p:nvSpPr>
          <p:spPr>
            <a:xfrm>
              <a:off x="4711609" y="4880110"/>
              <a:ext cx="13849" cy="5510"/>
            </a:xfrm>
            <a:custGeom>
              <a:rect b="b" l="l" r="r" t="t"/>
              <a:pathLst>
                <a:path extrusionOk="0" h="183" w="388">
                  <a:moveTo>
                    <a:pt x="388" y="1"/>
                  </a:moveTo>
                  <a:lnTo>
                    <a:pt x="0" y="1"/>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
            <p:cNvSpPr/>
            <p:nvPr/>
          </p:nvSpPr>
          <p:spPr>
            <a:xfrm>
              <a:off x="2436575" y="4866592"/>
              <a:ext cx="40404" cy="18548"/>
            </a:xfrm>
            <a:custGeom>
              <a:rect b="b" l="l" r="r" t="t"/>
              <a:pathLst>
                <a:path extrusionOk="0" h="616" w="1132">
                  <a:moveTo>
                    <a:pt x="1068" y="450"/>
                  </a:moveTo>
                  <a:cubicBezTo>
                    <a:pt x="1132" y="1"/>
                    <a:pt x="0" y="214"/>
                    <a:pt x="102" y="540"/>
                  </a:cubicBezTo>
                  <a:cubicBezTo>
                    <a:pt x="648" y="616"/>
                    <a:pt x="601" y="412"/>
                    <a:pt x="1068"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
            <p:cNvSpPr/>
            <p:nvPr/>
          </p:nvSpPr>
          <p:spPr>
            <a:xfrm>
              <a:off x="96404" y="4879328"/>
              <a:ext cx="14063" cy="4366"/>
            </a:xfrm>
            <a:custGeom>
              <a:rect b="b" l="l" r="r" t="t"/>
              <a:pathLst>
                <a:path extrusionOk="0" h="145" w="394">
                  <a:moveTo>
                    <a:pt x="294" y="27"/>
                  </a:moveTo>
                  <a:cubicBezTo>
                    <a:pt x="239" y="1"/>
                    <a:pt x="0" y="71"/>
                    <a:pt x="101" y="117"/>
                  </a:cubicBezTo>
                  <a:cubicBezTo>
                    <a:pt x="154" y="144"/>
                    <a:pt x="393" y="74"/>
                    <a:pt x="294"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7"/>
            <p:cNvSpPr/>
            <p:nvPr/>
          </p:nvSpPr>
          <p:spPr>
            <a:xfrm>
              <a:off x="7664466" y="4874661"/>
              <a:ext cx="13813" cy="5540"/>
            </a:xfrm>
            <a:custGeom>
              <a:rect b="b" l="l" r="r" t="t"/>
              <a:pathLst>
                <a:path extrusionOk="0" h="184" w="387">
                  <a:moveTo>
                    <a:pt x="387" y="0"/>
                  </a:moveTo>
                  <a:lnTo>
                    <a:pt x="0" y="0"/>
                  </a:lnTo>
                  <a:lnTo>
                    <a:pt x="0"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7"/>
            <p:cNvSpPr/>
            <p:nvPr/>
          </p:nvSpPr>
          <p:spPr>
            <a:xfrm>
              <a:off x="5224358" y="4876648"/>
              <a:ext cx="13956" cy="4276"/>
            </a:xfrm>
            <a:custGeom>
              <a:rect b="b" l="l" r="r" t="t"/>
              <a:pathLst>
                <a:path extrusionOk="0" h="142" w="391">
                  <a:moveTo>
                    <a:pt x="292" y="26"/>
                  </a:moveTo>
                  <a:cubicBezTo>
                    <a:pt x="238" y="1"/>
                    <a:pt x="1" y="70"/>
                    <a:pt x="100" y="117"/>
                  </a:cubicBezTo>
                  <a:cubicBezTo>
                    <a:pt x="152" y="142"/>
                    <a:pt x="391" y="71"/>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
            <p:cNvSpPr/>
            <p:nvPr/>
          </p:nvSpPr>
          <p:spPr>
            <a:xfrm>
              <a:off x="4645900" y="4866441"/>
              <a:ext cx="28268" cy="13700"/>
            </a:xfrm>
            <a:custGeom>
              <a:rect b="b" l="l" r="r" t="t"/>
              <a:pathLst>
                <a:path extrusionOk="0" h="455" w="792">
                  <a:moveTo>
                    <a:pt x="493" y="455"/>
                  </a:moveTo>
                  <a:cubicBezTo>
                    <a:pt x="758" y="339"/>
                    <a:pt x="792" y="10"/>
                    <a:pt x="301" y="1"/>
                  </a:cubicBezTo>
                  <a:cubicBezTo>
                    <a:pt x="36" y="117"/>
                    <a:pt x="1" y="447"/>
                    <a:pt x="493"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7"/>
            <p:cNvSpPr/>
            <p:nvPr/>
          </p:nvSpPr>
          <p:spPr>
            <a:xfrm>
              <a:off x="7213500" y="4865658"/>
              <a:ext cx="14063" cy="4306"/>
            </a:xfrm>
            <a:custGeom>
              <a:rect b="b" l="l" r="r" t="t"/>
              <a:pathLst>
                <a:path extrusionOk="0" h="143" w="394">
                  <a:moveTo>
                    <a:pt x="100" y="117"/>
                  </a:moveTo>
                  <a:cubicBezTo>
                    <a:pt x="155" y="143"/>
                    <a:pt x="394" y="72"/>
                    <a:pt x="295" y="27"/>
                  </a:cubicBezTo>
                  <a:cubicBezTo>
                    <a:pt x="240" y="0"/>
                    <a:pt x="1"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7"/>
            <p:cNvSpPr/>
            <p:nvPr/>
          </p:nvSpPr>
          <p:spPr>
            <a:xfrm>
              <a:off x="3362600" y="4860931"/>
              <a:ext cx="34443" cy="9033"/>
            </a:xfrm>
            <a:custGeom>
              <a:rect b="b" l="l" r="r" t="t"/>
              <a:pathLst>
                <a:path extrusionOk="0" h="300" w="965">
                  <a:moveTo>
                    <a:pt x="192" y="274"/>
                  </a:moveTo>
                  <a:cubicBezTo>
                    <a:pt x="632" y="300"/>
                    <a:pt x="919" y="253"/>
                    <a:pt x="965" y="92"/>
                  </a:cubicBezTo>
                  <a:cubicBezTo>
                    <a:pt x="621" y="114"/>
                    <a:pt x="0" y="1"/>
                    <a:pt x="192"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
            <p:cNvSpPr/>
            <p:nvPr/>
          </p:nvSpPr>
          <p:spPr>
            <a:xfrm>
              <a:off x="2429865" y="4865658"/>
              <a:ext cx="13991" cy="4306"/>
            </a:xfrm>
            <a:custGeom>
              <a:rect b="b" l="l" r="r" t="t"/>
              <a:pathLst>
                <a:path extrusionOk="0" h="143" w="392">
                  <a:moveTo>
                    <a:pt x="290" y="27"/>
                  </a:moveTo>
                  <a:cubicBezTo>
                    <a:pt x="236" y="0"/>
                    <a:pt x="0" y="70"/>
                    <a:pt x="98" y="117"/>
                  </a:cubicBezTo>
                  <a:cubicBezTo>
                    <a:pt x="150" y="143"/>
                    <a:pt x="392" y="75"/>
                    <a:pt x="290"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
            <p:cNvSpPr/>
            <p:nvPr/>
          </p:nvSpPr>
          <p:spPr>
            <a:xfrm>
              <a:off x="1813895" y="4863370"/>
              <a:ext cx="6889" cy="6173"/>
            </a:xfrm>
            <a:custGeom>
              <a:rect b="b" l="l" r="r" t="t"/>
              <a:pathLst>
                <a:path extrusionOk="0" h="205" w="193">
                  <a:moveTo>
                    <a:pt x="2" y="103"/>
                  </a:moveTo>
                  <a:cubicBezTo>
                    <a:pt x="0" y="153"/>
                    <a:pt x="157" y="204"/>
                    <a:pt x="192" y="103"/>
                  </a:cubicBezTo>
                  <a:cubicBezTo>
                    <a:pt x="192" y="53"/>
                    <a:pt x="37" y="1"/>
                    <a:pt x="2"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
            <p:cNvSpPr/>
            <p:nvPr/>
          </p:nvSpPr>
          <p:spPr>
            <a:xfrm>
              <a:off x="6449480" y="4862918"/>
              <a:ext cx="14099" cy="4306"/>
            </a:xfrm>
            <a:custGeom>
              <a:rect b="b" l="l" r="r" t="t"/>
              <a:pathLst>
                <a:path extrusionOk="0" h="143" w="395">
                  <a:moveTo>
                    <a:pt x="294" y="26"/>
                  </a:moveTo>
                  <a:cubicBezTo>
                    <a:pt x="241" y="0"/>
                    <a:pt x="1" y="69"/>
                    <a:pt x="103" y="118"/>
                  </a:cubicBezTo>
                  <a:cubicBezTo>
                    <a:pt x="155" y="142"/>
                    <a:pt x="395" y="75"/>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
            <p:cNvSpPr/>
            <p:nvPr/>
          </p:nvSpPr>
          <p:spPr>
            <a:xfrm>
              <a:off x="5866989" y="4856626"/>
              <a:ext cx="8959" cy="11502"/>
            </a:xfrm>
            <a:custGeom>
              <a:rect b="b" l="l" r="r" t="t"/>
              <a:pathLst>
                <a:path extrusionOk="0" h="382" w="251">
                  <a:moveTo>
                    <a:pt x="223" y="235"/>
                  </a:moveTo>
                  <a:cubicBezTo>
                    <a:pt x="251" y="141"/>
                    <a:pt x="72" y="0"/>
                    <a:pt x="29" y="144"/>
                  </a:cubicBezTo>
                  <a:cubicBezTo>
                    <a:pt x="0" y="240"/>
                    <a:pt x="179" y="381"/>
                    <a:pt x="223" y="2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7"/>
            <p:cNvSpPr/>
            <p:nvPr/>
          </p:nvSpPr>
          <p:spPr>
            <a:xfrm>
              <a:off x="0" y="4860269"/>
              <a:ext cx="14170" cy="4246"/>
            </a:xfrm>
            <a:custGeom>
              <a:rect b="b" l="l" r="r" t="t"/>
              <a:pathLst>
                <a:path extrusionOk="0" h="141" w="397">
                  <a:moveTo>
                    <a:pt x="294" y="25"/>
                  </a:moveTo>
                  <a:cubicBezTo>
                    <a:pt x="242" y="1"/>
                    <a:pt x="1" y="69"/>
                    <a:pt x="102" y="117"/>
                  </a:cubicBezTo>
                  <a:cubicBezTo>
                    <a:pt x="157" y="140"/>
                    <a:pt x="396"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7"/>
            <p:cNvSpPr/>
            <p:nvPr/>
          </p:nvSpPr>
          <p:spPr>
            <a:xfrm>
              <a:off x="4477577" y="4858282"/>
              <a:ext cx="13777" cy="2770"/>
            </a:xfrm>
            <a:custGeom>
              <a:rect b="b" l="l" r="r" t="t"/>
              <a:pathLst>
                <a:path extrusionOk="0" h="92" w="386">
                  <a:moveTo>
                    <a:pt x="385" y="0"/>
                  </a:moveTo>
                  <a:cubicBezTo>
                    <a:pt x="238" y="21"/>
                    <a:pt x="7" y="3"/>
                    <a:pt x="0" y="91"/>
                  </a:cubicBezTo>
                  <a:cubicBezTo>
                    <a:pt x="150" y="69"/>
                    <a:pt x="383" y="88"/>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7"/>
            <p:cNvSpPr/>
            <p:nvPr/>
          </p:nvSpPr>
          <p:spPr>
            <a:xfrm>
              <a:off x="6645785" y="4849701"/>
              <a:ext cx="6960" cy="6173"/>
            </a:xfrm>
            <a:custGeom>
              <a:rect b="b" l="l" r="r" t="t"/>
              <a:pathLst>
                <a:path extrusionOk="0" h="205" w="195">
                  <a:moveTo>
                    <a:pt x="195" y="104"/>
                  </a:moveTo>
                  <a:cubicBezTo>
                    <a:pt x="195" y="53"/>
                    <a:pt x="39" y="1"/>
                    <a:pt x="1" y="104"/>
                  </a:cubicBezTo>
                  <a:cubicBezTo>
                    <a:pt x="0" y="152"/>
                    <a:pt x="157" y="204"/>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
            <p:cNvSpPr/>
            <p:nvPr/>
          </p:nvSpPr>
          <p:spPr>
            <a:xfrm>
              <a:off x="4591006" y="4852019"/>
              <a:ext cx="14134" cy="4306"/>
            </a:xfrm>
            <a:custGeom>
              <a:rect b="b" l="l" r="r" t="t"/>
              <a:pathLst>
                <a:path extrusionOk="0" h="143" w="396">
                  <a:moveTo>
                    <a:pt x="295" y="27"/>
                  </a:moveTo>
                  <a:cubicBezTo>
                    <a:pt x="241" y="1"/>
                    <a:pt x="1" y="71"/>
                    <a:pt x="103" y="117"/>
                  </a:cubicBezTo>
                  <a:cubicBezTo>
                    <a:pt x="156" y="143"/>
                    <a:pt x="395" y="74"/>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7"/>
            <p:cNvSpPr/>
            <p:nvPr/>
          </p:nvSpPr>
          <p:spPr>
            <a:xfrm>
              <a:off x="2626027" y="4847292"/>
              <a:ext cx="15134" cy="9274"/>
            </a:xfrm>
            <a:custGeom>
              <a:rect b="b" l="l" r="r" t="t"/>
              <a:pathLst>
                <a:path extrusionOk="0" h="308" w="424">
                  <a:moveTo>
                    <a:pt x="387" y="274"/>
                  </a:moveTo>
                  <a:cubicBezTo>
                    <a:pt x="357" y="165"/>
                    <a:pt x="424" y="15"/>
                    <a:pt x="194" y="1"/>
                  </a:cubicBezTo>
                  <a:cubicBezTo>
                    <a:pt x="184" y="56"/>
                    <a:pt x="165" y="108"/>
                    <a:pt x="1" y="92"/>
                  </a:cubicBezTo>
                  <a:cubicBezTo>
                    <a:pt x="24" y="203"/>
                    <a:pt x="58" y="308"/>
                    <a:pt x="387"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7"/>
            <p:cNvSpPr/>
            <p:nvPr/>
          </p:nvSpPr>
          <p:spPr>
            <a:xfrm>
              <a:off x="2557178" y="4852802"/>
              <a:ext cx="13849" cy="2740"/>
            </a:xfrm>
            <a:custGeom>
              <a:rect b="b" l="l" r="r" t="t"/>
              <a:pathLst>
                <a:path extrusionOk="0" h="91" w="388">
                  <a:moveTo>
                    <a:pt x="387" y="1"/>
                  </a:moveTo>
                  <a:cubicBezTo>
                    <a:pt x="238" y="20"/>
                    <a:pt x="6" y="2"/>
                    <a:pt x="1" y="91"/>
                  </a:cubicBezTo>
                  <a:cubicBezTo>
                    <a:pt x="152" y="71"/>
                    <a:pt x="383" y="88"/>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7"/>
            <p:cNvSpPr/>
            <p:nvPr/>
          </p:nvSpPr>
          <p:spPr>
            <a:xfrm>
              <a:off x="2515989" y="4841060"/>
              <a:ext cx="30410" cy="11773"/>
            </a:xfrm>
            <a:custGeom>
              <a:rect b="b" l="l" r="r" t="t"/>
              <a:pathLst>
                <a:path extrusionOk="0" h="391" w="852">
                  <a:moveTo>
                    <a:pt x="771" y="26"/>
                  </a:moveTo>
                  <a:cubicBezTo>
                    <a:pt x="334" y="0"/>
                    <a:pt x="48" y="47"/>
                    <a:pt x="1" y="208"/>
                  </a:cubicBezTo>
                  <a:cubicBezTo>
                    <a:pt x="275" y="229"/>
                    <a:pt x="324" y="358"/>
                    <a:pt x="578" y="391"/>
                  </a:cubicBezTo>
                  <a:cubicBezTo>
                    <a:pt x="638" y="268"/>
                    <a:pt x="852" y="216"/>
                    <a:pt x="77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
            <p:cNvSpPr/>
            <p:nvPr/>
          </p:nvSpPr>
          <p:spPr>
            <a:xfrm>
              <a:off x="4019794" y="4841090"/>
              <a:ext cx="13991" cy="4246"/>
            </a:xfrm>
            <a:custGeom>
              <a:rect b="b" l="l" r="r" t="t"/>
              <a:pathLst>
                <a:path extrusionOk="0" h="141" w="392">
                  <a:moveTo>
                    <a:pt x="99" y="116"/>
                  </a:moveTo>
                  <a:cubicBezTo>
                    <a:pt x="154" y="140"/>
                    <a:pt x="392" y="71"/>
                    <a:pt x="293" y="25"/>
                  </a:cubicBezTo>
                  <a:cubicBezTo>
                    <a:pt x="240" y="1"/>
                    <a:pt x="0" y="70"/>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
            <p:cNvSpPr/>
            <p:nvPr/>
          </p:nvSpPr>
          <p:spPr>
            <a:xfrm>
              <a:off x="7210252" y="4835791"/>
              <a:ext cx="13777" cy="6775"/>
            </a:xfrm>
            <a:custGeom>
              <a:rect b="b" l="l" r="r" t="t"/>
              <a:pathLst>
                <a:path extrusionOk="0" h="225" w="386">
                  <a:moveTo>
                    <a:pt x="386" y="110"/>
                  </a:moveTo>
                  <a:cubicBezTo>
                    <a:pt x="345" y="0"/>
                    <a:pt x="170" y="55"/>
                    <a:pt x="1" y="110"/>
                  </a:cubicBezTo>
                  <a:cubicBezTo>
                    <a:pt x="1" y="203"/>
                    <a:pt x="339" y="225"/>
                    <a:pt x="386"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7"/>
            <p:cNvSpPr/>
            <p:nvPr/>
          </p:nvSpPr>
          <p:spPr>
            <a:xfrm>
              <a:off x="5933233" y="4835670"/>
              <a:ext cx="14063" cy="4246"/>
            </a:xfrm>
            <a:custGeom>
              <a:rect b="b" l="l" r="r" t="t"/>
              <a:pathLst>
                <a:path extrusionOk="0" h="141" w="394">
                  <a:moveTo>
                    <a:pt x="294" y="24"/>
                  </a:moveTo>
                  <a:cubicBezTo>
                    <a:pt x="239" y="1"/>
                    <a:pt x="0" y="68"/>
                    <a:pt x="102" y="115"/>
                  </a:cubicBezTo>
                  <a:cubicBezTo>
                    <a:pt x="153" y="140"/>
                    <a:pt x="393" y="70"/>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7"/>
            <p:cNvSpPr/>
            <p:nvPr/>
          </p:nvSpPr>
          <p:spPr>
            <a:xfrm>
              <a:off x="2897428" y="4828113"/>
              <a:ext cx="26591" cy="12345"/>
            </a:xfrm>
            <a:custGeom>
              <a:rect b="b" l="l" r="r" t="t"/>
              <a:pathLst>
                <a:path extrusionOk="0" h="410" w="745">
                  <a:moveTo>
                    <a:pt x="690" y="365"/>
                  </a:moveTo>
                  <a:cubicBezTo>
                    <a:pt x="745" y="158"/>
                    <a:pt x="644" y="24"/>
                    <a:pt x="305" y="1"/>
                  </a:cubicBezTo>
                  <a:cubicBezTo>
                    <a:pt x="1" y="138"/>
                    <a:pt x="89" y="409"/>
                    <a:pt x="690"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7"/>
            <p:cNvSpPr/>
            <p:nvPr/>
          </p:nvSpPr>
          <p:spPr>
            <a:xfrm>
              <a:off x="2116348" y="4822663"/>
              <a:ext cx="38619" cy="16470"/>
            </a:xfrm>
            <a:custGeom>
              <a:rect b="b" l="l" r="r" t="t"/>
              <a:pathLst>
                <a:path extrusionOk="0" h="547" w="1082">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7"/>
            <p:cNvSpPr/>
            <p:nvPr/>
          </p:nvSpPr>
          <p:spPr>
            <a:xfrm>
              <a:off x="6807469" y="4832930"/>
              <a:ext cx="13991" cy="4215"/>
            </a:xfrm>
            <a:custGeom>
              <a:rect b="b" l="l" r="r" t="t"/>
              <a:pathLst>
                <a:path extrusionOk="0" h="140" w="392">
                  <a:moveTo>
                    <a:pt x="292" y="24"/>
                  </a:moveTo>
                  <a:cubicBezTo>
                    <a:pt x="237" y="0"/>
                    <a:pt x="1" y="68"/>
                    <a:pt x="100" y="115"/>
                  </a:cubicBezTo>
                  <a:cubicBezTo>
                    <a:pt x="152" y="140"/>
                    <a:pt x="391" y="72"/>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7"/>
            <p:cNvSpPr/>
            <p:nvPr/>
          </p:nvSpPr>
          <p:spPr>
            <a:xfrm>
              <a:off x="8369880" y="4830160"/>
              <a:ext cx="14063" cy="4246"/>
            </a:xfrm>
            <a:custGeom>
              <a:rect b="b" l="l" r="r" t="t"/>
              <a:pathLst>
                <a:path extrusionOk="0" h="141" w="394">
                  <a:moveTo>
                    <a:pt x="100" y="116"/>
                  </a:moveTo>
                  <a:cubicBezTo>
                    <a:pt x="156" y="140"/>
                    <a:pt x="393" y="71"/>
                    <a:pt x="293" y="24"/>
                  </a:cubicBezTo>
                  <a:cubicBezTo>
                    <a:pt x="241" y="1"/>
                    <a:pt x="0" y="69"/>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7"/>
            <p:cNvSpPr/>
            <p:nvPr/>
          </p:nvSpPr>
          <p:spPr>
            <a:xfrm>
              <a:off x="7341062" y="4819472"/>
              <a:ext cx="28661" cy="14182"/>
            </a:xfrm>
            <a:custGeom>
              <a:rect b="b" l="l" r="r" t="t"/>
              <a:pathLst>
                <a:path extrusionOk="0" h="471" w="803">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7"/>
            <p:cNvSpPr/>
            <p:nvPr/>
          </p:nvSpPr>
          <p:spPr>
            <a:xfrm>
              <a:off x="4972123" y="4823868"/>
              <a:ext cx="9030" cy="11442"/>
            </a:xfrm>
            <a:custGeom>
              <a:rect b="b" l="l" r="r" t="t"/>
              <a:pathLst>
                <a:path extrusionOk="0" h="380" w="253">
                  <a:moveTo>
                    <a:pt x="224" y="233"/>
                  </a:moveTo>
                  <a:cubicBezTo>
                    <a:pt x="252" y="139"/>
                    <a:pt x="74" y="1"/>
                    <a:pt x="31" y="144"/>
                  </a:cubicBezTo>
                  <a:cubicBezTo>
                    <a:pt x="0" y="238"/>
                    <a:pt x="181" y="379"/>
                    <a:pt x="224" y="2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
            <p:cNvSpPr/>
            <p:nvPr/>
          </p:nvSpPr>
          <p:spPr>
            <a:xfrm>
              <a:off x="2333461" y="4824711"/>
              <a:ext cx="13956" cy="4215"/>
            </a:xfrm>
            <a:custGeom>
              <a:rect b="b" l="l" r="r" t="t"/>
              <a:pathLst>
                <a:path extrusionOk="0" h="140" w="391">
                  <a:moveTo>
                    <a:pt x="292" y="25"/>
                  </a:moveTo>
                  <a:cubicBezTo>
                    <a:pt x="237" y="0"/>
                    <a:pt x="0" y="68"/>
                    <a:pt x="100" y="116"/>
                  </a:cubicBezTo>
                  <a:cubicBezTo>
                    <a:pt x="152" y="140"/>
                    <a:pt x="391" y="72"/>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
            <p:cNvSpPr/>
            <p:nvPr/>
          </p:nvSpPr>
          <p:spPr>
            <a:xfrm>
              <a:off x="2061668" y="4822693"/>
              <a:ext cx="13777" cy="5450"/>
            </a:xfrm>
            <a:custGeom>
              <a:rect b="b" l="l" r="r" t="t"/>
              <a:pathLst>
                <a:path extrusionOk="0" h="181" w="386">
                  <a:moveTo>
                    <a:pt x="385" y="1"/>
                  </a:moveTo>
                  <a:lnTo>
                    <a:pt x="0" y="1"/>
                  </a:lnTo>
                  <a:lnTo>
                    <a:pt x="0" y="181"/>
                  </a:lnTo>
                  <a:lnTo>
                    <a:pt x="385" y="18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
            <p:cNvSpPr/>
            <p:nvPr/>
          </p:nvSpPr>
          <p:spPr>
            <a:xfrm>
              <a:off x="6212129" y="4814143"/>
              <a:ext cx="6960" cy="6233"/>
            </a:xfrm>
            <a:custGeom>
              <a:rect b="b" l="l" r="r" t="t"/>
              <a:pathLst>
                <a:path extrusionOk="0" h="207" w="195">
                  <a:moveTo>
                    <a:pt x="193" y="103"/>
                  </a:moveTo>
                  <a:cubicBezTo>
                    <a:pt x="195" y="52"/>
                    <a:pt x="37" y="0"/>
                    <a:pt x="3" y="103"/>
                  </a:cubicBezTo>
                  <a:cubicBezTo>
                    <a:pt x="0" y="154"/>
                    <a:pt x="157" y="206"/>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7"/>
            <p:cNvSpPr/>
            <p:nvPr/>
          </p:nvSpPr>
          <p:spPr>
            <a:xfrm>
              <a:off x="3214015" y="4802551"/>
              <a:ext cx="52218" cy="22763"/>
            </a:xfrm>
            <a:custGeom>
              <a:rect b="b" l="l" r="r" t="t"/>
              <a:pathLst>
                <a:path extrusionOk="0" h="756" w="1463">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7"/>
            <p:cNvSpPr/>
            <p:nvPr/>
          </p:nvSpPr>
          <p:spPr>
            <a:xfrm>
              <a:off x="7770971" y="4811041"/>
              <a:ext cx="14063" cy="4276"/>
            </a:xfrm>
            <a:custGeom>
              <a:rect b="b" l="l" r="r" t="t"/>
              <a:pathLst>
                <a:path extrusionOk="0" h="142" w="394">
                  <a:moveTo>
                    <a:pt x="294" y="25"/>
                  </a:moveTo>
                  <a:cubicBezTo>
                    <a:pt x="240" y="0"/>
                    <a:pt x="0" y="69"/>
                    <a:pt x="102" y="115"/>
                  </a:cubicBezTo>
                  <a:cubicBezTo>
                    <a:pt x="156" y="141"/>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7"/>
            <p:cNvSpPr/>
            <p:nvPr/>
          </p:nvSpPr>
          <p:spPr>
            <a:xfrm>
              <a:off x="3279973" y="4808994"/>
              <a:ext cx="13777" cy="5510"/>
            </a:xfrm>
            <a:custGeom>
              <a:rect b="b" l="l" r="r" t="t"/>
              <a:pathLst>
                <a:path extrusionOk="0" h="183" w="386">
                  <a:moveTo>
                    <a:pt x="1" y="183"/>
                  </a:moveTo>
                  <a:lnTo>
                    <a:pt x="386" y="183"/>
                  </a:lnTo>
                  <a:lnTo>
                    <a:pt x="386"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
            <p:cNvSpPr/>
            <p:nvPr/>
          </p:nvSpPr>
          <p:spPr>
            <a:xfrm>
              <a:off x="1841414" y="4811764"/>
              <a:ext cx="13742" cy="2740"/>
            </a:xfrm>
            <a:custGeom>
              <a:rect b="b" l="l" r="r" t="t"/>
              <a:pathLst>
                <a:path extrusionOk="0" h="91" w="385">
                  <a:moveTo>
                    <a:pt x="385" y="1"/>
                  </a:moveTo>
                  <a:cubicBezTo>
                    <a:pt x="236" y="20"/>
                    <a:pt x="6" y="5"/>
                    <a:pt x="1" y="91"/>
                  </a:cubicBezTo>
                  <a:cubicBezTo>
                    <a:pt x="150" y="73"/>
                    <a:pt x="379" y="90"/>
                    <a:pt x="3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
            <p:cNvSpPr/>
            <p:nvPr/>
          </p:nvSpPr>
          <p:spPr>
            <a:xfrm>
              <a:off x="6412361" y="4798185"/>
              <a:ext cx="29018" cy="10870"/>
            </a:xfrm>
            <a:custGeom>
              <a:rect b="b" l="l" r="r" t="t"/>
              <a:pathLst>
                <a:path extrusionOk="0" h="361" w="813">
                  <a:moveTo>
                    <a:pt x="563" y="360"/>
                  </a:moveTo>
                  <a:cubicBezTo>
                    <a:pt x="812" y="242"/>
                    <a:pt x="682" y="88"/>
                    <a:pt x="371" y="0"/>
                  </a:cubicBezTo>
                  <a:cubicBezTo>
                    <a:pt x="346" y="225"/>
                    <a:pt x="0" y="282"/>
                    <a:pt x="563" y="36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7"/>
            <p:cNvSpPr/>
            <p:nvPr/>
          </p:nvSpPr>
          <p:spPr>
            <a:xfrm>
              <a:off x="75774" y="4805592"/>
              <a:ext cx="14099" cy="4246"/>
            </a:xfrm>
            <a:custGeom>
              <a:rect b="b" l="l" r="r" t="t"/>
              <a:pathLst>
                <a:path extrusionOk="0" h="141" w="395">
                  <a:moveTo>
                    <a:pt x="293" y="24"/>
                  </a:moveTo>
                  <a:cubicBezTo>
                    <a:pt x="240" y="1"/>
                    <a:pt x="0" y="69"/>
                    <a:pt x="98" y="114"/>
                  </a:cubicBezTo>
                  <a:cubicBezTo>
                    <a:pt x="153" y="141"/>
                    <a:pt x="394" y="70"/>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7"/>
            <p:cNvSpPr/>
            <p:nvPr/>
          </p:nvSpPr>
          <p:spPr>
            <a:xfrm>
              <a:off x="8335437" y="4802852"/>
              <a:ext cx="14027" cy="4246"/>
            </a:xfrm>
            <a:custGeom>
              <a:rect b="b" l="l" r="r" t="t"/>
              <a:pathLst>
                <a:path extrusionOk="0" h="141" w="393">
                  <a:moveTo>
                    <a:pt x="294" y="24"/>
                  </a:moveTo>
                  <a:cubicBezTo>
                    <a:pt x="240" y="1"/>
                    <a:pt x="1" y="68"/>
                    <a:pt x="103" y="115"/>
                  </a:cubicBezTo>
                  <a:cubicBezTo>
                    <a:pt x="153" y="140"/>
                    <a:pt x="392" y="70"/>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7"/>
            <p:cNvSpPr/>
            <p:nvPr/>
          </p:nvSpPr>
          <p:spPr>
            <a:xfrm>
              <a:off x="4498243" y="4803575"/>
              <a:ext cx="13849" cy="2770"/>
            </a:xfrm>
            <a:custGeom>
              <a:rect b="b" l="l" r="r" t="t"/>
              <a:pathLst>
                <a:path extrusionOk="0" h="92" w="388">
                  <a:moveTo>
                    <a:pt x="387" y="0"/>
                  </a:moveTo>
                  <a:cubicBezTo>
                    <a:pt x="237" y="22"/>
                    <a:pt x="7" y="4"/>
                    <a:pt x="1" y="91"/>
                  </a:cubicBezTo>
                  <a:cubicBezTo>
                    <a:pt x="151" y="71"/>
                    <a:pt x="383" y="89"/>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7"/>
            <p:cNvSpPr/>
            <p:nvPr/>
          </p:nvSpPr>
          <p:spPr>
            <a:xfrm>
              <a:off x="8600556" y="4797432"/>
              <a:ext cx="13849" cy="7407"/>
            </a:xfrm>
            <a:custGeom>
              <a:rect b="b" l="l" r="r" t="t"/>
              <a:pathLst>
                <a:path extrusionOk="0" h="246" w="388">
                  <a:moveTo>
                    <a:pt x="388" y="115"/>
                  </a:moveTo>
                  <a:cubicBezTo>
                    <a:pt x="384" y="24"/>
                    <a:pt x="50" y="0"/>
                    <a:pt x="0" y="115"/>
                  </a:cubicBezTo>
                  <a:cubicBezTo>
                    <a:pt x="215" y="105"/>
                    <a:pt x="303" y="246"/>
                    <a:pt x="388"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
            <p:cNvSpPr/>
            <p:nvPr/>
          </p:nvSpPr>
          <p:spPr>
            <a:xfrm>
              <a:off x="8873991" y="4789935"/>
              <a:ext cx="25556" cy="10990"/>
            </a:xfrm>
            <a:custGeom>
              <a:rect b="b" l="l" r="r" t="t"/>
              <a:pathLst>
                <a:path extrusionOk="0" h="365" w="716">
                  <a:moveTo>
                    <a:pt x="439" y="364"/>
                  </a:moveTo>
                  <a:cubicBezTo>
                    <a:pt x="500" y="242"/>
                    <a:pt x="715" y="191"/>
                    <a:pt x="632" y="0"/>
                  </a:cubicBezTo>
                  <a:lnTo>
                    <a:pt x="54" y="0"/>
                  </a:lnTo>
                  <a:cubicBezTo>
                    <a:pt x="0" y="208"/>
                    <a:pt x="102" y="341"/>
                    <a:pt x="439"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7"/>
            <p:cNvSpPr/>
            <p:nvPr/>
          </p:nvSpPr>
          <p:spPr>
            <a:xfrm>
              <a:off x="6246251" y="4791892"/>
              <a:ext cx="21023" cy="9033"/>
            </a:xfrm>
            <a:custGeom>
              <a:rect b="b" l="l" r="r" t="t"/>
              <a:pathLst>
                <a:path extrusionOk="0" h="300" w="589">
                  <a:moveTo>
                    <a:pt x="394" y="299"/>
                  </a:moveTo>
                  <a:cubicBezTo>
                    <a:pt x="394" y="208"/>
                    <a:pt x="549" y="191"/>
                    <a:pt x="588" y="117"/>
                  </a:cubicBezTo>
                  <a:cubicBezTo>
                    <a:pt x="339" y="113"/>
                    <a:pt x="321" y="0"/>
                    <a:pt x="9" y="26"/>
                  </a:cubicBezTo>
                  <a:cubicBezTo>
                    <a:pt x="1" y="182"/>
                    <a:pt x="157" y="258"/>
                    <a:pt x="394"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7"/>
            <p:cNvSpPr/>
            <p:nvPr/>
          </p:nvSpPr>
          <p:spPr>
            <a:xfrm>
              <a:off x="8569504" y="4794602"/>
              <a:ext cx="14063" cy="4276"/>
            </a:xfrm>
            <a:custGeom>
              <a:rect b="b" l="l" r="r" t="t"/>
              <a:pathLst>
                <a:path extrusionOk="0" h="142" w="394">
                  <a:moveTo>
                    <a:pt x="99" y="118"/>
                  </a:moveTo>
                  <a:cubicBezTo>
                    <a:pt x="155" y="141"/>
                    <a:pt x="394" y="74"/>
                    <a:pt x="293" y="27"/>
                  </a:cubicBezTo>
                  <a:cubicBezTo>
                    <a:pt x="240" y="0"/>
                    <a:pt x="1" y="70"/>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
            <p:cNvSpPr/>
            <p:nvPr/>
          </p:nvSpPr>
          <p:spPr>
            <a:xfrm>
              <a:off x="4956990" y="4786202"/>
              <a:ext cx="39761" cy="15808"/>
            </a:xfrm>
            <a:custGeom>
              <a:rect b="b" l="l" r="r" t="t"/>
              <a:pathLst>
                <a:path extrusionOk="0" h="525" w="1114">
                  <a:moveTo>
                    <a:pt x="648" y="306"/>
                  </a:moveTo>
                  <a:cubicBezTo>
                    <a:pt x="1114" y="0"/>
                    <a:pt x="0" y="525"/>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
            <p:cNvSpPr/>
            <p:nvPr/>
          </p:nvSpPr>
          <p:spPr>
            <a:xfrm>
              <a:off x="2743489" y="4783432"/>
              <a:ext cx="36335" cy="19090"/>
            </a:xfrm>
            <a:custGeom>
              <a:rect b="b" l="l" r="r" t="t"/>
              <a:pathLst>
                <a:path extrusionOk="0" h="634" w="1018">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7"/>
            <p:cNvSpPr/>
            <p:nvPr/>
          </p:nvSpPr>
          <p:spPr>
            <a:xfrm>
              <a:off x="3893980" y="4778946"/>
              <a:ext cx="37905" cy="18819"/>
            </a:xfrm>
            <a:custGeom>
              <a:rect b="b" l="l" r="r" t="t"/>
              <a:pathLst>
                <a:path extrusionOk="0" h="625" w="1062">
                  <a:moveTo>
                    <a:pt x="732" y="547"/>
                  </a:moveTo>
                  <a:cubicBezTo>
                    <a:pt x="1062" y="393"/>
                    <a:pt x="619" y="138"/>
                    <a:pt x="347" y="1"/>
                  </a:cubicBezTo>
                  <a:cubicBezTo>
                    <a:pt x="48" y="139"/>
                    <a:pt x="1" y="625"/>
                    <a:pt x="732" y="5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7"/>
            <p:cNvSpPr/>
            <p:nvPr/>
          </p:nvSpPr>
          <p:spPr>
            <a:xfrm>
              <a:off x="2784249" y="4786804"/>
              <a:ext cx="7067" cy="6203"/>
            </a:xfrm>
            <a:custGeom>
              <a:rect b="b" l="l" r="r" t="t"/>
              <a:pathLst>
                <a:path extrusionOk="0" h="206" w="198">
                  <a:moveTo>
                    <a:pt x="5" y="104"/>
                  </a:moveTo>
                  <a:cubicBezTo>
                    <a:pt x="1" y="155"/>
                    <a:pt x="161" y="206"/>
                    <a:pt x="198" y="104"/>
                  </a:cubicBezTo>
                  <a:cubicBezTo>
                    <a:pt x="198" y="53"/>
                    <a:pt x="40" y="1"/>
                    <a:pt x="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7"/>
            <p:cNvSpPr/>
            <p:nvPr/>
          </p:nvSpPr>
          <p:spPr>
            <a:xfrm>
              <a:off x="332362" y="4776206"/>
              <a:ext cx="56751" cy="22582"/>
            </a:xfrm>
            <a:custGeom>
              <a:rect b="b" l="l" r="r" t="t"/>
              <a:pathLst>
                <a:path extrusionOk="0" h="750" w="159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7"/>
            <p:cNvSpPr/>
            <p:nvPr/>
          </p:nvSpPr>
          <p:spPr>
            <a:xfrm>
              <a:off x="3276404" y="4786413"/>
              <a:ext cx="13991" cy="4336"/>
            </a:xfrm>
            <a:custGeom>
              <a:rect b="b" l="l" r="r" t="t"/>
              <a:pathLst>
                <a:path extrusionOk="0" h="144" w="392">
                  <a:moveTo>
                    <a:pt x="295" y="26"/>
                  </a:moveTo>
                  <a:cubicBezTo>
                    <a:pt x="238" y="1"/>
                    <a:pt x="0" y="67"/>
                    <a:pt x="99" y="117"/>
                  </a:cubicBezTo>
                  <a:cubicBezTo>
                    <a:pt x="153" y="143"/>
                    <a:pt x="392" y="73"/>
                    <a:pt x="295"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7"/>
            <p:cNvSpPr/>
            <p:nvPr/>
          </p:nvSpPr>
          <p:spPr>
            <a:xfrm>
              <a:off x="2096075" y="4783884"/>
              <a:ext cx="13742" cy="6684"/>
            </a:xfrm>
            <a:custGeom>
              <a:rect b="b" l="l" r="r" t="t"/>
              <a:pathLst>
                <a:path extrusionOk="0" h="222" w="385">
                  <a:moveTo>
                    <a:pt x="385" y="110"/>
                  </a:moveTo>
                  <a:cubicBezTo>
                    <a:pt x="345" y="0"/>
                    <a:pt x="172" y="54"/>
                    <a:pt x="1" y="110"/>
                  </a:cubicBezTo>
                  <a:cubicBezTo>
                    <a:pt x="2" y="201"/>
                    <a:pt x="339" y="222"/>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7"/>
            <p:cNvSpPr/>
            <p:nvPr/>
          </p:nvSpPr>
          <p:spPr>
            <a:xfrm>
              <a:off x="2980412" y="4780963"/>
              <a:ext cx="13991" cy="4276"/>
            </a:xfrm>
            <a:custGeom>
              <a:rect b="b" l="l" r="r" t="t"/>
              <a:pathLst>
                <a:path extrusionOk="0" h="142" w="392">
                  <a:moveTo>
                    <a:pt x="294" y="25"/>
                  </a:moveTo>
                  <a:cubicBezTo>
                    <a:pt x="241" y="0"/>
                    <a:pt x="0" y="70"/>
                    <a:pt x="101" y="117"/>
                  </a:cubicBezTo>
                  <a:cubicBezTo>
                    <a:pt x="154" y="141"/>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7"/>
            <p:cNvSpPr/>
            <p:nvPr/>
          </p:nvSpPr>
          <p:spPr>
            <a:xfrm>
              <a:off x="5627033" y="4778524"/>
              <a:ext cx="20773" cy="3643"/>
            </a:xfrm>
            <a:custGeom>
              <a:rect b="b" l="l" r="r" t="t"/>
              <a:pathLst>
                <a:path extrusionOk="0" h="121" w="582">
                  <a:moveTo>
                    <a:pt x="581" y="15"/>
                  </a:moveTo>
                  <a:cubicBezTo>
                    <a:pt x="354" y="29"/>
                    <a:pt x="35" y="1"/>
                    <a:pt x="1" y="106"/>
                  </a:cubicBezTo>
                  <a:cubicBezTo>
                    <a:pt x="229" y="92"/>
                    <a:pt x="550" y="121"/>
                    <a:pt x="581"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7"/>
            <p:cNvSpPr/>
            <p:nvPr/>
          </p:nvSpPr>
          <p:spPr>
            <a:xfrm>
              <a:off x="2894501" y="4776236"/>
              <a:ext cx="13813" cy="2740"/>
            </a:xfrm>
            <a:custGeom>
              <a:rect b="b" l="l" r="r" t="t"/>
              <a:pathLst>
                <a:path extrusionOk="0" h="91" w="387">
                  <a:moveTo>
                    <a:pt x="387" y="1"/>
                  </a:moveTo>
                  <a:cubicBezTo>
                    <a:pt x="238" y="20"/>
                    <a:pt x="8" y="3"/>
                    <a:pt x="0" y="91"/>
                  </a:cubicBezTo>
                  <a:cubicBezTo>
                    <a:pt x="149" y="71"/>
                    <a:pt x="381" y="90"/>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7"/>
            <p:cNvSpPr/>
            <p:nvPr/>
          </p:nvSpPr>
          <p:spPr>
            <a:xfrm>
              <a:off x="8881915" y="4765307"/>
              <a:ext cx="14634" cy="9515"/>
            </a:xfrm>
            <a:custGeom>
              <a:rect b="b" l="l" r="r" t="t"/>
              <a:pathLst>
                <a:path extrusionOk="0" h="316" w="410">
                  <a:moveTo>
                    <a:pt x="410" y="272"/>
                  </a:moveTo>
                  <a:lnTo>
                    <a:pt x="410" y="92"/>
                  </a:lnTo>
                  <a:cubicBezTo>
                    <a:pt x="217" y="92"/>
                    <a:pt x="181" y="18"/>
                    <a:pt x="25" y="1"/>
                  </a:cubicBezTo>
                  <a:cubicBezTo>
                    <a:pt x="44" y="145"/>
                    <a:pt x="0" y="316"/>
                    <a:pt x="410"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7"/>
            <p:cNvSpPr/>
            <p:nvPr/>
          </p:nvSpPr>
          <p:spPr>
            <a:xfrm>
              <a:off x="5506609" y="4769943"/>
              <a:ext cx="13920" cy="4336"/>
            </a:xfrm>
            <a:custGeom>
              <a:rect b="b" l="l" r="r" t="t"/>
              <a:pathLst>
                <a:path extrusionOk="0" h="144" w="390">
                  <a:moveTo>
                    <a:pt x="291" y="27"/>
                  </a:moveTo>
                  <a:cubicBezTo>
                    <a:pt x="238" y="1"/>
                    <a:pt x="0" y="71"/>
                    <a:pt x="98" y="117"/>
                  </a:cubicBezTo>
                  <a:cubicBezTo>
                    <a:pt x="152" y="143"/>
                    <a:pt x="389" y="75"/>
                    <a:pt x="291"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7"/>
            <p:cNvSpPr/>
            <p:nvPr/>
          </p:nvSpPr>
          <p:spPr>
            <a:xfrm>
              <a:off x="2105676" y="4765307"/>
              <a:ext cx="29518" cy="9876"/>
            </a:xfrm>
            <a:custGeom>
              <a:rect b="b" l="l" r="r" t="t"/>
              <a:pathLst>
                <a:path extrusionOk="0" h="328" w="827">
                  <a:moveTo>
                    <a:pt x="695" y="272"/>
                  </a:moveTo>
                  <a:cubicBezTo>
                    <a:pt x="827" y="30"/>
                    <a:pt x="294" y="99"/>
                    <a:pt x="116" y="1"/>
                  </a:cubicBezTo>
                  <a:cubicBezTo>
                    <a:pt x="1" y="237"/>
                    <a:pt x="195" y="327"/>
                    <a:pt x="695"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7"/>
            <p:cNvSpPr/>
            <p:nvPr/>
          </p:nvSpPr>
          <p:spPr>
            <a:xfrm>
              <a:off x="8566149" y="4762597"/>
              <a:ext cx="34443" cy="8913"/>
            </a:xfrm>
            <a:custGeom>
              <a:rect b="b" l="l" r="r" t="t"/>
              <a:pathLst>
                <a:path extrusionOk="0" h="296" w="965">
                  <a:moveTo>
                    <a:pt x="193" y="271"/>
                  </a:moveTo>
                  <a:cubicBezTo>
                    <a:pt x="634" y="296"/>
                    <a:pt x="918" y="249"/>
                    <a:pt x="964" y="88"/>
                  </a:cubicBezTo>
                  <a:cubicBezTo>
                    <a:pt x="625" y="111"/>
                    <a:pt x="1" y="1"/>
                    <a:pt x="193" y="2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
            <p:cNvSpPr/>
            <p:nvPr/>
          </p:nvSpPr>
          <p:spPr>
            <a:xfrm>
              <a:off x="2658507" y="4759827"/>
              <a:ext cx="17703" cy="10960"/>
            </a:xfrm>
            <a:custGeom>
              <a:rect b="b" l="l" r="r" t="t"/>
              <a:pathLst>
                <a:path extrusionOk="0" h="364" w="496">
                  <a:moveTo>
                    <a:pt x="443" y="363"/>
                  </a:moveTo>
                  <a:cubicBezTo>
                    <a:pt x="496" y="156"/>
                    <a:pt x="395" y="22"/>
                    <a:pt x="57" y="0"/>
                  </a:cubicBezTo>
                  <a:cubicBezTo>
                    <a:pt x="1" y="206"/>
                    <a:pt x="103" y="342"/>
                    <a:pt x="443"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7"/>
            <p:cNvSpPr/>
            <p:nvPr/>
          </p:nvSpPr>
          <p:spPr>
            <a:xfrm>
              <a:off x="7000170" y="4764584"/>
              <a:ext cx="14027" cy="4215"/>
            </a:xfrm>
            <a:custGeom>
              <a:rect b="b" l="l" r="r" t="t"/>
              <a:pathLst>
                <a:path extrusionOk="0" h="140" w="393">
                  <a:moveTo>
                    <a:pt x="99" y="114"/>
                  </a:moveTo>
                  <a:cubicBezTo>
                    <a:pt x="155" y="140"/>
                    <a:pt x="392" y="71"/>
                    <a:pt x="293" y="22"/>
                  </a:cubicBezTo>
                  <a:cubicBezTo>
                    <a:pt x="238" y="0"/>
                    <a:pt x="1" y="68"/>
                    <a:pt x="99"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
            <p:cNvSpPr/>
            <p:nvPr/>
          </p:nvSpPr>
          <p:spPr>
            <a:xfrm>
              <a:off x="2285206" y="4764524"/>
              <a:ext cx="14063" cy="4276"/>
            </a:xfrm>
            <a:custGeom>
              <a:rect b="b" l="l" r="r" t="t"/>
              <a:pathLst>
                <a:path extrusionOk="0" h="142" w="394">
                  <a:moveTo>
                    <a:pt x="294" y="24"/>
                  </a:moveTo>
                  <a:cubicBezTo>
                    <a:pt x="242" y="1"/>
                    <a:pt x="0" y="70"/>
                    <a:pt x="101" y="116"/>
                  </a:cubicBezTo>
                  <a:cubicBezTo>
                    <a:pt x="155" y="142"/>
                    <a:pt x="393" y="74"/>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
            <p:cNvSpPr/>
            <p:nvPr/>
          </p:nvSpPr>
          <p:spPr>
            <a:xfrm>
              <a:off x="7367689" y="4754407"/>
              <a:ext cx="23414" cy="8220"/>
            </a:xfrm>
            <a:custGeom>
              <a:rect b="b" l="l" r="r" t="t"/>
              <a:pathLst>
                <a:path extrusionOk="0" h="273" w="656">
                  <a:moveTo>
                    <a:pt x="410" y="273"/>
                  </a:moveTo>
                  <a:cubicBezTo>
                    <a:pt x="421" y="157"/>
                    <a:pt x="656" y="145"/>
                    <a:pt x="602" y="0"/>
                  </a:cubicBezTo>
                  <a:lnTo>
                    <a:pt x="217" y="0"/>
                  </a:lnTo>
                  <a:cubicBezTo>
                    <a:pt x="0" y="129"/>
                    <a:pt x="7" y="221"/>
                    <a:pt x="410"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7"/>
            <p:cNvSpPr/>
            <p:nvPr/>
          </p:nvSpPr>
          <p:spPr>
            <a:xfrm>
              <a:off x="1953664" y="4745164"/>
              <a:ext cx="46400" cy="9214"/>
            </a:xfrm>
            <a:custGeom>
              <a:rect b="b" l="l" r="r" t="t"/>
              <a:pathLst>
                <a:path extrusionOk="0" h="306" w="1300">
                  <a:moveTo>
                    <a:pt x="712" y="306"/>
                  </a:moveTo>
                  <a:cubicBezTo>
                    <a:pt x="1299" y="0"/>
                    <a:pt x="0" y="30"/>
                    <a:pt x="712"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7"/>
            <p:cNvSpPr/>
            <p:nvPr/>
          </p:nvSpPr>
          <p:spPr>
            <a:xfrm>
              <a:off x="8894157" y="4737035"/>
              <a:ext cx="39761" cy="15778"/>
            </a:xfrm>
            <a:custGeom>
              <a:rect b="b" l="l" r="r" t="t"/>
              <a:pathLst>
                <a:path extrusionOk="0" h="524" w="1114">
                  <a:moveTo>
                    <a:pt x="648" y="303"/>
                  </a:moveTo>
                  <a:cubicBezTo>
                    <a:pt x="1114" y="0"/>
                    <a:pt x="0" y="524"/>
                    <a:pt x="648" y="3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7"/>
            <p:cNvSpPr/>
            <p:nvPr/>
          </p:nvSpPr>
          <p:spPr>
            <a:xfrm>
              <a:off x="8018815" y="4745465"/>
              <a:ext cx="14063" cy="4215"/>
            </a:xfrm>
            <a:custGeom>
              <a:rect b="b" l="l" r="r" t="t"/>
              <a:pathLst>
                <a:path extrusionOk="0" h="140" w="394">
                  <a:moveTo>
                    <a:pt x="102" y="114"/>
                  </a:moveTo>
                  <a:cubicBezTo>
                    <a:pt x="157" y="139"/>
                    <a:pt x="394" y="70"/>
                    <a:pt x="294" y="23"/>
                  </a:cubicBezTo>
                  <a:cubicBezTo>
                    <a:pt x="242" y="1"/>
                    <a:pt x="1" y="67"/>
                    <a:pt x="102"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
            <p:cNvSpPr/>
            <p:nvPr/>
          </p:nvSpPr>
          <p:spPr>
            <a:xfrm>
              <a:off x="5014490" y="4743418"/>
              <a:ext cx="13849" cy="5510"/>
            </a:xfrm>
            <a:custGeom>
              <a:rect b="b" l="l" r="r" t="t"/>
              <a:pathLst>
                <a:path extrusionOk="0" h="183" w="388">
                  <a:moveTo>
                    <a:pt x="0" y="182"/>
                  </a:moveTo>
                  <a:lnTo>
                    <a:pt x="388" y="182"/>
                  </a:lnTo>
                  <a:lnTo>
                    <a:pt x="388"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
            <p:cNvSpPr/>
            <p:nvPr/>
          </p:nvSpPr>
          <p:spPr>
            <a:xfrm>
              <a:off x="2873907" y="4742846"/>
              <a:ext cx="13813" cy="6775"/>
            </a:xfrm>
            <a:custGeom>
              <a:rect b="b" l="l" r="r" t="t"/>
              <a:pathLst>
                <a:path extrusionOk="0" h="225" w="387">
                  <a:moveTo>
                    <a:pt x="0" y="110"/>
                  </a:moveTo>
                  <a:cubicBezTo>
                    <a:pt x="2" y="201"/>
                    <a:pt x="338" y="225"/>
                    <a:pt x="387" y="110"/>
                  </a:cubicBezTo>
                  <a:cubicBezTo>
                    <a:pt x="344" y="0"/>
                    <a:pt x="171" y="56"/>
                    <a:pt x="0"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7"/>
            <p:cNvSpPr/>
            <p:nvPr/>
          </p:nvSpPr>
          <p:spPr>
            <a:xfrm>
              <a:off x="6763890" y="4733000"/>
              <a:ext cx="26448" cy="15326"/>
            </a:xfrm>
            <a:custGeom>
              <a:rect b="b" l="l" r="r" t="t"/>
              <a:pathLst>
                <a:path extrusionOk="0" h="509" w="741">
                  <a:moveTo>
                    <a:pt x="740" y="437"/>
                  </a:moveTo>
                  <a:lnTo>
                    <a:pt x="740" y="75"/>
                  </a:lnTo>
                  <a:cubicBezTo>
                    <a:pt x="0" y="1"/>
                    <a:pt x="0" y="509"/>
                    <a:pt x="740" y="4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7"/>
            <p:cNvSpPr/>
            <p:nvPr/>
          </p:nvSpPr>
          <p:spPr>
            <a:xfrm>
              <a:off x="2729284" y="4740286"/>
              <a:ext cx="6996" cy="6263"/>
            </a:xfrm>
            <a:custGeom>
              <a:rect b="b" l="l" r="r" t="t"/>
              <a:pathLst>
                <a:path extrusionOk="0" h="208" w="196">
                  <a:moveTo>
                    <a:pt x="195" y="105"/>
                  </a:moveTo>
                  <a:cubicBezTo>
                    <a:pt x="195" y="55"/>
                    <a:pt x="37" y="0"/>
                    <a:pt x="1" y="105"/>
                  </a:cubicBezTo>
                  <a:cubicBezTo>
                    <a:pt x="1" y="156"/>
                    <a:pt x="157" y="208"/>
                    <a:pt x="195"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7"/>
            <p:cNvSpPr/>
            <p:nvPr/>
          </p:nvSpPr>
          <p:spPr>
            <a:xfrm>
              <a:off x="4126619" y="4737547"/>
              <a:ext cx="6924" cy="6263"/>
            </a:xfrm>
            <a:custGeom>
              <a:rect b="b" l="l" r="r" t="t"/>
              <a:pathLst>
                <a:path extrusionOk="0" h="208" w="194">
                  <a:moveTo>
                    <a:pt x="192" y="105"/>
                  </a:moveTo>
                  <a:cubicBezTo>
                    <a:pt x="193" y="55"/>
                    <a:pt x="37" y="0"/>
                    <a:pt x="2" y="105"/>
                  </a:cubicBezTo>
                  <a:cubicBezTo>
                    <a:pt x="0" y="155"/>
                    <a:pt x="154" y="208"/>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7"/>
            <p:cNvSpPr/>
            <p:nvPr/>
          </p:nvSpPr>
          <p:spPr>
            <a:xfrm>
              <a:off x="2660506" y="4732488"/>
              <a:ext cx="22629" cy="11713"/>
            </a:xfrm>
            <a:custGeom>
              <a:rect b="b" l="l" r="r" t="t"/>
              <a:pathLst>
                <a:path extrusionOk="0" h="389" w="634">
                  <a:moveTo>
                    <a:pt x="194" y="1"/>
                  </a:moveTo>
                  <a:cubicBezTo>
                    <a:pt x="203" y="126"/>
                    <a:pt x="104" y="201"/>
                    <a:pt x="1" y="273"/>
                  </a:cubicBezTo>
                  <a:cubicBezTo>
                    <a:pt x="246" y="276"/>
                    <a:pt x="267" y="389"/>
                    <a:pt x="577" y="364"/>
                  </a:cubicBezTo>
                  <a:cubicBezTo>
                    <a:pt x="634" y="158"/>
                    <a:pt x="531" y="23"/>
                    <a:pt x="1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7"/>
            <p:cNvSpPr/>
            <p:nvPr/>
          </p:nvSpPr>
          <p:spPr>
            <a:xfrm>
              <a:off x="2546791" y="4737215"/>
              <a:ext cx="14063" cy="4246"/>
            </a:xfrm>
            <a:custGeom>
              <a:rect b="b" l="l" r="r" t="t"/>
              <a:pathLst>
                <a:path extrusionOk="0" h="141" w="394">
                  <a:moveTo>
                    <a:pt x="292" y="24"/>
                  </a:moveTo>
                  <a:cubicBezTo>
                    <a:pt x="241" y="1"/>
                    <a:pt x="1" y="69"/>
                    <a:pt x="100" y="116"/>
                  </a:cubicBezTo>
                  <a:cubicBezTo>
                    <a:pt x="153" y="140"/>
                    <a:pt x="393" y="72"/>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7"/>
            <p:cNvSpPr/>
            <p:nvPr/>
          </p:nvSpPr>
          <p:spPr>
            <a:xfrm>
              <a:off x="1869003" y="4729748"/>
              <a:ext cx="20666" cy="8220"/>
            </a:xfrm>
            <a:custGeom>
              <a:rect b="b" l="l" r="r" t="t"/>
              <a:pathLst>
                <a:path extrusionOk="0" h="273" w="579">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7"/>
            <p:cNvSpPr/>
            <p:nvPr/>
          </p:nvSpPr>
          <p:spPr>
            <a:xfrm>
              <a:off x="4449238" y="4727039"/>
              <a:ext cx="23486" cy="8250"/>
            </a:xfrm>
            <a:custGeom>
              <a:rect b="b" l="l" r="r" t="t"/>
              <a:pathLst>
                <a:path extrusionOk="0" h="274" w="658">
                  <a:moveTo>
                    <a:pt x="412" y="273"/>
                  </a:moveTo>
                  <a:cubicBezTo>
                    <a:pt x="422" y="157"/>
                    <a:pt x="657" y="147"/>
                    <a:pt x="604" y="1"/>
                  </a:cubicBezTo>
                  <a:lnTo>
                    <a:pt x="216" y="1"/>
                  </a:lnTo>
                  <a:cubicBezTo>
                    <a:pt x="1" y="131"/>
                    <a:pt x="10" y="221"/>
                    <a:pt x="412"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7"/>
            <p:cNvSpPr/>
            <p:nvPr/>
          </p:nvSpPr>
          <p:spPr>
            <a:xfrm>
              <a:off x="2708690" y="4729387"/>
              <a:ext cx="6889" cy="6203"/>
            </a:xfrm>
            <a:custGeom>
              <a:rect b="b" l="l" r="r" t="t"/>
              <a:pathLst>
                <a:path extrusionOk="0" h="206" w="193">
                  <a:moveTo>
                    <a:pt x="193" y="104"/>
                  </a:moveTo>
                  <a:cubicBezTo>
                    <a:pt x="193" y="53"/>
                    <a:pt x="36" y="1"/>
                    <a:pt x="1" y="104"/>
                  </a:cubicBezTo>
                  <a:cubicBezTo>
                    <a:pt x="1" y="154"/>
                    <a:pt x="156" y="206"/>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7"/>
            <p:cNvSpPr/>
            <p:nvPr/>
          </p:nvSpPr>
          <p:spPr>
            <a:xfrm>
              <a:off x="2550325" y="4729387"/>
              <a:ext cx="6889" cy="6203"/>
            </a:xfrm>
            <a:custGeom>
              <a:rect b="b" l="l" r="r" t="t"/>
              <a:pathLst>
                <a:path extrusionOk="0" h="206" w="193">
                  <a:moveTo>
                    <a:pt x="193" y="104"/>
                  </a:moveTo>
                  <a:cubicBezTo>
                    <a:pt x="193" y="53"/>
                    <a:pt x="36" y="1"/>
                    <a:pt x="1" y="104"/>
                  </a:cubicBezTo>
                  <a:cubicBezTo>
                    <a:pt x="1" y="154"/>
                    <a:pt x="156" y="206"/>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
            <p:cNvSpPr/>
            <p:nvPr/>
          </p:nvSpPr>
          <p:spPr>
            <a:xfrm>
              <a:off x="8662517" y="4727039"/>
              <a:ext cx="13777" cy="5480"/>
            </a:xfrm>
            <a:custGeom>
              <a:rect b="b" l="l" r="r" t="t"/>
              <a:pathLst>
                <a:path extrusionOk="0" h="182" w="386">
                  <a:moveTo>
                    <a:pt x="385" y="1"/>
                  </a:moveTo>
                  <a:lnTo>
                    <a:pt x="0" y="1"/>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7"/>
            <p:cNvSpPr/>
            <p:nvPr/>
          </p:nvSpPr>
          <p:spPr>
            <a:xfrm>
              <a:off x="2832576" y="4711202"/>
              <a:ext cx="26591" cy="15266"/>
            </a:xfrm>
            <a:custGeom>
              <a:rect b="b" l="l" r="r" t="t"/>
              <a:pathLst>
                <a:path extrusionOk="0" h="507" w="745">
                  <a:moveTo>
                    <a:pt x="1" y="72"/>
                  </a:moveTo>
                  <a:lnTo>
                    <a:pt x="1" y="435"/>
                  </a:lnTo>
                  <a:cubicBezTo>
                    <a:pt x="745" y="507"/>
                    <a:pt x="745" y="0"/>
                    <a:pt x="1" y="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
            <p:cNvSpPr/>
            <p:nvPr/>
          </p:nvSpPr>
          <p:spPr>
            <a:xfrm>
              <a:off x="2912847" y="4703012"/>
              <a:ext cx="37156" cy="15838"/>
            </a:xfrm>
            <a:custGeom>
              <a:rect b="b" l="l" r="r" t="t"/>
              <a:pathLst>
                <a:path extrusionOk="0" h="526" w="1041">
                  <a:moveTo>
                    <a:pt x="836" y="526"/>
                  </a:moveTo>
                  <a:cubicBezTo>
                    <a:pt x="1041" y="1"/>
                    <a:pt x="1" y="488"/>
                    <a:pt x="836" y="5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
            <p:cNvSpPr/>
            <p:nvPr/>
          </p:nvSpPr>
          <p:spPr>
            <a:xfrm>
              <a:off x="7871051" y="4700603"/>
              <a:ext cx="34372" cy="16290"/>
            </a:xfrm>
            <a:custGeom>
              <a:rect b="b" l="l" r="r" t="t"/>
              <a:pathLst>
                <a:path extrusionOk="0" h="541" w="963">
                  <a:moveTo>
                    <a:pt x="0" y="424"/>
                  </a:moveTo>
                  <a:cubicBezTo>
                    <a:pt x="251" y="540"/>
                    <a:pt x="709" y="540"/>
                    <a:pt x="962" y="424"/>
                  </a:cubicBezTo>
                  <a:cubicBezTo>
                    <a:pt x="960" y="0"/>
                    <a:pt x="3" y="0"/>
                    <a:pt x="0" y="4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
            <p:cNvSpPr/>
            <p:nvPr/>
          </p:nvSpPr>
          <p:spPr>
            <a:xfrm>
              <a:off x="7733351" y="4713369"/>
              <a:ext cx="13777" cy="2740"/>
            </a:xfrm>
            <a:custGeom>
              <a:rect b="b" l="l" r="r" t="t"/>
              <a:pathLst>
                <a:path extrusionOk="0" h="91" w="386">
                  <a:moveTo>
                    <a:pt x="386" y="0"/>
                  </a:moveTo>
                  <a:cubicBezTo>
                    <a:pt x="236" y="22"/>
                    <a:pt x="5" y="3"/>
                    <a:pt x="1" y="90"/>
                  </a:cubicBezTo>
                  <a:cubicBezTo>
                    <a:pt x="148" y="71"/>
                    <a:pt x="381" y="89"/>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
            <p:cNvSpPr/>
            <p:nvPr/>
          </p:nvSpPr>
          <p:spPr>
            <a:xfrm>
              <a:off x="8455183" y="4707950"/>
              <a:ext cx="21558" cy="6353"/>
            </a:xfrm>
            <a:custGeom>
              <a:rect b="b" l="l" r="r" t="t"/>
              <a:pathLst>
                <a:path extrusionOk="0" h="211" w="604">
                  <a:moveTo>
                    <a:pt x="604" y="180"/>
                  </a:moveTo>
                  <a:lnTo>
                    <a:pt x="604" y="0"/>
                  </a:lnTo>
                  <a:lnTo>
                    <a:pt x="25" y="0"/>
                  </a:lnTo>
                  <a:cubicBezTo>
                    <a:pt x="0" y="161"/>
                    <a:pt x="215" y="210"/>
                    <a:pt x="604" y="1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7"/>
            <p:cNvSpPr/>
            <p:nvPr/>
          </p:nvSpPr>
          <p:spPr>
            <a:xfrm>
              <a:off x="8538666" y="4701175"/>
              <a:ext cx="13813" cy="7467"/>
            </a:xfrm>
            <a:custGeom>
              <a:rect b="b" l="l" r="r" t="t"/>
              <a:pathLst>
                <a:path extrusionOk="0" h="248" w="387">
                  <a:moveTo>
                    <a:pt x="387" y="134"/>
                  </a:moveTo>
                  <a:cubicBezTo>
                    <a:pt x="170" y="143"/>
                    <a:pt x="88" y="1"/>
                    <a:pt x="2" y="134"/>
                  </a:cubicBezTo>
                  <a:cubicBezTo>
                    <a:pt x="1" y="225"/>
                    <a:pt x="337" y="247"/>
                    <a:pt x="387" y="1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7"/>
            <p:cNvSpPr/>
            <p:nvPr/>
          </p:nvSpPr>
          <p:spPr>
            <a:xfrm>
              <a:off x="3723873" y="4701687"/>
              <a:ext cx="13884" cy="4246"/>
            </a:xfrm>
            <a:custGeom>
              <a:rect b="b" l="l" r="r" t="t"/>
              <a:pathLst>
                <a:path extrusionOk="0" h="141" w="389">
                  <a:moveTo>
                    <a:pt x="289" y="25"/>
                  </a:moveTo>
                  <a:cubicBezTo>
                    <a:pt x="238" y="1"/>
                    <a:pt x="1" y="68"/>
                    <a:pt x="99" y="117"/>
                  </a:cubicBezTo>
                  <a:cubicBezTo>
                    <a:pt x="151" y="140"/>
                    <a:pt x="389" y="72"/>
                    <a:pt x="289"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7"/>
            <p:cNvSpPr/>
            <p:nvPr/>
          </p:nvSpPr>
          <p:spPr>
            <a:xfrm>
              <a:off x="7857202" y="4694220"/>
              <a:ext cx="13884" cy="5510"/>
            </a:xfrm>
            <a:custGeom>
              <a:rect b="b" l="l" r="r" t="t"/>
              <a:pathLst>
                <a:path extrusionOk="0" h="183" w="389">
                  <a:moveTo>
                    <a:pt x="388" y="1"/>
                  </a:moveTo>
                  <a:lnTo>
                    <a:pt x="0" y="1"/>
                  </a:lnTo>
                  <a:lnTo>
                    <a:pt x="0" y="182"/>
                  </a:lnTo>
                  <a:lnTo>
                    <a:pt x="388"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
            <p:cNvSpPr/>
            <p:nvPr/>
          </p:nvSpPr>
          <p:spPr>
            <a:xfrm>
              <a:off x="8007786" y="4691481"/>
              <a:ext cx="21558" cy="6383"/>
            </a:xfrm>
            <a:custGeom>
              <a:rect b="b" l="l" r="r" t="t"/>
              <a:pathLst>
                <a:path extrusionOk="0" h="212" w="604">
                  <a:moveTo>
                    <a:pt x="603" y="182"/>
                  </a:moveTo>
                  <a:lnTo>
                    <a:pt x="603" y="0"/>
                  </a:lnTo>
                  <a:lnTo>
                    <a:pt x="24" y="0"/>
                  </a:lnTo>
                  <a:cubicBezTo>
                    <a:pt x="0" y="163"/>
                    <a:pt x="217" y="212"/>
                    <a:pt x="603"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
            <p:cNvSpPr/>
            <p:nvPr/>
          </p:nvSpPr>
          <p:spPr>
            <a:xfrm>
              <a:off x="7705797" y="4686061"/>
              <a:ext cx="20666" cy="8220"/>
            </a:xfrm>
            <a:custGeom>
              <a:rect b="b" l="l" r="r" t="t"/>
              <a:pathLst>
                <a:path extrusionOk="0" h="273" w="579">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7"/>
            <p:cNvSpPr/>
            <p:nvPr/>
          </p:nvSpPr>
          <p:spPr>
            <a:xfrm>
              <a:off x="7571525" y="4690728"/>
              <a:ext cx="13991" cy="4276"/>
            </a:xfrm>
            <a:custGeom>
              <a:rect b="b" l="l" r="r" t="t"/>
              <a:pathLst>
                <a:path extrusionOk="0" h="142" w="392">
                  <a:moveTo>
                    <a:pt x="290" y="25"/>
                  </a:moveTo>
                  <a:cubicBezTo>
                    <a:pt x="238" y="0"/>
                    <a:pt x="0" y="70"/>
                    <a:pt x="99" y="117"/>
                  </a:cubicBezTo>
                  <a:cubicBezTo>
                    <a:pt x="152" y="141"/>
                    <a:pt x="392"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7"/>
            <p:cNvSpPr/>
            <p:nvPr/>
          </p:nvSpPr>
          <p:spPr>
            <a:xfrm>
              <a:off x="6703856" y="4679317"/>
              <a:ext cx="31481" cy="13911"/>
            </a:xfrm>
            <a:custGeom>
              <a:rect b="b" l="l" r="r" t="t"/>
              <a:pathLst>
                <a:path extrusionOk="0" h="462" w="882">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7"/>
            <p:cNvSpPr/>
            <p:nvPr/>
          </p:nvSpPr>
          <p:spPr>
            <a:xfrm>
              <a:off x="7516773" y="4677480"/>
              <a:ext cx="23878" cy="5811"/>
            </a:xfrm>
            <a:custGeom>
              <a:rect b="b" l="l" r="r" t="t"/>
              <a:pathLst>
                <a:path extrusionOk="0" h="193" w="669">
                  <a:moveTo>
                    <a:pt x="477" y="192"/>
                  </a:moveTo>
                  <a:cubicBezTo>
                    <a:pt x="476" y="102"/>
                    <a:pt x="633" y="85"/>
                    <a:pt x="669" y="11"/>
                  </a:cubicBezTo>
                  <a:cubicBezTo>
                    <a:pt x="366" y="20"/>
                    <a:pt x="0" y="1"/>
                    <a:pt x="92" y="1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7"/>
            <p:cNvSpPr/>
            <p:nvPr/>
          </p:nvSpPr>
          <p:spPr>
            <a:xfrm>
              <a:off x="2639840" y="4677480"/>
              <a:ext cx="7031" cy="6173"/>
            </a:xfrm>
            <a:custGeom>
              <a:rect b="b" l="l" r="r" t="t"/>
              <a:pathLst>
                <a:path extrusionOk="0" h="205" w="197">
                  <a:moveTo>
                    <a:pt x="192" y="102"/>
                  </a:moveTo>
                  <a:cubicBezTo>
                    <a:pt x="196" y="53"/>
                    <a:pt x="38" y="1"/>
                    <a:pt x="0" y="102"/>
                  </a:cubicBezTo>
                  <a:cubicBezTo>
                    <a:pt x="0" y="152"/>
                    <a:pt x="160" y="204"/>
                    <a:pt x="192"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7"/>
            <p:cNvSpPr/>
            <p:nvPr/>
          </p:nvSpPr>
          <p:spPr>
            <a:xfrm>
              <a:off x="8724478" y="4655200"/>
              <a:ext cx="56251" cy="27942"/>
            </a:xfrm>
            <a:custGeom>
              <a:rect b="b" l="l" r="r" t="t"/>
              <a:pathLst>
                <a:path extrusionOk="0" h="928" w="1576">
                  <a:moveTo>
                    <a:pt x="1350" y="25"/>
                  </a:moveTo>
                  <a:cubicBezTo>
                    <a:pt x="337" y="0"/>
                    <a:pt x="143" y="365"/>
                    <a:pt x="0" y="751"/>
                  </a:cubicBezTo>
                  <a:cubicBezTo>
                    <a:pt x="819" y="927"/>
                    <a:pt x="1576" y="606"/>
                    <a:pt x="135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7"/>
            <p:cNvSpPr/>
            <p:nvPr/>
          </p:nvSpPr>
          <p:spPr>
            <a:xfrm>
              <a:off x="7864126" y="4677781"/>
              <a:ext cx="13813" cy="2800"/>
            </a:xfrm>
            <a:custGeom>
              <a:rect b="b" l="l" r="r" t="t"/>
              <a:pathLst>
                <a:path extrusionOk="0" h="93" w="387">
                  <a:moveTo>
                    <a:pt x="386" y="1"/>
                  </a:moveTo>
                  <a:cubicBezTo>
                    <a:pt x="236" y="23"/>
                    <a:pt x="6" y="5"/>
                    <a:pt x="1" y="92"/>
                  </a:cubicBezTo>
                  <a:cubicBezTo>
                    <a:pt x="150" y="71"/>
                    <a:pt x="379" y="90"/>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7"/>
            <p:cNvSpPr/>
            <p:nvPr/>
          </p:nvSpPr>
          <p:spPr>
            <a:xfrm>
              <a:off x="2749985" y="4655952"/>
              <a:ext cx="51183" cy="19120"/>
            </a:xfrm>
            <a:custGeom>
              <a:rect b="b" l="l" r="r" t="t"/>
              <a:pathLst>
                <a:path extrusionOk="0" h="635" w="1434">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7"/>
            <p:cNvSpPr/>
            <p:nvPr/>
          </p:nvSpPr>
          <p:spPr>
            <a:xfrm>
              <a:off x="1998886" y="4666882"/>
              <a:ext cx="23450" cy="8190"/>
            </a:xfrm>
            <a:custGeom>
              <a:rect b="b" l="l" r="r" t="t"/>
              <a:pathLst>
                <a:path extrusionOk="0" h="272" w="657">
                  <a:moveTo>
                    <a:pt x="411" y="272"/>
                  </a:moveTo>
                  <a:cubicBezTo>
                    <a:pt x="420" y="157"/>
                    <a:pt x="656" y="146"/>
                    <a:pt x="603" y="0"/>
                  </a:cubicBezTo>
                  <a:lnTo>
                    <a:pt x="218" y="0"/>
                  </a:lnTo>
                  <a:cubicBezTo>
                    <a:pt x="1" y="131"/>
                    <a:pt x="9" y="223"/>
                    <a:pt x="411"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7"/>
            <p:cNvSpPr/>
            <p:nvPr/>
          </p:nvSpPr>
          <p:spPr>
            <a:xfrm>
              <a:off x="5533984" y="4660649"/>
              <a:ext cx="14206" cy="4276"/>
            </a:xfrm>
            <a:custGeom>
              <a:rect b="b" l="l" r="r" t="t"/>
              <a:pathLst>
                <a:path extrusionOk="0" h="142" w="398">
                  <a:moveTo>
                    <a:pt x="103" y="117"/>
                  </a:moveTo>
                  <a:cubicBezTo>
                    <a:pt x="156" y="142"/>
                    <a:pt x="398" y="73"/>
                    <a:pt x="295" y="26"/>
                  </a:cubicBezTo>
                  <a:cubicBezTo>
                    <a:pt x="242" y="1"/>
                    <a:pt x="1" y="70"/>
                    <a:pt x="103"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7"/>
            <p:cNvSpPr/>
            <p:nvPr/>
          </p:nvSpPr>
          <p:spPr>
            <a:xfrm>
              <a:off x="1603849" y="4660649"/>
              <a:ext cx="13991" cy="4276"/>
            </a:xfrm>
            <a:custGeom>
              <a:rect b="b" l="l" r="r" t="t"/>
              <a:pathLst>
                <a:path extrusionOk="0" h="142" w="392">
                  <a:moveTo>
                    <a:pt x="99" y="117"/>
                  </a:moveTo>
                  <a:cubicBezTo>
                    <a:pt x="155" y="142"/>
                    <a:pt x="391" y="73"/>
                    <a:pt x="293" y="26"/>
                  </a:cubicBezTo>
                  <a:cubicBezTo>
                    <a:pt x="240" y="1"/>
                    <a:pt x="1" y="70"/>
                    <a:pt x="99"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7"/>
            <p:cNvSpPr/>
            <p:nvPr/>
          </p:nvSpPr>
          <p:spPr>
            <a:xfrm>
              <a:off x="7770971" y="4652460"/>
              <a:ext cx="14063" cy="4246"/>
            </a:xfrm>
            <a:custGeom>
              <a:rect b="b" l="l" r="r" t="t"/>
              <a:pathLst>
                <a:path extrusionOk="0" h="141" w="394">
                  <a:moveTo>
                    <a:pt x="294" y="25"/>
                  </a:moveTo>
                  <a:cubicBezTo>
                    <a:pt x="240" y="0"/>
                    <a:pt x="0" y="69"/>
                    <a:pt x="102" y="116"/>
                  </a:cubicBezTo>
                  <a:cubicBezTo>
                    <a:pt x="156" y="141"/>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
            <p:cNvSpPr/>
            <p:nvPr/>
          </p:nvSpPr>
          <p:spPr>
            <a:xfrm>
              <a:off x="4234266" y="4644060"/>
              <a:ext cx="39761" cy="15808"/>
            </a:xfrm>
            <a:custGeom>
              <a:rect b="b" l="l" r="r" t="t"/>
              <a:pathLst>
                <a:path extrusionOk="0" h="525" w="1114">
                  <a:moveTo>
                    <a:pt x="650" y="304"/>
                  </a:moveTo>
                  <a:cubicBezTo>
                    <a:pt x="1113" y="1"/>
                    <a:pt x="1" y="524"/>
                    <a:pt x="650" y="3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
            <p:cNvSpPr/>
            <p:nvPr/>
          </p:nvSpPr>
          <p:spPr>
            <a:xfrm>
              <a:off x="943728" y="4641019"/>
              <a:ext cx="31802" cy="16139"/>
            </a:xfrm>
            <a:custGeom>
              <a:rect b="b" l="l" r="r" t="t"/>
              <a:pathLst>
                <a:path extrusionOk="0" h="536" w="891">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
            <p:cNvSpPr/>
            <p:nvPr/>
          </p:nvSpPr>
          <p:spPr>
            <a:xfrm>
              <a:off x="870952" y="4639543"/>
              <a:ext cx="13777" cy="5450"/>
            </a:xfrm>
            <a:custGeom>
              <a:rect b="b" l="l" r="r" t="t"/>
              <a:pathLst>
                <a:path extrusionOk="0" h="181" w="386">
                  <a:moveTo>
                    <a:pt x="1" y="181"/>
                  </a:moveTo>
                  <a:lnTo>
                    <a:pt x="386" y="181"/>
                  </a:lnTo>
                  <a:lnTo>
                    <a:pt x="386"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
            <p:cNvSpPr/>
            <p:nvPr/>
          </p:nvSpPr>
          <p:spPr>
            <a:xfrm>
              <a:off x="8366560" y="4631354"/>
              <a:ext cx="22593" cy="11773"/>
            </a:xfrm>
            <a:custGeom>
              <a:rect b="b" l="l" r="r" t="t"/>
              <a:pathLst>
                <a:path extrusionOk="0" h="391" w="633">
                  <a:moveTo>
                    <a:pt x="193" y="0"/>
                  </a:moveTo>
                  <a:cubicBezTo>
                    <a:pt x="203" y="124"/>
                    <a:pt x="104" y="198"/>
                    <a:pt x="1" y="273"/>
                  </a:cubicBezTo>
                  <a:cubicBezTo>
                    <a:pt x="249" y="277"/>
                    <a:pt x="270" y="390"/>
                    <a:pt x="578" y="364"/>
                  </a:cubicBezTo>
                  <a:cubicBezTo>
                    <a:pt x="632" y="157"/>
                    <a:pt x="532" y="21"/>
                    <a:pt x="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7"/>
            <p:cNvSpPr/>
            <p:nvPr/>
          </p:nvSpPr>
          <p:spPr>
            <a:xfrm>
              <a:off x="7185731" y="4631354"/>
              <a:ext cx="31374" cy="13429"/>
            </a:xfrm>
            <a:custGeom>
              <a:rect b="b" l="l" r="r" t="t"/>
              <a:pathLst>
                <a:path extrusionOk="0" h="446" w="879">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7"/>
            <p:cNvSpPr/>
            <p:nvPr/>
          </p:nvSpPr>
          <p:spPr>
            <a:xfrm>
              <a:off x="3747965" y="4636442"/>
              <a:ext cx="7031" cy="6203"/>
            </a:xfrm>
            <a:custGeom>
              <a:rect b="b" l="l" r="r" t="t"/>
              <a:pathLst>
                <a:path extrusionOk="0" h="206" w="197">
                  <a:moveTo>
                    <a:pt x="194" y="104"/>
                  </a:moveTo>
                  <a:cubicBezTo>
                    <a:pt x="197" y="53"/>
                    <a:pt x="39" y="1"/>
                    <a:pt x="5" y="104"/>
                  </a:cubicBezTo>
                  <a:cubicBezTo>
                    <a:pt x="1" y="152"/>
                    <a:pt x="160" y="206"/>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7"/>
            <p:cNvSpPr/>
            <p:nvPr/>
          </p:nvSpPr>
          <p:spPr>
            <a:xfrm>
              <a:off x="3331191" y="4624609"/>
              <a:ext cx="31445" cy="13911"/>
            </a:xfrm>
            <a:custGeom>
              <a:rect b="b" l="l" r="r" t="t"/>
              <a:pathLst>
                <a:path extrusionOk="0" h="462" w="881">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
            <p:cNvSpPr/>
            <p:nvPr/>
          </p:nvSpPr>
          <p:spPr>
            <a:xfrm>
              <a:off x="4828642" y="4625874"/>
              <a:ext cx="13777" cy="5510"/>
            </a:xfrm>
            <a:custGeom>
              <a:rect b="b" l="l" r="r" t="t"/>
              <a:pathLst>
                <a:path extrusionOk="0" h="183" w="386">
                  <a:moveTo>
                    <a:pt x="385" y="1"/>
                  </a:moveTo>
                  <a:lnTo>
                    <a:pt x="0" y="1"/>
                  </a:lnTo>
                  <a:lnTo>
                    <a:pt x="0" y="182"/>
                  </a:lnTo>
                  <a:lnTo>
                    <a:pt x="385"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
            <p:cNvSpPr/>
            <p:nvPr/>
          </p:nvSpPr>
          <p:spPr>
            <a:xfrm>
              <a:off x="3892552" y="4622773"/>
              <a:ext cx="6889" cy="6233"/>
            </a:xfrm>
            <a:custGeom>
              <a:rect b="b" l="l" r="r" t="t"/>
              <a:pathLst>
                <a:path extrusionOk="0" h="207" w="193">
                  <a:moveTo>
                    <a:pt x="192" y="104"/>
                  </a:moveTo>
                  <a:cubicBezTo>
                    <a:pt x="192" y="53"/>
                    <a:pt x="38" y="0"/>
                    <a:pt x="0" y="104"/>
                  </a:cubicBezTo>
                  <a:cubicBezTo>
                    <a:pt x="0" y="153"/>
                    <a:pt x="158" y="207"/>
                    <a:pt x="192"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7"/>
            <p:cNvSpPr/>
            <p:nvPr/>
          </p:nvSpPr>
          <p:spPr>
            <a:xfrm>
              <a:off x="2385179" y="4625874"/>
              <a:ext cx="13813" cy="2740"/>
            </a:xfrm>
            <a:custGeom>
              <a:rect b="b" l="l" r="r" t="t"/>
              <a:pathLst>
                <a:path extrusionOk="0" h="91" w="387">
                  <a:moveTo>
                    <a:pt x="387" y="1"/>
                  </a:moveTo>
                  <a:cubicBezTo>
                    <a:pt x="237" y="21"/>
                    <a:pt x="6" y="2"/>
                    <a:pt x="0" y="91"/>
                  </a:cubicBezTo>
                  <a:cubicBezTo>
                    <a:pt x="149" y="71"/>
                    <a:pt x="379" y="89"/>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7"/>
            <p:cNvSpPr/>
            <p:nvPr/>
          </p:nvSpPr>
          <p:spPr>
            <a:xfrm>
              <a:off x="5465171" y="4622381"/>
              <a:ext cx="14134" cy="4276"/>
            </a:xfrm>
            <a:custGeom>
              <a:rect b="b" l="l" r="r" t="t"/>
              <a:pathLst>
                <a:path extrusionOk="0" h="142" w="396">
                  <a:moveTo>
                    <a:pt x="293" y="25"/>
                  </a:moveTo>
                  <a:cubicBezTo>
                    <a:pt x="238" y="0"/>
                    <a:pt x="1" y="70"/>
                    <a:pt x="101" y="117"/>
                  </a:cubicBezTo>
                  <a:cubicBezTo>
                    <a:pt x="156" y="141"/>
                    <a:pt x="395"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
            <p:cNvSpPr/>
            <p:nvPr/>
          </p:nvSpPr>
          <p:spPr>
            <a:xfrm>
              <a:off x="6687081" y="4620424"/>
              <a:ext cx="13742" cy="2770"/>
            </a:xfrm>
            <a:custGeom>
              <a:rect b="b" l="l" r="r" t="t"/>
              <a:pathLst>
                <a:path extrusionOk="0" h="92" w="385">
                  <a:moveTo>
                    <a:pt x="385" y="0"/>
                  </a:moveTo>
                  <a:cubicBezTo>
                    <a:pt x="236" y="21"/>
                    <a:pt x="6" y="3"/>
                    <a:pt x="1" y="92"/>
                  </a:cubicBezTo>
                  <a:cubicBezTo>
                    <a:pt x="151" y="69"/>
                    <a:pt x="379"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
            <p:cNvSpPr/>
            <p:nvPr/>
          </p:nvSpPr>
          <p:spPr>
            <a:xfrm>
              <a:off x="2488400" y="4619973"/>
              <a:ext cx="20702" cy="3704"/>
            </a:xfrm>
            <a:custGeom>
              <a:rect b="b" l="l" r="r" t="t"/>
              <a:pathLst>
                <a:path extrusionOk="0" h="123" w="580">
                  <a:moveTo>
                    <a:pt x="579" y="15"/>
                  </a:moveTo>
                  <a:cubicBezTo>
                    <a:pt x="352" y="31"/>
                    <a:pt x="32" y="1"/>
                    <a:pt x="1" y="107"/>
                  </a:cubicBezTo>
                  <a:cubicBezTo>
                    <a:pt x="227" y="91"/>
                    <a:pt x="547" y="122"/>
                    <a:pt x="579" y="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7"/>
            <p:cNvSpPr/>
            <p:nvPr/>
          </p:nvSpPr>
          <p:spPr>
            <a:xfrm>
              <a:off x="2402311" y="4619642"/>
              <a:ext cx="13991" cy="4276"/>
            </a:xfrm>
            <a:custGeom>
              <a:rect b="b" l="l" r="r" t="t"/>
              <a:pathLst>
                <a:path extrusionOk="0" h="142" w="392">
                  <a:moveTo>
                    <a:pt x="292" y="26"/>
                  </a:moveTo>
                  <a:cubicBezTo>
                    <a:pt x="238" y="0"/>
                    <a:pt x="1" y="71"/>
                    <a:pt x="100" y="118"/>
                  </a:cubicBezTo>
                  <a:cubicBezTo>
                    <a:pt x="152" y="141"/>
                    <a:pt x="391" y="72"/>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7"/>
            <p:cNvSpPr/>
            <p:nvPr/>
          </p:nvSpPr>
          <p:spPr>
            <a:xfrm>
              <a:off x="1400762" y="4617353"/>
              <a:ext cx="7031" cy="6203"/>
            </a:xfrm>
            <a:custGeom>
              <a:rect b="b" l="l" r="r" t="t"/>
              <a:pathLst>
                <a:path extrusionOk="0" h="206" w="197">
                  <a:moveTo>
                    <a:pt x="195" y="102"/>
                  </a:moveTo>
                  <a:cubicBezTo>
                    <a:pt x="197" y="53"/>
                    <a:pt x="40" y="0"/>
                    <a:pt x="5" y="102"/>
                  </a:cubicBezTo>
                  <a:cubicBezTo>
                    <a:pt x="1" y="152"/>
                    <a:pt x="160" y="205"/>
                    <a:pt x="195"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7"/>
            <p:cNvSpPr/>
            <p:nvPr/>
          </p:nvSpPr>
          <p:spPr>
            <a:xfrm>
              <a:off x="5475664" y="4612205"/>
              <a:ext cx="14991" cy="9214"/>
            </a:xfrm>
            <a:custGeom>
              <a:rect b="b" l="l" r="r" t="t"/>
              <a:pathLst>
                <a:path extrusionOk="0" h="306" w="420">
                  <a:moveTo>
                    <a:pt x="387" y="273"/>
                  </a:moveTo>
                  <a:cubicBezTo>
                    <a:pt x="358" y="166"/>
                    <a:pt x="420" y="16"/>
                    <a:pt x="195" y="0"/>
                  </a:cubicBezTo>
                  <a:cubicBezTo>
                    <a:pt x="182" y="56"/>
                    <a:pt x="165" y="109"/>
                    <a:pt x="1" y="93"/>
                  </a:cubicBezTo>
                  <a:cubicBezTo>
                    <a:pt x="23" y="201"/>
                    <a:pt x="61" y="306"/>
                    <a:pt x="387"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7"/>
            <p:cNvSpPr/>
            <p:nvPr/>
          </p:nvSpPr>
          <p:spPr>
            <a:xfrm>
              <a:off x="5273612" y="4608501"/>
              <a:ext cx="39761" cy="15808"/>
            </a:xfrm>
            <a:custGeom>
              <a:rect b="b" l="l" r="r" t="t"/>
              <a:pathLst>
                <a:path extrusionOk="0" h="525" w="1114">
                  <a:moveTo>
                    <a:pt x="648" y="305"/>
                  </a:moveTo>
                  <a:cubicBezTo>
                    <a:pt x="1114" y="1"/>
                    <a:pt x="0" y="524"/>
                    <a:pt x="648" y="3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7"/>
            <p:cNvSpPr/>
            <p:nvPr/>
          </p:nvSpPr>
          <p:spPr>
            <a:xfrm>
              <a:off x="7743274" y="4603985"/>
              <a:ext cx="28233" cy="13700"/>
            </a:xfrm>
            <a:custGeom>
              <a:rect b="b" l="l" r="r" t="t"/>
              <a:pathLst>
                <a:path extrusionOk="0" h="455" w="791">
                  <a:moveTo>
                    <a:pt x="494" y="455"/>
                  </a:moveTo>
                  <a:cubicBezTo>
                    <a:pt x="755" y="340"/>
                    <a:pt x="791" y="10"/>
                    <a:pt x="301" y="1"/>
                  </a:cubicBezTo>
                  <a:cubicBezTo>
                    <a:pt x="39" y="115"/>
                    <a:pt x="1" y="446"/>
                    <a:pt x="494"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7"/>
            <p:cNvSpPr/>
            <p:nvPr/>
          </p:nvSpPr>
          <p:spPr>
            <a:xfrm>
              <a:off x="6817891" y="4612175"/>
              <a:ext cx="13777" cy="2770"/>
            </a:xfrm>
            <a:custGeom>
              <a:rect b="b" l="l" r="r" t="t"/>
              <a:pathLst>
                <a:path extrusionOk="0" h="92" w="386">
                  <a:moveTo>
                    <a:pt x="0" y="91"/>
                  </a:moveTo>
                  <a:cubicBezTo>
                    <a:pt x="150" y="72"/>
                    <a:pt x="382" y="89"/>
                    <a:pt x="385" y="0"/>
                  </a:cubicBezTo>
                  <a:cubicBezTo>
                    <a:pt x="236" y="22"/>
                    <a:pt x="8" y="4"/>
                    <a:pt x="0" y="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7"/>
            <p:cNvSpPr/>
            <p:nvPr/>
          </p:nvSpPr>
          <p:spPr>
            <a:xfrm>
              <a:off x="5802922" y="4609104"/>
              <a:ext cx="23843" cy="5841"/>
            </a:xfrm>
            <a:custGeom>
              <a:rect b="b" l="l" r="r" t="t"/>
              <a:pathLst>
                <a:path extrusionOk="0" h="194" w="668">
                  <a:moveTo>
                    <a:pt x="88" y="193"/>
                  </a:moveTo>
                  <a:lnTo>
                    <a:pt x="473" y="193"/>
                  </a:lnTo>
                  <a:cubicBezTo>
                    <a:pt x="473" y="102"/>
                    <a:pt x="631" y="86"/>
                    <a:pt x="667" y="13"/>
                  </a:cubicBezTo>
                  <a:cubicBezTo>
                    <a:pt x="363" y="21"/>
                    <a:pt x="0" y="0"/>
                    <a:pt x="88" y="1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7"/>
            <p:cNvSpPr/>
            <p:nvPr/>
          </p:nvSpPr>
          <p:spPr>
            <a:xfrm>
              <a:off x="8204983" y="4606394"/>
              <a:ext cx="23985" cy="5871"/>
            </a:xfrm>
            <a:custGeom>
              <a:rect b="b" l="l" r="r" t="t"/>
              <a:pathLst>
                <a:path extrusionOk="0" h="195" w="672">
                  <a:moveTo>
                    <a:pt x="477" y="195"/>
                  </a:moveTo>
                  <a:cubicBezTo>
                    <a:pt x="476" y="103"/>
                    <a:pt x="634" y="86"/>
                    <a:pt x="672" y="13"/>
                  </a:cubicBezTo>
                  <a:cubicBezTo>
                    <a:pt x="366" y="21"/>
                    <a:pt x="1" y="0"/>
                    <a:pt x="91"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7"/>
            <p:cNvSpPr/>
            <p:nvPr/>
          </p:nvSpPr>
          <p:spPr>
            <a:xfrm>
              <a:off x="8251062" y="4594170"/>
              <a:ext cx="21987" cy="16199"/>
            </a:xfrm>
            <a:custGeom>
              <a:rect b="b" l="l" r="r" t="t"/>
              <a:pathLst>
                <a:path extrusionOk="0" h="538" w="616">
                  <a:moveTo>
                    <a:pt x="344" y="509"/>
                  </a:moveTo>
                  <a:cubicBezTo>
                    <a:pt x="404" y="387"/>
                    <a:pt x="616" y="334"/>
                    <a:pt x="536" y="145"/>
                  </a:cubicBezTo>
                  <a:cubicBezTo>
                    <a:pt x="1" y="0"/>
                    <a:pt x="6" y="538"/>
                    <a:pt x="344" y="5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7"/>
            <p:cNvSpPr/>
            <p:nvPr/>
          </p:nvSpPr>
          <p:spPr>
            <a:xfrm>
              <a:off x="8160119" y="4603985"/>
              <a:ext cx="13777" cy="5540"/>
            </a:xfrm>
            <a:custGeom>
              <a:rect b="b" l="l" r="r" t="t"/>
              <a:pathLst>
                <a:path extrusionOk="0" h="184" w="386">
                  <a:moveTo>
                    <a:pt x="386" y="1"/>
                  </a:moveTo>
                  <a:lnTo>
                    <a:pt x="1" y="1"/>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
            <p:cNvSpPr/>
            <p:nvPr/>
          </p:nvSpPr>
          <p:spPr>
            <a:xfrm>
              <a:off x="8562580" y="4603232"/>
              <a:ext cx="14099" cy="4246"/>
            </a:xfrm>
            <a:custGeom>
              <a:rect b="b" l="l" r="r" t="t"/>
              <a:pathLst>
                <a:path extrusionOk="0" h="141" w="395">
                  <a:moveTo>
                    <a:pt x="293" y="26"/>
                  </a:moveTo>
                  <a:cubicBezTo>
                    <a:pt x="239" y="1"/>
                    <a:pt x="0" y="69"/>
                    <a:pt x="101" y="117"/>
                  </a:cubicBezTo>
                  <a:cubicBezTo>
                    <a:pt x="154" y="140"/>
                    <a:pt x="394"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
            <p:cNvSpPr/>
            <p:nvPr/>
          </p:nvSpPr>
          <p:spPr>
            <a:xfrm>
              <a:off x="6329234" y="4598355"/>
              <a:ext cx="23807" cy="6052"/>
            </a:xfrm>
            <a:custGeom>
              <a:rect b="b" l="l" r="r" t="t"/>
              <a:pathLst>
                <a:path extrusionOk="0" h="201" w="667">
                  <a:moveTo>
                    <a:pt x="576" y="6"/>
                  </a:moveTo>
                  <a:cubicBezTo>
                    <a:pt x="246" y="1"/>
                    <a:pt x="84" y="77"/>
                    <a:pt x="1" y="188"/>
                  </a:cubicBezTo>
                  <a:cubicBezTo>
                    <a:pt x="302" y="178"/>
                    <a:pt x="666" y="201"/>
                    <a:pt x="576"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7"/>
            <p:cNvSpPr/>
            <p:nvPr/>
          </p:nvSpPr>
          <p:spPr>
            <a:xfrm>
              <a:off x="5699238" y="4600493"/>
              <a:ext cx="14063" cy="4306"/>
            </a:xfrm>
            <a:custGeom>
              <a:rect b="b" l="l" r="r" t="t"/>
              <a:pathLst>
                <a:path extrusionOk="0" h="143" w="394">
                  <a:moveTo>
                    <a:pt x="295" y="25"/>
                  </a:moveTo>
                  <a:cubicBezTo>
                    <a:pt x="242" y="0"/>
                    <a:pt x="1" y="68"/>
                    <a:pt x="101" y="117"/>
                  </a:cubicBezTo>
                  <a:cubicBezTo>
                    <a:pt x="154" y="143"/>
                    <a:pt x="394" y="73"/>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7"/>
            <p:cNvSpPr/>
            <p:nvPr/>
          </p:nvSpPr>
          <p:spPr>
            <a:xfrm>
              <a:off x="3765061" y="4600493"/>
              <a:ext cx="14134" cy="4306"/>
            </a:xfrm>
            <a:custGeom>
              <a:rect b="b" l="l" r="r" t="t"/>
              <a:pathLst>
                <a:path extrusionOk="0" h="143" w="396">
                  <a:moveTo>
                    <a:pt x="296" y="25"/>
                  </a:moveTo>
                  <a:cubicBezTo>
                    <a:pt x="242" y="0"/>
                    <a:pt x="1" y="68"/>
                    <a:pt x="100" y="117"/>
                  </a:cubicBezTo>
                  <a:cubicBezTo>
                    <a:pt x="154" y="143"/>
                    <a:pt x="395" y="73"/>
                    <a:pt x="296"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
            <p:cNvSpPr/>
            <p:nvPr/>
          </p:nvSpPr>
          <p:spPr>
            <a:xfrm>
              <a:off x="8043050" y="4595224"/>
              <a:ext cx="13813" cy="6745"/>
            </a:xfrm>
            <a:custGeom>
              <a:rect b="b" l="l" r="r" t="t"/>
              <a:pathLst>
                <a:path extrusionOk="0" h="224" w="387">
                  <a:moveTo>
                    <a:pt x="387" y="110"/>
                  </a:moveTo>
                  <a:cubicBezTo>
                    <a:pt x="346" y="0"/>
                    <a:pt x="174" y="54"/>
                    <a:pt x="0" y="110"/>
                  </a:cubicBezTo>
                  <a:cubicBezTo>
                    <a:pt x="2" y="201"/>
                    <a:pt x="339" y="224"/>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
            <p:cNvSpPr/>
            <p:nvPr/>
          </p:nvSpPr>
          <p:spPr>
            <a:xfrm>
              <a:off x="6818891" y="4588359"/>
              <a:ext cx="65282" cy="12917"/>
            </a:xfrm>
            <a:custGeom>
              <a:rect b="b" l="l" r="r" t="t"/>
              <a:pathLst>
                <a:path extrusionOk="0" h="429" w="1829">
                  <a:moveTo>
                    <a:pt x="1129" y="428"/>
                  </a:moveTo>
                  <a:cubicBezTo>
                    <a:pt x="1828" y="0"/>
                    <a:pt x="1" y="308"/>
                    <a:pt x="1129" y="4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
            <p:cNvSpPr/>
            <p:nvPr/>
          </p:nvSpPr>
          <p:spPr>
            <a:xfrm>
              <a:off x="8101477" y="4592303"/>
              <a:ext cx="14063" cy="4276"/>
            </a:xfrm>
            <a:custGeom>
              <a:rect b="b" l="l" r="r" t="t"/>
              <a:pathLst>
                <a:path extrusionOk="0" h="142" w="394">
                  <a:moveTo>
                    <a:pt x="293" y="26"/>
                  </a:moveTo>
                  <a:cubicBezTo>
                    <a:pt x="238" y="1"/>
                    <a:pt x="0" y="70"/>
                    <a:pt x="98" y="117"/>
                  </a:cubicBezTo>
                  <a:cubicBezTo>
                    <a:pt x="153" y="142"/>
                    <a:pt x="393"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7"/>
            <p:cNvSpPr/>
            <p:nvPr/>
          </p:nvSpPr>
          <p:spPr>
            <a:xfrm>
              <a:off x="5131452" y="4587606"/>
              <a:ext cx="13777" cy="5480"/>
            </a:xfrm>
            <a:custGeom>
              <a:rect b="b" l="l" r="r" t="t"/>
              <a:pathLst>
                <a:path extrusionOk="0" h="182" w="386">
                  <a:moveTo>
                    <a:pt x="386" y="0"/>
                  </a:moveTo>
                  <a:lnTo>
                    <a:pt x="1" y="0"/>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7"/>
            <p:cNvSpPr/>
            <p:nvPr/>
          </p:nvSpPr>
          <p:spPr>
            <a:xfrm>
              <a:off x="48255" y="4589533"/>
              <a:ext cx="13991" cy="4306"/>
            </a:xfrm>
            <a:custGeom>
              <a:rect b="b" l="l" r="r" t="t"/>
              <a:pathLst>
                <a:path extrusionOk="0" h="143" w="392">
                  <a:moveTo>
                    <a:pt x="292" y="26"/>
                  </a:moveTo>
                  <a:cubicBezTo>
                    <a:pt x="240" y="0"/>
                    <a:pt x="1" y="71"/>
                    <a:pt x="102" y="116"/>
                  </a:cubicBezTo>
                  <a:cubicBezTo>
                    <a:pt x="154" y="142"/>
                    <a:pt x="391"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7"/>
            <p:cNvSpPr/>
            <p:nvPr/>
          </p:nvSpPr>
          <p:spPr>
            <a:xfrm>
              <a:off x="1144388" y="4576707"/>
              <a:ext cx="24378" cy="11321"/>
            </a:xfrm>
            <a:custGeom>
              <a:rect b="b" l="l" r="r" t="t"/>
              <a:pathLst>
                <a:path extrusionOk="0" h="376" w="683">
                  <a:moveTo>
                    <a:pt x="630" y="362"/>
                  </a:moveTo>
                  <a:cubicBezTo>
                    <a:pt x="682" y="156"/>
                    <a:pt x="584" y="22"/>
                    <a:pt x="245" y="1"/>
                  </a:cubicBezTo>
                  <a:cubicBezTo>
                    <a:pt x="1" y="105"/>
                    <a:pt x="89" y="375"/>
                    <a:pt x="630"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7"/>
            <p:cNvSpPr/>
            <p:nvPr/>
          </p:nvSpPr>
          <p:spPr>
            <a:xfrm>
              <a:off x="5379332" y="4567644"/>
              <a:ext cx="27590" cy="17223"/>
            </a:xfrm>
            <a:custGeom>
              <a:rect b="b" l="l" r="r" t="t"/>
              <a:pathLst>
                <a:path extrusionOk="0" h="572" w="773">
                  <a:moveTo>
                    <a:pt x="773" y="572"/>
                  </a:moveTo>
                  <a:lnTo>
                    <a:pt x="773" y="29"/>
                  </a:lnTo>
                  <a:cubicBezTo>
                    <a:pt x="63" y="0"/>
                    <a:pt x="188" y="360"/>
                    <a:pt x="0" y="5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7"/>
            <p:cNvSpPr/>
            <p:nvPr/>
          </p:nvSpPr>
          <p:spPr>
            <a:xfrm>
              <a:off x="4000270" y="4572973"/>
              <a:ext cx="39761" cy="15808"/>
            </a:xfrm>
            <a:custGeom>
              <a:rect b="b" l="l" r="r" t="t"/>
              <a:pathLst>
                <a:path extrusionOk="0" h="525" w="1114">
                  <a:moveTo>
                    <a:pt x="646" y="303"/>
                  </a:moveTo>
                  <a:cubicBezTo>
                    <a:pt x="1114" y="1"/>
                    <a:pt x="0" y="524"/>
                    <a:pt x="646" y="3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
            <p:cNvSpPr/>
            <p:nvPr/>
          </p:nvSpPr>
          <p:spPr>
            <a:xfrm>
              <a:off x="852892" y="4568487"/>
              <a:ext cx="43973" cy="19030"/>
            </a:xfrm>
            <a:custGeom>
              <a:rect b="b" l="l" r="r" t="t"/>
              <a:pathLst>
                <a:path extrusionOk="0" h="632" w="1232">
                  <a:moveTo>
                    <a:pt x="696" y="544"/>
                  </a:moveTo>
                  <a:cubicBezTo>
                    <a:pt x="567" y="207"/>
                    <a:pt x="1231" y="13"/>
                    <a:pt x="312" y="1"/>
                  </a:cubicBezTo>
                  <a:cubicBezTo>
                    <a:pt x="430" y="187"/>
                    <a:pt x="0" y="631"/>
                    <a:pt x="696" y="5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
            <p:cNvSpPr/>
            <p:nvPr/>
          </p:nvSpPr>
          <p:spPr>
            <a:xfrm>
              <a:off x="3104298" y="4578634"/>
              <a:ext cx="14063" cy="4246"/>
            </a:xfrm>
            <a:custGeom>
              <a:rect b="b" l="l" r="r" t="t"/>
              <a:pathLst>
                <a:path extrusionOk="0" h="141" w="394">
                  <a:moveTo>
                    <a:pt x="102" y="115"/>
                  </a:moveTo>
                  <a:cubicBezTo>
                    <a:pt x="156" y="140"/>
                    <a:pt x="393" y="71"/>
                    <a:pt x="294" y="24"/>
                  </a:cubicBezTo>
                  <a:cubicBezTo>
                    <a:pt x="242" y="1"/>
                    <a:pt x="0" y="68"/>
                    <a:pt x="102"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7"/>
            <p:cNvSpPr/>
            <p:nvPr/>
          </p:nvSpPr>
          <p:spPr>
            <a:xfrm>
              <a:off x="709018" y="4578664"/>
              <a:ext cx="13991" cy="4246"/>
            </a:xfrm>
            <a:custGeom>
              <a:rect b="b" l="l" r="r" t="t"/>
              <a:pathLst>
                <a:path extrusionOk="0" h="141" w="392">
                  <a:moveTo>
                    <a:pt x="294" y="26"/>
                  </a:moveTo>
                  <a:cubicBezTo>
                    <a:pt x="239" y="1"/>
                    <a:pt x="0" y="67"/>
                    <a:pt x="99" y="117"/>
                  </a:cubicBezTo>
                  <a:cubicBezTo>
                    <a:pt x="152" y="141"/>
                    <a:pt x="392" y="71"/>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7"/>
            <p:cNvSpPr/>
            <p:nvPr/>
          </p:nvSpPr>
          <p:spPr>
            <a:xfrm>
              <a:off x="3971574" y="4573184"/>
              <a:ext cx="14027" cy="4215"/>
            </a:xfrm>
            <a:custGeom>
              <a:rect b="b" l="l" r="r" t="t"/>
              <a:pathLst>
                <a:path extrusionOk="0" h="140" w="393">
                  <a:moveTo>
                    <a:pt x="294" y="25"/>
                  </a:moveTo>
                  <a:cubicBezTo>
                    <a:pt x="240" y="0"/>
                    <a:pt x="0" y="68"/>
                    <a:pt x="102" y="116"/>
                  </a:cubicBezTo>
                  <a:cubicBezTo>
                    <a:pt x="154" y="140"/>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7"/>
            <p:cNvSpPr/>
            <p:nvPr/>
          </p:nvSpPr>
          <p:spPr>
            <a:xfrm>
              <a:off x="309769" y="4573184"/>
              <a:ext cx="14063" cy="4215"/>
            </a:xfrm>
            <a:custGeom>
              <a:rect b="b" l="l" r="r" t="t"/>
              <a:pathLst>
                <a:path extrusionOk="0" h="140" w="394">
                  <a:moveTo>
                    <a:pt x="295" y="25"/>
                  </a:moveTo>
                  <a:cubicBezTo>
                    <a:pt x="241" y="0"/>
                    <a:pt x="1" y="68"/>
                    <a:pt x="101" y="116"/>
                  </a:cubicBezTo>
                  <a:cubicBezTo>
                    <a:pt x="154" y="140"/>
                    <a:pt x="394"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7"/>
            <p:cNvSpPr/>
            <p:nvPr/>
          </p:nvSpPr>
          <p:spPr>
            <a:xfrm>
              <a:off x="6029637" y="4570414"/>
              <a:ext cx="14099" cy="4336"/>
            </a:xfrm>
            <a:custGeom>
              <a:rect b="b" l="l" r="r" t="t"/>
              <a:pathLst>
                <a:path extrusionOk="0" h="144" w="395">
                  <a:moveTo>
                    <a:pt x="101" y="117"/>
                  </a:moveTo>
                  <a:cubicBezTo>
                    <a:pt x="153" y="143"/>
                    <a:pt x="394" y="73"/>
                    <a:pt x="294" y="27"/>
                  </a:cubicBezTo>
                  <a:cubicBezTo>
                    <a:pt x="242" y="1"/>
                    <a:pt x="0" y="71"/>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7"/>
            <p:cNvSpPr/>
            <p:nvPr/>
          </p:nvSpPr>
          <p:spPr>
            <a:xfrm>
              <a:off x="3361386" y="4562194"/>
              <a:ext cx="35657" cy="11743"/>
            </a:xfrm>
            <a:custGeom>
              <a:rect b="b" l="l" r="r" t="t"/>
              <a:pathLst>
                <a:path extrusionOk="0" h="390" w="999">
                  <a:moveTo>
                    <a:pt x="34" y="118"/>
                  </a:moveTo>
                  <a:cubicBezTo>
                    <a:pt x="63" y="224"/>
                    <a:pt x="0" y="377"/>
                    <a:pt x="226" y="390"/>
                  </a:cubicBezTo>
                  <a:cubicBezTo>
                    <a:pt x="245" y="158"/>
                    <a:pt x="979" y="261"/>
                    <a:pt x="999" y="27"/>
                  </a:cubicBezTo>
                  <a:cubicBezTo>
                    <a:pt x="393" y="130"/>
                    <a:pt x="487" y="1"/>
                    <a:pt x="34"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7"/>
            <p:cNvSpPr/>
            <p:nvPr/>
          </p:nvSpPr>
          <p:spPr>
            <a:xfrm>
              <a:off x="635672" y="4563007"/>
              <a:ext cx="31659" cy="10930"/>
            </a:xfrm>
            <a:custGeom>
              <a:rect b="b" l="l" r="r" t="t"/>
              <a:pathLst>
                <a:path extrusionOk="0" h="363" w="887">
                  <a:moveTo>
                    <a:pt x="613" y="363"/>
                  </a:moveTo>
                  <a:cubicBezTo>
                    <a:pt x="672" y="240"/>
                    <a:pt x="887" y="189"/>
                    <a:pt x="803" y="0"/>
                  </a:cubicBezTo>
                  <a:lnTo>
                    <a:pt x="33" y="0"/>
                  </a:lnTo>
                  <a:cubicBezTo>
                    <a:pt x="1" y="227"/>
                    <a:pt x="328" y="285"/>
                    <a:pt x="613" y="3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7"/>
            <p:cNvSpPr/>
            <p:nvPr/>
          </p:nvSpPr>
          <p:spPr>
            <a:xfrm>
              <a:off x="2199331" y="4562014"/>
              <a:ext cx="32587" cy="9214"/>
            </a:xfrm>
            <a:custGeom>
              <a:rect b="b" l="l" r="r" t="t"/>
              <a:pathLst>
                <a:path extrusionOk="0" h="306" w="913">
                  <a:moveTo>
                    <a:pt x="388" y="306"/>
                  </a:moveTo>
                  <a:cubicBezTo>
                    <a:pt x="913" y="158"/>
                    <a:pt x="104" y="0"/>
                    <a:pt x="0" y="215"/>
                  </a:cubicBezTo>
                  <a:cubicBezTo>
                    <a:pt x="194" y="215"/>
                    <a:pt x="228" y="288"/>
                    <a:pt x="38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
            <p:cNvSpPr/>
            <p:nvPr/>
          </p:nvSpPr>
          <p:spPr>
            <a:xfrm>
              <a:off x="1490384" y="4568457"/>
              <a:ext cx="13813" cy="2770"/>
            </a:xfrm>
            <a:custGeom>
              <a:rect b="b" l="l" r="r" t="t"/>
              <a:pathLst>
                <a:path extrusionOk="0" h="92" w="387">
                  <a:moveTo>
                    <a:pt x="0" y="92"/>
                  </a:moveTo>
                  <a:cubicBezTo>
                    <a:pt x="150" y="71"/>
                    <a:pt x="380" y="88"/>
                    <a:pt x="386" y="1"/>
                  </a:cubicBezTo>
                  <a:cubicBezTo>
                    <a:pt x="236" y="20"/>
                    <a:pt x="7" y="2"/>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
            <p:cNvSpPr/>
            <p:nvPr/>
          </p:nvSpPr>
          <p:spPr>
            <a:xfrm>
              <a:off x="257267" y="4561382"/>
              <a:ext cx="8995" cy="11442"/>
            </a:xfrm>
            <a:custGeom>
              <a:rect b="b" l="l" r="r" t="t"/>
              <a:pathLst>
                <a:path extrusionOk="0" h="380" w="252">
                  <a:moveTo>
                    <a:pt x="29" y="145"/>
                  </a:moveTo>
                  <a:cubicBezTo>
                    <a:pt x="1" y="241"/>
                    <a:pt x="180" y="379"/>
                    <a:pt x="221" y="236"/>
                  </a:cubicBezTo>
                  <a:cubicBezTo>
                    <a:pt x="251" y="139"/>
                    <a:pt x="71" y="1"/>
                    <a:pt x="29" y="1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
            <p:cNvSpPr/>
            <p:nvPr/>
          </p:nvSpPr>
          <p:spPr>
            <a:xfrm>
              <a:off x="3248921" y="4564964"/>
              <a:ext cx="14027" cy="4276"/>
            </a:xfrm>
            <a:custGeom>
              <a:rect b="b" l="l" r="r" t="t"/>
              <a:pathLst>
                <a:path extrusionOk="0" h="142" w="393">
                  <a:moveTo>
                    <a:pt x="288" y="26"/>
                  </a:moveTo>
                  <a:cubicBezTo>
                    <a:pt x="238" y="0"/>
                    <a:pt x="0" y="70"/>
                    <a:pt x="98" y="117"/>
                  </a:cubicBezTo>
                  <a:cubicBezTo>
                    <a:pt x="153" y="141"/>
                    <a:pt x="393" y="72"/>
                    <a:pt x="288"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
            <p:cNvSpPr/>
            <p:nvPr/>
          </p:nvSpPr>
          <p:spPr>
            <a:xfrm>
              <a:off x="7537118" y="4562194"/>
              <a:ext cx="13991" cy="4336"/>
            </a:xfrm>
            <a:custGeom>
              <a:rect b="b" l="l" r="r" t="t"/>
              <a:pathLst>
                <a:path extrusionOk="0" h="144" w="392">
                  <a:moveTo>
                    <a:pt x="99" y="118"/>
                  </a:moveTo>
                  <a:cubicBezTo>
                    <a:pt x="150" y="143"/>
                    <a:pt x="391" y="74"/>
                    <a:pt x="292" y="27"/>
                  </a:cubicBezTo>
                  <a:cubicBezTo>
                    <a:pt x="238" y="1"/>
                    <a:pt x="1" y="70"/>
                    <a:pt x="99" y="1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
            <p:cNvSpPr/>
            <p:nvPr/>
          </p:nvSpPr>
          <p:spPr>
            <a:xfrm>
              <a:off x="5359273" y="4556655"/>
              <a:ext cx="31481" cy="9665"/>
            </a:xfrm>
            <a:custGeom>
              <a:rect b="b" l="l" r="r" t="t"/>
              <a:pathLst>
                <a:path extrusionOk="0" h="321" w="882">
                  <a:moveTo>
                    <a:pt x="755" y="211"/>
                  </a:moveTo>
                  <a:cubicBezTo>
                    <a:pt x="882" y="1"/>
                    <a:pt x="1" y="15"/>
                    <a:pt x="174" y="211"/>
                  </a:cubicBezTo>
                  <a:cubicBezTo>
                    <a:pt x="240" y="284"/>
                    <a:pt x="689" y="321"/>
                    <a:pt x="755" y="2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
            <p:cNvSpPr/>
            <p:nvPr/>
          </p:nvSpPr>
          <p:spPr>
            <a:xfrm>
              <a:off x="5288603" y="4549248"/>
              <a:ext cx="24307" cy="16530"/>
            </a:xfrm>
            <a:custGeom>
              <a:rect b="b" l="l" r="r" t="t"/>
              <a:pathLst>
                <a:path extrusionOk="0" h="549" w="681">
                  <a:moveTo>
                    <a:pt x="420" y="548"/>
                  </a:moveTo>
                  <a:cubicBezTo>
                    <a:pt x="335" y="377"/>
                    <a:pt x="681" y="0"/>
                    <a:pt x="35" y="93"/>
                  </a:cubicBezTo>
                  <a:cubicBezTo>
                    <a:pt x="5" y="319"/>
                    <a:pt x="1" y="534"/>
                    <a:pt x="420" y="5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7"/>
            <p:cNvSpPr/>
            <p:nvPr/>
          </p:nvSpPr>
          <p:spPr>
            <a:xfrm>
              <a:off x="7674674" y="4556745"/>
              <a:ext cx="14063" cy="4306"/>
            </a:xfrm>
            <a:custGeom>
              <a:rect b="b" l="l" r="r" t="t"/>
              <a:pathLst>
                <a:path extrusionOk="0" h="143" w="394">
                  <a:moveTo>
                    <a:pt x="101" y="117"/>
                  </a:moveTo>
                  <a:cubicBezTo>
                    <a:pt x="154" y="143"/>
                    <a:pt x="393" y="72"/>
                    <a:pt x="295" y="25"/>
                  </a:cubicBezTo>
                  <a:cubicBezTo>
                    <a:pt x="239" y="1"/>
                    <a:pt x="0" y="70"/>
                    <a:pt x="101"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
            <p:cNvSpPr/>
            <p:nvPr/>
          </p:nvSpPr>
          <p:spPr>
            <a:xfrm>
              <a:off x="8700243" y="4551325"/>
              <a:ext cx="14170" cy="4276"/>
            </a:xfrm>
            <a:custGeom>
              <a:rect b="b" l="l" r="r" t="t"/>
              <a:pathLst>
                <a:path extrusionOk="0" h="142" w="397">
                  <a:moveTo>
                    <a:pt x="101" y="115"/>
                  </a:moveTo>
                  <a:cubicBezTo>
                    <a:pt x="153" y="141"/>
                    <a:pt x="396" y="72"/>
                    <a:pt x="293" y="24"/>
                  </a:cubicBezTo>
                  <a:cubicBezTo>
                    <a:pt x="241" y="0"/>
                    <a:pt x="1" y="68"/>
                    <a:pt x="101"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
            <p:cNvSpPr/>
            <p:nvPr/>
          </p:nvSpPr>
          <p:spPr>
            <a:xfrm>
              <a:off x="7110279" y="4548585"/>
              <a:ext cx="14063" cy="4246"/>
            </a:xfrm>
            <a:custGeom>
              <a:rect b="b" l="l" r="r" t="t"/>
              <a:pathLst>
                <a:path extrusionOk="0" h="141" w="394">
                  <a:moveTo>
                    <a:pt x="294" y="26"/>
                  </a:moveTo>
                  <a:cubicBezTo>
                    <a:pt x="240" y="0"/>
                    <a:pt x="0" y="69"/>
                    <a:pt x="101" y="115"/>
                  </a:cubicBezTo>
                  <a:cubicBezTo>
                    <a:pt x="152" y="141"/>
                    <a:pt x="393" y="72"/>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
            <p:cNvSpPr/>
            <p:nvPr/>
          </p:nvSpPr>
          <p:spPr>
            <a:xfrm>
              <a:off x="1548776" y="4548585"/>
              <a:ext cx="14063" cy="4246"/>
            </a:xfrm>
            <a:custGeom>
              <a:rect b="b" l="l" r="r" t="t"/>
              <a:pathLst>
                <a:path extrusionOk="0" h="141" w="394">
                  <a:moveTo>
                    <a:pt x="291" y="26"/>
                  </a:moveTo>
                  <a:cubicBezTo>
                    <a:pt x="239" y="0"/>
                    <a:pt x="1" y="69"/>
                    <a:pt x="99" y="115"/>
                  </a:cubicBezTo>
                  <a:cubicBezTo>
                    <a:pt x="154" y="141"/>
                    <a:pt x="394" y="72"/>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7"/>
            <p:cNvSpPr/>
            <p:nvPr/>
          </p:nvSpPr>
          <p:spPr>
            <a:xfrm>
              <a:off x="4429358" y="4540366"/>
              <a:ext cx="27626" cy="9334"/>
            </a:xfrm>
            <a:custGeom>
              <a:rect b="b" l="l" r="r" t="t"/>
              <a:pathLst>
                <a:path extrusionOk="0" h="310" w="774">
                  <a:moveTo>
                    <a:pt x="773" y="26"/>
                  </a:moveTo>
                  <a:cubicBezTo>
                    <a:pt x="333" y="0"/>
                    <a:pt x="49" y="47"/>
                    <a:pt x="0" y="208"/>
                  </a:cubicBezTo>
                  <a:cubicBezTo>
                    <a:pt x="368" y="186"/>
                    <a:pt x="427" y="310"/>
                    <a:pt x="773" y="29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7"/>
            <p:cNvSpPr/>
            <p:nvPr/>
          </p:nvSpPr>
          <p:spPr>
            <a:xfrm>
              <a:off x="3982032" y="4543497"/>
              <a:ext cx="6924" cy="6203"/>
            </a:xfrm>
            <a:custGeom>
              <a:rect b="b" l="l" r="r" t="t"/>
              <a:pathLst>
                <a:path extrusionOk="0" h="206" w="194">
                  <a:moveTo>
                    <a:pt x="194" y="104"/>
                  </a:moveTo>
                  <a:cubicBezTo>
                    <a:pt x="194" y="53"/>
                    <a:pt x="40" y="1"/>
                    <a:pt x="2" y="104"/>
                  </a:cubicBezTo>
                  <a:cubicBezTo>
                    <a:pt x="1" y="153"/>
                    <a:pt x="155" y="206"/>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7"/>
            <p:cNvSpPr/>
            <p:nvPr/>
          </p:nvSpPr>
          <p:spPr>
            <a:xfrm>
              <a:off x="1596924" y="4545815"/>
              <a:ext cx="13991" cy="4276"/>
            </a:xfrm>
            <a:custGeom>
              <a:rect b="b" l="l" r="r" t="t"/>
              <a:pathLst>
                <a:path extrusionOk="0" h="142" w="392">
                  <a:moveTo>
                    <a:pt x="293" y="27"/>
                  </a:moveTo>
                  <a:cubicBezTo>
                    <a:pt x="241" y="1"/>
                    <a:pt x="0" y="70"/>
                    <a:pt x="102" y="118"/>
                  </a:cubicBezTo>
                  <a:cubicBezTo>
                    <a:pt x="154" y="142"/>
                    <a:pt x="392" y="74"/>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7"/>
            <p:cNvSpPr/>
            <p:nvPr/>
          </p:nvSpPr>
          <p:spPr>
            <a:xfrm>
              <a:off x="526740" y="4537596"/>
              <a:ext cx="29732" cy="11984"/>
            </a:xfrm>
            <a:custGeom>
              <a:rect b="b" l="l" r="r" t="t"/>
              <a:pathLst>
                <a:path extrusionOk="0" h="398" w="833">
                  <a:moveTo>
                    <a:pt x="1" y="391"/>
                  </a:moveTo>
                  <a:cubicBezTo>
                    <a:pt x="338" y="398"/>
                    <a:pt x="601" y="372"/>
                    <a:pt x="771" y="300"/>
                  </a:cubicBezTo>
                  <a:cubicBezTo>
                    <a:pt x="832" y="60"/>
                    <a:pt x="503" y="1"/>
                    <a:pt x="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7"/>
            <p:cNvSpPr/>
            <p:nvPr/>
          </p:nvSpPr>
          <p:spPr>
            <a:xfrm>
              <a:off x="8930991" y="4540757"/>
              <a:ext cx="6889" cy="6203"/>
            </a:xfrm>
            <a:custGeom>
              <a:rect b="b" l="l" r="r" t="t"/>
              <a:pathLst>
                <a:path extrusionOk="0" h="206" w="193">
                  <a:moveTo>
                    <a:pt x="193" y="103"/>
                  </a:moveTo>
                  <a:cubicBezTo>
                    <a:pt x="193" y="52"/>
                    <a:pt x="36" y="0"/>
                    <a:pt x="1" y="103"/>
                  </a:cubicBezTo>
                  <a:cubicBezTo>
                    <a:pt x="1" y="153"/>
                    <a:pt x="158" y="205"/>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
            <p:cNvSpPr/>
            <p:nvPr/>
          </p:nvSpPr>
          <p:spPr>
            <a:xfrm>
              <a:off x="3341934" y="4535669"/>
              <a:ext cx="41368" cy="13730"/>
            </a:xfrm>
            <a:custGeom>
              <a:rect b="b" l="l" r="r" t="t"/>
              <a:pathLst>
                <a:path extrusionOk="0" h="456" w="1159">
                  <a:moveTo>
                    <a:pt x="1159" y="1"/>
                  </a:moveTo>
                  <a:lnTo>
                    <a:pt x="194" y="1"/>
                  </a:lnTo>
                  <a:cubicBezTo>
                    <a:pt x="210" y="159"/>
                    <a:pt x="151" y="283"/>
                    <a:pt x="1" y="365"/>
                  </a:cubicBezTo>
                  <a:cubicBezTo>
                    <a:pt x="839" y="455"/>
                    <a:pt x="860" y="163"/>
                    <a:pt x="1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
            <p:cNvSpPr/>
            <p:nvPr/>
          </p:nvSpPr>
          <p:spPr>
            <a:xfrm>
              <a:off x="1978220" y="4541149"/>
              <a:ext cx="21594" cy="6383"/>
            </a:xfrm>
            <a:custGeom>
              <a:rect b="b" l="l" r="r" t="t"/>
              <a:pathLst>
                <a:path extrusionOk="0" h="212" w="605">
                  <a:moveTo>
                    <a:pt x="605" y="182"/>
                  </a:moveTo>
                  <a:lnTo>
                    <a:pt x="605" y="0"/>
                  </a:lnTo>
                  <a:lnTo>
                    <a:pt x="24" y="0"/>
                  </a:lnTo>
                  <a:cubicBezTo>
                    <a:pt x="0" y="163"/>
                    <a:pt x="216" y="212"/>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7"/>
            <p:cNvSpPr/>
            <p:nvPr/>
          </p:nvSpPr>
          <p:spPr>
            <a:xfrm>
              <a:off x="1904267" y="4530189"/>
              <a:ext cx="45222" cy="14573"/>
            </a:xfrm>
            <a:custGeom>
              <a:rect b="b" l="l" r="r" t="t"/>
              <a:pathLst>
                <a:path extrusionOk="0" h="484" w="1267">
                  <a:moveTo>
                    <a:pt x="361" y="454"/>
                  </a:moveTo>
                  <a:cubicBezTo>
                    <a:pt x="1267" y="483"/>
                    <a:pt x="877" y="34"/>
                    <a:pt x="361" y="0"/>
                  </a:cubicBezTo>
                  <a:cubicBezTo>
                    <a:pt x="1" y="174"/>
                    <a:pt x="475" y="165"/>
                    <a:pt x="361" y="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
            <p:cNvSpPr/>
            <p:nvPr/>
          </p:nvSpPr>
          <p:spPr>
            <a:xfrm>
              <a:off x="4565129" y="4532929"/>
              <a:ext cx="22665" cy="8250"/>
            </a:xfrm>
            <a:custGeom>
              <a:rect b="b" l="l" r="r" t="t"/>
              <a:pathLst>
                <a:path extrusionOk="0" h="274" w="635">
                  <a:moveTo>
                    <a:pt x="634" y="0"/>
                  </a:moveTo>
                  <a:lnTo>
                    <a:pt x="248" y="0"/>
                  </a:lnTo>
                  <a:cubicBezTo>
                    <a:pt x="239" y="117"/>
                    <a:pt x="0" y="126"/>
                    <a:pt x="58" y="273"/>
                  </a:cubicBezTo>
                  <a:lnTo>
                    <a:pt x="634" y="27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7"/>
            <p:cNvSpPr/>
            <p:nvPr/>
          </p:nvSpPr>
          <p:spPr>
            <a:xfrm>
              <a:off x="1813931" y="4538379"/>
              <a:ext cx="13742" cy="2800"/>
            </a:xfrm>
            <a:custGeom>
              <a:rect b="b" l="l" r="r" t="t"/>
              <a:pathLst>
                <a:path extrusionOk="0" h="93" w="385">
                  <a:moveTo>
                    <a:pt x="384" y="1"/>
                  </a:moveTo>
                  <a:cubicBezTo>
                    <a:pt x="234" y="22"/>
                    <a:pt x="3" y="4"/>
                    <a:pt x="1" y="92"/>
                  </a:cubicBezTo>
                  <a:cubicBezTo>
                    <a:pt x="149" y="71"/>
                    <a:pt x="379" y="88"/>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7"/>
            <p:cNvSpPr/>
            <p:nvPr/>
          </p:nvSpPr>
          <p:spPr>
            <a:xfrm>
              <a:off x="1057121" y="4525884"/>
              <a:ext cx="20309" cy="13610"/>
            </a:xfrm>
            <a:custGeom>
              <a:rect b="b" l="l" r="r" t="t"/>
              <a:pathLst>
                <a:path extrusionOk="0" h="452" w="569">
                  <a:moveTo>
                    <a:pt x="374" y="416"/>
                  </a:moveTo>
                  <a:cubicBezTo>
                    <a:pt x="386" y="360"/>
                    <a:pt x="404" y="308"/>
                    <a:pt x="569" y="326"/>
                  </a:cubicBezTo>
                  <a:lnTo>
                    <a:pt x="569" y="143"/>
                  </a:lnTo>
                  <a:cubicBezTo>
                    <a:pt x="93" y="1"/>
                    <a:pt x="1" y="451"/>
                    <a:pt x="374" y="4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7"/>
            <p:cNvSpPr/>
            <p:nvPr/>
          </p:nvSpPr>
          <p:spPr>
            <a:xfrm>
              <a:off x="6993281" y="4532176"/>
              <a:ext cx="14027" cy="4246"/>
            </a:xfrm>
            <a:custGeom>
              <a:rect b="b" l="l" r="r" t="t"/>
              <a:pathLst>
                <a:path extrusionOk="0" h="141" w="393">
                  <a:moveTo>
                    <a:pt x="292" y="25"/>
                  </a:moveTo>
                  <a:cubicBezTo>
                    <a:pt x="239" y="1"/>
                    <a:pt x="1" y="70"/>
                    <a:pt x="101" y="117"/>
                  </a:cubicBezTo>
                  <a:cubicBezTo>
                    <a:pt x="153" y="140"/>
                    <a:pt x="392" y="71"/>
                    <a:pt x="292"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7"/>
            <p:cNvSpPr/>
            <p:nvPr/>
          </p:nvSpPr>
          <p:spPr>
            <a:xfrm>
              <a:off x="6894593" y="4522752"/>
              <a:ext cx="65282" cy="12947"/>
            </a:xfrm>
            <a:custGeom>
              <a:rect b="b" l="l" r="r" t="t"/>
              <a:pathLst>
                <a:path extrusionOk="0" h="430" w="1829">
                  <a:moveTo>
                    <a:pt x="1130" y="430"/>
                  </a:moveTo>
                  <a:cubicBezTo>
                    <a:pt x="1828" y="0"/>
                    <a:pt x="1" y="307"/>
                    <a:pt x="1130" y="4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7"/>
            <p:cNvSpPr/>
            <p:nvPr/>
          </p:nvSpPr>
          <p:spPr>
            <a:xfrm>
              <a:off x="5798390" y="4527479"/>
              <a:ext cx="23414" cy="8220"/>
            </a:xfrm>
            <a:custGeom>
              <a:rect b="b" l="l" r="r" t="t"/>
              <a:pathLst>
                <a:path extrusionOk="0" h="273" w="656">
                  <a:moveTo>
                    <a:pt x="407" y="273"/>
                  </a:moveTo>
                  <a:cubicBezTo>
                    <a:pt x="418" y="155"/>
                    <a:pt x="656" y="148"/>
                    <a:pt x="600" y="0"/>
                  </a:cubicBezTo>
                  <a:lnTo>
                    <a:pt x="215" y="0"/>
                  </a:lnTo>
                  <a:cubicBezTo>
                    <a:pt x="1" y="129"/>
                    <a:pt x="10" y="221"/>
                    <a:pt x="407" y="2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7"/>
            <p:cNvSpPr/>
            <p:nvPr/>
          </p:nvSpPr>
          <p:spPr>
            <a:xfrm>
              <a:off x="120638" y="4526456"/>
              <a:ext cx="32623" cy="9244"/>
            </a:xfrm>
            <a:custGeom>
              <a:rect b="b" l="l" r="r" t="t"/>
              <a:pathLst>
                <a:path extrusionOk="0" h="307" w="914">
                  <a:moveTo>
                    <a:pt x="0" y="215"/>
                  </a:moveTo>
                  <a:cubicBezTo>
                    <a:pt x="192" y="215"/>
                    <a:pt x="230" y="289"/>
                    <a:pt x="388" y="307"/>
                  </a:cubicBezTo>
                  <a:cubicBezTo>
                    <a:pt x="914" y="161"/>
                    <a:pt x="103" y="0"/>
                    <a:pt x="0" y="2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
            <p:cNvSpPr/>
            <p:nvPr/>
          </p:nvSpPr>
          <p:spPr>
            <a:xfrm>
              <a:off x="7172240" y="4529436"/>
              <a:ext cx="14099" cy="4276"/>
            </a:xfrm>
            <a:custGeom>
              <a:rect b="b" l="l" r="r" t="t"/>
              <a:pathLst>
                <a:path extrusionOk="0" h="142" w="395">
                  <a:moveTo>
                    <a:pt x="293" y="25"/>
                  </a:moveTo>
                  <a:cubicBezTo>
                    <a:pt x="238" y="0"/>
                    <a:pt x="0" y="69"/>
                    <a:pt x="100" y="116"/>
                  </a:cubicBezTo>
                  <a:cubicBezTo>
                    <a:pt x="153" y="141"/>
                    <a:pt x="395"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7"/>
            <p:cNvSpPr/>
            <p:nvPr/>
          </p:nvSpPr>
          <p:spPr>
            <a:xfrm>
              <a:off x="5912675" y="4529436"/>
              <a:ext cx="14027" cy="4276"/>
            </a:xfrm>
            <a:custGeom>
              <a:rect b="b" l="l" r="r" t="t"/>
              <a:pathLst>
                <a:path extrusionOk="0" h="142" w="393">
                  <a:moveTo>
                    <a:pt x="293" y="25"/>
                  </a:moveTo>
                  <a:cubicBezTo>
                    <a:pt x="240" y="0"/>
                    <a:pt x="1" y="69"/>
                    <a:pt x="100" y="116"/>
                  </a:cubicBezTo>
                  <a:cubicBezTo>
                    <a:pt x="152" y="141"/>
                    <a:pt x="392" y="72"/>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7"/>
            <p:cNvSpPr/>
            <p:nvPr/>
          </p:nvSpPr>
          <p:spPr>
            <a:xfrm>
              <a:off x="2491755" y="4529436"/>
              <a:ext cx="14063" cy="4276"/>
            </a:xfrm>
            <a:custGeom>
              <a:rect b="b" l="l" r="r" t="t"/>
              <a:pathLst>
                <a:path extrusionOk="0" h="142" w="394">
                  <a:moveTo>
                    <a:pt x="295" y="25"/>
                  </a:moveTo>
                  <a:cubicBezTo>
                    <a:pt x="239" y="0"/>
                    <a:pt x="1" y="69"/>
                    <a:pt x="101" y="116"/>
                  </a:cubicBezTo>
                  <a:cubicBezTo>
                    <a:pt x="154" y="141"/>
                    <a:pt x="394"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7"/>
            <p:cNvSpPr/>
            <p:nvPr/>
          </p:nvSpPr>
          <p:spPr>
            <a:xfrm>
              <a:off x="7014982" y="4518236"/>
              <a:ext cx="39869" cy="15868"/>
            </a:xfrm>
            <a:custGeom>
              <a:rect b="b" l="l" r="r" t="t"/>
              <a:pathLst>
                <a:path extrusionOk="0" h="527" w="1117">
                  <a:moveTo>
                    <a:pt x="648" y="306"/>
                  </a:moveTo>
                  <a:cubicBezTo>
                    <a:pt x="1117" y="0"/>
                    <a:pt x="1" y="526"/>
                    <a:pt x="648"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7"/>
            <p:cNvSpPr/>
            <p:nvPr/>
          </p:nvSpPr>
          <p:spPr>
            <a:xfrm>
              <a:off x="4849272" y="4524017"/>
              <a:ext cx="13849" cy="7407"/>
            </a:xfrm>
            <a:custGeom>
              <a:rect b="b" l="l" r="r" t="t"/>
              <a:pathLst>
                <a:path extrusionOk="0" h="246" w="388">
                  <a:moveTo>
                    <a:pt x="388" y="114"/>
                  </a:moveTo>
                  <a:cubicBezTo>
                    <a:pt x="387" y="22"/>
                    <a:pt x="47" y="0"/>
                    <a:pt x="0" y="114"/>
                  </a:cubicBezTo>
                  <a:cubicBezTo>
                    <a:pt x="221" y="105"/>
                    <a:pt x="301" y="246"/>
                    <a:pt x="388"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7"/>
            <p:cNvSpPr/>
            <p:nvPr/>
          </p:nvSpPr>
          <p:spPr>
            <a:xfrm>
              <a:off x="4591113" y="4526666"/>
              <a:ext cx="13920" cy="4276"/>
            </a:xfrm>
            <a:custGeom>
              <a:rect b="b" l="l" r="r" t="t"/>
              <a:pathLst>
                <a:path extrusionOk="0" h="142" w="390">
                  <a:moveTo>
                    <a:pt x="100" y="117"/>
                  </a:moveTo>
                  <a:cubicBezTo>
                    <a:pt x="153" y="142"/>
                    <a:pt x="389" y="73"/>
                    <a:pt x="292" y="26"/>
                  </a:cubicBezTo>
                  <a:cubicBezTo>
                    <a:pt x="238" y="1"/>
                    <a:pt x="0" y="70"/>
                    <a:pt x="100" y="1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7"/>
            <p:cNvSpPr/>
            <p:nvPr/>
          </p:nvSpPr>
          <p:spPr>
            <a:xfrm>
              <a:off x="196377" y="4527419"/>
              <a:ext cx="13849" cy="2800"/>
            </a:xfrm>
            <a:custGeom>
              <a:rect b="b" l="l" r="r" t="t"/>
              <a:pathLst>
                <a:path extrusionOk="0" h="93" w="388">
                  <a:moveTo>
                    <a:pt x="387" y="1"/>
                  </a:moveTo>
                  <a:cubicBezTo>
                    <a:pt x="236" y="20"/>
                    <a:pt x="5" y="2"/>
                    <a:pt x="1" y="92"/>
                  </a:cubicBezTo>
                  <a:cubicBezTo>
                    <a:pt x="149" y="73"/>
                    <a:pt x="381" y="89"/>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7"/>
            <p:cNvSpPr/>
            <p:nvPr/>
          </p:nvSpPr>
          <p:spPr>
            <a:xfrm>
              <a:off x="7298910" y="4519200"/>
              <a:ext cx="23414" cy="8250"/>
            </a:xfrm>
            <a:custGeom>
              <a:rect b="b" l="l" r="r" t="t"/>
              <a:pathLst>
                <a:path extrusionOk="0" h="274" w="656">
                  <a:moveTo>
                    <a:pt x="409" y="274"/>
                  </a:moveTo>
                  <a:cubicBezTo>
                    <a:pt x="418" y="158"/>
                    <a:pt x="656" y="147"/>
                    <a:pt x="602" y="1"/>
                  </a:cubicBezTo>
                  <a:lnTo>
                    <a:pt x="213" y="1"/>
                  </a:lnTo>
                  <a:cubicBezTo>
                    <a:pt x="1" y="131"/>
                    <a:pt x="8" y="223"/>
                    <a:pt x="409"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7"/>
            <p:cNvSpPr/>
            <p:nvPr/>
          </p:nvSpPr>
          <p:spPr>
            <a:xfrm>
              <a:off x="2147578" y="4523927"/>
              <a:ext cx="13991" cy="4306"/>
            </a:xfrm>
            <a:custGeom>
              <a:rect b="b" l="l" r="r" t="t"/>
              <a:pathLst>
                <a:path extrusionOk="0" h="143" w="392">
                  <a:moveTo>
                    <a:pt x="293" y="25"/>
                  </a:moveTo>
                  <a:cubicBezTo>
                    <a:pt x="239" y="1"/>
                    <a:pt x="0" y="70"/>
                    <a:pt x="98" y="117"/>
                  </a:cubicBezTo>
                  <a:cubicBezTo>
                    <a:pt x="154" y="143"/>
                    <a:pt x="392" y="75"/>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7"/>
            <p:cNvSpPr/>
            <p:nvPr/>
          </p:nvSpPr>
          <p:spPr>
            <a:xfrm>
              <a:off x="1810290" y="4521187"/>
              <a:ext cx="13991" cy="4336"/>
            </a:xfrm>
            <a:custGeom>
              <a:rect b="b" l="l" r="r" t="t"/>
              <a:pathLst>
                <a:path extrusionOk="0" h="144" w="392">
                  <a:moveTo>
                    <a:pt x="293" y="26"/>
                  </a:moveTo>
                  <a:cubicBezTo>
                    <a:pt x="240" y="0"/>
                    <a:pt x="1" y="71"/>
                    <a:pt x="103" y="116"/>
                  </a:cubicBezTo>
                  <a:cubicBezTo>
                    <a:pt x="155" y="144"/>
                    <a:pt x="391" y="75"/>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7"/>
            <p:cNvSpPr/>
            <p:nvPr/>
          </p:nvSpPr>
          <p:spPr>
            <a:xfrm>
              <a:off x="1455942" y="4517995"/>
              <a:ext cx="13813" cy="7467"/>
            </a:xfrm>
            <a:custGeom>
              <a:rect b="b" l="l" r="r" t="t"/>
              <a:pathLst>
                <a:path extrusionOk="0" h="248" w="387">
                  <a:moveTo>
                    <a:pt x="387" y="132"/>
                  </a:moveTo>
                  <a:cubicBezTo>
                    <a:pt x="171" y="141"/>
                    <a:pt x="87" y="0"/>
                    <a:pt x="0" y="132"/>
                  </a:cubicBezTo>
                  <a:cubicBezTo>
                    <a:pt x="2" y="224"/>
                    <a:pt x="340" y="247"/>
                    <a:pt x="387" y="1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7"/>
            <p:cNvSpPr/>
            <p:nvPr/>
          </p:nvSpPr>
          <p:spPr>
            <a:xfrm>
              <a:off x="4284913" y="4516550"/>
              <a:ext cx="13777" cy="5510"/>
            </a:xfrm>
            <a:custGeom>
              <a:rect b="b" l="l" r="r" t="t"/>
              <a:pathLst>
                <a:path extrusionOk="0" h="183"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7"/>
            <p:cNvSpPr/>
            <p:nvPr/>
          </p:nvSpPr>
          <p:spPr>
            <a:xfrm>
              <a:off x="1524791" y="4516550"/>
              <a:ext cx="13849" cy="5510"/>
            </a:xfrm>
            <a:custGeom>
              <a:rect b="b" l="l" r="r" t="t"/>
              <a:pathLst>
                <a:path extrusionOk="0" h="183" w="388">
                  <a:moveTo>
                    <a:pt x="387" y="0"/>
                  </a:moveTo>
                  <a:lnTo>
                    <a:pt x="1" y="0"/>
                  </a:lnTo>
                  <a:lnTo>
                    <a:pt x="1" y="183"/>
                  </a:lnTo>
                  <a:lnTo>
                    <a:pt x="387"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7"/>
            <p:cNvSpPr/>
            <p:nvPr/>
          </p:nvSpPr>
          <p:spPr>
            <a:xfrm>
              <a:off x="7932869" y="4516068"/>
              <a:ext cx="20702" cy="3673"/>
            </a:xfrm>
            <a:custGeom>
              <a:rect b="b" l="l" r="r" t="t"/>
              <a:pathLst>
                <a:path extrusionOk="0" h="122" w="580">
                  <a:moveTo>
                    <a:pt x="580" y="16"/>
                  </a:moveTo>
                  <a:cubicBezTo>
                    <a:pt x="353" y="31"/>
                    <a:pt x="34" y="0"/>
                    <a:pt x="0" y="108"/>
                  </a:cubicBezTo>
                  <a:cubicBezTo>
                    <a:pt x="229" y="92"/>
                    <a:pt x="549" y="122"/>
                    <a:pt x="580" y="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
            <p:cNvSpPr/>
            <p:nvPr/>
          </p:nvSpPr>
          <p:spPr>
            <a:xfrm>
              <a:off x="4470689" y="4513389"/>
              <a:ext cx="6996" cy="6233"/>
            </a:xfrm>
            <a:custGeom>
              <a:rect b="b" l="l" r="r" t="t"/>
              <a:pathLst>
                <a:path extrusionOk="0" h="207" w="196">
                  <a:moveTo>
                    <a:pt x="3" y="105"/>
                  </a:moveTo>
                  <a:cubicBezTo>
                    <a:pt x="0" y="155"/>
                    <a:pt x="157" y="207"/>
                    <a:pt x="193" y="105"/>
                  </a:cubicBezTo>
                  <a:cubicBezTo>
                    <a:pt x="196" y="54"/>
                    <a:pt x="41" y="1"/>
                    <a:pt x="3"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7"/>
            <p:cNvSpPr/>
            <p:nvPr/>
          </p:nvSpPr>
          <p:spPr>
            <a:xfrm>
              <a:off x="630032" y="4509776"/>
              <a:ext cx="13849" cy="7467"/>
            </a:xfrm>
            <a:custGeom>
              <a:rect b="b" l="l" r="r" t="t"/>
              <a:pathLst>
                <a:path extrusionOk="0" h="248" w="388">
                  <a:moveTo>
                    <a:pt x="387" y="134"/>
                  </a:moveTo>
                  <a:cubicBezTo>
                    <a:pt x="168" y="143"/>
                    <a:pt x="86" y="1"/>
                    <a:pt x="1" y="134"/>
                  </a:cubicBezTo>
                  <a:cubicBezTo>
                    <a:pt x="2" y="225"/>
                    <a:pt x="336" y="247"/>
                    <a:pt x="387" y="1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7"/>
            <p:cNvSpPr/>
            <p:nvPr/>
          </p:nvSpPr>
          <p:spPr>
            <a:xfrm>
              <a:off x="1180579" y="4507969"/>
              <a:ext cx="7031" cy="6173"/>
            </a:xfrm>
            <a:custGeom>
              <a:rect b="b" l="l" r="r" t="t"/>
              <a:pathLst>
                <a:path extrusionOk="0" h="205" w="197">
                  <a:moveTo>
                    <a:pt x="197" y="102"/>
                  </a:moveTo>
                  <a:cubicBezTo>
                    <a:pt x="197" y="53"/>
                    <a:pt x="36" y="1"/>
                    <a:pt x="2" y="102"/>
                  </a:cubicBezTo>
                  <a:cubicBezTo>
                    <a:pt x="1" y="152"/>
                    <a:pt x="156" y="204"/>
                    <a:pt x="197"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7"/>
            <p:cNvSpPr/>
            <p:nvPr/>
          </p:nvSpPr>
          <p:spPr>
            <a:xfrm>
              <a:off x="3534563" y="4505229"/>
              <a:ext cx="6996" cy="6233"/>
            </a:xfrm>
            <a:custGeom>
              <a:rect b="b" l="l" r="r" t="t"/>
              <a:pathLst>
                <a:path extrusionOk="0" h="207" w="196">
                  <a:moveTo>
                    <a:pt x="196" y="103"/>
                  </a:moveTo>
                  <a:cubicBezTo>
                    <a:pt x="196" y="52"/>
                    <a:pt x="38" y="0"/>
                    <a:pt x="4" y="103"/>
                  </a:cubicBezTo>
                  <a:cubicBezTo>
                    <a:pt x="0" y="154"/>
                    <a:pt x="162" y="206"/>
                    <a:pt x="196"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7"/>
            <p:cNvSpPr/>
            <p:nvPr/>
          </p:nvSpPr>
          <p:spPr>
            <a:xfrm>
              <a:off x="7533763" y="4502248"/>
              <a:ext cx="13777" cy="6775"/>
            </a:xfrm>
            <a:custGeom>
              <a:rect b="b" l="l" r="r" t="t"/>
              <a:pathLst>
                <a:path extrusionOk="0" h="225" w="386">
                  <a:moveTo>
                    <a:pt x="386" y="111"/>
                  </a:moveTo>
                  <a:cubicBezTo>
                    <a:pt x="342" y="0"/>
                    <a:pt x="171" y="54"/>
                    <a:pt x="1" y="111"/>
                  </a:cubicBezTo>
                  <a:cubicBezTo>
                    <a:pt x="1" y="202"/>
                    <a:pt x="336" y="225"/>
                    <a:pt x="386"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7"/>
            <p:cNvSpPr/>
            <p:nvPr/>
          </p:nvSpPr>
          <p:spPr>
            <a:xfrm>
              <a:off x="4222952" y="4502820"/>
              <a:ext cx="13777" cy="5540"/>
            </a:xfrm>
            <a:custGeom>
              <a:rect b="b" l="l" r="r" t="t"/>
              <a:pathLst>
                <a:path extrusionOk="0" h="184" w="386">
                  <a:moveTo>
                    <a:pt x="386" y="1"/>
                  </a:moveTo>
                  <a:lnTo>
                    <a:pt x="1" y="1"/>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7"/>
            <p:cNvSpPr/>
            <p:nvPr/>
          </p:nvSpPr>
          <p:spPr>
            <a:xfrm>
              <a:off x="2780823" y="4504838"/>
              <a:ext cx="13991" cy="4276"/>
            </a:xfrm>
            <a:custGeom>
              <a:rect b="b" l="l" r="r" t="t"/>
              <a:pathLst>
                <a:path extrusionOk="0" h="142" w="392">
                  <a:moveTo>
                    <a:pt x="101" y="116"/>
                  </a:moveTo>
                  <a:cubicBezTo>
                    <a:pt x="154" y="141"/>
                    <a:pt x="392" y="72"/>
                    <a:pt x="294" y="26"/>
                  </a:cubicBezTo>
                  <a:cubicBezTo>
                    <a:pt x="240" y="0"/>
                    <a:pt x="0" y="69"/>
                    <a:pt x="101"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7"/>
            <p:cNvSpPr/>
            <p:nvPr/>
          </p:nvSpPr>
          <p:spPr>
            <a:xfrm>
              <a:off x="2502248" y="4502459"/>
              <a:ext cx="6853" cy="6263"/>
            </a:xfrm>
            <a:custGeom>
              <a:rect b="b" l="l" r="r" t="t"/>
              <a:pathLst>
                <a:path extrusionOk="0" h="208" w="192">
                  <a:moveTo>
                    <a:pt x="1" y="104"/>
                  </a:moveTo>
                  <a:cubicBezTo>
                    <a:pt x="1" y="152"/>
                    <a:pt x="155" y="207"/>
                    <a:pt x="191" y="104"/>
                  </a:cubicBezTo>
                  <a:cubicBezTo>
                    <a:pt x="191" y="53"/>
                    <a:pt x="35" y="1"/>
                    <a:pt x="1"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
            <p:cNvSpPr/>
            <p:nvPr/>
          </p:nvSpPr>
          <p:spPr>
            <a:xfrm>
              <a:off x="1868896" y="4502429"/>
              <a:ext cx="7031" cy="6293"/>
            </a:xfrm>
            <a:custGeom>
              <a:rect b="b" l="l" r="r" t="t"/>
              <a:pathLst>
                <a:path extrusionOk="0" h="209" w="197">
                  <a:moveTo>
                    <a:pt x="197" y="105"/>
                  </a:moveTo>
                  <a:cubicBezTo>
                    <a:pt x="197" y="54"/>
                    <a:pt x="40" y="1"/>
                    <a:pt x="4" y="105"/>
                  </a:cubicBezTo>
                  <a:cubicBezTo>
                    <a:pt x="1" y="156"/>
                    <a:pt x="158" y="208"/>
                    <a:pt x="197"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
            <p:cNvSpPr/>
            <p:nvPr/>
          </p:nvSpPr>
          <p:spPr>
            <a:xfrm>
              <a:off x="512999" y="4505560"/>
              <a:ext cx="13777" cy="2770"/>
            </a:xfrm>
            <a:custGeom>
              <a:rect b="b" l="l" r="r" t="t"/>
              <a:pathLst>
                <a:path extrusionOk="0" h="92" w="386">
                  <a:moveTo>
                    <a:pt x="386" y="1"/>
                  </a:moveTo>
                  <a:cubicBezTo>
                    <a:pt x="236" y="21"/>
                    <a:pt x="5" y="2"/>
                    <a:pt x="1" y="91"/>
                  </a:cubicBezTo>
                  <a:cubicBezTo>
                    <a:pt x="150" y="73"/>
                    <a:pt x="379" y="88"/>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7"/>
            <p:cNvSpPr/>
            <p:nvPr/>
          </p:nvSpPr>
          <p:spPr>
            <a:xfrm>
              <a:off x="6666451" y="4496799"/>
              <a:ext cx="13849" cy="6805"/>
            </a:xfrm>
            <a:custGeom>
              <a:rect b="b" l="l" r="r" t="t"/>
              <a:pathLst>
                <a:path extrusionOk="0" h="226" w="388">
                  <a:moveTo>
                    <a:pt x="387" y="111"/>
                  </a:moveTo>
                  <a:cubicBezTo>
                    <a:pt x="347" y="1"/>
                    <a:pt x="173" y="53"/>
                    <a:pt x="1" y="111"/>
                  </a:cubicBezTo>
                  <a:cubicBezTo>
                    <a:pt x="2" y="202"/>
                    <a:pt x="336" y="225"/>
                    <a:pt x="387" y="1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7"/>
            <p:cNvSpPr/>
            <p:nvPr/>
          </p:nvSpPr>
          <p:spPr>
            <a:xfrm>
              <a:off x="6112264" y="4499358"/>
              <a:ext cx="14027" cy="4276"/>
            </a:xfrm>
            <a:custGeom>
              <a:rect b="b" l="l" r="r" t="t"/>
              <a:pathLst>
                <a:path extrusionOk="0" h="142" w="393">
                  <a:moveTo>
                    <a:pt x="290" y="26"/>
                  </a:moveTo>
                  <a:cubicBezTo>
                    <a:pt x="238" y="1"/>
                    <a:pt x="1" y="70"/>
                    <a:pt x="100" y="116"/>
                  </a:cubicBezTo>
                  <a:cubicBezTo>
                    <a:pt x="153" y="142"/>
                    <a:pt x="392" y="73"/>
                    <a:pt x="290"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7"/>
            <p:cNvSpPr/>
            <p:nvPr/>
          </p:nvSpPr>
          <p:spPr>
            <a:xfrm>
              <a:off x="4993931" y="4494661"/>
              <a:ext cx="20595" cy="8973"/>
            </a:xfrm>
            <a:custGeom>
              <a:rect b="b" l="l" r="r" t="t"/>
              <a:pathLst>
                <a:path extrusionOk="0" h="298" w="577">
                  <a:moveTo>
                    <a:pt x="576" y="0"/>
                  </a:moveTo>
                  <a:lnTo>
                    <a:pt x="192" y="0"/>
                  </a:lnTo>
                  <a:cubicBezTo>
                    <a:pt x="192" y="90"/>
                    <a:pt x="37" y="108"/>
                    <a:pt x="0" y="182"/>
                  </a:cubicBezTo>
                  <a:cubicBezTo>
                    <a:pt x="243" y="187"/>
                    <a:pt x="265" y="298"/>
                    <a:pt x="576" y="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
            <p:cNvSpPr/>
            <p:nvPr/>
          </p:nvSpPr>
          <p:spPr>
            <a:xfrm>
              <a:off x="2767438" y="4494270"/>
              <a:ext cx="23878" cy="5871"/>
            </a:xfrm>
            <a:custGeom>
              <a:rect b="b" l="l" r="r" t="t"/>
              <a:pathLst>
                <a:path extrusionOk="0" h="195" w="669">
                  <a:moveTo>
                    <a:pt x="476" y="195"/>
                  </a:moveTo>
                  <a:cubicBezTo>
                    <a:pt x="472" y="103"/>
                    <a:pt x="632" y="87"/>
                    <a:pt x="669" y="13"/>
                  </a:cubicBezTo>
                  <a:cubicBezTo>
                    <a:pt x="365" y="22"/>
                    <a:pt x="1" y="0"/>
                    <a:pt x="88"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
            <p:cNvSpPr/>
            <p:nvPr/>
          </p:nvSpPr>
          <p:spPr>
            <a:xfrm>
              <a:off x="6883136" y="4493938"/>
              <a:ext cx="14027" cy="4246"/>
            </a:xfrm>
            <a:custGeom>
              <a:rect b="b" l="l" r="r" t="t"/>
              <a:pathLst>
                <a:path extrusionOk="0" h="141" w="393">
                  <a:moveTo>
                    <a:pt x="293" y="24"/>
                  </a:moveTo>
                  <a:cubicBezTo>
                    <a:pt x="238" y="1"/>
                    <a:pt x="1" y="68"/>
                    <a:pt x="100" y="114"/>
                  </a:cubicBezTo>
                  <a:cubicBezTo>
                    <a:pt x="154" y="140"/>
                    <a:pt x="392" y="70"/>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7"/>
            <p:cNvSpPr/>
            <p:nvPr/>
          </p:nvSpPr>
          <p:spPr>
            <a:xfrm>
              <a:off x="4460659" y="4483732"/>
              <a:ext cx="40368" cy="13670"/>
            </a:xfrm>
            <a:custGeom>
              <a:rect b="b" l="l" r="r" t="t"/>
              <a:pathLst>
                <a:path extrusionOk="0" h="454" w="1131">
                  <a:moveTo>
                    <a:pt x="284" y="453"/>
                  </a:moveTo>
                  <a:lnTo>
                    <a:pt x="1054" y="453"/>
                  </a:lnTo>
                  <a:cubicBezTo>
                    <a:pt x="1131" y="235"/>
                    <a:pt x="700" y="256"/>
                    <a:pt x="859" y="0"/>
                  </a:cubicBezTo>
                  <a:cubicBezTo>
                    <a:pt x="1" y="39"/>
                    <a:pt x="576" y="191"/>
                    <a:pt x="284" y="4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7"/>
            <p:cNvSpPr/>
            <p:nvPr/>
          </p:nvSpPr>
          <p:spPr>
            <a:xfrm>
              <a:off x="2498572" y="4493938"/>
              <a:ext cx="14063" cy="4246"/>
            </a:xfrm>
            <a:custGeom>
              <a:rect b="b" l="l" r="r" t="t"/>
              <a:pathLst>
                <a:path extrusionOk="0" h="141" w="394">
                  <a:moveTo>
                    <a:pt x="294" y="24"/>
                  </a:moveTo>
                  <a:cubicBezTo>
                    <a:pt x="242" y="1"/>
                    <a:pt x="1" y="68"/>
                    <a:pt x="104" y="114"/>
                  </a:cubicBezTo>
                  <a:cubicBezTo>
                    <a:pt x="156" y="140"/>
                    <a:pt x="393" y="70"/>
                    <a:pt x="294"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7"/>
            <p:cNvSpPr/>
            <p:nvPr/>
          </p:nvSpPr>
          <p:spPr>
            <a:xfrm>
              <a:off x="1865363" y="4493938"/>
              <a:ext cx="14099" cy="4246"/>
            </a:xfrm>
            <a:custGeom>
              <a:rect b="b" l="l" r="r" t="t"/>
              <a:pathLst>
                <a:path extrusionOk="0" h="141" w="395">
                  <a:moveTo>
                    <a:pt x="103" y="114"/>
                  </a:moveTo>
                  <a:cubicBezTo>
                    <a:pt x="153" y="140"/>
                    <a:pt x="395" y="70"/>
                    <a:pt x="296" y="24"/>
                  </a:cubicBezTo>
                  <a:cubicBezTo>
                    <a:pt x="237" y="1"/>
                    <a:pt x="1" y="67"/>
                    <a:pt x="103" y="1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
            <p:cNvSpPr/>
            <p:nvPr/>
          </p:nvSpPr>
          <p:spPr>
            <a:xfrm>
              <a:off x="170750" y="4481293"/>
              <a:ext cx="46293" cy="18759"/>
            </a:xfrm>
            <a:custGeom>
              <a:rect b="b" l="l" r="r" t="t"/>
              <a:pathLst>
                <a:path extrusionOk="0" h="623" w="1297">
                  <a:moveTo>
                    <a:pt x="1297" y="353"/>
                  </a:moveTo>
                  <a:cubicBezTo>
                    <a:pt x="926" y="316"/>
                    <a:pt x="1144" y="0"/>
                    <a:pt x="524" y="81"/>
                  </a:cubicBezTo>
                  <a:cubicBezTo>
                    <a:pt x="1" y="225"/>
                    <a:pt x="1001" y="623"/>
                    <a:pt x="1297" y="3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
            <p:cNvSpPr/>
            <p:nvPr/>
          </p:nvSpPr>
          <p:spPr>
            <a:xfrm>
              <a:off x="8576393" y="4488429"/>
              <a:ext cx="14027" cy="4246"/>
            </a:xfrm>
            <a:custGeom>
              <a:rect b="b" l="l" r="r" t="t"/>
              <a:pathLst>
                <a:path extrusionOk="0" h="141" w="393">
                  <a:moveTo>
                    <a:pt x="295" y="24"/>
                  </a:moveTo>
                  <a:cubicBezTo>
                    <a:pt x="240" y="1"/>
                    <a:pt x="1" y="69"/>
                    <a:pt x="101" y="116"/>
                  </a:cubicBezTo>
                  <a:cubicBezTo>
                    <a:pt x="152" y="141"/>
                    <a:pt x="393" y="73"/>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7"/>
            <p:cNvSpPr/>
            <p:nvPr/>
          </p:nvSpPr>
          <p:spPr>
            <a:xfrm>
              <a:off x="7086330" y="4489151"/>
              <a:ext cx="13742" cy="2770"/>
            </a:xfrm>
            <a:custGeom>
              <a:rect b="b" l="l" r="r" t="t"/>
              <a:pathLst>
                <a:path extrusionOk="0" h="92" w="385">
                  <a:moveTo>
                    <a:pt x="384" y="0"/>
                  </a:moveTo>
                  <a:cubicBezTo>
                    <a:pt x="234" y="23"/>
                    <a:pt x="4" y="4"/>
                    <a:pt x="0" y="92"/>
                  </a:cubicBezTo>
                  <a:cubicBezTo>
                    <a:pt x="149" y="71"/>
                    <a:pt x="380" y="89"/>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7"/>
            <p:cNvSpPr/>
            <p:nvPr/>
          </p:nvSpPr>
          <p:spPr>
            <a:xfrm>
              <a:off x="4215171" y="4481022"/>
              <a:ext cx="21558" cy="6353"/>
            </a:xfrm>
            <a:custGeom>
              <a:rect b="b" l="l" r="r" t="t"/>
              <a:pathLst>
                <a:path extrusionOk="0" h="211" w="604">
                  <a:moveTo>
                    <a:pt x="604" y="182"/>
                  </a:moveTo>
                  <a:lnTo>
                    <a:pt x="604" y="0"/>
                  </a:lnTo>
                  <a:lnTo>
                    <a:pt x="25" y="0"/>
                  </a:lnTo>
                  <a:cubicBezTo>
                    <a:pt x="1" y="162"/>
                    <a:pt x="219" y="210"/>
                    <a:pt x="604"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7"/>
            <p:cNvSpPr/>
            <p:nvPr/>
          </p:nvSpPr>
          <p:spPr>
            <a:xfrm>
              <a:off x="3049297" y="4482949"/>
              <a:ext cx="13920" cy="4276"/>
            </a:xfrm>
            <a:custGeom>
              <a:rect b="b" l="l" r="r" t="t"/>
              <a:pathLst>
                <a:path extrusionOk="0" h="142" w="390">
                  <a:moveTo>
                    <a:pt x="293" y="26"/>
                  </a:moveTo>
                  <a:cubicBezTo>
                    <a:pt x="240" y="0"/>
                    <a:pt x="1" y="69"/>
                    <a:pt x="100" y="118"/>
                  </a:cubicBezTo>
                  <a:cubicBezTo>
                    <a:pt x="151" y="141"/>
                    <a:pt x="390"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
            <p:cNvSpPr/>
            <p:nvPr/>
          </p:nvSpPr>
          <p:spPr>
            <a:xfrm>
              <a:off x="1383487" y="4482949"/>
              <a:ext cx="14063" cy="4276"/>
            </a:xfrm>
            <a:custGeom>
              <a:rect b="b" l="l" r="r" t="t"/>
              <a:pathLst>
                <a:path extrusionOk="0" h="142" w="394">
                  <a:moveTo>
                    <a:pt x="296" y="26"/>
                  </a:moveTo>
                  <a:cubicBezTo>
                    <a:pt x="241" y="0"/>
                    <a:pt x="1" y="69"/>
                    <a:pt x="101" y="118"/>
                  </a:cubicBezTo>
                  <a:cubicBezTo>
                    <a:pt x="157" y="141"/>
                    <a:pt x="394" y="73"/>
                    <a:pt x="296"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
            <p:cNvSpPr/>
            <p:nvPr/>
          </p:nvSpPr>
          <p:spPr>
            <a:xfrm>
              <a:off x="254768" y="4482949"/>
              <a:ext cx="14063" cy="4276"/>
            </a:xfrm>
            <a:custGeom>
              <a:rect b="b" l="l" r="r" t="t"/>
              <a:pathLst>
                <a:path extrusionOk="0" h="142" w="394">
                  <a:moveTo>
                    <a:pt x="291" y="26"/>
                  </a:moveTo>
                  <a:cubicBezTo>
                    <a:pt x="238" y="0"/>
                    <a:pt x="0" y="69"/>
                    <a:pt x="99" y="118"/>
                  </a:cubicBezTo>
                  <a:cubicBezTo>
                    <a:pt x="152" y="141"/>
                    <a:pt x="393" y="73"/>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
            <p:cNvSpPr/>
            <p:nvPr/>
          </p:nvSpPr>
          <p:spPr>
            <a:xfrm>
              <a:off x="4529188" y="4480239"/>
              <a:ext cx="13956" cy="4215"/>
            </a:xfrm>
            <a:custGeom>
              <a:rect b="b" l="l" r="r" t="t"/>
              <a:pathLst>
                <a:path extrusionOk="0" h="140" w="391">
                  <a:moveTo>
                    <a:pt x="290" y="25"/>
                  </a:moveTo>
                  <a:cubicBezTo>
                    <a:pt x="237" y="0"/>
                    <a:pt x="1" y="68"/>
                    <a:pt x="99" y="116"/>
                  </a:cubicBezTo>
                  <a:cubicBezTo>
                    <a:pt x="151" y="140"/>
                    <a:pt x="391" y="72"/>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7"/>
            <p:cNvSpPr/>
            <p:nvPr/>
          </p:nvSpPr>
          <p:spPr>
            <a:xfrm>
              <a:off x="2144259" y="4474609"/>
              <a:ext cx="27626" cy="9966"/>
            </a:xfrm>
            <a:custGeom>
              <a:rect b="b" l="l" r="r" t="t"/>
              <a:pathLst>
                <a:path extrusionOk="0" h="331" w="774">
                  <a:moveTo>
                    <a:pt x="0" y="212"/>
                  </a:moveTo>
                  <a:cubicBezTo>
                    <a:pt x="258" y="329"/>
                    <a:pt x="717" y="331"/>
                    <a:pt x="773" y="120"/>
                  </a:cubicBezTo>
                  <a:cubicBezTo>
                    <a:pt x="516" y="3"/>
                    <a:pt x="54" y="0"/>
                    <a:pt x="0" y="2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
            <p:cNvSpPr/>
            <p:nvPr/>
          </p:nvSpPr>
          <p:spPr>
            <a:xfrm>
              <a:off x="8442263" y="4474970"/>
              <a:ext cx="13849" cy="6745"/>
            </a:xfrm>
            <a:custGeom>
              <a:rect b="b" l="l" r="r" t="t"/>
              <a:pathLst>
                <a:path extrusionOk="0" h="224" w="388">
                  <a:moveTo>
                    <a:pt x="387" y="110"/>
                  </a:moveTo>
                  <a:cubicBezTo>
                    <a:pt x="347" y="0"/>
                    <a:pt x="173" y="54"/>
                    <a:pt x="1" y="110"/>
                  </a:cubicBezTo>
                  <a:cubicBezTo>
                    <a:pt x="3" y="201"/>
                    <a:pt x="339" y="223"/>
                    <a:pt x="387"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
            <p:cNvSpPr/>
            <p:nvPr/>
          </p:nvSpPr>
          <p:spPr>
            <a:xfrm>
              <a:off x="7747093" y="4475121"/>
              <a:ext cx="6960" cy="6263"/>
            </a:xfrm>
            <a:custGeom>
              <a:rect b="b" l="l" r="r" t="t"/>
              <a:pathLst>
                <a:path extrusionOk="0" h="208" w="195">
                  <a:moveTo>
                    <a:pt x="194" y="105"/>
                  </a:moveTo>
                  <a:cubicBezTo>
                    <a:pt x="194" y="54"/>
                    <a:pt x="36" y="0"/>
                    <a:pt x="1" y="105"/>
                  </a:cubicBezTo>
                  <a:cubicBezTo>
                    <a:pt x="1" y="153"/>
                    <a:pt x="155" y="208"/>
                    <a:pt x="194"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7"/>
            <p:cNvSpPr/>
            <p:nvPr/>
          </p:nvSpPr>
          <p:spPr>
            <a:xfrm>
              <a:off x="4587758" y="4475512"/>
              <a:ext cx="13777" cy="5540"/>
            </a:xfrm>
            <a:custGeom>
              <a:rect b="b" l="l" r="r" t="t"/>
              <a:pathLst>
                <a:path extrusionOk="0" h="184" w="386">
                  <a:moveTo>
                    <a:pt x="386" y="0"/>
                  </a:moveTo>
                  <a:lnTo>
                    <a:pt x="0" y="0"/>
                  </a:lnTo>
                  <a:lnTo>
                    <a:pt x="0"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7"/>
            <p:cNvSpPr/>
            <p:nvPr/>
          </p:nvSpPr>
          <p:spPr>
            <a:xfrm>
              <a:off x="1383487" y="4477469"/>
              <a:ext cx="14063" cy="4306"/>
            </a:xfrm>
            <a:custGeom>
              <a:rect b="b" l="l" r="r" t="t"/>
              <a:pathLst>
                <a:path extrusionOk="0" h="143" w="394">
                  <a:moveTo>
                    <a:pt x="296" y="27"/>
                  </a:moveTo>
                  <a:cubicBezTo>
                    <a:pt x="241" y="1"/>
                    <a:pt x="1" y="71"/>
                    <a:pt x="101" y="118"/>
                  </a:cubicBezTo>
                  <a:cubicBezTo>
                    <a:pt x="157" y="143"/>
                    <a:pt x="394" y="72"/>
                    <a:pt x="296"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7"/>
            <p:cNvSpPr/>
            <p:nvPr/>
          </p:nvSpPr>
          <p:spPr>
            <a:xfrm>
              <a:off x="1352685" y="4475362"/>
              <a:ext cx="23914" cy="6022"/>
            </a:xfrm>
            <a:custGeom>
              <a:rect b="b" l="l" r="r" t="t"/>
              <a:pathLst>
                <a:path extrusionOk="0" h="200" w="670">
                  <a:moveTo>
                    <a:pt x="578" y="5"/>
                  </a:moveTo>
                  <a:cubicBezTo>
                    <a:pt x="246" y="0"/>
                    <a:pt x="86" y="75"/>
                    <a:pt x="1" y="188"/>
                  </a:cubicBezTo>
                  <a:cubicBezTo>
                    <a:pt x="304" y="178"/>
                    <a:pt x="669" y="200"/>
                    <a:pt x="578" y="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
            <p:cNvSpPr/>
            <p:nvPr/>
          </p:nvSpPr>
          <p:spPr>
            <a:xfrm>
              <a:off x="172142" y="4477469"/>
              <a:ext cx="14063" cy="4306"/>
            </a:xfrm>
            <a:custGeom>
              <a:rect b="b" l="l" r="r" t="t"/>
              <a:pathLst>
                <a:path extrusionOk="0" h="143" w="394">
                  <a:moveTo>
                    <a:pt x="293" y="27"/>
                  </a:moveTo>
                  <a:cubicBezTo>
                    <a:pt x="240" y="1"/>
                    <a:pt x="1" y="71"/>
                    <a:pt x="100" y="118"/>
                  </a:cubicBezTo>
                  <a:cubicBezTo>
                    <a:pt x="152" y="143"/>
                    <a:pt x="394" y="72"/>
                    <a:pt x="293"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
            <p:cNvSpPr/>
            <p:nvPr/>
          </p:nvSpPr>
          <p:spPr>
            <a:xfrm>
              <a:off x="8593739" y="4469249"/>
              <a:ext cx="27555" cy="10177"/>
            </a:xfrm>
            <a:custGeom>
              <a:rect b="b" l="l" r="r" t="t"/>
              <a:pathLst>
                <a:path extrusionOk="0" h="338" w="772">
                  <a:moveTo>
                    <a:pt x="772" y="300"/>
                  </a:moveTo>
                  <a:lnTo>
                    <a:pt x="772" y="27"/>
                  </a:lnTo>
                  <a:cubicBezTo>
                    <a:pt x="332" y="1"/>
                    <a:pt x="48" y="48"/>
                    <a:pt x="1" y="208"/>
                  </a:cubicBezTo>
                  <a:cubicBezTo>
                    <a:pt x="260" y="237"/>
                    <a:pt x="367" y="338"/>
                    <a:pt x="772" y="3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7"/>
            <p:cNvSpPr/>
            <p:nvPr/>
          </p:nvSpPr>
          <p:spPr>
            <a:xfrm>
              <a:off x="7967347" y="4472411"/>
              <a:ext cx="6924" cy="6233"/>
            </a:xfrm>
            <a:custGeom>
              <a:rect b="b" l="l" r="r" t="t"/>
              <a:pathLst>
                <a:path extrusionOk="0" h="207" w="194">
                  <a:moveTo>
                    <a:pt x="193" y="103"/>
                  </a:moveTo>
                  <a:cubicBezTo>
                    <a:pt x="193" y="52"/>
                    <a:pt x="38" y="0"/>
                    <a:pt x="0" y="103"/>
                  </a:cubicBezTo>
                  <a:cubicBezTo>
                    <a:pt x="0" y="154"/>
                    <a:pt x="156" y="207"/>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7"/>
            <p:cNvSpPr/>
            <p:nvPr/>
          </p:nvSpPr>
          <p:spPr>
            <a:xfrm>
              <a:off x="7664395" y="4464553"/>
              <a:ext cx="29910" cy="13730"/>
            </a:xfrm>
            <a:custGeom>
              <a:rect b="b" l="l" r="r" t="t"/>
              <a:pathLst>
                <a:path extrusionOk="0" h="456" w="838">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
            <p:cNvSpPr/>
            <p:nvPr/>
          </p:nvSpPr>
          <p:spPr>
            <a:xfrm>
              <a:off x="7595581" y="4469641"/>
              <a:ext cx="7031" cy="6263"/>
            </a:xfrm>
            <a:custGeom>
              <a:rect b="b" l="l" r="r" t="t"/>
              <a:pathLst>
                <a:path extrusionOk="0" h="208" w="197">
                  <a:moveTo>
                    <a:pt x="195" y="104"/>
                  </a:moveTo>
                  <a:cubicBezTo>
                    <a:pt x="197" y="53"/>
                    <a:pt x="39" y="1"/>
                    <a:pt x="1" y="104"/>
                  </a:cubicBezTo>
                  <a:cubicBezTo>
                    <a:pt x="4" y="155"/>
                    <a:pt x="160" y="207"/>
                    <a:pt x="195"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
            <p:cNvSpPr/>
            <p:nvPr/>
          </p:nvSpPr>
          <p:spPr>
            <a:xfrm>
              <a:off x="4274669" y="4462746"/>
              <a:ext cx="58821" cy="12797"/>
            </a:xfrm>
            <a:custGeom>
              <a:rect b="b" l="l" r="r" t="t"/>
              <a:pathLst>
                <a:path extrusionOk="0" h="425" w="1648">
                  <a:moveTo>
                    <a:pt x="673" y="424"/>
                  </a:moveTo>
                  <a:cubicBezTo>
                    <a:pt x="1648" y="59"/>
                    <a:pt x="1" y="0"/>
                    <a:pt x="673" y="4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
            <p:cNvSpPr/>
            <p:nvPr/>
          </p:nvSpPr>
          <p:spPr>
            <a:xfrm>
              <a:off x="4615241" y="4470032"/>
              <a:ext cx="13777" cy="2800"/>
            </a:xfrm>
            <a:custGeom>
              <a:rect b="b" l="l" r="r" t="t"/>
              <a:pathLst>
                <a:path extrusionOk="0" h="93" w="386">
                  <a:moveTo>
                    <a:pt x="386" y="1"/>
                  </a:moveTo>
                  <a:cubicBezTo>
                    <a:pt x="236" y="21"/>
                    <a:pt x="6" y="2"/>
                    <a:pt x="1" y="92"/>
                  </a:cubicBezTo>
                  <a:cubicBezTo>
                    <a:pt x="151" y="71"/>
                    <a:pt x="382" y="90"/>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7"/>
            <p:cNvSpPr/>
            <p:nvPr/>
          </p:nvSpPr>
          <p:spPr>
            <a:xfrm>
              <a:off x="4078435" y="4467292"/>
              <a:ext cx="13777" cy="5480"/>
            </a:xfrm>
            <a:custGeom>
              <a:rect b="b" l="l" r="r" t="t"/>
              <a:pathLst>
                <a:path extrusionOk="0" h="182"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
            <p:cNvSpPr/>
            <p:nvPr/>
          </p:nvSpPr>
          <p:spPr>
            <a:xfrm>
              <a:off x="3059719" y="4466931"/>
              <a:ext cx="6924" cy="6203"/>
            </a:xfrm>
            <a:custGeom>
              <a:rect b="b" l="l" r="r" t="t"/>
              <a:pathLst>
                <a:path extrusionOk="0" h="206" w="194">
                  <a:moveTo>
                    <a:pt x="193" y="104"/>
                  </a:moveTo>
                  <a:cubicBezTo>
                    <a:pt x="193" y="53"/>
                    <a:pt x="37" y="1"/>
                    <a:pt x="0" y="104"/>
                  </a:cubicBezTo>
                  <a:cubicBezTo>
                    <a:pt x="0" y="154"/>
                    <a:pt x="158" y="206"/>
                    <a:pt x="193"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
            <p:cNvSpPr/>
            <p:nvPr/>
          </p:nvSpPr>
          <p:spPr>
            <a:xfrm>
              <a:off x="1352649" y="4464191"/>
              <a:ext cx="7031" cy="6263"/>
            </a:xfrm>
            <a:custGeom>
              <a:rect b="b" l="l" r="r" t="t"/>
              <a:pathLst>
                <a:path extrusionOk="0" h="208" w="197">
                  <a:moveTo>
                    <a:pt x="194" y="104"/>
                  </a:moveTo>
                  <a:cubicBezTo>
                    <a:pt x="196" y="53"/>
                    <a:pt x="40" y="0"/>
                    <a:pt x="2" y="104"/>
                  </a:cubicBezTo>
                  <a:cubicBezTo>
                    <a:pt x="1" y="154"/>
                    <a:pt x="157" y="208"/>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7"/>
            <p:cNvSpPr/>
            <p:nvPr/>
          </p:nvSpPr>
          <p:spPr>
            <a:xfrm>
              <a:off x="8786439" y="4455731"/>
              <a:ext cx="27840" cy="18457"/>
            </a:xfrm>
            <a:custGeom>
              <a:rect b="b" l="l" r="r" t="t"/>
              <a:pathLst>
                <a:path extrusionOk="0" h="613" w="780">
                  <a:moveTo>
                    <a:pt x="0" y="293"/>
                  </a:moveTo>
                  <a:cubicBezTo>
                    <a:pt x="780" y="613"/>
                    <a:pt x="455" y="1"/>
                    <a:pt x="0" y="2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7"/>
            <p:cNvSpPr/>
            <p:nvPr/>
          </p:nvSpPr>
          <p:spPr>
            <a:xfrm>
              <a:off x="6508158" y="4461451"/>
              <a:ext cx="6924" cy="6233"/>
            </a:xfrm>
            <a:custGeom>
              <a:rect b="b" l="l" r="r" t="t"/>
              <a:pathLst>
                <a:path extrusionOk="0" h="207" w="194">
                  <a:moveTo>
                    <a:pt x="191" y="103"/>
                  </a:moveTo>
                  <a:cubicBezTo>
                    <a:pt x="193" y="52"/>
                    <a:pt x="38" y="0"/>
                    <a:pt x="0" y="103"/>
                  </a:cubicBezTo>
                  <a:cubicBezTo>
                    <a:pt x="0" y="154"/>
                    <a:pt x="158" y="206"/>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7"/>
            <p:cNvSpPr/>
            <p:nvPr/>
          </p:nvSpPr>
          <p:spPr>
            <a:xfrm>
              <a:off x="8755352" y="4461060"/>
              <a:ext cx="14027" cy="4246"/>
            </a:xfrm>
            <a:custGeom>
              <a:rect b="b" l="l" r="r" t="t"/>
              <a:pathLst>
                <a:path extrusionOk="0" h="141" w="393">
                  <a:moveTo>
                    <a:pt x="100" y="116"/>
                  </a:moveTo>
                  <a:cubicBezTo>
                    <a:pt x="153" y="141"/>
                    <a:pt x="392" y="72"/>
                    <a:pt x="293" y="26"/>
                  </a:cubicBezTo>
                  <a:cubicBezTo>
                    <a:pt x="241" y="0"/>
                    <a:pt x="1" y="71"/>
                    <a:pt x="100"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
            <p:cNvSpPr/>
            <p:nvPr/>
          </p:nvSpPr>
          <p:spPr>
            <a:xfrm>
              <a:off x="2188838" y="4461060"/>
              <a:ext cx="14099" cy="4246"/>
            </a:xfrm>
            <a:custGeom>
              <a:rect b="b" l="l" r="r" t="t"/>
              <a:pathLst>
                <a:path extrusionOk="0" h="141" w="395">
                  <a:moveTo>
                    <a:pt x="294" y="26"/>
                  </a:moveTo>
                  <a:cubicBezTo>
                    <a:pt x="241" y="0"/>
                    <a:pt x="1" y="71"/>
                    <a:pt x="104" y="116"/>
                  </a:cubicBezTo>
                  <a:cubicBezTo>
                    <a:pt x="155" y="141"/>
                    <a:pt x="395" y="72"/>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7"/>
            <p:cNvSpPr/>
            <p:nvPr/>
          </p:nvSpPr>
          <p:spPr>
            <a:xfrm>
              <a:off x="1111837" y="4461843"/>
              <a:ext cx="13777" cy="2740"/>
            </a:xfrm>
            <a:custGeom>
              <a:rect b="b" l="l" r="r" t="t"/>
              <a:pathLst>
                <a:path extrusionOk="0" h="91" w="386">
                  <a:moveTo>
                    <a:pt x="385" y="0"/>
                  </a:moveTo>
                  <a:cubicBezTo>
                    <a:pt x="235" y="20"/>
                    <a:pt x="5" y="3"/>
                    <a:pt x="0" y="90"/>
                  </a:cubicBezTo>
                  <a:cubicBezTo>
                    <a:pt x="150" y="71"/>
                    <a:pt x="379"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7"/>
            <p:cNvSpPr/>
            <p:nvPr/>
          </p:nvSpPr>
          <p:spPr>
            <a:xfrm>
              <a:off x="798462" y="4461060"/>
              <a:ext cx="14063" cy="4246"/>
            </a:xfrm>
            <a:custGeom>
              <a:rect b="b" l="l" r="r" t="t"/>
              <a:pathLst>
                <a:path extrusionOk="0" h="141" w="394">
                  <a:moveTo>
                    <a:pt x="102" y="116"/>
                  </a:moveTo>
                  <a:cubicBezTo>
                    <a:pt x="155" y="141"/>
                    <a:pt x="393" y="72"/>
                    <a:pt x="294" y="26"/>
                  </a:cubicBezTo>
                  <a:cubicBezTo>
                    <a:pt x="242" y="0"/>
                    <a:pt x="1" y="71"/>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7"/>
            <p:cNvSpPr/>
            <p:nvPr/>
          </p:nvSpPr>
          <p:spPr>
            <a:xfrm>
              <a:off x="8889624" y="4453503"/>
              <a:ext cx="23950" cy="5962"/>
            </a:xfrm>
            <a:custGeom>
              <a:rect b="b" l="l" r="r" t="t"/>
              <a:pathLst>
                <a:path extrusionOk="0" h="198" w="671">
                  <a:moveTo>
                    <a:pt x="582" y="6"/>
                  </a:moveTo>
                  <a:cubicBezTo>
                    <a:pt x="249" y="0"/>
                    <a:pt x="88" y="75"/>
                    <a:pt x="1" y="186"/>
                  </a:cubicBezTo>
                  <a:cubicBezTo>
                    <a:pt x="305" y="178"/>
                    <a:pt x="670" y="197"/>
                    <a:pt x="582"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7"/>
            <p:cNvSpPr/>
            <p:nvPr/>
          </p:nvSpPr>
          <p:spPr>
            <a:xfrm>
              <a:off x="8769521" y="4453292"/>
              <a:ext cx="23878" cy="5811"/>
            </a:xfrm>
            <a:custGeom>
              <a:rect b="b" l="l" r="r" t="t"/>
              <a:pathLst>
                <a:path extrusionOk="0" h="193" w="669">
                  <a:moveTo>
                    <a:pt x="474" y="193"/>
                  </a:moveTo>
                  <a:cubicBezTo>
                    <a:pt x="474" y="101"/>
                    <a:pt x="630" y="86"/>
                    <a:pt x="669" y="13"/>
                  </a:cubicBezTo>
                  <a:cubicBezTo>
                    <a:pt x="363" y="22"/>
                    <a:pt x="1" y="1"/>
                    <a:pt x="88" y="1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7"/>
            <p:cNvSpPr/>
            <p:nvPr/>
          </p:nvSpPr>
          <p:spPr>
            <a:xfrm>
              <a:off x="2894501" y="4448204"/>
              <a:ext cx="13813" cy="10900"/>
            </a:xfrm>
            <a:custGeom>
              <a:rect b="b" l="l" r="r" t="t"/>
              <a:pathLst>
                <a:path extrusionOk="0" h="362" w="387">
                  <a:moveTo>
                    <a:pt x="387" y="0"/>
                  </a:moveTo>
                  <a:lnTo>
                    <a:pt x="0" y="0"/>
                  </a:lnTo>
                  <a:lnTo>
                    <a:pt x="0" y="362"/>
                  </a:lnTo>
                  <a:lnTo>
                    <a:pt x="387" y="36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7"/>
            <p:cNvSpPr/>
            <p:nvPr/>
          </p:nvSpPr>
          <p:spPr>
            <a:xfrm>
              <a:off x="6738584" y="4452901"/>
              <a:ext cx="14099" cy="4246"/>
            </a:xfrm>
            <a:custGeom>
              <a:rect b="b" l="l" r="r" t="t"/>
              <a:pathLst>
                <a:path extrusionOk="0" h="141" w="395">
                  <a:moveTo>
                    <a:pt x="294" y="26"/>
                  </a:moveTo>
                  <a:cubicBezTo>
                    <a:pt x="241" y="1"/>
                    <a:pt x="0" y="69"/>
                    <a:pt x="98" y="117"/>
                  </a:cubicBezTo>
                  <a:cubicBezTo>
                    <a:pt x="154" y="140"/>
                    <a:pt x="395" y="73"/>
                    <a:pt x="294"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7"/>
            <p:cNvSpPr/>
            <p:nvPr/>
          </p:nvSpPr>
          <p:spPr>
            <a:xfrm>
              <a:off x="8222008" y="4450913"/>
              <a:ext cx="13777" cy="2680"/>
            </a:xfrm>
            <a:custGeom>
              <a:rect b="b" l="l" r="r" t="t"/>
              <a:pathLst>
                <a:path extrusionOk="0" h="89" w="386">
                  <a:moveTo>
                    <a:pt x="385" y="0"/>
                  </a:moveTo>
                  <a:cubicBezTo>
                    <a:pt x="238" y="21"/>
                    <a:pt x="7" y="3"/>
                    <a:pt x="0" y="89"/>
                  </a:cubicBezTo>
                  <a:cubicBezTo>
                    <a:pt x="149" y="69"/>
                    <a:pt x="383" y="89"/>
                    <a:pt x="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7"/>
            <p:cNvSpPr/>
            <p:nvPr/>
          </p:nvSpPr>
          <p:spPr>
            <a:xfrm>
              <a:off x="6521935" y="4450402"/>
              <a:ext cx="20666" cy="3704"/>
            </a:xfrm>
            <a:custGeom>
              <a:rect b="b" l="l" r="r" t="t"/>
              <a:pathLst>
                <a:path extrusionOk="0" h="123" w="579">
                  <a:moveTo>
                    <a:pt x="579" y="17"/>
                  </a:moveTo>
                  <a:cubicBezTo>
                    <a:pt x="352" y="30"/>
                    <a:pt x="31" y="0"/>
                    <a:pt x="1" y="106"/>
                  </a:cubicBezTo>
                  <a:cubicBezTo>
                    <a:pt x="226" y="93"/>
                    <a:pt x="547" y="123"/>
                    <a:pt x="579" y="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7"/>
            <p:cNvSpPr/>
            <p:nvPr/>
          </p:nvSpPr>
          <p:spPr>
            <a:xfrm>
              <a:off x="8841547" y="4445042"/>
              <a:ext cx="6889" cy="6203"/>
            </a:xfrm>
            <a:custGeom>
              <a:rect b="b" l="l" r="r" t="t"/>
              <a:pathLst>
                <a:path extrusionOk="0" h="206" w="193">
                  <a:moveTo>
                    <a:pt x="192" y="105"/>
                  </a:moveTo>
                  <a:cubicBezTo>
                    <a:pt x="192" y="54"/>
                    <a:pt x="38" y="1"/>
                    <a:pt x="1" y="105"/>
                  </a:cubicBezTo>
                  <a:cubicBezTo>
                    <a:pt x="1" y="153"/>
                    <a:pt x="153" y="206"/>
                    <a:pt x="192" y="1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7"/>
            <p:cNvSpPr/>
            <p:nvPr/>
          </p:nvSpPr>
          <p:spPr>
            <a:xfrm>
              <a:off x="8689143" y="4445404"/>
              <a:ext cx="21523" cy="6504"/>
            </a:xfrm>
            <a:custGeom>
              <a:rect b="b" l="l" r="r" t="t"/>
              <a:pathLst>
                <a:path extrusionOk="0" h="216" w="603">
                  <a:moveTo>
                    <a:pt x="603" y="183"/>
                  </a:moveTo>
                  <a:lnTo>
                    <a:pt x="603" y="0"/>
                  </a:lnTo>
                  <a:lnTo>
                    <a:pt x="27" y="0"/>
                  </a:lnTo>
                  <a:cubicBezTo>
                    <a:pt x="1" y="164"/>
                    <a:pt x="219" y="216"/>
                    <a:pt x="603" y="1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7"/>
            <p:cNvSpPr/>
            <p:nvPr/>
          </p:nvSpPr>
          <p:spPr>
            <a:xfrm>
              <a:off x="1398585" y="4432306"/>
              <a:ext cx="37120" cy="15928"/>
            </a:xfrm>
            <a:custGeom>
              <a:rect b="b" l="l" r="r" t="t"/>
              <a:pathLst>
                <a:path extrusionOk="0" h="529" w="1040">
                  <a:moveTo>
                    <a:pt x="837" y="528"/>
                  </a:moveTo>
                  <a:cubicBezTo>
                    <a:pt x="1040" y="1"/>
                    <a:pt x="1" y="489"/>
                    <a:pt x="837" y="5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7"/>
            <p:cNvSpPr/>
            <p:nvPr/>
          </p:nvSpPr>
          <p:spPr>
            <a:xfrm>
              <a:off x="8160190" y="4434474"/>
              <a:ext cx="29946" cy="10990"/>
            </a:xfrm>
            <a:custGeom>
              <a:rect b="b" l="l" r="r" t="t"/>
              <a:pathLst>
                <a:path extrusionOk="0" h="365" w="839">
                  <a:moveTo>
                    <a:pt x="576" y="1"/>
                  </a:moveTo>
                  <a:cubicBezTo>
                    <a:pt x="744" y="290"/>
                    <a:pt x="77" y="189"/>
                    <a:pt x="0" y="365"/>
                  </a:cubicBezTo>
                  <a:lnTo>
                    <a:pt x="770" y="365"/>
                  </a:lnTo>
                  <a:cubicBezTo>
                    <a:pt x="736" y="229"/>
                    <a:pt x="838" y="31"/>
                    <a:pt x="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7"/>
            <p:cNvSpPr/>
            <p:nvPr/>
          </p:nvSpPr>
          <p:spPr>
            <a:xfrm>
              <a:off x="6535676" y="4442694"/>
              <a:ext cx="13777" cy="2770"/>
            </a:xfrm>
            <a:custGeom>
              <a:rect b="b" l="l" r="r" t="t"/>
              <a:pathLst>
                <a:path extrusionOk="0" h="92" w="386">
                  <a:moveTo>
                    <a:pt x="386" y="0"/>
                  </a:moveTo>
                  <a:cubicBezTo>
                    <a:pt x="238" y="20"/>
                    <a:pt x="6" y="3"/>
                    <a:pt x="1" y="92"/>
                  </a:cubicBezTo>
                  <a:cubicBezTo>
                    <a:pt x="149" y="71"/>
                    <a:pt x="383"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7"/>
            <p:cNvSpPr/>
            <p:nvPr/>
          </p:nvSpPr>
          <p:spPr>
            <a:xfrm>
              <a:off x="5072882" y="4441941"/>
              <a:ext cx="14027" cy="4306"/>
            </a:xfrm>
            <a:custGeom>
              <a:rect b="b" l="l" r="r" t="t"/>
              <a:pathLst>
                <a:path extrusionOk="0" h="143" w="393">
                  <a:moveTo>
                    <a:pt x="295" y="25"/>
                  </a:moveTo>
                  <a:cubicBezTo>
                    <a:pt x="242" y="1"/>
                    <a:pt x="1" y="67"/>
                    <a:pt x="101" y="117"/>
                  </a:cubicBezTo>
                  <a:cubicBezTo>
                    <a:pt x="154" y="143"/>
                    <a:pt x="393" y="72"/>
                    <a:pt x="295"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7"/>
            <p:cNvSpPr/>
            <p:nvPr/>
          </p:nvSpPr>
          <p:spPr>
            <a:xfrm>
              <a:off x="2137299" y="4437214"/>
              <a:ext cx="22700" cy="8250"/>
            </a:xfrm>
            <a:custGeom>
              <a:rect b="b" l="l" r="r" t="t"/>
              <a:pathLst>
                <a:path extrusionOk="0" h="274" w="636">
                  <a:moveTo>
                    <a:pt x="2" y="274"/>
                  </a:moveTo>
                  <a:lnTo>
                    <a:pt x="386" y="274"/>
                  </a:lnTo>
                  <a:cubicBezTo>
                    <a:pt x="399" y="158"/>
                    <a:pt x="635" y="148"/>
                    <a:pt x="581" y="1"/>
                  </a:cubicBezTo>
                  <a:lnTo>
                    <a:pt x="1" y="1"/>
                  </a:lnTo>
                  <a:cubicBezTo>
                    <a:pt x="2" y="91"/>
                    <a:pt x="2" y="182"/>
                    <a:pt x="2"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7"/>
            <p:cNvSpPr/>
            <p:nvPr/>
          </p:nvSpPr>
          <p:spPr>
            <a:xfrm>
              <a:off x="8748427" y="4439201"/>
              <a:ext cx="14063" cy="4306"/>
            </a:xfrm>
            <a:custGeom>
              <a:rect b="b" l="l" r="r" t="t"/>
              <a:pathLst>
                <a:path extrusionOk="0" h="143" w="394">
                  <a:moveTo>
                    <a:pt x="102" y="116"/>
                  </a:moveTo>
                  <a:cubicBezTo>
                    <a:pt x="156" y="143"/>
                    <a:pt x="393" y="72"/>
                    <a:pt x="294" y="25"/>
                  </a:cubicBezTo>
                  <a:cubicBezTo>
                    <a:pt x="240" y="0"/>
                    <a:pt x="0" y="69"/>
                    <a:pt x="102"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7"/>
            <p:cNvSpPr/>
            <p:nvPr/>
          </p:nvSpPr>
          <p:spPr>
            <a:xfrm>
              <a:off x="6880209" y="4430259"/>
              <a:ext cx="20273" cy="13519"/>
            </a:xfrm>
            <a:custGeom>
              <a:rect b="b" l="l" r="r" t="t"/>
              <a:pathLst>
                <a:path extrusionOk="0" h="449" w="568">
                  <a:moveTo>
                    <a:pt x="375" y="413"/>
                  </a:moveTo>
                  <a:cubicBezTo>
                    <a:pt x="386" y="357"/>
                    <a:pt x="404" y="305"/>
                    <a:pt x="567" y="322"/>
                  </a:cubicBezTo>
                  <a:lnTo>
                    <a:pt x="567" y="141"/>
                  </a:lnTo>
                  <a:cubicBezTo>
                    <a:pt x="92" y="1"/>
                    <a:pt x="1" y="449"/>
                    <a:pt x="375" y="4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7"/>
            <p:cNvSpPr/>
            <p:nvPr/>
          </p:nvSpPr>
          <p:spPr>
            <a:xfrm>
              <a:off x="6081319" y="4437063"/>
              <a:ext cx="23985" cy="6052"/>
            </a:xfrm>
            <a:custGeom>
              <a:rect b="b" l="l" r="r" t="t"/>
              <a:pathLst>
                <a:path extrusionOk="0" h="201" w="672">
                  <a:moveTo>
                    <a:pt x="582" y="6"/>
                  </a:moveTo>
                  <a:cubicBezTo>
                    <a:pt x="250" y="1"/>
                    <a:pt x="84" y="76"/>
                    <a:pt x="1" y="187"/>
                  </a:cubicBezTo>
                  <a:cubicBezTo>
                    <a:pt x="306" y="180"/>
                    <a:pt x="672" y="200"/>
                    <a:pt x="582" y="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7"/>
            <p:cNvSpPr/>
            <p:nvPr/>
          </p:nvSpPr>
          <p:spPr>
            <a:xfrm>
              <a:off x="7809090" y="4429024"/>
              <a:ext cx="33551" cy="17283"/>
            </a:xfrm>
            <a:custGeom>
              <a:rect b="b" l="l" r="r" t="t"/>
              <a:pathLst>
                <a:path extrusionOk="0" h="574" w="940">
                  <a:moveTo>
                    <a:pt x="0" y="90"/>
                  </a:moveTo>
                  <a:lnTo>
                    <a:pt x="0" y="273"/>
                  </a:lnTo>
                  <a:cubicBezTo>
                    <a:pt x="354" y="573"/>
                    <a:pt x="940" y="0"/>
                    <a:pt x="0" y="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7"/>
            <p:cNvSpPr/>
            <p:nvPr/>
          </p:nvSpPr>
          <p:spPr>
            <a:xfrm>
              <a:off x="6497700" y="4436491"/>
              <a:ext cx="14027" cy="4276"/>
            </a:xfrm>
            <a:custGeom>
              <a:rect b="b" l="l" r="r" t="t"/>
              <a:pathLst>
                <a:path extrusionOk="0" h="142" w="393">
                  <a:moveTo>
                    <a:pt x="293" y="25"/>
                  </a:moveTo>
                  <a:cubicBezTo>
                    <a:pt x="240" y="0"/>
                    <a:pt x="1" y="69"/>
                    <a:pt x="101" y="115"/>
                  </a:cubicBezTo>
                  <a:cubicBezTo>
                    <a:pt x="153" y="141"/>
                    <a:pt x="392" y="71"/>
                    <a:pt x="29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7"/>
            <p:cNvSpPr/>
            <p:nvPr/>
          </p:nvSpPr>
          <p:spPr>
            <a:xfrm>
              <a:off x="4315893" y="4417975"/>
              <a:ext cx="37870" cy="26858"/>
            </a:xfrm>
            <a:custGeom>
              <a:rect b="b" l="l" r="r" t="t"/>
              <a:pathLst>
                <a:path extrusionOk="0" h="892" w="1061">
                  <a:moveTo>
                    <a:pt x="1061" y="549"/>
                  </a:moveTo>
                  <a:lnTo>
                    <a:pt x="1061" y="367"/>
                  </a:lnTo>
                  <a:cubicBezTo>
                    <a:pt x="280" y="0"/>
                    <a:pt x="1" y="892"/>
                    <a:pt x="1061" y="5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7"/>
            <p:cNvSpPr/>
            <p:nvPr/>
          </p:nvSpPr>
          <p:spPr>
            <a:xfrm>
              <a:off x="9025396" y="4426254"/>
              <a:ext cx="22629" cy="8250"/>
            </a:xfrm>
            <a:custGeom>
              <a:rect b="b" l="l" r="r" t="t"/>
              <a:pathLst>
                <a:path extrusionOk="0" h="274" w="634">
                  <a:moveTo>
                    <a:pt x="634" y="1"/>
                  </a:moveTo>
                  <a:lnTo>
                    <a:pt x="248" y="1"/>
                  </a:lnTo>
                  <a:cubicBezTo>
                    <a:pt x="235" y="117"/>
                    <a:pt x="0" y="127"/>
                    <a:pt x="54" y="274"/>
                  </a:cubicBezTo>
                  <a:lnTo>
                    <a:pt x="634" y="2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7"/>
            <p:cNvSpPr/>
            <p:nvPr/>
          </p:nvSpPr>
          <p:spPr>
            <a:xfrm>
              <a:off x="17418" y="4428633"/>
              <a:ext cx="6889" cy="6263"/>
            </a:xfrm>
            <a:custGeom>
              <a:rect b="b" l="l" r="r" t="t"/>
              <a:pathLst>
                <a:path extrusionOk="0" h="208" w="193">
                  <a:moveTo>
                    <a:pt x="193" y="103"/>
                  </a:moveTo>
                  <a:cubicBezTo>
                    <a:pt x="193" y="52"/>
                    <a:pt x="39" y="0"/>
                    <a:pt x="1" y="103"/>
                  </a:cubicBezTo>
                  <a:cubicBezTo>
                    <a:pt x="1" y="154"/>
                    <a:pt x="156" y="208"/>
                    <a:pt x="19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7"/>
            <p:cNvSpPr/>
            <p:nvPr/>
          </p:nvSpPr>
          <p:spPr>
            <a:xfrm>
              <a:off x="8669441" y="4425953"/>
              <a:ext cx="6924" cy="6203"/>
            </a:xfrm>
            <a:custGeom>
              <a:rect b="b" l="l" r="r" t="t"/>
              <a:pathLst>
                <a:path extrusionOk="0" h="206" w="194">
                  <a:moveTo>
                    <a:pt x="191" y="102"/>
                  </a:moveTo>
                  <a:cubicBezTo>
                    <a:pt x="194" y="53"/>
                    <a:pt x="37" y="0"/>
                    <a:pt x="1" y="102"/>
                  </a:cubicBezTo>
                  <a:cubicBezTo>
                    <a:pt x="1" y="153"/>
                    <a:pt x="157" y="205"/>
                    <a:pt x="191"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7"/>
            <p:cNvSpPr/>
            <p:nvPr/>
          </p:nvSpPr>
          <p:spPr>
            <a:xfrm>
              <a:off x="8318769" y="4418095"/>
              <a:ext cx="39547" cy="16771"/>
            </a:xfrm>
            <a:custGeom>
              <a:rect b="b" l="l" r="r" t="t"/>
              <a:pathLst>
                <a:path extrusionOk="0" h="557" w="1108">
                  <a:moveTo>
                    <a:pt x="955" y="453"/>
                  </a:moveTo>
                  <a:cubicBezTo>
                    <a:pt x="1107" y="140"/>
                    <a:pt x="774" y="55"/>
                    <a:pt x="375" y="0"/>
                  </a:cubicBezTo>
                  <a:cubicBezTo>
                    <a:pt x="0" y="174"/>
                    <a:pt x="173" y="556"/>
                    <a:pt x="955" y="4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
            <p:cNvSpPr/>
            <p:nvPr/>
          </p:nvSpPr>
          <p:spPr>
            <a:xfrm>
              <a:off x="5664759" y="4428302"/>
              <a:ext cx="14063" cy="4246"/>
            </a:xfrm>
            <a:custGeom>
              <a:rect b="b" l="l" r="r" t="t"/>
              <a:pathLst>
                <a:path extrusionOk="0" h="141" w="394">
                  <a:moveTo>
                    <a:pt x="295" y="24"/>
                  </a:moveTo>
                  <a:cubicBezTo>
                    <a:pt x="244" y="1"/>
                    <a:pt x="1" y="69"/>
                    <a:pt x="103" y="116"/>
                  </a:cubicBezTo>
                  <a:cubicBezTo>
                    <a:pt x="158" y="140"/>
                    <a:pt x="394" y="72"/>
                    <a:pt x="295"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7"/>
            <p:cNvSpPr/>
            <p:nvPr/>
          </p:nvSpPr>
          <p:spPr>
            <a:xfrm>
              <a:off x="695313" y="4428302"/>
              <a:ext cx="13956" cy="4246"/>
            </a:xfrm>
            <a:custGeom>
              <a:rect b="b" l="l" r="r" t="t"/>
              <a:pathLst>
                <a:path extrusionOk="0" h="141" w="391">
                  <a:moveTo>
                    <a:pt x="293" y="24"/>
                  </a:moveTo>
                  <a:cubicBezTo>
                    <a:pt x="238" y="1"/>
                    <a:pt x="1" y="69"/>
                    <a:pt x="97" y="116"/>
                  </a:cubicBezTo>
                  <a:cubicBezTo>
                    <a:pt x="153" y="140"/>
                    <a:pt x="391" y="72"/>
                    <a:pt x="293"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7"/>
            <p:cNvSpPr/>
            <p:nvPr/>
          </p:nvSpPr>
          <p:spPr>
            <a:xfrm>
              <a:off x="8745108" y="4426254"/>
              <a:ext cx="13813" cy="2740"/>
            </a:xfrm>
            <a:custGeom>
              <a:rect b="b" l="l" r="r" t="t"/>
              <a:pathLst>
                <a:path extrusionOk="0" h="91" w="387">
                  <a:moveTo>
                    <a:pt x="387" y="1"/>
                  </a:moveTo>
                  <a:cubicBezTo>
                    <a:pt x="237" y="20"/>
                    <a:pt x="7" y="3"/>
                    <a:pt x="1" y="91"/>
                  </a:cubicBezTo>
                  <a:cubicBezTo>
                    <a:pt x="151" y="71"/>
                    <a:pt x="382" y="90"/>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7"/>
            <p:cNvSpPr/>
            <p:nvPr/>
          </p:nvSpPr>
          <p:spPr>
            <a:xfrm>
              <a:off x="6404865" y="4404576"/>
              <a:ext cx="52754" cy="24479"/>
            </a:xfrm>
            <a:custGeom>
              <a:rect b="b" l="l" r="r" t="t"/>
              <a:pathLst>
                <a:path extrusionOk="0" h="813" w="1478">
                  <a:moveTo>
                    <a:pt x="0" y="812"/>
                  </a:moveTo>
                  <a:cubicBezTo>
                    <a:pt x="1478" y="679"/>
                    <a:pt x="33" y="0"/>
                    <a:pt x="0" y="8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7"/>
            <p:cNvSpPr/>
            <p:nvPr/>
          </p:nvSpPr>
          <p:spPr>
            <a:xfrm>
              <a:off x="674576" y="4425562"/>
              <a:ext cx="14063" cy="4276"/>
            </a:xfrm>
            <a:custGeom>
              <a:rect b="b" l="l" r="r" t="t"/>
              <a:pathLst>
                <a:path extrusionOk="0" h="142" w="394">
                  <a:moveTo>
                    <a:pt x="292" y="24"/>
                  </a:moveTo>
                  <a:cubicBezTo>
                    <a:pt x="242" y="0"/>
                    <a:pt x="1" y="67"/>
                    <a:pt x="100" y="114"/>
                  </a:cubicBezTo>
                  <a:cubicBezTo>
                    <a:pt x="156" y="141"/>
                    <a:pt x="394" y="72"/>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7"/>
            <p:cNvSpPr/>
            <p:nvPr/>
          </p:nvSpPr>
          <p:spPr>
            <a:xfrm>
              <a:off x="3218012" y="4417704"/>
              <a:ext cx="7031" cy="6233"/>
            </a:xfrm>
            <a:custGeom>
              <a:rect b="b" l="l" r="r" t="t"/>
              <a:pathLst>
                <a:path extrusionOk="0" h="207" w="197">
                  <a:moveTo>
                    <a:pt x="194" y="102"/>
                  </a:moveTo>
                  <a:cubicBezTo>
                    <a:pt x="196" y="54"/>
                    <a:pt x="38" y="0"/>
                    <a:pt x="1" y="102"/>
                  </a:cubicBezTo>
                  <a:cubicBezTo>
                    <a:pt x="1" y="154"/>
                    <a:pt x="160" y="206"/>
                    <a:pt x="194"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
            <p:cNvSpPr/>
            <p:nvPr/>
          </p:nvSpPr>
          <p:spPr>
            <a:xfrm>
              <a:off x="6962443" y="4412615"/>
              <a:ext cx="22522" cy="8190"/>
            </a:xfrm>
            <a:custGeom>
              <a:rect b="b" l="l" r="r" t="t"/>
              <a:pathLst>
                <a:path extrusionOk="0" h="272" w="631">
                  <a:moveTo>
                    <a:pt x="577" y="1"/>
                  </a:moveTo>
                  <a:lnTo>
                    <a:pt x="0" y="1"/>
                  </a:lnTo>
                  <a:lnTo>
                    <a:pt x="0" y="271"/>
                  </a:lnTo>
                  <a:lnTo>
                    <a:pt x="384" y="271"/>
                  </a:lnTo>
                  <a:cubicBezTo>
                    <a:pt x="396" y="157"/>
                    <a:pt x="631" y="147"/>
                    <a:pt x="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
            <p:cNvSpPr/>
            <p:nvPr/>
          </p:nvSpPr>
          <p:spPr>
            <a:xfrm>
              <a:off x="6645821" y="4412676"/>
              <a:ext cx="20666" cy="8190"/>
            </a:xfrm>
            <a:custGeom>
              <a:rect b="b" l="l" r="r" t="t"/>
              <a:pathLst>
                <a:path extrusionOk="0" h="272" w="579">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
            <p:cNvSpPr/>
            <p:nvPr/>
          </p:nvSpPr>
          <p:spPr>
            <a:xfrm>
              <a:off x="3613656" y="4417312"/>
              <a:ext cx="14099" cy="4276"/>
            </a:xfrm>
            <a:custGeom>
              <a:rect b="b" l="l" r="r" t="t"/>
              <a:pathLst>
                <a:path extrusionOk="0" h="142" w="395">
                  <a:moveTo>
                    <a:pt x="292" y="26"/>
                  </a:moveTo>
                  <a:cubicBezTo>
                    <a:pt x="238" y="0"/>
                    <a:pt x="0" y="69"/>
                    <a:pt x="102" y="115"/>
                  </a:cubicBezTo>
                  <a:cubicBezTo>
                    <a:pt x="153" y="141"/>
                    <a:pt x="395" y="73"/>
                    <a:pt x="292"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7"/>
            <p:cNvSpPr/>
            <p:nvPr/>
          </p:nvSpPr>
          <p:spPr>
            <a:xfrm>
              <a:off x="2213180" y="4414994"/>
              <a:ext cx="6853" cy="6263"/>
            </a:xfrm>
            <a:custGeom>
              <a:rect b="b" l="l" r="r" t="t"/>
              <a:pathLst>
                <a:path extrusionOk="0" h="208" w="192">
                  <a:moveTo>
                    <a:pt x="191" y="103"/>
                  </a:moveTo>
                  <a:cubicBezTo>
                    <a:pt x="192" y="52"/>
                    <a:pt x="35" y="0"/>
                    <a:pt x="0" y="103"/>
                  </a:cubicBezTo>
                  <a:cubicBezTo>
                    <a:pt x="0" y="153"/>
                    <a:pt x="154" y="208"/>
                    <a:pt x="191"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7"/>
            <p:cNvSpPr/>
            <p:nvPr/>
          </p:nvSpPr>
          <p:spPr>
            <a:xfrm>
              <a:off x="8115218" y="4414633"/>
              <a:ext cx="14063" cy="4276"/>
            </a:xfrm>
            <a:custGeom>
              <a:rect b="b" l="l" r="r" t="t"/>
              <a:pathLst>
                <a:path extrusionOk="0" h="142" w="394">
                  <a:moveTo>
                    <a:pt x="294" y="25"/>
                  </a:moveTo>
                  <a:cubicBezTo>
                    <a:pt x="242" y="0"/>
                    <a:pt x="0" y="70"/>
                    <a:pt x="101" y="117"/>
                  </a:cubicBezTo>
                  <a:cubicBezTo>
                    <a:pt x="156" y="141"/>
                    <a:pt x="393"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7"/>
            <p:cNvSpPr/>
            <p:nvPr/>
          </p:nvSpPr>
          <p:spPr>
            <a:xfrm>
              <a:off x="275363" y="4414633"/>
              <a:ext cx="13991" cy="4276"/>
            </a:xfrm>
            <a:custGeom>
              <a:rect b="b" l="l" r="r" t="t"/>
              <a:pathLst>
                <a:path extrusionOk="0" h="142" w="392">
                  <a:moveTo>
                    <a:pt x="294" y="25"/>
                  </a:moveTo>
                  <a:cubicBezTo>
                    <a:pt x="240" y="0"/>
                    <a:pt x="0" y="70"/>
                    <a:pt x="99" y="117"/>
                  </a:cubicBezTo>
                  <a:cubicBezTo>
                    <a:pt x="154" y="141"/>
                    <a:pt x="392" y="71"/>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7"/>
            <p:cNvSpPr/>
            <p:nvPr/>
          </p:nvSpPr>
          <p:spPr>
            <a:xfrm>
              <a:off x="6800509" y="4411833"/>
              <a:ext cx="14063" cy="4306"/>
            </a:xfrm>
            <a:custGeom>
              <a:rect b="b" l="l" r="r" t="t"/>
              <a:pathLst>
                <a:path extrusionOk="0" h="143" w="394">
                  <a:moveTo>
                    <a:pt x="295" y="27"/>
                  </a:moveTo>
                  <a:cubicBezTo>
                    <a:pt x="240" y="1"/>
                    <a:pt x="0" y="71"/>
                    <a:pt x="102" y="117"/>
                  </a:cubicBezTo>
                  <a:cubicBezTo>
                    <a:pt x="154" y="143"/>
                    <a:pt x="393" y="74"/>
                    <a:pt x="295" y="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7"/>
            <p:cNvSpPr/>
            <p:nvPr/>
          </p:nvSpPr>
          <p:spPr>
            <a:xfrm>
              <a:off x="6539352" y="4406774"/>
              <a:ext cx="23843" cy="5871"/>
            </a:xfrm>
            <a:custGeom>
              <a:rect b="b" l="l" r="r" t="t"/>
              <a:pathLst>
                <a:path extrusionOk="0" h="195" w="668">
                  <a:moveTo>
                    <a:pt x="476" y="195"/>
                  </a:moveTo>
                  <a:cubicBezTo>
                    <a:pt x="476" y="103"/>
                    <a:pt x="632" y="86"/>
                    <a:pt x="668" y="12"/>
                  </a:cubicBezTo>
                  <a:cubicBezTo>
                    <a:pt x="368" y="20"/>
                    <a:pt x="1" y="0"/>
                    <a:pt x="91" y="1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7"/>
            <p:cNvSpPr/>
            <p:nvPr/>
          </p:nvSpPr>
          <p:spPr>
            <a:xfrm>
              <a:off x="6026211" y="4404065"/>
              <a:ext cx="7139" cy="6233"/>
            </a:xfrm>
            <a:custGeom>
              <a:rect b="b" l="l" r="r" t="t"/>
              <a:pathLst>
                <a:path extrusionOk="0" h="207" w="200">
                  <a:moveTo>
                    <a:pt x="197" y="103"/>
                  </a:moveTo>
                  <a:cubicBezTo>
                    <a:pt x="199" y="52"/>
                    <a:pt x="40" y="0"/>
                    <a:pt x="5" y="103"/>
                  </a:cubicBezTo>
                  <a:cubicBezTo>
                    <a:pt x="1" y="154"/>
                    <a:pt x="157" y="207"/>
                    <a:pt x="197"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7"/>
            <p:cNvSpPr/>
            <p:nvPr/>
          </p:nvSpPr>
          <p:spPr>
            <a:xfrm>
              <a:off x="5523884" y="4401686"/>
              <a:ext cx="13777" cy="5510"/>
            </a:xfrm>
            <a:custGeom>
              <a:rect b="b" l="l" r="r" t="t"/>
              <a:pathLst>
                <a:path extrusionOk="0" h="183" w="386">
                  <a:moveTo>
                    <a:pt x="386" y="1"/>
                  </a:moveTo>
                  <a:lnTo>
                    <a:pt x="1" y="1"/>
                  </a:lnTo>
                  <a:lnTo>
                    <a:pt x="1" y="182"/>
                  </a:lnTo>
                  <a:lnTo>
                    <a:pt x="386" y="18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7"/>
            <p:cNvSpPr/>
            <p:nvPr/>
          </p:nvSpPr>
          <p:spPr>
            <a:xfrm>
              <a:off x="2133837" y="4403673"/>
              <a:ext cx="13991" cy="4276"/>
            </a:xfrm>
            <a:custGeom>
              <a:rect b="b" l="l" r="r" t="t"/>
              <a:pathLst>
                <a:path extrusionOk="0" h="142" w="392">
                  <a:moveTo>
                    <a:pt x="99" y="116"/>
                  </a:moveTo>
                  <a:cubicBezTo>
                    <a:pt x="154" y="141"/>
                    <a:pt x="392" y="72"/>
                    <a:pt x="292" y="25"/>
                  </a:cubicBezTo>
                  <a:cubicBezTo>
                    <a:pt x="240" y="0"/>
                    <a:pt x="0" y="69"/>
                    <a:pt x="99" y="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7"/>
            <p:cNvSpPr/>
            <p:nvPr/>
          </p:nvSpPr>
          <p:spPr>
            <a:xfrm>
              <a:off x="560255" y="4398946"/>
              <a:ext cx="21594" cy="6444"/>
            </a:xfrm>
            <a:custGeom>
              <a:rect b="b" l="l" r="r" t="t"/>
              <a:pathLst>
                <a:path extrusionOk="0" h="214" w="605">
                  <a:moveTo>
                    <a:pt x="605" y="182"/>
                  </a:moveTo>
                  <a:lnTo>
                    <a:pt x="605" y="1"/>
                  </a:lnTo>
                  <a:lnTo>
                    <a:pt x="25" y="1"/>
                  </a:lnTo>
                  <a:cubicBezTo>
                    <a:pt x="0" y="164"/>
                    <a:pt x="217" y="213"/>
                    <a:pt x="605" y="1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7"/>
            <p:cNvSpPr/>
            <p:nvPr/>
          </p:nvSpPr>
          <p:spPr>
            <a:xfrm>
              <a:off x="5224358" y="4395484"/>
              <a:ext cx="13956" cy="4246"/>
            </a:xfrm>
            <a:custGeom>
              <a:rect b="b" l="l" r="r" t="t"/>
              <a:pathLst>
                <a:path extrusionOk="0" h="141" w="391">
                  <a:moveTo>
                    <a:pt x="292" y="24"/>
                  </a:moveTo>
                  <a:cubicBezTo>
                    <a:pt x="238" y="1"/>
                    <a:pt x="1" y="69"/>
                    <a:pt x="100" y="116"/>
                  </a:cubicBezTo>
                  <a:cubicBezTo>
                    <a:pt x="152" y="140"/>
                    <a:pt x="391" y="73"/>
                    <a:pt x="292"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7"/>
            <p:cNvSpPr/>
            <p:nvPr/>
          </p:nvSpPr>
          <p:spPr>
            <a:xfrm>
              <a:off x="1976293" y="4390877"/>
              <a:ext cx="34158" cy="8852"/>
            </a:xfrm>
            <a:custGeom>
              <a:rect b="b" l="l" r="r" t="t"/>
              <a:pathLst>
                <a:path extrusionOk="0" h="294" w="957">
                  <a:moveTo>
                    <a:pt x="78" y="177"/>
                  </a:moveTo>
                  <a:cubicBezTo>
                    <a:pt x="323" y="182"/>
                    <a:pt x="347" y="293"/>
                    <a:pt x="659" y="269"/>
                  </a:cubicBezTo>
                  <a:cubicBezTo>
                    <a:pt x="956" y="45"/>
                    <a:pt x="1" y="1"/>
                    <a:pt x="78"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7"/>
            <p:cNvSpPr/>
            <p:nvPr/>
          </p:nvSpPr>
          <p:spPr>
            <a:xfrm>
              <a:off x="4673704" y="4392744"/>
              <a:ext cx="13991" cy="4215"/>
            </a:xfrm>
            <a:custGeom>
              <a:rect b="b" l="l" r="r" t="t"/>
              <a:pathLst>
                <a:path extrusionOk="0" h="140" w="392">
                  <a:moveTo>
                    <a:pt x="99" y="115"/>
                  </a:moveTo>
                  <a:cubicBezTo>
                    <a:pt x="154" y="140"/>
                    <a:pt x="391" y="72"/>
                    <a:pt x="292" y="24"/>
                  </a:cubicBezTo>
                  <a:cubicBezTo>
                    <a:pt x="240" y="0"/>
                    <a:pt x="1" y="68"/>
                    <a:pt x="99"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7"/>
            <p:cNvSpPr/>
            <p:nvPr/>
          </p:nvSpPr>
          <p:spPr>
            <a:xfrm>
              <a:off x="4050953" y="4390154"/>
              <a:ext cx="13777" cy="6775"/>
            </a:xfrm>
            <a:custGeom>
              <a:rect b="b" l="l" r="r" t="t"/>
              <a:pathLst>
                <a:path extrusionOk="0" h="225" w="386">
                  <a:moveTo>
                    <a:pt x="385" y="110"/>
                  </a:moveTo>
                  <a:cubicBezTo>
                    <a:pt x="345" y="0"/>
                    <a:pt x="171" y="55"/>
                    <a:pt x="0" y="110"/>
                  </a:cubicBezTo>
                  <a:cubicBezTo>
                    <a:pt x="0" y="204"/>
                    <a:pt x="336" y="225"/>
                    <a:pt x="385" y="1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7"/>
            <p:cNvSpPr/>
            <p:nvPr/>
          </p:nvSpPr>
          <p:spPr>
            <a:xfrm>
              <a:off x="1228799" y="4390787"/>
              <a:ext cx="13777" cy="2680"/>
            </a:xfrm>
            <a:custGeom>
              <a:rect b="b" l="l" r="r" t="t"/>
              <a:pathLst>
                <a:path extrusionOk="0" h="89" w="386">
                  <a:moveTo>
                    <a:pt x="386" y="0"/>
                  </a:moveTo>
                  <a:cubicBezTo>
                    <a:pt x="236" y="20"/>
                    <a:pt x="6" y="1"/>
                    <a:pt x="1" y="89"/>
                  </a:cubicBezTo>
                  <a:cubicBezTo>
                    <a:pt x="151" y="69"/>
                    <a:pt x="381" y="88"/>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7"/>
            <p:cNvSpPr/>
            <p:nvPr/>
          </p:nvSpPr>
          <p:spPr>
            <a:xfrm>
              <a:off x="707377" y="4382567"/>
              <a:ext cx="27162" cy="10900"/>
            </a:xfrm>
            <a:custGeom>
              <a:rect b="b" l="l" r="r" t="t"/>
              <a:pathLst>
                <a:path extrusionOk="0" h="362" w="761">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7"/>
            <p:cNvSpPr/>
            <p:nvPr/>
          </p:nvSpPr>
          <p:spPr>
            <a:xfrm>
              <a:off x="4456947" y="4384614"/>
              <a:ext cx="13849" cy="7407"/>
            </a:xfrm>
            <a:custGeom>
              <a:rect b="b" l="l" r="r" t="t"/>
              <a:pathLst>
                <a:path extrusionOk="0" h="246" w="388">
                  <a:moveTo>
                    <a:pt x="388" y="115"/>
                  </a:moveTo>
                  <a:cubicBezTo>
                    <a:pt x="385" y="21"/>
                    <a:pt x="48" y="0"/>
                    <a:pt x="0" y="115"/>
                  </a:cubicBezTo>
                  <a:cubicBezTo>
                    <a:pt x="219" y="105"/>
                    <a:pt x="303" y="246"/>
                    <a:pt x="388" y="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7"/>
            <p:cNvSpPr/>
            <p:nvPr/>
          </p:nvSpPr>
          <p:spPr>
            <a:xfrm>
              <a:off x="819806" y="4379797"/>
              <a:ext cx="25556" cy="11020"/>
            </a:xfrm>
            <a:custGeom>
              <a:rect b="b" l="l" r="r" t="t"/>
              <a:pathLst>
                <a:path extrusionOk="0" h="366" w="716">
                  <a:moveTo>
                    <a:pt x="83" y="365"/>
                  </a:moveTo>
                  <a:lnTo>
                    <a:pt x="660" y="365"/>
                  </a:lnTo>
                  <a:cubicBezTo>
                    <a:pt x="716" y="158"/>
                    <a:pt x="614" y="22"/>
                    <a:pt x="274" y="1"/>
                  </a:cubicBezTo>
                  <a:cubicBezTo>
                    <a:pt x="214" y="125"/>
                    <a:pt x="0" y="173"/>
                    <a:pt x="83"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7"/>
            <p:cNvSpPr/>
            <p:nvPr/>
          </p:nvSpPr>
          <p:spPr>
            <a:xfrm>
              <a:off x="4564915" y="4374709"/>
              <a:ext cx="36621" cy="17946"/>
            </a:xfrm>
            <a:custGeom>
              <a:rect b="b" l="l" r="r" t="t"/>
              <a:pathLst>
                <a:path extrusionOk="0" h="596" w="1026">
                  <a:moveTo>
                    <a:pt x="1026" y="170"/>
                  </a:moveTo>
                  <a:cubicBezTo>
                    <a:pt x="411" y="225"/>
                    <a:pt x="429" y="0"/>
                    <a:pt x="64" y="170"/>
                  </a:cubicBezTo>
                  <a:cubicBezTo>
                    <a:pt x="1" y="595"/>
                    <a:pt x="954" y="413"/>
                    <a:pt x="1026" y="1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7"/>
            <p:cNvSpPr/>
            <p:nvPr/>
          </p:nvSpPr>
          <p:spPr>
            <a:xfrm>
              <a:off x="1159949" y="4382206"/>
              <a:ext cx="7031" cy="6233"/>
            </a:xfrm>
            <a:custGeom>
              <a:rect b="b" l="l" r="r" t="t"/>
              <a:pathLst>
                <a:path extrusionOk="0" h="207" w="197">
                  <a:moveTo>
                    <a:pt x="194" y="104"/>
                  </a:moveTo>
                  <a:cubicBezTo>
                    <a:pt x="196" y="53"/>
                    <a:pt x="38" y="1"/>
                    <a:pt x="1" y="104"/>
                  </a:cubicBezTo>
                  <a:cubicBezTo>
                    <a:pt x="1" y="152"/>
                    <a:pt x="160" y="207"/>
                    <a:pt x="194" y="1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7"/>
            <p:cNvSpPr/>
            <p:nvPr/>
          </p:nvSpPr>
          <p:spPr>
            <a:xfrm>
              <a:off x="5771549" y="4377087"/>
              <a:ext cx="20737" cy="8250"/>
            </a:xfrm>
            <a:custGeom>
              <a:rect b="b" l="l" r="r" t="t"/>
              <a:pathLst>
                <a:path extrusionOk="0" h="274" w="581">
                  <a:moveTo>
                    <a:pt x="580" y="1"/>
                  </a:moveTo>
                  <a:lnTo>
                    <a:pt x="1" y="1"/>
                  </a:lnTo>
                  <a:lnTo>
                    <a:pt x="1" y="274"/>
                  </a:lnTo>
                  <a:lnTo>
                    <a:pt x="580" y="27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
            <p:cNvSpPr/>
            <p:nvPr/>
          </p:nvSpPr>
          <p:spPr>
            <a:xfrm>
              <a:off x="4662532" y="4377087"/>
              <a:ext cx="14705" cy="9515"/>
            </a:xfrm>
            <a:custGeom>
              <a:rect b="b" l="l" r="r" t="t"/>
              <a:pathLst>
                <a:path extrusionOk="0" h="316" w="412">
                  <a:moveTo>
                    <a:pt x="412" y="274"/>
                  </a:moveTo>
                  <a:lnTo>
                    <a:pt x="412" y="91"/>
                  </a:lnTo>
                  <a:cubicBezTo>
                    <a:pt x="219" y="92"/>
                    <a:pt x="183" y="18"/>
                    <a:pt x="25" y="1"/>
                  </a:cubicBezTo>
                  <a:cubicBezTo>
                    <a:pt x="45" y="143"/>
                    <a:pt x="1" y="315"/>
                    <a:pt x="412"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7"/>
            <p:cNvSpPr/>
            <p:nvPr/>
          </p:nvSpPr>
          <p:spPr>
            <a:xfrm>
              <a:off x="805351" y="4379074"/>
              <a:ext cx="14027" cy="4276"/>
            </a:xfrm>
            <a:custGeom>
              <a:rect b="b" l="l" r="r" t="t"/>
              <a:pathLst>
                <a:path extrusionOk="0" h="142" w="393">
                  <a:moveTo>
                    <a:pt x="294" y="25"/>
                  </a:moveTo>
                  <a:cubicBezTo>
                    <a:pt x="241" y="0"/>
                    <a:pt x="1" y="69"/>
                    <a:pt x="99" y="116"/>
                  </a:cubicBezTo>
                  <a:cubicBezTo>
                    <a:pt x="156" y="141"/>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7"/>
            <p:cNvSpPr/>
            <p:nvPr/>
          </p:nvSpPr>
          <p:spPr>
            <a:xfrm>
              <a:off x="8779551" y="4373745"/>
              <a:ext cx="13849" cy="6775"/>
            </a:xfrm>
            <a:custGeom>
              <a:rect b="b" l="l" r="r" t="t"/>
              <a:pathLst>
                <a:path extrusionOk="0" h="225" w="388">
                  <a:moveTo>
                    <a:pt x="388" y="112"/>
                  </a:moveTo>
                  <a:cubicBezTo>
                    <a:pt x="346" y="1"/>
                    <a:pt x="171" y="57"/>
                    <a:pt x="0" y="112"/>
                  </a:cubicBezTo>
                  <a:cubicBezTo>
                    <a:pt x="4" y="202"/>
                    <a:pt x="336" y="224"/>
                    <a:pt x="388"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
            <p:cNvSpPr/>
            <p:nvPr/>
          </p:nvSpPr>
          <p:spPr>
            <a:xfrm>
              <a:off x="8996236" y="4370855"/>
              <a:ext cx="14063" cy="4276"/>
            </a:xfrm>
            <a:custGeom>
              <a:rect b="b" l="l" r="r" t="t"/>
              <a:pathLst>
                <a:path extrusionOk="0" h="142" w="394">
                  <a:moveTo>
                    <a:pt x="294" y="25"/>
                  </a:moveTo>
                  <a:cubicBezTo>
                    <a:pt x="238" y="0"/>
                    <a:pt x="0" y="68"/>
                    <a:pt x="100" y="116"/>
                  </a:cubicBezTo>
                  <a:cubicBezTo>
                    <a:pt x="152" y="141"/>
                    <a:pt x="393"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7"/>
            <p:cNvSpPr/>
            <p:nvPr/>
          </p:nvSpPr>
          <p:spPr>
            <a:xfrm>
              <a:off x="8913574" y="4370855"/>
              <a:ext cx="14170" cy="4276"/>
            </a:xfrm>
            <a:custGeom>
              <a:rect b="b" l="l" r="r" t="t"/>
              <a:pathLst>
                <a:path extrusionOk="0" h="142" w="397">
                  <a:moveTo>
                    <a:pt x="296" y="25"/>
                  </a:moveTo>
                  <a:cubicBezTo>
                    <a:pt x="242" y="0"/>
                    <a:pt x="1" y="68"/>
                    <a:pt x="104" y="116"/>
                  </a:cubicBezTo>
                  <a:cubicBezTo>
                    <a:pt x="157" y="141"/>
                    <a:pt x="396" y="72"/>
                    <a:pt x="296"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7"/>
            <p:cNvSpPr/>
            <p:nvPr/>
          </p:nvSpPr>
          <p:spPr>
            <a:xfrm>
              <a:off x="8571146" y="4359805"/>
              <a:ext cx="22629" cy="11833"/>
            </a:xfrm>
            <a:custGeom>
              <a:rect b="b" l="l" r="r" t="t"/>
              <a:pathLst>
                <a:path extrusionOk="0" h="393" w="634">
                  <a:moveTo>
                    <a:pt x="634" y="392"/>
                  </a:moveTo>
                  <a:lnTo>
                    <a:pt x="634" y="28"/>
                  </a:lnTo>
                  <a:cubicBezTo>
                    <a:pt x="124" y="0"/>
                    <a:pt x="0" y="154"/>
                    <a:pt x="54" y="3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
            <p:cNvSpPr/>
            <p:nvPr/>
          </p:nvSpPr>
          <p:spPr>
            <a:xfrm>
              <a:off x="1713958" y="4368085"/>
              <a:ext cx="14063" cy="4336"/>
            </a:xfrm>
            <a:custGeom>
              <a:rect b="b" l="l" r="r" t="t"/>
              <a:pathLst>
                <a:path extrusionOk="0" h="144" w="394">
                  <a:moveTo>
                    <a:pt x="291" y="26"/>
                  </a:moveTo>
                  <a:cubicBezTo>
                    <a:pt x="238" y="1"/>
                    <a:pt x="0" y="70"/>
                    <a:pt x="101" y="117"/>
                  </a:cubicBezTo>
                  <a:cubicBezTo>
                    <a:pt x="152" y="143"/>
                    <a:pt x="393" y="75"/>
                    <a:pt x="291"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7"/>
            <p:cNvSpPr/>
            <p:nvPr/>
          </p:nvSpPr>
          <p:spPr>
            <a:xfrm>
              <a:off x="1690009" y="4355198"/>
              <a:ext cx="22950" cy="13700"/>
            </a:xfrm>
            <a:custGeom>
              <a:rect b="b" l="l" r="r" t="t"/>
              <a:pathLst>
                <a:path extrusionOk="0" h="455" w="643">
                  <a:moveTo>
                    <a:pt x="0" y="92"/>
                  </a:moveTo>
                  <a:lnTo>
                    <a:pt x="0" y="455"/>
                  </a:lnTo>
                  <a:lnTo>
                    <a:pt x="580" y="455"/>
                  </a:lnTo>
                  <a:cubicBezTo>
                    <a:pt x="630" y="219"/>
                    <a:pt x="643" y="1"/>
                    <a:pt x="0" y="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7"/>
            <p:cNvSpPr/>
            <p:nvPr/>
          </p:nvSpPr>
          <p:spPr>
            <a:xfrm>
              <a:off x="8063751" y="4355198"/>
              <a:ext cx="26841" cy="13038"/>
            </a:xfrm>
            <a:custGeom>
              <a:rect b="b" l="l" r="r" t="t"/>
              <a:pathLst>
                <a:path extrusionOk="0" h="433" w="752">
                  <a:moveTo>
                    <a:pt x="191" y="1"/>
                  </a:moveTo>
                  <a:cubicBezTo>
                    <a:pt x="209" y="159"/>
                    <a:pt x="150" y="283"/>
                    <a:pt x="0" y="362"/>
                  </a:cubicBezTo>
                  <a:cubicBezTo>
                    <a:pt x="658" y="433"/>
                    <a:pt x="752" y="16"/>
                    <a:pt x="1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7"/>
            <p:cNvSpPr/>
            <p:nvPr/>
          </p:nvSpPr>
          <p:spPr>
            <a:xfrm>
              <a:off x="3851185" y="4359986"/>
              <a:ext cx="13849" cy="7437"/>
            </a:xfrm>
            <a:custGeom>
              <a:rect b="b" l="l" r="r" t="t"/>
              <a:pathLst>
                <a:path extrusionOk="0" h="247" w="388">
                  <a:moveTo>
                    <a:pt x="388" y="113"/>
                  </a:moveTo>
                  <a:cubicBezTo>
                    <a:pt x="385" y="22"/>
                    <a:pt x="50" y="1"/>
                    <a:pt x="0" y="113"/>
                  </a:cubicBezTo>
                  <a:cubicBezTo>
                    <a:pt x="219" y="104"/>
                    <a:pt x="304" y="246"/>
                    <a:pt x="388"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7"/>
            <p:cNvSpPr/>
            <p:nvPr/>
          </p:nvSpPr>
          <p:spPr>
            <a:xfrm>
              <a:off x="1486672" y="4362665"/>
              <a:ext cx="14206" cy="4276"/>
            </a:xfrm>
            <a:custGeom>
              <a:rect b="b" l="l" r="r" t="t"/>
              <a:pathLst>
                <a:path extrusionOk="0" h="142" w="398">
                  <a:moveTo>
                    <a:pt x="296" y="24"/>
                  </a:moveTo>
                  <a:cubicBezTo>
                    <a:pt x="242" y="1"/>
                    <a:pt x="1" y="69"/>
                    <a:pt x="104" y="116"/>
                  </a:cubicBezTo>
                  <a:cubicBezTo>
                    <a:pt x="158" y="142"/>
                    <a:pt x="398" y="73"/>
                    <a:pt x="296" y="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
            <p:cNvSpPr/>
            <p:nvPr/>
          </p:nvSpPr>
          <p:spPr>
            <a:xfrm>
              <a:off x="506003" y="4360317"/>
              <a:ext cx="7031" cy="6233"/>
            </a:xfrm>
            <a:custGeom>
              <a:rect b="b" l="l" r="r" t="t"/>
              <a:pathLst>
                <a:path extrusionOk="0" h="207" w="197">
                  <a:moveTo>
                    <a:pt x="197" y="102"/>
                  </a:moveTo>
                  <a:cubicBezTo>
                    <a:pt x="197" y="53"/>
                    <a:pt x="37" y="0"/>
                    <a:pt x="4" y="102"/>
                  </a:cubicBezTo>
                  <a:cubicBezTo>
                    <a:pt x="1" y="153"/>
                    <a:pt x="160" y="207"/>
                    <a:pt x="197" y="1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7"/>
            <p:cNvSpPr/>
            <p:nvPr/>
          </p:nvSpPr>
          <p:spPr>
            <a:xfrm>
              <a:off x="217006" y="4357095"/>
              <a:ext cx="27626" cy="9936"/>
            </a:xfrm>
            <a:custGeom>
              <a:rect b="b" l="l" r="r" t="t"/>
              <a:pathLst>
                <a:path extrusionOk="0" h="330" w="774">
                  <a:moveTo>
                    <a:pt x="774" y="120"/>
                  </a:moveTo>
                  <a:cubicBezTo>
                    <a:pt x="514" y="3"/>
                    <a:pt x="54" y="0"/>
                    <a:pt x="1" y="209"/>
                  </a:cubicBezTo>
                  <a:cubicBezTo>
                    <a:pt x="257" y="329"/>
                    <a:pt x="719" y="329"/>
                    <a:pt x="774" y="1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7"/>
            <p:cNvSpPr/>
            <p:nvPr/>
          </p:nvSpPr>
          <p:spPr>
            <a:xfrm>
              <a:off x="4081219" y="4346828"/>
              <a:ext cx="37120" cy="16591"/>
            </a:xfrm>
            <a:custGeom>
              <a:rect b="b" l="l" r="r" t="t"/>
              <a:pathLst>
                <a:path extrusionOk="0" h="551" w="1040">
                  <a:moveTo>
                    <a:pt x="887" y="550"/>
                  </a:moveTo>
                  <a:cubicBezTo>
                    <a:pt x="1040" y="1"/>
                    <a:pt x="1" y="490"/>
                    <a:pt x="887" y="5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7"/>
            <p:cNvSpPr/>
            <p:nvPr/>
          </p:nvSpPr>
          <p:spPr>
            <a:xfrm>
              <a:off x="806207" y="4355409"/>
              <a:ext cx="34086" cy="8792"/>
            </a:xfrm>
            <a:custGeom>
              <a:rect b="b" l="l" r="r" t="t"/>
              <a:pathLst>
                <a:path extrusionOk="0" h="292" w="955">
                  <a:moveTo>
                    <a:pt x="75" y="176"/>
                  </a:moveTo>
                  <a:cubicBezTo>
                    <a:pt x="321" y="180"/>
                    <a:pt x="345" y="291"/>
                    <a:pt x="655" y="265"/>
                  </a:cubicBezTo>
                  <a:cubicBezTo>
                    <a:pt x="954" y="43"/>
                    <a:pt x="0" y="0"/>
                    <a:pt x="75" y="1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7"/>
            <p:cNvSpPr/>
            <p:nvPr/>
          </p:nvSpPr>
          <p:spPr>
            <a:xfrm>
              <a:off x="6903837" y="4357216"/>
              <a:ext cx="13991" cy="4215"/>
            </a:xfrm>
            <a:custGeom>
              <a:rect b="b" l="l" r="r" t="t"/>
              <a:pathLst>
                <a:path extrusionOk="0" h="140" w="392">
                  <a:moveTo>
                    <a:pt x="294" y="25"/>
                  </a:moveTo>
                  <a:cubicBezTo>
                    <a:pt x="239" y="0"/>
                    <a:pt x="0" y="68"/>
                    <a:pt x="98" y="116"/>
                  </a:cubicBezTo>
                  <a:cubicBezTo>
                    <a:pt x="153" y="140"/>
                    <a:pt x="392" y="72"/>
                    <a:pt x="294"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7"/>
            <p:cNvSpPr/>
            <p:nvPr/>
          </p:nvSpPr>
          <p:spPr>
            <a:xfrm>
              <a:off x="5927023" y="4349749"/>
              <a:ext cx="25556" cy="10990"/>
            </a:xfrm>
            <a:custGeom>
              <a:rect b="b" l="l" r="r" t="t"/>
              <a:pathLst>
                <a:path extrusionOk="0" h="365" w="716">
                  <a:moveTo>
                    <a:pt x="662" y="364"/>
                  </a:moveTo>
                  <a:cubicBezTo>
                    <a:pt x="716" y="157"/>
                    <a:pt x="613" y="21"/>
                    <a:pt x="275" y="0"/>
                  </a:cubicBezTo>
                  <a:cubicBezTo>
                    <a:pt x="215" y="123"/>
                    <a:pt x="1" y="173"/>
                    <a:pt x="84" y="36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
            <p:cNvSpPr/>
            <p:nvPr/>
          </p:nvSpPr>
          <p:spPr>
            <a:xfrm>
              <a:off x="2857632" y="4346015"/>
              <a:ext cx="39833" cy="15838"/>
            </a:xfrm>
            <a:custGeom>
              <a:rect b="b" l="l" r="r" t="t"/>
              <a:pathLst>
                <a:path extrusionOk="0" h="526" w="1116">
                  <a:moveTo>
                    <a:pt x="650" y="306"/>
                  </a:moveTo>
                  <a:cubicBezTo>
                    <a:pt x="1116" y="0"/>
                    <a:pt x="1" y="525"/>
                    <a:pt x="650" y="30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7"/>
            <p:cNvSpPr/>
            <p:nvPr/>
          </p:nvSpPr>
          <p:spPr>
            <a:xfrm>
              <a:off x="2122701" y="4346979"/>
              <a:ext cx="14705" cy="9515"/>
            </a:xfrm>
            <a:custGeom>
              <a:rect b="b" l="l" r="r" t="t"/>
              <a:pathLst>
                <a:path extrusionOk="0" h="316" w="412">
                  <a:moveTo>
                    <a:pt x="411" y="274"/>
                  </a:moveTo>
                  <a:lnTo>
                    <a:pt x="411" y="92"/>
                  </a:lnTo>
                  <a:cubicBezTo>
                    <a:pt x="219" y="92"/>
                    <a:pt x="182" y="19"/>
                    <a:pt x="26" y="1"/>
                  </a:cubicBezTo>
                  <a:cubicBezTo>
                    <a:pt x="46" y="145"/>
                    <a:pt x="0" y="316"/>
                    <a:pt x="411" y="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7"/>
            <p:cNvSpPr/>
            <p:nvPr/>
          </p:nvSpPr>
          <p:spPr>
            <a:xfrm>
              <a:off x="1855155" y="4352489"/>
              <a:ext cx="13884" cy="2740"/>
            </a:xfrm>
            <a:custGeom>
              <a:rect b="b" l="l" r="r" t="t"/>
              <a:pathLst>
                <a:path extrusionOk="0" h="91" w="389">
                  <a:moveTo>
                    <a:pt x="389" y="1"/>
                  </a:moveTo>
                  <a:cubicBezTo>
                    <a:pt x="238" y="20"/>
                    <a:pt x="6" y="2"/>
                    <a:pt x="1" y="91"/>
                  </a:cubicBezTo>
                  <a:cubicBezTo>
                    <a:pt x="152" y="71"/>
                    <a:pt x="382" y="88"/>
                    <a:pt x="3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7"/>
            <p:cNvSpPr/>
            <p:nvPr/>
          </p:nvSpPr>
          <p:spPr>
            <a:xfrm>
              <a:off x="3944056" y="4348966"/>
              <a:ext cx="13991" cy="4306"/>
            </a:xfrm>
            <a:custGeom>
              <a:rect b="b" l="l" r="r" t="t"/>
              <a:pathLst>
                <a:path extrusionOk="0" h="143" w="392">
                  <a:moveTo>
                    <a:pt x="293" y="26"/>
                  </a:moveTo>
                  <a:cubicBezTo>
                    <a:pt x="242" y="0"/>
                    <a:pt x="1" y="68"/>
                    <a:pt x="100" y="118"/>
                  </a:cubicBezTo>
                  <a:cubicBezTo>
                    <a:pt x="155" y="142"/>
                    <a:pt x="391"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7"/>
            <p:cNvSpPr/>
            <p:nvPr/>
          </p:nvSpPr>
          <p:spPr>
            <a:xfrm>
              <a:off x="750350" y="4348966"/>
              <a:ext cx="13956" cy="4306"/>
            </a:xfrm>
            <a:custGeom>
              <a:rect b="b" l="l" r="r" t="t"/>
              <a:pathLst>
                <a:path extrusionOk="0" h="143" w="391">
                  <a:moveTo>
                    <a:pt x="293" y="26"/>
                  </a:moveTo>
                  <a:cubicBezTo>
                    <a:pt x="239" y="0"/>
                    <a:pt x="0" y="68"/>
                    <a:pt x="99" y="118"/>
                  </a:cubicBezTo>
                  <a:cubicBezTo>
                    <a:pt x="152" y="142"/>
                    <a:pt x="390" y="73"/>
                    <a:pt x="293"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7"/>
            <p:cNvSpPr/>
            <p:nvPr/>
          </p:nvSpPr>
          <p:spPr>
            <a:xfrm>
              <a:off x="6928108" y="4344269"/>
              <a:ext cx="13777" cy="5540"/>
            </a:xfrm>
            <a:custGeom>
              <a:rect b="b" l="l" r="r" t="t"/>
              <a:pathLst>
                <a:path extrusionOk="0" h="184" w="386">
                  <a:moveTo>
                    <a:pt x="386" y="1"/>
                  </a:moveTo>
                  <a:lnTo>
                    <a:pt x="0" y="1"/>
                  </a:lnTo>
                  <a:lnTo>
                    <a:pt x="0" y="184"/>
                  </a:lnTo>
                  <a:lnTo>
                    <a:pt x="386" y="18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7"/>
            <p:cNvSpPr/>
            <p:nvPr/>
          </p:nvSpPr>
          <p:spPr>
            <a:xfrm>
              <a:off x="3101014" y="4341529"/>
              <a:ext cx="13777" cy="5540"/>
            </a:xfrm>
            <a:custGeom>
              <a:rect b="b" l="l" r="r" t="t"/>
              <a:pathLst>
                <a:path extrusionOk="0" h="184" w="386">
                  <a:moveTo>
                    <a:pt x="386" y="0"/>
                  </a:moveTo>
                  <a:lnTo>
                    <a:pt x="1" y="0"/>
                  </a:lnTo>
                  <a:lnTo>
                    <a:pt x="1" y="183"/>
                  </a:lnTo>
                  <a:lnTo>
                    <a:pt x="386" y="18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7"/>
            <p:cNvSpPr/>
            <p:nvPr/>
          </p:nvSpPr>
          <p:spPr>
            <a:xfrm>
              <a:off x="2031473" y="4338970"/>
              <a:ext cx="34051" cy="8882"/>
            </a:xfrm>
            <a:custGeom>
              <a:rect b="b" l="l" r="r" t="t"/>
              <a:pathLst>
                <a:path extrusionOk="0" h="295" w="954">
                  <a:moveTo>
                    <a:pt x="75" y="177"/>
                  </a:moveTo>
                  <a:cubicBezTo>
                    <a:pt x="321" y="182"/>
                    <a:pt x="341" y="294"/>
                    <a:pt x="654" y="268"/>
                  </a:cubicBezTo>
                  <a:cubicBezTo>
                    <a:pt x="953" y="45"/>
                    <a:pt x="0" y="1"/>
                    <a:pt x="75" y="1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
            <p:cNvSpPr/>
            <p:nvPr/>
          </p:nvSpPr>
          <p:spPr>
            <a:xfrm>
              <a:off x="3083739" y="4340776"/>
              <a:ext cx="13956" cy="4276"/>
            </a:xfrm>
            <a:custGeom>
              <a:rect b="b" l="l" r="r" t="t"/>
              <a:pathLst>
                <a:path extrusionOk="0" h="142" w="391">
                  <a:moveTo>
                    <a:pt x="290" y="25"/>
                  </a:moveTo>
                  <a:cubicBezTo>
                    <a:pt x="237" y="1"/>
                    <a:pt x="1" y="70"/>
                    <a:pt x="98" y="117"/>
                  </a:cubicBezTo>
                  <a:cubicBezTo>
                    <a:pt x="152" y="142"/>
                    <a:pt x="391" y="71"/>
                    <a:pt x="290"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
            <p:cNvSpPr/>
            <p:nvPr/>
          </p:nvSpPr>
          <p:spPr>
            <a:xfrm>
              <a:off x="2171849" y="4341529"/>
              <a:ext cx="13706" cy="2770"/>
            </a:xfrm>
            <a:custGeom>
              <a:rect b="b" l="l" r="r" t="t"/>
              <a:pathLst>
                <a:path extrusionOk="0" h="92" w="384">
                  <a:moveTo>
                    <a:pt x="384" y="0"/>
                  </a:moveTo>
                  <a:cubicBezTo>
                    <a:pt x="235" y="20"/>
                    <a:pt x="3" y="4"/>
                    <a:pt x="0" y="92"/>
                  </a:cubicBezTo>
                  <a:cubicBezTo>
                    <a:pt x="149" y="71"/>
                    <a:pt x="377" y="89"/>
                    <a:pt x="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7"/>
            <p:cNvSpPr/>
            <p:nvPr/>
          </p:nvSpPr>
          <p:spPr>
            <a:xfrm>
              <a:off x="2027225" y="5008644"/>
              <a:ext cx="50683" cy="16410"/>
            </a:xfrm>
            <a:custGeom>
              <a:rect b="b" l="l" r="r" t="t"/>
              <a:pathLst>
                <a:path extrusionOk="0" h="545" w="1420">
                  <a:moveTo>
                    <a:pt x="194" y="545"/>
                  </a:moveTo>
                  <a:cubicBezTo>
                    <a:pt x="1419" y="479"/>
                    <a:pt x="207" y="0"/>
                    <a:pt x="0" y="271"/>
                  </a:cubicBezTo>
                  <a:cubicBezTo>
                    <a:pt x="226" y="289"/>
                    <a:pt x="211" y="417"/>
                    <a:pt x="194" y="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7"/>
            <p:cNvSpPr/>
            <p:nvPr/>
          </p:nvSpPr>
          <p:spPr>
            <a:xfrm>
              <a:off x="8717625" y="4718789"/>
              <a:ext cx="34479" cy="10990"/>
            </a:xfrm>
            <a:custGeom>
              <a:rect b="b" l="l" r="r" t="t"/>
              <a:pathLst>
                <a:path extrusionOk="0" h="365" w="966">
                  <a:moveTo>
                    <a:pt x="965" y="365"/>
                  </a:moveTo>
                  <a:cubicBezTo>
                    <a:pt x="897" y="123"/>
                    <a:pt x="459" y="59"/>
                    <a:pt x="0" y="0"/>
                  </a:cubicBezTo>
                  <a:cubicBezTo>
                    <a:pt x="79" y="237"/>
                    <a:pt x="601" y="264"/>
                    <a:pt x="965"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7"/>
            <p:cNvSpPr/>
            <p:nvPr/>
          </p:nvSpPr>
          <p:spPr>
            <a:xfrm>
              <a:off x="9040779" y="4491891"/>
              <a:ext cx="36799" cy="16320"/>
            </a:xfrm>
            <a:custGeom>
              <a:rect b="b" l="l" r="r" t="t"/>
              <a:pathLst>
                <a:path extrusionOk="0" h="542" w="1031">
                  <a:moveTo>
                    <a:pt x="203" y="455"/>
                  </a:moveTo>
                  <a:cubicBezTo>
                    <a:pt x="791" y="541"/>
                    <a:pt x="1030" y="10"/>
                    <a:pt x="781" y="1"/>
                  </a:cubicBezTo>
                  <a:cubicBezTo>
                    <a:pt x="609" y="161"/>
                    <a:pt x="0" y="117"/>
                    <a:pt x="203" y="4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7"/>
            <p:cNvSpPr/>
            <p:nvPr/>
          </p:nvSpPr>
          <p:spPr>
            <a:xfrm>
              <a:off x="780616" y="4419510"/>
              <a:ext cx="35264" cy="10117"/>
            </a:xfrm>
            <a:custGeom>
              <a:rect b="b" l="l" r="r" t="t"/>
              <a:pathLst>
                <a:path extrusionOk="0" h="336" w="988">
                  <a:moveTo>
                    <a:pt x="409" y="316"/>
                  </a:moveTo>
                  <a:cubicBezTo>
                    <a:pt x="487" y="162"/>
                    <a:pt x="658" y="336"/>
                    <a:pt x="987" y="316"/>
                  </a:cubicBezTo>
                  <a:lnTo>
                    <a:pt x="987" y="45"/>
                  </a:lnTo>
                  <a:cubicBezTo>
                    <a:pt x="613" y="0"/>
                    <a:pt x="1" y="289"/>
                    <a:pt x="409" y="3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
            <p:cNvSpPr/>
            <p:nvPr/>
          </p:nvSpPr>
          <p:spPr>
            <a:xfrm>
              <a:off x="754097" y="4355921"/>
              <a:ext cx="37656" cy="11111"/>
            </a:xfrm>
            <a:custGeom>
              <a:rect b="b" l="l" r="r" t="t"/>
              <a:pathLst>
                <a:path extrusionOk="0" h="369" w="1055">
                  <a:moveTo>
                    <a:pt x="960" y="248"/>
                  </a:moveTo>
                  <a:cubicBezTo>
                    <a:pt x="574" y="248"/>
                    <a:pt x="715" y="0"/>
                    <a:pt x="188" y="68"/>
                  </a:cubicBezTo>
                  <a:cubicBezTo>
                    <a:pt x="1" y="290"/>
                    <a:pt x="1054" y="368"/>
                    <a:pt x="960" y="2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0788" name="Google Shape;10788;p7"/>
          <p:cNvCxnSpPr/>
          <p:nvPr/>
        </p:nvCxnSpPr>
        <p:spPr>
          <a:xfrm>
            <a:off x="820875" y="1154950"/>
            <a:ext cx="528300" cy="0"/>
          </a:xfrm>
          <a:prstGeom prst="straightConnector1">
            <a:avLst/>
          </a:prstGeom>
          <a:noFill/>
          <a:ln cap="flat" cmpd="sng" w="19050">
            <a:solidFill>
              <a:schemeClr val="accent3"/>
            </a:solidFill>
            <a:prstDash val="dash"/>
            <a:round/>
            <a:headEnd len="med" w="med" type="none"/>
            <a:tailEnd len="med" w="med" type="none"/>
          </a:ln>
        </p:spPr>
      </p:cxnSp>
      <p:sp>
        <p:nvSpPr>
          <p:cNvPr id="10789" name="Google Shape;10789;p7"/>
          <p:cNvSpPr txBox="1"/>
          <p:nvPr>
            <p:ph type="title"/>
          </p:nvPr>
        </p:nvSpPr>
        <p:spPr>
          <a:xfrm>
            <a:off x="457200" y="411475"/>
            <a:ext cx="8238900" cy="5643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790" name="Google Shape;10790;p7"/>
          <p:cNvSpPr txBox="1"/>
          <p:nvPr>
            <p:ph idx="1" type="subTitle"/>
          </p:nvPr>
        </p:nvSpPr>
        <p:spPr>
          <a:xfrm>
            <a:off x="719900" y="4228475"/>
            <a:ext cx="7704000" cy="37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accent3"/>
        </a:solidFill>
      </p:bgPr>
    </p:bg>
    <p:spTree>
      <p:nvGrpSpPr>
        <p:cNvPr id="10791" name="Shape 10791"/>
        <p:cNvGrpSpPr/>
        <p:nvPr/>
      </p:nvGrpSpPr>
      <p:grpSpPr>
        <a:xfrm>
          <a:off x="0" y="0"/>
          <a:ext cx="0" cy="0"/>
          <a:chOff x="0" y="0"/>
          <a:chExt cx="0" cy="0"/>
        </a:xfrm>
      </p:grpSpPr>
      <p:grpSp>
        <p:nvGrpSpPr>
          <p:cNvPr id="10792" name="Google Shape;10792;p8"/>
          <p:cNvGrpSpPr/>
          <p:nvPr/>
        </p:nvGrpSpPr>
        <p:grpSpPr>
          <a:xfrm>
            <a:off x="0" y="0"/>
            <a:ext cx="9144000" cy="5143500"/>
            <a:chOff x="0" y="0"/>
            <a:chExt cx="9144000" cy="5143500"/>
          </a:xfrm>
        </p:grpSpPr>
        <p:sp>
          <p:nvSpPr>
            <p:cNvPr id="10793" name="Google Shape;10793;p8"/>
            <p:cNvSpPr/>
            <p:nvPr/>
          </p:nvSpPr>
          <p:spPr>
            <a:xfrm>
              <a:off x="8724086" y="797635"/>
              <a:ext cx="13777" cy="6715"/>
            </a:xfrm>
            <a:custGeom>
              <a:rect b="b" l="l" r="r" t="t"/>
              <a:pathLst>
                <a:path extrusionOk="0" h="223" w="386">
                  <a:moveTo>
                    <a:pt x="386" y="110"/>
                  </a:moveTo>
                  <a:cubicBezTo>
                    <a:pt x="344" y="1"/>
                    <a:pt x="173" y="54"/>
                    <a:pt x="1" y="110"/>
                  </a:cubicBezTo>
                  <a:cubicBezTo>
                    <a:pt x="2" y="199"/>
                    <a:pt x="338" y="223"/>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8"/>
            <p:cNvSpPr/>
            <p:nvPr/>
          </p:nvSpPr>
          <p:spPr>
            <a:xfrm>
              <a:off x="8121679" y="800164"/>
              <a:ext cx="14063" cy="4215"/>
            </a:xfrm>
            <a:custGeom>
              <a:rect b="b" l="l" r="r" t="t"/>
              <a:pathLst>
                <a:path extrusionOk="0" h="140" w="394">
                  <a:moveTo>
                    <a:pt x="100" y="115"/>
                  </a:moveTo>
                  <a:cubicBezTo>
                    <a:pt x="154" y="140"/>
                    <a:pt x="394" y="72"/>
                    <a:pt x="292" y="24"/>
                  </a:cubicBezTo>
                  <a:cubicBezTo>
                    <a:pt x="242"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8"/>
            <p:cNvSpPr/>
            <p:nvPr/>
          </p:nvSpPr>
          <p:spPr>
            <a:xfrm>
              <a:off x="3299282" y="798207"/>
              <a:ext cx="21630" cy="6353"/>
            </a:xfrm>
            <a:custGeom>
              <a:rect b="b" l="l" r="r" t="t"/>
              <a:pathLst>
                <a:path extrusionOk="0" h="211" w="606">
                  <a:moveTo>
                    <a:pt x="606" y="0"/>
                  </a:moveTo>
                  <a:lnTo>
                    <a:pt x="26" y="0"/>
                  </a:lnTo>
                  <a:cubicBezTo>
                    <a:pt x="0" y="161"/>
                    <a:pt x="219" y="210"/>
                    <a:pt x="606" y="1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
            <p:cNvSpPr/>
            <p:nvPr/>
          </p:nvSpPr>
          <p:spPr>
            <a:xfrm>
              <a:off x="168430" y="798026"/>
              <a:ext cx="23950" cy="5962"/>
            </a:xfrm>
            <a:custGeom>
              <a:rect b="b" l="l" r="r" t="t"/>
              <a:pathLst>
                <a:path extrusionOk="0" h="198" w="671">
                  <a:moveTo>
                    <a:pt x="580" y="6"/>
                  </a:moveTo>
                  <a:cubicBezTo>
                    <a:pt x="247" y="1"/>
                    <a:pt x="84" y="74"/>
                    <a:pt x="0" y="186"/>
                  </a:cubicBezTo>
                  <a:cubicBezTo>
                    <a:pt x="302" y="178"/>
                    <a:pt x="670" y="198"/>
                    <a:pt x="580"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
            <p:cNvSpPr/>
            <p:nvPr/>
          </p:nvSpPr>
          <p:spPr>
            <a:xfrm>
              <a:off x="2725286" y="797394"/>
              <a:ext cx="14134" cy="4276"/>
            </a:xfrm>
            <a:custGeom>
              <a:rect b="b" l="l" r="r" t="t"/>
              <a:pathLst>
                <a:path extrusionOk="0" h="142" w="396">
                  <a:moveTo>
                    <a:pt x="293" y="27"/>
                  </a:moveTo>
                  <a:cubicBezTo>
                    <a:pt x="242" y="1"/>
                    <a:pt x="0" y="69"/>
                    <a:pt x="103" y="116"/>
                  </a:cubicBezTo>
                  <a:cubicBezTo>
                    <a:pt x="156" y="142"/>
                    <a:pt x="396" y="73"/>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
            <p:cNvSpPr/>
            <p:nvPr/>
          </p:nvSpPr>
          <p:spPr>
            <a:xfrm>
              <a:off x="6944704" y="794654"/>
              <a:ext cx="14134" cy="4276"/>
            </a:xfrm>
            <a:custGeom>
              <a:rect b="b" l="l" r="r" t="t"/>
              <a:pathLst>
                <a:path extrusionOk="0" h="142" w="396">
                  <a:moveTo>
                    <a:pt x="99" y="118"/>
                  </a:moveTo>
                  <a:cubicBezTo>
                    <a:pt x="155" y="142"/>
                    <a:pt x="396" y="74"/>
                    <a:pt x="293" y="24"/>
                  </a:cubicBezTo>
                  <a:cubicBezTo>
                    <a:pt x="239" y="1"/>
                    <a:pt x="0" y="70"/>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
            <p:cNvSpPr/>
            <p:nvPr/>
          </p:nvSpPr>
          <p:spPr>
            <a:xfrm>
              <a:off x="5251376" y="794684"/>
              <a:ext cx="14099" cy="4246"/>
            </a:xfrm>
            <a:custGeom>
              <a:rect b="b" l="l" r="r" t="t"/>
              <a:pathLst>
                <a:path extrusionOk="0" h="141" w="395">
                  <a:moveTo>
                    <a:pt x="294" y="26"/>
                  </a:moveTo>
                  <a:cubicBezTo>
                    <a:pt x="241" y="1"/>
                    <a:pt x="1" y="69"/>
                    <a:pt x="102" y="118"/>
                  </a:cubicBezTo>
                  <a:cubicBezTo>
                    <a:pt x="155" y="141"/>
                    <a:pt x="395"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8"/>
            <p:cNvSpPr/>
            <p:nvPr/>
          </p:nvSpPr>
          <p:spPr>
            <a:xfrm>
              <a:off x="1882281" y="781768"/>
              <a:ext cx="39797" cy="13700"/>
            </a:xfrm>
            <a:custGeom>
              <a:rect b="b" l="l" r="r" t="t"/>
              <a:pathLst>
                <a:path extrusionOk="0" h="455" w="1115">
                  <a:moveTo>
                    <a:pt x="579" y="0"/>
                  </a:moveTo>
                  <a:cubicBezTo>
                    <a:pt x="405" y="161"/>
                    <a:pt x="112" y="265"/>
                    <a:pt x="1" y="455"/>
                  </a:cubicBezTo>
                  <a:cubicBezTo>
                    <a:pt x="388" y="448"/>
                    <a:pt x="1114" y="141"/>
                    <a:pt x="5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8"/>
            <p:cNvSpPr/>
            <p:nvPr/>
          </p:nvSpPr>
          <p:spPr>
            <a:xfrm>
              <a:off x="1720382" y="791945"/>
              <a:ext cx="14170" cy="4306"/>
            </a:xfrm>
            <a:custGeom>
              <a:rect b="b" l="l" r="r" t="t"/>
              <a:pathLst>
                <a:path extrusionOk="0" h="143" w="397">
                  <a:moveTo>
                    <a:pt x="101" y="117"/>
                  </a:moveTo>
                  <a:cubicBezTo>
                    <a:pt x="155" y="143"/>
                    <a:pt x="396" y="74"/>
                    <a:pt x="292" y="27"/>
                  </a:cubicBezTo>
                  <a:cubicBezTo>
                    <a:pt x="241" y="0"/>
                    <a:pt x="1" y="68"/>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8"/>
            <p:cNvSpPr/>
            <p:nvPr/>
          </p:nvSpPr>
          <p:spPr>
            <a:xfrm>
              <a:off x="1142210" y="789205"/>
              <a:ext cx="14134" cy="4215"/>
            </a:xfrm>
            <a:custGeom>
              <a:rect b="b" l="l" r="r" t="t"/>
              <a:pathLst>
                <a:path extrusionOk="0" h="140" w="396">
                  <a:moveTo>
                    <a:pt x="102" y="116"/>
                  </a:moveTo>
                  <a:cubicBezTo>
                    <a:pt x="153" y="140"/>
                    <a:pt x="396" y="72"/>
                    <a:pt x="291" y="26"/>
                  </a:cubicBezTo>
                  <a:cubicBezTo>
                    <a:pt x="240" y="0"/>
                    <a:pt x="0" y="71"/>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
            <p:cNvSpPr/>
            <p:nvPr/>
          </p:nvSpPr>
          <p:spPr>
            <a:xfrm>
              <a:off x="2787390" y="786495"/>
              <a:ext cx="13884" cy="4246"/>
            </a:xfrm>
            <a:custGeom>
              <a:rect b="b" l="l" r="r" t="t"/>
              <a:pathLst>
                <a:path extrusionOk="0" h="141" w="389">
                  <a:moveTo>
                    <a:pt x="98" y="116"/>
                  </a:moveTo>
                  <a:cubicBezTo>
                    <a:pt x="150" y="141"/>
                    <a:pt x="388" y="72"/>
                    <a:pt x="291" y="25"/>
                  </a:cubicBezTo>
                  <a:cubicBezTo>
                    <a:pt x="237" y="0"/>
                    <a:pt x="0"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
            <p:cNvSpPr/>
            <p:nvPr/>
          </p:nvSpPr>
          <p:spPr>
            <a:xfrm>
              <a:off x="2921663" y="781768"/>
              <a:ext cx="13813" cy="5480"/>
            </a:xfrm>
            <a:custGeom>
              <a:rect b="b" l="l" r="r" t="t"/>
              <a:pathLst>
                <a:path extrusionOk="0" h="182" w="387">
                  <a:moveTo>
                    <a:pt x="387" y="0"/>
                  </a:moveTo>
                  <a:lnTo>
                    <a:pt x="0" y="0"/>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8"/>
            <p:cNvSpPr/>
            <p:nvPr/>
          </p:nvSpPr>
          <p:spPr>
            <a:xfrm>
              <a:off x="6610914" y="778667"/>
              <a:ext cx="6996" cy="6233"/>
            </a:xfrm>
            <a:custGeom>
              <a:rect b="b" l="l" r="r" t="t"/>
              <a:pathLst>
                <a:path extrusionOk="0" h="207" w="196">
                  <a:moveTo>
                    <a:pt x="195" y="103"/>
                  </a:moveTo>
                  <a:cubicBezTo>
                    <a:pt x="195" y="52"/>
                    <a:pt x="39" y="0"/>
                    <a:pt x="3" y="103"/>
                  </a:cubicBezTo>
                  <a:cubicBezTo>
                    <a:pt x="1" y="154"/>
                    <a:pt x="160" y="207"/>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8"/>
            <p:cNvSpPr/>
            <p:nvPr/>
          </p:nvSpPr>
          <p:spPr>
            <a:xfrm>
              <a:off x="4277596" y="778667"/>
              <a:ext cx="6889" cy="6233"/>
            </a:xfrm>
            <a:custGeom>
              <a:rect b="b" l="l" r="r" t="t"/>
              <a:pathLst>
                <a:path extrusionOk="0" h="207" w="193">
                  <a:moveTo>
                    <a:pt x="193" y="103"/>
                  </a:moveTo>
                  <a:cubicBezTo>
                    <a:pt x="193" y="52"/>
                    <a:pt x="39" y="0"/>
                    <a:pt x="1" y="103"/>
                  </a:cubicBezTo>
                  <a:cubicBezTo>
                    <a:pt x="1" y="154"/>
                    <a:pt x="156" y="207"/>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
            <p:cNvSpPr/>
            <p:nvPr/>
          </p:nvSpPr>
          <p:spPr>
            <a:xfrm>
              <a:off x="591664" y="780985"/>
              <a:ext cx="13991" cy="4306"/>
            </a:xfrm>
            <a:custGeom>
              <a:rect b="b" l="l" r="r" t="t"/>
              <a:pathLst>
                <a:path extrusionOk="0" h="143" w="392">
                  <a:moveTo>
                    <a:pt x="293" y="26"/>
                  </a:moveTo>
                  <a:cubicBezTo>
                    <a:pt x="238" y="0"/>
                    <a:pt x="0" y="69"/>
                    <a:pt x="99" y="116"/>
                  </a:cubicBezTo>
                  <a:cubicBezTo>
                    <a:pt x="152" y="143"/>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
            <p:cNvSpPr/>
            <p:nvPr/>
          </p:nvSpPr>
          <p:spPr>
            <a:xfrm>
              <a:off x="5530380" y="773548"/>
              <a:ext cx="20666" cy="8250"/>
            </a:xfrm>
            <a:custGeom>
              <a:rect b="b" l="l" r="r" t="t"/>
              <a:pathLst>
                <a:path extrusionOk="0" h="274" w="579">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8"/>
            <p:cNvSpPr/>
            <p:nvPr/>
          </p:nvSpPr>
          <p:spPr>
            <a:xfrm>
              <a:off x="4899633" y="773127"/>
              <a:ext cx="33480" cy="15868"/>
            </a:xfrm>
            <a:custGeom>
              <a:rect b="b" l="l" r="r" t="t"/>
              <a:pathLst>
                <a:path extrusionOk="0" h="527" w="938">
                  <a:moveTo>
                    <a:pt x="893" y="196"/>
                  </a:moveTo>
                  <a:cubicBezTo>
                    <a:pt x="938" y="141"/>
                    <a:pt x="601" y="0"/>
                    <a:pt x="509" y="15"/>
                  </a:cubicBezTo>
                  <a:cubicBezTo>
                    <a:pt x="0" y="89"/>
                    <a:pt x="632" y="526"/>
                    <a:pt x="893" y="1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
            <p:cNvSpPr/>
            <p:nvPr/>
          </p:nvSpPr>
          <p:spPr>
            <a:xfrm>
              <a:off x="471275" y="764787"/>
              <a:ext cx="40333" cy="14664"/>
            </a:xfrm>
            <a:custGeom>
              <a:rect b="b" l="l" r="r" t="t"/>
              <a:pathLst>
                <a:path extrusionOk="0" h="487" w="1130">
                  <a:moveTo>
                    <a:pt x="770" y="383"/>
                  </a:moveTo>
                  <a:cubicBezTo>
                    <a:pt x="1129" y="80"/>
                    <a:pt x="78" y="0"/>
                    <a:pt x="0" y="200"/>
                  </a:cubicBezTo>
                  <a:cubicBezTo>
                    <a:pt x="302" y="239"/>
                    <a:pt x="165" y="486"/>
                    <a:pt x="770" y="3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
            <p:cNvSpPr/>
            <p:nvPr/>
          </p:nvSpPr>
          <p:spPr>
            <a:xfrm>
              <a:off x="877448" y="754399"/>
              <a:ext cx="50398" cy="17494"/>
            </a:xfrm>
            <a:custGeom>
              <a:rect b="b" l="l" r="r" t="t"/>
              <a:pathLst>
                <a:path extrusionOk="0" h="581" w="1412">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
            <p:cNvSpPr/>
            <p:nvPr/>
          </p:nvSpPr>
          <p:spPr>
            <a:xfrm>
              <a:off x="1244325" y="751689"/>
              <a:ext cx="72027" cy="13941"/>
            </a:xfrm>
            <a:custGeom>
              <a:rect b="b" l="l" r="r" t="t"/>
              <a:pathLst>
                <a:path extrusionOk="0" h="463" w="2018">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8"/>
            <p:cNvSpPr/>
            <p:nvPr/>
          </p:nvSpPr>
          <p:spPr>
            <a:xfrm>
              <a:off x="6745044" y="759126"/>
              <a:ext cx="14027" cy="4246"/>
            </a:xfrm>
            <a:custGeom>
              <a:rect b="b" l="l" r="r" t="t"/>
              <a:pathLst>
                <a:path extrusionOk="0" h="141" w="393">
                  <a:moveTo>
                    <a:pt x="99" y="117"/>
                  </a:moveTo>
                  <a:cubicBezTo>
                    <a:pt x="155" y="140"/>
                    <a:pt x="392" y="72"/>
                    <a:pt x="292" y="27"/>
                  </a:cubicBezTo>
                  <a:cubicBezTo>
                    <a:pt x="242" y="1"/>
                    <a:pt x="1" y="71"/>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
            <p:cNvSpPr/>
            <p:nvPr/>
          </p:nvSpPr>
          <p:spPr>
            <a:xfrm>
              <a:off x="6665987" y="754399"/>
              <a:ext cx="13884" cy="5540"/>
            </a:xfrm>
            <a:custGeom>
              <a:rect b="b" l="l" r="r" t="t"/>
              <a:pathLst>
                <a:path extrusionOk="0" h="184" w="389">
                  <a:moveTo>
                    <a:pt x="1" y="184"/>
                  </a:moveTo>
                  <a:lnTo>
                    <a:pt x="388" y="184"/>
                  </a:lnTo>
                  <a:lnTo>
                    <a:pt x="388"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
            <p:cNvSpPr/>
            <p:nvPr/>
          </p:nvSpPr>
          <p:spPr>
            <a:xfrm>
              <a:off x="5289353" y="753857"/>
              <a:ext cx="13813" cy="6745"/>
            </a:xfrm>
            <a:custGeom>
              <a:rect b="b" l="l" r="r" t="t"/>
              <a:pathLst>
                <a:path extrusionOk="0" h="224" w="387">
                  <a:moveTo>
                    <a:pt x="387" y="110"/>
                  </a:moveTo>
                  <a:cubicBezTo>
                    <a:pt x="346" y="1"/>
                    <a:pt x="174" y="54"/>
                    <a:pt x="1" y="110"/>
                  </a:cubicBezTo>
                  <a:cubicBezTo>
                    <a:pt x="6" y="202"/>
                    <a:pt x="341"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8"/>
            <p:cNvSpPr/>
            <p:nvPr/>
          </p:nvSpPr>
          <p:spPr>
            <a:xfrm>
              <a:off x="8061217" y="743470"/>
              <a:ext cx="44687" cy="16470"/>
            </a:xfrm>
            <a:custGeom>
              <a:rect b="b" l="l" r="r" t="t"/>
              <a:pathLst>
                <a:path extrusionOk="0" h="547" w="1252">
                  <a:moveTo>
                    <a:pt x="638" y="1"/>
                  </a:moveTo>
                  <a:cubicBezTo>
                    <a:pt x="615" y="173"/>
                    <a:pt x="1" y="65"/>
                    <a:pt x="59" y="274"/>
                  </a:cubicBezTo>
                  <a:cubicBezTo>
                    <a:pt x="396" y="547"/>
                    <a:pt x="1251" y="143"/>
                    <a:pt x="6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8"/>
            <p:cNvSpPr/>
            <p:nvPr/>
          </p:nvSpPr>
          <p:spPr>
            <a:xfrm>
              <a:off x="6738263" y="750907"/>
              <a:ext cx="13956" cy="4306"/>
            </a:xfrm>
            <a:custGeom>
              <a:rect b="b" l="l" r="r" t="t"/>
              <a:pathLst>
                <a:path extrusionOk="0" h="143" w="391">
                  <a:moveTo>
                    <a:pt x="289" y="27"/>
                  </a:moveTo>
                  <a:cubicBezTo>
                    <a:pt x="238" y="1"/>
                    <a:pt x="0" y="70"/>
                    <a:pt x="99" y="117"/>
                  </a:cubicBezTo>
                  <a:cubicBezTo>
                    <a:pt x="150" y="143"/>
                    <a:pt x="390" y="74"/>
                    <a:pt x="289"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8"/>
            <p:cNvSpPr/>
            <p:nvPr/>
          </p:nvSpPr>
          <p:spPr>
            <a:xfrm>
              <a:off x="9130223" y="746240"/>
              <a:ext cx="13777" cy="5480"/>
            </a:xfrm>
            <a:custGeom>
              <a:rect b="b" l="l" r="r" t="t"/>
              <a:pathLst>
                <a:path extrusionOk="0" h="182" w="386">
                  <a:moveTo>
                    <a:pt x="386" y="0"/>
                  </a:moveTo>
                  <a:lnTo>
                    <a:pt x="0" y="0"/>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
            <p:cNvSpPr/>
            <p:nvPr/>
          </p:nvSpPr>
          <p:spPr>
            <a:xfrm>
              <a:off x="5896614" y="736364"/>
              <a:ext cx="22165" cy="16199"/>
            </a:xfrm>
            <a:custGeom>
              <a:rect b="b" l="l" r="r" t="t"/>
              <a:pathLst>
                <a:path extrusionOk="0" h="538" w="621">
                  <a:moveTo>
                    <a:pt x="345" y="510"/>
                  </a:moveTo>
                  <a:cubicBezTo>
                    <a:pt x="404" y="387"/>
                    <a:pt x="620" y="335"/>
                    <a:pt x="537" y="146"/>
                  </a:cubicBezTo>
                  <a:cubicBezTo>
                    <a:pt x="0" y="1"/>
                    <a:pt x="4" y="537"/>
                    <a:pt x="345" y="5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8"/>
            <p:cNvSpPr/>
            <p:nvPr/>
          </p:nvSpPr>
          <p:spPr>
            <a:xfrm>
              <a:off x="5464814" y="745457"/>
              <a:ext cx="14134" cy="4306"/>
            </a:xfrm>
            <a:custGeom>
              <a:rect b="b" l="l" r="r" t="t"/>
              <a:pathLst>
                <a:path extrusionOk="0" h="143" w="396">
                  <a:moveTo>
                    <a:pt x="293" y="26"/>
                  </a:moveTo>
                  <a:cubicBezTo>
                    <a:pt x="239" y="0"/>
                    <a:pt x="0" y="71"/>
                    <a:pt x="101" y="116"/>
                  </a:cubicBezTo>
                  <a:cubicBezTo>
                    <a:pt x="151" y="143"/>
                    <a:pt x="396"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8"/>
            <p:cNvSpPr/>
            <p:nvPr/>
          </p:nvSpPr>
          <p:spPr>
            <a:xfrm>
              <a:off x="2591620" y="736334"/>
              <a:ext cx="47792" cy="17464"/>
            </a:xfrm>
            <a:custGeom>
              <a:rect b="b" l="l" r="r" t="t"/>
              <a:pathLst>
                <a:path extrusionOk="0" h="580" w="1339">
                  <a:moveTo>
                    <a:pt x="182" y="329"/>
                  </a:moveTo>
                  <a:cubicBezTo>
                    <a:pt x="479" y="580"/>
                    <a:pt x="1315" y="325"/>
                    <a:pt x="1338" y="147"/>
                  </a:cubicBezTo>
                  <a:cubicBezTo>
                    <a:pt x="943" y="203"/>
                    <a:pt x="0" y="0"/>
                    <a:pt x="182" y="3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8"/>
            <p:cNvSpPr/>
            <p:nvPr/>
          </p:nvSpPr>
          <p:spPr>
            <a:xfrm>
              <a:off x="1494988" y="731306"/>
              <a:ext cx="26484" cy="12195"/>
            </a:xfrm>
            <a:custGeom>
              <a:rect b="b" l="l" r="r" t="t"/>
              <a:pathLst>
                <a:path extrusionOk="0" h="405" w="742">
                  <a:moveTo>
                    <a:pt x="438" y="405"/>
                  </a:moveTo>
                  <a:cubicBezTo>
                    <a:pt x="742" y="269"/>
                    <a:pt x="652" y="0"/>
                    <a:pt x="53" y="41"/>
                  </a:cubicBezTo>
                  <a:cubicBezTo>
                    <a:pt x="0" y="248"/>
                    <a:pt x="100" y="383"/>
                    <a:pt x="438" y="4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8"/>
            <p:cNvSpPr/>
            <p:nvPr/>
          </p:nvSpPr>
          <p:spPr>
            <a:xfrm>
              <a:off x="8940771" y="737267"/>
              <a:ext cx="14063" cy="4246"/>
            </a:xfrm>
            <a:custGeom>
              <a:rect b="b" l="l" r="r" t="t"/>
              <a:pathLst>
                <a:path extrusionOk="0" h="141" w="394">
                  <a:moveTo>
                    <a:pt x="100" y="114"/>
                  </a:moveTo>
                  <a:cubicBezTo>
                    <a:pt x="154" y="140"/>
                    <a:pt x="394" y="73"/>
                    <a:pt x="295" y="24"/>
                  </a:cubicBezTo>
                  <a:cubicBezTo>
                    <a:pt x="242" y="1"/>
                    <a:pt x="1" y="69"/>
                    <a:pt x="100"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
            <p:cNvSpPr/>
            <p:nvPr/>
          </p:nvSpPr>
          <p:spPr>
            <a:xfrm>
              <a:off x="8995808" y="734558"/>
              <a:ext cx="14063" cy="4246"/>
            </a:xfrm>
            <a:custGeom>
              <a:rect b="b" l="l" r="r" t="t"/>
              <a:pathLst>
                <a:path extrusionOk="0" h="141" w="394">
                  <a:moveTo>
                    <a:pt x="294" y="25"/>
                  </a:moveTo>
                  <a:cubicBezTo>
                    <a:pt x="239" y="1"/>
                    <a:pt x="1" y="69"/>
                    <a:pt x="100" y="117"/>
                  </a:cubicBezTo>
                  <a:cubicBezTo>
                    <a:pt x="155" y="140"/>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
            <p:cNvSpPr/>
            <p:nvPr/>
          </p:nvSpPr>
          <p:spPr>
            <a:xfrm>
              <a:off x="6961944" y="724923"/>
              <a:ext cx="26591" cy="15266"/>
            </a:xfrm>
            <a:custGeom>
              <a:rect b="b" l="l" r="r" t="t"/>
              <a:pathLst>
                <a:path extrusionOk="0" h="507" w="745">
                  <a:moveTo>
                    <a:pt x="0" y="434"/>
                  </a:moveTo>
                  <a:cubicBezTo>
                    <a:pt x="744" y="506"/>
                    <a:pt x="744" y="1"/>
                    <a:pt x="0" y="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8"/>
            <p:cNvSpPr/>
            <p:nvPr/>
          </p:nvSpPr>
          <p:spPr>
            <a:xfrm>
              <a:off x="2673854" y="731848"/>
              <a:ext cx="13706" cy="7467"/>
            </a:xfrm>
            <a:custGeom>
              <a:rect b="b" l="l" r="r" t="t"/>
              <a:pathLst>
                <a:path extrusionOk="0" h="248" w="384">
                  <a:moveTo>
                    <a:pt x="384" y="115"/>
                  </a:moveTo>
                  <a:cubicBezTo>
                    <a:pt x="383" y="24"/>
                    <a:pt x="47" y="1"/>
                    <a:pt x="0" y="115"/>
                  </a:cubicBezTo>
                  <a:cubicBezTo>
                    <a:pt x="216" y="105"/>
                    <a:pt x="299" y="247"/>
                    <a:pt x="384"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8"/>
            <p:cNvSpPr/>
            <p:nvPr/>
          </p:nvSpPr>
          <p:spPr>
            <a:xfrm>
              <a:off x="920207" y="716131"/>
              <a:ext cx="41725" cy="18819"/>
            </a:xfrm>
            <a:custGeom>
              <a:rect b="b" l="l" r="r" t="t"/>
              <a:pathLst>
                <a:path extrusionOk="0" h="625" w="1169">
                  <a:moveTo>
                    <a:pt x="727" y="546"/>
                  </a:moveTo>
                  <a:cubicBezTo>
                    <a:pt x="1169" y="340"/>
                    <a:pt x="598" y="145"/>
                    <a:pt x="342" y="0"/>
                  </a:cubicBezTo>
                  <a:cubicBezTo>
                    <a:pt x="46" y="138"/>
                    <a:pt x="0" y="624"/>
                    <a:pt x="727"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8"/>
            <p:cNvSpPr/>
            <p:nvPr/>
          </p:nvSpPr>
          <p:spPr>
            <a:xfrm>
              <a:off x="6187502" y="723568"/>
              <a:ext cx="14063" cy="4306"/>
            </a:xfrm>
            <a:custGeom>
              <a:rect b="b" l="l" r="r" t="t"/>
              <a:pathLst>
                <a:path extrusionOk="0" h="143" w="394">
                  <a:moveTo>
                    <a:pt x="296" y="26"/>
                  </a:moveTo>
                  <a:cubicBezTo>
                    <a:pt x="240" y="0"/>
                    <a:pt x="1" y="68"/>
                    <a:pt x="101" y="116"/>
                  </a:cubicBezTo>
                  <a:cubicBezTo>
                    <a:pt x="152" y="142"/>
                    <a:pt x="394" y="72"/>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8"/>
            <p:cNvSpPr/>
            <p:nvPr/>
          </p:nvSpPr>
          <p:spPr>
            <a:xfrm>
              <a:off x="6107624" y="721581"/>
              <a:ext cx="21594" cy="6474"/>
            </a:xfrm>
            <a:custGeom>
              <a:rect b="b" l="l" r="r" t="t"/>
              <a:pathLst>
                <a:path extrusionOk="0" h="215" w="605">
                  <a:moveTo>
                    <a:pt x="605" y="182"/>
                  </a:moveTo>
                  <a:lnTo>
                    <a:pt x="605" y="1"/>
                  </a:lnTo>
                  <a:lnTo>
                    <a:pt x="28" y="1"/>
                  </a:lnTo>
                  <a:cubicBezTo>
                    <a:pt x="0" y="164"/>
                    <a:pt x="217" y="215"/>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8"/>
            <p:cNvSpPr/>
            <p:nvPr/>
          </p:nvSpPr>
          <p:spPr>
            <a:xfrm>
              <a:off x="1442165" y="711856"/>
              <a:ext cx="20273" cy="13580"/>
            </a:xfrm>
            <a:custGeom>
              <a:rect b="b" l="l" r="r" t="t"/>
              <a:pathLst>
                <a:path extrusionOk="0" h="451" w="568">
                  <a:moveTo>
                    <a:pt x="375" y="415"/>
                  </a:moveTo>
                  <a:cubicBezTo>
                    <a:pt x="386" y="359"/>
                    <a:pt x="402" y="306"/>
                    <a:pt x="568" y="324"/>
                  </a:cubicBezTo>
                  <a:lnTo>
                    <a:pt x="568" y="142"/>
                  </a:lnTo>
                  <a:cubicBezTo>
                    <a:pt x="94" y="0"/>
                    <a:pt x="0" y="451"/>
                    <a:pt x="375" y="4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
            <p:cNvSpPr/>
            <p:nvPr/>
          </p:nvSpPr>
          <p:spPr>
            <a:xfrm>
              <a:off x="5299596" y="718149"/>
              <a:ext cx="14063" cy="4276"/>
            </a:xfrm>
            <a:custGeom>
              <a:rect b="b" l="l" r="r" t="t"/>
              <a:pathLst>
                <a:path extrusionOk="0" h="142" w="394">
                  <a:moveTo>
                    <a:pt x="294" y="25"/>
                  </a:moveTo>
                  <a:cubicBezTo>
                    <a:pt x="241" y="0"/>
                    <a:pt x="1" y="69"/>
                    <a:pt x="100" y="116"/>
                  </a:cubicBezTo>
                  <a:cubicBezTo>
                    <a:pt x="156" y="141"/>
                    <a:pt x="394"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
            <p:cNvSpPr/>
            <p:nvPr/>
          </p:nvSpPr>
          <p:spPr>
            <a:xfrm>
              <a:off x="138877" y="713331"/>
              <a:ext cx="22629" cy="8280"/>
            </a:xfrm>
            <a:custGeom>
              <a:rect b="b" l="l" r="r" t="t"/>
              <a:pathLst>
                <a:path extrusionOk="0" h="275" w="634">
                  <a:moveTo>
                    <a:pt x="634" y="275"/>
                  </a:moveTo>
                  <a:lnTo>
                    <a:pt x="634" y="1"/>
                  </a:lnTo>
                  <a:lnTo>
                    <a:pt x="248" y="1"/>
                  </a:lnTo>
                  <a:cubicBezTo>
                    <a:pt x="240" y="118"/>
                    <a:pt x="1" y="127"/>
                    <a:pt x="57"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
            <p:cNvSpPr/>
            <p:nvPr/>
          </p:nvSpPr>
          <p:spPr>
            <a:xfrm>
              <a:off x="8483130" y="713030"/>
              <a:ext cx="6996" cy="6233"/>
            </a:xfrm>
            <a:custGeom>
              <a:rect b="b" l="l" r="r" t="t"/>
              <a:pathLst>
                <a:path extrusionOk="0" h="207" w="196">
                  <a:moveTo>
                    <a:pt x="194" y="103"/>
                  </a:moveTo>
                  <a:cubicBezTo>
                    <a:pt x="195" y="53"/>
                    <a:pt x="39" y="0"/>
                    <a:pt x="1" y="103"/>
                  </a:cubicBezTo>
                  <a:cubicBezTo>
                    <a:pt x="1" y="154"/>
                    <a:pt x="157" y="207"/>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
            <p:cNvSpPr/>
            <p:nvPr/>
          </p:nvSpPr>
          <p:spPr>
            <a:xfrm>
              <a:off x="5337537" y="708002"/>
              <a:ext cx="22665" cy="13670"/>
            </a:xfrm>
            <a:custGeom>
              <a:rect b="b" l="l" r="r" t="t"/>
              <a:pathLst>
                <a:path extrusionOk="0" h="454" w="635">
                  <a:moveTo>
                    <a:pt x="581" y="362"/>
                  </a:moveTo>
                  <a:cubicBezTo>
                    <a:pt x="635" y="154"/>
                    <a:pt x="535" y="21"/>
                    <a:pt x="196" y="0"/>
                  </a:cubicBezTo>
                  <a:cubicBezTo>
                    <a:pt x="240" y="160"/>
                    <a:pt x="0" y="453"/>
                    <a:pt x="581"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8"/>
            <p:cNvSpPr/>
            <p:nvPr/>
          </p:nvSpPr>
          <p:spPr>
            <a:xfrm>
              <a:off x="4020400" y="697042"/>
              <a:ext cx="57322" cy="21860"/>
            </a:xfrm>
            <a:custGeom>
              <a:rect b="b" l="l" r="r" t="t"/>
              <a:pathLst>
                <a:path extrusionOk="0" h="726" w="1606">
                  <a:moveTo>
                    <a:pt x="1035" y="726"/>
                  </a:moveTo>
                  <a:cubicBezTo>
                    <a:pt x="1606" y="368"/>
                    <a:pt x="631" y="111"/>
                    <a:pt x="72" y="0"/>
                  </a:cubicBezTo>
                  <a:cubicBezTo>
                    <a:pt x="0" y="427"/>
                    <a:pt x="418" y="623"/>
                    <a:pt x="1035" y="7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8"/>
            <p:cNvSpPr/>
            <p:nvPr/>
          </p:nvSpPr>
          <p:spPr>
            <a:xfrm>
              <a:off x="8507222" y="709959"/>
              <a:ext cx="14027" cy="4246"/>
            </a:xfrm>
            <a:custGeom>
              <a:rect b="b" l="l" r="r" t="t"/>
              <a:pathLst>
                <a:path extrusionOk="0" h="141" w="393">
                  <a:moveTo>
                    <a:pt x="100" y="114"/>
                  </a:moveTo>
                  <a:cubicBezTo>
                    <a:pt x="153" y="140"/>
                    <a:pt x="392" y="70"/>
                    <a:pt x="292" y="24"/>
                  </a:cubicBezTo>
                  <a:cubicBezTo>
                    <a:pt x="237" y="1"/>
                    <a:pt x="1" y="67"/>
                    <a:pt x="100"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8"/>
            <p:cNvSpPr/>
            <p:nvPr/>
          </p:nvSpPr>
          <p:spPr>
            <a:xfrm>
              <a:off x="632888" y="709959"/>
              <a:ext cx="14099" cy="4246"/>
            </a:xfrm>
            <a:custGeom>
              <a:rect b="b" l="l" r="r" t="t"/>
              <a:pathLst>
                <a:path extrusionOk="0" h="141" w="395">
                  <a:moveTo>
                    <a:pt x="101" y="114"/>
                  </a:moveTo>
                  <a:cubicBezTo>
                    <a:pt x="154" y="140"/>
                    <a:pt x="395" y="70"/>
                    <a:pt x="295" y="24"/>
                  </a:cubicBezTo>
                  <a:cubicBezTo>
                    <a:pt x="242" y="1"/>
                    <a:pt x="0" y="67"/>
                    <a:pt x="101"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
            <p:cNvSpPr/>
            <p:nvPr/>
          </p:nvSpPr>
          <p:spPr>
            <a:xfrm>
              <a:off x="5251376" y="707129"/>
              <a:ext cx="14099" cy="4306"/>
            </a:xfrm>
            <a:custGeom>
              <a:rect b="b" l="l" r="r" t="t"/>
              <a:pathLst>
                <a:path extrusionOk="0" h="143" w="395">
                  <a:moveTo>
                    <a:pt x="294" y="27"/>
                  </a:moveTo>
                  <a:cubicBezTo>
                    <a:pt x="241" y="1"/>
                    <a:pt x="1" y="71"/>
                    <a:pt x="102" y="117"/>
                  </a:cubicBezTo>
                  <a:cubicBezTo>
                    <a:pt x="155" y="143"/>
                    <a:pt x="395" y="75"/>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
            <p:cNvSpPr/>
            <p:nvPr/>
          </p:nvSpPr>
          <p:spPr>
            <a:xfrm>
              <a:off x="1710139" y="698548"/>
              <a:ext cx="34943" cy="15266"/>
            </a:xfrm>
            <a:custGeom>
              <a:rect b="b" l="l" r="r" t="t"/>
              <a:pathLst>
                <a:path extrusionOk="0" h="507" w="979">
                  <a:moveTo>
                    <a:pt x="774" y="403"/>
                  </a:moveTo>
                  <a:cubicBezTo>
                    <a:pt x="978" y="173"/>
                    <a:pt x="123" y="1"/>
                    <a:pt x="0" y="220"/>
                  </a:cubicBezTo>
                  <a:cubicBezTo>
                    <a:pt x="306" y="259"/>
                    <a:pt x="167" y="506"/>
                    <a:pt x="774" y="4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8"/>
            <p:cNvSpPr/>
            <p:nvPr/>
          </p:nvSpPr>
          <p:spPr>
            <a:xfrm>
              <a:off x="378441" y="704841"/>
              <a:ext cx="23950" cy="5871"/>
            </a:xfrm>
            <a:custGeom>
              <a:rect b="b" l="l" r="r" t="t"/>
              <a:pathLst>
                <a:path extrusionOk="0" h="195" w="671">
                  <a:moveTo>
                    <a:pt x="479" y="194"/>
                  </a:moveTo>
                  <a:cubicBezTo>
                    <a:pt x="479" y="103"/>
                    <a:pt x="634" y="87"/>
                    <a:pt x="671" y="11"/>
                  </a:cubicBezTo>
                  <a:cubicBezTo>
                    <a:pt x="368" y="22"/>
                    <a:pt x="1" y="1"/>
                    <a:pt x="92"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8"/>
            <p:cNvSpPr/>
            <p:nvPr/>
          </p:nvSpPr>
          <p:spPr>
            <a:xfrm>
              <a:off x="2618818" y="705172"/>
              <a:ext cx="13777" cy="2770"/>
            </a:xfrm>
            <a:custGeom>
              <a:rect b="b" l="l" r="r" t="t"/>
              <a:pathLst>
                <a:path extrusionOk="0" h="92" w="386">
                  <a:moveTo>
                    <a:pt x="1" y="92"/>
                  </a:moveTo>
                  <a:cubicBezTo>
                    <a:pt x="148" y="71"/>
                    <a:pt x="378" y="89"/>
                    <a:pt x="386" y="0"/>
                  </a:cubicBezTo>
                  <a:cubicBezTo>
                    <a:pt x="237" y="22"/>
                    <a:pt x="3" y="4"/>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
            <p:cNvSpPr/>
            <p:nvPr/>
          </p:nvSpPr>
          <p:spPr>
            <a:xfrm>
              <a:off x="1988821" y="704449"/>
              <a:ext cx="14134" cy="4276"/>
            </a:xfrm>
            <a:custGeom>
              <a:rect b="b" l="l" r="r" t="t"/>
              <a:pathLst>
                <a:path extrusionOk="0" h="142" w="396">
                  <a:moveTo>
                    <a:pt x="295" y="24"/>
                  </a:moveTo>
                  <a:cubicBezTo>
                    <a:pt x="240" y="1"/>
                    <a:pt x="1" y="69"/>
                    <a:pt x="101" y="116"/>
                  </a:cubicBezTo>
                  <a:cubicBezTo>
                    <a:pt x="154" y="142"/>
                    <a:pt x="395" y="73"/>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
            <p:cNvSpPr/>
            <p:nvPr/>
          </p:nvSpPr>
          <p:spPr>
            <a:xfrm>
              <a:off x="7068591" y="693490"/>
              <a:ext cx="13991" cy="4306"/>
            </a:xfrm>
            <a:custGeom>
              <a:rect b="b" l="l" r="r" t="t"/>
              <a:pathLst>
                <a:path extrusionOk="0" h="143" w="392">
                  <a:moveTo>
                    <a:pt x="99" y="117"/>
                  </a:moveTo>
                  <a:cubicBezTo>
                    <a:pt x="153" y="143"/>
                    <a:pt x="392" y="72"/>
                    <a:pt x="294" y="25"/>
                  </a:cubicBezTo>
                  <a:cubicBezTo>
                    <a:pt x="242" y="1"/>
                    <a:pt x="0" y="71"/>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8"/>
            <p:cNvSpPr/>
            <p:nvPr/>
          </p:nvSpPr>
          <p:spPr>
            <a:xfrm>
              <a:off x="5557791" y="686053"/>
              <a:ext cx="33729" cy="17343"/>
            </a:xfrm>
            <a:custGeom>
              <a:rect b="b" l="l" r="r" t="t"/>
              <a:pathLst>
                <a:path extrusionOk="0" h="576" w="945">
                  <a:moveTo>
                    <a:pt x="1" y="91"/>
                  </a:moveTo>
                  <a:lnTo>
                    <a:pt x="1" y="272"/>
                  </a:lnTo>
                  <a:cubicBezTo>
                    <a:pt x="359" y="575"/>
                    <a:pt x="945" y="1"/>
                    <a:pt x="1"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
            <p:cNvSpPr/>
            <p:nvPr/>
          </p:nvSpPr>
          <p:spPr>
            <a:xfrm>
              <a:off x="4508058" y="693520"/>
              <a:ext cx="14134" cy="4276"/>
            </a:xfrm>
            <a:custGeom>
              <a:rect b="b" l="l" r="r" t="t"/>
              <a:pathLst>
                <a:path extrusionOk="0" h="142" w="396">
                  <a:moveTo>
                    <a:pt x="295" y="26"/>
                  </a:moveTo>
                  <a:cubicBezTo>
                    <a:pt x="242" y="1"/>
                    <a:pt x="0" y="70"/>
                    <a:pt x="99" y="117"/>
                  </a:cubicBezTo>
                  <a:cubicBezTo>
                    <a:pt x="155" y="142"/>
                    <a:pt x="396" y="71"/>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
            <p:cNvSpPr/>
            <p:nvPr/>
          </p:nvSpPr>
          <p:spPr>
            <a:xfrm>
              <a:off x="2549040" y="688763"/>
              <a:ext cx="21630" cy="9515"/>
            </a:xfrm>
            <a:custGeom>
              <a:rect b="b" l="l" r="r" t="t"/>
              <a:pathLst>
                <a:path extrusionOk="0" h="316" w="606">
                  <a:moveTo>
                    <a:pt x="413" y="274"/>
                  </a:moveTo>
                  <a:cubicBezTo>
                    <a:pt x="406" y="147"/>
                    <a:pt x="504" y="74"/>
                    <a:pt x="606" y="1"/>
                  </a:cubicBezTo>
                  <a:lnTo>
                    <a:pt x="28" y="1"/>
                  </a:lnTo>
                  <a:cubicBezTo>
                    <a:pt x="42" y="145"/>
                    <a:pt x="0" y="316"/>
                    <a:pt x="41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8"/>
            <p:cNvSpPr/>
            <p:nvPr/>
          </p:nvSpPr>
          <p:spPr>
            <a:xfrm>
              <a:off x="5299596" y="690780"/>
              <a:ext cx="14063" cy="4276"/>
            </a:xfrm>
            <a:custGeom>
              <a:rect b="b" l="l" r="r" t="t"/>
              <a:pathLst>
                <a:path extrusionOk="0" h="142" w="394">
                  <a:moveTo>
                    <a:pt x="294" y="25"/>
                  </a:moveTo>
                  <a:cubicBezTo>
                    <a:pt x="241" y="1"/>
                    <a:pt x="1" y="70"/>
                    <a:pt x="100" y="117"/>
                  </a:cubicBezTo>
                  <a:cubicBezTo>
                    <a:pt x="156" y="142"/>
                    <a:pt x="394"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
            <p:cNvSpPr/>
            <p:nvPr/>
          </p:nvSpPr>
          <p:spPr>
            <a:xfrm>
              <a:off x="3128140" y="688070"/>
              <a:ext cx="13813" cy="7467"/>
            </a:xfrm>
            <a:custGeom>
              <a:rect b="b" l="l" r="r" t="t"/>
              <a:pathLst>
                <a:path extrusionOk="0" h="248" w="387">
                  <a:moveTo>
                    <a:pt x="387" y="115"/>
                  </a:moveTo>
                  <a:cubicBezTo>
                    <a:pt x="384" y="24"/>
                    <a:pt x="48" y="0"/>
                    <a:pt x="1" y="115"/>
                  </a:cubicBezTo>
                  <a:cubicBezTo>
                    <a:pt x="215" y="105"/>
                    <a:pt x="302" y="247"/>
                    <a:pt x="387"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8"/>
            <p:cNvSpPr/>
            <p:nvPr/>
          </p:nvSpPr>
          <p:spPr>
            <a:xfrm>
              <a:off x="3045585" y="688823"/>
              <a:ext cx="13742" cy="5480"/>
            </a:xfrm>
            <a:custGeom>
              <a:rect b="b" l="l" r="r" t="t"/>
              <a:pathLst>
                <a:path extrusionOk="0" h="182" w="385">
                  <a:moveTo>
                    <a:pt x="1" y="182"/>
                  </a:moveTo>
                  <a:lnTo>
                    <a:pt x="384" y="182"/>
                  </a:lnTo>
                  <a:lnTo>
                    <a:pt x="384"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
            <p:cNvSpPr/>
            <p:nvPr/>
          </p:nvSpPr>
          <p:spPr>
            <a:xfrm>
              <a:off x="2576237" y="686053"/>
              <a:ext cx="21880" cy="8732"/>
            </a:xfrm>
            <a:custGeom>
              <a:rect b="b" l="l" r="r" t="t"/>
              <a:pathLst>
                <a:path extrusionOk="0" h="290" w="613">
                  <a:moveTo>
                    <a:pt x="613" y="274"/>
                  </a:moveTo>
                  <a:lnTo>
                    <a:pt x="613" y="1"/>
                  </a:lnTo>
                  <a:lnTo>
                    <a:pt x="36" y="1"/>
                  </a:lnTo>
                  <a:cubicBezTo>
                    <a:pt x="1" y="198"/>
                    <a:pt x="194" y="289"/>
                    <a:pt x="61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
            <p:cNvSpPr/>
            <p:nvPr/>
          </p:nvSpPr>
          <p:spPr>
            <a:xfrm>
              <a:off x="1957983" y="685661"/>
              <a:ext cx="6996" cy="6293"/>
            </a:xfrm>
            <a:custGeom>
              <a:rect b="b" l="l" r="r" t="t"/>
              <a:pathLst>
                <a:path extrusionOk="0" h="209" w="196">
                  <a:moveTo>
                    <a:pt x="195" y="104"/>
                  </a:moveTo>
                  <a:cubicBezTo>
                    <a:pt x="195" y="53"/>
                    <a:pt x="39" y="1"/>
                    <a:pt x="3" y="104"/>
                  </a:cubicBezTo>
                  <a:cubicBezTo>
                    <a:pt x="1" y="155"/>
                    <a:pt x="156" y="208"/>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
            <p:cNvSpPr/>
            <p:nvPr/>
          </p:nvSpPr>
          <p:spPr>
            <a:xfrm>
              <a:off x="8868638" y="683313"/>
              <a:ext cx="13813" cy="5480"/>
            </a:xfrm>
            <a:custGeom>
              <a:rect b="b" l="l" r="r" t="t"/>
              <a:pathLst>
                <a:path extrusionOk="0" h="182" w="387">
                  <a:moveTo>
                    <a:pt x="0" y="182"/>
                  </a:moveTo>
                  <a:lnTo>
                    <a:pt x="386" y="182"/>
                  </a:lnTo>
                  <a:lnTo>
                    <a:pt x="386"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
            <p:cNvSpPr/>
            <p:nvPr/>
          </p:nvSpPr>
          <p:spPr>
            <a:xfrm>
              <a:off x="5664402" y="679881"/>
              <a:ext cx="14063" cy="4215"/>
            </a:xfrm>
            <a:custGeom>
              <a:rect b="b" l="l" r="r" t="t"/>
              <a:pathLst>
                <a:path extrusionOk="0" h="140" w="394">
                  <a:moveTo>
                    <a:pt x="294" y="24"/>
                  </a:moveTo>
                  <a:cubicBezTo>
                    <a:pt x="239" y="1"/>
                    <a:pt x="0" y="69"/>
                    <a:pt x="102" y="116"/>
                  </a:cubicBezTo>
                  <a:cubicBezTo>
                    <a:pt x="155" y="139"/>
                    <a:pt x="393" y="73"/>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8"/>
            <p:cNvSpPr/>
            <p:nvPr/>
          </p:nvSpPr>
          <p:spPr>
            <a:xfrm>
              <a:off x="2563674" y="675093"/>
              <a:ext cx="20702" cy="8250"/>
            </a:xfrm>
            <a:custGeom>
              <a:rect b="b" l="l" r="r" t="t"/>
              <a:pathLst>
                <a:path extrusionOk="0" h="274" w="58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
            <p:cNvSpPr/>
            <p:nvPr/>
          </p:nvSpPr>
          <p:spPr>
            <a:xfrm>
              <a:off x="1861579" y="668379"/>
              <a:ext cx="28982" cy="16982"/>
            </a:xfrm>
            <a:custGeom>
              <a:rect b="b" l="l" r="r" t="t"/>
              <a:pathLst>
                <a:path extrusionOk="0" h="564" w="812">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
            <p:cNvSpPr/>
            <p:nvPr/>
          </p:nvSpPr>
          <p:spPr>
            <a:xfrm>
              <a:off x="8865068" y="677141"/>
              <a:ext cx="14027" cy="4246"/>
            </a:xfrm>
            <a:custGeom>
              <a:rect b="b" l="l" r="r" t="t"/>
              <a:pathLst>
                <a:path extrusionOk="0" h="141" w="393">
                  <a:moveTo>
                    <a:pt x="291" y="24"/>
                  </a:moveTo>
                  <a:cubicBezTo>
                    <a:pt x="241" y="1"/>
                    <a:pt x="1" y="68"/>
                    <a:pt x="99" y="115"/>
                  </a:cubicBezTo>
                  <a:cubicBezTo>
                    <a:pt x="156" y="140"/>
                    <a:pt x="392" y="72"/>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8"/>
            <p:cNvSpPr/>
            <p:nvPr/>
          </p:nvSpPr>
          <p:spPr>
            <a:xfrm>
              <a:off x="8651703" y="677141"/>
              <a:ext cx="14063" cy="4246"/>
            </a:xfrm>
            <a:custGeom>
              <a:rect b="b" l="l" r="r" t="t"/>
              <a:pathLst>
                <a:path extrusionOk="0" h="141" w="394">
                  <a:moveTo>
                    <a:pt x="100" y="115"/>
                  </a:moveTo>
                  <a:cubicBezTo>
                    <a:pt x="153" y="140"/>
                    <a:pt x="393" y="72"/>
                    <a:pt x="293" y="24"/>
                  </a:cubicBezTo>
                  <a:cubicBezTo>
                    <a:pt x="241" y="1"/>
                    <a:pt x="0"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8"/>
            <p:cNvSpPr/>
            <p:nvPr/>
          </p:nvSpPr>
          <p:spPr>
            <a:xfrm>
              <a:off x="5426980" y="674792"/>
              <a:ext cx="7031" cy="6233"/>
            </a:xfrm>
            <a:custGeom>
              <a:rect b="b" l="l" r="r" t="t"/>
              <a:pathLst>
                <a:path extrusionOk="0" h="207" w="197">
                  <a:moveTo>
                    <a:pt x="3" y="102"/>
                  </a:moveTo>
                  <a:cubicBezTo>
                    <a:pt x="0" y="153"/>
                    <a:pt x="158" y="206"/>
                    <a:pt x="196" y="102"/>
                  </a:cubicBezTo>
                  <a:cubicBezTo>
                    <a:pt x="196" y="52"/>
                    <a:pt x="40" y="0"/>
                    <a:pt x="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8"/>
            <p:cNvSpPr/>
            <p:nvPr/>
          </p:nvSpPr>
          <p:spPr>
            <a:xfrm>
              <a:off x="3259236" y="665429"/>
              <a:ext cx="20309" cy="13549"/>
            </a:xfrm>
            <a:custGeom>
              <a:rect b="b" l="l" r="r" t="t"/>
              <a:pathLst>
                <a:path extrusionOk="0" h="450" w="569">
                  <a:moveTo>
                    <a:pt x="377" y="413"/>
                  </a:moveTo>
                  <a:cubicBezTo>
                    <a:pt x="388" y="358"/>
                    <a:pt x="403" y="307"/>
                    <a:pt x="569" y="324"/>
                  </a:cubicBezTo>
                  <a:lnTo>
                    <a:pt x="569" y="143"/>
                  </a:lnTo>
                  <a:cubicBezTo>
                    <a:pt x="96" y="1"/>
                    <a:pt x="1" y="450"/>
                    <a:pt x="377"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
            <p:cNvSpPr/>
            <p:nvPr/>
          </p:nvSpPr>
          <p:spPr>
            <a:xfrm>
              <a:off x="8111471" y="672414"/>
              <a:ext cx="13813" cy="2710"/>
            </a:xfrm>
            <a:custGeom>
              <a:rect b="b" l="l" r="r" t="t"/>
              <a:pathLst>
                <a:path extrusionOk="0" h="90" w="387">
                  <a:moveTo>
                    <a:pt x="386" y="1"/>
                  </a:moveTo>
                  <a:cubicBezTo>
                    <a:pt x="237" y="21"/>
                    <a:pt x="8" y="4"/>
                    <a:pt x="1" y="90"/>
                  </a:cubicBezTo>
                  <a:cubicBezTo>
                    <a:pt x="151" y="70"/>
                    <a:pt x="382" y="87"/>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8"/>
            <p:cNvSpPr/>
            <p:nvPr/>
          </p:nvSpPr>
          <p:spPr>
            <a:xfrm>
              <a:off x="5544121" y="666573"/>
              <a:ext cx="6924" cy="6203"/>
            </a:xfrm>
            <a:custGeom>
              <a:rect b="b" l="l" r="r" t="t"/>
              <a:pathLst>
                <a:path extrusionOk="0" h="206" w="194">
                  <a:moveTo>
                    <a:pt x="193" y="104"/>
                  </a:moveTo>
                  <a:cubicBezTo>
                    <a:pt x="193" y="53"/>
                    <a:pt x="37" y="0"/>
                    <a:pt x="0" y="104"/>
                  </a:cubicBezTo>
                  <a:cubicBezTo>
                    <a:pt x="0" y="153"/>
                    <a:pt x="155" y="205"/>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
            <p:cNvSpPr/>
            <p:nvPr/>
          </p:nvSpPr>
          <p:spPr>
            <a:xfrm>
              <a:off x="1507374" y="664164"/>
              <a:ext cx="23878" cy="10328"/>
            </a:xfrm>
            <a:custGeom>
              <a:rect b="b" l="l" r="r" t="t"/>
              <a:pathLst>
                <a:path extrusionOk="0" h="343" w="669">
                  <a:moveTo>
                    <a:pt x="669" y="92"/>
                  </a:moveTo>
                  <a:cubicBezTo>
                    <a:pt x="403" y="95"/>
                    <a:pt x="247" y="49"/>
                    <a:pt x="91" y="1"/>
                  </a:cubicBezTo>
                  <a:cubicBezTo>
                    <a:pt x="1" y="283"/>
                    <a:pt x="610" y="343"/>
                    <a:pt x="669"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
            <p:cNvSpPr/>
            <p:nvPr/>
          </p:nvSpPr>
          <p:spPr>
            <a:xfrm>
              <a:off x="4260321" y="666181"/>
              <a:ext cx="13920" cy="4246"/>
            </a:xfrm>
            <a:custGeom>
              <a:rect b="b" l="l" r="r" t="t"/>
              <a:pathLst>
                <a:path extrusionOk="0" h="141" w="390">
                  <a:moveTo>
                    <a:pt x="290" y="25"/>
                  </a:moveTo>
                  <a:cubicBezTo>
                    <a:pt x="237" y="0"/>
                    <a:pt x="1" y="68"/>
                    <a:pt x="100" y="117"/>
                  </a:cubicBezTo>
                  <a:cubicBezTo>
                    <a:pt x="152" y="140"/>
                    <a:pt x="390"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
            <p:cNvSpPr/>
            <p:nvPr/>
          </p:nvSpPr>
          <p:spPr>
            <a:xfrm>
              <a:off x="1577258" y="648538"/>
              <a:ext cx="50434" cy="18488"/>
            </a:xfrm>
            <a:custGeom>
              <a:rect b="b" l="l" r="r" t="t"/>
              <a:pathLst>
                <a:path extrusionOk="0" h="614" w="1413">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8"/>
            <p:cNvSpPr/>
            <p:nvPr/>
          </p:nvSpPr>
          <p:spPr>
            <a:xfrm>
              <a:off x="2075017" y="655613"/>
              <a:ext cx="6889" cy="6233"/>
            </a:xfrm>
            <a:custGeom>
              <a:rect b="b" l="l" r="r" t="t"/>
              <a:pathLst>
                <a:path extrusionOk="0" h="207" w="193">
                  <a:moveTo>
                    <a:pt x="193" y="103"/>
                  </a:moveTo>
                  <a:cubicBezTo>
                    <a:pt x="193" y="52"/>
                    <a:pt x="40" y="0"/>
                    <a:pt x="2" y="103"/>
                  </a:cubicBezTo>
                  <a:cubicBezTo>
                    <a:pt x="1" y="154"/>
                    <a:pt x="155"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8"/>
            <p:cNvSpPr/>
            <p:nvPr/>
          </p:nvSpPr>
          <p:spPr>
            <a:xfrm>
              <a:off x="4917800" y="656005"/>
              <a:ext cx="13742" cy="2770"/>
            </a:xfrm>
            <a:custGeom>
              <a:rect b="b" l="l" r="r" t="t"/>
              <a:pathLst>
                <a:path extrusionOk="0" h="92" w="385">
                  <a:moveTo>
                    <a:pt x="384" y="0"/>
                  </a:moveTo>
                  <a:cubicBezTo>
                    <a:pt x="234" y="21"/>
                    <a:pt x="4" y="4"/>
                    <a:pt x="0" y="92"/>
                  </a:cubicBezTo>
                  <a:cubicBezTo>
                    <a:pt x="149" y="71"/>
                    <a:pt x="379" y="89"/>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8"/>
            <p:cNvSpPr/>
            <p:nvPr/>
          </p:nvSpPr>
          <p:spPr>
            <a:xfrm>
              <a:off x="2171385" y="652903"/>
              <a:ext cx="6924" cy="6233"/>
            </a:xfrm>
            <a:custGeom>
              <a:rect b="b" l="l" r="r" t="t"/>
              <a:pathLst>
                <a:path extrusionOk="0" h="207" w="194">
                  <a:moveTo>
                    <a:pt x="193" y="103"/>
                  </a:moveTo>
                  <a:cubicBezTo>
                    <a:pt x="193" y="52"/>
                    <a:pt x="38" y="0"/>
                    <a:pt x="3" y="103"/>
                  </a:cubicBezTo>
                  <a:cubicBezTo>
                    <a:pt x="0" y="153"/>
                    <a:pt x="156"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8"/>
            <p:cNvSpPr/>
            <p:nvPr/>
          </p:nvSpPr>
          <p:spPr>
            <a:xfrm>
              <a:off x="1761749" y="655252"/>
              <a:ext cx="13956" cy="4276"/>
            </a:xfrm>
            <a:custGeom>
              <a:rect b="b" l="l" r="r" t="t"/>
              <a:pathLst>
                <a:path extrusionOk="0" h="142" w="391">
                  <a:moveTo>
                    <a:pt x="100" y="115"/>
                  </a:moveTo>
                  <a:cubicBezTo>
                    <a:pt x="151" y="141"/>
                    <a:pt x="391" y="71"/>
                    <a:pt x="293" y="24"/>
                  </a:cubicBezTo>
                  <a:cubicBezTo>
                    <a:pt x="238" y="1"/>
                    <a:pt x="1" y="70"/>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8"/>
            <p:cNvSpPr/>
            <p:nvPr/>
          </p:nvSpPr>
          <p:spPr>
            <a:xfrm>
              <a:off x="5082019" y="647755"/>
              <a:ext cx="21665" cy="6474"/>
            </a:xfrm>
            <a:custGeom>
              <a:rect b="b" l="l" r="r" t="t"/>
              <a:pathLst>
                <a:path extrusionOk="0" h="215" w="607">
                  <a:moveTo>
                    <a:pt x="606" y="183"/>
                  </a:moveTo>
                  <a:lnTo>
                    <a:pt x="606" y="0"/>
                  </a:lnTo>
                  <a:lnTo>
                    <a:pt x="27" y="0"/>
                  </a:lnTo>
                  <a:cubicBezTo>
                    <a:pt x="1" y="165"/>
                    <a:pt x="217" y="214"/>
                    <a:pt x="606"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8"/>
            <p:cNvSpPr/>
            <p:nvPr/>
          </p:nvSpPr>
          <p:spPr>
            <a:xfrm>
              <a:off x="4029859" y="650495"/>
              <a:ext cx="13777" cy="2770"/>
            </a:xfrm>
            <a:custGeom>
              <a:rect b="b" l="l" r="r" t="t"/>
              <a:pathLst>
                <a:path extrusionOk="0" h="92" w="386">
                  <a:moveTo>
                    <a:pt x="0" y="92"/>
                  </a:moveTo>
                  <a:cubicBezTo>
                    <a:pt x="150" y="71"/>
                    <a:pt x="381" y="89"/>
                    <a:pt x="385" y="1"/>
                  </a:cubicBezTo>
                  <a:cubicBezTo>
                    <a:pt x="235" y="21"/>
                    <a:pt x="5" y="4"/>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
            <p:cNvSpPr/>
            <p:nvPr/>
          </p:nvSpPr>
          <p:spPr>
            <a:xfrm>
              <a:off x="2271036" y="649742"/>
              <a:ext cx="14063" cy="4276"/>
            </a:xfrm>
            <a:custGeom>
              <a:rect b="b" l="l" r="r" t="t"/>
              <a:pathLst>
                <a:path extrusionOk="0" h="142" w="394">
                  <a:moveTo>
                    <a:pt x="102" y="117"/>
                  </a:moveTo>
                  <a:cubicBezTo>
                    <a:pt x="156" y="142"/>
                    <a:pt x="393" y="73"/>
                    <a:pt x="294" y="26"/>
                  </a:cubicBezTo>
                  <a:cubicBezTo>
                    <a:pt x="239" y="1"/>
                    <a:pt x="0"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8"/>
            <p:cNvSpPr/>
            <p:nvPr/>
          </p:nvSpPr>
          <p:spPr>
            <a:xfrm>
              <a:off x="8586458" y="647785"/>
              <a:ext cx="13777" cy="2770"/>
            </a:xfrm>
            <a:custGeom>
              <a:rect b="b" l="l" r="r" t="t"/>
              <a:pathLst>
                <a:path extrusionOk="0" h="92" w="386">
                  <a:moveTo>
                    <a:pt x="386" y="0"/>
                  </a:moveTo>
                  <a:cubicBezTo>
                    <a:pt x="236" y="23"/>
                    <a:pt x="4" y="4"/>
                    <a:pt x="1" y="92"/>
                  </a:cubicBezTo>
                  <a:cubicBezTo>
                    <a:pt x="151" y="71"/>
                    <a:pt x="381" y="89"/>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8"/>
            <p:cNvSpPr/>
            <p:nvPr/>
          </p:nvSpPr>
          <p:spPr>
            <a:xfrm>
              <a:off x="5592234" y="639174"/>
              <a:ext cx="7031" cy="6293"/>
            </a:xfrm>
            <a:custGeom>
              <a:rect b="b" l="l" r="r" t="t"/>
              <a:pathLst>
                <a:path extrusionOk="0" h="209" w="197">
                  <a:moveTo>
                    <a:pt x="195" y="104"/>
                  </a:moveTo>
                  <a:cubicBezTo>
                    <a:pt x="196" y="55"/>
                    <a:pt x="40" y="1"/>
                    <a:pt x="3" y="104"/>
                  </a:cubicBezTo>
                  <a:cubicBezTo>
                    <a:pt x="1" y="156"/>
                    <a:pt x="160" y="208"/>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
            <p:cNvSpPr/>
            <p:nvPr/>
          </p:nvSpPr>
          <p:spPr>
            <a:xfrm>
              <a:off x="2130089" y="639595"/>
              <a:ext cx="13849" cy="2710"/>
            </a:xfrm>
            <a:custGeom>
              <a:rect b="b" l="l" r="r" t="t"/>
              <a:pathLst>
                <a:path extrusionOk="0" h="90" w="388">
                  <a:moveTo>
                    <a:pt x="387" y="1"/>
                  </a:moveTo>
                  <a:cubicBezTo>
                    <a:pt x="236" y="19"/>
                    <a:pt x="6" y="2"/>
                    <a:pt x="1" y="90"/>
                  </a:cubicBezTo>
                  <a:cubicBezTo>
                    <a:pt x="149" y="73"/>
                    <a:pt x="381" y="88"/>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8"/>
            <p:cNvSpPr/>
            <p:nvPr/>
          </p:nvSpPr>
          <p:spPr>
            <a:xfrm>
              <a:off x="1551810" y="636464"/>
              <a:ext cx="7067" cy="6233"/>
            </a:xfrm>
            <a:custGeom>
              <a:rect b="b" l="l" r="r" t="t"/>
              <a:pathLst>
                <a:path extrusionOk="0" h="207" w="198">
                  <a:moveTo>
                    <a:pt x="198" y="105"/>
                  </a:moveTo>
                  <a:cubicBezTo>
                    <a:pt x="198" y="54"/>
                    <a:pt x="40" y="1"/>
                    <a:pt x="5" y="105"/>
                  </a:cubicBezTo>
                  <a:cubicBezTo>
                    <a:pt x="1" y="153"/>
                    <a:pt x="159" y="207"/>
                    <a:pt x="198"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8"/>
            <p:cNvSpPr/>
            <p:nvPr/>
          </p:nvSpPr>
          <p:spPr>
            <a:xfrm>
              <a:off x="4411726" y="636103"/>
              <a:ext cx="14027" cy="4246"/>
            </a:xfrm>
            <a:custGeom>
              <a:rect b="b" l="l" r="r" t="t"/>
              <a:pathLst>
                <a:path extrusionOk="0" h="141" w="393">
                  <a:moveTo>
                    <a:pt x="295" y="26"/>
                  </a:moveTo>
                  <a:cubicBezTo>
                    <a:pt x="240" y="1"/>
                    <a:pt x="1" y="69"/>
                    <a:pt x="101" y="117"/>
                  </a:cubicBezTo>
                  <a:cubicBezTo>
                    <a:pt x="152" y="140"/>
                    <a:pt x="393"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8"/>
            <p:cNvSpPr/>
            <p:nvPr/>
          </p:nvSpPr>
          <p:spPr>
            <a:xfrm>
              <a:off x="2543615" y="627341"/>
              <a:ext cx="20166" cy="16259"/>
            </a:xfrm>
            <a:custGeom>
              <a:rect b="b" l="l" r="r" t="t"/>
              <a:pathLst>
                <a:path extrusionOk="0" h="540" w="565">
                  <a:moveTo>
                    <a:pt x="565" y="135"/>
                  </a:moveTo>
                  <a:cubicBezTo>
                    <a:pt x="1" y="1"/>
                    <a:pt x="1" y="540"/>
                    <a:pt x="565" y="4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8"/>
            <p:cNvSpPr/>
            <p:nvPr/>
          </p:nvSpPr>
          <p:spPr>
            <a:xfrm>
              <a:off x="6655601" y="633363"/>
              <a:ext cx="14027" cy="4306"/>
            </a:xfrm>
            <a:custGeom>
              <a:rect b="b" l="l" r="r" t="t"/>
              <a:pathLst>
                <a:path extrusionOk="0" h="143" w="393">
                  <a:moveTo>
                    <a:pt x="292" y="27"/>
                  </a:moveTo>
                  <a:cubicBezTo>
                    <a:pt x="237" y="0"/>
                    <a:pt x="1" y="68"/>
                    <a:pt x="98" y="117"/>
                  </a:cubicBezTo>
                  <a:cubicBezTo>
                    <a:pt x="155" y="143"/>
                    <a:pt x="392" y="74"/>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8"/>
            <p:cNvSpPr/>
            <p:nvPr/>
          </p:nvSpPr>
          <p:spPr>
            <a:xfrm>
              <a:off x="6304536" y="633363"/>
              <a:ext cx="14027" cy="4306"/>
            </a:xfrm>
            <a:custGeom>
              <a:rect b="b" l="l" r="r" t="t"/>
              <a:pathLst>
                <a:path extrusionOk="0" h="143" w="393">
                  <a:moveTo>
                    <a:pt x="293" y="27"/>
                  </a:moveTo>
                  <a:cubicBezTo>
                    <a:pt x="241" y="0"/>
                    <a:pt x="1" y="68"/>
                    <a:pt x="103" y="117"/>
                  </a:cubicBezTo>
                  <a:cubicBezTo>
                    <a:pt x="155" y="143"/>
                    <a:pt x="392"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8"/>
            <p:cNvSpPr/>
            <p:nvPr/>
          </p:nvSpPr>
          <p:spPr>
            <a:xfrm>
              <a:off x="2325966" y="625926"/>
              <a:ext cx="25663" cy="8250"/>
            </a:xfrm>
            <a:custGeom>
              <a:rect b="b" l="l" r="r" t="t"/>
              <a:pathLst>
                <a:path extrusionOk="0" h="274" w="719">
                  <a:moveTo>
                    <a:pt x="105" y="274"/>
                  </a:moveTo>
                  <a:lnTo>
                    <a:pt x="682" y="274"/>
                  </a:lnTo>
                  <a:cubicBezTo>
                    <a:pt x="653" y="165"/>
                    <a:pt x="718" y="14"/>
                    <a:pt x="490" y="1"/>
                  </a:cubicBezTo>
                  <a:cubicBezTo>
                    <a:pt x="474" y="143"/>
                    <a:pt x="0" y="71"/>
                    <a:pt x="105"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8"/>
            <p:cNvSpPr/>
            <p:nvPr/>
          </p:nvSpPr>
          <p:spPr>
            <a:xfrm>
              <a:off x="2725286" y="627883"/>
              <a:ext cx="14134" cy="4276"/>
            </a:xfrm>
            <a:custGeom>
              <a:rect b="b" l="l" r="r" t="t"/>
              <a:pathLst>
                <a:path extrusionOk="0" h="142" w="396">
                  <a:moveTo>
                    <a:pt x="293" y="26"/>
                  </a:moveTo>
                  <a:cubicBezTo>
                    <a:pt x="242" y="1"/>
                    <a:pt x="0" y="70"/>
                    <a:pt x="103" y="117"/>
                  </a:cubicBezTo>
                  <a:cubicBezTo>
                    <a:pt x="156" y="142"/>
                    <a:pt x="396" y="74"/>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8"/>
            <p:cNvSpPr/>
            <p:nvPr/>
          </p:nvSpPr>
          <p:spPr>
            <a:xfrm>
              <a:off x="4371822" y="617104"/>
              <a:ext cx="29625" cy="12345"/>
            </a:xfrm>
            <a:custGeom>
              <a:rect b="b" l="l" r="r" t="t"/>
              <a:pathLst>
                <a:path extrusionOk="0" h="410" w="830">
                  <a:moveTo>
                    <a:pt x="829" y="384"/>
                  </a:moveTo>
                  <a:lnTo>
                    <a:pt x="829" y="21"/>
                  </a:lnTo>
                  <a:cubicBezTo>
                    <a:pt x="466" y="0"/>
                    <a:pt x="407" y="123"/>
                    <a:pt x="59" y="111"/>
                  </a:cubicBezTo>
                  <a:cubicBezTo>
                    <a:pt x="0" y="351"/>
                    <a:pt x="329" y="410"/>
                    <a:pt x="829"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8"/>
            <p:cNvSpPr/>
            <p:nvPr/>
          </p:nvSpPr>
          <p:spPr>
            <a:xfrm>
              <a:off x="1469362" y="619453"/>
              <a:ext cx="27519" cy="11231"/>
            </a:xfrm>
            <a:custGeom>
              <a:rect b="b" l="l" r="r" t="t"/>
              <a:pathLst>
                <a:path extrusionOk="0" h="373" w="771">
                  <a:moveTo>
                    <a:pt x="771" y="306"/>
                  </a:moveTo>
                  <a:lnTo>
                    <a:pt x="771" y="33"/>
                  </a:lnTo>
                  <a:cubicBezTo>
                    <a:pt x="481" y="50"/>
                    <a:pt x="56" y="0"/>
                    <a:pt x="0" y="124"/>
                  </a:cubicBezTo>
                  <a:cubicBezTo>
                    <a:pt x="382" y="126"/>
                    <a:pt x="244" y="372"/>
                    <a:pt x="771"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8"/>
            <p:cNvSpPr/>
            <p:nvPr/>
          </p:nvSpPr>
          <p:spPr>
            <a:xfrm>
              <a:off x="1909763" y="608945"/>
              <a:ext cx="41403" cy="17012"/>
            </a:xfrm>
            <a:custGeom>
              <a:rect b="b" l="l" r="r" t="t"/>
              <a:pathLst>
                <a:path extrusionOk="0" h="565" w="1160">
                  <a:moveTo>
                    <a:pt x="1" y="201"/>
                  </a:moveTo>
                  <a:cubicBezTo>
                    <a:pt x="212" y="405"/>
                    <a:pt x="525" y="559"/>
                    <a:pt x="1160" y="565"/>
                  </a:cubicBezTo>
                  <a:lnTo>
                    <a:pt x="1160" y="112"/>
                  </a:lnTo>
                  <a:cubicBezTo>
                    <a:pt x="820" y="164"/>
                    <a:pt x="26" y="1"/>
                    <a:pt x="1" y="2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8"/>
            <p:cNvSpPr/>
            <p:nvPr/>
          </p:nvSpPr>
          <p:spPr>
            <a:xfrm>
              <a:off x="911712" y="609547"/>
              <a:ext cx="45901" cy="16771"/>
            </a:xfrm>
            <a:custGeom>
              <a:rect b="b" l="l" r="r" t="t"/>
              <a:pathLst>
                <a:path extrusionOk="0" h="557" w="1286">
                  <a:moveTo>
                    <a:pt x="965" y="0"/>
                  </a:moveTo>
                  <a:cubicBezTo>
                    <a:pt x="361" y="17"/>
                    <a:pt x="39" y="167"/>
                    <a:pt x="1" y="453"/>
                  </a:cubicBezTo>
                  <a:cubicBezTo>
                    <a:pt x="365" y="434"/>
                    <a:pt x="426" y="556"/>
                    <a:pt x="774" y="545"/>
                  </a:cubicBezTo>
                  <a:cubicBezTo>
                    <a:pt x="901" y="354"/>
                    <a:pt x="1285" y="14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8"/>
            <p:cNvSpPr/>
            <p:nvPr/>
          </p:nvSpPr>
          <p:spPr>
            <a:xfrm>
              <a:off x="5668043" y="614967"/>
              <a:ext cx="14919" cy="9214"/>
            </a:xfrm>
            <a:custGeom>
              <a:rect b="b" l="l" r="r" t="t"/>
              <a:pathLst>
                <a:path extrusionOk="0" h="306" w="418">
                  <a:moveTo>
                    <a:pt x="383" y="273"/>
                  </a:moveTo>
                  <a:cubicBezTo>
                    <a:pt x="354" y="166"/>
                    <a:pt x="418" y="16"/>
                    <a:pt x="192" y="1"/>
                  </a:cubicBezTo>
                  <a:cubicBezTo>
                    <a:pt x="179" y="57"/>
                    <a:pt x="163" y="109"/>
                    <a:pt x="0" y="92"/>
                  </a:cubicBezTo>
                  <a:cubicBezTo>
                    <a:pt x="21" y="202"/>
                    <a:pt x="56" y="306"/>
                    <a:pt x="383"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8"/>
            <p:cNvSpPr/>
            <p:nvPr/>
          </p:nvSpPr>
          <p:spPr>
            <a:xfrm>
              <a:off x="2532550" y="619694"/>
              <a:ext cx="14134" cy="4306"/>
            </a:xfrm>
            <a:custGeom>
              <a:rect b="b" l="l" r="r" t="t"/>
              <a:pathLst>
                <a:path extrusionOk="0" h="143" w="396">
                  <a:moveTo>
                    <a:pt x="295" y="25"/>
                  </a:moveTo>
                  <a:cubicBezTo>
                    <a:pt x="243" y="0"/>
                    <a:pt x="0" y="68"/>
                    <a:pt x="102" y="116"/>
                  </a:cubicBezTo>
                  <a:cubicBezTo>
                    <a:pt x="157" y="142"/>
                    <a:pt x="396"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8"/>
            <p:cNvSpPr/>
            <p:nvPr/>
          </p:nvSpPr>
          <p:spPr>
            <a:xfrm>
              <a:off x="4174411" y="614575"/>
              <a:ext cx="6889" cy="6293"/>
            </a:xfrm>
            <a:custGeom>
              <a:rect b="b" l="l" r="r" t="t"/>
              <a:pathLst>
                <a:path extrusionOk="0" h="209" w="193">
                  <a:moveTo>
                    <a:pt x="192" y="105"/>
                  </a:moveTo>
                  <a:cubicBezTo>
                    <a:pt x="192" y="53"/>
                    <a:pt x="38" y="0"/>
                    <a:pt x="1" y="105"/>
                  </a:cubicBezTo>
                  <a:cubicBezTo>
                    <a:pt x="1" y="155"/>
                    <a:pt x="156" y="208"/>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8"/>
            <p:cNvSpPr/>
            <p:nvPr/>
          </p:nvSpPr>
          <p:spPr>
            <a:xfrm>
              <a:off x="2319256" y="614274"/>
              <a:ext cx="14063" cy="4215"/>
            </a:xfrm>
            <a:custGeom>
              <a:rect b="b" l="l" r="r" t="t"/>
              <a:pathLst>
                <a:path extrusionOk="0" h="140" w="394">
                  <a:moveTo>
                    <a:pt x="293" y="24"/>
                  </a:moveTo>
                  <a:cubicBezTo>
                    <a:pt x="241" y="0"/>
                    <a:pt x="0" y="68"/>
                    <a:pt x="102" y="115"/>
                  </a:cubicBezTo>
                  <a:cubicBezTo>
                    <a:pt x="152" y="140"/>
                    <a:pt x="393"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8"/>
            <p:cNvSpPr/>
            <p:nvPr/>
          </p:nvSpPr>
          <p:spPr>
            <a:xfrm>
              <a:off x="3761349" y="612227"/>
              <a:ext cx="13777" cy="2770"/>
            </a:xfrm>
            <a:custGeom>
              <a:rect b="b" l="l" r="r" t="t"/>
              <a:pathLst>
                <a:path extrusionOk="0" h="92" w="386">
                  <a:moveTo>
                    <a:pt x="385" y="0"/>
                  </a:moveTo>
                  <a:cubicBezTo>
                    <a:pt x="238" y="20"/>
                    <a:pt x="4" y="4"/>
                    <a:pt x="0" y="92"/>
                  </a:cubicBezTo>
                  <a:cubicBezTo>
                    <a:pt x="153" y="71"/>
                    <a:pt x="380" y="90"/>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
            <p:cNvSpPr/>
            <p:nvPr/>
          </p:nvSpPr>
          <p:spPr>
            <a:xfrm>
              <a:off x="4556278" y="608764"/>
              <a:ext cx="13991" cy="4215"/>
            </a:xfrm>
            <a:custGeom>
              <a:rect b="b" l="l" r="r" t="t"/>
              <a:pathLst>
                <a:path extrusionOk="0" h="140" w="392">
                  <a:moveTo>
                    <a:pt x="99" y="115"/>
                  </a:moveTo>
                  <a:cubicBezTo>
                    <a:pt x="154" y="140"/>
                    <a:pt x="392" y="73"/>
                    <a:pt x="292" y="26"/>
                  </a:cubicBezTo>
                  <a:cubicBezTo>
                    <a:pt x="239" y="0"/>
                    <a:pt x="0" y="69"/>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
            <p:cNvSpPr/>
            <p:nvPr/>
          </p:nvSpPr>
          <p:spPr>
            <a:xfrm>
              <a:off x="3468747" y="608764"/>
              <a:ext cx="14027" cy="4215"/>
            </a:xfrm>
            <a:custGeom>
              <a:rect b="b" l="l" r="r" t="t"/>
              <a:pathLst>
                <a:path extrusionOk="0" h="140" w="393">
                  <a:moveTo>
                    <a:pt x="292" y="26"/>
                  </a:moveTo>
                  <a:cubicBezTo>
                    <a:pt x="238" y="0"/>
                    <a:pt x="1" y="69"/>
                    <a:pt x="100" y="115"/>
                  </a:cubicBezTo>
                  <a:cubicBezTo>
                    <a:pt x="154" y="140"/>
                    <a:pt x="392"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8"/>
            <p:cNvSpPr/>
            <p:nvPr/>
          </p:nvSpPr>
          <p:spPr>
            <a:xfrm>
              <a:off x="7137476" y="603285"/>
              <a:ext cx="13920" cy="4336"/>
            </a:xfrm>
            <a:custGeom>
              <a:rect b="b" l="l" r="r" t="t"/>
              <a:pathLst>
                <a:path extrusionOk="0" h="144" w="390">
                  <a:moveTo>
                    <a:pt x="289" y="27"/>
                  </a:moveTo>
                  <a:cubicBezTo>
                    <a:pt x="238" y="1"/>
                    <a:pt x="1" y="71"/>
                    <a:pt x="100" y="117"/>
                  </a:cubicBezTo>
                  <a:cubicBezTo>
                    <a:pt x="152" y="143"/>
                    <a:pt x="390" y="74"/>
                    <a:pt x="289"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8"/>
            <p:cNvSpPr/>
            <p:nvPr/>
          </p:nvSpPr>
          <p:spPr>
            <a:xfrm>
              <a:off x="2511956" y="603285"/>
              <a:ext cx="14099" cy="4336"/>
            </a:xfrm>
            <a:custGeom>
              <a:rect b="b" l="l" r="r" t="t"/>
              <a:pathLst>
                <a:path extrusionOk="0" h="144" w="395">
                  <a:moveTo>
                    <a:pt x="293" y="27"/>
                  </a:moveTo>
                  <a:cubicBezTo>
                    <a:pt x="239" y="1"/>
                    <a:pt x="0" y="71"/>
                    <a:pt x="101" y="117"/>
                  </a:cubicBezTo>
                  <a:cubicBezTo>
                    <a:pt x="153" y="143"/>
                    <a:pt x="394"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8"/>
            <p:cNvSpPr/>
            <p:nvPr/>
          </p:nvSpPr>
          <p:spPr>
            <a:xfrm>
              <a:off x="5695419" y="598588"/>
              <a:ext cx="13920" cy="5510"/>
            </a:xfrm>
            <a:custGeom>
              <a:rect b="b" l="l" r="r" t="t"/>
              <a:pathLst>
                <a:path extrusionOk="0" h="183" w="390">
                  <a:moveTo>
                    <a:pt x="1" y="183"/>
                  </a:moveTo>
                  <a:lnTo>
                    <a:pt x="390" y="183"/>
                  </a:lnTo>
                  <a:lnTo>
                    <a:pt x="390"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8"/>
            <p:cNvSpPr/>
            <p:nvPr/>
          </p:nvSpPr>
          <p:spPr>
            <a:xfrm>
              <a:off x="4542037" y="587658"/>
              <a:ext cx="26555" cy="12195"/>
            </a:xfrm>
            <a:custGeom>
              <a:rect b="b" l="l" r="r" t="t"/>
              <a:pathLst>
                <a:path extrusionOk="0" h="405" w="744">
                  <a:moveTo>
                    <a:pt x="306" y="0"/>
                  </a:moveTo>
                  <a:cubicBezTo>
                    <a:pt x="1" y="136"/>
                    <a:pt x="90" y="405"/>
                    <a:pt x="693" y="363"/>
                  </a:cubicBezTo>
                  <a:cubicBezTo>
                    <a:pt x="744" y="156"/>
                    <a:pt x="646" y="23"/>
                    <a:pt x="3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
            <p:cNvSpPr/>
            <p:nvPr/>
          </p:nvSpPr>
          <p:spPr>
            <a:xfrm>
              <a:off x="3406786" y="595095"/>
              <a:ext cx="14027" cy="4306"/>
            </a:xfrm>
            <a:custGeom>
              <a:rect b="b" l="l" r="r" t="t"/>
              <a:pathLst>
                <a:path extrusionOk="0" h="143" w="393">
                  <a:moveTo>
                    <a:pt x="100" y="116"/>
                  </a:moveTo>
                  <a:cubicBezTo>
                    <a:pt x="151" y="142"/>
                    <a:pt x="392" y="72"/>
                    <a:pt x="292" y="26"/>
                  </a:cubicBezTo>
                  <a:cubicBezTo>
                    <a:pt x="242" y="0"/>
                    <a:pt x="1"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
            <p:cNvSpPr/>
            <p:nvPr/>
          </p:nvSpPr>
          <p:spPr>
            <a:xfrm>
              <a:off x="7898854" y="577331"/>
              <a:ext cx="35478" cy="19120"/>
            </a:xfrm>
            <a:custGeom>
              <a:rect b="b" l="l" r="r" t="t"/>
              <a:pathLst>
                <a:path extrusionOk="0" h="635" w="994">
                  <a:moveTo>
                    <a:pt x="557" y="615"/>
                  </a:moveTo>
                  <a:cubicBezTo>
                    <a:pt x="507" y="349"/>
                    <a:pt x="994" y="335"/>
                    <a:pt x="944" y="69"/>
                  </a:cubicBezTo>
                  <a:cubicBezTo>
                    <a:pt x="0" y="0"/>
                    <a:pt x="77" y="634"/>
                    <a:pt x="557" y="6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8"/>
            <p:cNvSpPr/>
            <p:nvPr/>
          </p:nvSpPr>
          <p:spPr>
            <a:xfrm>
              <a:off x="2732211" y="592355"/>
              <a:ext cx="14063" cy="4276"/>
            </a:xfrm>
            <a:custGeom>
              <a:rect b="b" l="l" r="r" t="t"/>
              <a:pathLst>
                <a:path extrusionOk="0" h="142" w="394">
                  <a:moveTo>
                    <a:pt x="99" y="116"/>
                  </a:moveTo>
                  <a:cubicBezTo>
                    <a:pt x="155" y="142"/>
                    <a:pt x="394" y="71"/>
                    <a:pt x="295" y="24"/>
                  </a:cubicBezTo>
                  <a:cubicBezTo>
                    <a:pt x="242" y="1"/>
                    <a:pt x="1" y="69"/>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8"/>
            <p:cNvSpPr/>
            <p:nvPr/>
          </p:nvSpPr>
          <p:spPr>
            <a:xfrm>
              <a:off x="1926860" y="592355"/>
              <a:ext cx="14099" cy="4276"/>
            </a:xfrm>
            <a:custGeom>
              <a:rect b="b" l="l" r="r" t="t"/>
              <a:pathLst>
                <a:path extrusionOk="0" h="142" w="395">
                  <a:moveTo>
                    <a:pt x="294" y="26"/>
                  </a:moveTo>
                  <a:cubicBezTo>
                    <a:pt x="242" y="1"/>
                    <a:pt x="1" y="70"/>
                    <a:pt x="103" y="117"/>
                  </a:cubicBezTo>
                  <a:cubicBezTo>
                    <a:pt x="157" y="142"/>
                    <a:pt x="395"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8"/>
            <p:cNvSpPr/>
            <p:nvPr/>
          </p:nvSpPr>
          <p:spPr>
            <a:xfrm>
              <a:off x="4975336" y="576729"/>
              <a:ext cx="34086" cy="17193"/>
            </a:xfrm>
            <a:custGeom>
              <a:rect b="b" l="l" r="r" t="t"/>
              <a:pathLst>
                <a:path extrusionOk="0" h="571" w="955">
                  <a:moveTo>
                    <a:pt x="700" y="545"/>
                  </a:moveTo>
                  <a:cubicBezTo>
                    <a:pt x="862" y="440"/>
                    <a:pt x="955" y="302"/>
                    <a:pt x="893" y="92"/>
                  </a:cubicBezTo>
                  <a:cubicBezTo>
                    <a:pt x="626" y="94"/>
                    <a:pt x="467" y="47"/>
                    <a:pt x="313" y="0"/>
                  </a:cubicBezTo>
                  <a:cubicBezTo>
                    <a:pt x="1" y="147"/>
                    <a:pt x="83" y="571"/>
                    <a:pt x="700"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
            <p:cNvSpPr/>
            <p:nvPr/>
          </p:nvSpPr>
          <p:spPr>
            <a:xfrm>
              <a:off x="2770829" y="580884"/>
              <a:ext cx="20095" cy="16320"/>
            </a:xfrm>
            <a:custGeom>
              <a:rect b="b" l="l" r="r" t="t"/>
              <a:pathLst>
                <a:path extrusionOk="0" h="542" w="563">
                  <a:moveTo>
                    <a:pt x="562" y="407"/>
                  </a:moveTo>
                  <a:lnTo>
                    <a:pt x="562" y="134"/>
                  </a:lnTo>
                  <a:cubicBezTo>
                    <a:pt x="1" y="1"/>
                    <a:pt x="1" y="541"/>
                    <a:pt x="562" y="4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8"/>
            <p:cNvSpPr/>
            <p:nvPr/>
          </p:nvSpPr>
          <p:spPr>
            <a:xfrm>
              <a:off x="6573045" y="586936"/>
              <a:ext cx="13920" cy="4215"/>
            </a:xfrm>
            <a:custGeom>
              <a:rect b="b" l="l" r="r" t="t"/>
              <a:pathLst>
                <a:path extrusionOk="0" h="140" w="390">
                  <a:moveTo>
                    <a:pt x="292" y="24"/>
                  </a:moveTo>
                  <a:cubicBezTo>
                    <a:pt x="237" y="1"/>
                    <a:pt x="0" y="69"/>
                    <a:pt x="101" y="116"/>
                  </a:cubicBezTo>
                  <a:cubicBezTo>
                    <a:pt x="151" y="139"/>
                    <a:pt x="389" y="70"/>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8"/>
            <p:cNvSpPr/>
            <p:nvPr/>
          </p:nvSpPr>
          <p:spPr>
            <a:xfrm>
              <a:off x="2686382" y="582148"/>
              <a:ext cx="21915" cy="8762"/>
            </a:xfrm>
            <a:custGeom>
              <a:rect b="b" l="l" r="r" t="t"/>
              <a:pathLst>
                <a:path extrusionOk="0" h="291" w="614">
                  <a:moveTo>
                    <a:pt x="614" y="273"/>
                  </a:moveTo>
                  <a:lnTo>
                    <a:pt x="614" y="1"/>
                  </a:lnTo>
                  <a:lnTo>
                    <a:pt x="33" y="1"/>
                  </a:lnTo>
                  <a:cubicBezTo>
                    <a:pt x="0" y="200"/>
                    <a:pt x="191" y="290"/>
                    <a:pt x="614"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
            <p:cNvSpPr/>
            <p:nvPr/>
          </p:nvSpPr>
          <p:spPr>
            <a:xfrm>
              <a:off x="1888277" y="579469"/>
              <a:ext cx="14670" cy="9515"/>
            </a:xfrm>
            <a:custGeom>
              <a:rect b="b" l="l" r="r" t="t"/>
              <a:pathLst>
                <a:path extrusionOk="0" h="316" w="411">
                  <a:moveTo>
                    <a:pt x="411" y="272"/>
                  </a:moveTo>
                  <a:lnTo>
                    <a:pt x="411" y="90"/>
                  </a:lnTo>
                  <a:cubicBezTo>
                    <a:pt x="220" y="90"/>
                    <a:pt x="184" y="16"/>
                    <a:pt x="26" y="1"/>
                  </a:cubicBezTo>
                  <a:cubicBezTo>
                    <a:pt x="45" y="142"/>
                    <a:pt x="1" y="315"/>
                    <a:pt x="411"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8"/>
            <p:cNvSpPr/>
            <p:nvPr/>
          </p:nvSpPr>
          <p:spPr>
            <a:xfrm>
              <a:off x="1655173" y="584888"/>
              <a:ext cx="13777" cy="2800"/>
            </a:xfrm>
            <a:custGeom>
              <a:rect b="b" l="l" r="r" t="t"/>
              <a:pathLst>
                <a:path extrusionOk="0" h="93" w="386">
                  <a:moveTo>
                    <a:pt x="0" y="92"/>
                  </a:moveTo>
                  <a:cubicBezTo>
                    <a:pt x="149" y="71"/>
                    <a:pt x="381" y="91"/>
                    <a:pt x="385" y="1"/>
                  </a:cubicBezTo>
                  <a:cubicBezTo>
                    <a:pt x="235" y="21"/>
                    <a:pt x="5" y="4"/>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8"/>
            <p:cNvSpPr/>
            <p:nvPr/>
          </p:nvSpPr>
          <p:spPr>
            <a:xfrm>
              <a:off x="8435017" y="579077"/>
              <a:ext cx="6924" cy="6203"/>
            </a:xfrm>
            <a:custGeom>
              <a:rect b="b" l="l" r="r" t="t"/>
              <a:pathLst>
                <a:path extrusionOk="0" h="206" w="194">
                  <a:moveTo>
                    <a:pt x="192" y="103"/>
                  </a:moveTo>
                  <a:cubicBezTo>
                    <a:pt x="193" y="53"/>
                    <a:pt x="37" y="1"/>
                    <a:pt x="0" y="103"/>
                  </a:cubicBezTo>
                  <a:cubicBezTo>
                    <a:pt x="0" y="153"/>
                    <a:pt x="158" y="206"/>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
            <p:cNvSpPr/>
            <p:nvPr/>
          </p:nvSpPr>
          <p:spPr>
            <a:xfrm>
              <a:off x="7502282" y="581456"/>
              <a:ext cx="13920" cy="4215"/>
            </a:xfrm>
            <a:custGeom>
              <a:rect b="b" l="l" r="r" t="t"/>
              <a:pathLst>
                <a:path extrusionOk="0" h="140" w="390">
                  <a:moveTo>
                    <a:pt x="291" y="24"/>
                  </a:moveTo>
                  <a:cubicBezTo>
                    <a:pt x="238" y="0"/>
                    <a:pt x="0" y="68"/>
                    <a:pt x="98" y="115"/>
                  </a:cubicBezTo>
                  <a:cubicBezTo>
                    <a:pt x="152" y="140"/>
                    <a:pt x="389" y="72"/>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
            <p:cNvSpPr/>
            <p:nvPr/>
          </p:nvSpPr>
          <p:spPr>
            <a:xfrm>
              <a:off x="2343419" y="579288"/>
              <a:ext cx="20737" cy="5841"/>
            </a:xfrm>
            <a:custGeom>
              <a:rect b="b" l="l" r="r" t="t"/>
              <a:pathLst>
                <a:path extrusionOk="0" h="194" w="581">
                  <a:moveTo>
                    <a:pt x="1" y="187"/>
                  </a:moveTo>
                  <a:cubicBezTo>
                    <a:pt x="334" y="193"/>
                    <a:pt x="497" y="119"/>
                    <a:pt x="580" y="7"/>
                  </a:cubicBezTo>
                  <a:cubicBezTo>
                    <a:pt x="250" y="0"/>
                    <a:pt x="87" y="75"/>
                    <a:pt x="1" y="18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8"/>
            <p:cNvSpPr/>
            <p:nvPr/>
          </p:nvSpPr>
          <p:spPr>
            <a:xfrm>
              <a:off x="2708261" y="573989"/>
              <a:ext cx="20737" cy="8160"/>
            </a:xfrm>
            <a:custGeom>
              <a:rect b="b" l="l" r="r" t="t"/>
              <a:pathLst>
                <a:path extrusionOk="0" h="271" w="581">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8"/>
            <p:cNvSpPr/>
            <p:nvPr/>
          </p:nvSpPr>
          <p:spPr>
            <a:xfrm>
              <a:off x="6184611" y="566522"/>
              <a:ext cx="26555" cy="15266"/>
            </a:xfrm>
            <a:custGeom>
              <a:rect b="b" l="l" r="r" t="t"/>
              <a:pathLst>
                <a:path extrusionOk="0" h="507" w="744">
                  <a:moveTo>
                    <a:pt x="1" y="72"/>
                  </a:moveTo>
                  <a:lnTo>
                    <a:pt x="1" y="435"/>
                  </a:lnTo>
                  <a:cubicBezTo>
                    <a:pt x="744" y="507"/>
                    <a:pt x="744" y="0"/>
                    <a:pt x="1"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
            <p:cNvSpPr/>
            <p:nvPr/>
          </p:nvSpPr>
          <p:spPr>
            <a:xfrm>
              <a:off x="5555185" y="563060"/>
              <a:ext cx="35228" cy="16440"/>
            </a:xfrm>
            <a:custGeom>
              <a:rect b="b" l="l" r="r" t="t"/>
              <a:pathLst>
                <a:path extrusionOk="0" h="546" w="987">
                  <a:moveTo>
                    <a:pt x="847" y="0"/>
                  </a:moveTo>
                  <a:lnTo>
                    <a:pt x="75" y="0"/>
                  </a:lnTo>
                  <a:cubicBezTo>
                    <a:pt x="1" y="307"/>
                    <a:pt x="409" y="387"/>
                    <a:pt x="653" y="546"/>
                  </a:cubicBezTo>
                  <a:cubicBezTo>
                    <a:pt x="651" y="332"/>
                    <a:pt x="986" y="278"/>
                    <a:pt x="8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
            <p:cNvSpPr/>
            <p:nvPr/>
          </p:nvSpPr>
          <p:spPr>
            <a:xfrm>
              <a:off x="2959425" y="570526"/>
              <a:ext cx="13920" cy="4276"/>
            </a:xfrm>
            <a:custGeom>
              <a:rect b="b" l="l" r="r" t="t"/>
              <a:pathLst>
                <a:path extrusionOk="0" h="142" w="390">
                  <a:moveTo>
                    <a:pt x="293" y="25"/>
                  </a:moveTo>
                  <a:cubicBezTo>
                    <a:pt x="239" y="0"/>
                    <a:pt x="1" y="69"/>
                    <a:pt x="99" y="116"/>
                  </a:cubicBezTo>
                  <a:cubicBezTo>
                    <a:pt x="151" y="141"/>
                    <a:pt x="390"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8"/>
            <p:cNvSpPr/>
            <p:nvPr/>
          </p:nvSpPr>
          <p:spPr>
            <a:xfrm>
              <a:off x="7643444" y="563060"/>
              <a:ext cx="20773" cy="8220"/>
            </a:xfrm>
            <a:custGeom>
              <a:rect b="b" l="l" r="r" t="t"/>
              <a:pathLst>
                <a:path extrusionOk="0" h="273" w="582">
                  <a:moveTo>
                    <a:pt x="581" y="0"/>
                  </a:moveTo>
                  <a:lnTo>
                    <a:pt x="1" y="0"/>
                  </a:lnTo>
                  <a:lnTo>
                    <a:pt x="1" y="273"/>
                  </a:lnTo>
                  <a:lnTo>
                    <a:pt x="581"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8"/>
            <p:cNvSpPr/>
            <p:nvPr/>
          </p:nvSpPr>
          <p:spPr>
            <a:xfrm>
              <a:off x="8324872" y="562668"/>
              <a:ext cx="7031" cy="6263"/>
            </a:xfrm>
            <a:custGeom>
              <a:rect b="b" l="l" r="r" t="t"/>
              <a:pathLst>
                <a:path extrusionOk="0" h="208" w="197">
                  <a:moveTo>
                    <a:pt x="195" y="103"/>
                  </a:moveTo>
                  <a:cubicBezTo>
                    <a:pt x="196" y="52"/>
                    <a:pt x="38" y="0"/>
                    <a:pt x="0" y="103"/>
                  </a:cubicBezTo>
                  <a:cubicBezTo>
                    <a:pt x="0" y="154"/>
                    <a:pt x="156" y="208"/>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
            <p:cNvSpPr/>
            <p:nvPr/>
          </p:nvSpPr>
          <p:spPr>
            <a:xfrm>
              <a:off x="5134343" y="559537"/>
              <a:ext cx="14063" cy="4336"/>
            </a:xfrm>
            <a:custGeom>
              <a:rect b="b" l="l" r="r" t="t"/>
              <a:pathLst>
                <a:path extrusionOk="0" h="144" w="394">
                  <a:moveTo>
                    <a:pt x="102" y="117"/>
                  </a:moveTo>
                  <a:cubicBezTo>
                    <a:pt x="155" y="143"/>
                    <a:pt x="394" y="73"/>
                    <a:pt x="296" y="27"/>
                  </a:cubicBezTo>
                  <a:cubicBezTo>
                    <a:pt x="243" y="1"/>
                    <a:pt x="1"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8"/>
            <p:cNvSpPr/>
            <p:nvPr/>
          </p:nvSpPr>
          <p:spPr>
            <a:xfrm>
              <a:off x="1391232" y="537076"/>
              <a:ext cx="52290" cy="28002"/>
            </a:xfrm>
            <a:custGeom>
              <a:rect b="b" l="l" r="r" t="t"/>
              <a:pathLst>
                <a:path extrusionOk="0" h="930" w="1465">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8"/>
            <p:cNvSpPr/>
            <p:nvPr/>
          </p:nvSpPr>
          <p:spPr>
            <a:xfrm>
              <a:off x="7058312" y="554840"/>
              <a:ext cx="13849" cy="5480"/>
            </a:xfrm>
            <a:custGeom>
              <a:rect b="b" l="l" r="r" t="t"/>
              <a:pathLst>
                <a:path extrusionOk="0" h="182" w="388">
                  <a:moveTo>
                    <a:pt x="1" y="182"/>
                  </a:moveTo>
                  <a:lnTo>
                    <a:pt x="387" y="182"/>
                  </a:lnTo>
                  <a:lnTo>
                    <a:pt x="387"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8"/>
            <p:cNvSpPr/>
            <p:nvPr/>
          </p:nvSpPr>
          <p:spPr>
            <a:xfrm>
              <a:off x="2972631" y="552070"/>
              <a:ext cx="29482" cy="9876"/>
            </a:xfrm>
            <a:custGeom>
              <a:rect b="b" l="l" r="r" t="t"/>
              <a:pathLst>
                <a:path extrusionOk="0" h="328" w="826">
                  <a:moveTo>
                    <a:pt x="693" y="274"/>
                  </a:moveTo>
                  <a:cubicBezTo>
                    <a:pt x="825" y="30"/>
                    <a:pt x="295" y="98"/>
                    <a:pt x="114" y="1"/>
                  </a:cubicBezTo>
                  <a:cubicBezTo>
                    <a:pt x="0" y="239"/>
                    <a:pt x="191" y="327"/>
                    <a:pt x="69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8"/>
            <p:cNvSpPr/>
            <p:nvPr/>
          </p:nvSpPr>
          <p:spPr>
            <a:xfrm>
              <a:off x="1665346" y="556797"/>
              <a:ext cx="13991" cy="4276"/>
            </a:xfrm>
            <a:custGeom>
              <a:rect b="b" l="l" r="r" t="t"/>
              <a:pathLst>
                <a:path extrusionOk="0" h="142" w="392">
                  <a:moveTo>
                    <a:pt x="100" y="117"/>
                  </a:moveTo>
                  <a:cubicBezTo>
                    <a:pt x="151" y="142"/>
                    <a:pt x="391" y="72"/>
                    <a:pt x="293" y="25"/>
                  </a:cubicBezTo>
                  <a:cubicBezTo>
                    <a:pt x="240" y="1"/>
                    <a:pt x="1"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8"/>
            <p:cNvSpPr/>
            <p:nvPr/>
          </p:nvSpPr>
          <p:spPr>
            <a:xfrm>
              <a:off x="2873479" y="551739"/>
              <a:ext cx="6996" cy="6203"/>
            </a:xfrm>
            <a:custGeom>
              <a:rect b="b" l="l" r="r" t="t"/>
              <a:pathLst>
                <a:path extrusionOk="0" h="206" w="196">
                  <a:moveTo>
                    <a:pt x="192" y="103"/>
                  </a:moveTo>
                  <a:cubicBezTo>
                    <a:pt x="195" y="54"/>
                    <a:pt x="37" y="0"/>
                    <a:pt x="1" y="103"/>
                  </a:cubicBezTo>
                  <a:cubicBezTo>
                    <a:pt x="1" y="154"/>
                    <a:pt x="155" y="205"/>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
            <p:cNvSpPr/>
            <p:nvPr/>
          </p:nvSpPr>
          <p:spPr>
            <a:xfrm>
              <a:off x="1059655" y="554057"/>
              <a:ext cx="14063" cy="4306"/>
            </a:xfrm>
            <a:custGeom>
              <a:rect b="b" l="l" r="r" t="t"/>
              <a:pathLst>
                <a:path extrusionOk="0" h="143" w="394">
                  <a:moveTo>
                    <a:pt x="295" y="26"/>
                  </a:moveTo>
                  <a:cubicBezTo>
                    <a:pt x="238" y="0"/>
                    <a:pt x="0" y="71"/>
                    <a:pt x="101" y="116"/>
                  </a:cubicBezTo>
                  <a:cubicBezTo>
                    <a:pt x="152" y="143"/>
                    <a:pt x="393" y="75"/>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8"/>
            <p:cNvSpPr/>
            <p:nvPr/>
          </p:nvSpPr>
          <p:spPr>
            <a:xfrm>
              <a:off x="715550" y="554057"/>
              <a:ext cx="13991" cy="4276"/>
            </a:xfrm>
            <a:custGeom>
              <a:rect b="b" l="l" r="r" t="t"/>
              <a:pathLst>
                <a:path extrusionOk="0" h="142" w="392">
                  <a:moveTo>
                    <a:pt x="98" y="116"/>
                  </a:moveTo>
                  <a:cubicBezTo>
                    <a:pt x="151" y="141"/>
                    <a:pt x="392" y="72"/>
                    <a:pt x="291" y="26"/>
                  </a:cubicBezTo>
                  <a:cubicBezTo>
                    <a:pt x="239" y="0"/>
                    <a:pt x="0" y="71"/>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8"/>
            <p:cNvSpPr/>
            <p:nvPr/>
          </p:nvSpPr>
          <p:spPr>
            <a:xfrm>
              <a:off x="546977" y="545868"/>
              <a:ext cx="28411" cy="11713"/>
            </a:xfrm>
            <a:custGeom>
              <a:rect b="b" l="l" r="r" t="t"/>
              <a:pathLst>
                <a:path extrusionOk="0" h="389" w="796">
                  <a:moveTo>
                    <a:pt x="770" y="24"/>
                  </a:moveTo>
                  <a:cubicBezTo>
                    <a:pt x="333" y="1"/>
                    <a:pt x="47" y="48"/>
                    <a:pt x="0" y="207"/>
                  </a:cubicBezTo>
                  <a:cubicBezTo>
                    <a:pt x="277" y="229"/>
                    <a:pt x="325" y="357"/>
                    <a:pt x="580" y="388"/>
                  </a:cubicBezTo>
                  <a:cubicBezTo>
                    <a:pt x="536" y="219"/>
                    <a:pt x="795" y="187"/>
                    <a:pt x="770"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8"/>
            <p:cNvSpPr/>
            <p:nvPr/>
          </p:nvSpPr>
          <p:spPr>
            <a:xfrm>
              <a:off x="2143902" y="544573"/>
              <a:ext cx="38798" cy="12616"/>
            </a:xfrm>
            <a:custGeom>
              <a:rect b="b" l="l" r="r" t="t"/>
              <a:pathLst>
                <a:path extrusionOk="0" h="419" w="1087">
                  <a:moveTo>
                    <a:pt x="963" y="341"/>
                  </a:moveTo>
                  <a:cubicBezTo>
                    <a:pt x="1086" y="122"/>
                    <a:pt x="44" y="1"/>
                    <a:pt x="0" y="159"/>
                  </a:cubicBezTo>
                  <a:cubicBezTo>
                    <a:pt x="368" y="198"/>
                    <a:pt x="349" y="418"/>
                    <a:pt x="963" y="34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8"/>
            <p:cNvSpPr/>
            <p:nvPr/>
          </p:nvSpPr>
          <p:spPr>
            <a:xfrm>
              <a:off x="8717161" y="549330"/>
              <a:ext cx="13813" cy="2770"/>
            </a:xfrm>
            <a:custGeom>
              <a:rect b="b" l="l" r="r" t="t"/>
              <a:pathLst>
                <a:path extrusionOk="0" h="92" w="387">
                  <a:moveTo>
                    <a:pt x="387" y="1"/>
                  </a:moveTo>
                  <a:cubicBezTo>
                    <a:pt x="237" y="23"/>
                    <a:pt x="7" y="5"/>
                    <a:pt x="0" y="92"/>
                  </a:cubicBezTo>
                  <a:cubicBezTo>
                    <a:pt x="152" y="71"/>
                    <a:pt x="382" y="91"/>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
            <p:cNvSpPr/>
            <p:nvPr/>
          </p:nvSpPr>
          <p:spPr>
            <a:xfrm>
              <a:off x="270687" y="546590"/>
              <a:ext cx="21665" cy="6444"/>
            </a:xfrm>
            <a:custGeom>
              <a:rect b="b" l="l" r="r" t="t"/>
              <a:pathLst>
                <a:path extrusionOk="0" h="214" w="607">
                  <a:moveTo>
                    <a:pt x="606" y="0"/>
                  </a:moveTo>
                  <a:lnTo>
                    <a:pt x="27" y="0"/>
                  </a:lnTo>
                  <a:cubicBezTo>
                    <a:pt x="1" y="163"/>
                    <a:pt x="217" y="213"/>
                    <a:pt x="606"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
            <p:cNvSpPr/>
            <p:nvPr/>
          </p:nvSpPr>
          <p:spPr>
            <a:xfrm>
              <a:off x="5640453" y="540809"/>
              <a:ext cx="6924" cy="6263"/>
            </a:xfrm>
            <a:custGeom>
              <a:rect b="b" l="l" r="r" t="t"/>
              <a:pathLst>
                <a:path extrusionOk="0" h="208" w="194">
                  <a:moveTo>
                    <a:pt x="194" y="103"/>
                  </a:moveTo>
                  <a:cubicBezTo>
                    <a:pt x="194" y="53"/>
                    <a:pt x="37" y="0"/>
                    <a:pt x="1" y="103"/>
                  </a:cubicBezTo>
                  <a:cubicBezTo>
                    <a:pt x="1" y="153"/>
                    <a:pt x="156" y="208"/>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8"/>
            <p:cNvSpPr/>
            <p:nvPr/>
          </p:nvSpPr>
          <p:spPr>
            <a:xfrm>
              <a:off x="4766253" y="541201"/>
              <a:ext cx="13849" cy="5480"/>
            </a:xfrm>
            <a:custGeom>
              <a:rect b="b" l="l" r="r" t="t"/>
              <a:pathLst>
                <a:path extrusionOk="0" h="182" w="388">
                  <a:moveTo>
                    <a:pt x="388" y="0"/>
                  </a:moveTo>
                  <a:lnTo>
                    <a:pt x="0" y="0"/>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8"/>
            <p:cNvSpPr/>
            <p:nvPr/>
          </p:nvSpPr>
          <p:spPr>
            <a:xfrm>
              <a:off x="2491184" y="527682"/>
              <a:ext cx="40404" cy="18488"/>
            </a:xfrm>
            <a:custGeom>
              <a:rect b="b" l="l" r="r" t="t"/>
              <a:pathLst>
                <a:path extrusionOk="0" h="614" w="1132">
                  <a:moveTo>
                    <a:pt x="1069" y="449"/>
                  </a:moveTo>
                  <a:cubicBezTo>
                    <a:pt x="1132" y="0"/>
                    <a:pt x="0" y="211"/>
                    <a:pt x="103" y="539"/>
                  </a:cubicBezTo>
                  <a:cubicBezTo>
                    <a:pt x="647" y="614"/>
                    <a:pt x="602" y="410"/>
                    <a:pt x="1069" y="4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8"/>
            <p:cNvSpPr/>
            <p:nvPr/>
          </p:nvSpPr>
          <p:spPr>
            <a:xfrm>
              <a:off x="151012" y="540418"/>
              <a:ext cx="14134" cy="4306"/>
            </a:xfrm>
            <a:custGeom>
              <a:rect b="b" l="l" r="r" t="t"/>
              <a:pathLst>
                <a:path extrusionOk="0" h="143" w="396">
                  <a:moveTo>
                    <a:pt x="294" y="26"/>
                  </a:moveTo>
                  <a:cubicBezTo>
                    <a:pt x="240" y="0"/>
                    <a:pt x="0" y="71"/>
                    <a:pt x="102" y="116"/>
                  </a:cubicBezTo>
                  <a:cubicBezTo>
                    <a:pt x="156" y="143"/>
                    <a:pt x="396" y="72"/>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
            <p:cNvSpPr/>
            <p:nvPr/>
          </p:nvSpPr>
          <p:spPr>
            <a:xfrm>
              <a:off x="7719075" y="535691"/>
              <a:ext cx="13849" cy="5540"/>
            </a:xfrm>
            <a:custGeom>
              <a:rect b="b" l="l" r="r" t="t"/>
              <a:pathLst>
                <a:path extrusionOk="0" h="184" w="388">
                  <a:moveTo>
                    <a:pt x="388" y="1"/>
                  </a:moveTo>
                  <a:lnTo>
                    <a:pt x="0" y="1"/>
                  </a:lnTo>
                  <a:lnTo>
                    <a:pt x="0" y="183"/>
                  </a:lnTo>
                  <a:lnTo>
                    <a:pt x="388"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8"/>
            <p:cNvSpPr/>
            <p:nvPr/>
          </p:nvSpPr>
          <p:spPr>
            <a:xfrm>
              <a:off x="5279002" y="537708"/>
              <a:ext cx="13920" cy="4276"/>
            </a:xfrm>
            <a:custGeom>
              <a:rect b="b" l="l" r="r" t="t"/>
              <a:pathLst>
                <a:path extrusionOk="0" h="142" w="390">
                  <a:moveTo>
                    <a:pt x="291" y="25"/>
                  </a:moveTo>
                  <a:cubicBezTo>
                    <a:pt x="238" y="0"/>
                    <a:pt x="1" y="69"/>
                    <a:pt x="100" y="116"/>
                  </a:cubicBezTo>
                  <a:cubicBezTo>
                    <a:pt x="152" y="141"/>
                    <a:pt x="390"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
            <p:cNvSpPr/>
            <p:nvPr/>
          </p:nvSpPr>
          <p:spPr>
            <a:xfrm>
              <a:off x="4700580" y="527531"/>
              <a:ext cx="28161" cy="13700"/>
            </a:xfrm>
            <a:custGeom>
              <a:rect b="b" l="l" r="r" t="t"/>
              <a:pathLst>
                <a:path extrusionOk="0" h="455" w="789">
                  <a:moveTo>
                    <a:pt x="489" y="454"/>
                  </a:moveTo>
                  <a:cubicBezTo>
                    <a:pt x="754" y="338"/>
                    <a:pt x="788" y="9"/>
                    <a:pt x="297" y="0"/>
                  </a:cubicBezTo>
                  <a:cubicBezTo>
                    <a:pt x="35" y="115"/>
                    <a:pt x="1" y="444"/>
                    <a:pt x="489"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
            <p:cNvSpPr/>
            <p:nvPr/>
          </p:nvSpPr>
          <p:spPr>
            <a:xfrm>
              <a:off x="7268215" y="526688"/>
              <a:ext cx="14063" cy="4366"/>
            </a:xfrm>
            <a:custGeom>
              <a:rect b="b" l="l" r="r" t="t"/>
              <a:pathLst>
                <a:path extrusionOk="0" h="145" w="394">
                  <a:moveTo>
                    <a:pt x="98" y="118"/>
                  </a:moveTo>
                  <a:cubicBezTo>
                    <a:pt x="152" y="144"/>
                    <a:pt x="393" y="74"/>
                    <a:pt x="293" y="28"/>
                  </a:cubicBezTo>
                  <a:cubicBezTo>
                    <a:pt x="238" y="1"/>
                    <a:pt x="0" y="70"/>
                    <a:pt x="98"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
            <p:cNvSpPr/>
            <p:nvPr/>
          </p:nvSpPr>
          <p:spPr>
            <a:xfrm>
              <a:off x="3417280" y="521992"/>
              <a:ext cx="34408" cy="9063"/>
            </a:xfrm>
            <a:custGeom>
              <a:rect b="b" l="l" r="r" t="t"/>
              <a:pathLst>
                <a:path extrusionOk="0" h="301" w="964">
                  <a:moveTo>
                    <a:pt x="192" y="274"/>
                  </a:moveTo>
                  <a:cubicBezTo>
                    <a:pt x="631" y="300"/>
                    <a:pt x="918" y="253"/>
                    <a:pt x="964" y="93"/>
                  </a:cubicBezTo>
                  <a:cubicBezTo>
                    <a:pt x="621" y="112"/>
                    <a:pt x="0" y="0"/>
                    <a:pt x="192"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8"/>
            <p:cNvSpPr/>
            <p:nvPr/>
          </p:nvSpPr>
          <p:spPr>
            <a:xfrm>
              <a:off x="2484473" y="526688"/>
              <a:ext cx="13991" cy="4366"/>
            </a:xfrm>
            <a:custGeom>
              <a:rect b="b" l="l" r="r" t="t"/>
              <a:pathLst>
                <a:path extrusionOk="0" h="145" w="392">
                  <a:moveTo>
                    <a:pt x="291" y="27"/>
                  </a:moveTo>
                  <a:cubicBezTo>
                    <a:pt x="238" y="1"/>
                    <a:pt x="0" y="70"/>
                    <a:pt x="98" y="117"/>
                  </a:cubicBezTo>
                  <a:cubicBezTo>
                    <a:pt x="153" y="144"/>
                    <a:pt x="392" y="74"/>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8"/>
            <p:cNvSpPr/>
            <p:nvPr/>
          </p:nvSpPr>
          <p:spPr>
            <a:xfrm>
              <a:off x="1868539" y="524370"/>
              <a:ext cx="6924" cy="6203"/>
            </a:xfrm>
            <a:custGeom>
              <a:rect b="b" l="l" r="r" t="t"/>
              <a:pathLst>
                <a:path extrusionOk="0" h="206" w="194">
                  <a:moveTo>
                    <a:pt x="3" y="104"/>
                  </a:moveTo>
                  <a:cubicBezTo>
                    <a:pt x="0" y="153"/>
                    <a:pt x="157" y="206"/>
                    <a:pt x="194" y="104"/>
                  </a:cubicBezTo>
                  <a:cubicBezTo>
                    <a:pt x="194" y="53"/>
                    <a:pt x="38" y="1"/>
                    <a:pt x="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8"/>
            <p:cNvSpPr/>
            <p:nvPr/>
          </p:nvSpPr>
          <p:spPr>
            <a:xfrm>
              <a:off x="6504231" y="523949"/>
              <a:ext cx="13956" cy="4336"/>
            </a:xfrm>
            <a:custGeom>
              <a:rect b="b" l="l" r="r" t="t"/>
              <a:pathLst>
                <a:path extrusionOk="0" h="144" w="391">
                  <a:moveTo>
                    <a:pt x="293" y="26"/>
                  </a:moveTo>
                  <a:cubicBezTo>
                    <a:pt x="239" y="0"/>
                    <a:pt x="0" y="70"/>
                    <a:pt x="101" y="118"/>
                  </a:cubicBezTo>
                  <a:cubicBezTo>
                    <a:pt x="153" y="144"/>
                    <a:pt x="391"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8"/>
            <p:cNvSpPr/>
            <p:nvPr/>
          </p:nvSpPr>
          <p:spPr>
            <a:xfrm>
              <a:off x="5921634" y="517656"/>
              <a:ext cx="8959" cy="11472"/>
            </a:xfrm>
            <a:custGeom>
              <a:rect b="b" l="l" r="r" t="t"/>
              <a:pathLst>
                <a:path extrusionOk="0" h="381" w="251">
                  <a:moveTo>
                    <a:pt x="222" y="235"/>
                  </a:moveTo>
                  <a:cubicBezTo>
                    <a:pt x="251" y="141"/>
                    <a:pt x="72" y="1"/>
                    <a:pt x="29" y="144"/>
                  </a:cubicBezTo>
                  <a:cubicBezTo>
                    <a:pt x="0" y="241"/>
                    <a:pt x="180" y="380"/>
                    <a:pt x="222" y="2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
            <p:cNvSpPr/>
            <p:nvPr/>
          </p:nvSpPr>
          <p:spPr>
            <a:xfrm>
              <a:off x="54644" y="521299"/>
              <a:ext cx="14134" cy="4246"/>
            </a:xfrm>
            <a:custGeom>
              <a:rect b="b" l="l" r="r" t="t"/>
              <a:pathLst>
                <a:path extrusionOk="0" h="141" w="396">
                  <a:moveTo>
                    <a:pt x="295" y="24"/>
                  </a:moveTo>
                  <a:cubicBezTo>
                    <a:pt x="242" y="1"/>
                    <a:pt x="1" y="69"/>
                    <a:pt x="103" y="116"/>
                  </a:cubicBezTo>
                  <a:cubicBezTo>
                    <a:pt x="157" y="141"/>
                    <a:pt x="395" y="73"/>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
            <p:cNvSpPr/>
            <p:nvPr/>
          </p:nvSpPr>
          <p:spPr>
            <a:xfrm>
              <a:off x="4532257" y="519282"/>
              <a:ext cx="13777" cy="2770"/>
            </a:xfrm>
            <a:custGeom>
              <a:rect b="b" l="l" r="r" t="t"/>
              <a:pathLst>
                <a:path extrusionOk="0" h="92" w="386">
                  <a:moveTo>
                    <a:pt x="386" y="0"/>
                  </a:moveTo>
                  <a:cubicBezTo>
                    <a:pt x="237" y="22"/>
                    <a:pt x="7" y="4"/>
                    <a:pt x="1" y="91"/>
                  </a:cubicBezTo>
                  <a:cubicBezTo>
                    <a:pt x="150" y="71"/>
                    <a:pt x="383" y="89"/>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
            <p:cNvSpPr/>
            <p:nvPr/>
          </p:nvSpPr>
          <p:spPr>
            <a:xfrm>
              <a:off x="6700358" y="510731"/>
              <a:ext cx="6996" cy="6203"/>
            </a:xfrm>
            <a:custGeom>
              <a:rect b="b" l="l" r="r" t="t"/>
              <a:pathLst>
                <a:path extrusionOk="0" h="206" w="196">
                  <a:moveTo>
                    <a:pt x="195" y="104"/>
                  </a:moveTo>
                  <a:cubicBezTo>
                    <a:pt x="195" y="53"/>
                    <a:pt x="40" y="1"/>
                    <a:pt x="4" y="104"/>
                  </a:cubicBezTo>
                  <a:cubicBezTo>
                    <a:pt x="1" y="153"/>
                    <a:pt x="160" y="206"/>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8"/>
            <p:cNvSpPr/>
            <p:nvPr/>
          </p:nvSpPr>
          <p:spPr>
            <a:xfrm>
              <a:off x="4645722" y="513110"/>
              <a:ext cx="13991" cy="4215"/>
            </a:xfrm>
            <a:custGeom>
              <a:rect b="b" l="l" r="r" t="t"/>
              <a:pathLst>
                <a:path extrusionOk="0" h="140" w="392">
                  <a:moveTo>
                    <a:pt x="294" y="25"/>
                  </a:moveTo>
                  <a:cubicBezTo>
                    <a:pt x="240" y="0"/>
                    <a:pt x="0" y="68"/>
                    <a:pt x="102" y="114"/>
                  </a:cubicBezTo>
                  <a:cubicBezTo>
                    <a:pt x="154" y="140"/>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8"/>
            <p:cNvSpPr/>
            <p:nvPr/>
          </p:nvSpPr>
          <p:spPr>
            <a:xfrm>
              <a:off x="2680707" y="508352"/>
              <a:ext cx="15027" cy="9244"/>
            </a:xfrm>
            <a:custGeom>
              <a:rect b="b" l="l" r="r" t="t"/>
              <a:pathLst>
                <a:path extrusionOk="0" h="307" w="421">
                  <a:moveTo>
                    <a:pt x="387" y="272"/>
                  </a:moveTo>
                  <a:cubicBezTo>
                    <a:pt x="355" y="165"/>
                    <a:pt x="420" y="14"/>
                    <a:pt x="192" y="0"/>
                  </a:cubicBezTo>
                  <a:cubicBezTo>
                    <a:pt x="183" y="55"/>
                    <a:pt x="165" y="107"/>
                    <a:pt x="0" y="92"/>
                  </a:cubicBezTo>
                  <a:cubicBezTo>
                    <a:pt x="24" y="202"/>
                    <a:pt x="59" y="307"/>
                    <a:pt x="387"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8"/>
            <p:cNvSpPr/>
            <p:nvPr/>
          </p:nvSpPr>
          <p:spPr>
            <a:xfrm>
              <a:off x="2611822" y="513832"/>
              <a:ext cx="13777" cy="2710"/>
            </a:xfrm>
            <a:custGeom>
              <a:rect b="b" l="l" r="r" t="t"/>
              <a:pathLst>
                <a:path extrusionOk="0" h="90" w="386">
                  <a:moveTo>
                    <a:pt x="386" y="1"/>
                  </a:moveTo>
                  <a:cubicBezTo>
                    <a:pt x="240" y="19"/>
                    <a:pt x="6" y="3"/>
                    <a:pt x="1" y="90"/>
                  </a:cubicBezTo>
                  <a:cubicBezTo>
                    <a:pt x="152" y="70"/>
                    <a:pt x="383"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
            <p:cNvSpPr/>
            <p:nvPr/>
          </p:nvSpPr>
          <p:spPr>
            <a:xfrm>
              <a:off x="2570598" y="502090"/>
              <a:ext cx="30517" cy="11713"/>
            </a:xfrm>
            <a:custGeom>
              <a:rect b="b" l="l" r="r" t="t"/>
              <a:pathLst>
                <a:path extrusionOk="0" h="389" w="855">
                  <a:moveTo>
                    <a:pt x="771" y="27"/>
                  </a:moveTo>
                  <a:cubicBezTo>
                    <a:pt x="333" y="1"/>
                    <a:pt x="48" y="48"/>
                    <a:pt x="1" y="208"/>
                  </a:cubicBezTo>
                  <a:cubicBezTo>
                    <a:pt x="275" y="229"/>
                    <a:pt x="326" y="358"/>
                    <a:pt x="579" y="388"/>
                  </a:cubicBezTo>
                  <a:cubicBezTo>
                    <a:pt x="639" y="268"/>
                    <a:pt x="854" y="217"/>
                    <a:pt x="77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8"/>
            <p:cNvSpPr/>
            <p:nvPr/>
          </p:nvSpPr>
          <p:spPr>
            <a:xfrm>
              <a:off x="4074474" y="502120"/>
              <a:ext cx="13956" cy="4276"/>
            </a:xfrm>
            <a:custGeom>
              <a:rect b="b" l="l" r="r" t="t"/>
              <a:pathLst>
                <a:path extrusionOk="0" h="142" w="391">
                  <a:moveTo>
                    <a:pt x="98" y="116"/>
                  </a:moveTo>
                  <a:cubicBezTo>
                    <a:pt x="152" y="142"/>
                    <a:pt x="391" y="71"/>
                    <a:pt x="293" y="26"/>
                  </a:cubicBezTo>
                  <a:cubicBezTo>
                    <a:pt x="241" y="1"/>
                    <a:pt x="1" y="70"/>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8"/>
            <p:cNvSpPr/>
            <p:nvPr/>
          </p:nvSpPr>
          <p:spPr>
            <a:xfrm>
              <a:off x="7264896" y="496821"/>
              <a:ext cx="13777" cy="6835"/>
            </a:xfrm>
            <a:custGeom>
              <a:rect b="b" l="l" r="r" t="t"/>
              <a:pathLst>
                <a:path extrusionOk="0" h="227" w="386">
                  <a:moveTo>
                    <a:pt x="386" y="112"/>
                  </a:moveTo>
                  <a:cubicBezTo>
                    <a:pt x="344" y="1"/>
                    <a:pt x="172" y="57"/>
                    <a:pt x="1" y="112"/>
                  </a:cubicBezTo>
                  <a:cubicBezTo>
                    <a:pt x="2" y="203"/>
                    <a:pt x="340" y="227"/>
                    <a:pt x="386"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8"/>
            <p:cNvSpPr/>
            <p:nvPr/>
          </p:nvSpPr>
          <p:spPr>
            <a:xfrm>
              <a:off x="5987913" y="496670"/>
              <a:ext cx="14063" cy="4276"/>
            </a:xfrm>
            <a:custGeom>
              <a:rect b="b" l="l" r="r" t="t"/>
              <a:pathLst>
                <a:path extrusionOk="0" h="142" w="394">
                  <a:moveTo>
                    <a:pt x="293" y="25"/>
                  </a:moveTo>
                  <a:cubicBezTo>
                    <a:pt x="238" y="0"/>
                    <a:pt x="1" y="70"/>
                    <a:pt x="101" y="117"/>
                  </a:cubicBezTo>
                  <a:cubicBezTo>
                    <a:pt x="153" y="141"/>
                    <a:pt x="394"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
            <p:cNvSpPr/>
            <p:nvPr/>
          </p:nvSpPr>
          <p:spPr>
            <a:xfrm>
              <a:off x="2952037" y="489203"/>
              <a:ext cx="26698" cy="12285"/>
            </a:xfrm>
            <a:custGeom>
              <a:rect b="b" l="l" r="r" t="t"/>
              <a:pathLst>
                <a:path extrusionOk="0" h="408" w="748">
                  <a:moveTo>
                    <a:pt x="691" y="365"/>
                  </a:moveTo>
                  <a:cubicBezTo>
                    <a:pt x="747" y="157"/>
                    <a:pt x="645" y="23"/>
                    <a:pt x="306" y="0"/>
                  </a:cubicBezTo>
                  <a:cubicBezTo>
                    <a:pt x="0" y="136"/>
                    <a:pt x="89" y="408"/>
                    <a:pt x="691"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
            <p:cNvSpPr/>
            <p:nvPr/>
          </p:nvSpPr>
          <p:spPr>
            <a:xfrm>
              <a:off x="2170992" y="483784"/>
              <a:ext cx="38584" cy="16410"/>
            </a:xfrm>
            <a:custGeom>
              <a:rect b="b" l="l" r="r" t="t"/>
              <a:pathLst>
                <a:path extrusionOk="0" h="545" w="1081">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
            <p:cNvSpPr/>
            <p:nvPr/>
          </p:nvSpPr>
          <p:spPr>
            <a:xfrm>
              <a:off x="6862042" y="493930"/>
              <a:ext cx="14099" cy="4276"/>
            </a:xfrm>
            <a:custGeom>
              <a:rect b="b" l="l" r="r" t="t"/>
              <a:pathLst>
                <a:path extrusionOk="0" h="142" w="395">
                  <a:moveTo>
                    <a:pt x="293" y="25"/>
                  </a:moveTo>
                  <a:cubicBezTo>
                    <a:pt x="241" y="0"/>
                    <a:pt x="0" y="69"/>
                    <a:pt x="102" y="116"/>
                  </a:cubicBezTo>
                  <a:cubicBezTo>
                    <a:pt x="154" y="141"/>
                    <a:pt x="395"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8"/>
            <p:cNvSpPr/>
            <p:nvPr/>
          </p:nvSpPr>
          <p:spPr>
            <a:xfrm>
              <a:off x="8424524" y="491160"/>
              <a:ext cx="14063" cy="4276"/>
            </a:xfrm>
            <a:custGeom>
              <a:rect b="b" l="l" r="r" t="t"/>
              <a:pathLst>
                <a:path extrusionOk="0" h="142" w="394">
                  <a:moveTo>
                    <a:pt x="100" y="117"/>
                  </a:moveTo>
                  <a:cubicBezTo>
                    <a:pt x="153" y="142"/>
                    <a:pt x="393" y="73"/>
                    <a:pt x="292" y="26"/>
                  </a:cubicBezTo>
                  <a:cubicBezTo>
                    <a:pt x="239" y="1"/>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8"/>
            <p:cNvSpPr/>
            <p:nvPr/>
          </p:nvSpPr>
          <p:spPr>
            <a:xfrm>
              <a:off x="7395742" y="480502"/>
              <a:ext cx="28661" cy="14182"/>
            </a:xfrm>
            <a:custGeom>
              <a:rect b="b" l="l" r="r" t="t"/>
              <a:pathLst>
                <a:path extrusionOk="0" h="471" w="803">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8"/>
            <p:cNvSpPr/>
            <p:nvPr/>
          </p:nvSpPr>
          <p:spPr>
            <a:xfrm>
              <a:off x="5026803" y="484868"/>
              <a:ext cx="8959" cy="11442"/>
            </a:xfrm>
            <a:custGeom>
              <a:rect b="b" l="l" r="r" t="t"/>
              <a:pathLst>
                <a:path extrusionOk="0" h="380" w="251">
                  <a:moveTo>
                    <a:pt x="224" y="235"/>
                  </a:moveTo>
                  <a:cubicBezTo>
                    <a:pt x="250" y="141"/>
                    <a:pt x="74" y="1"/>
                    <a:pt x="28" y="144"/>
                  </a:cubicBezTo>
                  <a:cubicBezTo>
                    <a:pt x="1" y="240"/>
                    <a:pt x="178" y="379"/>
                    <a:pt x="224" y="2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8"/>
            <p:cNvSpPr/>
            <p:nvPr/>
          </p:nvSpPr>
          <p:spPr>
            <a:xfrm>
              <a:off x="2388141" y="485771"/>
              <a:ext cx="13884" cy="4246"/>
            </a:xfrm>
            <a:custGeom>
              <a:rect b="b" l="l" r="r" t="t"/>
              <a:pathLst>
                <a:path extrusionOk="0" h="141" w="389">
                  <a:moveTo>
                    <a:pt x="291" y="26"/>
                  </a:moveTo>
                  <a:cubicBezTo>
                    <a:pt x="237" y="1"/>
                    <a:pt x="1" y="69"/>
                    <a:pt x="100" y="117"/>
                  </a:cubicBezTo>
                  <a:cubicBezTo>
                    <a:pt x="151" y="141"/>
                    <a:pt x="389" y="71"/>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8"/>
            <p:cNvSpPr/>
            <p:nvPr/>
          </p:nvSpPr>
          <p:spPr>
            <a:xfrm>
              <a:off x="2116312" y="483784"/>
              <a:ext cx="13813" cy="5540"/>
            </a:xfrm>
            <a:custGeom>
              <a:rect b="b" l="l" r="r" t="t"/>
              <a:pathLst>
                <a:path extrusionOk="0" h="184" w="387">
                  <a:moveTo>
                    <a:pt x="387" y="0"/>
                  </a:moveTo>
                  <a:lnTo>
                    <a:pt x="0" y="0"/>
                  </a:lnTo>
                  <a:lnTo>
                    <a:pt x="0"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
            <p:cNvSpPr/>
            <p:nvPr/>
          </p:nvSpPr>
          <p:spPr>
            <a:xfrm>
              <a:off x="6266809" y="475173"/>
              <a:ext cx="6960" cy="6203"/>
            </a:xfrm>
            <a:custGeom>
              <a:rect b="b" l="l" r="r" t="t"/>
              <a:pathLst>
                <a:path extrusionOk="0" h="206" w="195">
                  <a:moveTo>
                    <a:pt x="194" y="104"/>
                  </a:moveTo>
                  <a:cubicBezTo>
                    <a:pt x="195" y="53"/>
                    <a:pt x="37" y="0"/>
                    <a:pt x="2" y="104"/>
                  </a:cubicBezTo>
                  <a:cubicBezTo>
                    <a:pt x="0" y="153"/>
                    <a:pt x="156" y="205"/>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8"/>
            <p:cNvSpPr/>
            <p:nvPr/>
          </p:nvSpPr>
          <p:spPr>
            <a:xfrm>
              <a:off x="3268659" y="463611"/>
              <a:ext cx="52254" cy="22763"/>
            </a:xfrm>
            <a:custGeom>
              <a:rect b="b" l="l" r="r" t="t"/>
              <a:pathLst>
                <a:path extrusionOk="0" h="756" w="1464">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8"/>
            <p:cNvSpPr/>
            <p:nvPr/>
          </p:nvSpPr>
          <p:spPr>
            <a:xfrm>
              <a:off x="7825722" y="472072"/>
              <a:ext cx="13991" cy="4276"/>
            </a:xfrm>
            <a:custGeom>
              <a:rect b="b" l="l" r="r" t="t"/>
              <a:pathLst>
                <a:path extrusionOk="0" h="142" w="392">
                  <a:moveTo>
                    <a:pt x="294" y="25"/>
                  </a:moveTo>
                  <a:cubicBezTo>
                    <a:pt x="240" y="0"/>
                    <a:pt x="0" y="68"/>
                    <a:pt x="99" y="115"/>
                  </a:cubicBezTo>
                  <a:cubicBezTo>
                    <a:pt x="154" y="141"/>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8"/>
            <p:cNvSpPr/>
            <p:nvPr/>
          </p:nvSpPr>
          <p:spPr>
            <a:xfrm>
              <a:off x="3334617" y="470054"/>
              <a:ext cx="13777" cy="5540"/>
            </a:xfrm>
            <a:custGeom>
              <a:rect b="b" l="l" r="r" t="t"/>
              <a:pathLst>
                <a:path extrusionOk="0" h="184" w="386">
                  <a:moveTo>
                    <a:pt x="1" y="183"/>
                  </a:moveTo>
                  <a:lnTo>
                    <a:pt x="386" y="183"/>
                  </a:lnTo>
                  <a:lnTo>
                    <a:pt x="386"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8"/>
            <p:cNvSpPr/>
            <p:nvPr/>
          </p:nvSpPr>
          <p:spPr>
            <a:xfrm>
              <a:off x="1896129" y="472824"/>
              <a:ext cx="13670" cy="2740"/>
            </a:xfrm>
            <a:custGeom>
              <a:rect b="b" l="l" r="r" t="t"/>
              <a:pathLst>
                <a:path extrusionOk="0" h="91" w="383">
                  <a:moveTo>
                    <a:pt x="383" y="0"/>
                  </a:moveTo>
                  <a:cubicBezTo>
                    <a:pt x="235" y="20"/>
                    <a:pt x="4" y="3"/>
                    <a:pt x="0" y="90"/>
                  </a:cubicBezTo>
                  <a:cubicBezTo>
                    <a:pt x="148" y="72"/>
                    <a:pt x="379" y="88"/>
                    <a:pt x="3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8"/>
            <p:cNvSpPr/>
            <p:nvPr/>
          </p:nvSpPr>
          <p:spPr>
            <a:xfrm>
              <a:off x="6467041" y="459125"/>
              <a:ext cx="29018" cy="10960"/>
            </a:xfrm>
            <a:custGeom>
              <a:rect b="b" l="l" r="r" t="t"/>
              <a:pathLst>
                <a:path extrusionOk="0" h="364" w="813">
                  <a:moveTo>
                    <a:pt x="562" y="364"/>
                  </a:moveTo>
                  <a:cubicBezTo>
                    <a:pt x="813" y="245"/>
                    <a:pt x="681" y="90"/>
                    <a:pt x="370" y="1"/>
                  </a:cubicBezTo>
                  <a:cubicBezTo>
                    <a:pt x="344" y="228"/>
                    <a:pt x="1" y="285"/>
                    <a:pt x="562"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8"/>
            <p:cNvSpPr/>
            <p:nvPr/>
          </p:nvSpPr>
          <p:spPr>
            <a:xfrm>
              <a:off x="130454" y="466592"/>
              <a:ext cx="14027" cy="4276"/>
            </a:xfrm>
            <a:custGeom>
              <a:rect b="b" l="l" r="r" t="t"/>
              <a:pathLst>
                <a:path extrusionOk="0" h="142" w="393">
                  <a:moveTo>
                    <a:pt x="293" y="26"/>
                  </a:moveTo>
                  <a:cubicBezTo>
                    <a:pt x="241" y="1"/>
                    <a:pt x="1" y="70"/>
                    <a:pt x="99" y="116"/>
                  </a:cubicBezTo>
                  <a:cubicBezTo>
                    <a:pt x="152" y="142"/>
                    <a:pt x="392" y="71"/>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8"/>
            <p:cNvSpPr/>
            <p:nvPr/>
          </p:nvSpPr>
          <p:spPr>
            <a:xfrm>
              <a:off x="8390081" y="463852"/>
              <a:ext cx="14063" cy="4276"/>
            </a:xfrm>
            <a:custGeom>
              <a:rect b="b" l="l" r="r" t="t"/>
              <a:pathLst>
                <a:path extrusionOk="0" h="142" w="394">
                  <a:moveTo>
                    <a:pt x="295" y="25"/>
                  </a:moveTo>
                  <a:cubicBezTo>
                    <a:pt x="238" y="0"/>
                    <a:pt x="1" y="70"/>
                    <a:pt x="101" y="117"/>
                  </a:cubicBezTo>
                  <a:cubicBezTo>
                    <a:pt x="154" y="141"/>
                    <a:pt x="394"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8"/>
            <p:cNvSpPr/>
            <p:nvPr/>
          </p:nvSpPr>
          <p:spPr>
            <a:xfrm>
              <a:off x="4552923" y="464605"/>
              <a:ext cx="13813" cy="2770"/>
            </a:xfrm>
            <a:custGeom>
              <a:rect b="b" l="l" r="r" t="t"/>
              <a:pathLst>
                <a:path extrusionOk="0" h="92" w="387">
                  <a:moveTo>
                    <a:pt x="386" y="0"/>
                  </a:moveTo>
                  <a:cubicBezTo>
                    <a:pt x="236" y="20"/>
                    <a:pt x="7" y="4"/>
                    <a:pt x="0" y="92"/>
                  </a:cubicBezTo>
                  <a:cubicBezTo>
                    <a:pt x="151" y="72"/>
                    <a:pt x="383" y="90"/>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8"/>
            <p:cNvSpPr/>
            <p:nvPr/>
          </p:nvSpPr>
          <p:spPr>
            <a:xfrm>
              <a:off x="8655200" y="458463"/>
              <a:ext cx="13849" cy="7377"/>
            </a:xfrm>
            <a:custGeom>
              <a:rect b="b" l="l" r="r" t="t"/>
              <a:pathLst>
                <a:path extrusionOk="0" h="245" w="388">
                  <a:moveTo>
                    <a:pt x="388" y="114"/>
                  </a:moveTo>
                  <a:cubicBezTo>
                    <a:pt x="384" y="23"/>
                    <a:pt x="49" y="1"/>
                    <a:pt x="0" y="114"/>
                  </a:cubicBezTo>
                  <a:cubicBezTo>
                    <a:pt x="217" y="105"/>
                    <a:pt x="303" y="245"/>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
            <p:cNvSpPr/>
            <p:nvPr/>
          </p:nvSpPr>
          <p:spPr>
            <a:xfrm>
              <a:off x="8928636" y="450966"/>
              <a:ext cx="25556" cy="10960"/>
            </a:xfrm>
            <a:custGeom>
              <a:rect b="b" l="l" r="r" t="t"/>
              <a:pathLst>
                <a:path extrusionOk="0" h="364" w="716">
                  <a:moveTo>
                    <a:pt x="440" y="363"/>
                  </a:moveTo>
                  <a:cubicBezTo>
                    <a:pt x="500" y="242"/>
                    <a:pt x="716" y="191"/>
                    <a:pt x="635" y="0"/>
                  </a:cubicBezTo>
                  <a:lnTo>
                    <a:pt x="56" y="0"/>
                  </a:lnTo>
                  <a:cubicBezTo>
                    <a:pt x="0" y="207"/>
                    <a:pt x="102" y="341"/>
                    <a:pt x="440"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
            <p:cNvSpPr/>
            <p:nvPr/>
          </p:nvSpPr>
          <p:spPr>
            <a:xfrm>
              <a:off x="6300966" y="452923"/>
              <a:ext cx="20987" cy="9003"/>
            </a:xfrm>
            <a:custGeom>
              <a:rect b="b" l="l" r="r" t="t"/>
              <a:pathLst>
                <a:path extrusionOk="0" h="299" w="588">
                  <a:moveTo>
                    <a:pt x="393" y="298"/>
                  </a:moveTo>
                  <a:cubicBezTo>
                    <a:pt x="393" y="207"/>
                    <a:pt x="550" y="191"/>
                    <a:pt x="588" y="115"/>
                  </a:cubicBezTo>
                  <a:cubicBezTo>
                    <a:pt x="338" y="112"/>
                    <a:pt x="320" y="1"/>
                    <a:pt x="9" y="27"/>
                  </a:cubicBezTo>
                  <a:cubicBezTo>
                    <a:pt x="0" y="183"/>
                    <a:pt x="154" y="258"/>
                    <a:pt x="393" y="2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8"/>
            <p:cNvSpPr/>
            <p:nvPr/>
          </p:nvSpPr>
          <p:spPr>
            <a:xfrm>
              <a:off x="8624220" y="455662"/>
              <a:ext cx="14063" cy="4246"/>
            </a:xfrm>
            <a:custGeom>
              <a:rect b="b" l="l" r="r" t="t"/>
              <a:pathLst>
                <a:path extrusionOk="0" h="141" w="394">
                  <a:moveTo>
                    <a:pt x="98" y="116"/>
                  </a:moveTo>
                  <a:cubicBezTo>
                    <a:pt x="153" y="141"/>
                    <a:pt x="393" y="73"/>
                    <a:pt x="293" y="24"/>
                  </a:cubicBezTo>
                  <a:cubicBezTo>
                    <a:pt x="238" y="1"/>
                    <a:pt x="0"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8"/>
            <p:cNvSpPr/>
            <p:nvPr/>
          </p:nvSpPr>
          <p:spPr>
            <a:xfrm>
              <a:off x="5011670" y="447262"/>
              <a:ext cx="39797" cy="15808"/>
            </a:xfrm>
            <a:custGeom>
              <a:rect b="b" l="l" r="r" t="t"/>
              <a:pathLst>
                <a:path extrusionOk="0" h="525" w="1115">
                  <a:moveTo>
                    <a:pt x="648" y="303"/>
                  </a:moveTo>
                  <a:cubicBezTo>
                    <a:pt x="1114" y="1"/>
                    <a:pt x="1" y="524"/>
                    <a:pt x="648" y="3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8"/>
            <p:cNvSpPr/>
            <p:nvPr/>
          </p:nvSpPr>
          <p:spPr>
            <a:xfrm>
              <a:off x="2798205" y="444522"/>
              <a:ext cx="36264" cy="19060"/>
            </a:xfrm>
            <a:custGeom>
              <a:rect b="b" l="l" r="r" t="t"/>
              <a:pathLst>
                <a:path extrusionOk="0" h="633" w="1016">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
            <p:cNvSpPr/>
            <p:nvPr/>
          </p:nvSpPr>
          <p:spPr>
            <a:xfrm>
              <a:off x="3948624" y="440006"/>
              <a:ext cx="37870" cy="18759"/>
            </a:xfrm>
            <a:custGeom>
              <a:rect b="b" l="l" r="r" t="t"/>
              <a:pathLst>
                <a:path extrusionOk="0" h="623" w="1061">
                  <a:moveTo>
                    <a:pt x="732" y="544"/>
                  </a:moveTo>
                  <a:cubicBezTo>
                    <a:pt x="1061" y="392"/>
                    <a:pt x="618" y="137"/>
                    <a:pt x="345" y="0"/>
                  </a:cubicBezTo>
                  <a:cubicBezTo>
                    <a:pt x="49" y="139"/>
                    <a:pt x="1" y="623"/>
                    <a:pt x="732" y="5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
            <p:cNvSpPr/>
            <p:nvPr/>
          </p:nvSpPr>
          <p:spPr>
            <a:xfrm>
              <a:off x="2838965" y="447864"/>
              <a:ext cx="7067" cy="6203"/>
            </a:xfrm>
            <a:custGeom>
              <a:rect b="b" l="l" r="r" t="t"/>
              <a:pathLst>
                <a:path extrusionOk="0" h="206" w="198">
                  <a:moveTo>
                    <a:pt x="2" y="103"/>
                  </a:moveTo>
                  <a:cubicBezTo>
                    <a:pt x="0" y="153"/>
                    <a:pt x="158" y="205"/>
                    <a:pt x="196" y="103"/>
                  </a:cubicBezTo>
                  <a:cubicBezTo>
                    <a:pt x="197" y="52"/>
                    <a:pt x="40" y="0"/>
                    <a:pt x="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8"/>
            <p:cNvSpPr/>
            <p:nvPr/>
          </p:nvSpPr>
          <p:spPr>
            <a:xfrm>
              <a:off x="387114" y="437236"/>
              <a:ext cx="56680" cy="22613"/>
            </a:xfrm>
            <a:custGeom>
              <a:rect b="b" l="l" r="r" t="t"/>
              <a:pathLst>
                <a:path extrusionOk="0" h="751" w="1588">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8"/>
            <p:cNvSpPr/>
            <p:nvPr/>
          </p:nvSpPr>
          <p:spPr>
            <a:xfrm>
              <a:off x="3331084" y="447473"/>
              <a:ext cx="14027" cy="4306"/>
            </a:xfrm>
            <a:custGeom>
              <a:rect b="b" l="l" r="r" t="t"/>
              <a:pathLst>
                <a:path extrusionOk="0" h="143" w="393">
                  <a:moveTo>
                    <a:pt x="296" y="25"/>
                  </a:moveTo>
                  <a:cubicBezTo>
                    <a:pt x="238" y="0"/>
                    <a:pt x="1" y="67"/>
                    <a:pt x="100" y="116"/>
                  </a:cubicBezTo>
                  <a:cubicBezTo>
                    <a:pt x="153" y="142"/>
                    <a:pt x="392" y="72"/>
                    <a:pt x="296"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
            <p:cNvSpPr/>
            <p:nvPr/>
          </p:nvSpPr>
          <p:spPr>
            <a:xfrm>
              <a:off x="2150790" y="444884"/>
              <a:ext cx="13706" cy="6775"/>
            </a:xfrm>
            <a:custGeom>
              <a:rect b="b" l="l" r="r" t="t"/>
              <a:pathLst>
                <a:path extrusionOk="0" h="225" w="384">
                  <a:moveTo>
                    <a:pt x="384" y="111"/>
                  </a:moveTo>
                  <a:cubicBezTo>
                    <a:pt x="345" y="0"/>
                    <a:pt x="171" y="55"/>
                    <a:pt x="0" y="111"/>
                  </a:cubicBezTo>
                  <a:cubicBezTo>
                    <a:pt x="2" y="202"/>
                    <a:pt x="338" y="225"/>
                    <a:pt x="384"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8"/>
            <p:cNvSpPr/>
            <p:nvPr/>
          </p:nvSpPr>
          <p:spPr>
            <a:xfrm>
              <a:off x="3035091" y="441993"/>
              <a:ext cx="14027" cy="4276"/>
            </a:xfrm>
            <a:custGeom>
              <a:rect b="b" l="l" r="r" t="t"/>
              <a:pathLst>
                <a:path extrusionOk="0" h="142" w="393">
                  <a:moveTo>
                    <a:pt x="295" y="26"/>
                  </a:moveTo>
                  <a:cubicBezTo>
                    <a:pt x="241" y="1"/>
                    <a:pt x="1" y="70"/>
                    <a:pt x="100" y="117"/>
                  </a:cubicBezTo>
                  <a:cubicBezTo>
                    <a:pt x="155" y="142"/>
                    <a:pt x="392"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8"/>
            <p:cNvSpPr/>
            <p:nvPr/>
          </p:nvSpPr>
          <p:spPr>
            <a:xfrm>
              <a:off x="5681677" y="439554"/>
              <a:ext cx="20773" cy="3643"/>
            </a:xfrm>
            <a:custGeom>
              <a:rect b="b" l="l" r="r" t="t"/>
              <a:pathLst>
                <a:path extrusionOk="0" h="121" w="582">
                  <a:moveTo>
                    <a:pt x="582" y="15"/>
                  </a:moveTo>
                  <a:cubicBezTo>
                    <a:pt x="356" y="28"/>
                    <a:pt x="36" y="1"/>
                    <a:pt x="1" y="107"/>
                  </a:cubicBezTo>
                  <a:cubicBezTo>
                    <a:pt x="228" y="92"/>
                    <a:pt x="552" y="121"/>
                    <a:pt x="582"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
            <p:cNvSpPr/>
            <p:nvPr/>
          </p:nvSpPr>
          <p:spPr>
            <a:xfrm>
              <a:off x="2949146" y="437296"/>
              <a:ext cx="13813" cy="2740"/>
            </a:xfrm>
            <a:custGeom>
              <a:rect b="b" l="l" r="r" t="t"/>
              <a:pathLst>
                <a:path extrusionOk="0" h="91" w="387">
                  <a:moveTo>
                    <a:pt x="387" y="0"/>
                  </a:moveTo>
                  <a:cubicBezTo>
                    <a:pt x="239" y="20"/>
                    <a:pt x="7" y="1"/>
                    <a:pt x="0" y="90"/>
                  </a:cubicBezTo>
                  <a:cubicBezTo>
                    <a:pt x="149" y="71"/>
                    <a:pt x="383" y="89"/>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8"/>
            <p:cNvSpPr/>
            <p:nvPr/>
          </p:nvSpPr>
          <p:spPr>
            <a:xfrm>
              <a:off x="8936595" y="426277"/>
              <a:ext cx="14670" cy="9575"/>
            </a:xfrm>
            <a:custGeom>
              <a:rect b="b" l="l" r="r" t="t"/>
              <a:pathLst>
                <a:path extrusionOk="0" h="318" w="411">
                  <a:moveTo>
                    <a:pt x="410" y="275"/>
                  </a:moveTo>
                  <a:lnTo>
                    <a:pt x="410" y="92"/>
                  </a:lnTo>
                  <a:cubicBezTo>
                    <a:pt x="216" y="92"/>
                    <a:pt x="179" y="19"/>
                    <a:pt x="23" y="1"/>
                  </a:cubicBezTo>
                  <a:cubicBezTo>
                    <a:pt x="42" y="145"/>
                    <a:pt x="1" y="318"/>
                    <a:pt x="410"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8"/>
            <p:cNvSpPr/>
            <p:nvPr/>
          </p:nvSpPr>
          <p:spPr>
            <a:xfrm>
              <a:off x="5561146" y="431004"/>
              <a:ext cx="14063" cy="4336"/>
            </a:xfrm>
            <a:custGeom>
              <a:rect b="b" l="l" r="r" t="t"/>
              <a:pathLst>
                <a:path extrusionOk="0" h="144" w="394">
                  <a:moveTo>
                    <a:pt x="295" y="26"/>
                  </a:moveTo>
                  <a:cubicBezTo>
                    <a:pt x="241" y="0"/>
                    <a:pt x="1" y="71"/>
                    <a:pt x="101" y="118"/>
                  </a:cubicBezTo>
                  <a:cubicBezTo>
                    <a:pt x="156" y="144"/>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
            <p:cNvSpPr/>
            <p:nvPr/>
          </p:nvSpPr>
          <p:spPr>
            <a:xfrm>
              <a:off x="2160392" y="426307"/>
              <a:ext cx="29518" cy="9876"/>
            </a:xfrm>
            <a:custGeom>
              <a:rect b="b" l="l" r="r" t="t"/>
              <a:pathLst>
                <a:path extrusionOk="0" h="328" w="827">
                  <a:moveTo>
                    <a:pt x="693" y="274"/>
                  </a:moveTo>
                  <a:cubicBezTo>
                    <a:pt x="826" y="31"/>
                    <a:pt x="294" y="99"/>
                    <a:pt x="115" y="1"/>
                  </a:cubicBezTo>
                  <a:cubicBezTo>
                    <a:pt x="0" y="238"/>
                    <a:pt x="193" y="327"/>
                    <a:pt x="69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8"/>
            <p:cNvSpPr/>
            <p:nvPr/>
          </p:nvSpPr>
          <p:spPr>
            <a:xfrm>
              <a:off x="8620758" y="423657"/>
              <a:ext cx="34515" cy="8943"/>
            </a:xfrm>
            <a:custGeom>
              <a:rect b="b" l="l" r="r" t="t"/>
              <a:pathLst>
                <a:path extrusionOk="0" h="297" w="967">
                  <a:moveTo>
                    <a:pt x="195" y="270"/>
                  </a:moveTo>
                  <a:cubicBezTo>
                    <a:pt x="635" y="296"/>
                    <a:pt x="921" y="249"/>
                    <a:pt x="967" y="88"/>
                  </a:cubicBezTo>
                  <a:cubicBezTo>
                    <a:pt x="627" y="108"/>
                    <a:pt x="1" y="0"/>
                    <a:pt x="195" y="27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8"/>
            <p:cNvSpPr/>
            <p:nvPr/>
          </p:nvSpPr>
          <p:spPr>
            <a:xfrm>
              <a:off x="2713151" y="420827"/>
              <a:ext cx="17739" cy="10990"/>
            </a:xfrm>
            <a:custGeom>
              <a:rect b="b" l="l" r="r" t="t"/>
              <a:pathLst>
                <a:path extrusionOk="0" h="365" w="497">
                  <a:moveTo>
                    <a:pt x="443" y="364"/>
                  </a:moveTo>
                  <a:cubicBezTo>
                    <a:pt x="497" y="157"/>
                    <a:pt x="394" y="24"/>
                    <a:pt x="57" y="0"/>
                  </a:cubicBezTo>
                  <a:cubicBezTo>
                    <a:pt x="1" y="208"/>
                    <a:pt x="104" y="343"/>
                    <a:pt x="443"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
            <p:cNvSpPr/>
            <p:nvPr/>
          </p:nvSpPr>
          <p:spPr>
            <a:xfrm>
              <a:off x="7054814" y="425614"/>
              <a:ext cx="14027" cy="4246"/>
            </a:xfrm>
            <a:custGeom>
              <a:rect b="b" l="l" r="r" t="t"/>
              <a:pathLst>
                <a:path extrusionOk="0" h="141" w="393">
                  <a:moveTo>
                    <a:pt x="99" y="114"/>
                  </a:moveTo>
                  <a:cubicBezTo>
                    <a:pt x="154" y="140"/>
                    <a:pt x="393" y="70"/>
                    <a:pt x="293" y="23"/>
                  </a:cubicBezTo>
                  <a:cubicBezTo>
                    <a:pt x="239" y="0"/>
                    <a:pt x="1" y="68"/>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
            <p:cNvSpPr/>
            <p:nvPr/>
          </p:nvSpPr>
          <p:spPr>
            <a:xfrm>
              <a:off x="2339779" y="425524"/>
              <a:ext cx="14170" cy="4336"/>
            </a:xfrm>
            <a:custGeom>
              <a:rect b="b" l="l" r="r" t="t"/>
              <a:pathLst>
                <a:path extrusionOk="0" h="144" w="397">
                  <a:moveTo>
                    <a:pt x="295" y="26"/>
                  </a:moveTo>
                  <a:cubicBezTo>
                    <a:pt x="242" y="1"/>
                    <a:pt x="1" y="70"/>
                    <a:pt x="103" y="117"/>
                  </a:cubicBezTo>
                  <a:cubicBezTo>
                    <a:pt x="158" y="143"/>
                    <a:pt x="396" y="75"/>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8"/>
            <p:cNvSpPr/>
            <p:nvPr/>
          </p:nvSpPr>
          <p:spPr>
            <a:xfrm>
              <a:off x="7422297" y="415437"/>
              <a:ext cx="23521" cy="8250"/>
            </a:xfrm>
            <a:custGeom>
              <a:rect b="b" l="l" r="r" t="t"/>
              <a:pathLst>
                <a:path extrusionOk="0" h="274" w="659">
                  <a:moveTo>
                    <a:pt x="411" y="273"/>
                  </a:moveTo>
                  <a:cubicBezTo>
                    <a:pt x="422" y="157"/>
                    <a:pt x="658" y="145"/>
                    <a:pt x="605" y="0"/>
                  </a:cubicBezTo>
                  <a:lnTo>
                    <a:pt x="217" y="0"/>
                  </a:lnTo>
                  <a:cubicBezTo>
                    <a:pt x="0" y="131"/>
                    <a:pt x="9" y="221"/>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8"/>
            <p:cNvSpPr/>
            <p:nvPr/>
          </p:nvSpPr>
          <p:spPr>
            <a:xfrm>
              <a:off x="2008273" y="406194"/>
              <a:ext cx="46436" cy="9274"/>
            </a:xfrm>
            <a:custGeom>
              <a:rect b="b" l="l" r="r" t="t"/>
              <a:pathLst>
                <a:path extrusionOk="0" h="308" w="1301">
                  <a:moveTo>
                    <a:pt x="713" y="307"/>
                  </a:moveTo>
                  <a:cubicBezTo>
                    <a:pt x="1300" y="1"/>
                    <a:pt x="0" y="32"/>
                    <a:pt x="713" y="3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
            <p:cNvSpPr/>
            <p:nvPr/>
          </p:nvSpPr>
          <p:spPr>
            <a:xfrm>
              <a:off x="8948801" y="398035"/>
              <a:ext cx="39761" cy="15808"/>
            </a:xfrm>
            <a:custGeom>
              <a:rect b="b" l="l" r="r" t="t"/>
              <a:pathLst>
                <a:path extrusionOk="0" h="525" w="1114">
                  <a:moveTo>
                    <a:pt x="647" y="304"/>
                  </a:moveTo>
                  <a:cubicBezTo>
                    <a:pt x="1114" y="0"/>
                    <a:pt x="0" y="525"/>
                    <a:pt x="647"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
            <p:cNvSpPr/>
            <p:nvPr/>
          </p:nvSpPr>
          <p:spPr>
            <a:xfrm>
              <a:off x="8073459" y="406435"/>
              <a:ext cx="14063" cy="4276"/>
            </a:xfrm>
            <a:custGeom>
              <a:rect b="b" l="l" r="r" t="t"/>
              <a:pathLst>
                <a:path extrusionOk="0" h="142" w="394">
                  <a:moveTo>
                    <a:pt x="100" y="117"/>
                  </a:moveTo>
                  <a:cubicBezTo>
                    <a:pt x="154" y="141"/>
                    <a:pt x="394" y="72"/>
                    <a:pt x="292" y="25"/>
                  </a:cubicBezTo>
                  <a:cubicBezTo>
                    <a:pt x="244" y="0"/>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8"/>
            <p:cNvSpPr/>
            <p:nvPr/>
          </p:nvSpPr>
          <p:spPr>
            <a:xfrm>
              <a:off x="5069170" y="404478"/>
              <a:ext cx="13884" cy="5480"/>
            </a:xfrm>
            <a:custGeom>
              <a:rect b="b" l="l" r="r" t="t"/>
              <a:pathLst>
                <a:path extrusionOk="0" h="182" w="389">
                  <a:moveTo>
                    <a:pt x="1" y="182"/>
                  </a:moveTo>
                  <a:lnTo>
                    <a:pt x="388" y="182"/>
                  </a:lnTo>
                  <a:lnTo>
                    <a:pt x="388"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8"/>
            <p:cNvSpPr/>
            <p:nvPr/>
          </p:nvSpPr>
          <p:spPr>
            <a:xfrm>
              <a:off x="2928551" y="403876"/>
              <a:ext cx="13813" cy="6715"/>
            </a:xfrm>
            <a:custGeom>
              <a:rect b="b" l="l" r="r" t="t"/>
              <a:pathLst>
                <a:path extrusionOk="0" h="223" w="387">
                  <a:moveTo>
                    <a:pt x="1" y="110"/>
                  </a:moveTo>
                  <a:cubicBezTo>
                    <a:pt x="2" y="202"/>
                    <a:pt x="337" y="222"/>
                    <a:pt x="387" y="110"/>
                  </a:cubicBezTo>
                  <a:cubicBezTo>
                    <a:pt x="344" y="1"/>
                    <a:pt x="172" y="57"/>
                    <a:pt x="1"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8"/>
            <p:cNvSpPr/>
            <p:nvPr/>
          </p:nvSpPr>
          <p:spPr>
            <a:xfrm>
              <a:off x="6818570" y="394091"/>
              <a:ext cx="26412" cy="15266"/>
            </a:xfrm>
            <a:custGeom>
              <a:rect b="b" l="l" r="r" t="t"/>
              <a:pathLst>
                <a:path extrusionOk="0" h="507" w="740">
                  <a:moveTo>
                    <a:pt x="739" y="435"/>
                  </a:moveTo>
                  <a:lnTo>
                    <a:pt x="739" y="72"/>
                  </a:lnTo>
                  <a:cubicBezTo>
                    <a:pt x="1" y="1"/>
                    <a:pt x="1" y="507"/>
                    <a:pt x="739" y="4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
            <p:cNvSpPr/>
            <p:nvPr/>
          </p:nvSpPr>
          <p:spPr>
            <a:xfrm>
              <a:off x="2783928" y="401317"/>
              <a:ext cx="6996" cy="6293"/>
            </a:xfrm>
            <a:custGeom>
              <a:rect b="b" l="l" r="r" t="t"/>
              <a:pathLst>
                <a:path extrusionOk="0" h="209" w="196">
                  <a:moveTo>
                    <a:pt x="195" y="105"/>
                  </a:moveTo>
                  <a:cubicBezTo>
                    <a:pt x="195" y="54"/>
                    <a:pt x="36" y="1"/>
                    <a:pt x="1" y="105"/>
                  </a:cubicBezTo>
                  <a:cubicBezTo>
                    <a:pt x="1" y="156"/>
                    <a:pt x="157" y="208"/>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
            <p:cNvSpPr/>
            <p:nvPr/>
          </p:nvSpPr>
          <p:spPr>
            <a:xfrm>
              <a:off x="4181264" y="398577"/>
              <a:ext cx="6924" cy="6263"/>
            </a:xfrm>
            <a:custGeom>
              <a:rect b="b" l="l" r="r" t="t"/>
              <a:pathLst>
                <a:path extrusionOk="0" h="208" w="194">
                  <a:moveTo>
                    <a:pt x="192" y="105"/>
                  </a:moveTo>
                  <a:cubicBezTo>
                    <a:pt x="194" y="54"/>
                    <a:pt x="37" y="0"/>
                    <a:pt x="0" y="105"/>
                  </a:cubicBezTo>
                  <a:cubicBezTo>
                    <a:pt x="0" y="156"/>
                    <a:pt x="156" y="208"/>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8"/>
            <p:cNvSpPr/>
            <p:nvPr/>
          </p:nvSpPr>
          <p:spPr>
            <a:xfrm>
              <a:off x="2715114" y="393488"/>
              <a:ext cx="22629" cy="11743"/>
            </a:xfrm>
            <a:custGeom>
              <a:rect b="b" l="l" r="r" t="t"/>
              <a:pathLst>
                <a:path extrusionOk="0" h="390" w="634">
                  <a:moveTo>
                    <a:pt x="194" y="1"/>
                  </a:moveTo>
                  <a:cubicBezTo>
                    <a:pt x="204" y="128"/>
                    <a:pt x="104" y="201"/>
                    <a:pt x="1" y="274"/>
                  </a:cubicBezTo>
                  <a:cubicBezTo>
                    <a:pt x="246" y="278"/>
                    <a:pt x="267" y="390"/>
                    <a:pt x="578" y="365"/>
                  </a:cubicBezTo>
                  <a:cubicBezTo>
                    <a:pt x="634" y="158"/>
                    <a:pt x="533" y="24"/>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8"/>
            <p:cNvSpPr/>
            <p:nvPr/>
          </p:nvSpPr>
          <p:spPr>
            <a:xfrm>
              <a:off x="2601507" y="398306"/>
              <a:ext cx="13956" cy="4215"/>
            </a:xfrm>
            <a:custGeom>
              <a:rect b="b" l="l" r="r" t="t"/>
              <a:pathLst>
                <a:path extrusionOk="0" h="140" w="391">
                  <a:moveTo>
                    <a:pt x="291" y="24"/>
                  </a:moveTo>
                  <a:cubicBezTo>
                    <a:pt x="239" y="0"/>
                    <a:pt x="0" y="67"/>
                    <a:pt x="99" y="115"/>
                  </a:cubicBezTo>
                  <a:cubicBezTo>
                    <a:pt x="153" y="140"/>
                    <a:pt x="390" y="72"/>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
            <p:cNvSpPr/>
            <p:nvPr/>
          </p:nvSpPr>
          <p:spPr>
            <a:xfrm>
              <a:off x="1923648" y="390748"/>
              <a:ext cx="20630" cy="8250"/>
            </a:xfrm>
            <a:custGeom>
              <a:rect b="b" l="l" r="r" t="t"/>
              <a:pathLst>
                <a:path extrusionOk="0" h="274" w="578">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
            <p:cNvSpPr/>
            <p:nvPr/>
          </p:nvSpPr>
          <p:spPr>
            <a:xfrm>
              <a:off x="4503882" y="388069"/>
              <a:ext cx="23521" cy="8220"/>
            </a:xfrm>
            <a:custGeom>
              <a:rect b="b" l="l" r="r" t="t"/>
              <a:pathLst>
                <a:path extrusionOk="0" h="273" w="659">
                  <a:moveTo>
                    <a:pt x="412" y="272"/>
                  </a:moveTo>
                  <a:cubicBezTo>
                    <a:pt x="422" y="157"/>
                    <a:pt x="659" y="147"/>
                    <a:pt x="607" y="1"/>
                  </a:cubicBezTo>
                  <a:lnTo>
                    <a:pt x="219" y="1"/>
                  </a:lnTo>
                  <a:cubicBezTo>
                    <a:pt x="1" y="131"/>
                    <a:pt x="10" y="220"/>
                    <a:pt x="412"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
            <p:cNvSpPr/>
            <p:nvPr/>
          </p:nvSpPr>
          <p:spPr>
            <a:xfrm>
              <a:off x="2763298" y="390447"/>
              <a:ext cx="6924" cy="6233"/>
            </a:xfrm>
            <a:custGeom>
              <a:rect b="b" l="l" r="r" t="t"/>
              <a:pathLst>
                <a:path extrusionOk="0" h="207" w="194">
                  <a:moveTo>
                    <a:pt x="194" y="102"/>
                  </a:moveTo>
                  <a:cubicBezTo>
                    <a:pt x="194" y="52"/>
                    <a:pt x="37" y="0"/>
                    <a:pt x="0" y="102"/>
                  </a:cubicBezTo>
                  <a:cubicBezTo>
                    <a:pt x="2" y="153"/>
                    <a:pt x="157" y="206"/>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8"/>
            <p:cNvSpPr/>
            <p:nvPr/>
          </p:nvSpPr>
          <p:spPr>
            <a:xfrm>
              <a:off x="2605040" y="390447"/>
              <a:ext cx="6889" cy="6233"/>
            </a:xfrm>
            <a:custGeom>
              <a:rect b="b" l="l" r="r" t="t"/>
              <a:pathLst>
                <a:path extrusionOk="0" h="207" w="193">
                  <a:moveTo>
                    <a:pt x="192" y="102"/>
                  </a:moveTo>
                  <a:cubicBezTo>
                    <a:pt x="192" y="52"/>
                    <a:pt x="35" y="0"/>
                    <a:pt x="0" y="102"/>
                  </a:cubicBezTo>
                  <a:cubicBezTo>
                    <a:pt x="0" y="153"/>
                    <a:pt x="153" y="206"/>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8"/>
            <p:cNvSpPr/>
            <p:nvPr/>
          </p:nvSpPr>
          <p:spPr>
            <a:xfrm>
              <a:off x="8717161" y="388069"/>
              <a:ext cx="13813" cy="5450"/>
            </a:xfrm>
            <a:custGeom>
              <a:rect b="b" l="l" r="r" t="t"/>
              <a:pathLst>
                <a:path extrusionOk="0" h="181" w="387">
                  <a:moveTo>
                    <a:pt x="387" y="1"/>
                  </a:moveTo>
                  <a:lnTo>
                    <a:pt x="0" y="1"/>
                  </a:lnTo>
                  <a:lnTo>
                    <a:pt x="0" y="181"/>
                  </a:lnTo>
                  <a:lnTo>
                    <a:pt x="387" y="18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
            <p:cNvSpPr/>
            <p:nvPr/>
          </p:nvSpPr>
          <p:spPr>
            <a:xfrm>
              <a:off x="2887184" y="372232"/>
              <a:ext cx="26627" cy="15296"/>
            </a:xfrm>
            <a:custGeom>
              <a:rect b="b" l="l" r="r" t="t"/>
              <a:pathLst>
                <a:path extrusionOk="0" h="508" w="746">
                  <a:moveTo>
                    <a:pt x="0" y="73"/>
                  </a:moveTo>
                  <a:lnTo>
                    <a:pt x="0" y="435"/>
                  </a:lnTo>
                  <a:cubicBezTo>
                    <a:pt x="746" y="507"/>
                    <a:pt x="746" y="1"/>
                    <a:pt x="0" y="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
            <p:cNvSpPr/>
            <p:nvPr/>
          </p:nvSpPr>
          <p:spPr>
            <a:xfrm>
              <a:off x="2967491" y="364012"/>
              <a:ext cx="37120" cy="15868"/>
            </a:xfrm>
            <a:custGeom>
              <a:rect b="b" l="l" r="r" t="t"/>
              <a:pathLst>
                <a:path extrusionOk="0" h="527" w="1040">
                  <a:moveTo>
                    <a:pt x="837" y="527"/>
                  </a:moveTo>
                  <a:cubicBezTo>
                    <a:pt x="1040" y="1"/>
                    <a:pt x="1" y="489"/>
                    <a:pt x="837" y="5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
            <p:cNvSpPr/>
            <p:nvPr/>
          </p:nvSpPr>
          <p:spPr>
            <a:xfrm>
              <a:off x="7925623" y="361634"/>
              <a:ext cx="34443" cy="16290"/>
            </a:xfrm>
            <a:custGeom>
              <a:rect b="b" l="l" r="r" t="t"/>
              <a:pathLst>
                <a:path extrusionOk="0" h="541" w="965">
                  <a:moveTo>
                    <a:pt x="1" y="425"/>
                  </a:moveTo>
                  <a:cubicBezTo>
                    <a:pt x="253" y="541"/>
                    <a:pt x="711" y="541"/>
                    <a:pt x="964" y="425"/>
                  </a:cubicBezTo>
                  <a:cubicBezTo>
                    <a:pt x="962" y="0"/>
                    <a:pt x="5" y="0"/>
                    <a:pt x="1" y="4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8"/>
            <p:cNvSpPr/>
            <p:nvPr/>
          </p:nvSpPr>
          <p:spPr>
            <a:xfrm>
              <a:off x="7788031" y="374400"/>
              <a:ext cx="13706" cy="2740"/>
            </a:xfrm>
            <a:custGeom>
              <a:rect b="b" l="l" r="r" t="t"/>
              <a:pathLst>
                <a:path extrusionOk="0" h="91" w="384">
                  <a:moveTo>
                    <a:pt x="384" y="1"/>
                  </a:moveTo>
                  <a:cubicBezTo>
                    <a:pt x="234" y="21"/>
                    <a:pt x="4" y="2"/>
                    <a:pt x="0" y="91"/>
                  </a:cubicBezTo>
                  <a:cubicBezTo>
                    <a:pt x="146" y="71"/>
                    <a:pt x="381" y="89"/>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8"/>
            <p:cNvSpPr/>
            <p:nvPr/>
          </p:nvSpPr>
          <p:spPr>
            <a:xfrm>
              <a:off x="8509863" y="368950"/>
              <a:ext cx="21523" cy="6413"/>
            </a:xfrm>
            <a:custGeom>
              <a:rect b="b" l="l" r="r" t="t"/>
              <a:pathLst>
                <a:path extrusionOk="0" h="213" w="603">
                  <a:moveTo>
                    <a:pt x="603" y="182"/>
                  </a:moveTo>
                  <a:lnTo>
                    <a:pt x="603" y="0"/>
                  </a:lnTo>
                  <a:lnTo>
                    <a:pt x="26" y="0"/>
                  </a:lnTo>
                  <a:cubicBezTo>
                    <a:pt x="1" y="163"/>
                    <a:pt x="215" y="213"/>
                    <a:pt x="603"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
            <p:cNvSpPr/>
            <p:nvPr/>
          </p:nvSpPr>
          <p:spPr>
            <a:xfrm>
              <a:off x="8593311" y="362206"/>
              <a:ext cx="13777" cy="7467"/>
            </a:xfrm>
            <a:custGeom>
              <a:rect b="b" l="l" r="r" t="t"/>
              <a:pathLst>
                <a:path extrusionOk="0" h="248" w="386">
                  <a:moveTo>
                    <a:pt x="386" y="133"/>
                  </a:moveTo>
                  <a:cubicBezTo>
                    <a:pt x="169" y="143"/>
                    <a:pt x="86" y="1"/>
                    <a:pt x="1" y="133"/>
                  </a:cubicBezTo>
                  <a:cubicBezTo>
                    <a:pt x="3" y="224"/>
                    <a:pt x="339" y="248"/>
                    <a:pt x="386" y="1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
            <p:cNvSpPr/>
            <p:nvPr/>
          </p:nvSpPr>
          <p:spPr>
            <a:xfrm>
              <a:off x="3778588" y="362717"/>
              <a:ext cx="13884" cy="4276"/>
            </a:xfrm>
            <a:custGeom>
              <a:rect b="b" l="l" r="r" t="t"/>
              <a:pathLst>
                <a:path extrusionOk="0" h="142" w="389">
                  <a:moveTo>
                    <a:pt x="289" y="24"/>
                  </a:moveTo>
                  <a:cubicBezTo>
                    <a:pt x="238" y="1"/>
                    <a:pt x="0" y="69"/>
                    <a:pt x="98" y="114"/>
                  </a:cubicBezTo>
                  <a:cubicBezTo>
                    <a:pt x="150" y="142"/>
                    <a:pt x="388" y="73"/>
                    <a:pt x="289"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
            <p:cNvSpPr/>
            <p:nvPr/>
          </p:nvSpPr>
          <p:spPr>
            <a:xfrm>
              <a:off x="7911846" y="355251"/>
              <a:ext cx="13813" cy="5450"/>
            </a:xfrm>
            <a:custGeom>
              <a:rect b="b" l="l" r="r" t="t"/>
              <a:pathLst>
                <a:path extrusionOk="0" h="181" w="387">
                  <a:moveTo>
                    <a:pt x="387" y="1"/>
                  </a:moveTo>
                  <a:lnTo>
                    <a:pt x="1" y="1"/>
                  </a:lnTo>
                  <a:lnTo>
                    <a:pt x="1" y="181"/>
                  </a:lnTo>
                  <a:lnTo>
                    <a:pt x="387" y="18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
            <p:cNvSpPr/>
            <p:nvPr/>
          </p:nvSpPr>
          <p:spPr>
            <a:xfrm>
              <a:off x="8062395" y="352511"/>
              <a:ext cx="21594" cy="6444"/>
            </a:xfrm>
            <a:custGeom>
              <a:rect b="b" l="l" r="r" t="t"/>
              <a:pathLst>
                <a:path extrusionOk="0" h="214" w="605">
                  <a:moveTo>
                    <a:pt x="605" y="181"/>
                  </a:moveTo>
                  <a:lnTo>
                    <a:pt x="605" y="0"/>
                  </a:lnTo>
                  <a:lnTo>
                    <a:pt x="26" y="0"/>
                  </a:lnTo>
                  <a:cubicBezTo>
                    <a:pt x="0" y="164"/>
                    <a:pt x="217" y="213"/>
                    <a:pt x="605"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
            <p:cNvSpPr/>
            <p:nvPr/>
          </p:nvSpPr>
          <p:spPr>
            <a:xfrm>
              <a:off x="7760477" y="347061"/>
              <a:ext cx="20666" cy="8220"/>
            </a:xfrm>
            <a:custGeom>
              <a:rect b="b" l="l" r="r" t="t"/>
              <a:pathLst>
                <a:path extrusionOk="0" h="273" w="579">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8"/>
            <p:cNvSpPr/>
            <p:nvPr/>
          </p:nvSpPr>
          <p:spPr>
            <a:xfrm>
              <a:off x="7626205" y="351788"/>
              <a:ext cx="13920" cy="4215"/>
            </a:xfrm>
            <a:custGeom>
              <a:rect b="b" l="l" r="r" t="t"/>
              <a:pathLst>
                <a:path extrusionOk="0" h="140" w="390">
                  <a:moveTo>
                    <a:pt x="290" y="26"/>
                  </a:moveTo>
                  <a:cubicBezTo>
                    <a:pt x="238" y="1"/>
                    <a:pt x="1" y="70"/>
                    <a:pt x="98" y="117"/>
                  </a:cubicBezTo>
                  <a:cubicBezTo>
                    <a:pt x="151" y="139"/>
                    <a:pt x="390" y="71"/>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8"/>
            <p:cNvSpPr/>
            <p:nvPr/>
          </p:nvSpPr>
          <p:spPr>
            <a:xfrm>
              <a:off x="6758536" y="340377"/>
              <a:ext cx="31481" cy="13941"/>
            </a:xfrm>
            <a:custGeom>
              <a:rect b="b" l="l" r="r" t="t"/>
              <a:pathLst>
                <a:path extrusionOk="0" h="463" w="882">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8"/>
            <p:cNvSpPr/>
            <p:nvPr/>
          </p:nvSpPr>
          <p:spPr>
            <a:xfrm>
              <a:off x="7571382" y="338480"/>
              <a:ext cx="23914" cy="5841"/>
            </a:xfrm>
            <a:custGeom>
              <a:rect b="b" l="l" r="r" t="t"/>
              <a:pathLst>
                <a:path extrusionOk="0" h="194" w="670">
                  <a:moveTo>
                    <a:pt x="475" y="194"/>
                  </a:moveTo>
                  <a:cubicBezTo>
                    <a:pt x="475" y="102"/>
                    <a:pt x="633" y="85"/>
                    <a:pt x="670" y="12"/>
                  </a:cubicBezTo>
                  <a:cubicBezTo>
                    <a:pt x="366" y="20"/>
                    <a:pt x="0" y="0"/>
                    <a:pt x="90"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8"/>
            <p:cNvSpPr/>
            <p:nvPr/>
          </p:nvSpPr>
          <p:spPr>
            <a:xfrm>
              <a:off x="2694484" y="338480"/>
              <a:ext cx="7031" cy="6233"/>
            </a:xfrm>
            <a:custGeom>
              <a:rect b="b" l="l" r="r" t="t"/>
              <a:pathLst>
                <a:path extrusionOk="0" h="207" w="197">
                  <a:moveTo>
                    <a:pt x="192" y="104"/>
                  </a:moveTo>
                  <a:cubicBezTo>
                    <a:pt x="196" y="53"/>
                    <a:pt x="40" y="0"/>
                    <a:pt x="1" y="104"/>
                  </a:cubicBezTo>
                  <a:cubicBezTo>
                    <a:pt x="1" y="154"/>
                    <a:pt x="158"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8"/>
            <p:cNvSpPr/>
            <p:nvPr/>
          </p:nvSpPr>
          <p:spPr>
            <a:xfrm>
              <a:off x="8779158" y="316230"/>
              <a:ext cx="56216" cy="27942"/>
            </a:xfrm>
            <a:custGeom>
              <a:rect b="b" l="l" r="r" t="t"/>
              <a:pathLst>
                <a:path extrusionOk="0" h="928" w="1575">
                  <a:moveTo>
                    <a:pt x="1352" y="25"/>
                  </a:moveTo>
                  <a:cubicBezTo>
                    <a:pt x="338" y="1"/>
                    <a:pt x="143" y="364"/>
                    <a:pt x="1" y="751"/>
                  </a:cubicBezTo>
                  <a:cubicBezTo>
                    <a:pt x="818" y="927"/>
                    <a:pt x="1575" y="606"/>
                    <a:pt x="135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8"/>
            <p:cNvSpPr/>
            <p:nvPr/>
          </p:nvSpPr>
          <p:spPr>
            <a:xfrm>
              <a:off x="7918699" y="338841"/>
              <a:ext cx="13884" cy="2770"/>
            </a:xfrm>
            <a:custGeom>
              <a:rect b="b" l="l" r="r" t="t"/>
              <a:pathLst>
                <a:path extrusionOk="0" h="92" w="389">
                  <a:moveTo>
                    <a:pt x="388" y="0"/>
                  </a:moveTo>
                  <a:cubicBezTo>
                    <a:pt x="238" y="21"/>
                    <a:pt x="7" y="4"/>
                    <a:pt x="1" y="92"/>
                  </a:cubicBezTo>
                  <a:cubicBezTo>
                    <a:pt x="153" y="71"/>
                    <a:pt x="383" y="89"/>
                    <a:pt x="3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
            <p:cNvSpPr/>
            <p:nvPr/>
          </p:nvSpPr>
          <p:spPr>
            <a:xfrm>
              <a:off x="2804629" y="316983"/>
              <a:ext cx="51147" cy="19120"/>
            </a:xfrm>
            <a:custGeom>
              <a:rect b="b" l="l" r="r" t="t"/>
              <a:pathLst>
                <a:path extrusionOk="0" h="635" w="1433">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8"/>
            <p:cNvSpPr/>
            <p:nvPr/>
          </p:nvSpPr>
          <p:spPr>
            <a:xfrm>
              <a:off x="2053494" y="327882"/>
              <a:ext cx="23486" cy="8220"/>
            </a:xfrm>
            <a:custGeom>
              <a:rect b="b" l="l" r="r" t="t"/>
              <a:pathLst>
                <a:path extrusionOk="0" h="273" w="658">
                  <a:moveTo>
                    <a:pt x="411" y="273"/>
                  </a:moveTo>
                  <a:cubicBezTo>
                    <a:pt x="421" y="157"/>
                    <a:pt x="657" y="148"/>
                    <a:pt x="604" y="0"/>
                  </a:cubicBezTo>
                  <a:lnTo>
                    <a:pt x="219" y="0"/>
                  </a:lnTo>
                  <a:cubicBezTo>
                    <a:pt x="1" y="133"/>
                    <a:pt x="10" y="225"/>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8"/>
            <p:cNvSpPr/>
            <p:nvPr/>
          </p:nvSpPr>
          <p:spPr>
            <a:xfrm>
              <a:off x="5588700" y="321710"/>
              <a:ext cx="14063" cy="4215"/>
            </a:xfrm>
            <a:custGeom>
              <a:rect b="b" l="l" r="r" t="t"/>
              <a:pathLst>
                <a:path extrusionOk="0" h="140" w="394">
                  <a:moveTo>
                    <a:pt x="100" y="116"/>
                  </a:moveTo>
                  <a:cubicBezTo>
                    <a:pt x="153" y="140"/>
                    <a:pt x="393" y="72"/>
                    <a:pt x="293" y="25"/>
                  </a:cubicBezTo>
                  <a:cubicBezTo>
                    <a:pt x="240" y="0"/>
                    <a:pt x="0" y="68"/>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8"/>
            <p:cNvSpPr/>
            <p:nvPr/>
          </p:nvSpPr>
          <p:spPr>
            <a:xfrm>
              <a:off x="1658564" y="321710"/>
              <a:ext cx="13884" cy="4215"/>
            </a:xfrm>
            <a:custGeom>
              <a:rect b="b" l="l" r="r" t="t"/>
              <a:pathLst>
                <a:path extrusionOk="0" h="140" w="389">
                  <a:moveTo>
                    <a:pt x="97" y="116"/>
                  </a:moveTo>
                  <a:cubicBezTo>
                    <a:pt x="152" y="140"/>
                    <a:pt x="388" y="72"/>
                    <a:pt x="290" y="25"/>
                  </a:cubicBezTo>
                  <a:cubicBezTo>
                    <a:pt x="238" y="0"/>
                    <a:pt x="0" y="68"/>
                    <a:pt x="97"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8"/>
            <p:cNvSpPr/>
            <p:nvPr/>
          </p:nvSpPr>
          <p:spPr>
            <a:xfrm>
              <a:off x="7825722" y="313490"/>
              <a:ext cx="13991" cy="4306"/>
            </a:xfrm>
            <a:custGeom>
              <a:rect b="b" l="l" r="r" t="t"/>
              <a:pathLst>
                <a:path extrusionOk="0" h="143" w="392">
                  <a:moveTo>
                    <a:pt x="294" y="25"/>
                  </a:moveTo>
                  <a:cubicBezTo>
                    <a:pt x="240" y="0"/>
                    <a:pt x="0" y="69"/>
                    <a:pt x="99" y="116"/>
                  </a:cubicBezTo>
                  <a:cubicBezTo>
                    <a:pt x="154" y="143"/>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8"/>
            <p:cNvSpPr/>
            <p:nvPr/>
          </p:nvSpPr>
          <p:spPr>
            <a:xfrm>
              <a:off x="4288982" y="305060"/>
              <a:ext cx="39726" cy="15838"/>
            </a:xfrm>
            <a:custGeom>
              <a:rect b="b" l="l" r="r" t="t"/>
              <a:pathLst>
                <a:path extrusionOk="0" h="526" w="1113">
                  <a:moveTo>
                    <a:pt x="648" y="305"/>
                  </a:moveTo>
                  <a:cubicBezTo>
                    <a:pt x="1112" y="1"/>
                    <a:pt x="0" y="526"/>
                    <a:pt x="648"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8"/>
            <p:cNvSpPr/>
            <p:nvPr/>
          </p:nvSpPr>
          <p:spPr>
            <a:xfrm>
              <a:off x="998337" y="302049"/>
              <a:ext cx="31802" cy="16139"/>
            </a:xfrm>
            <a:custGeom>
              <a:rect b="b" l="l" r="r" t="t"/>
              <a:pathLst>
                <a:path extrusionOk="0" h="536" w="891">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8"/>
            <p:cNvSpPr/>
            <p:nvPr/>
          </p:nvSpPr>
          <p:spPr>
            <a:xfrm>
              <a:off x="925561" y="300543"/>
              <a:ext cx="13777" cy="5510"/>
            </a:xfrm>
            <a:custGeom>
              <a:rect b="b" l="l" r="r" t="t"/>
              <a:pathLst>
                <a:path extrusionOk="0" h="183" w="386">
                  <a:moveTo>
                    <a:pt x="0" y="182"/>
                  </a:moveTo>
                  <a:lnTo>
                    <a:pt x="386" y="182"/>
                  </a:lnTo>
                  <a:lnTo>
                    <a:pt x="386"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8"/>
            <p:cNvSpPr/>
            <p:nvPr/>
          </p:nvSpPr>
          <p:spPr>
            <a:xfrm>
              <a:off x="8421205" y="292384"/>
              <a:ext cx="22558" cy="11743"/>
            </a:xfrm>
            <a:custGeom>
              <a:rect b="b" l="l" r="r" t="t"/>
              <a:pathLst>
                <a:path extrusionOk="0" h="390" w="632">
                  <a:moveTo>
                    <a:pt x="193" y="0"/>
                  </a:moveTo>
                  <a:cubicBezTo>
                    <a:pt x="202" y="126"/>
                    <a:pt x="103" y="199"/>
                    <a:pt x="1" y="272"/>
                  </a:cubicBezTo>
                  <a:cubicBezTo>
                    <a:pt x="248" y="277"/>
                    <a:pt x="268" y="389"/>
                    <a:pt x="578" y="363"/>
                  </a:cubicBezTo>
                  <a:cubicBezTo>
                    <a:pt x="631" y="157"/>
                    <a:pt x="533" y="22"/>
                    <a:pt x="1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8"/>
            <p:cNvSpPr/>
            <p:nvPr/>
          </p:nvSpPr>
          <p:spPr>
            <a:xfrm>
              <a:off x="7240340" y="292384"/>
              <a:ext cx="31409" cy="13459"/>
            </a:xfrm>
            <a:custGeom>
              <a:rect b="b" l="l" r="r" t="t"/>
              <a:pathLst>
                <a:path extrusionOk="0" h="447" w="88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
            <p:cNvSpPr/>
            <p:nvPr/>
          </p:nvSpPr>
          <p:spPr>
            <a:xfrm>
              <a:off x="3802680" y="297472"/>
              <a:ext cx="7031" cy="6263"/>
            </a:xfrm>
            <a:custGeom>
              <a:rect b="b" l="l" r="r" t="t"/>
              <a:pathLst>
                <a:path extrusionOk="0" h="208" w="197">
                  <a:moveTo>
                    <a:pt x="193" y="103"/>
                  </a:moveTo>
                  <a:cubicBezTo>
                    <a:pt x="196" y="53"/>
                    <a:pt x="38" y="1"/>
                    <a:pt x="2" y="103"/>
                  </a:cubicBezTo>
                  <a:cubicBezTo>
                    <a:pt x="0" y="154"/>
                    <a:pt x="157" y="207"/>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
            <p:cNvSpPr/>
            <p:nvPr/>
          </p:nvSpPr>
          <p:spPr>
            <a:xfrm>
              <a:off x="3385835" y="285700"/>
              <a:ext cx="31374" cy="13911"/>
            </a:xfrm>
            <a:custGeom>
              <a:rect b="b" l="l" r="r" t="t"/>
              <a:pathLst>
                <a:path extrusionOk="0" h="462" w="879">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8"/>
            <p:cNvSpPr/>
            <p:nvPr/>
          </p:nvSpPr>
          <p:spPr>
            <a:xfrm>
              <a:off x="4883286" y="286904"/>
              <a:ext cx="13813" cy="5510"/>
            </a:xfrm>
            <a:custGeom>
              <a:rect b="b" l="l" r="r" t="t"/>
              <a:pathLst>
                <a:path extrusionOk="0" h="183" w="387">
                  <a:moveTo>
                    <a:pt x="387" y="1"/>
                  </a:moveTo>
                  <a:lnTo>
                    <a:pt x="0" y="1"/>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8"/>
            <p:cNvSpPr/>
            <p:nvPr/>
          </p:nvSpPr>
          <p:spPr>
            <a:xfrm>
              <a:off x="3947161" y="283803"/>
              <a:ext cx="6960" cy="6233"/>
            </a:xfrm>
            <a:custGeom>
              <a:rect b="b" l="l" r="r" t="t"/>
              <a:pathLst>
                <a:path extrusionOk="0" h="207" w="195">
                  <a:moveTo>
                    <a:pt x="195" y="104"/>
                  </a:moveTo>
                  <a:cubicBezTo>
                    <a:pt x="195" y="53"/>
                    <a:pt x="39" y="1"/>
                    <a:pt x="3" y="104"/>
                  </a:cubicBezTo>
                  <a:cubicBezTo>
                    <a:pt x="0" y="152"/>
                    <a:pt x="159"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8"/>
            <p:cNvSpPr/>
            <p:nvPr/>
          </p:nvSpPr>
          <p:spPr>
            <a:xfrm>
              <a:off x="2439823" y="286904"/>
              <a:ext cx="13813" cy="2740"/>
            </a:xfrm>
            <a:custGeom>
              <a:rect b="b" l="l" r="r" t="t"/>
              <a:pathLst>
                <a:path extrusionOk="0" h="91" w="387">
                  <a:moveTo>
                    <a:pt x="387" y="1"/>
                  </a:moveTo>
                  <a:cubicBezTo>
                    <a:pt x="237" y="22"/>
                    <a:pt x="4" y="2"/>
                    <a:pt x="1" y="91"/>
                  </a:cubicBezTo>
                  <a:cubicBezTo>
                    <a:pt x="151" y="71"/>
                    <a:pt x="380" y="88"/>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8"/>
            <p:cNvSpPr/>
            <p:nvPr/>
          </p:nvSpPr>
          <p:spPr>
            <a:xfrm>
              <a:off x="5519886" y="283412"/>
              <a:ext cx="14063" cy="4276"/>
            </a:xfrm>
            <a:custGeom>
              <a:rect b="b" l="l" r="r" t="t"/>
              <a:pathLst>
                <a:path extrusionOk="0" h="142" w="394">
                  <a:moveTo>
                    <a:pt x="291" y="25"/>
                  </a:moveTo>
                  <a:cubicBezTo>
                    <a:pt x="238" y="1"/>
                    <a:pt x="0" y="69"/>
                    <a:pt x="100" y="117"/>
                  </a:cubicBezTo>
                  <a:cubicBezTo>
                    <a:pt x="154" y="142"/>
                    <a:pt x="393"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8"/>
            <p:cNvSpPr/>
            <p:nvPr/>
          </p:nvSpPr>
          <p:spPr>
            <a:xfrm>
              <a:off x="6741796" y="281455"/>
              <a:ext cx="13742" cy="2770"/>
            </a:xfrm>
            <a:custGeom>
              <a:rect b="b" l="l" r="r" t="t"/>
              <a:pathLst>
                <a:path extrusionOk="0" h="92" w="385">
                  <a:moveTo>
                    <a:pt x="384" y="0"/>
                  </a:moveTo>
                  <a:cubicBezTo>
                    <a:pt x="235" y="21"/>
                    <a:pt x="6" y="2"/>
                    <a:pt x="0" y="92"/>
                  </a:cubicBezTo>
                  <a:cubicBezTo>
                    <a:pt x="149" y="70"/>
                    <a:pt x="378" y="89"/>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8"/>
            <p:cNvSpPr/>
            <p:nvPr/>
          </p:nvSpPr>
          <p:spPr>
            <a:xfrm>
              <a:off x="2543115" y="281033"/>
              <a:ext cx="20666" cy="3643"/>
            </a:xfrm>
            <a:custGeom>
              <a:rect b="b" l="l" r="r" t="t"/>
              <a:pathLst>
                <a:path extrusionOk="0" h="121" w="579">
                  <a:moveTo>
                    <a:pt x="579" y="14"/>
                  </a:moveTo>
                  <a:cubicBezTo>
                    <a:pt x="352" y="29"/>
                    <a:pt x="32" y="0"/>
                    <a:pt x="0" y="106"/>
                  </a:cubicBezTo>
                  <a:cubicBezTo>
                    <a:pt x="226" y="91"/>
                    <a:pt x="546" y="120"/>
                    <a:pt x="579"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8"/>
            <p:cNvSpPr/>
            <p:nvPr/>
          </p:nvSpPr>
          <p:spPr>
            <a:xfrm>
              <a:off x="2456919" y="280702"/>
              <a:ext cx="14027" cy="4246"/>
            </a:xfrm>
            <a:custGeom>
              <a:rect b="b" l="l" r="r" t="t"/>
              <a:pathLst>
                <a:path extrusionOk="0" h="141" w="393">
                  <a:moveTo>
                    <a:pt x="293" y="25"/>
                  </a:moveTo>
                  <a:cubicBezTo>
                    <a:pt x="239" y="1"/>
                    <a:pt x="1" y="70"/>
                    <a:pt x="100" y="117"/>
                  </a:cubicBezTo>
                  <a:cubicBezTo>
                    <a:pt x="155" y="140"/>
                    <a:pt x="392" y="71"/>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8"/>
            <p:cNvSpPr/>
            <p:nvPr/>
          </p:nvSpPr>
          <p:spPr>
            <a:xfrm>
              <a:off x="1455478" y="278353"/>
              <a:ext cx="7031" cy="6233"/>
            </a:xfrm>
            <a:custGeom>
              <a:rect b="b" l="l" r="r" t="t"/>
              <a:pathLst>
                <a:path extrusionOk="0" h="207" w="197">
                  <a:moveTo>
                    <a:pt x="195" y="103"/>
                  </a:moveTo>
                  <a:cubicBezTo>
                    <a:pt x="196" y="53"/>
                    <a:pt x="40" y="0"/>
                    <a:pt x="2" y="103"/>
                  </a:cubicBezTo>
                  <a:cubicBezTo>
                    <a:pt x="0" y="154"/>
                    <a:pt x="158" y="207"/>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8"/>
            <p:cNvSpPr/>
            <p:nvPr/>
          </p:nvSpPr>
          <p:spPr>
            <a:xfrm>
              <a:off x="5530380" y="273235"/>
              <a:ext cx="14991" cy="9244"/>
            </a:xfrm>
            <a:custGeom>
              <a:rect b="b" l="l" r="r" t="t"/>
              <a:pathLst>
                <a:path extrusionOk="0" h="307" w="420">
                  <a:moveTo>
                    <a:pt x="385" y="273"/>
                  </a:moveTo>
                  <a:cubicBezTo>
                    <a:pt x="355" y="166"/>
                    <a:pt x="419" y="15"/>
                    <a:pt x="193" y="1"/>
                  </a:cubicBezTo>
                  <a:cubicBezTo>
                    <a:pt x="180" y="57"/>
                    <a:pt x="165" y="109"/>
                    <a:pt x="0" y="92"/>
                  </a:cubicBezTo>
                  <a:cubicBezTo>
                    <a:pt x="21" y="202"/>
                    <a:pt x="56" y="306"/>
                    <a:pt x="38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
            <p:cNvSpPr/>
            <p:nvPr/>
          </p:nvSpPr>
          <p:spPr>
            <a:xfrm>
              <a:off x="5328257" y="269501"/>
              <a:ext cx="39833" cy="15868"/>
            </a:xfrm>
            <a:custGeom>
              <a:rect b="b" l="l" r="r" t="t"/>
              <a:pathLst>
                <a:path extrusionOk="0" h="527" w="1116">
                  <a:moveTo>
                    <a:pt x="648" y="306"/>
                  </a:moveTo>
                  <a:cubicBezTo>
                    <a:pt x="1115" y="1"/>
                    <a:pt x="0" y="527"/>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
            <p:cNvSpPr/>
            <p:nvPr/>
          </p:nvSpPr>
          <p:spPr>
            <a:xfrm>
              <a:off x="7797989" y="264985"/>
              <a:ext cx="28161" cy="13760"/>
            </a:xfrm>
            <a:custGeom>
              <a:rect b="b" l="l" r="r" t="t"/>
              <a:pathLst>
                <a:path extrusionOk="0" h="457" w="789">
                  <a:moveTo>
                    <a:pt x="491" y="456"/>
                  </a:moveTo>
                  <a:cubicBezTo>
                    <a:pt x="752" y="340"/>
                    <a:pt x="789" y="11"/>
                    <a:pt x="299" y="0"/>
                  </a:cubicBezTo>
                  <a:cubicBezTo>
                    <a:pt x="38" y="118"/>
                    <a:pt x="0" y="448"/>
                    <a:pt x="491"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8"/>
            <p:cNvSpPr/>
            <p:nvPr/>
          </p:nvSpPr>
          <p:spPr>
            <a:xfrm>
              <a:off x="6872464" y="273205"/>
              <a:ext cx="13777" cy="2770"/>
            </a:xfrm>
            <a:custGeom>
              <a:rect b="b" l="l" r="r" t="t"/>
              <a:pathLst>
                <a:path extrusionOk="0" h="92" w="386">
                  <a:moveTo>
                    <a:pt x="1" y="92"/>
                  </a:moveTo>
                  <a:cubicBezTo>
                    <a:pt x="151" y="71"/>
                    <a:pt x="383" y="89"/>
                    <a:pt x="386" y="0"/>
                  </a:cubicBezTo>
                  <a:cubicBezTo>
                    <a:pt x="240" y="21"/>
                    <a:pt x="7" y="4"/>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8"/>
            <p:cNvSpPr/>
            <p:nvPr/>
          </p:nvSpPr>
          <p:spPr>
            <a:xfrm>
              <a:off x="5857567" y="270104"/>
              <a:ext cx="23807" cy="5871"/>
            </a:xfrm>
            <a:custGeom>
              <a:rect b="b" l="l" r="r" t="t"/>
              <a:pathLst>
                <a:path extrusionOk="0" h="195" w="667">
                  <a:moveTo>
                    <a:pt x="87" y="195"/>
                  </a:moveTo>
                  <a:lnTo>
                    <a:pt x="473" y="195"/>
                  </a:lnTo>
                  <a:cubicBezTo>
                    <a:pt x="473" y="103"/>
                    <a:pt x="631" y="85"/>
                    <a:pt x="666" y="13"/>
                  </a:cubicBezTo>
                  <a:cubicBezTo>
                    <a:pt x="365" y="22"/>
                    <a:pt x="0" y="0"/>
                    <a:pt x="87"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8"/>
            <p:cNvSpPr/>
            <p:nvPr/>
          </p:nvSpPr>
          <p:spPr>
            <a:xfrm>
              <a:off x="8259699" y="267424"/>
              <a:ext cx="23985" cy="5841"/>
            </a:xfrm>
            <a:custGeom>
              <a:rect b="b" l="l" r="r" t="t"/>
              <a:pathLst>
                <a:path extrusionOk="0" h="194" w="672">
                  <a:moveTo>
                    <a:pt x="477" y="194"/>
                  </a:moveTo>
                  <a:cubicBezTo>
                    <a:pt x="475" y="102"/>
                    <a:pt x="633" y="87"/>
                    <a:pt x="671" y="11"/>
                  </a:cubicBezTo>
                  <a:cubicBezTo>
                    <a:pt x="366" y="20"/>
                    <a:pt x="0" y="0"/>
                    <a:pt x="90"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8"/>
            <p:cNvSpPr/>
            <p:nvPr/>
          </p:nvSpPr>
          <p:spPr>
            <a:xfrm>
              <a:off x="8305777" y="255170"/>
              <a:ext cx="21987" cy="16199"/>
            </a:xfrm>
            <a:custGeom>
              <a:rect b="b" l="l" r="r" t="t"/>
              <a:pathLst>
                <a:path extrusionOk="0" h="538" w="616">
                  <a:moveTo>
                    <a:pt x="342" y="509"/>
                  </a:moveTo>
                  <a:cubicBezTo>
                    <a:pt x="404" y="388"/>
                    <a:pt x="615" y="337"/>
                    <a:pt x="535" y="146"/>
                  </a:cubicBezTo>
                  <a:cubicBezTo>
                    <a:pt x="0" y="0"/>
                    <a:pt x="3" y="538"/>
                    <a:pt x="342" y="5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8"/>
            <p:cNvSpPr/>
            <p:nvPr/>
          </p:nvSpPr>
          <p:spPr>
            <a:xfrm>
              <a:off x="8214727" y="265075"/>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8"/>
            <p:cNvSpPr/>
            <p:nvPr/>
          </p:nvSpPr>
          <p:spPr>
            <a:xfrm>
              <a:off x="8617260" y="264323"/>
              <a:ext cx="14027" cy="4215"/>
            </a:xfrm>
            <a:custGeom>
              <a:rect b="b" l="l" r="r" t="t"/>
              <a:pathLst>
                <a:path extrusionOk="0" h="140" w="393">
                  <a:moveTo>
                    <a:pt x="293" y="25"/>
                  </a:moveTo>
                  <a:cubicBezTo>
                    <a:pt x="240" y="0"/>
                    <a:pt x="1" y="68"/>
                    <a:pt x="100" y="116"/>
                  </a:cubicBezTo>
                  <a:cubicBezTo>
                    <a:pt x="155" y="140"/>
                    <a:pt x="392" y="71"/>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
            <p:cNvSpPr/>
            <p:nvPr/>
          </p:nvSpPr>
          <p:spPr>
            <a:xfrm>
              <a:off x="6383879" y="259415"/>
              <a:ext cx="23843" cy="5992"/>
            </a:xfrm>
            <a:custGeom>
              <a:rect b="b" l="l" r="r" t="t"/>
              <a:pathLst>
                <a:path extrusionOk="0" h="199" w="668">
                  <a:moveTo>
                    <a:pt x="578" y="5"/>
                  </a:moveTo>
                  <a:cubicBezTo>
                    <a:pt x="246" y="0"/>
                    <a:pt x="83" y="75"/>
                    <a:pt x="1" y="185"/>
                  </a:cubicBezTo>
                  <a:cubicBezTo>
                    <a:pt x="304" y="179"/>
                    <a:pt x="668" y="199"/>
                    <a:pt x="578" y="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8"/>
            <p:cNvSpPr/>
            <p:nvPr/>
          </p:nvSpPr>
          <p:spPr>
            <a:xfrm>
              <a:off x="5753846" y="261553"/>
              <a:ext cx="14170" cy="4246"/>
            </a:xfrm>
            <a:custGeom>
              <a:rect b="b" l="l" r="r" t="t"/>
              <a:pathLst>
                <a:path extrusionOk="0" h="141" w="397">
                  <a:moveTo>
                    <a:pt x="294" y="26"/>
                  </a:moveTo>
                  <a:cubicBezTo>
                    <a:pt x="241" y="1"/>
                    <a:pt x="1" y="69"/>
                    <a:pt x="100" y="117"/>
                  </a:cubicBezTo>
                  <a:cubicBezTo>
                    <a:pt x="156" y="141"/>
                    <a:pt x="396"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8"/>
            <p:cNvSpPr/>
            <p:nvPr/>
          </p:nvSpPr>
          <p:spPr>
            <a:xfrm>
              <a:off x="3819705" y="261553"/>
              <a:ext cx="14134" cy="4246"/>
            </a:xfrm>
            <a:custGeom>
              <a:rect b="b" l="l" r="r" t="t"/>
              <a:pathLst>
                <a:path extrusionOk="0" h="141" w="396">
                  <a:moveTo>
                    <a:pt x="297" y="26"/>
                  </a:moveTo>
                  <a:cubicBezTo>
                    <a:pt x="242" y="1"/>
                    <a:pt x="1" y="69"/>
                    <a:pt x="101" y="117"/>
                  </a:cubicBezTo>
                  <a:cubicBezTo>
                    <a:pt x="155" y="141"/>
                    <a:pt x="395" y="73"/>
                    <a:pt x="297"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
            <p:cNvSpPr/>
            <p:nvPr/>
          </p:nvSpPr>
          <p:spPr>
            <a:xfrm>
              <a:off x="8097729" y="256254"/>
              <a:ext cx="13777" cy="6745"/>
            </a:xfrm>
            <a:custGeom>
              <a:rect b="b" l="l" r="r" t="t"/>
              <a:pathLst>
                <a:path extrusionOk="0" h="224" w="386">
                  <a:moveTo>
                    <a:pt x="386" y="110"/>
                  </a:moveTo>
                  <a:cubicBezTo>
                    <a:pt x="346" y="1"/>
                    <a:pt x="172" y="54"/>
                    <a:pt x="1" y="110"/>
                  </a:cubicBezTo>
                  <a:cubicBezTo>
                    <a:pt x="2" y="202"/>
                    <a:pt x="339" y="224"/>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
            <p:cNvSpPr/>
            <p:nvPr/>
          </p:nvSpPr>
          <p:spPr>
            <a:xfrm>
              <a:off x="6873606" y="249419"/>
              <a:ext cx="65210" cy="12917"/>
            </a:xfrm>
            <a:custGeom>
              <a:rect b="b" l="l" r="r" t="t"/>
              <a:pathLst>
                <a:path extrusionOk="0" h="429" w="1827">
                  <a:moveTo>
                    <a:pt x="1128" y="429"/>
                  </a:moveTo>
                  <a:cubicBezTo>
                    <a:pt x="1826" y="1"/>
                    <a:pt x="0" y="307"/>
                    <a:pt x="1128" y="4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8"/>
            <p:cNvSpPr/>
            <p:nvPr/>
          </p:nvSpPr>
          <p:spPr>
            <a:xfrm>
              <a:off x="8156086" y="253363"/>
              <a:ext cx="14134" cy="4276"/>
            </a:xfrm>
            <a:custGeom>
              <a:rect b="b" l="l" r="r" t="t"/>
              <a:pathLst>
                <a:path extrusionOk="0" h="142" w="396">
                  <a:moveTo>
                    <a:pt x="293" y="25"/>
                  </a:moveTo>
                  <a:cubicBezTo>
                    <a:pt x="239" y="0"/>
                    <a:pt x="0" y="69"/>
                    <a:pt x="101" y="116"/>
                  </a:cubicBezTo>
                  <a:cubicBezTo>
                    <a:pt x="154" y="141"/>
                    <a:pt x="396"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8"/>
            <p:cNvSpPr/>
            <p:nvPr/>
          </p:nvSpPr>
          <p:spPr>
            <a:xfrm>
              <a:off x="5186167" y="248636"/>
              <a:ext cx="13777" cy="5480"/>
            </a:xfrm>
            <a:custGeom>
              <a:rect b="b" l="l" r="r" t="t"/>
              <a:pathLst>
                <a:path extrusionOk="0" h="182" w="386">
                  <a:moveTo>
                    <a:pt x="385" y="0"/>
                  </a:moveTo>
                  <a:lnTo>
                    <a:pt x="0" y="0"/>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8"/>
            <p:cNvSpPr/>
            <p:nvPr/>
          </p:nvSpPr>
          <p:spPr>
            <a:xfrm>
              <a:off x="102935" y="250593"/>
              <a:ext cx="13991" cy="4276"/>
            </a:xfrm>
            <a:custGeom>
              <a:rect b="b" l="l" r="r" t="t"/>
              <a:pathLst>
                <a:path extrusionOk="0" h="142" w="392">
                  <a:moveTo>
                    <a:pt x="290" y="27"/>
                  </a:moveTo>
                  <a:cubicBezTo>
                    <a:pt x="238" y="1"/>
                    <a:pt x="0" y="71"/>
                    <a:pt x="99" y="117"/>
                  </a:cubicBezTo>
                  <a:cubicBezTo>
                    <a:pt x="153" y="142"/>
                    <a:pt x="392" y="73"/>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
            <p:cNvSpPr/>
            <p:nvPr/>
          </p:nvSpPr>
          <p:spPr>
            <a:xfrm>
              <a:off x="1198996" y="237737"/>
              <a:ext cx="24414" cy="11321"/>
            </a:xfrm>
            <a:custGeom>
              <a:rect b="b" l="l" r="r" t="t"/>
              <a:pathLst>
                <a:path extrusionOk="0" h="376" w="684">
                  <a:moveTo>
                    <a:pt x="631" y="362"/>
                  </a:moveTo>
                  <a:cubicBezTo>
                    <a:pt x="683" y="155"/>
                    <a:pt x="585" y="20"/>
                    <a:pt x="246" y="1"/>
                  </a:cubicBezTo>
                  <a:cubicBezTo>
                    <a:pt x="1" y="107"/>
                    <a:pt x="92" y="376"/>
                    <a:pt x="631"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8"/>
            <p:cNvSpPr/>
            <p:nvPr/>
          </p:nvSpPr>
          <p:spPr>
            <a:xfrm>
              <a:off x="5433976" y="228584"/>
              <a:ext cx="27555" cy="17343"/>
            </a:xfrm>
            <a:custGeom>
              <a:rect b="b" l="l" r="r" t="t"/>
              <a:pathLst>
                <a:path extrusionOk="0" h="576" w="772">
                  <a:moveTo>
                    <a:pt x="772" y="575"/>
                  </a:moveTo>
                  <a:lnTo>
                    <a:pt x="772" y="31"/>
                  </a:lnTo>
                  <a:cubicBezTo>
                    <a:pt x="62" y="1"/>
                    <a:pt x="188" y="361"/>
                    <a:pt x="0" y="5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8"/>
            <p:cNvSpPr/>
            <p:nvPr/>
          </p:nvSpPr>
          <p:spPr>
            <a:xfrm>
              <a:off x="4054950" y="234003"/>
              <a:ext cx="39690" cy="15808"/>
            </a:xfrm>
            <a:custGeom>
              <a:rect b="b" l="l" r="r" t="t"/>
              <a:pathLst>
                <a:path extrusionOk="0" h="525" w="1112">
                  <a:moveTo>
                    <a:pt x="645" y="305"/>
                  </a:moveTo>
                  <a:cubicBezTo>
                    <a:pt x="1111" y="1"/>
                    <a:pt x="1" y="524"/>
                    <a:pt x="645"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8"/>
            <p:cNvSpPr/>
            <p:nvPr/>
          </p:nvSpPr>
          <p:spPr>
            <a:xfrm>
              <a:off x="907572" y="229487"/>
              <a:ext cx="43973" cy="19030"/>
            </a:xfrm>
            <a:custGeom>
              <a:rect b="b" l="l" r="r" t="t"/>
              <a:pathLst>
                <a:path extrusionOk="0" h="632" w="1232">
                  <a:moveTo>
                    <a:pt x="696" y="545"/>
                  </a:moveTo>
                  <a:cubicBezTo>
                    <a:pt x="567" y="207"/>
                    <a:pt x="1232" y="14"/>
                    <a:pt x="313" y="1"/>
                  </a:cubicBezTo>
                  <a:cubicBezTo>
                    <a:pt x="429" y="187"/>
                    <a:pt x="1" y="631"/>
                    <a:pt x="696"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8"/>
            <p:cNvSpPr/>
            <p:nvPr/>
          </p:nvSpPr>
          <p:spPr>
            <a:xfrm>
              <a:off x="3158942" y="239724"/>
              <a:ext cx="14063" cy="4215"/>
            </a:xfrm>
            <a:custGeom>
              <a:rect b="b" l="l" r="r" t="t"/>
              <a:pathLst>
                <a:path extrusionOk="0" h="140" w="394">
                  <a:moveTo>
                    <a:pt x="101" y="115"/>
                  </a:moveTo>
                  <a:cubicBezTo>
                    <a:pt x="154" y="140"/>
                    <a:pt x="393" y="72"/>
                    <a:pt x="294" y="24"/>
                  </a:cubicBezTo>
                  <a:cubicBezTo>
                    <a:pt x="243" y="0"/>
                    <a:pt x="0" y="67"/>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8"/>
            <p:cNvSpPr/>
            <p:nvPr/>
          </p:nvSpPr>
          <p:spPr>
            <a:xfrm>
              <a:off x="763663" y="239724"/>
              <a:ext cx="14027" cy="4215"/>
            </a:xfrm>
            <a:custGeom>
              <a:rect b="b" l="l" r="r" t="t"/>
              <a:pathLst>
                <a:path extrusionOk="0" h="140" w="393">
                  <a:moveTo>
                    <a:pt x="294" y="24"/>
                  </a:moveTo>
                  <a:cubicBezTo>
                    <a:pt x="241" y="0"/>
                    <a:pt x="0" y="68"/>
                    <a:pt x="101" y="115"/>
                  </a:cubicBezTo>
                  <a:cubicBezTo>
                    <a:pt x="153" y="140"/>
                    <a:pt x="392"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8"/>
            <p:cNvSpPr/>
            <p:nvPr/>
          </p:nvSpPr>
          <p:spPr>
            <a:xfrm>
              <a:off x="4026254" y="234214"/>
              <a:ext cx="14063" cy="4246"/>
            </a:xfrm>
            <a:custGeom>
              <a:rect b="b" l="l" r="r" t="t"/>
              <a:pathLst>
                <a:path extrusionOk="0" h="141" w="394">
                  <a:moveTo>
                    <a:pt x="294" y="24"/>
                  </a:moveTo>
                  <a:cubicBezTo>
                    <a:pt x="241" y="0"/>
                    <a:pt x="1" y="68"/>
                    <a:pt x="101" y="115"/>
                  </a:cubicBezTo>
                  <a:cubicBezTo>
                    <a:pt x="153" y="140"/>
                    <a:pt x="393" y="73"/>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8"/>
            <p:cNvSpPr/>
            <p:nvPr/>
          </p:nvSpPr>
          <p:spPr>
            <a:xfrm>
              <a:off x="364378" y="234214"/>
              <a:ext cx="14170" cy="4246"/>
            </a:xfrm>
            <a:custGeom>
              <a:rect b="b" l="l" r="r" t="t"/>
              <a:pathLst>
                <a:path extrusionOk="0" h="141" w="397">
                  <a:moveTo>
                    <a:pt x="297" y="24"/>
                  </a:moveTo>
                  <a:cubicBezTo>
                    <a:pt x="242" y="0"/>
                    <a:pt x="1" y="68"/>
                    <a:pt x="104" y="115"/>
                  </a:cubicBezTo>
                  <a:cubicBezTo>
                    <a:pt x="156" y="140"/>
                    <a:pt x="396" y="73"/>
                    <a:pt x="297"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8"/>
            <p:cNvSpPr/>
            <p:nvPr/>
          </p:nvSpPr>
          <p:spPr>
            <a:xfrm>
              <a:off x="6084317" y="231474"/>
              <a:ext cx="14063" cy="4246"/>
            </a:xfrm>
            <a:custGeom>
              <a:rect b="b" l="l" r="r" t="t"/>
              <a:pathLst>
                <a:path extrusionOk="0" h="141" w="394">
                  <a:moveTo>
                    <a:pt x="100" y="115"/>
                  </a:moveTo>
                  <a:cubicBezTo>
                    <a:pt x="155" y="141"/>
                    <a:pt x="393" y="72"/>
                    <a:pt x="294" y="26"/>
                  </a:cubicBezTo>
                  <a:cubicBezTo>
                    <a:pt x="239" y="0"/>
                    <a:pt x="0"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8"/>
            <p:cNvSpPr/>
            <p:nvPr/>
          </p:nvSpPr>
          <p:spPr>
            <a:xfrm>
              <a:off x="3416031" y="223255"/>
              <a:ext cx="35657" cy="11773"/>
            </a:xfrm>
            <a:custGeom>
              <a:rect b="b" l="l" r="r" t="t"/>
              <a:pathLst>
                <a:path extrusionOk="0" h="391" w="999">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8"/>
            <p:cNvSpPr/>
            <p:nvPr/>
          </p:nvSpPr>
          <p:spPr>
            <a:xfrm>
              <a:off x="690387" y="224038"/>
              <a:ext cx="31624" cy="10900"/>
            </a:xfrm>
            <a:custGeom>
              <a:rect b="b" l="l" r="r" t="t"/>
              <a:pathLst>
                <a:path extrusionOk="0" h="362" w="886">
                  <a:moveTo>
                    <a:pt x="611" y="362"/>
                  </a:moveTo>
                  <a:cubicBezTo>
                    <a:pt x="670" y="241"/>
                    <a:pt x="885" y="190"/>
                    <a:pt x="804" y="0"/>
                  </a:cubicBezTo>
                  <a:lnTo>
                    <a:pt x="34" y="0"/>
                  </a:lnTo>
                  <a:cubicBezTo>
                    <a:pt x="0" y="227"/>
                    <a:pt x="328" y="284"/>
                    <a:pt x="611"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8"/>
            <p:cNvSpPr/>
            <p:nvPr/>
          </p:nvSpPr>
          <p:spPr>
            <a:xfrm>
              <a:off x="2253976" y="223044"/>
              <a:ext cx="32659" cy="9244"/>
            </a:xfrm>
            <a:custGeom>
              <a:rect b="b" l="l" r="r" t="t"/>
              <a:pathLst>
                <a:path extrusionOk="0" h="307" w="915">
                  <a:moveTo>
                    <a:pt x="387" y="306"/>
                  </a:moveTo>
                  <a:cubicBezTo>
                    <a:pt x="914" y="159"/>
                    <a:pt x="104" y="1"/>
                    <a:pt x="1" y="215"/>
                  </a:cubicBezTo>
                  <a:cubicBezTo>
                    <a:pt x="192" y="215"/>
                    <a:pt x="229" y="288"/>
                    <a:pt x="387"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
            <p:cNvSpPr/>
            <p:nvPr/>
          </p:nvSpPr>
          <p:spPr>
            <a:xfrm>
              <a:off x="1545064" y="229487"/>
              <a:ext cx="13813" cy="2800"/>
            </a:xfrm>
            <a:custGeom>
              <a:rect b="b" l="l" r="r" t="t"/>
              <a:pathLst>
                <a:path extrusionOk="0" h="93" w="387">
                  <a:moveTo>
                    <a:pt x="1" y="92"/>
                  </a:moveTo>
                  <a:cubicBezTo>
                    <a:pt x="151" y="70"/>
                    <a:pt x="380" y="88"/>
                    <a:pt x="387" y="1"/>
                  </a:cubicBezTo>
                  <a:cubicBezTo>
                    <a:pt x="236" y="22"/>
                    <a:pt x="4" y="2"/>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
            <p:cNvSpPr/>
            <p:nvPr/>
          </p:nvSpPr>
          <p:spPr>
            <a:xfrm>
              <a:off x="311911" y="222412"/>
              <a:ext cx="8959" cy="11442"/>
            </a:xfrm>
            <a:custGeom>
              <a:rect b="b" l="l" r="r" t="t"/>
              <a:pathLst>
                <a:path extrusionOk="0" h="380" w="251">
                  <a:moveTo>
                    <a:pt x="28" y="146"/>
                  </a:moveTo>
                  <a:cubicBezTo>
                    <a:pt x="1" y="240"/>
                    <a:pt x="178" y="379"/>
                    <a:pt x="221" y="236"/>
                  </a:cubicBezTo>
                  <a:cubicBezTo>
                    <a:pt x="250" y="140"/>
                    <a:pt x="73" y="1"/>
                    <a:pt x="28" y="1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8"/>
            <p:cNvSpPr/>
            <p:nvPr/>
          </p:nvSpPr>
          <p:spPr>
            <a:xfrm>
              <a:off x="3303601" y="225995"/>
              <a:ext cx="14063" cy="4246"/>
            </a:xfrm>
            <a:custGeom>
              <a:rect b="b" l="l" r="r" t="t"/>
              <a:pathLst>
                <a:path extrusionOk="0" h="141" w="394">
                  <a:moveTo>
                    <a:pt x="289" y="27"/>
                  </a:moveTo>
                  <a:cubicBezTo>
                    <a:pt x="238" y="1"/>
                    <a:pt x="0" y="71"/>
                    <a:pt x="100" y="117"/>
                  </a:cubicBezTo>
                  <a:cubicBezTo>
                    <a:pt x="152" y="140"/>
                    <a:pt x="393" y="72"/>
                    <a:pt x="289"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8"/>
            <p:cNvSpPr/>
            <p:nvPr/>
          </p:nvSpPr>
          <p:spPr>
            <a:xfrm>
              <a:off x="7591762" y="223255"/>
              <a:ext cx="13991" cy="4306"/>
            </a:xfrm>
            <a:custGeom>
              <a:rect b="b" l="l" r="r" t="t"/>
              <a:pathLst>
                <a:path extrusionOk="0" h="143" w="392">
                  <a:moveTo>
                    <a:pt x="99" y="118"/>
                  </a:moveTo>
                  <a:cubicBezTo>
                    <a:pt x="151" y="142"/>
                    <a:pt x="391" y="73"/>
                    <a:pt x="291" y="26"/>
                  </a:cubicBezTo>
                  <a:cubicBezTo>
                    <a:pt x="239" y="0"/>
                    <a:pt x="1" y="68"/>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8"/>
            <p:cNvSpPr/>
            <p:nvPr/>
          </p:nvSpPr>
          <p:spPr>
            <a:xfrm>
              <a:off x="5413917" y="217715"/>
              <a:ext cx="31552" cy="9635"/>
            </a:xfrm>
            <a:custGeom>
              <a:rect b="b" l="l" r="r" t="t"/>
              <a:pathLst>
                <a:path extrusionOk="0" h="320" w="884">
                  <a:moveTo>
                    <a:pt x="754" y="210"/>
                  </a:moveTo>
                  <a:cubicBezTo>
                    <a:pt x="883" y="0"/>
                    <a:pt x="1" y="15"/>
                    <a:pt x="176" y="210"/>
                  </a:cubicBezTo>
                  <a:cubicBezTo>
                    <a:pt x="242" y="283"/>
                    <a:pt x="688" y="320"/>
                    <a:pt x="754" y="2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
            <p:cNvSpPr/>
            <p:nvPr/>
          </p:nvSpPr>
          <p:spPr>
            <a:xfrm>
              <a:off x="5343212" y="210278"/>
              <a:ext cx="24342" cy="16530"/>
            </a:xfrm>
            <a:custGeom>
              <a:rect b="b" l="l" r="r" t="t"/>
              <a:pathLst>
                <a:path extrusionOk="0" h="549" w="682">
                  <a:moveTo>
                    <a:pt x="422" y="549"/>
                  </a:moveTo>
                  <a:cubicBezTo>
                    <a:pt x="337" y="378"/>
                    <a:pt x="682" y="0"/>
                    <a:pt x="37" y="93"/>
                  </a:cubicBezTo>
                  <a:cubicBezTo>
                    <a:pt x="6" y="319"/>
                    <a:pt x="0" y="534"/>
                    <a:pt x="422"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
            <p:cNvSpPr/>
            <p:nvPr/>
          </p:nvSpPr>
          <p:spPr>
            <a:xfrm>
              <a:off x="7729318" y="217775"/>
              <a:ext cx="13991" cy="4336"/>
            </a:xfrm>
            <a:custGeom>
              <a:rect b="b" l="l" r="r" t="t"/>
              <a:pathLst>
                <a:path extrusionOk="0" h="144" w="392">
                  <a:moveTo>
                    <a:pt x="101" y="117"/>
                  </a:moveTo>
                  <a:cubicBezTo>
                    <a:pt x="154" y="143"/>
                    <a:pt x="392" y="73"/>
                    <a:pt x="294" y="26"/>
                  </a:cubicBezTo>
                  <a:cubicBezTo>
                    <a:pt x="240" y="1"/>
                    <a:pt x="0"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8"/>
            <p:cNvSpPr/>
            <p:nvPr/>
          </p:nvSpPr>
          <p:spPr>
            <a:xfrm>
              <a:off x="8754888" y="212325"/>
              <a:ext cx="14099" cy="4306"/>
            </a:xfrm>
            <a:custGeom>
              <a:rect b="b" l="l" r="r" t="t"/>
              <a:pathLst>
                <a:path extrusionOk="0" h="143" w="395">
                  <a:moveTo>
                    <a:pt x="101" y="117"/>
                  </a:moveTo>
                  <a:cubicBezTo>
                    <a:pt x="153" y="143"/>
                    <a:pt x="395" y="72"/>
                    <a:pt x="293" y="25"/>
                  </a:cubicBezTo>
                  <a:cubicBezTo>
                    <a:pt x="241" y="0"/>
                    <a:pt x="1"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
            <p:cNvSpPr/>
            <p:nvPr/>
          </p:nvSpPr>
          <p:spPr>
            <a:xfrm>
              <a:off x="7164959" y="209555"/>
              <a:ext cx="14063" cy="4336"/>
            </a:xfrm>
            <a:custGeom>
              <a:rect b="b" l="l" r="r" t="t"/>
              <a:pathLst>
                <a:path extrusionOk="0" h="144" w="394">
                  <a:moveTo>
                    <a:pt x="294" y="27"/>
                  </a:moveTo>
                  <a:cubicBezTo>
                    <a:pt x="240" y="1"/>
                    <a:pt x="1" y="71"/>
                    <a:pt x="101" y="117"/>
                  </a:cubicBezTo>
                  <a:cubicBezTo>
                    <a:pt x="153" y="143"/>
                    <a:pt x="394" y="73"/>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8"/>
            <p:cNvSpPr/>
            <p:nvPr/>
          </p:nvSpPr>
          <p:spPr>
            <a:xfrm>
              <a:off x="1603456" y="209555"/>
              <a:ext cx="14099" cy="4336"/>
            </a:xfrm>
            <a:custGeom>
              <a:rect b="b" l="l" r="r" t="t"/>
              <a:pathLst>
                <a:path extrusionOk="0" h="144" w="395">
                  <a:moveTo>
                    <a:pt x="290" y="27"/>
                  </a:moveTo>
                  <a:cubicBezTo>
                    <a:pt x="238" y="1"/>
                    <a:pt x="0" y="71"/>
                    <a:pt x="97" y="117"/>
                  </a:cubicBezTo>
                  <a:cubicBezTo>
                    <a:pt x="154" y="143"/>
                    <a:pt x="394" y="73"/>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8"/>
            <p:cNvSpPr/>
            <p:nvPr/>
          </p:nvSpPr>
          <p:spPr>
            <a:xfrm>
              <a:off x="4484038" y="201396"/>
              <a:ext cx="27590" cy="9394"/>
            </a:xfrm>
            <a:custGeom>
              <a:rect b="b" l="l" r="r" t="t"/>
              <a:pathLst>
                <a:path extrusionOk="0" h="312" w="773">
                  <a:moveTo>
                    <a:pt x="772" y="27"/>
                  </a:moveTo>
                  <a:cubicBezTo>
                    <a:pt x="334" y="0"/>
                    <a:pt x="50" y="47"/>
                    <a:pt x="1" y="209"/>
                  </a:cubicBezTo>
                  <a:cubicBezTo>
                    <a:pt x="368" y="187"/>
                    <a:pt x="426" y="311"/>
                    <a:pt x="772" y="2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8"/>
            <p:cNvSpPr/>
            <p:nvPr/>
          </p:nvSpPr>
          <p:spPr>
            <a:xfrm>
              <a:off x="4036747" y="204527"/>
              <a:ext cx="6889" cy="6203"/>
            </a:xfrm>
            <a:custGeom>
              <a:rect b="b" l="l" r="r" t="t"/>
              <a:pathLst>
                <a:path extrusionOk="0" h="206" w="193">
                  <a:moveTo>
                    <a:pt x="192" y="103"/>
                  </a:moveTo>
                  <a:cubicBezTo>
                    <a:pt x="192" y="53"/>
                    <a:pt x="38" y="1"/>
                    <a:pt x="2" y="103"/>
                  </a:cubicBezTo>
                  <a:cubicBezTo>
                    <a:pt x="0" y="154"/>
                    <a:pt x="153" y="206"/>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8"/>
            <p:cNvSpPr/>
            <p:nvPr/>
          </p:nvSpPr>
          <p:spPr>
            <a:xfrm>
              <a:off x="1651569" y="206815"/>
              <a:ext cx="14063" cy="4306"/>
            </a:xfrm>
            <a:custGeom>
              <a:rect b="b" l="l" r="r" t="t"/>
              <a:pathLst>
                <a:path extrusionOk="0" h="143" w="394">
                  <a:moveTo>
                    <a:pt x="293" y="27"/>
                  </a:moveTo>
                  <a:cubicBezTo>
                    <a:pt x="241" y="1"/>
                    <a:pt x="1" y="71"/>
                    <a:pt x="101" y="117"/>
                  </a:cubicBezTo>
                  <a:cubicBezTo>
                    <a:pt x="156" y="143"/>
                    <a:pt x="393" y="75"/>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8"/>
            <p:cNvSpPr/>
            <p:nvPr/>
          </p:nvSpPr>
          <p:spPr>
            <a:xfrm>
              <a:off x="581384" y="198686"/>
              <a:ext cx="29696" cy="11893"/>
            </a:xfrm>
            <a:custGeom>
              <a:rect b="b" l="l" r="r" t="t"/>
              <a:pathLst>
                <a:path extrusionOk="0" h="395" w="832">
                  <a:moveTo>
                    <a:pt x="1" y="388"/>
                  </a:moveTo>
                  <a:cubicBezTo>
                    <a:pt x="336" y="395"/>
                    <a:pt x="601" y="368"/>
                    <a:pt x="771" y="299"/>
                  </a:cubicBezTo>
                  <a:cubicBezTo>
                    <a:pt x="831" y="59"/>
                    <a:pt x="504" y="0"/>
                    <a:pt x="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8"/>
            <p:cNvSpPr/>
            <p:nvPr/>
          </p:nvSpPr>
          <p:spPr>
            <a:xfrm>
              <a:off x="8985707" y="201787"/>
              <a:ext cx="6889" cy="6233"/>
            </a:xfrm>
            <a:custGeom>
              <a:rect b="b" l="l" r="r" t="t"/>
              <a:pathLst>
                <a:path extrusionOk="0" h="207" w="193">
                  <a:moveTo>
                    <a:pt x="192" y="102"/>
                  </a:moveTo>
                  <a:cubicBezTo>
                    <a:pt x="192" y="54"/>
                    <a:pt x="34" y="0"/>
                    <a:pt x="0" y="102"/>
                  </a:cubicBezTo>
                  <a:cubicBezTo>
                    <a:pt x="0" y="153"/>
                    <a:pt x="154" y="207"/>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8"/>
            <p:cNvSpPr/>
            <p:nvPr/>
          </p:nvSpPr>
          <p:spPr>
            <a:xfrm>
              <a:off x="3396578" y="196729"/>
              <a:ext cx="41332" cy="13670"/>
            </a:xfrm>
            <a:custGeom>
              <a:rect b="b" l="l" r="r" t="t"/>
              <a:pathLst>
                <a:path extrusionOk="0" h="454" w="1158">
                  <a:moveTo>
                    <a:pt x="1157" y="0"/>
                  </a:moveTo>
                  <a:lnTo>
                    <a:pt x="193" y="0"/>
                  </a:lnTo>
                  <a:cubicBezTo>
                    <a:pt x="210" y="157"/>
                    <a:pt x="151" y="282"/>
                    <a:pt x="1" y="364"/>
                  </a:cubicBezTo>
                  <a:cubicBezTo>
                    <a:pt x="839" y="453"/>
                    <a:pt x="861" y="162"/>
                    <a:pt x="11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8"/>
            <p:cNvSpPr/>
            <p:nvPr/>
          </p:nvSpPr>
          <p:spPr>
            <a:xfrm>
              <a:off x="2032865" y="202088"/>
              <a:ext cx="21558" cy="6504"/>
            </a:xfrm>
            <a:custGeom>
              <a:rect b="b" l="l" r="r" t="t"/>
              <a:pathLst>
                <a:path extrusionOk="0" h="216" w="604">
                  <a:moveTo>
                    <a:pt x="603" y="184"/>
                  </a:moveTo>
                  <a:lnTo>
                    <a:pt x="603" y="1"/>
                  </a:lnTo>
                  <a:lnTo>
                    <a:pt x="24" y="1"/>
                  </a:lnTo>
                  <a:cubicBezTo>
                    <a:pt x="0" y="167"/>
                    <a:pt x="217" y="215"/>
                    <a:pt x="603" y="1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8"/>
            <p:cNvSpPr/>
            <p:nvPr/>
          </p:nvSpPr>
          <p:spPr>
            <a:xfrm>
              <a:off x="1958911" y="191219"/>
              <a:ext cx="45258" cy="14573"/>
            </a:xfrm>
            <a:custGeom>
              <a:rect b="b" l="l" r="r" t="t"/>
              <a:pathLst>
                <a:path extrusionOk="0" h="484" w="1268">
                  <a:moveTo>
                    <a:pt x="362" y="453"/>
                  </a:moveTo>
                  <a:cubicBezTo>
                    <a:pt x="1267" y="483"/>
                    <a:pt x="878" y="34"/>
                    <a:pt x="362" y="0"/>
                  </a:cubicBezTo>
                  <a:cubicBezTo>
                    <a:pt x="1" y="173"/>
                    <a:pt x="476" y="165"/>
                    <a:pt x="362" y="4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
            <p:cNvSpPr/>
            <p:nvPr/>
          </p:nvSpPr>
          <p:spPr>
            <a:xfrm>
              <a:off x="4619774" y="193959"/>
              <a:ext cx="22665" cy="8250"/>
            </a:xfrm>
            <a:custGeom>
              <a:rect b="b" l="l" r="r" t="t"/>
              <a:pathLst>
                <a:path extrusionOk="0" h="274" w="635">
                  <a:moveTo>
                    <a:pt x="635" y="1"/>
                  </a:moveTo>
                  <a:lnTo>
                    <a:pt x="248" y="1"/>
                  </a:lnTo>
                  <a:cubicBezTo>
                    <a:pt x="236" y="117"/>
                    <a:pt x="0" y="126"/>
                    <a:pt x="56" y="274"/>
                  </a:cubicBezTo>
                  <a:lnTo>
                    <a:pt x="635" y="27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
            <p:cNvSpPr/>
            <p:nvPr/>
          </p:nvSpPr>
          <p:spPr>
            <a:xfrm>
              <a:off x="1868646" y="199439"/>
              <a:ext cx="13670" cy="2770"/>
            </a:xfrm>
            <a:custGeom>
              <a:rect b="b" l="l" r="r" t="t"/>
              <a:pathLst>
                <a:path extrusionOk="0" h="92" w="383">
                  <a:moveTo>
                    <a:pt x="383" y="0"/>
                  </a:moveTo>
                  <a:cubicBezTo>
                    <a:pt x="232" y="21"/>
                    <a:pt x="3" y="3"/>
                    <a:pt x="0" y="92"/>
                  </a:cubicBezTo>
                  <a:cubicBezTo>
                    <a:pt x="148" y="69"/>
                    <a:pt x="379" y="88"/>
                    <a:pt x="3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8"/>
            <p:cNvSpPr/>
            <p:nvPr/>
          </p:nvSpPr>
          <p:spPr>
            <a:xfrm>
              <a:off x="1111765" y="186974"/>
              <a:ext cx="20309" cy="13550"/>
            </a:xfrm>
            <a:custGeom>
              <a:rect b="b" l="l" r="r" t="t"/>
              <a:pathLst>
                <a:path extrusionOk="0" h="450" w="569">
                  <a:moveTo>
                    <a:pt x="374" y="414"/>
                  </a:moveTo>
                  <a:cubicBezTo>
                    <a:pt x="386" y="358"/>
                    <a:pt x="403" y="307"/>
                    <a:pt x="569" y="324"/>
                  </a:cubicBezTo>
                  <a:lnTo>
                    <a:pt x="569" y="141"/>
                  </a:lnTo>
                  <a:cubicBezTo>
                    <a:pt x="94" y="0"/>
                    <a:pt x="1" y="449"/>
                    <a:pt x="374" y="4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8"/>
            <p:cNvSpPr/>
            <p:nvPr/>
          </p:nvSpPr>
          <p:spPr>
            <a:xfrm>
              <a:off x="7047854" y="193206"/>
              <a:ext cx="14099" cy="4276"/>
            </a:xfrm>
            <a:custGeom>
              <a:rect b="b" l="l" r="r" t="t"/>
              <a:pathLst>
                <a:path extrusionOk="0" h="142" w="395">
                  <a:moveTo>
                    <a:pt x="294" y="26"/>
                  </a:moveTo>
                  <a:cubicBezTo>
                    <a:pt x="242" y="1"/>
                    <a:pt x="0" y="70"/>
                    <a:pt x="102" y="117"/>
                  </a:cubicBezTo>
                  <a:cubicBezTo>
                    <a:pt x="157" y="142"/>
                    <a:pt x="394"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8"/>
            <p:cNvSpPr/>
            <p:nvPr/>
          </p:nvSpPr>
          <p:spPr>
            <a:xfrm>
              <a:off x="6949309" y="183782"/>
              <a:ext cx="65246" cy="12977"/>
            </a:xfrm>
            <a:custGeom>
              <a:rect b="b" l="l" r="r" t="t"/>
              <a:pathLst>
                <a:path extrusionOk="0" h="431" w="1828">
                  <a:moveTo>
                    <a:pt x="1128" y="430"/>
                  </a:moveTo>
                  <a:cubicBezTo>
                    <a:pt x="1828" y="1"/>
                    <a:pt x="0" y="307"/>
                    <a:pt x="1128" y="43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8"/>
            <p:cNvSpPr/>
            <p:nvPr/>
          </p:nvSpPr>
          <p:spPr>
            <a:xfrm>
              <a:off x="5853105" y="188509"/>
              <a:ext cx="23307" cy="8250"/>
            </a:xfrm>
            <a:custGeom>
              <a:rect b="b" l="l" r="r" t="t"/>
              <a:pathLst>
                <a:path extrusionOk="0" h="274" w="653">
                  <a:moveTo>
                    <a:pt x="405" y="273"/>
                  </a:moveTo>
                  <a:cubicBezTo>
                    <a:pt x="417" y="156"/>
                    <a:pt x="653" y="148"/>
                    <a:pt x="598" y="0"/>
                  </a:cubicBezTo>
                  <a:lnTo>
                    <a:pt x="212" y="0"/>
                  </a:lnTo>
                  <a:cubicBezTo>
                    <a:pt x="0" y="130"/>
                    <a:pt x="8" y="221"/>
                    <a:pt x="40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
            <p:cNvSpPr/>
            <p:nvPr/>
          </p:nvSpPr>
          <p:spPr>
            <a:xfrm>
              <a:off x="175318" y="187486"/>
              <a:ext cx="32659" cy="9274"/>
            </a:xfrm>
            <a:custGeom>
              <a:rect b="b" l="l" r="r" t="t"/>
              <a:pathLst>
                <a:path extrusionOk="0" h="308" w="915">
                  <a:moveTo>
                    <a:pt x="1" y="216"/>
                  </a:moveTo>
                  <a:cubicBezTo>
                    <a:pt x="193" y="216"/>
                    <a:pt x="230" y="289"/>
                    <a:pt x="387" y="307"/>
                  </a:cubicBezTo>
                  <a:cubicBezTo>
                    <a:pt x="914" y="160"/>
                    <a:pt x="102" y="0"/>
                    <a:pt x="1" y="2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8"/>
            <p:cNvSpPr/>
            <p:nvPr/>
          </p:nvSpPr>
          <p:spPr>
            <a:xfrm>
              <a:off x="7226920" y="190467"/>
              <a:ext cx="14027" cy="4276"/>
            </a:xfrm>
            <a:custGeom>
              <a:rect b="b" l="l" r="r" t="t"/>
              <a:pathLst>
                <a:path extrusionOk="0" h="142" w="393">
                  <a:moveTo>
                    <a:pt x="291" y="25"/>
                  </a:moveTo>
                  <a:cubicBezTo>
                    <a:pt x="237" y="1"/>
                    <a:pt x="1" y="70"/>
                    <a:pt x="100" y="117"/>
                  </a:cubicBezTo>
                  <a:cubicBezTo>
                    <a:pt x="152" y="142"/>
                    <a:pt x="392"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8"/>
            <p:cNvSpPr/>
            <p:nvPr/>
          </p:nvSpPr>
          <p:spPr>
            <a:xfrm>
              <a:off x="5967248" y="190467"/>
              <a:ext cx="14134" cy="4276"/>
            </a:xfrm>
            <a:custGeom>
              <a:rect b="b" l="l" r="r" t="t"/>
              <a:pathLst>
                <a:path extrusionOk="0" h="142" w="396">
                  <a:moveTo>
                    <a:pt x="294" y="25"/>
                  </a:moveTo>
                  <a:cubicBezTo>
                    <a:pt x="240" y="1"/>
                    <a:pt x="0" y="70"/>
                    <a:pt x="102" y="117"/>
                  </a:cubicBezTo>
                  <a:cubicBezTo>
                    <a:pt x="154" y="142"/>
                    <a:pt x="396"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8"/>
            <p:cNvSpPr/>
            <p:nvPr/>
          </p:nvSpPr>
          <p:spPr>
            <a:xfrm>
              <a:off x="2546363" y="190467"/>
              <a:ext cx="14063" cy="4276"/>
            </a:xfrm>
            <a:custGeom>
              <a:rect b="b" l="l" r="r" t="t"/>
              <a:pathLst>
                <a:path extrusionOk="0" h="142" w="394">
                  <a:moveTo>
                    <a:pt x="295" y="25"/>
                  </a:moveTo>
                  <a:cubicBezTo>
                    <a:pt x="240" y="1"/>
                    <a:pt x="1" y="70"/>
                    <a:pt x="103" y="117"/>
                  </a:cubicBezTo>
                  <a:cubicBezTo>
                    <a:pt x="155" y="142"/>
                    <a:pt x="394"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
            <p:cNvSpPr/>
            <p:nvPr/>
          </p:nvSpPr>
          <p:spPr>
            <a:xfrm>
              <a:off x="7069697" y="179266"/>
              <a:ext cx="39761" cy="15868"/>
            </a:xfrm>
            <a:custGeom>
              <a:rect b="b" l="l" r="r" t="t"/>
              <a:pathLst>
                <a:path extrusionOk="0" h="527" w="1114">
                  <a:moveTo>
                    <a:pt x="646" y="307"/>
                  </a:moveTo>
                  <a:cubicBezTo>
                    <a:pt x="1114" y="1"/>
                    <a:pt x="0" y="527"/>
                    <a:pt x="646" y="3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8"/>
            <p:cNvSpPr/>
            <p:nvPr/>
          </p:nvSpPr>
          <p:spPr>
            <a:xfrm>
              <a:off x="4903952" y="185077"/>
              <a:ext cx="13884" cy="7437"/>
            </a:xfrm>
            <a:custGeom>
              <a:rect b="b" l="l" r="r" t="t"/>
              <a:pathLst>
                <a:path extrusionOk="0" h="247" w="389">
                  <a:moveTo>
                    <a:pt x="388" y="114"/>
                  </a:moveTo>
                  <a:cubicBezTo>
                    <a:pt x="385" y="23"/>
                    <a:pt x="48" y="1"/>
                    <a:pt x="1" y="114"/>
                  </a:cubicBezTo>
                  <a:cubicBezTo>
                    <a:pt x="219" y="103"/>
                    <a:pt x="301" y="246"/>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8"/>
            <p:cNvSpPr/>
            <p:nvPr/>
          </p:nvSpPr>
          <p:spPr>
            <a:xfrm>
              <a:off x="4645722" y="187727"/>
              <a:ext cx="13956" cy="4276"/>
            </a:xfrm>
            <a:custGeom>
              <a:rect b="b" l="l" r="r" t="t"/>
              <a:pathLst>
                <a:path extrusionOk="0" h="142" w="391">
                  <a:moveTo>
                    <a:pt x="100" y="116"/>
                  </a:moveTo>
                  <a:cubicBezTo>
                    <a:pt x="154" y="141"/>
                    <a:pt x="391" y="72"/>
                    <a:pt x="293" y="26"/>
                  </a:cubicBezTo>
                  <a:cubicBezTo>
                    <a:pt x="240" y="0"/>
                    <a:pt x="0"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
            <p:cNvSpPr/>
            <p:nvPr/>
          </p:nvSpPr>
          <p:spPr>
            <a:xfrm>
              <a:off x="251021" y="188509"/>
              <a:ext cx="13849" cy="2740"/>
            </a:xfrm>
            <a:custGeom>
              <a:rect b="b" l="l" r="r" t="t"/>
              <a:pathLst>
                <a:path extrusionOk="0" h="91" w="388">
                  <a:moveTo>
                    <a:pt x="387" y="0"/>
                  </a:moveTo>
                  <a:cubicBezTo>
                    <a:pt x="236" y="20"/>
                    <a:pt x="3" y="2"/>
                    <a:pt x="1" y="90"/>
                  </a:cubicBezTo>
                  <a:cubicBezTo>
                    <a:pt x="151" y="71"/>
                    <a:pt x="381" y="89"/>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8"/>
            <p:cNvSpPr/>
            <p:nvPr/>
          </p:nvSpPr>
          <p:spPr>
            <a:xfrm>
              <a:off x="7353555" y="180290"/>
              <a:ext cx="23486" cy="8250"/>
            </a:xfrm>
            <a:custGeom>
              <a:rect b="b" l="l" r="r" t="t"/>
              <a:pathLst>
                <a:path extrusionOk="0" h="274" w="658">
                  <a:moveTo>
                    <a:pt x="409" y="273"/>
                  </a:moveTo>
                  <a:cubicBezTo>
                    <a:pt x="418" y="156"/>
                    <a:pt x="657" y="147"/>
                    <a:pt x="601" y="0"/>
                  </a:cubicBezTo>
                  <a:lnTo>
                    <a:pt x="214" y="0"/>
                  </a:lnTo>
                  <a:cubicBezTo>
                    <a:pt x="1" y="131"/>
                    <a:pt x="6" y="221"/>
                    <a:pt x="409"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8"/>
            <p:cNvSpPr/>
            <p:nvPr/>
          </p:nvSpPr>
          <p:spPr>
            <a:xfrm>
              <a:off x="2202258" y="184957"/>
              <a:ext cx="14027" cy="4276"/>
            </a:xfrm>
            <a:custGeom>
              <a:rect b="b" l="l" r="r" t="t"/>
              <a:pathLst>
                <a:path extrusionOk="0" h="142" w="393">
                  <a:moveTo>
                    <a:pt x="293" y="26"/>
                  </a:moveTo>
                  <a:cubicBezTo>
                    <a:pt x="238" y="1"/>
                    <a:pt x="1" y="70"/>
                    <a:pt x="99" y="117"/>
                  </a:cubicBezTo>
                  <a:cubicBezTo>
                    <a:pt x="153" y="142"/>
                    <a:pt x="392" y="74"/>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8"/>
            <p:cNvSpPr/>
            <p:nvPr/>
          </p:nvSpPr>
          <p:spPr>
            <a:xfrm>
              <a:off x="1865006" y="182217"/>
              <a:ext cx="13956" cy="4366"/>
            </a:xfrm>
            <a:custGeom>
              <a:rect b="b" l="l" r="r" t="t"/>
              <a:pathLst>
                <a:path extrusionOk="0" h="145" w="391">
                  <a:moveTo>
                    <a:pt x="293" y="27"/>
                  </a:moveTo>
                  <a:cubicBezTo>
                    <a:pt x="238" y="0"/>
                    <a:pt x="0" y="71"/>
                    <a:pt x="102" y="117"/>
                  </a:cubicBezTo>
                  <a:cubicBezTo>
                    <a:pt x="152" y="144"/>
                    <a:pt x="391"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8"/>
            <p:cNvSpPr/>
            <p:nvPr/>
          </p:nvSpPr>
          <p:spPr>
            <a:xfrm>
              <a:off x="1510586" y="179025"/>
              <a:ext cx="13813" cy="7467"/>
            </a:xfrm>
            <a:custGeom>
              <a:rect b="b" l="l" r="r" t="t"/>
              <a:pathLst>
                <a:path extrusionOk="0" h="248" w="387">
                  <a:moveTo>
                    <a:pt x="387" y="133"/>
                  </a:moveTo>
                  <a:cubicBezTo>
                    <a:pt x="172" y="140"/>
                    <a:pt x="87" y="1"/>
                    <a:pt x="1" y="133"/>
                  </a:cubicBezTo>
                  <a:cubicBezTo>
                    <a:pt x="3" y="224"/>
                    <a:pt x="340" y="247"/>
                    <a:pt x="387" y="1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8"/>
            <p:cNvSpPr/>
            <p:nvPr/>
          </p:nvSpPr>
          <p:spPr>
            <a:xfrm>
              <a:off x="4339557" y="177550"/>
              <a:ext cx="13849" cy="5510"/>
            </a:xfrm>
            <a:custGeom>
              <a:rect b="b" l="l" r="r" t="t"/>
              <a:pathLst>
                <a:path extrusionOk="0" h="183" w="388">
                  <a:moveTo>
                    <a:pt x="387" y="0"/>
                  </a:moveTo>
                  <a:lnTo>
                    <a:pt x="1" y="0"/>
                  </a:lnTo>
                  <a:lnTo>
                    <a:pt x="1"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8"/>
            <p:cNvSpPr/>
            <p:nvPr/>
          </p:nvSpPr>
          <p:spPr>
            <a:xfrm>
              <a:off x="1579435" y="177550"/>
              <a:ext cx="13884" cy="5510"/>
            </a:xfrm>
            <a:custGeom>
              <a:rect b="b" l="l" r="r" t="t"/>
              <a:pathLst>
                <a:path extrusionOk="0" h="183" w="389">
                  <a:moveTo>
                    <a:pt x="389" y="0"/>
                  </a:moveTo>
                  <a:lnTo>
                    <a:pt x="1" y="0"/>
                  </a:lnTo>
                  <a:lnTo>
                    <a:pt x="1" y="183"/>
                  </a:lnTo>
                  <a:lnTo>
                    <a:pt x="389"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8"/>
            <p:cNvSpPr/>
            <p:nvPr/>
          </p:nvSpPr>
          <p:spPr>
            <a:xfrm>
              <a:off x="7987549" y="177098"/>
              <a:ext cx="20773" cy="3643"/>
            </a:xfrm>
            <a:custGeom>
              <a:rect b="b" l="l" r="r" t="t"/>
              <a:pathLst>
                <a:path extrusionOk="0" h="121" w="582">
                  <a:moveTo>
                    <a:pt x="582" y="15"/>
                  </a:moveTo>
                  <a:cubicBezTo>
                    <a:pt x="353" y="31"/>
                    <a:pt x="35" y="1"/>
                    <a:pt x="1" y="106"/>
                  </a:cubicBezTo>
                  <a:cubicBezTo>
                    <a:pt x="229" y="92"/>
                    <a:pt x="548" y="121"/>
                    <a:pt x="582"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8"/>
            <p:cNvSpPr/>
            <p:nvPr/>
          </p:nvSpPr>
          <p:spPr>
            <a:xfrm>
              <a:off x="4525333" y="174389"/>
              <a:ext cx="7031" cy="6293"/>
            </a:xfrm>
            <a:custGeom>
              <a:rect b="b" l="l" r="r" t="t"/>
              <a:pathLst>
                <a:path extrusionOk="0" h="209" w="197">
                  <a:moveTo>
                    <a:pt x="4" y="105"/>
                  </a:moveTo>
                  <a:cubicBezTo>
                    <a:pt x="0" y="156"/>
                    <a:pt x="157" y="208"/>
                    <a:pt x="194" y="105"/>
                  </a:cubicBezTo>
                  <a:cubicBezTo>
                    <a:pt x="196" y="55"/>
                    <a:pt x="39" y="1"/>
                    <a:pt x="4"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
            <p:cNvSpPr/>
            <p:nvPr/>
          </p:nvSpPr>
          <p:spPr>
            <a:xfrm>
              <a:off x="684641" y="170806"/>
              <a:ext cx="13813" cy="7467"/>
            </a:xfrm>
            <a:custGeom>
              <a:rect b="b" l="l" r="r" t="t"/>
              <a:pathLst>
                <a:path extrusionOk="0" h="248" w="387">
                  <a:moveTo>
                    <a:pt x="387" y="133"/>
                  </a:moveTo>
                  <a:cubicBezTo>
                    <a:pt x="169" y="143"/>
                    <a:pt x="85" y="1"/>
                    <a:pt x="1" y="133"/>
                  </a:cubicBezTo>
                  <a:cubicBezTo>
                    <a:pt x="2" y="224"/>
                    <a:pt x="339" y="248"/>
                    <a:pt x="387" y="1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
            <p:cNvSpPr/>
            <p:nvPr/>
          </p:nvSpPr>
          <p:spPr>
            <a:xfrm>
              <a:off x="1235259" y="168999"/>
              <a:ext cx="6996" cy="6203"/>
            </a:xfrm>
            <a:custGeom>
              <a:rect b="b" l="l" r="r" t="t"/>
              <a:pathLst>
                <a:path extrusionOk="0" h="206" w="196">
                  <a:moveTo>
                    <a:pt x="196" y="101"/>
                  </a:moveTo>
                  <a:cubicBezTo>
                    <a:pt x="196" y="53"/>
                    <a:pt x="35" y="1"/>
                    <a:pt x="0" y="101"/>
                  </a:cubicBezTo>
                  <a:cubicBezTo>
                    <a:pt x="1" y="154"/>
                    <a:pt x="157" y="206"/>
                    <a:pt x="196"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
            <p:cNvSpPr/>
            <p:nvPr/>
          </p:nvSpPr>
          <p:spPr>
            <a:xfrm>
              <a:off x="3589243" y="166259"/>
              <a:ext cx="7031" cy="6203"/>
            </a:xfrm>
            <a:custGeom>
              <a:rect b="b" l="l" r="r" t="t"/>
              <a:pathLst>
                <a:path extrusionOk="0" h="206" w="197">
                  <a:moveTo>
                    <a:pt x="196" y="104"/>
                  </a:moveTo>
                  <a:cubicBezTo>
                    <a:pt x="196" y="53"/>
                    <a:pt x="38" y="0"/>
                    <a:pt x="3" y="104"/>
                  </a:cubicBezTo>
                  <a:cubicBezTo>
                    <a:pt x="0" y="153"/>
                    <a:pt x="160" y="205"/>
                    <a:pt x="196"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
            <p:cNvSpPr/>
            <p:nvPr/>
          </p:nvSpPr>
          <p:spPr>
            <a:xfrm>
              <a:off x="7588335" y="163309"/>
              <a:ext cx="13813" cy="6805"/>
            </a:xfrm>
            <a:custGeom>
              <a:rect b="b" l="l" r="r" t="t"/>
              <a:pathLst>
                <a:path extrusionOk="0" h="226" w="387">
                  <a:moveTo>
                    <a:pt x="387" y="112"/>
                  </a:moveTo>
                  <a:cubicBezTo>
                    <a:pt x="345" y="1"/>
                    <a:pt x="170" y="55"/>
                    <a:pt x="0" y="112"/>
                  </a:cubicBezTo>
                  <a:cubicBezTo>
                    <a:pt x="0" y="202"/>
                    <a:pt x="340" y="225"/>
                    <a:pt x="38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
            <p:cNvSpPr/>
            <p:nvPr/>
          </p:nvSpPr>
          <p:spPr>
            <a:xfrm>
              <a:off x="4277596" y="163851"/>
              <a:ext cx="13777" cy="5540"/>
            </a:xfrm>
            <a:custGeom>
              <a:rect b="b" l="l" r="r" t="t"/>
              <a:pathLst>
                <a:path extrusionOk="0" h="184" w="386">
                  <a:moveTo>
                    <a:pt x="386" y="1"/>
                  </a:moveTo>
                  <a:lnTo>
                    <a:pt x="1" y="1"/>
                  </a:lnTo>
                  <a:lnTo>
                    <a:pt x="1" y="184"/>
                  </a:lnTo>
                  <a:lnTo>
                    <a:pt x="386" y="18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
            <p:cNvSpPr/>
            <p:nvPr/>
          </p:nvSpPr>
          <p:spPr>
            <a:xfrm>
              <a:off x="2835503" y="165868"/>
              <a:ext cx="13991" cy="4246"/>
            </a:xfrm>
            <a:custGeom>
              <a:rect b="b" l="l" r="r" t="t"/>
              <a:pathLst>
                <a:path extrusionOk="0" h="141" w="392">
                  <a:moveTo>
                    <a:pt x="99" y="117"/>
                  </a:moveTo>
                  <a:cubicBezTo>
                    <a:pt x="153" y="140"/>
                    <a:pt x="391" y="72"/>
                    <a:pt x="293" y="27"/>
                  </a:cubicBezTo>
                  <a:cubicBezTo>
                    <a:pt x="240" y="0"/>
                    <a:pt x="1"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
            <p:cNvSpPr/>
            <p:nvPr/>
          </p:nvSpPr>
          <p:spPr>
            <a:xfrm>
              <a:off x="2556856" y="163519"/>
              <a:ext cx="6924" cy="6263"/>
            </a:xfrm>
            <a:custGeom>
              <a:rect b="b" l="l" r="r" t="t"/>
              <a:pathLst>
                <a:path extrusionOk="0" h="208" w="194">
                  <a:moveTo>
                    <a:pt x="1" y="105"/>
                  </a:moveTo>
                  <a:cubicBezTo>
                    <a:pt x="1" y="153"/>
                    <a:pt x="155" y="208"/>
                    <a:pt x="191" y="105"/>
                  </a:cubicBezTo>
                  <a:cubicBezTo>
                    <a:pt x="194" y="54"/>
                    <a:pt x="34" y="0"/>
                    <a:pt x="1"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8"/>
            <p:cNvSpPr/>
            <p:nvPr/>
          </p:nvSpPr>
          <p:spPr>
            <a:xfrm>
              <a:off x="1923505" y="163519"/>
              <a:ext cx="7031" cy="6203"/>
            </a:xfrm>
            <a:custGeom>
              <a:rect b="b" l="l" r="r" t="t"/>
              <a:pathLst>
                <a:path extrusionOk="0" h="206" w="197">
                  <a:moveTo>
                    <a:pt x="197" y="105"/>
                  </a:moveTo>
                  <a:cubicBezTo>
                    <a:pt x="197" y="54"/>
                    <a:pt x="39" y="0"/>
                    <a:pt x="5" y="105"/>
                  </a:cubicBezTo>
                  <a:cubicBezTo>
                    <a:pt x="1" y="153"/>
                    <a:pt x="160" y="205"/>
                    <a:pt x="197"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8"/>
            <p:cNvSpPr/>
            <p:nvPr/>
          </p:nvSpPr>
          <p:spPr>
            <a:xfrm>
              <a:off x="567643" y="166651"/>
              <a:ext cx="13777" cy="2740"/>
            </a:xfrm>
            <a:custGeom>
              <a:rect b="b" l="l" r="r" t="t"/>
              <a:pathLst>
                <a:path extrusionOk="0" h="91" w="386">
                  <a:moveTo>
                    <a:pt x="386" y="1"/>
                  </a:moveTo>
                  <a:cubicBezTo>
                    <a:pt x="236" y="20"/>
                    <a:pt x="3" y="2"/>
                    <a:pt x="1" y="91"/>
                  </a:cubicBezTo>
                  <a:cubicBezTo>
                    <a:pt x="150" y="71"/>
                    <a:pt x="381" y="87"/>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8"/>
            <p:cNvSpPr/>
            <p:nvPr/>
          </p:nvSpPr>
          <p:spPr>
            <a:xfrm>
              <a:off x="6721095" y="157859"/>
              <a:ext cx="13777" cy="6745"/>
            </a:xfrm>
            <a:custGeom>
              <a:rect b="b" l="l" r="r" t="t"/>
              <a:pathLst>
                <a:path extrusionOk="0" h="224" w="386">
                  <a:moveTo>
                    <a:pt x="386" y="110"/>
                  </a:moveTo>
                  <a:cubicBezTo>
                    <a:pt x="345" y="0"/>
                    <a:pt x="173" y="52"/>
                    <a:pt x="1" y="110"/>
                  </a:cubicBezTo>
                  <a:cubicBezTo>
                    <a:pt x="3" y="201"/>
                    <a:pt x="339" y="223"/>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8"/>
            <p:cNvSpPr/>
            <p:nvPr/>
          </p:nvSpPr>
          <p:spPr>
            <a:xfrm>
              <a:off x="6166908" y="160388"/>
              <a:ext cx="14027" cy="4276"/>
            </a:xfrm>
            <a:custGeom>
              <a:rect b="b" l="l" r="r" t="t"/>
              <a:pathLst>
                <a:path extrusionOk="0" h="142" w="393">
                  <a:moveTo>
                    <a:pt x="292" y="26"/>
                  </a:moveTo>
                  <a:cubicBezTo>
                    <a:pt x="238" y="1"/>
                    <a:pt x="1" y="70"/>
                    <a:pt x="99" y="116"/>
                  </a:cubicBezTo>
                  <a:cubicBezTo>
                    <a:pt x="154" y="142"/>
                    <a:pt x="392"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
            <p:cNvSpPr/>
            <p:nvPr/>
          </p:nvSpPr>
          <p:spPr>
            <a:xfrm>
              <a:off x="5048540" y="155691"/>
              <a:ext cx="20666" cy="8943"/>
            </a:xfrm>
            <a:custGeom>
              <a:rect b="b" l="l" r="r" t="t"/>
              <a:pathLst>
                <a:path extrusionOk="0" h="297" w="579">
                  <a:moveTo>
                    <a:pt x="579" y="0"/>
                  </a:moveTo>
                  <a:lnTo>
                    <a:pt x="193" y="0"/>
                  </a:lnTo>
                  <a:cubicBezTo>
                    <a:pt x="193" y="90"/>
                    <a:pt x="38" y="107"/>
                    <a:pt x="0" y="182"/>
                  </a:cubicBezTo>
                  <a:cubicBezTo>
                    <a:pt x="246" y="188"/>
                    <a:pt x="267" y="297"/>
                    <a:pt x="579" y="2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8"/>
            <p:cNvSpPr/>
            <p:nvPr/>
          </p:nvSpPr>
          <p:spPr>
            <a:xfrm>
              <a:off x="2822083" y="155330"/>
              <a:ext cx="23914" cy="5841"/>
            </a:xfrm>
            <a:custGeom>
              <a:rect b="b" l="l" r="r" t="t"/>
              <a:pathLst>
                <a:path extrusionOk="0" h="194" w="670">
                  <a:moveTo>
                    <a:pt x="475" y="194"/>
                  </a:moveTo>
                  <a:cubicBezTo>
                    <a:pt x="473" y="102"/>
                    <a:pt x="631" y="85"/>
                    <a:pt x="669" y="12"/>
                  </a:cubicBezTo>
                  <a:cubicBezTo>
                    <a:pt x="364" y="20"/>
                    <a:pt x="1" y="1"/>
                    <a:pt x="88"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8"/>
            <p:cNvSpPr/>
            <p:nvPr/>
          </p:nvSpPr>
          <p:spPr>
            <a:xfrm>
              <a:off x="6937852" y="154938"/>
              <a:ext cx="13920" cy="4276"/>
            </a:xfrm>
            <a:custGeom>
              <a:rect b="b" l="l" r="r" t="t"/>
              <a:pathLst>
                <a:path extrusionOk="0" h="142" w="390">
                  <a:moveTo>
                    <a:pt x="291" y="25"/>
                  </a:moveTo>
                  <a:cubicBezTo>
                    <a:pt x="238" y="1"/>
                    <a:pt x="0" y="67"/>
                    <a:pt x="99" y="115"/>
                  </a:cubicBezTo>
                  <a:cubicBezTo>
                    <a:pt x="152" y="142"/>
                    <a:pt x="389" y="71"/>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8"/>
            <p:cNvSpPr/>
            <p:nvPr/>
          </p:nvSpPr>
          <p:spPr>
            <a:xfrm>
              <a:off x="4515304" y="144732"/>
              <a:ext cx="40440" cy="13700"/>
            </a:xfrm>
            <a:custGeom>
              <a:rect b="b" l="l" r="r" t="t"/>
              <a:pathLst>
                <a:path extrusionOk="0" h="455" w="1133">
                  <a:moveTo>
                    <a:pt x="285" y="454"/>
                  </a:moveTo>
                  <a:lnTo>
                    <a:pt x="1054" y="454"/>
                  </a:lnTo>
                  <a:cubicBezTo>
                    <a:pt x="1132" y="235"/>
                    <a:pt x="699" y="257"/>
                    <a:pt x="860" y="0"/>
                  </a:cubicBezTo>
                  <a:cubicBezTo>
                    <a:pt x="1" y="39"/>
                    <a:pt x="575" y="193"/>
                    <a:pt x="285"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
            <p:cNvSpPr/>
            <p:nvPr/>
          </p:nvSpPr>
          <p:spPr>
            <a:xfrm>
              <a:off x="2553287" y="154938"/>
              <a:ext cx="13991" cy="4276"/>
            </a:xfrm>
            <a:custGeom>
              <a:rect b="b" l="l" r="r" t="t"/>
              <a:pathLst>
                <a:path extrusionOk="0" h="142" w="392">
                  <a:moveTo>
                    <a:pt x="294" y="25"/>
                  </a:moveTo>
                  <a:cubicBezTo>
                    <a:pt x="242" y="1"/>
                    <a:pt x="0" y="67"/>
                    <a:pt x="102" y="115"/>
                  </a:cubicBezTo>
                  <a:cubicBezTo>
                    <a:pt x="154" y="142"/>
                    <a:pt x="392"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8"/>
            <p:cNvSpPr/>
            <p:nvPr/>
          </p:nvSpPr>
          <p:spPr>
            <a:xfrm>
              <a:off x="1920007" y="154938"/>
              <a:ext cx="14134" cy="4276"/>
            </a:xfrm>
            <a:custGeom>
              <a:rect b="b" l="l" r="r" t="t"/>
              <a:pathLst>
                <a:path extrusionOk="0" h="142" w="396">
                  <a:moveTo>
                    <a:pt x="103" y="115"/>
                  </a:moveTo>
                  <a:cubicBezTo>
                    <a:pt x="154" y="142"/>
                    <a:pt x="395" y="71"/>
                    <a:pt x="295" y="25"/>
                  </a:cubicBezTo>
                  <a:cubicBezTo>
                    <a:pt x="238" y="1"/>
                    <a:pt x="1" y="68"/>
                    <a:pt x="103"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
            <p:cNvSpPr/>
            <p:nvPr/>
          </p:nvSpPr>
          <p:spPr>
            <a:xfrm>
              <a:off x="225465" y="142323"/>
              <a:ext cx="46257" cy="18728"/>
            </a:xfrm>
            <a:custGeom>
              <a:rect b="b" l="l" r="r" t="t"/>
              <a:pathLst>
                <a:path extrusionOk="0" h="622" w="1296">
                  <a:moveTo>
                    <a:pt x="1295" y="353"/>
                  </a:moveTo>
                  <a:cubicBezTo>
                    <a:pt x="924" y="315"/>
                    <a:pt x="1144" y="1"/>
                    <a:pt x="524" y="80"/>
                  </a:cubicBezTo>
                  <a:cubicBezTo>
                    <a:pt x="0" y="224"/>
                    <a:pt x="999" y="622"/>
                    <a:pt x="1295" y="3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8"/>
            <p:cNvSpPr/>
            <p:nvPr/>
          </p:nvSpPr>
          <p:spPr>
            <a:xfrm>
              <a:off x="8631001" y="149429"/>
              <a:ext cx="14063" cy="4276"/>
            </a:xfrm>
            <a:custGeom>
              <a:rect b="b" l="l" r="r" t="t"/>
              <a:pathLst>
                <a:path extrusionOk="0" h="142" w="394">
                  <a:moveTo>
                    <a:pt x="294" y="26"/>
                  </a:moveTo>
                  <a:cubicBezTo>
                    <a:pt x="240" y="1"/>
                    <a:pt x="1" y="70"/>
                    <a:pt x="100" y="117"/>
                  </a:cubicBezTo>
                  <a:cubicBezTo>
                    <a:pt x="155" y="142"/>
                    <a:pt x="394"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8"/>
            <p:cNvSpPr/>
            <p:nvPr/>
          </p:nvSpPr>
          <p:spPr>
            <a:xfrm>
              <a:off x="7141010" y="150181"/>
              <a:ext cx="13742" cy="2770"/>
            </a:xfrm>
            <a:custGeom>
              <a:rect b="b" l="l" r="r" t="t"/>
              <a:pathLst>
                <a:path extrusionOk="0" h="92" w="385">
                  <a:moveTo>
                    <a:pt x="385" y="1"/>
                  </a:moveTo>
                  <a:cubicBezTo>
                    <a:pt x="233" y="21"/>
                    <a:pt x="3" y="3"/>
                    <a:pt x="1" y="92"/>
                  </a:cubicBezTo>
                  <a:cubicBezTo>
                    <a:pt x="150" y="71"/>
                    <a:pt x="379" y="89"/>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
            <p:cNvSpPr/>
            <p:nvPr/>
          </p:nvSpPr>
          <p:spPr>
            <a:xfrm>
              <a:off x="4269886" y="142052"/>
              <a:ext cx="21487" cy="6383"/>
            </a:xfrm>
            <a:custGeom>
              <a:rect b="b" l="l" r="r" t="t"/>
              <a:pathLst>
                <a:path extrusionOk="0" h="212" w="602">
                  <a:moveTo>
                    <a:pt x="602" y="181"/>
                  </a:moveTo>
                  <a:lnTo>
                    <a:pt x="602" y="0"/>
                  </a:lnTo>
                  <a:lnTo>
                    <a:pt x="22" y="0"/>
                  </a:lnTo>
                  <a:cubicBezTo>
                    <a:pt x="0" y="161"/>
                    <a:pt x="217" y="212"/>
                    <a:pt x="602"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
            <p:cNvSpPr/>
            <p:nvPr/>
          </p:nvSpPr>
          <p:spPr>
            <a:xfrm>
              <a:off x="3103977" y="143949"/>
              <a:ext cx="13920" cy="4306"/>
            </a:xfrm>
            <a:custGeom>
              <a:rect b="b" l="l" r="r" t="t"/>
              <a:pathLst>
                <a:path extrusionOk="0" h="143" w="390">
                  <a:moveTo>
                    <a:pt x="291" y="26"/>
                  </a:moveTo>
                  <a:cubicBezTo>
                    <a:pt x="238" y="0"/>
                    <a:pt x="0" y="71"/>
                    <a:pt x="99" y="118"/>
                  </a:cubicBezTo>
                  <a:cubicBezTo>
                    <a:pt x="152" y="142"/>
                    <a:pt x="389" y="74"/>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
            <p:cNvSpPr/>
            <p:nvPr/>
          </p:nvSpPr>
          <p:spPr>
            <a:xfrm>
              <a:off x="1438203" y="143949"/>
              <a:ext cx="14063" cy="4306"/>
            </a:xfrm>
            <a:custGeom>
              <a:rect b="b" l="l" r="r" t="t"/>
              <a:pathLst>
                <a:path extrusionOk="0" h="143" w="394">
                  <a:moveTo>
                    <a:pt x="295" y="26"/>
                  </a:moveTo>
                  <a:cubicBezTo>
                    <a:pt x="242" y="0"/>
                    <a:pt x="0" y="71"/>
                    <a:pt x="101" y="118"/>
                  </a:cubicBezTo>
                  <a:cubicBezTo>
                    <a:pt x="157" y="142"/>
                    <a:pt x="393" y="74"/>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8"/>
            <p:cNvSpPr/>
            <p:nvPr/>
          </p:nvSpPr>
          <p:spPr>
            <a:xfrm>
              <a:off x="309377" y="143949"/>
              <a:ext cx="14099" cy="4306"/>
            </a:xfrm>
            <a:custGeom>
              <a:rect b="b" l="l" r="r" t="t"/>
              <a:pathLst>
                <a:path extrusionOk="0" h="143" w="395">
                  <a:moveTo>
                    <a:pt x="292" y="26"/>
                  </a:moveTo>
                  <a:cubicBezTo>
                    <a:pt x="240" y="0"/>
                    <a:pt x="0" y="71"/>
                    <a:pt x="99" y="118"/>
                  </a:cubicBezTo>
                  <a:cubicBezTo>
                    <a:pt x="154" y="142"/>
                    <a:pt x="394" y="74"/>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8"/>
            <p:cNvSpPr/>
            <p:nvPr/>
          </p:nvSpPr>
          <p:spPr>
            <a:xfrm>
              <a:off x="4583796" y="141269"/>
              <a:ext cx="14027" cy="4215"/>
            </a:xfrm>
            <a:custGeom>
              <a:rect b="b" l="l" r="r" t="t"/>
              <a:pathLst>
                <a:path extrusionOk="0" h="140" w="393">
                  <a:moveTo>
                    <a:pt x="292" y="24"/>
                  </a:moveTo>
                  <a:cubicBezTo>
                    <a:pt x="238" y="0"/>
                    <a:pt x="1" y="68"/>
                    <a:pt x="98" y="115"/>
                  </a:cubicBezTo>
                  <a:cubicBezTo>
                    <a:pt x="153" y="140"/>
                    <a:pt x="392" y="71"/>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8"/>
            <p:cNvSpPr/>
            <p:nvPr/>
          </p:nvSpPr>
          <p:spPr>
            <a:xfrm>
              <a:off x="2198939" y="135639"/>
              <a:ext cx="27626" cy="9966"/>
            </a:xfrm>
            <a:custGeom>
              <a:rect b="b" l="l" r="r" t="t"/>
              <a:pathLst>
                <a:path extrusionOk="0" h="331" w="774">
                  <a:moveTo>
                    <a:pt x="1" y="211"/>
                  </a:moveTo>
                  <a:cubicBezTo>
                    <a:pt x="258" y="328"/>
                    <a:pt x="716" y="331"/>
                    <a:pt x="774" y="122"/>
                  </a:cubicBezTo>
                  <a:cubicBezTo>
                    <a:pt x="517" y="2"/>
                    <a:pt x="54" y="1"/>
                    <a:pt x="1" y="2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
            <p:cNvSpPr/>
            <p:nvPr/>
          </p:nvSpPr>
          <p:spPr>
            <a:xfrm>
              <a:off x="8497014" y="136000"/>
              <a:ext cx="13777" cy="6745"/>
            </a:xfrm>
            <a:custGeom>
              <a:rect b="b" l="l" r="r" t="t"/>
              <a:pathLst>
                <a:path extrusionOk="0" h="224" w="386">
                  <a:moveTo>
                    <a:pt x="386" y="110"/>
                  </a:moveTo>
                  <a:cubicBezTo>
                    <a:pt x="345" y="0"/>
                    <a:pt x="170" y="54"/>
                    <a:pt x="1" y="110"/>
                  </a:cubicBezTo>
                  <a:cubicBezTo>
                    <a:pt x="1" y="201"/>
                    <a:pt x="335" y="224"/>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
            <p:cNvSpPr/>
            <p:nvPr/>
          </p:nvSpPr>
          <p:spPr>
            <a:xfrm>
              <a:off x="7801701" y="136151"/>
              <a:ext cx="6996" cy="6233"/>
            </a:xfrm>
            <a:custGeom>
              <a:rect b="b" l="l" r="r" t="t"/>
              <a:pathLst>
                <a:path extrusionOk="0" h="207" w="196">
                  <a:moveTo>
                    <a:pt x="195" y="105"/>
                  </a:moveTo>
                  <a:cubicBezTo>
                    <a:pt x="195" y="54"/>
                    <a:pt x="37" y="1"/>
                    <a:pt x="1" y="105"/>
                  </a:cubicBezTo>
                  <a:cubicBezTo>
                    <a:pt x="1" y="153"/>
                    <a:pt x="157" y="207"/>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8"/>
            <p:cNvSpPr/>
            <p:nvPr/>
          </p:nvSpPr>
          <p:spPr>
            <a:xfrm>
              <a:off x="4642438" y="136512"/>
              <a:ext cx="13777" cy="5540"/>
            </a:xfrm>
            <a:custGeom>
              <a:rect b="b" l="l" r="r" t="t"/>
              <a:pathLst>
                <a:path extrusionOk="0" h="184"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8"/>
            <p:cNvSpPr/>
            <p:nvPr/>
          </p:nvSpPr>
          <p:spPr>
            <a:xfrm>
              <a:off x="1438203" y="138499"/>
              <a:ext cx="14063" cy="4276"/>
            </a:xfrm>
            <a:custGeom>
              <a:rect b="b" l="l" r="r" t="t"/>
              <a:pathLst>
                <a:path extrusionOk="0" h="142" w="394">
                  <a:moveTo>
                    <a:pt x="295" y="27"/>
                  </a:moveTo>
                  <a:cubicBezTo>
                    <a:pt x="242" y="1"/>
                    <a:pt x="0" y="70"/>
                    <a:pt x="101" y="116"/>
                  </a:cubicBezTo>
                  <a:cubicBezTo>
                    <a:pt x="157" y="142"/>
                    <a:pt x="393" y="73"/>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8"/>
            <p:cNvSpPr/>
            <p:nvPr/>
          </p:nvSpPr>
          <p:spPr>
            <a:xfrm>
              <a:off x="1407258" y="136392"/>
              <a:ext cx="23985" cy="5992"/>
            </a:xfrm>
            <a:custGeom>
              <a:rect b="b" l="l" r="r" t="t"/>
              <a:pathLst>
                <a:path extrusionOk="0" h="199" w="672">
                  <a:moveTo>
                    <a:pt x="580" y="4"/>
                  </a:moveTo>
                  <a:cubicBezTo>
                    <a:pt x="248" y="0"/>
                    <a:pt x="87" y="75"/>
                    <a:pt x="0" y="187"/>
                  </a:cubicBezTo>
                  <a:cubicBezTo>
                    <a:pt x="307" y="178"/>
                    <a:pt x="671" y="199"/>
                    <a:pt x="580" y="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8"/>
            <p:cNvSpPr/>
            <p:nvPr/>
          </p:nvSpPr>
          <p:spPr>
            <a:xfrm>
              <a:off x="226857" y="138499"/>
              <a:ext cx="13991" cy="4276"/>
            </a:xfrm>
            <a:custGeom>
              <a:rect b="b" l="l" r="r" t="t"/>
              <a:pathLst>
                <a:path extrusionOk="0" h="142" w="392">
                  <a:moveTo>
                    <a:pt x="293" y="27"/>
                  </a:moveTo>
                  <a:cubicBezTo>
                    <a:pt x="238" y="1"/>
                    <a:pt x="0" y="70"/>
                    <a:pt x="100" y="116"/>
                  </a:cubicBezTo>
                  <a:cubicBezTo>
                    <a:pt x="150" y="142"/>
                    <a:pt x="392" y="73"/>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
            <p:cNvSpPr/>
            <p:nvPr/>
          </p:nvSpPr>
          <p:spPr>
            <a:xfrm>
              <a:off x="8648419" y="130310"/>
              <a:ext cx="27555" cy="10147"/>
            </a:xfrm>
            <a:custGeom>
              <a:rect b="b" l="l" r="r" t="t"/>
              <a:pathLst>
                <a:path extrusionOk="0" h="337" w="772">
                  <a:moveTo>
                    <a:pt x="771" y="299"/>
                  </a:moveTo>
                  <a:lnTo>
                    <a:pt x="771" y="26"/>
                  </a:lnTo>
                  <a:cubicBezTo>
                    <a:pt x="330" y="0"/>
                    <a:pt x="47" y="47"/>
                    <a:pt x="1" y="208"/>
                  </a:cubicBezTo>
                  <a:cubicBezTo>
                    <a:pt x="258" y="236"/>
                    <a:pt x="366" y="337"/>
                    <a:pt x="771"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8"/>
            <p:cNvSpPr/>
            <p:nvPr/>
          </p:nvSpPr>
          <p:spPr>
            <a:xfrm>
              <a:off x="8022027" y="133441"/>
              <a:ext cx="6889" cy="6203"/>
            </a:xfrm>
            <a:custGeom>
              <a:rect b="b" l="l" r="r" t="t"/>
              <a:pathLst>
                <a:path extrusionOk="0" h="206" w="193">
                  <a:moveTo>
                    <a:pt x="193" y="102"/>
                  </a:moveTo>
                  <a:cubicBezTo>
                    <a:pt x="193" y="53"/>
                    <a:pt x="39" y="1"/>
                    <a:pt x="1" y="102"/>
                  </a:cubicBezTo>
                  <a:cubicBezTo>
                    <a:pt x="1" y="153"/>
                    <a:pt x="156"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8"/>
            <p:cNvSpPr/>
            <p:nvPr/>
          </p:nvSpPr>
          <p:spPr>
            <a:xfrm>
              <a:off x="7719075" y="125583"/>
              <a:ext cx="29946" cy="13760"/>
            </a:xfrm>
            <a:custGeom>
              <a:rect b="b" l="l" r="r" t="t"/>
              <a:pathLst>
                <a:path extrusionOk="0" h="457" w="839">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
            <p:cNvSpPr/>
            <p:nvPr/>
          </p:nvSpPr>
          <p:spPr>
            <a:xfrm>
              <a:off x="7650297" y="130701"/>
              <a:ext cx="7031" cy="6263"/>
            </a:xfrm>
            <a:custGeom>
              <a:rect b="b" l="l" r="r" t="t"/>
              <a:pathLst>
                <a:path extrusionOk="0" h="208" w="197">
                  <a:moveTo>
                    <a:pt x="195" y="103"/>
                  </a:moveTo>
                  <a:cubicBezTo>
                    <a:pt x="196" y="52"/>
                    <a:pt x="40" y="0"/>
                    <a:pt x="0" y="103"/>
                  </a:cubicBezTo>
                  <a:cubicBezTo>
                    <a:pt x="0" y="153"/>
                    <a:pt x="157" y="208"/>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
            <p:cNvSpPr/>
            <p:nvPr/>
          </p:nvSpPr>
          <p:spPr>
            <a:xfrm>
              <a:off x="4329313" y="123746"/>
              <a:ext cx="58857" cy="12797"/>
            </a:xfrm>
            <a:custGeom>
              <a:rect b="b" l="l" r="r" t="t"/>
              <a:pathLst>
                <a:path extrusionOk="0" h="425" w="1649">
                  <a:moveTo>
                    <a:pt x="674" y="424"/>
                  </a:moveTo>
                  <a:cubicBezTo>
                    <a:pt x="1648" y="60"/>
                    <a:pt x="1" y="0"/>
                    <a:pt x="674" y="4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
            <p:cNvSpPr/>
            <p:nvPr/>
          </p:nvSpPr>
          <p:spPr>
            <a:xfrm>
              <a:off x="4669956" y="131093"/>
              <a:ext cx="13777" cy="2770"/>
            </a:xfrm>
            <a:custGeom>
              <a:rect b="b" l="l" r="r" t="t"/>
              <a:pathLst>
                <a:path extrusionOk="0" h="92" w="386">
                  <a:moveTo>
                    <a:pt x="385" y="0"/>
                  </a:moveTo>
                  <a:cubicBezTo>
                    <a:pt x="235" y="20"/>
                    <a:pt x="5" y="1"/>
                    <a:pt x="0" y="92"/>
                  </a:cubicBezTo>
                  <a:cubicBezTo>
                    <a:pt x="149" y="71"/>
                    <a:pt x="379" y="88"/>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
            <p:cNvSpPr/>
            <p:nvPr/>
          </p:nvSpPr>
          <p:spPr>
            <a:xfrm>
              <a:off x="4133115" y="128323"/>
              <a:ext cx="13813" cy="5510"/>
            </a:xfrm>
            <a:custGeom>
              <a:rect b="b" l="l" r="r" t="t"/>
              <a:pathLst>
                <a:path extrusionOk="0" h="183" w="387">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
            <p:cNvSpPr/>
            <p:nvPr/>
          </p:nvSpPr>
          <p:spPr>
            <a:xfrm>
              <a:off x="3114292" y="127991"/>
              <a:ext cx="7031" cy="6142"/>
            </a:xfrm>
            <a:custGeom>
              <a:rect b="b" l="l" r="r" t="t"/>
              <a:pathLst>
                <a:path extrusionOk="0" h="204" w="197">
                  <a:moveTo>
                    <a:pt x="197" y="103"/>
                  </a:moveTo>
                  <a:cubicBezTo>
                    <a:pt x="197" y="52"/>
                    <a:pt x="40" y="0"/>
                    <a:pt x="2" y="103"/>
                  </a:cubicBezTo>
                  <a:cubicBezTo>
                    <a:pt x="1" y="153"/>
                    <a:pt x="159" y="204"/>
                    <a:pt x="197"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
            <p:cNvSpPr/>
            <p:nvPr/>
          </p:nvSpPr>
          <p:spPr>
            <a:xfrm>
              <a:off x="1407294" y="125221"/>
              <a:ext cx="6996" cy="6233"/>
            </a:xfrm>
            <a:custGeom>
              <a:rect b="b" l="l" r="r" t="t"/>
              <a:pathLst>
                <a:path extrusionOk="0" h="207" w="196">
                  <a:moveTo>
                    <a:pt x="194" y="104"/>
                  </a:moveTo>
                  <a:cubicBezTo>
                    <a:pt x="195" y="53"/>
                    <a:pt x="39" y="1"/>
                    <a:pt x="1" y="104"/>
                  </a:cubicBezTo>
                  <a:cubicBezTo>
                    <a:pt x="1" y="155"/>
                    <a:pt x="157"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
            <p:cNvSpPr/>
            <p:nvPr/>
          </p:nvSpPr>
          <p:spPr>
            <a:xfrm>
              <a:off x="8841083" y="116821"/>
              <a:ext cx="27804" cy="18427"/>
            </a:xfrm>
            <a:custGeom>
              <a:rect b="b" l="l" r="r" t="t"/>
              <a:pathLst>
                <a:path extrusionOk="0" h="612" w="779">
                  <a:moveTo>
                    <a:pt x="1" y="291"/>
                  </a:moveTo>
                  <a:cubicBezTo>
                    <a:pt x="779" y="611"/>
                    <a:pt x="456" y="0"/>
                    <a:pt x="1" y="2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8"/>
            <p:cNvSpPr/>
            <p:nvPr/>
          </p:nvSpPr>
          <p:spPr>
            <a:xfrm>
              <a:off x="6562802" y="122481"/>
              <a:ext cx="6924" cy="6263"/>
            </a:xfrm>
            <a:custGeom>
              <a:rect b="b" l="l" r="r" t="t"/>
              <a:pathLst>
                <a:path extrusionOk="0" h="208" w="194">
                  <a:moveTo>
                    <a:pt x="192" y="103"/>
                  </a:moveTo>
                  <a:cubicBezTo>
                    <a:pt x="193" y="54"/>
                    <a:pt x="39" y="0"/>
                    <a:pt x="2" y="103"/>
                  </a:cubicBezTo>
                  <a:cubicBezTo>
                    <a:pt x="0" y="154"/>
                    <a:pt x="157" y="208"/>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8"/>
            <p:cNvSpPr/>
            <p:nvPr/>
          </p:nvSpPr>
          <p:spPr>
            <a:xfrm>
              <a:off x="8810067" y="122090"/>
              <a:ext cx="13991" cy="4276"/>
            </a:xfrm>
            <a:custGeom>
              <a:rect b="b" l="l" r="r" t="t"/>
              <a:pathLst>
                <a:path extrusionOk="0" h="142" w="392">
                  <a:moveTo>
                    <a:pt x="99" y="116"/>
                  </a:moveTo>
                  <a:cubicBezTo>
                    <a:pt x="153" y="141"/>
                    <a:pt x="392" y="72"/>
                    <a:pt x="291" y="25"/>
                  </a:cubicBezTo>
                  <a:cubicBezTo>
                    <a:pt x="238" y="0"/>
                    <a:pt x="0" y="71"/>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8"/>
            <p:cNvSpPr/>
            <p:nvPr/>
          </p:nvSpPr>
          <p:spPr>
            <a:xfrm>
              <a:off x="2243482" y="122090"/>
              <a:ext cx="14134" cy="4306"/>
            </a:xfrm>
            <a:custGeom>
              <a:rect b="b" l="l" r="r" t="t"/>
              <a:pathLst>
                <a:path extrusionOk="0" h="143" w="396">
                  <a:moveTo>
                    <a:pt x="295" y="26"/>
                  </a:moveTo>
                  <a:cubicBezTo>
                    <a:pt x="240" y="0"/>
                    <a:pt x="1" y="71"/>
                    <a:pt x="104" y="118"/>
                  </a:cubicBezTo>
                  <a:cubicBezTo>
                    <a:pt x="156" y="143"/>
                    <a:pt x="395"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8"/>
            <p:cNvSpPr/>
            <p:nvPr/>
          </p:nvSpPr>
          <p:spPr>
            <a:xfrm>
              <a:off x="1166516" y="122873"/>
              <a:ext cx="13777" cy="2770"/>
            </a:xfrm>
            <a:custGeom>
              <a:rect b="b" l="l" r="r" t="t"/>
              <a:pathLst>
                <a:path extrusionOk="0" h="92" w="386">
                  <a:moveTo>
                    <a:pt x="386" y="0"/>
                  </a:moveTo>
                  <a:cubicBezTo>
                    <a:pt x="236" y="21"/>
                    <a:pt x="5" y="2"/>
                    <a:pt x="1" y="92"/>
                  </a:cubicBezTo>
                  <a:cubicBezTo>
                    <a:pt x="151" y="71"/>
                    <a:pt x="379" y="89"/>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8"/>
            <p:cNvSpPr/>
            <p:nvPr/>
          </p:nvSpPr>
          <p:spPr>
            <a:xfrm>
              <a:off x="853106" y="122090"/>
              <a:ext cx="14027" cy="4276"/>
            </a:xfrm>
            <a:custGeom>
              <a:rect b="b" l="l" r="r" t="t"/>
              <a:pathLst>
                <a:path extrusionOk="0" h="142" w="393">
                  <a:moveTo>
                    <a:pt x="102" y="116"/>
                  </a:moveTo>
                  <a:cubicBezTo>
                    <a:pt x="155" y="141"/>
                    <a:pt x="392" y="72"/>
                    <a:pt x="292" y="25"/>
                  </a:cubicBezTo>
                  <a:cubicBezTo>
                    <a:pt x="242" y="0"/>
                    <a:pt x="1" y="71"/>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
            <p:cNvSpPr/>
            <p:nvPr/>
          </p:nvSpPr>
          <p:spPr>
            <a:xfrm>
              <a:off x="8944269" y="114503"/>
              <a:ext cx="23914" cy="5992"/>
            </a:xfrm>
            <a:custGeom>
              <a:rect b="b" l="l" r="r" t="t"/>
              <a:pathLst>
                <a:path extrusionOk="0" h="199" w="670">
                  <a:moveTo>
                    <a:pt x="582" y="6"/>
                  </a:moveTo>
                  <a:cubicBezTo>
                    <a:pt x="249" y="0"/>
                    <a:pt x="87" y="76"/>
                    <a:pt x="1" y="187"/>
                  </a:cubicBezTo>
                  <a:cubicBezTo>
                    <a:pt x="304" y="179"/>
                    <a:pt x="669" y="199"/>
                    <a:pt x="582"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
            <p:cNvSpPr/>
            <p:nvPr/>
          </p:nvSpPr>
          <p:spPr>
            <a:xfrm>
              <a:off x="8824166" y="114352"/>
              <a:ext cx="23914" cy="5781"/>
            </a:xfrm>
            <a:custGeom>
              <a:rect b="b" l="l" r="r" t="t"/>
              <a:pathLst>
                <a:path extrusionOk="0" h="192" w="670">
                  <a:moveTo>
                    <a:pt x="475" y="192"/>
                  </a:moveTo>
                  <a:cubicBezTo>
                    <a:pt x="475" y="101"/>
                    <a:pt x="633" y="85"/>
                    <a:pt x="669" y="11"/>
                  </a:cubicBezTo>
                  <a:cubicBezTo>
                    <a:pt x="365" y="21"/>
                    <a:pt x="1" y="0"/>
                    <a:pt x="91"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8"/>
            <p:cNvSpPr/>
            <p:nvPr/>
          </p:nvSpPr>
          <p:spPr>
            <a:xfrm>
              <a:off x="2949146" y="109234"/>
              <a:ext cx="13813" cy="10900"/>
            </a:xfrm>
            <a:custGeom>
              <a:rect b="b" l="l" r="r" t="t"/>
              <a:pathLst>
                <a:path extrusionOk="0" h="362" w="387">
                  <a:moveTo>
                    <a:pt x="387" y="0"/>
                  </a:moveTo>
                  <a:lnTo>
                    <a:pt x="0" y="0"/>
                  </a:lnTo>
                  <a:lnTo>
                    <a:pt x="0" y="362"/>
                  </a:lnTo>
                  <a:lnTo>
                    <a:pt x="387" y="36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8"/>
            <p:cNvSpPr/>
            <p:nvPr/>
          </p:nvSpPr>
          <p:spPr>
            <a:xfrm>
              <a:off x="6793264" y="113901"/>
              <a:ext cx="14027" cy="4276"/>
            </a:xfrm>
            <a:custGeom>
              <a:rect b="b" l="l" r="r" t="t"/>
              <a:pathLst>
                <a:path extrusionOk="0" h="142" w="393">
                  <a:moveTo>
                    <a:pt x="293" y="26"/>
                  </a:moveTo>
                  <a:cubicBezTo>
                    <a:pt x="240" y="1"/>
                    <a:pt x="1" y="70"/>
                    <a:pt x="97" y="117"/>
                  </a:cubicBezTo>
                  <a:cubicBezTo>
                    <a:pt x="155" y="142"/>
                    <a:pt x="392" y="71"/>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
            <p:cNvSpPr/>
            <p:nvPr/>
          </p:nvSpPr>
          <p:spPr>
            <a:xfrm>
              <a:off x="8276688" y="111913"/>
              <a:ext cx="13777" cy="2770"/>
            </a:xfrm>
            <a:custGeom>
              <a:rect b="b" l="l" r="r" t="t"/>
              <a:pathLst>
                <a:path extrusionOk="0" h="92" w="386">
                  <a:moveTo>
                    <a:pt x="386" y="0"/>
                  </a:moveTo>
                  <a:cubicBezTo>
                    <a:pt x="237" y="22"/>
                    <a:pt x="7" y="4"/>
                    <a:pt x="1" y="92"/>
                  </a:cubicBezTo>
                  <a:cubicBezTo>
                    <a:pt x="150" y="71"/>
                    <a:pt x="383" y="90"/>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8"/>
            <p:cNvSpPr/>
            <p:nvPr/>
          </p:nvSpPr>
          <p:spPr>
            <a:xfrm>
              <a:off x="6576615" y="111462"/>
              <a:ext cx="20595" cy="3704"/>
            </a:xfrm>
            <a:custGeom>
              <a:rect b="b" l="l" r="r" t="t"/>
              <a:pathLst>
                <a:path extrusionOk="0" h="123" w="577">
                  <a:moveTo>
                    <a:pt x="577" y="15"/>
                  </a:moveTo>
                  <a:cubicBezTo>
                    <a:pt x="351" y="28"/>
                    <a:pt x="28" y="1"/>
                    <a:pt x="1" y="107"/>
                  </a:cubicBezTo>
                  <a:cubicBezTo>
                    <a:pt x="227" y="92"/>
                    <a:pt x="547" y="122"/>
                    <a:pt x="577"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8"/>
            <p:cNvSpPr/>
            <p:nvPr/>
          </p:nvSpPr>
          <p:spPr>
            <a:xfrm>
              <a:off x="8896156" y="106133"/>
              <a:ext cx="6924" cy="6203"/>
            </a:xfrm>
            <a:custGeom>
              <a:rect b="b" l="l" r="r" t="t"/>
              <a:pathLst>
                <a:path extrusionOk="0" h="206" w="194">
                  <a:moveTo>
                    <a:pt x="194" y="103"/>
                  </a:moveTo>
                  <a:cubicBezTo>
                    <a:pt x="194" y="53"/>
                    <a:pt x="38" y="0"/>
                    <a:pt x="0" y="103"/>
                  </a:cubicBezTo>
                  <a:cubicBezTo>
                    <a:pt x="0" y="153"/>
                    <a:pt x="156" y="205"/>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
            <p:cNvSpPr/>
            <p:nvPr/>
          </p:nvSpPr>
          <p:spPr>
            <a:xfrm>
              <a:off x="8743823" y="106404"/>
              <a:ext cx="21558" cy="6504"/>
            </a:xfrm>
            <a:custGeom>
              <a:rect b="b" l="l" r="r" t="t"/>
              <a:pathLst>
                <a:path extrusionOk="0" h="216" w="604">
                  <a:moveTo>
                    <a:pt x="603" y="183"/>
                  </a:moveTo>
                  <a:lnTo>
                    <a:pt x="603" y="0"/>
                  </a:lnTo>
                  <a:lnTo>
                    <a:pt x="26" y="0"/>
                  </a:lnTo>
                  <a:cubicBezTo>
                    <a:pt x="0" y="166"/>
                    <a:pt x="219" y="216"/>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
            <p:cNvSpPr/>
            <p:nvPr/>
          </p:nvSpPr>
          <p:spPr>
            <a:xfrm>
              <a:off x="1453300" y="93367"/>
              <a:ext cx="37049" cy="15898"/>
            </a:xfrm>
            <a:custGeom>
              <a:rect b="b" l="l" r="r" t="t"/>
              <a:pathLst>
                <a:path extrusionOk="0" h="528" w="1038">
                  <a:moveTo>
                    <a:pt x="835" y="527"/>
                  </a:moveTo>
                  <a:cubicBezTo>
                    <a:pt x="1038" y="0"/>
                    <a:pt x="0" y="487"/>
                    <a:pt x="835" y="5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8"/>
            <p:cNvSpPr/>
            <p:nvPr/>
          </p:nvSpPr>
          <p:spPr>
            <a:xfrm>
              <a:off x="8214763" y="95504"/>
              <a:ext cx="30017" cy="11020"/>
            </a:xfrm>
            <a:custGeom>
              <a:rect b="b" l="l" r="r" t="t"/>
              <a:pathLst>
                <a:path extrusionOk="0" h="366" w="841">
                  <a:moveTo>
                    <a:pt x="578" y="1"/>
                  </a:moveTo>
                  <a:cubicBezTo>
                    <a:pt x="748" y="293"/>
                    <a:pt x="79" y="188"/>
                    <a:pt x="1" y="365"/>
                  </a:cubicBezTo>
                  <a:lnTo>
                    <a:pt x="771" y="365"/>
                  </a:lnTo>
                  <a:cubicBezTo>
                    <a:pt x="738" y="229"/>
                    <a:pt x="840" y="30"/>
                    <a:pt x="5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8"/>
            <p:cNvSpPr/>
            <p:nvPr/>
          </p:nvSpPr>
          <p:spPr>
            <a:xfrm>
              <a:off x="6590249" y="103724"/>
              <a:ext cx="13849" cy="2710"/>
            </a:xfrm>
            <a:custGeom>
              <a:rect b="b" l="l" r="r" t="t"/>
              <a:pathLst>
                <a:path extrusionOk="0" h="90" w="388">
                  <a:moveTo>
                    <a:pt x="388" y="1"/>
                  </a:moveTo>
                  <a:cubicBezTo>
                    <a:pt x="239" y="20"/>
                    <a:pt x="8" y="3"/>
                    <a:pt x="0" y="89"/>
                  </a:cubicBezTo>
                  <a:cubicBezTo>
                    <a:pt x="153" y="70"/>
                    <a:pt x="384" y="88"/>
                    <a:pt x="3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8"/>
            <p:cNvSpPr/>
            <p:nvPr/>
          </p:nvSpPr>
          <p:spPr>
            <a:xfrm>
              <a:off x="5127490" y="102971"/>
              <a:ext cx="14099" cy="4336"/>
            </a:xfrm>
            <a:custGeom>
              <a:rect b="b" l="l" r="r" t="t"/>
              <a:pathLst>
                <a:path extrusionOk="0" h="144" w="395">
                  <a:moveTo>
                    <a:pt x="294" y="26"/>
                  </a:moveTo>
                  <a:cubicBezTo>
                    <a:pt x="241" y="1"/>
                    <a:pt x="1" y="69"/>
                    <a:pt x="103" y="114"/>
                  </a:cubicBezTo>
                  <a:cubicBezTo>
                    <a:pt x="156" y="143"/>
                    <a:pt x="395"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8"/>
            <p:cNvSpPr/>
            <p:nvPr/>
          </p:nvSpPr>
          <p:spPr>
            <a:xfrm>
              <a:off x="2191979" y="98274"/>
              <a:ext cx="22665" cy="8250"/>
            </a:xfrm>
            <a:custGeom>
              <a:rect b="b" l="l" r="r" t="t"/>
              <a:pathLst>
                <a:path extrusionOk="0" h="274" w="635">
                  <a:moveTo>
                    <a:pt x="1" y="273"/>
                  </a:moveTo>
                  <a:lnTo>
                    <a:pt x="385" y="273"/>
                  </a:lnTo>
                  <a:cubicBezTo>
                    <a:pt x="400" y="157"/>
                    <a:pt x="635" y="146"/>
                    <a:pt x="578" y="0"/>
                  </a:cubicBezTo>
                  <a:lnTo>
                    <a:pt x="0" y="0"/>
                  </a:lnTo>
                  <a:cubicBezTo>
                    <a:pt x="1" y="92"/>
                    <a:pt x="1" y="182"/>
                    <a:pt x="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8"/>
            <p:cNvSpPr/>
            <p:nvPr/>
          </p:nvSpPr>
          <p:spPr>
            <a:xfrm>
              <a:off x="8803072" y="100231"/>
              <a:ext cx="14099" cy="4246"/>
            </a:xfrm>
            <a:custGeom>
              <a:rect b="b" l="l" r="r" t="t"/>
              <a:pathLst>
                <a:path extrusionOk="0" h="141" w="395">
                  <a:moveTo>
                    <a:pt x="102" y="117"/>
                  </a:moveTo>
                  <a:cubicBezTo>
                    <a:pt x="157" y="140"/>
                    <a:pt x="395" y="72"/>
                    <a:pt x="295" y="25"/>
                  </a:cubicBezTo>
                  <a:cubicBezTo>
                    <a:pt x="242" y="0"/>
                    <a:pt x="0" y="71"/>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8"/>
            <p:cNvSpPr/>
            <p:nvPr/>
          </p:nvSpPr>
          <p:spPr>
            <a:xfrm>
              <a:off x="6934854" y="91259"/>
              <a:ext cx="20309" cy="13550"/>
            </a:xfrm>
            <a:custGeom>
              <a:rect b="b" l="l" r="r" t="t"/>
              <a:pathLst>
                <a:path extrusionOk="0" h="450" w="569">
                  <a:moveTo>
                    <a:pt x="375" y="415"/>
                  </a:moveTo>
                  <a:cubicBezTo>
                    <a:pt x="387" y="359"/>
                    <a:pt x="405" y="306"/>
                    <a:pt x="569" y="323"/>
                  </a:cubicBezTo>
                  <a:lnTo>
                    <a:pt x="569" y="142"/>
                  </a:lnTo>
                  <a:cubicBezTo>
                    <a:pt x="95" y="1"/>
                    <a:pt x="1" y="450"/>
                    <a:pt x="375" y="4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
            <p:cNvSpPr/>
            <p:nvPr/>
          </p:nvSpPr>
          <p:spPr>
            <a:xfrm>
              <a:off x="6136034" y="98124"/>
              <a:ext cx="23950" cy="5992"/>
            </a:xfrm>
            <a:custGeom>
              <a:rect b="b" l="l" r="r" t="t"/>
              <a:pathLst>
                <a:path extrusionOk="0" h="199" w="671">
                  <a:moveTo>
                    <a:pt x="579" y="5"/>
                  </a:moveTo>
                  <a:cubicBezTo>
                    <a:pt x="248" y="0"/>
                    <a:pt x="83" y="76"/>
                    <a:pt x="0" y="187"/>
                  </a:cubicBezTo>
                  <a:cubicBezTo>
                    <a:pt x="303" y="178"/>
                    <a:pt x="670" y="198"/>
                    <a:pt x="579" y="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8"/>
            <p:cNvSpPr/>
            <p:nvPr/>
          </p:nvSpPr>
          <p:spPr>
            <a:xfrm>
              <a:off x="7863662" y="90055"/>
              <a:ext cx="33587" cy="17313"/>
            </a:xfrm>
            <a:custGeom>
              <a:rect b="b" l="l" r="r" t="t"/>
              <a:pathLst>
                <a:path extrusionOk="0" h="575" w="941">
                  <a:moveTo>
                    <a:pt x="1" y="92"/>
                  </a:moveTo>
                  <a:lnTo>
                    <a:pt x="1" y="275"/>
                  </a:lnTo>
                  <a:cubicBezTo>
                    <a:pt x="357" y="575"/>
                    <a:pt x="941" y="0"/>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8"/>
            <p:cNvSpPr/>
            <p:nvPr/>
          </p:nvSpPr>
          <p:spPr>
            <a:xfrm>
              <a:off x="6552344" y="97491"/>
              <a:ext cx="14063" cy="4306"/>
            </a:xfrm>
            <a:custGeom>
              <a:rect b="b" l="l" r="r" t="t"/>
              <a:pathLst>
                <a:path extrusionOk="0" h="143" w="394">
                  <a:moveTo>
                    <a:pt x="293" y="26"/>
                  </a:moveTo>
                  <a:cubicBezTo>
                    <a:pt x="238" y="0"/>
                    <a:pt x="1" y="71"/>
                    <a:pt x="100" y="116"/>
                  </a:cubicBezTo>
                  <a:cubicBezTo>
                    <a:pt x="154" y="142"/>
                    <a:pt x="394"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
            <p:cNvSpPr/>
            <p:nvPr/>
          </p:nvSpPr>
          <p:spPr>
            <a:xfrm>
              <a:off x="4370609" y="79005"/>
              <a:ext cx="37763" cy="26828"/>
            </a:xfrm>
            <a:custGeom>
              <a:rect b="b" l="l" r="r" t="t"/>
              <a:pathLst>
                <a:path extrusionOk="0" h="891" w="1058">
                  <a:moveTo>
                    <a:pt x="1058" y="549"/>
                  </a:moveTo>
                  <a:lnTo>
                    <a:pt x="1058" y="367"/>
                  </a:lnTo>
                  <a:cubicBezTo>
                    <a:pt x="280" y="1"/>
                    <a:pt x="0" y="891"/>
                    <a:pt x="1058"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
            <p:cNvSpPr/>
            <p:nvPr/>
          </p:nvSpPr>
          <p:spPr>
            <a:xfrm>
              <a:off x="9080076" y="87315"/>
              <a:ext cx="22700" cy="8220"/>
            </a:xfrm>
            <a:custGeom>
              <a:rect b="b" l="l" r="r" t="t"/>
              <a:pathLst>
                <a:path extrusionOk="0" h="273" w="636">
                  <a:moveTo>
                    <a:pt x="634" y="0"/>
                  </a:moveTo>
                  <a:lnTo>
                    <a:pt x="249" y="0"/>
                  </a:lnTo>
                  <a:cubicBezTo>
                    <a:pt x="236" y="116"/>
                    <a:pt x="1" y="125"/>
                    <a:pt x="54" y="273"/>
                  </a:cubicBezTo>
                  <a:lnTo>
                    <a:pt x="635" y="273"/>
                  </a:lnTo>
                  <a:cubicBezTo>
                    <a:pt x="634" y="183"/>
                    <a:pt x="634" y="91"/>
                    <a:pt x="6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
            <p:cNvSpPr/>
            <p:nvPr/>
          </p:nvSpPr>
          <p:spPr>
            <a:xfrm>
              <a:off x="72026" y="89693"/>
              <a:ext cx="6924" cy="6233"/>
            </a:xfrm>
            <a:custGeom>
              <a:rect b="b" l="l" r="r" t="t"/>
              <a:pathLst>
                <a:path extrusionOk="0" h="207" w="194">
                  <a:moveTo>
                    <a:pt x="194" y="104"/>
                  </a:moveTo>
                  <a:cubicBezTo>
                    <a:pt x="194" y="53"/>
                    <a:pt x="39" y="1"/>
                    <a:pt x="1" y="104"/>
                  </a:cubicBezTo>
                  <a:cubicBezTo>
                    <a:pt x="1" y="152"/>
                    <a:pt x="157"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8"/>
            <p:cNvSpPr/>
            <p:nvPr/>
          </p:nvSpPr>
          <p:spPr>
            <a:xfrm>
              <a:off x="8724086" y="86953"/>
              <a:ext cx="6960" cy="6233"/>
            </a:xfrm>
            <a:custGeom>
              <a:rect b="b" l="l" r="r" t="t"/>
              <a:pathLst>
                <a:path extrusionOk="0" h="207" w="195">
                  <a:moveTo>
                    <a:pt x="193" y="103"/>
                  </a:moveTo>
                  <a:cubicBezTo>
                    <a:pt x="194" y="53"/>
                    <a:pt x="37" y="0"/>
                    <a:pt x="1" y="103"/>
                  </a:cubicBezTo>
                  <a:cubicBezTo>
                    <a:pt x="1" y="154"/>
                    <a:pt x="159" y="207"/>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8"/>
            <p:cNvSpPr/>
            <p:nvPr/>
          </p:nvSpPr>
          <p:spPr>
            <a:xfrm>
              <a:off x="8373378" y="79125"/>
              <a:ext cx="39583" cy="16801"/>
            </a:xfrm>
            <a:custGeom>
              <a:rect b="b" l="l" r="r" t="t"/>
              <a:pathLst>
                <a:path extrusionOk="0" h="558" w="1109">
                  <a:moveTo>
                    <a:pt x="954" y="455"/>
                  </a:moveTo>
                  <a:cubicBezTo>
                    <a:pt x="1109" y="142"/>
                    <a:pt x="776" y="57"/>
                    <a:pt x="378" y="1"/>
                  </a:cubicBezTo>
                  <a:cubicBezTo>
                    <a:pt x="0" y="174"/>
                    <a:pt x="175" y="558"/>
                    <a:pt x="954"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8"/>
            <p:cNvSpPr/>
            <p:nvPr/>
          </p:nvSpPr>
          <p:spPr>
            <a:xfrm>
              <a:off x="5719368" y="89302"/>
              <a:ext cx="14170" cy="4276"/>
            </a:xfrm>
            <a:custGeom>
              <a:rect b="b" l="l" r="r" t="t"/>
              <a:pathLst>
                <a:path extrusionOk="0" h="142" w="397">
                  <a:moveTo>
                    <a:pt x="294" y="25"/>
                  </a:moveTo>
                  <a:cubicBezTo>
                    <a:pt x="242" y="1"/>
                    <a:pt x="1" y="70"/>
                    <a:pt x="104" y="115"/>
                  </a:cubicBezTo>
                  <a:cubicBezTo>
                    <a:pt x="157" y="142"/>
                    <a:pt x="396"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8"/>
            <p:cNvSpPr/>
            <p:nvPr/>
          </p:nvSpPr>
          <p:spPr>
            <a:xfrm>
              <a:off x="749886" y="89302"/>
              <a:ext cx="14027" cy="4276"/>
            </a:xfrm>
            <a:custGeom>
              <a:rect b="b" l="l" r="r" t="t"/>
              <a:pathLst>
                <a:path extrusionOk="0" h="142" w="393">
                  <a:moveTo>
                    <a:pt x="294" y="25"/>
                  </a:moveTo>
                  <a:cubicBezTo>
                    <a:pt x="240" y="1"/>
                    <a:pt x="0" y="70"/>
                    <a:pt x="98" y="115"/>
                  </a:cubicBezTo>
                  <a:cubicBezTo>
                    <a:pt x="155" y="142"/>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
            <p:cNvSpPr/>
            <p:nvPr/>
          </p:nvSpPr>
          <p:spPr>
            <a:xfrm>
              <a:off x="8799859" y="87315"/>
              <a:ext cx="13777" cy="2770"/>
            </a:xfrm>
            <a:custGeom>
              <a:rect b="b" l="l" r="r" t="t"/>
              <a:pathLst>
                <a:path extrusionOk="0" h="92" w="386">
                  <a:moveTo>
                    <a:pt x="385" y="0"/>
                  </a:moveTo>
                  <a:cubicBezTo>
                    <a:pt x="235" y="21"/>
                    <a:pt x="3" y="1"/>
                    <a:pt x="0" y="91"/>
                  </a:cubicBezTo>
                  <a:cubicBezTo>
                    <a:pt x="149" y="72"/>
                    <a:pt x="379"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
            <p:cNvSpPr/>
            <p:nvPr/>
          </p:nvSpPr>
          <p:spPr>
            <a:xfrm>
              <a:off x="6459581" y="65606"/>
              <a:ext cx="52754" cy="24479"/>
            </a:xfrm>
            <a:custGeom>
              <a:rect b="b" l="l" r="r" t="t"/>
              <a:pathLst>
                <a:path extrusionOk="0" h="813" w="1478">
                  <a:moveTo>
                    <a:pt x="1" y="812"/>
                  </a:moveTo>
                  <a:cubicBezTo>
                    <a:pt x="1477" y="679"/>
                    <a:pt x="31" y="0"/>
                    <a:pt x="1" y="8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8"/>
            <p:cNvSpPr/>
            <p:nvPr/>
          </p:nvSpPr>
          <p:spPr>
            <a:xfrm>
              <a:off x="729291" y="86562"/>
              <a:ext cx="13991" cy="4306"/>
            </a:xfrm>
            <a:custGeom>
              <a:rect b="b" l="l" r="r" t="t"/>
              <a:pathLst>
                <a:path extrusionOk="0" h="143" w="392">
                  <a:moveTo>
                    <a:pt x="291" y="25"/>
                  </a:moveTo>
                  <a:cubicBezTo>
                    <a:pt x="242" y="0"/>
                    <a:pt x="0" y="69"/>
                    <a:pt x="99" y="116"/>
                  </a:cubicBezTo>
                  <a:cubicBezTo>
                    <a:pt x="153" y="143"/>
                    <a:pt x="392"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
            <p:cNvSpPr/>
            <p:nvPr/>
          </p:nvSpPr>
          <p:spPr>
            <a:xfrm>
              <a:off x="3272656" y="78764"/>
              <a:ext cx="7031" cy="6203"/>
            </a:xfrm>
            <a:custGeom>
              <a:rect b="b" l="l" r="r" t="t"/>
              <a:pathLst>
                <a:path extrusionOk="0" h="206" w="197">
                  <a:moveTo>
                    <a:pt x="195" y="101"/>
                  </a:moveTo>
                  <a:cubicBezTo>
                    <a:pt x="197" y="53"/>
                    <a:pt x="40" y="1"/>
                    <a:pt x="2" y="101"/>
                  </a:cubicBezTo>
                  <a:cubicBezTo>
                    <a:pt x="1" y="154"/>
                    <a:pt x="159" y="206"/>
                    <a:pt x="195"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
            <p:cNvSpPr/>
            <p:nvPr/>
          </p:nvSpPr>
          <p:spPr>
            <a:xfrm>
              <a:off x="7017123" y="73615"/>
              <a:ext cx="22558" cy="8220"/>
            </a:xfrm>
            <a:custGeom>
              <a:rect b="b" l="l" r="r" t="t"/>
              <a:pathLst>
                <a:path extrusionOk="0" h="273" w="632">
                  <a:moveTo>
                    <a:pt x="577" y="1"/>
                  </a:moveTo>
                  <a:lnTo>
                    <a:pt x="1" y="1"/>
                  </a:lnTo>
                  <a:lnTo>
                    <a:pt x="1" y="272"/>
                  </a:lnTo>
                  <a:lnTo>
                    <a:pt x="386" y="272"/>
                  </a:lnTo>
                  <a:cubicBezTo>
                    <a:pt x="396" y="159"/>
                    <a:pt x="631" y="148"/>
                    <a:pt x="5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
            <p:cNvSpPr/>
            <p:nvPr/>
          </p:nvSpPr>
          <p:spPr>
            <a:xfrm>
              <a:off x="6700465" y="73676"/>
              <a:ext cx="20666" cy="8190"/>
            </a:xfrm>
            <a:custGeom>
              <a:rect b="b" l="l" r="r" t="t"/>
              <a:pathLst>
                <a:path extrusionOk="0" h="272" w="579">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
            <p:cNvSpPr/>
            <p:nvPr/>
          </p:nvSpPr>
          <p:spPr>
            <a:xfrm>
              <a:off x="3668300" y="78372"/>
              <a:ext cx="14099" cy="4246"/>
            </a:xfrm>
            <a:custGeom>
              <a:rect b="b" l="l" r="r" t="t"/>
              <a:pathLst>
                <a:path extrusionOk="0" h="141" w="395">
                  <a:moveTo>
                    <a:pt x="293" y="27"/>
                  </a:moveTo>
                  <a:cubicBezTo>
                    <a:pt x="240" y="1"/>
                    <a:pt x="1" y="70"/>
                    <a:pt x="102" y="116"/>
                  </a:cubicBezTo>
                  <a:cubicBezTo>
                    <a:pt x="153" y="140"/>
                    <a:pt x="395" y="71"/>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8"/>
            <p:cNvSpPr/>
            <p:nvPr/>
          </p:nvSpPr>
          <p:spPr>
            <a:xfrm>
              <a:off x="2267753" y="76054"/>
              <a:ext cx="6996" cy="6203"/>
            </a:xfrm>
            <a:custGeom>
              <a:rect b="b" l="l" r="r" t="t"/>
              <a:pathLst>
                <a:path extrusionOk="0" h="206" w="196">
                  <a:moveTo>
                    <a:pt x="194" y="104"/>
                  </a:moveTo>
                  <a:cubicBezTo>
                    <a:pt x="195" y="53"/>
                    <a:pt x="39" y="1"/>
                    <a:pt x="2" y="104"/>
                  </a:cubicBezTo>
                  <a:cubicBezTo>
                    <a:pt x="1" y="152"/>
                    <a:pt x="156" y="206"/>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8"/>
            <p:cNvSpPr/>
            <p:nvPr/>
          </p:nvSpPr>
          <p:spPr>
            <a:xfrm>
              <a:off x="8169898" y="75663"/>
              <a:ext cx="14027" cy="4246"/>
            </a:xfrm>
            <a:custGeom>
              <a:rect b="b" l="l" r="r" t="t"/>
              <a:pathLst>
                <a:path extrusionOk="0" h="141" w="393">
                  <a:moveTo>
                    <a:pt x="295" y="25"/>
                  </a:moveTo>
                  <a:cubicBezTo>
                    <a:pt x="240" y="1"/>
                    <a:pt x="1" y="69"/>
                    <a:pt x="101" y="117"/>
                  </a:cubicBezTo>
                  <a:cubicBezTo>
                    <a:pt x="154" y="140"/>
                    <a:pt x="392"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8"/>
            <p:cNvSpPr/>
            <p:nvPr/>
          </p:nvSpPr>
          <p:spPr>
            <a:xfrm>
              <a:off x="330042" y="75663"/>
              <a:ext cx="14027" cy="4246"/>
            </a:xfrm>
            <a:custGeom>
              <a:rect b="b" l="l" r="r" t="t"/>
              <a:pathLst>
                <a:path extrusionOk="0" h="141" w="393">
                  <a:moveTo>
                    <a:pt x="294" y="25"/>
                  </a:moveTo>
                  <a:cubicBezTo>
                    <a:pt x="241" y="1"/>
                    <a:pt x="1" y="69"/>
                    <a:pt x="100" y="117"/>
                  </a:cubicBezTo>
                  <a:cubicBezTo>
                    <a:pt x="153" y="140"/>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8"/>
            <p:cNvSpPr/>
            <p:nvPr/>
          </p:nvSpPr>
          <p:spPr>
            <a:xfrm>
              <a:off x="6855189" y="72923"/>
              <a:ext cx="14027" cy="4215"/>
            </a:xfrm>
            <a:custGeom>
              <a:rect b="b" l="l" r="r" t="t"/>
              <a:pathLst>
                <a:path extrusionOk="0" h="140" w="393">
                  <a:moveTo>
                    <a:pt x="294" y="24"/>
                  </a:moveTo>
                  <a:cubicBezTo>
                    <a:pt x="241" y="0"/>
                    <a:pt x="1" y="68"/>
                    <a:pt x="101" y="115"/>
                  </a:cubicBezTo>
                  <a:cubicBezTo>
                    <a:pt x="153" y="140"/>
                    <a:pt x="392"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8"/>
            <p:cNvSpPr/>
            <p:nvPr/>
          </p:nvSpPr>
          <p:spPr>
            <a:xfrm>
              <a:off x="6593925" y="67804"/>
              <a:ext cx="23914" cy="5841"/>
            </a:xfrm>
            <a:custGeom>
              <a:rect b="b" l="l" r="r" t="t"/>
              <a:pathLst>
                <a:path extrusionOk="0" h="194" w="670">
                  <a:moveTo>
                    <a:pt x="477" y="194"/>
                  </a:moveTo>
                  <a:cubicBezTo>
                    <a:pt x="477" y="104"/>
                    <a:pt x="633" y="87"/>
                    <a:pt x="670" y="12"/>
                  </a:cubicBezTo>
                  <a:cubicBezTo>
                    <a:pt x="370" y="20"/>
                    <a:pt x="0" y="1"/>
                    <a:pt x="92"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8"/>
            <p:cNvSpPr/>
            <p:nvPr/>
          </p:nvSpPr>
          <p:spPr>
            <a:xfrm>
              <a:off x="6080926" y="65095"/>
              <a:ext cx="6996" cy="6233"/>
            </a:xfrm>
            <a:custGeom>
              <a:rect b="b" l="l" r="r" t="t"/>
              <a:pathLst>
                <a:path extrusionOk="0" h="207" w="196">
                  <a:moveTo>
                    <a:pt x="195" y="104"/>
                  </a:moveTo>
                  <a:cubicBezTo>
                    <a:pt x="196" y="54"/>
                    <a:pt x="39" y="1"/>
                    <a:pt x="4" y="104"/>
                  </a:cubicBezTo>
                  <a:cubicBezTo>
                    <a:pt x="0" y="153"/>
                    <a:pt x="157"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8"/>
            <p:cNvSpPr/>
            <p:nvPr/>
          </p:nvSpPr>
          <p:spPr>
            <a:xfrm>
              <a:off x="5578492" y="62746"/>
              <a:ext cx="13777" cy="5480"/>
            </a:xfrm>
            <a:custGeom>
              <a:rect b="b" l="l" r="r" t="t"/>
              <a:pathLst>
                <a:path extrusionOk="0" h="182" w="386">
                  <a:moveTo>
                    <a:pt x="386" y="0"/>
                  </a:moveTo>
                  <a:lnTo>
                    <a:pt x="0" y="0"/>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8"/>
            <p:cNvSpPr/>
            <p:nvPr/>
          </p:nvSpPr>
          <p:spPr>
            <a:xfrm>
              <a:off x="2188517" y="64703"/>
              <a:ext cx="13956" cy="4276"/>
            </a:xfrm>
            <a:custGeom>
              <a:rect b="b" l="l" r="r" t="t"/>
              <a:pathLst>
                <a:path extrusionOk="0" h="142" w="391">
                  <a:moveTo>
                    <a:pt x="98" y="117"/>
                  </a:moveTo>
                  <a:cubicBezTo>
                    <a:pt x="152" y="141"/>
                    <a:pt x="391" y="74"/>
                    <a:pt x="290" y="27"/>
                  </a:cubicBezTo>
                  <a:cubicBezTo>
                    <a:pt x="238" y="0"/>
                    <a:pt x="1" y="68"/>
                    <a:pt x="98"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8"/>
            <p:cNvSpPr/>
            <p:nvPr/>
          </p:nvSpPr>
          <p:spPr>
            <a:xfrm>
              <a:off x="614899" y="59976"/>
              <a:ext cx="21594" cy="6444"/>
            </a:xfrm>
            <a:custGeom>
              <a:rect b="b" l="l" r="r" t="t"/>
              <a:pathLst>
                <a:path extrusionOk="0" h="214" w="605">
                  <a:moveTo>
                    <a:pt x="605" y="182"/>
                  </a:moveTo>
                  <a:lnTo>
                    <a:pt x="605" y="1"/>
                  </a:lnTo>
                  <a:lnTo>
                    <a:pt x="27" y="1"/>
                  </a:lnTo>
                  <a:cubicBezTo>
                    <a:pt x="0" y="164"/>
                    <a:pt x="217" y="214"/>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8"/>
            <p:cNvSpPr/>
            <p:nvPr/>
          </p:nvSpPr>
          <p:spPr>
            <a:xfrm>
              <a:off x="5279002" y="56484"/>
              <a:ext cx="13920" cy="4276"/>
            </a:xfrm>
            <a:custGeom>
              <a:rect b="b" l="l" r="r" t="t"/>
              <a:pathLst>
                <a:path extrusionOk="0" h="142" w="390">
                  <a:moveTo>
                    <a:pt x="291" y="25"/>
                  </a:moveTo>
                  <a:cubicBezTo>
                    <a:pt x="238" y="1"/>
                    <a:pt x="1" y="70"/>
                    <a:pt x="100" y="117"/>
                  </a:cubicBezTo>
                  <a:cubicBezTo>
                    <a:pt x="152" y="142"/>
                    <a:pt x="390"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8"/>
            <p:cNvSpPr/>
            <p:nvPr/>
          </p:nvSpPr>
          <p:spPr>
            <a:xfrm>
              <a:off x="2031009" y="51937"/>
              <a:ext cx="34086" cy="8822"/>
            </a:xfrm>
            <a:custGeom>
              <a:rect b="b" l="l" r="r" t="t"/>
              <a:pathLst>
                <a:path extrusionOk="0" h="293" w="955">
                  <a:moveTo>
                    <a:pt x="76" y="176"/>
                  </a:moveTo>
                  <a:cubicBezTo>
                    <a:pt x="323" y="182"/>
                    <a:pt x="346" y="293"/>
                    <a:pt x="655" y="268"/>
                  </a:cubicBezTo>
                  <a:cubicBezTo>
                    <a:pt x="954" y="45"/>
                    <a:pt x="0" y="0"/>
                    <a:pt x="7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8"/>
            <p:cNvSpPr/>
            <p:nvPr/>
          </p:nvSpPr>
          <p:spPr>
            <a:xfrm>
              <a:off x="4728348" y="53744"/>
              <a:ext cx="14063" cy="4276"/>
            </a:xfrm>
            <a:custGeom>
              <a:rect b="b" l="l" r="r" t="t"/>
              <a:pathLst>
                <a:path extrusionOk="0" h="142" w="394">
                  <a:moveTo>
                    <a:pt x="101" y="116"/>
                  </a:moveTo>
                  <a:cubicBezTo>
                    <a:pt x="154" y="141"/>
                    <a:pt x="394" y="72"/>
                    <a:pt x="293" y="25"/>
                  </a:cubicBezTo>
                  <a:cubicBezTo>
                    <a:pt x="241" y="0"/>
                    <a:pt x="1"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
            <p:cNvSpPr/>
            <p:nvPr/>
          </p:nvSpPr>
          <p:spPr>
            <a:xfrm>
              <a:off x="4105561" y="51184"/>
              <a:ext cx="13777" cy="6835"/>
            </a:xfrm>
            <a:custGeom>
              <a:rect b="b" l="l" r="r" t="t"/>
              <a:pathLst>
                <a:path extrusionOk="0" h="227" w="386">
                  <a:moveTo>
                    <a:pt x="385" y="110"/>
                  </a:moveTo>
                  <a:cubicBezTo>
                    <a:pt x="346" y="0"/>
                    <a:pt x="174" y="54"/>
                    <a:pt x="0" y="110"/>
                  </a:cubicBezTo>
                  <a:cubicBezTo>
                    <a:pt x="3" y="201"/>
                    <a:pt x="338" y="226"/>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8"/>
            <p:cNvSpPr/>
            <p:nvPr/>
          </p:nvSpPr>
          <p:spPr>
            <a:xfrm>
              <a:off x="1283479" y="51787"/>
              <a:ext cx="13777" cy="2740"/>
            </a:xfrm>
            <a:custGeom>
              <a:rect b="b" l="l" r="r" t="t"/>
              <a:pathLst>
                <a:path extrusionOk="0" h="91" w="386">
                  <a:moveTo>
                    <a:pt x="385" y="0"/>
                  </a:moveTo>
                  <a:cubicBezTo>
                    <a:pt x="235" y="20"/>
                    <a:pt x="4" y="1"/>
                    <a:pt x="0" y="90"/>
                  </a:cubicBezTo>
                  <a:cubicBezTo>
                    <a:pt x="151" y="72"/>
                    <a:pt x="380"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8"/>
            <p:cNvSpPr/>
            <p:nvPr/>
          </p:nvSpPr>
          <p:spPr>
            <a:xfrm>
              <a:off x="762021" y="43597"/>
              <a:ext cx="27198" cy="10930"/>
            </a:xfrm>
            <a:custGeom>
              <a:rect b="b" l="l" r="r" t="t"/>
              <a:pathLst>
                <a:path extrusionOk="0" h="363" w="762">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8"/>
            <p:cNvSpPr/>
            <p:nvPr/>
          </p:nvSpPr>
          <p:spPr>
            <a:xfrm>
              <a:off x="4511592" y="45614"/>
              <a:ext cx="13920" cy="7407"/>
            </a:xfrm>
            <a:custGeom>
              <a:rect b="b" l="l" r="r" t="t"/>
              <a:pathLst>
                <a:path extrusionOk="0" h="246" w="390">
                  <a:moveTo>
                    <a:pt x="389" y="114"/>
                  </a:moveTo>
                  <a:cubicBezTo>
                    <a:pt x="384" y="21"/>
                    <a:pt x="50" y="0"/>
                    <a:pt x="0" y="114"/>
                  </a:cubicBezTo>
                  <a:cubicBezTo>
                    <a:pt x="220" y="106"/>
                    <a:pt x="303" y="245"/>
                    <a:pt x="38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
            <p:cNvSpPr/>
            <p:nvPr/>
          </p:nvSpPr>
          <p:spPr>
            <a:xfrm>
              <a:off x="874486" y="40797"/>
              <a:ext cx="25592" cy="11020"/>
            </a:xfrm>
            <a:custGeom>
              <a:rect b="b" l="l" r="r" t="t"/>
              <a:pathLst>
                <a:path extrusionOk="0" h="366" w="717">
                  <a:moveTo>
                    <a:pt x="83" y="365"/>
                  </a:moveTo>
                  <a:lnTo>
                    <a:pt x="660" y="365"/>
                  </a:lnTo>
                  <a:cubicBezTo>
                    <a:pt x="716" y="159"/>
                    <a:pt x="614" y="23"/>
                    <a:pt x="275" y="1"/>
                  </a:cubicBezTo>
                  <a:cubicBezTo>
                    <a:pt x="215" y="126"/>
                    <a:pt x="1" y="174"/>
                    <a:pt x="83"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8"/>
            <p:cNvSpPr/>
            <p:nvPr/>
          </p:nvSpPr>
          <p:spPr>
            <a:xfrm>
              <a:off x="4619595" y="35739"/>
              <a:ext cx="36621" cy="17946"/>
            </a:xfrm>
            <a:custGeom>
              <a:rect b="b" l="l" r="r" t="t"/>
              <a:pathLst>
                <a:path extrusionOk="0" h="596" w="1026">
                  <a:moveTo>
                    <a:pt x="1026" y="170"/>
                  </a:moveTo>
                  <a:cubicBezTo>
                    <a:pt x="411" y="224"/>
                    <a:pt x="429" y="0"/>
                    <a:pt x="61" y="170"/>
                  </a:cubicBezTo>
                  <a:cubicBezTo>
                    <a:pt x="0" y="596"/>
                    <a:pt x="953" y="413"/>
                    <a:pt x="1026" y="17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
            <p:cNvSpPr/>
            <p:nvPr/>
          </p:nvSpPr>
          <p:spPr>
            <a:xfrm>
              <a:off x="1214593" y="43236"/>
              <a:ext cx="7031" cy="6203"/>
            </a:xfrm>
            <a:custGeom>
              <a:rect b="b" l="l" r="r" t="t"/>
              <a:pathLst>
                <a:path extrusionOk="0" h="206" w="197">
                  <a:moveTo>
                    <a:pt x="194" y="104"/>
                  </a:moveTo>
                  <a:cubicBezTo>
                    <a:pt x="197" y="54"/>
                    <a:pt x="39" y="1"/>
                    <a:pt x="1" y="104"/>
                  </a:cubicBezTo>
                  <a:cubicBezTo>
                    <a:pt x="1" y="152"/>
                    <a:pt x="159" y="206"/>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
            <p:cNvSpPr/>
            <p:nvPr/>
          </p:nvSpPr>
          <p:spPr>
            <a:xfrm>
              <a:off x="5826301" y="38148"/>
              <a:ext cx="20737" cy="8220"/>
            </a:xfrm>
            <a:custGeom>
              <a:rect b="b" l="l" r="r" t="t"/>
              <a:pathLst>
                <a:path extrusionOk="0" h="273" w="581">
                  <a:moveTo>
                    <a:pt x="580" y="0"/>
                  </a:moveTo>
                  <a:lnTo>
                    <a:pt x="1" y="0"/>
                  </a:lnTo>
                  <a:lnTo>
                    <a:pt x="1" y="273"/>
                  </a:lnTo>
                  <a:lnTo>
                    <a:pt x="580"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8"/>
            <p:cNvSpPr/>
            <p:nvPr/>
          </p:nvSpPr>
          <p:spPr>
            <a:xfrm>
              <a:off x="4717177" y="38178"/>
              <a:ext cx="14812" cy="9455"/>
            </a:xfrm>
            <a:custGeom>
              <a:rect b="b" l="l" r="r" t="t"/>
              <a:pathLst>
                <a:path extrusionOk="0" h="314" w="415">
                  <a:moveTo>
                    <a:pt x="414" y="272"/>
                  </a:moveTo>
                  <a:lnTo>
                    <a:pt x="414" y="90"/>
                  </a:lnTo>
                  <a:cubicBezTo>
                    <a:pt x="219" y="90"/>
                    <a:pt x="185" y="17"/>
                    <a:pt x="27" y="0"/>
                  </a:cubicBezTo>
                  <a:cubicBezTo>
                    <a:pt x="46" y="141"/>
                    <a:pt x="1" y="314"/>
                    <a:pt x="41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8"/>
            <p:cNvSpPr/>
            <p:nvPr/>
          </p:nvSpPr>
          <p:spPr>
            <a:xfrm>
              <a:off x="860066" y="40105"/>
              <a:ext cx="13991" cy="4215"/>
            </a:xfrm>
            <a:custGeom>
              <a:rect b="b" l="l" r="r" t="t"/>
              <a:pathLst>
                <a:path extrusionOk="0" h="140" w="392">
                  <a:moveTo>
                    <a:pt x="294" y="25"/>
                  </a:moveTo>
                  <a:cubicBezTo>
                    <a:pt x="240" y="0"/>
                    <a:pt x="0" y="68"/>
                    <a:pt x="98" y="117"/>
                  </a:cubicBezTo>
                  <a:cubicBezTo>
                    <a:pt x="154" y="140"/>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
            <p:cNvSpPr/>
            <p:nvPr/>
          </p:nvSpPr>
          <p:spPr>
            <a:xfrm>
              <a:off x="8834195" y="34836"/>
              <a:ext cx="13884" cy="6715"/>
            </a:xfrm>
            <a:custGeom>
              <a:rect b="b" l="l" r="r" t="t"/>
              <a:pathLst>
                <a:path extrusionOk="0" h="223" w="389">
                  <a:moveTo>
                    <a:pt x="388" y="110"/>
                  </a:moveTo>
                  <a:cubicBezTo>
                    <a:pt x="346" y="0"/>
                    <a:pt x="173" y="54"/>
                    <a:pt x="0" y="110"/>
                  </a:cubicBezTo>
                  <a:cubicBezTo>
                    <a:pt x="6" y="200"/>
                    <a:pt x="337" y="222"/>
                    <a:pt x="388"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8"/>
            <p:cNvSpPr/>
            <p:nvPr/>
          </p:nvSpPr>
          <p:spPr>
            <a:xfrm>
              <a:off x="9050916" y="31885"/>
              <a:ext cx="14063" cy="4306"/>
            </a:xfrm>
            <a:custGeom>
              <a:rect b="b" l="l" r="r" t="t"/>
              <a:pathLst>
                <a:path extrusionOk="0" h="143" w="394">
                  <a:moveTo>
                    <a:pt x="292" y="25"/>
                  </a:moveTo>
                  <a:cubicBezTo>
                    <a:pt x="240" y="1"/>
                    <a:pt x="1" y="68"/>
                    <a:pt x="100" y="117"/>
                  </a:cubicBezTo>
                  <a:cubicBezTo>
                    <a:pt x="152" y="143"/>
                    <a:pt x="394"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8"/>
            <p:cNvSpPr/>
            <p:nvPr/>
          </p:nvSpPr>
          <p:spPr>
            <a:xfrm>
              <a:off x="8968289" y="31885"/>
              <a:ext cx="14063" cy="4306"/>
            </a:xfrm>
            <a:custGeom>
              <a:rect b="b" l="l" r="r" t="t"/>
              <a:pathLst>
                <a:path extrusionOk="0" h="143" w="394">
                  <a:moveTo>
                    <a:pt x="295" y="25"/>
                  </a:moveTo>
                  <a:cubicBezTo>
                    <a:pt x="242" y="1"/>
                    <a:pt x="0" y="68"/>
                    <a:pt x="103" y="117"/>
                  </a:cubicBezTo>
                  <a:cubicBezTo>
                    <a:pt x="155" y="143"/>
                    <a:pt x="393"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8"/>
            <p:cNvSpPr/>
            <p:nvPr/>
          </p:nvSpPr>
          <p:spPr>
            <a:xfrm>
              <a:off x="8625790" y="20895"/>
              <a:ext cx="22665" cy="11773"/>
            </a:xfrm>
            <a:custGeom>
              <a:rect b="b" l="l" r="r" t="t"/>
              <a:pathLst>
                <a:path extrusionOk="0" h="391" w="635">
                  <a:moveTo>
                    <a:pt x="635" y="390"/>
                  </a:moveTo>
                  <a:lnTo>
                    <a:pt x="635" y="27"/>
                  </a:lnTo>
                  <a:cubicBezTo>
                    <a:pt x="125" y="0"/>
                    <a:pt x="1" y="153"/>
                    <a:pt x="54" y="3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8"/>
            <p:cNvSpPr/>
            <p:nvPr/>
          </p:nvSpPr>
          <p:spPr>
            <a:xfrm>
              <a:off x="1768602" y="29175"/>
              <a:ext cx="14099" cy="4276"/>
            </a:xfrm>
            <a:custGeom>
              <a:rect b="b" l="l" r="r" t="t"/>
              <a:pathLst>
                <a:path extrusionOk="0" h="142" w="395">
                  <a:moveTo>
                    <a:pt x="293" y="25"/>
                  </a:moveTo>
                  <a:cubicBezTo>
                    <a:pt x="239" y="0"/>
                    <a:pt x="1" y="70"/>
                    <a:pt x="100" y="117"/>
                  </a:cubicBezTo>
                  <a:cubicBezTo>
                    <a:pt x="153" y="141"/>
                    <a:pt x="395"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8"/>
            <p:cNvSpPr/>
            <p:nvPr/>
          </p:nvSpPr>
          <p:spPr>
            <a:xfrm>
              <a:off x="1744689" y="16289"/>
              <a:ext cx="22986" cy="13670"/>
            </a:xfrm>
            <a:custGeom>
              <a:rect b="b" l="l" r="r" t="t"/>
              <a:pathLst>
                <a:path extrusionOk="0" h="454" w="644">
                  <a:moveTo>
                    <a:pt x="1" y="89"/>
                  </a:moveTo>
                  <a:lnTo>
                    <a:pt x="1" y="453"/>
                  </a:lnTo>
                  <a:lnTo>
                    <a:pt x="578" y="453"/>
                  </a:lnTo>
                  <a:cubicBezTo>
                    <a:pt x="629" y="217"/>
                    <a:pt x="643" y="0"/>
                    <a:pt x="1" y="8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8"/>
            <p:cNvSpPr/>
            <p:nvPr/>
          </p:nvSpPr>
          <p:spPr>
            <a:xfrm>
              <a:off x="8118324" y="16289"/>
              <a:ext cx="26948" cy="13008"/>
            </a:xfrm>
            <a:custGeom>
              <a:rect b="b" l="l" r="r" t="t"/>
              <a:pathLst>
                <a:path extrusionOk="0" h="432" w="755">
                  <a:moveTo>
                    <a:pt x="194" y="0"/>
                  </a:moveTo>
                  <a:cubicBezTo>
                    <a:pt x="212" y="158"/>
                    <a:pt x="154" y="282"/>
                    <a:pt x="1" y="362"/>
                  </a:cubicBezTo>
                  <a:cubicBezTo>
                    <a:pt x="660" y="431"/>
                    <a:pt x="754" y="16"/>
                    <a:pt x="1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
            <p:cNvSpPr/>
            <p:nvPr/>
          </p:nvSpPr>
          <p:spPr>
            <a:xfrm>
              <a:off x="3905901" y="21046"/>
              <a:ext cx="13777" cy="7377"/>
            </a:xfrm>
            <a:custGeom>
              <a:rect b="b" l="l" r="r" t="t"/>
              <a:pathLst>
                <a:path extrusionOk="0" h="245" w="386">
                  <a:moveTo>
                    <a:pt x="386" y="113"/>
                  </a:moveTo>
                  <a:cubicBezTo>
                    <a:pt x="383" y="21"/>
                    <a:pt x="49" y="0"/>
                    <a:pt x="1" y="113"/>
                  </a:cubicBezTo>
                  <a:cubicBezTo>
                    <a:pt x="216" y="103"/>
                    <a:pt x="304" y="244"/>
                    <a:pt x="386"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
            <p:cNvSpPr/>
            <p:nvPr/>
          </p:nvSpPr>
          <p:spPr>
            <a:xfrm>
              <a:off x="1541388" y="23665"/>
              <a:ext cx="14099" cy="4306"/>
            </a:xfrm>
            <a:custGeom>
              <a:rect b="b" l="l" r="r" t="t"/>
              <a:pathLst>
                <a:path extrusionOk="0" h="143" w="395">
                  <a:moveTo>
                    <a:pt x="295" y="26"/>
                  </a:moveTo>
                  <a:cubicBezTo>
                    <a:pt x="242" y="1"/>
                    <a:pt x="0" y="70"/>
                    <a:pt x="102" y="117"/>
                  </a:cubicBezTo>
                  <a:cubicBezTo>
                    <a:pt x="157" y="143"/>
                    <a:pt x="395" y="72"/>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8"/>
            <p:cNvSpPr/>
            <p:nvPr/>
          </p:nvSpPr>
          <p:spPr>
            <a:xfrm>
              <a:off x="560719" y="21317"/>
              <a:ext cx="6960" cy="6263"/>
            </a:xfrm>
            <a:custGeom>
              <a:rect b="b" l="l" r="r" t="t"/>
              <a:pathLst>
                <a:path extrusionOk="0" h="208" w="195">
                  <a:moveTo>
                    <a:pt x="195" y="104"/>
                  </a:moveTo>
                  <a:cubicBezTo>
                    <a:pt x="195" y="55"/>
                    <a:pt x="34" y="0"/>
                    <a:pt x="0" y="104"/>
                  </a:cubicBezTo>
                  <a:cubicBezTo>
                    <a:pt x="0" y="154"/>
                    <a:pt x="158" y="208"/>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8"/>
            <p:cNvSpPr/>
            <p:nvPr/>
          </p:nvSpPr>
          <p:spPr>
            <a:xfrm>
              <a:off x="271615" y="18125"/>
              <a:ext cx="27662" cy="9966"/>
            </a:xfrm>
            <a:custGeom>
              <a:rect b="b" l="l" r="r" t="t"/>
              <a:pathLst>
                <a:path extrusionOk="0" h="331" w="775">
                  <a:moveTo>
                    <a:pt x="775" y="119"/>
                  </a:moveTo>
                  <a:cubicBezTo>
                    <a:pt x="515" y="2"/>
                    <a:pt x="54" y="1"/>
                    <a:pt x="1" y="210"/>
                  </a:cubicBezTo>
                  <a:cubicBezTo>
                    <a:pt x="257" y="328"/>
                    <a:pt x="719" y="331"/>
                    <a:pt x="775" y="11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8"/>
            <p:cNvSpPr/>
            <p:nvPr/>
          </p:nvSpPr>
          <p:spPr>
            <a:xfrm>
              <a:off x="4135935" y="7858"/>
              <a:ext cx="37120" cy="16591"/>
            </a:xfrm>
            <a:custGeom>
              <a:rect b="b" l="l" r="r" t="t"/>
              <a:pathLst>
                <a:path extrusionOk="0" h="551" w="1040">
                  <a:moveTo>
                    <a:pt x="884" y="551"/>
                  </a:moveTo>
                  <a:cubicBezTo>
                    <a:pt x="1039" y="1"/>
                    <a:pt x="0" y="490"/>
                    <a:pt x="884" y="55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8"/>
            <p:cNvSpPr/>
            <p:nvPr/>
          </p:nvSpPr>
          <p:spPr>
            <a:xfrm>
              <a:off x="860887" y="16409"/>
              <a:ext cx="34086" cy="8822"/>
            </a:xfrm>
            <a:custGeom>
              <a:rect b="b" l="l" r="r" t="t"/>
              <a:pathLst>
                <a:path extrusionOk="0" h="293" w="955">
                  <a:moveTo>
                    <a:pt x="75" y="176"/>
                  </a:moveTo>
                  <a:cubicBezTo>
                    <a:pt x="322" y="182"/>
                    <a:pt x="344" y="293"/>
                    <a:pt x="656" y="267"/>
                  </a:cubicBezTo>
                  <a:cubicBezTo>
                    <a:pt x="955" y="45"/>
                    <a:pt x="1" y="0"/>
                    <a:pt x="75"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8"/>
            <p:cNvSpPr/>
            <p:nvPr/>
          </p:nvSpPr>
          <p:spPr>
            <a:xfrm>
              <a:off x="6958482" y="18246"/>
              <a:ext cx="13956" cy="4246"/>
            </a:xfrm>
            <a:custGeom>
              <a:rect b="b" l="l" r="r" t="t"/>
              <a:pathLst>
                <a:path extrusionOk="0" h="141" w="391">
                  <a:moveTo>
                    <a:pt x="293" y="24"/>
                  </a:moveTo>
                  <a:cubicBezTo>
                    <a:pt x="239" y="1"/>
                    <a:pt x="1" y="68"/>
                    <a:pt x="97" y="115"/>
                  </a:cubicBezTo>
                  <a:cubicBezTo>
                    <a:pt x="153" y="140"/>
                    <a:pt x="391"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8"/>
            <p:cNvSpPr/>
            <p:nvPr/>
          </p:nvSpPr>
          <p:spPr>
            <a:xfrm>
              <a:off x="5981739" y="10749"/>
              <a:ext cx="25556" cy="10990"/>
            </a:xfrm>
            <a:custGeom>
              <a:rect b="b" l="l" r="r" t="t"/>
              <a:pathLst>
                <a:path extrusionOk="0" h="365" w="716">
                  <a:moveTo>
                    <a:pt x="662" y="364"/>
                  </a:moveTo>
                  <a:cubicBezTo>
                    <a:pt x="715" y="158"/>
                    <a:pt x="612" y="22"/>
                    <a:pt x="277" y="0"/>
                  </a:cubicBezTo>
                  <a:cubicBezTo>
                    <a:pt x="214" y="123"/>
                    <a:pt x="0" y="174"/>
                    <a:pt x="84"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8"/>
            <p:cNvSpPr/>
            <p:nvPr/>
          </p:nvSpPr>
          <p:spPr>
            <a:xfrm>
              <a:off x="2912347" y="7076"/>
              <a:ext cx="39726" cy="15808"/>
            </a:xfrm>
            <a:custGeom>
              <a:rect b="b" l="l" r="r" t="t"/>
              <a:pathLst>
                <a:path extrusionOk="0" h="525" w="1113">
                  <a:moveTo>
                    <a:pt x="648" y="306"/>
                  </a:moveTo>
                  <a:cubicBezTo>
                    <a:pt x="1112" y="1"/>
                    <a:pt x="0" y="524"/>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8"/>
            <p:cNvSpPr/>
            <p:nvPr/>
          </p:nvSpPr>
          <p:spPr>
            <a:xfrm>
              <a:off x="2177345" y="8069"/>
              <a:ext cx="14705" cy="9455"/>
            </a:xfrm>
            <a:custGeom>
              <a:rect b="b" l="l" r="r" t="t"/>
              <a:pathLst>
                <a:path extrusionOk="0" h="314" w="412">
                  <a:moveTo>
                    <a:pt x="411" y="273"/>
                  </a:moveTo>
                  <a:lnTo>
                    <a:pt x="411" y="92"/>
                  </a:lnTo>
                  <a:cubicBezTo>
                    <a:pt x="218" y="92"/>
                    <a:pt x="182" y="19"/>
                    <a:pt x="26" y="0"/>
                  </a:cubicBezTo>
                  <a:cubicBezTo>
                    <a:pt x="46" y="143"/>
                    <a:pt x="0" y="314"/>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
            <p:cNvSpPr/>
            <p:nvPr/>
          </p:nvSpPr>
          <p:spPr>
            <a:xfrm>
              <a:off x="1909763" y="13519"/>
              <a:ext cx="13920" cy="2710"/>
            </a:xfrm>
            <a:custGeom>
              <a:rect b="b" l="l" r="r" t="t"/>
              <a:pathLst>
                <a:path extrusionOk="0" h="90" w="390">
                  <a:moveTo>
                    <a:pt x="390" y="1"/>
                  </a:moveTo>
                  <a:cubicBezTo>
                    <a:pt x="240" y="21"/>
                    <a:pt x="6" y="2"/>
                    <a:pt x="1" y="90"/>
                  </a:cubicBezTo>
                  <a:cubicBezTo>
                    <a:pt x="153" y="70"/>
                    <a:pt x="384" y="88"/>
                    <a:pt x="3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8"/>
            <p:cNvSpPr/>
            <p:nvPr/>
          </p:nvSpPr>
          <p:spPr>
            <a:xfrm>
              <a:off x="3998736" y="9996"/>
              <a:ext cx="13991" cy="4276"/>
            </a:xfrm>
            <a:custGeom>
              <a:rect b="b" l="l" r="r" t="t"/>
              <a:pathLst>
                <a:path extrusionOk="0" h="142" w="392">
                  <a:moveTo>
                    <a:pt x="291" y="25"/>
                  </a:moveTo>
                  <a:cubicBezTo>
                    <a:pt x="242" y="0"/>
                    <a:pt x="0" y="68"/>
                    <a:pt x="99" y="117"/>
                  </a:cubicBezTo>
                  <a:cubicBezTo>
                    <a:pt x="153" y="141"/>
                    <a:pt x="392" y="74"/>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8"/>
            <p:cNvSpPr/>
            <p:nvPr/>
          </p:nvSpPr>
          <p:spPr>
            <a:xfrm>
              <a:off x="804994" y="9996"/>
              <a:ext cx="13991" cy="4276"/>
            </a:xfrm>
            <a:custGeom>
              <a:rect b="b" l="l" r="r" t="t"/>
              <a:pathLst>
                <a:path extrusionOk="0" h="142" w="392">
                  <a:moveTo>
                    <a:pt x="291" y="25"/>
                  </a:moveTo>
                  <a:cubicBezTo>
                    <a:pt x="238" y="0"/>
                    <a:pt x="0" y="68"/>
                    <a:pt x="99" y="117"/>
                  </a:cubicBezTo>
                  <a:cubicBezTo>
                    <a:pt x="153" y="141"/>
                    <a:pt x="392" y="74"/>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8"/>
            <p:cNvSpPr/>
            <p:nvPr/>
          </p:nvSpPr>
          <p:spPr>
            <a:xfrm>
              <a:off x="6982645" y="5329"/>
              <a:ext cx="13849" cy="5450"/>
            </a:xfrm>
            <a:custGeom>
              <a:rect b="b" l="l" r="r" t="t"/>
              <a:pathLst>
                <a:path extrusionOk="0" h="181" w="388">
                  <a:moveTo>
                    <a:pt x="387" y="0"/>
                  </a:moveTo>
                  <a:lnTo>
                    <a:pt x="1" y="0"/>
                  </a:lnTo>
                  <a:lnTo>
                    <a:pt x="1" y="180"/>
                  </a:lnTo>
                  <a:lnTo>
                    <a:pt x="387" y="18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8"/>
            <p:cNvSpPr/>
            <p:nvPr/>
          </p:nvSpPr>
          <p:spPr>
            <a:xfrm>
              <a:off x="3155694" y="2559"/>
              <a:ext cx="13813" cy="5510"/>
            </a:xfrm>
            <a:custGeom>
              <a:rect b="b" l="l" r="r" t="t"/>
              <a:pathLst>
                <a:path extrusionOk="0" h="183" w="387">
                  <a:moveTo>
                    <a:pt x="386" y="1"/>
                  </a:moveTo>
                  <a:lnTo>
                    <a:pt x="0" y="1"/>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8"/>
            <p:cNvSpPr/>
            <p:nvPr/>
          </p:nvSpPr>
          <p:spPr>
            <a:xfrm>
              <a:off x="2086081" y="0"/>
              <a:ext cx="34086" cy="8792"/>
            </a:xfrm>
            <a:custGeom>
              <a:rect b="b" l="l" r="r" t="t"/>
              <a:pathLst>
                <a:path extrusionOk="0" h="292" w="955">
                  <a:moveTo>
                    <a:pt x="76" y="177"/>
                  </a:moveTo>
                  <a:cubicBezTo>
                    <a:pt x="321" y="182"/>
                    <a:pt x="341" y="292"/>
                    <a:pt x="654" y="268"/>
                  </a:cubicBezTo>
                  <a:cubicBezTo>
                    <a:pt x="954" y="45"/>
                    <a:pt x="0" y="1"/>
                    <a:pt x="7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8"/>
            <p:cNvSpPr/>
            <p:nvPr/>
          </p:nvSpPr>
          <p:spPr>
            <a:xfrm>
              <a:off x="3138455" y="1776"/>
              <a:ext cx="13920" cy="4306"/>
            </a:xfrm>
            <a:custGeom>
              <a:rect b="b" l="l" r="r" t="t"/>
              <a:pathLst>
                <a:path extrusionOk="0" h="143" w="390">
                  <a:moveTo>
                    <a:pt x="290" y="27"/>
                  </a:moveTo>
                  <a:cubicBezTo>
                    <a:pt x="236" y="1"/>
                    <a:pt x="0" y="70"/>
                    <a:pt x="98" y="118"/>
                  </a:cubicBezTo>
                  <a:cubicBezTo>
                    <a:pt x="151" y="143"/>
                    <a:pt x="389" y="74"/>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
            <p:cNvSpPr/>
            <p:nvPr/>
          </p:nvSpPr>
          <p:spPr>
            <a:xfrm>
              <a:off x="2226528" y="2559"/>
              <a:ext cx="13742" cy="2800"/>
            </a:xfrm>
            <a:custGeom>
              <a:rect b="b" l="l" r="r" t="t"/>
              <a:pathLst>
                <a:path extrusionOk="0" h="93" w="385">
                  <a:moveTo>
                    <a:pt x="384" y="1"/>
                  </a:moveTo>
                  <a:cubicBezTo>
                    <a:pt x="236" y="20"/>
                    <a:pt x="2" y="2"/>
                    <a:pt x="1" y="92"/>
                  </a:cubicBezTo>
                  <a:cubicBezTo>
                    <a:pt x="148" y="73"/>
                    <a:pt x="377" y="88"/>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
            <p:cNvSpPr/>
            <p:nvPr/>
          </p:nvSpPr>
          <p:spPr>
            <a:xfrm>
              <a:off x="2081869" y="669674"/>
              <a:ext cx="50648" cy="16410"/>
            </a:xfrm>
            <a:custGeom>
              <a:rect b="b" l="l" r="r" t="t"/>
              <a:pathLst>
                <a:path extrusionOk="0" h="545" w="1419">
                  <a:moveTo>
                    <a:pt x="194" y="545"/>
                  </a:moveTo>
                  <a:cubicBezTo>
                    <a:pt x="1418" y="478"/>
                    <a:pt x="207" y="1"/>
                    <a:pt x="1" y="271"/>
                  </a:cubicBezTo>
                  <a:cubicBezTo>
                    <a:pt x="228" y="289"/>
                    <a:pt x="209" y="416"/>
                    <a:pt x="19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
            <p:cNvSpPr/>
            <p:nvPr/>
          </p:nvSpPr>
          <p:spPr>
            <a:xfrm>
              <a:off x="8772305" y="379849"/>
              <a:ext cx="34443" cy="11020"/>
            </a:xfrm>
            <a:custGeom>
              <a:rect b="b" l="l" r="r" t="t"/>
              <a:pathLst>
                <a:path extrusionOk="0" h="366" w="965">
                  <a:moveTo>
                    <a:pt x="964" y="365"/>
                  </a:moveTo>
                  <a:cubicBezTo>
                    <a:pt x="898" y="124"/>
                    <a:pt x="459" y="58"/>
                    <a:pt x="1" y="1"/>
                  </a:cubicBezTo>
                  <a:cubicBezTo>
                    <a:pt x="79" y="237"/>
                    <a:pt x="601" y="263"/>
                    <a:pt x="964"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
            <p:cNvSpPr/>
            <p:nvPr/>
          </p:nvSpPr>
          <p:spPr>
            <a:xfrm>
              <a:off x="9095424" y="152981"/>
              <a:ext cx="36728" cy="16290"/>
            </a:xfrm>
            <a:custGeom>
              <a:rect b="b" l="l" r="r" t="t"/>
              <a:pathLst>
                <a:path extrusionOk="0" h="541" w="1029">
                  <a:moveTo>
                    <a:pt x="204" y="455"/>
                  </a:moveTo>
                  <a:cubicBezTo>
                    <a:pt x="793" y="541"/>
                    <a:pt x="1029" y="8"/>
                    <a:pt x="780" y="0"/>
                  </a:cubicBezTo>
                  <a:cubicBezTo>
                    <a:pt x="610" y="161"/>
                    <a:pt x="0" y="115"/>
                    <a:pt x="204"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8"/>
            <p:cNvSpPr/>
            <p:nvPr/>
          </p:nvSpPr>
          <p:spPr>
            <a:xfrm>
              <a:off x="835332" y="80570"/>
              <a:ext cx="35193" cy="10087"/>
            </a:xfrm>
            <a:custGeom>
              <a:rect b="b" l="l" r="r" t="t"/>
              <a:pathLst>
                <a:path extrusionOk="0" h="335" w="986">
                  <a:moveTo>
                    <a:pt x="406" y="315"/>
                  </a:moveTo>
                  <a:cubicBezTo>
                    <a:pt x="484" y="160"/>
                    <a:pt x="655" y="335"/>
                    <a:pt x="986" y="315"/>
                  </a:cubicBezTo>
                  <a:lnTo>
                    <a:pt x="986" y="41"/>
                  </a:lnTo>
                  <a:cubicBezTo>
                    <a:pt x="612" y="1"/>
                    <a:pt x="0" y="288"/>
                    <a:pt x="406" y="3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8"/>
            <p:cNvSpPr/>
            <p:nvPr/>
          </p:nvSpPr>
          <p:spPr>
            <a:xfrm>
              <a:off x="808813" y="16951"/>
              <a:ext cx="37549" cy="11141"/>
            </a:xfrm>
            <a:custGeom>
              <a:rect b="b" l="l" r="r" t="t"/>
              <a:pathLst>
                <a:path extrusionOk="0" h="370" w="1052">
                  <a:moveTo>
                    <a:pt x="960" y="249"/>
                  </a:moveTo>
                  <a:cubicBezTo>
                    <a:pt x="573" y="249"/>
                    <a:pt x="713" y="0"/>
                    <a:pt x="187" y="67"/>
                  </a:cubicBezTo>
                  <a:cubicBezTo>
                    <a:pt x="0" y="289"/>
                    <a:pt x="1051" y="370"/>
                    <a:pt x="960" y="2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8"/>
            <p:cNvSpPr/>
            <p:nvPr/>
          </p:nvSpPr>
          <p:spPr>
            <a:xfrm>
              <a:off x="8669406" y="1705467"/>
              <a:ext cx="13777" cy="6745"/>
            </a:xfrm>
            <a:custGeom>
              <a:rect b="b" l="l" r="r" t="t"/>
              <a:pathLst>
                <a:path extrusionOk="0" h="224" w="386">
                  <a:moveTo>
                    <a:pt x="385" y="109"/>
                  </a:moveTo>
                  <a:cubicBezTo>
                    <a:pt x="345" y="1"/>
                    <a:pt x="171" y="54"/>
                    <a:pt x="0" y="109"/>
                  </a:cubicBezTo>
                  <a:cubicBezTo>
                    <a:pt x="3" y="200"/>
                    <a:pt x="338" y="224"/>
                    <a:pt x="385" y="1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8"/>
            <p:cNvSpPr/>
            <p:nvPr/>
          </p:nvSpPr>
          <p:spPr>
            <a:xfrm>
              <a:off x="8066999" y="1708027"/>
              <a:ext cx="14063" cy="4246"/>
            </a:xfrm>
            <a:custGeom>
              <a:rect b="b" l="l" r="r" t="t"/>
              <a:pathLst>
                <a:path extrusionOk="0" h="141" w="394">
                  <a:moveTo>
                    <a:pt x="100" y="115"/>
                  </a:moveTo>
                  <a:cubicBezTo>
                    <a:pt x="156" y="140"/>
                    <a:pt x="393" y="72"/>
                    <a:pt x="294" y="24"/>
                  </a:cubicBezTo>
                  <a:cubicBezTo>
                    <a:pt x="242" y="1"/>
                    <a:pt x="0"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8"/>
            <p:cNvSpPr/>
            <p:nvPr/>
          </p:nvSpPr>
          <p:spPr>
            <a:xfrm>
              <a:off x="3244567" y="1706070"/>
              <a:ext cx="21665" cy="6353"/>
            </a:xfrm>
            <a:custGeom>
              <a:rect b="b" l="l" r="r" t="t"/>
              <a:pathLst>
                <a:path extrusionOk="0" h="211" w="607">
                  <a:moveTo>
                    <a:pt x="606" y="0"/>
                  </a:moveTo>
                  <a:lnTo>
                    <a:pt x="29" y="0"/>
                  </a:lnTo>
                  <a:cubicBezTo>
                    <a:pt x="1" y="161"/>
                    <a:pt x="221" y="211"/>
                    <a:pt x="606" y="1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
            <p:cNvSpPr/>
            <p:nvPr/>
          </p:nvSpPr>
          <p:spPr>
            <a:xfrm>
              <a:off x="113821" y="1705919"/>
              <a:ext cx="23843" cy="5962"/>
            </a:xfrm>
            <a:custGeom>
              <a:rect b="b" l="l" r="r" t="t"/>
              <a:pathLst>
                <a:path extrusionOk="0" h="198" w="668">
                  <a:moveTo>
                    <a:pt x="579" y="5"/>
                  </a:moveTo>
                  <a:cubicBezTo>
                    <a:pt x="246" y="0"/>
                    <a:pt x="83" y="73"/>
                    <a:pt x="1" y="185"/>
                  </a:cubicBezTo>
                  <a:cubicBezTo>
                    <a:pt x="302" y="176"/>
                    <a:pt x="668" y="197"/>
                    <a:pt x="579" y="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8"/>
            <p:cNvSpPr/>
            <p:nvPr/>
          </p:nvSpPr>
          <p:spPr>
            <a:xfrm>
              <a:off x="2670678" y="1705287"/>
              <a:ext cx="14099" cy="4215"/>
            </a:xfrm>
            <a:custGeom>
              <a:rect b="b" l="l" r="r" t="t"/>
              <a:pathLst>
                <a:path extrusionOk="0" h="140" w="395">
                  <a:moveTo>
                    <a:pt x="292" y="26"/>
                  </a:moveTo>
                  <a:cubicBezTo>
                    <a:pt x="242" y="0"/>
                    <a:pt x="0" y="68"/>
                    <a:pt x="102" y="115"/>
                  </a:cubicBezTo>
                  <a:cubicBezTo>
                    <a:pt x="155" y="140"/>
                    <a:pt x="395" y="72"/>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8"/>
            <p:cNvSpPr/>
            <p:nvPr/>
          </p:nvSpPr>
          <p:spPr>
            <a:xfrm>
              <a:off x="6889989" y="1702517"/>
              <a:ext cx="14170" cy="4276"/>
            </a:xfrm>
            <a:custGeom>
              <a:rect b="b" l="l" r="r" t="t"/>
              <a:pathLst>
                <a:path extrusionOk="0" h="142" w="397">
                  <a:moveTo>
                    <a:pt x="101" y="118"/>
                  </a:moveTo>
                  <a:cubicBezTo>
                    <a:pt x="155" y="142"/>
                    <a:pt x="396" y="74"/>
                    <a:pt x="293" y="27"/>
                  </a:cubicBezTo>
                  <a:cubicBezTo>
                    <a:pt x="240" y="1"/>
                    <a:pt x="1" y="69"/>
                    <a:pt x="101"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
            <p:cNvSpPr/>
            <p:nvPr/>
          </p:nvSpPr>
          <p:spPr>
            <a:xfrm>
              <a:off x="5196732" y="1702517"/>
              <a:ext cx="14099" cy="4246"/>
            </a:xfrm>
            <a:custGeom>
              <a:rect b="b" l="l" r="r" t="t"/>
              <a:pathLst>
                <a:path extrusionOk="0" h="141" w="395">
                  <a:moveTo>
                    <a:pt x="294" y="24"/>
                  </a:moveTo>
                  <a:cubicBezTo>
                    <a:pt x="241" y="1"/>
                    <a:pt x="1" y="69"/>
                    <a:pt x="102" y="116"/>
                  </a:cubicBezTo>
                  <a:cubicBezTo>
                    <a:pt x="155" y="141"/>
                    <a:pt x="395" y="74"/>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
            <p:cNvSpPr/>
            <p:nvPr/>
          </p:nvSpPr>
          <p:spPr>
            <a:xfrm>
              <a:off x="1827636" y="1689600"/>
              <a:ext cx="39761" cy="13670"/>
            </a:xfrm>
            <a:custGeom>
              <a:rect b="b" l="l" r="r" t="t"/>
              <a:pathLst>
                <a:path extrusionOk="0" h="454" w="1114">
                  <a:moveTo>
                    <a:pt x="577" y="0"/>
                  </a:moveTo>
                  <a:cubicBezTo>
                    <a:pt x="405" y="160"/>
                    <a:pt x="113" y="264"/>
                    <a:pt x="0" y="453"/>
                  </a:cubicBezTo>
                  <a:cubicBezTo>
                    <a:pt x="388" y="447"/>
                    <a:pt x="1114" y="143"/>
                    <a:pt x="5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
            <p:cNvSpPr/>
            <p:nvPr/>
          </p:nvSpPr>
          <p:spPr>
            <a:xfrm>
              <a:off x="1665738" y="1699807"/>
              <a:ext cx="14134" cy="4215"/>
            </a:xfrm>
            <a:custGeom>
              <a:rect b="b" l="l" r="r" t="t"/>
              <a:pathLst>
                <a:path extrusionOk="0" h="140" w="396">
                  <a:moveTo>
                    <a:pt x="101" y="114"/>
                  </a:moveTo>
                  <a:cubicBezTo>
                    <a:pt x="154" y="139"/>
                    <a:pt x="396" y="73"/>
                    <a:pt x="291" y="26"/>
                  </a:cubicBezTo>
                  <a:cubicBezTo>
                    <a:pt x="239" y="1"/>
                    <a:pt x="0" y="69"/>
                    <a:pt x="101"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
            <p:cNvSpPr/>
            <p:nvPr/>
          </p:nvSpPr>
          <p:spPr>
            <a:xfrm>
              <a:off x="1087602" y="1697067"/>
              <a:ext cx="14063" cy="4246"/>
            </a:xfrm>
            <a:custGeom>
              <a:rect b="b" l="l" r="r" t="t"/>
              <a:pathLst>
                <a:path extrusionOk="0" h="141" w="394">
                  <a:moveTo>
                    <a:pt x="100" y="117"/>
                  </a:moveTo>
                  <a:cubicBezTo>
                    <a:pt x="151" y="140"/>
                    <a:pt x="393" y="72"/>
                    <a:pt x="290" y="27"/>
                  </a:cubicBezTo>
                  <a:cubicBezTo>
                    <a:pt x="241" y="0"/>
                    <a:pt x="0"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8"/>
            <p:cNvSpPr/>
            <p:nvPr/>
          </p:nvSpPr>
          <p:spPr>
            <a:xfrm>
              <a:off x="2732675" y="1694327"/>
              <a:ext cx="13991" cy="4306"/>
            </a:xfrm>
            <a:custGeom>
              <a:rect b="b" l="l" r="r" t="t"/>
              <a:pathLst>
                <a:path extrusionOk="0" h="143" w="392">
                  <a:moveTo>
                    <a:pt x="100" y="118"/>
                  </a:moveTo>
                  <a:cubicBezTo>
                    <a:pt x="152" y="142"/>
                    <a:pt x="391" y="73"/>
                    <a:pt x="295" y="26"/>
                  </a:cubicBezTo>
                  <a:cubicBezTo>
                    <a:pt x="237" y="0"/>
                    <a:pt x="1" y="71"/>
                    <a:pt x="100"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8"/>
            <p:cNvSpPr/>
            <p:nvPr/>
          </p:nvSpPr>
          <p:spPr>
            <a:xfrm>
              <a:off x="2867019" y="1689600"/>
              <a:ext cx="13813" cy="5540"/>
            </a:xfrm>
            <a:custGeom>
              <a:rect b="b" l="l" r="r" t="t"/>
              <a:pathLst>
                <a:path extrusionOk="0" h="184" w="387">
                  <a:moveTo>
                    <a:pt x="387" y="0"/>
                  </a:moveTo>
                  <a:lnTo>
                    <a:pt x="0" y="0"/>
                  </a:lnTo>
                  <a:lnTo>
                    <a:pt x="0"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
            <p:cNvSpPr/>
            <p:nvPr/>
          </p:nvSpPr>
          <p:spPr>
            <a:xfrm>
              <a:off x="6556306" y="1686499"/>
              <a:ext cx="6889" cy="6263"/>
            </a:xfrm>
            <a:custGeom>
              <a:rect b="b" l="l" r="r" t="t"/>
              <a:pathLst>
                <a:path extrusionOk="0" h="208" w="193">
                  <a:moveTo>
                    <a:pt x="193" y="103"/>
                  </a:moveTo>
                  <a:cubicBezTo>
                    <a:pt x="193" y="53"/>
                    <a:pt x="36" y="0"/>
                    <a:pt x="1" y="103"/>
                  </a:cubicBezTo>
                  <a:cubicBezTo>
                    <a:pt x="1" y="156"/>
                    <a:pt x="157" y="208"/>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8"/>
            <p:cNvSpPr/>
            <p:nvPr/>
          </p:nvSpPr>
          <p:spPr>
            <a:xfrm>
              <a:off x="4222952" y="1686499"/>
              <a:ext cx="6924" cy="6263"/>
            </a:xfrm>
            <a:custGeom>
              <a:rect b="b" l="l" r="r" t="t"/>
              <a:pathLst>
                <a:path extrusionOk="0" h="208" w="194">
                  <a:moveTo>
                    <a:pt x="194" y="103"/>
                  </a:moveTo>
                  <a:cubicBezTo>
                    <a:pt x="194" y="53"/>
                    <a:pt x="37" y="0"/>
                    <a:pt x="1" y="103"/>
                  </a:cubicBezTo>
                  <a:cubicBezTo>
                    <a:pt x="1" y="156"/>
                    <a:pt x="155" y="208"/>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8"/>
            <p:cNvSpPr/>
            <p:nvPr/>
          </p:nvSpPr>
          <p:spPr>
            <a:xfrm>
              <a:off x="536948" y="1688817"/>
              <a:ext cx="14063" cy="4306"/>
            </a:xfrm>
            <a:custGeom>
              <a:rect b="b" l="l" r="r" t="t"/>
              <a:pathLst>
                <a:path extrusionOk="0" h="143" w="394">
                  <a:moveTo>
                    <a:pt x="293" y="26"/>
                  </a:moveTo>
                  <a:cubicBezTo>
                    <a:pt x="237" y="0"/>
                    <a:pt x="1" y="68"/>
                    <a:pt x="100" y="116"/>
                  </a:cubicBezTo>
                  <a:cubicBezTo>
                    <a:pt x="152" y="143"/>
                    <a:pt x="394"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8"/>
            <p:cNvSpPr/>
            <p:nvPr/>
          </p:nvSpPr>
          <p:spPr>
            <a:xfrm>
              <a:off x="5475664" y="1681381"/>
              <a:ext cx="20737" cy="8250"/>
            </a:xfrm>
            <a:custGeom>
              <a:rect b="b" l="l" r="r" t="t"/>
              <a:pathLst>
                <a:path extrusionOk="0" h="274" w="581">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8"/>
            <p:cNvSpPr/>
            <p:nvPr/>
          </p:nvSpPr>
          <p:spPr>
            <a:xfrm>
              <a:off x="4844918" y="1680989"/>
              <a:ext cx="33551" cy="15778"/>
            </a:xfrm>
            <a:custGeom>
              <a:rect b="b" l="l" r="r" t="t"/>
              <a:pathLst>
                <a:path extrusionOk="0" h="524" w="940">
                  <a:moveTo>
                    <a:pt x="895" y="196"/>
                  </a:moveTo>
                  <a:cubicBezTo>
                    <a:pt x="939" y="139"/>
                    <a:pt x="604" y="1"/>
                    <a:pt x="510" y="15"/>
                  </a:cubicBezTo>
                  <a:cubicBezTo>
                    <a:pt x="1" y="87"/>
                    <a:pt x="633" y="524"/>
                    <a:pt x="895" y="1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8"/>
            <p:cNvSpPr/>
            <p:nvPr/>
          </p:nvSpPr>
          <p:spPr>
            <a:xfrm>
              <a:off x="416667" y="1672589"/>
              <a:ext cx="40333" cy="14724"/>
            </a:xfrm>
            <a:custGeom>
              <a:rect b="b" l="l" r="r" t="t"/>
              <a:pathLst>
                <a:path extrusionOk="0" h="489" w="1130">
                  <a:moveTo>
                    <a:pt x="770" y="384"/>
                  </a:moveTo>
                  <a:cubicBezTo>
                    <a:pt x="1129" y="80"/>
                    <a:pt x="79" y="0"/>
                    <a:pt x="0" y="201"/>
                  </a:cubicBezTo>
                  <a:cubicBezTo>
                    <a:pt x="302" y="242"/>
                    <a:pt x="165" y="488"/>
                    <a:pt x="770"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8"/>
            <p:cNvSpPr/>
            <p:nvPr/>
          </p:nvSpPr>
          <p:spPr>
            <a:xfrm>
              <a:off x="822733" y="1662292"/>
              <a:ext cx="50398" cy="17404"/>
            </a:xfrm>
            <a:custGeom>
              <a:rect b="b" l="l" r="r" t="t"/>
              <a:pathLst>
                <a:path extrusionOk="0" h="578" w="1412">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8"/>
            <p:cNvSpPr/>
            <p:nvPr/>
          </p:nvSpPr>
          <p:spPr>
            <a:xfrm>
              <a:off x="1189645" y="1659582"/>
              <a:ext cx="71992" cy="13941"/>
            </a:xfrm>
            <a:custGeom>
              <a:rect b="b" l="l" r="r" t="t"/>
              <a:pathLst>
                <a:path extrusionOk="0" h="463" w="2017">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8"/>
            <p:cNvSpPr/>
            <p:nvPr/>
          </p:nvSpPr>
          <p:spPr>
            <a:xfrm>
              <a:off x="6690364" y="1666989"/>
              <a:ext cx="14099" cy="4246"/>
            </a:xfrm>
            <a:custGeom>
              <a:rect b="b" l="l" r="r" t="t"/>
              <a:pathLst>
                <a:path extrusionOk="0" h="141" w="395">
                  <a:moveTo>
                    <a:pt x="101" y="117"/>
                  </a:moveTo>
                  <a:cubicBezTo>
                    <a:pt x="156" y="141"/>
                    <a:pt x="395" y="73"/>
                    <a:pt x="293" y="27"/>
                  </a:cubicBezTo>
                  <a:cubicBezTo>
                    <a:pt x="244" y="1"/>
                    <a:pt x="0" y="69"/>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8"/>
            <p:cNvSpPr/>
            <p:nvPr/>
          </p:nvSpPr>
          <p:spPr>
            <a:xfrm>
              <a:off x="6611343" y="1662232"/>
              <a:ext cx="13813" cy="5540"/>
            </a:xfrm>
            <a:custGeom>
              <a:rect b="b" l="l" r="r" t="t"/>
              <a:pathLst>
                <a:path extrusionOk="0" h="184" w="387">
                  <a:moveTo>
                    <a:pt x="0" y="184"/>
                  </a:moveTo>
                  <a:lnTo>
                    <a:pt x="387" y="184"/>
                  </a:lnTo>
                  <a:lnTo>
                    <a:pt x="387"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
            <p:cNvSpPr/>
            <p:nvPr/>
          </p:nvSpPr>
          <p:spPr>
            <a:xfrm>
              <a:off x="5234673" y="1661690"/>
              <a:ext cx="13777" cy="6805"/>
            </a:xfrm>
            <a:custGeom>
              <a:rect b="b" l="l" r="r" t="t"/>
              <a:pathLst>
                <a:path extrusionOk="0" h="226" w="386">
                  <a:moveTo>
                    <a:pt x="385" y="110"/>
                  </a:moveTo>
                  <a:cubicBezTo>
                    <a:pt x="346" y="1"/>
                    <a:pt x="174" y="54"/>
                    <a:pt x="0" y="110"/>
                  </a:cubicBezTo>
                  <a:cubicBezTo>
                    <a:pt x="5" y="203"/>
                    <a:pt x="341" y="225"/>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
            <p:cNvSpPr/>
            <p:nvPr/>
          </p:nvSpPr>
          <p:spPr>
            <a:xfrm>
              <a:off x="8006537" y="1651332"/>
              <a:ext cx="44687" cy="16440"/>
            </a:xfrm>
            <a:custGeom>
              <a:rect b="b" l="l" r="r" t="t"/>
              <a:pathLst>
                <a:path extrusionOk="0" h="546" w="1252">
                  <a:moveTo>
                    <a:pt x="638" y="0"/>
                  </a:moveTo>
                  <a:cubicBezTo>
                    <a:pt x="616" y="171"/>
                    <a:pt x="0" y="64"/>
                    <a:pt x="59" y="273"/>
                  </a:cubicBezTo>
                  <a:cubicBezTo>
                    <a:pt x="397" y="546"/>
                    <a:pt x="1252" y="144"/>
                    <a:pt x="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8"/>
            <p:cNvSpPr/>
            <p:nvPr/>
          </p:nvSpPr>
          <p:spPr>
            <a:xfrm>
              <a:off x="6683547" y="1658799"/>
              <a:ext cx="14027" cy="4246"/>
            </a:xfrm>
            <a:custGeom>
              <a:rect b="b" l="l" r="r" t="t"/>
              <a:pathLst>
                <a:path extrusionOk="0" h="141" w="393">
                  <a:moveTo>
                    <a:pt x="292" y="26"/>
                  </a:moveTo>
                  <a:cubicBezTo>
                    <a:pt x="242" y="0"/>
                    <a:pt x="1" y="69"/>
                    <a:pt x="103" y="116"/>
                  </a:cubicBezTo>
                  <a:cubicBezTo>
                    <a:pt x="152" y="141"/>
                    <a:pt x="392" y="72"/>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8"/>
            <p:cNvSpPr/>
            <p:nvPr/>
          </p:nvSpPr>
          <p:spPr>
            <a:xfrm>
              <a:off x="9075543" y="1654072"/>
              <a:ext cx="13777" cy="5480"/>
            </a:xfrm>
            <a:custGeom>
              <a:rect b="b" l="l" r="r" t="t"/>
              <a:pathLst>
                <a:path extrusionOk="0" h="182" w="386">
                  <a:moveTo>
                    <a:pt x="385" y="0"/>
                  </a:moveTo>
                  <a:lnTo>
                    <a:pt x="0" y="0"/>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
            <p:cNvSpPr/>
            <p:nvPr/>
          </p:nvSpPr>
          <p:spPr>
            <a:xfrm>
              <a:off x="5841969" y="1644197"/>
              <a:ext cx="22165" cy="16199"/>
            </a:xfrm>
            <a:custGeom>
              <a:rect b="b" l="l" r="r" t="t"/>
              <a:pathLst>
                <a:path extrusionOk="0" h="538" w="621">
                  <a:moveTo>
                    <a:pt x="343" y="511"/>
                  </a:moveTo>
                  <a:cubicBezTo>
                    <a:pt x="403" y="387"/>
                    <a:pt x="620" y="336"/>
                    <a:pt x="538" y="147"/>
                  </a:cubicBezTo>
                  <a:cubicBezTo>
                    <a:pt x="0" y="1"/>
                    <a:pt x="4" y="537"/>
                    <a:pt x="343" y="5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8"/>
            <p:cNvSpPr/>
            <p:nvPr/>
          </p:nvSpPr>
          <p:spPr>
            <a:xfrm>
              <a:off x="5410169" y="1653289"/>
              <a:ext cx="14099" cy="4306"/>
            </a:xfrm>
            <a:custGeom>
              <a:rect b="b" l="l" r="r" t="t"/>
              <a:pathLst>
                <a:path extrusionOk="0" h="143" w="395">
                  <a:moveTo>
                    <a:pt x="291" y="26"/>
                  </a:moveTo>
                  <a:cubicBezTo>
                    <a:pt x="238" y="0"/>
                    <a:pt x="0" y="71"/>
                    <a:pt x="98" y="118"/>
                  </a:cubicBezTo>
                  <a:cubicBezTo>
                    <a:pt x="150" y="143"/>
                    <a:pt x="394"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
            <p:cNvSpPr/>
            <p:nvPr/>
          </p:nvSpPr>
          <p:spPr>
            <a:xfrm>
              <a:off x="2537012" y="1644197"/>
              <a:ext cx="47757" cy="17404"/>
            </a:xfrm>
            <a:custGeom>
              <a:rect b="b" l="l" r="r" t="t"/>
              <a:pathLst>
                <a:path extrusionOk="0" h="578" w="1338">
                  <a:moveTo>
                    <a:pt x="182" y="328"/>
                  </a:moveTo>
                  <a:cubicBezTo>
                    <a:pt x="478" y="578"/>
                    <a:pt x="1314" y="323"/>
                    <a:pt x="1337" y="146"/>
                  </a:cubicBezTo>
                  <a:cubicBezTo>
                    <a:pt x="940" y="203"/>
                    <a:pt x="0" y="1"/>
                    <a:pt x="182" y="3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8"/>
            <p:cNvSpPr/>
            <p:nvPr/>
          </p:nvSpPr>
          <p:spPr>
            <a:xfrm>
              <a:off x="1440273" y="1639108"/>
              <a:ext cx="26591" cy="12255"/>
            </a:xfrm>
            <a:custGeom>
              <a:rect b="b" l="l" r="r" t="t"/>
              <a:pathLst>
                <a:path extrusionOk="0" h="407" w="745">
                  <a:moveTo>
                    <a:pt x="439" y="406"/>
                  </a:moveTo>
                  <a:cubicBezTo>
                    <a:pt x="745" y="270"/>
                    <a:pt x="655" y="0"/>
                    <a:pt x="54" y="42"/>
                  </a:cubicBezTo>
                  <a:cubicBezTo>
                    <a:pt x="1" y="251"/>
                    <a:pt x="100" y="385"/>
                    <a:pt x="439" y="4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8"/>
            <p:cNvSpPr/>
            <p:nvPr/>
          </p:nvSpPr>
          <p:spPr>
            <a:xfrm>
              <a:off x="8886091" y="1645160"/>
              <a:ext cx="14170" cy="4215"/>
            </a:xfrm>
            <a:custGeom>
              <a:rect b="b" l="l" r="r" t="t"/>
              <a:pathLst>
                <a:path extrusionOk="0" h="140" w="397">
                  <a:moveTo>
                    <a:pt x="100" y="114"/>
                  </a:moveTo>
                  <a:cubicBezTo>
                    <a:pt x="155" y="140"/>
                    <a:pt x="396" y="72"/>
                    <a:pt x="293" y="24"/>
                  </a:cubicBezTo>
                  <a:cubicBezTo>
                    <a:pt x="242" y="0"/>
                    <a:pt x="1" y="68"/>
                    <a:pt x="100"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8"/>
            <p:cNvSpPr/>
            <p:nvPr/>
          </p:nvSpPr>
          <p:spPr>
            <a:xfrm>
              <a:off x="8941270" y="1642390"/>
              <a:ext cx="13956" cy="4246"/>
            </a:xfrm>
            <a:custGeom>
              <a:rect b="b" l="l" r="r" t="t"/>
              <a:pathLst>
                <a:path extrusionOk="0" h="141" w="391">
                  <a:moveTo>
                    <a:pt x="292" y="24"/>
                  </a:moveTo>
                  <a:cubicBezTo>
                    <a:pt x="236" y="1"/>
                    <a:pt x="0" y="69"/>
                    <a:pt x="98" y="116"/>
                  </a:cubicBezTo>
                  <a:cubicBezTo>
                    <a:pt x="151" y="140"/>
                    <a:pt x="390" y="72"/>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
            <p:cNvSpPr/>
            <p:nvPr/>
          </p:nvSpPr>
          <p:spPr>
            <a:xfrm>
              <a:off x="6907335" y="1632816"/>
              <a:ext cx="26591" cy="15236"/>
            </a:xfrm>
            <a:custGeom>
              <a:rect b="b" l="l" r="r" t="t"/>
              <a:pathLst>
                <a:path extrusionOk="0" h="506" w="745">
                  <a:moveTo>
                    <a:pt x="0" y="434"/>
                  </a:moveTo>
                  <a:cubicBezTo>
                    <a:pt x="744" y="505"/>
                    <a:pt x="744" y="0"/>
                    <a:pt x="0" y="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8"/>
            <p:cNvSpPr/>
            <p:nvPr/>
          </p:nvSpPr>
          <p:spPr>
            <a:xfrm>
              <a:off x="2619139" y="1639680"/>
              <a:ext cx="13777" cy="7467"/>
            </a:xfrm>
            <a:custGeom>
              <a:rect b="b" l="l" r="r" t="t"/>
              <a:pathLst>
                <a:path extrusionOk="0" h="248" w="386">
                  <a:moveTo>
                    <a:pt x="386" y="114"/>
                  </a:moveTo>
                  <a:cubicBezTo>
                    <a:pt x="385" y="23"/>
                    <a:pt x="50" y="1"/>
                    <a:pt x="1" y="114"/>
                  </a:cubicBezTo>
                  <a:cubicBezTo>
                    <a:pt x="217" y="105"/>
                    <a:pt x="300" y="247"/>
                    <a:pt x="386"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8"/>
            <p:cNvSpPr/>
            <p:nvPr/>
          </p:nvSpPr>
          <p:spPr>
            <a:xfrm>
              <a:off x="865599" y="1623994"/>
              <a:ext cx="41653" cy="18759"/>
            </a:xfrm>
            <a:custGeom>
              <a:rect b="b" l="l" r="r" t="t"/>
              <a:pathLst>
                <a:path extrusionOk="0" h="623" w="1167">
                  <a:moveTo>
                    <a:pt x="725" y="546"/>
                  </a:moveTo>
                  <a:cubicBezTo>
                    <a:pt x="1166" y="340"/>
                    <a:pt x="596" y="146"/>
                    <a:pt x="340" y="1"/>
                  </a:cubicBezTo>
                  <a:cubicBezTo>
                    <a:pt x="45" y="138"/>
                    <a:pt x="1" y="622"/>
                    <a:pt x="725"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8"/>
            <p:cNvSpPr/>
            <p:nvPr/>
          </p:nvSpPr>
          <p:spPr>
            <a:xfrm>
              <a:off x="6132858" y="1631431"/>
              <a:ext cx="14170" cy="4306"/>
            </a:xfrm>
            <a:custGeom>
              <a:rect b="b" l="l" r="r" t="t"/>
              <a:pathLst>
                <a:path extrusionOk="0" h="143" w="397">
                  <a:moveTo>
                    <a:pt x="296" y="27"/>
                  </a:moveTo>
                  <a:cubicBezTo>
                    <a:pt x="241" y="1"/>
                    <a:pt x="1" y="71"/>
                    <a:pt x="102" y="117"/>
                  </a:cubicBezTo>
                  <a:cubicBezTo>
                    <a:pt x="155" y="143"/>
                    <a:pt x="396" y="72"/>
                    <a:pt x="296"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8"/>
            <p:cNvSpPr/>
            <p:nvPr/>
          </p:nvSpPr>
          <p:spPr>
            <a:xfrm>
              <a:off x="6052908" y="1629473"/>
              <a:ext cx="21665" cy="6383"/>
            </a:xfrm>
            <a:custGeom>
              <a:rect b="b" l="l" r="r" t="t"/>
              <a:pathLst>
                <a:path extrusionOk="0" h="212" w="607">
                  <a:moveTo>
                    <a:pt x="606" y="182"/>
                  </a:moveTo>
                  <a:lnTo>
                    <a:pt x="606" y="0"/>
                  </a:lnTo>
                  <a:lnTo>
                    <a:pt x="27" y="0"/>
                  </a:lnTo>
                  <a:cubicBezTo>
                    <a:pt x="1" y="163"/>
                    <a:pt x="217" y="212"/>
                    <a:pt x="606"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8"/>
            <p:cNvSpPr/>
            <p:nvPr/>
          </p:nvSpPr>
          <p:spPr>
            <a:xfrm>
              <a:off x="1387485" y="1619718"/>
              <a:ext cx="20238" cy="13580"/>
            </a:xfrm>
            <a:custGeom>
              <a:rect b="b" l="l" r="r" t="t"/>
              <a:pathLst>
                <a:path extrusionOk="0" h="451" w="567">
                  <a:moveTo>
                    <a:pt x="376" y="416"/>
                  </a:moveTo>
                  <a:cubicBezTo>
                    <a:pt x="386" y="359"/>
                    <a:pt x="403" y="306"/>
                    <a:pt x="566" y="324"/>
                  </a:cubicBezTo>
                  <a:lnTo>
                    <a:pt x="566" y="143"/>
                  </a:lnTo>
                  <a:cubicBezTo>
                    <a:pt x="95" y="1"/>
                    <a:pt x="1" y="451"/>
                    <a:pt x="376"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8"/>
            <p:cNvSpPr/>
            <p:nvPr/>
          </p:nvSpPr>
          <p:spPr>
            <a:xfrm>
              <a:off x="5244988" y="1626011"/>
              <a:ext cx="14063" cy="4276"/>
            </a:xfrm>
            <a:custGeom>
              <a:rect b="b" l="l" r="r" t="t"/>
              <a:pathLst>
                <a:path extrusionOk="0" h="142" w="394">
                  <a:moveTo>
                    <a:pt x="295" y="25"/>
                  </a:moveTo>
                  <a:cubicBezTo>
                    <a:pt x="240" y="0"/>
                    <a:pt x="1" y="70"/>
                    <a:pt x="96" y="115"/>
                  </a:cubicBezTo>
                  <a:cubicBezTo>
                    <a:pt x="154" y="141"/>
                    <a:pt x="394" y="71"/>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
            <p:cNvSpPr/>
            <p:nvPr/>
          </p:nvSpPr>
          <p:spPr>
            <a:xfrm>
              <a:off x="84304" y="1621224"/>
              <a:ext cx="22629" cy="8280"/>
            </a:xfrm>
            <a:custGeom>
              <a:rect b="b" l="l" r="r" t="t"/>
              <a:pathLst>
                <a:path extrusionOk="0" h="275" w="634">
                  <a:moveTo>
                    <a:pt x="633" y="274"/>
                  </a:moveTo>
                  <a:lnTo>
                    <a:pt x="633" y="0"/>
                  </a:lnTo>
                  <a:lnTo>
                    <a:pt x="247" y="0"/>
                  </a:lnTo>
                  <a:cubicBezTo>
                    <a:pt x="236" y="118"/>
                    <a:pt x="0" y="127"/>
                    <a:pt x="55"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8"/>
            <p:cNvSpPr/>
            <p:nvPr/>
          </p:nvSpPr>
          <p:spPr>
            <a:xfrm>
              <a:off x="8428486" y="1620893"/>
              <a:ext cx="6924" cy="6233"/>
            </a:xfrm>
            <a:custGeom>
              <a:rect b="b" l="l" r="r" t="t"/>
              <a:pathLst>
                <a:path extrusionOk="0" h="207" w="194">
                  <a:moveTo>
                    <a:pt x="192" y="104"/>
                  </a:moveTo>
                  <a:cubicBezTo>
                    <a:pt x="194" y="53"/>
                    <a:pt x="37" y="1"/>
                    <a:pt x="0" y="104"/>
                  </a:cubicBezTo>
                  <a:cubicBezTo>
                    <a:pt x="0" y="153"/>
                    <a:pt x="157"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8"/>
            <p:cNvSpPr/>
            <p:nvPr/>
          </p:nvSpPr>
          <p:spPr>
            <a:xfrm>
              <a:off x="5282892" y="1615864"/>
              <a:ext cx="22629" cy="13640"/>
            </a:xfrm>
            <a:custGeom>
              <a:rect b="b" l="l" r="r" t="t"/>
              <a:pathLst>
                <a:path extrusionOk="0" h="453" w="634">
                  <a:moveTo>
                    <a:pt x="580" y="362"/>
                  </a:moveTo>
                  <a:cubicBezTo>
                    <a:pt x="633" y="155"/>
                    <a:pt x="534" y="21"/>
                    <a:pt x="195" y="1"/>
                  </a:cubicBezTo>
                  <a:cubicBezTo>
                    <a:pt x="239" y="160"/>
                    <a:pt x="0" y="452"/>
                    <a:pt x="580"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8"/>
            <p:cNvSpPr/>
            <p:nvPr/>
          </p:nvSpPr>
          <p:spPr>
            <a:xfrm>
              <a:off x="3965685" y="1604875"/>
              <a:ext cx="57358" cy="21920"/>
            </a:xfrm>
            <a:custGeom>
              <a:rect b="b" l="l" r="r" t="t"/>
              <a:pathLst>
                <a:path extrusionOk="0" h="728" w="1607">
                  <a:moveTo>
                    <a:pt x="1037" y="727"/>
                  </a:moveTo>
                  <a:cubicBezTo>
                    <a:pt x="1606" y="370"/>
                    <a:pt x="632" y="112"/>
                    <a:pt x="72" y="0"/>
                  </a:cubicBezTo>
                  <a:cubicBezTo>
                    <a:pt x="1" y="428"/>
                    <a:pt x="418" y="624"/>
                    <a:pt x="1037" y="7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8"/>
            <p:cNvSpPr/>
            <p:nvPr/>
          </p:nvSpPr>
          <p:spPr>
            <a:xfrm>
              <a:off x="8452542" y="1617761"/>
              <a:ext cx="14027" cy="4276"/>
            </a:xfrm>
            <a:custGeom>
              <a:rect b="b" l="l" r="r" t="t"/>
              <a:pathLst>
                <a:path extrusionOk="0" h="142" w="393">
                  <a:moveTo>
                    <a:pt x="99" y="115"/>
                  </a:moveTo>
                  <a:cubicBezTo>
                    <a:pt x="153" y="141"/>
                    <a:pt x="393" y="71"/>
                    <a:pt x="292" y="25"/>
                  </a:cubicBezTo>
                  <a:cubicBezTo>
                    <a:pt x="238" y="0"/>
                    <a:pt x="0" y="69"/>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
            <p:cNvSpPr/>
            <p:nvPr/>
          </p:nvSpPr>
          <p:spPr>
            <a:xfrm>
              <a:off x="578244" y="1617761"/>
              <a:ext cx="14099" cy="4276"/>
            </a:xfrm>
            <a:custGeom>
              <a:rect b="b" l="l" r="r" t="t"/>
              <a:pathLst>
                <a:path extrusionOk="0" h="142" w="395">
                  <a:moveTo>
                    <a:pt x="101" y="115"/>
                  </a:moveTo>
                  <a:cubicBezTo>
                    <a:pt x="154" y="141"/>
                    <a:pt x="394" y="71"/>
                    <a:pt x="294" y="25"/>
                  </a:cubicBezTo>
                  <a:cubicBezTo>
                    <a:pt x="240" y="0"/>
                    <a:pt x="0" y="69"/>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
            <p:cNvSpPr/>
            <p:nvPr/>
          </p:nvSpPr>
          <p:spPr>
            <a:xfrm>
              <a:off x="5196732" y="1614991"/>
              <a:ext cx="14099" cy="4336"/>
            </a:xfrm>
            <a:custGeom>
              <a:rect b="b" l="l" r="r" t="t"/>
              <a:pathLst>
                <a:path extrusionOk="0" h="144" w="395">
                  <a:moveTo>
                    <a:pt x="294" y="27"/>
                  </a:moveTo>
                  <a:cubicBezTo>
                    <a:pt x="241" y="1"/>
                    <a:pt x="1" y="71"/>
                    <a:pt x="102" y="117"/>
                  </a:cubicBezTo>
                  <a:cubicBezTo>
                    <a:pt x="155" y="143"/>
                    <a:pt x="395" y="75"/>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8"/>
            <p:cNvSpPr/>
            <p:nvPr/>
          </p:nvSpPr>
          <p:spPr>
            <a:xfrm>
              <a:off x="1655495" y="1606350"/>
              <a:ext cx="34872" cy="15326"/>
            </a:xfrm>
            <a:custGeom>
              <a:rect b="b" l="l" r="r" t="t"/>
              <a:pathLst>
                <a:path extrusionOk="0" h="509" w="977">
                  <a:moveTo>
                    <a:pt x="773" y="404"/>
                  </a:moveTo>
                  <a:cubicBezTo>
                    <a:pt x="977" y="174"/>
                    <a:pt x="122" y="1"/>
                    <a:pt x="0" y="221"/>
                  </a:cubicBezTo>
                  <a:cubicBezTo>
                    <a:pt x="307" y="262"/>
                    <a:pt x="166" y="508"/>
                    <a:pt x="773" y="4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8"/>
            <p:cNvSpPr/>
            <p:nvPr/>
          </p:nvSpPr>
          <p:spPr>
            <a:xfrm>
              <a:off x="323796" y="1612643"/>
              <a:ext cx="23985" cy="5902"/>
            </a:xfrm>
            <a:custGeom>
              <a:rect b="b" l="l" r="r" t="t"/>
              <a:pathLst>
                <a:path extrusionOk="0" h="196" w="672">
                  <a:moveTo>
                    <a:pt x="479" y="195"/>
                  </a:moveTo>
                  <a:cubicBezTo>
                    <a:pt x="479" y="104"/>
                    <a:pt x="634" y="88"/>
                    <a:pt x="672" y="12"/>
                  </a:cubicBezTo>
                  <a:cubicBezTo>
                    <a:pt x="368" y="23"/>
                    <a:pt x="1" y="1"/>
                    <a:pt x="92"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8"/>
            <p:cNvSpPr/>
            <p:nvPr/>
          </p:nvSpPr>
          <p:spPr>
            <a:xfrm>
              <a:off x="2564138" y="1613034"/>
              <a:ext cx="13777" cy="2770"/>
            </a:xfrm>
            <a:custGeom>
              <a:rect b="b" l="l" r="r" t="t"/>
              <a:pathLst>
                <a:path extrusionOk="0" h="92" w="386">
                  <a:moveTo>
                    <a:pt x="0" y="92"/>
                  </a:moveTo>
                  <a:cubicBezTo>
                    <a:pt x="149" y="71"/>
                    <a:pt x="379" y="89"/>
                    <a:pt x="385" y="1"/>
                  </a:cubicBezTo>
                  <a:cubicBezTo>
                    <a:pt x="238" y="23"/>
                    <a:pt x="5" y="5"/>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8"/>
            <p:cNvSpPr/>
            <p:nvPr/>
          </p:nvSpPr>
          <p:spPr>
            <a:xfrm>
              <a:off x="1934177" y="1612342"/>
              <a:ext cx="14170" cy="4215"/>
            </a:xfrm>
            <a:custGeom>
              <a:rect b="b" l="l" r="r" t="t"/>
              <a:pathLst>
                <a:path extrusionOk="0" h="140" w="397">
                  <a:moveTo>
                    <a:pt x="294" y="24"/>
                  </a:moveTo>
                  <a:cubicBezTo>
                    <a:pt x="240" y="0"/>
                    <a:pt x="1" y="68"/>
                    <a:pt x="103" y="115"/>
                  </a:cubicBezTo>
                  <a:cubicBezTo>
                    <a:pt x="155" y="140"/>
                    <a:pt x="396"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8"/>
            <p:cNvSpPr/>
            <p:nvPr/>
          </p:nvSpPr>
          <p:spPr>
            <a:xfrm>
              <a:off x="7013875" y="1601352"/>
              <a:ext cx="14063" cy="4246"/>
            </a:xfrm>
            <a:custGeom>
              <a:rect b="b" l="l" r="r" t="t"/>
              <a:pathLst>
                <a:path extrusionOk="0" h="141" w="394">
                  <a:moveTo>
                    <a:pt x="102" y="117"/>
                  </a:moveTo>
                  <a:cubicBezTo>
                    <a:pt x="157" y="141"/>
                    <a:pt x="393" y="73"/>
                    <a:pt x="296" y="27"/>
                  </a:cubicBezTo>
                  <a:cubicBezTo>
                    <a:pt x="242" y="1"/>
                    <a:pt x="1" y="69"/>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8"/>
            <p:cNvSpPr/>
            <p:nvPr/>
          </p:nvSpPr>
          <p:spPr>
            <a:xfrm>
              <a:off x="5503218" y="1593885"/>
              <a:ext cx="33622" cy="17343"/>
            </a:xfrm>
            <a:custGeom>
              <a:rect b="b" l="l" r="r" t="t"/>
              <a:pathLst>
                <a:path extrusionOk="0" h="576" w="942">
                  <a:moveTo>
                    <a:pt x="0" y="92"/>
                  </a:moveTo>
                  <a:lnTo>
                    <a:pt x="0" y="275"/>
                  </a:lnTo>
                  <a:cubicBezTo>
                    <a:pt x="355" y="575"/>
                    <a:pt x="941" y="1"/>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8"/>
            <p:cNvSpPr/>
            <p:nvPr/>
          </p:nvSpPr>
          <p:spPr>
            <a:xfrm>
              <a:off x="4453450" y="1601352"/>
              <a:ext cx="14063" cy="4246"/>
            </a:xfrm>
            <a:custGeom>
              <a:rect b="b" l="l" r="r" t="t"/>
              <a:pathLst>
                <a:path extrusionOk="0" h="141" w="394">
                  <a:moveTo>
                    <a:pt x="294" y="27"/>
                  </a:moveTo>
                  <a:cubicBezTo>
                    <a:pt x="239" y="1"/>
                    <a:pt x="0" y="71"/>
                    <a:pt x="98" y="117"/>
                  </a:cubicBezTo>
                  <a:cubicBezTo>
                    <a:pt x="154" y="141"/>
                    <a:pt x="393" y="73"/>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8"/>
            <p:cNvSpPr/>
            <p:nvPr/>
          </p:nvSpPr>
          <p:spPr>
            <a:xfrm>
              <a:off x="2494396" y="1596655"/>
              <a:ext cx="21594" cy="9485"/>
            </a:xfrm>
            <a:custGeom>
              <a:rect b="b" l="l" r="r" t="t"/>
              <a:pathLst>
                <a:path extrusionOk="0" h="315" w="605">
                  <a:moveTo>
                    <a:pt x="411" y="273"/>
                  </a:moveTo>
                  <a:cubicBezTo>
                    <a:pt x="405" y="146"/>
                    <a:pt x="503" y="73"/>
                    <a:pt x="604" y="0"/>
                  </a:cubicBezTo>
                  <a:lnTo>
                    <a:pt x="26" y="0"/>
                  </a:lnTo>
                  <a:cubicBezTo>
                    <a:pt x="42" y="144"/>
                    <a:pt x="0" y="315"/>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8"/>
            <p:cNvSpPr/>
            <p:nvPr/>
          </p:nvSpPr>
          <p:spPr>
            <a:xfrm>
              <a:off x="5244988" y="1598612"/>
              <a:ext cx="14063" cy="4306"/>
            </a:xfrm>
            <a:custGeom>
              <a:rect b="b" l="l" r="r" t="t"/>
              <a:pathLst>
                <a:path extrusionOk="0" h="143" w="394">
                  <a:moveTo>
                    <a:pt x="295" y="25"/>
                  </a:moveTo>
                  <a:cubicBezTo>
                    <a:pt x="240" y="1"/>
                    <a:pt x="1" y="68"/>
                    <a:pt x="96" y="117"/>
                  </a:cubicBezTo>
                  <a:cubicBezTo>
                    <a:pt x="154" y="143"/>
                    <a:pt x="394" y="74"/>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
            <p:cNvSpPr/>
            <p:nvPr/>
          </p:nvSpPr>
          <p:spPr>
            <a:xfrm>
              <a:off x="3073496" y="1595902"/>
              <a:ext cx="13777" cy="7497"/>
            </a:xfrm>
            <a:custGeom>
              <a:rect b="b" l="l" r="r" t="t"/>
              <a:pathLst>
                <a:path extrusionOk="0" h="249" w="386">
                  <a:moveTo>
                    <a:pt x="385" y="115"/>
                  </a:moveTo>
                  <a:cubicBezTo>
                    <a:pt x="384" y="24"/>
                    <a:pt x="46" y="0"/>
                    <a:pt x="0" y="115"/>
                  </a:cubicBezTo>
                  <a:cubicBezTo>
                    <a:pt x="216" y="106"/>
                    <a:pt x="302" y="249"/>
                    <a:pt x="385"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8"/>
            <p:cNvSpPr/>
            <p:nvPr/>
          </p:nvSpPr>
          <p:spPr>
            <a:xfrm>
              <a:off x="2990905" y="1596655"/>
              <a:ext cx="13706" cy="5540"/>
            </a:xfrm>
            <a:custGeom>
              <a:rect b="b" l="l" r="r" t="t"/>
              <a:pathLst>
                <a:path extrusionOk="0" h="184" w="384">
                  <a:moveTo>
                    <a:pt x="0" y="183"/>
                  </a:moveTo>
                  <a:lnTo>
                    <a:pt x="384" y="183"/>
                  </a:lnTo>
                  <a:lnTo>
                    <a:pt x="384"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8"/>
            <p:cNvSpPr/>
            <p:nvPr/>
          </p:nvSpPr>
          <p:spPr>
            <a:xfrm>
              <a:off x="2521593" y="1593945"/>
              <a:ext cx="21915" cy="8702"/>
            </a:xfrm>
            <a:custGeom>
              <a:rect b="b" l="l" r="r" t="t"/>
              <a:pathLst>
                <a:path extrusionOk="0" h="289" w="614">
                  <a:moveTo>
                    <a:pt x="614" y="273"/>
                  </a:moveTo>
                  <a:lnTo>
                    <a:pt x="614" y="0"/>
                  </a:lnTo>
                  <a:lnTo>
                    <a:pt x="34" y="0"/>
                  </a:lnTo>
                  <a:cubicBezTo>
                    <a:pt x="0" y="197"/>
                    <a:pt x="192" y="289"/>
                    <a:pt x="614"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
            <p:cNvSpPr/>
            <p:nvPr/>
          </p:nvSpPr>
          <p:spPr>
            <a:xfrm>
              <a:off x="1903339" y="1593554"/>
              <a:ext cx="6924" cy="6233"/>
            </a:xfrm>
            <a:custGeom>
              <a:rect b="b" l="l" r="r" t="t"/>
              <a:pathLst>
                <a:path extrusionOk="0" h="207" w="194">
                  <a:moveTo>
                    <a:pt x="194" y="103"/>
                  </a:moveTo>
                  <a:cubicBezTo>
                    <a:pt x="194" y="52"/>
                    <a:pt x="37" y="0"/>
                    <a:pt x="2" y="103"/>
                  </a:cubicBezTo>
                  <a:cubicBezTo>
                    <a:pt x="1" y="154"/>
                    <a:pt x="157" y="206"/>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8"/>
            <p:cNvSpPr/>
            <p:nvPr/>
          </p:nvSpPr>
          <p:spPr>
            <a:xfrm>
              <a:off x="8813922" y="1591175"/>
              <a:ext cx="13920" cy="5510"/>
            </a:xfrm>
            <a:custGeom>
              <a:rect b="b" l="l" r="r" t="t"/>
              <a:pathLst>
                <a:path extrusionOk="0" h="183" w="390">
                  <a:moveTo>
                    <a:pt x="1" y="182"/>
                  </a:moveTo>
                  <a:lnTo>
                    <a:pt x="390" y="182"/>
                  </a:lnTo>
                  <a:lnTo>
                    <a:pt x="390"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
            <p:cNvSpPr/>
            <p:nvPr/>
          </p:nvSpPr>
          <p:spPr>
            <a:xfrm>
              <a:off x="5609794" y="1587653"/>
              <a:ext cx="14063" cy="4306"/>
            </a:xfrm>
            <a:custGeom>
              <a:rect b="b" l="l" r="r" t="t"/>
              <a:pathLst>
                <a:path extrusionOk="0" h="143" w="394">
                  <a:moveTo>
                    <a:pt x="294" y="26"/>
                  </a:moveTo>
                  <a:cubicBezTo>
                    <a:pt x="240" y="0"/>
                    <a:pt x="1" y="71"/>
                    <a:pt x="101" y="117"/>
                  </a:cubicBezTo>
                  <a:cubicBezTo>
                    <a:pt x="153" y="143"/>
                    <a:pt x="394"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
            <p:cNvSpPr/>
            <p:nvPr/>
          </p:nvSpPr>
          <p:spPr>
            <a:xfrm>
              <a:off x="2509065" y="1582986"/>
              <a:ext cx="20630" cy="8220"/>
            </a:xfrm>
            <a:custGeom>
              <a:rect b="b" l="l" r="r" t="t"/>
              <a:pathLst>
                <a:path extrusionOk="0" h="273" w="578">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8"/>
            <p:cNvSpPr/>
            <p:nvPr/>
          </p:nvSpPr>
          <p:spPr>
            <a:xfrm>
              <a:off x="1807007" y="1576242"/>
              <a:ext cx="28911" cy="16952"/>
            </a:xfrm>
            <a:custGeom>
              <a:rect b="b" l="l" r="r" t="t"/>
              <a:pathLst>
                <a:path extrusionOk="0" h="563" w="81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8"/>
            <p:cNvSpPr/>
            <p:nvPr/>
          </p:nvSpPr>
          <p:spPr>
            <a:xfrm>
              <a:off x="8810531" y="1584943"/>
              <a:ext cx="13849" cy="4306"/>
            </a:xfrm>
            <a:custGeom>
              <a:rect b="b" l="l" r="r" t="t"/>
              <a:pathLst>
                <a:path extrusionOk="0" h="143" w="388">
                  <a:moveTo>
                    <a:pt x="289" y="25"/>
                  </a:moveTo>
                  <a:cubicBezTo>
                    <a:pt x="239" y="0"/>
                    <a:pt x="0" y="69"/>
                    <a:pt x="96" y="116"/>
                  </a:cubicBezTo>
                  <a:cubicBezTo>
                    <a:pt x="152" y="143"/>
                    <a:pt x="388" y="72"/>
                    <a:pt x="289"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8"/>
            <p:cNvSpPr/>
            <p:nvPr/>
          </p:nvSpPr>
          <p:spPr>
            <a:xfrm>
              <a:off x="8597058" y="1584943"/>
              <a:ext cx="13991" cy="4276"/>
            </a:xfrm>
            <a:custGeom>
              <a:rect b="b" l="l" r="r" t="t"/>
              <a:pathLst>
                <a:path extrusionOk="0" h="142" w="392">
                  <a:moveTo>
                    <a:pt x="98" y="116"/>
                  </a:moveTo>
                  <a:cubicBezTo>
                    <a:pt x="153" y="141"/>
                    <a:pt x="392" y="72"/>
                    <a:pt x="291" y="25"/>
                  </a:cubicBezTo>
                  <a:cubicBezTo>
                    <a:pt x="239" y="0"/>
                    <a:pt x="0"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
            <p:cNvSpPr/>
            <p:nvPr/>
          </p:nvSpPr>
          <p:spPr>
            <a:xfrm>
              <a:off x="5372336" y="1582655"/>
              <a:ext cx="7031" cy="6203"/>
            </a:xfrm>
            <a:custGeom>
              <a:rect b="b" l="l" r="r" t="t"/>
              <a:pathLst>
                <a:path extrusionOk="0" h="206" w="197">
                  <a:moveTo>
                    <a:pt x="3" y="101"/>
                  </a:moveTo>
                  <a:cubicBezTo>
                    <a:pt x="0" y="152"/>
                    <a:pt x="157" y="206"/>
                    <a:pt x="195" y="101"/>
                  </a:cubicBezTo>
                  <a:cubicBezTo>
                    <a:pt x="196" y="53"/>
                    <a:pt x="38" y="1"/>
                    <a:pt x="3"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8"/>
            <p:cNvSpPr/>
            <p:nvPr/>
          </p:nvSpPr>
          <p:spPr>
            <a:xfrm>
              <a:off x="3204628" y="1573261"/>
              <a:ext cx="20309" cy="13580"/>
            </a:xfrm>
            <a:custGeom>
              <a:rect b="b" l="l" r="r" t="t"/>
              <a:pathLst>
                <a:path extrusionOk="0" h="451" w="569">
                  <a:moveTo>
                    <a:pt x="376" y="413"/>
                  </a:moveTo>
                  <a:cubicBezTo>
                    <a:pt x="387" y="358"/>
                    <a:pt x="402" y="307"/>
                    <a:pt x="569" y="323"/>
                  </a:cubicBezTo>
                  <a:lnTo>
                    <a:pt x="569" y="143"/>
                  </a:lnTo>
                  <a:cubicBezTo>
                    <a:pt x="95" y="1"/>
                    <a:pt x="1" y="451"/>
                    <a:pt x="376"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8"/>
            <p:cNvSpPr/>
            <p:nvPr/>
          </p:nvSpPr>
          <p:spPr>
            <a:xfrm>
              <a:off x="8056827" y="1580216"/>
              <a:ext cx="13742" cy="2740"/>
            </a:xfrm>
            <a:custGeom>
              <a:rect b="b" l="l" r="r" t="t"/>
              <a:pathLst>
                <a:path extrusionOk="0" h="91" w="385">
                  <a:moveTo>
                    <a:pt x="385" y="1"/>
                  </a:moveTo>
                  <a:cubicBezTo>
                    <a:pt x="236" y="20"/>
                    <a:pt x="6" y="5"/>
                    <a:pt x="1" y="91"/>
                  </a:cubicBezTo>
                  <a:cubicBezTo>
                    <a:pt x="151" y="72"/>
                    <a:pt x="382" y="89"/>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
            <p:cNvSpPr/>
            <p:nvPr/>
          </p:nvSpPr>
          <p:spPr>
            <a:xfrm>
              <a:off x="5489441" y="1574405"/>
              <a:ext cx="6960" cy="6233"/>
            </a:xfrm>
            <a:custGeom>
              <a:rect b="b" l="l" r="r" t="t"/>
              <a:pathLst>
                <a:path extrusionOk="0" h="207" w="195">
                  <a:moveTo>
                    <a:pt x="194" y="102"/>
                  </a:moveTo>
                  <a:cubicBezTo>
                    <a:pt x="194" y="54"/>
                    <a:pt x="37" y="0"/>
                    <a:pt x="1" y="102"/>
                  </a:cubicBezTo>
                  <a:cubicBezTo>
                    <a:pt x="1" y="154"/>
                    <a:pt x="156" y="207"/>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
            <p:cNvSpPr/>
            <p:nvPr/>
          </p:nvSpPr>
          <p:spPr>
            <a:xfrm>
              <a:off x="1452729" y="1572057"/>
              <a:ext cx="23914" cy="10268"/>
            </a:xfrm>
            <a:custGeom>
              <a:rect b="b" l="l" r="r" t="t"/>
              <a:pathLst>
                <a:path extrusionOk="0" h="341" w="670">
                  <a:moveTo>
                    <a:pt x="670" y="92"/>
                  </a:moveTo>
                  <a:cubicBezTo>
                    <a:pt x="404" y="94"/>
                    <a:pt x="247" y="48"/>
                    <a:pt x="90" y="0"/>
                  </a:cubicBezTo>
                  <a:cubicBezTo>
                    <a:pt x="0" y="282"/>
                    <a:pt x="610" y="341"/>
                    <a:pt x="67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8"/>
            <p:cNvSpPr/>
            <p:nvPr/>
          </p:nvSpPr>
          <p:spPr>
            <a:xfrm>
              <a:off x="4205677" y="1574014"/>
              <a:ext cx="13956" cy="4276"/>
            </a:xfrm>
            <a:custGeom>
              <a:rect b="b" l="l" r="r" t="t"/>
              <a:pathLst>
                <a:path extrusionOk="0" h="142" w="391">
                  <a:moveTo>
                    <a:pt x="291" y="27"/>
                  </a:moveTo>
                  <a:cubicBezTo>
                    <a:pt x="237" y="0"/>
                    <a:pt x="0" y="70"/>
                    <a:pt x="98" y="118"/>
                  </a:cubicBezTo>
                  <a:cubicBezTo>
                    <a:pt x="152" y="141"/>
                    <a:pt x="391" y="74"/>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8"/>
            <p:cNvSpPr/>
            <p:nvPr/>
          </p:nvSpPr>
          <p:spPr>
            <a:xfrm>
              <a:off x="1522614" y="1556370"/>
              <a:ext cx="50434" cy="18548"/>
            </a:xfrm>
            <a:custGeom>
              <a:rect b="b" l="l" r="r" t="t"/>
              <a:pathLst>
                <a:path extrusionOk="0" h="616" w="1413">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
            <p:cNvSpPr/>
            <p:nvPr/>
          </p:nvSpPr>
          <p:spPr>
            <a:xfrm>
              <a:off x="2020337" y="1563476"/>
              <a:ext cx="6889" cy="6233"/>
            </a:xfrm>
            <a:custGeom>
              <a:rect b="b" l="l" r="r" t="t"/>
              <a:pathLst>
                <a:path extrusionOk="0" h="207" w="193">
                  <a:moveTo>
                    <a:pt x="192" y="104"/>
                  </a:moveTo>
                  <a:cubicBezTo>
                    <a:pt x="192" y="53"/>
                    <a:pt x="39" y="1"/>
                    <a:pt x="2" y="104"/>
                  </a:cubicBezTo>
                  <a:cubicBezTo>
                    <a:pt x="0" y="155"/>
                    <a:pt x="157"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8"/>
            <p:cNvSpPr/>
            <p:nvPr/>
          </p:nvSpPr>
          <p:spPr>
            <a:xfrm>
              <a:off x="4863121" y="1563837"/>
              <a:ext cx="13777" cy="2770"/>
            </a:xfrm>
            <a:custGeom>
              <a:rect b="b" l="l" r="r" t="t"/>
              <a:pathLst>
                <a:path extrusionOk="0" h="92" w="386">
                  <a:moveTo>
                    <a:pt x="385" y="0"/>
                  </a:moveTo>
                  <a:cubicBezTo>
                    <a:pt x="235" y="21"/>
                    <a:pt x="5" y="3"/>
                    <a:pt x="0" y="92"/>
                  </a:cubicBezTo>
                  <a:cubicBezTo>
                    <a:pt x="149" y="71"/>
                    <a:pt x="379" y="90"/>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8"/>
            <p:cNvSpPr/>
            <p:nvPr/>
          </p:nvSpPr>
          <p:spPr>
            <a:xfrm>
              <a:off x="2116740" y="1560736"/>
              <a:ext cx="6924" cy="6263"/>
            </a:xfrm>
            <a:custGeom>
              <a:rect b="b" l="l" r="r" t="t"/>
              <a:pathLst>
                <a:path extrusionOk="0" h="208" w="194">
                  <a:moveTo>
                    <a:pt x="193" y="103"/>
                  </a:moveTo>
                  <a:cubicBezTo>
                    <a:pt x="193" y="54"/>
                    <a:pt x="37" y="0"/>
                    <a:pt x="1" y="103"/>
                  </a:cubicBezTo>
                  <a:cubicBezTo>
                    <a:pt x="0" y="154"/>
                    <a:pt x="154" y="208"/>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8"/>
            <p:cNvSpPr/>
            <p:nvPr/>
          </p:nvSpPr>
          <p:spPr>
            <a:xfrm>
              <a:off x="1707105" y="1563084"/>
              <a:ext cx="13956" cy="4306"/>
            </a:xfrm>
            <a:custGeom>
              <a:rect b="b" l="l" r="r" t="t"/>
              <a:pathLst>
                <a:path extrusionOk="0" h="143" w="391">
                  <a:moveTo>
                    <a:pt x="101" y="117"/>
                  </a:moveTo>
                  <a:cubicBezTo>
                    <a:pt x="151" y="143"/>
                    <a:pt x="391" y="72"/>
                    <a:pt x="293" y="25"/>
                  </a:cubicBezTo>
                  <a:cubicBezTo>
                    <a:pt x="239" y="1"/>
                    <a:pt x="1"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8"/>
            <p:cNvSpPr/>
            <p:nvPr/>
          </p:nvSpPr>
          <p:spPr>
            <a:xfrm>
              <a:off x="5027339" y="1555617"/>
              <a:ext cx="21630" cy="6474"/>
            </a:xfrm>
            <a:custGeom>
              <a:rect b="b" l="l" r="r" t="t"/>
              <a:pathLst>
                <a:path extrusionOk="0" h="215" w="606">
                  <a:moveTo>
                    <a:pt x="606" y="183"/>
                  </a:moveTo>
                  <a:lnTo>
                    <a:pt x="606" y="1"/>
                  </a:lnTo>
                  <a:lnTo>
                    <a:pt x="26" y="1"/>
                  </a:lnTo>
                  <a:cubicBezTo>
                    <a:pt x="0" y="165"/>
                    <a:pt x="218" y="215"/>
                    <a:pt x="606"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
            <p:cNvSpPr/>
            <p:nvPr/>
          </p:nvSpPr>
          <p:spPr>
            <a:xfrm>
              <a:off x="3975179" y="1558357"/>
              <a:ext cx="13706" cy="2800"/>
            </a:xfrm>
            <a:custGeom>
              <a:rect b="b" l="l" r="r" t="t"/>
              <a:pathLst>
                <a:path extrusionOk="0" h="93" w="384">
                  <a:moveTo>
                    <a:pt x="1" y="92"/>
                  </a:moveTo>
                  <a:cubicBezTo>
                    <a:pt x="151" y="71"/>
                    <a:pt x="379" y="90"/>
                    <a:pt x="383" y="1"/>
                  </a:cubicBezTo>
                  <a:cubicBezTo>
                    <a:pt x="236" y="20"/>
                    <a:pt x="7" y="5"/>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
            <p:cNvSpPr/>
            <p:nvPr/>
          </p:nvSpPr>
          <p:spPr>
            <a:xfrm>
              <a:off x="2216428" y="1557635"/>
              <a:ext cx="14027" cy="4276"/>
            </a:xfrm>
            <a:custGeom>
              <a:rect b="b" l="l" r="r" t="t"/>
              <a:pathLst>
                <a:path extrusionOk="0" h="142" w="393">
                  <a:moveTo>
                    <a:pt x="100" y="116"/>
                  </a:moveTo>
                  <a:cubicBezTo>
                    <a:pt x="153" y="141"/>
                    <a:pt x="392" y="72"/>
                    <a:pt x="292" y="25"/>
                  </a:cubicBezTo>
                  <a:cubicBezTo>
                    <a:pt x="238" y="0"/>
                    <a:pt x="0"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
            <p:cNvSpPr/>
            <p:nvPr/>
          </p:nvSpPr>
          <p:spPr>
            <a:xfrm>
              <a:off x="8531814" y="1555617"/>
              <a:ext cx="13777" cy="2770"/>
            </a:xfrm>
            <a:custGeom>
              <a:rect b="b" l="l" r="r" t="t"/>
              <a:pathLst>
                <a:path extrusionOk="0" h="92" w="386">
                  <a:moveTo>
                    <a:pt x="386" y="1"/>
                  </a:moveTo>
                  <a:cubicBezTo>
                    <a:pt x="236" y="21"/>
                    <a:pt x="5" y="4"/>
                    <a:pt x="1" y="92"/>
                  </a:cubicBezTo>
                  <a:cubicBezTo>
                    <a:pt x="150" y="72"/>
                    <a:pt x="379" y="91"/>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
            <p:cNvSpPr/>
            <p:nvPr/>
          </p:nvSpPr>
          <p:spPr>
            <a:xfrm>
              <a:off x="5537625" y="1547097"/>
              <a:ext cx="6996" cy="6203"/>
            </a:xfrm>
            <a:custGeom>
              <a:rect b="b" l="l" r="r" t="t"/>
              <a:pathLst>
                <a:path extrusionOk="0" h="206" w="196">
                  <a:moveTo>
                    <a:pt x="193" y="102"/>
                  </a:moveTo>
                  <a:cubicBezTo>
                    <a:pt x="195" y="54"/>
                    <a:pt x="39" y="0"/>
                    <a:pt x="1" y="102"/>
                  </a:cubicBezTo>
                  <a:cubicBezTo>
                    <a:pt x="1" y="153"/>
                    <a:pt x="156"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8"/>
            <p:cNvSpPr/>
            <p:nvPr/>
          </p:nvSpPr>
          <p:spPr>
            <a:xfrm>
              <a:off x="2075409" y="1547488"/>
              <a:ext cx="13849" cy="2710"/>
            </a:xfrm>
            <a:custGeom>
              <a:rect b="b" l="l" r="r" t="t"/>
              <a:pathLst>
                <a:path extrusionOk="0" h="90" w="388">
                  <a:moveTo>
                    <a:pt x="388" y="0"/>
                  </a:moveTo>
                  <a:cubicBezTo>
                    <a:pt x="235" y="20"/>
                    <a:pt x="5" y="2"/>
                    <a:pt x="0" y="89"/>
                  </a:cubicBezTo>
                  <a:cubicBezTo>
                    <a:pt x="149" y="69"/>
                    <a:pt x="383" y="88"/>
                    <a:pt x="3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8"/>
            <p:cNvSpPr/>
            <p:nvPr/>
          </p:nvSpPr>
          <p:spPr>
            <a:xfrm>
              <a:off x="1497166" y="1544327"/>
              <a:ext cx="7031" cy="6263"/>
            </a:xfrm>
            <a:custGeom>
              <a:rect b="b" l="l" r="r" t="t"/>
              <a:pathLst>
                <a:path extrusionOk="0" h="208" w="197">
                  <a:moveTo>
                    <a:pt x="196" y="105"/>
                  </a:moveTo>
                  <a:cubicBezTo>
                    <a:pt x="196" y="54"/>
                    <a:pt x="39" y="1"/>
                    <a:pt x="3" y="105"/>
                  </a:cubicBezTo>
                  <a:cubicBezTo>
                    <a:pt x="1" y="154"/>
                    <a:pt x="159" y="207"/>
                    <a:pt x="196"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8"/>
            <p:cNvSpPr/>
            <p:nvPr/>
          </p:nvSpPr>
          <p:spPr>
            <a:xfrm>
              <a:off x="4357046" y="1543935"/>
              <a:ext cx="14063" cy="4276"/>
            </a:xfrm>
            <a:custGeom>
              <a:rect b="b" l="l" r="r" t="t"/>
              <a:pathLst>
                <a:path extrusionOk="0" h="142" w="394">
                  <a:moveTo>
                    <a:pt x="294" y="24"/>
                  </a:moveTo>
                  <a:cubicBezTo>
                    <a:pt x="241" y="1"/>
                    <a:pt x="0" y="69"/>
                    <a:pt x="101" y="116"/>
                  </a:cubicBezTo>
                  <a:cubicBezTo>
                    <a:pt x="153" y="142"/>
                    <a:pt x="393" y="74"/>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8"/>
            <p:cNvSpPr/>
            <p:nvPr/>
          </p:nvSpPr>
          <p:spPr>
            <a:xfrm>
              <a:off x="2488971" y="1535234"/>
              <a:ext cx="20131" cy="16259"/>
            </a:xfrm>
            <a:custGeom>
              <a:rect b="b" l="l" r="r" t="t"/>
              <a:pathLst>
                <a:path extrusionOk="0" h="540" w="564">
                  <a:moveTo>
                    <a:pt x="563" y="134"/>
                  </a:moveTo>
                  <a:cubicBezTo>
                    <a:pt x="1" y="0"/>
                    <a:pt x="1" y="539"/>
                    <a:pt x="563" y="4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8"/>
            <p:cNvSpPr/>
            <p:nvPr/>
          </p:nvSpPr>
          <p:spPr>
            <a:xfrm>
              <a:off x="6600921" y="1541225"/>
              <a:ext cx="13991" cy="4336"/>
            </a:xfrm>
            <a:custGeom>
              <a:rect b="b" l="l" r="r" t="t"/>
              <a:pathLst>
                <a:path extrusionOk="0" h="144" w="392">
                  <a:moveTo>
                    <a:pt x="292" y="27"/>
                  </a:moveTo>
                  <a:cubicBezTo>
                    <a:pt x="239" y="1"/>
                    <a:pt x="0" y="69"/>
                    <a:pt x="98" y="117"/>
                  </a:cubicBezTo>
                  <a:cubicBezTo>
                    <a:pt x="154" y="143"/>
                    <a:pt x="392" y="73"/>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
            <p:cNvSpPr/>
            <p:nvPr/>
          </p:nvSpPr>
          <p:spPr>
            <a:xfrm>
              <a:off x="6249856" y="1541225"/>
              <a:ext cx="14099" cy="4336"/>
            </a:xfrm>
            <a:custGeom>
              <a:rect b="b" l="l" r="r" t="t"/>
              <a:pathLst>
                <a:path extrusionOk="0" h="144" w="395">
                  <a:moveTo>
                    <a:pt x="293" y="27"/>
                  </a:moveTo>
                  <a:cubicBezTo>
                    <a:pt x="241" y="1"/>
                    <a:pt x="0" y="69"/>
                    <a:pt x="102" y="117"/>
                  </a:cubicBezTo>
                  <a:cubicBezTo>
                    <a:pt x="156" y="143"/>
                    <a:pt x="395" y="73"/>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
            <p:cNvSpPr/>
            <p:nvPr/>
          </p:nvSpPr>
          <p:spPr>
            <a:xfrm>
              <a:off x="2271250" y="1533819"/>
              <a:ext cx="25734" cy="8220"/>
            </a:xfrm>
            <a:custGeom>
              <a:rect b="b" l="l" r="r" t="t"/>
              <a:pathLst>
                <a:path extrusionOk="0" h="273" w="721">
                  <a:moveTo>
                    <a:pt x="105" y="273"/>
                  </a:moveTo>
                  <a:lnTo>
                    <a:pt x="685" y="273"/>
                  </a:lnTo>
                  <a:cubicBezTo>
                    <a:pt x="655" y="165"/>
                    <a:pt x="720" y="13"/>
                    <a:pt x="492" y="0"/>
                  </a:cubicBezTo>
                  <a:cubicBezTo>
                    <a:pt x="477" y="142"/>
                    <a:pt x="1" y="71"/>
                    <a:pt x="10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
            <p:cNvSpPr/>
            <p:nvPr/>
          </p:nvSpPr>
          <p:spPr>
            <a:xfrm>
              <a:off x="2670678" y="1535776"/>
              <a:ext cx="14099" cy="4276"/>
            </a:xfrm>
            <a:custGeom>
              <a:rect b="b" l="l" r="r" t="t"/>
              <a:pathLst>
                <a:path extrusionOk="0" h="142" w="395">
                  <a:moveTo>
                    <a:pt x="292" y="25"/>
                  </a:moveTo>
                  <a:cubicBezTo>
                    <a:pt x="242" y="0"/>
                    <a:pt x="0" y="70"/>
                    <a:pt x="102" y="116"/>
                  </a:cubicBezTo>
                  <a:cubicBezTo>
                    <a:pt x="155" y="141"/>
                    <a:pt x="395"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
            <p:cNvSpPr/>
            <p:nvPr/>
          </p:nvSpPr>
          <p:spPr>
            <a:xfrm>
              <a:off x="4317214" y="1524967"/>
              <a:ext cx="29625" cy="12375"/>
            </a:xfrm>
            <a:custGeom>
              <a:rect b="b" l="l" r="r" t="t"/>
              <a:pathLst>
                <a:path extrusionOk="0" h="411" w="830">
                  <a:moveTo>
                    <a:pt x="829" y="384"/>
                  </a:moveTo>
                  <a:lnTo>
                    <a:pt x="829" y="21"/>
                  </a:lnTo>
                  <a:cubicBezTo>
                    <a:pt x="465" y="0"/>
                    <a:pt x="405" y="123"/>
                    <a:pt x="59" y="111"/>
                  </a:cubicBezTo>
                  <a:cubicBezTo>
                    <a:pt x="0" y="351"/>
                    <a:pt x="327" y="410"/>
                    <a:pt x="829"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8"/>
            <p:cNvSpPr/>
            <p:nvPr/>
          </p:nvSpPr>
          <p:spPr>
            <a:xfrm>
              <a:off x="1414718" y="1527315"/>
              <a:ext cx="27519" cy="11231"/>
            </a:xfrm>
            <a:custGeom>
              <a:rect b="b" l="l" r="r" t="t"/>
              <a:pathLst>
                <a:path extrusionOk="0" h="373" w="771">
                  <a:moveTo>
                    <a:pt x="770" y="306"/>
                  </a:moveTo>
                  <a:lnTo>
                    <a:pt x="770" y="33"/>
                  </a:lnTo>
                  <a:cubicBezTo>
                    <a:pt x="483" y="50"/>
                    <a:pt x="58" y="1"/>
                    <a:pt x="0" y="125"/>
                  </a:cubicBezTo>
                  <a:cubicBezTo>
                    <a:pt x="383" y="126"/>
                    <a:pt x="243" y="373"/>
                    <a:pt x="770"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8"/>
            <p:cNvSpPr/>
            <p:nvPr/>
          </p:nvSpPr>
          <p:spPr>
            <a:xfrm>
              <a:off x="1855119" y="1516837"/>
              <a:ext cx="41332" cy="16952"/>
            </a:xfrm>
            <a:custGeom>
              <a:rect b="b" l="l" r="r" t="t"/>
              <a:pathLst>
                <a:path extrusionOk="0" h="563" w="1158">
                  <a:moveTo>
                    <a:pt x="1" y="199"/>
                  </a:moveTo>
                  <a:cubicBezTo>
                    <a:pt x="211" y="402"/>
                    <a:pt x="524" y="559"/>
                    <a:pt x="1157" y="563"/>
                  </a:cubicBezTo>
                  <a:lnTo>
                    <a:pt x="1157" y="108"/>
                  </a:lnTo>
                  <a:cubicBezTo>
                    <a:pt x="819" y="161"/>
                    <a:pt x="27" y="0"/>
                    <a:pt x="1" y="1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8"/>
            <p:cNvSpPr/>
            <p:nvPr/>
          </p:nvSpPr>
          <p:spPr>
            <a:xfrm>
              <a:off x="857033" y="1517349"/>
              <a:ext cx="45865" cy="16711"/>
            </a:xfrm>
            <a:custGeom>
              <a:rect b="b" l="l" r="r" t="t"/>
              <a:pathLst>
                <a:path extrusionOk="0" h="555" w="1285">
                  <a:moveTo>
                    <a:pt x="965" y="0"/>
                  </a:moveTo>
                  <a:cubicBezTo>
                    <a:pt x="361" y="18"/>
                    <a:pt x="38" y="170"/>
                    <a:pt x="0" y="454"/>
                  </a:cubicBezTo>
                  <a:cubicBezTo>
                    <a:pt x="365" y="433"/>
                    <a:pt x="426" y="555"/>
                    <a:pt x="776" y="546"/>
                  </a:cubicBezTo>
                  <a:cubicBezTo>
                    <a:pt x="901" y="355"/>
                    <a:pt x="1285" y="142"/>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
            <p:cNvSpPr/>
            <p:nvPr/>
          </p:nvSpPr>
          <p:spPr>
            <a:xfrm>
              <a:off x="5613399" y="1522829"/>
              <a:ext cx="14919" cy="9244"/>
            </a:xfrm>
            <a:custGeom>
              <a:rect b="b" l="l" r="r" t="t"/>
              <a:pathLst>
                <a:path extrusionOk="0" h="307" w="418">
                  <a:moveTo>
                    <a:pt x="383" y="274"/>
                  </a:moveTo>
                  <a:cubicBezTo>
                    <a:pt x="357" y="167"/>
                    <a:pt x="418" y="17"/>
                    <a:pt x="193" y="1"/>
                  </a:cubicBezTo>
                  <a:cubicBezTo>
                    <a:pt x="180" y="57"/>
                    <a:pt x="163" y="109"/>
                    <a:pt x="0" y="95"/>
                  </a:cubicBezTo>
                  <a:cubicBezTo>
                    <a:pt x="21" y="202"/>
                    <a:pt x="56" y="306"/>
                    <a:pt x="38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
            <p:cNvSpPr/>
            <p:nvPr/>
          </p:nvSpPr>
          <p:spPr>
            <a:xfrm>
              <a:off x="2477942" y="1527556"/>
              <a:ext cx="14063" cy="4276"/>
            </a:xfrm>
            <a:custGeom>
              <a:rect b="b" l="l" r="r" t="t"/>
              <a:pathLst>
                <a:path extrusionOk="0" h="142" w="394">
                  <a:moveTo>
                    <a:pt x="294" y="25"/>
                  </a:moveTo>
                  <a:cubicBezTo>
                    <a:pt x="240" y="1"/>
                    <a:pt x="0" y="70"/>
                    <a:pt x="102" y="117"/>
                  </a:cubicBezTo>
                  <a:cubicBezTo>
                    <a:pt x="154" y="141"/>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8"/>
            <p:cNvSpPr/>
            <p:nvPr/>
          </p:nvSpPr>
          <p:spPr>
            <a:xfrm>
              <a:off x="4119731" y="1522438"/>
              <a:ext cx="6924" cy="6293"/>
            </a:xfrm>
            <a:custGeom>
              <a:rect b="b" l="l" r="r" t="t"/>
              <a:pathLst>
                <a:path extrusionOk="0" h="209" w="194">
                  <a:moveTo>
                    <a:pt x="193" y="105"/>
                  </a:moveTo>
                  <a:cubicBezTo>
                    <a:pt x="193" y="53"/>
                    <a:pt x="38" y="1"/>
                    <a:pt x="0" y="105"/>
                  </a:cubicBezTo>
                  <a:cubicBezTo>
                    <a:pt x="0" y="155"/>
                    <a:pt x="157" y="208"/>
                    <a:pt x="193"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
            <p:cNvSpPr/>
            <p:nvPr/>
          </p:nvSpPr>
          <p:spPr>
            <a:xfrm>
              <a:off x="2264540" y="1522046"/>
              <a:ext cx="14134" cy="4336"/>
            </a:xfrm>
            <a:custGeom>
              <a:rect b="b" l="l" r="r" t="t"/>
              <a:pathLst>
                <a:path extrusionOk="0" h="144" w="396">
                  <a:moveTo>
                    <a:pt x="293" y="26"/>
                  </a:moveTo>
                  <a:cubicBezTo>
                    <a:pt x="241" y="1"/>
                    <a:pt x="1" y="70"/>
                    <a:pt x="104" y="118"/>
                  </a:cubicBezTo>
                  <a:cubicBezTo>
                    <a:pt x="155" y="143"/>
                    <a:pt x="395" y="75"/>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
            <p:cNvSpPr/>
            <p:nvPr/>
          </p:nvSpPr>
          <p:spPr>
            <a:xfrm>
              <a:off x="3706633" y="1520089"/>
              <a:ext cx="13849" cy="2740"/>
            </a:xfrm>
            <a:custGeom>
              <a:rect b="b" l="l" r="r" t="t"/>
              <a:pathLst>
                <a:path extrusionOk="0" h="91" w="388">
                  <a:moveTo>
                    <a:pt x="387" y="0"/>
                  </a:moveTo>
                  <a:cubicBezTo>
                    <a:pt x="241" y="20"/>
                    <a:pt x="7" y="4"/>
                    <a:pt x="1" y="91"/>
                  </a:cubicBezTo>
                  <a:cubicBezTo>
                    <a:pt x="154" y="71"/>
                    <a:pt x="382" y="89"/>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8"/>
            <p:cNvSpPr/>
            <p:nvPr/>
          </p:nvSpPr>
          <p:spPr>
            <a:xfrm>
              <a:off x="4501669" y="1516627"/>
              <a:ext cx="13991" cy="4246"/>
            </a:xfrm>
            <a:custGeom>
              <a:rect b="b" l="l" r="r" t="t"/>
              <a:pathLst>
                <a:path extrusionOk="0" h="141" w="392">
                  <a:moveTo>
                    <a:pt x="99" y="115"/>
                  </a:moveTo>
                  <a:cubicBezTo>
                    <a:pt x="153" y="140"/>
                    <a:pt x="392" y="74"/>
                    <a:pt x="291" y="24"/>
                  </a:cubicBezTo>
                  <a:cubicBezTo>
                    <a:pt x="238" y="1"/>
                    <a:pt x="0" y="68"/>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8"/>
            <p:cNvSpPr/>
            <p:nvPr/>
          </p:nvSpPr>
          <p:spPr>
            <a:xfrm>
              <a:off x="3414103" y="1516627"/>
              <a:ext cx="14027" cy="4246"/>
            </a:xfrm>
            <a:custGeom>
              <a:rect b="b" l="l" r="r" t="t"/>
              <a:pathLst>
                <a:path extrusionOk="0" h="141" w="393">
                  <a:moveTo>
                    <a:pt x="293" y="24"/>
                  </a:moveTo>
                  <a:cubicBezTo>
                    <a:pt x="241" y="1"/>
                    <a:pt x="1" y="68"/>
                    <a:pt x="100" y="115"/>
                  </a:cubicBezTo>
                  <a:cubicBezTo>
                    <a:pt x="152" y="140"/>
                    <a:pt x="392" y="74"/>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
            <p:cNvSpPr/>
            <p:nvPr/>
          </p:nvSpPr>
          <p:spPr>
            <a:xfrm>
              <a:off x="7082796" y="1511117"/>
              <a:ext cx="13991" cy="4276"/>
            </a:xfrm>
            <a:custGeom>
              <a:rect b="b" l="l" r="r" t="t"/>
              <a:pathLst>
                <a:path extrusionOk="0" h="142" w="392">
                  <a:moveTo>
                    <a:pt x="290" y="27"/>
                  </a:moveTo>
                  <a:cubicBezTo>
                    <a:pt x="238" y="1"/>
                    <a:pt x="0" y="70"/>
                    <a:pt x="99" y="118"/>
                  </a:cubicBezTo>
                  <a:cubicBezTo>
                    <a:pt x="153" y="142"/>
                    <a:pt x="392" y="74"/>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
            <p:cNvSpPr/>
            <p:nvPr/>
          </p:nvSpPr>
          <p:spPr>
            <a:xfrm>
              <a:off x="2457348" y="1511117"/>
              <a:ext cx="13991" cy="4276"/>
            </a:xfrm>
            <a:custGeom>
              <a:rect b="b" l="l" r="r" t="t"/>
              <a:pathLst>
                <a:path extrusionOk="0" h="142" w="392">
                  <a:moveTo>
                    <a:pt x="293" y="27"/>
                  </a:moveTo>
                  <a:cubicBezTo>
                    <a:pt x="238" y="1"/>
                    <a:pt x="0" y="70"/>
                    <a:pt x="100" y="118"/>
                  </a:cubicBezTo>
                  <a:cubicBezTo>
                    <a:pt x="152" y="142"/>
                    <a:pt x="392"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8"/>
            <p:cNvSpPr/>
            <p:nvPr/>
          </p:nvSpPr>
          <p:spPr>
            <a:xfrm>
              <a:off x="5640810" y="1506420"/>
              <a:ext cx="13884" cy="5510"/>
            </a:xfrm>
            <a:custGeom>
              <a:rect b="b" l="l" r="r" t="t"/>
              <a:pathLst>
                <a:path extrusionOk="0" h="183" w="389">
                  <a:moveTo>
                    <a:pt x="1" y="183"/>
                  </a:moveTo>
                  <a:lnTo>
                    <a:pt x="389" y="183"/>
                  </a:lnTo>
                  <a:lnTo>
                    <a:pt x="389"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8"/>
            <p:cNvSpPr/>
            <p:nvPr/>
          </p:nvSpPr>
          <p:spPr>
            <a:xfrm>
              <a:off x="4487357" y="1495491"/>
              <a:ext cx="26591" cy="12255"/>
            </a:xfrm>
            <a:custGeom>
              <a:rect b="b" l="l" r="r" t="t"/>
              <a:pathLst>
                <a:path extrusionOk="0" h="407" w="745">
                  <a:moveTo>
                    <a:pt x="306" y="0"/>
                  </a:moveTo>
                  <a:cubicBezTo>
                    <a:pt x="0" y="136"/>
                    <a:pt x="89" y="406"/>
                    <a:pt x="692" y="363"/>
                  </a:cubicBezTo>
                  <a:cubicBezTo>
                    <a:pt x="745" y="157"/>
                    <a:pt x="647" y="21"/>
                    <a:pt x="3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
            <p:cNvSpPr/>
            <p:nvPr/>
          </p:nvSpPr>
          <p:spPr>
            <a:xfrm>
              <a:off x="3352142" y="1502957"/>
              <a:ext cx="14027" cy="4306"/>
            </a:xfrm>
            <a:custGeom>
              <a:rect b="b" l="l" r="r" t="t"/>
              <a:pathLst>
                <a:path extrusionOk="0" h="143" w="393">
                  <a:moveTo>
                    <a:pt x="100" y="117"/>
                  </a:moveTo>
                  <a:cubicBezTo>
                    <a:pt x="151" y="143"/>
                    <a:pt x="392" y="72"/>
                    <a:pt x="293" y="26"/>
                  </a:cubicBezTo>
                  <a:cubicBezTo>
                    <a:pt x="242" y="0"/>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8"/>
            <p:cNvSpPr/>
            <p:nvPr/>
          </p:nvSpPr>
          <p:spPr>
            <a:xfrm>
              <a:off x="7844246" y="1485193"/>
              <a:ext cx="35478" cy="19090"/>
            </a:xfrm>
            <a:custGeom>
              <a:rect b="b" l="l" r="r" t="t"/>
              <a:pathLst>
                <a:path extrusionOk="0" h="634" w="994">
                  <a:moveTo>
                    <a:pt x="558" y="615"/>
                  </a:moveTo>
                  <a:cubicBezTo>
                    <a:pt x="506" y="349"/>
                    <a:pt x="994" y="336"/>
                    <a:pt x="943" y="70"/>
                  </a:cubicBezTo>
                  <a:cubicBezTo>
                    <a:pt x="1" y="0"/>
                    <a:pt x="75" y="633"/>
                    <a:pt x="558" y="6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8"/>
            <p:cNvSpPr/>
            <p:nvPr/>
          </p:nvSpPr>
          <p:spPr>
            <a:xfrm>
              <a:off x="2677566" y="1500248"/>
              <a:ext cx="14099" cy="4276"/>
            </a:xfrm>
            <a:custGeom>
              <a:rect b="b" l="l" r="r" t="t"/>
              <a:pathLst>
                <a:path extrusionOk="0" h="142" w="395">
                  <a:moveTo>
                    <a:pt x="99" y="115"/>
                  </a:moveTo>
                  <a:cubicBezTo>
                    <a:pt x="156" y="141"/>
                    <a:pt x="395" y="71"/>
                    <a:pt x="294" y="24"/>
                  </a:cubicBezTo>
                  <a:cubicBezTo>
                    <a:pt x="242" y="0"/>
                    <a:pt x="1" y="68"/>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8"/>
            <p:cNvSpPr/>
            <p:nvPr/>
          </p:nvSpPr>
          <p:spPr>
            <a:xfrm>
              <a:off x="1872216" y="1500187"/>
              <a:ext cx="14170" cy="4336"/>
            </a:xfrm>
            <a:custGeom>
              <a:rect b="b" l="l" r="r" t="t"/>
              <a:pathLst>
                <a:path extrusionOk="0" h="144" w="397">
                  <a:moveTo>
                    <a:pt x="294" y="26"/>
                  </a:moveTo>
                  <a:cubicBezTo>
                    <a:pt x="242" y="1"/>
                    <a:pt x="1" y="70"/>
                    <a:pt x="104" y="117"/>
                  </a:cubicBezTo>
                  <a:cubicBezTo>
                    <a:pt x="157" y="143"/>
                    <a:pt x="396"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8"/>
            <p:cNvSpPr/>
            <p:nvPr/>
          </p:nvSpPr>
          <p:spPr>
            <a:xfrm>
              <a:off x="4920656" y="1484531"/>
              <a:ext cx="34229" cy="17223"/>
            </a:xfrm>
            <a:custGeom>
              <a:rect b="b" l="l" r="r" t="t"/>
              <a:pathLst>
                <a:path extrusionOk="0" h="572" w="959">
                  <a:moveTo>
                    <a:pt x="704" y="546"/>
                  </a:moveTo>
                  <a:cubicBezTo>
                    <a:pt x="863" y="441"/>
                    <a:pt x="958" y="303"/>
                    <a:pt x="894" y="92"/>
                  </a:cubicBezTo>
                  <a:cubicBezTo>
                    <a:pt x="627" y="95"/>
                    <a:pt x="469" y="48"/>
                    <a:pt x="313" y="0"/>
                  </a:cubicBezTo>
                  <a:cubicBezTo>
                    <a:pt x="0" y="149"/>
                    <a:pt x="82" y="572"/>
                    <a:pt x="704"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8"/>
            <p:cNvSpPr/>
            <p:nvPr/>
          </p:nvSpPr>
          <p:spPr>
            <a:xfrm>
              <a:off x="2716149" y="1488776"/>
              <a:ext cx="20131" cy="16199"/>
            </a:xfrm>
            <a:custGeom>
              <a:rect b="b" l="l" r="r" t="t"/>
              <a:pathLst>
                <a:path extrusionOk="0" h="538" w="564">
                  <a:moveTo>
                    <a:pt x="563" y="405"/>
                  </a:moveTo>
                  <a:lnTo>
                    <a:pt x="563" y="132"/>
                  </a:lnTo>
                  <a:cubicBezTo>
                    <a:pt x="0" y="0"/>
                    <a:pt x="0" y="538"/>
                    <a:pt x="563" y="4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
            <p:cNvSpPr/>
            <p:nvPr/>
          </p:nvSpPr>
          <p:spPr>
            <a:xfrm>
              <a:off x="6518365" y="1494708"/>
              <a:ext cx="13991" cy="4306"/>
            </a:xfrm>
            <a:custGeom>
              <a:rect b="b" l="l" r="r" t="t"/>
              <a:pathLst>
                <a:path extrusionOk="0" h="143" w="392">
                  <a:moveTo>
                    <a:pt x="294" y="26"/>
                  </a:moveTo>
                  <a:cubicBezTo>
                    <a:pt x="236" y="0"/>
                    <a:pt x="0" y="71"/>
                    <a:pt x="101" y="118"/>
                  </a:cubicBezTo>
                  <a:cubicBezTo>
                    <a:pt x="151" y="143"/>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8"/>
            <p:cNvSpPr/>
            <p:nvPr/>
          </p:nvSpPr>
          <p:spPr>
            <a:xfrm>
              <a:off x="2631667" y="1490011"/>
              <a:ext cx="21951" cy="8762"/>
            </a:xfrm>
            <a:custGeom>
              <a:rect b="b" l="l" r="r" t="t"/>
              <a:pathLst>
                <a:path extrusionOk="0" h="291" w="615">
                  <a:moveTo>
                    <a:pt x="614" y="274"/>
                  </a:moveTo>
                  <a:lnTo>
                    <a:pt x="614" y="1"/>
                  </a:lnTo>
                  <a:lnTo>
                    <a:pt x="34" y="1"/>
                  </a:lnTo>
                  <a:cubicBezTo>
                    <a:pt x="1" y="201"/>
                    <a:pt x="194" y="291"/>
                    <a:pt x="614"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8"/>
            <p:cNvSpPr/>
            <p:nvPr/>
          </p:nvSpPr>
          <p:spPr>
            <a:xfrm>
              <a:off x="1833597" y="1487271"/>
              <a:ext cx="14670" cy="9545"/>
            </a:xfrm>
            <a:custGeom>
              <a:rect b="b" l="l" r="r" t="t"/>
              <a:pathLst>
                <a:path extrusionOk="0" h="317" w="411">
                  <a:moveTo>
                    <a:pt x="410" y="273"/>
                  </a:moveTo>
                  <a:lnTo>
                    <a:pt x="410" y="91"/>
                  </a:lnTo>
                  <a:cubicBezTo>
                    <a:pt x="220" y="91"/>
                    <a:pt x="182" y="17"/>
                    <a:pt x="25" y="1"/>
                  </a:cubicBezTo>
                  <a:cubicBezTo>
                    <a:pt x="45" y="144"/>
                    <a:pt x="0" y="316"/>
                    <a:pt x="41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
            <p:cNvSpPr/>
            <p:nvPr/>
          </p:nvSpPr>
          <p:spPr>
            <a:xfrm>
              <a:off x="1600565" y="1492721"/>
              <a:ext cx="13777" cy="2800"/>
            </a:xfrm>
            <a:custGeom>
              <a:rect b="b" l="l" r="r" t="t"/>
              <a:pathLst>
                <a:path extrusionOk="0" h="93" w="386">
                  <a:moveTo>
                    <a:pt x="0" y="92"/>
                  </a:moveTo>
                  <a:cubicBezTo>
                    <a:pt x="149" y="71"/>
                    <a:pt x="380" y="90"/>
                    <a:pt x="385" y="1"/>
                  </a:cubicBezTo>
                  <a:cubicBezTo>
                    <a:pt x="235" y="22"/>
                    <a:pt x="5" y="5"/>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8"/>
            <p:cNvSpPr/>
            <p:nvPr/>
          </p:nvSpPr>
          <p:spPr>
            <a:xfrm>
              <a:off x="8380302" y="1486970"/>
              <a:ext cx="6996" cy="6203"/>
            </a:xfrm>
            <a:custGeom>
              <a:rect b="b" l="l" r="r" t="t"/>
              <a:pathLst>
                <a:path extrusionOk="0" h="206" w="196">
                  <a:moveTo>
                    <a:pt x="193" y="102"/>
                  </a:moveTo>
                  <a:cubicBezTo>
                    <a:pt x="195" y="52"/>
                    <a:pt x="39" y="0"/>
                    <a:pt x="1" y="102"/>
                  </a:cubicBezTo>
                  <a:cubicBezTo>
                    <a:pt x="1" y="153"/>
                    <a:pt x="159"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8"/>
            <p:cNvSpPr/>
            <p:nvPr/>
          </p:nvSpPr>
          <p:spPr>
            <a:xfrm>
              <a:off x="7447531" y="1489228"/>
              <a:ext cx="14063" cy="4276"/>
            </a:xfrm>
            <a:custGeom>
              <a:rect b="b" l="l" r="r" t="t"/>
              <a:pathLst>
                <a:path extrusionOk="0" h="142" w="394">
                  <a:moveTo>
                    <a:pt x="294" y="27"/>
                  </a:moveTo>
                  <a:cubicBezTo>
                    <a:pt x="240" y="1"/>
                    <a:pt x="1" y="71"/>
                    <a:pt x="100" y="117"/>
                  </a:cubicBezTo>
                  <a:cubicBezTo>
                    <a:pt x="153" y="142"/>
                    <a:pt x="394" y="73"/>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8"/>
            <p:cNvSpPr/>
            <p:nvPr/>
          </p:nvSpPr>
          <p:spPr>
            <a:xfrm>
              <a:off x="2288775" y="1487150"/>
              <a:ext cx="20737" cy="5781"/>
            </a:xfrm>
            <a:custGeom>
              <a:rect b="b" l="l" r="r" t="t"/>
              <a:pathLst>
                <a:path extrusionOk="0" h="192" w="581">
                  <a:moveTo>
                    <a:pt x="1" y="186"/>
                  </a:moveTo>
                  <a:cubicBezTo>
                    <a:pt x="333" y="191"/>
                    <a:pt x="497" y="118"/>
                    <a:pt x="580" y="5"/>
                  </a:cubicBezTo>
                  <a:cubicBezTo>
                    <a:pt x="249" y="1"/>
                    <a:pt x="85" y="75"/>
                    <a:pt x="1" y="18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
            <p:cNvSpPr/>
            <p:nvPr/>
          </p:nvSpPr>
          <p:spPr>
            <a:xfrm>
              <a:off x="2653688" y="1481851"/>
              <a:ext cx="20666" cy="8160"/>
            </a:xfrm>
            <a:custGeom>
              <a:rect b="b" l="l" r="r" t="t"/>
              <a:pathLst>
                <a:path extrusionOk="0" h="271" w="579">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
            <p:cNvSpPr/>
            <p:nvPr/>
          </p:nvSpPr>
          <p:spPr>
            <a:xfrm>
              <a:off x="6129967" y="1474384"/>
              <a:ext cx="26520" cy="15236"/>
            </a:xfrm>
            <a:custGeom>
              <a:rect b="b" l="l" r="r" t="t"/>
              <a:pathLst>
                <a:path extrusionOk="0" h="506" w="743">
                  <a:moveTo>
                    <a:pt x="1" y="72"/>
                  </a:moveTo>
                  <a:lnTo>
                    <a:pt x="1" y="435"/>
                  </a:lnTo>
                  <a:cubicBezTo>
                    <a:pt x="742" y="506"/>
                    <a:pt x="742" y="0"/>
                    <a:pt x="1"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
            <p:cNvSpPr/>
            <p:nvPr/>
          </p:nvSpPr>
          <p:spPr>
            <a:xfrm>
              <a:off x="5500577" y="1470892"/>
              <a:ext cx="35086" cy="16410"/>
            </a:xfrm>
            <a:custGeom>
              <a:rect b="b" l="l" r="r" t="t"/>
              <a:pathLst>
                <a:path extrusionOk="0" h="545" w="983">
                  <a:moveTo>
                    <a:pt x="844" y="0"/>
                  </a:moveTo>
                  <a:lnTo>
                    <a:pt x="74" y="0"/>
                  </a:lnTo>
                  <a:cubicBezTo>
                    <a:pt x="1" y="307"/>
                    <a:pt x="408" y="387"/>
                    <a:pt x="654" y="545"/>
                  </a:cubicBezTo>
                  <a:cubicBezTo>
                    <a:pt x="647" y="332"/>
                    <a:pt x="983" y="280"/>
                    <a:pt x="8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8"/>
            <p:cNvSpPr/>
            <p:nvPr/>
          </p:nvSpPr>
          <p:spPr>
            <a:xfrm>
              <a:off x="2904781" y="1478299"/>
              <a:ext cx="13920" cy="4276"/>
            </a:xfrm>
            <a:custGeom>
              <a:rect b="b" l="l" r="r" t="t"/>
              <a:pathLst>
                <a:path extrusionOk="0" h="142" w="390">
                  <a:moveTo>
                    <a:pt x="292" y="27"/>
                  </a:moveTo>
                  <a:cubicBezTo>
                    <a:pt x="237" y="1"/>
                    <a:pt x="1" y="70"/>
                    <a:pt x="99" y="118"/>
                  </a:cubicBezTo>
                  <a:cubicBezTo>
                    <a:pt x="152" y="142"/>
                    <a:pt x="390" y="74"/>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8"/>
            <p:cNvSpPr/>
            <p:nvPr/>
          </p:nvSpPr>
          <p:spPr>
            <a:xfrm>
              <a:off x="7588799" y="1470892"/>
              <a:ext cx="20773" cy="8250"/>
            </a:xfrm>
            <a:custGeom>
              <a:rect b="b" l="l" r="r" t="t"/>
              <a:pathLst>
                <a:path extrusionOk="0" h="274" w="582">
                  <a:moveTo>
                    <a:pt x="581" y="0"/>
                  </a:moveTo>
                  <a:lnTo>
                    <a:pt x="0" y="0"/>
                  </a:lnTo>
                  <a:lnTo>
                    <a:pt x="0" y="273"/>
                  </a:lnTo>
                  <a:lnTo>
                    <a:pt x="581"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8"/>
            <p:cNvSpPr/>
            <p:nvPr/>
          </p:nvSpPr>
          <p:spPr>
            <a:xfrm>
              <a:off x="8270157" y="1470500"/>
              <a:ext cx="7031" cy="6263"/>
            </a:xfrm>
            <a:custGeom>
              <a:rect b="b" l="l" r="r" t="t"/>
              <a:pathLst>
                <a:path extrusionOk="0" h="208" w="197">
                  <a:moveTo>
                    <a:pt x="195" y="105"/>
                  </a:moveTo>
                  <a:cubicBezTo>
                    <a:pt x="197" y="54"/>
                    <a:pt x="39" y="0"/>
                    <a:pt x="1" y="105"/>
                  </a:cubicBezTo>
                  <a:cubicBezTo>
                    <a:pt x="1" y="155"/>
                    <a:pt x="158" y="208"/>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
            <p:cNvSpPr/>
            <p:nvPr/>
          </p:nvSpPr>
          <p:spPr>
            <a:xfrm>
              <a:off x="5079699" y="1467399"/>
              <a:ext cx="14063" cy="4246"/>
            </a:xfrm>
            <a:custGeom>
              <a:rect b="b" l="l" r="r" t="t"/>
              <a:pathLst>
                <a:path extrusionOk="0" h="141" w="394">
                  <a:moveTo>
                    <a:pt x="104" y="116"/>
                  </a:moveTo>
                  <a:cubicBezTo>
                    <a:pt x="157" y="141"/>
                    <a:pt x="393" y="72"/>
                    <a:pt x="296" y="25"/>
                  </a:cubicBezTo>
                  <a:cubicBezTo>
                    <a:pt x="242" y="0"/>
                    <a:pt x="1" y="68"/>
                    <a:pt x="104"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8"/>
            <p:cNvSpPr/>
            <p:nvPr/>
          </p:nvSpPr>
          <p:spPr>
            <a:xfrm>
              <a:off x="1336624" y="1444908"/>
              <a:ext cx="52218" cy="28002"/>
            </a:xfrm>
            <a:custGeom>
              <a:rect b="b" l="l" r="r" t="t"/>
              <a:pathLst>
                <a:path extrusionOk="0" h="930" w="1463">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8"/>
            <p:cNvSpPr/>
            <p:nvPr/>
          </p:nvSpPr>
          <p:spPr>
            <a:xfrm>
              <a:off x="7003667" y="1462702"/>
              <a:ext cx="13884" cy="5510"/>
            </a:xfrm>
            <a:custGeom>
              <a:rect b="b" l="l" r="r" t="t"/>
              <a:pathLst>
                <a:path extrusionOk="0" h="183" w="389">
                  <a:moveTo>
                    <a:pt x="1" y="182"/>
                  </a:moveTo>
                  <a:lnTo>
                    <a:pt x="388" y="182"/>
                  </a:lnTo>
                  <a:lnTo>
                    <a:pt x="388"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8"/>
            <p:cNvSpPr/>
            <p:nvPr/>
          </p:nvSpPr>
          <p:spPr>
            <a:xfrm>
              <a:off x="2917987" y="1459962"/>
              <a:ext cx="29482" cy="9846"/>
            </a:xfrm>
            <a:custGeom>
              <a:rect b="b" l="l" r="r" t="t"/>
              <a:pathLst>
                <a:path extrusionOk="0" h="327" w="826">
                  <a:moveTo>
                    <a:pt x="692" y="273"/>
                  </a:moveTo>
                  <a:cubicBezTo>
                    <a:pt x="825" y="29"/>
                    <a:pt x="294" y="97"/>
                    <a:pt x="115" y="0"/>
                  </a:cubicBezTo>
                  <a:cubicBezTo>
                    <a:pt x="0" y="235"/>
                    <a:pt x="192" y="327"/>
                    <a:pt x="69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8"/>
            <p:cNvSpPr/>
            <p:nvPr/>
          </p:nvSpPr>
          <p:spPr>
            <a:xfrm>
              <a:off x="1610666" y="1464659"/>
              <a:ext cx="14027" cy="4276"/>
            </a:xfrm>
            <a:custGeom>
              <a:rect b="b" l="l" r="r" t="t"/>
              <a:pathLst>
                <a:path extrusionOk="0" h="142" w="393">
                  <a:moveTo>
                    <a:pt x="102" y="117"/>
                  </a:moveTo>
                  <a:cubicBezTo>
                    <a:pt x="153" y="142"/>
                    <a:pt x="392" y="73"/>
                    <a:pt x="294" y="26"/>
                  </a:cubicBezTo>
                  <a:cubicBezTo>
                    <a:pt x="239" y="1"/>
                    <a:pt x="0"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8"/>
            <p:cNvSpPr/>
            <p:nvPr/>
          </p:nvSpPr>
          <p:spPr>
            <a:xfrm>
              <a:off x="2818835" y="1459571"/>
              <a:ext cx="6924" cy="6233"/>
            </a:xfrm>
            <a:custGeom>
              <a:rect b="b" l="l" r="r" t="t"/>
              <a:pathLst>
                <a:path extrusionOk="0" h="207" w="194">
                  <a:moveTo>
                    <a:pt x="191" y="103"/>
                  </a:moveTo>
                  <a:cubicBezTo>
                    <a:pt x="194" y="52"/>
                    <a:pt x="36" y="0"/>
                    <a:pt x="0" y="103"/>
                  </a:cubicBezTo>
                  <a:cubicBezTo>
                    <a:pt x="0" y="156"/>
                    <a:pt x="154" y="207"/>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
            <p:cNvSpPr/>
            <p:nvPr/>
          </p:nvSpPr>
          <p:spPr>
            <a:xfrm>
              <a:off x="1004940" y="1461889"/>
              <a:ext cx="14063" cy="4306"/>
            </a:xfrm>
            <a:custGeom>
              <a:rect b="b" l="l" r="r" t="t"/>
              <a:pathLst>
                <a:path extrusionOk="0" h="143" w="394">
                  <a:moveTo>
                    <a:pt x="296" y="26"/>
                  </a:moveTo>
                  <a:cubicBezTo>
                    <a:pt x="240" y="0"/>
                    <a:pt x="1" y="71"/>
                    <a:pt x="101" y="118"/>
                  </a:cubicBezTo>
                  <a:cubicBezTo>
                    <a:pt x="152" y="143"/>
                    <a:pt x="394" y="73"/>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
            <p:cNvSpPr/>
            <p:nvPr/>
          </p:nvSpPr>
          <p:spPr>
            <a:xfrm>
              <a:off x="660834" y="1461920"/>
              <a:ext cx="14063" cy="4276"/>
            </a:xfrm>
            <a:custGeom>
              <a:rect b="b" l="l" r="r" t="t"/>
              <a:pathLst>
                <a:path extrusionOk="0" h="142" w="394">
                  <a:moveTo>
                    <a:pt x="100" y="117"/>
                  </a:moveTo>
                  <a:cubicBezTo>
                    <a:pt x="156" y="142"/>
                    <a:pt x="393" y="72"/>
                    <a:pt x="294" y="25"/>
                  </a:cubicBezTo>
                  <a:cubicBezTo>
                    <a:pt x="242" y="1"/>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8"/>
            <p:cNvSpPr/>
            <p:nvPr/>
          </p:nvSpPr>
          <p:spPr>
            <a:xfrm>
              <a:off x="492262" y="1453700"/>
              <a:ext cx="28483" cy="11743"/>
            </a:xfrm>
            <a:custGeom>
              <a:rect b="b" l="l" r="r" t="t"/>
              <a:pathLst>
                <a:path extrusionOk="0" h="390" w="798">
                  <a:moveTo>
                    <a:pt x="771" y="26"/>
                  </a:moveTo>
                  <a:cubicBezTo>
                    <a:pt x="336" y="1"/>
                    <a:pt x="49" y="49"/>
                    <a:pt x="1" y="208"/>
                  </a:cubicBezTo>
                  <a:cubicBezTo>
                    <a:pt x="279" y="229"/>
                    <a:pt x="326" y="358"/>
                    <a:pt x="580" y="390"/>
                  </a:cubicBezTo>
                  <a:cubicBezTo>
                    <a:pt x="539" y="219"/>
                    <a:pt x="797" y="189"/>
                    <a:pt x="77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
            <p:cNvSpPr/>
            <p:nvPr/>
          </p:nvSpPr>
          <p:spPr>
            <a:xfrm>
              <a:off x="2089293" y="1452405"/>
              <a:ext cx="38726" cy="12646"/>
            </a:xfrm>
            <a:custGeom>
              <a:rect b="b" l="l" r="r" t="t"/>
              <a:pathLst>
                <a:path extrusionOk="0" h="420" w="1085">
                  <a:moveTo>
                    <a:pt x="962" y="341"/>
                  </a:moveTo>
                  <a:cubicBezTo>
                    <a:pt x="1085" y="121"/>
                    <a:pt x="42" y="1"/>
                    <a:pt x="0" y="159"/>
                  </a:cubicBezTo>
                  <a:cubicBezTo>
                    <a:pt x="366" y="199"/>
                    <a:pt x="347" y="420"/>
                    <a:pt x="962" y="34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8"/>
            <p:cNvSpPr/>
            <p:nvPr/>
          </p:nvSpPr>
          <p:spPr>
            <a:xfrm>
              <a:off x="8662517" y="1457192"/>
              <a:ext cx="13777" cy="2800"/>
            </a:xfrm>
            <a:custGeom>
              <a:rect b="b" l="l" r="r" t="t"/>
              <a:pathLst>
                <a:path extrusionOk="0" h="93" w="386">
                  <a:moveTo>
                    <a:pt x="385" y="1"/>
                  </a:moveTo>
                  <a:cubicBezTo>
                    <a:pt x="238" y="23"/>
                    <a:pt x="5" y="5"/>
                    <a:pt x="0" y="92"/>
                  </a:cubicBezTo>
                  <a:cubicBezTo>
                    <a:pt x="150" y="71"/>
                    <a:pt x="381" y="90"/>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8"/>
            <p:cNvSpPr/>
            <p:nvPr/>
          </p:nvSpPr>
          <p:spPr>
            <a:xfrm>
              <a:off x="216150" y="1454453"/>
              <a:ext cx="21558" cy="6444"/>
            </a:xfrm>
            <a:custGeom>
              <a:rect b="b" l="l" r="r" t="t"/>
              <a:pathLst>
                <a:path extrusionOk="0" h="214" w="604">
                  <a:moveTo>
                    <a:pt x="603" y="1"/>
                  </a:moveTo>
                  <a:lnTo>
                    <a:pt x="25" y="1"/>
                  </a:lnTo>
                  <a:cubicBezTo>
                    <a:pt x="0" y="164"/>
                    <a:pt x="216" y="213"/>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8"/>
            <p:cNvSpPr/>
            <p:nvPr/>
          </p:nvSpPr>
          <p:spPr>
            <a:xfrm>
              <a:off x="5585845" y="1448672"/>
              <a:ext cx="6853" cy="6203"/>
            </a:xfrm>
            <a:custGeom>
              <a:rect b="b" l="l" r="r" t="t"/>
              <a:pathLst>
                <a:path extrusionOk="0" h="206" w="192">
                  <a:moveTo>
                    <a:pt x="191" y="103"/>
                  </a:moveTo>
                  <a:cubicBezTo>
                    <a:pt x="191" y="53"/>
                    <a:pt x="36" y="1"/>
                    <a:pt x="1" y="103"/>
                  </a:cubicBezTo>
                  <a:cubicBezTo>
                    <a:pt x="1" y="153"/>
                    <a:pt x="156" y="206"/>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
            <p:cNvSpPr/>
            <p:nvPr/>
          </p:nvSpPr>
          <p:spPr>
            <a:xfrm>
              <a:off x="4711609" y="1449033"/>
              <a:ext cx="13849" cy="5450"/>
            </a:xfrm>
            <a:custGeom>
              <a:rect b="b" l="l" r="r" t="t"/>
              <a:pathLst>
                <a:path extrusionOk="0" h="181" w="388">
                  <a:moveTo>
                    <a:pt x="388" y="0"/>
                  </a:moveTo>
                  <a:lnTo>
                    <a:pt x="0" y="0"/>
                  </a:lnTo>
                  <a:lnTo>
                    <a:pt x="0" y="181"/>
                  </a:lnTo>
                  <a:lnTo>
                    <a:pt x="388" y="18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
            <p:cNvSpPr/>
            <p:nvPr/>
          </p:nvSpPr>
          <p:spPr>
            <a:xfrm>
              <a:off x="2436575" y="1435514"/>
              <a:ext cx="40404" cy="18548"/>
            </a:xfrm>
            <a:custGeom>
              <a:rect b="b" l="l" r="r" t="t"/>
              <a:pathLst>
                <a:path extrusionOk="0" h="616" w="1132">
                  <a:moveTo>
                    <a:pt x="1068" y="449"/>
                  </a:moveTo>
                  <a:cubicBezTo>
                    <a:pt x="1132" y="0"/>
                    <a:pt x="0" y="212"/>
                    <a:pt x="102" y="538"/>
                  </a:cubicBezTo>
                  <a:cubicBezTo>
                    <a:pt x="648" y="615"/>
                    <a:pt x="601" y="412"/>
                    <a:pt x="1068" y="4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
            <p:cNvSpPr/>
            <p:nvPr/>
          </p:nvSpPr>
          <p:spPr>
            <a:xfrm>
              <a:off x="96404" y="1448250"/>
              <a:ext cx="14063" cy="4276"/>
            </a:xfrm>
            <a:custGeom>
              <a:rect b="b" l="l" r="r" t="t"/>
              <a:pathLst>
                <a:path extrusionOk="0" h="142" w="394">
                  <a:moveTo>
                    <a:pt x="294" y="26"/>
                  </a:moveTo>
                  <a:cubicBezTo>
                    <a:pt x="239" y="0"/>
                    <a:pt x="0" y="70"/>
                    <a:pt x="101" y="115"/>
                  </a:cubicBezTo>
                  <a:cubicBezTo>
                    <a:pt x="154" y="141"/>
                    <a:pt x="393"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
            <p:cNvSpPr/>
            <p:nvPr/>
          </p:nvSpPr>
          <p:spPr>
            <a:xfrm>
              <a:off x="7664466" y="1443553"/>
              <a:ext cx="13813" cy="5540"/>
            </a:xfrm>
            <a:custGeom>
              <a:rect b="b" l="l" r="r" t="t"/>
              <a:pathLst>
                <a:path extrusionOk="0" h="184" w="387">
                  <a:moveTo>
                    <a:pt x="387" y="1"/>
                  </a:moveTo>
                  <a:lnTo>
                    <a:pt x="0" y="1"/>
                  </a:lnTo>
                  <a:lnTo>
                    <a:pt x="0" y="184"/>
                  </a:lnTo>
                  <a:lnTo>
                    <a:pt x="387" y="18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8"/>
            <p:cNvSpPr/>
            <p:nvPr/>
          </p:nvSpPr>
          <p:spPr>
            <a:xfrm>
              <a:off x="5224358" y="1445540"/>
              <a:ext cx="13956" cy="4276"/>
            </a:xfrm>
            <a:custGeom>
              <a:rect b="b" l="l" r="r" t="t"/>
              <a:pathLst>
                <a:path extrusionOk="0" h="142" w="391">
                  <a:moveTo>
                    <a:pt x="292" y="25"/>
                  </a:moveTo>
                  <a:cubicBezTo>
                    <a:pt x="238" y="0"/>
                    <a:pt x="1" y="68"/>
                    <a:pt x="100" y="116"/>
                  </a:cubicBezTo>
                  <a:cubicBezTo>
                    <a:pt x="152" y="141"/>
                    <a:pt x="391"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8"/>
            <p:cNvSpPr/>
            <p:nvPr/>
          </p:nvSpPr>
          <p:spPr>
            <a:xfrm>
              <a:off x="4645900" y="1435364"/>
              <a:ext cx="28268" cy="13700"/>
            </a:xfrm>
            <a:custGeom>
              <a:rect b="b" l="l" r="r" t="t"/>
              <a:pathLst>
                <a:path extrusionOk="0" h="455" w="792">
                  <a:moveTo>
                    <a:pt x="493" y="454"/>
                  </a:moveTo>
                  <a:cubicBezTo>
                    <a:pt x="758" y="338"/>
                    <a:pt x="792" y="8"/>
                    <a:pt x="301" y="0"/>
                  </a:cubicBezTo>
                  <a:cubicBezTo>
                    <a:pt x="36" y="116"/>
                    <a:pt x="1" y="445"/>
                    <a:pt x="493"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8"/>
            <p:cNvSpPr/>
            <p:nvPr/>
          </p:nvSpPr>
          <p:spPr>
            <a:xfrm>
              <a:off x="7213500" y="1434581"/>
              <a:ext cx="14063" cy="4306"/>
            </a:xfrm>
            <a:custGeom>
              <a:rect b="b" l="l" r="r" t="t"/>
              <a:pathLst>
                <a:path extrusionOk="0" h="143" w="394">
                  <a:moveTo>
                    <a:pt x="100" y="116"/>
                  </a:moveTo>
                  <a:cubicBezTo>
                    <a:pt x="155" y="142"/>
                    <a:pt x="394" y="72"/>
                    <a:pt x="295" y="26"/>
                  </a:cubicBezTo>
                  <a:cubicBezTo>
                    <a:pt x="240" y="0"/>
                    <a:pt x="1"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8"/>
            <p:cNvSpPr/>
            <p:nvPr/>
          </p:nvSpPr>
          <p:spPr>
            <a:xfrm>
              <a:off x="3362600" y="1429854"/>
              <a:ext cx="34443" cy="9033"/>
            </a:xfrm>
            <a:custGeom>
              <a:rect b="b" l="l" r="r" t="t"/>
              <a:pathLst>
                <a:path extrusionOk="0" h="300" w="965">
                  <a:moveTo>
                    <a:pt x="192" y="273"/>
                  </a:moveTo>
                  <a:cubicBezTo>
                    <a:pt x="632" y="299"/>
                    <a:pt x="919" y="252"/>
                    <a:pt x="965" y="92"/>
                  </a:cubicBezTo>
                  <a:cubicBezTo>
                    <a:pt x="621" y="113"/>
                    <a:pt x="0" y="0"/>
                    <a:pt x="19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
            <p:cNvSpPr/>
            <p:nvPr/>
          </p:nvSpPr>
          <p:spPr>
            <a:xfrm>
              <a:off x="2429865" y="1434581"/>
              <a:ext cx="13991" cy="4306"/>
            </a:xfrm>
            <a:custGeom>
              <a:rect b="b" l="l" r="r" t="t"/>
              <a:pathLst>
                <a:path extrusionOk="0" h="143" w="392">
                  <a:moveTo>
                    <a:pt x="290" y="26"/>
                  </a:moveTo>
                  <a:cubicBezTo>
                    <a:pt x="236" y="0"/>
                    <a:pt x="0" y="69"/>
                    <a:pt x="98" y="116"/>
                  </a:cubicBezTo>
                  <a:cubicBezTo>
                    <a:pt x="150" y="142"/>
                    <a:pt x="392" y="73"/>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8"/>
            <p:cNvSpPr/>
            <p:nvPr/>
          </p:nvSpPr>
          <p:spPr>
            <a:xfrm>
              <a:off x="1813895" y="1432263"/>
              <a:ext cx="6889" cy="6173"/>
            </a:xfrm>
            <a:custGeom>
              <a:rect b="b" l="l" r="r" t="t"/>
              <a:pathLst>
                <a:path extrusionOk="0" h="205" w="193">
                  <a:moveTo>
                    <a:pt x="2" y="103"/>
                  </a:moveTo>
                  <a:cubicBezTo>
                    <a:pt x="0" y="153"/>
                    <a:pt x="157" y="205"/>
                    <a:pt x="192" y="103"/>
                  </a:cubicBezTo>
                  <a:cubicBezTo>
                    <a:pt x="192" y="52"/>
                    <a:pt x="37" y="0"/>
                    <a:pt x="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8"/>
            <p:cNvSpPr/>
            <p:nvPr/>
          </p:nvSpPr>
          <p:spPr>
            <a:xfrm>
              <a:off x="6449480" y="1431811"/>
              <a:ext cx="14099" cy="4306"/>
            </a:xfrm>
            <a:custGeom>
              <a:rect b="b" l="l" r="r" t="t"/>
              <a:pathLst>
                <a:path extrusionOk="0" h="143" w="395">
                  <a:moveTo>
                    <a:pt x="294" y="27"/>
                  </a:moveTo>
                  <a:cubicBezTo>
                    <a:pt x="241" y="1"/>
                    <a:pt x="1" y="70"/>
                    <a:pt x="103" y="118"/>
                  </a:cubicBezTo>
                  <a:cubicBezTo>
                    <a:pt x="155" y="143"/>
                    <a:pt x="395" y="74"/>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8"/>
            <p:cNvSpPr/>
            <p:nvPr/>
          </p:nvSpPr>
          <p:spPr>
            <a:xfrm>
              <a:off x="5866989" y="1425518"/>
              <a:ext cx="8959" cy="11442"/>
            </a:xfrm>
            <a:custGeom>
              <a:rect b="b" l="l" r="r" t="t"/>
              <a:pathLst>
                <a:path extrusionOk="0" h="380" w="251">
                  <a:moveTo>
                    <a:pt x="223" y="236"/>
                  </a:moveTo>
                  <a:cubicBezTo>
                    <a:pt x="251" y="141"/>
                    <a:pt x="72" y="1"/>
                    <a:pt x="29" y="144"/>
                  </a:cubicBezTo>
                  <a:cubicBezTo>
                    <a:pt x="0" y="241"/>
                    <a:pt x="179" y="379"/>
                    <a:pt x="223" y="23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8"/>
            <p:cNvSpPr/>
            <p:nvPr/>
          </p:nvSpPr>
          <p:spPr>
            <a:xfrm>
              <a:off x="0" y="1429101"/>
              <a:ext cx="14170" cy="4276"/>
            </a:xfrm>
            <a:custGeom>
              <a:rect b="b" l="l" r="r" t="t"/>
              <a:pathLst>
                <a:path extrusionOk="0" h="142" w="397">
                  <a:moveTo>
                    <a:pt x="294" y="25"/>
                  </a:moveTo>
                  <a:cubicBezTo>
                    <a:pt x="242" y="1"/>
                    <a:pt x="1" y="70"/>
                    <a:pt x="102" y="117"/>
                  </a:cubicBezTo>
                  <a:cubicBezTo>
                    <a:pt x="157" y="142"/>
                    <a:pt x="396" y="75"/>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8"/>
            <p:cNvSpPr/>
            <p:nvPr/>
          </p:nvSpPr>
          <p:spPr>
            <a:xfrm>
              <a:off x="4477577" y="1427114"/>
              <a:ext cx="13777" cy="2770"/>
            </a:xfrm>
            <a:custGeom>
              <a:rect b="b" l="l" r="r" t="t"/>
              <a:pathLst>
                <a:path extrusionOk="0" h="92" w="386">
                  <a:moveTo>
                    <a:pt x="385" y="0"/>
                  </a:moveTo>
                  <a:cubicBezTo>
                    <a:pt x="238" y="21"/>
                    <a:pt x="7" y="3"/>
                    <a:pt x="0" y="91"/>
                  </a:cubicBezTo>
                  <a:cubicBezTo>
                    <a:pt x="150" y="72"/>
                    <a:pt x="383" y="90"/>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8"/>
            <p:cNvSpPr/>
            <p:nvPr/>
          </p:nvSpPr>
          <p:spPr>
            <a:xfrm>
              <a:off x="6645785" y="1418623"/>
              <a:ext cx="6960" cy="6142"/>
            </a:xfrm>
            <a:custGeom>
              <a:rect b="b" l="l" r="r" t="t"/>
              <a:pathLst>
                <a:path extrusionOk="0" h="204" w="195">
                  <a:moveTo>
                    <a:pt x="195" y="103"/>
                  </a:moveTo>
                  <a:cubicBezTo>
                    <a:pt x="195" y="52"/>
                    <a:pt x="39" y="0"/>
                    <a:pt x="1" y="103"/>
                  </a:cubicBezTo>
                  <a:cubicBezTo>
                    <a:pt x="0" y="152"/>
                    <a:pt x="157" y="204"/>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8"/>
            <p:cNvSpPr/>
            <p:nvPr/>
          </p:nvSpPr>
          <p:spPr>
            <a:xfrm>
              <a:off x="4591006" y="1420972"/>
              <a:ext cx="14134" cy="4185"/>
            </a:xfrm>
            <a:custGeom>
              <a:rect b="b" l="l" r="r" t="t"/>
              <a:pathLst>
                <a:path extrusionOk="0" h="139" w="396">
                  <a:moveTo>
                    <a:pt x="295" y="25"/>
                  </a:moveTo>
                  <a:cubicBezTo>
                    <a:pt x="241" y="0"/>
                    <a:pt x="1" y="68"/>
                    <a:pt x="103" y="114"/>
                  </a:cubicBezTo>
                  <a:cubicBezTo>
                    <a:pt x="156" y="139"/>
                    <a:pt x="395" y="71"/>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8"/>
            <p:cNvSpPr/>
            <p:nvPr/>
          </p:nvSpPr>
          <p:spPr>
            <a:xfrm>
              <a:off x="2626027" y="1416215"/>
              <a:ext cx="15134" cy="9184"/>
            </a:xfrm>
            <a:custGeom>
              <a:rect b="b" l="l" r="r" t="t"/>
              <a:pathLst>
                <a:path extrusionOk="0" h="305" w="424">
                  <a:moveTo>
                    <a:pt x="387" y="272"/>
                  </a:moveTo>
                  <a:cubicBezTo>
                    <a:pt x="357" y="165"/>
                    <a:pt x="424" y="15"/>
                    <a:pt x="194" y="0"/>
                  </a:cubicBezTo>
                  <a:cubicBezTo>
                    <a:pt x="184" y="55"/>
                    <a:pt x="165" y="108"/>
                    <a:pt x="1" y="92"/>
                  </a:cubicBezTo>
                  <a:cubicBezTo>
                    <a:pt x="24" y="201"/>
                    <a:pt x="58" y="305"/>
                    <a:pt x="387"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8"/>
            <p:cNvSpPr/>
            <p:nvPr/>
          </p:nvSpPr>
          <p:spPr>
            <a:xfrm>
              <a:off x="2557178" y="1421725"/>
              <a:ext cx="13849" cy="2680"/>
            </a:xfrm>
            <a:custGeom>
              <a:rect b="b" l="l" r="r" t="t"/>
              <a:pathLst>
                <a:path extrusionOk="0" h="89" w="388">
                  <a:moveTo>
                    <a:pt x="387" y="0"/>
                  </a:moveTo>
                  <a:cubicBezTo>
                    <a:pt x="238" y="18"/>
                    <a:pt x="6" y="3"/>
                    <a:pt x="1" y="89"/>
                  </a:cubicBezTo>
                  <a:cubicBezTo>
                    <a:pt x="152" y="68"/>
                    <a:pt x="383"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8"/>
            <p:cNvSpPr/>
            <p:nvPr/>
          </p:nvSpPr>
          <p:spPr>
            <a:xfrm>
              <a:off x="2515989" y="1409952"/>
              <a:ext cx="30410" cy="11803"/>
            </a:xfrm>
            <a:custGeom>
              <a:rect b="b" l="l" r="r" t="t"/>
              <a:pathLst>
                <a:path extrusionOk="0" h="392" w="852">
                  <a:moveTo>
                    <a:pt x="771" y="27"/>
                  </a:moveTo>
                  <a:cubicBezTo>
                    <a:pt x="334" y="1"/>
                    <a:pt x="48" y="48"/>
                    <a:pt x="1" y="208"/>
                  </a:cubicBezTo>
                  <a:cubicBezTo>
                    <a:pt x="275" y="231"/>
                    <a:pt x="324" y="359"/>
                    <a:pt x="578" y="391"/>
                  </a:cubicBezTo>
                  <a:cubicBezTo>
                    <a:pt x="638" y="267"/>
                    <a:pt x="852" y="216"/>
                    <a:pt x="77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8"/>
            <p:cNvSpPr/>
            <p:nvPr/>
          </p:nvSpPr>
          <p:spPr>
            <a:xfrm>
              <a:off x="4019794" y="1409952"/>
              <a:ext cx="13991" cy="4246"/>
            </a:xfrm>
            <a:custGeom>
              <a:rect b="b" l="l" r="r" t="t"/>
              <a:pathLst>
                <a:path extrusionOk="0" h="141" w="392">
                  <a:moveTo>
                    <a:pt x="99" y="116"/>
                  </a:moveTo>
                  <a:cubicBezTo>
                    <a:pt x="154" y="141"/>
                    <a:pt x="392" y="73"/>
                    <a:pt x="293" y="24"/>
                  </a:cubicBezTo>
                  <a:cubicBezTo>
                    <a:pt x="240" y="1"/>
                    <a:pt x="0" y="71"/>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8"/>
            <p:cNvSpPr/>
            <p:nvPr/>
          </p:nvSpPr>
          <p:spPr>
            <a:xfrm>
              <a:off x="7210252" y="1404713"/>
              <a:ext cx="13777" cy="6745"/>
            </a:xfrm>
            <a:custGeom>
              <a:rect b="b" l="l" r="r" t="t"/>
              <a:pathLst>
                <a:path extrusionOk="0" h="224" w="386">
                  <a:moveTo>
                    <a:pt x="386" y="110"/>
                  </a:moveTo>
                  <a:cubicBezTo>
                    <a:pt x="345" y="0"/>
                    <a:pt x="170" y="54"/>
                    <a:pt x="1" y="110"/>
                  </a:cubicBezTo>
                  <a:cubicBezTo>
                    <a:pt x="1" y="202"/>
                    <a:pt x="339" y="223"/>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8"/>
            <p:cNvSpPr/>
            <p:nvPr/>
          </p:nvSpPr>
          <p:spPr>
            <a:xfrm>
              <a:off x="5933233" y="1404503"/>
              <a:ext cx="14063" cy="4306"/>
            </a:xfrm>
            <a:custGeom>
              <a:rect b="b" l="l" r="r" t="t"/>
              <a:pathLst>
                <a:path extrusionOk="0" h="143" w="394">
                  <a:moveTo>
                    <a:pt x="294" y="25"/>
                  </a:moveTo>
                  <a:cubicBezTo>
                    <a:pt x="239" y="0"/>
                    <a:pt x="0" y="68"/>
                    <a:pt x="102" y="117"/>
                  </a:cubicBezTo>
                  <a:cubicBezTo>
                    <a:pt x="153" y="143"/>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8"/>
            <p:cNvSpPr/>
            <p:nvPr/>
          </p:nvSpPr>
          <p:spPr>
            <a:xfrm>
              <a:off x="2897428" y="1397036"/>
              <a:ext cx="26591" cy="12345"/>
            </a:xfrm>
            <a:custGeom>
              <a:rect b="b" l="l" r="r" t="t"/>
              <a:pathLst>
                <a:path extrusionOk="0" h="410" w="745">
                  <a:moveTo>
                    <a:pt x="690" y="365"/>
                  </a:moveTo>
                  <a:cubicBezTo>
                    <a:pt x="745" y="157"/>
                    <a:pt x="644" y="21"/>
                    <a:pt x="305" y="0"/>
                  </a:cubicBezTo>
                  <a:cubicBezTo>
                    <a:pt x="1" y="136"/>
                    <a:pt x="89" y="409"/>
                    <a:pt x="690"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8"/>
            <p:cNvSpPr/>
            <p:nvPr/>
          </p:nvSpPr>
          <p:spPr>
            <a:xfrm>
              <a:off x="2116348" y="1391586"/>
              <a:ext cx="38619" cy="16440"/>
            </a:xfrm>
            <a:custGeom>
              <a:rect b="b" l="l" r="r" t="t"/>
              <a:pathLst>
                <a:path extrusionOk="0" h="546" w="1082">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8"/>
            <p:cNvSpPr/>
            <p:nvPr/>
          </p:nvSpPr>
          <p:spPr>
            <a:xfrm>
              <a:off x="6807469" y="1401793"/>
              <a:ext cx="13991" cy="4276"/>
            </a:xfrm>
            <a:custGeom>
              <a:rect b="b" l="l" r="r" t="t"/>
              <a:pathLst>
                <a:path extrusionOk="0" h="142" w="392">
                  <a:moveTo>
                    <a:pt x="292" y="25"/>
                  </a:moveTo>
                  <a:cubicBezTo>
                    <a:pt x="237" y="0"/>
                    <a:pt x="1" y="70"/>
                    <a:pt x="100" y="115"/>
                  </a:cubicBezTo>
                  <a:cubicBezTo>
                    <a:pt x="152" y="141"/>
                    <a:pt x="391"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8"/>
            <p:cNvSpPr/>
            <p:nvPr/>
          </p:nvSpPr>
          <p:spPr>
            <a:xfrm>
              <a:off x="8369880" y="1399053"/>
              <a:ext cx="14063" cy="4276"/>
            </a:xfrm>
            <a:custGeom>
              <a:rect b="b" l="l" r="r" t="t"/>
              <a:pathLst>
                <a:path extrusionOk="0" h="142" w="394">
                  <a:moveTo>
                    <a:pt x="100" y="116"/>
                  </a:moveTo>
                  <a:cubicBezTo>
                    <a:pt x="156" y="141"/>
                    <a:pt x="393" y="72"/>
                    <a:pt x="293" y="25"/>
                  </a:cubicBezTo>
                  <a:cubicBezTo>
                    <a:pt x="241" y="0"/>
                    <a:pt x="0"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8"/>
            <p:cNvSpPr/>
            <p:nvPr/>
          </p:nvSpPr>
          <p:spPr>
            <a:xfrm>
              <a:off x="7341062" y="1388394"/>
              <a:ext cx="28661" cy="14182"/>
            </a:xfrm>
            <a:custGeom>
              <a:rect b="b" l="l" r="r" t="t"/>
              <a:pathLst>
                <a:path extrusionOk="0" h="471" w="803">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8"/>
            <p:cNvSpPr/>
            <p:nvPr/>
          </p:nvSpPr>
          <p:spPr>
            <a:xfrm>
              <a:off x="4972123" y="1392760"/>
              <a:ext cx="9030" cy="11412"/>
            </a:xfrm>
            <a:custGeom>
              <a:rect b="b" l="l" r="r" t="t"/>
              <a:pathLst>
                <a:path extrusionOk="0" h="379" w="253">
                  <a:moveTo>
                    <a:pt x="224" y="234"/>
                  </a:moveTo>
                  <a:cubicBezTo>
                    <a:pt x="252" y="140"/>
                    <a:pt x="74" y="0"/>
                    <a:pt x="31" y="144"/>
                  </a:cubicBezTo>
                  <a:cubicBezTo>
                    <a:pt x="0" y="239"/>
                    <a:pt x="181" y="379"/>
                    <a:pt x="224" y="23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8"/>
            <p:cNvSpPr/>
            <p:nvPr/>
          </p:nvSpPr>
          <p:spPr>
            <a:xfrm>
              <a:off x="2333461" y="1393603"/>
              <a:ext cx="13956" cy="4246"/>
            </a:xfrm>
            <a:custGeom>
              <a:rect b="b" l="l" r="r" t="t"/>
              <a:pathLst>
                <a:path extrusionOk="0" h="141" w="391">
                  <a:moveTo>
                    <a:pt x="292" y="24"/>
                  </a:moveTo>
                  <a:cubicBezTo>
                    <a:pt x="237" y="1"/>
                    <a:pt x="0" y="69"/>
                    <a:pt x="100" y="116"/>
                  </a:cubicBezTo>
                  <a:cubicBezTo>
                    <a:pt x="152" y="141"/>
                    <a:pt x="391" y="71"/>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8"/>
            <p:cNvSpPr/>
            <p:nvPr/>
          </p:nvSpPr>
          <p:spPr>
            <a:xfrm>
              <a:off x="2061668" y="1391586"/>
              <a:ext cx="13777" cy="5510"/>
            </a:xfrm>
            <a:custGeom>
              <a:rect b="b" l="l" r="r" t="t"/>
              <a:pathLst>
                <a:path extrusionOk="0" h="183" w="386">
                  <a:moveTo>
                    <a:pt x="385" y="0"/>
                  </a:moveTo>
                  <a:lnTo>
                    <a:pt x="0" y="0"/>
                  </a:lnTo>
                  <a:lnTo>
                    <a:pt x="0" y="183"/>
                  </a:lnTo>
                  <a:lnTo>
                    <a:pt x="385"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8"/>
            <p:cNvSpPr/>
            <p:nvPr/>
          </p:nvSpPr>
          <p:spPr>
            <a:xfrm>
              <a:off x="6212129" y="1383035"/>
              <a:ext cx="6960" cy="6203"/>
            </a:xfrm>
            <a:custGeom>
              <a:rect b="b" l="l" r="r" t="t"/>
              <a:pathLst>
                <a:path extrusionOk="0" h="206" w="195">
                  <a:moveTo>
                    <a:pt x="193" y="104"/>
                  </a:moveTo>
                  <a:cubicBezTo>
                    <a:pt x="195" y="54"/>
                    <a:pt x="37" y="1"/>
                    <a:pt x="3" y="104"/>
                  </a:cubicBezTo>
                  <a:cubicBezTo>
                    <a:pt x="0" y="153"/>
                    <a:pt x="157" y="206"/>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8"/>
            <p:cNvSpPr/>
            <p:nvPr/>
          </p:nvSpPr>
          <p:spPr>
            <a:xfrm>
              <a:off x="3214015" y="1371413"/>
              <a:ext cx="52218" cy="22823"/>
            </a:xfrm>
            <a:custGeom>
              <a:rect b="b" l="l" r="r" t="t"/>
              <a:pathLst>
                <a:path extrusionOk="0" h="758" w="1463">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
            <p:cNvSpPr/>
            <p:nvPr/>
          </p:nvSpPr>
          <p:spPr>
            <a:xfrm>
              <a:off x="7770971" y="1379934"/>
              <a:ext cx="14063" cy="4276"/>
            </a:xfrm>
            <a:custGeom>
              <a:rect b="b" l="l" r="r" t="t"/>
              <a:pathLst>
                <a:path extrusionOk="0" h="142" w="394">
                  <a:moveTo>
                    <a:pt x="294" y="25"/>
                  </a:moveTo>
                  <a:cubicBezTo>
                    <a:pt x="240" y="1"/>
                    <a:pt x="0" y="69"/>
                    <a:pt x="102" y="116"/>
                  </a:cubicBezTo>
                  <a:cubicBezTo>
                    <a:pt x="156" y="142"/>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8"/>
            <p:cNvSpPr/>
            <p:nvPr/>
          </p:nvSpPr>
          <p:spPr>
            <a:xfrm>
              <a:off x="3279973" y="1377887"/>
              <a:ext cx="13777" cy="5540"/>
            </a:xfrm>
            <a:custGeom>
              <a:rect b="b" l="l" r="r" t="t"/>
              <a:pathLst>
                <a:path extrusionOk="0" h="184" w="386">
                  <a:moveTo>
                    <a:pt x="1" y="184"/>
                  </a:moveTo>
                  <a:lnTo>
                    <a:pt x="386" y="184"/>
                  </a:lnTo>
                  <a:lnTo>
                    <a:pt x="386"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8"/>
            <p:cNvSpPr/>
            <p:nvPr/>
          </p:nvSpPr>
          <p:spPr>
            <a:xfrm>
              <a:off x="1841414" y="1380687"/>
              <a:ext cx="13742" cy="2740"/>
            </a:xfrm>
            <a:custGeom>
              <a:rect b="b" l="l" r="r" t="t"/>
              <a:pathLst>
                <a:path extrusionOk="0" h="91" w="385">
                  <a:moveTo>
                    <a:pt x="385" y="0"/>
                  </a:moveTo>
                  <a:cubicBezTo>
                    <a:pt x="236" y="20"/>
                    <a:pt x="6" y="3"/>
                    <a:pt x="1" y="91"/>
                  </a:cubicBezTo>
                  <a:cubicBezTo>
                    <a:pt x="150" y="71"/>
                    <a:pt x="379" y="88"/>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
            <p:cNvSpPr/>
            <p:nvPr/>
          </p:nvSpPr>
          <p:spPr>
            <a:xfrm>
              <a:off x="6412361" y="1367017"/>
              <a:ext cx="29018" cy="10960"/>
            </a:xfrm>
            <a:custGeom>
              <a:rect b="b" l="l" r="r" t="t"/>
              <a:pathLst>
                <a:path extrusionOk="0" h="364" w="813">
                  <a:moveTo>
                    <a:pt x="563" y="363"/>
                  </a:moveTo>
                  <a:cubicBezTo>
                    <a:pt x="812" y="244"/>
                    <a:pt x="682" y="90"/>
                    <a:pt x="371" y="0"/>
                  </a:cubicBezTo>
                  <a:cubicBezTo>
                    <a:pt x="346" y="227"/>
                    <a:pt x="0" y="283"/>
                    <a:pt x="563"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
            <p:cNvSpPr/>
            <p:nvPr/>
          </p:nvSpPr>
          <p:spPr>
            <a:xfrm>
              <a:off x="75774" y="1374424"/>
              <a:ext cx="14099" cy="4276"/>
            </a:xfrm>
            <a:custGeom>
              <a:rect b="b" l="l" r="r" t="t"/>
              <a:pathLst>
                <a:path extrusionOk="0" h="142" w="395">
                  <a:moveTo>
                    <a:pt x="293" y="26"/>
                  </a:moveTo>
                  <a:cubicBezTo>
                    <a:pt x="240" y="1"/>
                    <a:pt x="0" y="70"/>
                    <a:pt x="98" y="116"/>
                  </a:cubicBezTo>
                  <a:cubicBezTo>
                    <a:pt x="153" y="142"/>
                    <a:pt x="394"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8"/>
            <p:cNvSpPr/>
            <p:nvPr/>
          </p:nvSpPr>
          <p:spPr>
            <a:xfrm>
              <a:off x="8335437" y="1371714"/>
              <a:ext cx="14027" cy="4246"/>
            </a:xfrm>
            <a:custGeom>
              <a:rect b="b" l="l" r="r" t="t"/>
              <a:pathLst>
                <a:path extrusionOk="0" h="141" w="393">
                  <a:moveTo>
                    <a:pt x="294" y="26"/>
                  </a:moveTo>
                  <a:cubicBezTo>
                    <a:pt x="240" y="1"/>
                    <a:pt x="1" y="70"/>
                    <a:pt x="103" y="117"/>
                  </a:cubicBezTo>
                  <a:cubicBezTo>
                    <a:pt x="153" y="141"/>
                    <a:pt x="392" y="71"/>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8"/>
            <p:cNvSpPr/>
            <p:nvPr/>
          </p:nvSpPr>
          <p:spPr>
            <a:xfrm>
              <a:off x="4498243" y="1372467"/>
              <a:ext cx="13849" cy="2770"/>
            </a:xfrm>
            <a:custGeom>
              <a:rect b="b" l="l" r="r" t="t"/>
              <a:pathLst>
                <a:path extrusionOk="0" h="92" w="388">
                  <a:moveTo>
                    <a:pt x="387" y="1"/>
                  </a:moveTo>
                  <a:cubicBezTo>
                    <a:pt x="237" y="22"/>
                    <a:pt x="7" y="5"/>
                    <a:pt x="1" y="92"/>
                  </a:cubicBezTo>
                  <a:cubicBezTo>
                    <a:pt x="151" y="71"/>
                    <a:pt x="383" y="88"/>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8"/>
            <p:cNvSpPr/>
            <p:nvPr/>
          </p:nvSpPr>
          <p:spPr>
            <a:xfrm>
              <a:off x="8600556" y="1366265"/>
              <a:ext cx="13849" cy="7467"/>
            </a:xfrm>
            <a:custGeom>
              <a:rect b="b" l="l" r="r" t="t"/>
              <a:pathLst>
                <a:path extrusionOk="0" h="248" w="388">
                  <a:moveTo>
                    <a:pt x="388" y="115"/>
                  </a:moveTo>
                  <a:cubicBezTo>
                    <a:pt x="384" y="24"/>
                    <a:pt x="50" y="0"/>
                    <a:pt x="0" y="115"/>
                  </a:cubicBezTo>
                  <a:cubicBezTo>
                    <a:pt x="215" y="107"/>
                    <a:pt x="303" y="247"/>
                    <a:pt x="388"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8"/>
            <p:cNvSpPr/>
            <p:nvPr/>
          </p:nvSpPr>
          <p:spPr>
            <a:xfrm>
              <a:off x="8873991" y="1358768"/>
              <a:ext cx="25556" cy="10990"/>
            </a:xfrm>
            <a:custGeom>
              <a:rect b="b" l="l" r="r" t="t"/>
              <a:pathLst>
                <a:path extrusionOk="0" h="365" w="716">
                  <a:moveTo>
                    <a:pt x="439" y="364"/>
                  </a:moveTo>
                  <a:cubicBezTo>
                    <a:pt x="500" y="242"/>
                    <a:pt x="715" y="191"/>
                    <a:pt x="632" y="0"/>
                  </a:cubicBezTo>
                  <a:lnTo>
                    <a:pt x="54" y="0"/>
                  </a:lnTo>
                  <a:cubicBezTo>
                    <a:pt x="0" y="209"/>
                    <a:pt x="102" y="343"/>
                    <a:pt x="439"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8"/>
            <p:cNvSpPr/>
            <p:nvPr/>
          </p:nvSpPr>
          <p:spPr>
            <a:xfrm>
              <a:off x="6246251" y="1360725"/>
              <a:ext cx="21023" cy="9033"/>
            </a:xfrm>
            <a:custGeom>
              <a:rect b="b" l="l" r="r" t="t"/>
              <a:pathLst>
                <a:path extrusionOk="0" h="300" w="589">
                  <a:moveTo>
                    <a:pt x="394" y="299"/>
                  </a:moveTo>
                  <a:cubicBezTo>
                    <a:pt x="394" y="208"/>
                    <a:pt x="549" y="191"/>
                    <a:pt x="588" y="117"/>
                  </a:cubicBezTo>
                  <a:cubicBezTo>
                    <a:pt x="339" y="111"/>
                    <a:pt x="321" y="0"/>
                    <a:pt x="9" y="25"/>
                  </a:cubicBezTo>
                  <a:cubicBezTo>
                    <a:pt x="1" y="183"/>
                    <a:pt x="157" y="260"/>
                    <a:pt x="394"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8"/>
            <p:cNvSpPr/>
            <p:nvPr/>
          </p:nvSpPr>
          <p:spPr>
            <a:xfrm>
              <a:off x="8569504" y="1363465"/>
              <a:ext cx="14063" cy="4306"/>
            </a:xfrm>
            <a:custGeom>
              <a:rect b="b" l="l" r="r" t="t"/>
              <a:pathLst>
                <a:path extrusionOk="0" h="143" w="394">
                  <a:moveTo>
                    <a:pt x="99" y="118"/>
                  </a:moveTo>
                  <a:cubicBezTo>
                    <a:pt x="155" y="143"/>
                    <a:pt x="394" y="75"/>
                    <a:pt x="293" y="27"/>
                  </a:cubicBezTo>
                  <a:cubicBezTo>
                    <a:pt x="240" y="1"/>
                    <a:pt x="1" y="71"/>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8"/>
            <p:cNvSpPr/>
            <p:nvPr/>
          </p:nvSpPr>
          <p:spPr>
            <a:xfrm>
              <a:off x="4956990" y="1355094"/>
              <a:ext cx="39761" cy="15838"/>
            </a:xfrm>
            <a:custGeom>
              <a:rect b="b" l="l" r="r" t="t"/>
              <a:pathLst>
                <a:path extrusionOk="0" h="526" w="1114">
                  <a:moveTo>
                    <a:pt x="648" y="305"/>
                  </a:moveTo>
                  <a:cubicBezTo>
                    <a:pt x="1114" y="1"/>
                    <a:pt x="0" y="525"/>
                    <a:pt x="648"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8"/>
            <p:cNvSpPr/>
            <p:nvPr/>
          </p:nvSpPr>
          <p:spPr>
            <a:xfrm>
              <a:off x="2743489" y="1352355"/>
              <a:ext cx="36335" cy="19090"/>
            </a:xfrm>
            <a:custGeom>
              <a:rect b="b" l="l" r="r" t="t"/>
              <a:pathLst>
                <a:path extrusionOk="0" h="634" w="1018">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8"/>
            <p:cNvSpPr/>
            <p:nvPr/>
          </p:nvSpPr>
          <p:spPr>
            <a:xfrm>
              <a:off x="3893980" y="1347868"/>
              <a:ext cx="37905" cy="18789"/>
            </a:xfrm>
            <a:custGeom>
              <a:rect b="b" l="l" r="r" t="t"/>
              <a:pathLst>
                <a:path extrusionOk="0" h="624" w="1062">
                  <a:moveTo>
                    <a:pt x="732" y="545"/>
                  </a:moveTo>
                  <a:cubicBezTo>
                    <a:pt x="1062" y="392"/>
                    <a:pt x="619" y="138"/>
                    <a:pt x="347" y="0"/>
                  </a:cubicBezTo>
                  <a:cubicBezTo>
                    <a:pt x="48" y="139"/>
                    <a:pt x="1" y="623"/>
                    <a:pt x="732"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8"/>
            <p:cNvSpPr/>
            <p:nvPr/>
          </p:nvSpPr>
          <p:spPr>
            <a:xfrm>
              <a:off x="2784249" y="1355697"/>
              <a:ext cx="7067" cy="6233"/>
            </a:xfrm>
            <a:custGeom>
              <a:rect b="b" l="l" r="r" t="t"/>
              <a:pathLst>
                <a:path extrusionOk="0" h="207" w="198">
                  <a:moveTo>
                    <a:pt x="5" y="105"/>
                  </a:moveTo>
                  <a:cubicBezTo>
                    <a:pt x="1" y="154"/>
                    <a:pt x="161" y="206"/>
                    <a:pt x="198" y="105"/>
                  </a:cubicBezTo>
                  <a:cubicBezTo>
                    <a:pt x="198" y="54"/>
                    <a:pt x="40" y="0"/>
                    <a:pt x="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8"/>
            <p:cNvSpPr/>
            <p:nvPr/>
          </p:nvSpPr>
          <p:spPr>
            <a:xfrm>
              <a:off x="332362" y="1345129"/>
              <a:ext cx="56751" cy="22583"/>
            </a:xfrm>
            <a:custGeom>
              <a:rect b="b" l="l" r="r" t="t"/>
              <a:pathLst>
                <a:path extrusionOk="0" h="750" w="159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8"/>
            <p:cNvSpPr/>
            <p:nvPr/>
          </p:nvSpPr>
          <p:spPr>
            <a:xfrm>
              <a:off x="3276404" y="1355335"/>
              <a:ext cx="13991" cy="4246"/>
            </a:xfrm>
            <a:custGeom>
              <a:rect b="b" l="l" r="r" t="t"/>
              <a:pathLst>
                <a:path extrusionOk="0" h="141" w="392">
                  <a:moveTo>
                    <a:pt x="295" y="25"/>
                  </a:moveTo>
                  <a:cubicBezTo>
                    <a:pt x="238" y="1"/>
                    <a:pt x="0" y="67"/>
                    <a:pt x="99" y="117"/>
                  </a:cubicBezTo>
                  <a:cubicBezTo>
                    <a:pt x="153" y="140"/>
                    <a:pt x="392"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8"/>
            <p:cNvSpPr/>
            <p:nvPr/>
          </p:nvSpPr>
          <p:spPr>
            <a:xfrm>
              <a:off x="2096075" y="1352746"/>
              <a:ext cx="13742" cy="6745"/>
            </a:xfrm>
            <a:custGeom>
              <a:rect b="b" l="l" r="r" t="t"/>
              <a:pathLst>
                <a:path extrusionOk="0" h="224" w="385">
                  <a:moveTo>
                    <a:pt x="385" y="111"/>
                  </a:moveTo>
                  <a:cubicBezTo>
                    <a:pt x="345" y="0"/>
                    <a:pt x="172" y="55"/>
                    <a:pt x="1" y="111"/>
                  </a:cubicBezTo>
                  <a:cubicBezTo>
                    <a:pt x="2" y="203"/>
                    <a:pt x="339" y="224"/>
                    <a:pt x="385"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
            <p:cNvSpPr/>
            <p:nvPr/>
          </p:nvSpPr>
          <p:spPr>
            <a:xfrm>
              <a:off x="2980412" y="1349886"/>
              <a:ext cx="13991" cy="4276"/>
            </a:xfrm>
            <a:custGeom>
              <a:rect b="b" l="l" r="r" t="t"/>
              <a:pathLst>
                <a:path extrusionOk="0" h="142" w="392">
                  <a:moveTo>
                    <a:pt x="294" y="25"/>
                  </a:moveTo>
                  <a:cubicBezTo>
                    <a:pt x="241" y="0"/>
                    <a:pt x="0" y="69"/>
                    <a:pt x="101" y="116"/>
                  </a:cubicBezTo>
                  <a:cubicBezTo>
                    <a:pt x="154" y="141"/>
                    <a:pt x="392"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8"/>
            <p:cNvSpPr/>
            <p:nvPr/>
          </p:nvSpPr>
          <p:spPr>
            <a:xfrm>
              <a:off x="5627033" y="1347447"/>
              <a:ext cx="20773" cy="3643"/>
            </a:xfrm>
            <a:custGeom>
              <a:rect b="b" l="l" r="r" t="t"/>
              <a:pathLst>
                <a:path extrusionOk="0" h="121" w="582">
                  <a:moveTo>
                    <a:pt x="581" y="14"/>
                  </a:moveTo>
                  <a:cubicBezTo>
                    <a:pt x="354" y="29"/>
                    <a:pt x="35" y="0"/>
                    <a:pt x="1" y="106"/>
                  </a:cubicBezTo>
                  <a:cubicBezTo>
                    <a:pt x="229" y="92"/>
                    <a:pt x="550" y="120"/>
                    <a:pt x="581"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8"/>
            <p:cNvSpPr/>
            <p:nvPr/>
          </p:nvSpPr>
          <p:spPr>
            <a:xfrm>
              <a:off x="2894501" y="1345129"/>
              <a:ext cx="13813" cy="2770"/>
            </a:xfrm>
            <a:custGeom>
              <a:rect b="b" l="l" r="r" t="t"/>
              <a:pathLst>
                <a:path extrusionOk="0" h="92" w="387">
                  <a:moveTo>
                    <a:pt x="387" y="0"/>
                  </a:moveTo>
                  <a:cubicBezTo>
                    <a:pt x="238" y="21"/>
                    <a:pt x="8" y="3"/>
                    <a:pt x="0" y="91"/>
                  </a:cubicBezTo>
                  <a:cubicBezTo>
                    <a:pt x="149" y="72"/>
                    <a:pt x="381" y="90"/>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8"/>
            <p:cNvSpPr/>
            <p:nvPr/>
          </p:nvSpPr>
          <p:spPr>
            <a:xfrm>
              <a:off x="8881915" y="1334139"/>
              <a:ext cx="14634" cy="9515"/>
            </a:xfrm>
            <a:custGeom>
              <a:rect b="b" l="l" r="r" t="t"/>
              <a:pathLst>
                <a:path extrusionOk="0" h="316" w="410">
                  <a:moveTo>
                    <a:pt x="410" y="275"/>
                  </a:moveTo>
                  <a:lnTo>
                    <a:pt x="410" y="92"/>
                  </a:lnTo>
                  <a:cubicBezTo>
                    <a:pt x="217" y="92"/>
                    <a:pt x="181" y="19"/>
                    <a:pt x="25" y="1"/>
                  </a:cubicBezTo>
                  <a:cubicBezTo>
                    <a:pt x="44" y="146"/>
                    <a:pt x="0" y="316"/>
                    <a:pt x="410"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8"/>
            <p:cNvSpPr/>
            <p:nvPr/>
          </p:nvSpPr>
          <p:spPr>
            <a:xfrm>
              <a:off x="5506609" y="1338896"/>
              <a:ext cx="13920" cy="4276"/>
            </a:xfrm>
            <a:custGeom>
              <a:rect b="b" l="l" r="r" t="t"/>
              <a:pathLst>
                <a:path extrusionOk="0" h="142" w="390">
                  <a:moveTo>
                    <a:pt x="291" y="26"/>
                  </a:moveTo>
                  <a:cubicBezTo>
                    <a:pt x="238" y="1"/>
                    <a:pt x="0" y="70"/>
                    <a:pt x="98" y="117"/>
                  </a:cubicBezTo>
                  <a:cubicBezTo>
                    <a:pt x="152" y="142"/>
                    <a:pt x="389"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8"/>
            <p:cNvSpPr/>
            <p:nvPr/>
          </p:nvSpPr>
          <p:spPr>
            <a:xfrm>
              <a:off x="2105676" y="1334199"/>
              <a:ext cx="29518" cy="9846"/>
            </a:xfrm>
            <a:custGeom>
              <a:rect b="b" l="l" r="r" t="t"/>
              <a:pathLst>
                <a:path extrusionOk="0" h="327" w="827">
                  <a:moveTo>
                    <a:pt x="695" y="273"/>
                  </a:moveTo>
                  <a:cubicBezTo>
                    <a:pt x="827" y="30"/>
                    <a:pt x="294" y="98"/>
                    <a:pt x="116" y="0"/>
                  </a:cubicBezTo>
                  <a:cubicBezTo>
                    <a:pt x="1" y="238"/>
                    <a:pt x="195" y="327"/>
                    <a:pt x="69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8"/>
            <p:cNvSpPr/>
            <p:nvPr/>
          </p:nvSpPr>
          <p:spPr>
            <a:xfrm>
              <a:off x="8566149" y="1331519"/>
              <a:ext cx="34443" cy="8913"/>
            </a:xfrm>
            <a:custGeom>
              <a:rect b="b" l="l" r="r" t="t"/>
              <a:pathLst>
                <a:path extrusionOk="0" h="296" w="965">
                  <a:moveTo>
                    <a:pt x="193" y="271"/>
                  </a:moveTo>
                  <a:cubicBezTo>
                    <a:pt x="634" y="295"/>
                    <a:pt x="918" y="250"/>
                    <a:pt x="964" y="88"/>
                  </a:cubicBezTo>
                  <a:cubicBezTo>
                    <a:pt x="625" y="109"/>
                    <a:pt x="1" y="0"/>
                    <a:pt x="193" y="2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8"/>
            <p:cNvSpPr/>
            <p:nvPr/>
          </p:nvSpPr>
          <p:spPr>
            <a:xfrm>
              <a:off x="2658507" y="1328689"/>
              <a:ext cx="17703" cy="10990"/>
            </a:xfrm>
            <a:custGeom>
              <a:rect b="b" l="l" r="r" t="t"/>
              <a:pathLst>
                <a:path extrusionOk="0" h="365" w="496">
                  <a:moveTo>
                    <a:pt x="443" y="365"/>
                  </a:moveTo>
                  <a:cubicBezTo>
                    <a:pt x="496" y="157"/>
                    <a:pt x="395" y="24"/>
                    <a:pt x="57" y="0"/>
                  </a:cubicBezTo>
                  <a:cubicBezTo>
                    <a:pt x="1" y="208"/>
                    <a:pt x="103" y="344"/>
                    <a:pt x="443"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8"/>
            <p:cNvSpPr/>
            <p:nvPr/>
          </p:nvSpPr>
          <p:spPr>
            <a:xfrm>
              <a:off x="7000170" y="1333477"/>
              <a:ext cx="14027" cy="4246"/>
            </a:xfrm>
            <a:custGeom>
              <a:rect b="b" l="l" r="r" t="t"/>
              <a:pathLst>
                <a:path extrusionOk="0" h="141" w="393">
                  <a:moveTo>
                    <a:pt x="99" y="114"/>
                  </a:moveTo>
                  <a:cubicBezTo>
                    <a:pt x="155" y="140"/>
                    <a:pt x="392" y="70"/>
                    <a:pt x="293" y="23"/>
                  </a:cubicBezTo>
                  <a:cubicBezTo>
                    <a:pt x="238" y="1"/>
                    <a:pt x="1" y="69"/>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8"/>
            <p:cNvSpPr/>
            <p:nvPr/>
          </p:nvSpPr>
          <p:spPr>
            <a:xfrm>
              <a:off x="2285206" y="1333416"/>
              <a:ext cx="14063" cy="4306"/>
            </a:xfrm>
            <a:custGeom>
              <a:rect b="b" l="l" r="r" t="t"/>
              <a:pathLst>
                <a:path extrusionOk="0" h="143" w="394">
                  <a:moveTo>
                    <a:pt x="294" y="25"/>
                  </a:moveTo>
                  <a:cubicBezTo>
                    <a:pt x="242" y="0"/>
                    <a:pt x="0" y="69"/>
                    <a:pt x="101" y="116"/>
                  </a:cubicBezTo>
                  <a:cubicBezTo>
                    <a:pt x="155" y="142"/>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8"/>
            <p:cNvSpPr/>
            <p:nvPr/>
          </p:nvSpPr>
          <p:spPr>
            <a:xfrm>
              <a:off x="7367689" y="1323300"/>
              <a:ext cx="23414" cy="8250"/>
            </a:xfrm>
            <a:custGeom>
              <a:rect b="b" l="l" r="r" t="t"/>
              <a:pathLst>
                <a:path extrusionOk="0" h="274" w="656">
                  <a:moveTo>
                    <a:pt x="410" y="273"/>
                  </a:moveTo>
                  <a:cubicBezTo>
                    <a:pt x="421" y="157"/>
                    <a:pt x="656" y="146"/>
                    <a:pt x="602" y="1"/>
                  </a:cubicBezTo>
                  <a:lnTo>
                    <a:pt x="217" y="1"/>
                  </a:lnTo>
                  <a:cubicBezTo>
                    <a:pt x="0" y="130"/>
                    <a:pt x="7" y="220"/>
                    <a:pt x="41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8"/>
            <p:cNvSpPr/>
            <p:nvPr/>
          </p:nvSpPr>
          <p:spPr>
            <a:xfrm>
              <a:off x="1953664" y="1314026"/>
              <a:ext cx="46400" cy="9274"/>
            </a:xfrm>
            <a:custGeom>
              <a:rect b="b" l="l" r="r" t="t"/>
              <a:pathLst>
                <a:path extrusionOk="0" h="308" w="1300">
                  <a:moveTo>
                    <a:pt x="712" y="307"/>
                  </a:moveTo>
                  <a:cubicBezTo>
                    <a:pt x="1299" y="1"/>
                    <a:pt x="0" y="31"/>
                    <a:pt x="712" y="3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8"/>
            <p:cNvSpPr/>
            <p:nvPr/>
          </p:nvSpPr>
          <p:spPr>
            <a:xfrm>
              <a:off x="8894157" y="1305897"/>
              <a:ext cx="39761" cy="15838"/>
            </a:xfrm>
            <a:custGeom>
              <a:rect b="b" l="l" r="r" t="t"/>
              <a:pathLst>
                <a:path extrusionOk="0" h="526" w="1114">
                  <a:moveTo>
                    <a:pt x="648" y="305"/>
                  </a:moveTo>
                  <a:cubicBezTo>
                    <a:pt x="1114" y="0"/>
                    <a:pt x="0" y="525"/>
                    <a:pt x="648"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8"/>
            <p:cNvSpPr/>
            <p:nvPr/>
          </p:nvSpPr>
          <p:spPr>
            <a:xfrm>
              <a:off x="8018815" y="1314297"/>
              <a:ext cx="14063" cy="4276"/>
            </a:xfrm>
            <a:custGeom>
              <a:rect b="b" l="l" r="r" t="t"/>
              <a:pathLst>
                <a:path extrusionOk="0" h="142" w="394">
                  <a:moveTo>
                    <a:pt x="102" y="117"/>
                  </a:moveTo>
                  <a:cubicBezTo>
                    <a:pt x="157" y="142"/>
                    <a:pt x="394" y="73"/>
                    <a:pt x="294" y="26"/>
                  </a:cubicBezTo>
                  <a:cubicBezTo>
                    <a:pt x="242" y="1"/>
                    <a:pt x="1"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
            <p:cNvSpPr/>
            <p:nvPr/>
          </p:nvSpPr>
          <p:spPr>
            <a:xfrm>
              <a:off x="5014490" y="1312340"/>
              <a:ext cx="13849" cy="5480"/>
            </a:xfrm>
            <a:custGeom>
              <a:rect b="b" l="l" r="r" t="t"/>
              <a:pathLst>
                <a:path extrusionOk="0" h="182" w="388">
                  <a:moveTo>
                    <a:pt x="0" y="182"/>
                  </a:moveTo>
                  <a:lnTo>
                    <a:pt x="388" y="182"/>
                  </a:lnTo>
                  <a:lnTo>
                    <a:pt x="388"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8"/>
            <p:cNvSpPr/>
            <p:nvPr/>
          </p:nvSpPr>
          <p:spPr>
            <a:xfrm>
              <a:off x="2873907" y="1311738"/>
              <a:ext cx="13813" cy="6775"/>
            </a:xfrm>
            <a:custGeom>
              <a:rect b="b" l="l" r="r" t="t"/>
              <a:pathLst>
                <a:path extrusionOk="0" h="225" w="387">
                  <a:moveTo>
                    <a:pt x="0" y="111"/>
                  </a:moveTo>
                  <a:cubicBezTo>
                    <a:pt x="2" y="202"/>
                    <a:pt x="338" y="224"/>
                    <a:pt x="387" y="111"/>
                  </a:cubicBezTo>
                  <a:cubicBezTo>
                    <a:pt x="344" y="1"/>
                    <a:pt x="171" y="54"/>
                    <a:pt x="0"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8"/>
            <p:cNvSpPr/>
            <p:nvPr/>
          </p:nvSpPr>
          <p:spPr>
            <a:xfrm>
              <a:off x="6763890" y="1301923"/>
              <a:ext cx="26448" cy="15326"/>
            </a:xfrm>
            <a:custGeom>
              <a:rect b="b" l="l" r="r" t="t"/>
              <a:pathLst>
                <a:path extrusionOk="0" h="509" w="741">
                  <a:moveTo>
                    <a:pt x="740" y="437"/>
                  </a:moveTo>
                  <a:lnTo>
                    <a:pt x="740" y="74"/>
                  </a:lnTo>
                  <a:cubicBezTo>
                    <a:pt x="0" y="1"/>
                    <a:pt x="0" y="508"/>
                    <a:pt x="740" y="4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8"/>
            <p:cNvSpPr/>
            <p:nvPr/>
          </p:nvSpPr>
          <p:spPr>
            <a:xfrm>
              <a:off x="2729284" y="1309149"/>
              <a:ext cx="6996" cy="6293"/>
            </a:xfrm>
            <a:custGeom>
              <a:rect b="b" l="l" r="r" t="t"/>
              <a:pathLst>
                <a:path extrusionOk="0" h="209" w="196">
                  <a:moveTo>
                    <a:pt x="195" y="105"/>
                  </a:moveTo>
                  <a:cubicBezTo>
                    <a:pt x="195" y="54"/>
                    <a:pt x="37" y="1"/>
                    <a:pt x="1" y="105"/>
                  </a:cubicBezTo>
                  <a:cubicBezTo>
                    <a:pt x="1" y="157"/>
                    <a:pt x="157" y="208"/>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8"/>
            <p:cNvSpPr/>
            <p:nvPr/>
          </p:nvSpPr>
          <p:spPr>
            <a:xfrm>
              <a:off x="4126619" y="1306439"/>
              <a:ext cx="6924" cy="6293"/>
            </a:xfrm>
            <a:custGeom>
              <a:rect b="b" l="l" r="r" t="t"/>
              <a:pathLst>
                <a:path extrusionOk="0" h="209" w="194">
                  <a:moveTo>
                    <a:pt x="192" y="105"/>
                  </a:moveTo>
                  <a:cubicBezTo>
                    <a:pt x="193" y="54"/>
                    <a:pt x="37" y="1"/>
                    <a:pt x="2" y="105"/>
                  </a:cubicBezTo>
                  <a:cubicBezTo>
                    <a:pt x="0" y="156"/>
                    <a:pt x="154" y="208"/>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8"/>
            <p:cNvSpPr/>
            <p:nvPr/>
          </p:nvSpPr>
          <p:spPr>
            <a:xfrm>
              <a:off x="2660506" y="1301381"/>
              <a:ext cx="22629" cy="11743"/>
            </a:xfrm>
            <a:custGeom>
              <a:rect b="b" l="l" r="r" t="t"/>
              <a:pathLst>
                <a:path extrusionOk="0" h="390" w="634">
                  <a:moveTo>
                    <a:pt x="194" y="0"/>
                  </a:moveTo>
                  <a:cubicBezTo>
                    <a:pt x="203" y="127"/>
                    <a:pt x="104" y="200"/>
                    <a:pt x="1" y="273"/>
                  </a:cubicBezTo>
                  <a:cubicBezTo>
                    <a:pt x="246" y="277"/>
                    <a:pt x="267" y="389"/>
                    <a:pt x="577" y="363"/>
                  </a:cubicBezTo>
                  <a:cubicBezTo>
                    <a:pt x="634" y="156"/>
                    <a:pt x="531" y="22"/>
                    <a:pt x="1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8"/>
            <p:cNvSpPr/>
            <p:nvPr/>
          </p:nvSpPr>
          <p:spPr>
            <a:xfrm>
              <a:off x="2546791" y="1306078"/>
              <a:ext cx="14063" cy="4276"/>
            </a:xfrm>
            <a:custGeom>
              <a:rect b="b" l="l" r="r" t="t"/>
              <a:pathLst>
                <a:path extrusionOk="0" h="142" w="394">
                  <a:moveTo>
                    <a:pt x="292" y="26"/>
                  </a:moveTo>
                  <a:cubicBezTo>
                    <a:pt x="241" y="1"/>
                    <a:pt x="1" y="70"/>
                    <a:pt x="100" y="117"/>
                  </a:cubicBezTo>
                  <a:cubicBezTo>
                    <a:pt x="153" y="142"/>
                    <a:pt x="393"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8"/>
            <p:cNvSpPr/>
            <p:nvPr/>
          </p:nvSpPr>
          <p:spPr>
            <a:xfrm>
              <a:off x="1869003" y="1298671"/>
              <a:ext cx="20666" cy="8190"/>
            </a:xfrm>
            <a:custGeom>
              <a:rect b="b" l="l" r="r" t="t"/>
              <a:pathLst>
                <a:path extrusionOk="0" h="272" w="579">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8"/>
            <p:cNvSpPr/>
            <p:nvPr/>
          </p:nvSpPr>
          <p:spPr>
            <a:xfrm>
              <a:off x="4449238" y="1295961"/>
              <a:ext cx="23486" cy="8190"/>
            </a:xfrm>
            <a:custGeom>
              <a:rect b="b" l="l" r="r" t="t"/>
              <a:pathLst>
                <a:path extrusionOk="0" h="272" w="658">
                  <a:moveTo>
                    <a:pt x="412" y="272"/>
                  </a:moveTo>
                  <a:cubicBezTo>
                    <a:pt x="422" y="155"/>
                    <a:pt x="657" y="146"/>
                    <a:pt x="604" y="0"/>
                  </a:cubicBezTo>
                  <a:lnTo>
                    <a:pt x="216" y="0"/>
                  </a:lnTo>
                  <a:cubicBezTo>
                    <a:pt x="1" y="131"/>
                    <a:pt x="10" y="219"/>
                    <a:pt x="412"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8"/>
            <p:cNvSpPr/>
            <p:nvPr/>
          </p:nvSpPr>
          <p:spPr>
            <a:xfrm>
              <a:off x="2708690" y="1298310"/>
              <a:ext cx="6889" cy="6203"/>
            </a:xfrm>
            <a:custGeom>
              <a:rect b="b" l="l" r="r" t="t"/>
              <a:pathLst>
                <a:path extrusionOk="0" h="206" w="193">
                  <a:moveTo>
                    <a:pt x="193" y="102"/>
                  </a:moveTo>
                  <a:cubicBezTo>
                    <a:pt x="193" y="53"/>
                    <a:pt x="36" y="0"/>
                    <a:pt x="1" y="102"/>
                  </a:cubicBezTo>
                  <a:cubicBezTo>
                    <a:pt x="1" y="153"/>
                    <a:pt x="156"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8"/>
            <p:cNvSpPr/>
            <p:nvPr/>
          </p:nvSpPr>
          <p:spPr>
            <a:xfrm>
              <a:off x="2550325" y="1298310"/>
              <a:ext cx="6889" cy="6203"/>
            </a:xfrm>
            <a:custGeom>
              <a:rect b="b" l="l" r="r" t="t"/>
              <a:pathLst>
                <a:path extrusionOk="0" h="206" w="193">
                  <a:moveTo>
                    <a:pt x="193" y="102"/>
                  </a:moveTo>
                  <a:cubicBezTo>
                    <a:pt x="193" y="53"/>
                    <a:pt x="36" y="0"/>
                    <a:pt x="1" y="102"/>
                  </a:cubicBezTo>
                  <a:cubicBezTo>
                    <a:pt x="1" y="153"/>
                    <a:pt x="156"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8"/>
            <p:cNvSpPr/>
            <p:nvPr/>
          </p:nvSpPr>
          <p:spPr>
            <a:xfrm>
              <a:off x="8662517" y="1295961"/>
              <a:ext cx="13777" cy="5450"/>
            </a:xfrm>
            <a:custGeom>
              <a:rect b="b" l="l" r="r" t="t"/>
              <a:pathLst>
                <a:path extrusionOk="0" h="181" w="386">
                  <a:moveTo>
                    <a:pt x="385" y="0"/>
                  </a:moveTo>
                  <a:lnTo>
                    <a:pt x="0" y="0"/>
                  </a:lnTo>
                  <a:lnTo>
                    <a:pt x="0" y="180"/>
                  </a:lnTo>
                  <a:lnTo>
                    <a:pt x="385" y="18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8"/>
            <p:cNvSpPr/>
            <p:nvPr/>
          </p:nvSpPr>
          <p:spPr>
            <a:xfrm>
              <a:off x="2832576" y="1280124"/>
              <a:ext cx="26591" cy="15266"/>
            </a:xfrm>
            <a:custGeom>
              <a:rect b="b" l="l" r="r" t="t"/>
              <a:pathLst>
                <a:path extrusionOk="0" h="507" w="745">
                  <a:moveTo>
                    <a:pt x="1" y="71"/>
                  </a:moveTo>
                  <a:lnTo>
                    <a:pt x="1" y="432"/>
                  </a:lnTo>
                  <a:cubicBezTo>
                    <a:pt x="745" y="507"/>
                    <a:pt x="745" y="0"/>
                    <a:pt x="1" y="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8"/>
            <p:cNvSpPr/>
            <p:nvPr/>
          </p:nvSpPr>
          <p:spPr>
            <a:xfrm>
              <a:off x="2912847" y="1271844"/>
              <a:ext cx="37156" cy="15928"/>
            </a:xfrm>
            <a:custGeom>
              <a:rect b="b" l="l" r="r" t="t"/>
              <a:pathLst>
                <a:path extrusionOk="0" h="529" w="1041">
                  <a:moveTo>
                    <a:pt x="836" y="528"/>
                  </a:moveTo>
                  <a:cubicBezTo>
                    <a:pt x="1041" y="1"/>
                    <a:pt x="1" y="489"/>
                    <a:pt x="836" y="5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8"/>
            <p:cNvSpPr/>
            <p:nvPr/>
          </p:nvSpPr>
          <p:spPr>
            <a:xfrm>
              <a:off x="7871051" y="1269496"/>
              <a:ext cx="34372" cy="16259"/>
            </a:xfrm>
            <a:custGeom>
              <a:rect b="b" l="l" r="r" t="t"/>
              <a:pathLst>
                <a:path extrusionOk="0" h="540" w="963">
                  <a:moveTo>
                    <a:pt x="0" y="424"/>
                  </a:moveTo>
                  <a:cubicBezTo>
                    <a:pt x="251" y="540"/>
                    <a:pt x="709" y="540"/>
                    <a:pt x="962" y="424"/>
                  </a:cubicBezTo>
                  <a:cubicBezTo>
                    <a:pt x="960" y="1"/>
                    <a:pt x="3" y="1"/>
                    <a:pt x="0" y="4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8"/>
            <p:cNvSpPr/>
            <p:nvPr/>
          </p:nvSpPr>
          <p:spPr>
            <a:xfrm>
              <a:off x="7733351" y="1282232"/>
              <a:ext cx="13777" cy="2740"/>
            </a:xfrm>
            <a:custGeom>
              <a:rect b="b" l="l" r="r" t="t"/>
              <a:pathLst>
                <a:path extrusionOk="0" h="91" w="386">
                  <a:moveTo>
                    <a:pt x="386" y="1"/>
                  </a:moveTo>
                  <a:cubicBezTo>
                    <a:pt x="236" y="21"/>
                    <a:pt x="5" y="2"/>
                    <a:pt x="1" y="91"/>
                  </a:cubicBezTo>
                  <a:cubicBezTo>
                    <a:pt x="148" y="72"/>
                    <a:pt x="381" y="91"/>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8"/>
            <p:cNvSpPr/>
            <p:nvPr/>
          </p:nvSpPr>
          <p:spPr>
            <a:xfrm>
              <a:off x="8455183" y="1276782"/>
              <a:ext cx="21558" cy="6413"/>
            </a:xfrm>
            <a:custGeom>
              <a:rect b="b" l="l" r="r" t="t"/>
              <a:pathLst>
                <a:path extrusionOk="0" h="213" w="604">
                  <a:moveTo>
                    <a:pt x="604" y="182"/>
                  </a:moveTo>
                  <a:lnTo>
                    <a:pt x="604" y="0"/>
                  </a:lnTo>
                  <a:lnTo>
                    <a:pt x="25" y="0"/>
                  </a:lnTo>
                  <a:cubicBezTo>
                    <a:pt x="0" y="163"/>
                    <a:pt x="215" y="213"/>
                    <a:pt x="604"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8"/>
            <p:cNvSpPr/>
            <p:nvPr/>
          </p:nvSpPr>
          <p:spPr>
            <a:xfrm>
              <a:off x="8538666" y="1270098"/>
              <a:ext cx="13813" cy="7437"/>
            </a:xfrm>
            <a:custGeom>
              <a:rect b="b" l="l" r="r" t="t"/>
              <a:pathLst>
                <a:path extrusionOk="0" h="247" w="387">
                  <a:moveTo>
                    <a:pt x="387" y="132"/>
                  </a:moveTo>
                  <a:cubicBezTo>
                    <a:pt x="170" y="143"/>
                    <a:pt x="88" y="0"/>
                    <a:pt x="2" y="132"/>
                  </a:cubicBezTo>
                  <a:cubicBezTo>
                    <a:pt x="1" y="223"/>
                    <a:pt x="337" y="247"/>
                    <a:pt x="387"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8"/>
            <p:cNvSpPr/>
            <p:nvPr/>
          </p:nvSpPr>
          <p:spPr>
            <a:xfrm>
              <a:off x="3723873" y="1270610"/>
              <a:ext cx="13884" cy="4215"/>
            </a:xfrm>
            <a:custGeom>
              <a:rect b="b" l="l" r="r" t="t"/>
              <a:pathLst>
                <a:path extrusionOk="0" h="140" w="389">
                  <a:moveTo>
                    <a:pt x="289" y="24"/>
                  </a:moveTo>
                  <a:cubicBezTo>
                    <a:pt x="238" y="0"/>
                    <a:pt x="1" y="68"/>
                    <a:pt x="99" y="115"/>
                  </a:cubicBezTo>
                  <a:cubicBezTo>
                    <a:pt x="151" y="140"/>
                    <a:pt x="389" y="69"/>
                    <a:pt x="289"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8"/>
            <p:cNvSpPr/>
            <p:nvPr/>
          </p:nvSpPr>
          <p:spPr>
            <a:xfrm>
              <a:off x="7857202" y="1263083"/>
              <a:ext cx="13884" cy="5510"/>
            </a:xfrm>
            <a:custGeom>
              <a:rect b="b" l="l" r="r" t="t"/>
              <a:pathLst>
                <a:path extrusionOk="0" h="183" w="389">
                  <a:moveTo>
                    <a:pt x="388" y="1"/>
                  </a:moveTo>
                  <a:lnTo>
                    <a:pt x="0" y="1"/>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8"/>
            <p:cNvSpPr/>
            <p:nvPr/>
          </p:nvSpPr>
          <p:spPr>
            <a:xfrm>
              <a:off x="8007786" y="1260343"/>
              <a:ext cx="21558" cy="6444"/>
            </a:xfrm>
            <a:custGeom>
              <a:rect b="b" l="l" r="r" t="t"/>
              <a:pathLst>
                <a:path extrusionOk="0" h="214" w="604">
                  <a:moveTo>
                    <a:pt x="603" y="182"/>
                  </a:moveTo>
                  <a:lnTo>
                    <a:pt x="603" y="1"/>
                  </a:lnTo>
                  <a:lnTo>
                    <a:pt x="24" y="1"/>
                  </a:lnTo>
                  <a:cubicBezTo>
                    <a:pt x="0" y="165"/>
                    <a:pt x="217" y="213"/>
                    <a:pt x="603"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
            <p:cNvSpPr/>
            <p:nvPr/>
          </p:nvSpPr>
          <p:spPr>
            <a:xfrm>
              <a:off x="7705797" y="1254923"/>
              <a:ext cx="20666" cy="8250"/>
            </a:xfrm>
            <a:custGeom>
              <a:rect b="b" l="l" r="r" t="t"/>
              <a:pathLst>
                <a:path extrusionOk="0" h="274" w="579">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8"/>
            <p:cNvSpPr/>
            <p:nvPr/>
          </p:nvSpPr>
          <p:spPr>
            <a:xfrm>
              <a:off x="7571525" y="1259650"/>
              <a:ext cx="13991" cy="4215"/>
            </a:xfrm>
            <a:custGeom>
              <a:rect b="b" l="l" r="r" t="t"/>
              <a:pathLst>
                <a:path extrusionOk="0" h="140" w="392">
                  <a:moveTo>
                    <a:pt x="290" y="25"/>
                  </a:moveTo>
                  <a:cubicBezTo>
                    <a:pt x="238" y="0"/>
                    <a:pt x="0" y="68"/>
                    <a:pt x="99" y="116"/>
                  </a:cubicBezTo>
                  <a:cubicBezTo>
                    <a:pt x="152" y="140"/>
                    <a:pt x="392"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8"/>
            <p:cNvSpPr/>
            <p:nvPr/>
          </p:nvSpPr>
          <p:spPr>
            <a:xfrm>
              <a:off x="6703856" y="1248239"/>
              <a:ext cx="31481" cy="13851"/>
            </a:xfrm>
            <a:custGeom>
              <a:rect b="b" l="l" r="r" t="t"/>
              <a:pathLst>
                <a:path extrusionOk="0" h="460" w="882">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8"/>
            <p:cNvSpPr/>
            <p:nvPr/>
          </p:nvSpPr>
          <p:spPr>
            <a:xfrm>
              <a:off x="7516773" y="1246342"/>
              <a:ext cx="23878" cy="5841"/>
            </a:xfrm>
            <a:custGeom>
              <a:rect b="b" l="l" r="r" t="t"/>
              <a:pathLst>
                <a:path extrusionOk="0" h="194" w="669">
                  <a:moveTo>
                    <a:pt x="477" y="194"/>
                  </a:moveTo>
                  <a:cubicBezTo>
                    <a:pt x="476" y="103"/>
                    <a:pt x="633" y="86"/>
                    <a:pt x="669" y="13"/>
                  </a:cubicBezTo>
                  <a:cubicBezTo>
                    <a:pt x="366" y="20"/>
                    <a:pt x="0" y="1"/>
                    <a:pt x="92"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
            <p:cNvSpPr/>
            <p:nvPr/>
          </p:nvSpPr>
          <p:spPr>
            <a:xfrm>
              <a:off x="2639840" y="1246342"/>
              <a:ext cx="7031" cy="6203"/>
            </a:xfrm>
            <a:custGeom>
              <a:rect b="b" l="l" r="r" t="t"/>
              <a:pathLst>
                <a:path extrusionOk="0" h="206" w="197">
                  <a:moveTo>
                    <a:pt x="192" y="104"/>
                  </a:moveTo>
                  <a:cubicBezTo>
                    <a:pt x="196" y="53"/>
                    <a:pt x="38" y="1"/>
                    <a:pt x="0" y="104"/>
                  </a:cubicBezTo>
                  <a:cubicBezTo>
                    <a:pt x="0" y="154"/>
                    <a:pt x="160" y="206"/>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8"/>
            <p:cNvSpPr/>
            <p:nvPr/>
          </p:nvSpPr>
          <p:spPr>
            <a:xfrm>
              <a:off x="8724478" y="1224092"/>
              <a:ext cx="56251" cy="27942"/>
            </a:xfrm>
            <a:custGeom>
              <a:rect b="b" l="l" r="r" t="t"/>
              <a:pathLst>
                <a:path extrusionOk="0" h="928" w="1576">
                  <a:moveTo>
                    <a:pt x="1350" y="26"/>
                  </a:moveTo>
                  <a:cubicBezTo>
                    <a:pt x="337" y="1"/>
                    <a:pt x="143" y="365"/>
                    <a:pt x="0" y="752"/>
                  </a:cubicBezTo>
                  <a:cubicBezTo>
                    <a:pt x="819" y="928"/>
                    <a:pt x="1576" y="607"/>
                    <a:pt x="135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8"/>
            <p:cNvSpPr/>
            <p:nvPr/>
          </p:nvSpPr>
          <p:spPr>
            <a:xfrm>
              <a:off x="7864126" y="1246704"/>
              <a:ext cx="13813" cy="2770"/>
            </a:xfrm>
            <a:custGeom>
              <a:rect b="b" l="l" r="r" t="t"/>
              <a:pathLst>
                <a:path extrusionOk="0" h="92" w="387">
                  <a:moveTo>
                    <a:pt x="386" y="1"/>
                  </a:moveTo>
                  <a:cubicBezTo>
                    <a:pt x="236" y="21"/>
                    <a:pt x="6" y="4"/>
                    <a:pt x="1" y="92"/>
                  </a:cubicBezTo>
                  <a:cubicBezTo>
                    <a:pt x="150" y="71"/>
                    <a:pt x="379"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8"/>
            <p:cNvSpPr/>
            <p:nvPr/>
          </p:nvSpPr>
          <p:spPr>
            <a:xfrm>
              <a:off x="2749985" y="1224845"/>
              <a:ext cx="51183" cy="19150"/>
            </a:xfrm>
            <a:custGeom>
              <a:rect b="b" l="l" r="r" t="t"/>
              <a:pathLst>
                <a:path extrusionOk="0" h="636" w="1434">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8"/>
            <p:cNvSpPr/>
            <p:nvPr/>
          </p:nvSpPr>
          <p:spPr>
            <a:xfrm>
              <a:off x="1998886" y="1235744"/>
              <a:ext cx="23450" cy="8250"/>
            </a:xfrm>
            <a:custGeom>
              <a:rect b="b" l="l" r="r" t="t"/>
              <a:pathLst>
                <a:path extrusionOk="0" h="274" w="657">
                  <a:moveTo>
                    <a:pt x="411" y="273"/>
                  </a:moveTo>
                  <a:cubicBezTo>
                    <a:pt x="420" y="157"/>
                    <a:pt x="656" y="148"/>
                    <a:pt x="603" y="0"/>
                  </a:cubicBezTo>
                  <a:lnTo>
                    <a:pt x="218" y="0"/>
                  </a:lnTo>
                  <a:cubicBezTo>
                    <a:pt x="1" y="131"/>
                    <a:pt x="9" y="222"/>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8"/>
            <p:cNvSpPr/>
            <p:nvPr/>
          </p:nvSpPr>
          <p:spPr>
            <a:xfrm>
              <a:off x="5533984" y="1229572"/>
              <a:ext cx="14206" cy="4246"/>
            </a:xfrm>
            <a:custGeom>
              <a:rect b="b" l="l" r="r" t="t"/>
              <a:pathLst>
                <a:path extrusionOk="0" h="141" w="398">
                  <a:moveTo>
                    <a:pt x="103" y="117"/>
                  </a:moveTo>
                  <a:cubicBezTo>
                    <a:pt x="156" y="140"/>
                    <a:pt x="398" y="72"/>
                    <a:pt x="295" y="24"/>
                  </a:cubicBezTo>
                  <a:cubicBezTo>
                    <a:pt x="242" y="0"/>
                    <a:pt x="1" y="68"/>
                    <a:pt x="103"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8"/>
            <p:cNvSpPr/>
            <p:nvPr/>
          </p:nvSpPr>
          <p:spPr>
            <a:xfrm>
              <a:off x="1603849" y="1229572"/>
              <a:ext cx="13991" cy="4246"/>
            </a:xfrm>
            <a:custGeom>
              <a:rect b="b" l="l" r="r" t="t"/>
              <a:pathLst>
                <a:path extrusionOk="0" h="141" w="392">
                  <a:moveTo>
                    <a:pt x="99" y="117"/>
                  </a:moveTo>
                  <a:cubicBezTo>
                    <a:pt x="155" y="140"/>
                    <a:pt x="391" y="72"/>
                    <a:pt x="293" y="24"/>
                  </a:cubicBezTo>
                  <a:cubicBezTo>
                    <a:pt x="240" y="0"/>
                    <a:pt x="1" y="68"/>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8"/>
            <p:cNvSpPr/>
            <p:nvPr/>
          </p:nvSpPr>
          <p:spPr>
            <a:xfrm>
              <a:off x="7770971" y="1221352"/>
              <a:ext cx="14063" cy="4276"/>
            </a:xfrm>
            <a:custGeom>
              <a:rect b="b" l="l" r="r" t="t"/>
              <a:pathLst>
                <a:path extrusionOk="0" h="142" w="394">
                  <a:moveTo>
                    <a:pt x="294" y="25"/>
                  </a:moveTo>
                  <a:cubicBezTo>
                    <a:pt x="240" y="1"/>
                    <a:pt x="0" y="68"/>
                    <a:pt x="102" y="117"/>
                  </a:cubicBezTo>
                  <a:cubicBezTo>
                    <a:pt x="156" y="142"/>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8"/>
            <p:cNvSpPr/>
            <p:nvPr/>
          </p:nvSpPr>
          <p:spPr>
            <a:xfrm>
              <a:off x="4234266" y="1212892"/>
              <a:ext cx="39761" cy="15838"/>
            </a:xfrm>
            <a:custGeom>
              <a:rect b="b" l="l" r="r" t="t"/>
              <a:pathLst>
                <a:path extrusionOk="0" h="526" w="1114">
                  <a:moveTo>
                    <a:pt x="650" y="306"/>
                  </a:moveTo>
                  <a:cubicBezTo>
                    <a:pt x="1113" y="1"/>
                    <a:pt x="1" y="526"/>
                    <a:pt x="650"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8"/>
            <p:cNvSpPr/>
            <p:nvPr/>
          </p:nvSpPr>
          <p:spPr>
            <a:xfrm>
              <a:off x="943728" y="1209911"/>
              <a:ext cx="31802" cy="16109"/>
            </a:xfrm>
            <a:custGeom>
              <a:rect b="b" l="l" r="r" t="t"/>
              <a:pathLst>
                <a:path extrusionOk="0" h="535" w="891">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8"/>
            <p:cNvSpPr/>
            <p:nvPr/>
          </p:nvSpPr>
          <p:spPr>
            <a:xfrm>
              <a:off x="870952" y="1208436"/>
              <a:ext cx="13777" cy="5480"/>
            </a:xfrm>
            <a:custGeom>
              <a:rect b="b" l="l" r="r" t="t"/>
              <a:pathLst>
                <a:path extrusionOk="0" h="182" w="386">
                  <a:moveTo>
                    <a:pt x="1" y="182"/>
                  </a:moveTo>
                  <a:lnTo>
                    <a:pt x="386" y="182"/>
                  </a:lnTo>
                  <a:lnTo>
                    <a:pt x="386"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
            <p:cNvSpPr/>
            <p:nvPr/>
          </p:nvSpPr>
          <p:spPr>
            <a:xfrm>
              <a:off x="8366560" y="1200216"/>
              <a:ext cx="22593" cy="11773"/>
            </a:xfrm>
            <a:custGeom>
              <a:rect b="b" l="l" r="r" t="t"/>
              <a:pathLst>
                <a:path extrusionOk="0" h="391" w="633">
                  <a:moveTo>
                    <a:pt x="193" y="0"/>
                  </a:moveTo>
                  <a:cubicBezTo>
                    <a:pt x="203" y="126"/>
                    <a:pt x="104" y="200"/>
                    <a:pt x="1" y="273"/>
                  </a:cubicBezTo>
                  <a:cubicBezTo>
                    <a:pt x="249" y="278"/>
                    <a:pt x="270" y="391"/>
                    <a:pt x="578" y="365"/>
                  </a:cubicBezTo>
                  <a:cubicBezTo>
                    <a:pt x="632" y="158"/>
                    <a:pt x="532" y="23"/>
                    <a:pt x="1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8"/>
            <p:cNvSpPr/>
            <p:nvPr/>
          </p:nvSpPr>
          <p:spPr>
            <a:xfrm>
              <a:off x="7185731" y="1200216"/>
              <a:ext cx="31374" cy="13459"/>
            </a:xfrm>
            <a:custGeom>
              <a:rect b="b" l="l" r="r" t="t"/>
              <a:pathLst>
                <a:path extrusionOk="0" h="447" w="879">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8"/>
            <p:cNvSpPr/>
            <p:nvPr/>
          </p:nvSpPr>
          <p:spPr>
            <a:xfrm>
              <a:off x="3747965" y="1205365"/>
              <a:ext cx="7031" cy="6203"/>
            </a:xfrm>
            <a:custGeom>
              <a:rect b="b" l="l" r="r" t="t"/>
              <a:pathLst>
                <a:path extrusionOk="0" h="206" w="197">
                  <a:moveTo>
                    <a:pt x="194" y="102"/>
                  </a:moveTo>
                  <a:cubicBezTo>
                    <a:pt x="197" y="53"/>
                    <a:pt x="39" y="0"/>
                    <a:pt x="5" y="102"/>
                  </a:cubicBezTo>
                  <a:cubicBezTo>
                    <a:pt x="1" y="152"/>
                    <a:pt x="160" y="205"/>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8"/>
            <p:cNvSpPr/>
            <p:nvPr/>
          </p:nvSpPr>
          <p:spPr>
            <a:xfrm>
              <a:off x="3331191" y="1193502"/>
              <a:ext cx="31445" cy="13941"/>
            </a:xfrm>
            <a:custGeom>
              <a:rect b="b" l="l" r="r" t="t"/>
              <a:pathLst>
                <a:path extrusionOk="0" h="463" w="881">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8"/>
            <p:cNvSpPr/>
            <p:nvPr/>
          </p:nvSpPr>
          <p:spPr>
            <a:xfrm>
              <a:off x="4828642" y="1194736"/>
              <a:ext cx="13777" cy="5480"/>
            </a:xfrm>
            <a:custGeom>
              <a:rect b="b" l="l" r="r" t="t"/>
              <a:pathLst>
                <a:path extrusionOk="0" h="182" w="386">
                  <a:moveTo>
                    <a:pt x="385" y="1"/>
                  </a:moveTo>
                  <a:lnTo>
                    <a:pt x="0" y="1"/>
                  </a:lnTo>
                  <a:lnTo>
                    <a:pt x="0" y="181"/>
                  </a:lnTo>
                  <a:lnTo>
                    <a:pt x="385" y="18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8"/>
            <p:cNvSpPr/>
            <p:nvPr/>
          </p:nvSpPr>
          <p:spPr>
            <a:xfrm>
              <a:off x="3892552" y="1191635"/>
              <a:ext cx="6889" cy="6293"/>
            </a:xfrm>
            <a:custGeom>
              <a:rect b="b" l="l" r="r" t="t"/>
              <a:pathLst>
                <a:path extrusionOk="0" h="209" w="193">
                  <a:moveTo>
                    <a:pt x="192" y="104"/>
                  </a:moveTo>
                  <a:cubicBezTo>
                    <a:pt x="192" y="53"/>
                    <a:pt x="38" y="1"/>
                    <a:pt x="0" y="104"/>
                  </a:cubicBezTo>
                  <a:cubicBezTo>
                    <a:pt x="0" y="153"/>
                    <a:pt x="158" y="208"/>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8"/>
            <p:cNvSpPr/>
            <p:nvPr/>
          </p:nvSpPr>
          <p:spPr>
            <a:xfrm>
              <a:off x="2385179" y="1194736"/>
              <a:ext cx="13813" cy="2710"/>
            </a:xfrm>
            <a:custGeom>
              <a:rect b="b" l="l" r="r" t="t"/>
              <a:pathLst>
                <a:path extrusionOk="0" h="90" w="387">
                  <a:moveTo>
                    <a:pt x="387" y="1"/>
                  </a:moveTo>
                  <a:cubicBezTo>
                    <a:pt x="237" y="22"/>
                    <a:pt x="6" y="2"/>
                    <a:pt x="0" y="90"/>
                  </a:cubicBezTo>
                  <a:cubicBezTo>
                    <a:pt x="149" y="70"/>
                    <a:pt x="379" y="90"/>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8"/>
            <p:cNvSpPr/>
            <p:nvPr/>
          </p:nvSpPr>
          <p:spPr>
            <a:xfrm>
              <a:off x="5465171" y="1191304"/>
              <a:ext cx="14134" cy="4246"/>
            </a:xfrm>
            <a:custGeom>
              <a:rect b="b" l="l" r="r" t="t"/>
              <a:pathLst>
                <a:path extrusionOk="0" h="141" w="396">
                  <a:moveTo>
                    <a:pt x="293" y="25"/>
                  </a:moveTo>
                  <a:cubicBezTo>
                    <a:pt x="238" y="0"/>
                    <a:pt x="1" y="68"/>
                    <a:pt x="101" y="115"/>
                  </a:cubicBezTo>
                  <a:cubicBezTo>
                    <a:pt x="156" y="141"/>
                    <a:pt x="395"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
            <p:cNvSpPr/>
            <p:nvPr/>
          </p:nvSpPr>
          <p:spPr>
            <a:xfrm>
              <a:off x="6687081" y="1189287"/>
              <a:ext cx="13742" cy="2770"/>
            </a:xfrm>
            <a:custGeom>
              <a:rect b="b" l="l" r="r" t="t"/>
              <a:pathLst>
                <a:path extrusionOk="0" h="92" w="385">
                  <a:moveTo>
                    <a:pt x="385" y="0"/>
                  </a:moveTo>
                  <a:cubicBezTo>
                    <a:pt x="236" y="21"/>
                    <a:pt x="6" y="3"/>
                    <a:pt x="1" y="92"/>
                  </a:cubicBezTo>
                  <a:cubicBezTo>
                    <a:pt x="151" y="70"/>
                    <a:pt x="379" y="88"/>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8"/>
            <p:cNvSpPr/>
            <p:nvPr/>
          </p:nvSpPr>
          <p:spPr>
            <a:xfrm>
              <a:off x="2488400" y="1188865"/>
              <a:ext cx="20702" cy="3643"/>
            </a:xfrm>
            <a:custGeom>
              <a:rect b="b" l="l" r="r" t="t"/>
              <a:pathLst>
                <a:path extrusionOk="0" h="121" w="580">
                  <a:moveTo>
                    <a:pt x="579" y="14"/>
                  </a:moveTo>
                  <a:cubicBezTo>
                    <a:pt x="352" y="29"/>
                    <a:pt x="32" y="0"/>
                    <a:pt x="1" y="106"/>
                  </a:cubicBezTo>
                  <a:cubicBezTo>
                    <a:pt x="227" y="91"/>
                    <a:pt x="547" y="120"/>
                    <a:pt x="579"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8"/>
            <p:cNvSpPr/>
            <p:nvPr/>
          </p:nvSpPr>
          <p:spPr>
            <a:xfrm>
              <a:off x="2402311" y="1188504"/>
              <a:ext cx="13991" cy="4306"/>
            </a:xfrm>
            <a:custGeom>
              <a:rect b="b" l="l" r="r" t="t"/>
              <a:pathLst>
                <a:path extrusionOk="0" h="143" w="392">
                  <a:moveTo>
                    <a:pt x="292" y="26"/>
                  </a:moveTo>
                  <a:cubicBezTo>
                    <a:pt x="238" y="0"/>
                    <a:pt x="1" y="71"/>
                    <a:pt x="100" y="118"/>
                  </a:cubicBezTo>
                  <a:cubicBezTo>
                    <a:pt x="152" y="143"/>
                    <a:pt x="391"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
            <p:cNvSpPr/>
            <p:nvPr/>
          </p:nvSpPr>
          <p:spPr>
            <a:xfrm>
              <a:off x="1400762" y="1186186"/>
              <a:ext cx="7031" cy="6203"/>
            </a:xfrm>
            <a:custGeom>
              <a:rect b="b" l="l" r="r" t="t"/>
              <a:pathLst>
                <a:path extrusionOk="0" h="206" w="197">
                  <a:moveTo>
                    <a:pt x="195" y="103"/>
                  </a:moveTo>
                  <a:cubicBezTo>
                    <a:pt x="197" y="53"/>
                    <a:pt x="40" y="0"/>
                    <a:pt x="5" y="103"/>
                  </a:cubicBezTo>
                  <a:cubicBezTo>
                    <a:pt x="1" y="154"/>
                    <a:pt x="160" y="205"/>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8"/>
            <p:cNvSpPr/>
            <p:nvPr/>
          </p:nvSpPr>
          <p:spPr>
            <a:xfrm>
              <a:off x="5475664" y="1181067"/>
              <a:ext cx="14991" cy="9274"/>
            </a:xfrm>
            <a:custGeom>
              <a:rect b="b" l="l" r="r" t="t"/>
              <a:pathLst>
                <a:path extrusionOk="0" h="308" w="420">
                  <a:moveTo>
                    <a:pt x="387" y="273"/>
                  </a:moveTo>
                  <a:cubicBezTo>
                    <a:pt x="358" y="165"/>
                    <a:pt x="420" y="15"/>
                    <a:pt x="195" y="1"/>
                  </a:cubicBezTo>
                  <a:cubicBezTo>
                    <a:pt x="182" y="57"/>
                    <a:pt x="165" y="109"/>
                    <a:pt x="1" y="91"/>
                  </a:cubicBezTo>
                  <a:cubicBezTo>
                    <a:pt x="23" y="203"/>
                    <a:pt x="61" y="307"/>
                    <a:pt x="387"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8"/>
            <p:cNvSpPr/>
            <p:nvPr/>
          </p:nvSpPr>
          <p:spPr>
            <a:xfrm>
              <a:off x="5273612" y="1177364"/>
              <a:ext cx="39761" cy="15838"/>
            </a:xfrm>
            <a:custGeom>
              <a:rect b="b" l="l" r="r" t="t"/>
              <a:pathLst>
                <a:path extrusionOk="0" h="526" w="1114">
                  <a:moveTo>
                    <a:pt x="648" y="306"/>
                  </a:moveTo>
                  <a:cubicBezTo>
                    <a:pt x="1114" y="1"/>
                    <a:pt x="0" y="526"/>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8"/>
            <p:cNvSpPr/>
            <p:nvPr/>
          </p:nvSpPr>
          <p:spPr>
            <a:xfrm>
              <a:off x="7743274" y="1172848"/>
              <a:ext cx="28233" cy="13760"/>
            </a:xfrm>
            <a:custGeom>
              <a:rect b="b" l="l" r="r" t="t"/>
              <a:pathLst>
                <a:path extrusionOk="0" h="457" w="791">
                  <a:moveTo>
                    <a:pt x="494" y="456"/>
                  </a:moveTo>
                  <a:cubicBezTo>
                    <a:pt x="755" y="340"/>
                    <a:pt x="791" y="11"/>
                    <a:pt x="301" y="1"/>
                  </a:cubicBezTo>
                  <a:cubicBezTo>
                    <a:pt x="39" y="117"/>
                    <a:pt x="1" y="447"/>
                    <a:pt x="494"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8"/>
            <p:cNvSpPr/>
            <p:nvPr/>
          </p:nvSpPr>
          <p:spPr>
            <a:xfrm>
              <a:off x="6817891" y="1181097"/>
              <a:ext cx="13777" cy="2740"/>
            </a:xfrm>
            <a:custGeom>
              <a:rect b="b" l="l" r="r" t="t"/>
              <a:pathLst>
                <a:path extrusionOk="0" h="91" w="386">
                  <a:moveTo>
                    <a:pt x="0" y="91"/>
                  </a:moveTo>
                  <a:cubicBezTo>
                    <a:pt x="150" y="71"/>
                    <a:pt x="382" y="88"/>
                    <a:pt x="385" y="1"/>
                  </a:cubicBezTo>
                  <a:cubicBezTo>
                    <a:pt x="236" y="21"/>
                    <a:pt x="8" y="1"/>
                    <a:pt x="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
            <p:cNvSpPr/>
            <p:nvPr/>
          </p:nvSpPr>
          <p:spPr>
            <a:xfrm>
              <a:off x="5802922" y="1177966"/>
              <a:ext cx="23843" cy="5871"/>
            </a:xfrm>
            <a:custGeom>
              <a:rect b="b" l="l" r="r" t="t"/>
              <a:pathLst>
                <a:path extrusionOk="0" h="195" w="668">
                  <a:moveTo>
                    <a:pt x="88" y="195"/>
                  </a:moveTo>
                  <a:lnTo>
                    <a:pt x="473" y="195"/>
                  </a:lnTo>
                  <a:cubicBezTo>
                    <a:pt x="473" y="104"/>
                    <a:pt x="631" y="87"/>
                    <a:pt x="667" y="14"/>
                  </a:cubicBezTo>
                  <a:cubicBezTo>
                    <a:pt x="363" y="21"/>
                    <a:pt x="0" y="1"/>
                    <a:pt x="88"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8"/>
            <p:cNvSpPr/>
            <p:nvPr/>
          </p:nvSpPr>
          <p:spPr>
            <a:xfrm>
              <a:off x="8204983" y="1175226"/>
              <a:ext cx="23985" cy="5871"/>
            </a:xfrm>
            <a:custGeom>
              <a:rect b="b" l="l" r="r" t="t"/>
              <a:pathLst>
                <a:path extrusionOk="0" h="195" w="672">
                  <a:moveTo>
                    <a:pt x="477" y="195"/>
                  </a:moveTo>
                  <a:cubicBezTo>
                    <a:pt x="476" y="103"/>
                    <a:pt x="634" y="86"/>
                    <a:pt x="672" y="12"/>
                  </a:cubicBezTo>
                  <a:cubicBezTo>
                    <a:pt x="366" y="20"/>
                    <a:pt x="1" y="0"/>
                    <a:pt x="91"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8"/>
            <p:cNvSpPr/>
            <p:nvPr/>
          </p:nvSpPr>
          <p:spPr>
            <a:xfrm>
              <a:off x="8251062" y="1163032"/>
              <a:ext cx="21987" cy="16229"/>
            </a:xfrm>
            <a:custGeom>
              <a:rect b="b" l="l" r="r" t="t"/>
              <a:pathLst>
                <a:path extrusionOk="0" h="539" w="616">
                  <a:moveTo>
                    <a:pt x="344" y="510"/>
                  </a:moveTo>
                  <a:cubicBezTo>
                    <a:pt x="404" y="387"/>
                    <a:pt x="616" y="337"/>
                    <a:pt x="536" y="145"/>
                  </a:cubicBezTo>
                  <a:cubicBezTo>
                    <a:pt x="1" y="0"/>
                    <a:pt x="6" y="538"/>
                    <a:pt x="344" y="5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8"/>
            <p:cNvSpPr/>
            <p:nvPr/>
          </p:nvSpPr>
          <p:spPr>
            <a:xfrm>
              <a:off x="8160119" y="1172848"/>
              <a:ext cx="13777" cy="5540"/>
            </a:xfrm>
            <a:custGeom>
              <a:rect b="b" l="l" r="r" t="t"/>
              <a:pathLst>
                <a:path extrusionOk="0" h="184" w="386">
                  <a:moveTo>
                    <a:pt x="386" y="1"/>
                  </a:moveTo>
                  <a:lnTo>
                    <a:pt x="1" y="1"/>
                  </a:lnTo>
                  <a:lnTo>
                    <a:pt x="1" y="184"/>
                  </a:lnTo>
                  <a:lnTo>
                    <a:pt x="386" y="18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8"/>
            <p:cNvSpPr/>
            <p:nvPr/>
          </p:nvSpPr>
          <p:spPr>
            <a:xfrm>
              <a:off x="8562580" y="1172155"/>
              <a:ext cx="14099" cy="4215"/>
            </a:xfrm>
            <a:custGeom>
              <a:rect b="b" l="l" r="r" t="t"/>
              <a:pathLst>
                <a:path extrusionOk="0" h="140" w="395">
                  <a:moveTo>
                    <a:pt x="293" y="24"/>
                  </a:moveTo>
                  <a:cubicBezTo>
                    <a:pt x="239" y="0"/>
                    <a:pt x="0" y="68"/>
                    <a:pt x="101" y="115"/>
                  </a:cubicBezTo>
                  <a:cubicBezTo>
                    <a:pt x="154" y="140"/>
                    <a:pt x="394"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8"/>
            <p:cNvSpPr/>
            <p:nvPr/>
          </p:nvSpPr>
          <p:spPr>
            <a:xfrm>
              <a:off x="6329234" y="1167247"/>
              <a:ext cx="23807" cy="6022"/>
            </a:xfrm>
            <a:custGeom>
              <a:rect b="b" l="l" r="r" t="t"/>
              <a:pathLst>
                <a:path extrusionOk="0" h="200" w="667">
                  <a:moveTo>
                    <a:pt x="576" y="7"/>
                  </a:moveTo>
                  <a:cubicBezTo>
                    <a:pt x="246" y="0"/>
                    <a:pt x="84" y="76"/>
                    <a:pt x="1" y="187"/>
                  </a:cubicBezTo>
                  <a:cubicBezTo>
                    <a:pt x="302" y="179"/>
                    <a:pt x="666" y="200"/>
                    <a:pt x="576" y="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8"/>
            <p:cNvSpPr/>
            <p:nvPr/>
          </p:nvSpPr>
          <p:spPr>
            <a:xfrm>
              <a:off x="5699238" y="1169385"/>
              <a:ext cx="14063" cy="4276"/>
            </a:xfrm>
            <a:custGeom>
              <a:rect b="b" l="l" r="r" t="t"/>
              <a:pathLst>
                <a:path extrusionOk="0" h="142" w="394">
                  <a:moveTo>
                    <a:pt x="295" y="24"/>
                  </a:moveTo>
                  <a:cubicBezTo>
                    <a:pt x="242" y="1"/>
                    <a:pt x="1" y="69"/>
                    <a:pt x="101" y="116"/>
                  </a:cubicBezTo>
                  <a:cubicBezTo>
                    <a:pt x="154" y="142"/>
                    <a:pt x="394" y="74"/>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8"/>
            <p:cNvSpPr/>
            <p:nvPr/>
          </p:nvSpPr>
          <p:spPr>
            <a:xfrm>
              <a:off x="3765061" y="1169385"/>
              <a:ext cx="14134" cy="4276"/>
            </a:xfrm>
            <a:custGeom>
              <a:rect b="b" l="l" r="r" t="t"/>
              <a:pathLst>
                <a:path extrusionOk="0" h="142" w="396">
                  <a:moveTo>
                    <a:pt x="296" y="24"/>
                  </a:moveTo>
                  <a:cubicBezTo>
                    <a:pt x="242" y="1"/>
                    <a:pt x="1" y="69"/>
                    <a:pt x="100" y="116"/>
                  </a:cubicBezTo>
                  <a:cubicBezTo>
                    <a:pt x="154" y="142"/>
                    <a:pt x="395" y="74"/>
                    <a:pt x="296"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8"/>
            <p:cNvSpPr/>
            <p:nvPr/>
          </p:nvSpPr>
          <p:spPr>
            <a:xfrm>
              <a:off x="8043050" y="1164146"/>
              <a:ext cx="13813" cy="6745"/>
            </a:xfrm>
            <a:custGeom>
              <a:rect b="b" l="l" r="r" t="t"/>
              <a:pathLst>
                <a:path extrusionOk="0" h="224" w="387">
                  <a:moveTo>
                    <a:pt x="387" y="110"/>
                  </a:moveTo>
                  <a:cubicBezTo>
                    <a:pt x="346" y="0"/>
                    <a:pt x="174" y="54"/>
                    <a:pt x="0" y="110"/>
                  </a:cubicBezTo>
                  <a:cubicBezTo>
                    <a:pt x="2" y="201"/>
                    <a:pt x="339" y="223"/>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8"/>
            <p:cNvSpPr/>
            <p:nvPr/>
          </p:nvSpPr>
          <p:spPr>
            <a:xfrm>
              <a:off x="6818891" y="1157251"/>
              <a:ext cx="65282" cy="12887"/>
            </a:xfrm>
            <a:custGeom>
              <a:rect b="b" l="l" r="r" t="t"/>
              <a:pathLst>
                <a:path extrusionOk="0" h="428" w="1829">
                  <a:moveTo>
                    <a:pt x="1129" y="427"/>
                  </a:moveTo>
                  <a:cubicBezTo>
                    <a:pt x="1828" y="1"/>
                    <a:pt x="1" y="307"/>
                    <a:pt x="1129" y="4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
            <p:cNvSpPr/>
            <p:nvPr/>
          </p:nvSpPr>
          <p:spPr>
            <a:xfrm>
              <a:off x="8101477" y="1161196"/>
              <a:ext cx="14063" cy="4306"/>
            </a:xfrm>
            <a:custGeom>
              <a:rect b="b" l="l" r="r" t="t"/>
              <a:pathLst>
                <a:path extrusionOk="0" h="143" w="394">
                  <a:moveTo>
                    <a:pt x="293" y="24"/>
                  </a:moveTo>
                  <a:cubicBezTo>
                    <a:pt x="238" y="0"/>
                    <a:pt x="0" y="68"/>
                    <a:pt x="98" y="116"/>
                  </a:cubicBezTo>
                  <a:cubicBezTo>
                    <a:pt x="153" y="142"/>
                    <a:pt x="393"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8"/>
            <p:cNvSpPr/>
            <p:nvPr/>
          </p:nvSpPr>
          <p:spPr>
            <a:xfrm>
              <a:off x="5131452" y="1156499"/>
              <a:ext cx="13777" cy="5510"/>
            </a:xfrm>
            <a:custGeom>
              <a:rect b="b" l="l" r="r" t="t"/>
              <a:pathLst>
                <a:path extrusionOk="0" h="183"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8"/>
            <p:cNvSpPr/>
            <p:nvPr/>
          </p:nvSpPr>
          <p:spPr>
            <a:xfrm>
              <a:off x="48255" y="1158426"/>
              <a:ext cx="13991" cy="4336"/>
            </a:xfrm>
            <a:custGeom>
              <a:rect b="b" l="l" r="r" t="t"/>
              <a:pathLst>
                <a:path extrusionOk="0" h="144" w="392">
                  <a:moveTo>
                    <a:pt x="292" y="27"/>
                  </a:moveTo>
                  <a:cubicBezTo>
                    <a:pt x="240" y="1"/>
                    <a:pt x="1" y="70"/>
                    <a:pt x="102" y="116"/>
                  </a:cubicBezTo>
                  <a:cubicBezTo>
                    <a:pt x="154" y="143"/>
                    <a:pt x="391" y="74"/>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8"/>
            <p:cNvSpPr/>
            <p:nvPr/>
          </p:nvSpPr>
          <p:spPr>
            <a:xfrm>
              <a:off x="1144388" y="1145629"/>
              <a:ext cx="24378" cy="11291"/>
            </a:xfrm>
            <a:custGeom>
              <a:rect b="b" l="l" r="r" t="t"/>
              <a:pathLst>
                <a:path extrusionOk="0" h="375" w="683">
                  <a:moveTo>
                    <a:pt x="630" y="362"/>
                  </a:moveTo>
                  <a:cubicBezTo>
                    <a:pt x="682" y="154"/>
                    <a:pt x="584" y="18"/>
                    <a:pt x="245" y="0"/>
                  </a:cubicBezTo>
                  <a:cubicBezTo>
                    <a:pt x="1" y="105"/>
                    <a:pt x="89" y="375"/>
                    <a:pt x="630"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8"/>
            <p:cNvSpPr/>
            <p:nvPr/>
          </p:nvSpPr>
          <p:spPr>
            <a:xfrm>
              <a:off x="5379332" y="1136476"/>
              <a:ext cx="27590" cy="17313"/>
            </a:xfrm>
            <a:custGeom>
              <a:rect b="b" l="l" r="r" t="t"/>
              <a:pathLst>
                <a:path extrusionOk="0" h="575" w="773">
                  <a:moveTo>
                    <a:pt x="773" y="574"/>
                  </a:moveTo>
                  <a:lnTo>
                    <a:pt x="773" y="30"/>
                  </a:lnTo>
                  <a:cubicBezTo>
                    <a:pt x="63" y="0"/>
                    <a:pt x="188" y="360"/>
                    <a:pt x="0" y="5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8"/>
            <p:cNvSpPr/>
            <p:nvPr/>
          </p:nvSpPr>
          <p:spPr>
            <a:xfrm>
              <a:off x="4000270" y="1141806"/>
              <a:ext cx="39761" cy="15838"/>
            </a:xfrm>
            <a:custGeom>
              <a:rect b="b" l="l" r="r" t="t"/>
              <a:pathLst>
                <a:path extrusionOk="0" h="526" w="1114">
                  <a:moveTo>
                    <a:pt x="646" y="306"/>
                  </a:moveTo>
                  <a:cubicBezTo>
                    <a:pt x="1114" y="1"/>
                    <a:pt x="0" y="525"/>
                    <a:pt x="646"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8"/>
            <p:cNvSpPr/>
            <p:nvPr/>
          </p:nvSpPr>
          <p:spPr>
            <a:xfrm>
              <a:off x="852892" y="1137380"/>
              <a:ext cx="43973" cy="18969"/>
            </a:xfrm>
            <a:custGeom>
              <a:rect b="b" l="l" r="r" t="t"/>
              <a:pathLst>
                <a:path extrusionOk="0" h="630" w="1232">
                  <a:moveTo>
                    <a:pt x="696" y="544"/>
                  </a:moveTo>
                  <a:cubicBezTo>
                    <a:pt x="567" y="206"/>
                    <a:pt x="1231" y="13"/>
                    <a:pt x="312" y="0"/>
                  </a:cubicBezTo>
                  <a:cubicBezTo>
                    <a:pt x="430" y="185"/>
                    <a:pt x="0" y="629"/>
                    <a:pt x="696" y="5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8"/>
            <p:cNvSpPr/>
            <p:nvPr/>
          </p:nvSpPr>
          <p:spPr>
            <a:xfrm>
              <a:off x="3104298" y="1147496"/>
              <a:ext cx="14063" cy="4276"/>
            </a:xfrm>
            <a:custGeom>
              <a:rect b="b" l="l" r="r" t="t"/>
              <a:pathLst>
                <a:path extrusionOk="0" h="142" w="394">
                  <a:moveTo>
                    <a:pt x="102" y="117"/>
                  </a:moveTo>
                  <a:cubicBezTo>
                    <a:pt x="156" y="142"/>
                    <a:pt x="393" y="73"/>
                    <a:pt x="294" y="26"/>
                  </a:cubicBezTo>
                  <a:cubicBezTo>
                    <a:pt x="242" y="1"/>
                    <a:pt x="0"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8"/>
            <p:cNvSpPr/>
            <p:nvPr/>
          </p:nvSpPr>
          <p:spPr>
            <a:xfrm>
              <a:off x="709018" y="1147496"/>
              <a:ext cx="13991" cy="4276"/>
            </a:xfrm>
            <a:custGeom>
              <a:rect b="b" l="l" r="r" t="t"/>
              <a:pathLst>
                <a:path extrusionOk="0" h="142" w="392">
                  <a:moveTo>
                    <a:pt x="294" y="26"/>
                  </a:moveTo>
                  <a:cubicBezTo>
                    <a:pt x="239" y="1"/>
                    <a:pt x="0" y="69"/>
                    <a:pt x="99" y="117"/>
                  </a:cubicBezTo>
                  <a:cubicBezTo>
                    <a:pt x="152" y="142"/>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
            <p:cNvSpPr/>
            <p:nvPr/>
          </p:nvSpPr>
          <p:spPr>
            <a:xfrm>
              <a:off x="3971574" y="1142077"/>
              <a:ext cx="14027" cy="4246"/>
            </a:xfrm>
            <a:custGeom>
              <a:rect b="b" l="l" r="r" t="t"/>
              <a:pathLst>
                <a:path extrusionOk="0" h="141" w="393">
                  <a:moveTo>
                    <a:pt x="294" y="24"/>
                  </a:moveTo>
                  <a:cubicBezTo>
                    <a:pt x="240" y="1"/>
                    <a:pt x="0" y="69"/>
                    <a:pt x="102" y="116"/>
                  </a:cubicBezTo>
                  <a:cubicBezTo>
                    <a:pt x="154" y="140"/>
                    <a:pt x="393" y="71"/>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8"/>
            <p:cNvSpPr/>
            <p:nvPr/>
          </p:nvSpPr>
          <p:spPr>
            <a:xfrm>
              <a:off x="309769" y="1142077"/>
              <a:ext cx="14063" cy="4246"/>
            </a:xfrm>
            <a:custGeom>
              <a:rect b="b" l="l" r="r" t="t"/>
              <a:pathLst>
                <a:path extrusionOk="0" h="141" w="394">
                  <a:moveTo>
                    <a:pt x="295" y="24"/>
                  </a:moveTo>
                  <a:cubicBezTo>
                    <a:pt x="241" y="1"/>
                    <a:pt x="1" y="69"/>
                    <a:pt x="101" y="116"/>
                  </a:cubicBezTo>
                  <a:cubicBezTo>
                    <a:pt x="154" y="140"/>
                    <a:pt x="394" y="71"/>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
            <p:cNvSpPr/>
            <p:nvPr/>
          </p:nvSpPr>
          <p:spPr>
            <a:xfrm>
              <a:off x="6029637" y="1139307"/>
              <a:ext cx="14099" cy="4306"/>
            </a:xfrm>
            <a:custGeom>
              <a:rect b="b" l="l" r="r" t="t"/>
              <a:pathLst>
                <a:path extrusionOk="0" h="143" w="395">
                  <a:moveTo>
                    <a:pt x="101" y="116"/>
                  </a:moveTo>
                  <a:cubicBezTo>
                    <a:pt x="153" y="142"/>
                    <a:pt x="394" y="73"/>
                    <a:pt x="294" y="25"/>
                  </a:cubicBezTo>
                  <a:cubicBezTo>
                    <a:pt x="242" y="0"/>
                    <a:pt x="0"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8"/>
            <p:cNvSpPr/>
            <p:nvPr/>
          </p:nvSpPr>
          <p:spPr>
            <a:xfrm>
              <a:off x="3361386" y="1131087"/>
              <a:ext cx="35657" cy="11743"/>
            </a:xfrm>
            <a:custGeom>
              <a:rect b="b" l="l" r="r" t="t"/>
              <a:pathLst>
                <a:path extrusionOk="0" h="390" w="999">
                  <a:moveTo>
                    <a:pt x="34" y="118"/>
                  </a:moveTo>
                  <a:cubicBezTo>
                    <a:pt x="63" y="225"/>
                    <a:pt x="0" y="375"/>
                    <a:pt x="226" y="389"/>
                  </a:cubicBezTo>
                  <a:cubicBezTo>
                    <a:pt x="245" y="157"/>
                    <a:pt x="979" y="261"/>
                    <a:pt x="999" y="28"/>
                  </a:cubicBezTo>
                  <a:cubicBezTo>
                    <a:pt x="393" y="128"/>
                    <a:pt x="487" y="0"/>
                    <a:pt x="34"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8"/>
            <p:cNvSpPr/>
            <p:nvPr/>
          </p:nvSpPr>
          <p:spPr>
            <a:xfrm>
              <a:off x="635672" y="1131900"/>
              <a:ext cx="31659" cy="10930"/>
            </a:xfrm>
            <a:custGeom>
              <a:rect b="b" l="l" r="r" t="t"/>
              <a:pathLst>
                <a:path extrusionOk="0" h="363" w="887">
                  <a:moveTo>
                    <a:pt x="613" y="362"/>
                  </a:moveTo>
                  <a:cubicBezTo>
                    <a:pt x="672" y="241"/>
                    <a:pt x="887" y="190"/>
                    <a:pt x="803" y="1"/>
                  </a:cubicBezTo>
                  <a:lnTo>
                    <a:pt x="33" y="1"/>
                  </a:lnTo>
                  <a:cubicBezTo>
                    <a:pt x="1" y="228"/>
                    <a:pt x="328" y="284"/>
                    <a:pt x="613"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8"/>
            <p:cNvSpPr/>
            <p:nvPr/>
          </p:nvSpPr>
          <p:spPr>
            <a:xfrm>
              <a:off x="2199331" y="1130936"/>
              <a:ext cx="32587" cy="9214"/>
            </a:xfrm>
            <a:custGeom>
              <a:rect b="b" l="l" r="r" t="t"/>
              <a:pathLst>
                <a:path extrusionOk="0" h="306" w="913">
                  <a:moveTo>
                    <a:pt x="388" y="305"/>
                  </a:moveTo>
                  <a:cubicBezTo>
                    <a:pt x="913" y="158"/>
                    <a:pt x="104" y="0"/>
                    <a:pt x="0" y="213"/>
                  </a:cubicBezTo>
                  <a:cubicBezTo>
                    <a:pt x="194" y="213"/>
                    <a:pt x="228" y="287"/>
                    <a:pt x="388"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
            <p:cNvSpPr/>
            <p:nvPr/>
          </p:nvSpPr>
          <p:spPr>
            <a:xfrm>
              <a:off x="1490384" y="1137319"/>
              <a:ext cx="13813" cy="2830"/>
            </a:xfrm>
            <a:custGeom>
              <a:rect b="b" l="l" r="r" t="t"/>
              <a:pathLst>
                <a:path extrusionOk="0" h="94" w="387">
                  <a:moveTo>
                    <a:pt x="0" y="93"/>
                  </a:moveTo>
                  <a:cubicBezTo>
                    <a:pt x="150" y="71"/>
                    <a:pt x="380" y="90"/>
                    <a:pt x="386" y="1"/>
                  </a:cubicBezTo>
                  <a:cubicBezTo>
                    <a:pt x="236" y="22"/>
                    <a:pt x="7" y="3"/>
                    <a:pt x="0" y="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
            <p:cNvSpPr/>
            <p:nvPr/>
          </p:nvSpPr>
          <p:spPr>
            <a:xfrm>
              <a:off x="257267" y="1130304"/>
              <a:ext cx="8995" cy="11412"/>
            </a:xfrm>
            <a:custGeom>
              <a:rect b="b" l="l" r="r" t="t"/>
              <a:pathLst>
                <a:path extrusionOk="0" h="379" w="252">
                  <a:moveTo>
                    <a:pt x="29" y="144"/>
                  </a:moveTo>
                  <a:cubicBezTo>
                    <a:pt x="1" y="238"/>
                    <a:pt x="180" y="379"/>
                    <a:pt x="221" y="235"/>
                  </a:cubicBezTo>
                  <a:cubicBezTo>
                    <a:pt x="251" y="138"/>
                    <a:pt x="71" y="0"/>
                    <a:pt x="29" y="1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8"/>
            <p:cNvSpPr/>
            <p:nvPr/>
          </p:nvSpPr>
          <p:spPr>
            <a:xfrm>
              <a:off x="3248921" y="1133827"/>
              <a:ext cx="14027" cy="4276"/>
            </a:xfrm>
            <a:custGeom>
              <a:rect b="b" l="l" r="r" t="t"/>
              <a:pathLst>
                <a:path extrusionOk="0" h="142" w="393">
                  <a:moveTo>
                    <a:pt x="288" y="27"/>
                  </a:moveTo>
                  <a:cubicBezTo>
                    <a:pt x="238" y="1"/>
                    <a:pt x="0" y="70"/>
                    <a:pt x="98" y="118"/>
                  </a:cubicBezTo>
                  <a:cubicBezTo>
                    <a:pt x="153" y="142"/>
                    <a:pt x="393" y="74"/>
                    <a:pt x="288"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8"/>
            <p:cNvSpPr/>
            <p:nvPr/>
          </p:nvSpPr>
          <p:spPr>
            <a:xfrm>
              <a:off x="7537118" y="1131117"/>
              <a:ext cx="13991" cy="4246"/>
            </a:xfrm>
            <a:custGeom>
              <a:rect b="b" l="l" r="r" t="t"/>
              <a:pathLst>
                <a:path extrusionOk="0" h="141" w="392">
                  <a:moveTo>
                    <a:pt x="99" y="117"/>
                  </a:moveTo>
                  <a:cubicBezTo>
                    <a:pt x="150" y="140"/>
                    <a:pt x="391" y="72"/>
                    <a:pt x="292" y="27"/>
                  </a:cubicBezTo>
                  <a:cubicBezTo>
                    <a:pt x="238" y="1"/>
                    <a:pt x="1" y="68"/>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8"/>
            <p:cNvSpPr/>
            <p:nvPr/>
          </p:nvSpPr>
          <p:spPr>
            <a:xfrm>
              <a:off x="5359273" y="1125577"/>
              <a:ext cx="31481" cy="9665"/>
            </a:xfrm>
            <a:custGeom>
              <a:rect b="b" l="l" r="r" t="t"/>
              <a:pathLst>
                <a:path extrusionOk="0" h="321" w="882">
                  <a:moveTo>
                    <a:pt x="755" y="211"/>
                  </a:moveTo>
                  <a:cubicBezTo>
                    <a:pt x="882" y="0"/>
                    <a:pt x="1" y="15"/>
                    <a:pt x="174" y="211"/>
                  </a:cubicBezTo>
                  <a:cubicBezTo>
                    <a:pt x="240" y="282"/>
                    <a:pt x="689" y="320"/>
                    <a:pt x="755" y="2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8"/>
            <p:cNvSpPr/>
            <p:nvPr/>
          </p:nvSpPr>
          <p:spPr>
            <a:xfrm>
              <a:off x="5288603" y="1118110"/>
              <a:ext cx="24307" cy="16530"/>
            </a:xfrm>
            <a:custGeom>
              <a:rect b="b" l="l" r="r" t="t"/>
              <a:pathLst>
                <a:path extrusionOk="0" h="549" w="681">
                  <a:moveTo>
                    <a:pt x="420" y="549"/>
                  </a:moveTo>
                  <a:cubicBezTo>
                    <a:pt x="335" y="376"/>
                    <a:pt x="681" y="0"/>
                    <a:pt x="35" y="93"/>
                  </a:cubicBezTo>
                  <a:cubicBezTo>
                    <a:pt x="5" y="320"/>
                    <a:pt x="1" y="536"/>
                    <a:pt x="420"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8"/>
            <p:cNvSpPr/>
            <p:nvPr/>
          </p:nvSpPr>
          <p:spPr>
            <a:xfrm>
              <a:off x="7674674" y="1125667"/>
              <a:ext cx="14063" cy="4306"/>
            </a:xfrm>
            <a:custGeom>
              <a:rect b="b" l="l" r="r" t="t"/>
              <a:pathLst>
                <a:path extrusionOk="0" h="143" w="394">
                  <a:moveTo>
                    <a:pt x="101" y="116"/>
                  </a:moveTo>
                  <a:cubicBezTo>
                    <a:pt x="154" y="142"/>
                    <a:pt x="393" y="72"/>
                    <a:pt x="295" y="25"/>
                  </a:cubicBezTo>
                  <a:cubicBezTo>
                    <a:pt x="239" y="0"/>
                    <a:pt x="0"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8"/>
            <p:cNvSpPr/>
            <p:nvPr/>
          </p:nvSpPr>
          <p:spPr>
            <a:xfrm>
              <a:off x="8700243" y="1120188"/>
              <a:ext cx="14170" cy="4276"/>
            </a:xfrm>
            <a:custGeom>
              <a:rect b="b" l="l" r="r" t="t"/>
              <a:pathLst>
                <a:path extrusionOk="0" h="142" w="397">
                  <a:moveTo>
                    <a:pt x="101" y="117"/>
                  </a:moveTo>
                  <a:cubicBezTo>
                    <a:pt x="153" y="142"/>
                    <a:pt x="396" y="72"/>
                    <a:pt x="293" y="25"/>
                  </a:cubicBezTo>
                  <a:cubicBezTo>
                    <a:pt x="241" y="1"/>
                    <a:pt x="1" y="69"/>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8"/>
            <p:cNvSpPr/>
            <p:nvPr/>
          </p:nvSpPr>
          <p:spPr>
            <a:xfrm>
              <a:off x="7110279" y="1117448"/>
              <a:ext cx="14063" cy="4276"/>
            </a:xfrm>
            <a:custGeom>
              <a:rect b="b" l="l" r="r" t="t"/>
              <a:pathLst>
                <a:path extrusionOk="0" h="142" w="394">
                  <a:moveTo>
                    <a:pt x="294" y="26"/>
                  </a:moveTo>
                  <a:cubicBezTo>
                    <a:pt x="240" y="0"/>
                    <a:pt x="0" y="71"/>
                    <a:pt x="101" y="116"/>
                  </a:cubicBezTo>
                  <a:cubicBezTo>
                    <a:pt x="152" y="141"/>
                    <a:pt x="393" y="72"/>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8"/>
            <p:cNvSpPr/>
            <p:nvPr/>
          </p:nvSpPr>
          <p:spPr>
            <a:xfrm>
              <a:off x="1548776" y="1117448"/>
              <a:ext cx="14063" cy="4276"/>
            </a:xfrm>
            <a:custGeom>
              <a:rect b="b" l="l" r="r" t="t"/>
              <a:pathLst>
                <a:path extrusionOk="0" h="142" w="394">
                  <a:moveTo>
                    <a:pt x="291" y="26"/>
                  </a:moveTo>
                  <a:cubicBezTo>
                    <a:pt x="239" y="0"/>
                    <a:pt x="1" y="71"/>
                    <a:pt x="99" y="116"/>
                  </a:cubicBezTo>
                  <a:cubicBezTo>
                    <a:pt x="154" y="141"/>
                    <a:pt x="394" y="72"/>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8"/>
            <p:cNvSpPr/>
            <p:nvPr/>
          </p:nvSpPr>
          <p:spPr>
            <a:xfrm>
              <a:off x="4429358" y="1109258"/>
              <a:ext cx="27626" cy="9364"/>
            </a:xfrm>
            <a:custGeom>
              <a:rect b="b" l="l" r="r" t="t"/>
              <a:pathLst>
                <a:path extrusionOk="0" h="311" w="774">
                  <a:moveTo>
                    <a:pt x="773" y="27"/>
                  </a:moveTo>
                  <a:cubicBezTo>
                    <a:pt x="333" y="1"/>
                    <a:pt x="49" y="48"/>
                    <a:pt x="0" y="207"/>
                  </a:cubicBezTo>
                  <a:cubicBezTo>
                    <a:pt x="368" y="186"/>
                    <a:pt x="427" y="310"/>
                    <a:pt x="773" y="2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8"/>
            <p:cNvSpPr/>
            <p:nvPr/>
          </p:nvSpPr>
          <p:spPr>
            <a:xfrm>
              <a:off x="3982032" y="1112360"/>
              <a:ext cx="6924" cy="6263"/>
            </a:xfrm>
            <a:custGeom>
              <a:rect b="b" l="l" r="r" t="t"/>
              <a:pathLst>
                <a:path extrusionOk="0" h="208" w="194">
                  <a:moveTo>
                    <a:pt x="194" y="104"/>
                  </a:moveTo>
                  <a:cubicBezTo>
                    <a:pt x="194" y="53"/>
                    <a:pt x="40" y="1"/>
                    <a:pt x="2" y="104"/>
                  </a:cubicBezTo>
                  <a:cubicBezTo>
                    <a:pt x="1" y="154"/>
                    <a:pt x="155"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8"/>
            <p:cNvSpPr/>
            <p:nvPr/>
          </p:nvSpPr>
          <p:spPr>
            <a:xfrm>
              <a:off x="1596924" y="1114678"/>
              <a:ext cx="13991" cy="4336"/>
            </a:xfrm>
            <a:custGeom>
              <a:rect b="b" l="l" r="r" t="t"/>
              <a:pathLst>
                <a:path extrusionOk="0" h="144" w="392">
                  <a:moveTo>
                    <a:pt x="293" y="27"/>
                  </a:moveTo>
                  <a:cubicBezTo>
                    <a:pt x="241" y="1"/>
                    <a:pt x="0" y="71"/>
                    <a:pt x="102" y="118"/>
                  </a:cubicBezTo>
                  <a:cubicBezTo>
                    <a:pt x="154" y="143"/>
                    <a:pt x="392" y="75"/>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8"/>
            <p:cNvSpPr/>
            <p:nvPr/>
          </p:nvSpPr>
          <p:spPr>
            <a:xfrm>
              <a:off x="526740" y="1106488"/>
              <a:ext cx="29732" cy="11954"/>
            </a:xfrm>
            <a:custGeom>
              <a:rect b="b" l="l" r="r" t="t"/>
              <a:pathLst>
                <a:path extrusionOk="0" h="397" w="833">
                  <a:moveTo>
                    <a:pt x="1" y="390"/>
                  </a:moveTo>
                  <a:cubicBezTo>
                    <a:pt x="338" y="397"/>
                    <a:pt x="601" y="370"/>
                    <a:pt x="771" y="299"/>
                  </a:cubicBezTo>
                  <a:cubicBezTo>
                    <a:pt x="832" y="60"/>
                    <a:pt x="503" y="0"/>
                    <a:pt x="1"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8"/>
            <p:cNvSpPr/>
            <p:nvPr/>
          </p:nvSpPr>
          <p:spPr>
            <a:xfrm>
              <a:off x="8930991" y="1109650"/>
              <a:ext cx="6889" cy="6203"/>
            </a:xfrm>
            <a:custGeom>
              <a:rect b="b" l="l" r="r" t="t"/>
              <a:pathLst>
                <a:path extrusionOk="0" h="206" w="193">
                  <a:moveTo>
                    <a:pt x="193" y="103"/>
                  </a:moveTo>
                  <a:cubicBezTo>
                    <a:pt x="193" y="53"/>
                    <a:pt x="36" y="1"/>
                    <a:pt x="1" y="103"/>
                  </a:cubicBezTo>
                  <a:cubicBezTo>
                    <a:pt x="1" y="154"/>
                    <a:pt x="158"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8"/>
            <p:cNvSpPr/>
            <p:nvPr/>
          </p:nvSpPr>
          <p:spPr>
            <a:xfrm>
              <a:off x="3341934" y="1104561"/>
              <a:ext cx="41368" cy="13700"/>
            </a:xfrm>
            <a:custGeom>
              <a:rect b="b" l="l" r="r" t="t"/>
              <a:pathLst>
                <a:path extrusionOk="0" h="455" w="1159">
                  <a:moveTo>
                    <a:pt x="1159" y="0"/>
                  </a:moveTo>
                  <a:lnTo>
                    <a:pt x="194" y="0"/>
                  </a:lnTo>
                  <a:cubicBezTo>
                    <a:pt x="210" y="158"/>
                    <a:pt x="151" y="282"/>
                    <a:pt x="1" y="363"/>
                  </a:cubicBezTo>
                  <a:cubicBezTo>
                    <a:pt x="839" y="454"/>
                    <a:pt x="860" y="163"/>
                    <a:pt x="11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8"/>
            <p:cNvSpPr/>
            <p:nvPr/>
          </p:nvSpPr>
          <p:spPr>
            <a:xfrm>
              <a:off x="1978220" y="1110011"/>
              <a:ext cx="21594" cy="6444"/>
            </a:xfrm>
            <a:custGeom>
              <a:rect b="b" l="l" r="r" t="t"/>
              <a:pathLst>
                <a:path extrusionOk="0" h="214" w="605">
                  <a:moveTo>
                    <a:pt x="605" y="182"/>
                  </a:moveTo>
                  <a:lnTo>
                    <a:pt x="605" y="1"/>
                  </a:lnTo>
                  <a:lnTo>
                    <a:pt x="24" y="1"/>
                  </a:lnTo>
                  <a:cubicBezTo>
                    <a:pt x="0" y="162"/>
                    <a:pt x="216" y="213"/>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8"/>
            <p:cNvSpPr/>
            <p:nvPr/>
          </p:nvSpPr>
          <p:spPr>
            <a:xfrm>
              <a:off x="1904267" y="1099082"/>
              <a:ext cx="45222" cy="14573"/>
            </a:xfrm>
            <a:custGeom>
              <a:rect b="b" l="l" r="r" t="t"/>
              <a:pathLst>
                <a:path extrusionOk="0" h="484" w="1267">
                  <a:moveTo>
                    <a:pt x="361" y="454"/>
                  </a:moveTo>
                  <a:cubicBezTo>
                    <a:pt x="1267" y="484"/>
                    <a:pt x="877" y="35"/>
                    <a:pt x="361" y="1"/>
                  </a:cubicBezTo>
                  <a:cubicBezTo>
                    <a:pt x="1" y="173"/>
                    <a:pt x="475" y="165"/>
                    <a:pt x="361"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8"/>
            <p:cNvSpPr/>
            <p:nvPr/>
          </p:nvSpPr>
          <p:spPr>
            <a:xfrm>
              <a:off x="4565129" y="1101852"/>
              <a:ext cx="22665" cy="8220"/>
            </a:xfrm>
            <a:custGeom>
              <a:rect b="b" l="l" r="r" t="t"/>
              <a:pathLst>
                <a:path extrusionOk="0" h="273" w="635">
                  <a:moveTo>
                    <a:pt x="634" y="0"/>
                  </a:moveTo>
                  <a:lnTo>
                    <a:pt x="248" y="0"/>
                  </a:lnTo>
                  <a:cubicBezTo>
                    <a:pt x="239" y="116"/>
                    <a:pt x="0" y="125"/>
                    <a:pt x="58" y="273"/>
                  </a:cubicBezTo>
                  <a:lnTo>
                    <a:pt x="634"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8"/>
            <p:cNvSpPr/>
            <p:nvPr/>
          </p:nvSpPr>
          <p:spPr>
            <a:xfrm>
              <a:off x="1813931" y="1107211"/>
              <a:ext cx="13742" cy="2800"/>
            </a:xfrm>
            <a:custGeom>
              <a:rect b="b" l="l" r="r" t="t"/>
              <a:pathLst>
                <a:path extrusionOk="0" h="93" w="385">
                  <a:moveTo>
                    <a:pt x="384" y="1"/>
                  </a:moveTo>
                  <a:cubicBezTo>
                    <a:pt x="234" y="23"/>
                    <a:pt x="3" y="5"/>
                    <a:pt x="1" y="92"/>
                  </a:cubicBezTo>
                  <a:cubicBezTo>
                    <a:pt x="149" y="73"/>
                    <a:pt x="379" y="91"/>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8"/>
            <p:cNvSpPr/>
            <p:nvPr/>
          </p:nvSpPr>
          <p:spPr>
            <a:xfrm>
              <a:off x="1057121" y="1094806"/>
              <a:ext cx="20309" cy="13580"/>
            </a:xfrm>
            <a:custGeom>
              <a:rect b="b" l="l" r="r" t="t"/>
              <a:pathLst>
                <a:path extrusionOk="0" h="451" w="569">
                  <a:moveTo>
                    <a:pt x="374" y="413"/>
                  </a:moveTo>
                  <a:cubicBezTo>
                    <a:pt x="386" y="358"/>
                    <a:pt x="404" y="306"/>
                    <a:pt x="569" y="324"/>
                  </a:cubicBezTo>
                  <a:lnTo>
                    <a:pt x="569" y="143"/>
                  </a:lnTo>
                  <a:cubicBezTo>
                    <a:pt x="93" y="0"/>
                    <a:pt x="1" y="451"/>
                    <a:pt x="374"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8"/>
            <p:cNvSpPr/>
            <p:nvPr/>
          </p:nvSpPr>
          <p:spPr>
            <a:xfrm>
              <a:off x="6993281" y="1101099"/>
              <a:ext cx="14027" cy="4185"/>
            </a:xfrm>
            <a:custGeom>
              <a:rect b="b" l="l" r="r" t="t"/>
              <a:pathLst>
                <a:path extrusionOk="0" h="139" w="393">
                  <a:moveTo>
                    <a:pt x="292" y="25"/>
                  </a:moveTo>
                  <a:cubicBezTo>
                    <a:pt x="239" y="0"/>
                    <a:pt x="1" y="69"/>
                    <a:pt x="101" y="116"/>
                  </a:cubicBezTo>
                  <a:cubicBezTo>
                    <a:pt x="153" y="139"/>
                    <a:pt x="392" y="71"/>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8"/>
            <p:cNvSpPr/>
            <p:nvPr/>
          </p:nvSpPr>
          <p:spPr>
            <a:xfrm>
              <a:off x="6894593" y="1091615"/>
              <a:ext cx="65282" cy="12977"/>
            </a:xfrm>
            <a:custGeom>
              <a:rect b="b" l="l" r="r" t="t"/>
              <a:pathLst>
                <a:path extrusionOk="0" h="431" w="1829">
                  <a:moveTo>
                    <a:pt x="1130" y="430"/>
                  </a:moveTo>
                  <a:cubicBezTo>
                    <a:pt x="1828" y="1"/>
                    <a:pt x="1" y="309"/>
                    <a:pt x="1130" y="43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8"/>
            <p:cNvSpPr/>
            <p:nvPr/>
          </p:nvSpPr>
          <p:spPr>
            <a:xfrm>
              <a:off x="5798390" y="1096342"/>
              <a:ext cx="23414" cy="8250"/>
            </a:xfrm>
            <a:custGeom>
              <a:rect b="b" l="l" r="r" t="t"/>
              <a:pathLst>
                <a:path extrusionOk="0" h="274" w="656">
                  <a:moveTo>
                    <a:pt x="407" y="273"/>
                  </a:moveTo>
                  <a:cubicBezTo>
                    <a:pt x="418" y="157"/>
                    <a:pt x="656" y="147"/>
                    <a:pt x="600" y="0"/>
                  </a:cubicBezTo>
                  <a:lnTo>
                    <a:pt x="215" y="0"/>
                  </a:lnTo>
                  <a:cubicBezTo>
                    <a:pt x="1" y="131"/>
                    <a:pt x="10" y="222"/>
                    <a:pt x="407"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
            <p:cNvSpPr/>
            <p:nvPr/>
          </p:nvSpPr>
          <p:spPr>
            <a:xfrm>
              <a:off x="120638" y="1095348"/>
              <a:ext cx="32623" cy="9274"/>
            </a:xfrm>
            <a:custGeom>
              <a:rect b="b" l="l" r="r" t="t"/>
              <a:pathLst>
                <a:path extrusionOk="0" h="308" w="914">
                  <a:moveTo>
                    <a:pt x="0" y="216"/>
                  </a:moveTo>
                  <a:cubicBezTo>
                    <a:pt x="192" y="216"/>
                    <a:pt x="230" y="289"/>
                    <a:pt x="388" y="307"/>
                  </a:cubicBezTo>
                  <a:cubicBezTo>
                    <a:pt x="914" y="159"/>
                    <a:pt x="103" y="1"/>
                    <a:pt x="0" y="2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8"/>
            <p:cNvSpPr/>
            <p:nvPr/>
          </p:nvSpPr>
          <p:spPr>
            <a:xfrm>
              <a:off x="7172240" y="1098329"/>
              <a:ext cx="14099" cy="4276"/>
            </a:xfrm>
            <a:custGeom>
              <a:rect b="b" l="l" r="r" t="t"/>
              <a:pathLst>
                <a:path extrusionOk="0" h="142" w="395">
                  <a:moveTo>
                    <a:pt x="293" y="26"/>
                  </a:moveTo>
                  <a:cubicBezTo>
                    <a:pt x="238" y="1"/>
                    <a:pt x="0" y="70"/>
                    <a:pt x="100" y="117"/>
                  </a:cubicBezTo>
                  <a:cubicBezTo>
                    <a:pt x="153" y="142"/>
                    <a:pt x="395"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8"/>
            <p:cNvSpPr/>
            <p:nvPr/>
          </p:nvSpPr>
          <p:spPr>
            <a:xfrm>
              <a:off x="5912675" y="1098329"/>
              <a:ext cx="14027" cy="4276"/>
            </a:xfrm>
            <a:custGeom>
              <a:rect b="b" l="l" r="r" t="t"/>
              <a:pathLst>
                <a:path extrusionOk="0" h="142" w="393">
                  <a:moveTo>
                    <a:pt x="293" y="26"/>
                  </a:moveTo>
                  <a:cubicBezTo>
                    <a:pt x="240" y="1"/>
                    <a:pt x="1" y="70"/>
                    <a:pt x="100" y="117"/>
                  </a:cubicBezTo>
                  <a:cubicBezTo>
                    <a:pt x="152" y="142"/>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8"/>
            <p:cNvSpPr/>
            <p:nvPr/>
          </p:nvSpPr>
          <p:spPr>
            <a:xfrm>
              <a:off x="2491755" y="1098329"/>
              <a:ext cx="14063" cy="4276"/>
            </a:xfrm>
            <a:custGeom>
              <a:rect b="b" l="l" r="r" t="t"/>
              <a:pathLst>
                <a:path extrusionOk="0" h="142" w="394">
                  <a:moveTo>
                    <a:pt x="295" y="26"/>
                  </a:moveTo>
                  <a:cubicBezTo>
                    <a:pt x="239" y="1"/>
                    <a:pt x="1" y="70"/>
                    <a:pt x="101" y="117"/>
                  </a:cubicBezTo>
                  <a:cubicBezTo>
                    <a:pt x="154" y="142"/>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8"/>
            <p:cNvSpPr/>
            <p:nvPr/>
          </p:nvSpPr>
          <p:spPr>
            <a:xfrm>
              <a:off x="7014982" y="1087129"/>
              <a:ext cx="39869" cy="15838"/>
            </a:xfrm>
            <a:custGeom>
              <a:rect b="b" l="l" r="r" t="t"/>
              <a:pathLst>
                <a:path extrusionOk="0" h="526" w="1117">
                  <a:moveTo>
                    <a:pt x="648" y="306"/>
                  </a:moveTo>
                  <a:cubicBezTo>
                    <a:pt x="1117" y="1"/>
                    <a:pt x="1" y="526"/>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8"/>
            <p:cNvSpPr/>
            <p:nvPr/>
          </p:nvSpPr>
          <p:spPr>
            <a:xfrm>
              <a:off x="4849272" y="1092879"/>
              <a:ext cx="13849" cy="7467"/>
            </a:xfrm>
            <a:custGeom>
              <a:rect b="b" l="l" r="r" t="t"/>
              <a:pathLst>
                <a:path extrusionOk="0" h="248" w="388">
                  <a:moveTo>
                    <a:pt x="388" y="115"/>
                  </a:moveTo>
                  <a:cubicBezTo>
                    <a:pt x="387" y="24"/>
                    <a:pt x="47" y="0"/>
                    <a:pt x="0" y="115"/>
                  </a:cubicBezTo>
                  <a:cubicBezTo>
                    <a:pt x="221" y="105"/>
                    <a:pt x="301" y="247"/>
                    <a:pt x="388"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8"/>
            <p:cNvSpPr/>
            <p:nvPr/>
          </p:nvSpPr>
          <p:spPr>
            <a:xfrm>
              <a:off x="4591113" y="1095559"/>
              <a:ext cx="13920" cy="4306"/>
            </a:xfrm>
            <a:custGeom>
              <a:rect b="b" l="l" r="r" t="t"/>
              <a:pathLst>
                <a:path extrusionOk="0" h="143" w="390">
                  <a:moveTo>
                    <a:pt x="100" y="118"/>
                  </a:moveTo>
                  <a:cubicBezTo>
                    <a:pt x="153" y="142"/>
                    <a:pt x="389" y="73"/>
                    <a:pt x="292" y="26"/>
                  </a:cubicBezTo>
                  <a:cubicBezTo>
                    <a:pt x="238" y="0"/>
                    <a:pt x="0" y="71"/>
                    <a:pt x="100"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8"/>
            <p:cNvSpPr/>
            <p:nvPr/>
          </p:nvSpPr>
          <p:spPr>
            <a:xfrm>
              <a:off x="196377" y="1096342"/>
              <a:ext cx="13849" cy="2770"/>
            </a:xfrm>
            <a:custGeom>
              <a:rect b="b" l="l" r="r" t="t"/>
              <a:pathLst>
                <a:path extrusionOk="0" h="92" w="388">
                  <a:moveTo>
                    <a:pt x="387" y="0"/>
                  </a:moveTo>
                  <a:cubicBezTo>
                    <a:pt x="236" y="20"/>
                    <a:pt x="5" y="2"/>
                    <a:pt x="1" y="92"/>
                  </a:cubicBezTo>
                  <a:cubicBezTo>
                    <a:pt x="149" y="71"/>
                    <a:pt x="381"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8"/>
            <p:cNvSpPr/>
            <p:nvPr/>
          </p:nvSpPr>
          <p:spPr>
            <a:xfrm>
              <a:off x="7298910" y="1088122"/>
              <a:ext cx="23414" cy="8250"/>
            </a:xfrm>
            <a:custGeom>
              <a:rect b="b" l="l" r="r" t="t"/>
              <a:pathLst>
                <a:path extrusionOk="0" h="274" w="656">
                  <a:moveTo>
                    <a:pt x="409" y="273"/>
                  </a:moveTo>
                  <a:cubicBezTo>
                    <a:pt x="418" y="157"/>
                    <a:pt x="656" y="145"/>
                    <a:pt x="602" y="1"/>
                  </a:cubicBezTo>
                  <a:lnTo>
                    <a:pt x="213" y="1"/>
                  </a:lnTo>
                  <a:cubicBezTo>
                    <a:pt x="1" y="131"/>
                    <a:pt x="8" y="222"/>
                    <a:pt x="409"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8"/>
            <p:cNvSpPr/>
            <p:nvPr/>
          </p:nvSpPr>
          <p:spPr>
            <a:xfrm>
              <a:off x="2147578" y="1092849"/>
              <a:ext cx="13991" cy="4215"/>
            </a:xfrm>
            <a:custGeom>
              <a:rect b="b" l="l" r="r" t="t"/>
              <a:pathLst>
                <a:path extrusionOk="0" h="140" w="392">
                  <a:moveTo>
                    <a:pt x="293" y="25"/>
                  </a:moveTo>
                  <a:cubicBezTo>
                    <a:pt x="239" y="0"/>
                    <a:pt x="0" y="69"/>
                    <a:pt x="98" y="116"/>
                  </a:cubicBezTo>
                  <a:cubicBezTo>
                    <a:pt x="154" y="140"/>
                    <a:pt x="392" y="73"/>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8"/>
            <p:cNvSpPr/>
            <p:nvPr/>
          </p:nvSpPr>
          <p:spPr>
            <a:xfrm>
              <a:off x="1810290" y="1090079"/>
              <a:ext cx="13991" cy="4336"/>
            </a:xfrm>
            <a:custGeom>
              <a:rect b="b" l="l" r="r" t="t"/>
              <a:pathLst>
                <a:path extrusionOk="0" h="144" w="392">
                  <a:moveTo>
                    <a:pt x="293" y="27"/>
                  </a:moveTo>
                  <a:cubicBezTo>
                    <a:pt x="240" y="1"/>
                    <a:pt x="1" y="71"/>
                    <a:pt x="103" y="117"/>
                  </a:cubicBezTo>
                  <a:cubicBezTo>
                    <a:pt x="155" y="143"/>
                    <a:pt x="391" y="73"/>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8"/>
            <p:cNvSpPr/>
            <p:nvPr/>
          </p:nvSpPr>
          <p:spPr>
            <a:xfrm>
              <a:off x="1455942" y="1086918"/>
              <a:ext cx="13813" cy="7377"/>
            </a:xfrm>
            <a:custGeom>
              <a:rect b="b" l="l" r="r" t="t"/>
              <a:pathLst>
                <a:path extrusionOk="0" h="245" w="387">
                  <a:moveTo>
                    <a:pt x="387" y="132"/>
                  </a:moveTo>
                  <a:cubicBezTo>
                    <a:pt x="171" y="140"/>
                    <a:pt x="87" y="0"/>
                    <a:pt x="0" y="132"/>
                  </a:cubicBezTo>
                  <a:cubicBezTo>
                    <a:pt x="2" y="223"/>
                    <a:pt x="340" y="244"/>
                    <a:pt x="387"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8"/>
            <p:cNvSpPr/>
            <p:nvPr/>
          </p:nvSpPr>
          <p:spPr>
            <a:xfrm>
              <a:off x="4284913" y="1085382"/>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
            <p:cNvSpPr/>
            <p:nvPr/>
          </p:nvSpPr>
          <p:spPr>
            <a:xfrm>
              <a:off x="1524791" y="1085382"/>
              <a:ext cx="13849" cy="5510"/>
            </a:xfrm>
            <a:custGeom>
              <a:rect b="b" l="l" r="r" t="t"/>
              <a:pathLst>
                <a:path extrusionOk="0" h="183" w="388">
                  <a:moveTo>
                    <a:pt x="387" y="0"/>
                  </a:moveTo>
                  <a:lnTo>
                    <a:pt x="1" y="0"/>
                  </a:lnTo>
                  <a:lnTo>
                    <a:pt x="1"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8"/>
            <p:cNvSpPr/>
            <p:nvPr/>
          </p:nvSpPr>
          <p:spPr>
            <a:xfrm>
              <a:off x="7932869" y="1084931"/>
              <a:ext cx="20702" cy="3734"/>
            </a:xfrm>
            <a:custGeom>
              <a:rect b="b" l="l" r="r" t="t"/>
              <a:pathLst>
                <a:path extrusionOk="0" h="124" w="580">
                  <a:moveTo>
                    <a:pt x="580" y="15"/>
                  </a:moveTo>
                  <a:cubicBezTo>
                    <a:pt x="353" y="29"/>
                    <a:pt x="34" y="1"/>
                    <a:pt x="0" y="107"/>
                  </a:cubicBezTo>
                  <a:cubicBezTo>
                    <a:pt x="229" y="93"/>
                    <a:pt x="549" y="123"/>
                    <a:pt x="580"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8"/>
            <p:cNvSpPr/>
            <p:nvPr/>
          </p:nvSpPr>
          <p:spPr>
            <a:xfrm>
              <a:off x="4470689" y="1082281"/>
              <a:ext cx="6996" cy="6233"/>
            </a:xfrm>
            <a:custGeom>
              <a:rect b="b" l="l" r="r" t="t"/>
              <a:pathLst>
                <a:path extrusionOk="0" h="207" w="196">
                  <a:moveTo>
                    <a:pt x="3" y="103"/>
                  </a:moveTo>
                  <a:cubicBezTo>
                    <a:pt x="0" y="154"/>
                    <a:pt x="157" y="206"/>
                    <a:pt x="193" y="103"/>
                  </a:cubicBezTo>
                  <a:cubicBezTo>
                    <a:pt x="196" y="55"/>
                    <a:pt x="41" y="0"/>
                    <a:pt x="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8"/>
            <p:cNvSpPr/>
            <p:nvPr/>
          </p:nvSpPr>
          <p:spPr>
            <a:xfrm>
              <a:off x="630032" y="1078698"/>
              <a:ext cx="13849" cy="7437"/>
            </a:xfrm>
            <a:custGeom>
              <a:rect b="b" l="l" r="r" t="t"/>
              <a:pathLst>
                <a:path extrusionOk="0" h="247" w="388">
                  <a:moveTo>
                    <a:pt x="387" y="132"/>
                  </a:moveTo>
                  <a:cubicBezTo>
                    <a:pt x="168" y="143"/>
                    <a:pt x="86" y="0"/>
                    <a:pt x="1" y="132"/>
                  </a:cubicBezTo>
                  <a:cubicBezTo>
                    <a:pt x="2" y="223"/>
                    <a:pt x="336" y="247"/>
                    <a:pt x="387"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8"/>
            <p:cNvSpPr/>
            <p:nvPr/>
          </p:nvSpPr>
          <p:spPr>
            <a:xfrm>
              <a:off x="1180579" y="1076892"/>
              <a:ext cx="7031" cy="6142"/>
            </a:xfrm>
            <a:custGeom>
              <a:rect b="b" l="l" r="r" t="t"/>
              <a:pathLst>
                <a:path extrusionOk="0" h="204" w="197">
                  <a:moveTo>
                    <a:pt x="197" y="101"/>
                  </a:moveTo>
                  <a:cubicBezTo>
                    <a:pt x="197" y="52"/>
                    <a:pt x="36" y="0"/>
                    <a:pt x="2" y="101"/>
                  </a:cubicBezTo>
                  <a:cubicBezTo>
                    <a:pt x="1" y="152"/>
                    <a:pt x="156" y="204"/>
                    <a:pt x="197"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8"/>
            <p:cNvSpPr/>
            <p:nvPr/>
          </p:nvSpPr>
          <p:spPr>
            <a:xfrm>
              <a:off x="3534563" y="1074122"/>
              <a:ext cx="6996" cy="6203"/>
            </a:xfrm>
            <a:custGeom>
              <a:rect b="b" l="l" r="r" t="t"/>
              <a:pathLst>
                <a:path extrusionOk="0" h="206" w="196">
                  <a:moveTo>
                    <a:pt x="196" y="104"/>
                  </a:moveTo>
                  <a:cubicBezTo>
                    <a:pt x="196" y="53"/>
                    <a:pt x="38" y="1"/>
                    <a:pt x="4" y="104"/>
                  </a:cubicBezTo>
                  <a:cubicBezTo>
                    <a:pt x="0" y="154"/>
                    <a:pt x="162" y="206"/>
                    <a:pt x="196"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8"/>
            <p:cNvSpPr/>
            <p:nvPr/>
          </p:nvSpPr>
          <p:spPr>
            <a:xfrm>
              <a:off x="7533763" y="1071111"/>
              <a:ext cx="13777" cy="6835"/>
            </a:xfrm>
            <a:custGeom>
              <a:rect b="b" l="l" r="r" t="t"/>
              <a:pathLst>
                <a:path extrusionOk="0" h="227" w="386">
                  <a:moveTo>
                    <a:pt x="386" y="111"/>
                  </a:moveTo>
                  <a:cubicBezTo>
                    <a:pt x="342" y="0"/>
                    <a:pt x="171" y="56"/>
                    <a:pt x="1" y="111"/>
                  </a:cubicBezTo>
                  <a:cubicBezTo>
                    <a:pt x="1" y="204"/>
                    <a:pt x="336" y="226"/>
                    <a:pt x="386"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8"/>
            <p:cNvSpPr/>
            <p:nvPr/>
          </p:nvSpPr>
          <p:spPr>
            <a:xfrm>
              <a:off x="4222952" y="1071743"/>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8"/>
            <p:cNvSpPr/>
            <p:nvPr/>
          </p:nvSpPr>
          <p:spPr>
            <a:xfrm>
              <a:off x="2780823" y="1073700"/>
              <a:ext cx="13991" cy="4276"/>
            </a:xfrm>
            <a:custGeom>
              <a:rect b="b" l="l" r="r" t="t"/>
              <a:pathLst>
                <a:path extrusionOk="0" h="142" w="392">
                  <a:moveTo>
                    <a:pt x="101" y="118"/>
                  </a:moveTo>
                  <a:cubicBezTo>
                    <a:pt x="154" y="141"/>
                    <a:pt x="392" y="74"/>
                    <a:pt x="294" y="25"/>
                  </a:cubicBezTo>
                  <a:cubicBezTo>
                    <a:pt x="240" y="0"/>
                    <a:pt x="0" y="70"/>
                    <a:pt x="101"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
            <p:cNvSpPr/>
            <p:nvPr/>
          </p:nvSpPr>
          <p:spPr>
            <a:xfrm>
              <a:off x="2502248" y="1071382"/>
              <a:ext cx="6853" cy="6203"/>
            </a:xfrm>
            <a:custGeom>
              <a:rect b="b" l="l" r="r" t="t"/>
              <a:pathLst>
                <a:path extrusionOk="0" h="206" w="192">
                  <a:moveTo>
                    <a:pt x="1" y="102"/>
                  </a:moveTo>
                  <a:cubicBezTo>
                    <a:pt x="1" y="152"/>
                    <a:pt x="155" y="205"/>
                    <a:pt x="191" y="102"/>
                  </a:cubicBezTo>
                  <a:cubicBezTo>
                    <a:pt x="191" y="53"/>
                    <a:pt x="35" y="0"/>
                    <a:pt x="1"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8"/>
            <p:cNvSpPr/>
            <p:nvPr/>
          </p:nvSpPr>
          <p:spPr>
            <a:xfrm>
              <a:off x="1868896" y="1071352"/>
              <a:ext cx="7031" cy="6233"/>
            </a:xfrm>
            <a:custGeom>
              <a:rect b="b" l="l" r="r" t="t"/>
              <a:pathLst>
                <a:path extrusionOk="0" h="207" w="197">
                  <a:moveTo>
                    <a:pt x="197" y="103"/>
                  </a:moveTo>
                  <a:cubicBezTo>
                    <a:pt x="197" y="54"/>
                    <a:pt x="40" y="0"/>
                    <a:pt x="4" y="103"/>
                  </a:cubicBezTo>
                  <a:cubicBezTo>
                    <a:pt x="1" y="153"/>
                    <a:pt x="158" y="206"/>
                    <a:pt x="197"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8"/>
            <p:cNvSpPr/>
            <p:nvPr/>
          </p:nvSpPr>
          <p:spPr>
            <a:xfrm>
              <a:off x="512999" y="1074453"/>
              <a:ext cx="13777" cy="2800"/>
            </a:xfrm>
            <a:custGeom>
              <a:rect b="b" l="l" r="r" t="t"/>
              <a:pathLst>
                <a:path extrusionOk="0" h="93" w="386">
                  <a:moveTo>
                    <a:pt x="386" y="0"/>
                  </a:moveTo>
                  <a:cubicBezTo>
                    <a:pt x="236" y="20"/>
                    <a:pt x="5" y="3"/>
                    <a:pt x="1" y="93"/>
                  </a:cubicBezTo>
                  <a:cubicBezTo>
                    <a:pt x="150" y="73"/>
                    <a:pt x="379" y="89"/>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
            <p:cNvSpPr/>
            <p:nvPr/>
          </p:nvSpPr>
          <p:spPr>
            <a:xfrm>
              <a:off x="6666451" y="1065721"/>
              <a:ext cx="13849" cy="6745"/>
            </a:xfrm>
            <a:custGeom>
              <a:rect b="b" l="l" r="r" t="t"/>
              <a:pathLst>
                <a:path extrusionOk="0" h="224" w="388">
                  <a:moveTo>
                    <a:pt x="387" y="110"/>
                  </a:moveTo>
                  <a:cubicBezTo>
                    <a:pt x="347" y="0"/>
                    <a:pt x="173" y="53"/>
                    <a:pt x="1" y="110"/>
                  </a:cubicBezTo>
                  <a:cubicBezTo>
                    <a:pt x="2" y="200"/>
                    <a:pt x="336"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
            <p:cNvSpPr/>
            <p:nvPr/>
          </p:nvSpPr>
          <p:spPr>
            <a:xfrm>
              <a:off x="6112264" y="1068281"/>
              <a:ext cx="14027" cy="4215"/>
            </a:xfrm>
            <a:custGeom>
              <a:rect b="b" l="l" r="r" t="t"/>
              <a:pathLst>
                <a:path extrusionOk="0" h="140" w="393">
                  <a:moveTo>
                    <a:pt x="290" y="25"/>
                  </a:moveTo>
                  <a:cubicBezTo>
                    <a:pt x="238" y="0"/>
                    <a:pt x="1" y="69"/>
                    <a:pt x="100" y="115"/>
                  </a:cubicBezTo>
                  <a:cubicBezTo>
                    <a:pt x="153" y="140"/>
                    <a:pt x="392" y="71"/>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
            <p:cNvSpPr/>
            <p:nvPr/>
          </p:nvSpPr>
          <p:spPr>
            <a:xfrm>
              <a:off x="4993931" y="1063523"/>
              <a:ext cx="20595" cy="8943"/>
            </a:xfrm>
            <a:custGeom>
              <a:rect b="b" l="l" r="r" t="t"/>
              <a:pathLst>
                <a:path extrusionOk="0" h="297" w="577">
                  <a:moveTo>
                    <a:pt x="576" y="0"/>
                  </a:moveTo>
                  <a:lnTo>
                    <a:pt x="192" y="0"/>
                  </a:lnTo>
                  <a:cubicBezTo>
                    <a:pt x="192" y="90"/>
                    <a:pt x="37" y="107"/>
                    <a:pt x="0" y="182"/>
                  </a:cubicBezTo>
                  <a:cubicBezTo>
                    <a:pt x="243" y="186"/>
                    <a:pt x="265" y="297"/>
                    <a:pt x="576" y="2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8"/>
            <p:cNvSpPr/>
            <p:nvPr/>
          </p:nvSpPr>
          <p:spPr>
            <a:xfrm>
              <a:off x="2767438" y="1063162"/>
              <a:ext cx="23878" cy="5902"/>
            </a:xfrm>
            <a:custGeom>
              <a:rect b="b" l="l" r="r" t="t"/>
              <a:pathLst>
                <a:path extrusionOk="0" h="196" w="669">
                  <a:moveTo>
                    <a:pt x="476" y="195"/>
                  </a:moveTo>
                  <a:cubicBezTo>
                    <a:pt x="472" y="104"/>
                    <a:pt x="632" y="87"/>
                    <a:pt x="669" y="14"/>
                  </a:cubicBezTo>
                  <a:cubicBezTo>
                    <a:pt x="365" y="22"/>
                    <a:pt x="1" y="1"/>
                    <a:pt x="88"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8"/>
            <p:cNvSpPr/>
            <p:nvPr/>
          </p:nvSpPr>
          <p:spPr>
            <a:xfrm>
              <a:off x="6883136" y="1062771"/>
              <a:ext cx="14027" cy="4306"/>
            </a:xfrm>
            <a:custGeom>
              <a:rect b="b" l="l" r="r" t="t"/>
              <a:pathLst>
                <a:path extrusionOk="0" h="143" w="393">
                  <a:moveTo>
                    <a:pt x="293" y="25"/>
                  </a:moveTo>
                  <a:cubicBezTo>
                    <a:pt x="238" y="1"/>
                    <a:pt x="1" y="70"/>
                    <a:pt x="100" y="115"/>
                  </a:cubicBezTo>
                  <a:cubicBezTo>
                    <a:pt x="154" y="143"/>
                    <a:pt x="392"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8"/>
            <p:cNvSpPr/>
            <p:nvPr/>
          </p:nvSpPr>
          <p:spPr>
            <a:xfrm>
              <a:off x="4460659" y="1052594"/>
              <a:ext cx="40368" cy="13700"/>
            </a:xfrm>
            <a:custGeom>
              <a:rect b="b" l="l" r="r" t="t"/>
              <a:pathLst>
                <a:path extrusionOk="0" h="455" w="1131">
                  <a:moveTo>
                    <a:pt x="284" y="455"/>
                  </a:moveTo>
                  <a:lnTo>
                    <a:pt x="1054" y="455"/>
                  </a:lnTo>
                  <a:cubicBezTo>
                    <a:pt x="1131" y="235"/>
                    <a:pt x="700" y="259"/>
                    <a:pt x="859" y="0"/>
                  </a:cubicBezTo>
                  <a:cubicBezTo>
                    <a:pt x="1" y="40"/>
                    <a:pt x="576" y="192"/>
                    <a:pt x="284"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8"/>
            <p:cNvSpPr/>
            <p:nvPr/>
          </p:nvSpPr>
          <p:spPr>
            <a:xfrm>
              <a:off x="2498572" y="1062771"/>
              <a:ext cx="14063" cy="4306"/>
            </a:xfrm>
            <a:custGeom>
              <a:rect b="b" l="l" r="r" t="t"/>
              <a:pathLst>
                <a:path extrusionOk="0" h="143" w="394">
                  <a:moveTo>
                    <a:pt x="294" y="25"/>
                  </a:moveTo>
                  <a:cubicBezTo>
                    <a:pt x="242" y="1"/>
                    <a:pt x="1" y="70"/>
                    <a:pt x="104" y="115"/>
                  </a:cubicBezTo>
                  <a:cubicBezTo>
                    <a:pt x="156" y="143"/>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8"/>
            <p:cNvSpPr/>
            <p:nvPr/>
          </p:nvSpPr>
          <p:spPr>
            <a:xfrm>
              <a:off x="1865363" y="1062771"/>
              <a:ext cx="14099" cy="4306"/>
            </a:xfrm>
            <a:custGeom>
              <a:rect b="b" l="l" r="r" t="t"/>
              <a:pathLst>
                <a:path extrusionOk="0" h="143" w="395">
                  <a:moveTo>
                    <a:pt x="103" y="117"/>
                  </a:moveTo>
                  <a:cubicBezTo>
                    <a:pt x="153" y="143"/>
                    <a:pt x="395" y="74"/>
                    <a:pt x="296" y="27"/>
                  </a:cubicBezTo>
                  <a:cubicBezTo>
                    <a:pt x="237" y="1"/>
                    <a:pt x="1" y="70"/>
                    <a:pt x="103"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
            <p:cNvSpPr/>
            <p:nvPr/>
          </p:nvSpPr>
          <p:spPr>
            <a:xfrm>
              <a:off x="170750" y="1050185"/>
              <a:ext cx="46293" cy="18759"/>
            </a:xfrm>
            <a:custGeom>
              <a:rect b="b" l="l" r="r" t="t"/>
              <a:pathLst>
                <a:path extrusionOk="0" h="623" w="1297">
                  <a:moveTo>
                    <a:pt x="1297" y="353"/>
                  </a:moveTo>
                  <a:cubicBezTo>
                    <a:pt x="926" y="315"/>
                    <a:pt x="1144" y="1"/>
                    <a:pt x="524" y="80"/>
                  </a:cubicBezTo>
                  <a:cubicBezTo>
                    <a:pt x="1" y="224"/>
                    <a:pt x="1001" y="622"/>
                    <a:pt x="1297" y="3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
            <p:cNvSpPr/>
            <p:nvPr/>
          </p:nvSpPr>
          <p:spPr>
            <a:xfrm>
              <a:off x="8576393" y="1057321"/>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8"/>
            <p:cNvSpPr/>
            <p:nvPr/>
          </p:nvSpPr>
          <p:spPr>
            <a:xfrm>
              <a:off x="7086330" y="1058044"/>
              <a:ext cx="13742" cy="2800"/>
            </a:xfrm>
            <a:custGeom>
              <a:rect b="b" l="l" r="r" t="t"/>
              <a:pathLst>
                <a:path extrusionOk="0" h="93" w="385">
                  <a:moveTo>
                    <a:pt x="384" y="1"/>
                  </a:moveTo>
                  <a:cubicBezTo>
                    <a:pt x="234" y="22"/>
                    <a:pt x="4" y="5"/>
                    <a:pt x="0" y="92"/>
                  </a:cubicBezTo>
                  <a:cubicBezTo>
                    <a:pt x="149" y="71"/>
                    <a:pt x="380" y="88"/>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8"/>
            <p:cNvSpPr/>
            <p:nvPr/>
          </p:nvSpPr>
          <p:spPr>
            <a:xfrm>
              <a:off x="4215171" y="1049854"/>
              <a:ext cx="21558" cy="6413"/>
            </a:xfrm>
            <a:custGeom>
              <a:rect b="b" l="l" r="r" t="t"/>
              <a:pathLst>
                <a:path extrusionOk="0" h="213" w="604">
                  <a:moveTo>
                    <a:pt x="604" y="182"/>
                  </a:moveTo>
                  <a:lnTo>
                    <a:pt x="604" y="0"/>
                  </a:lnTo>
                  <a:lnTo>
                    <a:pt x="25" y="0"/>
                  </a:lnTo>
                  <a:cubicBezTo>
                    <a:pt x="1" y="163"/>
                    <a:pt x="219" y="213"/>
                    <a:pt x="604"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8"/>
            <p:cNvSpPr/>
            <p:nvPr/>
          </p:nvSpPr>
          <p:spPr>
            <a:xfrm>
              <a:off x="3049297" y="1051811"/>
              <a:ext cx="13920" cy="4306"/>
            </a:xfrm>
            <a:custGeom>
              <a:rect b="b" l="l" r="r" t="t"/>
              <a:pathLst>
                <a:path extrusionOk="0" h="143" w="390">
                  <a:moveTo>
                    <a:pt x="293" y="26"/>
                  </a:moveTo>
                  <a:cubicBezTo>
                    <a:pt x="240" y="0"/>
                    <a:pt x="1" y="71"/>
                    <a:pt x="100" y="117"/>
                  </a:cubicBezTo>
                  <a:cubicBezTo>
                    <a:pt x="151" y="143"/>
                    <a:pt x="390" y="75"/>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8"/>
            <p:cNvSpPr/>
            <p:nvPr/>
          </p:nvSpPr>
          <p:spPr>
            <a:xfrm>
              <a:off x="1383487" y="1051811"/>
              <a:ext cx="14063" cy="4306"/>
            </a:xfrm>
            <a:custGeom>
              <a:rect b="b" l="l" r="r" t="t"/>
              <a:pathLst>
                <a:path extrusionOk="0" h="143" w="394">
                  <a:moveTo>
                    <a:pt x="296" y="26"/>
                  </a:moveTo>
                  <a:cubicBezTo>
                    <a:pt x="241" y="0"/>
                    <a:pt x="1" y="71"/>
                    <a:pt x="101" y="117"/>
                  </a:cubicBezTo>
                  <a:cubicBezTo>
                    <a:pt x="157" y="143"/>
                    <a:pt x="394" y="75"/>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8"/>
            <p:cNvSpPr/>
            <p:nvPr/>
          </p:nvSpPr>
          <p:spPr>
            <a:xfrm>
              <a:off x="254768" y="1051811"/>
              <a:ext cx="14063" cy="4306"/>
            </a:xfrm>
            <a:custGeom>
              <a:rect b="b" l="l" r="r" t="t"/>
              <a:pathLst>
                <a:path extrusionOk="0" h="143" w="394">
                  <a:moveTo>
                    <a:pt x="291" y="26"/>
                  </a:moveTo>
                  <a:cubicBezTo>
                    <a:pt x="238" y="0"/>
                    <a:pt x="0" y="71"/>
                    <a:pt x="99" y="117"/>
                  </a:cubicBezTo>
                  <a:cubicBezTo>
                    <a:pt x="152" y="143"/>
                    <a:pt x="393" y="75"/>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
            <p:cNvSpPr/>
            <p:nvPr/>
          </p:nvSpPr>
          <p:spPr>
            <a:xfrm>
              <a:off x="4529188" y="1049132"/>
              <a:ext cx="13956" cy="4246"/>
            </a:xfrm>
            <a:custGeom>
              <a:rect b="b" l="l" r="r" t="t"/>
              <a:pathLst>
                <a:path extrusionOk="0" h="141" w="391">
                  <a:moveTo>
                    <a:pt x="290" y="24"/>
                  </a:moveTo>
                  <a:cubicBezTo>
                    <a:pt x="237" y="1"/>
                    <a:pt x="1" y="68"/>
                    <a:pt x="99" y="115"/>
                  </a:cubicBezTo>
                  <a:cubicBezTo>
                    <a:pt x="151" y="140"/>
                    <a:pt x="391" y="72"/>
                    <a:pt x="290"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8"/>
            <p:cNvSpPr/>
            <p:nvPr/>
          </p:nvSpPr>
          <p:spPr>
            <a:xfrm>
              <a:off x="2144259" y="1043501"/>
              <a:ext cx="27626" cy="9997"/>
            </a:xfrm>
            <a:custGeom>
              <a:rect b="b" l="l" r="r" t="t"/>
              <a:pathLst>
                <a:path extrusionOk="0" h="332" w="774">
                  <a:moveTo>
                    <a:pt x="0" y="211"/>
                  </a:moveTo>
                  <a:cubicBezTo>
                    <a:pt x="258" y="329"/>
                    <a:pt x="717" y="331"/>
                    <a:pt x="773" y="122"/>
                  </a:cubicBezTo>
                  <a:cubicBezTo>
                    <a:pt x="516" y="2"/>
                    <a:pt x="54" y="1"/>
                    <a:pt x="0" y="2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8"/>
            <p:cNvSpPr/>
            <p:nvPr/>
          </p:nvSpPr>
          <p:spPr>
            <a:xfrm>
              <a:off x="8442263" y="1043863"/>
              <a:ext cx="13849" cy="6745"/>
            </a:xfrm>
            <a:custGeom>
              <a:rect b="b" l="l" r="r" t="t"/>
              <a:pathLst>
                <a:path extrusionOk="0" h="224" w="388">
                  <a:moveTo>
                    <a:pt x="387" y="110"/>
                  </a:moveTo>
                  <a:cubicBezTo>
                    <a:pt x="347" y="1"/>
                    <a:pt x="173" y="54"/>
                    <a:pt x="1" y="110"/>
                  </a:cubicBezTo>
                  <a:cubicBezTo>
                    <a:pt x="3" y="200"/>
                    <a:pt x="339"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8"/>
            <p:cNvSpPr/>
            <p:nvPr/>
          </p:nvSpPr>
          <p:spPr>
            <a:xfrm>
              <a:off x="7747093" y="1044013"/>
              <a:ext cx="6960" cy="6203"/>
            </a:xfrm>
            <a:custGeom>
              <a:rect b="b" l="l" r="r" t="t"/>
              <a:pathLst>
                <a:path extrusionOk="0" h="206" w="195">
                  <a:moveTo>
                    <a:pt x="194" y="105"/>
                  </a:moveTo>
                  <a:cubicBezTo>
                    <a:pt x="194" y="54"/>
                    <a:pt x="36" y="1"/>
                    <a:pt x="1" y="105"/>
                  </a:cubicBezTo>
                  <a:cubicBezTo>
                    <a:pt x="1" y="154"/>
                    <a:pt x="155" y="206"/>
                    <a:pt x="194"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8"/>
            <p:cNvSpPr/>
            <p:nvPr/>
          </p:nvSpPr>
          <p:spPr>
            <a:xfrm>
              <a:off x="4587758" y="1044344"/>
              <a:ext cx="13777" cy="5540"/>
            </a:xfrm>
            <a:custGeom>
              <a:rect b="b" l="l" r="r" t="t"/>
              <a:pathLst>
                <a:path extrusionOk="0" h="184" w="386">
                  <a:moveTo>
                    <a:pt x="386" y="0"/>
                  </a:moveTo>
                  <a:lnTo>
                    <a:pt x="0" y="0"/>
                  </a:lnTo>
                  <a:lnTo>
                    <a:pt x="0"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8"/>
            <p:cNvSpPr/>
            <p:nvPr/>
          </p:nvSpPr>
          <p:spPr>
            <a:xfrm>
              <a:off x="1383487" y="1046392"/>
              <a:ext cx="14063" cy="4276"/>
            </a:xfrm>
            <a:custGeom>
              <a:rect b="b" l="l" r="r" t="t"/>
              <a:pathLst>
                <a:path extrusionOk="0" h="142" w="394">
                  <a:moveTo>
                    <a:pt x="296" y="26"/>
                  </a:moveTo>
                  <a:cubicBezTo>
                    <a:pt x="241" y="0"/>
                    <a:pt x="1" y="69"/>
                    <a:pt x="101" y="115"/>
                  </a:cubicBezTo>
                  <a:cubicBezTo>
                    <a:pt x="157" y="141"/>
                    <a:pt x="394" y="72"/>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8"/>
            <p:cNvSpPr/>
            <p:nvPr/>
          </p:nvSpPr>
          <p:spPr>
            <a:xfrm>
              <a:off x="1352685" y="1044224"/>
              <a:ext cx="23914" cy="5992"/>
            </a:xfrm>
            <a:custGeom>
              <a:rect b="b" l="l" r="r" t="t"/>
              <a:pathLst>
                <a:path extrusionOk="0" h="199" w="670">
                  <a:moveTo>
                    <a:pt x="578" y="4"/>
                  </a:moveTo>
                  <a:cubicBezTo>
                    <a:pt x="246" y="0"/>
                    <a:pt x="86" y="75"/>
                    <a:pt x="1" y="187"/>
                  </a:cubicBezTo>
                  <a:cubicBezTo>
                    <a:pt x="304" y="179"/>
                    <a:pt x="669" y="199"/>
                    <a:pt x="578" y="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8"/>
            <p:cNvSpPr/>
            <p:nvPr/>
          </p:nvSpPr>
          <p:spPr>
            <a:xfrm>
              <a:off x="172142" y="1046392"/>
              <a:ext cx="14063" cy="4276"/>
            </a:xfrm>
            <a:custGeom>
              <a:rect b="b" l="l" r="r" t="t"/>
              <a:pathLst>
                <a:path extrusionOk="0" h="142" w="394">
                  <a:moveTo>
                    <a:pt x="293" y="26"/>
                  </a:moveTo>
                  <a:cubicBezTo>
                    <a:pt x="240" y="0"/>
                    <a:pt x="1" y="69"/>
                    <a:pt x="100" y="115"/>
                  </a:cubicBezTo>
                  <a:cubicBezTo>
                    <a:pt x="152" y="141"/>
                    <a:pt x="394"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8"/>
            <p:cNvSpPr/>
            <p:nvPr/>
          </p:nvSpPr>
          <p:spPr>
            <a:xfrm>
              <a:off x="8593739" y="1038172"/>
              <a:ext cx="27555" cy="10117"/>
            </a:xfrm>
            <a:custGeom>
              <a:rect b="b" l="l" r="r" t="t"/>
              <a:pathLst>
                <a:path extrusionOk="0" h="336" w="772">
                  <a:moveTo>
                    <a:pt x="772" y="299"/>
                  </a:moveTo>
                  <a:lnTo>
                    <a:pt x="772" y="27"/>
                  </a:lnTo>
                  <a:cubicBezTo>
                    <a:pt x="332" y="0"/>
                    <a:pt x="48" y="47"/>
                    <a:pt x="1" y="208"/>
                  </a:cubicBezTo>
                  <a:cubicBezTo>
                    <a:pt x="260" y="235"/>
                    <a:pt x="367" y="336"/>
                    <a:pt x="772"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8"/>
            <p:cNvSpPr/>
            <p:nvPr/>
          </p:nvSpPr>
          <p:spPr>
            <a:xfrm>
              <a:off x="7967347" y="1041273"/>
              <a:ext cx="6924" cy="6233"/>
            </a:xfrm>
            <a:custGeom>
              <a:rect b="b" l="l" r="r" t="t"/>
              <a:pathLst>
                <a:path extrusionOk="0" h="207" w="194">
                  <a:moveTo>
                    <a:pt x="193" y="102"/>
                  </a:moveTo>
                  <a:cubicBezTo>
                    <a:pt x="193" y="53"/>
                    <a:pt x="38" y="1"/>
                    <a:pt x="0" y="102"/>
                  </a:cubicBezTo>
                  <a:cubicBezTo>
                    <a:pt x="0" y="155"/>
                    <a:pt x="156" y="207"/>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8"/>
            <p:cNvSpPr/>
            <p:nvPr/>
          </p:nvSpPr>
          <p:spPr>
            <a:xfrm>
              <a:off x="7664395" y="1033445"/>
              <a:ext cx="29910" cy="13760"/>
            </a:xfrm>
            <a:custGeom>
              <a:rect b="b" l="l" r="r" t="t"/>
              <a:pathLst>
                <a:path extrusionOk="0" h="457" w="838">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8"/>
            <p:cNvSpPr/>
            <p:nvPr/>
          </p:nvSpPr>
          <p:spPr>
            <a:xfrm>
              <a:off x="7595581" y="1038564"/>
              <a:ext cx="7031" cy="6203"/>
            </a:xfrm>
            <a:custGeom>
              <a:rect b="b" l="l" r="r" t="t"/>
              <a:pathLst>
                <a:path extrusionOk="0" h="206" w="197">
                  <a:moveTo>
                    <a:pt x="195" y="104"/>
                  </a:moveTo>
                  <a:cubicBezTo>
                    <a:pt x="197" y="53"/>
                    <a:pt x="39" y="0"/>
                    <a:pt x="1" y="104"/>
                  </a:cubicBezTo>
                  <a:cubicBezTo>
                    <a:pt x="4" y="153"/>
                    <a:pt x="160" y="205"/>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8"/>
            <p:cNvSpPr/>
            <p:nvPr/>
          </p:nvSpPr>
          <p:spPr>
            <a:xfrm>
              <a:off x="4274669" y="1031639"/>
              <a:ext cx="58821" cy="12737"/>
            </a:xfrm>
            <a:custGeom>
              <a:rect b="b" l="l" r="r" t="t"/>
              <a:pathLst>
                <a:path extrusionOk="0" h="423" w="1648">
                  <a:moveTo>
                    <a:pt x="673" y="422"/>
                  </a:moveTo>
                  <a:cubicBezTo>
                    <a:pt x="1648" y="59"/>
                    <a:pt x="1" y="1"/>
                    <a:pt x="673" y="4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8"/>
            <p:cNvSpPr/>
            <p:nvPr/>
          </p:nvSpPr>
          <p:spPr>
            <a:xfrm>
              <a:off x="4615241" y="1038955"/>
              <a:ext cx="13777" cy="2740"/>
            </a:xfrm>
            <a:custGeom>
              <a:rect b="b" l="l" r="r" t="t"/>
              <a:pathLst>
                <a:path extrusionOk="0" h="91" w="386">
                  <a:moveTo>
                    <a:pt x="386" y="1"/>
                  </a:moveTo>
                  <a:cubicBezTo>
                    <a:pt x="236" y="20"/>
                    <a:pt x="6" y="2"/>
                    <a:pt x="1" y="91"/>
                  </a:cubicBezTo>
                  <a:cubicBezTo>
                    <a:pt x="151" y="70"/>
                    <a:pt x="382" y="87"/>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8"/>
            <p:cNvSpPr/>
            <p:nvPr/>
          </p:nvSpPr>
          <p:spPr>
            <a:xfrm>
              <a:off x="4078435" y="1036215"/>
              <a:ext cx="13777" cy="5480"/>
            </a:xfrm>
            <a:custGeom>
              <a:rect b="b" l="l" r="r" t="t"/>
              <a:pathLst>
                <a:path extrusionOk="0" h="182" w="386">
                  <a:moveTo>
                    <a:pt x="386" y="0"/>
                  </a:moveTo>
                  <a:lnTo>
                    <a:pt x="1" y="0"/>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8"/>
            <p:cNvSpPr/>
            <p:nvPr/>
          </p:nvSpPr>
          <p:spPr>
            <a:xfrm>
              <a:off x="3059719" y="1035854"/>
              <a:ext cx="6924" cy="6173"/>
            </a:xfrm>
            <a:custGeom>
              <a:rect b="b" l="l" r="r" t="t"/>
              <a:pathLst>
                <a:path extrusionOk="0" h="205" w="194">
                  <a:moveTo>
                    <a:pt x="193" y="104"/>
                  </a:moveTo>
                  <a:cubicBezTo>
                    <a:pt x="193" y="53"/>
                    <a:pt x="37" y="0"/>
                    <a:pt x="0" y="104"/>
                  </a:cubicBezTo>
                  <a:cubicBezTo>
                    <a:pt x="0" y="152"/>
                    <a:pt x="158" y="204"/>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8"/>
            <p:cNvSpPr/>
            <p:nvPr/>
          </p:nvSpPr>
          <p:spPr>
            <a:xfrm>
              <a:off x="1352649" y="1033114"/>
              <a:ext cx="7031" cy="6233"/>
            </a:xfrm>
            <a:custGeom>
              <a:rect b="b" l="l" r="r" t="t"/>
              <a:pathLst>
                <a:path extrusionOk="0" h="207" w="197">
                  <a:moveTo>
                    <a:pt x="194" y="103"/>
                  </a:moveTo>
                  <a:cubicBezTo>
                    <a:pt x="196" y="52"/>
                    <a:pt x="40" y="0"/>
                    <a:pt x="2" y="103"/>
                  </a:cubicBezTo>
                  <a:cubicBezTo>
                    <a:pt x="1" y="154"/>
                    <a:pt x="157" y="206"/>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8"/>
            <p:cNvSpPr/>
            <p:nvPr/>
          </p:nvSpPr>
          <p:spPr>
            <a:xfrm>
              <a:off x="8786439" y="1024653"/>
              <a:ext cx="27840" cy="18457"/>
            </a:xfrm>
            <a:custGeom>
              <a:rect b="b" l="l" r="r" t="t"/>
              <a:pathLst>
                <a:path extrusionOk="0" h="613" w="780">
                  <a:moveTo>
                    <a:pt x="0" y="293"/>
                  </a:moveTo>
                  <a:cubicBezTo>
                    <a:pt x="780" y="613"/>
                    <a:pt x="455" y="0"/>
                    <a:pt x="0" y="2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8"/>
            <p:cNvSpPr/>
            <p:nvPr/>
          </p:nvSpPr>
          <p:spPr>
            <a:xfrm>
              <a:off x="6508158" y="1030344"/>
              <a:ext cx="6924" cy="6233"/>
            </a:xfrm>
            <a:custGeom>
              <a:rect b="b" l="l" r="r" t="t"/>
              <a:pathLst>
                <a:path extrusionOk="0" h="207" w="194">
                  <a:moveTo>
                    <a:pt x="191" y="104"/>
                  </a:moveTo>
                  <a:cubicBezTo>
                    <a:pt x="193" y="54"/>
                    <a:pt x="38" y="1"/>
                    <a:pt x="0" y="104"/>
                  </a:cubicBezTo>
                  <a:cubicBezTo>
                    <a:pt x="0" y="155"/>
                    <a:pt x="158" y="207"/>
                    <a:pt x="191"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8"/>
            <p:cNvSpPr/>
            <p:nvPr/>
          </p:nvSpPr>
          <p:spPr>
            <a:xfrm>
              <a:off x="8755352" y="1029952"/>
              <a:ext cx="14027" cy="4246"/>
            </a:xfrm>
            <a:custGeom>
              <a:rect b="b" l="l" r="r" t="t"/>
              <a:pathLst>
                <a:path extrusionOk="0" h="141" w="393">
                  <a:moveTo>
                    <a:pt x="100" y="117"/>
                  </a:moveTo>
                  <a:cubicBezTo>
                    <a:pt x="153" y="140"/>
                    <a:pt x="392" y="74"/>
                    <a:pt x="293" y="27"/>
                  </a:cubicBezTo>
                  <a:cubicBezTo>
                    <a:pt x="241" y="1"/>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8"/>
            <p:cNvSpPr/>
            <p:nvPr/>
          </p:nvSpPr>
          <p:spPr>
            <a:xfrm>
              <a:off x="2188838" y="1029922"/>
              <a:ext cx="14099" cy="4276"/>
            </a:xfrm>
            <a:custGeom>
              <a:rect b="b" l="l" r="r" t="t"/>
              <a:pathLst>
                <a:path extrusionOk="0" h="142" w="395">
                  <a:moveTo>
                    <a:pt x="294" y="26"/>
                  </a:moveTo>
                  <a:cubicBezTo>
                    <a:pt x="241" y="0"/>
                    <a:pt x="1" y="71"/>
                    <a:pt x="104" y="116"/>
                  </a:cubicBezTo>
                  <a:cubicBezTo>
                    <a:pt x="155" y="141"/>
                    <a:pt x="395"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8"/>
            <p:cNvSpPr/>
            <p:nvPr/>
          </p:nvSpPr>
          <p:spPr>
            <a:xfrm>
              <a:off x="1111837" y="1030705"/>
              <a:ext cx="13777" cy="2740"/>
            </a:xfrm>
            <a:custGeom>
              <a:rect b="b" l="l" r="r" t="t"/>
              <a:pathLst>
                <a:path extrusionOk="0" h="91" w="386">
                  <a:moveTo>
                    <a:pt x="385" y="0"/>
                  </a:moveTo>
                  <a:cubicBezTo>
                    <a:pt x="235" y="21"/>
                    <a:pt x="5" y="2"/>
                    <a:pt x="0" y="90"/>
                  </a:cubicBezTo>
                  <a:cubicBezTo>
                    <a:pt x="150" y="72"/>
                    <a:pt x="379" y="90"/>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8"/>
            <p:cNvSpPr/>
            <p:nvPr/>
          </p:nvSpPr>
          <p:spPr>
            <a:xfrm>
              <a:off x="798462" y="1029952"/>
              <a:ext cx="14063" cy="4246"/>
            </a:xfrm>
            <a:custGeom>
              <a:rect b="b" l="l" r="r" t="t"/>
              <a:pathLst>
                <a:path extrusionOk="0" h="141" w="394">
                  <a:moveTo>
                    <a:pt x="102" y="117"/>
                  </a:moveTo>
                  <a:cubicBezTo>
                    <a:pt x="155" y="140"/>
                    <a:pt x="393" y="74"/>
                    <a:pt x="294" y="27"/>
                  </a:cubicBezTo>
                  <a:cubicBezTo>
                    <a:pt x="242" y="1"/>
                    <a:pt x="1"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8"/>
            <p:cNvSpPr/>
            <p:nvPr/>
          </p:nvSpPr>
          <p:spPr>
            <a:xfrm>
              <a:off x="8889624" y="1022335"/>
              <a:ext cx="23950" cy="6052"/>
            </a:xfrm>
            <a:custGeom>
              <a:rect b="b" l="l" r="r" t="t"/>
              <a:pathLst>
                <a:path extrusionOk="0" h="201" w="671">
                  <a:moveTo>
                    <a:pt x="582" y="6"/>
                  </a:moveTo>
                  <a:cubicBezTo>
                    <a:pt x="249" y="0"/>
                    <a:pt x="88" y="76"/>
                    <a:pt x="1" y="187"/>
                  </a:cubicBezTo>
                  <a:cubicBezTo>
                    <a:pt x="305" y="181"/>
                    <a:pt x="670" y="200"/>
                    <a:pt x="582"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8"/>
            <p:cNvSpPr/>
            <p:nvPr/>
          </p:nvSpPr>
          <p:spPr>
            <a:xfrm>
              <a:off x="8769521" y="1022215"/>
              <a:ext cx="23878" cy="5811"/>
            </a:xfrm>
            <a:custGeom>
              <a:rect b="b" l="l" r="r" t="t"/>
              <a:pathLst>
                <a:path extrusionOk="0" h="193" w="669">
                  <a:moveTo>
                    <a:pt x="474" y="192"/>
                  </a:moveTo>
                  <a:cubicBezTo>
                    <a:pt x="474" y="102"/>
                    <a:pt x="630" y="85"/>
                    <a:pt x="669" y="11"/>
                  </a:cubicBezTo>
                  <a:cubicBezTo>
                    <a:pt x="363" y="21"/>
                    <a:pt x="1" y="0"/>
                    <a:pt x="88"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8"/>
            <p:cNvSpPr/>
            <p:nvPr/>
          </p:nvSpPr>
          <p:spPr>
            <a:xfrm>
              <a:off x="2894501" y="1017036"/>
              <a:ext cx="13813" cy="10960"/>
            </a:xfrm>
            <a:custGeom>
              <a:rect b="b" l="l" r="r" t="t"/>
              <a:pathLst>
                <a:path extrusionOk="0" h="364" w="387">
                  <a:moveTo>
                    <a:pt x="387" y="0"/>
                  </a:moveTo>
                  <a:lnTo>
                    <a:pt x="0" y="0"/>
                  </a:lnTo>
                  <a:lnTo>
                    <a:pt x="0" y="363"/>
                  </a:lnTo>
                  <a:lnTo>
                    <a:pt x="387" y="36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8"/>
            <p:cNvSpPr/>
            <p:nvPr/>
          </p:nvSpPr>
          <p:spPr>
            <a:xfrm>
              <a:off x="6738584" y="1021733"/>
              <a:ext cx="14099" cy="4336"/>
            </a:xfrm>
            <a:custGeom>
              <a:rect b="b" l="l" r="r" t="t"/>
              <a:pathLst>
                <a:path extrusionOk="0" h="144" w="395">
                  <a:moveTo>
                    <a:pt x="294" y="26"/>
                  </a:moveTo>
                  <a:cubicBezTo>
                    <a:pt x="241" y="1"/>
                    <a:pt x="0" y="70"/>
                    <a:pt x="98" y="117"/>
                  </a:cubicBezTo>
                  <a:cubicBezTo>
                    <a:pt x="154" y="143"/>
                    <a:pt x="395"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
            <p:cNvSpPr/>
            <p:nvPr/>
          </p:nvSpPr>
          <p:spPr>
            <a:xfrm>
              <a:off x="8222008" y="1019776"/>
              <a:ext cx="13777" cy="2770"/>
            </a:xfrm>
            <a:custGeom>
              <a:rect b="b" l="l" r="r" t="t"/>
              <a:pathLst>
                <a:path extrusionOk="0" h="92" w="386">
                  <a:moveTo>
                    <a:pt x="385" y="1"/>
                  </a:moveTo>
                  <a:cubicBezTo>
                    <a:pt x="238" y="23"/>
                    <a:pt x="7" y="4"/>
                    <a:pt x="0" y="92"/>
                  </a:cubicBezTo>
                  <a:cubicBezTo>
                    <a:pt x="149" y="71"/>
                    <a:pt x="383" y="89"/>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
            <p:cNvSpPr/>
            <p:nvPr/>
          </p:nvSpPr>
          <p:spPr>
            <a:xfrm>
              <a:off x="6521935" y="1019294"/>
              <a:ext cx="20666" cy="3734"/>
            </a:xfrm>
            <a:custGeom>
              <a:rect b="b" l="l" r="r" t="t"/>
              <a:pathLst>
                <a:path extrusionOk="0" h="124" w="579">
                  <a:moveTo>
                    <a:pt x="579" y="17"/>
                  </a:moveTo>
                  <a:cubicBezTo>
                    <a:pt x="352" y="30"/>
                    <a:pt x="31" y="1"/>
                    <a:pt x="1" y="108"/>
                  </a:cubicBezTo>
                  <a:cubicBezTo>
                    <a:pt x="226" y="94"/>
                    <a:pt x="547" y="124"/>
                    <a:pt x="579" y="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8"/>
            <p:cNvSpPr/>
            <p:nvPr/>
          </p:nvSpPr>
          <p:spPr>
            <a:xfrm>
              <a:off x="8841547" y="1013875"/>
              <a:ext cx="6889" cy="6293"/>
            </a:xfrm>
            <a:custGeom>
              <a:rect b="b" l="l" r="r" t="t"/>
              <a:pathLst>
                <a:path extrusionOk="0" h="209" w="193">
                  <a:moveTo>
                    <a:pt x="192" y="105"/>
                  </a:moveTo>
                  <a:cubicBezTo>
                    <a:pt x="192" y="54"/>
                    <a:pt x="38" y="1"/>
                    <a:pt x="1" y="105"/>
                  </a:cubicBezTo>
                  <a:cubicBezTo>
                    <a:pt x="1" y="156"/>
                    <a:pt x="153" y="208"/>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8"/>
            <p:cNvSpPr/>
            <p:nvPr/>
          </p:nvSpPr>
          <p:spPr>
            <a:xfrm>
              <a:off x="8689143" y="1014266"/>
              <a:ext cx="21523" cy="6474"/>
            </a:xfrm>
            <a:custGeom>
              <a:rect b="b" l="l" r="r" t="t"/>
              <a:pathLst>
                <a:path extrusionOk="0" h="215" w="603">
                  <a:moveTo>
                    <a:pt x="603" y="184"/>
                  </a:moveTo>
                  <a:lnTo>
                    <a:pt x="603" y="1"/>
                  </a:lnTo>
                  <a:lnTo>
                    <a:pt x="27" y="1"/>
                  </a:lnTo>
                  <a:cubicBezTo>
                    <a:pt x="1" y="164"/>
                    <a:pt x="219" y="215"/>
                    <a:pt x="603" y="1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8"/>
            <p:cNvSpPr/>
            <p:nvPr/>
          </p:nvSpPr>
          <p:spPr>
            <a:xfrm>
              <a:off x="1398585" y="1001199"/>
              <a:ext cx="37120" cy="15868"/>
            </a:xfrm>
            <a:custGeom>
              <a:rect b="b" l="l" r="r" t="t"/>
              <a:pathLst>
                <a:path extrusionOk="0" h="527" w="1040">
                  <a:moveTo>
                    <a:pt x="837" y="526"/>
                  </a:moveTo>
                  <a:cubicBezTo>
                    <a:pt x="1040" y="0"/>
                    <a:pt x="1" y="490"/>
                    <a:pt x="837" y="5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8"/>
            <p:cNvSpPr/>
            <p:nvPr/>
          </p:nvSpPr>
          <p:spPr>
            <a:xfrm>
              <a:off x="8160190" y="1003397"/>
              <a:ext cx="29946" cy="10990"/>
            </a:xfrm>
            <a:custGeom>
              <a:rect b="b" l="l" r="r" t="t"/>
              <a:pathLst>
                <a:path extrusionOk="0" h="365" w="839">
                  <a:moveTo>
                    <a:pt x="576" y="0"/>
                  </a:moveTo>
                  <a:cubicBezTo>
                    <a:pt x="744" y="291"/>
                    <a:pt x="77" y="188"/>
                    <a:pt x="0" y="364"/>
                  </a:cubicBezTo>
                  <a:lnTo>
                    <a:pt x="770" y="364"/>
                  </a:lnTo>
                  <a:cubicBezTo>
                    <a:pt x="736" y="229"/>
                    <a:pt x="838" y="28"/>
                    <a:pt x="5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8"/>
            <p:cNvSpPr/>
            <p:nvPr/>
          </p:nvSpPr>
          <p:spPr>
            <a:xfrm>
              <a:off x="6535676" y="1011556"/>
              <a:ext cx="13777" cy="2740"/>
            </a:xfrm>
            <a:custGeom>
              <a:rect b="b" l="l" r="r" t="t"/>
              <a:pathLst>
                <a:path extrusionOk="0" h="91" w="386">
                  <a:moveTo>
                    <a:pt x="386" y="1"/>
                  </a:moveTo>
                  <a:cubicBezTo>
                    <a:pt x="238" y="20"/>
                    <a:pt x="6" y="5"/>
                    <a:pt x="1" y="91"/>
                  </a:cubicBezTo>
                  <a:cubicBezTo>
                    <a:pt x="149" y="71"/>
                    <a:pt x="383" y="89"/>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8"/>
            <p:cNvSpPr/>
            <p:nvPr/>
          </p:nvSpPr>
          <p:spPr>
            <a:xfrm>
              <a:off x="5072882" y="1010864"/>
              <a:ext cx="14027" cy="4215"/>
            </a:xfrm>
            <a:custGeom>
              <a:rect b="b" l="l" r="r" t="t"/>
              <a:pathLst>
                <a:path extrusionOk="0" h="140" w="393">
                  <a:moveTo>
                    <a:pt x="295" y="24"/>
                  </a:moveTo>
                  <a:cubicBezTo>
                    <a:pt x="242" y="0"/>
                    <a:pt x="1" y="68"/>
                    <a:pt x="101" y="114"/>
                  </a:cubicBezTo>
                  <a:cubicBezTo>
                    <a:pt x="154" y="140"/>
                    <a:pt x="393" y="72"/>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8"/>
            <p:cNvSpPr/>
            <p:nvPr/>
          </p:nvSpPr>
          <p:spPr>
            <a:xfrm>
              <a:off x="2137299" y="1006107"/>
              <a:ext cx="22700" cy="8190"/>
            </a:xfrm>
            <a:custGeom>
              <a:rect b="b" l="l" r="r" t="t"/>
              <a:pathLst>
                <a:path extrusionOk="0" h="272" w="636">
                  <a:moveTo>
                    <a:pt x="2" y="272"/>
                  </a:moveTo>
                  <a:lnTo>
                    <a:pt x="386" y="272"/>
                  </a:lnTo>
                  <a:cubicBezTo>
                    <a:pt x="399" y="156"/>
                    <a:pt x="635" y="146"/>
                    <a:pt x="581" y="0"/>
                  </a:cubicBezTo>
                  <a:lnTo>
                    <a:pt x="1" y="0"/>
                  </a:lnTo>
                  <a:cubicBezTo>
                    <a:pt x="2" y="92"/>
                    <a:pt x="2" y="182"/>
                    <a:pt x="2"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8"/>
            <p:cNvSpPr/>
            <p:nvPr/>
          </p:nvSpPr>
          <p:spPr>
            <a:xfrm>
              <a:off x="8748427" y="1008094"/>
              <a:ext cx="14063" cy="4246"/>
            </a:xfrm>
            <a:custGeom>
              <a:rect b="b" l="l" r="r" t="t"/>
              <a:pathLst>
                <a:path extrusionOk="0" h="141" w="394">
                  <a:moveTo>
                    <a:pt x="102" y="116"/>
                  </a:moveTo>
                  <a:cubicBezTo>
                    <a:pt x="156" y="141"/>
                    <a:pt x="393" y="73"/>
                    <a:pt x="294" y="24"/>
                  </a:cubicBezTo>
                  <a:cubicBezTo>
                    <a:pt x="240" y="1"/>
                    <a:pt x="0" y="69"/>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8"/>
            <p:cNvSpPr/>
            <p:nvPr/>
          </p:nvSpPr>
          <p:spPr>
            <a:xfrm>
              <a:off x="6880209" y="999151"/>
              <a:ext cx="20273" cy="13550"/>
            </a:xfrm>
            <a:custGeom>
              <a:rect b="b" l="l" r="r" t="t"/>
              <a:pathLst>
                <a:path extrusionOk="0" h="450" w="568">
                  <a:moveTo>
                    <a:pt x="375" y="413"/>
                  </a:moveTo>
                  <a:cubicBezTo>
                    <a:pt x="386" y="358"/>
                    <a:pt x="404" y="306"/>
                    <a:pt x="567" y="321"/>
                  </a:cubicBezTo>
                  <a:lnTo>
                    <a:pt x="567" y="139"/>
                  </a:lnTo>
                  <a:cubicBezTo>
                    <a:pt x="92" y="0"/>
                    <a:pt x="1" y="449"/>
                    <a:pt x="375"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8"/>
            <p:cNvSpPr/>
            <p:nvPr/>
          </p:nvSpPr>
          <p:spPr>
            <a:xfrm>
              <a:off x="6081319" y="1005986"/>
              <a:ext cx="23985" cy="6052"/>
            </a:xfrm>
            <a:custGeom>
              <a:rect b="b" l="l" r="r" t="t"/>
              <a:pathLst>
                <a:path extrusionOk="0" h="201" w="672">
                  <a:moveTo>
                    <a:pt x="582" y="6"/>
                  </a:moveTo>
                  <a:cubicBezTo>
                    <a:pt x="250" y="0"/>
                    <a:pt x="84" y="76"/>
                    <a:pt x="1" y="187"/>
                  </a:cubicBezTo>
                  <a:cubicBezTo>
                    <a:pt x="306" y="178"/>
                    <a:pt x="672" y="200"/>
                    <a:pt x="582"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8"/>
            <p:cNvSpPr/>
            <p:nvPr/>
          </p:nvSpPr>
          <p:spPr>
            <a:xfrm>
              <a:off x="7809090" y="997917"/>
              <a:ext cx="33551" cy="17283"/>
            </a:xfrm>
            <a:custGeom>
              <a:rect b="b" l="l" r="r" t="t"/>
              <a:pathLst>
                <a:path extrusionOk="0" h="574" w="940">
                  <a:moveTo>
                    <a:pt x="0" y="91"/>
                  </a:moveTo>
                  <a:lnTo>
                    <a:pt x="0" y="274"/>
                  </a:lnTo>
                  <a:cubicBezTo>
                    <a:pt x="354" y="574"/>
                    <a:pt x="940" y="1"/>
                    <a:pt x="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8"/>
            <p:cNvSpPr/>
            <p:nvPr/>
          </p:nvSpPr>
          <p:spPr>
            <a:xfrm>
              <a:off x="6497700" y="1005384"/>
              <a:ext cx="14027" cy="4246"/>
            </a:xfrm>
            <a:custGeom>
              <a:rect b="b" l="l" r="r" t="t"/>
              <a:pathLst>
                <a:path extrusionOk="0" h="141" w="393">
                  <a:moveTo>
                    <a:pt x="293" y="26"/>
                  </a:moveTo>
                  <a:cubicBezTo>
                    <a:pt x="240" y="1"/>
                    <a:pt x="1" y="70"/>
                    <a:pt x="101" y="117"/>
                  </a:cubicBezTo>
                  <a:cubicBezTo>
                    <a:pt x="153" y="140"/>
                    <a:pt x="392" y="71"/>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8"/>
            <p:cNvSpPr/>
            <p:nvPr/>
          </p:nvSpPr>
          <p:spPr>
            <a:xfrm>
              <a:off x="4315893" y="986867"/>
              <a:ext cx="37870" cy="26858"/>
            </a:xfrm>
            <a:custGeom>
              <a:rect b="b" l="l" r="r" t="t"/>
              <a:pathLst>
                <a:path extrusionOk="0" h="892" w="1061">
                  <a:moveTo>
                    <a:pt x="1061" y="549"/>
                  </a:moveTo>
                  <a:lnTo>
                    <a:pt x="1061" y="368"/>
                  </a:lnTo>
                  <a:cubicBezTo>
                    <a:pt x="280" y="1"/>
                    <a:pt x="1" y="891"/>
                    <a:pt x="1061"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8"/>
            <p:cNvSpPr/>
            <p:nvPr/>
          </p:nvSpPr>
          <p:spPr>
            <a:xfrm>
              <a:off x="9025396" y="995177"/>
              <a:ext cx="22629" cy="8250"/>
            </a:xfrm>
            <a:custGeom>
              <a:rect b="b" l="l" r="r" t="t"/>
              <a:pathLst>
                <a:path extrusionOk="0" h="274" w="634">
                  <a:moveTo>
                    <a:pt x="634" y="0"/>
                  </a:moveTo>
                  <a:lnTo>
                    <a:pt x="248" y="0"/>
                  </a:lnTo>
                  <a:cubicBezTo>
                    <a:pt x="235" y="117"/>
                    <a:pt x="0" y="126"/>
                    <a:pt x="54" y="273"/>
                  </a:cubicBezTo>
                  <a:lnTo>
                    <a:pt x="634"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8"/>
            <p:cNvSpPr/>
            <p:nvPr/>
          </p:nvSpPr>
          <p:spPr>
            <a:xfrm>
              <a:off x="17418" y="997526"/>
              <a:ext cx="6889" cy="6203"/>
            </a:xfrm>
            <a:custGeom>
              <a:rect b="b" l="l" r="r" t="t"/>
              <a:pathLst>
                <a:path extrusionOk="0" h="206" w="193">
                  <a:moveTo>
                    <a:pt x="193" y="104"/>
                  </a:moveTo>
                  <a:cubicBezTo>
                    <a:pt x="193" y="53"/>
                    <a:pt x="39" y="1"/>
                    <a:pt x="1" y="104"/>
                  </a:cubicBezTo>
                  <a:cubicBezTo>
                    <a:pt x="1" y="155"/>
                    <a:pt x="156" y="206"/>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
            <p:cNvSpPr/>
            <p:nvPr/>
          </p:nvSpPr>
          <p:spPr>
            <a:xfrm>
              <a:off x="8669441" y="994816"/>
              <a:ext cx="6924" cy="6233"/>
            </a:xfrm>
            <a:custGeom>
              <a:rect b="b" l="l" r="r" t="t"/>
              <a:pathLst>
                <a:path extrusionOk="0" h="207" w="194">
                  <a:moveTo>
                    <a:pt x="191" y="104"/>
                  </a:moveTo>
                  <a:cubicBezTo>
                    <a:pt x="194" y="53"/>
                    <a:pt x="37" y="1"/>
                    <a:pt x="1" y="104"/>
                  </a:cubicBezTo>
                  <a:cubicBezTo>
                    <a:pt x="1" y="155"/>
                    <a:pt x="157" y="207"/>
                    <a:pt x="191"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
            <p:cNvSpPr/>
            <p:nvPr/>
          </p:nvSpPr>
          <p:spPr>
            <a:xfrm>
              <a:off x="8318769" y="986958"/>
              <a:ext cx="39547" cy="16771"/>
            </a:xfrm>
            <a:custGeom>
              <a:rect b="b" l="l" r="r" t="t"/>
              <a:pathLst>
                <a:path extrusionOk="0" h="557" w="1108">
                  <a:moveTo>
                    <a:pt x="955" y="455"/>
                  </a:moveTo>
                  <a:cubicBezTo>
                    <a:pt x="1107" y="143"/>
                    <a:pt x="774" y="57"/>
                    <a:pt x="375" y="1"/>
                  </a:cubicBezTo>
                  <a:cubicBezTo>
                    <a:pt x="0" y="175"/>
                    <a:pt x="173" y="557"/>
                    <a:pt x="955"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8"/>
            <p:cNvSpPr/>
            <p:nvPr/>
          </p:nvSpPr>
          <p:spPr>
            <a:xfrm>
              <a:off x="5664759" y="997164"/>
              <a:ext cx="14063" cy="4276"/>
            </a:xfrm>
            <a:custGeom>
              <a:rect b="b" l="l" r="r" t="t"/>
              <a:pathLst>
                <a:path extrusionOk="0" h="142" w="394">
                  <a:moveTo>
                    <a:pt x="295" y="26"/>
                  </a:moveTo>
                  <a:cubicBezTo>
                    <a:pt x="244" y="1"/>
                    <a:pt x="1" y="70"/>
                    <a:pt x="103" y="116"/>
                  </a:cubicBezTo>
                  <a:cubicBezTo>
                    <a:pt x="158" y="142"/>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8"/>
            <p:cNvSpPr/>
            <p:nvPr/>
          </p:nvSpPr>
          <p:spPr>
            <a:xfrm>
              <a:off x="695313" y="997164"/>
              <a:ext cx="13956" cy="4276"/>
            </a:xfrm>
            <a:custGeom>
              <a:rect b="b" l="l" r="r" t="t"/>
              <a:pathLst>
                <a:path extrusionOk="0" h="142" w="391">
                  <a:moveTo>
                    <a:pt x="293" y="26"/>
                  </a:moveTo>
                  <a:cubicBezTo>
                    <a:pt x="238" y="1"/>
                    <a:pt x="1" y="70"/>
                    <a:pt x="97" y="116"/>
                  </a:cubicBezTo>
                  <a:cubicBezTo>
                    <a:pt x="153" y="142"/>
                    <a:pt x="391"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
            <p:cNvSpPr/>
            <p:nvPr/>
          </p:nvSpPr>
          <p:spPr>
            <a:xfrm>
              <a:off x="8745108" y="995177"/>
              <a:ext cx="13813" cy="2740"/>
            </a:xfrm>
            <a:custGeom>
              <a:rect b="b" l="l" r="r" t="t"/>
              <a:pathLst>
                <a:path extrusionOk="0" h="91" w="387">
                  <a:moveTo>
                    <a:pt x="387" y="0"/>
                  </a:moveTo>
                  <a:cubicBezTo>
                    <a:pt x="237" y="21"/>
                    <a:pt x="7" y="2"/>
                    <a:pt x="1" y="90"/>
                  </a:cubicBezTo>
                  <a:cubicBezTo>
                    <a:pt x="151" y="71"/>
                    <a:pt x="382"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
            <p:cNvSpPr/>
            <p:nvPr/>
          </p:nvSpPr>
          <p:spPr>
            <a:xfrm>
              <a:off x="6404865" y="973409"/>
              <a:ext cx="52754" cy="24540"/>
            </a:xfrm>
            <a:custGeom>
              <a:rect b="b" l="l" r="r" t="t"/>
              <a:pathLst>
                <a:path extrusionOk="0" h="815" w="1478">
                  <a:moveTo>
                    <a:pt x="0" y="815"/>
                  </a:moveTo>
                  <a:cubicBezTo>
                    <a:pt x="1478" y="680"/>
                    <a:pt x="33" y="0"/>
                    <a:pt x="0" y="8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
            <p:cNvSpPr/>
            <p:nvPr/>
          </p:nvSpPr>
          <p:spPr>
            <a:xfrm>
              <a:off x="674576" y="994424"/>
              <a:ext cx="14063" cy="4306"/>
            </a:xfrm>
            <a:custGeom>
              <a:rect b="b" l="l" r="r" t="t"/>
              <a:pathLst>
                <a:path extrusionOk="0" h="143" w="394">
                  <a:moveTo>
                    <a:pt x="292" y="25"/>
                  </a:moveTo>
                  <a:cubicBezTo>
                    <a:pt x="242" y="1"/>
                    <a:pt x="1" y="70"/>
                    <a:pt x="100" y="115"/>
                  </a:cubicBezTo>
                  <a:cubicBezTo>
                    <a:pt x="156" y="143"/>
                    <a:pt x="394"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8"/>
            <p:cNvSpPr/>
            <p:nvPr/>
          </p:nvSpPr>
          <p:spPr>
            <a:xfrm>
              <a:off x="3218012" y="986656"/>
              <a:ext cx="7031" cy="6203"/>
            </a:xfrm>
            <a:custGeom>
              <a:rect b="b" l="l" r="r" t="t"/>
              <a:pathLst>
                <a:path extrusionOk="0" h="206" w="197">
                  <a:moveTo>
                    <a:pt x="194" y="101"/>
                  </a:moveTo>
                  <a:cubicBezTo>
                    <a:pt x="196" y="52"/>
                    <a:pt x="38" y="0"/>
                    <a:pt x="1" y="101"/>
                  </a:cubicBezTo>
                  <a:cubicBezTo>
                    <a:pt x="1" y="153"/>
                    <a:pt x="160" y="205"/>
                    <a:pt x="194"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8"/>
            <p:cNvSpPr/>
            <p:nvPr/>
          </p:nvSpPr>
          <p:spPr>
            <a:xfrm>
              <a:off x="6962443" y="981538"/>
              <a:ext cx="22522" cy="8160"/>
            </a:xfrm>
            <a:custGeom>
              <a:rect b="b" l="l" r="r" t="t"/>
              <a:pathLst>
                <a:path extrusionOk="0" h="271" w="631">
                  <a:moveTo>
                    <a:pt x="577" y="0"/>
                  </a:moveTo>
                  <a:lnTo>
                    <a:pt x="0" y="0"/>
                  </a:lnTo>
                  <a:lnTo>
                    <a:pt x="0" y="271"/>
                  </a:lnTo>
                  <a:lnTo>
                    <a:pt x="384" y="271"/>
                  </a:lnTo>
                  <a:cubicBezTo>
                    <a:pt x="396" y="157"/>
                    <a:pt x="631" y="147"/>
                    <a:pt x="5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8"/>
            <p:cNvSpPr/>
            <p:nvPr/>
          </p:nvSpPr>
          <p:spPr>
            <a:xfrm>
              <a:off x="6645821" y="981448"/>
              <a:ext cx="20666" cy="8220"/>
            </a:xfrm>
            <a:custGeom>
              <a:rect b="b" l="l" r="r" t="t"/>
              <a:pathLst>
                <a:path extrusionOk="0" h="273" w="579">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8"/>
            <p:cNvSpPr/>
            <p:nvPr/>
          </p:nvSpPr>
          <p:spPr>
            <a:xfrm>
              <a:off x="3613656" y="986175"/>
              <a:ext cx="14099" cy="4306"/>
            </a:xfrm>
            <a:custGeom>
              <a:rect b="b" l="l" r="r" t="t"/>
              <a:pathLst>
                <a:path extrusionOk="0" h="143" w="395">
                  <a:moveTo>
                    <a:pt x="292" y="27"/>
                  </a:moveTo>
                  <a:cubicBezTo>
                    <a:pt x="238" y="0"/>
                    <a:pt x="0" y="71"/>
                    <a:pt x="102" y="117"/>
                  </a:cubicBezTo>
                  <a:cubicBezTo>
                    <a:pt x="153" y="143"/>
                    <a:pt x="395" y="75"/>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8"/>
            <p:cNvSpPr/>
            <p:nvPr/>
          </p:nvSpPr>
          <p:spPr>
            <a:xfrm>
              <a:off x="2213180" y="983886"/>
              <a:ext cx="6853" cy="6203"/>
            </a:xfrm>
            <a:custGeom>
              <a:rect b="b" l="l" r="r" t="t"/>
              <a:pathLst>
                <a:path extrusionOk="0" h="206" w="192">
                  <a:moveTo>
                    <a:pt x="191" y="103"/>
                  </a:moveTo>
                  <a:cubicBezTo>
                    <a:pt x="192" y="53"/>
                    <a:pt x="35" y="1"/>
                    <a:pt x="0" y="103"/>
                  </a:cubicBezTo>
                  <a:cubicBezTo>
                    <a:pt x="0" y="153"/>
                    <a:pt x="154" y="206"/>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
            <p:cNvSpPr/>
            <p:nvPr/>
          </p:nvSpPr>
          <p:spPr>
            <a:xfrm>
              <a:off x="8115218" y="983495"/>
              <a:ext cx="14063" cy="4276"/>
            </a:xfrm>
            <a:custGeom>
              <a:rect b="b" l="l" r="r" t="t"/>
              <a:pathLst>
                <a:path extrusionOk="0" h="142" w="394">
                  <a:moveTo>
                    <a:pt x="294" y="24"/>
                  </a:moveTo>
                  <a:cubicBezTo>
                    <a:pt x="242" y="1"/>
                    <a:pt x="0" y="69"/>
                    <a:pt x="101" y="116"/>
                  </a:cubicBezTo>
                  <a:cubicBezTo>
                    <a:pt x="156" y="142"/>
                    <a:pt x="393"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8"/>
            <p:cNvSpPr/>
            <p:nvPr/>
          </p:nvSpPr>
          <p:spPr>
            <a:xfrm>
              <a:off x="275363" y="983495"/>
              <a:ext cx="13991" cy="4276"/>
            </a:xfrm>
            <a:custGeom>
              <a:rect b="b" l="l" r="r" t="t"/>
              <a:pathLst>
                <a:path extrusionOk="0" h="142" w="392">
                  <a:moveTo>
                    <a:pt x="294" y="24"/>
                  </a:moveTo>
                  <a:cubicBezTo>
                    <a:pt x="240" y="1"/>
                    <a:pt x="0" y="69"/>
                    <a:pt x="99" y="116"/>
                  </a:cubicBezTo>
                  <a:cubicBezTo>
                    <a:pt x="154" y="142"/>
                    <a:pt x="392"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8"/>
            <p:cNvSpPr/>
            <p:nvPr/>
          </p:nvSpPr>
          <p:spPr>
            <a:xfrm>
              <a:off x="6800509" y="980725"/>
              <a:ext cx="14063" cy="4306"/>
            </a:xfrm>
            <a:custGeom>
              <a:rect b="b" l="l" r="r" t="t"/>
              <a:pathLst>
                <a:path extrusionOk="0" h="143" w="394">
                  <a:moveTo>
                    <a:pt x="295" y="27"/>
                  </a:moveTo>
                  <a:cubicBezTo>
                    <a:pt x="240" y="0"/>
                    <a:pt x="0" y="71"/>
                    <a:pt x="102" y="119"/>
                  </a:cubicBezTo>
                  <a:cubicBezTo>
                    <a:pt x="154" y="142"/>
                    <a:pt x="393" y="74"/>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8"/>
            <p:cNvSpPr/>
            <p:nvPr/>
          </p:nvSpPr>
          <p:spPr>
            <a:xfrm>
              <a:off x="6539352" y="975667"/>
              <a:ext cx="23843" cy="5902"/>
            </a:xfrm>
            <a:custGeom>
              <a:rect b="b" l="l" r="r" t="t"/>
              <a:pathLst>
                <a:path extrusionOk="0" h="196" w="668">
                  <a:moveTo>
                    <a:pt x="476" y="195"/>
                  </a:moveTo>
                  <a:cubicBezTo>
                    <a:pt x="476" y="103"/>
                    <a:pt x="632" y="87"/>
                    <a:pt x="668" y="14"/>
                  </a:cubicBezTo>
                  <a:cubicBezTo>
                    <a:pt x="368" y="22"/>
                    <a:pt x="1" y="1"/>
                    <a:pt x="91"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
            <p:cNvSpPr/>
            <p:nvPr/>
          </p:nvSpPr>
          <p:spPr>
            <a:xfrm>
              <a:off x="6026211" y="972897"/>
              <a:ext cx="7139" cy="6263"/>
            </a:xfrm>
            <a:custGeom>
              <a:rect b="b" l="l" r="r" t="t"/>
              <a:pathLst>
                <a:path extrusionOk="0" h="208" w="200">
                  <a:moveTo>
                    <a:pt x="197" y="105"/>
                  </a:moveTo>
                  <a:cubicBezTo>
                    <a:pt x="199" y="54"/>
                    <a:pt x="40" y="0"/>
                    <a:pt x="5" y="105"/>
                  </a:cubicBezTo>
                  <a:cubicBezTo>
                    <a:pt x="1" y="157"/>
                    <a:pt x="157" y="208"/>
                    <a:pt x="197"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
            <p:cNvSpPr/>
            <p:nvPr/>
          </p:nvSpPr>
          <p:spPr>
            <a:xfrm>
              <a:off x="5523884" y="970578"/>
              <a:ext cx="13777" cy="5480"/>
            </a:xfrm>
            <a:custGeom>
              <a:rect b="b" l="l" r="r" t="t"/>
              <a:pathLst>
                <a:path extrusionOk="0" h="182" w="386">
                  <a:moveTo>
                    <a:pt x="386" y="0"/>
                  </a:moveTo>
                  <a:lnTo>
                    <a:pt x="1" y="0"/>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8"/>
            <p:cNvSpPr/>
            <p:nvPr/>
          </p:nvSpPr>
          <p:spPr>
            <a:xfrm>
              <a:off x="2133837" y="972536"/>
              <a:ext cx="13991" cy="4246"/>
            </a:xfrm>
            <a:custGeom>
              <a:rect b="b" l="l" r="r" t="t"/>
              <a:pathLst>
                <a:path extrusionOk="0" h="141" w="392">
                  <a:moveTo>
                    <a:pt x="99" y="117"/>
                  </a:moveTo>
                  <a:cubicBezTo>
                    <a:pt x="154" y="140"/>
                    <a:pt x="392" y="72"/>
                    <a:pt x="292" y="24"/>
                  </a:cubicBezTo>
                  <a:cubicBezTo>
                    <a:pt x="240" y="1"/>
                    <a:pt x="0" y="71"/>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8"/>
            <p:cNvSpPr/>
            <p:nvPr/>
          </p:nvSpPr>
          <p:spPr>
            <a:xfrm>
              <a:off x="560255" y="967869"/>
              <a:ext cx="21594" cy="6383"/>
            </a:xfrm>
            <a:custGeom>
              <a:rect b="b" l="l" r="r" t="t"/>
              <a:pathLst>
                <a:path extrusionOk="0" h="212" w="605">
                  <a:moveTo>
                    <a:pt x="605" y="182"/>
                  </a:moveTo>
                  <a:lnTo>
                    <a:pt x="605" y="0"/>
                  </a:lnTo>
                  <a:lnTo>
                    <a:pt x="25" y="0"/>
                  </a:lnTo>
                  <a:cubicBezTo>
                    <a:pt x="0" y="162"/>
                    <a:pt x="217" y="212"/>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8"/>
            <p:cNvSpPr/>
            <p:nvPr/>
          </p:nvSpPr>
          <p:spPr>
            <a:xfrm>
              <a:off x="5224358" y="964346"/>
              <a:ext cx="13956" cy="4276"/>
            </a:xfrm>
            <a:custGeom>
              <a:rect b="b" l="l" r="r" t="t"/>
              <a:pathLst>
                <a:path extrusionOk="0" h="142" w="391">
                  <a:moveTo>
                    <a:pt x="292" y="26"/>
                  </a:moveTo>
                  <a:cubicBezTo>
                    <a:pt x="238" y="1"/>
                    <a:pt x="1" y="70"/>
                    <a:pt x="100" y="117"/>
                  </a:cubicBezTo>
                  <a:cubicBezTo>
                    <a:pt x="152" y="142"/>
                    <a:pt x="391" y="71"/>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
            <p:cNvSpPr/>
            <p:nvPr/>
          </p:nvSpPr>
          <p:spPr>
            <a:xfrm>
              <a:off x="1976293" y="959800"/>
              <a:ext cx="34158" cy="8822"/>
            </a:xfrm>
            <a:custGeom>
              <a:rect b="b" l="l" r="r" t="t"/>
              <a:pathLst>
                <a:path extrusionOk="0" h="293" w="957">
                  <a:moveTo>
                    <a:pt x="78" y="177"/>
                  </a:moveTo>
                  <a:cubicBezTo>
                    <a:pt x="323" y="182"/>
                    <a:pt x="347" y="293"/>
                    <a:pt x="659" y="268"/>
                  </a:cubicBezTo>
                  <a:cubicBezTo>
                    <a:pt x="956" y="45"/>
                    <a:pt x="1" y="1"/>
                    <a:pt x="78"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8"/>
            <p:cNvSpPr/>
            <p:nvPr/>
          </p:nvSpPr>
          <p:spPr>
            <a:xfrm>
              <a:off x="4673704" y="961606"/>
              <a:ext cx="13991" cy="4276"/>
            </a:xfrm>
            <a:custGeom>
              <a:rect b="b" l="l" r="r" t="t"/>
              <a:pathLst>
                <a:path extrusionOk="0" h="142" w="392">
                  <a:moveTo>
                    <a:pt x="99" y="117"/>
                  </a:moveTo>
                  <a:cubicBezTo>
                    <a:pt x="154" y="142"/>
                    <a:pt x="391" y="72"/>
                    <a:pt x="292" y="25"/>
                  </a:cubicBezTo>
                  <a:cubicBezTo>
                    <a:pt x="240" y="1"/>
                    <a:pt x="1"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8"/>
            <p:cNvSpPr/>
            <p:nvPr/>
          </p:nvSpPr>
          <p:spPr>
            <a:xfrm>
              <a:off x="4050953" y="959047"/>
              <a:ext cx="13777" cy="6805"/>
            </a:xfrm>
            <a:custGeom>
              <a:rect b="b" l="l" r="r" t="t"/>
              <a:pathLst>
                <a:path extrusionOk="0" h="226" w="386">
                  <a:moveTo>
                    <a:pt x="385" y="110"/>
                  </a:moveTo>
                  <a:cubicBezTo>
                    <a:pt x="345" y="1"/>
                    <a:pt x="171" y="56"/>
                    <a:pt x="0" y="110"/>
                  </a:cubicBezTo>
                  <a:cubicBezTo>
                    <a:pt x="0" y="202"/>
                    <a:pt x="336" y="225"/>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
            <p:cNvSpPr/>
            <p:nvPr/>
          </p:nvSpPr>
          <p:spPr>
            <a:xfrm>
              <a:off x="1228799" y="959649"/>
              <a:ext cx="13777" cy="2740"/>
            </a:xfrm>
            <a:custGeom>
              <a:rect b="b" l="l" r="r" t="t"/>
              <a:pathLst>
                <a:path extrusionOk="0" h="91" w="386">
                  <a:moveTo>
                    <a:pt x="386" y="0"/>
                  </a:moveTo>
                  <a:cubicBezTo>
                    <a:pt x="236" y="20"/>
                    <a:pt x="6" y="3"/>
                    <a:pt x="1" y="90"/>
                  </a:cubicBezTo>
                  <a:cubicBezTo>
                    <a:pt x="151" y="71"/>
                    <a:pt x="381" y="89"/>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8"/>
            <p:cNvSpPr/>
            <p:nvPr/>
          </p:nvSpPr>
          <p:spPr>
            <a:xfrm>
              <a:off x="707377" y="951460"/>
              <a:ext cx="27162" cy="10930"/>
            </a:xfrm>
            <a:custGeom>
              <a:rect b="b" l="l" r="r" t="t"/>
              <a:pathLst>
                <a:path extrusionOk="0" h="363" w="761">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8"/>
            <p:cNvSpPr/>
            <p:nvPr/>
          </p:nvSpPr>
          <p:spPr>
            <a:xfrm>
              <a:off x="4456947" y="953477"/>
              <a:ext cx="13849" cy="7467"/>
            </a:xfrm>
            <a:custGeom>
              <a:rect b="b" l="l" r="r" t="t"/>
              <a:pathLst>
                <a:path extrusionOk="0" h="248" w="388">
                  <a:moveTo>
                    <a:pt x="388" y="114"/>
                  </a:moveTo>
                  <a:cubicBezTo>
                    <a:pt x="385" y="21"/>
                    <a:pt x="48" y="0"/>
                    <a:pt x="0" y="114"/>
                  </a:cubicBezTo>
                  <a:cubicBezTo>
                    <a:pt x="219" y="105"/>
                    <a:pt x="303" y="247"/>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8"/>
            <p:cNvSpPr/>
            <p:nvPr/>
          </p:nvSpPr>
          <p:spPr>
            <a:xfrm>
              <a:off x="819806" y="948690"/>
              <a:ext cx="25556" cy="10990"/>
            </a:xfrm>
            <a:custGeom>
              <a:rect b="b" l="l" r="r" t="t"/>
              <a:pathLst>
                <a:path extrusionOk="0" h="365" w="716">
                  <a:moveTo>
                    <a:pt x="83" y="364"/>
                  </a:moveTo>
                  <a:lnTo>
                    <a:pt x="660" y="364"/>
                  </a:lnTo>
                  <a:cubicBezTo>
                    <a:pt x="716" y="158"/>
                    <a:pt x="614" y="22"/>
                    <a:pt x="274" y="0"/>
                  </a:cubicBezTo>
                  <a:cubicBezTo>
                    <a:pt x="214" y="123"/>
                    <a:pt x="0" y="174"/>
                    <a:pt x="83"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8"/>
            <p:cNvSpPr/>
            <p:nvPr/>
          </p:nvSpPr>
          <p:spPr>
            <a:xfrm>
              <a:off x="4564915" y="943601"/>
              <a:ext cx="36621" cy="17976"/>
            </a:xfrm>
            <a:custGeom>
              <a:rect b="b" l="l" r="r" t="t"/>
              <a:pathLst>
                <a:path extrusionOk="0" h="597" w="1026">
                  <a:moveTo>
                    <a:pt x="1026" y="169"/>
                  </a:moveTo>
                  <a:cubicBezTo>
                    <a:pt x="411" y="225"/>
                    <a:pt x="429" y="1"/>
                    <a:pt x="64" y="169"/>
                  </a:cubicBezTo>
                  <a:cubicBezTo>
                    <a:pt x="1" y="596"/>
                    <a:pt x="954" y="413"/>
                    <a:pt x="1026" y="16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
            <p:cNvSpPr/>
            <p:nvPr/>
          </p:nvSpPr>
          <p:spPr>
            <a:xfrm>
              <a:off x="1159949" y="951068"/>
              <a:ext cx="7031" cy="6263"/>
            </a:xfrm>
            <a:custGeom>
              <a:rect b="b" l="l" r="r" t="t"/>
              <a:pathLst>
                <a:path extrusionOk="0" h="208" w="197">
                  <a:moveTo>
                    <a:pt x="194" y="103"/>
                  </a:moveTo>
                  <a:cubicBezTo>
                    <a:pt x="196" y="52"/>
                    <a:pt x="38" y="1"/>
                    <a:pt x="1" y="103"/>
                  </a:cubicBezTo>
                  <a:cubicBezTo>
                    <a:pt x="1" y="154"/>
                    <a:pt x="160" y="207"/>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8"/>
            <p:cNvSpPr/>
            <p:nvPr/>
          </p:nvSpPr>
          <p:spPr>
            <a:xfrm>
              <a:off x="5771549" y="946010"/>
              <a:ext cx="20737" cy="8190"/>
            </a:xfrm>
            <a:custGeom>
              <a:rect b="b" l="l" r="r" t="t"/>
              <a:pathLst>
                <a:path extrusionOk="0" h="272" w="581">
                  <a:moveTo>
                    <a:pt x="580" y="0"/>
                  </a:moveTo>
                  <a:lnTo>
                    <a:pt x="1" y="0"/>
                  </a:lnTo>
                  <a:lnTo>
                    <a:pt x="1" y="272"/>
                  </a:lnTo>
                  <a:lnTo>
                    <a:pt x="580" y="27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8"/>
            <p:cNvSpPr/>
            <p:nvPr/>
          </p:nvSpPr>
          <p:spPr>
            <a:xfrm>
              <a:off x="4662532" y="945980"/>
              <a:ext cx="14705" cy="9485"/>
            </a:xfrm>
            <a:custGeom>
              <a:rect b="b" l="l" r="r" t="t"/>
              <a:pathLst>
                <a:path extrusionOk="0" h="315" w="412">
                  <a:moveTo>
                    <a:pt x="412" y="272"/>
                  </a:moveTo>
                  <a:lnTo>
                    <a:pt x="412" y="89"/>
                  </a:lnTo>
                  <a:cubicBezTo>
                    <a:pt x="219" y="89"/>
                    <a:pt x="183" y="16"/>
                    <a:pt x="25" y="0"/>
                  </a:cubicBezTo>
                  <a:cubicBezTo>
                    <a:pt x="45" y="144"/>
                    <a:pt x="1" y="315"/>
                    <a:pt x="412"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8"/>
            <p:cNvSpPr/>
            <p:nvPr/>
          </p:nvSpPr>
          <p:spPr>
            <a:xfrm>
              <a:off x="805351" y="947967"/>
              <a:ext cx="14027" cy="4246"/>
            </a:xfrm>
            <a:custGeom>
              <a:rect b="b" l="l" r="r" t="t"/>
              <a:pathLst>
                <a:path extrusionOk="0" h="141" w="393">
                  <a:moveTo>
                    <a:pt x="294" y="24"/>
                  </a:moveTo>
                  <a:cubicBezTo>
                    <a:pt x="241" y="1"/>
                    <a:pt x="1" y="69"/>
                    <a:pt x="99" y="117"/>
                  </a:cubicBezTo>
                  <a:cubicBezTo>
                    <a:pt x="156" y="140"/>
                    <a:pt x="392"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
            <p:cNvSpPr/>
            <p:nvPr/>
          </p:nvSpPr>
          <p:spPr>
            <a:xfrm>
              <a:off x="8779551" y="942668"/>
              <a:ext cx="13849" cy="6745"/>
            </a:xfrm>
            <a:custGeom>
              <a:rect b="b" l="l" r="r" t="t"/>
              <a:pathLst>
                <a:path extrusionOk="0" h="224" w="388">
                  <a:moveTo>
                    <a:pt x="388" y="111"/>
                  </a:moveTo>
                  <a:cubicBezTo>
                    <a:pt x="346" y="0"/>
                    <a:pt x="171" y="55"/>
                    <a:pt x="0" y="111"/>
                  </a:cubicBezTo>
                  <a:cubicBezTo>
                    <a:pt x="4" y="200"/>
                    <a:pt x="336" y="224"/>
                    <a:pt x="388"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
            <p:cNvSpPr/>
            <p:nvPr/>
          </p:nvSpPr>
          <p:spPr>
            <a:xfrm>
              <a:off x="8996236" y="939747"/>
              <a:ext cx="14063" cy="4276"/>
            </a:xfrm>
            <a:custGeom>
              <a:rect b="b" l="l" r="r" t="t"/>
              <a:pathLst>
                <a:path extrusionOk="0" h="142" w="394">
                  <a:moveTo>
                    <a:pt x="294" y="26"/>
                  </a:moveTo>
                  <a:cubicBezTo>
                    <a:pt x="238" y="1"/>
                    <a:pt x="0" y="69"/>
                    <a:pt x="100" y="117"/>
                  </a:cubicBezTo>
                  <a:cubicBezTo>
                    <a:pt x="152" y="142"/>
                    <a:pt x="393"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
            <p:cNvSpPr/>
            <p:nvPr/>
          </p:nvSpPr>
          <p:spPr>
            <a:xfrm>
              <a:off x="8913574" y="939747"/>
              <a:ext cx="14170" cy="4276"/>
            </a:xfrm>
            <a:custGeom>
              <a:rect b="b" l="l" r="r" t="t"/>
              <a:pathLst>
                <a:path extrusionOk="0" h="142" w="397">
                  <a:moveTo>
                    <a:pt x="296" y="26"/>
                  </a:moveTo>
                  <a:cubicBezTo>
                    <a:pt x="242" y="1"/>
                    <a:pt x="1" y="69"/>
                    <a:pt x="104" y="117"/>
                  </a:cubicBezTo>
                  <a:cubicBezTo>
                    <a:pt x="157" y="142"/>
                    <a:pt x="396" y="73"/>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8"/>
            <p:cNvSpPr/>
            <p:nvPr/>
          </p:nvSpPr>
          <p:spPr>
            <a:xfrm>
              <a:off x="8571146" y="928758"/>
              <a:ext cx="22629" cy="11773"/>
            </a:xfrm>
            <a:custGeom>
              <a:rect b="b" l="l" r="r" t="t"/>
              <a:pathLst>
                <a:path extrusionOk="0" h="391" w="634">
                  <a:moveTo>
                    <a:pt x="634" y="391"/>
                  </a:moveTo>
                  <a:lnTo>
                    <a:pt x="634" y="28"/>
                  </a:lnTo>
                  <a:cubicBezTo>
                    <a:pt x="124" y="0"/>
                    <a:pt x="0" y="154"/>
                    <a:pt x="54" y="3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8"/>
            <p:cNvSpPr/>
            <p:nvPr/>
          </p:nvSpPr>
          <p:spPr>
            <a:xfrm>
              <a:off x="1713958" y="937007"/>
              <a:ext cx="14063" cy="4276"/>
            </a:xfrm>
            <a:custGeom>
              <a:rect b="b" l="l" r="r" t="t"/>
              <a:pathLst>
                <a:path extrusionOk="0" h="142" w="394">
                  <a:moveTo>
                    <a:pt x="291" y="25"/>
                  </a:moveTo>
                  <a:cubicBezTo>
                    <a:pt x="238" y="0"/>
                    <a:pt x="0" y="70"/>
                    <a:pt x="101" y="117"/>
                  </a:cubicBezTo>
                  <a:cubicBezTo>
                    <a:pt x="152" y="141"/>
                    <a:pt x="393"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
            <p:cNvSpPr/>
            <p:nvPr/>
          </p:nvSpPr>
          <p:spPr>
            <a:xfrm>
              <a:off x="1690009" y="924091"/>
              <a:ext cx="22950" cy="13730"/>
            </a:xfrm>
            <a:custGeom>
              <a:rect b="b" l="l" r="r" t="t"/>
              <a:pathLst>
                <a:path extrusionOk="0" h="456" w="643">
                  <a:moveTo>
                    <a:pt x="0" y="91"/>
                  </a:moveTo>
                  <a:lnTo>
                    <a:pt x="0" y="456"/>
                  </a:lnTo>
                  <a:lnTo>
                    <a:pt x="580" y="456"/>
                  </a:lnTo>
                  <a:cubicBezTo>
                    <a:pt x="630" y="218"/>
                    <a:pt x="643" y="0"/>
                    <a:pt x="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
            <p:cNvSpPr/>
            <p:nvPr/>
          </p:nvSpPr>
          <p:spPr>
            <a:xfrm>
              <a:off x="8063751" y="924091"/>
              <a:ext cx="26841" cy="13068"/>
            </a:xfrm>
            <a:custGeom>
              <a:rect b="b" l="l" r="r" t="t"/>
              <a:pathLst>
                <a:path extrusionOk="0" h="434" w="752">
                  <a:moveTo>
                    <a:pt x="191" y="0"/>
                  </a:moveTo>
                  <a:cubicBezTo>
                    <a:pt x="209" y="159"/>
                    <a:pt x="150" y="283"/>
                    <a:pt x="0" y="363"/>
                  </a:cubicBezTo>
                  <a:cubicBezTo>
                    <a:pt x="658" y="433"/>
                    <a:pt x="752" y="17"/>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8"/>
            <p:cNvSpPr/>
            <p:nvPr/>
          </p:nvSpPr>
          <p:spPr>
            <a:xfrm>
              <a:off x="3851185" y="928878"/>
              <a:ext cx="13849" cy="7407"/>
            </a:xfrm>
            <a:custGeom>
              <a:rect b="b" l="l" r="r" t="t"/>
              <a:pathLst>
                <a:path extrusionOk="0" h="246" w="388">
                  <a:moveTo>
                    <a:pt x="388" y="114"/>
                  </a:moveTo>
                  <a:cubicBezTo>
                    <a:pt x="385" y="22"/>
                    <a:pt x="50" y="0"/>
                    <a:pt x="0" y="114"/>
                  </a:cubicBezTo>
                  <a:cubicBezTo>
                    <a:pt x="219" y="103"/>
                    <a:pt x="304" y="246"/>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8"/>
            <p:cNvSpPr/>
            <p:nvPr/>
          </p:nvSpPr>
          <p:spPr>
            <a:xfrm>
              <a:off x="1486672" y="931558"/>
              <a:ext cx="14206" cy="4306"/>
            </a:xfrm>
            <a:custGeom>
              <a:rect b="b" l="l" r="r" t="t"/>
              <a:pathLst>
                <a:path extrusionOk="0" h="143" w="398">
                  <a:moveTo>
                    <a:pt x="296" y="25"/>
                  </a:moveTo>
                  <a:cubicBezTo>
                    <a:pt x="242" y="0"/>
                    <a:pt x="1" y="69"/>
                    <a:pt x="104" y="115"/>
                  </a:cubicBezTo>
                  <a:cubicBezTo>
                    <a:pt x="158" y="142"/>
                    <a:pt x="398" y="72"/>
                    <a:pt x="296"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8"/>
            <p:cNvSpPr/>
            <p:nvPr/>
          </p:nvSpPr>
          <p:spPr>
            <a:xfrm>
              <a:off x="506003" y="929179"/>
              <a:ext cx="7031" cy="6293"/>
            </a:xfrm>
            <a:custGeom>
              <a:rect b="b" l="l" r="r" t="t"/>
              <a:pathLst>
                <a:path extrusionOk="0" h="209" w="197">
                  <a:moveTo>
                    <a:pt x="197" y="104"/>
                  </a:moveTo>
                  <a:cubicBezTo>
                    <a:pt x="197" y="53"/>
                    <a:pt x="37" y="1"/>
                    <a:pt x="4" y="104"/>
                  </a:cubicBezTo>
                  <a:cubicBezTo>
                    <a:pt x="1" y="155"/>
                    <a:pt x="160" y="208"/>
                    <a:pt x="197"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
            <p:cNvSpPr/>
            <p:nvPr/>
          </p:nvSpPr>
          <p:spPr>
            <a:xfrm>
              <a:off x="217006" y="925988"/>
              <a:ext cx="27626" cy="9906"/>
            </a:xfrm>
            <a:custGeom>
              <a:rect b="b" l="l" r="r" t="t"/>
              <a:pathLst>
                <a:path extrusionOk="0" h="329" w="774">
                  <a:moveTo>
                    <a:pt x="774" y="120"/>
                  </a:moveTo>
                  <a:cubicBezTo>
                    <a:pt x="514" y="2"/>
                    <a:pt x="54" y="1"/>
                    <a:pt x="1" y="210"/>
                  </a:cubicBezTo>
                  <a:cubicBezTo>
                    <a:pt x="257" y="327"/>
                    <a:pt x="719" y="329"/>
                    <a:pt x="774" y="12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8"/>
            <p:cNvSpPr/>
            <p:nvPr/>
          </p:nvSpPr>
          <p:spPr>
            <a:xfrm>
              <a:off x="4081219" y="915751"/>
              <a:ext cx="37120" cy="16560"/>
            </a:xfrm>
            <a:custGeom>
              <a:rect b="b" l="l" r="r" t="t"/>
              <a:pathLst>
                <a:path extrusionOk="0" h="550" w="1040">
                  <a:moveTo>
                    <a:pt x="887" y="550"/>
                  </a:moveTo>
                  <a:cubicBezTo>
                    <a:pt x="1040" y="0"/>
                    <a:pt x="1" y="490"/>
                    <a:pt x="887" y="55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8"/>
            <p:cNvSpPr/>
            <p:nvPr/>
          </p:nvSpPr>
          <p:spPr>
            <a:xfrm>
              <a:off x="806207" y="924272"/>
              <a:ext cx="34086" cy="8822"/>
            </a:xfrm>
            <a:custGeom>
              <a:rect b="b" l="l" r="r" t="t"/>
              <a:pathLst>
                <a:path extrusionOk="0" h="293" w="955">
                  <a:moveTo>
                    <a:pt x="75" y="177"/>
                  </a:moveTo>
                  <a:cubicBezTo>
                    <a:pt x="321" y="182"/>
                    <a:pt x="345" y="293"/>
                    <a:pt x="655" y="267"/>
                  </a:cubicBezTo>
                  <a:cubicBezTo>
                    <a:pt x="954" y="44"/>
                    <a:pt x="0" y="1"/>
                    <a:pt x="75"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
            <p:cNvSpPr/>
            <p:nvPr/>
          </p:nvSpPr>
          <p:spPr>
            <a:xfrm>
              <a:off x="6903837" y="926078"/>
              <a:ext cx="13991" cy="4276"/>
            </a:xfrm>
            <a:custGeom>
              <a:rect b="b" l="l" r="r" t="t"/>
              <a:pathLst>
                <a:path extrusionOk="0" h="142" w="392">
                  <a:moveTo>
                    <a:pt x="294" y="25"/>
                  </a:moveTo>
                  <a:cubicBezTo>
                    <a:pt x="239" y="1"/>
                    <a:pt x="0" y="70"/>
                    <a:pt x="98" y="117"/>
                  </a:cubicBezTo>
                  <a:cubicBezTo>
                    <a:pt x="153" y="142"/>
                    <a:pt x="392"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8"/>
            <p:cNvSpPr/>
            <p:nvPr/>
          </p:nvSpPr>
          <p:spPr>
            <a:xfrm>
              <a:off x="5927023" y="918641"/>
              <a:ext cx="25556" cy="10960"/>
            </a:xfrm>
            <a:custGeom>
              <a:rect b="b" l="l" r="r" t="t"/>
              <a:pathLst>
                <a:path extrusionOk="0" h="364" w="716">
                  <a:moveTo>
                    <a:pt x="662" y="364"/>
                  </a:moveTo>
                  <a:cubicBezTo>
                    <a:pt x="716" y="158"/>
                    <a:pt x="613" y="22"/>
                    <a:pt x="275" y="1"/>
                  </a:cubicBezTo>
                  <a:cubicBezTo>
                    <a:pt x="215" y="122"/>
                    <a:pt x="1" y="173"/>
                    <a:pt x="84"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8"/>
            <p:cNvSpPr/>
            <p:nvPr/>
          </p:nvSpPr>
          <p:spPr>
            <a:xfrm>
              <a:off x="2857632" y="914908"/>
              <a:ext cx="39833" cy="15838"/>
            </a:xfrm>
            <a:custGeom>
              <a:rect b="b" l="l" r="r" t="t"/>
              <a:pathLst>
                <a:path extrusionOk="0" h="526" w="1116">
                  <a:moveTo>
                    <a:pt x="650" y="305"/>
                  </a:moveTo>
                  <a:cubicBezTo>
                    <a:pt x="1116" y="1"/>
                    <a:pt x="1" y="526"/>
                    <a:pt x="650"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
            <p:cNvSpPr/>
            <p:nvPr/>
          </p:nvSpPr>
          <p:spPr>
            <a:xfrm>
              <a:off x="2122701" y="915871"/>
              <a:ext cx="14705" cy="9545"/>
            </a:xfrm>
            <a:custGeom>
              <a:rect b="b" l="l" r="r" t="t"/>
              <a:pathLst>
                <a:path extrusionOk="0" h="317" w="412">
                  <a:moveTo>
                    <a:pt x="411" y="273"/>
                  </a:moveTo>
                  <a:lnTo>
                    <a:pt x="411" y="93"/>
                  </a:lnTo>
                  <a:cubicBezTo>
                    <a:pt x="219" y="93"/>
                    <a:pt x="182" y="18"/>
                    <a:pt x="26" y="0"/>
                  </a:cubicBezTo>
                  <a:cubicBezTo>
                    <a:pt x="46" y="144"/>
                    <a:pt x="0" y="316"/>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8"/>
            <p:cNvSpPr/>
            <p:nvPr/>
          </p:nvSpPr>
          <p:spPr>
            <a:xfrm>
              <a:off x="1855155" y="921411"/>
              <a:ext cx="13884" cy="2710"/>
            </a:xfrm>
            <a:custGeom>
              <a:rect b="b" l="l" r="r" t="t"/>
              <a:pathLst>
                <a:path extrusionOk="0" h="90" w="389">
                  <a:moveTo>
                    <a:pt x="389" y="0"/>
                  </a:moveTo>
                  <a:cubicBezTo>
                    <a:pt x="238" y="20"/>
                    <a:pt x="6" y="2"/>
                    <a:pt x="1" y="89"/>
                  </a:cubicBezTo>
                  <a:cubicBezTo>
                    <a:pt x="152" y="69"/>
                    <a:pt x="382" y="86"/>
                    <a:pt x="3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8"/>
            <p:cNvSpPr/>
            <p:nvPr/>
          </p:nvSpPr>
          <p:spPr>
            <a:xfrm>
              <a:off x="3944056" y="917828"/>
              <a:ext cx="13991" cy="4306"/>
            </a:xfrm>
            <a:custGeom>
              <a:rect b="b" l="l" r="r" t="t"/>
              <a:pathLst>
                <a:path extrusionOk="0" h="143" w="392">
                  <a:moveTo>
                    <a:pt x="293" y="28"/>
                  </a:moveTo>
                  <a:cubicBezTo>
                    <a:pt x="242" y="0"/>
                    <a:pt x="1" y="70"/>
                    <a:pt x="100" y="119"/>
                  </a:cubicBezTo>
                  <a:cubicBezTo>
                    <a:pt x="155" y="143"/>
                    <a:pt x="391" y="74"/>
                    <a:pt x="293"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8"/>
            <p:cNvSpPr/>
            <p:nvPr/>
          </p:nvSpPr>
          <p:spPr>
            <a:xfrm>
              <a:off x="750350" y="917828"/>
              <a:ext cx="13956" cy="4306"/>
            </a:xfrm>
            <a:custGeom>
              <a:rect b="b" l="l" r="r" t="t"/>
              <a:pathLst>
                <a:path extrusionOk="0" h="143" w="391">
                  <a:moveTo>
                    <a:pt x="293" y="28"/>
                  </a:moveTo>
                  <a:cubicBezTo>
                    <a:pt x="239" y="0"/>
                    <a:pt x="0" y="70"/>
                    <a:pt x="99" y="119"/>
                  </a:cubicBezTo>
                  <a:cubicBezTo>
                    <a:pt x="152" y="143"/>
                    <a:pt x="390" y="74"/>
                    <a:pt x="293"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8"/>
            <p:cNvSpPr/>
            <p:nvPr/>
          </p:nvSpPr>
          <p:spPr>
            <a:xfrm>
              <a:off x="6928108" y="913162"/>
              <a:ext cx="13777" cy="5510"/>
            </a:xfrm>
            <a:custGeom>
              <a:rect b="b" l="l" r="r" t="t"/>
              <a:pathLst>
                <a:path extrusionOk="0" h="183" w="386">
                  <a:moveTo>
                    <a:pt x="386" y="0"/>
                  </a:moveTo>
                  <a:lnTo>
                    <a:pt x="0" y="0"/>
                  </a:lnTo>
                  <a:lnTo>
                    <a:pt x="0"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
            <p:cNvSpPr/>
            <p:nvPr/>
          </p:nvSpPr>
          <p:spPr>
            <a:xfrm>
              <a:off x="3101014" y="910452"/>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8"/>
            <p:cNvSpPr/>
            <p:nvPr/>
          </p:nvSpPr>
          <p:spPr>
            <a:xfrm>
              <a:off x="2031473" y="907832"/>
              <a:ext cx="34051" cy="8882"/>
            </a:xfrm>
            <a:custGeom>
              <a:rect b="b" l="l" r="r" t="t"/>
              <a:pathLst>
                <a:path extrusionOk="0" h="295" w="954">
                  <a:moveTo>
                    <a:pt x="75" y="177"/>
                  </a:moveTo>
                  <a:cubicBezTo>
                    <a:pt x="321" y="181"/>
                    <a:pt x="341" y="295"/>
                    <a:pt x="654" y="269"/>
                  </a:cubicBezTo>
                  <a:cubicBezTo>
                    <a:pt x="953" y="44"/>
                    <a:pt x="0" y="1"/>
                    <a:pt x="75"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8"/>
            <p:cNvSpPr/>
            <p:nvPr/>
          </p:nvSpPr>
          <p:spPr>
            <a:xfrm>
              <a:off x="3083739" y="909699"/>
              <a:ext cx="13956" cy="4276"/>
            </a:xfrm>
            <a:custGeom>
              <a:rect b="b" l="l" r="r" t="t"/>
              <a:pathLst>
                <a:path extrusionOk="0" h="142" w="391">
                  <a:moveTo>
                    <a:pt x="290" y="25"/>
                  </a:moveTo>
                  <a:cubicBezTo>
                    <a:pt x="237" y="0"/>
                    <a:pt x="1" y="69"/>
                    <a:pt x="98" y="115"/>
                  </a:cubicBezTo>
                  <a:cubicBezTo>
                    <a:pt x="152" y="141"/>
                    <a:pt x="391" y="71"/>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8"/>
            <p:cNvSpPr/>
            <p:nvPr/>
          </p:nvSpPr>
          <p:spPr>
            <a:xfrm>
              <a:off x="2171849" y="910452"/>
              <a:ext cx="13706" cy="2740"/>
            </a:xfrm>
            <a:custGeom>
              <a:rect b="b" l="l" r="r" t="t"/>
              <a:pathLst>
                <a:path extrusionOk="0" h="91" w="384">
                  <a:moveTo>
                    <a:pt x="384" y="0"/>
                  </a:moveTo>
                  <a:cubicBezTo>
                    <a:pt x="235" y="20"/>
                    <a:pt x="3" y="3"/>
                    <a:pt x="0" y="90"/>
                  </a:cubicBezTo>
                  <a:cubicBezTo>
                    <a:pt x="149" y="71"/>
                    <a:pt x="377" y="88"/>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8"/>
            <p:cNvSpPr/>
            <p:nvPr/>
          </p:nvSpPr>
          <p:spPr>
            <a:xfrm>
              <a:off x="2027225" y="1577536"/>
              <a:ext cx="50683" cy="16440"/>
            </a:xfrm>
            <a:custGeom>
              <a:rect b="b" l="l" r="r" t="t"/>
              <a:pathLst>
                <a:path extrusionOk="0" h="546" w="1420">
                  <a:moveTo>
                    <a:pt x="194" y="545"/>
                  </a:moveTo>
                  <a:cubicBezTo>
                    <a:pt x="1419" y="480"/>
                    <a:pt x="207" y="1"/>
                    <a:pt x="0" y="271"/>
                  </a:cubicBezTo>
                  <a:cubicBezTo>
                    <a:pt x="226" y="288"/>
                    <a:pt x="211" y="416"/>
                    <a:pt x="19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8"/>
            <p:cNvSpPr/>
            <p:nvPr/>
          </p:nvSpPr>
          <p:spPr>
            <a:xfrm>
              <a:off x="8717625" y="1287651"/>
              <a:ext cx="34479" cy="10990"/>
            </a:xfrm>
            <a:custGeom>
              <a:rect b="b" l="l" r="r" t="t"/>
              <a:pathLst>
                <a:path extrusionOk="0" h="365" w="966">
                  <a:moveTo>
                    <a:pt x="965" y="365"/>
                  </a:moveTo>
                  <a:cubicBezTo>
                    <a:pt x="897" y="123"/>
                    <a:pt x="459" y="58"/>
                    <a:pt x="0" y="1"/>
                  </a:cubicBezTo>
                  <a:cubicBezTo>
                    <a:pt x="79" y="238"/>
                    <a:pt x="601" y="264"/>
                    <a:pt x="965"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8"/>
            <p:cNvSpPr/>
            <p:nvPr/>
          </p:nvSpPr>
          <p:spPr>
            <a:xfrm>
              <a:off x="9040779" y="1060814"/>
              <a:ext cx="36799" cy="16290"/>
            </a:xfrm>
            <a:custGeom>
              <a:rect b="b" l="l" r="r" t="t"/>
              <a:pathLst>
                <a:path extrusionOk="0" h="541" w="1031">
                  <a:moveTo>
                    <a:pt x="203" y="453"/>
                  </a:moveTo>
                  <a:cubicBezTo>
                    <a:pt x="791" y="541"/>
                    <a:pt x="1030" y="8"/>
                    <a:pt x="781" y="0"/>
                  </a:cubicBezTo>
                  <a:cubicBezTo>
                    <a:pt x="609" y="160"/>
                    <a:pt x="0" y="115"/>
                    <a:pt x="203" y="4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
            <p:cNvSpPr/>
            <p:nvPr/>
          </p:nvSpPr>
          <p:spPr>
            <a:xfrm>
              <a:off x="780616" y="988403"/>
              <a:ext cx="35264" cy="10147"/>
            </a:xfrm>
            <a:custGeom>
              <a:rect b="b" l="l" r="r" t="t"/>
              <a:pathLst>
                <a:path extrusionOk="0" h="337" w="988">
                  <a:moveTo>
                    <a:pt x="409" y="317"/>
                  </a:moveTo>
                  <a:cubicBezTo>
                    <a:pt x="487" y="161"/>
                    <a:pt x="658" y="336"/>
                    <a:pt x="987" y="317"/>
                  </a:cubicBezTo>
                  <a:lnTo>
                    <a:pt x="987" y="43"/>
                  </a:lnTo>
                  <a:cubicBezTo>
                    <a:pt x="613" y="1"/>
                    <a:pt x="1" y="289"/>
                    <a:pt x="409" y="3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8"/>
            <p:cNvSpPr/>
            <p:nvPr/>
          </p:nvSpPr>
          <p:spPr>
            <a:xfrm>
              <a:off x="754097" y="924814"/>
              <a:ext cx="37656" cy="11080"/>
            </a:xfrm>
            <a:custGeom>
              <a:rect b="b" l="l" r="r" t="t"/>
              <a:pathLst>
                <a:path extrusionOk="0" h="368" w="1055">
                  <a:moveTo>
                    <a:pt x="960" y="249"/>
                  </a:moveTo>
                  <a:cubicBezTo>
                    <a:pt x="574" y="248"/>
                    <a:pt x="715" y="1"/>
                    <a:pt x="188" y="67"/>
                  </a:cubicBezTo>
                  <a:cubicBezTo>
                    <a:pt x="1" y="288"/>
                    <a:pt x="1054" y="368"/>
                    <a:pt x="960" y="2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8"/>
            <p:cNvSpPr/>
            <p:nvPr/>
          </p:nvSpPr>
          <p:spPr>
            <a:xfrm>
              <a:off x="8724086" y="2513159"/>
              <a:ext cx="13777" cy="6775"/>
            </a:xfrm>
            <a:custGeom>
              <a:rect b="b" l="l" r="r" t="t"/>
              <a:pathLst>
                <a:path extrusionOk="0" h="225" w="386">
                  <a:moveTo>
                    <a:pt x="386" y="110"/>
                  </a:moveTo>
                  <a:cubicBezTo>
                    <a:pt x="344" y="1"/>
                    <a:pt x="173" y="54"/>
                    <a:pt x="1" y="110"/>
                  </a:cubicBezTo>
                  <a:cubicBezTo>
                    <a:pt x="2" y="202"/>
                    <a:pt x="338" y="224"/>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8"/>
            <p:cNvSpPr/>
            <p:nvPr/>
          </p:nvSpPr>
          <p:spPr>
            <a:xfrm>
              <a:off x="8121679" y="2515718"/>
              <a:ext cx="14063" cy="4246"/>
            </a:xfrm>
            <a:custGeom>
              <a:rect b="b" l="l" r="r" t="t"/>
              <a:pathLst>
                <a:path extrusionOk="0" h="141" w="394">
                  <a:moveTo>
                    <a:pt x="100" y="117"/>
                  </a:moveTo>
                  <a:cubicBezTo>
                    <a:pt x="154" y="140"/>
                    <a:pt x="394" y="72"/>
                    <a:pt x="292" y="25"/>
                  </a:cubicBezTo>
                  <a:cubicBezTo>
                    <a:pt x="242" y="1"/>
                    <a:pt x="1" y="69"/>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8"/>
            <p:cNvSpPr/>
            <p:nvPr/>
          </p:nvSpPr>
          <p:spPr>
            <a:xfrm>
              <a:off x="3299282" y="2513761"/>
              <a:ext cx="21630" cy="6353"/>
            </a:xfrm>
            <a:custGeom>
              <a:rect b="b" l="l" r="r" t="t"/>
              <a:pathLst>
                <a:path extrusionOk="0" h="211" w="606">
                  <a:moveTo>
                    <a:pt x="606" y="0"/>
                  </a:moveTo>
                  <a:lnTo>
                    <a:pt x="26" y="0"/>
                  </a:lnTo>
                  <a:cubicBezTo>
                    <a:pt x="0" y="162"/>
                    <a:pt x="219" y="211"/>
                    <a:pt x="606"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8"/>
            <p:cNvSpPr/>
            <p:nvPr/>
          </p:nvSpPr>
          <p:spPr>
            <a:xfrm>
              <a:off x="168430" y="2513610"/>
              <a:ext cx="23950" cy="5962"/>
            </a:xfrm>
            <a:custGeom>
              <a:rect b="b" l="l" r="r" t="t"/>
              <a:pathLst>
                <a:path extrusionOk="0" h="198" w="671">
                  <a:moveTo>
                    <a:pt x="580" y="5"/>
                  </a:moveTo>
                  <a:cubicBezTo>
                    <a:pt x="247" y="0"/>
                    <a:pt x="84" y="73"/>
                    <a:pt x="0" y="187"/>
                  </a:cubicBezTo>
                  <a:cubicBezTo>
                    <a:pt x="302" y="176"/>
                    <a:pt x="670" y="197"/>
                    <a:pt x="580" y="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8"/>
            <p:cNvSpPr/>
            <p:nvPr/>
          </p:nvSpPr>
          <p:spPr>
            <a:xfrm>
              <a:off x="2725286" y="2512978"/>
              <a:ext cx="14134" cy="4215"/>
            </a:xfrm>
            <a:custGeom>
              <a:rect b="b" l="l" r="r" t="t"/>
              <a:pathLst>
                <a:path extrusionOk="0" h="140" w="396">
                  <a:moveTo>
                    <a:pt x="293" y="26"/>
                  </a:moveTo>
                  <a:cubicBezTo>
                    <a:pt x="242" y="0"/>
                    <a:pt x="0" y="68"/>
                    <a:pt x="103" y="116"/>
                  </a:cubicBezTo>
                  <a:cubicBezTo>
                    <a:pt x="156" y="140"/>
                    <a:pt x="396"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8"/>
            <p:cNvSpPr/>
            <p:nvPr/>
          </p:nvSpPr>
          <p:spPr>
            <a:xfrm>
              <a:off x="6944704" y="2510208"/>
              <a:ext cx="14134" cy="4336"/>
            </a:xfrm>
            <a:custGeom>
              <a:rect b="b" l="l" r="r" t="t"/>
              <a:pathLst>
                <a:path extrusionOk="0" h="144" w="396">
                  <a:moveTo>
                    <a:pt x="99" y="118"/>
                  </a:moveTo>
                  <a:cubicBezTo>
                    <a:pt x="155" y="143"/>
                    <a:pt x="396" y="74"/>
                    <a:pt x="293" y="26"/>
                  </a:cubicBezTo>
                  <a:cubicBezTo>
                    <a:pt x="239" y="1"/>
                    <a:pt x="0" y="69"/>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8"/>
            <p:cNvSpPr/>
            <p:nvPr/>
          </p:nvSpPr>
          <p:spPr>
            <a:xfrm>
              <a:off x="5251376" y="2510208"/>
              <a:ext cx="14099" cy="4246"/>
            </a:xfrm>
            <a:custGeom>
              <a:rect b="b" l="l" r="r" t="t"/>
              <a:pathLst>
                <a:path extrusionOk="0" h="141" w="395">
                  <a:moveTo>
                    <a:pt x="294" y="26"/>
                  </a:moveTo>
                  <a:cubicBezTo>
                    <a:pt x="241" y="1"/>
                    <a:pt x="1" y="69"/>
                    <a:pt x="102" y="118"/>
                  </a:cubicBezTo>
                  <a:cubicBezTo>
                    <a:pt x="155" y="141"/>
                    <a:pt x="395" y="74"/>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8"/>
            <p:cNvSpPr/>
            <p:nvPr/>
          </p:nvSpPr>
          <p:spPr>
            <a:xfrm>
              <a:off x="1882281" y="2497322"/>
              <a:ext cx="39797" cy="13670"/>
            </a:xfrm>
            <a:custGeom>
              <a:rect b="b" l="l" r="r" t="t"/>
              <a:pathLst>
                <a:path extrusionOk="0" h="454" w="1115">
                  <a:moveTo>
                    <a:pt x="579" y="1"/>
                  </a:moveTo>
                  <a:cubicBezTo>
                    <a:pt x="405" y="161"/>
                    <a:pt x="112" y="266"/>
                    <a:pt x="1" y="454"/>
                  </a:cubicBezTo>
                  <a:cubicBezTo>
                    <a:pt x="388" y="447"/>
                    <a:pt x="1114" y="142"/>
                    <a:pt x="5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8"/>
            <p:cNvSpPr/>
            <p:nvPr/>
          </p:nvSpPr>
          <p:spPr>
            <a:xfrm>
              <a:off x="1720382" y="2507498"/>
              <a:ext cx="14170" cy="4276"/>
            </a:xfrm>
            <a:custGeom>
              <a:rect b="b" l="l" r="r" t="t"/>
              <a:pathLst>
                <a:path extrusionOk="0" h="142" w="397">
                  <a:moveTo>
                    <a:pt x="101" y="116"/>
                  </a:moveTo>
                  <a:cubicBezTo>
                    <a:pt x="155" y="142"/>
                    <a:pt x="396" y="73"/>
                    <a:pt x="292" y="26"/>
                  </a:cubicBezTo>
                  <a:cubicBezTo>
                    <a:pt x="241" y="1"/>
                    <a:pt x="1" y="70"/>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8"/>
            <p:cNvSpPr/>
            <p:nvPr/>
          </p:nvSpPr>
          <p:spPr>
            <a:xfrm>
              <a:off x="1142210" y="2504758"/>
              <a:ext cx="14134" cy="4276"/>
            </a:xfrm>
            <a:custGeom>
              <a:rect b="b" l="l" r="r" t="t"/>
              <a:pathLst>
                <a:path extrusionOk="0" h="142" w="396">
                  <a:moveTo>
                    <a:pt x="102" y="117"/>
                  </a:moveTo>
                  <a:cubicBezTo>
                    <a:pt x="153" y="141"/>
                    <a:pt x="396" y="72"/>
                    <a:pt x="291" y="27"/>
                  </a:cubicBezTo>
                  <a:cubicBezTo>
                    <a:pt x="240" y="0"/>
                    <a:pt x="0" y="71"/>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8"/>
            <p:cNvSpPr/>
            <p:nvPr/>
          </p:nvSpPr>
          <p:spPr>
            <a:xfrm>
              <a:off x="2787390" y="2502019"/>
              <a:ext cx="13884" cy="4306"/>
            </a:xfrm>
            <a:custGeom>
              <a:rect b="b" l="l" r="r" t="t"/>
              <a:pathLst>
                <a:path extrusionOk="0" h="143" w="389">
                  <a:moveTo>
                    <a:pt x="98" y="118"/>
                  </a:moveTo>
                  <a:cubicBezTo>
                    <a:pt x="150" y="142"/>
                    <a:pt x="388" y="73"/>
                    <a:pt x="291" y="26"/>
                  </a:cubicBezTo>
                  <a:cubicBezTo>
                    <a:pt x="237" y="0"/>
                    <a:pt x="0" y="71"/>
                    <a:pt x="98"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
            <p:cNvSpPr/>
            <p:nvPr/>
          </p:nvSpPr>
          <p:spPr>
            <a:xfrm>
              <a:off x="2921663" y="2497322"/>
              <a:ext cx="13813" cy="5510"/>
            </a:xfrm>
            <a:custGeom>
              <a:rect b="b" l="l" r="r" t="t"/>
              <a:pathLst>
                <a:path extrusionOk="0" h="183" w="387">
                  <a:moveTo>
                    <a:pt x="387" y="1"/>
                  </a:moveTo>
                  <a:lnTo>
                    <a:pt x="0" y="1"/>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
            <p:cNvSpPr/>
            <p:nvPr/>
          </p:nvSpPr>
          <p:spPr>
            <a:xfrm>
              <a:off x="6610914" y="2494251"/>
              <a:ext cx="6996" cy="6203"/>
            </a:xfrm>
            <a:custGeom>
              <a:rect b="b" l="l" r="r" t="t"/>
              <a:pathLst>
                <a:path extrusionOk="0" h="206" w="196">
                  <a:moveTo>
                    <a:pt x="195" y="103"/>
                  </a:moveTo>
                  <a:cubicBezTo>
                    <a:pt x="195" y="53"/>
                    <a:pt x="39" y="1"/>
                    <a:pt x="3" y="103"/>
                  </a:cubicBezTo>
                  <a:cubicBezTo>
                    <a:pt x="1" y="154"/>
                    <a:pt x="160" y="206"/>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8"/>
            <p:cNvSpPr/>
            <p:nvPr/>
          </p:nvSpPr>
          <p:spPr>
            <a:xfrm>
              <a:off x="4277596" y="2494251"/>
              <a:ext cx="6889" cy="6203"/>
            </a:xfrm>
            <a:custGeom>
              <a:rect b="b" l="l" r="r" t="t"/>
              <a:pathLst>
                <a:path extrusionOk="0" h="206" w="193">
                  <a:moveTo>
                    <a:pt x="193" y="103"/>
                  </a:moveTo>
                  <a:cubicBezTo>
                    <a:pt x="193" y="53"/>
                    <a:pt x="39" y="1"/>
                    <a:pt x="1" y="103"/>
                  </a:cubicBezTo>
                  <a:cubicBezTo>
                    <a:pt x="1" y="154"/>
                    <a:pt x="156"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8"/>
            <p:cNvSpPr/>
            <p:nvPr/>
          </p:nvSpPr>
          <p:spPr>
            <a:xfrm>
              <a:off x="591664" y="2496539"/>
              <a:ext cx="13991" cy="4276"/>
            </a:xfrm>
            <a:custGeom>
              <a:rect b="b" l="l" r="r" t="t"/>
              <a:pathLst>
                <a:path extrusionOk="0" h="142" w="392">
                  <a:moveTo>
                    <a:pt x="293" y="27"/>
                  </a:moveTo>
                  <a:cubicBezTo>
                    <a:pt x="238" y="1"/>
                    <a:pt x="0" y="70"/>
                    <a:pt x="99" y="117"/>
                  </a:cubicBezTo>
                  <a:cubicBezTo>
                    <a:pt x="152" y="142"/>
                    <a:pt x="392" y="72"/>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8"/>
            <p:cNvSpPr/>
            <p:nvPr/>
          </p:nvSpPr>
          <p:spPr>
            <a:xfrm>
              <a:off x="5530380" y="2489072"/>
              <a:ext cx="20666" cy="8250"/>
            </a:xfrm>
            <a:custGeom>
              <a:rect b="b" l="l" r="r" t="t"/>
              <a:pathLst>
                <a:path extrusionOk="0" h="274" w="579">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8"/>
            <p:cNvSpPr/>
            <p:nvPr/>
          </p:nvSpPr>
          <p:spPr>
            <a:xfrm>
              <a:off x="4899633" y="2488680"/>
              <a:ext cx="33480" cy="15838"/>
            </a:xfrm>
            <a:custGeom>
              <a:rect b="b" l="l" r="r" t="t"/>
              <a:pathLst>
                <a:path extrusionOk="0" h="526" w="938">
                  <a:moveTo>
                    <a:pt x="893" y="196"/>
                  </a:moveTo>
                  <a:cubicBezTo>
                    <a:pt x="938" y="142"/>
                    <a:pt x="601" y="1"/>
                    <a:pt x="509" y="16"/>
                  </a:cubicBezTo>
                  <a:cubicBezTo>
                    <a:pt x="0" y="89"/>
                    <a:pt x="632" y="525"/>
                    <a:pt x="893" y="1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8"/>
            <p:cNvSpPr/>
            <p:nvPr/>
          </p:nvSpPr>
          <p:spPr>
            <a:xfrm>
              <a:off x="471275" y="2480310"/>
              <a:ext cx="40333" cy="14694"/>
            </a:xfrm>
            <a:custGeom>
              <a:rect b="b" l="l" r="r" t="t"/>
              <a:pathLst>
                <a:path extrusionOk="0" h="488" w="1130">
                  <a:moveTo>
                    <a:pt x="770" y="383"/>
                  </a:moveTo>
                  <a:cubicBezTo>
                    <a:pt x="1129" y="80"/>
                    <a:pt x="78" y="1"/>
                    <a:pt x="0" y="200"/>
                  </a:cubicBezTo>
                  <a:cubicBezTo>
                    <a:pt x="302" y="242"/>
                    <a:pt x="165" y="487"/>
                    <a:pt x="770" y="3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8"/>
            <p:cNvSpPr/>
            <p:nvPr/>
          </p:nvSpPr>
          <p:spPr>
            <a:xfrm>
              <a:off x="877448" y="2469923"/>
              <a:ext cx="50398" cy="17494"/>
            </a:xfrm>
            <a:custGeom>
              <a:rect b="b" l="l" r="r" t="t"/>
              <a:pathLst>
                <a:path extrusionOk="0" h="581" w="1412">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8"/>
            <p:cNvSpPr/>
            <p:nvPr/>
          </p:nvSpPr>
          <p:spPr>
            <a:xfrm>
              <a:off x="1244325" y="2467273"/>
              <a:ext cx="72027" cy="13941"/>
            </a:xfrm>
            <a:custGeom>
              <a:rect b="b" l="l" r="r" t="t"/>
              <a:pathLst>
                <a:path extrusionOk="0" h="463" w="2018">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
            <p:cNvSpPr/>
            <p:nvPr/>
          </p:nvSpPr>
          <p:spPr>
            <a:xfrm>
              <a:off x="6745044" y="2474680"/>
              <a:ext cx="14027" cy="4276"/>
            </a:xfrm>
            <a:custGeom>
              <a:rect b="b" l="l" r="r" t="t"/>
              <a:pathLst>
                <a:path extrusionOk="0" h="142" w="393">
                  <a:moveTo>
                    <a:pt x="99" y="117"/>
                  </a:moveTo>
                  <a:cubicBezTo>
                    <a:pt x="155" y="142"/>
                    <a:pt x="392" y="73"/>
                    <a:pt x="292" y="27"/>
                  </a:cubicBezTo>
                  <a:cubicBezTo>
                    <a:pt x="242" y="1"/>
                    <a:pt x="1"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
            <p:cNvSpPr/>
            <p:nvPr/>
          </p:nvSpPr>
          <p:spPr>
            <a:xfrm>
              <a:off x="6665987" y="2469923"/>
              <a:ext cx="13884" cy="5540"/>
            </a:xfrm>
            <a:custGeom>
              <a:rect b="b" l="l" r="r" t="t"/>
              <a:pathLst>
                <a:path extrusionOk="0" h="184" w="389">
                  <a:moveTo>
                    <a:pt x="1" y="184"/>
                  </a:moveTo>
                  <a:lnTo>
                    <a:pt x="388" y="184"/>
                  </a:lnTo>
                  <a:lnTo>
                    <a:pt x="388"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8"/>
            <p:cNvSpPr/>
            <p:nvPr/>
          </p:nvSpPr>
          <p:spPr>
            <a:xfrm>
              <a:off x="5289353" y="2469381"/>
              <a:ext cx="13813" cy="6745"/>
            </a:xfrm>
            <a:custGeom>
              <a:rect b="b" l="l" r="r" t="t"/>
              <a:pathLst>
                <a:path extrusionOk="0" h="224" w="387">
                  <a:moveTo>
                    <a:pt x="387" y="110"/>
                  </a:moveTo>
                  <a:cubicBezTo>
                    <a:pt x="346" y="1"/>
                    <a:pt x="174" y="54"/>
                    <a:pt x="1" y="110"/>
                  </a:cubicBezTo>
                  <a:cubicBezTo>
                    <a:pt x="6" y="203"/>
                    <a:pt x="341"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8"/>
            <p:cNvSpPr/>
            <p:nvPr/>
          </p:nvSpPr>
          <p:spPr>
            <a:xfrm>
              <a:off x="8061217" y="2459024"/>
              <a:ext cx="44687" cy="16440"/>
            </a:xfrm>
            <a:custGeom>
              <a:rect b="b" l="l" r="r" t="t"/>
              <a:pathLst>
                <a:path extrusionOk="0" h="546" w="1252">
                  <a:moveTo>
                    <a:pt x="638" y="0"/>
                  </a:moveTo>
                  <a:cubicBezTo>
                    <a:pt x="615" y="172"/>
                    <a:pt x="1" y="64"/>
                    <a:pt x="59" y="273"/>
                  </a:cubicBezTo>
                  <a:cubicBezTo>
                    <a:pt x="396" y="546"/>
                    <a:pt x="1251" y="144"/>
                    <a:pt x="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8"/>
            <p:cNvSpPr/>
            <p:nvPr/>
          </p:nvSpPr>
          <p:spPr>
            <a:xfrm>
              <a:off x="6738263" y="2466430"/>
              <a:ext cx="13956" cy="4336"/>
            </a:xfrm>
            <a:custGeom>
              <a:rect b="b" l="l" r="r" t="t"/>
              <a:pathLst>
                <a:path extrusionOk="0" h="144" w="391">
                  <a:moveTo>
                    <a:pt x="289" y="27"/>
                  </a:moveTo>
                  <a:cubicBezTo>
                    <a:pt x="238" y="1"/>
                    <a:pt x="0" y="71"/>
                    <a:pt x="99" y="117"/>
                  </a:cubicBezTo>
                  <a:cubicBezTo>
                    <a:pt x="150" y="143"/>
                    <a:pt x="390" y="74"/>
                    <a:pt x="289"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8"/>
            <p:cNvSpPr/>
            <p:nvPr/>
          </p:nvSpPr>
          <p:spPr>
            <a:xfrm>
              <a:off x="9130223" y="2461763"/>
              <a:ext cx="13777" cy="5480"/>
            </a:xfrm>
            <a:custGeom>
              <a:rect b="b" l="l" r="r" t="t"/>
              <a:pathLst>
                <a:path extrusionOk="0" h="182" w="386">
                  <a:moveTo>
                    <a:pt x="386" y="0"/>
                  </a:moveTo>
                  <a:lnTo>
                    <a:pt x="0" y="0"/>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8"/>
            <p:cNvSpPr/>
            <p:nvPr/>
          </p:nvSpPr>
          <p:spPr>
            <a:xfrm>
              <a:off x="5896614" y="2451888"/>
              <a:ext cx="22165" cy="16199"/>
            </a:xfrm>
            <a:custGeom>
              <a:rect b="b" l="l" r="r" t="t"/>
              <a:pathLst>
                <a:path extrusionOk="0" h="538" w="621">
                  <a:moveTo>
                    <a:pt x="345" y="510"/>
                  </a:moveTo>
                  <a:cubicBezTo>
                    <a:pt x="404" y="387"/>
                    <a:pt x="620" y="335"/>
                    <a:pt x="537" y="146"/>
                  </a:cubicBezTo>
                  <a:cubicBezTo>
                    <a:pt x="0" y="1"/>
                    <a:pt x="4" y="537"/>
                    <a:pt x="345" y="5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
            <p:cNvSpPr/>
            <p:nvPr/>
          </p:nvSpPr>
          <p:spPr>
            <a:xfrm>
              <a:off x="5464814" y="2460981"/>
              <a:ext cx="14134" cy="4306"/>
            </a:xfrm>
            <a:custGeom>
              <a:rect b="b" l="l" r="r" t="t"/>
              <a:pathLst>
                <a:path extrusionOk="0" h="143" w="396">
                  <a:moveTo>
                    <a:pt x="293" y="26"/>
                  </a:moveTo>
                  <a:cubicBezTo>
                    <a:pt x="239" y="0"/>
                    <a:pt x="0" y="71"/>
                    <a:pt x="101" y="116"/>
                  </a:cubicBezTo>
                  <a:cubicBezTo>
                    <a:pt x="151" y="143"/>
                    <a:pt x="396" y="75"/>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8"/>
            <p:cNvSpPr/>
            <p:nvPr/>
          </p:nvSpPr>
          <p:spPr>
            <a:xfrm>
              <a:off x="2591620" y="2451888"/>
              <a:ext cx="47792" cy="17464"/>
            </a:xfrm>
            <a:custGeom>
              <a:rect b="b" l="l" r="r" t="t"/>
              <a:pathLst>
                <a:path extrusionOk="0" h="580" w="1339">
                  <a:moveTo>
                    <a:pt x="182" y="328"/>
                  </a:moveTo>
                  <a:cubicBezTo>
                    <a:pt x="479" y="579"/>
                    <a:pt x="1315" y="324"/>
                    <a:pt x="1338" y="146"/>
                  </a:cubicBezTo>
                  <a:cubicBezTo>
                    <a:pt x="943" y="202"/>
                    <a:pt x="0" y="1"/>
                    <a:pt x="182" y="3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8"/>
            <p:cNvSpPr/>
            <p:nvPr/>
          </p:nvSpPr>
          <p:spPr>
            <a:xfrm>
              <a:off x="1494988" y="2446830"/>
              <a:ext cx="26484" cy="12225"/>
            </a:xfrm>
            <a:custGeom>
              <a:rect b="b" l="l" r="r" t="t"/>
              <a:pathLst>
                <a:path extrusionOk="0" h="406" w="742">
                  <a:moveTo>
                    <a:pt x="438" y="405"/>
                  </a:moveTo>
                  <a:cubicBezTo>
                    <a:pt x="742" y="271"/>
                    <a:pt x="652" y="0"/>
                    <a:pt x="53" y="42"/>
                  </a:cubicBezTo>
                  <a:cubicBezTo>
                    <a:pt x="0" y="251"/>
                    <a:pt x="100" y="384"/>
                    <a:pt x="438" y="4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8"/>
            <p:cNvSpPr/>
            <p:nvPr/>
          </p:nvSpPr>
          <p:spPr>
            <a:xfrm>
              <a:off x="8940771" y="2452851"/>
              <a:ext cx="14063" cy="4215"/>
            </a:xfrm>
            <a:custGeom>
              <a:rect b="b" l="l" r="r" t="t"/>
              <a:pathLst>
                <a:path extrusionOk="0" h="140" w="394">
                  <a:moveTo>
                    <a:pt x="100" y="114"/>
                  </a:moveTo>
                  <a:cubicBezTo>
                    <a:pt x="154" y="140"/>
                    <a:pt x="394" y="72"/>
                    <a:pt x="295" y="25"/>
                  </a:cubicBezTo>
                  <a:cubicBezTo>
                    <a:pt x="242" y="0"/>
                    <a:pt x="1" y="68"/>
                    <a:pt x="100"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8"/>
            <p:cNvSpPr/>
            <p:nvPr/>
          </p:nvSpPr>
          <p:spPr>
            <a:xfrm>
              <a:off x="8995808" y="2450081"/>
              <a:ext cx="14063" cy="4246"/>
            </a:xfrm>
            <a:custGeom>
              <a:rect b="b" l="l" r="r" t="t"/>
              <a:pathLst>
                <a:path extrusionOk="0" h="141" w="394">
                  <a:moveTo>
                    <a:pt x="294" y="26"/>
                  </a:moveTo>
                  <a:cubicBezTo>
                    <a:pt x="239" y="1"/>
                    <a:pt x="1" y="69"/>
                    <a:pt x="100" y="117"/>
                  </a:cubicBezTo>
                  <a:cubicBezTo>
                    <a:pt x="155" y="140"/>
                    <a:pt x="393"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8"/>
            <p:cNvSpPr/>
            <p:nvPr/>
          </p:nvSpPr>
          <p:spPr>
            <a:xfrm>
              <a:off x="6961944" y="2440507"/>
              <a:ext cx="26591" cy="15266"/>
            </a:xfrm>
            <a:custGeom>
              <a:rect b="b" l="l" r="r" t="t"/>
              <a:pathLst>
                <a:path extrusionOk="0" h="507" w="745">
                  <a:moveTo>
                    <a:pt x="0" y="435"/>
                  </a:moveTo>
                  <a:cubicBezTo>
                    <a:pt x="744" y="507"/>
                    <a:pt x="744" y="0"/>
                    <a:pt x="0" y="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
            <p:cNvSpPr/>
            <p:nvPr/>
          </p:nvSpPr>
          <p:spPr>
            <a:xfrm>
              <a:off x="2673854" y="2447372"/>
              <a:ext cx="13706" cy="7467"/>
            </a:xfrm>
            <a:custGeom>
              <a:rect b="b" l="l" r="r" t="t"/>
              <a:pathLst>
                <a:path extrusionOk="0" h="248" w="384">
                  <a:moveTo>
                    <a:pt x="384" y="116"/>
                  </a:moveTo>
                  <a:cubicBezTo>
                    <a:pt x="383" y="24"/>
                    <a:pt x="47" y="1"/>
                    <a:pt x="0" y="116"/>
                  </a:cubicBezTo>
                  <a:cubicBezTo>
                    <a:pt x="216" y="106"/>
                    <a:pt x="299" y="247"/>
                    <a:pt x="384"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
            <p:cNvSpPr/>
            <p:nvPr/>
          </p:nvSpPr>
          <p:spPr>
            <a:xfrm>
              <a:off x="920207" y="2431685"/>
              <a:ext cx="41725" cy="18789"/>
            </a:xfrm>
            <a:custGeom>
              <a:rect b="b" l="l" r="r" t="t"/>
              <a:pathLst>
                <a:path extrusionOk="0" h="624" w="1169">
                  <a:moveTo>
                    <a:pt x="727" y="546"/>
                  </a:moveTo>
                  <a:cubicBezTo>
                    <a:pt x="1169" y="340"/>
                    <a:pt x="598" y="147"/>
                    <a:pt x="342" y="1"/>
                  </a:cubicBezTo>
                  <a:cubicBezTo>
                    <a:pt x="46" y="138"/>
                    <a:pt x="0" y="623"/>
                    <a:pt x="727"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8"/>
            <p:cNvSpPr/>
            <p:nvPr/>
          </p:nvSpPr>
          <p:spPr>
            <a:xfrm>
              <a:off x="6187502" y="2439122"/>
              <a:ext cx="14063" cy="4306"/>
            </a:xfrm>
            <a:custGeom>
              <a:rect b="b" l="l" r="r" t="t"/>
              <a:pathLst>
                <a:path extrusionOk="0" h="143" w="394">
                  <a:moveTo>
                    <a:pt x="296" y="27"/>
                  </a:moveTo>
                  <a:cubicBezTo>
                    <a:pt x="240" y="1"/>
                    <a:pt x="1" y="70"/>
                    <a:pt x="101" y="117"/>
                  </a:cubicBezTo>
                  <a:cubicBezTo>
                    <a:pt x="152" y="143"/>
                    <a:pt x="394" y="72"/>
                    <a:pt x="296"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8"/>
            <p:cNvSpPr/>
            <p:nvPr/>
          </p:nvSpPr>
          <p:spPr>
            <a:xfrm>
              <a:off x="6107624" y="2437165"/>
              <a:ext cx="21594" cy="6444"/>
            </a:xfrm>
            <a:custGeom>
              <a:rect b="b" l="l" r="r" t="t"/>
              <a:pathLst>
                <a:path extrusionOk="0" h="214" w="605">
                  <a:moveTo>
                    <a:pt x="605" y="182"/>
                  </a:moveTo>
                  <a:lnTo>
                    <a:pt x="605" y="0"/>
                  </a:lnTo>
                  <a:lnTo>
                    <a:pt x="28" y="0"/>
                  </a:lnTo>
                  <a:cubicBezTo>
                    <a:pt x="0" y="163"/>
                    <a:pt x="217" y="213"/>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
            <p:cNvSpPr/>
            <p:nvPr/>
          </p:nvSpPr>
          <p:spPr>
            <a:xfrm>
              <a:off x="1442165" y="2427440"/>
              <a:ext cx="20273" cy="13610"/>
            </a:xfrm>
            <a:custGeom>
              <a:rect b="b" l="l" r="r" t="t"/>
              <a:pathLst>
                <a:path extrusionOk="0" h="452" w="568">
                  <a:moveTo>
                    <a:pt x="375" y="415"/>
                  </a:moveTo>
                  <a:cubicBezTo>
                    <a:pt x="386" y="360"/>
                    <a:pt x="402" y="305"/>
                    <a:pt x="568" y="323"/>
                  </a:cubicBezTo>
                  <a:lnTo>
                    <a:pt x="568" y="142"/>
                  </a:lnTo>
                  <a:cubicBezTo>
                    <a:pt x="94" y="1"/>
                    <a:pt x="0" y="451"/>
                    <a:pt x="375" y="4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
            <p:cNvSpPr/>
            <p:nvPr/>
          </p:nvSpPr>
          <p:spPr>
            <a:xfrm>
              <a:off x="5299596" y="2433672"/>
              <a:ext cx="14063" cy="4276"/>
            </a:xfrm>
            <a:custGeom>
              <a:rect b="b" l="l" r="r" t="t"/>
              <a:pathLst>
                <a:path extrusionOk="0" h="142" w="394">
                  <a:moveTo>
                    <a:pt x="294" y="25"/>
                  </a:moveTo>
                  <a:cubicBezTo>
                    <a:pt x="241" y="0"/>
                    <a:pt x="1" y="69"/>
                    <a:pt x="100" y="116"/>
                  </a:cubicBezTo>
                  <a:cubicBezTo>
                    <a:pt x="156" y="141"/>
                    <a:pt x="394"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8"/>
            <p:cNvSpPr/>
            <p:nvPr/>
          </p:nvSpPr>
          <p:spPr>
            <a:xfrm>
              <a:off x="138877" y="2428915"/>
              <a:ext cx="22629" cy="8280"/>
            </a:xfrm>
            <a:custGeom>
              <a:rect b="b" l="l" r="r" t="t"/>
              <a:pathLst>
                <a:path extrusionOk="0" h="275" w="634">
                  <a:moveTo>
                    <a:pt x="634" y="274"/>
                  </a:moveTo>
                  <a:lnTo>
                    <a:pt x="634" y="0"/>
                  </a:lnTo>
                  <a:lnTo>
                    <a:pt x="248" y="0"/>
                  </a:lnTo>
                  <a:cubicBezTo>
                    <a:pt x="240" y="118"/>
                    <a:pt x="1" y="128"/>
                    <a:pt x="57"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8"/>
            <p:cNvSpPr/>
            <p:nvPr/>
          </p:nvSpPr>
          <p:spPr>
            <a:xfrm>
              <a:off x="8483130" y="2428644"/>
              <a:ext cx="6996" cy="6173"/>
            </a:xfrm>
            <a:custGeom>
              <a:rect b="b" l="l" r="r" t="t"/>
              <a:pathLst>
                <a:path extrusionOk="0" h="205" w="196">
                  <a:moveTo>
                    <a:pt x="194" y="102"/>
                  </a:moveTo>
                  <a:cubicBezTo>
                    <a:pt x="195" y="52"/>
                    <a:pt x="39" y="0"/>
                    <a:pt x="1" y="102"/>
                  </a:cubicBezTo>
                  <a:cubicBezTo>
                    <a:pt x="1" y="151"/>
                    <a:pt x="157" y="205"/>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8"/>
            <p:cNvSpPr/>
            <p:nvPr/>
          </p:nvSpPr>
          <p:spPr>
            <a:xfrm>
              <a:off x="5337537" y="2423526"/>
              <a:ext cx="22665" cy="13670"/>
            </a:xfrm>
            <a:custGeom>
              <a:rect b="b" l="l" r="r" t="t"/>
              <a:pathLst>
                <a:path extrusionOk="0" h="454" w="635">
                  <a:moveTo>
                    <a:pt x="581" y="362"/>
                  </a:moveTo>
                  <a:cubicBezTo>
                    <a:pt x="635" y="154"/>
                    <a:pt x="535" y="21"/>
                    <a:pt x="196" y="0"/>
                  </a:cubicBezTo>
                  <a:cubicBezTo>
                    <a:pt x="240" y="160"/>
                    <a:pt x="0" y="453"/>
                    <a:pt x="581"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
            <p:cNvSpPr/>
            <p:nvPr/>
          </p:nvSpPr>
          <p:spPr>
            <a:xfrm>
              <a:off x="4020400" y="2412566"/>
              <a:ext cx="57322" cy="21860"/>
            </a:xfrm>
            <a:custGeom>
              <a:rect b="b" l="l" r="r" t="t"/>
              <a:pathLst>
                <a:path extrusionOk="0" h="726" w="1606">
                  <a:moveTo>
                    <a:pt x="1035" y="726"/>
                  </a:moveTo>
                  <a:cubicBezTo>
                    <a:pt x="1606" y="368"/>
                    <a:pt x="631" y="111"/>
                    <a:pt x="72" y="0"/>
                  </a:cubicBezTo>
                  <a:cubicBezTo>
                    <a:pt x="0" y="430"/>
                    <a:pt x="418" y="625"/>
                    <a:pt x="1035" y="7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8"/>
            <p:cNvSpPr/>
            <p:nvPr/>
          </p:nvSpPr>
          <p:spPr>
            <a:xfrm>
              <a:off x="8507222" y="2425483"/>
              <a:ext cx="14027" cy="4246"/>
            </a:xfrm>
            <a:custGeom>
              <a:rect b="b" l="l" r="r" t="t"/>
              <a:pathLst>
                <a:path extrusionOk="0" h="141" w="393">
                  <a:moveTo>
                    <a:pt x="100" y="114"/>
                  </a:moveTo>
                  <a:cubicBezTo>
                    <a:pt x="153" y="140"/>
                    <a:pt x="392" y="70"/>
                    <a:pt x="292" y="24"/>
                  </a:cubicBezTo>
                  <a:cubicBezTo>
                    <a:pt x="237" y="1"/>
                    <a:pt x="1" y="68"/>
                    <a:pt x="100"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8"/>
            <p:cNvSpPr/>
            <p:nvPr/>
          </p:nvSpPr>
          <p:spPr>
            <a:xfrm>
              <a:off x="632888" y="2425483"/>
              <a:ext cx="14099" cy="4246"/>
            </a:xfrm>
            <a:custGeom>
              <a:rect b="b" l="l" r="r" t="t"/>
              <a:pathLst>
                <a:path extrusionOk="0" h="141" w="395">
                  <a:moveTo>
                    <a:pt x="101" y="114"/>
                  </a:moveTo>
                  <a:cubicBezTo>
                    <a:pt x="154" y="140"/>
                    <a:pt x="395" y="70"/>
                    <a:pt x="295" y="24"/>
                  </a:cubicBezTo>
                  <a:cubicBezTo>
                    <a:pt x="242" y="1"/>
                    <a:pt x="0" y="68"/>
                    <a:pt x="101"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
            <p:cNvSpPr/>
            <p:nvPr/>
          </p:nvSpPr>
          <p:spPr>
            <a:xfrm>
              <a:off x="5251376" y="2422683"/>
              <a:ext cx="14099" cy="4336"/>
            </a:xfrm>
            <a:custGeom>
              <a:rect b="b" l="l" r="r" t="t"/>
              <a:pathLst>
                <a:path extrusionOk="0" h="144" w="395">
                  <a:moveTo>
                    <a:pt x="294" y="28"/>
                  </a:moveTo>
                  <a:cubicBezTo>
                    <a:pt x="241" y="1"/>
                    <a:pt x="1" y="71"/>
                    <a:pt x="102" y="117"/>
                  </a:cubicBezTo>
                  <a:cubicBezTo>
                    <a:pt x="155" y="143"/>
                    <a:pt x="395" y="75"/>
                    <a:pt x="294"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8"/>
            <p:cNvSpPr/>
            <p:nvPr/>
          </p:nvSpPr>
          <p:spPr>
            <a:xfrm>
              <a:off x="1710139" y="2414102"/>
              <a:ext cx="34943" cy="15266"/>
            </a:xfrm>
            <a:custGeom>
              <a:rect b="b" l="l" r="r" t="t"/>
              <a:pathLst>
                <a:path extrusionOk="0" h="507" w="979">
                  <a:moveTo>
                    <a:pt x="774" y="402"/>
                  </a:moveTo>
                  <a:cubicBezTo>
                    <a:pt x="978" y="172"/>
                    <a:pt x="123" y="0"/>
                    <a:pt x="0" y="219"/>
                  </a:cubicBezTo>
                  <a:cubicBezTo>
                    <a:pt x="306" y="261"/>
                    <a:pt x="167" y="507"/>
                    <a:pt x="774" y="4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8"/>
            <p:cNvSpPr/>
            <p:nvPr/>
          </p:nvSpPr>
          <p:spPr>
            <a:xfrm>
              <a:off x="378441" y="2420364"/>
              <a:ext cx="23950" cy="5871"/>
            </a:xfrm>
            <a:custGeom>
              <a:rect b="b" l="l" r="r" t="t"/>
              <a:pathLst>
                <a:path extrusionOk="0" h="195" w="671">
                  <a:moveTo>
                    <a:pt x="479" y="194"/>
                  </a:moveTo>
                  <a:cubicBezTo>
                    <a:pt x="479" y="103"/>
                    <a:pt x="634" y="87"/>
                    <a:pt x="671" y="11"/>
                  </a:cubicBezTo>
                  <a:cubicBezTo>
                    <a:pt x="368" y="22"/>
                    <a:pt x="1" y="1"/>
                    <a:pt x="92"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8"/>
            <p:cNvSpPr/>
            <p:nvPr/>
          </p:nvSpPr>
          <p:spPr>
            <a:xfrm>
              <a:off x="2618818" y="2420726"/>
              <a:ext cx="13777" cy="2830"/>
            </a:xfrm>
            <a:custGeom>
              <a:rect b="b" l="l" r="r" t="t"/>
              <a:pathLst>
                <a:path extrusionOk="0" h="94" w="386">
                  <a:moveTo>
                    <a:pt x="1" y="93"/>
                  </a:moveTo>
                  <a:cubicBezTo>
                    <a:pt x="148" y="71"/>
                    <a:pt x="378" y="89"/>
                    <a:pt x="386" y="1"/>
                  </a:cubicBezTo>
                  <a:cubicBezTo>
                    <a:pt x="237" y="23"/>
                    <a:pt x="3" y="5"/>
                    <a:pt x="1" y="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8"/>
            <p:cNvSpPr/>
            <p:nvPr/>
          </p:nvSpPr>
          <p:spPr>
            <a:xfrm>
              <a:off x="1988821" y="2420033"/>
              <a:ext cx="14134" cy="4215"/>
            </a:xfrm>
            <a:custGeom>
              <a:rect b="b" l="l" r="r" t="t"/>
              <a:pathLst>
                <a:path extrusionOk="0" h="140" w="396">
                  <a:moveTo>
                    <a:pt x="295" y="25"/>
                  </a:moveTo>
                  <a:cubicBezTo>
                    <a:pt x="240" y="0"/>
                    <a:pt x="1" y="68"/>
                    <a:pt x="101" y="116"/>
                  </a:cubicBezTo>
                  <a:cubicBezTo>
                    <a:pt x="154" y="140"/>
                    <a:pt x="395"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
            <p:cNvSpPr/>
            <p:nvPr/>
          </p:nvSpPr>
          <p:spPr>
            <a:xfrm>
              <a:off x="7068591" y="2409043"/>
              <a:ext cx="13991" cy="4276"/>
            </a:xfrm>
            <a:custGeom>
              <a:rect b="b" l="l" r="r" t="t"/>
              <a:pathLst>
                <a:path extrusionOk="0" h="142" w="392">
                  <a:moveTo>
                    <a:pt x="99" y="117"/>
                  </a:moveTo>
                  <a:cubicBezTo>
                    <a:pt x="153" y="142"/>
                    <a:pt x="392" y="73"/>
                    <a:pt x="294" y="26"/>
                  </a:cubicBezTo>
                  <a:cubicBezTo>
                    <a:pt x="242" y="1"/>
                    <a:pt x="0"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
            <p:cNvSpPr/>
            <p:nvPr/>
          </p:nvSpPr>
          <p:spPr>
            <a:xfrm>
              <a:off x="5557791" y="2401577"/>
              <a:ext cx="33729" cy="17343"/>
            </a:xfrm>
            <a:custGeom>
              <a:rect b="b" l="l" r="r" t="t"/>
              <a:pathLst>
                <a:path extrusionOk="0" h="576" w="945">
                  <a:moveTo>
                    <a:pt x="1" y="92"/>
                  </a:moveTo>
                  <a:lnTo>
                    <a:pt x="1" y="274"/>
                  </a:lnTo>
                  <a:cubicBezTo>
                    <a:pt x="359" y="575"/>
                    <a:pt x="945" y="1"/>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8"/>
            <p:cNvSpPr/>
            <p:nvPr/>
          </p:nvSpPr>
          <p:spPr>
            <a:xfrm>
              <a:off x="4508058" y="2409043"/>
              <a:ext cx="14134" cy="4276"/>
            </a:xfrm>
            <a:custGeom>
              <a:rect b="b" l="l" r="r" t="t"/>
              <a:pathLst>
                <a:path extrusionOk="0" h="142" w="396">
                  <a:moveTo>
                    <a:pt x="295" y="26"/>
                  </a:moveTo>
                  <a:cubicBezTo>
                    <a:pt x="242" y="1"/>
                    <a:pt x="0" y="70"/>
                    <a:pt x="99" y="117"/>
                  </a:cubicBezTo>
                  <a:cubicBezTo>
                    <a:pt x="155" y="142"/>
                    <a:pt x="396"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8"/>
            <p:cNvSpPr/>
            <p:nvPr/>
          </p:nvSpPr>
          <p:spPr>
            <a:xfrm>
              <a:off x="2549040" y="2404346"/>
              <a:ext cx="21630" cy="9485"/>
            </a:xfrm>
            <a:custGeom>
              <a:rect b="b" l="l" r="r" t="t"/>
              <a:pathLst>
                <a:path extrusionOk="0" h="315" w="606">
                  <a:moveTo>
                    <a:pt x="413" y="273"/>
                  </a:moveTo>
                  <a:cubicBezTo>
                    <a:pt x="406" y="148"/>
                    <a:pt x="504" y="73"/>
                    <a:pt x="606" y="0"/>
                  </a:cubicBezTo>
                  <a:lnTo>
                    <a:pt x="28" y="0"/>
                  </a:lnTo>
                  <a:cubicBezTo>
                    <a:pt x="42" y="144"/>
                    <a:pt x="0" y="315"/>
                    <a:pt x="413"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
            <p:cNvSpPr/>
            <p:nvPr/>
          </p:nvSpPr>
          <p:spPr>
            <a:xfrm>
              <a:off x="5299596" y="2406334"/>
              <a:ext cx="14063" cy="4276"/>
            </a:xfrm>
            <a:custGeom>
              <a:rect b="b" l="l" r="r" t="t"/>
              <a:pathLst>
                <a:path extrusionOk="0" h="142" w="394">
                  <a:moveTo>
                    <a:pt x="294" y="26"/>
                  </a:moveTo>
                  <a:cubicBezTo>
                    <a:pt x="241" y="1"/>
                    <a:pt x="1" y="70"/>
                    <a:pt x="100" y="117"/>
                  </a:cubicBezTo>
                  <a:cubicBezTo>
                    <a:pt x="156" y="142"/>
                    <a:pt x="394"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8"/>
            <p:cNvSpPr/>
            <p:nvPr/>
          </p:nvSpPr>
          <p:spPr>
            <a:xfrm>
              <a:off x="3128140" y="2403684"/>
              <a:ext cx="13813" cy="7407"/>
            </a:xfrm>
            <a:custGeom>
              <a:rect b="b" l="l" r="r" t="t"/>
              <a:pathLst>
                <a:path extrusionOk="0" h="246" w="387">
                  <a:moveTo>
                    <a:pt x="387" y="114"/>
                  </a:moveTo>
                  <a:cubicBezTo>
                    <a:pt x="384" y="22"/>
                    <a:pt x="48" y="0"/>
                    <a:pt x="1" y="114"/>
                  </a:cubicBezTo>
                  <a:cubicBezTo>
                    <a:pt x="215" y="105"/>
                    <a:pt x="302" y="246"/>
                    <a:pt x="387"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8"/>
            <p:cNvSpPr/>
            <p:nvPr/>
          </p:nvSpPr>
          <p:spPr>
            <a:xfrm>
              <a:off x="3045585" y="2404346"/>
              <a:ext cx="13742" cy="5480"/>
            </a:xfrm>
            <a:custGeom>
              <a:rect b="b" l="l" r="r" t="t"/>
              <a:pathLst>
                <a:path extrusionOk="0" h="182" w="385">
                  <a:moveTo>
                    <a:pt x="1" y="182"/>
                  </a:moveTo>
                  <a:lnTo>
                    <a:pt x="384" y="182"/>
                  </a:lnTo>
                  <a:lnTo>
                    <a:pt x="384"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8"/>
            <p:cNvSpPr/>
            <p:nvPr/>
          </p:nvSpPr>
          <p:spPr>
            <a:xfrm>
              <a:off x="2576237" y="2401577"/>
              <a:ext cx="21880" cy="8822"/>
            </a:xfrm>
            <a:custGeom>
              <a:rect b="b" l="l" r="r" t="t"/>
              <a:pathLst>
                <a:path extrusionOk="0" h="293" w="613">
                  <a:moveTo>
                    <a:pt x="613" y="274"/>
                  </a:moveTo>
                  <a:lnTo>
                    <a:pt x="613" y="1"/>
                  </a:lnTo>
                  <a:lnTo>
                    <a:pt x="36" y="1"/>
                  </a:lnTo>
                  <a:cubicBezTo>
                    <a:pt x="1" y="201"/>
                    <a:pt x="194" y="292"/>
                    <a:pt x="61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8"/>
            <p:cNvSpPr/>
            <p:nvPr/>
          </p:nvSpPr>
          <p:spPr>
            <a:xfrm>
              <a:off x="1957983" y="2401245"/>
              <a:ext cx="6996" cy="6233"/>
            </a:xfrm>
            <a:custGeom>
              <a:rect b="b" l="l" r="r" t="t"/>
              <a:pathLst>
                <a:path extrusionOk="0" h="207" w="196">
                  <a:moveTo>
                    <a:pt x="195" y="103"/>
                  </a:moveTo>
                  <a:cubicBezTo>
                    <a:pt x="195" y="52"/>
                    <a:pt x="39" y="0"/>
                    <a:pt x="3" y="103"/>
                  </a:cubicBezTo>
                  <a:cubicBezTo>
                    <a:pt x="1" y="154"/>
                    <a:pt x="156" y="206"/>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
            <p:cNvSpPr/>
            <p:nvPr/>
          </p:nvSpPr>
          <p:spPr>
            <a:xfrm>
              <a:off x="8868638" y="2398867"/>
              <a:ext cx="13813" cy="5510"/>
            </a:xfrm>
            <a:custGeom>
              <a:rect b="b" l="l" r="r" t="t"/>
              <a:pathLst>
                <a:path extrusionOk="0" h="183" w="387">
                  <a:moveTo>
                    <a:pt x="0" y="182"/>
                  </a:moveTo>
                  <a:lnTo>
                    <a:pt x="386" y="182"/>
                  </a:lnTo>
                  <a:lnTo>
                    <a:pt x="386"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
            <p:cNvSpPr/>
            <p:nvPr/>
          </p:nvSpPr>
          <p:spPr>
            <a:xfrm>
              <a:off x="5664402" y="2395404"/>
              <a:ext cx="14063" cy="4246"/>
            </a:xfrm>
            <a:custGeom>
              <a:rect b="b" l="l" r="r" t="t"/>
              <a:pathLst>
                <a:path extrusionOk="0" h="141" w="394">
                  <a:moveTo>
                    <a:pt x="294" y="24"/>
                  </a:moveTo>
                  <a:cubicBezTo>
                    <a:pt x="239" y="1"/>
                    <a:pt x="0" y="69"/>
                    <a:pt x="102" y="116"/>
                  </a:cubicBezTo>
                  <a:cubicBezTo>
                    <a:pt x="155" y="141"/>
                    <a:pt x="393" y="73"/>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
            <p:cNvSpPr/>
            <p:nvPr/>
          </p:nvSpPr>
          <p:spPr>
            <a:xfrm>
              <a:off x="2563674" y="2390707"/>
              <a:ext cx="20702" cy="8190"/>
            </a:xfrm>
            <a:custGeom>
              <a:rect b="b" l="l" r="r" t="t"/>
              <a:pathLst>
                <a:path extrusionOk="0" h="272" w="58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8"/>
            <p:cNvSpPr/>
            <p:nvPr/>
          </p:nvSpPr>
          <p:spPr>
            <a:xfrm>
              <a:off x="1861579" y="2383933"/>
              <a:ext cx="28982" cy="16952"/>
            </a:xfrm>
            <a:custGeom>
              <a:rect b="b" l="l" r="r" t="t"/>
              <a:pathLst>
                <a:path extrusionOk="0" h="563" w="812">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8"/>
            <p:cNvSpPr/>
            <p:nvPr/>
          </p:nvSpPr>
          <p:spPr>
            <a:xfrm>
              <a:off x="8865068" y="2392664"/>
              <a:ext cx="14027" cy="4276"/>
            </a:xfrm>
            <a:custGeom>
              <a:rect b="b" l="l" r="r" t="t"/>
              <a:pathLst>
                <a:path extrusionOk="0" h="142" w="393">
                  <a:moveTo>
                    <a:pt x="291" y="24"/>
                  </a:moveTo>
                  <a:cubicBezTo>
                    <a:pt x="241" y="1"/>
                    <a:pt x="1" y="69"/>
                    <a:pt x="99" y="115"/>
                  </a:cubicBezTo>
                  <a:cubicBezTo>
                    <a:pt x="156" y="142"/>
                    <a:pt x="392" y="72"/>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8"/>
            <p:cNvSpPr/>
            <p:nvPr/>
          </p:nvSpPr>
          <p:spPr>
            <a:xfrm>
              <a:off x="8651703" y="2392664"/>
              <a:ext cx="14063" cy="4246"/>
            </a:xfrm>
            <a:custGeom>
              <a:rect b="b" l="l" r="r" t="t"/>
              <a:pathLst>
                <a:path extrusionOk="0" h="141" w="394">
                  <a:moveTo>
                    <a:pt x="100" y="115"/>
                  </a:moveTo>
                  <a:cubicBezTo>
                    <a:pt x="153" y="140"/>
                    <a:pt x="393" y="72"/>
                    <a:pt x="293" y="24"/>
                  </a:cubicBezTo>
                  <a:cubicBezTo>
                    <a:pt x="241" y="1"/>
                    <a:pt x="0" y="69"/>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8"/>
            <p:cNvSpPr/>
            <p:nvPr/>
          </p:nvSpPr>
          <p:spPr>
            <a:xfrm>
              <a:off x="5426980" y="2390346"/>
              <a:ext cx="7031" cy="6203"/>
            </a:xfrm>
            <a:custGeom>
              <a:rect b="b" l="l" r="r" t="t"/>
              <a:pathLst>
                <a:path extrusionOk="0" h="206" w="197">
                  <a:moveTo>
                    <a:pt x="3" y="101"/>
                  </a:moveTo>
                  <a:cubicBezTo>
                    <a:pt x="0" y="152"/>
                    <a:pt x="158" y="206"/>
                    <a:pt x="196" y="101"/>
                  </a:cubicBezTo>
                  <a:cubicBezTo>
                    <a:pt x="196" y="53"/>
                    <a:pt x="40" y="1"/>
                    <a:pt x="3"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8"/>
            <p:cNvSpPr/>
            <p:nvPr/>
          </p:nvSpPr>
          <p:spPr>
            <a:xfrm>
              <a:off x="3259236" y="2380952"/>
              <a:ext cx="20309" cy="13580"/>
            </a:xfrm>
            <a:custGeom>
              <a:rect b="b" l="l" r="r" t="t"/>
              <a:pathLst>
                <a:path extrusionOk="0" h="451" w="569">
                  <a:moveTo>
                    <a:pt x="377" y="413"/>
                  </a:moveTo>
                  <a:cubicBezTo>
                    <a:pt x="388" y="358"/>
                    <a:pt x="403" y="307"/>
                    <a:pt x="569" y="324"/>
                  </a:cubicBezTo>
                  <a:lnTo>
                    <a:pt x="569" y="143"/>
                  </a:lnTo>
                  <a:cubicBezTo>
                    <a:pt x="96" y="1"/>
                    <a:pt x="1" y="451"/>
                    <a:pt x="377"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8"/>
            <p:cNvSpPr/>
            <p:nvPr/>
          </p:nvSpPr>
          <p:spPr>
            <a:xfrm>
              <a:off x="8111471" y="2387937"/>
              <a:ext cx="13813" cy="2710"/>
            </a:xfrm>
            <a:custGeom>
              <a:rect b="b" l="l" r="r" t="t"/>
              <a:pathLst>
                <a:path extrusionOk="0" h="90" w="387">
                  <a:moveTo>
                    <a:pt x="386" y="1"/>
                  </a:moveTo>
                  <a:cubicBezTo>
                    <a:pt x="237" y="21"/>
                    <a:pt x="8" y="4"/>
                    <a:pt x="1" y="90"/>
                  </a:cubicBezTo>
                  <a:cubicBezTo>
                    <a:pt x="151" y="73"/>
                    <a:pt x="382"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8"/>
            <p:cNvSpPr/>
            <p:nvPr/>
          </p:nvSpPr>
          <p:spPr>
            <a:xfrm>
              <a:off x="5544121" y="2382126"/>
              <a:ext cx="6924" cy="6263"/>
            </a:xfrm>
            <a:custGeom>
              <a:rect b="b" l="l" r="r" t="t"/>
              <a:pathLst>
                <a:path extrusionOk="0" h="208" w="194">
                  <a:moveTo>
                    <a:pt x="193" y="104"/>
                  </a:moveTo>
                  <a:cubicBezTo>
                    <a:pt x="193" y="53"/>
                    <a:pt x="37" y="1"/>
                    <a:pt x="0" y="104"/>
                  </a:cubicBezTo>
                  <a:cubicBezTo>
                    <a:pt x="0" y="155"/>
                    <a:pt x="155" y="207"/>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8"/>
            <p:cNvSpPr/>
            <p:nvPr/>
          </p:nvSpPr>
          <p:spPr>
            <a:xfrm>
              <a:off x="1507374" y="2379748"/>
              <a:ext cx="23878" cy="10328"/>
            </a:xfrm>
            <a:custGeom>
              <a:rect b="b" l="l" r="r" t="t"/>
              <a:pathLst>
                <a:path extrusionOk="0" h="343" w="669">
                  <a:moveTo>
                    <a:pt x="669" y="92"/>
                  </a:moveTo>
                  <a:cubicBezTo>
                    <a:pt x="403" y="94"/>
                    <a:pt x="247" y="48"/>
                    <a:pt x="91" y="0"/>
                  </a:cubicBezTo>
                  <a:cubicBezTo>
                    <a:pt x="1" y="282"/>
                    <a:pt x="610" y="342"/>
                    <a:pt x="669"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8"/>
            <p:cNvSpPr/>
            <p:nvPr/>
          </p:nvSpPr>
          <p:spPr>
            <a:xfrm>
              <a:off x="4260321" y="2381705"/>
              <a:ext cx="13920" cy="4306"/>
            </a:xfrm>
            <a:custGeom>
              <a:rect b="b" l="l" r="r" t="t"/>
              <a:pathLst>
                <a:path extrusionOk="0" h="143" w="390">
                  <a:moveTo>
                    <a:pt x="290" y="27"/>
                  </a:moveTo>
                  <a:cubicBezTo>
                    <a:pt x="237" y="0"/>
                    <a:pt x="1" y="71"/>
                    <a:pt x="100" y="118"/>
                  </a:cubicBezTo>
                  <a:cubicBezTo>
                    <a:pt x="152" y="143"/>
                    <a:pt x="390" y="72"/>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8"/>
            <p:cNvSpPr/>
            <p:nvPr/>
          </p:nvSpPr>
          <p:spPr>
            <a:xfrm>
              <a:off x="1577258" y="2364091"/>
              <a:ext cx="50434" cy="18518"/>
            </a:xfrm>
            <a:custGeom>
              <a:rect b="b" l="l" r="r" t="t"/>
              <a:pathLst>
                <a:path extrusionOk="0" h="615" w="1413">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8"/>
            <p:cNvSpPr/>
            <p:nvPr/>
          </p:nvSpPr>
          <p:spPr>
            <a:xfrm>
              <a:off x="2075017" y="2371167"/>
              <a:ext cx="6889" cy="6233"/>
            </a:xfrm>
            <a:custGeom>
              <a:rect b="b" l="l" r="r" t="t"/>
              <a:pathLst>
                <a:path extrusionOk="0" h="207" w="193">
                  <a:moveTo>
                    <a:pt x="193" y="104"/>
                  </a:moveTo>
                  <a:cubicBezTo>
                    <a:pt x="193" y="53"/>
                    <a:pt x="40" y="1"/>
                    <a:pt x="2" y="104"/>
                  </a:cubicBezTo>
                  <a:cubicBezTo>
                    <a:pt x="1" y="155"/>
                    <a:pt x="155" y="207"/>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8"/>
            <p:cNvSpPr/>
            <p:nvPr/>
          </p:nvSpPr>
          <p:spPr>
            <a:xfrm>
              <a:off x="4917800" y="2371528"/>
              <a:ext cx="13742" cy="2770"/>
            </a:xfrm>
            <a:custGeom>
              <a:rect b="b" l="l" r="r" t="t"/>
              <a:pathLst>
                <a:path extrusionOk="0" h="92" w="385">
                  <a:moveTo>
                    <a:pt x="384" y="0"/>
                  </a:moveTo>
                  <a:cubicBezTo>
                    <a:pt x="234" y="21"/>
                    <a:pt x="4" y="4"/>
                    <a:pt x="0" y="92"/>
                  </a:cubicBezTo>
                  <a:cubicBezTo>
                    <a:pt x="149" y="71"/>
                    <a:pt x="379" y="90"/>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8"/>
            <p:cNvSpPr/>
            <p:nvPr/>
          </p:nvSpPr>
          <p:spPr>
            <a:xfrm>
              <a:off x="2171385" y="2368427"/>
              <a:ext cx="6924" cy="6263"/>
            </a:xfrm>
            <a:custGeom>
              <a:rect b="b" l="l" r="r" t="t"/>
              <a:pathLst>
                <a:path extrusionOk="0" h="208" w="194">
                  <a:moveTo>
                    <a:pt x="193" y="103"/>
                  </a:moveTo>
                  <a:cubicBezTo>
                    <a:pt x="193" y="52"/>
                    <a:pt x="38" y="0"/>
                    <a:pt x="3" y="103"/>
                  </a:cubicBezTo>
                  <a:cubicBezTo>
                    <a:pt x="0" y="154"/>
                    <a:pt x="156" y="208"/>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8"/>
            <p:cNvSpPr/>
            <p:nvPr/>
          </p:nvSpPr>
          <p:spPr>
            <a:xfrm>
              <a:off x="1761749" y="2370775"/>
              <a:ext cx="13956" cy="4306"/>
            </a:xfrm>
            <a:custGeom>
              <a:rect b="b" l="l" r="r" t="t"/>
              <a:pathLst>
                <a:path extrusionOk="0" h="143" w="391">
                  <a:moveTo>
                    <a:pt x="100" y="117"/>
                  </a:moveTo>
                  <a:cubicBezTo>
                    <a:pt x="151" y="143"/>
                    <a:pt x="391" y="72"/>
                    <a:pt x="293" y="25"/>
                  </a:cubicBezTo>
                  <a:cubicBezTo>
                    <a:pt x="238" y="1"/>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8"/>
            <p:cNvSpPr/>
            <p:nvPr/>
          </p:nvSpPr>
          <p:spPr>
            <a:xfrm>
              <a:off x="5082019" y="2363309"/>
              <a:ext cx="21665" cy="6474"/>
            </a:xfrm>
            <a:custGeom>
              <a:rect b="b" l="l" r="r" t="t"/>
              <a:pathLst>
                <a:path extrusionOk="0" h="215" w="607">
                  <a:moveTo>
                    <a:pt x="606" y="183"/>
                  </a:moveTo>
                  <a:lnTo>
                    <a:pt x="606" y="1"/>
                  </a:lnTo>
                  <a:lnTo>
                    <a:pt x="27" y="1"/>
                  </a:lnTo>
                  <a:cubicBezTo>
                    <a:pt x="1" y="164"/>
                    <a:pt x="217" y="215"/>
                    <a:pt x="606"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8"/>
            <p:cNvSpPr/>
            <p:nvPr/>
          </p:nvSpPr>
          <p:spPr>
            <a:xfrm>
              <a:off x="4029859" y="2366048"/>
              <a:ext cx="13777" cy="2800"/>
            </a:xfrm>
            <a:custGeom>
              <a:rect b="b" l="l" r="r" t="t"/>
              <a:pathLst>
                <a:path extrusionOk="0" h="93" w="386">
                  <a:moveTo>
                    <a:pt x="0" y="92"/>
                  </a:moveTo>
                  <a:cubicBezTo>
                    <a:pt x="150" y="71"/>
                    <a:pt x="381" y="90"/>
                    <a:pt x="385" y="1"/>
                  </a:cubicBezTo>
                  <a:cubicBezTo>
                    <a:pt x="235" y="20"/>
                    <a:pt x="5" y="5"/>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
            <p:cNvSpPr/>
            <p:nvPr/>
          </p:nvSpPr>
          <p:spPr>
            <a:xfrm>
              <a:off x="2271036" y="2365356"/>
              <a:ext cx="14063" cy="4246"/>
            </a:xfrm>
            <a:custGeom>
              <a:rect b="b" l="l" r="r" t="t"/>
              <a:pathLst>
                <a:path extrusionOk="0" h="141" w="394">
                  <a:moveTo>
                    <a:pt x="102" y="115"/>
                  </a:moveTo>
                  <a:cubicBezTo>
                    <a:pt x="156" y="140"/>
                    <a:pt x="393" y="72"/>
                    <a:pt x="294" y="24"/>
                  </a:cubicBezTo>
                  <a:cubicBezTo>
                    <a:pt x="239" y="0"/>
                    <a:pt x="0" y="68"/>
                    <a:pt x="102"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8"/>
            <p:cNvSpPr/>
            <p:nvPr/>
          </p:nvSpPr>
          <p:spPr>
            <a:xfrm>
              <a:off x="8586458" y="2363309"/>
              <a:ext cx="13777" cy="2770"/>
            </a:xfrm>
            <a:custGeom>
              <a:rect b="b" l="l" r="r" t="t"/>
              <a:pathLst>
                <a:path extrusionOk="0" h="92" w="386">
                  <a:moveTo>
                    <a:pt x="386" y="1"/>
                  </a:moveTo>
                  <a:cubicBezTo>
                    <a:pt x="236" y="23"/>
                    <a:pt x="4" y="4"/>
                    <a:pt x="1" y="92"/>
                  </a:cubicBezTo>
                  <a:cubicBezTo>
                    <a:pt x="151" y="72"/>
                    <a:pt x="381" y="89"/>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8"/>
            <p:cNvSpPr/>
            <p:nvPr/>
          </p:nvSpPr>
          <p:spPr>
            <a:xfrm>
              <a:off x="5592234" y="2354788"/>
              <a:ext cx="7031" cy="6263"/>
            </a:xfrm>
            <a:custGeom>
              <a:rect b="b" l="l" r="r" t="t"/>
              <a:pathLst>
                <a:path extrusionOk="0" h="208" w="197">
                  <a:moveTo>
                    <a:pt x="195" y="103"/>
                  </a:moveTo>
                  <a:cubicBezTo>
                    <a:pt x="196" y="54"/>
                    <a:pt x="40" y="0"/>
                    <a:pt x="3" y="103"/>
                  </a:cubicBezTo>
                  <a:cubicBezTo>
                    <a:pt x="1" y="153"/>
                    <a:pt x="160" y="208"/>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8"/>
            <p:cNvSpPr/>
            <p:nvPr/>
          </p:nvSpPr>
          <p:spPr>
            <a:xfrm>
              <a:off x="2130089" y="2355179"/>
              <a:ext cx="13849" cy="2740"/>
            </a:xfrm>
            <a:custGeom>
              <a:rect b="b" l="l" r="r" t="t"/>
              <a:pathLst>
                <a:path extrusionOk="0" h="91" w="388">
                  <a:moveTo>
                    <a:pt x="387" y="0"/>
                  </a:moveTo>
                  <a:cubicBezTo>
                    <a:pt x="236" y="20"/>
                    <a:pt x="6" y="2"/>
                    <a:pt x="1" y="90"/>
                  </a:cubicBezTo>
                  <a:cubicBezTo>
                    <a:pt x="149" y="71"/>
                    <a:pt x="381"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
            <p:cNvSpPr/>
            <p:nvPr/>
          </p:nvSpPr>
          <p:spPr>
            <a:xfrm>
              <a:off x="1551810" y="2352018"/>
              <a:ext cx="7067" cy="6293"/>
            </a:xfrm>
            <a:custGeom>
              <a:rect b="b" l="l" r="r" t="t"/>
              <a:pathLst>
                <a:path extrusionOk="0" h="209" w="198">
                  <a:moveTo>
                    <a:pt x="198" y="105"/>
                  </a:moveTo>
                  <a:cubicBezTo>
                    <a:pt x="198" y="54"/>
                    <a:pt x="40" y="1"/>
                    <a:pt x="5" y="105"/>
                  </a:cubicBezTo>
                  <a:cubicBezTo>
                    <a:pt x="1" y="154"/>
                    <a:pt x="159" y="208"/>
                    <a:pt x="198"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
            <p:cNvSpPr/>
            <p:nvPr/>
          </p:nvSpPr>
          <p:spPr>
            <a:xfrm>
              <a:off x="4411726" y="2351687"/>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8"/>
            <p:cNvSpPr/>
            <p:nvPr/>
          </p:nvSpPr>
          <p:spPr>
            <a:xfrm>
              <a:off x="2543615" y="2342955"/>
              <a:ext cx="20166" cy="16229"/>
            </a:xfrm>
            <a:custGeom>
              <a:rect b="b" l="l" r="r" t="t"/>
              <a:pathLst>
                <a:path extrusionOk="0" h="539" w="565">
                  <a:moveTo>
                    <a:pt x="565" y="134"/>
                  </a:moveTo>
                  <a:cubicBezTo>
                    <a:pt x="1" y="0"/>
                    <a:pt x="1" y="538"/>
                    <a:pt x="565" y="4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8"/>
            <p:cNvSpPr/>
            <p:nvPr/>
          </p:nvSpPr>
          <p:spPr>
            <a:xfrm>
              <a:off x="6655601" y="2348917"/>
              <a:ext cx="14027" cy="4336"/>
            </a:xfrm>
            <a:custGeom>
              <a:rect b="b" l="l" r="r" t="t"/>
              <a:pathLst>
                <a:path extrusionOk="0" h="144" w="393">
                  <a:moveTo>
                    <a:pt x="292" y="27"/>
                  </a:moveTo>
                  <a:cubicBezTo>
                    <a:pt x="237" y="1"/>
                    <a:pt x="1" y="70"/>
                    <a:pt x="98" y="117"/>
                  </a:cubicBezTo>
                  <a:cubicBezTo>
                    <a:pt x="155" y="143"/>
                    <a:pt x="392" y="73"/>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
            <p:cNvSpPr/>
            <p:nvPr/>
          </p:nvSpPr>
          <p:spPr>
            <a:xfrm>
              <a:off x="6304536" y="2348917"/>
              <a:ext cx="14027" cy="4336"/>
            </a:xfrm>
            <a:custGeom>
              <a:rect b="b" l="l" r="r" t="t"/>
              <a:pathLst>
                <a:path extrusionOk="0" h="144" w="393">
                  <a:moveTo>
                    <a:pt x="293" y="27"/>
                  </a:moveTo>
                  <a:cubicBezTo>
                    <a:pt x="241" y="1"/>
                    <a:pt x="1" y="70"/>
                    <a:pt x="103" y="117"/>
                  </a:cubicBezTo>
                  <a:cubicBezTo>
                    <a:pt x="155" y="143"/>
                    <a:pt x="392" y="73"/>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8"/>
            <p:cNvSpPr/>
            <p:nvPr/>
          </p:nvSpPr>
          <p:spPr>
            <a:xfrm>
              <a:off x="2325966" y="2341450"/>
              <a:ext cx="25663" cy="8280"/>
            </a:xfrm>
            <a:custGeom>
              <a:rect b="b" l="l" r="r" t="t"/>
              <a:pathLst>
                <a:path extrusionOk="0" h="275" w="719">
                  <a:moveTo>
                    <a:pt x="105" y="275"/>
                  </a:moveTo>
                  <a:lnTo>
                    <a:pt x="682" y="275"/>
                  </a:lnTo>
                  <a:cubicBezTo>
                    <a:pt x="653" y="168"/>
                    <a:pt x="718" y="15"/>
                    <a:pt x="490" y="1"/>
                  </a:cubicBezTo>
                  <a:cubicBezTo>
                    <a:pt x="474" y="144"/>
                    <a:pt x="0" y="73"/>
                    <a:pt x="105"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8"/>
            <p:cNvSpPr/>
            <p:nvPr/>
          </p:nvSpPr>
          <p:spPr>
            <a:xfrm>
              <a:off x="2725286" y="2343467"/>
              <a:ext cx="14134" cy="4276"/>
            </a:xfrm>
            <a:custGeom>
              <a:rect b="b" l="l" r="r" t="t"/>
              <a:pathLst>
                <a:path extrusionOk="0" h="142" w="396">
                  <a:moveTo>
                    <a:pt x="293" y="25"/>
                  </a:moveTo>
                  <a:cubicBezTo>
                    <a:pt x="242" y="0"/>
                    <a:pt x="0" y="70"/>
                    <a:pt x="103" y="117"/>
                  </a:cubicBezTo>
                  <a:cubicBezTo>
                    <a:pt x="156" y="141"/>
                    <a:pt x="396"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8"/>
            <p:cNvSpPr/>
            <p:nvPr/>
          </p:nvSpPr>
          <p:spPr>
            <a:xfrm>
              <a:off x="4371822" y="2332658"/>
              <a:ext cx="29625" cy="12375"/>
            </a:xfrm>
            <a:custGeom>
              <a:rect b="b" l="l" r="r" t="t"/>
              <a:pathLst>
                <a:path extrusionOk="0" h="411" w="830">
                  <a:moveTo>
                    <a:pt x="829" y="384"/>
                  </a:moveTo>
                  <a:lnTo>
                    <a:pt x="829" y="23"/>
                  </a:lnTo>
                  <a:cubicBezTo>
                    <a:pt x="466" y="0"/>
                    <a:pt x="407" y="123"/>
                    <a:pt x="59" y="111"/>
                  </a:cubicBezTo>
                  <a:cubicBezTo>
                    <a:pt x="0" y="352"/>
                    <a:pt x="329" y="410"/>
                    <a:pt x="829"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
            <p:cNvSpPr/>
            <p:nvPr/>
          </p:nvSpPr>
          <p:spPr>
            <a:xfrm>
              <a:off x="1469362" y="2335007"/>
              <a:ext cx="27519" cy="11201"/>
            </a:xfrm>
            <a:custGeom>
              <a:rect b="b" l="l" r="r" t="t"/>
              <a:pathLst>
                <a:path extrusionOk="0" h="372" w="771">
                  <a:moveTo>
                    <a:pt x="771" y="306"/>
                  </a:moveTo>
                  <a:lnTo>
                    <a:pt x="771" y="33"/>
                  </a:lnTo>
                  <a:cubicBezTo>
                    <a:pt x="481" y="50"/>
                    <a:pt x="56" y="1"/>
                    <a:pt x="0" y="125"/>
                  </a:cubicBezTo>
                  <a:cubicBezTo>
                    <a:pt x="382" y="127"/>
                    <a:pt x="244" y="371"/>
                    <a:pt x="771"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8"/>
            <p:cNvSpPr/>
            <p:nvPr/>
          </p:nvSpPr>
          <p:spPr>
            <a:xfrm>
              <a:off x="1909763" y="2324529"/>
              <a:ext cx="41403" cy="16952"/>
            </a:xfrm>
            <a:custGeom>
              <a:rect b="b" l="l" r="r" t="t"/>
              <a:pathLst>
                <a:path extrusionOk="0" h="563" w="1160">
                  <a:moveTo>
                    <a:pt x="1" y="199"/>
                  </a:moveTo>
                  <a:cubicBezTo>
                    <a:pt x="212" y="404"/>
                    <a:pt x="525" y="558"/>
                    <a:pt x="1160" y="563"/>
                  </a:cubicBezTo>
                  <a:lnTo>
                    <a:pt x="1160" y="110"/>
                  </a:lnTo>
                  <a:cubicBezTo>
                    <a:pt x="820" y="162"/>
                    <a:pt x="26" y="0"/>
                    <a:pt x="1" y="1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8"/>
            <p:cNvSpPr/>
            <p:nvPr/>
          </p:nvSpPr>
          <p:spPr>
            <a:xfrm>
              <a:off x="911712" y="2325071"/>
              <a:ext cx="45901" cy="16741"/>
            </a:xfrm>
            <a:custGeom>
              <a:rect b="b" l="l" r="r" t="t"/>
              <a:pathLst>
                <a:path extrusionOk="0" h="556" w="1286">
                  <a:moveTo>
                    <a:pt x="965" y="0"/>
                  </a:moveTo>
                  <a:cubicBezTo>
                    <a:pt x="361" y="16"/>
                    <a:pt x="39" y="168"/>
                    <a:pt x="1" y="453"/>
                  </a:cubicBezTo>
                  <a:cubicBezTo>
                    <a:pt x="365" y="434"/>
                    <a:pt x="426" y="555"/>
                    <a:pt x="774" y="545"/>
                  </a:cubicBezTo>
                  <a:cubicBezTo>
                    <a:pt x="901" y="354"/>
                    <a:pt x="1285" y="141"/>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8"/>
            <p:cNvSpPr/>
            <p:nvPr/>
          </p:nvSpPr>
          <p:spPr>
            <a:xfrm>
              <a:off x="5668043" y="2330581"/>
              <a:ext cx="14919" cy="9184"/>
            </a:xfrm>
            <a:custGeom>
              <a:rect b="b" l="l" r="r" t="t"/>
              <a:pathLst>
                <a:path extrusionOk="0" h="305" w="418">
                  <a:moveTo>
                    <a:pt x="383" y="272"/>
                  </a:moveTo>
                  <a:cubicBezTo>
                    <a:pt x="354" y="165"/>
                    <a:pt x="418" y="15"/>
                    <a:pt x="192" y="0"/>
                  </a:cubicBezTo>
                  <a:cubicBezTo>
                    <a:pt x="179" y="55"/>
                    <a:pt x="163" y="107"/>
                    <a:pt x="0" y="92"/>
                  </a:cubicBezTo>
                  <a:cubicBezTo>
                    <a:pt x="21" y="200"/>
                    <a:pt x="56" y="304"/>
                    <a:pt x="383"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
            <p:cNvSpPr/>
            <p:nvPr/>
          </p:nvSpPr>
          <p:spPr>
            <a:xfrm>
              <a:off x="2532550" y="2335278"/>
              <a:ext cx="14134" cy="4246"/>
            </a:xfrm>
            <a:custGeom>
              <a:rect b="b" l="l" r="r" t="t"/>
              <a:pathLst>
                <a:path extrusionOk="0" h="141" w="396">
                  <a:moveTo>
                    <a:pt x="295" y="24"/>
                  </a:moveTo>
                  <a:cubicBezTo>
                    <a:pt x="243" y="1"/>
                    <a:pt x="0" y="67"/>
                    <a:pt x="102" y="116"/>
                  </a:cubicBezTo>
                  <a:cubicBezTo>
                    <a:pt x="157" y="141"/>
                    <a:pt x="396" y="73"/>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8"/>
            <p:cNvSpPr/>
            <p:nvPr/>
          </p:nvSpPr>
          <p:spPr>
            <a:xfrm>
              <a:off x="4174411" y="2330189"/>
              <a:ext cx="6889" cy="6233"/>
            </a:xfrm>
            <a:custGeom>
              <a:rect b="b" l="l" r="r" t="t"/>
              <a:pathLst>
                <a:path extrusionOk="0" h="207" w="193">
                  <a:moveTo>
                    <a:pt x="192" y="105"/>
                  </a:moveTo>
                  <a:cubicBezTo>
                    <a:pt x="192" y="52"/>
                    <a:pt x="38" y="0"/>
                    <a:pt x="1" y="105"/>
                  </a:cubicBezTo>
                  <a:cubicBezTo>
                    <a:pt x="1" y="153"/>
                    <a:pt x="156" y="206"/>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8"/>
            <p:cNvSpPr/>
            <p:nvPr/>
          </p:nvSpPr>
          <p:spPr>
            <a:xfrm>
              <a:off x="2319256" y="2329798"/>
              <a:ext cx="14063" cy="4276"/>
            </a:xfrm>
            <a:custGeom>
              <a:rect b="b" l="l" r="r" t="t"/>
              <a:pathLst>
                <a:path extrusionOk="0" h="142" w="394">
                  <a:moveTo>
                    <a:pt x="293" y="24"/>
                  </a:moveTo>
                  <a:cubicBezTo>
                    <a:pt x="241" y="0"/>
                    <a:pt x="0" y="68"/>
                    <a:pt x="102" y="115"/>
                  </a:cubicBezTo>
                  <a:cubicBezTo>
                    <a:pt x="152" y="141"/>
                    <a:pt x="393" y="73"/>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8"/>
            <p:cNvSpPr/>
            <p:nvPr/>
          </p:nvSpPr>
          <p:spPr>
            <a:xfrm>
              <a:off x="3761349" y="2327811"/>
              <a:ext cx="13777" cy="2800"/>
            </a:xfrm>
            <a:custGeom>
              <a:rect b="b" l="l" r="r" t="t"/>
              <a:pathLst>
                <a:path extrusionOk="0" h="93" w="386">
                  <a:moveTo>
                    <a:pt x="385" y="1"/>
                  </a:moveTo>
                  <a:cubicBezTo>
                    <a:pt x="238" y="20"/>
                    <a:pt x="4" y="3"/>
                    <a:pt x="0" y="92"/>
                  </a:cubicBezTo>
                  <a:cubicBezTo>
                    <a:pt x="153" y="70"/>
                    <a:pt x="380" y="88"/>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
            <p:cNvSpPr/>
            <p:nvPr/>
          </p:nvSpPr>
          <p:spPr>
            <a:xfrm>
              <a:off x="4556278" y="2324318"/>
              <a:ext cx="13991" cy="4246"/>
            </a:xfrm>
            <a:custGeom>
              <a:rect b="b" l="l" r="r" t="t"/>
              <a:pathLst>
                <a:path extrusionOk="0" h="141" w="392">
                  <a:moveTo>
                    <a:pt x="99" y="117"/>
                  </a:moveTo>
                  <a:cubicBezTo>
                    <a:pt x="154" y="140"/>
                    <a:pt x="392" y="74"/>
                    <a:pt x="292" y="27"/>
                  </a:cubicBezTo>
                  <a:cubicBezTo>
                    <a:pt x="239" y="1"/>
                    <a:pt x="0" y="69"/>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8"/>
            <p:cNvSpPr/>
            <p:nvPr/>
          </p:nvSpPr>
          <p:spPr>
            <a:xfrm>
              <a:off x="3468747" y="2324288"/>
              <a:ext cx="14027" cy="4276"/>
            </a:xfrm>
            <a:custGeom>
              <a:rect b="b" l="l" r="r" t="t"/>
              <a:pathLst>
                <a:path extrusionOk="0" h="142" w="393">
                  <a:moveTo>
                    <a:pt x="292" y="26"/>
                  </a:moveTo>
                  <a:cubicBezTo>
                    <a:pt x="238" y="0"/>
                    <a:pt x="1" y="70"/>
                    <a:pt x="100" y="115"/>
                  </a:cubicBezTo>
                  <a:cubicBezTo>
                    <a:pt x="154" y="141"/>
                    <a:pt x="392" y="75"/>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8"/>
            <p:cNvSpPr/>
            <p:nvPr/>
          </p:nvSpPr>
          <p:spPr>
            <a:xfrm>
              <a:off x="7137476" y="2318808"/>
              <a:ext cx="13920" cy="4336"/>
            </a:xfrm>
            <a:custGeom>
              <a:rect b="b" l="l" r="r" t="t"/>
              <a:pathLst>
                <a:path extrusionOk="0" h="144" w="390">
                  <a:moveTo>
                    <a:pt x="289" y="27"/>
                  </a:moveTo>
                  <a:cubicBezTo>
                    <a:pt x="238" y="1"/>
                    <a:pt x="1" y="71"/>
                    <a:pt x="100" y="117"/>
                  </a:cubicBezTo>
                  <a:cubicBezTo>
                    <a:pt x="152" y="143"/>
                    <a:pt x="390" y="74"/>
                    <a:pt x="289"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
            <p:cNvSpPr/>
            <p:nvPr/>
          </p:nvSpPr>
          <p:spPr>
            <a:xfrm>
              <a:off x="2511956" y="2318808"/>
              <a:ext cx="14099" cy="4336"/>
            </a:xfrm>
            <a:custGeom>
              <a:rect b="b" l="l" r="r" t="t"/>
              <a:pathLst>
                <a:path extrusionOk="0" h="144" w="395">
                  <a:moveTo>
                    <a:pt x="293" y="27"/>
                  </a:moveTo>
                  <a:cubicBezTo>
                    <a:pt x="239" y="1"/>
                    <a:pt x="0" y="71"/>
                    <a:pt x="101" y="117"/>
                  </a:cubicBezTo>
                  <a:cubicBezTo>
                    <a:pt x="153" y="143"/>
                    <a:pt x="394"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8"/>
            <p:cNvSpPr/>
            <p:nvPr/>
          </p:nvSpPr>
          <p:spPr>
            <a:xfrm>
              <a:off x="5695419" y="2314111"/>
              <a:ext cx="13920" cy="5510"/>
            </a:xfrm>
            <a:custGeom>
              <a:rect b="b" l="l" r="r" t="t"/>
              <a:pathLst>
                <a:path extrusionOk="0" h="183" w="390">
                  <a:moveTo>
                    <a:pt x="1" y="183"/>
                  </a:moveTo>
                  <a:lnTo>
                    <a:pt x="390" y="183"/>
                  </a:lnTo>
                  <a:lnTo>
                    <a:pt x="390"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8"/>
            <p:cNvSpPr/>
            <p:nvPr/>
          </p:nvSpPr>
          <p:spPr>
            <a:xfrm>
              <a:off x="4542037" y="2303182"/>
              <a:ext cx="26555" cy="12225"/>
            </a:xfrm>
            <a:custGeom>
              <a:rect b="b" l="l" r="r" t="t"/>
              <a:pathLst>
                <a:path extrusionOk="0" h="406" w="744">
                  <a:moveTo>
                    <a:pt x="306" y="0"/>
                  </a:moveTo>
                  <a:cubicBezTo>
                    <a:pt x="1" y="136"/>
                    <a:pt x="90" y="405"/>
                    <a:pt x="693" y="363"/>
                  </a:cubicBezTo>
                  <a:cubicBezTo>
                    <a:pt x="744" y="157"/>
                    <a:pt x="646" y="23"/>
                    <a:pt x="3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8"/>
            <p:cNvSpPr/>
            <p:nvPr/>
          </p:nvSpPr>
          <p:spPr>
            <a:xfrm>
              <a:off x="3406786" y="2310619"/>
              <a:ext cx="14027" cy="4336"/>
            </a:xfrm>
            <a:custGeom>
              <a:rect b="b" l="l" r="r" t="t"/>
              <a:pathLst>
                <a:path extrusionOk="0" h="144" w="393">
                  <a:moveTo>
                    <a:pt x="100" y="118"/>
                  </a:moveTo>
                  <a:cubicBezTo>
                    <a:pt x="151" y="144"/>
                    <a:pt x="392" y="73"/>
                    <a:pt x="292" y="26"/>
                  </a:cubicBezTo>
                  <a:cubicBezTo>
                    <a:pt x="242" y="0"/>
                    <a:pt x="1" y="71"/>
                    <a:pt x="100"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8"/>
            <p:cNvSpPr/>
            <p:nvPr/>
          </p:nvSpPr>
          <p:spPr>
            <a:xfrm>
              <a:off x="7898854" y="2292885"/>
              <a:ext cx="35478" cy="19090"/>
            </a:xfrm>
            <a:custGeom>
              <a:rect b="b" l="l" r="r" t="t"/>
              <a:pathLst>
                <a:path extrusionOk="0" h="634" w="994">
                  <a:moveTo>
                    <a:pt x="557" y="615"/>
                  </a:moveTo>
                  <a:cubicBezTo>
                    <a:pt x="507" y="349"/>
                    <a:pt x="994" y="336"/>
                    <a:pt x="944" y="71"/>
                  </a:cubicBezTo>
                  <a:cubicBezTo>
                    <a:pt x="0" y="0"/>
                    <a:pt x="77" y="633"/>
                    <a:pt x="557" y="6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
            <p:cNvSpPr/>
            <p:nvPr/>
          </p:nvSpPr>
          <p:spPr>
            <a:xfrm>
              <a:off x="2732211" y="2307969"/>
              <a:ext cx="14063" cy="4246"/>
            </a:xfrm>
            <a:custGeom>
              <a:rect b="b" l="l" r="r" t="t"/>
              <a:pathLst>
                <a:path extrusionOk="0" h="141" w="394">
                  <a:moveTo>
                    <a:pt x="99" y="114"/>
                  </a:moveTo>
                  <a:cubicBezTo>
                    <a:pt x="155" y="140"/>
                    <a:pt x="394" y="72"/>
                    <a:pt x="295" y="23"/>
                  </a:cubicBezTo>
                  <a:cubicBezTo>
                    <a:pt x="242" y="1"/>
                    <a:pt x="1" y="67"/>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8"/>
            <p:cNvSpPr/>
            <p:nvPr/>
          </p:nvSpPr>
          <p:spPr>
            <a:xfrm>
              <a:off x="1926860" y="2307909"/>
              <a:ext cx="14099" cy="4306"/>
            </a:xfrm>
            <a:custGeom>
              <a:rect b="b" l="l" r="r" t="t"/>
              <a:pathLst>
                <a:path extrusionOk="0" h="143" w="395">
                  <a:moveTo>
                    <a:pt x="294" y="25"/>
                  </a:moveTo>
                  <a:cubicBezTo>
                    <a:pt x="242" y="0"/>
                    <a:pt x="1" y="69"/>
                    <a:pt x="103" y="116"/>
                  </a:cubicBezTo>
                  <a:cubicBezTo>
                    <a:pt x="157" y="142"/>
                    <a:pt x="395" y="74"/>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8"/>
            <p:cNvSpPr/>
            <p:nvPr/>
          </p:nvSpPr>
          <p:spPr>
            <a:xfrm>
              <a:off x="4975336" y="2292252"/>
              <a:ext cx="34086" cy="17193"/>
            </a:xfrm>
            <a:custGeom>
              <a:rect b="b" l="l" r="r" t="t"/>
              <a:pathLst>
                <a:path extrusionOk="0" h="571" w="955">
                  <a:moveTo>
                    <a:pt x="700" y="545"/>
                  </a:moveTo>
                  <a:cubicBezTo>
                    <a:pt x="862" y="440"/>
                    <a:pt x="955" y="302"/>
                    <a:pt x="893" y="92"/>
                  </a:cubicBezTo>
                  <a:cubicBezTo>
                    <a:pt x="626" y="94"/>
                    <a:pt x="467" y="47"/>
                    <a:pt x="313" y="0"/>
                  </a:cubicBezTo>
                  <a:cubicBezTo>
                    <a:pt x="1" y="148"/>
                    <a:pt x="83" y="571"/>
                    <a:pt x="700"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8"/>
            <p:cNvSpPr/>
            <p:nvPr/>
          </p:nvSpPr>
          <p:spPr>
            <a:xfrm>
              <a:off x="2770829" y="2296468"/>
              <a:ext cx="20095" cy="16259"/>
            </a:xfrm>
            <a:custGeom>
              <a:rect b="b" l="l" r="r" t="t"/>
              <a:pathLst>
                <a:path extrusionOk="0" h="540" w="563">
                  <a:moveTo>
                    <a:pt x="562" y="405"/>
                  </a:moveTo>
                  <a:lnTo>
                    <a:pt x="562" y="132"/>
                  </a:lnTo>
                  <a:cubicBezTo>
                    <a:pt x="1" y="0"/>
                    <a:pt x="1" y="539"/>
                    <a:pt x="562" y="4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
            <p:cNvSpPr/>
            <p:nvPr/>
          </p:nvSpPr>
          <p:spPr>
            <a:xfrm>
              <a:off x="6573045" y="2302399"/>
              <a:ext cx="13920" cy="4306"/>
            </a:xfrm>
            <a:custGeom>
              <a:rect b="b" l="l" r="r" t="t"/>
              <a:pathLst>
                <a:path extrusionOk="0" h="143" w="390">
                  <a:moveTo>
                    <a:pt x="292" y="26"/>
                  </a:moveTo>
                  <a:cubicBezTo>
                    <a:pt x="237" y="0"/>
                    <a:pt x="0" y="71"/>
                    <a:pt x="101" y="118"/>
                  </a:cubicBezTo>
                  <a:cubicBezTo>
                    <a:pt x="151" y="143"/>
                    <a:pt x="389" y="75"/>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
            <p:cNvSpPr/>
            <p:nvPr/>
          </p:nvSpPr>
          <p:spPr>
            <a:xfrm>
              <a:off x="2686382" y="2297762"/>
              <a:ext cx="21915" cy="8702"/>
            </a:xfrm>
            <a:custGeom>
              <a:rect b="b" l="l" r="r" t="t"/>
              <a:pathLst>
                <a:path extrusionOk="0" h="289" w="614">
                  <a:moveTo>
                    <a:pt x="614" y="272"/>
                  </a:moveTo>
                  <a:lnTo>
                    <a:pt x="614" y="0"/>
                  </a:lnTo>
                  <a:lnTo>
                    <a:pt x="33" y="0"/>
                  </a:lnTo>
                  <a:cubicBezTo>
                    <a:pt x="0" y="199"/>
                    <a:pt x="191" y="289"/>
                    <a:pt x="61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8"/>
            <p:cNvSpPr/>
            <p:nvPr/>
          </p:nvSpPr>
          <p:spPr>
            <a:xfrm>
              <a:off x="1888277" y="2294992"/>
              <a:ext cx="14670" cy="9545"/>
            </a:xfrm>
            <a:custGeom>
              <a:rect b="b" l="l" r="r" t="t"/>
              <a:pathLst>
                <a:path extrusionOk="0" h="317" w="411">
                  <a:moveTo>
                    <a:pt x="411" y="272"/>
                  </a:moveTo>
                  <a:lnTo>
                    <a:pt x="411" y="90"/>
                  </a:lnTo>
                  <a:cubicBezTo>
                    <a:pt x="220" y="90"/>
                    <a:pt x="184" y="17"/>
                    <a:pt x="26" y="1"/>
                  </a:cubicBezTo>
                  <a:cubicBezTo>
                    <a:pt x="45" y="144"/>
                    <a:pt x="1" y="317"/>
                    <a:pt x="411"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8"/>
            <p:cNvSpPr/>
            <p:nvPr/>
          </p:nvSpPr>
          <p:spPr>
            <a:xfrm>
              <a:off x="1655173" y="2300412"/>
              <a:ext cx="13777" cy="2800"/>
            </a:xfrm>
            <a:custGeom>
              <a:rect b="b" l="l" r="r" t="t"/>
              <a:pathLst>
                <a:path extrusionOk="0" h="93" w="386">
                  <a:moveTo>
                    <a:pt x="0" y="92"/>
                  </a:moveTo>
                  <a:cubicBezTo>
                    <a:pt x="149" y="71"/>
                    <a:pt x="381" y="90"/>
                    <a:pt x="385" y="1"/>
                  </a:cubicBezTo>
                  <a:cubicBezTo>
                    <a:pt x="235" y="23"/>
                    <a:pt x="5" y="5"/>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8"/>
            <p:cNvSpPr/>
            <p:nvPr/>
          </p:nvSpPr>
          <p:spPr>
            <a:xfrm>
              <a:off x="8435017" y="2294661"/>
              <a:ext cx="6924" cy="6203"/>
            </a:xfrm>
            <a:custGeom>
              <a:rect b="b" l="l" r="r" t="t"/>
              <a:pathLst>
                <a:path extrusionOk="0" h="206" w="194">
                  <a:moveTo>
                    <a:pt x="192" y="103"/>
                  </a:moveTo>
                  <a:cubicBezTo>
                    <a:pt x="193" y="52"/>
                    <a:pt x="37" y="0"/>
                    <a:pt x="0" y="103"/>
                  </a:cubicBezTo>
                  <a:cubicBezTo>
                    <a:pt x="0" y="153"/>
                    <a:pt x="158" y="205"/>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8"/>
            <p:cNvSpPr/>
            <p:nvPr/>
          </p:nvSpPr>
          <p:spPr>
            <a:xfrm>
              <a:off x="7502282" y="2296919"/>
              <a:ext cx="13920" cy="4276"/>
            </a:xfrm>
            <a:custGeom>
              <a:rect b="b" l="l" r="r" t="t"/>
              <a:pathLst>
                <a:path extrusionOk="0" h="142" w="390">
                  <a:moveTo>
                    <a:pt x="291" y="28"/>
                  </a:moveTo>
                  <a:cubicBezTo>
                    <a:pt x="238" y="1"/>
                    <a:pt x="0" y="71"/>
                    <a:pt x="98" y="117"/>
                  </a:cubicBezTo>
                  <a:cubicBezTo>
                    <a:pt x="152" y="142"/>
                    <a:pt x="389" y="74"/>
                    <a:pt x="291"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8"/>
            <p:cNvSpPr/>
            <p:nvPr/>
          </p:nvSpPr>
          <p:spPr>
            <a:xfrm>
              <a:off x="2343419" y="2294842"/>
              <a:ext cx="20737" cy="5811"/>
            </a:xfrm>
            <a:custGeom>
              <a:rect b="b" l="l" r="r" t="t"/>
              <a:pathLst>
                <a:path extrusionOk="0" h="193" w="581">
                  <a:moveTo>
                    <a:pt x="1" y="186"/>
                  </a:moveTo>
                  <a:cubicBezTo>
                    <a:pt x="334" y="193"/>
                    <a:pt x="497" y="118"/>
                    <a:pt x="580" y="5"/>
                  </a:cubicBezTo>
                  <a:cubicBezTo>
                    <a:pt x="250" y="1"/>
                    <a:pt x="87" y="75"/>
                    <a:pt x="1" y="18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
            <p:cNvSpPr/>
            <p:nvPr/>
          </p:nvSpPr>
          <p:spPr>
            <a:xfrm>
              <a:off x="2708261" y="2289543"/>
              <a:ext cx="20737" cy="8160"/>
            </a:xfrm>
            <a:custGeom>
              <a:rect b="b" l="l" r="r" t="t"/>
              <a:pathLst>
                <a:path extrusionOk="0" h="271" w="581">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8"/>
            <p:cNvSpPr/>
            <p:nvPr/>
          </p:nvSpPr>
          <p:spPr>
            <a:xfrm>
              <a:off x="6184611" y="2282046"/>
              <a:ext cx="26555" cy="15266"/>
            </a:xfrm>
            <a:custGeom>
              <a:rect b="b" l="l" r="r" t="t"/>
              <a:pathLst>
                <a:path extrusionOk="0" h="507" w="744">
                  <a:moveTo>
                    <a:pt x="1" y="73"/>
                  </a:moveTo>
                  <a:lnTo>
                    <a:pt x="1" y="437"/>
                  </a:lnTo>
                  <a:cubicBezTo>
                    <a:pt x="744" y="507"/>
                    <a:pt x="744" y="0"/>
                    <a:pt x="1" y="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8"/>
            <p:cNvSpPr/>
            <p:nvPr/>
          </p:nvSpPr>
          <p:spPr>
            <a:xfrm>
              <a:off x="5555185" y="2278583"/>
              <a:ext cx="35228" cy="16410"/>
            </a:xfrm>
            <a:custGeom>
              <a:rect b="b" l="l" r="r" t="t"/>
              <a:pathLst>
                <a:path extrusionOk="0" h="545" w="987">
                  <a:moveTo>
                    <a:pt x="847" y="0"/>
                  </a:moveTo>
                  <a:lnTo>
                    <a:pt x="75" y="0"/>
                  </a:lnTo>
                  <a:cubicBezTo>
                    <a:pt x="1" y="307"/>
                    <a:pt x="409" y="387"/>
                    <a:pt x="653" y="545"/>
                  </a:cubicBezTo>
                  <a:cubicBezTo>
                    <a:pt x="651" y="332"/>
                    <a:pt x="986" y="278"/>
                    <a:pt x="8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8"/>
            <p:cNvSpPr/>
            <p:nvPr/>
          </p:nvSpPr>
          <p:spPr>
            <a:xfrm>
              <a:off x="2959425" y="2286050"/>
              <a:ext cx="13920" cy="4276"/>
            </a:xfrm>
            <a:custGeom>
              <a:rect b="b" l="l" r="r" t="t"/>
              <a:pathLst>
                <a:path extrusionOk="0" h="142" w="390">
                  <a:moveTo>
                    <a:pt x="293" y="25"/>
                  </a:moveTo>
                  <a:cubicBezTo>
                    <a:pt x="239" y="0"/>
                    <a:pt x="1" y="69"/>
                    <a:pt x="99" y="116"/>
                  </a:cubicBezTo>
                  <a:cubicBezTo>
                    <a:pt x="151" y="141"/>
                    <a:pt x="390"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
            <p:cNvSpPr/>
            <p:nvPr/>
          </p:nvSpPr>
          <p:spPr>
            <a:xfrm>
              <a:off x="7643444" y="2278583"/>
              <a:ext cx="20773" cy="8250"/>
            </a:xfrm>
            <a:custGeom>
              <a:rect b="b" l="l" r="r" t="t"/>
              <a:pathLst>
                <a:path extrusionOk="0" h="274" w="582">
                  <a:moveTo>
                    <a:pt x="581" y="0"/>
                  </a:moveTo>
                  <a:lnTo>
                    <a:pt x="1" y="0"/>
                  </a:lnTo>
                  <a:lnTo>
                    <a:pt x="1" y="273"/>
                  </a:lnTo>
                  <a:lnTo>
                    <a:pt x="581"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8"/>
            <p:cNvSpPr/>
            <p:nvPr/>
          </p:nvSpPr>
          <p:spPr>
            <a:xfrm>
              <a:off x="8324872" y="2278222"/>
              <a:ext cx="7031" cy="6293"/>
            </a:xfrm>
            <a:custGeom>
              <a:rect b="b" l="l" r="r" t="t"/>
              <a:pathLst>
                <a:path extrusionOk="0" h="209" w="197">
                  <a:moveTo>
                    <a:pt x="195" y="104"/>
                  </a:moveTo>
                  <a:cubicBezTo>
                    <a:pt x="196" y="53"/>
                    <a:pt x="38" y="0"/>
                    <a:pt x="0" y="104"/>
                  </a:cubicBezTo>
                  <a:cubicBezTo>
                    <a:pt x="0" y="155"/>
                    <a:pt x="156" y="208"/>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8"/>
            <p:cNvSpPr/>
            <p:nvPr/>
          </p:nvSpPr>
          <p:spPr>
            <a:xfrm>
              <a:off x="5134343" y="2275091"/>
              <a:ext cx="14063" cy="4306"/>
            </a:xfrm>
            <a:custGeom>
              <a:rect b="b" l="l" r="r" t="t"/>
              <a:pathLst>
                <a:path extrusionOk="0" h="143" w="394">
                  <a:moveTo>
                    <a:pt x="102" y="116"/>
                  </a:moveTo>
                  <a:cubicBezTo>
                    <a:pt x="155" y="142"/>
                    <a:pt x="394" y="72"/>
                    <a:pt x="296" y="26"/>
                  </a:cubicBezTo>
                  <a:cubicBezTo>
                    <a:pt x="243" y="0"/>
                    <a:pt x="1" y="71"/>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8"/>
            <p:cNvSpPr/>
            <p:nvPr/>
          </p:nvSpPr>
          <p:spPr>
            <a:xfrm>
              <a:off x="1391232" y="2252630"/>
              <a:ext cx="52290" cy="28063"/>
            </a:xfrm>
            <a:custGeom>
              <a:rect b="b" l="l" r="r" t="t"/>
              <a:pathLst>
                <a:path extrusionOk="0" h="932" w="1465">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8"/>
            <p:cNvSpPr/>
            <p:nvPr/>
          </p:nvSpPr>
          <p:spPr>
            <a:xfrm>
              <a:off x="7058312" y="2270394"/>
              <a:ext cx="13849" cy="5510"/>
            </a:xfrm>
            <a:custGeom>
              <a:rect b="b" l="l" r="r" t="t"/>
              <a:pathLst>
                <a:path extrusionOk="0" h="183" w="388">
                  <a:moveTo>
                    <a:pt x="1" y="182"/>
                  </a:moveTo>
                  <a:lnTo>
                    <a:pt x="387" y="182"/>
                  </a:lnTo>
                  <a:lnTo>
                    <a:pt x="387"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8"/>
            <p:cNvSpPr/>
            <p:nvPr/>
          </p:nvSpPr>
          <p:spPr>
            <a:xfrm>
              <a:off x="2972631" y="2267684"/>
              <a:ext cx="29482" cy="9846"/>
            </a:xfrm>
            <a:custGeom>
              <a:rect b="b" l="l" r="r" t="t"/>
              <a:pathLst>
                <a:path extrusionOk="0" h="327" w="826">
                  <a:moveTo>
                    <a:pt x="693" y="272"/>
                  </a:moveTo>
                  <a:cubicBezTo>
                    <a:pt x="825" y="28"/>
                    <a:pt x="295" y="96"/>
                    <a:pt x="114" y="1"/>
                  </a:cubicBezTo>
                  <a:cubicBezTo>
                    <a:pt x="0" y="236"/>
                    <a:pt x="191" y="327"/>
                    <a:pt x="693"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
            <p:cNvSpPr/>
            <p:nvPr/>
          </p:nvSpPr>
          <p:spPr>
            <a:xfrm>
              <a:off x="1665346" y="2272411"/>
              <a:ext cx="13991" cy="4215"/>
            </a:xfrm>
            <a:custGeom>
              <a:rect b="b" l="l" r="r" t="t"/>
              <a:pathLst>
                <a:path extrusionOk="0" h="140" w="392">
                  <a:moveTo>
                    <a:pt x="100" y="115"/>
                  </a:moveTo>
                  <a:cubicBezTo>
                    <a:pt x="151" y="140"/>
                    <a:pt x="391" y="72"/>
                    <a:pt x="293" y="24"/>
                  </a:cubicBezTo>
                  <a:cubicBezTo>
                    <a:pt x="240"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8"/>
            <p:cNvSpPr/>
            <p:nvPr/>
          </p:nvSpPr>
          <p:spPr>
            <a:xfrm>
              <a:off x="2873479" y="2267323"/>
              <a:ext cx="6996" cy="6173"/>
            </a:xfrm>
            <a:custGeom>
              <a:rect b="b" l="l" r="r" t="t"/>
              <a:pathLst>
                <a:path extrusionOk="0" h="205" w="196">
                  <a:moveTo>
                    <a:pt x="192" y="104"/>
                  </a:moveTo>
                  <a:cubicBezTo>
                    <a:pt x="195" y="53"/>
                    <a:pt x="37" y="1"/>
                    <a:pt x="1" y="104"/>
                  </a:cubicBezTo>
                  <a:cubicBezTo>
                    <a:pt x="1" y="152"/>
                    <a:pt x="155" y="205"/>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8"/>
            <p:cNvSpPr/>
            <p:nvPr/>
          </p:nvSpPr>
          <p:spPr>
            <a:xfrm>
              <a:off x="1059655" y="2269641"/>
              <a:ext cx="14063" cy="4246"/>
            </a:xfrm>
            <a:custGeom>
              <a:rect b="b" l="l" r="r" t="t"/>
              <a:pathLst>
                <a:path extrusionOk="0" h="141" w="394">
                  <a:moveTo>
                    <a:pt x="295" y="27"/>
                  </a:moveTo>
                  <a:cubicBezTo>
                    <a:pt x="238" y="1"/>
                    <a:pt x="0" y="70"/>
                    <a:pt x="101" y="116"/>
                  </a:cubicBezTo>
                  <a:cubicBezTo>
                    <a:pt x="152" y="141"/>
                    <a:pt x="393" y="73"/>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8"/>
            <p:cNvSpPr/>
            <p:nvPr/>
          </p:nvSpPr>
          <p:spPr>
            <a:xfrm>
              <a:off x="715550" y="2269641"/>
              <a:ext cx="13991" cy="4246"/>
            </a:xfrm>
            <a:custGeom>
              <a:rect b="b" l="l" r="r" t="t"/>
              <a:pathLst>
                <a:path extrusionOk="0" h="141" w="392">
                  <a:moveTo>
                    <a:pt x="98" y="116"/>
                  </a:moveTo>
                  <a:cubicBezTo>
                    <a:pt x="151" y="141"/>
                    <a:pt x="392" y="73"/>
                    <a:pt x="291" y="27"/>
                  </a:cubicBezTo>
                  <a:cubicBezTo>
                    <a:pt x="239" y="1"/>
                    <a:pt x="0"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8"/>
            <p:cNvSpPr/>
            <p:nvPr/>
          </p:nvSpPr>
          <p:spPr>
            <a:xfrm>
              <a:off x="546977" y="2261451"/>
              <a:ext cx="28411" cy="11683"/>
            </a:xfrm>
            <a:custGeom>
              <a:rect b="b" l="l" r="r" t="t"/>
              <a:pathLst>
                <a:path extrusionOk="0" h="388" w="796">
                  <a:moveTo>
                    <a:pt x="770" y="25"/>
                  </a:moveTo>
                  <a:cubicBezTo>
                    <a:pt x="333" y="0"/>
                    <a:pt x="47" y="46"/>
                    <a:pt x="0" y="208"/>
                  </a:cubicBezTo>
                  <a:cubicBezTo>
                    <a:pt x="277" y="229"/>
                    <a:pt x="325" y="355"/>
                    <a:pt x="580" y="388"/>
                  </a:cubicBezTo>
                  <a:cubicBezTo>
                    <a:pt x="536" y="217"/>
                    <a:pt x="795" y="188"/>
                    <a:pt x="77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8"/>
            <p:cNvSpPr/>
            <p:nvPr/>
          </p:nvSpPr>
          <p:spPr>
            <a:xfrm>
              <a:off x="2143902" y="2260157"/>
              <a:ext cx="38798" cy="12586"/>
            </a:xfrm>
            <a:custGeom>
              <a:rect b="b" l="l" r="r" t="t"/>
              <a:pathLst>
                <a:path extrusionOk="0" h="418" w="1087">
                  <a:moveTo>
                    <a:pt x="963" y="342"/>
                  </a:moveTo>
                  <a:cubicBezTo>
                    <a:pt x="1086" y="121"/>
                    <a:pt x="44" y="0"/>
                    <a:pt x="0" y="159"/>
                  </a:cubicBezTo>
                  <a:cubicBezTo>
                    <a:pt x="368" y="196"/>
                    <a:pt x="349" y="418"/>
                    <a:pt x="963" y="34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8"/>
            <p:cNvSpPr/>
            <p:nvPr/>
          </p:nvSpPr>
          <p:spPr>
            <a:xfrm>
              <a:off x="8717161" y="2264944"/>
              <a:ext cx="13813" cy="2770"/>
            </a:xfrm>
            <a:custGeom>
              <a:rect b="b" l="l" r="r" t="t"/>
              <a:pathLst>
                <a:path extrusionOk="0" h="92" w="387">
                  <a:moveTo>
                    <a:pt x="387" y="0"/>
                  </a:moveTo>
                  <a:cubicBezTo>
                    <a:pt x="237" y="21"/>
                    <a:pt x="7" y="3"/>
                    <a:pt x="0" y="92"/>
                  </a:cubicBezTo>
                  <a:cubicBezTo>
                    <a:pt x="152" y="69"/>
                    <a:pt x="382"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8"/>
            <p:cNvSpPr/>
            <p:nvPr/>
          </p:nvSpPr>
          <p:spPr>
            <a:xfrm>
              <a:off x="270687" y="2262174"/>
              <a:ext cx="21665" cy="6413"/>
            </a:xfrm>
            <a:custGeom>
              <a:rect b="b" l="l" r="r" t="t"/>
              <a:pathLst>
                <a:path extrusionOk="0" h="213" w="607">
                  <a:moveTo>
                    <a:pt x="606" y="1"/>
                  </a:moveTo>
                  <a:lnTo>
                    <a:pt x="27" y="1"/>
                  </a:lnTo>
                  <a:cubicBezTo>
                    <a:pt x="1" y="164"/>
                    <a:pt x="217" y="212"/>
                    <a:pt x="606" y="1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8"/>
            <p:cNvSpPr/>
            <p:nvPr/>
          </p:nvSpPr>
          <p:spPr>
            <a:xfrm>
              <a:off x="5640453" y="2256333"/>
              <a:ext cx="6924" cy="6263"/>
            </a:xfrm>
            <a:custGeom>
              <a:rect b="b" l="l" r="r" t="t"/>
              <a:pathLst>
                <a:path extrusionOk="0" h="208" w="194">
                  <a:moveTo>
                    <a:pt x="194" y="104"/>
                  </a:moveTo>
                  <a:cubicBezTo>
                    <a:pt x="194" y="53"/>
                    <a:pt x="37" y="0"/>
                    <a:pt x="1" y="104"/>
                  </a:cubicBezTo>
                  <a:cubicBezTo>
                    <a:pt x="1" y="156"/>
                    <a:pt x="156" y="208"/>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8"/>
            <p:cNvSpPr/>
            <p:nvPr/>
          </p:nvSpPr>
          <p:spPr>
            <a:xfrm>
              <a:off x="4766253" y="2256724"/>
              <a:ext cx="13849" cy="5480"/>
            </a:xfrm>
            <a:custGeom>
              <a:rect b="b" l="l" r="r" t="t"/>
              <a:pathLst>
                <a:path extrusionOk="0" h="182" w="388">
                  <a:moveTo>
                    <a:pt x="388" y="0"/>
                  </a:moveTo>
                  <a:lnTo>
                    <a:pt x="0" y="0"/>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
            <p:cNvSpPr/>
            <p:nvPr/>
          </p:nvSpPr>
          <p:spPr>
            <a:xfrm>
              <a:off x="2491184" y="2243206"/>
              <a:ext cx="40404" cy="18548"/>
            </a:xfrm>
            <a:custGeom>
              <a:rect b="b" l="l" r="r" t="t"/>
              <a:pathLst>
                <a:path extrusionOk="0" h="616" w="1132">
                  <a:moveTo>
                    <a:pt x="1069" y="449"/>
                  </a:moveTo>
                  <a:cubicBezTo>
                    <a:pt x="1132" y="0"/>
                    <a:pt x="0" y="211"/>
                    <a:pt x="103" y="540"/>
                  </a:cubicBezTo>
                  <a:cubicBezTo>
                    <a:pt x="647" y="615"/>
                    <a:pt x="602" y="412"/>
                    <a:pt x="1069" y="4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8"/>
            <p:cNvSpPr/>
            <p:nvPr/>
          </p:nvSpPr>
          <p:spPr>
            <a:xfrm>
              <a:off x="151012" y="2255942"/>
              <a:ext cx="14134" cy="4306"/>
            </a:xfrm>
            <a:custGeom>
              <a:rect b="b" l="l" r="r" t="t"/>
              <a:pathLst>
                <a:path extrusionOk="0" h="143" w="396">
                  <a:moveTo>
                    <a:pt x="294" y="26"/>
                  </a:moveTo>
                  <a:cubicBezTo>
                    <a:pt x="240" y="0"/>
                    <a:pt x="0" y="71"/>
                    <a:pt x="102" y="117"/>
                  </a:cubicBezTo>
                  <a:cubicBezTo>
                    <a:pt x="156" y="143"/>
                    <a:pt x="396"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8"/>
            <p:cNvSpPr/>
            <p:nvPr/>
          </p:nvSpPr>
          <p:spPr>
            <a:xfrm>
              <a:off x="7719075" y="2251275"/>
              <a:ext cx="13849" cy="5480"/>
            </a:xfrm>
            <a:custGeom>
              <a:rect b="b" l="l" r="r" t="t"/>
              <a:pathLst>
                <a:path extrusionOk="0" h="182" w="388">
                  <a:moveTo>
                    <a:pt x="388" y="0"/>
                  </a:moveTo>
                  <a:lnTo>
                    <a:pt x="0" y="0"/>
                  </a:lnTo>
                  <a:lnTo>
                    <a:pt x="0" y="181"/>
                  </a:lnTo>
                  <a:lnTo>
                    <a:pt x="388" y="18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
            <p:cNvSpPr/>
            <p:nvPr/>
          </p:nvSpPr>
          <p:spPr>
            <a:xfrm>
              <a:off x="5279002" y="2253232"/>
              <a:ext cx="13920" cy="4306"/>
            </a:xfrm>
            <a:custGeom>
              <a:rect b="b" l="l" r="r" t="t"/>
              <a:pathLst>
                <a:path extrusionOk="0" h="143" w="390">
                  <a:moveTo>
                    <a:pt x="291" y="25"/>
                  </a:moveTo>
                  <a:cubicBezTo>
                    <a:pt x="238" y="0"/>
                    <a:pt x="1" y="69"/>
                    <a:pt x="100" y="116"/>
                  </a:cubicBezTo>
                  <a:cubicBezTo>
                    <a:pt x="152" y="143"/>
                    <a:pt x="390"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
            <p:cNvSpPr/>
            <p:nvPr/>
          </p:nvSpPr>
          <p:spPr>
            <a:xfrm>
              <a:off x="4700580" y="2243055"/>
              <a:ext cx="28161" cy="13700"/>
            </a:xfrm>
            <a:custGeom>
              <a:rect b="b" l="l" r="r" t="t"/>
              <a:pathLst>
                <a:path extrusionOk="0" h="455" w="789">
                  <a:moveTo>
                    <a:pt x="489" y="454"/>
                  </a:moveTo>
                  <a:cubicBezTo>
                    <a:pt x="754" y="338"/>
                    <a:pt x="788" y="9"/>
                    <a:pt x="297" y="0"/>
                  </a:cubicBezTo>
                  <a:cubicBezTo>
                    <a:pt x="35" y="116"/>
                    <a:pt x="1" y="447"/>
                    <a:pt x="489"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8"/>
            <p:cNvSpPr/>
            <p:nvPr/>
          </p:nvSpPr>
          <p:spPr>
            <a:xfrm>
              <a:off x="7268215" y="2242272"/>
              <a:ext cx="14063" cy="4306"/>
            </a:xfrm>
            <a:custGeom>
              <a:rect b="b" l="l" r="r" t="t"/>
              <a:pathLst>
                <a:path extrusionOk="0" h="143" w="394">
                  <a:moveTo>
                    <a:pt x="98" y="116"/>
                  </a:moveTo>
                  <a:cubicBezTo>
                    <a:pt x="152" y="142"/>
                    <a:pt x="393" y="72"/>
                    <a:pt x="293" y="26"/>
                  </a:cubicBezTo>
                  <a:cubicBezTo>
                    <a:pt x="238" y="0"/>
                    <a:pt x="0"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8"/>
            <p:cNvSpPr/>
            <p:nvPr/>
          </p:nvSpPr>
          <p:spPr>
            <a:xfrm>
              <a:off x="3417280" y="2237545"/>
              <a:ext cx="34408" cy="9033"/>
            </a:xfrm>
            <a:custGeom>
              <a:rect b="b" l="l" r="r" t="t"/>
              <a:pathLst>
                <a:path extrusionOk="0" h="300" w="964">
                  <a:moveTo>
                    <a:pt x="192" y="273"/>
                  </a:moveTo>
                  <a:cubicBezTo>
                    <a:pt x="631" y="299"/>
                    <a:pt x="918" y="252"/>
                    <a:pt x="964" y="92"/>
                  </a:cubicBezTo>
                  <a:cubicBezTo>
                    <a:pt x="621" y="114"/>
                    <a:pt x="0" y="0"/>
                    <a:pt x="19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8"/>
            <p:cNvSpPr/>
            <p:nvPr/>
          </p:nvSpPr>
          <p:spPr>
            <a:xfrm>
              <a:off x="2484473" y="2242272"/>
              <a:ext cx="13991" cy="4306"/>
            </a:xfrm>
            <a:custGeom>
              <a:rect b="b" l="l" r="r" t="t"/>
              <a:pathLst>
                <a:path extrusionOk="0" h="143" w="392">
                  <a:moveTo>
                    <a:pt x="291" y="26"/>
                  </a:moveTo>
                  <a:cubicBezTo>
                    <a:pt x="238" y="0"/>
                    <a:pt x="0" y="69"/>
                    <a:pt x="98" y="116"/>
                  </a:cubicBezTo>
                  <a:cubicBezTo>
                    <a:pt x="153" y="142"/>
                    <a:pt x="392" y="74"/>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8"/>
            <p:cNvSpPr/>
            <p:nvPr/>
          </p:nvSpPr>
          <p:spPr>
            <a:xfrm>
              <a:off x="1868539" y="2239984"/>
              <a:ext cx="6924" cy="6203"/>
            </a:xfrm>
            <a:custGeom>
              <a:rect b="b" l="l" r="r" t="t"/>
              <a:pathLst>
                <a:path extrusionOk="0" h="206" w="194">
                  <a:moveTo>
                    <a:pt x="3" y="102"/>
                  </a:moveTo>
                  <a:cubicBezTo>
                    <a:pt x="0" y="152"/>
                    <a:pt x="157" y="205"/>
                    <a:pt x="194" y="102"/>
                  </a:cubicBezTo>
                  <a:cubicBezTo>
                    <a:pt x="194" y="53"/>
                    <a:pt x="38" y="0"/>
                    <a:pt x="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8"/>
            <p:cNvSpPr/>
            <p:nvPr/>
          </p:nvSpPr>
          <p:spPr>
            <a:xfrm>
              <a:off x="6504231" y="2239502"/>
              <a:ext cx="13956" cy="4306"/>
            </a:xfrm>
            <a:custGeom>
              <a:rect b="b" l="l" r="r" t="t"/>
              <a:pathLst>
                <a:path extrusionOk="0" h="143" w="391">
                  <a:moveTo>
                    <a:pt x="293" y="27"/>
                  </a:moveTo>
                  <a:cubicBezTo>
                    <a:pt x="239" y="1"/>
                    <a:pt x="0" y="70"/>
                    <a:pt x="101" y="118"/>
                  </a:cubicBezTo>
                  <a:cubicBezTo>
                    <a:pt x="153" y="143"/>
                    <a:pt x="391" y="75"/>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
            <p:cNvSpPr/>
            <p:nvPr/>
          </p:nvSpPr>
          <p:spPr>
            <a:xfrm>
              <a:off x="5921634" y="2233210"/>
              <a:ext cx="8959" cy="11442"/>
            </a:xfrm>
            <a:custGeom>
              <a:rect b="b" l="l" r="r" t="t"/>
              <a:pathLst>
                <a:path extrusionOk="0" h="380" w="251">
                  <a:moveTo>
                    <a:pt x="222" y="236"/>
                  </a:moveTo>
                  <a:cubicBezTo>
                    <a:pt x="251" y="142"/>
                    <a:pt x="72" y="1"/>
                    <a:pt x="29" y="144"/>
                  </a:cubicBezTo>
                  <a:cubicBezTo>
                    <a:pt x="0" y="241"/>
                    <a:pt x="180" y="379"/>
                    <a:pt x="222" y="23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8"/>
            <p:cNvSpPr/>
            <p:nvPr/>
          </p:nvSpPr>
          <p:spPr>
            <a:xfrm>
              <a:off x="54644" y="2236823"/>
              <a:ext cx="14134" cy="4246"/>
            </a:xfrm>
            <a:custGeom>
              <a:rect b="b" l="l" r="r" t="t"/>
              <a:pathLst>
                <a:path extrusionOk="0" h="141" w="396">
                  <a:moveTo>
                    <a:pt x="295" y="24"/>
                  </a:moveTo>
                  <a:cubicBezTo>
                    <a:pt x="242" y="1"/>
                    <a:pt x="1" y="69"/>
                    <a:pt x="103" y="116"/>
                  </a:cubicBezTo>
                  <a:cubicBezTo>
                    <a:pt x="157" y="141"/>
                    <a:pt x="395" y="73"/>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8"/>
            <p:cNvSpPr/>
            <p:nvPr/>
          </p:nvSpPr>
          <p:spPr>
            <a:xfrm>
              <a:off x="4532257" y="2234866"/>
              <a:ext cx="13777" cy="2800"/>
            </a:xfrm>
            <a:custGeom>
              <a:rect b="b" l="l" r="r" t="t"/>
              <a:pathLst>
                <a:path extrusionOk="0" h="93" w="386">
                  <a:moveTo>
                    <a:pt x="386" y="1"/>
                  </a:moveTo>
                  <a:cubicBezTo>
                    <a:pt x="237" y="22"/>
                    <a:pt x="7" y="3"/>
                    <a:pt x="1" y="92"/>
                  </a:cubicBezTo>
                  <a:cubicBezTo>
                    <a:pt x="150" y="70"/>
                    <a:pt x="383"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8"/>
            <p:cNvSpPr/>
            <p:nvPr/>
          </p:nvSpPr>
          <p:spPr>
            <a:xfrm>
              <a:off x="6700358" y="2226315"/>
              <a:ext cx="6996" cy="6142"/>
            </a:xfrm>
            <a:custGeom>
              <a:rect b="b" l="l" r="r" t="t"/>
              <a:pathLst>
                <a:path extrusionOk="0" h="204" w="196">
                  <a:moveTo>
                    <a:pt x="195" y="103"/>
                  </a:moveTo>
                  <a:cubicBezTo>
                    <a:pt x="195" y="52"/>
                    <a:pt x="40" y="0"/>
                    <a:pt x="4" y="103"/>
                  </a:cubicBezTo>
                  <a:cubicBezTo>
                    <a:pt x="1" y="152"/>
                    <a:pt x="160" y="204"/>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8"/>
            <p:cNvSpPr/>
            <p:nvPr/>
          </p:nvSpPr>
          <p:spPr>
            <a:xfrm>
              <a:off x="4645722" y="2228663"/>
              <a:ext cx="13991" cy="4185"/>
            </a:xfrm>
            <a:custGeom>
              <a:rect b="b" l="l" r="r" t="t"/>
              <a:pathLst>
                <a:path extrusionOk="0" h="139" w="392">
                  <a:moveTo>
                    <a:pt x="294" y="25"/>
                  </a:moveTo>
                  <a:cubicBezTo>
                    <a:pt x="240" y="0"/>
                    <a:pt x="0" y="70"/>
                    <a:pt x="102" y="115"/>
                  </a:cubicBezTo>
                  <a:cubicBezTo>
                    <a:pt x="154" y="139"/>
                    <a:pt x="392"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8"/>
            <p:cNvSpPr/>
            <p:nvPr/>
          </p:nvSpPr>
          <p:spPr>
            <a:xfrm>
              <a:off x="2680707" y="2223906"/>
              <a:ext cx="15027" cy="9274"/>
            </a:xfrm>
            <a:custGeom>
              <a:rect b="b" l="l" r="r" t="t"/>
              <a:pathLst>
                <a:path extrusionOk="0" h="308" w="421">
                  <a:moveTo>
                    <a:pt x="387" y="273"/>
                  </a:moveTo>
                  <a:cubicBezTo>
                    <a:pt x="355" y="165"/>
                    <a:pt x="420" y="15"/>
                    <a:pt x="192" y="0"/>
                  </a:cubicBezTo>
                  <a:cubicBezTo>
                    <a:pt x="183" y="55"/>
                    <a:pt x="165" y="108"/>
                    <a:pt x="0" y="92"/>
                  </a:cubicBezTo>
                  <a:cubicBezTo>
                    <a:pt x="24" y="203"/>
                    <a:pt x="59" y="307"/>
                    <a:pt x="387"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8"/>
            <p:cNvSpPr/>
            <p:nvPr/>
          </p:nvSpPr>
          <p:spPr>
            <a:xfrm>
              <a:off x="2611822" y="2229416"/>
              <a:ext cx="13777" cy="2740"/>
            </a:xfrm>
            <a:custGeom>
              <a:rect b="b" l="l" r="r" t="t"/>
              <a:pathLst>
                <a:path extrusionOk="0" h="91" w="386">
                  <a:moveTo>
                    <a:pt x="386" y="0"/>
                  </a:moveTo>
                  <a:cubicBezTo>
                    <a:pt x="240" y="20"/>
                    <a:pt x="6" y="3"/>
                    <a:pt x="1" y="90"/>
                  </a:cubicBezTo>
                  <a:cubicBezTo>
                    <a:pt x="152" y="71"/>
                    <a:pt x="383"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8"/>
            <p:cNvSpPr/>
            <p:nvPr/>
          </p:nvSpPr>
          <p:spPr>
            <a:xfrm>
              <a:off x="2570598" y="2217644"/>
              <a:ext cx="30517" cy="11803"/>
            </a:xfrm>
            <a:custGeom>
              <a:rect b="b" l="l" r="r" t="t"/>
              <a:pathLst>
                <a:path extrusionOk="0" h="392" w="855">
                  <a:moveTo>
                    <a:pt x="771" y="27"/>
                  </a:moveTo>
                  <a:cubicBezTo>
                    <a:pt x="333" y="1"/>
                    <a:pt x="48" y="48"/>
                    <a:pt x="1" y="208"/>
                  </a:cubicBezTo>
                  <a:cubicBezTo>
                    <a:pt x="275" y="229"/>
                    <a:pt x="326" y="359"/>
                    <a:pt x="579" y="391"/>
                  </a:cubicBezTo>
                  <a:cubicBezTo>
                    <a:pt x="639" y="269"/>
                    <a:pt x="854" y="216"/>
                    <a:pt x="77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8"/>
            <p:cNvSpPr/>
            <p:nvPr/>
          </p:nvSpPr>
          <p:spPr>
            <a:xfrm>
              <a:off x="4074474" y="2217704"/>
              <a:ext cx="13956" cy="4276"/>
            </a:xfrm>
            <a:custGeom>
              <a:rect b="b" l="l" r="r" t="t"/>
              <a:pathLst>
                <a:path extrusionOk="0" h="142" w="391">
                  <a:moveTo>
                    <a:pt x="98" y="115"/>
                  </a:moveTo>
                  <a:cubicBezTo>
                    <a:pt x="152" y="141"/>
                    <a:pt x="391" y="71"/>
                    <a:pt x="293" y="25"/>
                  </a:cubicBezTo>
                  <a:cubicBezTo>
                    <a:pt x="241" y="0"/>
                    <a:pt x="1" y="69"/>
                    <a:pt x="98"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8"/>
            <p:cNvSpPr/>
            <p:nvPr/>
          </p:nvSpPr>
          <p:spPr>
            <a:xfrm>
              <a:off x="7264896" y="2212344"/>
              <a:ext cx="13777" cy="6835"/>
            </a:xfrm>
            <a:custGeom>
              <a:rect b="b" l="l" r="r" t="t"/>
              <a:pathLst>
                <a:path extrusionOk="0" h="227" w="386">
                  <a:moveTo>
                    <a:pt x="386" y="112"/>
                  </a:moveTo>
                  <a:cubicBezTo>
                    <a:pt x="344" y="1"/>
                    <a:pt x="172" y="57"/>
                    <a:pt x="1" y="112"/>
                  </a:cubicBezTo>
                  <a:cubicBezTo>
                    <a:pt x="2" y="203"/>
                    <a:pt x="340" y="227"/>
                    <a:pt x="386"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8"/>
            <p:cNvSpPr/>
            <p:nvPr/>
          </p:nvSpPr>
          <p:spPr>
            <a:xfrm>
              <a:off x="5987913" y="2212284"/>
              <a:ext cx="14063" cy="4215"/>
            </a:xfrm>
            <a:custGeom>
              <a:rect b="b" l="l" r="r" t="t"/>
              <a:pathLst>
                <a:path extrusionOk="0" h="140" w="394">
                  <a:moveTo>
                    <a:pt x="293" y="24"/>
                  </a:moveTo>
                  <a:cubicBezTo>
                    <a:pt x="238" y="0"/>
                    <a:pt x="1" y="68"/>
                    <a:pt x="101" y="115"/>
                  </a:cubicBezTo>
                  <a:cubicBezTo>
                    <a:pt x="153" y="140"/>
                    <a:pt x="394" y="69"/>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8"/>
            <p:cNvSpPr/>
            <p:nvPr/>
          </p:nvSpPr>
          <p:spPr>
            <a:xfrm>
              <a:off x="2952037" y="2204727"/>
              <a:ext cx="26698" cy="12285"/>
            </a:xfrm>
            <a:custGeom>
              <a:rect b="b" l="l" r="r" t="t"/>
              <a:pathLst>
                <a:path extrusionOk="0" h="408" w="748">
                  <a:moveTo>
                    <a:pt x="691" y="365"/>
                  </a:moveTo>
                  <a:cubicBezTo>
                    <a:pt x="747" y="157"/>
                    <a:pt x="645" y="24"/>
                    <a:pt x="306" y="0"/>
                  </a:cubicBezTo>
                  <a:cubicBezTo>
                    <a:pt x="0" y="136"/>
                    <a:pt x="89" y="408"/>
                    <a:pt x="691"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8"/>
            <p:cNvSpPr/>
            <p:nvPr/>
          </p:nvSpPr>
          <p:spPr>
            <a:xfrm>
              <a:off x="2170992" y="2199277"/>
              <a:ext cx="38584" cy="16440"/>
            </a:xfrm>
            <a:custGeom>
              <a:rect b="b" l="l" r="r" t="t"/>
              <a:pathLst>
                <a:path extrusionOk="0" h="546" w="1081">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8"/>
            <p:cNvSpPr/>
            <p:nvPr/>
          </p:nvSpPr>
          <p:spPr>
            <a:xfrm>
              <a:off x="6862042" y="2209514"/>
              <a:ext cx="14099" cy="4246"/>
            </a:xfrm>
            <a:custGeom>
              <a:rect b="b" l="l" r="r" t="t"/>
              <a:pathLst>
                <a:path extrusionOk="0" h="141" w="395">
                  <a:moveTo>
                    <a:pt x="293" y="24"/>
                  </a:moveTo>
                  <a:cubicBezTo>
                    <a:pt x="241" y="1"/>
                    <a:pt x="0" y="69"/>
                    <a:pt x="102" y="116"/>
                  </a:cubicBezTo>
                  <a:cubicBezTo>
                    <a:pt x="154" y="140"/>
                    <a:pt x="395" y="70"/>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
            <p:cNvSpPr/>
            <p:nvPr/>
          </p:nvSpPr>
          <p:spPr>
            <a:xfrm>
              <a:off x="8424524" y="2206774"/>
              <a:ext cx="14063" cy="4246"/>
            </a:xfrm>
            <a:custGeom>
              <a:rect b="b" l="l" r="r" t="t"/>
              <a:pathLst>
                <a:path extrusionOk="0" h="141" w="394">
                  <a:moveTo>
                    <a:pt x="100" y="115"/>
                  </a:moveTo>
                  <a:cubicBezTo>
                    <a:pt x="153" y="140"/>
                    <a:pt x="393" y="72"/>
                    <a:pt x="292" y="24"/>
                  </a:cubicBezTo>
                  <a:cubicBezTo>
                    <a:pt x="239"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
            <p:cNvSpPr/>
            <p:nvPr/>
          </p:nvSpPr>
          <p:spPr>
            <a:xfrm>
              <a:off x="7395742" y="2196086"/>
              <a:ext cx="28661" cy="14182"/>
            </a:xfrm>
            <a:custGeom>
              <a:rect b="b" l="l" r="r" t="t"/>
              <a:pathLst>
                <a:path extrusionOk="0" h="471" w="803">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8"/>
            <p:cNvSpPr/>
            <p:nvPr/>
          </p:nvSpPr>
          <p:spPr>
            <a:xfrm>
              <a:off x="5026803" y="2200482"/>
              <a:ext cx="8959" cy="11442"/>
            </a:xfrm>
            <a:custGeom>
              <a:rect b="b" l="l" r="r" t="t"/>
              <a:pathLst>
                <a:path extrusionOk="0" h="380" w="251">
                  <a:moveTo>
                    <a:pt x="224" y="233"/>
                  </a:moveTo>
                  <a:cubicBezTo>
                    <a:pt x="250" y="139"/>
                    <a:pt x="74" y="1"/>
                    <a:pt x="28" y="144"/>
                  </a:cubicBezTo>
                  <a:cubicBezTo>
                    <a:pt x="1" y="238"/>
                    <a:pt x="178" y="379"/>
                    <a:pt x="224" y="2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8"/>
            <p:cNvSpPr/>
            <p:nvPr/>
          </p:nvSpPr>
          <p:spPr>
            <a:xfrm>
              <a:off x="2388141" y="2201295"/>
              <a:ext cx="13884" cy="4246"/>
            </a:xfrm>
            <a:custGeom>
              <a:rect b="b" l="l" r="r" t="t"/>
              <a:pathLst>
                <a:path extrusionOk="0" h="141" w="389">
                  <a:moveTo>
                    <a:pt x="291" y="26"/>
                  </a:moveTo>
                  <a:cubicBezTo>
                    <a:pt x="237" y="1"/>
                    <a:pt x="1" y="69"/>
                    <a:pt x="100" y="117"/>
                  </a:cubicBezTo>
                  <a:cubicBezTo>
                    <a:pt x="151" y="141"/>
                    <a:pt x="389"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8"/>
            <p:cNvSpPr/>
            <p:nvPr/>
          </p:nvSpPr>
          <p:spPr>
            <a:xfrm>
              <a:off x="2116312" y="2199307"/>
              <a:ext cx="13813" cy="5540"/>
            </a:xfrm>
            <a:custGeom>
              <a:rect b="b" l="l" r="r" t="t"/>
              <a:pathLst>
                <a:path extrusionOk="0" h="184" w="387">
                  <a:moveTo>
                    <a:pt x="387" y="0"/>
                  </a:moveTo>
                  <a:lnTo>
                    <a:pt x="0" y="0"/>
                  </a:lnTo>
                  <a:lnTo>
                    <a:pt x="0"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
            <p:cNvSpPr/>
            <p:nvPr/>
          </p:nvSpPr>
          <p:spPr>
            <a:xfrm>
              <a:off x="6266809" y="2190727"/>
              <a:ext cx="6960" cy="6263"/>
            </a:xfrm>
            <a:custGeom>
              <a:rect b="b" l="l" r="r" t="t"/>
              <a:pathLst>
                <a:path extrusionOk="0" h="208" w="195">
                  <a:moveTo>
                    <a:pt x="194" y="104"/>
                  </a:moveTo>
                  <a:cubicBezTo>
                    <a:pt x="195" y="53"/>
                    <a:pt x="37" y="1"/>
                    <a:pt x="2" y="104"/>
                  </a:cubicBezTo>
                  <a:cubicBezTo>
                    <a:pt x="0" y="155"/>
                    <a:pt x="156"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8"/>
            <p:cNvSpPr/>
            <p:nvPr/>
          </p:nvSpPr>
          <p:spPr>
            <a:xfrm>
              <a:off x="3268659" y="2179135"/>
              <a:ext cx="52254" cy="22793"/>
            </a:xfrm>
            <a:custGeom>
              <a:rect b="b" l="l" r="r" t="t"/>
              <a:pathLst>
                <a:path extrusionOk="0" h="757" w="1464">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8"/>
            <p:cNvSpPr/>
            <p:nvPr/>
          </p:nvSpPr>
          <p:spPr>
            <a:xfrm>
              <a:off x="7825722" y="2187625"/>
              <a:ext cx="13991" cy="4276"/>
            </a:xfrm>
            <a:custGeom>
              <a:rect b="b" l="l" r="r" t="t"/>
              <a:pathLst>
                <a:path extrusionOk="0" h="142" w="392">
                  <a:moveTo>
                    <a:pt x="294" y="25"/>
                  </a:moveTo>
                  <a:cubicBezTo>
                    <a:pt x="240" y="1"/>
                    <a:pt x="0" y="70"/>
                    <a:pt x="99" y="116"/>
                  </a:cubicBezTo>
                  <a:cubicBezTo>
                    <a:pt x="154" y="142"/>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8"/>
            <p:cNvSpPr/>
            <p:nvPr/>
          </p:nvSpPr>
          <p:spPr>
            <a:xfrm>
              <a:off x="3334617" y="2185578"/>
              <a:ext cx="13777" cy="5540"/>
            </a:xfrm>
            <a:custGeom>
              <a:rect b="b" l="l" r="r" t="t"/>
              <a:pathLst>
                <a:path extrusionOk="0" h="184" w="386">
                  <a:moveTo>
                    <a:pt x="1" y="184"/>
                  </a:moveTo>
                  <a:lnTo>
                    <a:pt x="386" y="184"/>
                  </a:lnTo>
                  <a:lnTo>
                    <a:pt x="386"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8"/>
            <p:cNvSpPr/>
            <p:nvPr/>
          </p:nvSpPr>
          <p:spPr>
            <a:xfrm>
              <a:off x="1896129" y="2188378"/>
              <a:ext cx="13670" cy="2740"/>
            </a:xfrm>
            <a:custGeom>
              <a:rect b="b" l="l" r="r" t="t"/>
              <a:pathLst>
                <a:path extrusionOk="0" h="91" w="383">
                  <a:moveTo>
                    <a:pt x="383" y="0"/>
                  </a:moveTo>
                  <a:cubicBezTo>
                    <a:pt x="235" y="20"/>
                    <a:pt x="4" y="2"/>
                    <a:pt x="0" y="91"/>
                  </a:cubicBezTo>
                  <a:cubicBezTo>
                    <a:pt x="148" y="71"/>
                    <a:pt x="379" y="89"/>
                    <a:pt x="3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8"/>
            <p:cNvSpPr/>
            <p:nvPr/>
          </p:nvSpPr>
          <p:spPr>
            <a:xfrm>
              <a:off x="6467041" y="2174649"/>
              <a:ext cx="29018" cy="10960"/>
            </a:xfrm>
            <a:custGeom>
              <a:rect b="b" l="l" r="r" t="t"/>
              <a:pathLst>
                <a:path extrusionOk="0" h="364" w="813">
                  <a:moveTo>
                    <a:pt x="562" y="364"/>
                  </a:moveTo>
                  <a:cubicBezTo>
                    <a:pt x="813" y="245"/>
                    <a:pt x="681" y="91"/>
                    <a:pt x="370" y="1"/>
                  </a:cubicBezTo>
                  <a:cubicBezTo>
                    <a:pt x="344" y="228"/>
                    <a:pt x="1" y="285"/>
                    <a:pt x="562"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8"/>
            <p:cNvSpPr/>
            <p:nvPr/>
          </p:nvSpPr>
          <p:spPr>
            <a:xfrm>
              <a:off x="130454" y="2182115"/>
              <a:ext cx="14027" cy="4336"/>
            </a:xfrm>
            <a:custGeom>
              <a:rect b="b" l="l" r="r" t="t"/>
              <a:pathLst>
                <a:path extrusionOk="0" h="144" w="393">
                  <a:moveTo>
                    <a:pt x="293" y="26"/>
                  </a:moveTo>
                  <a:cubicBezTo>
                    <a:pt x="241" y="1"/>
                    <a:pt x="1" y="70"/>
                    <a:pt x="99" y="116"/>
                  </a:cubicBezTo>
                  <a:cubicBezTo>
                    <a:pt x="152" y="143"/>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8"/>
            <p:cNvSpPr/>
            <p:nvPr/>
          </p:nvSpPr>
          <p:spPr>
            <a:xfrm>
              <a:off x="8390081" y="2179466"/>
              <a:ext cx="14063" cy="4185"/>
            </a:xfrm>
            <a:custGeom>
              <a:rect b="b" l="l" r="r" t="t"/>
              <a:pathLst>
                <a:path extrusionOk="0" h="139" w="394">
                  <a:moveTo>
                    <a:pt x="295" y="24"/>
                  </a:moveTo>
                  <a:cubicBezTo>
                    <a:pt x="238" y="0"/>
                    <a:pt x="1" y="68"/>
                    <a:pt x="101" y="115"/>
                  </a:cubicBezTo>
                  <a:cubicBezTo>
                    <a:pt x="154" y="139"/>
                    <a:pt x="394" y="69"/>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8"/>
            <p:cNvSpPr/>
            <p:nvPr/>
          </p:nvSpPr>
          <p:spPr>
            <a:xfrm>
              <a:off x="4552923" y="2180158"/>
              <a:ext cx="13813" cy="2800"/>
            </a:xfrm>
            <a:custGeom>
              <a:rect b="b" l="l" r="r" t="t"/>
              <a:pathLst>
                <a:path extrusionOk="0" h="93" w="387">
                  <a:moveTo>
                    <a:pt x="386" y="1"/>
                  </a:moveTo>
                  <a:cubicBezTo>
                    <a:pt x="236" y="20"/>
                    <a:pt x="7" y="5"/>
                    <a:pt x="0" y="92"/>
                  </a:cubicBezTo>
                  <a:cubicBezTo>
                    <a:pt x="151" y="71"/>
                    <a:pt x="383" y="89"/>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8"/>
            <p:cNvSpPr/>
            <p:nvPr/>
          </p:nvSpPr>
          <p:spPr>
            <a:xfrm>
              <a:off x="8655200" y="2173986"/>
              <a:ext cx="13849" cy="7467"/>
            </a:xfrm>
            <a:custGeom>
              <a:rect b="b" l="l" r="r" t="t"/>
              <a:pathLst>
                <a:path extrusionOk="0" h="248" w="388">
                  <a:moveTo>
                    <a:pt x="388" y="114"/>
                  </a:moveTo>
                  <a:cubicBezTo>
                    <a:pt x="384" y="23"/>
                    <a:pt x="49" y="1"/>
                    <a:pt x="0" y="114"/>
                  </a:cubicBezTo>
                  <a:cubicBezTo>
                    <a:pt x="217" y="105"/>
                    <a:pt x="303" y="247"/>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
            <p:cNvSpPr/>
            <p:nvPr/>
          </p:nvSpPr>
          <p:spPr>
            <a:xfrm>
              <a:off x="8928636" y="2166489"/>
              <a:ext cx="25556" cy="10960"/>
            </a:xfrm>
            <a:custGeom>
              <a:rect b="b" l="l" r="r" t="t"/>
              <a:pathLst>
                <a:path extrusionOk="0" h="364" w="716">
                  <a:moveTo>
                    <a:pt x="440" y="363"/>
                  </a:moveTo>
                  <a:cubicBezTo>
                    <a:pt x="500" y="242"/>
                    <a:pt x="716" y="191"/>
                    <a:pt x="635" y="0"/>
                  </a:cubicBezTo>
                  <a:lnTo>
                    <a:pt x="56" y="0"/>
                  </a:lnTo>
                  <a:cubicBezTo>
                    <a:pt x="0" y="209"/>
                    <a:pt x="102" y="342"/>
                    <a:pt x="440"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
            <p:cNvSpPr/>
            <p:nvPr/>
          </p:nvSpPr>
          <p:spPr>
            <a:xfrm>
              <a:off x="6300966" y="2168446"/>
              <a:ext cx="20987" cy="9003"/>
            </a:xfrm>
            <a:custGeom>
              <a:rect b="b" l="l" r="r" t="t"/>
              <a:pathLst>
                <a:path extrusionOk="0" h="299" w="588">
                  <a:moveTo>
                    <a:pt x="393" y="298"/>
                  </a:moveTo>
                  <a:cubicBezTo>
                    <a:pt x="393" y="210"/>
                    <a:pt x="550" y="191"/>
                    <a:pt x="588" y="116"/>
                  </a:cubicBezTo>
                  <a:cubicBezTo>
                    <a:pt x="338" y="112"/>
                    <a:pt x="320" y="1"/>
                    <a:pt x="9" y="27"/>
                  </a:cubicBezTo>
                  <a:cubicBezTo>
                    <a:pt x="0" y="183"/>
                    <a:pt x="154" y="259"/>
                    <a:pt x="393" y="2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
            <p:cNvSpPr/>
            <p:nvPr/>
          </p:nvSpPr>
          <p:spPr>
            <a:xfrm>
              <a:off x="8624220" y="2171216"/>
              <a:ext cx="14063" cy="4276"/>
            </a:xfrm>
            <a:custGeom>
              <a:rect b="b" l="l" r="r" t="t"/>
              <a:pathLst>
                <a:path extrusionOk="0" h="142" w="394">
                  <a:moveTo>
                    <a:pt x="98" y="118"/>
                  </a:moveTo>
                  <a:cubicBezTo>
                    <a:pt x="153" y="141"/>
                    <a:pt x="393" y="73"/>
                    <a:pt x="293" y="26"/>
                  </a:cubicBezTo>
                  <a:cubicBezTo>
                    <a:pt x="238" y="0"/>
                    <a:pt x="0" y="69"/>
                    <a:pt x="98"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8"/>
            <p:cNvSpPr/>
            <p:nvPr/>
          </p:nvSpPr>
          <p:spPr>
            <a:xfrm>
              <a:off x="5011670" y="2162786"/>
              <a:ext cx="39797" cy="15838"/>
            </a:xfrm>
            <a:custGeom>
              <a:rect b="b" l="l" r="r" t="t"/>
              <a:pathLst>
                <a:path extrusionOk="0" h="526" w="1115">
                  <a:moveTo>
                    <a:pt x="648" y="304"/>
                  </a:moveTo>
                  <a:cubicBezTo>
                    <a:pt x="1114" y="1"/>
                    <a:pt x="1" y="525"/>
                    <a:pt x="648"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8"/>
            <p:cNvSpPr/>
            <p:nvPr/>
          </p:nvSpPr>
          <p:spPr>
            <a:xfrm>
              <a:off x="2798205" y="2160076"/>
              <a:ext cx="36264" cy="19060"/>
            </a:xfrm>
            <a:custGeom>
              <a:rect b="b" l="l" r="r" t="t"/>
              <a:pathLst>
                <a:path extrusionOk="0" h="633" w="1016">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8"/>
            <p:cNvSpPr/>
            <p:nvPr/>
          </p:nvSpPr>
          <p:spPr>
            <a:xfrm>
              <a:off x="3948624" y="2155530"/>
              <a:ext cx="37870" cy="18849"/>
            </a:xfrm>
            <a:custGeom>
              <a:rect b="b" l="l" r="r" t="t"/>
              <a:pathLst>
                <a:path extrusionOk="0" h="626" w="1061">
                  <a:moveTo>
                    <a:pt x="732" y="545"/>
                  </a:moveTo>
                  <a:cubicBezTo>
                    <a:pt x="1061" y="392"/>
                    <a:pt x="618" y="137"/>
                    <a:pt x="345" y="0"/>
                  </a:cubicBezTo>
                  <a:cubicBezTo>
                    <a:pt x="49" y="140"/>
                    <a:pt x="1" y="625"/>
                    <a:pt x="732"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8"/>
            <p:cNvSpPr/>
            <p:nvPr/>
          </p:nvSpPr>
          <p:spPr>
            <a:xfrm>
              <a:off x="2838965" y="2163418"/>
              <a:ext cx="7067" cy="6233"/>
            </a:xfrm>
            <a:custGeom>
              <a:rect b="b" l="l" r="r" t="t"/>
              <a:pathLst>
                <a:path extrusionOk="0" h="207" w="198">
                  <a:moveTo>
                    <a:pt x="2" y="104"/>
                  </a:moveTo>
                  <a:cubicBezTo>
                    <a:pt x="0" y="155"/>
                    <a:pt x="158" y="207"/>
                    <a:pt x="196" y="104"/>
                  </a:cubicBezTo>
                  <a:cubicBezTo>
                    <a:pt x="197" y="53"/>
                    <a:pt x="40" y="1"/>
                    <a:pt x="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8"/>
            <p:cNvSpPr/>
            <p:nvPr/>
          </p:nvSpPr>
          <p:spPr>
            <a:xfrm>
              <a:off x="387114" y="2152820"/>
              <a:ext cx="56680" cy="22583"/>
            </a:xfrm>
            <a:custGeom>
              <a:rect b="b" l="l" r="r" t="t"/>
              <a:pathLst>
                <a:path extrusionOk="0" h="750" w="1588">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8"/>
            <p:cNvSpPr/>
            <p:nvPr/>
          </p:nvSpPr>
          <p:spPr>
            <a:xfrm>
              <a:off x="3331084" y="2163027"/>
              <a:ext cx="14027" cy="4276"/>
            </a:xfrm>
            <a:custGeom>
              <a:rect b="b" l="l" r="r" t="t"/>
              <a:pathLst>
                <a:path extrusionOk="0" h="142" w="393">
                  <a:moveTo>
                    <a:pt x="296" y="25"/>
                  </a:moveTo>
                  <a:cubicBezTo>
                    <a:pt x="238" y="1"/>
                    <a:pt x="1" y="67"/>
                    <a:pt x="100" y="117"/>
                  </a:cubicBezTo>
                  <a:cubicBezTo>
                    <a:pt x="153" y="142"/>
                    <a:pt x="392" y="72"/>
                    <a:pt x="296"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
            <p:cNvSpPr/>
            <p:nvPr/>
          </p:nvSpPr>
          <p:spPr>
            <a:xfrm>
              <a:off x="2150790" y="2160437"/>
              <a:ext cx="13706" cy="6745"/>
            </a:xfrm>
            <a:custGeom>
              <a:rect b="b" l="l" r="r" t="t"/>
              <a:pathLst>
                <a:path extrusionOk="0" h="224" w="384">
                  <a:moveTo>
                    <a:pt x="384" y="111"/>
                  </a:moveTo>
                  <a:cubicBezTo>
                    <a:pt x="345" y="0"/>
                    <a:pt x="171" y="55"/>
                    <a:pt x="0" y="111"/>
                  </a:cubicBezTo>
                  <a:cubicBezTo>
                    <a:pt x="2" y="203"/>
                    <a:pt x="338" y="224"/>
                    <a:pt x="384"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8"/>
            <p:cNvSpPr/>
            <p:nvPr/>
          </p:nvSpPr>
          <p:spPr>
            <a:xfrm>
              <a:off x="3035091" y="2157577"/>
              <a:ext cx="14027" cy="4276"/>
            </a:xfrm>
            <a:custGeom>
              <a:rect b="b" l="l" r="r" t="t"/>
              <a:pathLst>
                <a:path extrusionOk="0" h="142" w="393">
                  <a:moveTo>
                    <a:pt x="295" y="25"/>
                  </a:moveTo>
                  <a:cubicBezTo>
                    <a:pt x="241" y="0"/>
                    <a:pt x="1" y="69"/>
                    <a:pt x="100" y="116"/>
                  </a:cubicBezTo>
                  <a:cubicBezTo>
                    <a:pt x="155" y="141"/>
                    <a:pt x="392" y="71"/>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8"/>
            <p:cNvSpPr/>
            <p:nvPr/>
          </p:nvSpPr>
          <p:spPr>
            <a:xfrm>
              <a:off x="5681677" y="2155138"/>
              <a:ext cx="20773" cy="3643"/>
            </a:xfrm>
            <a:custGeom>
              <a:rect b="b" l="l" r="r" t="t"/>
              <a:pathLst>
                <a:path extrusionOk="0" h="121" w="582">
                  <a:moveTo>
                    <a:pt x="582" y="15"/>
                  </a:moveTo>
                  <a:cubicBezTo>
                    <a:pt x="356" y="28"/>
                    <a:pt x="36" y="0"/>
                    <a:pt x="1" y="106"/>
                  </a:cubicBezTo>
                  <a:cubicBezTo>
                    <a:pt x="228" y="92"/>
                    <a:pt x="552" y="120"/>
                    <a:pt x="582"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
            <p:cNvSpPr/>
            <p:nvPr/>
          </p:nvSpPr>
          <p:spPr>
            <a:xfrm>
              <a:off x="2949146" y="2152820"/>
              <a:ext cx="13813" cy="2740"/>
            </a:xfrm>
            <a:custGeom>
              <a:rect b="b" l="l" r="r" t="t"/>
              <a:pathLst>
                <a:path extrusionOk="0" h="91" w="387">
                  <a:moveTo>
                    <a:pt x="387" y="0"/>
                  </a:moveTo>
                  <a:cubicBezTo>
                    <a:pt x="239" y="20"/>
                    <a:pt x="7" y="1"/>
                    <a:pt x="0" y="90"/>
                  </a:cubicBezTo>
                  <a:cubicBezTo>
                    <a:pt x="149" y="72"/>
                    <a:pt x="383" y="90"/>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8"/>
            <p:cNvSpPr/>
            <p:nvPr/>
          </p:nvSpPr>
          <p:spPr>
            <a:xfrm>
              <a:off x="8936595" y="2141830"/>
              <a:ext cx="14670" cy="9545"/>
            </a:xfrm>
            <a:custGeom>
              <a:rect b="b" l="l" r="r" t="t"/>
              <a:pathLst>
                <a:path extrusionOk="0" h="317" w="411">
                  <a:moveTo>
                    <a:pt x="410" y="275"/>
                  </a:moveTo>
                  <a:lnTo>
                    <a:pt x="410" y="92"/>
                  </a:lnTo>
                  <a:cubicBezTo>
                    <a:pt x="216" y="92"/>
                    <a:pt x="179" y="19"/>
                    <a:pt x="23" y="1"/>
                  </a:cubicBezTo>
                  <a:cubicBezTo>
                    <a:pt x="42" y="147"/>
                    <a:pt x="1" y="317"/>
                    <a:pt x="410"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8"/>
            <p:cNvSpPr/>
            <p:nvPr/>
          </p:nvSpPr>
          <p:spPr>
            <a:xfrm>
              <a:off x="5561146" y="2146557"/>
              <a:ext cx="14063" cy="4306"/>
            </a:xfrm>
            <a:custGeom>
              <a:rect b="b" l="l" r="r" t="t"/>
              <a:pathLst>
                <a:path extrusionOk="0" h="143" w="394">
                  <a:moveTo>
                    <a:pt x="295" y="27"/>
                  </a:moveTo>
                  <a:cubicBezTo>
                    <a:pt x="241" y="1"/>
                    <a:pt x="1" y="71"/>
                    <a:pt x="101" y="118"/>
                  </a:cubicBezTo>
                  <a:cubicBezTo>
                    <a:pt x="156" y="143"/>
                    <a:pt x="394" y="75"/>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8"/>
            <p:cNvSpPr/>
            <p:nvPr/>
          </p:nvSpPr>
          <p:spPr>
            <a:xfrm>
              <a:off x="2160392" y="2141921"/>
              <a:ext cx="29518" cy="9846"/>
            </a:xfrm>
            <a:custGeom>
              <a:rect b="b" l="l" r="r" t="t"/>
              <a:pathLst>
                <a:path extrusionOk="0" h="327" w="827">
                  <a:moveTo>
                    <a:pt x="693" y="272"/>
                  </a:moveTo>
                  <a:cubicBezTo>
                    <a:pt x="826" y="29"/>
                    <a:pt x="294" y="98"/>
                    <a:pt x="115" y="1"/>
                  </a:cubicBezTo>
                  <a:cubicBezTo>
                    <a:pt x="0" y="237"/>
                    <a:pt x="193" y="327"/>
                    <a:pt x="693"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8"/>
            <p:cNvSpPr/>
            <p:nvPr/>
          </p:nvSpPr>
          <p:spPr>
            <a:xfrm>
              <a:off x="8620758" y="2139181"/>
              <a:ext cx="34515" cy="8943"/>
            </a:xfrm>
            <a:custGeom>
              <a:rect b="b" l="l" r="r" t="t"/>
              <a:pathLst>
                <a:path extrusionOk="0" h="297" w="967">
                  <a:moveTo>
                    <a:pt x="195" y="272"/>
                  </a:moveTo>
                  <a:cubicBezTo>
                    <a:pt x="635" y="297"/>
                    <a:pt x="921" y="250"/>
                    <a:pt x="967" y="89"/>
                  </a:cubicBezTo>
                  <a:cubicBezTo>
                    <a:pt x="627" y="111"/>
                    <a:pt x="1" y="0"/>
                    <a:pt x="195"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8"/>
            <p:cNvSpPr/>
            <p:nvPr/>
          </p:nvSpPr>
          <p:spPr>
            <a:xfrm>
              <a:off x="2713151" y="2136411"/>
              <a:ext cx="17739" cy="10960"/>
            </a:xfrm>
            <a:custGeom>
              <a:rect b="b" l="l" r="r" t="t"/>
              <a:pathLst>
                <a:path extrusionOk="0" h="364" w="497">
                  <a:moveTo>
                    <a:pt x="443" y="364"/>
                  </a:moveTo>
                  <a:cubicBezTo>
                    <a:pt x="497" y="157"/>
                    <a:pt x="394" y="23"/>
                    <a:pt x="57" y="1"/>
                  </a:cubicBezTo>
                  <a:cubicBezTo>
                    <a:pt x="1" y="207"/>
                    <a:pt x="104" y="343"/>
                    <a:pt x="443"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8"/>
            <p:cNvSpPr/>
            <p:nvPr/>
          </p:nvSpPr>
          <p:spPr>
            <a:xfrm>
              <a:off x="7054814" y="2141168"/>
              <a:ext cx="14027" cy="4246"/>
            </a:xfrm>
            <a:custGeom>
              <a:rect b="b" l="l" r="r" t="t"/>
              <a:pathLst>
                <a:path extrusionOk="0" h="141" w="393">
                  <a:moveTo>
                    <a:pt x="99" y="114"/>
                  </a:moveTo>
                  <a:cubicBezTo>
                    <a:pt x="154" y="140"/>
                    <a:pt x="393" y="71"/>
                    <a:pt x="293" y="23"/>
                  </a:cubicBezTo>
                  <a:cubicBezTo>
                    <a:pt x="239" y="1"/>
                    <a:pt x="1" y="69"/>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
            <p:cNvSpPr/>
            <p:nvPr/>
          </p:nvSpPr>
          <p:spPr>
            <a:xfrm>
              <a:off x="2339779" y="2141138"/>
              <a:ext cx="14170" cy="4276"/>
            </a:xfrm>
            <a:custGeom>
              <a:rect b="b" l="l" r="r" t="t"/>
              <a:pathLst>
                <a:path extrusionOk="0" h="142" w="397">
                  <a:moveTo>
                    <a:pt x="295" y="24"/>
                  </a:moveTo>
                  <a:cubicBezTo>
                    <a:pt x="242" y="0"/>
                    <a:pt x="1" y="68"/>
                    <a:pt x="103" y="115"/>
                  </a:cubicBezTo>
                  <a:cubicBezTo>
                    <a:pt x="158" y="141"/>
                    <a:pt x="396" y="72"/>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
            <p:cNvSpPr/>
            <p:nvPr/>
          </p:nvSpPr>
          <p:spPr>
            <a:xfrm>
              <a:off x="7422297" y="2130961"/>
              <a:ext cx="23521" cy="8250"/>
            </a:xfrm>
            <a:custGeom>
              <a:rect b="b" l="l" r="r" t="t"/>
              <a:pathLst>
                <a:path extrusionOk="0" h="274" w="659">
                  <a:moveTo>
                    <a:pt x="411" y="273"/>
                  </a:moveTo>
                  <a:cubicBezTo>
                    <a:pt x="422" y="157"/>
                    <a:pt x="658" y="145"/>
                    <a:pt x="605" y="0"/>
                  </a:cubicBezTo>
                  <a:lnTo>
                    <a:pt x="217" y="0"/>
                  </a:lnTo>
                  <a:cubicBezTo>
                    <a:pt x="0" y="131"/>
                    <a:pt x="9" y="222"/>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8"/>
            <p:cNvSpPr/>
            <p:nvPr/>
          </p:nvSpPr>
          <p:spPr>
            <a:xfrm>
              <a:off x="2008273" y="2121748"/>
              <a:ext cx="46436" cy="9244"/>
            </a:xfrm>
            <a:custGeom>
              <a:rect b="b" l="l" r="r" t="t"/>
              <a:pathLst>
                <a:path extrusionOk="0" h="307" w="1301">
                  <a:moveTo>
                    <a:pt x="713" y="306"/>
                  </a:moveTo>
                  <a:cubicBezTo>
                    <a:pt x="1300" y="1"/>
                    <a:pt x="0" y="31"/>
                    <a:pt x="713"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8"/>
            <p:cNvSpPr/>
            <p:nvPr/>
          </p:nvSpPr>
          <p:spPr>
            <a:xfrm>
              <a:off x="8948801" y="2113619"/>
              <a:ext cx="39761" cy="15808"/>
            </a:xfrm>
            <a:custGeom>
              <a:rect b="b" l="l" r="r" t="t"/>
              <a:pathLst>
                <a:path extrusionOk="0" h="525" w="1114">
                  <a:moveTo>
                    <a:pt x="647" y="304"/>
                  </a:moveTo>
                  <a:cubicBezTo>
                    <a:pt x="1114" y="1"/>
                    <a:pt x="0" y="524"/>
                    <a:pt x="647"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
            <p:cNvSpPr/>
            <p:nvPr/>
          </p:nvSpPr>
          <p:spPr>
            <a:xfrm>
              <a:off x="8073459" y="2121989"/>
              <a:ext cx="14063" cy="4276"/>
            </a:xfrm>
            <a:custGeom>
              <a:rect b="b" l="l" r="r" t="t"/>
              <a:pathLst>
                <a:path extrusionOk="0" h="142" w="394">
                  <a:moveTo>
                    <a:pt x="100" y="117"/>
                  </a:moveTo>
                  <a:cubicBezTo>
                    <a:pt x="154" y="142"/>
                    <a:pt x="394" y="73"/>
                    <a:pt x="292" y="26"/>
                  </a:cubicBezTo>
                  <a:cubicBezTo>
                    <a:pt x="244" y="1"/>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8"/>
            <p:cNvSpPr/>
            <p:nvPr/>
          </p:nvSpPr>
          <p:spPr>
            <a:xfrm>
              <a:off x="5069170" y="2120032"/>
              <a:ext cx="13884" cy="5480"/>
            </a:xfrm>
            <a:custGeom>
              <a:rect b="b" l="l" r="r" t="t"/>
              <a:pathLst>
                <a:path extrusionOk="0" h="182" w="389">
                  <a:moveTo>
                    <a:pt x="1" y="182"/>
                  </a:moveTo>
                  <a:lnTo>
                    <a:pt x="388" y="182"/>
                  </a:lnTo>
                  <a:lnTo>
                    <a:pt x="388"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8"/>
            <p:cNvSpPr/>
            <p:nvPr/>
          </p:nvSpPr>
          <p:spPr>
            <a:xfrm>
              <a:off x="2928551" y="2119430"/>
              <a:ext cx="13813" cy="6715"/>
            </a:xfrm>
            <a:custGeom>
              <a:rect b="b" l="l" r="r" t="t"/>
              <a:pathLst>
                <a:path extrusionOk="0" h="223" w="387">
                  <a:moveTo>
                    <a:pt x="1" y="111"/>
                  </a:moveTo>
                  <a:cubicBezTo>
                    <a:pt x="2" y="202"/>
                    <a:pt x="337" y="223"/>
                    <a:pt x="387" y="111"/>
                  </a:cubicBezTo>
                  <a:cubicBezTo>
                    <a:pt x="344" y="1"/>
                    <a:pt x="172" y="56"/>
                    <a:pt x="1"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8"/>
            <p:cNvSpPr/>
            <p:nvPr/>
          </p:nvSpPr>
          <p:spPr>
            <a:xfrm>
              <a:off x="6818570" y="2109614"/>
              <a:ext cx="26412" cy="15326"/>
            </a:xfrm>
            <a:custGeom>
              <a:rect b="b" l="l" r="r" t="t"/>
              <a:pathLst>
                <a:path extrusionOk="0" h="509" w="740">
                  <a:moveTo>
                    <a:pt x="739" y="437"/>
                  </a:moveTo>
                  <a:lnTo>
                    <a:pt x="739" y="75"/>
                  </a:lnTo>
                  <a:cubicBezTo>
                    <a:pt x="1" y="1"/>
                    <a:pt x="1" y="508"/>
                    <a:pt x="739" y="4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
            <p:cNvSpPr/>
            <p:nvPr/>
          </p:nvSpPr>
          <p:spPr>
            <a:xfrm>
              <a:off x="2783928" y="2116900"/>
              <a:ext cx="6996" cy="6233"/>
            </a:xfrm>
            <a:custGeom>
              <a:rect b="b" l="l" r="r" t="t"/>
              <a:pathLst>
                <a:path extrusionOk="0" h="207" w="196">
                  <a:moveTo>
                    <a:pt x="195" y="104"/>
                  </a:moveTo>
                  <a:cubicBezTo>
                    <a:pt x="195" y="55"/>
                    <a:pt x="36" y="0"/>
                    <a:pt x="1" y="104"/>
                  </a:cubicBezTo>
                  <a:cubicBezTo>
                    <a:pt x="1" y="154"/>
                    <a:pt x="157" y="206"/>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
            <p:cNvSpPr/>
            <p:nvPr/>
          </p:nvSpPr>
          <p:spPr>
            <a:xfrm>
              <a:off x="4181264" y="2114130"/>
              <a:ext cx="6924" cy="6293"/>
            </a:xfrm>
            <a:custGeom>
              <a:rect b="b" l="l" r="r" t="t"/>
              <a:pathLst>
                <a:path extrusionOk="0" h="209" w="194">
                  <a:moveTo>
                    <a:pt x="192" y="105"/>
                  </a:moveTo>
                  <a:cubicBezTo>
                    <a:pt x="194" y="56"/>
                    <a:pt x="37" y="1"/>
                    <a:pt x="0" y="105"/>
                  </a:cubicBezTo>
                  <a:cubicBezTo>
                    <a:pt x="0" y="155"/>
                    <a:pt x="156" y="208"/>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8"/>
            <p:cNvSpPr/>
            <p:nvPr/>
          </p:nvSpPr>
          <p:spPr>
            <a:xfrm>
              <a:off x="2715114" y="2109102"/>
              <a:ext cx="22629" cy="11713"/>
            </a:xfrm>
            <a:custGeom>
              <a:rect b="b" l="l" r="r" t="t"/>
              <a:pathLst>
                <a:path extrusionOk="0" h="389" w="634">
                  <a:moveTo>
                    <a:pt x="194" y="1"/>
                  </a:moveTo>
                  <a:cubicBezTo>
                    <a:pt x="204" y="126"/>
                    <a:pt x="104" y="199"/>
                    <a:pt x="1" y="272"/>
                  </a:cubicBezTo>
                  <a:cubicBezTo>
                    <a:pt x="246" y="276"/>
                    <a:pt x="267" y="388"/>
                    <a:pt x="578" y="363"/>
                  </a:cubicBezTo>
                  <a:cubicBezTo>
                    <a:pt x="634" y="157"/>
                    <a:pt x="533" y="2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8"/>
            <p:cNvSpPr/>
            <p:nvPr/>
          </p:nvSpPr>
          <p:spPr>
            <a:xfrm>
              <a:off x="2601507" y="2113829"/>
              <a:ext cx="13956" cy="4215"/>
            </a:xfrm>
            <a:custGeom>
              <a:rect b="b" l="l" r="r" t="t"/>
              <a:pathLst>
                <a:path extrusionOk="0" h="140" w="391">
                  <a:moveTo>
                    <a:pt x="291" y="24"/>
                  </a:moveTo>
                  <a:cubicBezTo>
                    <a:pt x="239" y="0"/>
                    <a:pt x="0" y="68"/>
                    <a:pt x="99" y="115"/>
                  </a:cubicBezTo>
                  <a:cubicBezTo>
                    <a:pt x="153" y="140"/>
                    <a:pt x="390" y="72"/>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8"/>
            <p:cNvSpPr/>
            <p:nvPr/>
          </p:nvSpPr>
          <p:spPr>
            <a:xfrm>
              <a:off x="1923648" y="2106393"/>
              <a:ext cx="20630" cy="8160"/>
            </a:xfrm>
            <a:custGeom>
              <a:rect b="b" l="l" r="r" t="t"/>
              <a:pathLst>
                <a:path extrusionOk="0" h="271" w="578">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8"/>
            <p:cNvSpPr/>
            <p:nvPr/>
          </p:nvSpPr>
          <p:spPr>
            <a:xfrm>
              <a:off x="4503882" y="2103653"/>
              <a:ext cx="23521" cy="8220"/>
            </a:xfrm>
            <a:custGeom>
              <a:rect b="b" l="l" r="r" t="t"/>
              <a:pathLst>
                <a:path extrusionOk="0" h="273" w="659">
                  <a:moveTo>
                    <a:pt x="412" y="273"/>
                  </a:moveTo>
                  <a:cubicBezTo>
                    <a:pt x="422" y="157"/>
                    <a:pt x="659" y="146"/>
                    <a:pt x="607" y="0"/>
                  </a:cubicBezTo>
                  <a:lnTo>
                    <a:pt x="219" y="0"/>
                  </a:lnTo>
                  <a:cubicBezTo>
                    <a:pt x="1" y="131"/>
                    <a:pt x="10" y="221"/>
                    <a:pt x="41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
            <p:cNvSpPr/>
            <p:nvPr/>
          </p:nvSpPr>
          <p:spPr>
            <a:xfrm>
              <a:off x="2763298" y="2106001"/>
              <a:ext cx="6924" cy="6203"/>
            </a:xfrm>
            <a:custGeom>
              <a:rect b="b" l="l" r="r" t="t"/>
              <a:pathLst>
                <a:path extrusionOk="0" h="206" w="194">
                  <a:moveTo>
                    <a:pt x="194" y="104"/>
                  </a:moveTo>
                  <a:cubicBezTo>
                    <a:pt x="194" y="53"/>
                    <a:pt x="37" y="0"/>
                    <a:pt x="0" y="104"/>
                  </a:cubicBezTo>
                  <a:cubicBezTo>
                    <a:pt x="2" y="153"/>
                    <a:pt x="157" y="205"/>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
            <p:cNvSpPr/>
            <p:nvPr/>
          </p:nvSpPr>
          <p:spPr>
            <a:xfrm>
              <a:off x="2605040" y="2106001"/>
              <a:ext cx="6889" cy="6203"/>
            </a:xfrm>
            <a:custGeom>
              <a:rect b="b" l="l" r="r" t="t"/>
              <a:pathLst>
                <a:path extrusionOk="0" h="206" w="193">
                  <a:moveTo>
                    <a:pt x="192" y="104"/>
                  </a:moveTo>
                  <a:cubicBezTo>
                    <a:pt x="192" y="53"/>
                    <a:pt x="35" y="0"/>
                    <a:pt x="0" y="104"/>
                  </a:cubicBezTo>
                  <a:cubicBezTo>
                    <a:pt x="0" y="153"/>
                    <a:pt x="153" y="205"/>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8"/>
            <p:cNvSpPr/>
            <p:nvPr/>
          </p:nvSpPr>
          <p:spPr>
            <a:xfrm>
              <a:off x="8717161" y="2103653"/>
              <a:ext cx="13813" cy="5480"/>
            </a:xfrm>
            <a:custGeom>
              <a:rect b="b" l="l" r="r" t="t"/>
              <a:pathLst>
                <a:path extrusionOk="0" h="182" w="387">
                  <a:moveTo>
                    <a:pt x="387" y="0"/>
                  </a:moveTo>
                  <a:lnTo>
                    <a:pt x="0" y="0"/>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8"/>
            <p:cNvSpPr/>
            <p:nvPr/>
          </p:nvSpPr>
          <p:spPr>
            <a:xfrm>
              <a:off x="2887184" y="2087816"/>
              <a:ext cx="26627" cy="15266"/>
            </a:xfrm>
            <a:custGeom>
              <a:rect b="b" l="l" r="r" t="t"/>
              <a:pathLst>
                <a:path extrusionOk="0" h="507" w="746">
                  <a:moveTo>
                    <a:pt x="0" y="72"/>
                  </a:moveTo>
                  <a:lnTo>
                    <a:pt x="0" y="435"/>
                  </a:lnTo>
                  <a:cubicBezTo>
                    <a:pt x="746" y="507"/>
                    <a:pt x="746" y="0"/>
                    <a:pt x="0"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8"/>
            <p:cNvSpPr/>
            <p:nvPr/>
          </p:nvSpPr>
          <p:spPr>
            <a:xfrm>
              <a:off x="2967491" y="2079536"/>
              <a:ext cx="37120" cy="15928"/>
            </a:xfrm>
            <a:custGeom>
              <a:rect b="b" l="l" r="r" t="t"/>
              <a:pathLst>
                <a:path extrusionOk="0" h="529" w="1040">
                  <a:moveTo>
                    <a:pt x="837" y="528"/>
                  </a:moveTo>
                  <a:cubicBezTo>
                    <a:pt x="1040" y="1"/>
                    <a:pt x="1" y="489"/>
                    <a:pt x="837" y="5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8"/>
            <p:cNvSpPr/>
            <p:nvPr/>
          </p:nvSpPr>
          <p:spPr>
            <a:xfrm>
              <a:off x="7925623" y="2077187"/>
              <a:ext cx="34443" cy="16320"/>
            </a:xfrm>
            <a:custGeom>
              <a:rect b="b" l="l" r="r" t="t"/>
              <a:pathLst>
                <a:path extrusionOk="0" h="542" w="965">
                  <a:moveTo>
                    <a:pt x="1" y="425"/>
                  </a:moveTo>
                  <a:cubicBezTo>
                    <a:pt x="253" y="541"/>
                    <a:pt x="711" y="541"/>
                    <a:pt x="964" y="425"/>
                  </a:cubicBezTo>
                  <a:cubicBezTo>
                    <a:pt x="962" y="1"/>
                    <a:pt x="5" y="1"/>
                    <a:pt x="1" y="4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
            <p:cNvSpPr/>
            <p:nvPr/>
          </p:nvSpPr>
          <p:spPr>
            <a:xfrm>
              <a:off x="7788031" y="2089953"/>
              <a:ext cx="13706" cy="2740"/>
            </a:xfrm>
            <a:custGeom>
              <a:rect b="b" l="l" r="r" t="t"/>
              <a:pathLst>
                <a:path extrusionOk="0" h="91" w="384">
                  <a:moveTo>
                    <a:pt x="384" y="1"/>
                  </a:moveTo>
                  <a:cubicBezTo>
                    <a:pt x="234" y="23"/>
                    <a:pt x="4" y="4"/>
                    <a:pt x="0" y="91"/>
                  </a:cubicBezTo>
                  <a:cubicBezTo>
                    <a:pt x="146" y="71"/>
                    <a:pt x="381" y="90"/>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
            <p:cNvSpPr/>
            <p:nvPr/>
          </p:nvSpPr>
          <p:spPr>
            <a:xfrm>
              <a:off x="8509863" y="2084534"/>
              <a:ext cx="21523" cy="6353"/>
            </a:xfrm>
            <a:custGeom>
              <a:rect b="b" l="l" r="r" t="t"/>
              <a:pathLst>
                <a:path extrusionOk="0" h="211" w="603">
                  <a:moveTo>
                    <a:pt x="603" y="181"/>
                  </a:moveTo>
                  <a:lnTo>
                    <a:pt x="603" y="1"/>
                  </a:lnTo>
                  <a:lnTo>
                    <a:pt x="26" y="1"/>
                  </a:lnTo>
                  <a:cubicBezTo>
                    <a:pt x="1" y="161"/>
                    <a:pt x="215" y="211"/>
                    <a:pt x="603"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8"/>
            <p:cNvSpPr/>
            <p:nvPr/>
          </p:nvSpPr>
          <p:spPr>
            <a:xfrm>
              <a:off x="8593311" y="2077729"/>
              <a:ext cx="13777" cy="7497"/>
            </a:xfrm>
            <a:custGeom>
              <a:rect b="b" l="l" r="r" t="t"/>
              <a:pathLst>
                <a:path extrusionOk="0" h="249" w="386">
                  <a:moveTo>
                    <a:pt x="386" y="133"/>
                  </a:moveTo>
                  <a:cubicBezTo>
                    <a:pt x="169" y="143"/>
                    <a:pt x="86" y="1"/>
                    <a:pt x="1" y="133"/>
                  </a:cubicBezTo>
                  <a:cubicBezTo>
                    <a:pt x="3" y="227"/>
                    <a:pt x="339" y="249"/>
                    <a:pt x="386" y="1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8"/>
            <p:cNvSpPr/>
            <p:nvPr/>
          </p:nvSpPr>
          <p:spPr>
            <a:xfrm>
              <a:off x="3778588" y="2078301"/>
              <a:ext cx="13884" cy="4215"/>
            </a:xfrm>
            <a:custGeom>
              <a:rect b="b" l="l" r="r" t="t"/>
              <a:pathLst>
                <a:path extrusionOk="0" h="140" w="389">
                  <a:moveTo>
                    <a:pt x="289" y="25"/>
                  </a:moveTo>
                  <a:cubicBezTo>
                    <a:pt x="238" y="0"/>
                    <a:pt x="0" y="68"/>
                    <a:pt x="98" y="116"/>
                  </a:cubicBezTo>
                  <a:cubicBezTo>
                    <a:pt x="150" y="140"/>
                    <a:pt x="388" y="71"/>
                    <a:pt x="289"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8"/>
            <p:cNvSpPr/>
            <p:nvPr/>
          </p:nvSpPr>
          <p:spPr>
            <a:xfrm>
              <a:off x="7911846" y="2070834"/>
              <a:ext cx="13813" cy="5480"/>
            </a:xfrm>
            <a:custGeom>
              <a:rect b="b" l="l" r="r" t="t"/>
              <a:pathLst>
                <a:path extrusionOk="0" h="182" w="387">
                  <a:moveTo>
                    <a:pt x="387" y="0"/>
                  </a:moveTo>
                  <a:lnTo>
                    <a:pt x="1" y="0"/>
                  </a:lnTo>
                  <a:lnTo>
                    <a:pt x="1"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8"/>
            <p:cNvSpPr/>
            <p:nvPr/>
          </p:nvSpPr>
          <p:spPr>
            <a:xfrm>
              <a:off x="8062395" y="2068064"/>
              <a:ext cx="21594" cy="6413"/>
            </a:xfrm>
            <a:custGeom>
              <a:rect b="b" l="l" r="r" t="t"/>
              <a:pathLst>
                <a:path extrusionOk="0" h="213" w="605">
                  <a:moveTo>
                    <a:pt x="605" y="182"/>
                  </a:moveTo>
                  <a:lnTo>
                    <a:pt x="605" y="1"/>
                  </a:lnTo>
                  <a:lnTo>
                    <a:pt x="26" y="1"/>
                  </a:lnTo>
                  <a:cubicBezTo>
                    <a:pt x="0" y="163"/>
                    <a:pt x="217" y="212"/>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8"/>
            <p:cNvSpPr/>
            <p:nvPr/>
          </p:nvSpPr>
          <p:spPr>
            <a:xfrm>
              <a:off x="7760477" y="2062585"/>
              <a:ext cx="20666" cy="8220"/>
            </a:xfrm>
            <a:custGeom>
              <a:rect b="b" l="l" r="r" t="t"/>
              <a:pathLst>
                <a:path extrusionOk="0" h="273" w="579">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
            <p:cNvSpPr/>
            <p:nvPr/>
          </p:nvSpPr>
          <p:spPr>
            <a:xfrm>
              <a:off x="7626205" y="2067342"/>
              <a:ext cx="13920" cy="4246"/>
            </a:xfrm>
            <a:custGeom>
              <a:rect b="b" l="l" r="r" t="t"/>
              <a:pathLst>
                <a:path extrusionOk="0" h="141" w="390">
                  <a:moveTo>
                    <a:pt x="290" y="25"/>
                  </a:moveTo>
                  <a:cubicBezTo>
                    <a:pt x="238" y="0"/>
                    <a:pt x="1" y="69"/>
                    <a:pt x="98" y="116"/>
                  </a:cubicBezTo>
                  <a:cubicBezTo>
                    <a:pt x="151" y="141"/>
                    <a:pt x="390"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
            <p:cNvSpPr/>
            <p:nvPr/>
          </p:nvSpPr>
          <p:spPr>
            <a:xfrm>
              <a:off x="6758536" y="2055931"/>
              <a:ext cx="31481" cy="13911"/>
            </a:xfrm>
            <a:custGeom>
              <a:rect b="b" l="l" r="r" t="t"/>
              <a:pathLst>
                <a:path extrusionOk="0" h="462" w="882">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8"/>
            <p:cNvSpPr/>
            <p:nvPr/>
          </p:nvSpPr>
          <p:spPr>
            <a:xfrm>
              <a:off x="7571382" y="2054094"/>
              <a:ext cx="23914" cy="5811"/>
            </a:xfrm>
            <a:custGeom>
              <a:rect b="b" l="l" r="r" t="t"/>
              <a:pathLst>
                <a:path extrusionOk="0" h="193" w="670">
                  <a:moveTo>
                    <a:pt x="475" y="192"/>
                  </a:moveTo>
                  <a:cubicBezTo>
                    <a:pt x="475" y="101"/>
                    <a:pt x="633" y="85"/>
                    <a:pt x="670" y="11"/>
                  </a:cubicBezTo>
                  <a:cubicBezTo>
                    <a:pt x="366" y="20"/>
                    <a:pt x="0" y="0"/>
                    <a:pt x="90"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8"/>
            <p:cNvSpPr/>
            <p:nvPr/>
          </p:nvSpPr>
          <p:spPr>
            <a:xfrm>
              <a:off x="2694484" y="2054094"/>
              <a:ext cx="7031" cy="6142"/>
            </a:xfrm>
            <a:custGeom>
              <a:rect b="b" l="l" r="r" t="t"/>
              <a:pathLst>
                <a:path extrusionOk="0" h="204" w="197">
                  <a:moveTo>
                    <a:pt x="192" y="102"/>
                  </a:moveTo>
                  <a:cubicBezTo>
                    <a:pt x="196" y="52"/>
                    <a:pt x="40" y="0"/>
                    <a:pt x="1" y="102"/>
                  </a:cubicBezTo>
                  <a:cubicBezTo>
                    <a:pt x="1" y="152"/>
                    <a:pt x="158" y="204"/>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8"/>
            <p:cNvSpPr/>
            <p:nvPr/>
          </p:nvSpPr>
          <p:spPr>
            <a:xfrm>
              <a:off x="8779158" y="2031814"/>
              <a:ext cx="56216" cy="27912"/>
            </a:xfrm>
            <a:custGeom>
              <a:rect b="b" l="l" r="r" t="t"/>
              <a:pathLst>
                <a:path extrusionOk="0" h="927" w="1575">
                  <a:moveTo>
                    <a:pt x="1352" y="25"/>
                  </a:moveTo>
                  <a:cubicBezTo>
                    <a:pt x="338" y="0"/>
                    <a:pt x="143" y="363"/>
                    <a:pt x="1" y="751"/>
                  </a:cubicBezTo>
                  <a:cubicBezTo>
                    <a:pt x="818" y="927"/>
                    <a:pt x="1575" y="604"/>
                    <a:pt x="135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
            <p:cNvSpPr/>
            <p:nvPr/>
          </p:nvSpPr>
          <p:spPr>
            <a:xfrm>
              <a:off x="7918699" y="2054395"/>
              <a:ext cx="13884" cy="2770"/>
            </a:xfrm>
            <a:custGeom>
              <a:rect b="b" l="l" r="r" t="t"/>
              <a:pathLst>
                <a:path extrusionOk="0" h="92" w="389">
                  <a:moveTo>
                    <a:pt x="388" y="1"/>
                  </a:moveTo>
                  <a:cubicBezTo>
                    <a:pt x="238" y="23"/>
                    <a:pt x="7" y="4"/>
                    <a:pt x="1" y="92"/>
                  </a:cubicBezTo>
                  <a:cubicBezTo>
                    <a:pt x="153" y="71"/>
                    <a:pt x="383" y="89"/>
                    <a:pt x="3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
            <p:cNvSpPr/>
            <p:nvPr/>
          </p:nvSpPr>
          <p:spPr>
            <a:xfrm>
              <a:off x="2804629" y="2032536"/>
              <a:ext cx="51147" cy="19150"/>
            </a:xfrm>
            <a:custGeom>
              <a:rect b="b" l="l" r="r" t="t"/>
              <a:pathLst>
                <a:path extrusionOk="0" h="636" w="1433">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8"/>
            <p:cNvSpPr/>
            <p:nvPr/>
          </p:nvSpPr>
          <p:spPr>
            <a:xfrm>
              <a:off x="2053494" y="2043496"/>
              <a:ext cx="23486" cy="8190"/>
            </a:xfrm>
            <a:custGeom>
              <a:rect b="b" l="l" r="r" t="t"/>
              <a:pathLst>
                <a:path extrusionOk="0" h="272" w="658">
                  <a:moveTo>
                    <a:pt x="411" y="271"/>
                  </a:moveTo>
                  <a:cubicBezTo>
                    <a:pt x="421" y="156"/>
                    <a:pt x="657" y="146"/>
                    <a:pt x="604" y="1"/>
                  </a:cubicBezTo>
                  <a:lnTo>
                    <a:pt x="219" y="1"/>
                  </a:lnTo>
                  <a:cubicBezTo>
                    <a:pt x="1" y="130"/>
                    <a:pt x="10" y="222"/>
                    <a:pt x="411" y="2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8"/>
            <p:cNvSpPr/>
            <p:nvPr/>
          </p:nvSpPr>
          <p:spPr>
            <a:xfrm>
              <a:off x="5588700" y="2037263"/>
              <a:ext cx="14063" cy="4185"/>
            </a:xfrm>
            <a:custGeom>
              <a:rect b="b" l="l" r="r" t="t"/>
              <a:pathLst>
                <a:path extrusionOk="0" h="139" w="394">
                  <a:moveTo>
                    <a:pt x="100" y="115"/>
                  </a:moveTo>
                  <a:cubicBezTo>
                    <a:pt x="153" y="139"/>
                    <a:pt x="393" y="71"/>
                    <a:pt x="293" y="24"/>
                  </a:cubicBezTo>
                  <a:cubicBezTo>
                    <a:pt x="240" y="0"/>
                    <a:pt x="0" y="70"/>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8"/>
            <p:cNvSpPr/>
            <p:nvPr/>
          </p:nvSpPr>
          <p:spPr>
            <a:xfrm>
              <a:off x="1658564" y="2037263"/>
              <a:ext cx="13884" cy="4185"/>
            </a:xfrm>
            <a:custGeom>
              <a:rect b="b" l="l" r="r" t="t"/>
              <a:pathLst>
                <a:path extrusionOk="0" h="139" w="389">
                  <a:moveTo>
                    <a:pt x="97" y="115"/>
                  </a:moveTo>
                  <a:cubicBezTo>
                    <a:pt x="152" y="139"/>
                    <a:pt x="388" y="71"/>
                    <a:pt x="290" y="24"/>
                  </a:cubicBezTo>
                  <a:cubicBezTo>
                    <a:pt x="238" y="0"/>
                    <a:pt x="0" y="70"/>
                    <a:pt x="97"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8"/>
            <p:cNvSpPr/>
            <p:nvPr/>
          </p:nvSpPr>
          <p:spPr>
            <a:xfrm>
              <a:off x="7825722" y="2029044"/>
              <a:ext cx="13991" cy="4276"/>
            </a:xfrm>
            <a:custGeom>
              <a:rect b="b" l="l" r="r" t="t"/>
              <a:pathLst>
                <a:path extrusionOk="0" h="142" w="392">
                  <a:moveTo>
                    <a:pt x="294" y="25"/>
                  </a:moveTo>
                  <a:cubicBezTo>
                    <a:pt x="240" y="1"/>
                    <a:pt x="0" y="70"/>
                    <a:pt x="99" y="117"/>
                  </a:cubicBezTo>
                  <a:cubicBezTo>
                    <a:pt x="154" y="142"/>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8"/>
            <p:cNvSpPr/>
            <p:nvPr/>
          </p:nvSpPr>
          <p:spPr>
            <a:xfrm>
              <a:off x="4288982" y="2020583"/>
              <a:ext cx="39726" cy="15898"/>
            </a:xfrm>
            <a:custGeom>
              <a:rect b="b" l="l" r="r" t="t"/>
              <a:pathLst>
                <a:path extrusionOk="0" h="528" w="1113">
                  <a:moveTo>
                    <a:pt x="648" y="306"/>
                  </a:moveTo>
                  <a:cubicBezTo>
                    <a:pt x="1112" y="1"/>
                    <a:pt x="0" y="527"/>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8"/>
            <p:cNvSpPr/>
            <p:nvPr/>
          </p:nvSpPr>
          <p:spPr>
            <a:xfrm>
              <a:off x="998337" y="2017602"/>
              <a:ext cx="31802" cy="16109"/>
            </a:xfrm>
            <a:custGeom>
              <a:rect b="b" l="l" r="r" t="t"/>
              <a:pathLst>
                <a:path extrusionOk="0" h="535" w="891">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8"/>
            <p:cNvSpPr/>
            <p:nvPr/>
          </p:nvSpPr>
          <p:spPr>
            <a:xfrm>
              <a:off x="925561" y="2016157"/>
              <a:ext cx="13777" cy="5450"/>
            </a:xfrm>
            <a:custGeom>
              <a:rect b="b" l="l" r="r" t="t"/>
              <a:pathLst>
                <a:path extrusionOk="0" h="181" w="386">
                  <a:moveTo>
                    <a:pt x="0" y="181"/>
                  </a:moveTo>
                  <a:lnTo>
                    <a:pt x="386" y="181"/>
                  </a:lnTo>
                  <a:lnTo>
                    <a:pt x="386"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8"/>
            <p:cNvSpPr/>
            <p:nvPr/>
          </p:nvSpPr>
          <p:spPr>
            <a:xfrm>
              <a:off x="8421205" y="2007938"/>
              <a:ext cx="22558" cy="11713"/>
            </a:xfrm>
            <a:custGeom>
              <a:rect b="b" l="l" r="r" t="t"/>
              <a:pathLst>
                <a:path extrusionOk="0" h="389" w="632">
                  <a:moveTo>
                    <a:pt x="193" y="1"/>
                  </a:moveTo>
                  <a:cubicBezTo>
                    <a:pt x="202" y="126"/>
                    <a:pt x="103" y="199"/>
                    <a:pt x="1" y="273"/>
                  </a:cubicBezTo>
                  <a:cubicBezTo>
                    <a:pt x="248" y="277"/>
                    <a:pt x="268" y="388"/>
                    <a:pt x="578" y="365"/>
                  </a:cubicBezTo>
                  <a:cubicBezTo>
                    <a:pt x="631" y="157"/>
                    <a:pt x="533" y="22"/>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8"/>
            <p:cNvSpPr/>
            <p:nvPr/>
          </p:nvSpPr>
          <p:spPr>
            <a:xfrm>
              <a:off x="7240340" y="2007938"/>
              <a:ext cx="31409" cy="13429"/>
            </a:xfrm>
            <a:custGeom>
              <a:rect b="b" l="l" r="r" t="t"/>
              <a:pathLst>
                <a:path extrusionOk="0" h="446" w="88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8"/>
            <p:cNvSpPr/>
            <p:nvPr/>
          </p:nvSpPr>
          <p:spPr>
            <a:xfrm>
              <a:off x="3802680" y="2013056"/>
              <a:ext cx="7031" cy="6203"/>
            </a:xfrm>
            <a:custGeom>
              <a:rect b="b" l="l" r="r" t="t"/>
              <a:pathLst>
                <a:path extrusionOk="0" h="206" w="197">
                  <a:moveTo>
                    <a:pt x="193" y="103"/>
                  </a:moveTo>
                  <a:cubicBezTo>
                    <a:pt x="196" y="53"/>
                    <a:pt x="38" y="0"/>
                    <a:pt x="2" y="103"/>
                  </a:cubicBezTo>
                  <a:cubicBezTo>
                    <a:pt x="0" y="152"/>
                    <a:pt x="157" y="205"/>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
            <p:cNvSpPr/>
            <p:nvPr/>
          </p:nvSpPr>
          <p:spPr>
            <a:xfrm>
              <a:off x="3385835" y="2001223"/>
              <a:ext cx="31374" cy="13911"/>
            </a:xfrm>
            <a:custGeom>
              <a:rect b="b" l="l" r="r" t="t"/>
              <a:pathLst>
                <a:path extrusionOk="0" h="462" w="879">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8"/>
            <p:cNvSpPr/>
            <p:nvPr/>
          </p:nvSpPr>
          <p:spPr>
            <a:xfrm>
              <a:off x="4883286" y="2002488"/>
              <a:ext cx="13813" cy="5480"/>
            </a:xfrm>
            <a:custGeom>
              <a:rect b="b" l="l" r="r" t="t"/>
              <a:pathLst>
                <a:path extrusionOk="0" h="182" w="387">
                  <a:moveTo>
                    <a:pt x="387" y="0"/>
                  </a:moveTo>
                  <a:lnTo>
                    <a:pt x="0" y="0"/>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8"/>
            <p:cNvSpPr/>
            <p:nvPr/>
          </p:nvSpPr>
          <p:spPr>
            <a:xfrm>
              <a:off x="3947161" y="1999387"/>
              <a:ext cx="6960" cy="6233"/>
            </a:xfrm>
            <a:custGeom>
              <a:rect b="b" l="l" r="r" t="t"/>
              <a:pathLst>
                <a:path extrusionOk="0" h="207" w="195">
                  <a:moveTo>
                    <a:pt x="195" y="103"/>
                  </a:moveTo>
                  <a:cubicBezTo>
                    <a:pt x="195" y="52"/>
                    <a:pt x="39" y="0"/>
                    <a:pt x="3" y="103"/>
                  </a:cubicBezTo>
                  <a:cubicBezTo>
                    <a:pt x="0" y="153"/>
                    <a:pt x="159" y="206"/>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8"/>
            <p:cNvSpPr/>
            <p:nvPr/>
          </p:nvSpPr>
          <p:spPr>
            <a:xfrm>
              <a:off x="2439823" y="2002488"/>
              <a:ext cx="13813" cy="2740"/>
            </a:xfrm>
            <a:custGeom>
              <a:rect b="b" l="l" r="r" t="t"/>
              <a:pathLst>
                <a:path extrusionOk="0" h="91" w="387">
                  <a:moveTo>
                    <a:pt x="387" y="0"/>
                  </a:moveTo>
                  <a:cubicBezTo>
                    <a:pt x="237" y="21"/>
                    <a:pt x="4" y="2"/>
                    <a:pt x="1" y="90"/>
                  </a:cubicBezTo>
                  <a:cubicBezTo>
                    <a:pt x="151" y="71"/>
                    <a:pt x="380" y="89"/>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8"/>
            <p:cNvSpPr/>
            <p:nvPr/>
          </p:nvSpPr>
          <p:spPr>
            <a:xfrm>
              <a:off x="5519886" y="1998995"/>
              <a:ext cx="14063" cy="4276"/>
            </a:xfrm>
            <a:custGeom>
              <a:rect b="b" l="l" r="r" t="t"/>
              <a:pathLst>
                <a:path extrusionOk="0" h="142" w="394">
                  <a:moveTo>
                    <a:pt x="291" y="25"/>
                  </a:moveTo>
                  <a:cubicBezTo>
                    <a:pt x="238" y="0"/>
                    <a:pt x="0" y="69"/>
                    <a:pt x="100" y="116"/>
                  </a:cubicBezTo>
                  <a:cubicBezTo>
                    <a:pt x="154" y="141"/>
                    <a:pt x="393"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8"/>
            <p:cNvSpPr/>
            <p:nvPr/>
          </p:nvSpPr>
          <p:spPr>
            <a:xfrm>
              <a:off x="6741796" y="1996978"/>
              <a:ext cx="13742" cy="2770"/>
            </a:xfrm>
            <a:custGeom>
              <a:rect b="b" l="l" r="r" t="t"/>
              <a:pathLst>
                <a:path extrusionOk="0" h="92" w="385">
                  <a:moveTo>
                    <a:pt x="384" y="0"/>
                  </a:moveTo>
                  <a:cubicBezTo>
                    <a:pt x="235" y="21"/>
                    <a:pt x="6" y="2"/>
                    <a:pt x="0" y="92"/>
                  </a:cubicBezTo>
                  <a:cubicBezTo>
                    <a:pt x="149" y="71"/>
                    <a:pt x="378" y="89"/>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8"/>
            <p:cNvSpPr/>
            <p:nvPr/>
          </p:nvSpPr>
          <p:spPr>
            <a:xfrm>
              <a:off x="2543115" y="1996557"/>
              <a:ext cx="20666" cy="3643"/>
            </a:xfrm>
            <a:custGeom>
              <a:rect b="b" l="l" r="r" t="t"/>
              <a:pathLst>
                <a:path extrusionOk="0" h="121" w="579">
                  <a:moveTo>
                    <a:pt x="579" y="14"/>
                  </a:moveTo>
                  <a:cubicBezTo>
                    <a:pt x="352" y="29"/>
                    <a:pt x="32" y="0"/>
                    <a:pt x="0" y="106"/>
                  </a:cubicBezTo>
                  <a:cubicBezTo>
                    <a:pt x="226" y="91"/>
                    <a:pt x="546" y="120"/>
                    <a:pt x="579"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
            <p:cNvSpPr/>
            <p:nvPr/>
          </p:nvSpPr>
          <p:spPr>
            <a:xfrm>
              <a:off x="2456919" y="1996225"/>
              <a:ext cx="14027" cy="4276"/>
            </a:xfrm>
            <a:custGeom>
              <a:rect b="b" l="l" r="r" t="t"/>
              <a:pathLst>
                <a:path extrusionOk="0" h="142" w="393">
                  <a:moveTo>
                    <a:pt x="293" y="25"/>
                  </a:moveTo>
                  <a:cubicBezTo>
                    <a:pt x="239" y="1"/>
                    <a:pt x="1" y="70"/>
                    <a:pt x="100" y="117"/>
                  </a:cubicBezTo>
                  <a:cubicBezTo>
                    <a:pt x="155" y="142"/>
                    <a:pt x="392"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8"/>
            <p:cNvSpPr/>
            <p:nvPr/>
          </p:nvSpPr>
          <p:spPr>
            <a:xfrm>
              <a:off x="1455478" y="1993877"/>
              <a:ext cx="7031" cy="6233"/>
            </a:xfrm>
            <a:custGeom>
              <a:rect b="b" l="l" r="r" t="t"/>
              <a:pathLst>
                <a:path extrusionOk="0" h="207" w="197">
                  <a:moveTo>
                    <a:pt x="195" y="103"/>
                  </a:moveTo>
                  <a:cubicBezTo>
                    <a:pt x="196" y="53"/>
                    <a:pt x="40" y="0"/>
                    <a:pt x="2" y="103"/>
                  </a:cubicBezTo>
                  <a:cubicBezTo>
                    <a:pt x="0" y="154"/>
                    <a:pt x="158" y="207"/>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8"/>
            <p:cNvSpPr/>
            <p:nvPr/>
          </p:nvSpPr>
          <p:spPr>
            <a:xfrm>
              <a:off x="5530380" y="1988759"/>
              <a:ext cx="14991" cy="9274"/>
            </a:xfrm>
            <a:custGeom>
              <a:rect b="b" l="l" r="r" t="t"/>
              <a:pathLst>
                <a:path extrusionOk="0" h="308" w="420">
                  <a:moveTo>
                    <a:pt x="385" y="273"/>
                  </a:moveTo>
                  <a:cubicBezTo>
                    <a:pt x="355" y="166"/>
                    <a:pt x="419" y="16"/>
                    <a:pt x="193" y="1"/>
                  </a:cubicBezTo>
                  <a:cubicBezTo>
                    <a:pt x="180" y="57"/>
                    <a:pt x="165" y="109"/>
                    <a:pt x="0" y="92"/>
                  </a:cubicBezTo>
                  <a:cubicBezTo>
                    <a:pt x="21" y="203"/>
                    <a:pt x="56" y="307"/>
                    <a:pt x="38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8"/>
            <p:cNvSpPr/>
            <p:nvPr/>
          </p:nvSpPr>
          <p:spPr>
            <a:xfrm>
              <a:off x="5328257" y="1985115"/>
              <a:ext cx="39833" cy="15778"/>
            </a:xfrm>
            <a:custGeom>
              <a:rect b="b" l="l" r="r" t="t"/>
              <a:pathLst>
                <a:path extrusionOk="0" h="524" w="1116">
                  <a:moveTo>
                    <a:pt x="648" y="304"/>
                  </a:moveTo>
                  <a:cubicBezTo>
                    <a:pt x="1115" y="0"/>
                    <a:pt x="0" y="524"/>
                    <a:pt x="648"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8"/>
            <p:cNvSpPr/>
            <p:nvPr/>
          </p:nvSpPr>
          <p:spPr>
            <a:xfrm>
              <a:off x="7797989" y="1980599"/>
              <a:ext cx="28161" cy="13700"/>
            </a:xfrm>
            <a:custGeom>
              <a:rect b="b" l="l" r="r" t="t"/>
              <a:pathLst>
                <a:path extrusionOk="0" h="455" w="789">
                  <a:moveTo>
                    <a:pt x="491" y="454"/>
                  </a:moveTo>
                  <a:cubicBezTo>
                    <a:pt x="752" y="340"/>
                    <a:pt x="789" y="9"/>
                    <a:pt x="299" y="0"/>
                  </a:cubicBezTo>
                  <a:cubicBezTo>
                    <a:pt x="38" y="115"/>
                    <a:pt x="0" y="445"/>
                    <a:pt x="491"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8"/>
            <p:cNvSpPr/>
            <p:nvPr/>
          </p:nvSpPr>
          <p:spPr>
            <a:xfrm>
              <a:off x="6872464" y="1988759"/>
              <a:ext cx="13777" cy="2800"/>
            </a:xfrm>
            <a:custGeom>
              <a:rect b="b" l="l" r="r" t="t"/>
              <a:pathLst>
                <a:path extrusionOk="0" h="93" w="386">
                  <a:moveTo>
                    <a:pt x="1" y="92"/>
                  </a:moveTo>
                  <a:cubicBezTo>
                    <a:pt x="151" y="72"/>
                    <a:pt x="383" y="89"/>
                    <a:pt x="386" y="1"/>
                  </a:cubicBezTo>
                  <a:cubicBezTo>
                    <a:pt x="240" y="23"/>
                    <a:pt x="7" y="3"/>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8"/>
            <p:cNvSpPr/>
            <p:nvPr/>
          </p:nvSpPr>
          <p:spPr>
            <a:xfrm>
              <a:off x="5857567" y="1985687"/>
              <a:ext cx="23807" cy="5871"/>
            </a:xfrm>
            <a:custGeom>
              <a:rect b="b" l="l" r="r" t="t"/>
              <a:pathLst>
                <a:path extrusionOk="0" h="195" w="667">
                  <a:moveTo>
                    <a:pt x="87" y="194"/>
                  </a:moveTo>
                  <a:lnTo>
                    <a:pt x="473" y="194"/>
                  </a:lnTo>
                  <a:cubicBezTo>
                    <a:pt x="473" y="103"/>
                    <a:pt x="631" y="87"/>
                    <a:pt x="666" y="14"/>
                  </a:cubicBezTo>
                  <a:cubicBezTo>
                    <a:pt x="365" y="22"/>
                    <a:pt x="0" y="1"/>
                    <a:pt x="87"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8"/>
            <p:cNvSpPr/>
            <p:nvPr/>
          </p:nvSpPr>
          <p:spPr>
            <a:xfrm>
              <a:off x="8259699" y="1982948"/>
              <a:ext cx="23985" cy="5841"/>
            </a:xfrm>
            <a:custGeom>
              <a:rect b="b" l="l" r="r" t="t"/>
              <a:pathLst>
                <a:path extrusionOk="0" h="194" w="672">
                  <a:moveTo>
                    <a:pt x="477" y="194"/>
                  </a:moveTo>
                  <a:cubicBezTo>
                    <a:pt x="475" y="102"/>
                    <a:pt x="633" y="87"/>
                    <a:pt x="671" y="11"/>
                  </a:cubicBezTo>
                  <a:cubicBezTo>
                    <a:pt x="366" y="20"/>
                    <a:pt x="0" y="0"/>
                    <a:pt x="90"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8"/>
            <p:cNvSpPr/>
            <p:nvPr/>
          </p:nvSpPr>
          <p:spPr>
            <a:xfrm>
              <a:off x="8305777" y="1970754"/>
              <a:ext cx="21987" cy="16199"/>
            </a:xfrm>
            <a:custGeom>
              <a:rect b="b" l="l" r="r" t="t"/>
              <a:pathLst>
                <a:path extrusionOk="0" h="538" w="616">
                  <a:moveTo>
                    <a:pt x="342" y="510"/>
                  </a:moveTo>
                  <a:cubicBezTo>
                    <a:pt x="404" y="387"/>
                    <a:pt x="615" y="336"/>
                    <a:pt x="535" y="146"/>
                  </a:cubicBezTo>
                  <a:cubicBezTo>
                    <a:pt x="0" y="1"/>
                    <a:pt x="3" y="537"/>
                    <a:pt x="342" y="5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8"/>
            <p:cNvSpPr/>
            <p:nvPr/>
          </p:nvSpPr>
          <p:spPr>
            <a:xfrm>
              <a:off x="8214727" y="1980599"/>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8"/>
            <p:cNvSpPr/>
            <p:nvPr/>
          </p:nvSpPr>
          <p:spPr>
            <a:xfrm>
              <a:off x="8617260" y="1979846"/>
              <a:ext cx="14027" cy="4246"/>
            </a:xfrm>
            <a:custGeom>
              <a:rect b="b" l="l" r="r" t="t"/>
              <a:pathLst>
                <a:path extrusionOk="0" h="141" w="393">
                  <a:moveTo>
                    <a:pt x="293" y="25"/>
                  </a:moveTo>
                  <a:cubicBezTo>
                    <a:pt x="240" y="0"/>
                    <a:pt x="1" y="68"/>
                    <a:pt x="100" y="117"/>
                  </a:cubicBezTo>
                  <a:cubicBezTo>
                    <a:pt x="155" y="140"/>
                    <a:pt x="392"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8"/>
            <p:cNvSpPr/>
            <p:nvPr/>
          </p:nvSpPr>
          <p:spPr>
            <a:xfrm>
              <a:off x="6383879" y="1974969"/>
              <a:ext cx="23843" cy="6052"/>
            </a:xfrm>
            <a:custGeom>
              <a:rect b="b" l="l" r="r" t="t"/>
              <a:pathLst>
                <a:path extrusionOk="0" h="201" w="668">
                  <a:moveTo>
                    <a:pt x="578" y="6"/>
                  </a:moveTo>
                  <a:cubicBezTo>
                    <a:pt x="246" y="0"/>
                    <a:pt x="83" y="76"/>
                    <a:pt x="1" y="187"/>
                  </a:cubicBezTo>
                  <a:cubicBezTo>
                    <a:pt x="304" y="178"/>
                    <a:pt x="668" y="200"/>
                    <a:pt x="578"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8"/>
            <p:cNvSpPr/>
            <p:nvPr/>
          </p:nvSpPr>
          <p:spPr>
            <a:xfrm>
              <a:off x="5753846" y="1977076"/>
              <a:ext cx="14170" cy="4336"/>
            </a:xfrm>
            <a:custGeom>
              <a:rect b="b" l="l" r="r" t="t"/>
              <a:pathLst>
                <a:path extrusionOk="0" h="144" w="397">
                  <a:moveTo>
                    <a:pt x="294" y="26"/>
                  </a:moveTo>
                  <a:cubicBezTo>
                    <a:pt x="241" y="1"/>
                    <a:pt x="1" y="69"/>
                    <a:pt x="100" y="117"/>
                  </a:cubicBezTo>
                  <a:cubicBezTo>
                    <a:pt x="156" y="143"/>
                    <a:pt x="396" y="74"/>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8"/>
            <p:cNvSpPr/>
            <p:nvPr/>
          </p:nvSpPr>
          <p:spPr>
            <a:xfrm>
              <a:off x="3819705" y="1977076"/>
              <a:ext cx="14134" cy="4336"/>
            </a:xfrm>
            <a:custGeom>
              <a:rect b="b" l="l" r="r" t="t"/>
              <a:pathLst>
                <a:path extrusionOk="0" h="144" w="396">
                  <a:moveTo>
                    <a:pt x="297" y="26"/>
                  </a:moveTo>
                  <a:cubicBezTo>
                    <a:pt x="242" y="1"/>
                    <a:pt x="1" y="69"/>
                    <a:pt x="101" y="117"/>
                  </a:cubicBezTo>
                  <a:cubicBezTo>
                    <a:pt x="155" y="143"/>
                    <a:pt x="395" y="74"/>
                    <a:pt x="297"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8"/>
            <p:cNvSpPr/>
            <p:nvPr/>
          </p:nvSpPr>
          <p:spPr>
            <a:xfrm>
              <a:off x="8097729" y="1971838"/>
              <a:ext cx="13777" cy="6745"/>
            </a:xfrm>
            <a:custGeom>
              <a:rect b="b" l="l" r="r" t="t"/>
              <a:pathLst>
                <a:path extrusionOk="0" h="224" w="386">
                  <a:moveTo>
                    <a:pt x="386" y="110"/>
                  </a:moveTo>
                  <a:cubicBezTo>
                    <a:pt x="346" y="0"/>
                    <a:pt x="172" y="54"/>
                    <a:pt x="1" y="110"/>
                  </a:cubicBezTo>
                  <a:cubicBezTo>
                    <a:pt x="2" y="201"/>
                    <a:pt x="339" y="223"/>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8"/>
            <p:cNvSpPr/>
            <p:nvPr/>
          </p:nvSpPr>
          <p:spPr>
            <a:xfrm>
              <a:off x="6873606" y="1964943"/>
              <a:ext cx="65210" cy="12917"/>
            </a:xfrm>
            <a:custGeom>
              <a:rect b="b" l="l" r="r" t="t"/>
              <a:pathLst>
                <a:path extrusionOk="0" h="429" w="1827">
                  <a:moveTo>
                    <a:pt x="1128" y="429"/>
                  </a:moveTo>
                  <a:cubicBezTo>
                    <a:pt x="1826" y="1"/>
                    <a:pt x="0" y="309"/>
                    <a:pt x="1128" y="4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
            <p:cNvSpPr/>
            <p:nvPr/>
          </p:nvSpPr>
          <p:spPr>
            <a:xfrm>
              <a:off x="8156086" y="1968917"/>
              <a:ext cx="14134" cy="4276"/>
            </a:xfrm>
            <a:custGeom>
              <a:rect b="b" l="l" r="r" t="t"/>
              <a:pathLst>
                <a:path extrusionOk="0" h="142" w="396">
                  <a:moveTo>
                    <a:pt x="293" y="25"/>
                  </a:moveTo>
                  <a:cubicBezTo>
                    <a:pt x="239" y="0"/>
                    <a:pt x="0" y="70"/>
                    <a:pt x="101" y="117"/>
                  </a:cubicBezTo>
                  <a:cubicBezTo>
                    <a:pt x="154" y="141"/>
                    <a:pt x="396" y="71"/>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
            <p:cNvSpPr/>
            <p:nvPr/>
          </p:nvSpPr>
          <p:spPr>
            <a:xfrm>
              <a:off x="5186167" y="1964160"/>
              <a:ext cx="13777" cy="5480"/>
            </a:xfrm>
            <a:custGeom>
              <a:rect b="b" l="l" r="r" t="t"/>
              <a:pathLst>
                <a:path extrusionOk="0" h="182" w="386">
                  <a:moveTo>
                    <a:pt x="385" y="1"/>
                  </a:moveTo>
                  <a:lnTo>
                    <a:pt x="0" y="1"/>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
            <p:cNvSpPr/>
            <p:nvPr/>
          </p:nvSpPr>
          <p:spPr>
            <a:xfrm>
              <a:off x="102935" y="1966117"/>
              <a:ext cx="13991" cy="4336"/>
            </a:xfrm>
            <a:custGeom>
              <a:rect b="b" l="l" r="r" t="t"/>
              <a:pathLst>
                <a:path extrusionOk="0" h="144" w="392">
                  <a:moveTo>
                    <a:pt x="290" y="27"/>
                  </a:moveTo>
                  <a:cubicBezTo>
                    <a:pt x="238" y="1"/>
                    <a:pt x="0" y="70"/>
                    <a:pt x="99" y="117"/>
                  </a:cubicBezTo>
                  <a:cubicBezTo>
                    <a:pt x="153" y="143"/>
                    <a:pt x="392" y="74"/>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8"/>
            <p:cNvSpPr/>
            <p:nvPr/>
          </p:nvSpPr>
          <p:spPr>
            <a:xfrm>
              <a:off x="1198996" y="1953261"/>
              <a:ext cx="24414" cy="11351"/>
            </a:xfrm>
            <a:custGeom>
              <a:rect b="b" l="l" r="r" t="t"/>
              <a:pathLst>
                <a:path extrusionOk="0" h="377" w="684">
                  <a:moveTo>
                    <a:pt x="631" y="363"/>
                  </a:moveTo>
                  <a:cubicBezTo>
                    <a:pt x="683" y="155"/>
                    <a:pt x="585" y="22"/>
                    <a:pt x="246" y="1"/>
                  </a:cubicBezTo>
                  <a:cubicBezTo>
                    <a:pt x="1" y="107"/>
                    <a:pt x="92" y="377"/>
                    <a:pt x="631"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8"/>
            <p:cNvSpPr/>
            <p:nvPr/>
          </p:nvSpPr>
          <p:spPr>
            <a:xfrm>
              <a:off x="5433976" y="1944108"/>
              <a:ext cx="27555" cy="17343"/>
            </a:xfrm>
            <a:custGeom>
              <a:rect b="b" l="l" r="r" t="t"/>
              <a:pathLst>
                <a:path extrusionOk="0" h="576" w="772">
                  <a:moveTo>
                    <a:pt x="772" y="575"/>
                  </a:moveTo>
                  <a:lnTo>
                    <a:pt x="772" y="31"/>
                  </a:lnTo>
                  <a:cubicBezTo>
                    <a:pt x="62" y="1"/>
                    <a:pt x="188" y="361"/>
                    <a:pt x="0" y="5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
            <p:cNvSpPr/>
            <p:nvPr/>
          </p:nvSpPr>
          <p:spPr>
            <a:xfrm>
              <a:off x="4054950" y="1949527"/>
              <a:ext cx="39690" cy="15838"/>
            </a:xfrm>
            <a:custGeom>
              <a:rect b="b" l="l" r="r" t="t"/>
              <a:pathLst>
                <a:path extrusionOk="0" h="526" w="1112">
                  <a:moveTo>
                    <a:pt x="645" y="305"/>
                  </a:moveTo>
                  <a:cubicBezTo>
                    <a:pt x="1111" y="1"/>
                    <a:pt x="1" y="526"/>
                    <a:pt x="645"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8"/>
            <p:cNvSpPr/>
            <p:nvPr/>
          </p:nvSpPr>
          <p:spPr>
            <a:xfrm>
              <a:off x="907572" y="1945011"/>
              <a:ext cx="43973" cy="19030"/>
            </a:xfrm>
            <a:custGeom>
              <a:rect b="b" l="l" r="r" t="t"/>
              <a:pathLst>
                <a:path extrusionOk="0" h="632" w="1232">
                  <a:moveTo>
                    <a:pt x="696" y="545"/>
                  </a:moveTo>
                  <a:cubicBezTo>
                    <a:pt x="567" y="207"/>
                    <a:pt x="1232" y="14"/>
                    <a:pt x="313" y="1"/>
                  </a:cubicBezTo>
                  <a:cubicBezTo>
                    <a:pt x="429" y="190"/>
                    <a:pt x="1" y="631"/>
                    <a:pt x="696"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8"/>
            <p:cNvSpPr/>
            <p:nvPr/>
          </p:nvSpPr>
          <p:spPr>
            <a:xfrm>
              <a:off x="3158942" y="1955248"/>
              <a:ext cx="14063" cy="4215"/>
            </a:xfrm>
            <a:custGeom>
              <a:rect b="b" l="l" r="r" t="t"/>
              <a:pathLst>
                <a:path extrusionOk="0" h="140" w="394">
                  <a:moveTo>
                    <a:pt x="101" y="115"/>
                  </a:moveTo>
                  <a:cubicBezTo>
                    <a:pt x="154" y="140"/>
                    <a:pt x="393" y="72"/>
                    <a:pt x="294" y="24"/>
                  </a:cubicBezTo>
                  <a:cubicBezTo>
                    <a:pt x="243" y="0"/>
                    <a:pt x="0" y="68"/>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8"/>
            <p:cNvSpPr/>
            <p:nvPr/>
          </p:nvSpPr>
          <p:spPr>
            <a:xfrm>
              <a:off x="763663" y="1955248"/>
              <a:ext cx="14027" cy="4215"/>
            </a:xfrm>
            <a:custGeom>
              <a:rect b="b" l="l" r="r" t="t"/>
              <a:pathLst>
                <a:path extrusionOk="0" h="140" w="393">
                  <a:moveTo>
                    <a:pt x="294" y="24"/>
                  </a:moveTo>
                  <a:cubicBezTo>
                    <a:pt x="241" y="0"/>
                    <a:pt x="0" y="68"/>
                    <a:pt x="101" y="115"/>
                  </a:cubicBezTo>
                  <a:cubicBezTo>
                    <a:pt x="153" y="140"/>
                    <a:pt x="392"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
            <p:cNvSpPr/>
            <p:nvPr/>
          </p:nvSpPr>
          <p:spPr>
            <a:xfrm>
              <a:off x="4026254" y="1949768"/>
              <a:ext cx="14063" cy="4246"/>
            </a:xfrm>
            <a:custGeom>
              <a:rect b="b" l="l" r="r" t="t"/>
              <a:pathLst>
                <a:path extrusionOk="0" h="141" w="394">
                  <a:moveTo>
                    <a:pt x="294" y="26"/>
                  </a:moveTo>
                  <a:cubicBezTo>
                    <a:pt x="241" y="1"/>
                    <a:pt x="1" y="69"/>
                    <a:pt x="101" y="117"/>
                  </a:cubicBezTo>
                  <a:cubicBezTo>
                    <a:pt x="153" y="140"/>
                    <a:pt x="393"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8"/>
            <p:cNvSpPr/>
            <p:nvPr/>
          </p:nvSpPr>
          <p:spPr>
            <a:xfrm>
              <a:off x="364378" y="1949768"/>
              <a:ext cx="14170" cy="4246"/>
            </a:xfrm>
            <a:custGeom>
              <a:rect b="b" l="l" r="r" t="t"/>
              <a:pathLst>
                <a:path extrusionOk="0" h="141" w="397">
                  <a:moveTo>
                    <a:pt x="297" y="26"/>
                  </a:moveTo>
                  <a:cubicBezTo>
                    <a:pt x="242" y="1"/>
                    <a:pt x="1" y="69"/>
                    <a:pt x="104" y="117"/>
                  </a:cubicBezTo>
                  <a:cubicBezTo>
                    <a:pt x="156" y="140"/>
                    <a:pt x="396" y="73"/>
                    <a:pt x="297"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
            <p:cNvSpPr/>
            <p:nvPr/>
          </p:nvSpPr>
          <p:spPr>
            <a:xfrm>
              <a:off x="6084317" y="1947028"/>
              <a:ext cx="14063" cy="4306"/>
            </a:xfrm>
            <a:custGeom>
              <a:rect b="b" l="l" r="r" t="t"/>
              <a:pathLst>
                <a:path extrusionOk="0" h="143" w="394">
                  <a:moveTo>
                    <a:pt x="100" y="117"/>
                  </a:moveTo>
                  <a:cubicBezTo>
                    <a:pt x="155" y="143"/>
                    <a:pt x="393" y="72"/>
                    <a:pt x="294" y="26"/>
                  </a:cubicBezTo>
                  <a:cubicBezTo>
                    <a:pt x="239" y="0"/>
                    <a:pt x="0" y="68"/>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8"/>
            <p:cNvSpPr/>
            <p:nvPr/>
          </p:nvSpPr>
          <p:spPr>
            <a:xfrm>
              <a:off x="3416031" y="1938778"/>
              <a:ext cx="35657" cy="11773"/>
            </a:xfrm>
            <a:custGeom>
              <a:rect b="b" l="l" r="r" t="t"/>
              <a:pathLst>
                <a:path extrusionOk="0" h="391" w="999">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8"/>
            <p:cNvSpPr/>
            <p:nvPr/>
          </p:nvSpPr>
          <p:spPr>
            <a:xfrm>
              <a:off x="690387" y="1939591"/>
              <a:ext cx="31624" cy="10960"/>
            </a:xfrm>
            <a:custGeom>
              <a:rect b="b" l="l" r="r" t="t"/>
              <a:pathLst>
                <a:path extrusionOk="0" h="364" w="886">
                  <a:moveTo>
                    <a:pt x="611" y="364"/>
                  </a:moveTo>
                  <a:cubicBezTo>
                    <a:pt x="670" y="241"/>
                    <a:pt x="885" y="190"/>
                    <a:pt x="804" y="1"/>
                  </a:cubicBezTo>
                  <a:lnTo>
                    <a:pt x="34" y="1"/>
                  </a:lnTo>
                  <a:cubicBezTo>
                    <a:pt x="0" y="228"/>
                    <a:pt x="328" y="285"/>
                    <a:pt x="611"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8"/>
            <p:cNvSpPr/>
            <p:nvPr/>
          </p:nvSpPr>
          <p:spPr>
            <a:xfrm>
              <a:off x="2253976" y="1938628"/>
              <a:ext cx="32659" cy="9214"/>
            </a:xfrm>
            <a:custGeom>
              <a:rect b="b" l="l" r="r" t="t"/>
              <a:pathLst>
                <a:path extrusionOk="0" h="306" w="915">
                  <a:moveTo>
                    <a:pt x="387" y="305"/>
                  </a:moveTo>
                  <a:cubicBezTo>
                    <a:pt x="914" y="158"/>
                    <a:pt x="104" y="0"/>
                    <a:pt x="1" y="214"/>
                  </a:cubicBezTo>
                  <a:cubicBezTo>
                    <a:pt x="192" y="214"/>
                    <a:pt x="229" y="287"/>
                    <a:pt x="387"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
            <p:cNvSpPr/>
            <p:nvPr/>
          </p:nvSpPr>
          <p:spPr>
            <a:xfrm>
              <a:off x="1545064" y="1945071"/>
              <a:ext cx="13813" cy="2770"/>
            </a:xfrm>
            <a:custGeom>
              <a:rect b="b" l="l" r="r" t="t"/>
              <a:pathLst>
                <a:path extrusionOk="0" h="92" w="387">
                  <a:moveTo>
                    <a:pt x="1" y="91"/>
                  </a:moveTo>
                  <a:cubicBezTo>
                    <a:pt x="151" y="71"/>
                    <a:pt x="380" y="88"/>
                    <a:pt x="387" y="0"/>
                  </a:cubicBezTo>
                  <a:cubicBezTo>
                    <a:pt x="236" y="20"/>
                    <a:pt x="4" y="1"/>
                    <a:pt x="1"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
            <p:cNvSpPr/>
            <p:nvPr/>
          </p:nvSpPr>
          <p:spPr>
            <a:xfrm>
              <a:off x="311911" y="1937996"/>
              <a:ext cx="8959" cy="11382"/>
            </a:xfrm>
            <a:custGeom>
              <a:rect b="b" l="l" r="r" t="t"/>
              <a:pathLst>
                <a:path extrusionOk="0" h="378" w="251">
                  <a:moveTo>
                    <a:pt x="28" y="144"/>
                  </a:moveTo>
                  <a:cubicBezTo>
                    <a:pt x="1" y="238"/>
                    <a:pt x="178" y="377"/>
                    <a:pt x="221" y="234"/>
                  </a:cubicBezTo>
                  <a:cubicBezTo>
                    <a:pt x="250" y="139"/>
                    <a:pt x="73" y="0"/>
                    <a:pt x="28" y="1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8"/>
            <p:cNvSpPr/>
            <p:nvPr/>
          </p:nvSpPr>
          <p:spPr>
            <a:xfrm>
              <a:off x="3303601" y="1941518"/>
              <a:ext cx="14063" cy="4306"/>
            </a:xfrm>
            <a:custGeom>
              <a:rect b="b" l="l" r="r" t="t"/>
              <a:pathLst>
                <a:path extrusionOk="0" h="143" w="394">
                  <a:moveTo>
                    <a:pt x="289" y="27"/>
                  </a:moveTo>
                  <a:cubicBezTo>
                    <a:pt x="238" y="1"/>
                    <a:pt x="0" y="71"/>
                    <a:pt x="100" y="117"/>
                  </a:cubicBezTo>
                  <a:cubicBezTo>
                    <a:pt x="152" y="143"/>
                    <a:pt x="393" y="74"/>
                    <a:pt x="289"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8"/>
            <p:cNvSpPr/>
            <p:nvPr/>
          </p:nvSpPr>
          <p:spPr>
            <a:xfrm>
              <a:off x="7591762" y="1938808"/>
              <a:ext cx="13991" cy="4276"/>
            </a:xfrm>
            <a:custGeom>
              <a:rect b="b" l="l" r="r" t="t"/>
              <a:pathLst>
                <a:path extrusionOk="0" h="142" w="392">
                  <a:moveTo>
                    <a:pt x="99" y="117"/>
                  </a:moveTo>
                  <a:cubicBezTo>
                    <a:pt x="151" y="142"/>
                    <a:pt x="391" y="72"/>
                    <a:pt x="291" y="25"/>
                  </a:cubicBezTo>
                  <a:cubicBezTo>
                    <a:pt x="239" y="1"/>
                    <a:pt x="1"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8"/>
            <p:cNvSpPr/>
            <p:nvPr/>
          </p:nvSpPr>
          <p:spPr>
            <a:xfrm>
              <a:off x="5413917" y="1933268"/>
              <a:ext cx="31552" cy="9665"/>
            </a:xfrm>
            <a:custGeom>
              <a:rect b="b" l="l" r="r" t="t"/>
              <a:pathLst>
                <a:path extrusionOk="0" h="321" w="884">
                  <a:moveTo>
                    <a:pt x="754" y="211"/>
                  </a:moveTo>
                  <a:cubicBezTo>
                    <a:pt x="883" y="1"/>
                    <a:pt x="1" y="15"/>
                    <a:pt x="176" y="211"/>
                  </a:cubicBezTo>
                  <a:cubicBezTo>
                    <a:pt x="242" y="284"/>
                    <a:pt x="688" y="320"/>
                    <a:pt x="754" y="2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
            <p:cNvSpPr/>
            <p:nvPr/>
          </p:nvSpPr>
          <p:spPr>
            <a:xfrm>
              <a:off x="5343212" y="1925802"/>
              <a:ext cx="24342" cy="16530"/>
            </a:xfrm>
            <a:custGeom>
              <a:rect b="b" l="l" r="r" t="t"/>
              <a:pathLst>
                <a:path extrusionOk="0" h="549" w="682">
                  <a:moveTo>
                    <a:pt x="422" y="549"/>
                  </a:moveTo>
                  <a:cubicBezTo>
                    <a:pt x="337" y="378"/>
                    <a:pt x="682" y="1"/>
                    <a:pt x="37" y="93"/>
                  </a:cubicBezTo>
                  <a:cubicBezTo>
                    <a:pt x="6" y="320"/>
                    <a:pt x="0" y="536"/>
                    <a:pt x="422"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
            <p:cNvSpPr/>
            <p:nvPr/>
          </p:nvSpPr>
          <p:spPr>
            <a:xfrm>
              <a:off x="7729318" y="1933359"/>
              <a:ext cx="13991" cy="4306"/>
            </a:xfrm>
            <a:custGeom>
              <a:rect b="b" l="l" r="r" t="t"/>
              <a:pathLst>
                <a:path extrusionOk="0" h="143" w="392">
                  <a:moveTo>
                    <a:pt x="101" y="116"/>
                  </a:moveTo>
                  <a:cubicBezTo>
                    <a:pt x="154" y="142"/>
                    <a:pt x="392" y="72"/>
                    <a:pt x="294" y="25"/>
                  </a:cubicBezTo>
                  <a:cubicBezTo>
                    <a:pt x="240" y="0"/>
                    <a:pt x="0"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8"/>
            <p:cNvSpPr/>
            <p:nvPr/>
          </p:nvSpPr>
          <p:spPr>
            <a:xfrm>
              <a:off x="8754888" y="1927909"/>
              <a:ext cx="14099" cy="4246"/>
            </a:xfrm>
            <a:custGeom>
              <a:rect b="b" l="l" r="r" t="t"/>
              <a:pathLst>
                <a:path extrusionOk="0" h="141" w="395">
                  <a:moveTo>
                    <a:pt x="101" y="115"/>
                  </a:moveTo>
                  <a:cubicBezTo>
                    <a:pt x="153" y="141"/>
                    <a:pt x="395" y="70"/>
                    <a:pt x="293" y="23"/>
                  </a:cubicBezTo>
                  <a:cubicBezTo>
                    <a:pt x="241" y="1"/>
                    <a:pt x="1" y="68"/>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8"/>
            <p:cNvSpPr/>
            <p:nvPr/>
          </p:nvSpPr>
          <p:spPr>
            <a:xfrm>
              <a:off x="7164959" y="1925109"/>
              <a:ext cx="14063" cy="4306"/>
            </a:xfrm>
            <a:custGeom>
              <a:rect b="b" l="l" r="r" t="t"/>
              <a:pathLst>
                <a:path extrusionOk="0" h="143" w="394">
                  <a:moveTo>
                    <a:pt x="294" y="26"/>
                  </a:moveTo>
                  <a:cubicBezTo>
                    <a:pt x="240" y="0"/>
                    <a:pt x="1" y="70"/>
                    <a:pt x="101" y="116"/>
                  </a:cubicBezTo>
                  <a:cubicBezTo>
                    <a:pt x="153" y="142"/>
                    <a:pt x="394" y="74"/>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8"/>
            <p:cNvSpPr/>
            <p:nvPr/>
          </p:nvSpPr>
          <p:spPr>
            <a:xfrm>
              <a:off x="1603456" y="1925109"/>
              <a:ext cx="14099" cy="4306"/>
            </a:xfrm>
            <a:custGeom>
              <a:rect b="b" l="l" r="r" t="t"/>
              <a:pathLst>
                <a:path extrusionOk="0" h="143" w="395">
                  <a:moveTo>
                    <a:pt x="290" y="26"/>
                  </a:moveTo>
                  <a:cubicBezTo>
                    <a:pt x="238" y="0"/>
                    <a:pt x="0" y="70"/>
                    <a:pt x="97" y="116"/>
                  </a:cubicBezTo>
                  <a:cubicBezTo>
                    <a:pt x="154" y="142"/>
                    <a:pt x="394" y="74"/>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8"/>
            <p:cNvSpPr/>
            <p:nvPr/>
          </p:nvSpPr>
          <p:spPr>
            <a:xfrm>
              <a:off x="4484038" y="1916920"/>
              <a:ext cx="27590" cy="9394"/>
            </a:xfrm>
            <a:custGeom>
              <a:rect b="b" l="l" r="r" t="t"/>
              <a:pathLst>
                <a:path extrusionOk="0" h="312" w="773">
                  <a:moveTo>
                    <a:pt x="772" y="27"/>
                  </a:moveTo>
                  <a:cubicBezTo>
                    <a:pt x="334" y="0"/>
                    <a:pt x="50" y="47"/>
                    <a:pt x="1" y="209"/>
                  </a:cubicBezTo>
                  <a:cubicBezTo>
                    <a:pt x="368" y="187"/>
                    <a:pt x="426" y="311"/>
                    <a:pt x="772" y="2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
            <p:cNvSpPr/>
            <p:nvPr/>
          </p:nvSpPr>
          <p:spPr>
            <a:xfrm>
              <a:off x="4036747" y="1920111"/>
              <a:ext cx="6889" cy="6203"/>
            </a:xfrm>
            <a:custGeom>
              <a:rect b="b" l="l" r="r" t="t"/>
              <a:pathLst>
                <a:path extrusionOk="0" h="206" w="193">
                  <a:moveTo>
                    <a:pt x="192" y="103"/>
                  </a:moveTo>
                  <a:cubicBezTo>
                    <a:pt x="192" y="52"/>
                    <a:pt x="38" y="0"/>
                    <a:pt x="2" y="103"/>
                  </a:cubicBezTo>
                  <a:cubicBezTo>
                    <a:pt x="0" y="152"/>
                    <a:pt x="153" y="205"/>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8"/>
            <p:cNvSpPr/>
            <p:nvPr/>
          </p:nvSpPr>
          <p:spPr>
            <a:xfrm>
              <a:off x="1651569" y="1922429"/>
              <a:ext cx="14063" cy="4276"/>
            </a:xfrm>
            <a:custGeom>
              <a:rect b="b" l="l" r="r" t="t"/>
              <a:pathLst>
                <a:path extrusionOk="0" h="142" w="394">
                  <a:moveTo>
                    <a:pt x="293" y="26"/>
                  </a:moveTo>
                  <a:cubicBezTo>
                    <a:pt x="241" y="0"/>
                    <a:pt x="1" y="69"/>
                    <a:pt x="101" y="115"/>
                  </a:cubicBezTo>
                  <a:cubicBezTo>
                    <a:pt x="156" y="141"/>
                    <a:pt x="393"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8"/>
            <p:cNvSpPr/>
            <p:nvPr/>
          </p:nvSpPr>
          <p:spPr>
            <a:xfrm>
              <a:off x="581384" y="1914210"/>
              <a:ext cx="29696" cy="11893"/>
            </a:xfrm>
            <a:custGeom>
              <a:rect b="b" l="l" r="r" t="t"/>
              <a:pathLst>
                <a:path extrusionOk="0" h="395" w="832">
                  <a:moveTo>
                    <a:pt x="1" y="388"/>
                  </a:moveTo>
                  <a:cubicBezTo>
                    <a:pt x="336" y="395"/>
                    <a:pt x="601" y="369"/>
                    <a:pt x="771" y="299"/>
                  </a:cubicBezTo>
                  <a:cubicBezTo>
                    <a:pt x="831" y="59"/>
                    <a:pt x="504" y="0"/>
                    <a:pt x="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8"/>
            <p:cNvSpPr/>
            <p:nvPr/>
          </p:nvSpPr>
          <p:spPr>
            <a:xfrm>
              <a:off x="8985707" y="1917341"/>
              <a:ext cx="6889" cy="6203"/>
            </a:xfrm>
            <a:custGeom>
              <a:rect b="b" l="l" r="r" t="t"/>
              <a:pathLst>
                <a:path extrusionOk="0" h="206" w="193">
                  <a:moveTo>
                    <a:pt x="192" y="104"/>
                  </a:moveTo>
                  <a:cubicBezTo>
                    <a:pt x="192" y="54"/>
                    <a:pt x="34" y="1"/>
                    <a:pt x="0" y="104"/>
                  </a:cubicBezTo>
                  <a:cubicBezTo>
                    <a:pt x="0" y="154"/>
                    <a:pt x="154" y="206"/>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
            <p:cNvSpPr/>
            <p:nvPr/>
          </p:nvSpPr>
          <p:spPr>
            <a:xfrm>
              <a:off x="3396578" y="1912253"/>
              <a:ext cx="41332" cy="13730"/>
            </a:xfrm>
            <a:custGeom>
              <a:rect b="b" l="l" r="r" t="t"/>
              <a:pathLst>
                <a:path extrusionOk="0" h="456" w="1158">
                  <a:moveTo>
                    <a:pt x="1157" y="0"/>
                  </a:moveTo>
                  <a:lnTo>
                    <a:pt x="193" y="0"/>
                  </a:lnTo>
                  <a:cubicBezTo>
                    <a:pt x="210" y="157"/>
                    <a:pt x="151" y="282"/>
                    <a:pt x="1" y="364"/>
                  </a:cubicBezTo>
                  <a:cubicBezTo>
                    <a:pt x="839" y="456"/>
                    <a:pt x="861" y="163"/>
                    <a:pt x="11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8"/>
            <p:cNvSpPr/>
            <p:nvPr/>
          </p:nvSpPr>
          <p:spPr>
            <a:xfrm>
              <a:off x="2032865" y="1917702"/>
              <a:ext cx="21558" cy="6413"/>
            </a:xfrm>
            <a:custGeom>
              <a:rect b="b" l="l" r="r" t="t"/>
              <a:pathLst>
                <a:path extrusionOk="0" h="213" w="604">
                  <a:moveTo>
                    <a:pt x="603" y="183"/>
                  </a:moveTo>
                  <a:lnTo>
                    <a:pt x="603" y="1"/>
                  </a:lnTo>
                  <a:lnTo>
                    <a:pt x="24" y="1"/>
                  </a:lnTo>
                  <a:cubicBezTo>
                    <a:pt x="0" y="164"/>
                    <a:pt x="217" y="212"/>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8"/>
            <p:cNvSpPr/>
            <p:nvPr/>
          </p:nvSpPr>
          <p:spPr>
            <a:xfrm>
              <a:off x="1958911" y="1906773"/>
              <a:ext cx="45258" cy="14573"/>
            </a:xfrm>
            <a:custGeom>
              <a:rect b="b" l="l" r="r" t="t"/>
              <a:pathLst>
                <a:path extrusionOk="0" h="484" w="1268">
                  <a:moveTo>
                    <a:pt x="362" y="455"/>
                  </a:moveTo>
                  <a:cubicBezTo>
                    <a:pt x="1267" y="484"/>
                    <a:pt x="878" y="35"/>
                    <a:pt x="362" y="1"/>
                  </a:cubicBezTo>
                  <a:cubicBezTo>
                    <a:pt x="1" y="174"/>
                    <a:pt x="476" y="165"/>
                    <a:pt x="362"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8"/>
            <p:cNvSpPr/>
            <p:nvPr/>
          </p:nvSpPr>
          <p:spPr>
            <a:xfrm>
              <a:off x="4619774" y="1909543"/>
              <a:ext cx="22665" cy="8220"/>
            </a:xfrm>
            <a:custGeom>
              <a:rect b="b" l="l" r="r" t="t"/>
              <a:pathLst>
                <a:path extrusionOk="0" h="273" w="635">
                  <a:moveTo>
                    <a:pt x="635" y="0"/>
                  </a:moveTo>
                  <a:lnTo>
                    <a:pt x="248" y="0"/>
                  </a:lnTo>
                  <a:cubicBezTo>
                    <a:pt x="236" y="116"/>
                    <a:pt x="0" y="125"/>
                    <a:pt x="56" y="273"/>
                  </a:cubicBezTo>
                  <a:lnTo>
                    <a:pt x="635"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8"/>
            <p:cNvSpPr/>
            <p:nvPr/>
          </p:nvSpPr>
          <p:spPr>
            <a:xfrm>
              <a:off x="1868646" y="1914963"/>
              <a:ext cx="13670" cy="2770"/>
            </a:xfrm>
            <a:custGeom>
              <a:rect b="b" l="l" r="r" t="t"/>
              <a:pathLst>
                <a:path extrusionOk="0" h="92" w="383">
                  <a:moveTo>
                    <a:pt x="383" y="0"/>
                  </a:moveTo>
                  <a:cubicBezTo>
                    <a:pt x="232" y="21"/>
                    <a:pt x="3" y="3"/>
                    <a:pt x="0" y="92"/>
                  </a:cubicBezTo>
                  <a:cubicBezTo>
                    <a:pt x="148" y="72"/>
                    <a:pt x="379" y="88"/>
                    <a:pt x="3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8"/>
            <p:cNvSpPr/>
            <p:nvPr/>
          </p:nvSpPr>
          <p:spPr>
            <a:xfrm>
              <a:off x="1111765" y="1902498"/>
              <a:ext cx="20309" cy="13549"/>
            </a:xfrm>
            <a:custGeom>
              <a:rect b="b" l="l" r="r" t="t"/>
              <a:pathLst>
                <a:path extrusionOk="0" h="450" w="569">
                  <a:moveTo>
                    <a:pt x="374" y="414"/>
                  </a:moveTo>
                  <a:cubicBezTo>
                    <a:pt x="386" y="358"/>
                    <a:pt x="403" y="307"/>
                    <a:pt x="569" y="324"/>
                  </a:cubicBezTo>
                  <a:lnTo>
                    <a:pt x="569" y="141"/>
                  </a:lnTo>
                  <a:cubicBezTo>
                    <a:pt x="94" y="0"/>
                    <a:pt x="1" y="449"/>
                    <a:pt x="374" y="4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8"/>
            <p:cNvSpPr/>
            <p:nvPr/>
          </p:nvSpPr>
          <p:spPr>
            <a:xfrm>
              <a:off x="7047854" y="1908790"/>
              <a:ext cx="14099" cy="4215"/>
            </a:xfrm>
            <a:custGeom>
              <a:rect b="b" l="l" r="r" t="t"/>
              <a:pathLst>
                <a:path extrusionOk="0" h="140" w="395">
                  <a:moveTo>
                    <a:pt x="294" y="25"/>
                  </a:moveTo>
                  <a:cubicBezTo>
                    <a:pt x="242" y="0"/>
                    <a:pt x="0" y="69"/>
                    <a:pt x="102" y="116"/>
                  </a:cubicBezTo>
                  <a:cubicBezTo>
                    <a:pt x="157" y="140"/>
                    <a:pt x="394"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8"/>
            <p:cNvSpPr/>
            <p:nvPr/>
          </p:nvSpPr>
          <p:spPr>
            <a:xfrm>
              <a:off x="6949309" y="1899306"/>
              <a:ext cx="65246" cy="12977"/>
            </a:xfrm>
            <a:custGeom>
              <a:rect b="b" l="l" r="r" t="t"/>
              <a:pathLst>
                <a:path extrusionOk="0" h="431" w="1828">
                  <a:moveTo>
                    <a:pt x="1128" y="430"/>
                  </a:moveTo>
                  <a:cubicBezTo>
                    <a:pt x="1828" y="1"/>
                    <a:pt x="0" y="309"/>
                    <a:pt x="1128" y="43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8"/>
            <p:cNvSpPr/>
            <p:nvPr/>
          </p:nvSpPr>
          <p:spPr>
            <a:xfrm>
              <a:off x="5853105" y="1904033"/>
              <a:ext cx="23307" cy="8250"/>
            </a:xfrm>
            <a:custGeom>
              <a:rect b="b" l="l" r="r" t="t"/>
              <a:pathLst>
                <a:path extrusionOk="0" h="274" w="653">
                  <a:moveTo>
                    <a:pt x="405" y="273"/>
                  </a:moveTo>
                  <a:cubicBezTo>
                    <a:pt x="417" y="156"/>
                    <a:pt x="653" y="148"/>
                    <a:pt x="598" y="0"/>
                  </a:cubicBezTo>
                  <a:lnTo>
                    <a:pt x="212" y="0"/>
                  </a:lnTo>
                  <a:cubicBezTo>
                    <a:pt x="0" y="131"/>
                    <a:pt x="8" y="221"/>
                    <a:pt x="40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8"/>
            <p:cNvSpPr/>
            <p:nvPr/>
          </p:nvSpPr>
          <p:spPr>
            <a:xfrm>
              <a:off x="175318" y="1903040"/>
              <a:ext cx="32659" cy="9274"/>
            </a:xfrm>
            <a:custGeom>
              <a:rect b="b" l="l" r="r" t="t"/>
              <a:pathLst>
                <a:path extrusionOk="0" h="308" w="915">
                  <a:moveTo>
                    <a:pt x="1" y="216"/>
                  </a:moveTo>
                  <a:cubicBezTo>
                    <a:pt x="193" y="216"/>
                    <a:pt x="230" y="289"/>
                    <a:pt x="387" y="307"/>
                  </a:cubicBezTo>
                  <a:cubicBezTo>
                    <a:pt x="914" y="159"/>
                    <a:pt x="102" y="1"/>
                    <a:pt x="1" y="2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8"/>
            <p:cNvSpPr/>
            <p:nvPr/>
          </p:nvSpPr>
          <p:spPr>
            <a:xfrm>
              <a:off x="7226920" y="1906020"/>
              <a:ext cx="14027" cy="4276"/>
            </a:xfrm>
            <a:custGeom>
              <a:rect b="b" l="l" r="r" t="t"/>
              <a:pathLst>
                <a:path extrusionOk="0" h="142" w="393">
                  <a:moveTo>
                    <a:pt x="291" y="26"/>
                  </a:moveTo>
                  <a:cubicBezTo>
                    <a:pt x="237" y="1"/>
                    <a:pt x="1" y="70"/>
                    <a:pt x="100" y="117"/>
                  </a:cubicBezTo>
                  <a:cubicBezTo>
                    <a:pt x="152" y="142"/>
                    <a:pt x="392"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8"/>
            <p:cNvSpPr/>
            <p:nvPr/>
          </p:nvSpPr>
          <p:spPr>
            <a:xfrm>
              <a:off x="5967248" y="1906020"/>
              <a:ext cx="14134" cy="4276"/>
            </a:xfrm>
            <a:custGeom>
              <a:rect b="b" l="l" r="r" t="t"/>
              <a:pathLst>
                <a:path extrusionOk="0" h="142" w="396">
                  <a:moveTo>
                    <a:pt x="294" y="26"/>
                  </a:moveTo>
                  <a:cubicBezTo>
                    <a:pt x="240" y="1"/>
                    <a:pt x="0" y="70"/>
                    <a:pt x="102" y="117"/>
                  </a:cubicBezTo>
                  <a:cubicBezTo>
                    <a:pt x="154" y="142"/>
                    <a:pt x="396"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8"/>
            <p:cNvSpPr/>
            <p:nvPr/>
          </p:nvSpPr>
          <p:spPr>
            <a:xfrm>
              <a:off x="2546363" y="1906020"/>
              <a:ext cx="14063" cy="4276"/>
            </a:xfrm>
            <a:custGeom>
              <a:rect b="b" l="l" r="r" t="t"/>
              <a:pathLst>
                <a:path extrusionOk="0" h="142" w="394">
                  <a:moveTo>
                    <a:pt x="295" y="26"/>
                  </a:moveTo>
                  <a:cubicBezTo>
                    <a:pt x="240" y="1"/>
                    <a:pt x="1" y="70"/>
                    <a:pt x="103" y="117"/>
                  </a:cubicBezTo>
                  <a:cubicBezTo>
                    <a:pt x="155" y="142"/>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
            <p:cNvSpPr/>
            <p:nvPr/>
          </p:nvSpPr>
          <p:spPr>
            <a:xfrm>
              <a:off x="7069697" y="1894820"/>
              <a:ext cx="39761" cy="15868"/>
            </a:xfrm>
            <a:custGeom>
              <a:rect b="b" l="l" r="r" t="t"/>
              <a:pathLst>
                <a:path extrusionOk="0" h="527" w="1114">
                  <a:moveTo>
                    <a:pt x="646" y="306"/>
                  </a:moveTo>
                  <a:cubicBezTo>
                    <a:pt x="1114" y="1"/>
                    <a:pt x="0" y="527"/>
                    <a:pt x="646"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8"/>
            <p:cNvSpPr/>
            <p:nvPr/>
          </p:nvSpPr>
          <p:spPr>
            <a:xfrm>
              <a:off x="4903952" y="1900601"/>
              <a:ext cx="13884" cy="7437"/>
            </a:xfrm>
            <a:custGeom>
              <a:rect b="b" l="l" r="r" t="t"/>
              <a:pathLst>
                <a:path extrusionOk="0" h="247" w="389">
                  <a:moveTo>
                    <a:pt x="388" y="114"/>
                  </a:moveTo>
                  <a:cubicBezTo>
                    <a:pt x="385" y="23"/>
                    <a:pt x="48" y="1"/>
                    <a:pt x="1" y="114"/>
                  </a:cubicBezTo>
                  <a:cubicBezTo>
                    <a:pt x="219" y="105"/>
                    <a:pt x="301" y="246"/>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8"/>
            <p:cNvSpPr/>
            <p:nvPr/>
          </p:nvSpPr>
          <p:spPr>
            <a:xfrm>
              <a:off x="4645722" y="1903250"/>
              <a:ext cx="13956" cy="4306"/>
            </a:xfrm>
            <a:custGeom>
              <a:rect b="b" l="l" r="r" t="t"/>
              <a:pathLst>
                <a:path extrusionOk="0" h="143" w="391">
                  <a:moveTo>
                    <a:pt x="100" y="118"/>
                  </a:moveTo>
                  <a:cubicBezTo>
                    <a:pt x="154" y="143"/>
                    <a:pt x="391" y="73"/>
                    <a:pt x="293" y="28"/>
                  </a:cubicBezTo>
                  <a:cubicBezTo>
                    <a:pt x="240" y="0"/>
                    <a:pt x="0" y="71"/>
                    <a:pt x="100"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8"/>
            <p:cNvSpPr/>
            <p:nvPr/>
          </p:nvSpPr>
          <p:spPr>
            <a:xfrm>
              <a:off x="251021" y="1904033"/>
              <a:ext cx="13849" cy="2740"/>
            </a:xfrm>
            <a:custGeom>
              <a:rect b="b" l="l" r="r" t="t"/>
              <a:pathLst>
                <a:path extrusionOk="0" h="91" w="388">
                  <a:moveTo>
                    <a:pt x="387" y="0"/>
                  </a:moveTo>
                  <a:cubicBezTo>
                    <a:pt x="236" y="20"/>
                    <a:pt x="3" y="2"/>
                    <a:pt x="1" y="90"/>
                  </a:cubicBezTo>
                  <a:cubicBezTo>
                    <a:pt x="151" y="71"/>
                    <a:pt x="381" y="89"/>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8"/>
            <p:cNvSpPr/>
            <p:nvPr/>
          </p:nvSpPr>
          <p:spPr>
            <a:xfrm>
              <a:off x="7353555" y="1895813"/>
              <a:ext cx="23486" cy="8250"/>
            </a:xfrm>
            <a:custGeom>
              <a:rect b="b" l="l" r="r" t="t"/>
              <a:pathLst>
                <a:path extrusionOk="0" h="274" w="658">
                  <a:moveTo>
                    <a:pt x="409" y="273"/>
                  </a:moveTo>
                  <a:cubicBezTo>
                    <a:pt x="418" y="156"/>
                    <a:pt x="657" y="147"/>
                    <a:pt x="601" y="1"/>
                  </a:cubicBezTo>
                  <a:lnTo>
                    <a:pt x="214" y="1"/>
                  </a:lnTo>
                  <a:cubicBezTo>
                    <a:pt x="1" y="131"/>
                    <a:pt x="6" y="222"/>
                    <a:pt x="409"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8"/>
            <p:cNvSpPr/>
            <p:nvPr/>
          </p:nvSpPr>
          <p:spPr>
            <a:xfrm>
              <a:off x="2202258" y="1900541"/>
              <a:ext cx="14027" cy="4276"/>
            </a:xfrm>
            <a:custGeom>
              <a:rect b="b" l="l" r="r" t="t"/>
              <a:pathLst>
                <a:path extrusionOk="0" h="142" w="393">
                  <a:moveTo>
                    <a:pt x="293" y="25"/>
                  </a:moveTo>
                  <a:cubicBezTo>
                    <a:pt x="238" y="0"/>
                    <a:pt x="1" y="69"/>
                    <a:pt x="99" y="116"/>
                  </a:cubicBezTo>
                  <a:cubicBezTo>
                    <a:pt x="153" y="141"/>
                    <a:pt x="392" y="75"/>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8"/>
            <p:cNvSpPr/>
            <p:nvPr/>
          </p:nvSpPr>
          <p:spPr>
            <a:xfrm>
              <a:off x="1865006" y="1897771"/>
              <a:ext cx="13956" cy="4336"/>
            </a:xfrm>
            <a:custGeom>
              <a:rect b="b" l="l" r="r" t="t"/>
              <a:pathLst>
                <a:path extrusionOk="0" h="144" w="391">
                  <a:moveTo>
                    <a:pt x="293" y="27"/>
                  </a:moveTo>
                  <a:cubicBezTo>
                    <a:pt x="238" y="1"/>
                    <a:pt x="0" y="71"/>
                    <a:pt x="102" y="117"/>
                  </a:cubicBezTo>
                  <a:cubicBezTo>
                    <a:pt x="152" y="143"/>
                    <a:pt x="391" y="73"/>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
            <p:cNvSpPr/>
            <p:nvPr/>
          </p:nvSpPr>
          <p:spPr>
            <a:xfrm>
              <a:off x="1510586" y="1894609"/>
              <a:ext cx="13813" cy="7407"/>
            </a:xfrm>
            <a:custGeom>
              <a:rect b="b" l="l" r="r" t="t"/>
              <a:pathLst>
                <a:path extrusionOk="0" h="246" w="387">
                  <a:moveTo>
                    <a:pt x="387" y="132"/>
                  </a:moveTo>
                  <a:cubicBezTo>
                    <a:pt x="172" y="141"/>
                    <a:pt x="87" y="0"/>
                    <a:pt x="1" y="132"/>
                  </a:cubicBezTo>
                  <a:cubicBezTo>
                    <a:pt x="3" y="223"/>
                    <a:pt x="340" y="245"/>
                    <a:pt x="387"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
            <p:cNvSpPr/>
            <p:nvPr/>
          </p:nvSpPr>
          <p:spPr>
            <a:xfrm>
              <a:off x="4339557" y="1893074"/>
              <a:ext cx="13849" cy="5480"/>
            </a:xfrm>
            <a:custGeom>
              <a:rect b="b" l="l" r="r" t="t"/>
              <a:pathLst>
                <a:path extrusionOk="0" h="182" w="388">
                  <a:moveTo>
                    <a:pt x="387" y="0"/>
                  </a:moveTo>
                  <a:lnTo>
                    <a:pt x="1" y="0"/>
                  </a:lnTo>
                  <a:lnTo>
                    <a:pt x="1"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8"/>
            <p:cNvSpPr/>
            <p:nvPr/>
          </p:nvSpPr>
          <p:spPr>
            <a:xfrm>
              <a:off x="1579435" y="1893074"/>
              <a:ext cx="13884" cy="5480"/>
            </a:xfrm>
            <a:custGeom>
              <a:rect b="b" l="l" r="r" t="t"/>
              <a:pathLst>
                <a:path extrusionOk="0" h="182" w="389">
                  <a:moveTo>
                    <a:pt x="389" y="0"/>
                  </a:moveTo>
                  <a:lnTo>
                    <a:pt x="1" y="0"/>
                  </a:lnTo>
                  <a:lnTo>
                    <a:pt x="1" y="182"/>
                  </a:lnTo>
                  <a:lnTo>
                    <a:pt x="389"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8"/>
            <p:cNvSpPr/>
            <p:nvPr/>
          </p:nvSpPr>
          <p:spPr>
            <a:xfrm>
              <a:off x="7987549" y="1892622"/>
              <a:ext cx="20773" cy="3734"/>
            </a:xfrm>
            <a:custGeom>
              <a:rect b="b" l="l" r="r" t="t"/>
              <a:pathLst>
                <a:path extrusionOk="0" h="124" w="582">
                  <a:moveTo>
                    <a:pt x="582" y="15"/>
                  </a:moveTo>
                  <a:cubicBezTo>
                    <a:pt x="353" y="31"/>
                    <a:pt x="35" y="1"/>
                    <a:pt x="1" y="107"/>
                  </a:cubicBezTo>
                  <a:cubicBezTo>
                    <a:pt x="229" y="92"/>
                    <a:pt x="548" y="123"/>
                    <a:pt x="582"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8"/>
            <p:cNvSpPr/>
            <p:nvPr/>
          </p:nvSpPr>
          <p:spPr>
            <a:xfrm>
              <a:off x="4525333" y="1890003"/>
              <a:ext cx="7031" cy="6203"/>
            </a:xfrm>
            <a:custGeom>
              <a:rect b="b" l="l" r="r" t="t"/>
              <a:pathLst>
                <a:path extrusionOk="0" h="206" w="197">
                  <a:moveTo>
                    <a:pt x="4" y="102"/>
                  </a:moveTo>
                  <a:cubicBezTo>
                    <a:pt x="0" y="153"/>
                    <a:pt x="157" y="205"/>
                    <a:pt x="194" y="102"/>
                  </a:cubicBezTo>
                  <a:cubicBezTo>
                    <a:pt x="196" y="54"/>
                    <a:pt x="39" y="0"/>
                    <a:pt x="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8"/>
            <p:cNvSpPr/>
            <p:nvPr/>
          </p:nvSpPr>
          <p:spPr>
            <a:xfrm>
              <a:off x="684641" y="1886390"/>
              <a:ext cx="13813" cy="7437"/>
            </a:xfrm>
            <a:custGeom>
              <a:rect b="b" l="l" r="r" t="t"/>
              <a:pathLst>
                <a:path extrusionOk="0" h="247" w="387">
                  <a:moveTo>
                    <a:pt x="387" y="133"/>
                  </a:moveTo>
                  <a:cubicBezTo>
                    <a:pt x="169" y="143"/>
                    <a:pt x="85" y="0"/>
                    <a:pt x="1" y="133"/>
                  </a:cubicBezTo>
                  <a:cubicBezTo>
                    <a:pt x="2" y="225"/>
                    <a:pt x="339" y="247"/>
                    <a:pt x="387" y="1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8"/>
            <p:cNvSpPr/>
            <p:nvPr/>
          </p:nvSpPr>
          <p:spPr>
            <a:xfrm>
              <a:off x="1235259" y="1884583"/>
              <a:ext cx="6996" cy="6142"/>
            </a:xfrm>
            <a:custGeom>
              <a:rect b="b" l="l" r="r" t="t"/>
              <a:pathLst>
                <a:path extrusionOk="0" h="204" w="196">
                  <a:moveTo>
                    <a:pt x="196" y="102"/>
                  </a:moveTo>
                  <a:cubicBezTo>
                    <a:pt x="196" y="52"/>
                    <a:pt x="35" y="0"/>
                    <a:pt x="0" y="102"/>
                  </a:cubicBezTo>
                  <a:cubicBezTo>
                    <a:pt x="1" y="152"/>
                    <a:pt x="157" y="204"/>
                    <a:pt x="196"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8"/>
            <p:cNvSpPr/>
            <p:nvPr/>
          </p:nvSpPr>
          <p:spPr>
            <a:xfrm>
              <a:off x="3589243" y="1881813"/>
              <a:ext cx="7031" cy="6263"/>
            </a:xfrm>
            <a:custGeom>
              <a:rect b="b" l="l" r="r" t="t"/>
              <a:pathLst>
                <a:path extrusionOk="0" h="208" w="197">
                  <a:moveTo>
                    <a:pt x="196" y="104"/>
                  </a:moveTo>
                  <a:cubicBezTo>
                    <a:pt x="196" y="53"/>
                    <a:pt x="38" y="1"/>
                    <a:pt x="3" y="104"/>
                  </a:cubicBezTo>
                  <a:cubicBezTo>
                    <a:pt x="0" y="155"/>
                    <a:pt x="160" y="207"/>
                    <a:pt x="196"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8"/>
            <p:cNvSpPr/>
            <p:nvPr/>
          </p:nvSpPr>
          <p:spPr>
            <a:xfrm>
              <a:off x="7588335" y="1878832"/>
              <a:ext cx="13813" cy="6805"/>
            </a:xfrm>
            <a:custGeom>
              <a:rect b="b" l="l" r="r" t="t"/>
              <a:pathLst>
                <a:path extrusionOk="0" h="226" w="387">
                  <a:moveTo>
                    <a:pt x="387" y="112"/>
                  </a:moveTo>
                  <a:cubicBezTo>
                    <a:pt x="345" y="1"/>
                    <a:pt x="170" y="55"/>
                    <a:pt x="0" y="112"/>
                  </a:cubicBezTo>
                  <a:cubicBezTo>
                    <a:pt x="0" y="203"/>
                    <a:pt x="340" y="225"/>
                    <a:pt x="38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8"/>
            <p:cNvSpPr/>
            <p:nvPr/>
          </p:nvSpPr>
          <p:spPr>
            <a:xfrm>
              <a:off x="4277596" y="1879434"/>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8"/>
            <p:cNvSpPr/>
            <p:nvPr/>
          </p:nvSpPr>
          <p:spPr>
            <a:xfrm>
              <a:off x="2835503" y="1881392"/>
              <a:ext cx="13991" cy="4306"/>
            </a:xfrm>
            <a:custGeom>
              <a:rect b="b" l="l" r="r" t="t"/>
              <a:pathLst>
                <a:path extrusionOk="0" h="143" w="392">
                  <a:moveTo>
                    <a:pt x="99" y="118"/>
                  </a:moveTo>
                  <a:cubicBezTo>
                    <a:pt x="153" y="143"/>
                    <a:pt x="391" y="75"/>
                    <a:pt x="293" y="27"/>
                  </a:cubicBezTo>
                  <a:cubicBezTo>
                    <a:pt x="240" y="0"/>
                    <a:pt x="1" y="71"/>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8"/>
            <p:cNvSpPr/>
            <p:nvPr/>
          </p:nvSpPr>
          <p:spPr>
            <a:xfrm>
              <a:off x="2556856" y="1879073"/>
              <a:ext cx="6924" cy="6233"/>
            </a:xfrm>
            <a:custGeom>
              <a:rect b="b" l="l" r="r" t="t"/>
              <a:pathLst>
                <a:path extrusionOk="0" h="207" w="194">
                  <a:moveTo>
                    <a:pt x="1" y="104"/>
                  </a:moveTo>
                  <a:cubicBezTo>
                    <a:pt x="1" y="152"/>
                    <a:pt x="155" y="207"/>
                    <a:pt x="191" y="104"/>
                  </a:cubicBezTo>
                  <a:cubicBezTo>
                    <a:pt x="194" y="53"/>
                    <a:pt x="34" y="0"/>
                    <a:pt x="1"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8"/>
            <p:cNvSpPr/>
            <p:nvPr/>
          </p:nvSpPr>
          <p:spPr>
            <a:xfrm>
              <a:off x="1923505" y="1879073"/>
              <a:ext cx="7031" cy="6233"/>
            </a:xfrm>
            <a:custGeom>
              <a:rect b="b" l="l" r="r" t="t"/>
              <a:pathLst>
                <a:path extrusionOk="0" h="207" w="197">
                  <a:moveTo>
                    <a:pt x="197" y="104"/>
                  </a:moveTo>
                  <a:cubicBezTo>
                    <a:pt x="197" y="53"/>
                    <a:pt x="39" y="0"/>
                    <a:pt x="5" y="104"/>
                  </a:cubicBezTo>
                  <a:cubicBezTo>
                    <a:pt x="1" y="152"/>
                    <a:pt x="160" y="207"/>
                    <a:pt x="197"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8"/>
            <p:cNvSpPr/>
            <p:nvPr/>
          </p:nvSpPr>
          <p:spPr>
            <a:xfrm>
              <a:off x="567643" y="1882174"/>
              <a:ext cx="13777" cy="2770"/>
            </a:xfrm>
            <a:custGeom>
              <a:rect b="b" l="l" r="r" t="t"/>
              <a:pathLst>
                <a:path extrusionOk="0" h="92" w="386">
                  <a:moveTo>
                    <a:pt x="386" y="1"/>
                  </a:moveTo>
                  <a:cubicBezTo>
                    <a:pt x="236" y="20"/>
                    <a:pt x="3" y="2"/>
                    <a:pt x="1" y="92"/>
                  </a:cubicBezTo>
                  <a:cubicBezTo>
                    <a:pt x="150" y="71"/>
                    <a:pt x="381"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8"/>
            <p:cNvSpPr/>
            <p:nvPr/>
          </p:nvSpPr>
          <p:spPr>
            <a:xfrm>
              <a:off x="6721095" y="1873383"/>
              <a:ext cx="13777" cy="6805"/>
            </a:xfrm>
            <a:custGeom>
              <a:rect b="b" l="l" r="r" t="t"/>
              <a:pathLst>
                <a:path extrusionOk="0" h="226" w="386">
                  <a:moveTo>
                    <a:pt x="386" y="110"/>
                  </a:moveTo>
                  <a:cubicBezTo>
                    <a:pt x="345" y="0"/>
                    <a:pt x="173" y="52"/>
                    <a:pt x="1" y="110"/>
                  </a:cubicBezTo>
                  <a:cubicBezTo>
                    <a:pt x="3" y="203"/>
                    <a:pt x="339" y="226"/>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
            <p:cNvSpPr/>
            <p:nvPr/>
          </p:nvSpPr>
          <p:spPr>
            <a:xfrm>
              <a:off x="6166908" y="1875942"/>
              <a:ext cx="14027" cy="4306"/>
            </a:xfrm>
            <a:custGeom>
              <a:rect b="b" l="l" r="r" t="t"/>
              <a:pathLst>
                <a:path extrusionOk="0" h="143" w="393">
                  <a:moveTo>
                    <a:pt x="292" y="25"/>
                  </a:moveTo>
                  <a:cubicBezTo>
                    <a:pt x="238" y="0"/>
                    <a:pt x="1" y="69"/>
                    <a:pt x="99" y="115"/>
                  </a:cubicBezTo>
                  <a:cubicBezTo>
                    <a:pt x="154" y="142"/>
                    <a:pt x="392" y="73"/>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8"/>
            <p:cNvSpPr/>
            <p:nvPr/>
          </p:nvSpPr>
          <p:spPr>
            <a:xfrm>
              <a:off x="5048540" y="1871215"/>
              <a:ext cx="20666" cy="8973"/>
            </a:xfrm>
            <a:custGeom>
              <a:rect b="b" l="l" r="r" t="t"/>
              <a:pathLst>
                <a:path extrusionOk="0" h="298" w="579">
                  <a:moveTo>
                    <a:pt x="579" y="0"/>
                  </a:moveTo>
                  <a:lnTo>
                    <a:pt x="193" y="0"/>
                  </a:lnTo>
                  <a:cubicBezTo>
                    <a:pt x="193" y="90"/>
                    <a:pt x="38" y="109"/>
                    <a:pt x="0" y="182"/>
                  </a:cubicBezTo>
                  <a:cubicBezTo>
                    <a:pt x="246" y="188"/>
                    <a:pt x="267" y="298"/>
                    <a:pt x="579"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8"/>
            <p:cNvSpPr/>
            <p:nvPr/>
          </p:nvSpPr>
          <p:spPr>
            <a:xfrm>
              <a:off x="2822083" y="1870854"/>
              <a:ext cx="23914" cy="5841"/>
            </a:xfrm>
            <a:custGeom>
              <a:rect b="b" l="l" r="r" t="t"/>
              <a:pathLst>
                <a:path extrusionOk="0" h="194" w="670">
                  <a:moveTo>
                    <a:pt x="475" y="194"/>
                  </a:moveTo>
                  <a:cubicBezTo>
                    <a:pt x="473" y="102"/>
                    <a:pt x="631" y="85"/>
                    <a:pt x="669" y="12"/>
                  </a:cubicBezTo>
                  <a:cubicBezTo>
                    <a:pt x="364" y="20"/>
                    <a:pt x="1" y="1"/>
                    <a:pt x="88"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
            <p:cNvSpPr/>
            <p:nvPr/>
          </p:nvSpPr>
          <p:spPr>
            <a:xfrm>
              <a:off x="6937852" y="1870462"/>
              <a:ext cx="13920" cy="4276"/>
            </a:xfrm>
            <a:custGeom>
              <a:rect b="b" l="l" r="r" t="t"/>
              <a:pathLst>
                <a:path extrusionOk="0" h="142" w="390">
                  <a:moveTo>
                    <a:pt x="291" y="25"/>
                  </a:moveTo>
                  <a:cubicBezTo>
                    <a:pt x="238" y="1"/>
                    <a:pt x="0" y="68"/>
                    <a:pt x="99" y="115"/>
                  </a:cubicBezTo>
                  <a:cubicBezTo>
                    <a:pt x="152" y="142"/>
                    <a:pt x="389"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8"/>
            <p:cNvSpPr/>
            <p:nvPr/>
          </p:nvSpPr>
          <p:spPr>
            <a:xfrm>
              <a:off x="4515304" y="1860316"/>
              <a:ext cx="40440" cy="13670"/>
            </a:xfrm>
            <a:custGeom>
              <a:rect b="b" l="l" r="r" t="t"/>
              <a:pathLst>
                <a:path extrusionOk="0" h="454" w="1133">
                  <a:moveTo>
                    <a:pt x="285" y="454"/>
                  </a:moveTo>
                  <a:lnTo>
                    <a:pt x="1054" y="454"/>
                  </a:lnTo>
                  <a:cubicBezTo>
                    <a:pt x="1132" y="237"/>
                    <a:pt x="699" y="258"/>
                    <a:pt x="860" y="1"/>
                  </a:cubicBezTo>
                  <a:cubicBezTo>
                    <a:pt x="1" y="40"/>
                    <a:pt x="575" y="191"/>
                    <a:pt x="285"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8"/>
            <p:cNvSpPr/>
            <p:nvPr/>
          </p:nvSpPr>
          <p:spPr>
            <a:xfrm>
              <a:off x="2553287" y="1870462"/>
              <a:ext cx="13991" cy="4276"/>
            </a:xfrm>
            <a:custGeom>
              <a:rect b="b" l="l" r="r" t="t"/>
              <a:pathLst>
                <a:path extrusionOk="0" h="142" w="392">
                  <a:moveTo>
                    <a:pt x="294" y="25"/>
                  </a:moveTo>
                  <a:cubicBezTo>
                    <a:pt x="242" y="1"/>
                    <a:pt x="0" y="68"/>
                    <a:pt x="102" y="115"/>
                  </a:cubicBezTo>
                  <a:cubicBezTo>
                    <a:pt x="154" y="142"/>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8"/>
            <p:cNvSpPr/>
            <p:nvPr/>
          </p:nvSpPr>
          <p:spPr>
            <a:xfrm>
              <a:off x="1920007" y="1870462"/>
              <a:ext cx="14134" cy="4306"/>
            </a:xfrm>
            <a:custGeom>
              <a:rect b="b" l="l" r="r" t="t"/>
              <a:pathLst>
                <a:path extrusionOk="0" h="143" w="396">
                  <a:moveTo>
                    <a:pt x="103" y="117"/>
                  </a:moveTo>
                  <a:cubicBezTo>
                    <a:pt x="154" y="143"/>
                    <a:pt x="395" y="72"/>
                    <a:pt x="295" y="27"/>
                  </a:cubicBezTo>
                  <a:cubicBezTo>
                    <a:pt x="238" y="1"/>
                    <a:pt x="1" y="70"/>
                    <a:pt x="103"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8"/>
            <p:cNvSpPr/>
            <p:nvPr/>
          </p:nvSpPr>
          <p:spPr>
            <a:xfrm>
              <a:off x="225465" y="1857877"/>
              <a:ext cx="46257" cy="18789"/>
            </a:xfrm>
            <a:custGeom>
              <a:rect b="b" l="l" r="r" t="t"/>
              <a:pathLst>
                <a:path extrusionOk="0" h="624" w="1296">
                  <a:moveTo>
                    <a:pt x="1295" y="353"/>
                  </a:moveTo>
                  <a:cubicBezTo>
                    <a:pt x="924" y="317"/>
                    <a:pt x="1144" y="1"/>
                    <a:pt x="524" y="82"/>
                  </a:cubicBezTo>
                  <a:cubicBezTo>
                    <a:pt x="0" y="223"/>
                    <a:pt x="999" y="624"/>
                    <a:pt x="1295" y="3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8"/>
            <p:cNvSpPr/>
            <p:nvPr/>
          </p:nvSpPr>
          <p:spPr>
            <a:xfrm>
              <a:off x="8631001" y="1865043"/>
              <a:ext cx="14063" cy="4246"/>
            </a:xfrm>
            <a:custGeom>
              <a:rect b="b" l="l" r="r" t="t"/>
              <a:pathLst>
                <a:path extrusionOk="0" h="141" w="394">
                  <a:moveTo>
                    <a:pt x="294" y="24"/>
                  </a:moveTo>
                  <a:cubicBezTo>
                    <a:pt x="240" y="0"/>
                    <a:pt x="1" y="68"/>
                    <a:pt x="100" y="115"/>
                  </a:cubicBezTo>
                  <a:cubicBezTo>
                    <a:pt x="155" y="140"/>
                    <a:pt x="394"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8"/>
            <p:cNvSpPr/>
            <p:nvPr/>
          </p:nvSpPr>
          <p:spPr>
            <a:xfrm>
              <a:off x="7141010" y="1865735"/>
              <a:ext cx="13742" cy="2800"/>
            </a:xfrm>
            <a:custGeom>
              <a:rect b="b" l="l" r="r" t="t"/>
              <a:pathLst>
                <a:path extrusionOk="0" h="93" w="385">
                  <a:moveTo>
                    <a:pt x="385" y="1"/>
                  </a:moveTo>
                  <a:cubicBezTo>
                    <a:pt x="233" y="23"/>
                    <a:pt x="3" y="5"/>
                    <a:pt x="1" y="92"/>
                  </a:cubicBezTo>
                  <a:cubicBezTo>
                    <a:pt x="150" y="71"/>
                    <a:pt x="379" y="90"/>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8"/>
            <p:cNvSpPr/>
            <p:nvPr/>
          </p:nvSpPr>
          <p:spPr>
            <a:xfrm>
              <a:off x="4269886" y="1857576"/>
              <a:ext cx="21487" cy="6383"/>
            </a:xfrm>
            <a:custGeom>
              <a:rect b="b" l="l" r="r" t="t"/>
              <a:pathLst>
                <a:path extrusionOk="0" h="212" w="602">
                  <a:moveTo>
                    <a:pt x="602" y="181"/>
                  </a:moveTo>
                  <a:lnTo>
                    <a:pt x="602" y="0"/>
                  </a:lnTo>
                  <a:lnTo>
                    <a:pt x="22" y="0"/>
                  </a:lnTo>
                  <a:cubicBezTo>
                    <a:pt x="0" y="164"/>
                    <a:pt x="217" y="212"/>
                    <a:pt x="602"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8"/>
            <p:cNvSpPr/>
            <p:nvPr/>
          </p:nvSpPr>
          <p:spPr>
            <a:xfrm>
              <a:off x="3103977" y="1859533"/>
              <a:ext cx="13920" cy="4276"/>
            </a:xfrm>
            <a:custGeom>
              <a:rect b="b" l="l" r="r" t="t"/>
              <a:pathLst>
                <a:path extrusionOk="0" h="142" w="390">
                  <a:moveTo>
                    <a:pt x="291" y="27"/>
                  </a:moveTo>
                  <a:cubicBezTo>
                    <a:pt x="238" y="1"/>
                    <a:pt x="0" y="70"/>
                    <a:pt x="99" y="116"/>
                  </a:cubicBezTo>
                  <a:cubicBezTo>
                    <a:pt x="152" y="142"/>
                    <a:pt x="389" y="74"/>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8"/>
            <p:cNvSpPr/>
            <p:nvPr/>
          </p:nvSpPr>
          <p:spPr>
            <a:xfrm>
              <a:off x="1438203" y="1859533"/>
              <a:ext cx="14063" cy="4276"/>
            </a:xfrm>
            <a:custGeom>
              <a:rect b="b" l="l" r="r" t="t"/>
              <a:pathLst>
                <a:path extrusionOk="0" h="142" w="394">
                  <a:moveTo>
                    <a:pt x="295" y="27"/>
                  </a:moveTo>
                  <a:cubicBezTo>
                    <a:pt x="242" y="1"/>
                    <a:pt x="0" y="70"/>
                    <a:pt x="101" y="116"/>
                  </a:cubicBezTo>
                  <a:cubicBezTo>
                    <a:pt x="157" y="142"/>
                    <a:pt x="393" y="74"/>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8"/>
            <p:cNvSpPr/>
            <p:nvPr/>
          </p:nvSpPr>
          <p:spPr>
            <a:xfrm>
              <a:off x="309377" y="1859533"/>
              <a:ext cx="14099" cy="4276"/>
            </a:xfrm>
            <a:custGeom>
              <a:rect b="b" l="l" r="r" t="t"/>
              <a:pathLst>
                <a:path extrusionOk="0" h="142" w="395">
                  <a:moveTo>
                    <a:pt x="292" y="27"/>
                  </a:moveTo>
                  <a:cubicBezTo>
                    <a:pt x="240" y="1"/>
                    <a:pt x="0" y="70"/>
                    <a:pt x="99" y="116"/>
                  </a:cubicBezTo>
                  <a:cubicBezTo>
                    <a:pt x="154" y="142"/>
                    <a:pt x="394" y="74"/>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8"/>
            <p:cNvSpPr/>
            <p:nvPr/>
          </p:nvSpPr>
          <p:spPr>
            <a:xfrm>
              <a:off x="4583796" y="1856823"/>
              <a:ext cx="14027" cy="4246"/>
            </a:xfrm>
            <a:custGeom>
              <a:rect b="b" l="l" r="r" t="t"/>
              <a:pathLst>
                <a:path extrusionOk="0" h="141" w="393">
                  <a:moveTo>
                    <a:pt x="292" y="25"/>
                  </a:moveTo>
                  <a:cubicBezTo>
                    <a:pt x="238" y="1"/>
                    <a:pt x="1" y="69"/>
                    <a:pt x="98" y="117"/>
                  </a:cubicBezTo>
                  <a:cubicBezTo>
                    <a:pt x="153" y="140"/>
                    <a:pt x="392"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8"/>
            <p:cNvSpPr/>
            <p:nvPr/>
          </p:nvSpPr>
          <p:spPr>
            <a:xfrm>
              <a:off x="2198939" y="1851193"/>
              <a:ext cx="27626" cy="9997"/>
            </a:xfrm>
            <a:custGeom>
              <a:rect b="b" l="l" r="r" t="t"/>
              <a:pathLst>
                <a:path extrusionOk="0" h="332" w="774">
                  <a:moveTo>
                    <a:pt x="1" y="212"/>
                  </a:moveTo>
                  <a:cubicBezTo>
                    <a:pt x="258" y="330"/>
                    <a:pt x="716" y="331"/>
                    <a:pt x="774" y="122"/>
                  </a:cubicBezTo>
                  <a:cubicBezTo>
                    <a:pt x="517" y="4"/>
                    <a:pt x="54" y="1"/>
                    <a:pt x="1" y="2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8"/>
            <p:cNvSpPr/>
            <p:nvPr/>
          </p:nvSpPr>
          <p:spPr>
            <a:xfrm>
              <a:off x="8497014" y="1851554"/>
              <a:ext cx="13777" cy="6715"/>
            </a:xfrm>
            <a:custGeom>
              <a:rect b="b" l="l" r="r" t="t"/>
              <a:pathLst>
                <a:path extrusionOk="0" h="223" w="386">
                  <a:moveTo>
                    <a:pt x="386" y="110"/>
                  </a:moveTo>
                  <a:cubicBezTo>
                    <a:pt x="345" y="1"/>
                    <a:pt x="170" y="54"/>
                    <a:pt x="1" y="110"/>
                  </a:cubicBezTo>
                  <a:cubicBezTo>
                    <a:pt x="1" y="202"/>
                    <a:pt x="335" y="223"/>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8"/>
            <p:cNvSpPr/>
            <p:nvPr/>
          </p:nvSpPr>
          <p:spPr>
            <a:xfrm>
              <a:off x="7801701" y="1851704"/>
              <a:ext cx="6996" cy="6293"/>
            </a:xfrm>
            <a:custGeom>
              <a:rect b="b" l="l" r="r" t="t"/>
              <a:pathLst>
                <a:path extrusionOk="0" h="209" w="196">
                  <a:moveTo>
                    <a:pt x="195" y="105"/>
                  </a:moveTo>
                  <a:cubicBezTo>
                    <a:pt x="195" y="54"/>
                    <a:pt x="37" y="1"/>
                    <a:pt x="1" y="105"/>
                  </a:cubicBezTo>
                  <a:cubicBezTo>
                    <a:pt x="1" y="154"/>
                    <a:pt x="157" y="208"/>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8"/>
            <p:cNvSpPr/>
            <p:nvPr/>
          </p:nvSpPr>
          <p:spPr>
            <a:xfrm>
              <a:off x="4642438" y="1852096"/>
              <a:ext cx="13777" cy="5540"/>
            </a:xfrm>
            <a:custGeom>
              <a:rect b="b" l="l" r="r" t="t"/>
              <a:pathLst>
                <a:path extrusionOk="0" h="184" w="386">
                  <a:moveTo>
                    <a:pt x="386" y="1"/>
                  </a:moveTo>
                  <a:lnTo>
                    <a:pt x="1" y="1"/>
                  </a:lnTo>
                  <a:lnTo>
                    <a:pt x="1" y="184"/>
                  </a:lnTo>
                  <a:lnTo>
                    <a:pt x="386" y="18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8"/>
            <p:cNvSpPr/>
            <p:nvPr/>
          </p:nvSpPr>
          <p:spPr>
            <a:xfrm>
              <a:off x="1438203" y="1854083"/>
              <a:ext cx="14063" cy="4306"/>
            </a:xfrm>
            <a:custGeom>
              <a:rect b="b" l="l" r="r" t="t"/>
              <a:pathLst>
                <a:path extrusionOk="0" h="143" w="394">
                  <a:moveTo>
                    <a:pt x="295" y="26"/>
                  </a:moveTo>
                  <a:cubicBezTo>
                    <a:pt x="242" y="0"/>
                    <a:pt x="0" y="71"/>
                    <a:pt x="101" y="116"/>
                  </a:cubicBezTo>
                  <a:cubicBezTo>
                    <a:pt x="157" y="143"/>
                    <a:pt x="393" y="72"/>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8"/>
            <p:cNvSpPr/>
            <p:nvPr/>
          </p:nvSpPr>
          <p:spPr>
            <a:xfrm>
              <a:off x="1407258" y="1851945"/>
              <a:ext cx="23985" cy="6052"/>
            </a:xfrm>
            <a:custGeom>
              <a:rect b="b" l="l" r="r" t="t"/>
              <a:pathLst>
                <a:path extrusionOk="0" h="201" w="672">
                  <a:moveTo>
                    <a:pt x="580" y="6"/>
                  </a:moveTo>
                  <a:cubicBezTo>
                    <a:pt x="248" y="1"/>
                    <a:pt x="87" y="76"/>
                    <a:pt x="0" y="189"/>
                  </a:cubicBezTo>
                  <a:cubicBezTo>
                    <a:pt x="307" y="178"/>
                    <a:pt x="671" y="200"/>
                    <a:pt x="580"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
            <p:cNvSpPr/>
            <p:nvPr/>
          </p:nvSpPr>
          <p:spPr>
            <a:xfrm>
              <a:off x="226857" y="1854083"/>
              <a:ext cx="13991" cy="4306"/>
            </a:xfrm>
            <a:custGeom>
              <a:rect b="b" l="l" r="r" t="t"/>
              <a:pathLst>
                <a:path extrusionOk="0" h="143" w="392">
                  <a:moveTo>
                    <a:pt x="293" y="26"/>
                  </a:moveTo>
                  <a:cubicBezTo>
                    <a:pt x="238" y="0"/>
                    <a:pt x="0" y="71"/>
                    <a:pt x="100" y="116"/>
                  </a:cubicBezTo>
                  <a:cubicBezTo>
                    <a:pt x="150" y="143"/>
                    <a:pt x="392"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8"/>
            <p:cNvSpPr/>
            <p:nvPr/>
          </p:nvSpPr>
          <p:spPr>
            <a:xfrm>
              <a:off x="8648419" y="1845863"/>
              <a:ext cx="27555" cy="10177"/>
            </a:xfrm>
            <a:custGeom>
              <a:rect b="b" l="l" r="r" t="t"/>
              <a:pathLst>
                <a:path extrusionOk="0" h="338" w="772">
                  <a:moveTo>
                    <a:pt x="771" y="299"/>
                  </a:moveTo>
                  <a:lnTo>
                    <a:pt x="771" y="27"/>
                  </a:lnTo>
                  <a:cubicBezTo>
                    <a:pt x="330" y="0"/>
                    <a:pt x="47" y="47"/>
                    <a:pt x="1" y="208"/>
                  </a:cubicBezTo>
                  <a:cubicBezTo>
                    <a:pt x="258" y="235"/>
                    <a:pt x="366" y="337"/>
                    <a:pt x="771"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8"/>
            <p:cNvSpPr/>
            <p:nvPr/>
          </p:nvSpPr>
          <p:spPr>
            <a:xfrm>
              <a:off x="8022027" y="1848995"/>
              <a:ext cx="6889" cy="6263"/>
            </a:xfrm>
            <a:custGeom>
              <a:rect b="b" l="l" r="r" t="t"/>
              <a:pathLst>
                <a:path extrusionOk="0" h="208" w="193">
                  <a:moveTo>
                    <a:pt x="193" y="104"/>
                  </a:moveTo>
                  <a:cubicBezTo>
                    <a:pt x="193" y="53"/>
                    <a:pt x="39" y="1"/>
                    <a:pt x="1" y="104"/>
                  </a:cubicBezTo>
                  <a:cubicBezTo>
                    <a:pt x="1" y="155"/>
                    <a:pt x="156" y="207"/>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8"/>
            <p:cNvSpPr/>
            <p:nvPr/>
          </p:nvSpPr>
          <p:spPr>
            <a:xfrm>
              <a:off x="7719075" y="1841136"/>
              <a:ext cx="29946" cy="13760"/>
            </a:xfrm>
            <a:custGeom>
              <a:rect b="b" l="l" r="r" t="t"/>
              <a:pathLst>
                <a:path extrusionOk="0" h="457" w="839">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8"/>
            <p:cNvSpPr/>
            <p:nvPr/>
          </p:nvSpPr>
          <p:spPr>
            <a:xfrm>
              <a:off x="7650297" y="1846255"/>
              <a:ext cx="7031" cy="6233"/>
            </a:xfrm>
            <a:custGeom>
              <a:rect b="b" l="l" r="r" t="t"/>
              <a:pathLst>
                <a:path extrusionOk="0" h="207" w="197">
                  <a:moveTo>
                    <a:pt x="195" y="104"/>
                  </a:moveTo>
                  <a:cubicBezTo>
                    <a:pt x="196" y="53"/>
                    <a:pt x="40" y="0"/>
                    <a:pt x="0" y="104"/>
                  </a:cubicBezTo>
                  <a:cubicBezTo>
                    <a:pt x="0" y="155"/>
                    <a:pt x="157"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8"/>
            <p:cNvSpPr/>
            <p:nvPr/>
          </p:nvSpPr>
          <p:spPr>
            <a:xfrm>
              <a:off x="4329313" y="1839300"/>
              <a:ext cx="58857" cy="12827"/>
            </a:xfrm>
            <a:custGeom>
              <a:rect b="b" l="l" r="r" t="t"/>
              <a:pathLst>
                <a:path extrusionOk="0" h="426" w="1649">
                  <a:moveTo>
                    <a:pt x="674" y="426"/>
                  </a:moveTo>
                  <a:cubicBezTo>
                    <a:pt x="1648" y="60"/>
                    <a:pt x="1" y="0"/>
                    <a:pt x="674" y="4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8"/>
            <p:cNvSpPr/>
            <p:nvPr/>
          </p:nvSpPr>
          <p:spPr>
            <a:xfrm>
              <a:off x="4669956" y="1846646"/>
              <a:ext cx="13777" cy="2770"/>
            </a:xfrm>
            <a:custGeom>
              <a:rect b="b" l="l" r="r" t="t"/>
              <a:pathLst>
                <a:path extrusionOk="0" h="92" w="386">
                  <a:moveTo>
                    <a:pt x="385" y="1"/>
                  </a:moveTo>
                  <a:cubicBezTo>
                    <a:pt x="235" y="20"/>
                    <a:pt x="5" y="2"/>
                    <a:pt x="0" y="92"/>
                  </a:cubicBezTo>
                  <a:cubicBezTo>
                    <a:pt x="149" y="71"/>
                    <a:pt x="379" y="89"/>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8"/>
            <p:cNvSpPr/>
            <p:nvPr/>
          </p:nvSpPr>
          <p:spPr>
            <a:xfrm>
              <a:off x="4133115" y="1843906"/>
              <a:ext cx="13813" cy="5480"/>
            </a:xfrm>
            <a:custGeom>
              <a:rect b="b" l="l" r="r" t="t"/>
              <a:pathLst>
                <a:path extrusionOk="0" h="182" w="387">
                  <a:moveTo>
                    <a:pt x="386" y="0"/>
                  </a:moveTo>
                  <a:lnTo>
                    <a:pt x="1" y="0"/>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8"/>
            <p:cNvSpPr/>
            <p:nvPr/>
          </p:nvSpPr>
          <p:spPr>
            <a:xfrm>
              <a:off x="3114292" y="1843545"/>
              <a:ext cx="7031" cy="6203"/>
            </a:xfrm>
            <a:custGeom>
              <a:rect b="b" l="l" r="r" t="t"/>
              <a:pathLst>
                <a:path extrusionOk="0" h="206" w="197">
                  <a:moveTo>
                    <a:pt x="197" y="104"/>
                  </a:moveTo>
                  <a:cubicBezTo>
                    <a:pt x="197" y="53"/>
                    <a:pt x="40" y="0"/>
                    <a:pt x="2" y="104"/>
                  </a:cubicBezTo>
                  <a:cubicBezTo>
                    <a:pt x="1" y="153"/>
                    <a:pt x="159" y="205"/>
                    <a:pt x="197"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8"/>
            <p:cNvSpPr/>
            <p:nvPr/>
          </p:nvSpPr>
          <p:spPr>
            <a:xfrm>
              <a:off x="1407294" y="1840805"/>
              <a:ext cx="6996" cy="6233"/>
            </a:xfrm>
            <a:custGeom>
              <a:rect b="b" l="l" r="r" t="t"/>
              <a:pathLst>
                <a:path extrusionOk="0" h="207" w="196">
                  <a:moveTo>
                    <a:pt x="194" y="103"/>
                  </a:moveTo>
                  <a:cubicBezTo>
                    <a:pt x="195" y="52"/>
                    <a:pt x="39" y="0"/>
                    <a:pt x="1" y="103"/>
                  </a:cubicBezTo>
                  <a:cubicBezTo>
                    <a:pt x="1" y="154"/>
                    <a:pt x="157" y="206"/>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8"/>
            <p:cNvSpPr/>
            <p:nvPr/>
          </p:nvSpPr>
          <p:spPr>
            <a:xfrm>
              <a:off x="8841083" y="1832345"/>
              <a:ext cx="27804" cy="18457"/>
            </a:xfrm>
            <a:custGeom>
              <a:rect b="b" l="l" r="r" t="t"/>
              <a:pathLst>
                <a:path extrusionOk="0" h="613" w="779">
                  <a:moveTo>
                    <a:pt x="1" y="293"/>
                  </a:moveTo>
                  <a:cubicBezTo>
                    <a:pt x="779" y="613"/>
                    <a:pt x="456" y="0"/>
                    <a:pt x="1" y="2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8"/>
            <p:cNvSpPr/>
            <p:nvPr/>
          </p:nvSpPr>
          <p:spPr>
            <a:xfrm>
              <a:off x="6562802" y="1838035"/>
              <a:ext cx="6924" cy="6233"/>
            </a:xfrm>
            <a:custGeom>
              <a:rect b="b" l="l" r="r" t="t"/>
              <a:pathLst>
                <a:path extrusionOk="0" h="207" w="194">
                  <a:moveTo>
                    <a:pt x="192" y="104"/>
                  </a:moveTo>
                  <a:cubicBezTo>
                    <a:pt x="193" y="56"/>
                    <a:pt x="39" y="1"/>
                    <a:pt x="2" y="104"/>
                  </a:cubicBezTo>
                  <a:cubicBezTo>
                    <a:pt x="0" y="155"/>
                    <a:pt x="157"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8"/>
            <p:cNvSpPr/>
            <p:nvPr/>
          </p:nvSpPr>
          <p:spPr>
            <a:xfrm>
              <a:off x="8810067" y="1837644"/>
              <a:ext cx="13991" cy="4276"/>
            </a:xfrm>
            <a:custGeom>
              <a:rect b="b" l="l" r="r" t="t"/>
              <a:pathLst>
                <a:path extrusionOk="0" h="142" w="392">
                  <a:moveTo>
                    <a:pt x="99" y="117"/>
                  </a:moveTo>
                  <a:cubicBezTo>
                    <a:pt x="153" y="142"/>
                    <a:pt x="392" y="72"/>
                    <a:pt x="291" y="27"/>
                  </a:cubicBezTo>
                  <a:cubicBezTo>
                    <a:pt x="238" y="1"/>
                    <a:pt x="0"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8"/>
            <p:cNvSpPr/>
            <p:nvPr/>
          </p:nvSpPr>
          <p:spPr>
            <a:xfrm>
              <a:off x="2243482" y="1837614"/>
              <a:ext cx="14134" cy="4306"/>
            </a:xfrm>
            <a:custGeom>
              <a:rect b="b" l="l" r="r" t="t"/>
              <a:pathLst>
                <a:path extrusionOk="0" h="143" w="396">
                  <a:moveTo>
                    <a:pt x="295" y="26"/>
                  </a:moveTo>
                  <a:cubicBezTo>
                    <a:pt x="240" y="0"/>
                    <a:pt x="1" y="71"/>
                    <a:pt x="104" y="116"/>
                  </a:cubicBezTo>
                  <a:cubicBezTo>
                    <a:pt x="156" y="143"/>
                    <a:pt x="395"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8"/>
            <p:cNvSpPr/>
            <p:nvPr/>
          </p:nvSpPr>
          <p:spPr>
            <a:xfrm>
              <a:off x="1166516" y="1838397"/>
              <a:ext cx="13777" cy="2740"/>
            </a:xfrm>
            <a:custGeom>
              <a:rect b="b" l="l" r="r" t="t"/>
              <a:pathLst>
                <a:path extrusionOk="0" h="91" w="386">
                  <a:moveTo>
                    <a:pt x="386" y="0"/>
                  </a:moveTo>
                  <a:cubicBezTo>
                    <a:pt x="236" y="21"/>
                    <a:pt x="5" y="2"/>
                    <a:pt x="1" y="90"/>
                  </a:cubicBezTo>
                  <a:cubicBezTo>
                    <a:pt x="151" y="72"/>
                    <a:pt x="379" y="90"/>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8"/>
            <p:cNvSpPr/>
            <p:nvPr/>
          </p:nvSpPr>
          <p:spPr>
            <a:xfrm>
              <a:off x="853106" y="1837644"/>
              <a:ext cx="14027" cy="4276"/>
            </a:xfrm>
            <a:custGeom>
              <a:rect b="b" l="l" r="r" t="t"/>
              <a:pathLst>
                <a:path extrusionOk="0" h="142" w="393">
                  <a:moveTo>
                    <a:pt x="102" y="117"/>
                  </a:moveTo>
                  <a:cubicBezTo>
                    <a:pt x="155" y="142"/>
                    <a:pt x="392" y="72"/>
                    <a:pt x="292" y="27"/>
                  </a:cubicBezTo>
                  <a:cubicBezTo>
                    <a:pt x="242" y="1"/>
                    <a:pt x="1"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8"/>
            <p:cNvSpPr/>
            <p:nvPr/>
          </p:nvSpPr>
          <p:spPr>
            <a:xfrm>
              <a:off x="8944269" y="1830117"/>
              <a:ext cx="23914" cy="5962"/>
            </a:xfrm>
            <a:custGeom>
              <a:rect b="b" l="l" r="r" t="t"/>
              <a:pathLst>
                <a:path extrusionOk="0" h="198" w="670">
                  <a:moveTo>
                    <a:pt x="582" y="5"/>
                  </a:moveTo>
                  <a:cubicBezTo>
                    <a:pt x="249" y="0"/>
                    <a:pt x="87" y="74"/>
                    <a:pt x="1" y="185"/>
                  </a:cubicBezTo>
                  <a:cubicBezTo>
                    <a:pt x="304" y="178"/>
                    <a:pt x="669" y="197"/>
                    <a:pt x="582" y="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8"/>
            <p:cNvSpPr/>
            <p:nvPr/>
          </p:nvSpPr>
          <p:spPr>
            <a:xfrm>
              <a:off x="8824166" y="1829906"/>
              <a:ext cx="23914" cy="5811"/>
            </a:xfrm>
            <a:custGeom>
              <a:rect b="b" l="l" r="r" t="t"/>
              <a:pathLst>
                <a:path extrusionOk="0" h="193" w="670">
                  <a:moveTo>
                    <a:pt x="475" y="192"/>
                  </a:moveTo>
                  <a:cubicBezTo>
                    <a:pt x="475" y="101"/>
                    <a:pt x="633" y="85"/>
                    <a:pt x="669" y="11"/>
                  </a:cubicBezTo>
                  <a:cubicBezTo>
                    <a:pt x="365" y="21"/>
                    <a:pt x="1" y="0"/>
                    <a:pt x="91"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8"/>
            <p:cNvSpPr/>
            <p:nvPr/>
          </p:nvSpPr>
          <p:spPr>
            <a:xfrm>
              <a:off x="2949146" y="1824787"/>
              <a:ext cx="13813" cy="10930"/>
            </a:xfrm>
            <a:custGeom>
              <a:rect b="b" l="l" r="r" t="t"/>
              <a:pathLst>
                <a:path extrusionOk="0" h="363" w="387">
                  <a:moveTo>
                    <a:pt x="387" y="1"/>
                  </a:moveTo>
                  <a:lnTo>
                    <a:pt x="0" y="1"/>
                  </a:lnTo>
                  <a:lnTo>
                    <a:pt x="0" y="362"/>
                  </a:lnTo>
                  <a:lnTo>
                    <a:pt x="387" y="36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8"/>
            <p:cNvSpPr/>
            <p:nvPr/>
          </p:nvSpPr>
          <p:spPr>
            <a:xfrm>
              <a:off x="6793264" y="1829515"/>
              <a:ext cx="14027" cy="4246"/>
            </a:xfrm>
            <a:custGeom>
              <a:rect b="b" l="l" r="r" t="t"/>
              <a:pathLst>
                <a:path extrusionOk="0" h="141" w="393">
                  <a:moveTo>
                    <a:pt x="293" y="25"/>
                  </a:moveTo>
                  <a:cubicBezTo>
                    <a:pt x="240" y="0"/>
                    <a:pt x="1" y="68"/>
                    <a:pt x="97" y="117"/>
                  </a:cubicBezTo>
                  <a:cubicBezTo>
                    <a:pt x="155" y="140"/>
                    <a:pt x="392" y="71"/>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8"/>
            <p:cNvSpPr/>
            <p:nvPr/>
          </p:nvSpPr>
          <p:spPr>
            <a:xfrm>
              <a:off x="8276688" y="1827497"/>
              <a:ext cx="13777" cy="2800"/>
            </a:xfrm>
            <a:custGeom>
              <a:rect b="b" l="l" r="r" t="t"/>
              <a:pathLst>
                <a:path extrusionOk="0" h="93" w="386">
                  <a:moveTo>
                    <a:pt x="386" y="1"/>
                  </a:moveTo>
                  <a:cubicBezTo>
                    <a:pt x="237" y="22"/>
                    <a:pt x="7" y="3"/>
                    <a:pt x="1" y="92"/>
                  </a:cubicBezTo>
                  <a:cubicBezTo>
                    <a:pt x="150" y="70"/>
                    <a:pt x="383"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8"/>
            <p:cNvSpPr/>
            <p:nvPr/>
          </p:nvSpPr>
          <p:spPr>
            <a:xfrm>
              <a:off x="6576615" y="1826985"/>
              <a:ext cx="20595" cy="3734"/>
            </a:xfrm>
            <a:custGeom>
              <a:rect b="b" l="l" r="r" t="t"/>
              <a:pathLst>
                <a:path extrusionOk="0" h="124" w="577">
                  <a:moveTo>
                    <a:pt x="577" y="18"/>
                  </a:moveTo>
                  <a:cubicBezTo>
                    <a:pt x="351" y="31"/>
                    <a:pt x="28" y="1"/>
                    <a:pt x="1" y="109"/>
                  </a:cubicBezTo>
                  <a:cubicBezTo>
                    <a:pt x="227" y="94"/>
                    <a:pt x="547" y="124"/>
                    <a:pt x="577" y="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8"/>
            <p:cNvSpPr/>
            <p:nvPr/>
          </p:nvSpPr>
          <p:spPr>
            <a:xfrm>
              <a:off x="8896156" y="1821656"/>
              <a:ext cx="6924" cy="6203"/>
            </a:xfrm>
            <a:custGeom>
              <a:rect b="b" l="l" r="r" t="t"/>
              <a:pathLst>
                <a:path extrusionOk="0" h="206" w="194">
                  <a:moveTo>
                    <a:pt x="194" y="105"/>
                  </a:moveTo>
                  <a:cubicBezTo>
                    <a:pt x="194" y="54"/>
                    <a:pt x="38" y="0"/>
                    <a:pt x="0" y="105"/>
                  </a:cubicBezTo>
                  <a:cubicBezTo>
                    <a:pt x="0" y="153"/>
                    <a:pt x="156" y="205"/>
                    <a:pt x="194"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8"/>
            <p:cNvSpPr/>
            <p:nvPr/>
          </p:nvSpPr>
          <p:spPr>
            <a:xfrm>
              <a:off x="8743823" y="1822017"/>
              <a:ext cx="21558" cy="6413"/>
            </a:xfrm>
            <a:custGeom>
              <a:rect b="b" l="l" r="r" t="t"/>
              <a:pathLst>
                <a:path extrusionOk="0" h="213" w="604">
                  <a:moveTo>
                    <a:pt x="603" y="183"/>
                  </a:moveTo>
                  <a:lnTo>
                    <a:pt x="603" y="0"/>
                  </a:lnTo>
                  <a:lnTo>
                    <a:pt x="26" y="0"/>
                  </a:lnTo>
                  <a:cubicBezTo>
                    <a:pt x="0" y="163"/>
                    <a:pt x="219" y="213"/>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8"/>
            <p:cNvSpPr/>
            <p:nvPr/>
          </p:nvSpPr>
          <p:spPr>
            <a:xfrm>
              <a:off x="1453300" y="1808890"/>
              <a:ext cx="37049" cy="15928"/>
            </a:xfrm>
            <a:custGeom>
              <a:rect b="b" l="l" r="r" t="t"/>
              <a:pathLst>
                <a:path extrusionOk="0" h="529" w="1038">
                  <a:moveTo>
                    <a:pt x="835" y="529"/>
                  </a:moveTo>
                  <a:cubicBezTo>
                    <a:pt x="1038" y="0"/>
                    <a:pt x="0" y="490"/>
                    <a:pt x="835" y="5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8"/>
            <p:cNvSpPr/>
            <p:nvPr/>
          </p:nvSpPr>
          <p:spPr>
            <a:xfrm>
              <a:off x="8214763" y="1811088"/>
              <a:ext cx="30017" cy="10960"/>
            </a:xfrm>
            <a:custGeom>
              <a:rect b="b" l="l" r="r" t="t"/>
              <a:pathLst>
                <a:path extrusionOk="0" h="364" w="841">
                  <a:moveTo>
                    <a:pt x="578" y="0"/>
                  </a:moveTo>
                  <a:cubicBezTo>
                    <a:pt x="748" y="293"/>
                    <a:pt x="79" y="188"/>
                    <a:pt x="1" y="363"/>
                  </a:cubicBezTo>
                  <a:lnTo>
                    <a:pt x="771" y="363"/>
                  </a:lnTo>
                  <a:cubicBezTo>
                    <a:pt x="738" y="227"/>
                    <a:pt x="840" y="28"/>
                    <a:pt x="5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8"/>
            <p:cNvSpPr/>
            <p:nvPr/>
          </p:nvSpPr>
          <p:spPr>
            <a:xfrm>
              <a:off x="6590249" y="1819308"/>
              <a:ext cx="13849" cy="2740"/>
            </a:xfrm>
            <a:custGeom>
              <a:rect b="b" l="l" r="r" t="t"/>
              <a:pathLst>
                <a:path extrusionOk="0" h="91" w="388">
                  <a:moveTo>
                    <a:pt x="388" y="0"/>
                  </a:moveTo>
                  <a:cubicBezTo>
                    <a:pt x="239" y="20"/>
                    <a:pt x="8" y="3"/>
                    <a:pt x="0" y="90"/>
                  </a:cubicBezTo>
                  <a:cubicBezTo>
                    <a:pt x="153" y="71"/>
                    <a:pt x="384" y="87"/>
                    <a:pt x="3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8"/>
            <p:cNvSpPr/>
            <p:nvPr/>
          </p:nvSpPr>
          <p:spPr>
            <a:xfrm>
              <a:off x="5127490" y="1818555"/>
              <a:ext cx="14099" cy="4276"/>
            </a:xfrm>
            <a:custGeom>
              <a:rect b="b" l="l" r="r" t="t"/>
              <a:pathLst>
                <a:path extrusionOk="0" h="142" w="395">
                  <a:moveTo>
                    <a:pt x="294" y="25"/>
                  </a:moveTo>
                  <a:cubicBezTo>
                    <a:pt x="241" y="0"/>
                    <a:pt x="1" y="69"/>
                    <a:pt x="103" y="115"/>
                  </a:cubicBezTo>
                  <a:cubicBezTo>
                    <a:pt x="156" y="141"/>
                    <a:pt x="395"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8"/>
            <p:cNvSpPr/>
            <p:nvPr/>
          </p:nvSpPr>
          <p:spPr>
            <a:xfrm>
              <a:off x="2191979" y="1813798"/>
              <a:ext cx="22665" cy="8250"/>
            </a:xfrm>
            <a:custGeom>
              <a:rect b="b" l="l" r="r" t="t"/>
              <a:pathLst>
                <a:path extrusionOk="0" h="274" w="635">
                  <a:moveTo>
                    <a:pt x="1" y="273"/>
                  </a:moveTo>
                  <a:lnTo>
                    <a:pt x="385" y="273"/>
                  </a:lnTo>
                  <a:cubicBezTo>
                    <a:pt x="400" y="157"/>
                    <a:pt x="635" y="146"/>
                    <a:pt x="578" y="0"/>
                  </a:cubicBezTo>
                  <a:lnTo>
                    <a:pt x="0" y="0"/>
                  </a:lnTo>
                  <a:cubicBezTo>
                    <a:pt x="1" y="92"/>
                    <a:pt x="1" y="183"/>
                    <a:pt x="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8"/>
            <p:cNvSpPr/>
            <p:nvPr/>
          </p:nvSpPr>
          <p:spPr>
            <a:xfrm>
              <a:off x="8803072" y="1815785"/>
              <a:ext cx="14099" cy="4276"/>
            </a:xfrm>
            <a:custGeom>
              <a:rect b="b" l="l" r="r" t="t"/>
              <a:pathLst>
                <a:path extrusionOk="0" h="142" w="395">
                  <a:moveTo>
                    <a:pt x="102" y="117"/>
                  </a:moveTo>
                  <a:cubicBezTo>
                    <a:pt x="157" y="142"/>
                    <a:pt x="395" y="73"/>
                    <a:pt x="295" y="26"/>
                  </a:cubicBezTo>
                  <a:cubicBezTo>
                    <a:pt x="242" y="1"/>
                    <a:pt x="0"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8"/>
            <p:cNvSpPr/>
            <p:nvPr/>
          </p:nvSpPr>
          <p:spPr>
            <a:xfrm>
              <a:off x="6934854" y="1806783"/>
              <a:ext cx="20309" cy="13610"/>
            </a:xfrm>
            <a:custGeom>
              <a:rect b="b" l="l" r="r" t="t"/>
              <a:pathLst>
                <a:path extrusionOk="0" h="452" w="569">
                  <a:moveTo>
                    <a:pt x="375" y="416"/>
                  </a:moveTo>
                  <a:cubicBezTo>
                    <a:pt x="387" y="360"/>
                    <a:pt x="405" y="308"/>
                    <a:pt x="569" y="325"/>
                  </a:cubicBezTo>
                  <a:lnTo>
                    <a:pt x="569" y="143"/>
                  </a:lnTo>
                  <a:cubicBezTo>
                    <a:pt x="95" y="1"/>
                    <a:pt x="1" y="451"/>
                    <a:pt x="37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8"/>
            <p:cNvSpPr/>
            <p:nvPr/>
          </p:nvSpPr>
          <p:spPr>
            <a:xfrm>
              <a:off x="6136034" y="1813677"/>
              <a:ext cx="23950" cy="6052"/>
            </a:xfrm>
            <a:custGeom>
              <a:rect b="b" l="l" r="r" t="t"/>
              <a:pathLst>
                <a:path extrusionOk="0" h="201" w="671">
                  <a:moveTo>
                    <a:pt x="579" y="6"/>
                  </a:moveTo>
                  <a:cubicBezTo>
                    <a:pt x="248" y="0"/>
                    <a:pt x="83" y="76"/>
                    <a:pt x="0" y="187"/>
                  </a:cubicBezTo>
                  <a:cubicBezTo>
                    <a:pt x="303" y="179"/>
                    <a:pt x="670" y="200"/>
                    <a:pt x="579"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8"/>
            <p:cNvSpPr/>
            <p:nvPr/>
          </p:nvSpPr>
          <p:spPr>
            <a:xfrm>
              <a:off x="7863662" y="1805608"/>
              <a:ext cx="33587" cy="17283"/>
            </a:xfrm>
            <a:custGeom>
              <a:rect b="b" l="l" r="r" t="t"/>
              <a:pathLst>
                <a:path extrusionOk="0" h="574" w="941">
                  <a:moveTo>
                    <a:pt x="1" y="91"/>
                  </a:moveTo>
                  <a:lnTo>
                    <a:pt x="1" y="274"/>
                  </a:lnTo>
                  <a:cubicBezTo>
                    <a:pt x="357" y="574"/>
                    <a:pt x="941" y="1"/>
                    <a:pt x="1"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8"/>
            <p:cNvSpPr/>
            <p:nvPr/>
          </p:nvSpPr>
          <p:spPr>
            <a:xfrm>
              <a:off x="6552344" y="1813075"/>
              <a:ext cx="14063" cy="4246"/>
            </a:xfrm>
            <a:custGeom>
              <a:rect b="b" l="l" r="r" t="t"/>
              <a:pathLst>
                <a:path extrusionOk="0" h="141" w="394">
                  <a:moveTo>
                    <a:pt x="293" y="26"/>
                  </a:moveTo>
                  <a:cubicBezTo>
                    <a:pt x="238" y="1"/>
                    <a:pt x="1" y="70"/>
                    <a:pt x="100" y="116"/>
                  </a:cubicBezTo>
                  <a:cubicBezTo>
                    <a:pt x="154" y="140"/>
                    <a:pt x="394" y="71"/>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8"/>
            <p:cNvSpPr/>
            <p:nvPr/>
          </p:nvSpPr>
          <p:spPr>
            <a:xfrm>
              <a:off x="4370609" y="1794559"/>
              <a:ext cx="37763" cy="26888"/>
            </a:xfrm>
            <a:custGeom>
              <a:rect b="b" l="l" r="r" t="t"/>
              <a:pathLst>
                <a:path extrusionOk="0" h="893" w="1058">
                  <a:moveTo>
                    <a:pt x="1058" y="549"/>
                  </a:moveTo>
                  <a:lnTo>
                    <a:pt x="1058" y="368"/>
                  </a:lnTo>
                  <a:cubicBezTo>
                    <a:pt x="280" y="1"/>
                    <a:pt x="0" y="893"/>
                    <a:pt x="1058"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8"/>
            <p:cNvSpPr/>
            <p:nvPr/>
          </p:nvSpPr>
          <p:spPr>
            <a:xfrm>
              <a:off x="9080076" y="1802868"/>
              <a:ext cx="22700" cy="8250"/>
            </a:xfrm>
            <a:custGeom>
              <a:rect b="b" l="l" r="r" t="t"/>
              <a:pathLst>
                <a:path extrusionOk="0" h="274" w="636">
                  <a:moveTo>
                    <a:pt x="634" y="0"/>
                  </a:moveTo>
                  <a:lnTo>
                    <a:pt x="249" y="0"/>
                  </a:lnTo>
                  <a:cubicBezTo>
                    <a:pt x="236" y="117"/>
                    <a:pt x="1" y="127"/>
                    <a:pt x="54" y="273"/>
                  </a:cubicBezTo>
                  <a:lnTo>
                    <a:pt x="635" y="273"/>
                  </a:lnTo>
                  <a:cubicBezTo>
                    <a:pt x="634" y="182"/>
                    <a:pt x="634" y="92"/>
                    <a:pt x="6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8"/>
            <p:cNvSpPr/>
            <p:nvPr/>
          </p:nvSpPr>
          <p:spPr>
            <a:xfrm>
              <a:off x="72026" y="1805217"/>
              <a:ext cx="6924" cy="6233"/>
            </a:xfrm>
            <a:custGeom>
              <a:rect b="b" l="l" r="r" t="t"/>
              <a:pathLst>
                <a:path extrusionOk="0" h="207" w="194">
                  <a:moveTo>
                    <a:pt x="194" y="104"/>
                  </a:moveTo>
                  <a:cubicBezTo>
                    <a:pt x="194" y="53"/>
                    <a:pt x="39" y="1"/>
                    <a:pt x="1" y="104"/>
                  </a:cubicBezTo>
                  <a:cubicBezTo>
                    <a:pt x="1" y="155"/>
                    <a:pt x="157"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8"/>
            <p:cNvSpPr/>
            <p:nvPr/>
          </p:nvSpPr>
          <p:spPr>
            <a:xfrm>
              <a:off x="8724086" y="1802537"/>
              <a:ext cx="6960" cy="6203"/>
            </a:xfrm>
            <a:custGeom>
              <a:rect b="b" l="l" r="r" t="t"/>
              <a:pathLst>
                <a:path extrusionOk="0" h="206" w="195">
                  <a:moveTo>
                    <a:pt x="193" y="103"/>
                  </a:moveTo>
                  <a:cubicBezTo>
                    <a:pt x="194" y="53"/>
                    <a:pt x="37" y="1"/>
                    <a:pt x="1" y="103"/>
                  </a:cubicBezTo>
                  <a:cubicBezTo>
                    <a:pt x="1" y="154"/>
                    <a:pt x="159"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8"/>
            <p:cNvSpPr/>
            <p:nvPr/>
          </p:nvSpPr>
          <p:spPr>
            <a:xfrm>
              <a:off x="8373378" y="1794679"/>
              <a:ext cx="39583" cy="16771"/>
            </a:xfrm>
            <a:custGeom>
              <a:rect b="b" l="l" r="r" t="t"/>
              <a:pathLst>
                <a:path extrusionOk="0" h="557" w="1109">
                  <a:moveTo>
                    <a:pt x="954" y="454"/>
                  </a:moveTo>
                  <a:cubicBezTo>
                    <a:pt x="1109" y="141"/>
                    <a:pt x="776" y="56"/>
                    <a:pt x="378" y="1"/>
                  </a:cubicBezTo>
                  <a:cubicBezTo>
                    <a:pt x="0" y="175"/>
                    <a:pt x="175" y="557"/>
                    <a:pt x="954"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8"/>
            <p:cNvSpPr/>
            <p:nvPr/>
          </p:nvSpPr>
          <p:spPr>
            <a:xfrm>
              <a:off x="5719368" y="1804916"/>
              <a:ext cx="14170" cy="4215"/>
            </a:xfrm>
            <a:custGeom>
              <a:rect b="b" l="l" r="r" t="t"/>
              <a:pathLst>
                <a:path extrusionOk="0" h="140" w="397">
                  <a:moveTo>
                    <a:pt x="294" y="24"/>
                  </a:moveTo>
                  <a:cubicBezTo>
                    <a:pt x="242" y="0"/>
                    <a:pt x="1" y="68"/>
                    <a:pt x="104" y="114"/>
                  </a:cubicBezTo>
                  <a:cubicBezTo>
                    <a:pt x="157" y="140"/>
                    <a:pt x="396" y="69"/>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8"/>
            <p:cNvSpPr/>
            <p:nvPr/>
          </p:nvSpPr>
          <p:spPr>
            <a:xfrm>
              <a:off x="749886" y="1804916"/>
              <a:ext cx="14027" cy="4215"/>
            </a:xfrm>
            <a:custGeom>
              <a:rect b="b" l="l" r="r" t="t"/>
              <a:pathLst>
                <a:path extrusionOk="0" h="140" w="393">
                  <a:moveTo>
                    <a:pt x="294" y="24"/>
                  </a:moveTo>
                  <a:cubicBezTo>
                    <a:pt x="240" y="0"/>
                    <a:pt x="0" y="68"/>
                    <a:pt x="98" y="114"/>
                  </a:cubicBezTo>
                  <a:cubicBezTo>
                    <a:pt x="155" y="140"/>
                    <a:pt x="393" y="69"/>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8"/>
            <p:cNvSpPr/>
            <p:nvPr/>
          </p:nvSpPr>
          <p:spPr>
            <a:xfrm>
              <a:off x="8799859" y="1802868"/>
              <a:ext cx="13777" cy="2770"/>
            </a:xfrm>
            <a:custGeom>
              <a:rect b="b" l="l" r="r" t="t"/>
              <a:pathLst>
                <a:path extrusionOk="0" h="92" w="386">
                  <a:moveTo>
                    <a:pt x="385" y="0"/>
                  </a:moveTo>
                  <a:cubicBezTo>
                    <a:pt x="235" y="23"/>
                    <a:pt x="3" y="3"/>
                    <a:pt x="0" y="92"/>
                  </a:cubicBezTo>
                  <a:cubicBezTo>
                    <a:pt x="149" y="71"/>
                    <a:pt x="379"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8"/>
            <p:cNvSpPr/>
            <p:nvPr/>
          </p:nvSpPr>
          <p:spPr>
            <a:xfrm>
              <a:off x="6459581" y="1781130"/>
              <a:ext cx="52754" cy="24510"/>
            </a:xfrm>
            <a:custGeom>
              <a:rect b="b" l="l" r="r" t="t"/>
              <a:pathLst>
                <a:path extrusionOk="0" h="814" w="1478">
                  <a:moveTo>
                    <a:pt x="1" y="814"/>
                  </a:moveTo>
                  <a:cubicBezTo>
                    <a:pt x="1477" y="681"/>
                    <a:pt x="31" y="1"/>
                    <a:pt x="1" y="8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8"/>
            <p:cNvSpPr/>
            <p:nvPr/>
          </p:nvSpPr>
          <p:spPr>
            <a:xfrm>
              <a:off x="729291" y="1802146"/>
              <a:ext cx="13991" cy="4246"/>
            </a:xfrm>
            <a:custGeom>
              <a:rect b="b" l="l" r="r" t="t"/>
              <a:pathLst>
                <a:path extrusionOk="0" h="141" w="392">
                  <a:moveTo>
                    <a:pt x="291" y="24"/>
                  </a:moveTo>
                  <a:cubicBezTo>
                    <a:pt x="242" y="1"/>
                    <a:pt x="0" y="69"/>
                    <a:pt x="99" y="116"/>
                  </a:cubicBezTo>
                  <a:cubicBezTo>
                    <a:pt x="153" y="141"/>
                    <a:pt x="392" y="73"/>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8"/>
            <p:cNvSpPr/>
            <p:nvPr/>
          </p:nvSpPr>
          <p:spPr>
            <a:xfrm>
              <a:off x="3272656" y="1794348"/>
              <a:ext cx="7031" cy="6203"/>
            </a:xfrm>
            <a:custGeom>
              <a:rect b="b" l="l" r="r" t="t"/>
              <a:pathLst>
                <a:path extrusionOk="0" h="206" w="197">
                  <a:moveTo>
                    <a:pt x="195" y="101"/>
                  </a:moveTo>
                  <a:cubicBezTo>
                    <a:pt x="197" y="52"/>
                    <a:pt x="40" y="0"/>
                    <a:pt x="2" y="101"/>
                  </a:cubicBezTo>
                  <a:cubicBezTo>
                    <a:pt x="1" y="153"/>
                    <a:pt x="159" y="205"/>
                    <a:pt x="195"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8"/>
            <p:cNvSpPr/>
            <p:nvPr/>
          </p:nvSpPr>
          <p:spPr>
            <a:xfrm>
              <a:off x="7017123" y="1789229"/>
              <a:ext cx="22558" cy="8160"/>
            </a:xfrm>
            <a:custGeom>
              <a:rect b="b" l="l" r="r" t="t"/>
              <a:pathLst>
                <a:path extrusionOk="0" h="271" w="632">
                  <a:moveTo>
                    <a:pt x="577" y="0"/>
                  </a:moveTo>
                  <a:lnTo>
                    <a:pt x="1" y="0"/>
                  </a:lnTo>
                  <a:lnTo>
                    <a:pt x="1" y="271"/>
                  </a:lnTo>
                  <a:lnTo>
                    <a:pt x="386" y="271"/>
                  </a:lnTo>
                  <a:cubicBezTo>
                    <a:pt x="396" y="156"/>
                    <a:pt x="631" y="147"/>
                    <a:pt x="5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8"/>
            <p:cNvSpPr/>
            <p:nvPr/>
          </p:nvSpPr>
          <p:spPr>
            <a:xfrm>
              <a:off x="6700465" y="1789199"/>
              <a:ext cx="20666" cy="8190"/>
            </a:xfrm>
            <a:custGeom>
              <a:rect b="b" l="l" r="r" t="t"/>
              <a:pathLst>
                <a:path extrusionOk="0" h="272" w="579">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8"/>
            <p:cNvSpPr/>
            <p:nvPr/>
          </p:nvSpPr>
          <p:spPr>
            <a:xfrm>
              <a:off x="3668300" y="1793866"/>
              <a:ext cx="14099" cy="4306"/>
            </a:xfrm>
            <a:custGeom>
              <a:rect b="b" l="l" r="r" t="t"/>
              <a:pathLst>
                <a:path extrusionOk="0" h="143" w="395">
                  <a:moveTo>
                    <a:pt x="293" y="28"/>
                  </a:moveTo>
                  <a:cubicBezTo>
                    <a:pt x="240" y="0"/>
                    <a:pt x="1" y="71"/>
                    <a:pt x="102" y="117"/>
                  </a:cubicBezTo>
                  <a:cubicBezTo>
                    <a:pt x="153" y="143"/>
                    <a:pt x="395" y="75"/>
                    <a:pt x="293"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8"/>
            <p:cNvSpPr/>
            <p:nvPr/>
          </p:nvSpPr>
          <p:spPr>
            <a:xfrm>
              <a:off x="2267753" y="1791578"/>
              <a:ext cx="6996" cy="6203"/>
            </a:xfrm>
            <a:custGeom>
              <a:rect b="b" l="l" r="r" t="t"/>
              <a:pathLst>
                <a:path extrusionOk="0" h="206" w="196">
                  <a:moveTo>
                    <a:pt x="194" y="104"/>
                  </a:moveTo>
                  <a:cubicBezTo>
                    <a:pt x="195" y="53"/>
                    <a:pt x="39" y="1"/>
                    <a:pt x="2" y="104"/>
                  </a:cubicBezTo>
                  <a:cubicBezTo>
                    <a:pt x="1" y="153"/>
                    <a:pt x="156" y="206"/>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8"/>
            <p:cNvSpPr/>
            <p:nvPr/>
          </p:nvSpPr>
          <p:spPr>
            <a:xfrm>
              <a:off x="8169898" y="1791186"/>
              <a:ext cx="14027" cy="4306"/>
            </a:xfrm>
            <a:custGeom>
              <a:rect b="b" l="l" r="r" t="t"/>
              <a:pathLst>
                <a:path extrusionOk="0" h="143" w="393">
                  <a:moveTo>
                    <a:pt x="295" y="26"/>
                  </a:moveTo>
                  <a:cubicBezTo>
                    <a:pt x="240" y="1"/>
                    <a:pt x="1" y="69"/>
                    <a:pt x="101" y="117"/>
                  </a:cubicBezTo>
                  <a:cubicBezTo>
                    <a:pt x="154" y="143"/>
                    <a:pt x="392"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8"/>
            <p:cNvSpPr/>
            <p:nvPr/>
          </p:nvSpPr>
          <p:spPr>
            <a:xfrm>
              <a:off x="330042" y="1791186"/>
              <a:ext cx="14027" cy="4306"/>
            </a:xfrm>
            <a:custGeom>
              <a:rect b="b" l="l" r="r" t="t"/>
              <a:pathLst>
                <a:path extrusionOk="0" h="143" w="393">
                  <a:moveTo>
                    <a:pt x="294" y="26"/>
                  </a:moveTo>
                  <a:cubicBezTo>
                    <a:pt x="241" y="1"/>
                    <a:pt x="1" y="69"/>
                    <a:pt x="100" y="117"/>
                  </a:cubicBezTo>
                  <a:cubicBezTo>
                    <a:pt x="153" y="143"/>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8"/>
            <p:cNvSpPr/>
            <p:nvPr/>
          </p:nvSpPr>
          <p:spPr>
            <a:xfrm>
              <a:off x="6855189" y="1788446"/>
              <a:ext cx="14027" cy="4306"/>
            </a:xfrm>
            <a:custGeom>
              <a:rect b="b" l="l" r="r" t="t"/>
              <a:pathLst>
                <a:path extrusionOk="0" h="143" w="393">
                  <a:moveTo>
                    <a:pt x="294" y="26"/>
                  </a:moveTo>
                  <a:cubicBezTo>
                    <a:pt x="241" y="0"/>
                    <a:pt x="1" y="71"/>
                    <a:pt x="101" y="118"/>
                  </a:cubicBezTo>
                  <a:cubicBezTo>
                    <a:pt x="153" y="143"/>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8"/>
            <p:cNvSpPr/>
            <p:nvPr/>
          </p:nvSpPr>
          <p:spPr>
            <a:xfrm>
              <a:off x="6593925" y="1783418"/>
              <a:ext cx="23914" cy="5841"/>
            </a:xfrm>
            <a:custGeom>
              <a:rect b="b" l="l" r="r" t="t"/>
              <a:pathLst>
                <a:path extrusionOk="0" h="194" w="670">
                  <a:moveTo>
                    <a:pt x="477" y="193"/>
                  </a:moveTo>
                  <a:cubicBezTo>
                    <a:pt x="477" y="102"/>
                    <a:pt x="633" y="85"/>
                    <a:pt x="670" y="12"/>
                  </a:cubicBezTo>
                  <a:cubicBezTo>
                    <a:pt x="370" y="20"/>
                    <a:pt x="0" y="0"/>
                    <a:pt x="92"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8"/>
            <p:cNvSpPr/>
            <p:nvPr/>
          </p:nvSpPr>
          <p:spPr>
            <a:xfrm>
              <a:off x="6080926" y="1780618"/>
              <a:ext cx="6996" cy="6293"/>
            </a:xfrm>
            <a:custGeom>
              <a:rect b="b" l="l" r="r" t="t"/>
              <a:pathLst>
                <a:path extrusionOk="0" h="209" w="196">
                  <a:moveTo>
                    <a:pt x="195" y="104"/>
                  </a:moveTo>
                  <a:cubicBezTo>
                    <a:pt x="196" y="54"/>
                    <a:pt x="39" y="1"/>
                    <a:pt x="4" y="104"/>
                  </a:cubicBezTo>
                  <a:cubicBezTo>
                    <a:pt x="0" y="156"/>
                    <a:pt x="157" y="208"/>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8"/>
            <p:cNvSpPr/>
            <p:nvPr/>
          </p:nvSpPr>
          <p:spPr>
            <a:xfrm>
              <a:off x="5578492" y="1778270"/>
              <a:ext cx="13777" cy="5480"/>
            </a:xfrm>
            <a:custGeom>
              <a:rect b="b" l="l" r="r" t="t"/>
              <a:pathLst>
                <a:path extrusionOk="0" h="182" w="386">
                  <a:moveTo>
                    <a:pt x="386" y="0"/>
                  </a:moveTo>
                  <a:lnTo>
                    <a:pt x="0" y="0"/>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8"/>
            <p:cNvSpPr/>
            <p:nvPr/>
          </p:nvSpPr>
          <p:spPr>
            <a:xfrm>
              <a:off x="2188517" y="1780257"/>
              <a:ext cx="13956" cy="4246"/>
            </a:xfrm>
            <a:custGeom>
              <a:rect b="b" l="l" r="r" t="t"/>
              <a:pathLst>
                <a:path extrusionOk="0" h="141" w="391">
                  <a:moveTo>
                    <a:pt x="98" y="116"/>
                  </a:moveTo>
                  <a:cubicBezTo>
                    <a:pt x="152" y="141"/>
                    <a:pt x="391" y="71"/>
                    <a:pt x="290" y="24"/>
                  </a:cubicBezTo>
                  <a:cubicBezTo>
                    <a:pt x="238" y="1"/>
                    <a:pt x="1"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8"/>
            <p:cNvSpPr/>
            <p:nvPr/>
          </p:nvSpPr>
          <p:spPr>
            <a:xfrm>
              <a:off x="614899" y="1775560"/>
              <a:ext cx="21594" cy="6413"/>
            </a:xfrm>
            <a:custGeom>
              <a:rect b="b" l="l" r="r" t="t"/>
              <a:pathLst>
                <a:path extrusionOk="0" h="213" w="605">
                  <a:moveTo>
                    <a:pt x="605" y="182"/>
                  </a:moveTo>
                  <a:lnTo>
                    <a:pt x="605" y="0"/>
                  </a:lnTo>
                  <a:lnTo>
                    <a:pt x="27" y="0"/>
                  </a:lnTo>
                  <a:cubicBezTo>
                    <a:pt x="0" y="163"/>
                    <a:pt x="217" y="213"/>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8"/>
            <p:cNvSpPr/>
            <p:nvPr/>
          </p:nvSpPr>
          <p:spPr>
            <a:xfrm>
              <a:off x="5279002" y="1772098"/>
              <a:ext cx="13920" cy="4215"/>
            </a:xfrm>
            <a:custGeom>
              <a:rect b="b" l="l" r="r" t="t"/>
              <a:pathLst>
                <a:path extrusionOk="0" h="140" w="390">
                  <a:moveTo>
                    <a:pt x="291" y="24"/>
                  </a:moveTo>
                  <a:cubicBezTo>
                    <a:pt x="238" y="0"/>
                    <a:pt x="1" y="68"/>
                    <a:pt x="100" y="115"/>
                  </a:cubicBezTo>
                  <a:cubicBezTo>
                    <a:pt x="152" y="140"/>
                    <a:pt x="390" y="70"/>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8"/>
            <p:cNvSpPr/>
            <p:nvPr/>
          </p:nvSpPr>
          <p:spPr>
            <a:xfrm>
              <a:off x="2031009" y="1767491"/>
              <a:ext cx="34086" cy="8822"/>
            </a:xfrm>
            <a:custGeom>
              <a:rect b="b" l="l" r="r" t="t"/>
              <a:pathLst>
                <a:path extrusionOk="0" h="293" w="955">
                  <a:moveTo>
                    <a:pt x="76" y="177"/>
                  </a:moveTo>
                  <a:cubicBezTo>
                    <a:pt x="323" y="182"/>
                    <a:pt x="346" y="293"/>
                    <a:pt x="655" y="268"/>
                  </a:cubicBezTo>
                  <a:cubicBezTo>
                    <a:pt x="954" y="45"/>
                    <a:pt x="0" y="1"/>
                    <a:pt x="7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8"/>
            <p:cNvSpPr/>
            <p:nvPr/>
          </p:nvSpPr>
          <p:spPr>
            <a:xfrm>
              <a:off x="4728348" y="1769328"/>
              <a:ext cx="14063" cy="4246"/>
            </a:xfrm>
            <a:custGeom>
              <a:rect b="b" l="l" r="r" t="t"/>
              <a:pathLst>
                <a:path extrusionOk="0" h="141" w="394">
                  <a:moveTo>
                    <a:pt x="101" y="116"/>
                  </a:moveTo>
                  <a:cubicBezTo>
                    <a:pt x="154" y="141"/>
                    <a:pt x="394" y="73"/>
                    <a:pt x="293" y="24"/>
                  </a:cubicBezTo>
                  <a:cubicBezTo>
                    <a:pt x="241" y="1"/>
                    <a:pt x="1"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8"/>
            <p:cNvSpPr/>
            <p:nvPr/>
          </p:nvSpPr>
          <p:spPr>
            <a:xfrm>
              <a:off x="4105561" y="1766798"/>
              <a:ext cx="13777" cy="6745"/>
            </a:xfrm>
            <a:custGeom>
              <a:rect b="b" l="l" r="r" t="t"/>
              <a:pathLst>
                <a:path extrusionOk="0" h="224" w="386">
                  <a:moveTo>
                    <a:pt x="385" y="108"/>
                  </a:moveTo>
                  <a:cubicBezTo>
                    <a:pt x="346" y="0"/>
                    <a:pt x="174" y="54"/>
                    <a:pt x="0" y="108"/>
                  </a:cubicBezTo>
                  <a:cubicBezTo>
                    <a:pt x="3" y="200"/>
                    <a:pt x="338" y="223"/>
                    <a:pt x="385" y="1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8"/>
            <p:cNvSpPr/>
            <p:nvPr/>
          </p:nvSpPr>
          <p:spPr>
            <a:xfrm>
              <a:off x="1283479" y="1767371"/>
              <a:ext cx="13777" cy="2710"/>
            </a:xfrm>
            <a:custGeom>
              <a:rect b="b" l="l" r="r" t="t"/>
              <a:pathLst>
                <a:path extrusionOk="0" h="90" w="386">
                  <a:moveTo>
                    <a:pt x="385" y="1"/>
                  </a:moveTo>
                  <a:cubicBezTo>
                    <a:pt x="235" y="20"/>
                    <a:pt x="4" y="2"/>
                    <a:pt x="0" y="89"/>
                  </a:cubicBezTo>
                  <a:cubicBezTo>
                    <a:pt x="151" y="70"/>
                    <a:pt x="380" y="88"/>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8"/>
            <p:cNvSpPr/>
            <p:nvPr/>
          </p:nvSpPr>
          <p:spPr>
            <a:xfrm>
              <a:off x="762021" y="1759151"/>
              <a:ext cx="27198" cy="10930"/>
            </a:xfrm>
            <a:custGeom>
              <a:rect b="b" l="l" r="r" t="t"/>
              <a:pathLst>
                <a:path extrusionOk="0" h="363" w="762">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8"/>
            <p:cNvSpPr/>
            <p:nvPr/>
          </p:nvSpPr>
          <p:spPr>
            <a:xfrm>
              <a:off x="4511592" y="1761168"/>
              <a:ext cx="13920" cy="7467"/>
            </a:xfrm>
            <a:custGeom>
              <a:rect b="b" l="l" r="r" t="t"/>
              <a:pathLst>
                <a:path extrusionOk="0" h="248" w="390">
                  <a:moveTo>
                    <a:pt x="389" y="115"/>
                  </a:moveTo>
                  <a:cubicBezTo>
                    <a:pt x="384" y="21"/>
                    <a:pt x="50" y="0"/>
                    <a:pt x="0" y="115"/>
                  </a:cubicBezTo>
                  <a:cubicBezTo>
                    <a:pt x="220" y="105"/>
                    <a:pt x="303" y="247"/>
                    <a:pt x="38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8"/>
            <p:cNvSpPr/>
            <p:nvPr/>
          </p:nvSpPr>
          <p:spPr>
            <a:xfrm>
              <a:off x="874486" y="1756411"/>
              <a:ext cx="25592" cy="10990"/>
            </a:xfrm>
            <a:custGeom>
              <a:rect b="b" l="l" r="r" t="t"/>
              <a:pathLst>
                <a:path extrusionOk="0" h="365" w="717">
                  <a:moveTo>
                    <a:pt x="83" y="365"/>
                  </a:moveTo>
                  <a:lnTo>
                    <a:pt x="660" y="365"/>
                  </a:lnTo>
                  <a:cubicBezTo>
                    <a:pt x="716" y="157"/>
                    <a:pt x="614" y="21"/>
                    <a:pt x="275" y="0"/>
                  </a:cubicBezTo>
                  <a:cubicBezTo>
                    <a:pt x="215" y="123"/>
                    <a:pt x="1" y="173"/>
                    <a:pt x="83"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8"/>
            <p:cNvSpPr/>
            <p:nvPr/>
          </p:nvSpPr>
          <p:spPr>
            <a:xfrm>
              <a:off x="4619595" y="1751293"/>
              <a:ext cx="36621" cy="17976"/>
            </a:xfrm>
            <a:custGeom>
              <a:rect b="b" l="l" r="r" t="t"/>
              <a:pathLst>
                <a:path extrusionOk="0" h="597" w="1026">
                  <a:moveTo>
                    <a:pt x="1026" y="170"/>
                  </a:moveTo>
                  <a:cubicBezTo>
                    <a:pt x="411" y="225"/>
                    <a:pt x="429" y="1"/>
                    <a:pt x="61" y="170"/>
                  </a:cubicBezTo>
                  <a:cubicBezTo>
                    <a:pt x="0" y="596"/>
                    <a:pt x="953" y="413"/>
                    <a:pt x="1026" y="17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8"/>
            <p:cNvSpPr/>
            <p:nvPr/>
          </p:nvSpPr>
          <p:spPr>
            <a:xfrm>
              <a:off x="1214593" y="1758759"/>
              <a:ext cx="7031" cy="6203"/>
            </a:xfrm>
            <a:custGeom>
              <a:rect b="b" l="l" r="r" t="t"/>
              <a:pathLst>
                <a:path extrusionOk="0" h="206" w="197">
                  <a:moveTo>
                    <a:pt x="194" y="104"/>
                  </a:moveTo>
                  <a:cubicBezTo>
                    <a:pt x="197" y="54"/>
                    <a:pt x="39" y="1"/>
                    <a:pt x="1" y="104"/>
                  </a:cubicBezTo>
                  <a:cubicBezTo>
                    <a:pt x="1" y="154"/>
                    <a:pt x="159" y="206"/>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8"/>
            <p:cNvSpPr/>
            <p:nvPr/>
          </p:nvSpPr>
          <p:spPr>
            <a:xfrm>
              <a:off x="5826301" y="1753671"/>
              <a:ext cx="20737" cy="8220"/>
            </a:xfrm>
            <a:custGeom>
              <a:rect b="b" l="l" r="r" t="t"/>
              <a:pathLst>
                <a:path extrusionOk="0" h="273" w="581">
                  <a:moveTo>
                    <a:pt x="580" y="0"/>
                  </a:moveTo>
                  <a:lnTo>
                    <a:pt x="1" y="0"/>
                  </a:lnTo>
                  <a:lnTo>
                    <a:pt x="1" y="273"/>
                  </a:lnTo>
                  <a:lnTo>
                    <a:pt x="580"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8"/>
            <p:cNvSpPr/>
            <p:nvPr/>
          </p:nvSpPr>
          <p:spPr>
            <a:xfrm>
              <a:off x="4717177" y="1753671"/>
              <a:ext cx="14812" cy="9485"/>
            </a:xfrm>
            <a:custGeom>
              <a:rect b="b" l="l" r="r" t="t"/>
              <a:pathLst>
                <a:path extrusionOk="0" h="315" w="415">
                  <a:moveTo>
                    <a:pt x="414" y="273"/>
                  </a:moveTo>
                  <a:lnTo>
                    <a:pt x="414" y="90"/>
                  </a:lnTo>
                  <a:cubicBezTo>
                    <a:pt x="219" y="90"/>
                    <a:pt x="185" y="16"/>
                    <a:pt x="27" y="0"/>
                  </a:cubicBezTo>
                  <a:cubicBezTo>
                    <a:pt x="46" y="144"/>
                    <a:pt x="1" y="315"/>
                    <a:pt x="414"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8"/>
            <p:cNvSpPr/>
            <p:nvPr/>
          </p:nvSpPr>
          <p:spPr>
            <a:xfrm>
              <a:off x="860066" y="1755658"/>
              <a:ext cx="13991" cy="4276"/>
            </a:xfrm>
            <a:custGeom>
              <a:rect b="b" l="l" r="r" t="t"/>
              <a:pathLst>
                <a:path extrusionOk="0" h="142" w="392">
                  <a:moveTo>
                    <a:pt x="294" y="25"/>
                  </a:moveTo>
                  <a:cubicBezTo>
                    <a:pt x="240" y="1"/>
                    <a:pt x="0" y="70"/>
                    <a:pt x="98" y="117"/>
                  </a:cubicBezTo>
                  <a:cubicBezTo>
                    <a:pt x="154" y="142"/>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8"/>
            <p:cNvSpPr/>
            <p:nvPr/>
          </p:nvSpPr>
          <p:spPr>
            <a:xfrm>
              <a:off x="8834195" y="1750359"/>
              <a:ext cx="13884" cy="6745"/>
            </a:xfrm>
            <a:custGeom>
              <a:rect b="b" l="l" r="r" t="t"/>
              <a:pathLst>
                <a:path extrusionOk="0" h="224" w="389">
                  <a:moveTo>
                    <a:pt x="388" y="110"/>
                  </a:moveTo>
                  <a:cubicBezTo>
                    <a:pt x="346" y="0"/>
                    <a:pt x="173" y="54"/>
                    <a:pt x="0" y="110"/>
                  </a:cubicBezTo>
                  <a:cubicBezTo>
                    <a:pt x="6" y="201"/>
                    <a:pt x="337" y="224"/>
                    <a:pt x="388"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8"/>
            <p:cNvSpPr/>
            <p:nvPr/>
          </p:nvSpPr>
          <p:spPr>
            <a:xfrm>
              <a:off x="9050916" y="1747439"/>
              <a:ext cx="14063" cy="4276"/>
            </a:xfrm>
            <a:custGeom>
              <a:rect b="b" l="l" r="r" t="t"/>
              <a:pathLst>
                <a:path extrusionOk="0" h="142" w="394">
                  <a:moveTo>
                    <a:pt x="292" y="26"/>
                  </a:moveTo>
                  <a:cubicBezTo>
                    <a:pt x="240" y="1"/>
                    <a:pt x="1" y="70"/>
                    <a:pt x="100" y="117"/>
                  </a:cubicBezTo>
                  <a:cubicBezTo>
                    <a:pt x="152" y="142"/>
                    <a:pt x="394"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8"/>
            <p:cNvSpPr/>
            <p:nvPr/>
          </p:nvSpPr>
          <p:spPr>
            <a:xfrm>
              <a:off x="8968289" y="1747439"/>
              <a:ext cx="14063" cy="4276"/>
            </a:xfrm>
            <a:custGeom>
              <a:rect b="b" l="l" r="r" t="t"/>
              <a:pathLst>
                <a:path extrusionOk="0" h="142" w="394">
                  <a:moveTo>
                    <a:pt x="295" y="26"/>
                  </a:moveTo>
                  <a:cubicBezTo>
                    <a:pt x="242" y="1"/>
                    <a:pt x="0" y="70"/>
                    <a:pt x="103" y="117"/>
                  </a:cubicBezTo>
                  <a:cubicBezTo>
                    <a:pt x="155" y="142"/>
                    <a:pt x="393"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8"/>
            <p:cNvSpPr/>
            <p:nvPr/>
          </p:nvSpPr>
          <p:spPr>
            <a:xfrm>
              <a:off x="8625790" y="1736449"/>
              <a:ext cx="22665" cy="11773"/>
            </a:xfrm>
            <a:custGeom>
              <a:rect b="b" l="l" r="r" t="t"/>
              <a:pathLst>
                <a:path extrusionOk="0" h="391" w="635">
                  <a:moveTo>
                    <a:pt x="635" y="391"/>
                  </a:moveTo>
                  <a:lnTo>
                    <a:pt x="635" y="29"/>
                  </a:lnTo>
                  <a:cubicBezTo>
                    <a:pt x="125" y="0"/>
                    <a:pt x="1" y="154"/>
                    <a:pt x="54" y="3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8"/>
            <p:cNvSpPr/>
            <p:nvPr/>
          </p:nvSpPr>
          <p:spPr>
            <a:xfrm>
              <a:off x="1768602" y="1744699"/>
              <a:ext cx="14099" cy="4276"/>
            </a:xfrm>
            <a:custGeom>
              <a:rect b="b" l="l" r="r" t="t"/>
              <a:pathLst>
                <a:path extrusionOk="0" h="142" w="395">
                  <a:moveTo>
                    <a:pt x="293" y="25"/>
                  </a:moveTo>
                  <a:cubicBezTo>
                    <a:pt x="239" y="0"/>
                    <a:pt x="1" y="70"/>
                    <a:pt x="100" y="117"/>
                  </a:cubicBezTo>
                  <a:cubicBezTo>
                    <a:pt x="153" y="141"/>
                    <a:pt x="395"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8"/>
            <p:cNvSpPr/>
            <p:nvPr/>
          </p:nvSpPr>
          <p:spPr>
            <a:xfrm>
              <a:off x="1744689" y="1731812"/>
              <a:ext cx="22986" cy="13700"/>
            </a:xfrm>
            <a:custGeom>
              <a:rect b="b" l="l" r="r" t="t"/>
              <a:pathLst>
                <a:path extrusionOk="0" h="455" w="644">
                  <a:moveTo>
                    <a:pt x="1" y="92"/>
                  </a:moveTo>
                  <a:lnTo>
                    <a:pt x="1" y="455"/>
                  </a:lnTo>
                  <a:lnTo>
                    <a:pt x="578" y="455"/>
                  </a:lnTo>
                  <a:cubicBezTo>
                    <a:pt x="629" y="217"/>
                    <a:pt x="643" y="0"/>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8"/>
            <p:cNvSpPr/>
            <p:nvPr/>
          </p:nvSpPr>
          <p:spPr>
            <a:xfrm>
              <a:off x="8118324" y="1731812"/>
              <a:ext cx="26948" cy="13038"/>
            </a:xfrm>
            <a:custGeom>
              <a:rect b="b" l="l" r="r" t="t"/>
              <a:pathLst>
                <a:path extrusionOk="0" h="433" w="755">
                  <a:moveTo>
                    <a:pt x="194" y="0"/>
                  </a:moveTo>
                  <a:cubicBezTo>
                    <a:pt x="212" y="158"/>
                    <a:pt x="154" y="282"/>
                    <a:pt x="1" y="362"/>
                  </a:cubicBezTo>
                  <a:cubicBezTo>
                    <a:pt x="660" y="432"/>
                    <a:pt x="754" y="16"/>
                    <a:pt x="1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8"/>
            <p:cNvSpPr/>
            <p:nvPr/>
          </p:nvSpPr>
          <p:spPr>
            <a:xfrm>
              <a:off x="3905901" y="1736600"/>
              <a:ext cx="13777" cy="7407"/>
            </a:xfrm>
            <a:custGeom>
              <a:rect b="b" l="l" r="r" t="t"/>
              <a:pathLst>
                <a:path extrusionOk="0" h="246" w="386">
                  <a:moveTo>
                    <a:pt x="386" y="113"/>
                  </a:moveTo>
                  <a:cubicBezTo>
                    <a:pt x="383" y="21"/>
                    <a:pt x="49" y="1"/>
                    <a:pt x="1" y="113"/>
                  </a:cubicBezTo>
                  <a:cubicBezTo>
                    <a:pt x="216" y="104"/>
                    <a:pt x="304" y="246"/>
                    <a:pt x="386"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8"/>
            <p:cNvSpPr/>
            <p:nvPr/>
          </p:nvSpPr>
          <p:spPr>
            <a:xfrm>
              <a:off x="1541388" y="1739279"/>
              <a:ext cx="14099" cy="4276"/>
            </a:xfrm>
            <a:custGeom>
              <a:rect b="b" l="l" r="r" t="t"/>
              <a:pathLst>
                <a:path extrusionOk="0" h="142" w="395">
                  <a:moveTo>
                    <a:pt x="295" y="24"/>
                  </a:moveTo>
                  <a:cubicBezTo>
                    <a:pt x="242" y="0"/>
                    <a:pt x="0" y="68"/>
                    <a:pt x="102" y="115"/>
                  </a:cubicBezTo>
                  <a:cubicBezTo>
                    <a:pt x="157" y="141"/>
                    <a:pt x="395" y="72"/>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8"/>
            <p:cNvSpPr/>
            <p:nvPr/>
          </p:nvSpPr>
          <p:spPr>
            <a:xfrm>
              <a:off x="560719" y="1736931"/>
              <a:ext cx="6960" cy="6233"/>
            </a:xfrm>
            <a:custGeom>
              <a:rect b="b" l="l" r="r" t="t"/>
              <a:pathLst>
                <a:path extrusionOk="0" h="207" w="195">
                  <a:moveTo>
                    <a:pt x="195" y="102"/>
                  </a:moveTo>
                  <a:cubicBezTo>
                    <a:pt x="195" y="54"/>
                    <a:pt x="34" y="0"/>
                    <a:pt x="0" y="102"/>
                  </a:cubicBezTo>
                  <a:cubicBezTo>
                    <a:pt x="0" y="153"/>
                    <a:pt x="158" y="206"/>
                    <a:pt x="195"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8"/>
            <p:cNvSpPr/>
            <p:nvPr/>
          </p:nvSpPr>
          <p:spPr>
            <a:xfrm>
              <a:off x="271615" y="1733649"/>
              <a:ext cx="27662" cy="9966"/>
            </a:xfrm>
            <a:custGeom>
              <a:rect b="b" l="l" r="r" t="t"/>
              <a:pathLst>
                <a:path extrusionOk="0" h="331" w="775">
                  <a:moveTo>
                    <a:pt x="775" y="122"/>
                  </a:moveTo>
                  <a:cubicBezTo>
                    <a:pt x="515" y="2"/>
                    <a:pt x="54" y="1"/>
                    <a:pt x="1" y="211"/>
                  </a:cubicBezTo>
                  <a:cubicBezTo>
                    <a:pt x="257" y="328"/>
                    <a:pt x="719" y="331"/>
                    <a:pt x="775" y="1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8"/>
            <p:cNvSpPr/>
            <p:nvPr/>
          </p:nvSpPr>
          <p:spPr>
            <a:xfrm>
              <a:off x="4135935" y="1723442"/>
              <a:ext cx="37120" cy="16560"/>
            </a:xfrm>
            <a:custGeom>
              <a:rect b="b" l="l" r="r" t="t"/>
              <a:pathLst>
                <a:path extrusionOk="0" h="550" w="1040">
                  <a:moveTo>
                    <a:pt x="884" y="550"/>
                  </a:moveTo>
                  <a:cubicBezTo>
                    <a:pt x="1039" y="0"/>
                    <a:pt x="0" y="490"/>
                    <a:pt x="884" y="55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8"/>
            <p:cNvSpPr/>
            <p:nvPr/>
          </p:nvSpPr>
          <p:spPr>
            <a:xfrm>
              <a:off x="860887" y="1731993"/>
              <a:ext cx="34086" cy="8792"/>
            </a:xfrm>
            <a:custGeom>
              <a:rect b="b" l="l" r="r" t="t"/>
              <a:pathLst>
                <a:path extrusionOk="0" h="292" w="955">
                  <a:moveTo>
                    <a:pt x="75" y="177"/>
                  </a:moveTo>
                  <a:cubicBezTo>
                    <a:pt x="322" y="181"/>
                    <a:pt x="344" y="292"/>
                    <a:pt x="656" y="266"/>
                  </a:cubicBezTo>
                  <a:cubicBezTo>
                    <a:pt x="955" y="44"/>
                    <a:pt x="1" y="1"/>
                    <a:pt x="75"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8"/>
            <p:cNvSpPr/>
            <p:nvPr/>
          </p:nvSpPr>
          <p:spPr>
            <a:xfrm>
              <a:off x="6958482" y="1733800"/>
              <a:ext cx="13956" cy="4246"/>
            </a:xfrm>
            <a:custGeom>
              <a:rect b="b" l="l" r="r" t="t"/>
              <a:pathLst>
                <a:path extrusionOk="0" h="141" w="391">
                  <a:moveTo>
                    <a:pt x="293" y="26"/>
                  </a:moveTo>
                  <a:cubicBezTo>
                    <a:pt x="239" y="1"/>
                    <a:pt x="1" y="69"/>
                    <a:pt x="97" y="117"/>
                  </a:cubicBezTo>
                  <a:cubicBezTo>
                    <a:pt x="153" y="141"/>
                    <a:pt x="391" y="71"/>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8"/>
            <p:cNvSpPr/>
            <p:nvPr/>
          </p:nvSpPr>
          <p:spPr>
            <a:xfrm>
              <a:off x="5981739" y="1726333"/>
              <a:ext cx="25556" cy="11020"/>
            </a:xfrm>
            <a:custGeom>
              <a:rect b="b" l="l" r="r" t="t"/>
              <a:pathLst>
                <a:path extrusionOk="0" h="366" w="716">
                  <a:moveTo>
                    <a:pt x="662" y="365"/>
                  </a:moveTo>
                  <a:cubicBezTo>
                    <a:pt x="715" y="158"/>
                    <a:pt x="612" y="22"/>
                    <a:pt x="277" y="1"/>
                  </a:cubicBezTo>
                  <a:cubicBezTo>
                    <a:pt x="214" y="124"/>
                    <a:pt x="0" y="173"/>
                    <a:pt x="84"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8"/>
            <p:cNvSpPr/>
            <p:nvPr/>
          </p:nvSpPr>
          <p:spPr>
            <a:xfrm>
              <a:off x="2912347" y="1722599"/>
              <a:ext cx="39726" cy="15808"/>
            </a:xfrm>
            <a:custGeom>
              <a:rect b="b" l="l" r="r" t="t"/>
              <a:pathLst>
                <a:path extrusionOk="0" h="525" w="1113">
                  <a:moveTo>
                    <a:pt x="648" y="306"/>
                  </a:moveTo>
                  <a:cubicBezTo>
                    <a:pt x="1112" y="1"/>
                    <a:pt x="0" y="524"/>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8"/>
            <p:cNvSpPr/>
            <p:nvPr/>
          </p:nvSpPr>
          <p:spPr>
            <a:xfrm>
              <a:off x="2177345" y="1723593"/>
              <a:ext cx="14705" cy="9515"/>
            </a:xfrm>
            <a:custGeom>
              <a:rect b="b" l="l" r="r" t="t"/>
              <a:pathLst>
                <a:path extrusionOk="0" h="316" w="412">
                  <a:moveTo>
                    <a:pt x="411" y="273"/>
                  </a:moveTo>
                  <a:lnTo>
                    <a:pt x="411" y="92"/>
                  </a:lnTo>
                  <a:cubicBezTo>
                    <a:pt x="218" y="92"/>
                    <a:pt x="182" y="18"/>
                    <a:pt x="26" y="1"/>
                  </a:cubicBezTo>
                  <a:cubicBezTo>
                    <a:pt x="46" y="144"/>
                    <a:pt x="0" y="315"/>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8"/>
            <p:cNvSpPr/>
            <p:nvPr/>
          </p:nvSpPr>
          <p:spPr>
            <a:xfrm>
              <a:off x="1909763" y="1729103"/>
              <a:ext cx="13920" cy="2740"/>
            </a:xfrm>
            <a:custGeom>
              <a:rect b="b" l="l" r="r" t="t"/>
              <a:pathLst>
                <a:path extrusionOk="0" h="91" w="390">
                  <a:moveTo>
                    <a:pt x="390" y="0"/>
                  </a:moveTo>
                  <a:cubicBezTo>
                    <a:pt x="240" y="20"/>
                    <a:pt x="6" y="2"/>
                    <a:pt x="1" y="90"/>
                  </a:cubicBezTo>
                  <a:cubicBezTo>
                    <a:pt x="153" y="71"/>
                    <a:pt x="384" y="88"/>
                    <a:pt x="3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8"/>
            <p:cNvSpPr/>
            <p:nvPr/>
          </p:nvSpPr>
          <p:spPr>
            <a:xfrm>
              <a:off x="3998736" y="1725550"/>
              <a:ext cx="13991" cy="4336"/>
            </a:xfrm>
            <a:custGeom>
              <a:rect b="b" l="l" r="r" t="t"/>
              <a:pathLst>
                <a:path extrusionOk="0" h="144" w="392">
                  <a:moveTo>
                    <a:pt x="291" y="27"/>
                  </a:moveTo>
                  <a:cubicBezTo>
                    <a:pt x="242" y="1"/>
                    <a:pt x="0" y="69"/>
                    <a:pt x="99" y="118"/>
                  </a:cubicBezTo>
                  <a:cubicBezTo>
                    <a:pt x="153" y="143"/>
                    <a:pt x="392" y="73"/>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8"/>
            <p:cNvSpPr/>
            <p:nvPr/>
          </p:nvSpPr>
          <p:spPr>
            <a:xfrm>
              <a:off x="804994" y="1725550"/>
              <a:ext cx="13991" cy="4336"/>
            </a:xfrm>
            <a:custGeom>
              <a:rect b="b" l="l" r="r" t="t"/>
              <a:pathLst>
                <a:path extrusionOk="0" h="144" w="392">
                  <a:moveTo>
                    <a:pt x="291" y="27"/>
                  </a:moveTo>
                  <a:cubicBezTo>
                    <a:pt x="238" y="1"/>
                    <a:pt x="0" y="69"/>
                    <a:pt x="99" y="118"/>
                  </a:cubicBezTo>
                  <a:cubicBezTo>
                    <a:pt x="153" y="143"/>
                    <a:pt x="392" y="73"/>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8"/>
            <p:cNvSpPr/>
            <p:nvPr/>
          </p:nvSpPr>
          <p:spPr>
            <a:xfrm>
              <a:off x="6982645" y="1720853"/>
              <a:ext cx="13849" cy="5510"/>
            </a:xfrm>
            <a:custGeom>
              <a:rect b="b" l="l" r="r" t="t"/>
              <a:pathLst>
                <a:path extrusionOk="0" h="183" w="388">
                  <a:moveTo>
                    <a:pt x="387" y="0"/>
                  </a:moveTo>
                  <a:lnTo>
                    <a:pt x="1" y="0"/>
                  </a:lnTo>
                  <a:lnTo>
                    <a:pt x="1"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8"/>
            <p:cNvSpPr/>
            <p:nvPr/>
          </p:nvSpPr>
          <p:spPr>
            <a:xfrm>
              <a:off x="3155694" y="1718143"/>
              <a:ext cx="13813" cy="5480"/>
            </a:xfrm>
            <a:custGeom>
              <a:rect b="b" l="l" r="r" t="t"/>
              <a:pathLst>
                <a:path extrusionOk="0" h="182" w="387">
                  <a:moveTo>
                    <a:pt x="386" y="0"/>
                  </a:moveTo>
                  <a:lnTo>
                    <a:pt x="0" y="0"/>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8"/>
            <p:cNvSpPr/>
            <p:nvPr/>
          </p:nvSpPr>
          <p:spPr>
            <a:xfrm>
              <a:off x="2086081" y="1715524"/>
              <a:ext cx="34086" cy="8852"/>
            </a:xfrm>
            <a:custGeom>
              <a:rect b="b" l="l" r="r" t="t"/>
              <a:pathLst>
                <a:path extrusionOk="0" h="294" w="955">
                  <a:moveTo>
                    <a:pt x="76" y="177"/>
                  </a:moveTo>
                  <a:cubicBezTo>
                    <a:pt x="321" y="182"/>
                    <a:pt x="341" y="293"/>
                    <a:pt x="654" y="269"/>
                  </a:cubicBezTo>
                  <a:cubicBezTo>
                    <a:pt x="954" y="45"/>
                    <a:pt x="0" y="1"/>
                    <a:pt x="7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8"/>
            <p:cNvSpPr/>
            <p:nvPr/>
          </p:nvSpPr>
          <p:spPr>
            <a:xfrm>
              <a:off x="3138455" y="1717330"/>
              <a:ext cx="13920" cy="4336"/>
            </a:xfrm>
            <a:custGeom>
              <a:rect b="b" l="l" r="r" t="t"/>
              <a:pathLst>
                <a:path extrusionOk="0" h="144" w="390">
                  <a:moveTo>
                    <a:pt x="290" y="27"/>
                  </a:moveTo>
                  <a:cubicBezTo>
                    <a:pt x="236" y="1"/>
                    <a:pt x="0" y="71"/>
                    <a:pt x="98" y="117"/>
                  </a:cubicBezTo>
                  <a:cubicBezTo>
                    <a:pt x="151" y="143"/>
                    <a:pt x="389" y="73"/>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8"/>
            <p:cNvSpPr/>
            <p:nvPr/>
          </p:nvSpPr>
          <p:spPr>
            <a:xfrm>
              <a:off x="2226528" y="1718143"/>
              <a:ext cx="13742" cy="2740"/>
            </a:xfrm>
            <a:custGeom>
              <a:rect b="b" l="l" r="r" t="t"/>
              <a:pathLst>
                <a:path extrusionOk="0" h="91" w="385">
                  <a:moveTo>
                    <a:pt x="384" y="0"/>
                  </a:moveTo>
                  <a:cubicBezTo>
                    <a:pt x="236" y="20"/>
                    <a:pt x="2" y="1"/>
                    <a:pt x="1" y="90"/>
                  </a:cubicBezTo>
                  <a:cubicBezTo>
                    <a:pt x="148" y="71"/>
                    <a:pt x="377" y="89"/>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8"/>
            <p:cNvSpPr/>
            <p:nvPr/>
          </p:nvSpPr>
          <p:spPr>
            <a:xfrm>
              <a:off x="2081869" y="2385228"/>
              <a:ext cx="50648" cy="16440"/>
            </a:xfrm>
            <a:custGeom>
              <a:rect b="b" l="l" r="r" t="t"/>
              <a:pathLst>
                <a:path extrusionOk="0" h="546" w="1419">
                  <a:moveTo>
                    <a:pt x="194" y="545"/>
                  </a:moveTo>
                  <a:cubicBezTo>
                    <a:pt x="1418" y="479"/>
                    <a:pt x="207" y="1"/>
                    <a:pt x="1" y="271"/>
                  </a:cubicBezTo>
                  <a:cubicBezTo>
                    <a:pt x="228" y="288"/>
                    <a:pt x="209" y="417"/>
                    <a:pt x="19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8"/>
            <p:cNvSpPr/>
            <p:nvPr/>
          </p:nvSpPr>
          <p:spPr>
            <a:xfrm>
              <a:off x="8772305" y="2095403"/>
              <a:ext cx="34443" cy="10990"/>
            </a:xfrm>
            <a:custGeom>
              <a:rect b="b" l="l" r="r" t="t"/>
              <a:pathLst>
                <a:path extrusionOk="0" h="365" w="965">
                  <a:moveTo>
                    <a:pt x="964" y="364"/>
                  </a:moveTo>
                  <a:cubicBezTo>
                    <a:pt x="898" y="123"/>
                    <a:pt x="459" y="57"/>
                    <a:pt x="1" y="0"/>
                  </a:cubicBezTo>
                  <a:cubicBezTo>
                    <a:pt x="79" y="236"/>
                    <a:pt x="601" y="262"/>
                    <a:pt x="964"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8"/>
            <p:cNvSpPr/>
            <p:nvPr/>
          </p:nvSpPr>
          <p:spPr>
            <a:xfrm>
              <a:off x="9095424" y="1868505"/>
              <a:ext cx="36728" cy="16290"/>
            </a:xfrm>
            <a:custGeom>
              <a:rect b="b" l="l" r="r" t="t"/>
              <a:pathLst>
                <a:path extrusionOk="0" h="541" w="1029">
                  <a:moveTo>
                    <a:pt x="204" y="455"/>
                  </a:moveTo>
                  <a:cubicBezTo>
                    <a:pt x="793" y="541"/>
                    <a:pt x="1029" y="9"/>
                    <a:pt x="780" y="0"/>
                  </a:cubicBezTo>
                  <a:cubicBezTo>
                    <a:pt x="610" y="161"/>
                    <a:pt x="0" y="116"/>
                    <a:pt x="204"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8"/>
            <p:cNvSpPr/>
            <p:nvPr/>
          </p:nvSpPr>
          <p:spPr>
            <a:xfrm>
              <a:off x="835332" y="1796094"/>
              <a:ext cx="35193" cy="10147"/>
            </a:xfrm>
            <a:custGeom>
              <a:rect b="b" l="l" r="r" t="t"/>
              <a:pathLst>
                <a:path extrusionOk="0" h="337" w="986">
                  <a:moveTo>
                    <a:pt x="406" y="317"/>
                  </a:moveTo>
                  <a:cubicBezTo>
                    <a:pt x="484" y="163"/>
                    <a:pt x="655" y="336"/>
                    <a:pt x="986" y="317"/>
                  </a:cubicBezTo>
                  <a:lnTo>
                    <a:pt x="986" y="43"/>
                  </a:lnTo>
                  <a:cubicBezTo>
                    <a:pt x="612" y="1"/>
                    <a:pt x="0" y="289"/>
                    <a:pt x="406" y="3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8"/>
            <p:cNvSpPr/>
            <p:nvPr/>
          </p:nvSpPr>
          <p:spPr>
            <a:xfrm>
              <a:off x="808813" y="1732505"/>
              <a:ext cx="37549" cy="11111"/>
            </a:xfrm>
            <a:custGeom>
              <a:rect b="b" l="l" r="r" t="t"/>
              <a:pathLst>
                <a:path extrusionOk="0" h="369" w="1052">
                  <a:moveTo>
                    <a:pt x="960" y="249"/>
                  </a:moveTo>
                  <a:cubicBezTo>
                    <a:pt x="573" y="249"/>
                    <a:pt x="713" y="1"/>
                    <a:pt x="187" y="69"/>
                  </a:cubicBezTo>
                  <a:cubicBezTo>
                    <a:pt x="0" y="291"/>
                    <a:pt x="1051" y="369"/>
                    <a:pt x="960" y="2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
            <p:cNvSpPr/>
            <p:nvPr/>
          </p:nvSpPr>
          <p:spPr>
            <a:xfrm>
              <a:off x="8669406" y="3421051"/>
              <a:ext cx="13777" cy="6745"/>
            </a:xfrm>
            <a:custGeom>
              <a:rect b="b" l="l" r="r" t="t"/>
              <a:pathLst>
                <a:path extrusionOk="0" h="224" w="386">
                  <a:moveTo>
                    <a:pt x="385" y="110"/>
                  </a:moveTo>
                  <a:cubicBezTo>
                    <a:pt x="345" y="0"/>
                    <a:pt x="171" y="54"/>
                    <a:pt x="0" y="110"/>
                  </a:cubicBezTo>
                  <a:cubicBezTo>
                    <a:pt x="3" y="199"/>
                    <a:pt x="338" y="223"/>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8"/>
            <p:cNvSpPr/>
            <p:nvPr/>
          </p:nvSpPr>
          <p:spPr>
            <a:xfrm>
              <a:off x="8066999" y="3423580"/>
              <a:ext cx="14063" cy="4215"/>
            </a:xfrm>
            <a:custGeom>
              <a:rect b="b" l="l" r="r" t="t"/>
              <a:pathLst>
                <a:path extrusionOk="0" h="140" w="394">
                  <a:moveTo>
                    <a:pt x="100" y="115"/>
                  </a:moveTo>
                  <a:cubicBezTo>
                    <a:pt x="156" y="139"/>
                    <a:pt x="393" y="71"/>
                    <a:pt x="294" y="23"/>
                  </a:cubicBezTo>
                  <a:cubicBezTo>
                    <a:pt x="242" y="1"/>
                    <a:pt x="0"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8"/>
            <p:cNvSpPr/>
            <p:nvPr/>
          </p:nvSpPr>
          <p:spPr>
            <a:xfrm>
              <a:off x="3244567" y="3421593"/>
              <a:ext cx="21665" cy="6383"/>
            </a:xfrm>
            <a:custGeom>
              <a:rect b="b" l="l" r="r" t="t"/>
              <a:pathLst>
                <a:path extrusionOk="0" h="212" w="607">
                  <a:moveTo>
                    <a:pt x="606" y="0"/>
                  </a:moveTo>
                  <a:lnTo>
                    <a:pt x="29" y="0"/>
                  </a:lnTo>
                  <a:cubicBezTo>
                    <a:pt x="1" y="161"/>
                    <a:pt x="221" y="212"/>
                    <a:pt x="606"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8"/>
            <p:cNvSpPr/>
            <p:nvPr/>
          </p:nvSpPr>
          <p:spPr>
            <a:xfrm>
              <a:off x="113821" y="3421443"/>
              <a:ext cx="23843" cy="5992"/>
            </a:xfrm>
            <a:custGeom>
              <a:rect b="b" l="l" r="r" t="t"/>
              <a:pathLst>
                <a:path extrusionOk="0" h="199" w="668">
                  <a:moveTo>
                    <a:pt x="579" y="5"/>
                  </a:moveTo>
                  <a:cubicBezTo>
                    <a:pt x="246" y="0"/>
                    <a:pt x="83" y="73"/>
                    <a:pt x="1" y="186"/>
                  </a:cubicBezTo>
                  <a:cubicBezTo>
                    <a:pt x="302" y="178"/>
                    <a:pt x="668" y="199"/>
                    <a:pt x="579" y="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8"/>
            <p:cNvSpPr/>
            <p:nvPr/>
          </p:nvSpPr>
          <p:spPr>
            <a:xfrm>
              <a:off x="2670678" y="3420810"/>
              <a:ext cx="14099" cy="4276"/>
            </a:xfrm>
            <a:custGeom>
              <a:rect b="b" l="l" r="r" t="t"/>
              <a:pathLst>
                <a:path extrusionOk="0" h="142" w="395">
                  <a:moveTo>
                    <a:pt x="292" y="26"/>
                  </a:moveTo>
                  <a:cubicBezTo>
                    <a:pt x="242" y="0"/>
                    <a:pt x="0" y="68"/>
                    <a:pt x="102" y="118"/>
                  </a:cubicBezTo>
                  <a:cubicBezTo>
                    <a:pt x="155" y="141"/>
                    <a:pt x="395"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8"/>
            <p:cNvSpPr/>
            <p:nvPr/>
          </p:nvSpPr>
          <p:spPr>
            <a:xfrm>
              <a:off x="6889989" y="3418101"/>
              <a:ext cx="14170" cy="4215"/>
            </a:xfrm>
            <a:custGeom>
              <a:rect b="b" l="l" r="r" t="t"/>
              <a:pathLst>
                <a:path extrusionOk="0" h="140" w="397">
                  <a:moveTo>
                    <a:pt x="101" y="116"/>
                  </a:moveTo>
                  <a:cubicBezTo>
                    <a:pt x="155" y="140"/>
                    <a:pt x="396" y="72"/>
                    <a:pt x="293" y="25"/>
                  </a:cubicBezTo>
                  <a:cubicBezTo>
                    <a:pt x="240" y="0"/>
                    <a:pt x="1" y="68"/>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8"/>
            <p:cNvSpPr/>
            <p:nvPr/>
          </p:nvSpPr>
          <p:spPr>
            <a:xfrm>
              <a:off x="5196732" y="3418101"/>
              <a:ext cx="14099" cy="4215"/>
            </a:xfrm>
            <a:custGeom>
              <a:rect b="b" l="l" r="r" t="t"/>
              <a:pathLst>
                <a:path extrusionOk="0" h="140" w="395">
                  <a:moveTo>
                    <a:pt x="294" y="25"/>
                  </a:moveTo>
                  <a:cubicBezTo>
                    <a:pt x="241" y="0"/>
                    <a:pt x="1" y="68"/>
                    <a:pt x="102" y="116"/>
                  </a:cubicBezTo>
                  <a:cubicBezTo>
                    <a:pt x="155" y="140"/>
                    <a:pt x="395"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8"/>
            <p:cNvSpPr/>
            <p:nvPr/>
          </p:nvSpPr>
          <p:spPr>
            <a:xfrm>
              <a:off x="1827636" y="3405154"/>
              <a:ext cx="39761" cy="13730"/>
            </a:xfrm>
            <a:custGeom>
              <a:rect b="b" l="l" r="r" t="t"/>
              <a:pathLst>
                <a:path extrusionOk="0" h="456" w="1114">
                  <a:moveTo>
                    <a:pt x="577" y="1"/>
                  </a:moveTo>
                  <a:cubicBezTo>
                    <a:pt x="405" y="161"/>
                    <a:pt x="113" y="266"/>
                    <a:pt x="0" y="455"/>
                  </a:cubicBezTo>
                  <a:cubicBezTo>
                    <a:pt x="388" y="449"/>
                    <a:pt x="1114" y="142"/>
                    <a:pt x="5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8"/>
            <p:cNvSpPr/>
            <p:nvPr/>
          </p:nvSpPr>
          <p:spPr>
            <a:xfrm>
              <a:off x="1665738" y="3415331"/>
              <a:ext cx="14134" cy="4246"/>
            </a:xfrm>
            <a:custGeom>
              <a:rect b="b" l="l" r="r" t="t"/>
              <a:pathLst>
                <a:path extrusionOk="0" h="141" w="396">
                  <a:moveTo>
                    <a:pt x="101" y="117"/>
                  </a:moveTo>
                  <a:cubicBezTo>
                    <a:pt x="154" y="141"/>
                    <a:pt x="396" y="73"/>
                    <a:pt x="291" y="24"/>
                  </a:cubicBezTo>
                  <a:cubicBezTo>
                    <a:pt x="239" y="1"/>
                    <a:pt x="0" y="69"/>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8"/>
            <p:cNvSpPr/>
            <p:nvPr/>
          </p:nvSpPr>
          <p:spPr>
            <a:xfrm>
              <a:off x="1087602" y="3412621"/>
              <a:ext cx="14063" cy="4276"/>
            </a:xfrm>
            <a:custGeom>
              <a:rect b="b" l="l" r="r" t="t"/>
              <a:pathLst>
                <a:path extrusionOk="0" h="142" w="394">
                  <a:moveTo>
                    <a:pt x="100" y="117"/>
                  </a:moveTo>
                  <a:cubicBezTo>
                    <a:pt x="151" y="142"/>
                    <a:pt x="393" y="74"/>
                    <a:pt x="290" y="27"/>
                  </a:cubicBezTo>
                  <a:cubicBezTo>
                    <a:pt x="241" y="1"/>
                    <a:pt x="0"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8"/>
            <p:cNvSpPr/>
            <p:nvPr/>
          </p:nvSpPr>
          <p:spPr>
            <a:xfrm>
              <a:off x="2732675" y="3409881"/>
              <a:ext cx="13991" cy="4246"/>
            </a:xfrm>
            <a:custGeom>
              <a:rect b="b" l="l" r="r" t="t"/>
              <a:pathLst>
                <a:path extrusionOk="0" h="141" w="392">
                  <a:moveTo>
                    <a:pt x="100" y="117"/>
                  </a:moveTo>
                  <a:cubicBezTo>
                    <a:pt x="152" y="140"/>
                    <a:pt x="391" y="72"/>
                    <a:pt x="295" y="25"/>
                  </a:cubicBezTo>
                  <a:cubicBezTo>
                    <a:pt x="237" y="0"/>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8"/>
            <p:cNvSpPr/>
            <p:nvPr/>
          </p:nvSpPr>
          <p:spPr>
            <a:xfrm>
              <a:off x="2867019" y="3405154"/>
              <a:ext cx="13813" cy="5510"/>
            </a:xfrm>
            <a:custGeom>
              <a:rect b="b" l="l" r="r" t="t"/>
              <a:pathLst>
                <a:path extrusionOk="0" h="183" w="387">
                  <a:moveTo>
                    <a:pt x="387" y="1"/>
                  </a:moveTo>
                  <a:lnTo>
                    <a:pt x="0" y="1"/>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8"/>
            <p:cNvSpPr/>
            <p:nvPr/>
          </p:nvSpPr>
          <p:spPr>
            <a:xfrm>
              <a:off x="6556306" y="3402053"/>
              <a:ext cx="6889" cy="6233"/>
            </a:xfrm>
            <a:custGeom>
              <a:rect b="b" l="l" r="r" t="t"/>
              <a:pathLst>
                <a:path extrusionOk="0" h="207" w="193">
                  <a:moveTo>
                    <a:pt x="193" y="104"/>
                  </a:moveTo>
                  <a:cubicBezTo>
                    <a:pt x="193" y="53"/>
                    <a:pt x="36" y="1"/>
                    <a:pt x="1" y="104"/>
                  </a:cubicBezTo>
                  <a:cubicBezTo>
                    <a:pt x="1" y="155"/>
                    <a:pt x="157" y="207"/>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8"/>
            <p:cNvSpPr/>
            <p:nvPr/>
          </p:nvSpPr>
          <p:spPr>
            <a:xfrm>
              <a:off x="4222952" y="3402053"/>
              <a:ext cx="6924" cy="6233"/>
            </a:xfrm>
            <a:custGeom>
              <a:rect b="b" l="l" r="r" t="t"/>
              <a:pathLst>
                <a:path extrusionOk="0" h="207" w="194">
                  <a:moveTo>
                    <a:pt x="194" y="104"/>
                  </a:moveTo>
                  <a:cubicBezTo>
                    <a:pt x="194" y="53"/>
                    <a:pt x="37" y="1"/>
                    <a:pt x="1" y="104"/>
                  </a:cubicBezTo>
                  <a:cubicBezTo>
                    <a:pt x="1" y="155"/>
                    <a:pt x="155"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8"/>
            <p:cNvSpPr/>
            <p:nvPr/>
          </p:nvSpPr>
          <p:spPr>
            <a:xfrm>
              <a:off x="536948" y="3404371"/>
              <a:ext cx="14063" cy="4306"/>
            </a:xfrm>
            <a:custGeom>
              <a:rect b="b" l="l" r="r" t="t"/>
              <a:pathLst>
                <a:path extrusionOk="0" h="143" w="394">
                  <a:moveTo>
                    <a:pt x="293" y="27"/>
                  </a:moveTo>
                  <a:cubicBezTo>
                    <a:pt x="237" y="1"/>
                    <a:pt x="1" y="70"/>
                    <a:pt x="100" y="117"/>
                  </a:cubicBezTo>
                  <a:cubicBezTo>
                    <a:pt x="152" y="143"/>
                    <a:pt x="394"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8"/>
            <p:cNvSpPr/>
            <p:nvPr/>
          </p:nvSpPr>
          <p:spPr>
            <a:xfrm>
              <a:off x="5475664" y="3396934"/>
              <a:ext cx="20737" cy="8250"/>
            </a:xfrm>
            <a:custGeom>
              <a:rect b="b" l="l" r="r" t="t"/>
              <a:pathLst>
                <a:path extrusionOk="0" h="274" w="581">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8"/>
            <p:cNvSpPr/>
            <p:nvPr/>
          </p:nvSpPr>
          <p:spPr>
            <a:xfrm>
              <a:off x="4844918" y="3396513"/>
              <a:ext cx="33551" cy="15868"/>
            </a:xfrm>
            <a:custGeom>
              <a:rect b="b" l="l" r="r" t="t"/>
              <a:pathLst>
                <a:path extrusionOk="0" h="527" w="940">
                  <a:moveTo>
                    <a:pt x="895" y="196"/>
                  </a:moveTo>
                  <a:cubicBezTo>
                    <a:pt x="939" y="142"/>
                    <a:pt x="604" y="1"/>
                    <a:pt x="510" y="15"/>
                  </a:cubicBezTo>
                  <a:cubicBezTo>
                    <a:pt x="1" y="89"/>
                    <a:pt x="633" y="527"/>
                    <a:pt x="895" y="1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8"/>
            <p:cNvSpPr/>
            <p:nvPr/>
          </p:nvSpPr>
          <p:spPr>
            <a:xfrm>
              <a:off x="416667" y="3388173"/>
              <a:ext cx="40333" cy="14694"/>
            </a:xfrm>
            <a:custGeom>
              <a:rect b="b" l="l" r="r" t="t"/>
              <a:pathLst>
                <a:path extrusionOk="0" h="488" w="1130">
                  <a:moveTo>
                    <a:pt x="770" y="383"/>
                  </a:moveTo>
                  <a:cubicBezTo>
                    <a:pt x="1129" y="80"/>
                    <a:pt x="79" y="1"/>
                    <a:pt x="0" y="201"/>
                  </a:cubicBezTo>
                  <a:cubicBezTo>
                    <a:pt x="302" y="240"/>
                    <a:pt x="165" y="488"/>
                    <a:pt x="770" y="3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8"/>
            <p:cNvSpPr/>
            <p:nvPr/>
          </p:nvSpPr>
          <p:spPr>
            <a:xfrm>
              <a:off x="822733" y="3377815"/>
              <a:ext cx="50398" cy="17464"/>
            </a:xfrm>
            <a:custGeom>
              <a:rect b="b" l="l" r="r" t="t"/>
              <a:pathLst>
                <a:path extrusionOk="0" h="580" w="1412">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8"/>
            <p:cNvSpPr/>
            <p:nvPr/>
          </p:nvSpPr>
          <p:spPr>
            <a:xfrm>
              <a:off x="1189645" y="3375106"/>
              <a:ext cx="71992" cy="13941"/>
            </a:xfrm>
            <a:custGeom>
              <a:rect b="b" l="l" r="r" t="t"/>
              <a:pathLst>
                <a:path extrusionOk="0" h="463" w="2017">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8"/>
            <p:cNvSpPr/>
            <p:nvPr/>
          </p:nvSpPr>
          <p:spPr>
            <a:xfrm>
              <a:off x="6690364" y="3382512"/>
              <a:ext cx="14099" cy="4246"/>
            </a:xfrm>
            <a:custGeom>
              <a:rect b="b" l="l" r="r" t="t"/>
              <a:pathLst>
                <a:path extrusionOk="0" h="141" w="395">
                  <a:moveTo>
                    <a:pt x="101" y="117"/>
                  </a:moveTo>
                  <a:cubicBezTo>
                    <a:pt x="156" y="141"/>
                    <a:pt x="395" y="73"/>
                    <a:pt x="293" y="26"/>
                  </a:cubicBezTo>
                  <a:cubicBezTo>
                    <a:pt x="244" y="1"/>
                    <a:pt x="0"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8"/>
            <p:cNvSpPr/>
            <p:nvPr/>
          </p:nvSpPr>
          <p:spPr>
            <a:xfrm>
              <a:off x="6611343" y="3377815"/>
              <a:ext cx="13813" cy="5510"/>
            </a:xfrm>
            <a:custGeom>
              <a:rect b="b" l="l" r="r" t="t"/>
              <a:pathLst>
                <a:path extrusionOk="0" h="183" w="387">
                  <a:moveTo>
                    <a:pt x="0" y="183"/>
                  </a:moveTo>
                  <a:lnTo>
                    <a:pt x="387" y="183"/>
                  </a:lnTo>
                  <a:lnTo>
                    <a:pt x="387"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8"/>
            <p:cNvSpPr/>
            <p:nvPr/>
          </p:nvSpPr>
          <p:spPr>
            <a:xfrm>
              <a:off x="5234673" y="3377243"/>
              <a:ext cx="13777" cy="6775"/>
            </a:xfrm>
            <a:custGeom>
              <a:rect b="b" l="l" r="r" t="t"/>
              <a:pathLst>
                <a:path extrusionOk="0" h="225" w="386">
                  <a:moveTo>
                    <a:pt x="385" y="111"/>
                  </a:moveTo>
                  <a:cubicBezTo>
                    <a:pt x="346" y="1"/>
                    <a:pt x="174" y="55"/>
                    <a:pt x="0" y="111"/>
                  </a:cubicBezTo>
                  <a:cubicBezTo>
                    <a:pt x="5" y="202"/>
                    <a:pt x="341" y="224"/>
                    <a:pt x="385"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8"/>
            <p:cNvSpPr/>
            <p:nvPr/>
          </p:nvSpPr>
          <p:spPr>
            <a:xfrm>
              <a:off x="8006537" y="3366886"/>
              <a:ext cx="44687" cy="16440"/>
            </a:xfrm>
            <a:custGeom>
              <a:rect b="b" l="l" r="r" t="t"/>
              <a:pathLst>
                <a:path extrusionOk="0" h="546" w="1252">
                  <a:moveTo>
                    <a:pt x="638" y="0"/>
                  </a:moveTo>
                  <a:cubicBezTo>
                    <a:pt x="616" y="173"/>
                    <a:pt x="0" y="64"/>
                    <a:pt x="59" y="273"/>
                  </a:cubicBezTo>
                  <a:cubicBezTo>
                    <a:pt x="397" y="546"/>
                    <a:pt x="1252" y="143"/>
                    <a:pt x="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8"/>
            <p:cNvSpPr/>
            <p:nvPr/>
          </p:nvSpPr>
          <p:spPr>
            <a:xfrm>
              <a:off x="6683547" y="3374323"/>
              <a:ext cx="14027" cy="4306"/>
            </a:xfrm>
            <a:custGeom>
              <a:rect b="b" l="l" r="r" t="t"/>
              <a:pathLst>
                <a:path extrusionOk="0" h="143" w="393">
                  <a:moveTo>
                    <a:pt x="292" y="26"/>
                  </a:moveTo>
                  <a:cubicBezTo>
                    <a:pt x="242" y="0"/>
                    <a:pt x="1" y="69"/>
                    <a:pt x="103" y="116"/>
                  </a:cubicBezTo>
                  <a:cubicBezTo>
                    <a:pt x="152" y="142"/>
                    <a:pt x="392"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8"/>
            <p:cNvSpPr/>
            <p:nvPr/>
          </p:nvSpPr>
          <p:spPr>
            <a:xfrm>
              <a:off x="9075543" y="3369626"/>
              <a:ext cx="13777" cy="5510"/>
            </a:xfrm>
            <a:custGeom>
              <a:rect b="b" l="l" r="r" t="t"/>
              <a:pathLst>
                <a:path extrusionOk="0" h="183" w="386">
                  <a:moveTo>
                    <a:pt x="385" y="1"/>
                  </a:moveTo>
                  <a:lnTo>
                    <a:pt x="0" y="1"/>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8"/>
            <p:cNvSpPr/>
            <p:nvPr/>
          </p:nvSpPr>
          <p:spPr>
            <a:xfrm>
              <a:off x="5841969" y="3359780"/>
              <a:ext cx="22165" cy="16169"/>
            </a:xfrm>
            <a:custGeom>
              <a:rect b="b" l="l" r="r" t="t"/>
              <a:pathLst>
                <a:path extrusionOk="0" h="537" w="621">
                  <a:moveTo>
                    <a:pt x="343" y="509"/>
                  </a:moveTo>
                  <a:cubicBezTo>
                    <a:pt x="403" y="385"/>
                    <a:pt x="620" y="334"/>
                    <a:pt x="538" y="144"/>
                  </a:cubicBezTo>
                  <a:cubicBezTo>
                    <a:pt x="0" y="0"/>
                    <a:pt x="4" y="537"/>
                    <a:pt x="343" y="5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8"/>
            <p:cNvSpPr/>
            <p:nvPr/>
          </p:nvSpPr>
          <p:spPr>
            <a:xfrm>
              <a:off x="5410169" y="3368843"/>
              <a:ext cx="14099" cy="4306"/>
            </a:xfrm>
            <a:custGeom>
              <a:rect b="b" l="l" r="r" t="t"/>
              <a:pathLst>
                <a:path extrusionOk="0" h="143" w="395">
                  <a:moveTo>
                    <a:pt x="291" y="27"/>
                  </a:moveTo>
                  <a:cubicBezTo>
                    <a:pt x="238" y="1"/>
                    <a:pt x="0" y="71"/>
                    <a:pt x="98" y="117"/>
                  </a:cubicBezTo>
                  <a:cubicBezTo>
                    <a:pt x="150" y="143"/>
                    <a:pt x="394" y="72"/>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8"/>
            <p:cNvSpPr/>
            <p:nvPr/>
          </p:nvSpPr>
          <p:spPr>
            <a:xfrm>
              <a:off x="2537012" y="3359780"/>
              <a:ext cx="47757" cy="17404"/>
            </a:xfrm>
            <a:custGeom>
              <a:rect b="b" l="l" r="r" t="t"/>
              <a:pathLst>
                <a:path extrusionOk="0" h="578" w="1338">
                  <a:moveTo>
                    <a:pt x="182" y="328"/>
                  </a:moveTo>
                  <a:cubicBezTo>
                    <a:pt x="478" y="577"/>
                    <a:pt x="1314" y="324"/>
                    <a:pt x="1337" y="145"/>
                  </a:cubicBezTo>
                  <a:cubicBezTo>
                    <a:pt x="940" y="201"/>
                    <a:pt x="0" y="0"/>
                    <a:pt x="182" y="3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
            <p:cNvSpPr/>
            <p:nvPr/>
          </p:nvSpPr>
          <p:spPr>
            <a:xfrm>
              <a:off x="1440273" y="3354662"/>
              <a:ext cx="26591" cy="12255"/>
            </a:xfrm>
            <a:custGeom>
              <a:rect b="b" l="l" r="r" t="t"/>
              <a:pathLst>
                <a:path extrusionOk="0" h="407" w="745">
                  <a:moveTo>
                    <a:pt x="439" y="406"/>
                  </a:moveTo>
                  <a:cubicBezTo>
                    <a:pt x="745" y="272"/>
                    <a:pt x="655" y="0"/>
                    <a:pt x="54" y="43"/>
                  </a:cubicBezTo>
                  <a:cubicBezTo>
                    <a:pt x="1" y="250"/>
                    <a:pt x="100" y="384"/>
                    <a:pt x="439" y="4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8"/>
            <p:cNvSpPr/>
            <p:nvPr/>
          </p:nvSpPr>
          <p:spPr>
            <a:xfrm>
              <a:off x="8886091" y="3360684"/>
              <a:ext cx="14170" cy="4276"/>
            </a:xfrm>
            <a:custGeom>
              <a:rect b="b" l="l" r="r" t="t"/>
              <a:pathLst>
                <a:path extrusionOk="0" h="142" w="397">
                  <a:moveTo>
                    <a:pt x="100" y="115"/>
                  </a:moveTo>
                  <a:cubicBezTo>
                    <a:pt x="155" y="141"/>
                    <a:pt x="396" y="73"/>
                    <a:pt x="293" y="26"/>
                  </a:cubicBezTo>
                  <a:cubicBezTo>
                    <a:pt x="242"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8"/>
            <p:cNvSpPr/>
            <p:nvPr/>
          </p:nvSpPr>
          <p:spPr>
            <a:xfrm>
              <a:off x="8941270" y="3357974"/>
              <a:ext cx="13956" cy="4215"/>
            </a:xfrm>
            <a:custGeom>
              <a:rect b="b" l="l" r="r" t="t"/>
              <a:pathLst>
                <a:path extrusionOk="0" h="140" w="391">
                  <a:moveTo>
                    <a:pt x="292" y="25"/>
                  </a:moveTo>
                  <a:cubicBezTo>
                    <a:pt x="236" y="0"/>
                    <a:pt x="0" y="68"/>
                    <a:pt x="98" y="116"/>
                  </a:cubicBezTo>
                  <a:cubicBezTo>
                    <a:pt x="151" y="140"/>
                    <a:pt x="390"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8"/>
            <p:cNvSpPr/>
            <p:nvPr/>
          </p:nvSpPr>
          <p:spPr>
            <a:xfrm>
              <a:off x="6907335" y="3348339"/>
              <a:ext cx="26591" cy="15236"/>
            </a:xfrm>
            <a:custGeom>
              <a:rect b="b" l="l" r="r" t="t"/>
              <a:pathLst>
                <a:path extrusionOk="0" h="506" w="745">
                  <a:moveTo>
                    <a:pt x="0" y="434"/>
                  </a:moveTo>
                  <a:cubicBezTo>
                    <a:pt x="744" y="505"/>
                    <a:pt x="744" y="0"/>
                    <a:pt x="0" y="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8"/>
            <p:cNvSpPr/>
            <p:nvPr/>
          </p:nvSpPr>
          <p:spPr>
            <a:xfrm>
              <a:off x="2619139" y="3355234"/>
              <a:ext cx="13777" cy="7467"/>
            </a:xfrm>
            <a:custGeom>
              <a:rect b="b" l="l" r="r" t="t"/>
              <a:pathLst>
                <a:path extrusionOk="0" h="248" w="386">
                  <a:moveTo>
                    <a:pt x="386" y="116"/>
                  </a:moveTo>
                  <a:cubicBezTo>
                    <a:pt x="385" y="24"/>
                    <a:pt x="50" y="1"/>
                    <a:pt x="1" y="116"/>
                  </a:cubicBezTo>
                  <a:cubicBezTo>
                    <a:pt x="217" y="105"/>
                    <a:pt x="300" y="248"/>
                    <a:pt x="386"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8"/>
            <p:cNvSpPr/>
            <p:nvPr/>
          </p:nvSpPr>
          <p:spPr>
            <a:xfrm>
              <a:off x="865599" y="3339517"/>
              <a:ext cx="41653" cy="18819"/>
            </a:xfrm>
            <a:custGeom>
              <a:rect b="b" l="l" r="r" t="t"/>
              <a:pathLst>
                <a:path extrusionOk="0" h="625" w="1167">
                  <a:moveTo>
                    <a:pt x="725" y="546"/>
                  </a:moveTo>
                  <a:cubicBezTo>
                    <a:pt x="1166" y="340"/>
                    <a:pt x="596" y="146"/>
                    <a:pt x="340" y="1"/>
                  </a:cubicBezTo>
                  <a:cubicBezTo>
                    <a:pt x="45" y="138"/>
                    <a:pt x="1" y="625"/>
                    <a:pt x="725"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8"/>
            <p:cNvSpPr/>
            <p:nvPr/>
          </p:nvSpPr>
          <p:spPr>
            <a:xfrm>
              <a:off x="6132858" y="3347044"/>
              <a:ext cx="14170" cy="4276"/>
            </a:xfrm>
            <a:custGeom>
              <a:rect b="b" l="l" r="r" t="t"/>
              <a:pathLst>
                <a:path extrusionOk="0" h="142" w="397">
                  <a:moveTo>
                    <a:pt x="296" y="25"/>
                  </a:moveTo>
                  <a:cubicBezTo>
                    <a:pt x="241" y="0"/>
                    <a:pt x="1" y="69"/>
                    <a:pt x="102" y="115"/>
                  </a:cubicBezTo>
                  <a:cubicBezTo>
                    <a:pt x="155" y="141"/>
                    <a:pt x="396" y="71"/>
                    <a:pt x="296"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8"/>
            <p:cNvSpPr/>
            <p:nvPr/>
          </p:nvSpPr>
          <p:spPr>
            <a:xfrm>
              <a:off x="6052908" y="3345027"/>
              <a:ext cx="21665" cy="6444"/>
            </a:xfrm>
            <a:custGeom>
              <a:rect b="b" l="l" r="r" t="t"/>
              <a:pathLst>
                <a:path extrusionOk="0" h="214" w="607">
                  <a:moveTo>
                    <a:pt x="606" y="182"/>
                  </a:moveTo>
                  <a:lnTo>
                    <a:pt x="606" y="1"/>
                  </a:lnTo>
                  <a:lnTo>
                    <a:pt x="27" y="1"/>
                  </a:lnTo>
                  <a:cubicBezTo>
                    <a:pt x="1" y="162"/>
                    <a:pt x="217" y="213"/>
                    <a:pt x="606"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8"/>
            <p:cNvSpPr/>
            <p:nvPr/>
          </p:nvSpPr>
          <p:spPr>
            <a:xfrm>
              <a:off x="1387485" y="3335242"/>
              <a:ext cx="20238" cy="13670"/>
            </a:xfrm>
            <a:custGeom>
              <a:rect b="b" l="l" r="r" t="t"/>
              <a:pathLst>
                <a:path extrusionOk="0" h="454" w="567">
                  <a:moveTo>
                    <a:pt x="376" y="417"/>
                  </a:moveTo>
                  <a:cubicBezTo>
                    <a:pt x="386" y="362"/>
                    <a:pt x="403" y="309"/>
                    <a:pt x="566" y="326"/>
                  </a:cubicBezTo>
                  <a:lnTo>
                    <a:pt x="566" y="144"/>
                  </a:lnTo>
                  <a:cubicBezTo>
                    <a:pt x="95" y="1"/>
                    <a:pt x="1" y="454"/>
                    <a:pt x="376"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8"/>
            <p:cNvSpPr/>
            <p:nvPr/>
          </p:nvSpPr>
          <p:spPr>
            <a:xfrm>
              <a:off x="5244988" y="3341535"/>
              <a:ext cx="14063" cy="4276"/>
            </a:xfrm>
            <a:custGeom>
              <a:rect b="b" l="l" r="r" t="t"/>
              <a:pathLst>
                <a:path extrusionOk="0" h="142" w="394">
                  <a:moveTo>
                    <a:pt x="295" y="25"/>
                  </a:moveTo>
                  <a:cubicBezTo>
                    <a:pt x="240" y="0"/>
                    <a:pt x="1" y="70"/>
                    <a:pt x="96" y="117"/>
                  </a:cubicBezTo>
                  <a:cubicBezTo>
                    <a:pt x="154" y="141"/>
                    <a:pt x="394" y="71"/>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8"/>
            <p:cNvSpPr/>
            <p:nvPr/>
          </p:nvSpPr>
          <p:spPr>
            <a:xfrm>
              <a:off x="84304" y="3336777"/>
              <a:ext cx="22629" cy="8280"/>
            </a:xfrm>
            <a:custGeom>
              <a:rect b="b" l="l" r="r" t="t"/>
              <a:pathLst>
                <a:path extrusionOk="0" h="275" w="634">
                  <a:moveTo>
                    <a:pt x="633" y="275"/>
                  </a:moveTo>
                  <a:lnTo>
                    <a:pt x="633" y="0"/>
                  </a:lnTo>
                  <a:lnTo>
                    <a:pt x="247" y="0"/>
                  </a:lnTo>
                  <a:cubicBezTo>
                    <a:pt x="236" y="118"/>
                    <a:pt x="0" y="128"/>
                    <a:pt x="55"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8"/>
            <p:cNvSpPr/>
            <p:nvPr/>
          </p:nvSpPr>
          <p:spPr>
            <a:xfrm>
              <a:off x="8428486" y="3336506"/>
              <a:ext cx="6924" cy="6142"/>
            </a:xfrm>
            <a:custGeom>
              <a:rect b="b" l="l" r="r" t="t"/>
              <a:pathLst>
                <a:path extrusionOk="0" h="204" w="194">
                  <a:moveTo>
                    <a:pt x="192" y="102"/>
                  </a:moveTo>
                  <a:cubicBezTo>
                    <a:pt x="194" y="53"/>
                    <a:pt x="37" y="0"/>
                    <a:pt x="0" y="102"/>
                  </a:cubicBezTo>
                  <a:cubicBezTo>
                    <a:pt x="0" y="152"/>
                    <a:pt x="157" y="204"/>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8"/>
            <p:cNvSpPr/>
            <p:nvPr/>
          </p:nvSpPr>
          <p:spPr>
            <a:xfrm>
              <a:off x="5282892" y="3331388"/>
              <a:ext cx="22629" cy="13670"/>
            </a:xfrm>
            <a:custGeom>
              <a:rect b="b" l="l" r="r" t="t"/>
              <a:pathLst>
                <a:path extrusionOk="0" h="454" w="634">
                  <a:moveTo>
                    <a:pt x="580" y="362"/>
                  </a:moveTo>
                  <a:cubicBezTo>
                    <a:pt x="633" y="155"/>
                    <a:pt x="534" y="22"/>
                    <a:pt x="195" y="1"/>
                  </a:cubicBezTo>
                  <a:cubicBezTo>
                    <a:pt x="239" y="160"/>
                    <a:pt x="0" y="454"/>
                    <a:pt x="580"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8"/>
            <p:cNvSpPr/>
            <p:nvPr/>
          </p:nvSpPr>
          <p:spPr>
            <a:xfrm>
              <a:off x="3965685" y="3320429"/>
              <a:ext cx="57358" cy="21890"/>
            </a:xfrm>
            <a:custGeom>
              <a:rect b="b" l="l" r="r" t="t"/>
              <a:pathLst>
                <a:path extrusionOk="0" h="727" w="1607">
                  <a:moveTo>
                    <a:pt x="1037" y="726"/>
                  </a:moveTo>
                  <a:cubicBezTo>
                    <a:pt x="1606" y="369"/>
                    <a:pt x="632" y="111"/>
                    <a:pt x="72" y="0"/>
                  </a:cubicBezTo>
                  <a:cubicBezTo>
                    <a:pt x="1" y="427"/>
                    <a:pt x="418" y="623"/>
                    <a:pt x="1037" y="7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8"/>
            <p:cNvSpPr/>
            <p:nvPr/>
          </p:nvSpPr>
          <p:spPr>
            <a:xfrm>
              <a:off x="8452542" y="3333345"/>
              <a:ext cx="14027" cy="4246"/>
            </a:xfrm>
            <a:custGeom>
              <a:rect b="b" l="l" r="r" t="t"/>
              <a:pathLst>
                <a:path extrusionOk="0" h="141" w="393">
                  <a:moveTo>
                    <a:pt x="99" y="114"/>
                  </a:moveTo>
                  <a:cubicBezTo>
                    <a:pt x="153" y="141"/>
                    <a:pt x="393" y="70"/>
                    <a:pt x="292" y="24"/>
                  </a:cubicBezTo>
                  <a:cubicBezTo>
                    <a:pt x="238" y="1"/>
                    <a:pt x="0" y="69"/>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8"/>
            <p:cNvSpPr/>
            <p:nvPr/>
          </p:nvSpPr>
          <p:spPr>
            <a:xfrm>
              <a:off x="578244" y="3333345"/>
              <a:ext cx="14099" cy="4246"/>
            </a:xfrm>
            <a:custGeom>
              <a:rect b="b" l="l" r="r" t="t"/>
              <a:pathLst>
                <a:path extrusionOk="0" h="141" w="395">
                  <a:moveTo>
                    <a:pt x="101" y="114"/>
                  </a:moveTo>
                  <a:cubicBezTo>
                    <a:pt x="154" y="141"/>
                    <a:pt x="394" y="70"/>
                    <a:pt x="294" y="24"/>
                  </a:cubicBezTo>
                  <a:cubicBezTo>
                    <a:pt x="240" y="1"/>
                    <a:pt x="0" y="69"/>
                    <a:pt x="101"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8"/>
            <p:cNvSpPr/>
            <p:nvPr/>
          </p:nvSpPr>
          <p:spPr>
            <a:xfrm>
              <a:off x="5196732" y="3330575"/>
              <a:ext cx="14099" cy="4276"/>
            </a:xfrm>
            <a:custGeom>
              <a:rect b="b" l="l" r="r" t="t"/>
              <a:pathLst>
                <a:path extrusionOk="0" h="142" w="395">
                  <a:moveTo>
                    <a:pt x="294" y="28"/>
                  </a:moveTo>
                  <a:cubicBezTo>
                    <a:pt x="241" y="0"/>
                    <a:pt x="1" y="71"/>
                    <a:pt x="102" y="116"/>
                  </a:cubicBezTo>
                  <a:cubicBezTo>
                    <a:pt x="155" y="141"/>
                    <a:pt x="395" y="73"/>
                    <a:pt x="294"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8"/>
            <p:cNvSpPr/>
            <p:nvPr/>
          </p:nvSpPr>
          <p:spPr>
            <a:xfrm>
              <a:off x="1655495" y="3321934"/>
              <a:ext cx="34872" cy="15296"/>
            </a:xfrm>
            <a:custGeom>
              <a:rect b="b" l="l" r="r" t="t"/>
              <a:pathLst>
                <a:path extrusionOk="0" h="508" w="977">
                  <a:moveTo>
                    <a:pt x="773" y="403"/>
                  </a:moveTo>
                  <a:cubicBezTo>
                    <a:pt x="977" y="174"/>
                    <a:pt x="122" y="0"/>
                    <a:pt x="0" y="222"/>
                  </a:cubicBezTo>
                  <a:cubicBezTo>
                    <a:pt x="307" y="260"/>
                    <a:pt x="166" y="508"/>
                    <a:pt x="773" y="4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8"/>
            <p:cNvSpPr/>
            <p:nvPr/>
          </p:nvSpPr>
          <p:spPr>
            <a:xfrm>
              <a:off x="323796" y="3328257"/>
              <a:ext cx="23985" cy="5841"/>
            </a:xfrm>
            <a:custGeom>
              <a:rect b="b" l="l" r="r" t="t"/>
              <a:pathLst>
                <a:path extrusionOk="0" h="194" w="672">
                  <a:moveTo>
                    <a:pt x="479" y="193"/>
                  </a:moveTo>
                  <a:cubicBezTo>
                    <a:pt x="479" y="102"/>
                    <a:pt x="634" y="86"/>
                    <a:pt x="672" y="12"/>
                  </a:cubicBezTo>
                  <a:cubicBezTo>
                    <a:pt x="368" y="22"/>
                    <a:pt x="1" y="0"/>
                    <a:pt x="92"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8"/>
            <p:cNvSpPr/>
            <p:nvPr/>
          </p:nvSpPr>
          <p:spPr>
            <a:xfrm>
              <a:off x="2564138" y="3328588"/>
              <a:ext cx="13777" cy="2830"/>
            </a:xfrm>
            <a:custGeom>
              <a:rect b="b" l="l" r="r" t="t"/>
              <a:pathLst>
                <a:path extrusionOk="0" h="94" w="386">
                  <a:moveTo>
                    <a:pt x="0" y="94"/>
                  </a:moveTo>
                  <a:cubicBezTo>
                    <a:pt x="149" y="71"/>
                    <a:pt x="379" y="90"/>
                    <a:pt x="385" y="1"/>
                  </a:cubicBezTo>
                  <a:cubicBezTo>
                    <a:pt x="238" y="23"/>
                    <a:pt x="5" y="4"/>
                    <a:pt x="0" y="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8"/>
            <p:cNvSpPr/>
            <p:nvPr/>
          </p:nvSpPr>
          <p:spPr>
            <a:xfrm>
              <a:off x="1934177" y="3327865"/>
              <a:ext cx="14170" cy="4276"/>
            </a:xfrm>
            <a:custGeom>
              <a:rect b="b" l="l" r="r" t="t"/>
              <a:pathLst>
                <a:path extrusionOk="0" h="142" w="397">
                  <a:moveTo>
                    <a:pt x="294" y="24"/>
                  </a:moveTo>
                  <a:cubicBezTo>
                    <a:pt x="240" y="0"/>
                    <a:pt x="1" y="68"/>
                    <a:pt x="103" y="115"/>
                  </a:cubicBezTo>
                  <a:cubicBezTo>
                    <a:pt x="155" y="141"/>
                    <a:pt x="396"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8"/>
            <p:cNvSpPr/>
            <p:nvPr/>
          </p:nvSpPr>
          <p:spPr>
            <a:xfrm>
              <a:off x="7013875" y="3316936"/>
              <a:ext cx="14063" cy="4276"/>
            </a:xfrm>
            <a:custGeom>
              <a:rect b="b" l="l" r="r" t="t"/>
              <a:pathLst>
                <a:path extrusionOk="0" h="142" w="394">
                  <a:moveTo>
                    <a:pt x="102" y="116"/>
                  </a:moveTo>
                  <a:cubicBezTo>
                    <a:pt x="157" y="141"/>
                    <a:pt x="393" y="72"/>
                    <a:pt x="296" y="25"/>
                  </a:cubicBezTo>
                  <a:cubicBezTo>
                    <a:pt x="242" y="0"/>
                    <a:pt x="1" y="69"/>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8"/>
            <p:cNvSpPr/>
            <p:nvPr/>
          </p:nvSpPr>
          <p:spPr>
            <a:xfrm>
              <a:off x="5503218" y="3309469"/>
              <a:ext cx="33622" cy="17313"/>
            </a:xfrm>
            <a:custGeom>
              <a:rect b="b" l="l" r="r" t="t"/>
              <a:pathLst>
                <a:path extrusionOk="0" h="575" w="942">
                  <a:moveTo>
                    <a:pt x="0" y="90"/>
                  </a:moveTo>
                  <a:lnTo>
                    <a:pt x="0" y="273"/>
                  </a:lnTo>
                  <a:cubicBezTo>
                    <a:pt x="355" y="575"/>
                    <a:pt x="941" y="0"/>
                    <a:pt x="0" y="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8"/>
            <p:cNvSpPr/>
            <p:nvPr/>
          </p:nvSpPr>
          <p:spPr>
            <a:xfrm>
              <a:off x="4453450" y="3316936"/>
              <a:ext cx="14063" cy="4276"/>
            </a:xfrm>
            <a:custGeom>
              <a:rect b="b" l="l" r="r" t="t"/>
              <a:pathLst>
                <a:path extrusionOk="0" h="142" w="394">
                  <a:moveTo>
                    <a:pt x="294" y="25"/>
                  </a:moveTo>
                  <a:cubicBezTo>
                    <a:pt x="239" y="0"/>
                    <a:pt x="0" y="69"/>
                    <a:pt x="98" y="116"/>
                  </a:cubicBezTo>
                  <a:cubicBezTo>
                    <a:pt x="154" y="141"/>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8"/>
            <p:cNvSpPr/>
            <p:nvPr/>
          </p:nvSpPr>
          <p:spPr>
            <a:xfrm>
              <a:off x="2494396" y="3312209"/>
              <a:ext cx="21594" cy="9515"/>
            </a:xfrm>
            <a:custGeom>
              <a:rect b="b" l="l" r="r" t="t"/>
              <a:pathLst>
                <a:path extrusionOk="0" h="316" w="605">
                  <a:moveTo>
                    <a:pt x="411" y="273"/>
                  </a:moveTo>
                  <a:cubicBezTo>
                    <a:pt x="405" y="148"/>
                    <a:pt x="503" y="74"/>
                    <a:pt x="604" y="1"/>
                  </a:cubicBezTo>
                  <a:lnTo>
                    <a:pt x="26" y="1"/>
                  </a:lnTo>
                  <a:cubicBezTo>
                    <a:pt x="42" y="144"/>
                    <a:pt x="0" y="315"/>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8"/>
            <p:cNvSpPr/>
            <p:nvPr/>
          </p:nvSpPr>
          <p:spPr>
            <a:xfrm>
              <a:off x="5244988" y="3314166"/>
              <a:ext cx="14063" cy="4276"/>
            </a:xfrm>
            <a:custGeom>
              <a:rect b="b" l="l" r="r" t="t"/>
              <a:pathLst>
                <a:path extrusionOk="0" h="142" w="394">
                  <a:moveTo>
                    <a:pt x="295" y="26"/>
                  </a:moveTo>
                  <a:cubicBezTo>
                    <a:pt x="240" y="1"/>
                    <a:pt x="1" y="70"/>
                    <a:pt x="96" y="117"/>
                  </a:cubicBezTo>
                  <a:cubicBezTo>
                    <a:pt x="154" y="142"/>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8"/>
            <p:cNvSpPr/>
            <p:nvPr/>
          </p:nvSpPr>
          <p:spPr>
            <a:xfrm>
              <a:off x="3073496" y="3311456"/>
              <a:ext cx="13777" cy="7497"/>
            </a:xfrm>
            <a:custGeom>
              <a:rect b="b" l="l" r="r" t="t"/>
              <a:pathLst>
                <a:path extrusionOk="0" h="249" w="386">
                  <a:moveTo>
                    <a:pt x="385" y="116"/>
                  </a:moveTo>
                  <a:cubicBezTo>
                    <a:pt x="384" y="24"/>
                    <a:pt x="46" y="1"/>
                    <a:pt x="0" y="116"/>
                  </a:cubicBezTo>
                  <a:cubicBezTo>
                    <a:pt x="216" y="105"/>
                    <a:pt x="302" y="249"/>
                    <a:pt x="385"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8"/>
            <p:cNvSpPr/>
            <p:nvPr/>
          </p:nvSpPr>
          <p:spPr>
            <a:xfrm>
              <a:off x="2990905" y="3312179"/>
              <a:ext cx="13706" cy="5540"/>
            </a:xfrm>
            <a:custGeom>
              <a:rect b="b" l="l" r="r" t="t"/>
              <a:pathLst>
                <a:path extrusionOk="0" h="184" w="384">
                  <a:moveTo>
                    <a:pt x="0" y="183"/>
                  </a:moveTo>
                  <a:lnTo>
                    <a:pt x="384" y="183"/>
                  </a:lnTo>
                  <a:lnTo>
                    <a:pt x="384"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8"/>
            <p:cNvSpPr/>
            <p:nvPr/>
          </p:nvSpPr>
          <p:spPr>
            <a:xfrm>
              <a:off x="2521593" y="3309469"/>
              <a:ext cx="21915" cy="8702"/>
            </a:xfrm>
            <a:custGeom>
              <a:rect b="b" l="l" r="r" t="t"/>
              <a:pathLst>
                <a:path extrusionOk="0" h="289" w="614">
                  <a:moveTo>
                    <a:pt x="614" y="273"/>
                  </a:moveTo>
                  <a:lnTo>
                    <a:pt x="614" y="0"/>
                  </a:lnTo>
                  <a:lnTo>
                    <a:pt x="34" y="0"/>
                  </a:lnTo>
                  <a:cubicBezTo>
                    <a:pt x="0" y="197"/>
                    <a:pt x="192" y="289"/>
                    <a:pt x="614"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8"/>
            <p:cNvSpPr/>
            <p:nvPr/>
          </p:nvSpPr>
          <p:spPr>
            <a:xfrm>
              <a:off x="1903339" y="3309078"/>
              <a:ext cx="6924" cy="6263"/>
            </a:xfrm>
            <a:custGeom>
              <a:rect b="b" l="l" r="r" t="t"/>
              <a:pathLst>
                <a:path extrusionOk="0" h="208" w="194">
                  <a:moveTo>
                    <a:pt x="194" y="103"/>
                  </a:moveTo>
                  <a:cubicBezTo>
                    <a:pt x="194" y="52"/>
                    <a:pt x="37" y="0"/>
                    <a:pt x="2" y="103"/>
                  </a:cubicBezTo>
                  <a:cubicBezTo>
                    <a:pt x="1" y="156"/>
                    <a:pt x="157" y="208"/>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8"/>
            <p:cNvSpPr/>
            <p:nvPr/>
          </p:nvSpPr>
          <p:spPr>
            <a:xfrm>
              <a:off x="8813922" y="3306699"/>
              <a:ext cx="13920" cy="5510"/>
            </a:xfrm>
            <a:custGeom>
              <a:rect b="b" l="l" r="r" t="t"/>
              <a:pathLst>
                <a:path extrusionOk="0" h="183" w="390">
                  <a:moveTo>
                    <a:pt x="1" y="182"/>
                  </a:moveTo>
                  <a:lnTo>
                    <a:pt x="390" y="182"/>
                  </a:lnTo>
                  <a:lnTo>
                    <a:pt x="390"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8"/>
            <p:cNvSpPr/>
            <p:nvPr/>
          </p:nvSpPr>
          <p:spPr>
            <a:xfrm>
              <a:off x="5609794" y="3303206"/>
              <a:ext cx="14063" cy="4306"/>
            </a:xfrm>
            <a:custGeom>
              <a:rect b="b" l="l" r="r" t="t"/>
              <a:pathLst>
                <a:path extrusionOk="0" h="143" w="394">
                  <a:moveTo>
                    <a:pt x="294" y="27"/>
                  </a:moveTo>
                  <a:cubicBezTo>
                    <a:pt x="240" y="1"/>
                    <a:pt x="1" y="71"/>
                    <a:pt x="101" y="118"/>
                  </a:cubicBezTo>
                  <a:cubicBezTo>
                    <a:pt x="153" y="143"/>
                    <a:pt x="394" y="75"/>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8"/>
            <p:cNvSpPr/>
            <p:nvPr/>
          </p:nvSpPr>
          <p:spPr>
            <a:xfrm>
              <a:off x="2509065" y="3298540"/>
              <a:ext cx="20630" cy="8250"/>
            </a:xfrm>
            <a:custGeom>
              <a:rect b="b" l="l" r="r" t="t"/>
              <a:pathLst>
                <a:path extrusionOk="0" h="274" w="578">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8"/>
            <p:cNvSpPr/>
            <p:nvPr/>
          </p:nvSpPr>
          <p:spPr>
            <a:xfrm>
              <a:off x="1807007" y="3291825"/>
              <a:ext cx="28911" cy="16922"/>
            </a:xfrm>
            <a:custGeom>
              <a:rect b="b" l="l" r="r" t="t"/>
              <a:pathLst>
                <a:path extrusionOk="0" h="562" w="81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8"/>
            <p:cNvSpPr/>
            <p:nvPr/>
          </p:nvSpPr>
          <p:spPr>
            <a:xfrm>
              <a:off x="8810531" y="3300527"/>
              <a:ext cx="13849" cy="4246"/>
            </a:xfrm>
            <a:custGeom>
              <a:rect b="b" l="l" r="r" t="t"/>
              <a:pathLst>
                <a:path extrusionOk="0" h="141" w="388">
                  <a:moveTo>
                    <a:pt x="289" y="24"/>
                  </a:moveTo>
                  <a:cubicBezTo>
                    <a:pt x="239" y="1"/>
                    <a:pt x="0" y="69"/>
                    <a:pt x="96" y="116"/>
                  </a:cubicBezTo>
                  <a:cubicBezTo>
                    <a:pt x="152" y="141"/>
                    <a:pt x="388" y="73"/>
                    <a:pt x="289"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8"/>
            <p:cNvSpPr/>
            <p:nvPr/>
          </p:nvSpPr>
          <p:spPr>
            <a:xfrm>
              <a:off x="8597058" y="3300527"/>
              <a:ext cx="13991" cy="4246"/>
            </a:xfrm>
            <a:custGeom>
              <a:rect b="b" l="l" r="r" t="t"/>
              <a:pathLst>
                <a:path extrusionOk="0" h="141" w="392">
                  <a:moveTo>
                    <a:pt x="98" y="116"/>
                  </a:moveTo>
                  <a:cubicBezTo>
                    <a:pt x="153" y="141"/>
                    <a:pt x="392" y="73"/>
                    <a:pt x="291" y="24"/>
                  </a:cubicBezTo>
                  <a:cubicBezTo>
                    <a:pt x="239" y="1"/>
                    <a:pt x="0"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8"/>
            <p:cNvSpPr/>
            <p:nvPr/>
          </p:nvSpPr>
          <p:spPr>
            <a:xfrm>
              <a:off x="5372336" y="3298148"/>
              <a:ext cx="7031" cy="6263"/>
            </a:xfrm>
            <a:custGeom>
              <a:rect b="b" l="l" r="r" t="t"/>
              <a:pathLst>
                <a:path extrusionOk="0" h="208" w="197">
                  <a:moveTo>
                    <a:pt x="3" y="103"/>
                  </a:moveTo>
                  <a:cubicBezTo>
                    <a:pt x="0" y="156"/>
                    <a:pt x="157" y="208"/>
                    <a:pt x="195" y="103"/>
                  </a:cubicBezTo>
                  <a:cubicBezTo>
                    <a:pt x="196" y="54"/>
                    <a:pt x="38" y="0"/>
                    <a:pt x="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8"/>
            <p:cNvSpPr/>
            <p:nvPr/>
          </p:nvSpPr>
          <p:spPr>
            <a:xfrm>
              <a:off x="3204628" y="3288815"/>
              <a:ext cx="20309" cy="13550"/>
            </a:xfrm>
            <a:custGeom>
              <a:rect b="b" l="l" r="r" t="t"/>
              <a:pathLst>
                <a:path extrusionOk="0" h="450" w="569">
                  <a:moveTo>
                    <a:pt x="376" y="413"/>
                  </a:moveTo>
                  <a:cubicBezTo>
                    <a:pt x="387" y="359"/>
                    <a:pt x="402" y="308"/>
                    <a:pt x="569" y="325"/>
                  </a:cubicBezTo>
                  <a:lnTo>
                    <a:pt x="569" y="143"/>
                  </a:lnTo>
                  <a:cubicBezTo>
                    <a:pt x="95" y="1"/>
                    <a:pt x="1" y="450"/>
                    <a:pt x="376"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8"/>
            <p:cNvSpPr/>
            <p:nvPr/>
          </p:nvSpPr>
          <p:spPr>
            <a:xfrm>
              <a:off x="8056827" y="3295830"/>
              <a:ext cx="13742" cy="2710"/>
            </a:xfrm>
            <a:custGeom>
              <a:rect b="b" l="l" r="r" t="t"/>
              <a:pathLst>
                <a:path extrusionOk="0" h="90" w="385">
                  <a:moveTo>
                    <a:pt x="385" y="0"/>
                  </a:moveTo>
                  <a:cubicBezTo>
                    <a:pt x="236" y="20"/>
                    <a:pt x="6" y="2"/>
                    <a:pt x="1" y="89"/>
                  </a:cubicBezTo>
                  <a:cubicBezTo>
                    <a:pt x="151" y="70"/>
                    <a:pt x="382" y="88"/>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8"/>
            <p:cNvSpPr/>
            <p:nvPr/>
          </p:nvSpPr>
          <p:spPr>
            <a:xfrm>
              <a:off x="5489441" y="3289959"/>
              <a:ext cx="6960" cy="6203"/>
            </a:xfrm>
            <a:custGeom>
              <a:rect b="b" l="l" r="r" t="t"/>
              <a:pathLst>
                <a:path extrusionOk="0" h="206" w="195">
                  <a:moveTo>
                    <a:pt x="194" y="104"/>
                  </a:moveTo>
                  <a:cubicBezTo>
                    <a:pt x="194" y="54"/>
                    <a:pt x="37" y="1"/>
                    <a:pt x="1" y="104"/>
                  </a:cubicBezTo>
                  <a:cubicBezTo>
                    <a:pt x="1" y="154"/>
                    <a:pt x="156" y="206"/>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8"/>
            <p:cNvSpPr/>
            <p:nvPr/>
          </p:nvSpPr>
          <p:spPr>
            <a:xfrm>
              <a:off x="1452729" y="3287610"/>
              <a:ext cx="23914" cy="10298"/>
            </a:xfrm>
            <a:custGeom>
              <a:rect b="b" l="l" r="r" t="t"/>
              <a:pathLst>
                <a:path extrusionOk="0" h="342" w="670">
                  <a:moveTo>
                    <a:pt x="670" y="92"/>
                  </a:moveTo>
                  <a:cubicBezTo>
                    <a:pt x="404" y="94"/>
                    <a:pt x="247" y="49"/>
                    <a:pt x="90" y="1"/>
                  </a:cubicBezTo>
                  <a:cubicBezTo>
                    <a:pt x="0" y="282"/>
                    <a:pt x="610" y="341"/>
                    <a:pt x="67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
            <p:cNvSpPr/>
            <p:nvPr/>
          </p:nvSpPr>
          <p:spPr>
            <a:xfrm>
              <a:off x="4205677" y="3289567"/>
              <a:ext cx="13956" cy="4336"/>
            </a:xfrm>
            <a:custGeom>
              <a:rect b="b" l="l" r="r" t="t"/>
              <a:pathLst>
                <a:path extrusionOk="0" h="144" w="391">
                  <a:moveTo>
                    <a:pt x="291" y="27"/>
                  </a:moveTo>
                  <a:cubicBezTo>
                    <a:pt x="237" y="1"/>
                    <a:pt x="0" y="71"/>
                    <a:pt x="98" y="117"/>
                  </a:cubicBezTo>
                  <a:cubicBezTo>
                    <a:pt x="152" y="143"/>
                    <a:pt x="391" y="73"/>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8"/>
            <p:cNvSpPr/>
            <p:nvPr/>
          </p:nvSpPr>
          <p:spPr>
            <a:xfrm>
              <a:off x="1522614" y="3271954"/>
              <a:ext cx="50434" cy="18518"/>
            </a:xfrm>
            <a:custGeom>
              <a:rect b="b" l="l" r="r" t="t"/>
              <a:pathLst>
                <a:path extrusionOk="0" h="615" w="1413">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8"/>
            <p:cNvSpPr/>
            <p:nvPr/>
          </p:nvSpPr>
          <p:spPr>
            <a:xfrm>
              <a:off x="2020337" y="3279029"/>
              <a:ext cx="6889" cy="6203"/>
            </a:xfrm>
            <a:custGeom>
              <a:rect b="b" l="l" r="r" t="t"/>
              <a:pathLst>
                <a:path extrusionOk="0" h="206" w="193">
                  <a:moveTo>
                    <a:pt x="192" y="104"/>
                  </a:moveTo>
                  <a:cubicBezTo>
                    <a:pt x="192" y="53"/>
                    <a:pt x="39" y="1"/>
                    <a:pt x="2" y="104"/>
                  </a:cubicBezTo>
                  <a:cubicBezTo>
                    <a:pt x="0" y="154"/>
                    <a:pt x="157" y="206"/>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8"/>
            <p:cNvSpPr/>
            <p:nvPr/>
          </p:nvSpPr>
          <p:spPr>
            <a:xfrm>
              <a:off x="4863121" y="3279391"/>
              <a:ext cx="13777" cy="2800"/>
            </a:xfrm>
            <a:custGeom>
              <a:rect b="b" l="l" r="r" t="t"/>
              <a:pathLst>
                <a:path extrusionOk="0" h="93" w="386">
                  <a:moveTo>
                    <a:pt x="385" y="1"/>
                  </a:moveTo>
                  <a:cubicBezTo>
                    <a:pt x="235" y="22"/>
                    <a:pt x="5" y="5"/>
                    <a:pt x="0" y="92"/>
                  </a:cubicBezTo>
                  <a:cubicBezTo>
                    <a:pt x="149" y="71"/>
                    <a:pt x="379" y="89"/>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8"/>
            <p:cNvSpPr/>
            <p:nvPr/>
          </p:nvSpPr>
          <p:spPr>
            <a:xfrm>
              <a:off x="2116740" y="3276289"/>
              <a:ext cx="6924" cy="6293"/>
            </a:xfrm>
            <a:custGeom>
              <a:rect b="b" l="l" r="r" t="t"/>
              <a:pathLst>
                <a:path extrusionOk="0" h="209" w="194">
                  <a:moveTo>
                    <a:pt x="193" y="104"/>
                  </a:moveTo>
                  <a:cubicBezTo>
                    <a:pt x="193" y="53"/>
                    <a:pt x="37" y="1"/>
                    <a:pt x="1" y="104"/>
                  </a:cubicBezTo>
                  <a:cubicBezTo>
                    <a:pt x="0" y="155"/>
                    <a:pt x="154" y="208"/>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8"/>
            <p:cNvSpPr/>
            <p:nvPr/>
          </p:nvSpPr>
          <p:spPr>
            <a:xfrm>
              <a:off x="1707105" y="3278638"/>
              <a:ext cx="13956" cy="4276"/>
            </a:xfrm>
            <a:custGeom>
              <a:rect b="b" l="l" r="r" t="t"/>
              <a:pathLst>
                <a:path extrusionOk="0" h="142" w="391">
                  <a:moveTo>
                    <a:pt x="101" y="117"/>
                  </a:moveTo>
                  <a:cubicBezTo>
                    <a:pt x="151" y="142"/>
                    <a:pt x="391" y="73"/>
                    <a:pt x="293" y="26"/>
                  </a:cubicBezTo>
                  <a:cubicBezTo>
                    <a:pt x="239" y="1"/>
                    <a:pt x="1"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8"/>
            <p:cNvSpPr/>
            <p:nvPr/>
          </p:nvSpPr>
          <p:spPr>
            <a:xfrm>
              <a:off x="5027339" y="3271171"/>
              <a:ext cx="21630" cy="6474"/>
            </a:xfrm>
            <a:custGeom>
              <a:rect b="b" l="l" r="r" t="t"/>
              <a:pathLst>
                <a:path extrusionOk="0" h="215" w="606">
                  <a:moveTo>
                    <a:pt x="606" y="182"/>
                  </a:moveTo>
                  <a:lnTo>
                    <a:pt x="606" y="1"/>
                  </a:lnTo>
                  <a:lnTo>
                    <a:pt x="26" y="1"/>
                  </a:lnTo>
                  <a:cubicBezTo>
                    <a:pt x="0" y="164"/>
                    <a:pt x="218" y="215"/>
                    <a:pt x="606"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8"/>
            <p:cNvSpPr/>
            <p:nvPr/>
          </p:nvSpPr>
          <p:spPr>
            <a:xfrm>
              <a:off x="3975179" y="3273941"/>
              <a:ext cx="13706" cy="2740"/>
            </a:xfrm>
            <a:custGeom>
              <a:rect b="b" l="l" r="r" t="t"/>
              <a:pathLst>
                <a:path extrusionOk="0" h="91" w="384">
                  <a:moveTo>
                    <a:pt x="1" y="90"/>
                  </a:moveTo>
                  <a:cubicBezTo>
                    <a:pt x="151" y="71"/>
                    <a:pt x="379" y="89"/>
                    <a:pt x="383" y="0"/>
                  </a:cubicBezTo>
                  <a:cubicBezTo>
                    <a:pt x="236" y="20"/>
                    <a:pt x="7" y="4"/>
                    <a:pt x="1" y="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8"/>
            <p:cNvSpPr/>
            <p:nvPr/>
          </p:nvSpPr>
          <p:spPr>
            <a:xfrm>
              <a:off x="2216428" y="3273218"/>
              <a:ext cx="14027" cy="4215"/>
            </a:xfrm>
            <a:custGeom>
              <a:rect b="b" l="l" r="r" t="t"/>
              <a:pathLst>
                <a:path extrusionOk="0" h="140" w="393">
                  <a:moveTo>
                    <a:pt x="100" y="114"/>
                  </a:moveTo>
                  <a:cubicBezTo>
                    <a:pt x="153" y="139"/>
                    <a:pt x="392" y="70"/>
                    <a:pt x="292" y="24"/>
                  </a:cubicBezTo>
                  <a:cubicBezTo>
                    <a:pt x="238" y="1"/>
                    <a:pt x="0" y="67"/>
                    <a:pt x="100"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8"/>
            <p:cNvSpPr/>
            <p:nvPr/>
          </p:nvSpPr>
          <p:spPr>
            <a:xfrm>
              <a:off x="8531814" y="3271171"/>
              <a:ext cx="13777" cy="2800"/>
            </a:xfrm>
            <a:custGeom>
              <a:rect b="b" l="l" r="r" t="t"/>
              <a:pathLst>
                <a:path extrusionOk="0" h="93" w="386">
                  <a:moveTo>
                    <a:pt x="386" y="1"/>
                  </a:moveTo>
                  <a:cubicBezTo>
                    <a:pt x="236" y="22"/>
                    <a:pt x="5" y="5"/>
                    <a:pt x="1" y="92"/>
                  </a:cubicBezTo>
                  <a:cubicBezTo>
                    <a:pt x="150" y="71"/>
                    <a:pt x="379" y="90"/>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8"/>
            <p:cNvSpPr/>
            <p:nvPr/>
          </p:nvSpPr>
          <p:spPr>
            <a:xfrm>
              <a:off x="5537625" y="3262650"/>
              <a:ext cx="6996" cy="6203"/>
            </a:xfrm>
            <a:custGeom>
              <a:rect b="b" l="l" r="r" t="t"/>
              <a:pathLst>
                <a:path extrusionOk="0" h="206" w="196">
                  <a:moveTo>
                    <a:pt x="193" y="102"/>
                  </a:moveTo>
                  <a:cubicBezTo>
                    <a:pt x="195" y="54"/>
                    <a:pt x="39" y="1"/>
                    <a:pt x="1" y="102"/>
                  </a:cubicBezTo>
                  <a:cubicBezTo>
                    <a:pt x="1" y="153"/>
                    <a:pt x="156" y="206"/>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8"/>
            <p:cNvSpPr/>
            <p:nvPr/>
          </p:nvSpPr>
          <p:spPr>
            <a:xfrm>
              <a:off x="2075409" y="3263012"/>
              <a:ext cx="13849" cy="2710"/>
            </a:xfrm>
            <a:custGeom>
              <a:rect b="b" l="l" r="r" t="t"/>
              <a:pathLst>
                <a:path extrusionOk="0" h="90" w="388">
                  <a:moveTo>
                    <a:pt x="388" y="0"/>
                  </a:moveTo>
                  <a:cubicBezTo>
                    <a:pt x="235" y="20"/>
                    <a:pt x="5" y="2"/>
                    <a:pt x="0" y="89"/>
                  </a:cubicBezTo>
                  <a:cubicBezTo>
                    <a:pt x="149" y="72"/>
                    <a:pt x="383" y="89"/>
                    <a:pt x="3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8"/>
            <p:cNvSpPr/>
            <p:nvPr/>
          </p:nvSpPr>
          <p:spPr>
            <a:xfrm>
              <a:off x="1497166" y="3259850"/>
              <a:ext cx="7031" cy="6263"/>
            </a:xfrm>
            <a:custGeom>
              <a:rect b="b" l="l" r="r" t="t"/>
              <a:pathLst>
                <a:path extrusionOk="0" h="208" w="197">
                  <a:moveTo>
                    <a:pt x="196" y="105"/>
                  </a:moveTo>
                  <a:cubicBezTo>
                    <a:pt x="196" y="54"/>
                    <a:pt x="39" y="1"/>
                    <a:pt x="3" y="105"/>
                  </a:cubicBezTo>
                  <a:cubicBezTo>
                    <a:pt x="1" y="154"/>
                    <a:pt x="159" y="207"/>
                    <a:pt x="196"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8"/>
            <p:cNvSpPr/>
            <p:nvPr/>
          </p:nvSpPr>
          <p:spPr>
            <a:xfrm>
              <a:off x="4357046" y="3259519"/>
              <a:ext cx="14063" cy="4215"/>
            </a:xfrm>
            <a:custGeom>
              <a:rect b="b" l="l" r="r" t="t"/>
              <a:pathLst>
                <a:path extrusionOk="0" h="140" w="394">
                  <a:moveTo>
                    <a:pt x="294" y="25"/>
                  </a:moveTo>
                  <a:cubicBezTo>
                    <a:pt x="241" y="0"/>
                    <a:pt x="0" y="68"/>
                    <a:pt x="101" y="116"/>
                  </a:cubicBezTo>
                  <a:cubicBezTo>
                    <a:pt x="153" y="140"/>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8"/>
            <p:cNvSpPr/>
            <p:nvPr/>
          </p:nvSpPr>
          <p:spPr>
            <a:xfrm>
              <a:off x="2488971" y="3250757"/>
              <a:ext cx="20131" cy="16290"/>
            </a:xfrm>
            <a:custGeom>
              <a:rect b="b" l="l" r="r" t="t"/>
              <a:pathLst>
                <a:path extrusionOk="0" h="541" w="564">
                  <a:moveTo>
                    <a:pt x="563" y="135"/>
                  </a:moveTo>
                  <a:cubicBezTo>
                    <a:pt x="1" y="0"/>
                    <a:pt x="1" y="541"/>
                    <a:pt x="563" y="4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8"/>
            <p:cNvSpPr/>
            <p:nvPr/>
          </p:nvSpPr>
          <p:spPr>
            <a:xfrm>
              <a:off x="6600921" y="3256749"/>
              <a:ext cx="13991" cy="4336"/>
            </a:xfrm>
            <a:custGeom>
              <a:rect b="b" l="l" r="r" t="t"/>
              <a:pathLst>
                <a:path extrusionOk="0" h="144" w="392">
                  <a:moveTo>
                    <a:pt x="292" y="27"/>
                  </a:moveTo>
                  <a:cubicBezTo>
                    <a:pt x="239" y="1"/>
                    <a:pt x="0" y="69"/>
                    <a:pt x="98" y="117"/>
                  </a:cubicBezTo>
                  <a:cubicBezTo>
                    <a:pt x="154" y="143"/>
                    <a:pt x="392" y="74"/>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8"/>
            <p:cNvSpPr/>
            <p:nvPr/>
          </p:nvSpPr>
          <p:spPr>
            <a:xfrm>
              <a:off x="6249856" y="3256749"/>
              <a:ext cx="14099" cy="4336"/>
            </a:xfrm>
            <a:custGeom>
              <a:rect b="b" l="l" r="r" t="t"/>
              <a:pathLst>
                <a:path extrusionOk="0" h="144" w="395">
                  <a:moveTo>
                    <a:pt x="293" y="27"/>
                  </a:moveTo>
                  <a:cubicBezTo>
                    <a:pt x="241" y="1"/>
                    <a:pt x="0" y="69"/>
                    <a:pt x="102" y="117"/>
                  </a:cubicBezTo>
                  <a:cubicBezTo>
                    <a:pt x="156" y="143"/>
                    <a:pt x="395"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8"/>
            <p:cNvSpPr/>
            <p:nvPr/>
          </p:nvSpPr>
          <p:spPr>
            <a:xfrm>
              <a:off x="2271250" y="3249342"/>
              <a:ext cx="25734" cy="8220"/>
            </a:xfrm>
            <a:custGeom>
              <a:rect b="b" l="l" r="r" t="t"/>
              <a:pathLst>
                <a:path extrusionOk="0" h="273" w="721">
                  <a:moveTo>
                    <a:pt x="105" y="273"/>
                  </a:moveTo>
                  <a:lnTo>
                    <a:pt x="685" y="273"/>
                  </a:lnTo>
                  <a:cubicBezTo>
                    <a:pt x="655" y="165"/>
                    <a:pt x="720" y="13"/>
                    <a:pt x="492" y="0"/>
                  </a:cubicBezTo>
                  <a:cubicBezTo>
                    <a:pt x="477" y="142"/>
                    <a:pt x="1" y="71"/>
                    <a:pt x="10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8"/>
            <p:cNvSpPr/>
            <p:nvPr/>
          </p:nvSpPr>
          <p:spPr>
            <a:xfrm>
              <a:off x="2670678" y="3251329"/>
              <a:ext cx="14099" cy="4276"/>
            </a:xfrm>
            <a:custGeom>
              <a:rect b="b" l="l" r="r" t="t"/>
              <a:pathLst>
                <a:path extrusionOk="0" h="142" w="395">
                  <a:moveTo>
                    <a:pt x="292" y="25"/>
                  </a:moveTo>
                  <a:cubicBezTo>
                    <a:pt x="242" y="1"/>
                    <a:pt x="0" y="70"/>
                    <a:pt x="102" y="117"/>
                  </a:cubicBezTo>
                  <a:cubicBezTo>
                    <a:pt x="155" y="142"/>
                    <a:pt x="395"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8"/>
            <p:cNvSpPr/>
            <p:nvPr/>
          </p:nvSpPr>
          <p:spPr>
            <a:xfrm>
              <a:off x="4317214" y="3240520"/>
              <a:ext cx="29625" cy="12345"/>
            </a:xfrm>
            <a:custGeom>
              <a:rect b="b" l="l" r="r" t="t"/>
              <a:pathLst>
                <a:path extrusionOk="0" h="410" w="830">
                  <a:moveTo>
                    <a:pt x="829" y="384"/>
                  </a:moveTo>
                  <a:lnTo>
                    <a:pt x="829" y="22"/>
                  </a:lnTo>
                  <a:cubicBezTo>
                    <a:pt x="465" y="1"/>
                    <a:pt x="405" y="123"/>
                    <a:pt x="59" y="112"/>
                  </a:cubicBezTo>
                  <a:cubicBezTo>
                    <a:pt x="0" y="351"/>
                    <a:pt x="327" y="409"/>
                    <a:pt x="829"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8"/>
            <p:cNvSpPr/>
            <p:nvPr/>
          </p:nvSpPr>
          <p:spPr>
            <a:xfrm>
              <a:off x="1414718" y="3242899"/>
              <a:ext cx="27519" cy="11171"/>
            </a:xfrm>
            <a:custGeom>
              <a:rect b="b" l="l" r="r" t="t"/>
              <a:pathLst>
                <a:path extrusionOk="0" h="371" w="771">
                  <a:moveTo>
                    <a:pt x="770" y="305"/>
                  </a:moveTo>
                  <a:lnTo>
                    <a:pt x="770" y="33"/>
                  </a:lnTo>
                  <a:cubicBezTo>
                    <a:pt x="483" y="50"/>
                    <a:pt x="58" y="0"/>
                    <a:pt x="0" y="124"/>
                  </a:cubicBezTo>
                  <a:cubicBezTo>
                    <a:pt x="383" y="124"/>
                    <a:pt x="243" y="371"/>
                    <a:pt x="770"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8"/>
            <p:cNvSpPr/>
            <p:nvPr/>
          </p:nvSpPr>
          <p:spPr>
            <a:xfrm>
              <a:off x="1855119" y="3232391"/>
              <a:ext cx="41332" cy="16982"/>
            </a:xfrm>
            <a:custGeom>
              <a:rect b="b" l="l" r="r" t="t"/>
              <a:pathLst>
                <a:path extrusionOk="0" h="564" w="1158">
                  <a:moveTo>
                    <a:pt x="1" y="199"/>
                  </a:moveTo>
                  <a:cubicBezTo>
                    <a:pt x="211" y="404"/>
                    <a:pt x="524" y="560"/>
                    <a:pt x="1157" y="563"/>
                  </a:cubicBezTo>
                  <a:lnTo>
                    <a:pt x="1157" y="110"/>
                  </a:lnTo>
                  <a:cubicBezTo>
                    <a:pt x="819" y="161"/>
                    <a:pt x="27" y="1"/>
                    <a:pt x="1" y="1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8"/>
            <p:cNvSpPr/>
            <p:nvPr/>
          </p:nvSpPr>
          <p:spPr>
            <a:xfrm>
              <a:off x="857033" y="3232933"/>
              <a:ext cx="45865" cy="16771"/>
            </a:xfrm>
            <a:custGeom>
              <a:rect b="b" l="l" r="r" t="t"/>
              <a:pathLst>
                <a:path extrusionOk="0" h="557" w="1285">
                  <a:moveTo>
                    <a:pt x="965" y="1"/>
                  </a:moveTo>
                  <a:cubicBezTo>
                    <a:pt x="361" y="18"/>
                    <a:pt x="38" y="168"/>
                    <a:pt x="0" y="454"/>
                  </a:cubicBezTo>
                  <a:cubicBezTo>
                    <a:pt x="365" y="434"/>
                    <a:pt x="426" y="557"/>
                    <a:pt x="776" y="545"/>
                  </a:cubicBezTo>
                  <a:cubicBezTo>
                    <a:pt x="901" y="355"/>
                    <a:pt x="1285" y="140"/>
                    <a:pt x="9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8"/>
            <p:cNvSpPr/>
            <p:nvPr/>
          </p:nvSpPr>
          <p:spPr>
            <a:xfrm>
              <a:off x="5613399" y="3238353"/>
              <a:ext cx="14919" cy="9244"/>
            </a:xfrm>
            <a:custGeom>
              <a:rect b="b" l="l" r="r" t="t"/>
              <a:pathLst>
                <a:path extrusionOk="0" h="307" w="418">
                  <a:moveTo>
                    <a:pt x="383" y="274"/>
                  </a:moveTo>
                  <a:cubicBezTo>
                    <a:pt x="357" y="165"/>
                    <a:pt x="418" y="17"/>
                    <a:pt x="193" y="1"/>
                  </a:cubicBezTo>
                  <a:cubicBezTo>
                    <a:pt x="180" y="57"/>
                    <a:pt x="163" y="109"/>
                    <a:pt x="0" y="94"/>
                  </a:cubicBezTo>
                  <a:cubicBezTo>
                    <a:pt x="21" y="203"/>
                    <a:pt x="56" y="306"/>
                    <a:pt x="38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8"/>
            <p:cNvSpPr/>
            <p:nvPr/>
          </p:nvSpPr>
          <p:spPr>
            <a:xfrm>
              <a:off x="2477942" y="3243110"/>
              <a:ext cx="14063" cy="4276"/>
            </a:xfrm>
            <a:custGeom>
              <a:rect b="b" l="l" r="r" t="t"/>
              <a:pathLst>
                <a:path extrusionOk="0" h="142" w="394">
                  <a:moveTo>
                    <a:pt x="294" y="26"/>
                  </a:moveTo>
                  <a:cubicBezTo>
                    <a:pt x="240" y="1"/>
                    <a:pt x="0" y="70"/>
                    <a:pt x="102" y="117"/>
                  </a:cubicBezTo>
                  <a:cubicBezTo>
                    <a:pt x="154" y="142"/>
                    <a:pt x="393" y="71"/>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8"/>
            <p:cNvSpPr/>
            <p:nvPr/>
          </p:nvSpPr>
          <p:spPr>
            <a:xfrm>
              <a:off x="4119731" y="3237961"/>
              <a:ext cx="6924" cy="6293"/>
            </a:xfrm>
            <a:custGeom>
              <a:rect b="b" l="l" r="r" t="t"/>
              <a:pathLst>
                <a:path extrusionOk="0" h="209" w="194">
                  <a:moveTo>
                    <a:pt x="193" y="105"/>
                  </a:moveTo>
                  <a:cubicBezTo>
                    <a:pt x="193" y="53"/>
                    <a:pt x="38" y="1"/>
                    <a:pt x="0" y="105"/>
                  </a:cubicBezTo>
                  <a:cubicBezTo>
                    <a:pt x="0" y="156"/>
                    <a:pt x="157" y="208"/>
                    <a:pt x="193"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8"/>
            <p:cNvSpPr/>
            <p:nvPr/>
          </p:nvSpPr>
          <p:spPr>
            <a:xfrm>
              <a:off x="2264540" y="3237660"/>
              <a:ext cx="14134" cy="4246"/>
            </a:xfrm>
            <a:custGeom>
              <a:rect b="b" l="l" r="r" t="t"/>
              <a:pathLst>
                <a:path extrusionOk="0" h="141" w="396">
                  <a:moveTo>
                    <a:pt x="293" y="24"/>
                  </a:moveTo>
                  <a:cubicBezTo>
                    <a:pt x="241" y="0"/>
                    <a:pt x="1" y="68"/>
                    <a:pt x="104" y="118"/>
                  </a:cubicBezTo>
                  <a:cubicBezTo>
                    <a:pt x="155" y="140"/>
                    <a:pt x="395"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8"/>
            <p:cNvSpPr/>
            <p:nvPr/>
          </p:nvSpPr>
          <p:spPr>
            <a:xfrm>
              <a:off x="3706633" y="3235613"/>
              <a:ext cx="13849" cy="2770"/>
            </a:xfrm>
            <a:custGeom>
              <a:rect b="b" l="l" r="r" t="t"/>
              <a:pathLst>
                <a:path extrusionOk="0" h="92" w="388">
                  <a:moveTo>
                    <a:pt x="387" y="1"/>
                  </a:moveTo>
                  <a:cubicBezTo>
                    <a:pt x="241" y="20"/>
                    <a:pt x="7" y="4"/>
                    <a:pt x="1" y="92"/>
                  </a:cubicBezTo>
                  <a:cubicBezTo>
                    <a:pt x="154" y="72"/>
                    <a:pt x="382" y="91"/>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8"/>
            <p:cNvSpPr/>
            <p:nvPr/>
          </p:nvSpPr>
          <p:spPr>
            <a:xfrm>
              <a:off x="4501669" y="3232180"/>
              <a:ext cx="13991" cy="4215"/>
            </a:xfrm>
            <a:custGeom>
              <a:rect b="b" l="l" r="r" t="t"/>
              <a:pathLst>
                <a:path extrusionOk="0" h="140" w="392">
                  <a:moveTo>
                    <a:pt x="99" y="115"/>
                  </a:moveTo>
                  <a:cubicBezTo>
                    <a:pt x="153" y="139"/>
                    <a:pt x="392" y="73"/>
                    <a:pt x="291" y="26"/>
                  </a:cubicBezTo>
                  <a:cubicBezTo>
                    <a:pt x="238" y="1"/>
                    <a:pt x="0" y="69"/>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8"/>
            <p:cNvSpPr/>
            <p:nvPr/>
          </p:nvSpPr>
          <p:spPr>
            <a:xfrm>
              <a:off x="3414103" y="3232180"/>
              <a:ext cx="14027" cy="4246"/>
            </a:xfrm>
            <a:custGeom>
              <a:rect b="b" l="l" r="r" t="t"/>
              <a:pathLst>
                <a:path extrusionOk="0" h="141" w="393">
                  <a:moveTo>
                    <a:pt x="293" y="26"/>
                  </a:moveTo>
                  <a:cubicBezTo>
                    <a:pt x="241" y="1"/>
                    <a:pt x="1" y="69"/>
                    <a:pt x="100" y="115"/>
                  </a:cubicBezTo>
                  <a:cubicBezTo>
                    <a:pt x="152" y="141"/>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8"/>
            <p:cNvSpPr/>
            <p:nvPr/>
          </p:nvSpPr>
          <p:spPr>
            <a:xfrm>
              <a:off x="7082796" y="3226701"/>
              <a:ext cx="13991" cy="4306"/>
            </a:xfrm>
            <a:custGeom>
              <a:rect b="b" l="l" r="r" t="t"/>
              <a:pathLst>
                <a:path extrusionOk="0" h="143" w="392">
                  <a:moveTo>
                    <a:pt x="290" y="26"/>
                  </a:moveTo>
                  <a:cubicBezTo>
                    <a:pt x="238" y="0"/>
                    <a:pt x="0" y="71"/>
                    <a:pt x="99" y="118"/>
                  </a:cubicBezTo>
                  <a:cubicBezTo>
                    <a:pt x="153" y="143"/>
                    <a:pt x="392" y="73"/>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8"/>
            <p:cNvSpPr/>
            <p:nvPr/>
          </p:nvSpPr>
          <p:spPr>
            <a:xfrm>
              <a:off x="2457348" y="3226701"/>
              <a:ext cx="13991" cy="4306"/>
            </a:xfrm>
            <a:custGeom>
              <a:rect b="b" l="l" r="r" t="t"/>
              <a:pathLst>
                <a:path extrusionOk="0" h="143" w="392">
                  <a:moveTo>
                    <a:pt x="293" y="26"/>
                  </a:moveTo>
                  <a:cubicBezTo>
                    <a:pt x="238" y="0"/>
                    <a:pt x="0" y="71"/>
                    <a:pt x="100" y="118"/>
                  </a:cubicBezTo>
                  <a:cubicBezTo>
                    <a:pt x="152" y="143"/>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8"/>
            <p:cNvSpPr/>
            <p:nvPr/>
          </p:nvSpPr>
          <p:spPr>
            <a:xfrm>
              <a:off x="5640810" y="3221974"/>
              <a:ext cx="13884" cy="5540"/>
            </a:xfrm>
            <a:custGeom>
              <a:rect b="b" l="l" r="r" t="t"/>
              <a:pathLst>
                <a:path extrusionOk="0" h="184" w="389">
                  <a:moveTo>
                    <a:pt x="1" y="183"/>
                  </a:moveTo>
                  <a:lnTo>
                    <a:pt x="389" y="183"/>
                  </a:lnTo>
                  <a:lnTo>
                    <a:pt x="389"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8"/>
            <p:cNvSpPr/>
            <p:nvPr/>
          </p:nvSpPr>
          <p:spPr>
            <a:xfrm>
              <a:off x="4487357" y="3211044"/>
              <a:ext cx="26591" cy="12225"/>
            </a:xfrm>
            <a:custGeom>
              <a:rect b="b" l="l" r="r" t="t"/>
              <a:pathLst>
                <a:path extrusionOk="0" h="406" w="745">
                  <a:moveTo>
                    <a:pt x="306" y="1"/>
                  </a:moveTo>
                  <a:cubicBezTo>
                    <a:pt x="0" y="136"/>
                    <a:pt x="89" y="405"/>
                    <a:pt x="692" y="364"/>
                  </a:cubicBezTo>
                  <a:cubicBezTo>
                    <a:pt x="745" y="156"/>
                    <a:pt x="647" y="22"/>
                    <a:pt x="3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8"/>
            <p:cNvSpPr/>
            <p:nvPr/>
          </p:nvSpPr>
          <p:spPr>
            <a:xfrm>
              <a:off x="3352142" y="3218481"/>
              <a:ext cx="14027" cy="4306"/>
            </a:xfrm>
            <a:custGeom>
              <a:rect b="b" l="l" r="r" t="t"/>
              <a:pathLst>
                <a:path extrusionOk="0" h="143" w="393">
                  <a:moveTo>
                    <a:pt x="100" y="117"/>
                  </a:moveTo>
                  <a:cubicBezTo>
                    <a:pt x="151" y="143"/>
                    <a:pt x="392" y="72"/>
                    <a:pt x="293" y="27"/>
                  </a:cubicBezTo>
                  <a:cubicBezTo>
                    <a:pt x="242" y="0"/>
                    <a:pt x="1"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8"/>
            <p:cNvSpPr/>
            <p:nvPr/>
          </p:nvSpPr>
          <p:spPr>
            <a:xfrm>
              <a:off x="7844246" y="3200717"/>
              <a:ext cx="35478" cy="19120"/>
            </a:xfrm>
            <a:custGeom>
              <a:rect b="b" l="l" r="r" t="t"/>
              <a:pathLst>
                <a:path extrusionOk="0" h="635" w="994">
                  <a:moveTo>
                    <a:pt x="558" y="617"/>
                  </a:moveTo>
                  <a:cubicBezTo>
                    <a:pt x="506" y="350"/>
                    <a:pt x="994" y="337"/>
                    <a:pt x="943" y="72"/>
                  </a:cubicBezTo>
                  <a:cubicBezTo>
                    <a:pt x="1" y="0"/>
                    <a:pt x="75" y="635"/>
                    <a:pt x="558" y="6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8"/>
            <p:cNvSpPr/>
            <p:nvPr/>
          </p:nvSpPr>
          <p:spPr>
            <a:xfrm>
              <a:off x="2677566" y="3215832"/>
              <a:ext cx="14099" cy="4215"/>
            </a:xfrm>
            <a:custGeom>
              <a:rect b="b" l="l" r="r" t="t"/>
              <a:pathLst>
                <a:path extrusionOk="0" h="140" w="395">
                  <a:moveTo>
                    <a:pt x="99" y="115"/>
                  </a:moveTo>
                  <a:cubicBezTo>
                    <a:pt x="156" y="139"/>
                    <a:pt x="395" y="70"/>
                    <a:pt x="294" y="23"/>
                  </a:cubicBezTo>
                  <a:cubicBezTo>
                    <a:pt x="242" y="1"/>
                    <a:pt x="1" y="66"/>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8"/>
            <p:cNvSpPr/>
            <p:nvPr/>
          </p:nvSpPr>
          <p:spPr>
            <a:xfrm>
              <a:off x="1872216" y="3215832"/>
              <a:ext cx="14170" cy="4215"/>
            </a:xfrm>
            <a:custGeom>
              <a:rect b="b" l="l" r="r" t="t"/>
              <a:pathLst>
                <a:path extrusionOk="0" h="140" w="397">
                  <a:moveTo>
                    <a:pt x="294" y="23"/>
                  </a:moveTo>
                  <a:cubicBezTo>
                    <a:pt x="242" y="1"/>
                    <a:pt x="1" y="68"/>
                    <a:pt x="104" y="115"/>
                  </a:cubicBezTo>
                  <a:cubicBezTo>
                    <a:pt x="157" y="139"/>
                    <a:pt x="396" y="70"/>
                    <a:pt x="294" y="2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8"/>
            <p:cNvSpPr/>
            <p:nvPr/>
          </p:nvSpPr>
          <p:spPr>
            <a:xfrm>
              <a:off x="4920656" y="3200115"/>
              <a:ext cx="34229" cy="17223"/>
            </a:xfrm>
            <a:custGeom>
              <a:rect b="b" l="l" r="r" t="t"/>
              <a:pathLst>
                <a:path extrusionOk="0" h="572" w="959">
                  <a:moveTo>
                    <a:pt x="704" y="545"/>
                  </a:moveTo>
                  <a:cubicBezTo>
                    <a:pt x="863" y="441"/>
                    <a:pt x="958" y="302"/>
                    <a:pt x="894" y="92"/>
                  </a:cubicBezTo>
                  <a:cubicBezTo>
                    <a:pt x="627" y="95"/>
                    <a:pt x="469" y="48"/>
                    <a:pt x="313" y="1"/>
                  </a:cubicBezTo>
                  <a:cubicBezTo>
                    <a:pt x="0" y="147"/>
                    <a:pt x="82" y="571"/>
                    <a:pt x="70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8"/>
            <p:cNvSpPr/>
            <p:nvPr/>
          </p:nvSpPr>
          <p:spPr>
            <a:xfrm>
              <a:off x="2716149" y="3204300"/>
              <a:ext cx="20131" cy="16259"/>
            </a:xfrm>
            <a:custGeom>
              <a:rect b="b" l="l" r="r" t="t"/>
              <a:pathLst>
                <a:path extrusionOk="0" h="540" w="564">
                  <a:moveTo>
                    <a:pt x="563" y="406"/>
                  </a:moveTo>
                  <a:lnTo>
                    <a:pt x="563" y="133"/>
                  </a:lnTo>
                  <a:cubicBezTo>
                    <a:pt x="0" y="0"/>
                    <a:pt x="0" y="539"/>
                    <a:pt x="563" y="4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8"/>
            <p:cNvSpPr/>
            <p:nvPr/>
          </p:nvSpPr>
          <p:spPr>
            <a:xfrm>
              <a:off x="6518365" y="3210261"/>
              <a:ext cx="13991" cy="4306"/>
            </a:xfrm>
            <a:custGeom>
              <a:rect b="b" l="l" r="r" t="t"/>
              <a:pathLst>
                <a:path extrusionOk="0" h="143" w="392">
                  <a:moveTo>
                    <a:pt x="294" y="27"/>
                  </a:moveTo>
                  <a:cubicBezTo>
                    <a:pt x="236" y="1"/>
                    <a:pt x="0" y="71"/>
                    <a:pt x="101" y="118"/>
                  </a:cubicBezTo>
                  <a:cubicBezTo>
                    <a:pt x="151" y="143"/>
                    <a:pt x="392" y="72"/>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8"/>
            <p:cNvSpPr/>
            <p:nvPr/>
          </p:nvSpPr>
          <p:spPr>
            <a:xfrm>
              <a:off x="2631667" y="3205534"/>
              <a:ext cx="21951" cy="8762"/>
            </a:xfrm>
            <a:custGeom>
              <a:rect b="b" l="l" r="r" t="t"/>
              <a:pathLst>
                <a:path extrusionOk="0" h="291" w="615">
                  <a:moveTo>
                    <a:pt x="614" y="274"/>
                  </a:moveTo>
                  <a:lnTo>
                    <a:pt x="614" y="1"/>
                  </a:lnTo>
                  <a:lnTo>
                    <a:pt x="34" y="1"/>
                  </a:lnTo>
                  <a:cubicBezTo>
                    <a:pt x="1" y="201"/>
                    <a:pt x="194" y="291"/>
                    <a:pt x="614"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8"/>
            <p:cNvSpPr/>
            <p:nvPr/>
          </p:nvSpPr>
          <p:spPr>
            <a:xfrm>
              <a:off x="1833597" y="3202915"/>
              <a:ext cx="14670" cy="9455"/>
            </a:xfrm>
            <a:custGeom>
              <a:rect b="b" l="l" r="r" t="t"/>
              <a:pathLst>
                <a:path extrusionOk="0" h="314" w="411">
                  <a:moveTo>
                    <a:pt x="410" y="271"/>
                  </a:moveTo>
                  <a:lnTo>
                    <a:pt x="410" y="91"/>
                  </a:lnTo>
                  <a:cubicBezTo>
                    <a:pt x="220" y="91"/>
                    <a:pt x="182" y="16"/>
                    <a:pt x="25" y="1"/>
                  </a:cubicBezTo>
                  <a:cubicBezTo>
                    <a:pt x="45" y="140"/>
                    <a:pt x="0" y="314"/>
                    <a:pt x="410" y="2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8"/>
            <p:cNvSpPr/>
            <p:nvPr/>
          </p:nvSpPr>
          <p:spPr>
            <a:xfrm>
              <a:off x="1600565" y="3208304"/>
              <a:ext cx="13777" cy="2770"/>
            </a:xfrm>
            <a:custGeom>
              <a:rect b="b" l="l" r="r" t="t"/>
              <a:pathLst>
                <a:path extrusionOk="0" h="92" w="386">
                  <a:moveTo>
                    <a:pt x="0" y="92"/>
                  </a:moveTo>
                  <a:cubicBezTo>
                    <a:pt x="149" y="71"/>
                    <a:pt x="380" y="89"/>
                    <a:pt x="385" y="0"/>
                  </a:cubicBezTo>
                  <a:cubicBezTo>
                    <a:pt x="235" y="23"/>
                    <a:pt x="5" y="4"/>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8"/>
            <p:cNvSpPr/>
            <p:nvPr/>
          </p:nvSpPr>
          <p:spPr>
            <a:xfrm>
              <a:off x="8380302" y="3202493"/>
              <a:ext cx="6996" cy="6203"/>
            </a:xfrm>
            <a:custGeom>
              <a:rect b="b" l="l" r="r" t="t"/>
              <a:pathLst>
                <a:path extrusionOk="0" h="206" w="196">
                  <a:moveTo>
                    <a:pt x="193" y="102"/>
                  </a:moveTo>
                  <a:cubicBezTo>
                    <a:pt x="195" y="51"/>
                    <a:pt x="39" y="0"/>
                    <a:pt x="1" y="102"/>
                  </a:cubicBezTo>
                  <a:cubicBezTo>
                    <a:pt x="1" y="153"/>
                    <a:pt x="159"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8"/>
            <p:cNvSpPr/>
            <p:nvPr/>
          </p:nvSpPr>
          <p:spPr>
            <a:xfrm>
              <a:off x="7447531" y="3204752"/>
              <a:ext cx="14063" cy="4336"/>
            </a:xfrm>
            <a:custGeom>
              <a:rect b="b" l="l" r="r" t="t"/>
              <a:pathLst>
                <a:path extrusionOk="0" h="144" w="394">
                  <a:moveTo>
                    <a:pt x="294" y="27"/>
                  </a:moveTo>
                  <a:cubicBezTo>
                    <a:pt x="240" y="1"/>
                    <a:pt x="1" y="71"/>
                    <a:pt x="100" y="118"/>
                  </a:cubicBezTo>
                  <a:cubicBezTo>
                    <a:pt x="153" y="143"/>
                    <a:pt x="394" y="75"/>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8"/>
            <p:cNvSpPr/>
            <p:nvPr/>
          </p:nvSpPr>
          <p:spPr>
            <a:xfrm>
              <a:off x="2288775" y="3202704"/>
              <a:ext cx="20737" cy="5781"/>
            </a:xfrm>
            <a:custGeom>
              <a:rect b="b" l="l" r="r" t="t"/>
              <a:pathLst>
                <a:path extrusionOk="0" h="192" w="581">
                  <a:moveTo>
                    <a:pt x="1" y="186"/>
                  </a:moveTo>
                  <a:cubicBezTo>
                    <a:pt x="333" y="192"/>
                    <a:pt x="497" y="118"/>
                    <a:pt x="580" y="5"/>
                  </a:cubicBezTo>
                  <a:cubicBezTo>
                    <a:pt x="249" y="1"/>
                    <a:pt x="85" y="75"/>
                    <a:pt x="1" y="18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8"/>
            <p:cNvSpPr/>
            <p:nvPr/>
          </p:nvSpPr>
          <p:spPr>
            <a:xfrm>
              <a:off x="2653688" y="3197375"/>
              <a:ext cx="20666" cy="8190"/>
            </a:xfrm>
            <a:custGeom>
              <a:rect b="b" l="l" r="r" t="t"/>
              <a:pathLst>
                <a:path extrusionOk="0" h="272" w="579">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8"/>
            <p:cNvSpPr/>
            <p:nvPr/>
          </p:nvSpPr>
          <p:spPr>
            <a:xfrm>
              <a:off x="6129967" y="3189908"/>
              <a:ext cx="26520" cy="15266"/>
            </a:xfrm>
            <a:custGeom>
              <a:rect b="b" l="l" r="r" t="t"/>
              <a:pathLst>
                <a:path extrusionOk="0" h="507" w="743">
                  <a:moveTo>
                    <a:pt x="1" y="74"/>
                  </a:moveTo>
                  <a:lnTo>
                    <a:pt x="1" y="435"/>
                  </a:lnTo>
                  <a:cubicBezTo>
                    <a:pt x="742" y="507"/>
                    <a:pt x="742" y="0"/>
                    <a:pt x="1" y="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8"/>
            <p:cNvSpPr/>
            <p:nvPr/>
          </p:nvSpPr>
          <p:spPr>
            <a:xfrm>
              <a:off x="5500577" y="3186446"/>
              <a:ext cx="35086" cy="16410"/>
            </a:xfrm>
            <a:custGeom>
              <a:rect b="b" l="l" r="r" t="t"/>
              <a:pathLst>
                <a:path extrusionOk="0" h="545" w="983">
                  <a:moveTo>
                    <a:pt x="844" y="1"/>
                  </a:moveTo>
                  <a:lnTo>
                    <a:pt x="74" y="1"/>
                  </a:lnTo>
                  <a:cubicBezTo>
                    <a:pt x="1" y="307"/>
                    <a:pt x="408" y="387"/>
                    <a:pt x="654" y="545"/>
                  </a:cubicBezTo>
                  <a:cubicBezTo>
                    <a:pt x="647" y="332"/>
                    <a:pt x="983" y="279"/>
                    <a:pt x="8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8"/>
            <p:cNvSpPr/>
            <p:nvPr/>
          </p:nvSpPr>
          <p:spPr>
            <a:xfrm>
              <a:off x="2904781" y="3193913"/>
              <a:ext cx="13920" cy="4276"/>
            </a:xfrm>
            <a:custGeom>
              <a:rect b="b" l="l" r="r" t="t"/>
              <a:pathLst>
                <a:path extrusionOk="0" h="142" w="390">
                  <a:moveTo>
                    <a:pt x="292" y="25"/>
                  </a:moveTo>
                  <a:cubicBezTo>
                    <a:pt x="237" y="1"/>
                    <a:pt x="1" y="67"/>
                    <a:pt x="99" y="115"/>
                  </a:cubicBezTo>
                  <a:cubicBezTo>
                    <a:pt x="152" y="142"/>
                    <a:pt x="390"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8"/>
            <p:cNvSpPr/>
            <p:nvPr/>
          </p:nvSpPr>
          <p:spPr>
            <a:xfrm>
              <a:off x="7588799" y="3186446"/>
              <a:ext cx="20773" cy="8250"/>
            </a:xfrm>
            <a:custGeom>
              <a:rect b="b" l="l" r="r" t="t"/>
              <a:pathLst>
                <a:path extrusionOk="0" h="274" w="582">
                  <a:moveTo>
                    <a:pt x="581" y="1"/>
                  </a:moveTo>
                  <a:lnTo>
                    <a:pt x="0" y="1"/>
                  </a:lnTo>
                  <a:lnTo>
                    <a:pt x="0" y="273"/>
                  </a:lnTo>
                  <a:lnTo>
                    <a:pt x="581"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8"/>
            <p:cNvSpPr/>
            <p:nvPr/>
          </p:nvSpPr>
          <p:spPr>
            <a:xfrm>
              <a:off x="8270157" y="3186054"/>
              <a:ext cx="7031" cy="6293"/>
            </a:xfrm>
            <a:custGeom>
              <a:rect b="b" l="l" r="r" t="t"/>
              <a:pathLst>
                <a:path extrusionOk="0" h="209" w="197">
                  <a:moveTo>
                    <a:pt x="195" y="104"/>
                  </a:moveTo>
                  <a:cubicBezTo>
                    <a:pt x="197" y="53"/>
                    <a:pt x="39" y="1"/>
                    <a:pt x="1" y="104"/>
                  </a:cubicBezTo>
                  <a:cubicBezTo>
                    <a:pt x="1" y="156"/>
                    <a:pt x="158" y="208"/>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8"/>
            <p:cNvSpPr/>
            <p:nvPr/>
          </p:nvSpPr>
          <p:spPr>
            <a:xfrm>
              <a:off x="5079699" y="3182953"/>
              <a:ext cx="14063" cy="4276"/>
            </a:xfrm>
            <a:custGeom>
              <a:rect b="b" l="l" r="r" t="t"/>
              <a:pathLst>
                <a:path extrusionOk="0" h="142" w="394">
                  <a:moveTo>
                    <a:pt x="104" y="117"/>
                  </a:moveTo>
                  <a:cubicBezTo>
                    <a:pt x="157" y="141"/>
                    <a:pt x="393" y="72"/>
                    <a:pt x="296" y="26"/>
                  </a:cubicBezTo>
                  <a:cubicBezTo>
                    <a:pt x="242" y="0"/>
                    <a:pt x="1" y="70"/>
                    <a:pt x="104"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8"/>
            <p:cNvSpPr/>
            <p:nvPr/>
          </p:nvSpPr>
          <p:spPr>
            <a:xfrm>
              <a:off x="1336624" y="3160462"/>
              <a:ext cx="52218" cy="28032"/>
            </a:xfrm>
            <a:custGeom>
              <a:rect b="b" l="l" r="r" t="t"/>
              <a:pathLst>
                <a:path extrusionOk="0" h="931" w="1463">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8"/>
            <p:cNvSpPr/>
            <p:nvPr/>
          </p:nvSpPr>
          <p:spPr>
            <a:xfrm>
              <a:off x="7003667" y="3178286"/>
              <a:ext cx="13884" cy="5480"/>
            </a:xfrm>
            <a:custGeom>
              <a:rect b="b" l="l" r="r" t="t"/>
              <a:pathLst>
                <a:path extrusionOk="0" h="182" w="389">
                  <a:moveTo>
                    <a:pt x="1" y="181"/>
                  </a:moveTo>
                  <a:lnTo>
                    <a:pt x="388" y="181"/>
                  </a:lnTo>
                  <a:lnTo>
                    <a:pt x="388"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8"/>
            <p:cNvSpPr/>
            <p:nvPr/>
          </p:nvSpPr>
          <p:spPr>
            <a:xfrm>
              <a:off x="2917987" y="3175516"/>
              <a:ext cx="29482" cy="9906"/>
            </a:xfrm>
            <a:custGeom>
              <a:rect b="b" l="l" r="r" t="t"/>
              <a:pathLst>
                <a:path extrusionOk="0" h="329" w="826">
                  <a:moveTo>
                    <a:pt x="692" y="273"/>
                  </a:moveTo>
                  <a:cubicBezTo>
                    <a:pt x="825" y="29"/>
                    <a:pt x="294" y="97"/>
                    <a:pt x="115" y="1"/>
                  </a:cubicBezTo>
                  <a:cubicBezTo>
                    <a:pt x="0" y="237"/>
                    <a:pt x="192" y="328"/>
                    <a:pt x="69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8"/>
            <p:cNvSpPr/>
            <p:nvPr/>
          </p:nvSpPr>
          <p:spPr>
            <a:xfrm>
              <a:off x="1610666" y="3180213"/>
              <a:ext cx="14027" cy="4306"/>
            </a:xfrm>
            <a:custGeom>
              <a:rect b="b" l="l" r="r" t="t"/>
              <a:pathLst>
                <a:path extrusionOk="0" h="143" w="393">
                  <a:moveTo>
                    <a:pt x="102" y="117"/>
                  </a:moveTo>
                  <a:cubicBezTo>
                    <a:pt x="153" y="142"/>
                    <a:pt x="392" y="73"/>
                    <a:pt x="294" y="26"/>
                  </a:cubicBezTo>
                  <a:cubicBezTo>
                    <a:pt x="239" y="0"/>
                    <a:pt x="0" y="71"/>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8"/>
            <p:cNvSpPr/>
            <p:nvPr/>
          </p:nvSpPr>
          <p:spPr>
            <a:xfrm>
              <a:off x="2818835" y="3175155"/>
              <a:ext cx="6924" cy="6203"/>
            </a:xfrm>
            <a:custGeom>
              <a:rect b="b" l="l" r="r" t="t"/>
              <a:pathLst>
                <a:path extrusionOk="0" h="206" w="194">
                  <a:moveTo>
                    <a:pt x="191" y="103"/>
                  </a:moveTo>
                  <a:cubicBezTo>
                    <a:pt x="194" y="53"/>
                    <a:pt x="36" y="1"/>
                    <a:pt x="0" y="103"/>
                  </a:cubicBezTo>
                  <a:cubicBezTo>
                    <a:pt x="0" y="154"/>
                    <a:pt x="154" y="206"/>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8"/>
            <p:cNvSpPr/>
            <p:nvPr/>
          </p:nvSpPr>
          <p:spPr>
            <a:xfrm>
              <a:off x="1004940" y="3177443"/>
              <a:ext cx="14063" cy="4306"/>
            </a:xfrm>
            <a:custGeom>
              <a:rect b="b" l="l" r="r" t="t"/>
              <a:pathLst>
                <a:path extrusionOk="0" h="143" w="394">
                  <a:moveTo>
                    <a:pt x="296" y="27"/>
                  </a:moveTo>
                  <a:cubicBezTo>
                    <a:pt x="240" y="1"/>
                    <a:pt x="1" y="71"/>
                    <a:pt x="101" y="117"/>
                  </a:cubicBezTo>
                  <a:cubicBezTo>
                    <a:pt x="152" y="143"/>
                    <a:pt x="394" y="75"/>
                    <a:pt x="296"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8"/>
            <p:cNvSpPr/>
            <p:nvPr/>
          </p:nvSpPr>
          <p:spPr>
            <a:xfrm>
              <a:off x="660834" y="3177533"/>
              <a:ext cx="14063" cy="4215"/>
            </a:xfrm>
            <a:custGeom>
              <a:rect b="b" l="l" r="r" t="t"/>
              <a:pathLst>
                <a:path extrusionOk="0" h="140" w="394">
                  <a:moveTo>
                    <a:pt x="100" y="115"/>
                  </a:moveTo>
                  <a:cubicBezTo>
                    <a:pt x="156" y="140"/>
                    <a:pt x="393" y="71"/>
                    <a:pt x="294" y="25"/>
                  </a:cubicBezTo>
                  <a:cubicBezTo>
                    <a:pt x="242"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8"/>
            <p:cNvSpPr/>
            <p:nvPr/>
          </p:nvSpPr>
          <p:spPr>
            <a:xfrm>
              <a:off x="492262" y="3169314"/>
              <a:ext cx="28483" cy="11713"/>
            </a:xfrm>
            <a:custGeom>
              <a:rect b="b" l="l" r="r" t="t"/>
              <a:pathLst>
                <a:path extrusionOk="0" h="389" w="798">
                  <a:moveTo>
                    <a:pt x="771" y="25"/>
                  </a:moveTo>
                  <a:cubicBezTo>
                    <a:pt x="336" y="0"/>
                    <a:pt x="49" y="46"/>
                    <a:pt x="1" y="208"/>
                  </a:cubicBezTo>
                  <a:cubicBezTo>
                    <a:pt x="279" y="229"/>
                    <a:pt x="326" y="358"/>
                    <a:pt x="580" y="388"/>
                  </a:cubicBezTo>
                  <a:cubicBezTo>
                    <a:pt x="539" y="217"/>
                    <a:pt x="797" y="188"/>
                    <a:pt x="77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8"/>
            <p:cNvSpPr/>
            <p:nvPr/>
          </p:nvSpPr>
          <p:spPr>
            <a:xfrm>
              <a:off x="2089293" y="3167989"/>
              <a:ext cx="38726" cy="12646"/>
            </a:xfrm>
            <a:custGeom>
              <a:rect b="b" l="l" r="r" t="t"/>
              <a:pathLst>
                <a:path extrusionOk="0" h="420" w="1085">
                  <a:moveTo>
                    <a:pt x="962" y="341"/>
                  </a:moveTo>
                  <a:cubicBezTo>
                    <a:pt x="1085" y="121"/>
                    <a:pt x="42" y="0"/>
                    <a:pt x="0" y="158"/>
                  </a:cubicBezTo>
                  <a:cubicBezTo>
                    <a:pt x="366" y="197"/>
                    <a:pt x="347" y="419"/>
                    <a:pt x="962" y="34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8"/>
            <p:cNvSpPr/>
            <p:nvPr/>
          </p:nvSpPr>
          <p:spPr>
            <a:xfrm>
              <a:off x="8662517" y="3172716"/>
              <a:ext cx="13777" cy="2800"/>
            </a:xfrm>
            <a:custGeom>
              <a:rect b="b" l="l" r="r" t="t"/>
              <a:pathLst>
                <a:path extrusionOk="0" h="93" w="386">
                  <a:moveTo>
                    <a:pt x="385" y="1"/>
                  </a:moveTo>
                  <a:cubicBezTo>
                    <a:pt x="238" y="22"/>
                    <a:pt x="5" y="5"/>
                    <a:pt x="0" y="92"/>
                  </a:cubicBezTo>
                  <a:cubicBezTo>
                    <a:pt x="150" y="73"/>
                    <a:pt x="381" y="91"/>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8"/>
            <p:cNvSpPr/>
            <p:nvPr/>
          </p:nvSpPr>
          <p:spPr>
            <a:xfrm>
              <a:off x="216150" y="3170067"/>
              <a:ext cx="21558" cy="6413"/>
            </a:xfrm>
            <a:custGeom>
              <a:rect b="b" l="l" r="r" t="t"/>
              <a:pathLst>
                <a:path extrusionOk="0" h="213" w="604">
                  <a:moveTo>
                    <a:pt x="603" y="0"/>
                  </a:moveTo>
                  <a:lnTo>
                    <a:pt x="25" y="0"/>
                  </a:lnTo>
                  <a:cubicBezTo>
                    <a:pt x="0" y="163"/>
                    <a:pt x="216" y="213"/>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
            <p:cNvSpPr/>
            <p:nvPr/>
          </p:nvSpPr>
          <p:spPr>
            <a:xfrm>
              <a:off x="5585845" y="3164195"/>
              <a:ext cx="6853" cy="6233"/>
            </a:xfrm>
            <a:custGeom>
              <a:rect b="b" l="l" r="r" t="t"/>
              <a:pathLst>
                <a:path extrusionOk="0" h="207" w="192">
                  <a:moveTo>
                    <a:pt x="191" y="104"/>
                  </a:moveTo>
                  <a:cubicBezTo>
                    <a:pt x="191" y="53"/>
                    <a:pt x="36" y="1"/>
                    <a:pt x="1" y="104"/>
                  </a:cubicBezTo>
                  <a:cubicBezTo>
                    <a:pt x="1" y="153"/>
                    <a:pt x="156" y="207"/>
                    <a:pt x="191"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
            <p:cNvSpPr/>
            <p:nvPr/>
          </p:nvSpPr>
          <p:spPr>
            <a:xfrm>
              <a:off x="4711609" y="3164587"/>
              <a:ext cx="13849" cy="5510"/>
            </a:xfrm>
            <a:custGeom>
              <a:rect b="b" l="l" r="r" t="t"/>
              <a:pathLst>
                <a:path extrusionOk="0" h="183" w="388">
                  <a:moveTo>
                    <a:pt x="388" y="1"/>
                  </a:moveTo>
                  <a:lnTo>
                    <a:pt x="0" y="1"/>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8"/>
            <p:cNvSpPr/>
            <p:nvPr/>
          </p:nvSpPr>
          <p:spPr>
            <a:xfrm>
              <a:off x="2436575" y="3151068"/>
              <a:ext cx="40404" cy="18518"/>
            </a:xfrm>
            <a:custGeom>
              <a:rect b="b" l="l" r="r" t="t"/>
              <a:pathLst>
                <a:path extrusionOk="0" h="615" w="1132">
                  <a:moveTo>
                    <a:pt x="1068" y="450"/>
                  </a:moveTo>
                  <a:cubicBezTo>
                    <a:pt x="1132" y="1"/>
                    <a:pt x="0" y="211"/>
                    <a:pt x="102" y="540"/>
                  </a:cubicBezTo>
                  <a:cubicBezTo>
                    <a:pt x="648" y="614"/>
                    <a:pt x="601" y="412"/>
                    <a:pt x="1068" y="45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8"/>
            <p:cNvSpPr/>
            <p:nvPr/>
          </p:nvSpPr>
          <p:spPr>
            <a:xfrm>
              <a:off x="96404" y="3163804"/>
              <a:ext cx="14063" cy="4306"/>
            </a:xfrm>
            <a:custGeom>
              <a:rect b="b" l="l" r="r" t="t"/>
              <a:pathLst>
                <a:path extrusionOk="0" h="143" w="394">
                  <a:moveTo>
                    <a:pt x="294" y="27"/>
                  </a:moveTo>
                  <a:cubicBezTo>
                    <a:pt x="239" y="1"/>
                    <a:pt x="0" y="71"/>
                    <a:pt x="101" y="117"/>
                  </a:cubicBezTo>
                  <a:cubicBezTo>
                    <a:pt x="154" y="143"/>
                    <a:pt x="393" y="72"/>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
            <p:cNvSpPr/>
            <p:nvPr/>
          </p:nvSpPr>
          <p:spPr>
            <a:xfrm>
              <a:off x="7664466" y="3159107"/>
              <a:ext cx="13813" cy="5480"/>
            </a:xfrm>
            <a:custGeom>
              <a:rect b="b" l="l" r="r" t="t"/>
              <a:pathLst>
                <a:path extrusionOk="0" h="182" w="387">
                  <a:moveTo>
                    <a:pt x="387" y="0"/>
                  </a:moveTo>
                  <a:lnTo>
                    <a:pt x="0" y="0"/>
                  </a:lnTo>
                  <a:lnTo>
                    <a:pt x="0" y="181"/>
                  </a:lnTo>
                  <a:lnTo>
                    <a:pt x="387" y="18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8"/>
            <p:cNvSpPr/>
            <p:nvPr/>
          </p:nvSpPr>
          <p:spPr>
            <a:xfrm>
              <a:off x="5224358" y="3161094"/>
              <a:ext cx="13956" cy="4276"/>
            </a:xfrm>
            <a:custGeom>
              <a:rect b="b" l="l" r="r" t="t"/>
              <a:pathLst>
                <a:path extrusionOk="0" h="142" w="391">
                  <a:moveTo>
                    <a:pt x="292" y="25"/>
                  </a:moveTo>
                  <a:cubicBezTo>
                    <a:pt x="238" y="1"/>
                    <a:pt x="1" y="70"/>
                    <a:pt x="100" y="117"/>
                  </a:cubicBezTo>
                  <a:cubicBezTo>
                    <a:pt x="152" y="142"/>
                    <a:pt x="391"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8"/>
            <p:cNvSpPr/>
            <p:nvPr/>
          </p:nvSpPr>
          <p:spPr>
            <a:xfrm>
              <a:off x="4645900" y="3150918"/>
              <a:ext cx="28268" cy="13700"/>
            </a:xfrm>
            <a:custGeom>
              <a:rect b="b" l="l" r="r" t="t"/>
              <a:pathLst>
                <a:path extrusionOk="0" h="455" w="792">
                  <a:moveTo>
                    <a:pt x="493" y="455"/>
                  </a:moveTo>
                  <a:cubicBezTo>
                    <a:pt x="758" y="339"/>
                    <a:pt x="792" y="10"/>
                    <a:pt x="301" y="1"/>
                  </a:cubicBezTo>
                  <a:cubicBezTo>
                    <a:pt x="36" y="115"/>
                    <a:pt x="1" y="444"/>
                    <a:pt x="493"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8"/>
            <p:cNvSpPr/>
            <p:nvPr/>
          </p:nvSpPr>
          <p:spPr>
            <a:xfrm>
              <a:off x="7213500" y="3150105"/>
              <a:ext cx="14063" cy="4336"/>
            </a:xfrm>
            <a:custGeom>
              <a:rect b="b" l="l" r="r" t="t"/>
              <a:pathLst>
                <a:path extrusionOk="0" h="144" w="394">
                  <a:moveTo>
                    <a:pt x="100" y="118"/>
                  </a:moveTo>
                  <a:cubicBezTo>
                    <a:pt x="155" y="144"/>
                    <a:pt x="394" y="73"/>
                    <a:pt x="295" y="28"/>
                  </a:cubicBezTo>
                  <a:cubicBezTo>
                    <a:pt x="240" y="0"/>
                    <a:pt x="1" y="71"/>
                    <a:pt x="100"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8"/>
            <p:cNvSpPr/>
            <p:nvPr/>
          </p:nvSpPr>
          <p:spPr>
            <a:xfrm>
              <a:off x="3362600" y="3145408"/>
              <a:ext cx="34443" cy="9033"/>
            </a:xfrm>
            <a:custGeom>
              <a:rect b="b" l="l" r="r" t="t"/>
              <a:pathLst>
                <a:path extrusionOk="0" h="300" w="965">
                  <a:moveTo>
                    <a:pt x="192" y="274"/>
                  </a:moveTo>
                  <a:cubicBezTo>
                    <a:pt x="632" y="300"/>
                    <a:pt x="919" y="253"/>
                    <a:pt x="965" y="92"/>
                  </a:cubicBezTo>
                  <a:cubicBezTo>
                    <a:pt x="621" y="112"/>
                    <a:pt x="0" y="1"/>
                    <a:pt x="192"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8"/>
            <p:cNvSpPr/>
            <p:nvPr/>
          </p:nvSpPr>
          <p:spPr>
            <a:xfrm>
              <a:off x="2429865" y="3150135"/>
              <a:ext cx="13991" cy="4306"/>
            </a:xfrm>
            <a:custGeom>
              <a:rect b="b" l="l" r="r" t="t"/>
              <a:pathLst>
                <a:path extrusionOk="0" h="143" w="392">
                  <a:moveTo>
                    <a:pt x="290" y="27"/>
                  </a:moveTo>
                  <a:cubicBezTo>
                    <a:pt x="236" y="0"/>
                    <a:pt x="0" y="70"/>
                    <a:pt x="98" y="117"/>
                  </a:cubicBezTo>
                  <a:cubicBezTo>
                    <a:pt x="150" y="143"/>
                    <a:pt x="392" y="72"/>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8"/>
            <p:cNvSpPr/>
            <p:nvPr/>
          </p:nvSpPr>
          <p:spPr>
            <a:xfrm>
              <a:off x="1813895" y="3147786"/>
              <a:ext cx="6889" cy="6263"/>
            </a:xfrm>
            <a:custGeom>
              <a:rect b="b" l="l" r="r" t="t"/>
              <a:pathLst>
                <a:path extrusionOk="0" h="208" w="193">
                  <a:moveTo>
                    <a:pt x="2" y="105"/>
                  </a:moveTo>
                  <a:cubicBezTo>
                    <a:pt x="0" y="155"/>
                    <a:pt x="157" y="208"/>
                    <a:pt x="192" y="105"/>
                  </a:cubicBezTo>
                  <a:cubicBezTo>
                    <a:pt x="192" y="52"/>
                    <a:pt x="37" y="0"/>
                    <a:pt x="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8"/>
            <p:cNvSpPr/>
            <p:nvPr/>
          </p:nvSpPr>
          <p:spPr>
            <a:xfrm>
              <a:off x="6449480" y="3147395"/>
              <a:ext cx="14099" cy="4306"/>
            </a:xfrm>
            <a:custGeom>
              <a:rect b="b" l="l" r="r" t="t"/>
              <a:pathLst>
                <a:path extrusionOk="0" h="143" w="395">
                  <a:moveTo>
                    <a:pt x="294" y="25"/>
                  </a:moveTo>
                  <a:cubicBezTo>
                    <a:pt x="241" y="0"/>
                    <a:pt x="1" y="68"/>
                    <a:pt x="103" y="116"/>
                  </a:cubicBezTo>
                  <a:cubicBezTo>
                    <a:pt x="155" y="142"/>
                    <a:pt x="395" y="74"/>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8"/>
            <p:cNvSpPr/>
            <p:nvPr/>
          </p:nvSpPr>
          <p:spPr>
            <a:xfrm>
              <a:off x="5866989" y="3141042"/>
              <a:ext cx="8959" cy="11472"/>
            </a:xfrm>
            <a:custGeom>
              <a:rect b="b" l="l" r="r" t="t"/>
              <a:pathLst>
                <a:path extrusionOk="0" h="381" w="251">
                  <a:moveTo>
                    <a:pt x="223" y="236"/>
                  </a:moveTo>
                  <a:cubicBezTo>
                    <a:pt x="251" y="142"/>
                    <a:pt x="72" y="1"/>
                    <a:pt x="29" y="146"/>
                  </a:cubicBezTo>
                  <a:cubicBezTo>
                    <a:pt x="0" y="241"/>
                    <a:pt x="179" y="381"/>
                    <a:pt x="223" y="23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8"/>
            <p:cNvSpPr/>
            <p:nvPr/>
          </p:nvSpPr>
          <p:spPr>
            <a:xfrm>
              <a:off x="0" y="3144715"/>
              <a:ext cx="14170" cy="4215"/>
            </a:xfrm>
            <a:custGeom>
              <a:rect b="b" l="l" r="r" t="t"/>
              <a:pathLst>
                <a:path extrusionOk="0" h="140" w="397">
                  <a:moveTo>
                    <a:pt x="294" y="24"/>
                  </a:moveTo>
                  <a:cubicBezTo>
                    <a:pt x="242" y="0"/>
                    <a:pt x="1" y="68"/>
                    <a:pt x="102" y="114"/>
                  </a:cubicBezTo>
                  <a:cubicBezTo>
                    <a:pt x="157" y="140"/>
                    <a:pt x="396" y="71"/>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8"/>
            <p:cNvSpPr/>
            <p:nvPr/>
          </p:nvSpPr>
          <p:spPr>
            <a:xfrm>
              <a:off x="4477577" y="3142668"/>
              <a:ext cx="13777" cy="2770"/>
            </a:xfrm>
            <a:custGeom>
              <a:rect b="b" l="l" r="r" t="t"/>
              <a:pathLst>
                <a:path extrusionOk="0" h="92" w="386">
                  <a:moveTo>
                    <a:pt x="385" y="0"/>
                  </a:moveTo>
                  <a:cubicBezTo>
                    <a:pt x="238" y="21"/>
                    <a:pt x="7" y="4"/>
                    <a:pt x="0" y="92"/>
                  </a:cubicBezTo>
                  <a:cubicBezTo>
                    <a:pt x="150" y="71"/>
                    <a:pt x="383"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8"/>
            <p:cNvSpPr/>
            <p:nvPr/>
          </p:nvSpPr>
          <p:spPr>
            <a:xfrm>
              <a:off x="6645785" y="3134147"/>
              <a:ext cx="6960" cy="6203"/>
            </a:xfrm>
            <a:custGeom>
              <a:rect b="b" l="l" r="r" t="t"/>
              <a:pathLst>
                <a:path extrusionOk="0" h="206" w="195">
                  <a:moveTo>
                    <a:pt x="195" y="103"/>
                  </a:moveTo>
                  <a:cubicBezTo>
                    <a:pt x="195" y="52"/>
                    <a:pt x="39" y="0"/>
                    <a:pt x="1" y="103"/>
                  </a:cubicBezTo>
                  <a:cubicBezTo>
                    <a:pt x="0" y="153"/>
                    <a:pt x="157" y="205"/>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8"/>
            <p:cNvSpPr/>
            <p:nvPr/>
          </p:nvSpPr>
          <p:spPr>
            <a:xfrm>
              <a:off x="4591006" y="3136496"/>
              <a:ext cx="14134" cy="4246"/>
            </a:xfrm>
            <a:custGeom>
              <a:rect b="b" l="l" r="r" t="t"/>
              <a:pathLst>
                <a:path extrusionOk="0" h="141" w="396">
                  <a:moveTo>
                    <a:pt x="295" y="25"/>
                  </a:moveTo>
                  <a:cubicBezTo>
                    <a:pt x="241" y="0"/>
                    <a:pt x="1" y="68"/>
                    <a:pt x="103" y="114"/>
                  </a:cubicBezTo>
                  <a:cubicBezTo>
                    <a:pt x="156" y="140"/>
                    <a:pt x="395"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
            <p:cNvSpPr/>
            <p:nvPr/>
          </p:nvSpPr>
          <p:spPr>
            <a:xfrm>
              <a:off x="2626027" y="3131769"/>
              <a:ext cx="15134" cy="9184"/>
            </a:xfrm>
            <a:custGeom>
              <a:rect b="b" l="l" r="r" t="t"/>
              <a:pathLst>
                <a:path extrusionOk="0" h="305" w="424">
                  <a:moveTo>
                    <a:pt x="387" y="272"/>
                  </a:moveTo>
                  <a:cubicBezTo>
                    <a:pt x="357" y="165"/>
                    <a:pt x="424" y="15"/>
                    <a:pt x="194" y="1"/>
                  </a:cubicBezTo>
                  <a:cubicBezTo>
                    <a:pt x="184" y="56"/>
                    <a:pt x="165" y="108"/>
                    <a:pt x="1" y="92"/>
                  </a:cubicBezTo>
                  <a:cubicBezTo>
                    <a:pt x="24" y="202"/>
                    <a:pt x="58" y="305"/>
                    <a:pt x="387"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8"/>
            <p:cNvSpPr/>
            <p:nvPr/>
          </p:nvSpPr>
          <p:spPr>
            <a:xfrm>
              <a:off x="2557178" y="3137248"/>
              <a:ext cx="13849" cy="2710"/>
            </a:xfrm>
            <a:custGeom>
              <a:rect b="b" l="l" r="r" t="t"/>
              <a:pathLst>
                <a:path extrusionOk="0" h="90" w="388">
                  <a:moveTo>
                    <a:pt x="387" y="0"/>
                  </a:moveTo>
                  <a:cubicBezTo>
                    <a:pt x="238" y="20"/>
                    <a:pt x="6" y="3"/>
                    <a:pt x="1" y="89"/>
                  </a:cubicBezTo>
                  <a:cubicBezTo>
                    <a:pt x="152" y="69"/>
                    <a:pt x="383"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8"/>
            <p:cNvSpPr/>
            <p:nvPr/>
          </p:nvSpPr>
          <p:spPr>
            <a:xfrm>
              <a:off x="2515989" y="3125536"/>
              <a:ext cx="30410" cy="11743"/>
            </a:xfrm>
            <a:custGeom>
              <a:rect b="b" l="l" r="r" t="t"/>
              <a:pathLst>
                <a:path extrusionOk="0" h="390" w="852">
                  <a:moveTo>
                    <a:pt x="771" y="25"/>
                  </a:moveTo>
                  <a:cubicBezTo>
                    <a:pt x="334" y="0"/>
                    <a:pt x="48" y="46"/>
                    <a:pt x="1" y="207"/>
                  </a:cubicBezTo>
                  <a:cubicBezTo>
                    <a:pt x="275" y="229"/>
                    <a:pt x="324" y="357"/>
                    <a:pt x="578" y="389"/>
                  </a:cubicBezTo>
                  <a:cubicBezTo>
                    <a:pt x="638" y="267"/>
                    <a:pt x="852" y="216"/>
                    <a:pt x="77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8"/>
            <p:cNvSpPr/>
            <p:nvPr/>
          </p:nvSpPr>
          <p:spPr>
            <a:xfrm>
              <a:off x="4019794" y="3125536"/>
              <a:ext cx="13991" cy="4276"/>
            </a:xfrm>
            <a:custGeom>
              <a:rect b="b" l="l" r="r" t="t"/>
              <a:pathLst>
                <a:path extrusionOk="0" h="142" w="392">
                  <a:moveTo>
                    <a:pt x="99" y="116"/>
                  </a:moveTo>
                  <a:cubicBezTo>
                    <a:pt x="154" y="141"/>
                    <a:pt x="392" y="72"/>
                    <a:pt x="293" y="25"/>
                  </a:cubicBezTo>
                  <a:cubicBezTo>
                    <a:pt x="240" y="0"/>
                    <a:pt x="0" y="69"/>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8"/>
            <p:cNvSpPr/>
            <p:nvPr/>
          </p:nvSpPr>
          <p:spPr>
            <a:xfrm>
              <a:off x="7210252" y="3120267"/>
              <a:ext cx="13777" cy="6775"/>
            </a:xfrm>
            <a:custGeom>
              <a:rect b="b" l="l" r="r" t="t"/>
              <a:pathLst>
                <a:path extrusionOk="0" h="225" w="386">
                  <a:moveTo>
                    <a:pt x="386" y="110"/>
                  </a:moveTo>
                  <a:cubicBezTo>
                    <a:pt x="345" y="0"/>
                    <a:pt x="170" y="55"/>
                    <a:pt x="1" y="110"/>
                  </a:cubicBezTo>
                  <a:cubicBezTo>
                    <a:pt x="1" y="201"/>
                    <a:pt x="339" y="225"/>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8"/>
            <p:cNvSpPr/>
            <p:nvPr/>
          </p:nvSpPr>
          <p:spPr>
            <a:xfrm>
              <a:off x="5933233" y="3120056"/>
              <a:ext cx="14063" cy="4276"/>
            </a:xfrm>
            <a:custGeom>
              <a:rect b="b" l="l" r="r" t="t"/>
              <a:pathLst>
                <a:path extrusionOk="0" h="142" w="394">
                  <a:moveTo>
                    <a:pt x="294" y="26"/>
                  </a:moveTo>
                  <a:cubicBezTo>
                    <a:pt x="239" y="1"/>
                    <a:pt x="0" y="70"/>
                    <a:pt x="102" y="117"/>
                  </a:cubicBezTo>
                  <a:cubicBezTo>
                    <a:pt x="153" y="142"/>
                    <a:pt x="393"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8"/>
            <p:cNvSpPr/>
            <p:nvPr/>
          </p:nvSpPr>
          <p:spPr>
            <a:xfrm>
              <a:off x="2897428" y="3112589"/>
              <a:ext cx="26591" cy="12315"/>
            </a:xfrm>
            <a:custGeom>
              <a:rect b="b" l="l" r="r" t="t"/>
              <a:pathLst>
                <a:path extrusionOk="0" h="409" w="745">
                  <a:moveTo>
                    <a:pt x="690" y="365"/>
                  </a:moveTo>
                  <a:cubicBezTo>
                    <a:pt x="745" y="157"/>
                    <a:pt x="644" y="24"/>
                    <a:pt x="305" y="1"/>
                  </a:cubicBezTo>
                  <a:cubicBezTo>
                    <a:pt x="1" y="137"/>
                    <a:pt x="89" y="408"/>
                    <a:pt x="690"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8"/>
            <p:cNvSpPr/>
            <p:nvPr/>
          </p:nvSpPr>
          <p:spPr>
            <a:xfrm>
              <a:off x="2116348" y="3107140"/>
              <a:ext cx="38619" cy="16470"/>
            </a:xfrm>
            <a:custGeom>
              <a:rect b="b" l="l" r="r" t="t"/>
              <a:pathLst>
                <a:path extrusionOk="0" h="547" w="1082">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8"/>
            <p:cNvSpPr/>
            <p:nvPr/>
          </p:nvSpPr>
          <p:spPr>
            <a:xfrm>
              <a:off x="6807469" y="3117347"/>
              <a:ext cx="13991" cy="4276"/>
            </a:xfrm>
            <a:custGeom>
              <a:rect b="b" l="l" r="r" t="t"/>
              <a:pathLst>
                <a:path extrusionOk="0" h="142" w="392">
                  <a:moveTo>
                    <a:pt x="292" y="26"/>
                  </a:moveTo>
                  <a:cubicBezTo>
                    <a:pt x="237" y="1"/>
                    <a:pt x="1" y="70"/>
                    <a:pt x="100" y="117"/>
                  </a:cubicBezTo>
                  <a:cubicBezTo>
                    <a:pt x="152" y="142"/>
                    <a:pt x="391" y="71"/>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
            <p:cNvSpPr/>
            <p:nvPr/>
          </p:nvSpPr>
          <p:spPr>
            <a:xfrm>
              <a:off x="8369880" y="3114577"/>
              <a:ext cx="14063" cy="4306"/>
            </a:xfrm>
            <a:custGeom>
              <a:rect b="b" l="l" r="r" t="t"/>
              <a:pathLst>
                <a:path extrusionOk="0" h="143" w="394">
                  <a:moveTo>
                    <a:pt x="100" y="118"/>
                  </a:moveTo>
                  <a:cubicBezTo>
                    <a:pt x="156" y="142"/>
                    <a:pt x="393" y="73"/>
                    <a:pt x="293" y="26"/>
                  </a:cubicBezTo>
                  <a:cubicBezTo>
                    <a:pt x="241" y="0"/>
                    <a:pt x="0" y="71"/>
                    <a:pt x="100"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8"/>
            <p:cNvSpPr/>
            <p:nvPr/>
          </p:nvSpPr>
          <p:spPr>
            <a:xfrm>
              <a:off x="7341062" y="3103948"/>
              <a:ext cx="28661" cy="14182"/>
            </a:xfrm>
            <a:custGeom>
              <a:rect b="b" l="l" r="r" t="t"/>
              <a:pathLst>
                <a:path extrusionOk="0" h="471" w="803">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8"/>
            <p:cNvSpPr/>
            <p:nvPr/>
          </p:nvSpPr>
          <p:spPr>
            <a:xfrm>
              <a:off x="4972123" y="3108344"/>
              <a:ext cx="9030" cy="11351"/>
            </a:xfrm>
            <a:custGeom>
              <a:rect b="b" l="l" r="r" t="t"/>
              <a:pathLst>
                <a:path extrusionOk="0" h="377" w="253">
                  <a:moveTo>
                    <a:pt x="224" y="233"/>
                  </a:moveTo>
                  <a:cubicBezTo>
                    <a:pt x="252" y="139"/>
                    <a:pt x="74" y="1"/>
                    <a:pt x="31" y="144"/>
                  </a:cubicBezTo>
                  <a:cubicBezTo>
                    <a:pt x="0" y="238"/>
                    <a:pt x="181" y="377"/>
                    <a:pt x="224" y="2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8"/>
            <p:cNvSpPr/>
            <p:nvPr/>
          </p:nvSpPr>
          <p:spPr>
            <a:xfrm>
              <a:off x="2333461" y="3109187"/>
              <a:ext cx="13956" cy="4215"/>
            </a:xfrm>
            <a:custGeom>
              <a:rect b="b" l="l" r="r" t="t"/>
              <a:pathLst>
                <a:path extrusionOk="0" h="140" w="391">
                  <a:moveTo>
                    <a:pt x="292" y="25"/>
                  </a:moveTo>
                  <a:cubicBezTo>
                    <a:pt x="237" y="0"/>
                    <a:pt x="0" y="68"/>
                    <a:pt x="100" y="116"/>
                  </a:cubicBezTo>
                  <a:cubicBezTo>
                    <a:pt x="152" y="140"/>
                    <a:pt x="391" y="71"/>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8"/>
            <p:cNvSpPr/>
            <p:nvPr/>
          </p:nvSpPr>
          <p:spPr>
            <a:xfrm>
              <a:off x="2061668" y="3107170"/>
              <a:ext cx="13777" cy="5540"/>
            </a:xfrm>
            <a:custGeom>
              <a:rect b="b" l="l" r="r" t="t"/>
              <a:pathLst>
                <a:path extrusionOk="0" h="184" w="386">
                  <a:moveTo>
                    <a:pt x="385" y="1"/>
                  </a:moveTo>
                  <a:lnTo>
                    <a:pt x="0" y="1"/>
                  </a:lnTo>
                  <a:lnTo>
                    <a:pt x="0" y="183"/>
                  </a:lnTo>
                  <a:lnTo>
                    <a:pt x="385"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8"/>
            <p:cNvSpPr/>
            <p:nvPr/>
          </p:nvSpPr>
          <p:spPr>
            <a:xfrm>
              <a:off x="6212129" y="3098619"/>
              <a:ext cx="6960" cy="6233"/>
            </a:xfrm>
            <a:custGeom>
              <a:rect b="b" l="l" r="r" t="t"/>
              <a:pathLst>
                <a:path extrusionOk="0" h="207" w="195">
                  <a:moveTo>
                    <a:pt x="193" y="103"/>
                  </a:moveTo>
                  <a:cubicBezTo>
                    <a:pt x="195" y="52"/>
                    <a:pt x="37" y="0"/>
                    <a:pt x="3" y="103"/>
                  </a:cubicBezTo>
                  <a:cubicBezTo>
                    <a:pt x="0" y="152"/>
                    <a:pt x="157"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8"/>
            <p:cNvSpPr/>
            <p:nvPr/>
          </p:nvSpPr>
          <p:spPr>
            <a:xfrm>
              <a:off x="3214015" y="3087057"/>
              <a:ext cx="52218" cy="22703"/>
            </a:xfrm>
            <a:custGeom>
              <a:rect b="b" l="l" r="r" t="t"/>
              <a:pathLst>
                <a:path extrusionOk="0" h="754" w="1463">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8"/>
            <p:cNvSpPr/>
            <p:nvPr/>
          </p:nvSpPr>
          <p:spPr>
            <a:xfrm>
              <a:off x="7770971" y="3095458"/>
              <a:ext cx="14063" cy="4306"/>
            </a:xfrm>
            <a:custGeom>
              <a:rect b="b" l="l" r="r" t="t"/>
              <a:pathLst>
                <a:path extrusionOk="0" h="143" w="394">
                  <a:moveTo>
                    <a:pt x="294" y="26"/>
                  </a:moveTo>
                  <a:cubicBezTo>
                    <a:pt x="240" y="1"/>
                    <a:pt x="0" y="70"/>
                    <a:pt x="102" y="116"/>
                  </a:cubicBezTo>
                  <a:cubicBezTo>
                    <a:pt x="156" y="143"/>
                    <a:pt x="393" y="74"/>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8"/>
            <p:cNvSpPr/>
            <p:nvPr/>
          </p:nvSpPr>
          <p:spPr>
            <a:xfrm>
              <a:off x="3279973" y="3093501"/>
              <a:ext cx="13777" cy="5480"/>
            </a:xfrm>
            <a:custGeom>
              <a:rect b="b" l="l" r="r" t="t"/>
              <a:pathLst>
                <a:path extrusionOk="0" h="182" w="386">
                  <a:moveTo>
                    <a:pt x="1" y="182"/>
                  </a:moveTo>
                  <a:lnTo>
                    <a:pt x="386" y="182"/>
                  </a:lnTo>
                  <a:lnTo>
                    <a:pt x="386"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8"/>
            <p:cNvSpPr/>
            <p:nvPr/>
          </p:nvSpPr>
          <p:spPr>
            <a:xfrm>
              <a:off x="1841414" y="3096210"/>
              <a:ext cx="13742" cy="2740"/>
            </a:xfrm>
            <a:custGeom>
              <a:rect b="b" l="l" r="r" t="t"/>
              <a:pathLst>
                <a:path extrusionOk="0" h="91" w="385">
                  <a:moveTo>
                    <a:pt x="385" y="1"/>
                  </a:moveTo>
                  <a:cubicBezTo>
                    <a:pt x="236" y="20"/>
                    <a:pt x="6" y="3"/>
                    <a:pt x="1" y="91"/>
                  </a:cubicBezTo>
                  <a:cubicBezTo>
                    <a:pt x="150" y="72"/>
                    <a:pt x="379" y="91"/>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8"/>
            <p:cNvSpPr/>
            <p:nvPr/>
          </p:nvSpPr>
          <p:spPr>
            <a:xfrm>
              <a:off x="6412361" y="3082601"/>
              <a:ext cx="29018" cy="10900"/>
            </a:xfrm>
            <a:custGeom>
              <a:rect b="b" l="l" r="r" t="t"/>
              <a:pathLst>
                <a:path extrusionOk="0" h="362" w="813">
                  <a:moveTo>
                    <a:pt x="563" y="361"/>
                  </a:moveTo>
                  <a:cubicBezTo>
                    <a:pt x="812" y="242"/>
                    <a:pt x="682" y="88"/>
                    <a:pt x="371" y="1"/>
                  </a:cubicBezTo>
                  <a:cubicBezTo>
                    <a:pt x="346" y="225"/>
                    <a:pt x="0" y="283"/>
                    <a:pt x="563" y="36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8"/>
            <p:cNvSpPr/>
            <p:nvPr/>
          </p:nvSpPr>
          <p:spPr>
            <a:xfrm>
              <a:off x="75774" y="3090008"/>
              <a:ext cx="14099" cy="4276"/>
            </a:xfrm>
            <a:custGeom>
              <a:rect b="b" l="l" r="r" t="t"/>
              <a:pathLst>
                <a:path extrusionOk="0" h="142" w="395">
                  <a:moveTo>
                    <a:pt x="293" y="25"/>
                  </a:moveTo>
                  <a:cubicBezTo>
                    <a:pt x="240" y="0"/>
                    <a:pt x="0" y="69"/>
                    <a:pt x="98" y="115"/>
                  </a:cubicBezTo>
                  <a:cubicBezTo>
                    <a:pt x="153" y="141"/>
                    <a:pt x="394"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8"/>
            <p:cNvSpPr/>
            <p:nvPr/>
          </p:nvSpPr>
          <p:spPr>
            <a:xfrm>
              <a:off x="8335437" y="3087238"/>
              <a:ext cx="14027" cy="4276"/>
            </a:xfrm>
            <a:custGeom>
              <a:rect b="b" l="l" r="r" t="t"/>
              <a:pathLst>
                <a:path extrusionOk="0" h="142" w="393">
                  <a:moveTo>
                    <a:pt x="294" y="26"/>
                  </a:moveTo>
                  <a:cubicBezTo>
                    <a:pt x="240" y="1"/>
                    <a:pt x="1" y="70"/>
                    <a:pt x="103" y="117"/>
                  </a:cubicBezTo>
                  <a:cubicBezTo>
                    <a:pt x="153" y="142"/>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8"/>
            <p:cNvSpPr/>
            <p:nvPr/>
          </p:nvSpPr>
          <p:spPr>
            <a:xfrm>
              <a:off x="4498243" y="3087991"/>
              <a:ext cx="13849" cy="2800"/>
            </a:xfrm>
            <a:custGeom>
              <a:rect b="b" l="l" r="r" t="t"/>
              <a:pathLst>
                <a:path extrusionOk="0" h="93" w="388">
                  <a:moveTo>
                    <a:pt x="387" y="1"/>
                  </a:moveTo>
                  <a:cubicBezTo>
                    <a:pt x="237" y="22"/>
                    <a:pt x="7" y="5"/>
                    <a:pt x="1" y="92"/>
                  </a:cubicBezTo>
                  <a:cubicBezTo>
                    <a:pt x="151" y="72"/>
                    <a:pt x="383" y="91"/>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8"/>
            <p:cNvSpPr/>
            <p:nvPr/>
          </p:nvSpPr>
          <p:spPr>
            <a:xfrm>
              <a:off x="8600556" y="3081879"/>
              <a:ext cx="13849" cy="7437"/>
            </a:xfrm>
            <a:custGeom>
              <a:rect b="b" l="l" r="r" t="t"/>
              <a:pathLst>
                <a:path extrusionOk="0" h="247" w="388">
                  <a:moveTo>
                    <a:pt x="388" y="114"/>
                  </a:moveTo>
                  <a:cubicBezTo>
                    <a:pt x="384" y="22"/>
                    <a:pt x="50" y="0"/>
                    <a:pt x="0" y="114"/>
                  </a:cubicBezTo>
                  <a:cubicBezTo>
                    <a:pt x="215" y="104"/>
                    <a:pt x="303" y="247"/>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8"/>
            <p:cNvSpPr/>
            <p:nvPr/>
          </p:nvSpPr>
          <p:spPr>
            <a:xfrm>
              <a:off x="8873991" y="3074352"/>
              <a:ext cx="25556" cy="10960"/>
            </a:xfrm>
            <a:custGeom>
              <a:rect b="b" l="l" r="r" t="t"/>
              <a:pathLst>
                <a:path extrusionOk="0" h="364" w="716">
                  <a:moveTo>
                    <a:pt x="439" y="364"/>
                  </a:moveTo>
                  <a:cubicBezTo>
                    <a:pt x="500" y="240"/>
                    <a:pt x="715" y="191"/>
                    <a:pt x="632" y="1"/>
                  </a:cubicBezTo>
                  <a:lnTo>
                    <a:pt x="54" y="1"/>
                  </a:lnTo>
                  <a:cubicBezTo>
                    <a:pt x="0" y="207"/>
                    <a:pt x="102" y="341"/>
                    <a:pt x="439"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8"/>
            <p:cNvSpPr/>
            <p:nvPr/>
          </p:nvSpPr>
          <p:spPr>
            <a:xfrm>
              <a:off x="6246251" y="3076278"/>
              <a:ext cx="21023" cy="9033"/>
            </a:xfrm>
            <a:custGeom>
              <a:rect b="b" l="l" r="r" t="t"/>
              <a:pathLst>
                <a:path extrusionOk="0" h="300" w="589">
                  <a:moveTo>
                    <a:pt x="394" y="300"/>
                  </a:moveTo>
                  <a:cubicBezTo>
                    <a:pt x="394" y="208"/>
                    <a:pt x="549" y="193"/>
                    <a:pt x="588" y="117"/>
                  </a:cubicBezTo>
                  <a:cubicBezTo>
                    <a:pt x="339" y="113"/>
                    <a:pt x="321" y="1"/>
                    <a:pt x="9" y="25"/>
                  </a:cubicBezTo>
                  <a:cubicBezTo>
                    <a:pt x="1" y="185"/>
                    <a:pt x="157" y="259"/>
                    <a:pt x="394" y="3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8"/>
            <p:cNvSpPr/>
            <p:nvPr/>
          </p:nvSpPr>
          <p:spPr>
            <a:xfrm>
              <a:off x="8569504" y="3079048"/>
              <a:ext cx="14063" cy="4276"/>
            </a:xfrm>
            <a:custGeom>
              <a:rect b="b" l="l" r="r" t="t"/>
              <a:pathLst>
                <a:path extrusionOk="0" h="142" w="394">
                  <a:moveTo>
                    <a:pt x="99" y="119"/>
                  </a:moveTo>
                  <a:cubicBezTo>
                    <a:pt x="155" y="141"/>
                    <a:pt x="394" y="74"/>
                    <a:pt x="293" y="27"/>
                  </a:cubicBezTo>
                  <a:cubicBezTo>
                    <a:pt x="240" y="0"/>
                    <a:pt x="1" y="69"/>
                    <a:pt x="99" y="11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8"/>
            <p:cNvSpPr/>
            <p:nvPr/>
          </p:nvSpPr>
          <p:spPr>
            <a:xfrm>
              <a:off x="4956990" y="3070678"/>
              <a:ext cx="39761" cy="15778"/>
            </a:xfrm>
            <a:custGeom>
              <a:rect b="b" l="l" r="r" t="t"/>
              <a:pathLst>
                <a:path extrusionOk="0" h="524" w="1114">
                  <a:moveTo>
                    <a:pt x="648" y="303"/>
                  </a:moveTo>
                  <a:cubicBezTo>
                    <a:pt x="1114" y="0"/>
                    <a:pt x="0" y="523"/>
                    <a:pt x="648" y="3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8"/>
            <p:cNvSpPr/>
            <p:nvPr/>
          </p:nvSpPr>
          <p:spPr>
            <a:xfrm>
              <a:off x="2743489" y="3067908"/>
              <a:ext cx="36335" cy="19030"/>
            </a:xfrm>
            <a:custGeom>
              <a:rect b="b" l="l" r="r" t="t"/>
              <a:pathLst>
                <a:path extrusionOk="0" h="632" w="1018">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8"/>
            <p:cNvSpPr/>
            <p:nvPr/>
          </p:nvSpPr>
          <p:spPr>
            <a:xfrm>
              <a:off x="3893980" y="3063392"/>
              <a:ext cx="37905" cy="18849"/>
            </a:xfrm>
            <a:custGeom>
              <a:rect b="b" l="l" r="r" t="t"/>
              <a:pathLst>
                <a:path extrusionOk="0" h="626" w="1062">
                  <a:moveTo>
                    <a:pt x="732" y="545"/>
                  </a:moveTo>
                  <a:cubicBezTo>
                    <a:pt x="1062" y="392"/>
                    <a:pt x="619" y="138"/>
                    <a:pt x="347" y="1"/>
                  </a:cubicBezTo>
                  <a:cubicBezTo>
                    <a:pt x="48" y="140"/>
                    <a:pt x="1" y="626"/>
                    <a:pt x="732"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8"/>
            <p:cNvSpPr/>
            <p:nvPr/>
          </p:nvSpPr>
          <p:spPr>
            <a:xfrm>
              <a:off x="2784249" y="3071250"/>
              <a:ext cx="7067" cy="6203"/>
            </a:xfrm>
            <a:custGeom>
              <a:rect b="b" l="l" r="r" t="t"/>
              <a:pathLst>
                <a:path extrusionOk="0" h="206" w="198">
                  <a:moveTo>
                    <a:pt x="5" y="104"/>
                  </a:moveTo>
                  <a:cubicBezTo>
                    <a:pt x="1" y="153"/>
                    <a:pt x="161" y="206"/>
                    <a:pt x="198" y="104"/>
                  </a:cubicBezTo>
                  <a:cubicBezTo>
                    <a:pt x="198" y="53"/>
                    <a:pt x="40" y="1"/>
                    <a:pt x="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8"/>
            <p:cNvSpPr/>
            <p:nvPr/>
          </p:nvSpPr>
          <p:spPr>
            <a:xfrm>
              <a:off x="332362" y="3060682"/>
              <a:ext cx="56751" cy="22552"/>
            </a:xfrm>
            <a:custGeom>
              <a:rect b="b" l="l" r="r" t="t"/>
              <a:pathLst>
                <a:path extrusionOk="0" h="749" w="159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8"/>
            <p:cNvSpPr/>
            <p:nvPr/>
          </p:nvSpPr>
          <p:spPr>
            <a:xfrm>
              <a:off x="3276404" y="3070889"/>
              <a:ext cx="13991" cy="4246"/>
            </a:xfrm>
            <a:custGeom>
              <a:rect b="b" l="l" r="r" t="t"/>
              <a:pathLst>
                <a:path extrusionOk="0" h="141" w="392">
                  <a:moveTo>
                    <a:pt x="295" y="26"/>
                  </a:moveTo>
                  <a:cubicBezTo>
                    <a:pt x="238" y="1"/>
                    <a:pt x="0" y="67"/>
                    <a:pt x="99" y="117"/>
                  </a:cubicBezTo>
                  <a:cubicBezTo>
                    <a:pt x="153" y="141"/>
                    <a:pt x="392"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8"/>
            <p:cNvSpPr/>
            <p:nvPr/>
          </p:nvSpPr>
          <p:spPr>
            <a:xfrm>
              <a:off x="2096075" y="3068360"/>
              <a:ext cx="13742" cy="6684"/>
            </a:xfrm>
            <a:custGeom>
              <a:rect b="b" l="l" r="r" t="t"/>
              <a:pathLst>
                <a:path extrusionOk="0" h="222" w="385">
                  <a:moveTo>
                    <a:pt x="385" y="110"/>
                  </a:moveTo>
                  <a:cubicBezTo>
                    <a:pt x="345" y="0"/>
                    <a:pt x="172" y="54"/>
                    <a:pt x="1" y="110"/>
                  </a:cubicBezTo>
                  <a:cubicBezTo>
                    <a:pt x="2" y="201"/>
                    <a:pt x="339" y="222"/>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8"/>
            <p:cNvSpPr/>
            <p:nvPr/>
          </p:nvSpPr>
          <p:spPr>
            <a:xfrm>
              <a:off x="2980412" y="3065409"/>
              <a:ext cx="13991" cy="4276"/>
            </a:xfrm>
            <a:custGeom>
              <a:rect b="b" l="l" r="r" t="t"/>
              <a:pathLst>
                <a:path extrusionOk="0" h="142" w="392">
                  <a:moveTo>
                    <a:pt x="294" y="25"/>
                  </a:moveTo>
                  <a:cubicBezTo>
                    <a:pt x="241" y="0"/>
                    <a:pt x="0" y="69"/>
                    <a:pt x="101" y="116"/>
                  </a:cubicBezTo>
                  <a:cubicBezTo>
                    <a:pt x="154" y="141"/>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8"/>
            <p:cNvSpPr/>
            <p:nvPr/>
          </p:nvSpPr>
          <p:spPr>
            <a:xfrm>
              <a:off x="5627033" y="3062971"/>
              <a:ext cx="20773" cy="3673"/>
            </a:xfrm>
            <a:custGeom>
              <a:rect b="b" l="l" r="r" t="t"/>
              <a:pathLst>
                <a:path extrusionOk="0" h="122" w="582">
                  <a:moveTo>
                    <a:pt x="581" y="15"/>
                  </a:moveTo>
                  <a:cubicBezTo>
                    <a:pt x="354" y="28"/>
                    <a:pt x="35" y="0"/>
                    <a:pt x="1" y="106"/>
                  </a:cubicBezTo>
                  <a:cubicBezTo>
                    <a:pt x="229" y="93"/>
                    <a:pt x="550" y="122"/>
                    <a:pt x="581"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8"/>
            <p:cNvSpPr/>
            <p:nvPr/>
          </p:nvSpPr>
          <p:spPr>
            <a:xfrm>
              <a:off x="2894501" y="3060682"/>
              <a:ext cx="13813" cy="2770"/>
            </a:xfrm>
            <a:custGeom>
              <a:rect b="b" l="l" r="r" t="t"/>
              <a:pathLst>
                <a:path extrusionOk="0" h="92" w="387">
                  <a:moveTo>
                    <a:pt x="387" y="0"/>
                  </a:moveTo>
                  <a:cubicBezTo>
                    <a:pt x="238" y="20"/>
                    <a:pt x="8" y="4"/>
                    <a:pt x="0" y="92"/>
                  </a:cubicBezTo>
                  <a:cubicBezTo>
                    <a:pt x="149" y="71"/>
                    <a:pt x="381"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8"/>
            <p:cNvSpPr/>
            <p:nvPr/>
          </p:nvSpPr>
          <p:spPr>
            <a:xfrm>
              <a:off x="8881915" y="3049663"/>
              <a:ext cx="14634" cy="9605"/>
            </a:xfrm>
            <a:custGeom>
              <a:rect b="b" l="l" r="r" t="t"/>
              <a:pathLst>
                <a:path extrusionOk="0" h="319" w="410">
                  <a:moveTo>
                    <a:pt x="410" y="275"/>
                  </a:moveTo>
                  <a:lnTo>
                    <a:pt x="410" y="92"/>
                  </a:lnTo>
                  <a:cubicBezTo>
                    <a:pt x="217" y="92"/>
                    <a:pt x="181" y="19"/>
                    <a:pt x="25" y="1"/>
                  </a:cubicBezTo>
                  <a:cubicBezTo>
                    <a:pt x="44" y="146"/>
                    <a:pt x="0" y="318"/>
                    <a:pt x="410"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8"/>
            <p:cNvSpPr/>
            <p:nvPr/>
          </p:nvSpPr>
          <p:spPr>
            <a:xfrm>
              <a:off x="5506609" y="3054420"/>
              <a:ext cx="13920" cy="4336"/>
            </a:xfrm>
            <a:custGeom>
              <a:rect b="b" l="l" r="r" t="t"/>
              <a:pathLst>
                <a:path extrusionOk="0" h="144" w="390">
                  <a:moveTo>
                    <a:pt x="291" y="27"/>
                  </a:moveTo>
                  <a:cubicBezTo>
                    <a:pt x="238" y="1"/>
                    <a:pt x="0" y="71"/>
                    <a:pt x="98" y="117"/>
                  </a:cubicBezTo>
                  <a:cubicBezTo>
                    <a:pt x="152" y="143"/>
                    <a:pt x="389" y="75"/>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8"/>
            <p:cNvSpPr/>
            <p:nvPr/>
          </p:nvSpPr>
          <p:spPr>
            <a:xfrm>
              <a:off x="2105676" y="3049723"/>
              <a:ext cx="29518" cy="9846"/>
            </a:xfrm>
            <a:custGeom>
              <a:rect b="b" l="l" r="r" t="t"/>
              <a:pathLst>
                <a:path extrusionOk="0" h="327" w="827">
                  <a:moveTo>
                    <a:pt x="695" y="273"/>
                  </a:moveTo>
                  <a:cubicBezTo>
                    <a:pt x="827" y="28"/>
                    <a:pt x="294" y="98"/>
                    <a:pt x="116" y="0"/>
                  </a:cubicBezTo>
                  <a:cubicBezTo>
                    <a:pt x="1" y="238"/>
                    <a:pt x="195" y="327"/>
                    <a:pt x="69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8"/>
            <p:cNvSpPr/>
            <p:nvPr/>
          </p:nvSpPr>
          <p:spPr>
            <a:xfrm>
              <a:off x="8566149" y="3047043"/>
              <a:ext cx="34443" cy="8943"/>
            </a:xfrm>
            <a:custGeom>
              <a:rect b="b" l="l" r="r" t="t"/>
              <a:pathLst>
                <a:path extrusionOk="0" h="297" w="965">
                  <a:moveTo>
                    <a:pt x="193" y="272"/>
                  </a:moveTo>
                  <a:cubicBezTo>
                    <a:pt x="634" y="297"/>
                    <a:pt x="918" y="250"/>
                    <a:pt x="964" y="89"/>
                  </a:cubicBezTo>
                  <a:cubicBezTo>
                    <a:pt x="625" y="109"/>
                    <a:pt x="1" y="1"/>
                    <a:pt x="193"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8"/>
            <p:cNvSpPr/>
            <p:nvPr/>
          </p:nvSpPr>
          <p:spPr>
            <a:xfrm>
              <a:off x="2658507" y="3044303"/>
              <a:ext cx="17703" cy="10960"/>
            </a:xfrm>
            <a:custGeom>
              <a:rect b="b" l="l" r="r" t="t"/>
              <a:pathLst>
                <a:path extrusionOk="0" h="364" w="496">
                  <a:moveTo>
                    <a:pt x="443" y="363"/>
                  </a:moveTo>
                  <a:cubicBezTo>
                    <a:pt x="496" y="155"/>
                    <a:pt x="395" y="22"/>
                    <a:pt x="57" y="0"/>
                  </a:cubicBezTo>
                  <a:cubicBezTo>
                    <a:pt x="1" y="205"/>
                    <a:pt x="103" y="341"/>
                    <a:pt x="443"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8"/>
            <p:cNvSpPr/>
            <p:nvPr/>
          </p:nvSpPr>
          <p:spPr>
            <a:xfrm>
              <a:off x="7000170" y="3049000"/>
              <a:ext cx="14027" cy="4276"/>
            </a:xfrm>
            <a:custGeom>
              <a:rect b="b" l="l" r="r" t="t"/>
              <a:pathLst>
                <a:path extrusionOk="0" h="142" w="393">
                  <a:moveTo>
                    <a:pt x="99" y="116"/>
                  </a:moveTo>
                  <a:cubicBezTo>
                    <a:pt x="155" y="142"/>
                    <a:pt x="392" y="73"/>
                    <a:pt x="293" y="24"/>
                  </a:cubicBezTo>
                  <a:cubicBezTo>
                    <a:pt x="238" y="1"/>
                    <a:pt x="1" y="69"/>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8"/>
            <p:cNvSpPr/>
            <p:nvPr/>
          </p:nvSpPr>
          <p:spPr>
            <a:xfrm>
              <a:off x="2285206" y="3049060"/>
              <a:ext cx="14063" cy="4215"/>
            </a:xfrm>
            <a:custGeom>
              <a:rect b="b" l="l" r="r" t="t"/>
              <a:pathLst>
                <a:path extrusionOk="0" h="140" w="394">
                  <a:moveTo>
                    <a:pt x="294" y="22"/>
                  </a:moveTo>
                  <a:cubicBezTo>
                    <a:pt x="242" y="0"/>
                    <a:pt x="0" y="68"/>
                    <a:pt x="101" y="114"/>
                  </a:cubicBezTo>
                  <a:cubicBezTo>
                    <a:pt x="155" y="140"/>
                    <a:pt x="393" y="71"/>
                    <a:pt x="294" y="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8"/>
            <p:cNvSpPr/>
            <p:nvPr/>
          </p:nvSpPr>
          <p:spPr>
            <a:xfrm>
              <a:off x="7367689" y="3038823"/>
              <a:ext cx="23414" cy="8250"/>
            </a:xfrm>
            <a:custGeom>
              <a:rect b="b" l="l" r="r" t="t"/>
              <a:pathLst>
                <a:path extrusionOk="0" h="274" w="656">
                  <a:moveTo>
                    <a:pt x="410" y="274"/>
                  </a:moveTo>
                  <a:cubicBezTo>
                    <a:pt x="421" y="157"/>
                    <a:pt x="656" y="146"/>
                    <a:pt x="602" y="1"/>
                  </a:cubicBezTo>
                  <a:lnTo>
                    <a:pt x="217" y="1"/>
                  </a:lnTo>
                  <a:cubicBezTo>
                    <a:pt x="0" y="131"/>
                    <a:pt x="7" y="221"/>
                    <a:pt x="410"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8"/>
            <p:cNvSpPr/>
            <p:nvPr/>
          </p:nvSpPr>
          <p:spPr>
            <a:xfrm>
              <a:off x="1953664" y="3029580"/>
              <a:ext cx="46400" cy="9274"/>
            </a:xfrm>
            <a:custGeom>
              <a:rect b="b" l="l" r="r" t="t"/>
              <a:pathLst>
                <a:path extrusionOk="0" h="308" w="1300">
                  <a:moveTo>
                    <a:pt x="712" y="308"/>
                  </a:moveTo>
                  <a:cubicBezTo>
                    <a:pt x="1299" y="1"/>
                    <a:pt x="0" y="32"/>
                    <a:pt x="712" y="3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8"/>
            <p:cNvSpPr/>
            <p:nvPr/>
          </p:nvSpPr>
          <p:spPr>
            <a:xfrm>
              <a:off x="8894157" y="3021421"/>
              <a:ext cx="39761" cy="15838"/>
            </a:xfrm>
            <a:custGeom>
              <a:rect b="b" l="l" r="r" t="t"/>
              <a:pathLst>
                <a:path extrusionOk="0" h="526" w="1114">
                  <a:moveTo>
                    <a:pt x="648" y="306"/>
                  </a:moveTo>
                  <a:cubicBezTo>
                    <a:pt x="1114" y="0"/>
                    <a:pt x="0" y="525"/>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8"/>
            <p:cNvSpPr/>
            <p:nvPr/>
          </p:nvSpPr>
          <p:spPr>
            <a:xfrm>
              <a:off x="8018815" y="3029881"/>
              <a:ext cx="14063" cy="4215"/>
            </a:xfrm>
            <a:custGeom>
              <a:rect b="b" l="l" r="r" t="t"/>
              <a:pathLst>
                <a:path extrusionOk="0" h="140" w="394">
                  <a:moveTo>
                    <a:pt x="102" y="115"/>
                  </a:moveTo>
                  <a:cubicBezTo>
                    <a:pt x="157" y="140"/>
                    <a:pt x="394" y="71"/>
                    <a:pt x="294" y="24"/>
                  </a:cubicBezTo>
                  <a:cubicBezTo>
                    <a:pt x="242" y="0"/>
                    <a:pt x="1" y="67"/>
                    <a:pt x="102"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8"/>
            <p:cNvSpPr/>
            <p:nvPr/>
          </p:nvSpPr>
          <p:spPr>
            <a:xfrm>
              <a:off x="5014490" y="3027864"/>
              <a:ext cx="13849" cy="5480"/>
            </a:xfrm>
            <a:custGeom>
              <a:rect b="b" l="l" r="r" t="t"/>
              <a:pathLst>
                <a:path extrusionOk="0" h="182" w="388">
                  <a:moveTo>
                    <a:pt x="0" y="182"/>
                  </a:moveTo>
                  <a:lnTo>
                    <a:pt x="388" y="182"/>
                  </a:lnTo>
                  <a:lnTo>
                    <a:pt x="388"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8"/>
            <p:cNvSpPr/>
            <p:nvPr/>
          </p:nvSpPr>
          <p:spPr>
            <a:xfrm>
              <a:off x="2873907" y="3027262"/>
              <a:ext cx="13813" cy="6835"/>
            </a:xfrm>
            <a:custGeom>
              <a:rect b="b" l="l" r="r" t="t"/>
              <a:pathLst>
                <a:path extrusionOk="0" h="227" w="387">
                  <a:moveTo>
                    <a:pt x="0" y="112"/>
                  </a:moveTo>
                  <a:cubicBezTo>
                    <a:pt x="2" y="203"/>
                    <a:pt x="338" y="227"/>
                    <a:pt x="387" y="112"/>
                  </a:cubicBezTo>
                  <a:cubicBezTo>
                    <a:pt x="344" y="1"/>
                    <a:pt x="171" y="56"/>
                    <a:pt x="0"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8"/>
            <p:cNvSpPr/>
            <p:nvPr/>
          </p:nvSpPr>
          <p:spPr>
            <a:xfrm>
              <a:off x="6763890" y="3017477"/>
              <a:ext cx="26448" cy="15296"/>
            </a:xfrm>
            <a:custGeom>
              <a:rect b="b" l="l" r="r" t="t"/>
              <a:pathLst>
                <a:path extrusionOk="0" h="508" w="741">
                  <a:moveTo>
                    <a:pt x="740" y="437"/>
                  </a:moveTo>
                  <a:lnTo>
                    <a:pt x="740" y="75"/>
                  </a:lnTo>
                  <a:cubicBezTo>
                    <a:pt x="0" y="1"/>
                    <a:pt x="0" y="507"/>
                    <a:pt x="740" y="4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8"/>
            <p:cNvSpPr/>
            <p:nvPr/>
          </p:nvSpPr>
          <p:spPr>
            <a:xfrm>
              <a:off x="2729284" y="3024763"/>
              <a:ext cx="6996" cy="6233"/>
            </a:xfrm>
            <a:custGeom>
              <a:rect b="b" l="l" r="r" t="t"/>
              <a:pathLst>
                <a:path extrusionOk="0" h="207" w="196">
                  <a:moveTo>
                    <a:pt x="195" y="104"/>
                  </a:moveTo>
                  <a:cubicBezTo>
                    <a:pt x="195" y="53"/>
                    <a:pt x="37" y="0"/>
                    <a:pt x="1" y="104"/>
                  </a:cubicBezTo>
                  <a:cubicBezTo>
                    <a:pt x="1" y="154"/>
                    <a:pt x="157"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8"/>
            <p:cNvSpPr/>
            <p:nvPr/>
          </p:nvSpPr>
          <p:spPr>
            <a:xfrm>
              <a:off x="4126619" y="3022023"/>
              <a:ext cx="6924" cy="6263"/>
            </a:xfrm>
            <a:custGeom>
              <a:rect b="b" l="l" r="r" t="t"/>
              <a:pathLst>
                <a:path extrusionOk="0" h="208" w="194">
                  <a:moveTo>
                    <a:pt x="192" y="104"/>
                  </a:moveTo>
                  <a:cubicBezTo>
                    <a:pt x="193" y="55"/>
                    <a:pt x="37" y="0"/>
                    <a:pt x="2" y="104"/>
                  </a:cubicBezTo>
                  <a:cubicBezTo>
                    <a:pt x="0" y="154"/>
                    <a:pt x="154" y="208"/>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8"/>
            <p:cNvSpPr/>
            <p:nvPr/>
          </p:nvSpPr>
          <p:spPr>
            <a:xfrm>
              <a:off x="2660506" y="3016904"/>
              <a:ext cx="22629" cy="11743"/>
            </a:xfrm>
            <a:custGeom>
              <a:rect b="b" l="l" r="r" t="t"/>
              <a:pathLst>
                <a:path extrusionOk="0" h="390" w="634">
                  <a:moveTo>
                    <a:pt x="194" y="0"/>
                  </a:moveTo>
                  <a:cubicBezTo>
                    <a:pt x="203" y="127"/>
                    <a:pt x="104" y="201"/>
                    <a:pt x="1" y="273"/>
                  </a:cubicBezTo>
                  <a:cubicBezTo>
                    <a:pt x="246" y="277"/>
                    <a:pt x="267" y="389"/>
                    <a:pt x="577" y="363"/>
                  </a:cubicBezTo>
                  <a:cubicBezTo>
                    <a:pt x="634" y="157"/>
                    <a:pt x="531" y="24"/>
                    <a:pt x="1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8"/>
            <p:cNvSpPr/>
            <p:nvPr/>
          </p:nvSpPr>
          <p:spPr>
            <a:xfrm>
              <a:off x="2546791" y="3021692"/>
              <a:ext cx="14063" cy="4246"/>
            </a:xfrm>
            <a:custGeom>
              <a:rect b="b" l="l" r="r" t="t"/>
              <a:pathLst>
                <a:path extrusionOk="0" h="141" w="394">
                  <a:moveTo>
                    <a:pt x="292" y="24"/>
                  </a:moveTo>
                  <a:cubicBezTo>
                    <a:pt x="241" y="1"/>
                    <a:pt x="1" y="68"/>
                    <a:pt x="100" y="115"/>
                  </a:cubicBezTo>
                  <a:cubicBezTo>
                    <a:pt x="153" y="140"/>
                    <a:pt x="393" y="72"/>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8"/>
            <p:cNvSpPr/>
            <p:nvPr/>
          </p:nvSpPr>
          <p:spPr>
            <a:xfrm>
              <a:off x="1869003" y="3014255"/>
              <a:ext cx="20666" cy="8190"/>
            </a:xfrm>
            <a:custGeom>
              <a:rect b="b" l="l" r="r" t="t"/>
              <a:pathLst>
                <a:path extrusionOk="0" h="272" w="579">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8"/>
            <p:cNvSpPr/>
            <p:nvPr/>
          </p:nvSpPr>
          <p:spPr>
            <a:xfrm>
              <a:off x="4449238" y="3011515"/>
              <a:ext cx="23486" cy="8250"/>
            </a:xfrm>
            <a:custGeom>
              <a:rect b="b" l="l" r="r" t="t"/>
              <a:pathLst>
                <a:path extrusionOk="0" h="274" w="658">
                  <a:moveTo>
                    <a:pt x="412" y="273"/>
                  </a:moveTo>
                  <a:cubicBezTo>
                    <a:pt x="422" y="155"/>
                    <a:pt x="657" y="145"/>
                    <a:pt x="604" y="0"/>
                  </a:cubicBezTo>
                  <a:lnTo>
                    <a:pt x="216" y="0"/>
                  </a:lnTo>
                  <a:cubicBezTo>
                    <a:pt x="1" y="131"/>
                    <a:pt x="10" y="220"/>
                    <a:pt x="41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8"/>
            <p:cNvSpPr/>
            <p:nvPr/>
          </p:nvSpPr>
          <p:spPr>
            <a:xfrm>
              <a:off x="2708690" y="3013833"/>
              <a:ext cx="6889" cy="6233"/>
            </a:xfrm>
            <a:custGeom>
              <a:rect b="b" l="l" r="r" t="t"/>
              <a:pathLst>
                <a:path extrusionOk="0" h="207" w="193">
                  <a:moveTo>
                    <a:pt x="193" y="102"/>
                  </a:moveTo>
                  <a:cubicBezTo>
                    <a:pt x="193" y="51"/>
                    <a:pt x="36" y="1"/>
                    <a:pt x="1" y="102"/>
                  </a:cubicBezTo>
                  <a:cubicBezTo>
                    <a:pt x="1" y="153"/>
                    <a:pt x="156" y="207"/>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8"/>
            <p:cNvSpPr/>
            <p:nvPr/>
          </p:nvSpPr>
          <p:spPr>
            <a:xfrm>
              <a:off x="2550325" y="3013833"/>
              <a:ext cx="6889" cy="6233"/>
            </a:xfrm>
            <a:custGeom>
              <a:rect b="b" l="l" r="r" t="t"/>
              <a:pathLst>
                <a:path extrusionOk="0" h="207" w="193">
                  <a:moveTo>
                    <a:pt x="193" y="102"/>
                  </a:moveTo>
                  <a:cubicBezTo>
                    <a:pt x="193" y="51"/>
                    <a:pt x="36" y="1"/>
                    <a:pt x="1" y="102"/>
                  </a:cubicBezTo>
                  <a:cubicBezTo>
                    <a:pt x="1" y="153"/>
                    <a:pt x="156" y="207"/>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8"/>
            <p:cNvSpPr/>
            <p:nvPr/>
          </p:nvSpPr>
          <p:spPr>
            <a:xfrm>
              <a:off x="8662517" y="3011485"/>
              <a:ext cx="13777" cy="5450"/>
            </a:xfrm>
            <a:custGeom>
              <a:rect b="b" l="l" r="r" t="t"/>
              <a:pathLst>
                <a:path extrusionOk="0" h="181" w="386">
                  <a:moveTo>
                    <a:pt x="385" y="0"/>
                  </a:moveTo>
                  <a:lnTo>
                    <a:pt x="0" y="0"/>
                  </a:lnTo>
                  <a:lnTo>
                    <a:pt x="0" y="180"/>
                  </a:lnTo>
                  <a:lnTo>
                    <a:pt x="385" y="18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8"/>
            <p:cNvSpPr/>
            <p:nvPr/>
          </p:nvSpPr>
          <p:spPr>
            <a:xfrm>
              <a:off x="2832576" y="2995678"/>
              <a:ext cx="26591" cy="15236"/>
            </a:xfrm>
            <a:custGeom>
              <a:rect b="b" l="l" r="r" t="t"/>
              <a:pathLst>
                <a:path extrusionOk="0" h="506" w="745">
                  <a:moveTo>
                    <a:pt x="1" y="71"/>
                  </a:moveTo>
                  <a:lnTo>
                    <a:pt x="1" y="434"/>
                  </a:lnTo>
                  <a:cubicBezTo>
                    <a:pt x="745" y="506"/>
                    <a:pt x="745" y="0"/>
                    <a:pt x="1" y="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8"/>
            <p:cNvSpPr/>
            <p:nvPr/>
          </p:nvSpPr>
          <p:spPr>
            <a:xfrm>
              <a:off x="2912847" y="2987428"/>
              <a:ext cx="37156" cy="15868"/>
            </a:xfrm>
            <a:custGeom>
              <a:rect b="b" l="l" r="r" t="t"/>
              <a:pathLst>
                <a:path extrusionOk="0" h="527" w="1041">
                  <a:moveTo>
                    <a:pt x="836" y="526"/>
                  </a:moveTo>
                  <a:cubicBezTo>
                    <a:pt x="1041" y="0"/>
                    <a:pt x="1" y="489"/>
                    <a:pt x="836" y="5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8"/>
            <p:cNvSpPr/>
            <p:nvPr/>
          </p:nvSpPr>
          <p:spPr>
            <a:xfrm>
              <a:off x="7871051" y="2985080"/>
              <a:ext cx="34372" cy="16259"/>
            </a:xfrm>
            <a:custGeom>
              <a:rect b="b" l="l" r="r" t="t"/>
              <a:pathLst>
                <a:path extrusionOk="0" h="540" w="963">
                  <a:moveTo>
                    <a:pt x="0" y="423"/>
                  </a:moveTo>
                  <a:cubicBezTo>
                    <a:pt x="251" y="539"/>
                    <a:pt x="709" y="539"/>
                    <a:pt x="962" y="423"/>
                  </a:cubicBezTo>
                  <a:cubicBezTo>
                    <a:pt x="960" y="0"/>
                    <a:pt x="3" y="0"/>
                    <a:pt x="0" y="42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8"/>
            <p:cNvSpPr/>
            <p:nvPr/>
          </p:nvSpPr>
          <p:spPr>
            <a:xfrm>
              <a:off x="7733351" y="2997786"/>
              <a:ext cx="13777" cy="2740"/>
            </a:xfrm>
            <a:custGeom>
              <a:rect b="b" l="l" r="r" t="t"/>
              <a:pathLst>
                <a:path extrusionOk="0" h="91" w="386">
                  <a:moveTo>
                    <a:pt x="386" y="1"/>
                  </a:moveTo>
                  <a:cubicBezTo>
                    <a:pt x="236" y="22"/>
                    <a:pt x="5" y="2"/>
                    <a:pt x="1" y="91"/>
                  </a:cubicBezTo>
                  <a:cubicBezTo>
                    <a:pt x="148" y="73"/>
                    <a:pt x="381"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8"/>
            <p:cNvSpPr/>
            <p:nvPr/>
          </p:nvSpPr>
          <p:spPr>
            <a:xfrm>
              <a:off x="8455183" y="2992336"/>
              <a:ext cx="21558" cy="6444"/>
            </a:xfrm>
            <a:custGeom>
              <a:rect b="b" l="l" r="r" t="t"/>
              <a:pathLst>
                <a:path extrusionOk="0" h="214" w="604">
                  <a:moveTo>
                    <a:pt x="604" y="182"/>
                  </a:moveTo>
                  <a:lnTo>
                    <a:pt x="604" y="0"/>
                  </a:lnTo>
                  <a:lnTo>
                    <a:pt x="25" y="0"/>
                  </a:lnTo>
                  <a:cubicBezTo>
                    <a:pt x="0" y="164"/>
                    <a:pt x="215" y="213"/>
                    <a:pt x="604"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8"/>
            <p:cNvSpPr/>
            <p:nvPr/>
          </p:nvSpPr>
          <p:spPr>
            <a:xfrm>
              <a:off x="8538666" y="2985622"/>
              <a:ext cx="13813" cy="7437"/>
            </a:xfrm>
            <a:custGeom>
              <a:rect b="b" l="l" r="r" t="t"/>
              <a:pathLst>
                <a:path extrusionOk="0" h="247" w="387">
                  <a:moveTo>
                    <a:pt x="387" y="132"/>
                  </a:moveTo>
                  <a:cubicBezTo>
                    <a:pt x="170" y="143"/>
                    <a:pt x="88" y="0"/>
                    <a:pt x="2" y="132"/>
                  </a:cubicBezTo>
                  <a:cubicBezTo>
                    <a:pt x="1" y="223"/>
                    <a:pt x="337" y="247"/>
                    <a:pt x="387"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8"/>
            <p:cNvSpPr/>
            <p:nvPr/>
          </p:nvSpPr>
          <p:spPr>
            <a:xfrm>
              <a:off x="3723873" y="2986134"/>
              <a:ext cx="13884" cy="4276"/>
            </a:xfrm>
            <a:custGeom>
              <a:rect b="b" l="l" r="r" t="t"/>
              <a:pathLst>
                <a:path extrusionOk="0" h="142" w="389">
                  <a:moveTo>
                    <a:pt x="289" y="24"/>
                  </a:moveTo>
                  <a:cubicBezTo>
                    <a:pt x="238" y="0"/>
                    <a:pt x="1" y="68"/>
                    <a:pt x="99" y="115"/>
                  </a:cubicBezTo>
                  <a:cubicBezTo>
                    <a:pt x="151" y="141"/>
                    <a:pt x="389" y="72"/>
                    <a:pt x="289"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8"/>
            <p:cNvSpPr/>
            <p:nvPr/>
          </p:nvSpPr>
          <p:spPr>
            <a:xfrm>
              <a:off x="7857202" y="2978697"/>
              <a:ext cx="13884" cy="5480"/>
            </a:xfrm>
            <a:custGeom>
              <a:rect b="b" l="l" r="r" t="t"/>
              <a:pathLst>
                <a:path extrusionOk="0" h="182" w="389">
                  <a:moveTo>
                    <a:pt x="388" y="1"/>
                  </a:moveTo>
                  <a:lnTo>
                    <a:pt x="0" y="1"/>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8"/>
            <p:cNvSpPr/>
            <p:nvPr/>
          </p:nvSpPr>
          <p:spPr>
            <a:xfrm>
              <a:off x="8007786" y="2975957"/>
              <a:ext cx="21558" cy="6383"/>
            </a:xfrm>
            <a:custGeom>
              <a:rect b="b" l="l" r="r" t="t"/>
              <a:pathLst>
                <a:path extrusionOk="0" h="212" w="604">
                  <a:moveTo>
                    <a:pt x="603" y="182"/>
                  </a:moveTo>
                  <a:lnTo>
                    <a:pt x="603" y="0"/>
                  </a:lnTo>
                  <a:lnTo>
                    <a:pt x="24" y="0"/>
                  </a:lnTo>
                  <a:cubicBezTo>
                    <a:pt x="0" y="161"/>
                    <a:pt x="217" y="212"/>
                    <a:pt x="603"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8"/>
            <p:cNvSpPr/>
            <p:nvPr/>
          </p:nvSpPr>
          <p:spPr>
            <a:xfrm>
              <a:off x="7705797" y="2970447"/>
              <a:ext cx="20666" cy="8250"/>
            </a:xfrm>
            <a:custGeom>
              <a:rect b="b" l="l" r="r" t="t"/>
              <a:pathLst>
                <a:path extrusionOk="0" h="274" w="579">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8"/>
            <p:cNvSpPr/>
            <p:nvPr/>
          </p:nvSpPr>
          <p:spPr>
            <a:xfrm>
              <a:off x="7571525" y="2975174"/>
              <a:ext cx="13991" cy="4306"/>
            </a:xfrm>
            <a:custGeom>
              <a:rect b="b" l="l" r="r" t="t"/>
              <a:pathLst>
                <a:path extrusionOk="0" h="143" w="392">
                  <a:moveTo>
                    <a:pt x="290" y="24"/>
                  </a:moveTo>
                  <a:cubicBezTo>
                    <a:pt x="238" y="0"/>
                    <a:pt x="0" y="68"/>
                    <a:pt x="99" y="116"/>
                  </a:cubicBezTo>
                  <a:cubicBezTo>
                    <a:pt x="152" y="142"/>
                    <a:pt x="392" y="73"/>
                    <a:pt x="290"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8"/>
            <p:cNvSpPr/>
            <p:nvPr/>
          </p:nvSpPr>
          <p:spPr>
            <a:xfrm>
              <a:off x="6703856" y="2963763"/>
              <a:ext cx="31481" cy="13941"/>
            </a:xfrm>
            <a:custGeom>
              <a:rect b="b" l="l" r="r" t="t"/>
              <a:pathLst>
                <a:path extrusionOk="0" h="463" w="882">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8"/>
            <p:cNvSpPr/>
            <p:nvPr/>
          </p:nvSpPr>
          <p:spPr>
            <a:xfrm>
              <a:off x="7516773" y="2961956"/>
              <a:ext cx="23878" cy="5811"/>
            </a:xfrm>
            <a:custGeom>
              <a:rect b="b" l="l" r="r" t="t"/>
              <a:pathLst>
                <a:path extrusionOk="0" h="193" w="669">
                  <a:moveTo>
                    <a:pt x="477" y="192"/>
                  </a:moveTo>
                  <a:cubicBezTo>
                    <a:pt x="476" y="101"/>
                    <a:pt x="633" y="85"/>
                    <a:pt x="669" y="11"/>
                  </a:cubicBezTo>
                  <a:cubicBezTo>
                    <a:pt x="366" y="21"/>
                    <a:pt x="0" y="0"/>
                    <a:pt x="92"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8"/>
            <p:cNvSpPr/>
            <p:nvPr/>
          </p:nvSpPr>
          <p:spPr>
            <a:xfrm>
              <a:off x="2639840" y="2961866"/>
              <a:ext cx="7031" cy="6263"/>
            </a:xfrm>
            <a:custGeom>
              <a:rect b="b" l="l" r="r" t="t"/>
              <a:pathLst>
                <a:path extrusionOk="0" h="208" w="197">
                  <a:moveTo>
                    <a:pt x="192" y="104"/>
                  </a:moveTo>
                  <a:cubicBezTo>
                    <a:pt x="196" y="53"/>
                    <a:pt x="38" y="1"/>
                    <a:pt x="0" y="104"/>
                  </a:cubicBezTo>
                  <a:cubicBezTo>
                    <a:pt x="0" y="155"/>
                    <a:pt x="160"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8"/>
            <p:cNvSpPr/>
            <p:nvPr/>
          </p:nvSpPr>
          <p:spPr>
            <a:xfrm>
              <a:off x="8724478" y="2939646"/>
              <a:ext cx="56251" cy="27972"/>
            </a:xfrm>
            <a:custGeom>
              <a:rect b="b" l="l" r="r" t="t"/>
              <a:pathLst>
                <a:path extrusionOk="0" h="929" w="1576">
                  <a:moveTo>
                    <a:pt x="1350" y="25"/>
                  </a:moveTo>
                  <a:cubicBezTo>
                    <a:pt x="337" y="0"/>
                    <a:pt x="143" y="364"/>
                    <a:pt x="0" y="751"/>
                  </a:cubicBezTo>
                  <a:cubicBezTo>
                    <a:pt x="819" y="928"/>
                    <a:pt x="1576" y="606"/>
                    <a:pt x="135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8"/>
            <p:cNvSpPr/>
            <p:nvPr/>
          </p:nvSpPr>
          <p:spPr>
            <a:xfrm>
              <a:off x="7864126" y="2962227"/>
              <a:ext cx="13813" cy="2770"/>
            </a:xfrm>
            <a:custGeom>
              <a:rect b="b" l="l" r="r" t="t"/>
              <a:pathLst>
                <a:path extrusionOk="0" h="92" w="387">
                  <a:moveTo>
                    <a:pt x="386" y="1"/>
                  </a:moveTo>
                  <a:cubicBezTo>
                    <a:pt x="236" y="21"/>
                    <a:pt x="6" y="5"/>
                    <a:pt x="1" y="92"/>
                  </a:cubicBezTo>
                  <a:cubicBezTo>
                    <a:pt x="150" y="72"/>
                    <a:pt x="379" y="89"/>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8"/>
            <p:cNvSpPr/>
            <p:nvPr/>
          </p:nvSpPr>
          <p:spPr>
            <a:xfrm>
              <a:off x="2749985" y="2940369"/>
              <a:ext cx="51183" cy="19180"/>
            </a:xfrm>
            <a:custGeom>
              <a:rect b="b" l="l" r="r" t="t"/>
              <a:pathLst>
                <a:path extrusionOk="0" h="637" w="1434">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
            <p:cNvSpPr/>
            <p:nvPr/>
          </p:nvSpPr>
          <p:spPr>
            <a:xfrm>
              <a:off x="1998886" y="2951298"/>
              <a:ext cx="23450" cy="8250"/>
            </a:xfrm>
            <a:custGeom>
              <a:rect b="b" l="l" r="r" t="t"/>
              <a:pathLst>
                <a:path extrusionOk="0" h="274" w="657">
                  <a:moveTo>
                    <a:pt x="411" y="274"/>
                  </a:moveTo>
                  <a:cubicBezTo>
                    <a:pt x="420" y="159"/>
                    <a:pt x="656" y="148"/>
                    <a:pt x="603" y="1"/>
                  </a:cubicBezTo>
                  <a:lnTo>
                    <a:pt x="218" y="1"/>
                  </a:lnTo>
                  <a:cubicBezTo>
                    <a:pt x="1" y="131"/>
                    <a:pt x="9" y="224"/>
                    <a:pt x="411"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8"/>
            <p:cNvSpPr/>
            <p:nvPr/>
          </p:nvSpPr>
          <p:spPr>
            <a:xfrm>
              <a:off x="5533984" y="2945096"/>
              <a:ext cx="14206" cy="4246"/>
            </a:xfrm>
            <a:custGeom>
              <a:rect b="b" l="l" r="r" t="t"/>
              <a:pathLst>
                <a:path extrusionOk="0" h="141" w="398">
                  <a:moveTo>
                    <a:pt x="103" y="117"/>
                  </a:moveTo>
                  <a:cubicBezTo>
                    <a:pt x="156" y="140"/>
                    <a:pt x="398" y="72"/>
                    <a:pt x="295" y="25"/>
                  </a:cubicBezTo>
                  <a:cubicBezTo>
                    <a:pt x="242" y="0"/>
                    <a:pt x="1" y="68"/>
                    <a:pt x="103"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8"/>
            <p:cNvSpPr/>
            <p:nvPr/>
          </p:nvSpPr>
          <p:spPr>
            <a:xfrm>
              <a:off x="1603849" y="2945096"/>
              <a:ext cx="13991" cy="4246"/>
            </a:xfrm>
            <a:custGeom>
              <a:rect b="b" l="l" r="r" t="t"/>
              <a:pathLst>
                <a:path extrusionOk="0" h="141" w="392">
                  <a:moveTo>
                    <a:pt x="99" y="117"/>
                  </a:moveTo>
                  <a:cubicBezTo>
                    <a:pt x="155" y="140"/>
                    <a:pt x="391" y="72"/>
                    <a:pt x="293" y="25"/>
                  </a:cubicBezTo>
                  <a:cubicBezTo>
                    <a:pt x="240" y="0"/>
                    <a:pt x="1" y="68"/>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8"/>
            <p:cNvSpPr/>
            <p:nvPr/>
          </p:nvSpPr>
          <p:spPr>
            <a:xfrm>
              <a:off x="7770971" y="2936906"/>
              <a:ext cx="14063" cy="4276"/>
            </a:xfrm>
            <a:custGeom>
              <a:rect b="b" l="l" r="r" t="t"/>
              <a:pathLst>
                <a:path extrusionOk="0" h="142" w="394">
                  <a:moveTo>
                    <a:pt x="294" y="26"/>
                  </a:moveTo>
                  <a:cubicBezTo>
                    <a:pt x="240" y="1"/>
                    <a:pt x="0" y="70"/>
                    <a:pt x="102" y="117"/>
                  </a:cubicBezTo>
                  <a:cubicBezTo>
                    <a:pt x="156" y="142"/>
                    <a:pt x="393" y="71"/>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8"/>
            <p:cNvSpPr/>
            <p:nvPr/>
          </p:nvSpPr>
          <p:spPr>
            <a:xfrm>
              <a:off x="4234266" y="2928476"/>
              <a:ext cx="39761" cy="15868"/>
            </a:xfrm>
            <a:custGeom>
              <a:rect b="b" l="l" r="r" t="t"/>
              <a:pathLst>
                <a:path extrusionOk="0" h="527" w="1114">
                  <a:moveTo>
                    <a:pt x="650" y="306"/>
                  </a:moveTo>
                  <a:cubicBezTo>
                    <a:pt x="1113" y="0"/>
                    <a:pt x="1" y="526"/>
                    <a:pt x="650"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8"/>
            <p:cNvSpPr/>
            <p:nvPr/>
          </p:nvSpPr>
          <p:spPr>
            <a:xfrm>
              <a:off x="943728" y="2925435"/>
              <a:ext cx="31802" cy="16139"/>
            </a:xfrm>
            <a:custGeom>
              <a:rect b="b" l="l" r="r" t="t"/>
              <a:pathLst>
                <a:path extrusionOk="0" h="536" w="891">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8"/>
            <p:cNvSpPr/>
            <p:nvPr/>
          </p:nvSpPr>
          <p:spPr>
            <a:xfrm>
              <a:off x="870952" y="2923990"/>
              <a:ext cx="13777" cy="5480"/>
            </a:xfrm>
            <a:custGeom>
              <a:rect b="b" l="l" r="r" t="t"/>
              <a:pathLst>
                <a:path extrusionOk="0" h="182" w="386">
                  <a:moveTo>
                    <a:pt x="1" y="182"/>
                  </a:moveTo>
                  <a:lnTo>
                    <a:pt x="386" y="182"/>
                  </a:lnTo>
                  <a:lnTo>
                    <a:pt x="386"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8"/>
            <p:cNvSpPr/>
            <p:nvPr/>
          </p:nvSpPr>
          <p:spPr>
            <a:xfrm>
              <a:off x="8366560" y="2915770"/>
              <a:ext cx="22593" cy="11713"/>
            </a:xfrm>
            <a:custGeom>
              <a:rect b="b" l="l" r="r" t="t"/>
              <a:pathLst>
                <a:path extrusionOk="0" h="389" w="633">
                  <a:moveTo>
                    <a:pt x="193" y="1"/>
                  </a:moveTo>
                  <a:cubicBezTo>
                    <a:pt x="203" y="125"/>
                    <a:pt x="104" y="199"/>
                    <a:pt x="1" y="272"/>
                  </a:cubicBezTo>
                  <a:cubicBezTo>
                    <a:pt x="249" y="277"/>
                    <a:pt x="270" y="388"/>
                    <a:pt x="578" y="364"/>
                  </a:cubicBezTo>
                  <a:cubicBezTo>
                    <a:pt x="632" y="159"/>
                    <a:pt x="532" y="23"/>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8"/>
            <p:cNvSpPr/>
            <p:nvPr/>
          </p:nvSpPr>
          <p:spPr>
            <a:xfrm>
              <a:off x="7185731" y="2915770"/>
              <a:ext cx="31374" cy="13489"/>
            </a:xfrm>
            <a:custGeom>
              <a:rect b="b" l="l" r="r" t="t"/>
              <a:pathLst>
                <a:path extrusionOk="0" h="448" w="879">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8"/>
            <p:cNvSpPr/>
            <p:nvPr/>
          </p:nvSpPr>
          <p:spPr>
            <a:xfrm>
              <a:off x="3747965" y="2920888"/>
              <a:ext cx="7031" cy="6233"/>
            </a:xfrm>
            <a:custGeom>
              <a:rect b="b" l="l" r="r" t="t"/>
              <a:pathLst>
                <a:path extrusionOk="0" h="207" w="197">
                  <a:moveTo>
                    <a:pt x="194" y="102"/>
                  </a:moveTo>
                  <a:cubicBezTo>
                    <a:pt x="197" y="53"/>
                    <a:pt x="39" y="0"/>
                    <a:pt x="5" y="102"/>
                  </a:cubicBezTo>
                  <a:cubicBezTo>
                    <a:pt x="1" y="153"/>
                    <a:pt x="160" y="207"/>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8"/>
            <p:cNvSpPr/>
            <p:nvPr/>
          </p:nvSpPr>
          <p:spPr>
            <a:xfrm>
              <a:off x="3331191" y="2909086"/>
              <a:ext cx="31445" cy="13911"/>
            </a:xfrm>
            <a:custGeom>
              <a:rect b="b" l="l" r="r" t="t"/>
              <a:pathLst>
                <a:path extrusionOk="0" h="462" w="881">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8"/>
            <p:cNvSpPr/>
            <p:nvPr/>
          </p:nvSpPr>
          <p:spPr>
            <a:xfrm>
              <a:off x="4828642" y="2910320"/>
              <a:ext cx="13777" cy="5480"/>
            </a:xfrm>
            <a:custGeom>
              <a:rect b="b" l="l" r="r" t="t"/>
              <a:pathLst>
                <a:path extrusionOk="0" h="182" w="386">
                  <a:moveTo>
                    <a:pt x="385" y="0"/>
                  </a:moveTo>
                  <a:lnTo>
                    <a:pt x="0" y="0"/>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8"/>
            <p:cNvSpPr/>
            <p:nvPr/>
          </p:nvSpPr>
          <p:spPr>
            <a:xfrm>
              <a:off x="3892552" y="2907219"/>
              <a:ext cx="6889" cy="6233"/>
            </a:xfrm>
            <a:custGeom>
              <a:rect b="b" l="l" r="r" t="t"/>
              <a:pathLst>
                <a:path extrusionOk="0" h="207" w="193">
                  <a:moveTo>
                    <a:pt x="192" y="103"/>
                  </a:moveTo>
                  <a:cubicBezTo>
                    <a:pt x="192" y="52"/>
                    <a:pt x="38" y="0"/>
                    <a:pt x="0" y="103"/>
                  </a:cubicBezTo>
                  <a:cubicBezTo>
                    <a:pt x="0" y="154"/>
                    <a:pt x="158" y="206"/>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8"/>
            <p:cNvSpPr/>
            <p:nvPr/>
          </p:nvSpPr>
          <p:spPr>
            <a:xfrm>
              <a:off x="2385179" y="2910320"/>
              <a:ext cx="13813" cy="2740"/>
            </a:xfrm>
            <a:custGeom>
              <a:rect b="b" l="l" r="r" t="t"/>
              <a:pathLst>
                <a:path extrusionOk="0" h="91" w="387">
                  <a:moveTo>
                    <a:pt x="387" y="0"/>
                  </a:moveTo>
                  <a:cubicBezTo>
                    <a:pt x="237" y="21"/>
                    <a:pt x="6" y="2"/>
                    <a:pt x="0" y="90"/>
                  </a:cubicBezTo>
                  <a:cubicBezTo>
                    <a:pt x="149" y="71"/>
                    <a:pt x="379"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8"/>
            <p:cNvSpPr/>
            <p:nvPr/>
          </p:nvSpPr>
          <p:spPr>
            <a:xfrm>
              <a:off x="5465171" y="2906828"/>
              <a:ext cx="14134" cy="4276"/>
            </a:xfrm>
            <a:custGeom>
              <a:rect b="b" l="l" r="r" t="t"/>
              <a:pathLst>
                <a:path extrusionOk="0" h="142" w="396">
                  <a:moveTo>
                    <a:pt x="293" y="25"/>
                  </a:moveTo>
                  <a:cubicBezTo>
                    <a:pt x="238" y="0"/>
                    <a:pt x="1" y="69"/>
                    <a:pt x="101" y="116"/>
                  </a:cubicBezTo>
                  <a:cubicBezTo>
                    <a:pt x="156" y="141"/>
                    <a:pt x="395" y="73"/>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8"/>
            <p:cNvSpPr/>
            <p:nvPr/>
          </p:nvSpPr>
          <p:spPr>
            <a:xfrm>
              <a:off x="6687081" y="2904841"/>
              <a:ext cx="13742" cy="2800"/>
            </a:xfrm>
            <a:custGeom>
              <a:rect b="b" l="l" r="r" t="t"/>
              <a:pathLst>
                <a:path extrusionOk="0" h="93" w="385">
                  <a:moveTo>
                    <a:pt x="385" y="1"/>
                  </a:moveTo>
                  <a:cubicBezTo>
                    <a:pt x="236" y="22"/>
                    <a:pt x="6" y="2"/>
                    <a:pt x="1" y="92"/>
                  </a:cubicBezTo>
                  <a:cubicBezTo>
                    <a:pt x="151" y="71"/>
                    <a:pt x="379" y="90"/>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8"/>
            <p:cNvSpPr/>
            <p:nvPr/>
          </p:nvSpPr>
          <p:spPr>
            <a:xfrm>
              <a:off x="2488400" y="2904419"/>
              <a:ext cx="20702" cy="3643"/>
            </a:xfrm>
            <a:custGeom>
              <a:rect b="b" l="l" r="r" t="t"/>
              <a:pathLst>
                <a:path extrusionOk="0" h="121" w="580">
                  <a:moveTo>
                    <a:pt x="579" y="15"/>
                  </a:moveTo>
                  <a:cubicBezTo>
                    <a:pt x="352" y="29"/>
                    <a:pt x="32" y="0"/>
                    <a:pt x="1" y="106"/>
                  </a:cubicBezTo>
                  <a:cubicBezTo>
                    <a:pt x="227" y="92"/>
                    <a:pt x="547" y="121"/>
                    <a:pt x="579"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8"/>
            <p:cNvSpPr/>
            <p:nvPr/>
          </p:nvSpPr>
          <p:spPr>
            <a:xfrm>
              <a:off x="2402311" y="2904118"/>
              <a:ext cx="13991" cy="4246"/>
            </a:xfrm>
            <a:custGeom>
              <a:rect b="b" l="l" r="r" t="t"/>
              <a:pathLst>
                <a:path extrusionOk="0" h="141" w="392">
                  <a:moveTo>
                    <a:pt x="292" y="25"/>
                  </a:moveTo>
                  <a:cubicBezTo>
                    <a:pt x="238" y="0"/>
                    <a:pt x="1" y="69"/>
                    <a:pt x="100" y="116"/>
                  </a:cubicBezTo>
                  <a:cubicBezTo>
                    <a:pt x="152" y="141"/>
                    <a:pt x="391" y="70"/>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8"/>
            <p:cNvSpPr/>
            <p:nvPr/>
          </p:nvSpPr>
          <p:spPr>
            <a:xfrm>
              <a:off x="1400762" y="2901739"/>
              <a:ext cx="7031" cy="6233"/>
            </a:xfrm>
            <a:custGeom>
              <a:rect b="b" l="l" r="r" t="t"/>
              <a:pathLst>
                <a:path extrusionOk="0" h="207" w="197">
                  <a:moveTo>
                    <a:pt x="195" y="104"/>
                  </a:moveTo>
                  <a:cubicBezTo>
                    <a:pt x="197" y="53"/>
                    <a:pt x="40" y="1"/>
                    <a:pt x="5" y="104"/>
                  </a:cubicBezTo>
                  <a:cubicBezTo>
                    <a:pt x="1" y="155"/>
                    <a:pt x="160"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8"/>
            <p:cNvSpPr/>
            <p:nvPr/>
          </p:nvSpPr>
          <p:spPr>
            <a:xfrm>
              <a:off x="5475664" y="2896621"/>
              <a:ext cx="14991" cy="9244"/>
            </a:xfrm>
            <a:custGeom>
              <a:rect b="b" l="l" r="r" t="t"/>
              <a:pathLst>
                <a:path extrusionOk="0" h="307" w="420">
                  <a:moveTo>
                    <a:pt x="387" y="274"/>
                  </a:moveTo>
                  <a:cubicBezTo>
                    <a:pt x="358" y="167"/>
                    <a:pt x="420" y="17"/>
                    <a:pt x="195" y="1"/>
                  </a:cubicBezTo>
                  <a:cubicBezTo>
                    <a:pt x="182" y="57"/>
                    <a:pt x="165" y="109"/>
                    <a:pt x="1" y="92"/>
                  </a:cubicBezTo>
                  <a:cubicBezTo>
                    <a:pt x="23" y="203"/>
                    <a:pt x="61" y="306"/>
                    <a:pt x="387"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8"/>
            <p:cNvSpPr/>
            <p:nvPr/>
          </p:nvSpPr>
          <p:spPr>
            <a:xfrm>
              <a:off x="5273612" y="2892887"/>
              <a:ext cx="39761" cy="15898"/>
            </a:xfrm>
            <a:custGeom>
              <a:rect b="b" l="l" r="r" t="t"/>
              <a:pathLst>
                <a:path extrusionOk="0" h="528" w="1114">
                  <a:moveTo>
                    <a:pt x="648" y="306"/>
                  </a:moveTo>
                  <a:cubicBezTo>
                    <a:pt x="1114" y="1"/>
                    <a:pt x="0" y="527"/>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8"/>
            <p:cNvSpPr/>
            <p:nvPr/>
          </p:nvSpPr>
          <p:spPr>
            <a:xfrm>
              <a:off x="7743274" y="2888371"/>
              <a:ext cx="28233" cy="13760"/>
            </a:xfrm>
            <a:custGeom>
              <a:rect b="b" l="l" r="r" t="t"/>
              <a:pathLst>
                <a:path extrusionOk="0" h="457" w="791">
                  <a:moveTo>
                    <a:pt x="494" y="456"/>
                  </a:moveTo>
                  <a:cubicBezTo>
                    <a:pt x="755" y="340"/>
                    <a:pt x="791" y="11"/>
                    <a:pt x="301" y="1"/>
                  </a:cubicBezTo>
                  <a:cubicBezTo>
                    <a:pt x="39" y="118"/>
                    <a:pt x="1" y="449"/>
                    <a:pt x="494"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8"/>
            <p:cNvSpPr/>
            <p:nvPr/>
          </p:nvSpPr>
          <p:spPr>
            <a:xfrm>
              <a:off x="6817891" y="2896621"/>
              <a:ext cx="13777" cy="2800"/>
            </a:xfrm>
            <a:custGeom>
              <a:rect b="b" l="l" r="r" t="t"/>
              <a:pathLst>
                <a:path extrusionOk="0" h="93" w="386">
                  <a:moveTo>
                    <a:pt x="0" y="92"/>
                  </a:moveTo>
                  <a:cubicBezTo>
                    <a:pt x="150" y="73"/>
                    <a:pt x="382" y="90"/>
                    <a:pt x="385" y="1"/>
                  </a:cubicBezTo>
                  <a:cubicBezTo>
                    <a:pt x="236" y="21"/>
                    <a:pt x="8" y="4"/>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8"/>
            <p:cNvSpPr/>
            <p:nvPr/>
          </p:nvSpPr>
          <p:spPr>
            <a:xfrm>
              <a:off x="5802922" y="2893490"/>
              <a:ext cx="23843" cy="5932"/>
            </a:xfrm>
            <a:custGeom>
              <a:rect b="b" l="l" r="r" t="t"/>
              <a:pathLst>
                <a:path extrusionOk="0" h="197" w="668">
                  <a:moveTo>
                    <a:pt x="88" y="196"/>
                  </a:moveTo>
                  <a:lnTo>
                    <a:pt x="473" y="196"/>
                  </a:lnTo>
                  <a:cubicBezTo>
                    <a:pt x="473" y="105"/>
                    <a:pt x="631" y="88"/>
                    <a:pt x="667" y="16"/>
                  </a:cubicBezTo>
                  <a:cubicBezTo>
                    <a:pt x="363" y="23"/>
                    <a:pt x="0" y="1"/>
                    <a:pt x="88" y="1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8"/>
            <p:cNvSpPr/>
            <p:nvPr/>
          </p:nvSpPr>
          <p:spPr>
            <a:xfrm>
              <a:off x="8204983" y="2890810"/>
              <a:ext cx="23985" cy="5841"/>
            </a:xfrm>
            <a:custGeom>
              <a:rect b="b" l="l" r="r" t="t"/>
              <a:pathLst>
                <a:path extrusionOk="0" h="194" w="672">
                  <a:moveTo>
                    <a:pt x="477" y="194"/>
                  </a:moveTo>
                  <a:cubicBezTo>
                    <a:pt x="476" y="103"/>
                    <a:pt x="634" y="87"/>
                    <a:pt x="672" y="11"/>
                  </a:cubicBezTo>
                  <a:cubicBezTo>
                    <a:pt x="366" y="20"/>
                    <a:pt x="1" y="1"/>
                    <a:pt x="91"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8"/>
            <p:cNvSpPr/>
            <p:nvPr/>
          </p:nvSpPr>
          <p:spPr>
            <a:xfrm>
              <a:off x="8251062" y="2878556"/>
              <a:ext cx="21987" cy="16259"/>
            </a:xfrm>
            <a:custGeom>
              <a:rect b="b" l="l" r="r" t="t"/>
              <a:pathLst>
                <a:path extrusionOk="0" h="540" w="616">
                  <a:moveTo>
                    <a:pt x="344" y="510"/>
                  </a:moveTo>
                  <a:cubicBezTo>
                    <a:pt x="404" y="388"/>
                    <a:pt x="616" y="337"/>
                    <a:pt x="536" y="147"/>
                  </a:cubicBezTo>
                  <a:cubicBezTo>
                    <a:pt x="1" y="1"/>
                    <a:pt x="6" y="540"/>
                    <a:pt x="344" y="5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8"/>
            <p:cNvSpPr/>
            <p:nvPr/>
          </p:nvSpPr>
          <p:spPr>
            <a:xfrm>
              <a:off x="8160119" y="2888461"/>
              <a:ext cx="13777" cy="5540"/>
            </a:xfrm>
            <a:custGeom>
              <a:rect b="b" l="l" r="r" t="t"/>
              <a:pathLst>
                <a:path extrusionOk="0" h="184"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8"/>
            <p:cNvSpPr/>
            <p:nvPr/>
          </p:nvSpPr>
          <p:spPr>
            <a:xfrm>
              <a:off x="8562580" y="2887709"/>
              <a:ext cx="14099" cy="4246"/>
            </a:xfrm>
            <a:custGeom>
              <a:rect b="b" l="l" r="r" t="t"/>
              <a:pathLst>
                <a:path extrusionOk="0" h="141" w="395">
                  <a:moveTo>
                    <a:pt x="293" y="25"/>
                  </a:moveTo>
                  <a:cubicBezTo>
                    <a:pt x="239" y="1"/>
                    <a:pt x="0" y="69"/>
                    <a:pt x="101" y="117"/>
                  </a:cubicBezTo>
                  <a:cubicBezTo>
                    <a:pt x="154" y="140"/>
                    <a:pt x="394" y="71"/>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8"/>
            <p:cNvSpPr/>
            <p:nvPr/>
          </p:nvSpPr>
          <p:spPr>
            <a:xfrm>
              <a:off x="6329234" y="2882801"/>
              <a:ext cx="23807" cy="6082"/>
            </a:xfrm>
            <a:custGeom>
              <a:rect b="b" l="l" r="r" t="t"/>
              <a:pathLst>
                <a:path extrusionOk="0" h="202" w="667">
                  <a:moveTo>
                    <a:pt x="576" y="7"/>
                  </a:moveTo>
                  <a:cubicBezTo>
                    <a:pt x="246" y="1"/>
                    <a:pt x="84" y="78"/>
                    <a:pt x="1" y="188"/>
                  </a:cubicBezTo>
                  <a:cubicBezTo>
                    <a:pt x="302" y="179"/>
                    <a:pt x="666" y="202"/>
                    <a:pt x="576" y="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8"/>
            <p:cNvSpPr/>
            <p:nvPr/>
          </p:nvSpPr>
          <p:spPr>
            <a:xfrm>
              <a:off x="5699238" y="2884939"/>
              <a:ext cx="14063" cy="4336"/>
            </a:xfrm>
            <a:custGeom>
              <a:rect b="b" l="l" r="r" t="t"/>
              <a:pathLst>
                <a:path extrusionOk="0" h="144" w="394">
                  <a:moveTo>
                    <a:pt x="295" y="26"/>
                  </a:moveTo>
                  <a:cubicBezTo>
                    <a:pt x="242" y="0"/>
                    <a:pt x="1" y="69"/>
                    <a:pt x="101" y="117"/>
                  </a:cubicBezTo>
                  <a:cubicBezTo>
                    <a:pt x="154" y="144"/>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8"/>
            <p:cNvSpPr/>
            <p:nvPr/>
          </p:nvSpPr>
          <p:spPr>
            <a:xfrm>
              <a:off x="3765061" y="2884939"/>
              <a:ext cx="14134" cy="4336"/>
            </a:xfrm>
            <a:custGeom>
              <a:rect b="b" l="l" r="r" t="t"/>
              <a:pathLst>
                <a:path extrusionOk="0" h="144" w="396">
                  <a:moveTo>
                    <a:pt x="296" y="26"/>
                  </a:moveTo>
                  <a:cubicBezTo>
                    <a:pt x="242" y="0"/>
                    <a:pt x="1" y="69"/>
                    <a:pt x="100" y="117"/>
                  </a:cubicBezTo>
                  <a:cubicBezTo>
                    <a:pt x="154" y="144"/>
                    <a:pt x="395" y="73"/>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8"/>
            <p:cNvSpPr/>
            <p:nvPr/>
          </p:nvSpPr>
          <p:spPr>
            <a:xfrm>
              <a:off x="8043050" y="2879700"/>
              <a:ext cx="13813" cy="6745"/>
            </a:xfrm>
            <a:custGeom>
              <a:rect b="b" l="l" r="r" t="t"/>
              <a:pathLst>
                <a:path extrusionOk="0" h="224" w="387">
                  <a:moveTo>
                    <a:pt x="387" y="110"/>
                  </a:moveTo>
                  <a:cubicBezTo>
                    <a:pt x="346" y="0"/>
                    <a:pt x="174" y="54"/>
                    <a:pt x="0" y="110"/>
                  </a:cubicBezTo>
                  <a:cubicBezTo>
                    <a:pt x="2" y="201"/>
                    <a:pt x="339"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8"/>
            <p:cNvSpPr/>
            <p:nvPr/>
          </p:nvSpPr>
          <p:spPr>
            <a:xfrm>
              <a:off x="6818891" y="2872805"/>
              <a:ext cx="65282" cy="12947"/>
            </a:xfrm>
            <a:custGeom>
              <a:rect b="b" l="l" r="r" t="t"/>
              <a:pathLst>
                <a:path extrusionOk="0" h="430" w="1829">
                  <a:moveTo>
                    <a:pt x="1129" y="429"/>
                  </a:moveTo>
                  <a:cubicBezTo>
                    <a:pt x="1828" y="1"/>
                    <a:pt x="1" y="308"/>
                    <a:pt x="1129" y="4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8"/>
            <p:cNvSpPr/>
            <p:nvPr/>
          </p:nvSpPr>
          <p:spPr>
            <a:xfrm>
              <a:off x="8101477" y="2876749"/>
              <a:ext cx="14063" cy="4276"/>
            </a:xfrm>
            <a:custGeom>
              <a:rect b="b" l="l" r="r" t="t"/>
              <a:pathLst>
                <a:path extrusionOk="0" h="142" w="394">
                  <a:moveTo>
                    <a:pt x="293" y="25"/>
                  </a:moveTo>
                  <a:cubicBezTo>
                    <a:pt x="238" y="0"/>
                    <a:pt x="0" y="70"/>
                    <a:pt x="98" y="117"/>
                  </a:cubicBezTo>
                  <a:cubicBezTo>
                    <a:pt x="153" y="141"/>
                    <a:pt x="393"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8"/>
            <p:cNvSpPr/>
            <p:nvPr/>
          </p:nvSpPr>
          <p:spPr>
            <a:xfrm>
              <a:off x="5131452" y="2872022"/>
              <a:ext cx="13777" cy="5510"/>
            </a:xfrm>
            <a:custGeom>
              <a:rect b="b" l="l" r="r" t="t"/>
              <a:pathLst>
                <a:path extrusionOk="0" h="183"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8"/>
            <p:cNvSpPr/>
            <p:nvPr/>
          </p:nvSpPr>
          <p:spPr>
            <a:xfrm>
              <a:off x="48255" y="2874009"/>
              <a:ext cx="13991" cy="4306"/>
            </a:xfrm>
            <a:custGeom>
              <a:rect b="b" l="l" r="r" t="t"/>
              <a:pathLst>
                <a:path extrusionOk="0" h="143" w="392">
                  <a:moveTo>
                    <a:pt x="292" y="26"/>
                  </a:moveTo>
                  <a:cubicBezTo>
                    <a:pt x="240" y="0"/>
                    <a:pt x="1" y="71"/>
                    <a:pt x="102" y="116"/>
                  </a:cubicBezTo>
                  <a:cubicBezTo>
                    <a:pt x="154" y="142"/>
                    <a:pt x="391" y="72"/>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8"/>
            <p:cNvSpPr/>
            <p:nvPr/>
          </p:nvSpPr>
          <p:spPr>
            <a:xfrm>
              <a:off x="1144388" y="2861153"/>
              <a:ext cx="24378" cy="11351"/>
            </a:xfrm>
            <a:custGeom>
              <a:rect b="b" l="l" r="r" t="t"/>
              <a:pathLst>
                <a:path extrusionOk="0" h="377" w="683">
                  <a:moveTo>
                    <a:pt x="630" y="362"/>
                  </a:moveTo>
                  <a:cubicBezTo>
                    <a:pt x="682" y="154"/>
                    <a:pt x="584" y="21"/>
                    <a:pt x="245" y="0"/>
                  </a:cubicBezTo>
                  <a:cubicBezTo>
                    <a:pt x="1" y="106"/>
                    <a:pt x="89" y="376"/>
                    <a:pt x="630"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8"/>
            <p:cNvSpPr/>
            <p:nvPr/>
          </p:nvSpPr>
          <p:spPr>
            <a:xfrm>
              <a:off x="5379332" y="2852000"/>
              <a:ext cx="27590" cy="17313"/>
            </a:xfrm>
            <a:custGeom>
              <a:rect b="b" l="l" r="r" t="t"/>
              <a:pathLst>
                <a:path extrusionOk="0" h="575" w="773">
                  <a:moveTo>
                    <a:pt x="773" y="574"/>
                  </a:moveTo>
                  <a:lnTo>
                    <a:pt x="773" y="30"/>
                  </a:lnTo>
                  <a:cubicBezTo>
                    <a:pt x="63" y="0"/>
                    <a:pt x="188" y="360"/>
                    <a:pt x="0" y="5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8"/>
            <p:cNvSpPr/>
            <p:nvPr/>
          </p:nvSpPr>
          <p:spPr>
            <a:xfrm>
              <a:off x="4000270" y="2857420"/>
              <a:ext cx="39761" cy="15778"/>
            </a:xfrm>
            <a:custGeom>
              <a:rect b="b" l="l" r="r" t="t"/>
              <a:pathLst>
                <a:path extrusionOk="0" h="524" w="1114">
                  <a:moveTo>
                    <a:pt x="646" y="304"/>
                  </a:moveTo>
                  <a:cubicBezTo>
                    <a:pt x="1114" y="0"/>
                    <a:pt x="0" y="524"/>
                    <a:pt x="646"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8"/>
            <p:cNvSpPr/>
            <p:nvPr/>
          </p:nvSpPr>
          <p:spPr>
            <a:xfrm>
              <a:off x="852892" y="2852903"/>
              <a:ext cx="43973" cy="18999"/>
            </a:xfrm>
            <a:custGeom>
              <a:rect b="b" l="l" r="r" t="t"/>
              <a:pathLst>
                <a:path extrusionOk="0" h="631" w="1232">
                  <a:moveTo>
                    <a:pt x="696" y="544"/>
                  </a:moveTo>
                  <a:cubicBezTo>
                    <a:pt x="567" y="206"/>
                    <a:pt x="1231" y="13"/>
                    <a:pt x="312" y="0"/>
                  </a:cubicBezTo>
                  <a:cubicBezTo>
                    <a:pt x="430" y="187"/>
                    <a:pt x="0" y="631"/>
                    <a:pt x="696" y="5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8"/>
            <p:cNvSpPr/>
            <p:nvPr/>
          </p:nvSpPr>
          <p:spPr>
            <a:xfrm>
              <a:off x="3104298" y="2863110"/>
              <a:ext cx="14063" cy="4246"/>
            </a:xfrm>
            <a:custGeom>
              <a:rect b="b" l="l" r="r" t="t"/>
              <a:pathLst>
                <a:path extrusionOk="0" h="141" w="394">
                  <a:moveTo>
                    <a:pt x="102" y="115"/>
                  </a:moveTo>
                  <a:cubicBezTo>
                    <a:pt x="156" y="140"/>
                    <a:pt x="393" y="72"/>
                    <a:pt x="294" y="24"/>
                  </a:cubicBezTo>
                  <a:cubicBezTo>
                    <a:pt x="242" y="1"/>
                    <a:pt x="0" y="68"/>
                    <a:pt x="102"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8"/>
            <p:cNvSpPr/>
            <p:nvPr/>
          </p:nvSpPr>
          <p:spPr>
            <a:xfrm>
              <a:off x="709018" y="2863110"/>
              <a:ext cx="13991" cy="4246"/>
            </a:xfrm>
            <a:custGeom>
              <a:rect b="b" l="l" r="r" t="t"/>
              <a:pathLst>
                <a:path extrusionOk="0" h="141" w="392">
                  <a:moveTo>
                    <a:pt x="294" y="24"/>
                  </a:moveTo>
                  <a:cubicBezTo>
                    <a:pt x="239" y="1"/>
                    <a:pt x="0" y="68"/>
                    <a:pt x="99" y="115"/>
                  </a:cubicBezTo>
                  <a:cubicBezTo>
                    <a:pt x="152" y="140"/>
                    <a:pt x="392"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8"/>
            <p:cNvSpPr/>
            <p:nvPr/>
          </p:nvSpPr>
          <p:spPr>
            <a:xfrm>
              <a:off x="3971574" y="2857660"/>
              <a:ext cx="14027" cy="4215"/>
            </a:xfrm>
            <a:custGeom>
              <a:rect b="b" l="l" r="r" t="t"/>
              <a:pathLst>
                <a:path extrusionOk="0" h="140" w="393">
                  <a:moveTo>
                    <a:pt x="294" y="25"/>
                  </a:moveTo>
                  <a:cubicBezTo>
                    <a:pt x="240" y="0"/>
                    <a:pt x="0" y="68"/>
                    <a:pt x="102" y="116"/>
                  </a:cubicBezTo>
                  <a:cubicBezTo>
                    <a:pt x="154" y="140"/>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8"/>
            <p:cNvSpPr/>
            <p:nvPr/>
          </p:nvSpPr>
          <p:spPr>
            <a:xfrm>
              <a:off x="309769" y="2857660"/>
              <a:ext cx="14063" cy="4215"/>
            </a:xfrm>
            <a:custGeom>
              <a:rect b="b" l="l" r="r" t="t"/>
              <a:pathLst>
                <a:path extrusionOk="0" h="140" w="394">
                  <a:moveTo>
                    <a:pt x="295" y="25"/>
                  </a:moveTo>
                  <a:cubicBezTo>
                    <a:pt x="241" y="0"/>
                    <a:pt x="1" y="68"/>
                    <a:pt x="101" y="116"/>
                  </a:cubicBezTo>
                  <a:cubicBezTo>
                    <a:pt x="154" y="140"/>
                    <a:pt x="394"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8"/>
            <p:cNvSpPr/>
            <p:nvPr/>
          </p:nvSpPr>
          <p:spPr>
            <a:xfrm>
              <a:off x="6029637" y="2854890"/>
              <a:ext cx="14099" cy="4246"/>
            </a:xfrm>
            <a:custGeom>
              <a:rect b="b" l="l" r="r" t="t"/>
              <a:pathLst>
                <a:path extrusionOk="0" h="141" w="395">
                  <a:moveTo>
                    <a:pt x="101" y="117"/>
                  </a:moveTo>
                  <a:cubicBezTo>
                    <a:pt x="153" y="140"/>
                    <a:pt x="394" y="73"/>
                    <a:pt x="294" y="26"/>
                  </a:cubicBezTo>
                  <a:cubicBezTo>
                    <a:pt x="242" y="1"/>
                    <a:pt x="0" y="69"/>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8"/>
            <p:cNvSpPr/>
            <p:nvPr/>
          </p:nvSpPr>
          <p:spPr>
            <a:xfrm>
              <a:off x="3361386" y="2846641"/>
              <a:ext cx="35657" cy="11773"/>
            </a:xfrm>
            <a:custGeom>
              <a:rect b="b" l="l" r="r" t="t"/>
              <a:pathLst>
                <a:path extrusionOk="0" h="391" w="999">
                  <a:moveTo>
                    <a:pt x="34" y="118"/>
                  </a:moveTo>
                  <a:cubicBezTo>
                    <a:pt x="63" y="225"/>
                    <a:pt x="0" y="375"/>
                    <a:pt x="226" y="391"/>
                  </a:cubicBezTo>
                  <a:cubicBezTo>
                    <a:pt x="245" y="157"/>
                    <a:pt x="979" y="262"/>
                    <a:pt x="999" y="28"/>
                  </a:cubicBezTo>
                  <a:cubicBezTo>
                    <a:pt x="393" y="130"/>
                    <a:pt x="487" y="1"/>
                    <a:pt x="34"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8"/>
            <p:cNvSpPr/>
            <p:nvPr/>
          </p:nvSpPr>
          <p:spPr>
            <a:xfrm>
              <a:off x="635672" y="2847484"/>
              <a:ext cx="31659" cy="10930"/>
            </a:xfrm>
            <a:custGeom>
              <a:rect b="b" l="l" r="r" t="t"/>
              <a:pathLst>
                <a:path extrusionOk="0" h="363" w="887">
                  <a:moveTo>
                    <a:pt x="613" y="363"/>
                  </a:moveTo>
                  <a:cubicBezTo>
                    <a:pt x="672" y="240"/>
                    <a:pt x="887" y="189"/>
                    <a:pt x="803" y="0"/>
                  </a:cubicBezTo>
                  <a:lnTo>
                    <a:pt x="33" y="0"/>
                  </a:lnTo>
                  <a:cubicBezTo>
                    <a:pt x="1" y="226"/>
                    <a:pt x="328" y="285"/>
                    <a:pt x="613"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8"/>
            <p:cNvSpPr/>
            <p:nvPr/>
          </p:nvSpPr>
          <p:spPr>
            <a:xfrm>
              <a:off x="2199331" y="2846460"/>
              <a:ext cx="32587" cy="9214"/>
            </a:xfrm>
            <a:custGeom>
              <a:rect b="b" l="l" r="r" t="t"/>
              <a:pathLst>
                <a:path extrusionOk="0" h="306" w="913">
                  <a:moveTo>
                    <a:pt x="388" y="306"/>
                  </a:moveTo>
                  <a:cubicBezTo>
                    <a:pt x="913" y="158"/>
                    <a:pt x="104" y="0"/>
                    <a:pt x="0" y="214"/>
                  </a:cubicBezTo>
                  <a:cubicBezTo>
                    <a:pt x="194" y="214"/>
                    <a:pt x="228" y="287"/>
                    <a:pt x="38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8"/>
            <p:cNvSpPr/>
            <p:nvPr/>
          </p:nvSpPr>
          <p:spPr>
            <a:xfrm>
              <a:off x="1490384" y="2852903"/>
              <a:ext cx="13813" cy="2770"/>
            </a:xfrm>
            <a:custGeom>
              <a:rect b="b" l="l" r="r" t="t"/>
              <a:pathLst>
                <a:path extrusionOk="0" h="92" w="387">
                  <a:moveTo>
                    <a:pt x="0" y="92"/>
                  </a:moveTo>
                  <a:cubicBezTo>
                    <a:pt x="150" y="72"/>
                    <a:pt x="380" y="89"/>
                    <a:pt x="386" y="0"/>
                  </a:cubicBezTo>
                  <a:cubicBezTo>
                    <a:pt x="236" y="21"/>
                    <a:pt x="7" y="3"/>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8"/>
            <p:cNvSpPr/>
            <p:nvPr/>
          </p:nvSpPr>
          <p:spPr>
            <a:xfrm>
              <a:off x="257267" y="2845828"/>
              <a:ext cx="8995" cy="11472"/>
            </a:xfrm>
            <a:custGeom>
              <a:rect b="b" l="l" r="r" t="t"/>
              <a:pathLst>
                <a:path extrusionOk="0" h="381" w="252">
                  <a:moveTo>
                    <a:pt x="29" y="145"/>
                  </a:moveTo>
                  <a:cubicBezTo>
                    <a:pt x="1" y="239"/>
                    <a:pt x="180" y="380"/>
                    <a:pt x="221" y="235"/>
                  </a:cubicBezTo>
                  <a:cubicBezTo>
                    <a:pt x="251" y="140"/>
                    <a:pt x="71" y="0"/>
                    <a:pt x="29"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8"/>
            <p:cNvSpPr/>
            <p:nvPr/>
          </p:nvSpPr>
          <p:spPr>
            <a:xfrm>
              <a:off x="3248921" y="2849381"/>
              <a:ext cx="14027" cy="4336"/>
            </a:xfrm>
            <a:custGeom>
              <a:rect b="b" l="l" r="r" t="t"/>
              <a:pathLst>
                <a:path extrusionOk="0" h="144" w="393">
                  <a:moveTo>
                    <a:pt x="288" y="27"/>
                  </a:moveTo>
                  <a:cubicBezTo>
                    <a:pt x="238" y="1"/>
                    <a:pt x="0" y="71"/>
                    <a:pt x="98" y="117"/>
                  </a:cubicBezTo>
                  <a:cubicBezTo>
                    <a:pt x="153" y="143"/>
                    <a:pt x="393" y="74"/>
                    <a:pt x="288"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
            <p:cNvSpPr/>
            <p:nvPr/>
          </p:nvSpPr>
          <p:spPr>
            <a:xfrm>
              <a:off x="7537118" y="2846671"/>
              <a:ext cx="13991" cy="4276"/>
            </a:xfrm>
            <a:custGeom>
              <a:rect b="b" l="l" r="r" t="t"/>
              <a:pathLst>
                <a:path extrusionOk="0" h="142" w="392">
                  <a:moveTo>
                    <a:pt x="99" y="117"/>
                  </a:moveTo>
                  <a:cubicBezTo>
                    <a:pt x="150" y="142"/>
                    <a:pt x="391" y="73"/>
                    <a:pt x="292" y="26"/>
                  </a:cubicBezTo>
                  <a:cubicBezTo>
                    <a:pt x="238" y="1"/>
                    <a:pt x="1"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
            <p:cNvSpPr/>
            <p:nvPr/>
          </p:nvSpPr>
          <p:spPr>
            <a:xfrm>
              <a:off x="5359273" y="2841131"/>
              <a:ext cx="31481" cy="9635"/>
            </a:xfrm>
            <a:custGeom>
              <a:rect b="b" l="l" r="r" t="t"/>
              <a:pathLst>
                <a:path extrusionOk="0" h="320" w="882">
                  <a:moveTo>
                    <a:pt x="755" y="211"/>
                  </a:moveTo>
                  <a:cubicBezTo>
                    <a:pt x="882" y="1"/>
                    <a:pt x="1" y="14"/>
                    <a:pt x="174" y="211"/>
                  </a:cubicBezTo>
                  <a:cubicBezTo>
                    <a:pt x="240" y="283"/>
                    <a:pt x="689" y="319"/>
                    <a:pt x="755" y="2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
            <p:cNvSpPr/>
            <p:nvPr/>
          </p:nvSpPr>
          <p:spPr>
            <a:xfrm>
              <a:off x="5288603" y="2833664"/>
              <a:ext cx="24307" cy="16560"/>
            </a:xfrm>
            <a:custGeom>
              <a:rect b="b" l="l" r="r" t="t"/>
              <a:pathLst>
                <a:path extrusionOk="0" h="550" w="681">
                  <a:moveTo>
                    <a:pt x="420" y="549"/>
                  </a:moveTo>
                  <a:cubicBezTo>
                    <a:pt x="335" y="378"/>
                    <a:pt x="681" y="1"/>
                    <a:pt x="35" y="94"/>
                  </a:cubicBezTo>
                  <a:cubicBezTo>
                    <a:pt x="5" y="319"/>
                    <a:pt x="1" y="536"/>
                    <a:pt x="420"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8"/>
            <p:cNvSpPr/>
            <p:nvPr/>
          </p:nvSpPr>
          <p:spPr>
            <a:xfrm>
              <a:off x="7674674" y="2841191"/>
              <a:ext cx="14063" cy="4306"/>
            </a:xfrm>
            <a:custGeom>
              <a:rect b="b" l="l" r="r" t="t"/>
              <a:pathLst>
                <a:path extrusionOk="0" h="143" w="394">
                  <a:moveTo>
                    <a:pt x="101" y="116"/>
                  </a:moveTo>
                  <a:cubicBezTo>
                    <a:pt x="154" y="142"/>
                    <a:pt x="393" y="72"/>
                    <a:pt x="295" y="25"/>
                  </a:cubicBezTo>
                  <a:cubicBezTo>
                    <a:pt x="239" y="0"/>
                    <a:pt x="0"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8"/>
            <p:cNvSpPr/>
            <p:nvPr/>
          </p:nvSpPr>
          <p:spPr>
            <a:xfrm>
              <a:off x="8700243" y="2835711"/>
              <a:ext cx="14170" cy="4306"/>
            </a:xfrm>
            <a:custGeom>
              <a:rect b="b" l="l" r="r" t="t"/>
              <a:pathLst>
                <a:path extrusionOk="0" h="143" w="397">
                  <a:moveTo>
                    <a:pt x="101" y="117"/>
                  </a:moveTo>
                  <a:cubicBezTo>
                    <a:pt x="153" y="143"/>
                    <a:pt x="396" y="73"/>
                    <a:pt x="293" y="26"/>
                  </a:cubicBezTo>
                  <a:cubicBezTo>
                    <a:pt x="241" y="1"/>
                    <a:pt x="1"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8"/>
            <p:cNvSpPr/>
            <p:nvPr/>
          </p:nvSpPr>
          <p:spPr>
            <a:xfrm>
              <a:off x="7110279" y="2832971"/>
              <a:ext cx="14063" cy="4306"/>
            </a:xfrm>
            <a:custGeom>
              <a:rect b="b" l="l" r="r" t="t"/>
              <a:pathLst>
                <a:path extrusionOk="0" h="143" w="394">
                  <a:moveTo>
                    <a:pt x="294" y="26"/>
                  </a:moveTo>
                  <a:cubicBezTo>
                    <a:pt x="240" y="0"/>
                    <a:pt x="0" y="71"/>
                    <a:pt x="101" y="117"/>
                  </a:cubicBezTo>
                  <a:cubicBezTo>
                    <a:pt x="152" y="143"/>
                    <a:pt x="393" y="75"/>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8"/>
            <p:cNvSpPr/>
            <p:nvPr/>
          </p:nvSpPr>
          <p:spPr>
            <a:xfrm>
              <a:off x="1548776" y="2832971"/>
              <a:ext cx="14063" cy="4306"/>
            </a:xfrm>
            <a:custGeom>
              <a:rect b="b" l="l" r="r" t="t"/>
              <a:pathLst>
                <a:path extrusionOk="0" h="143" w="394">
                  <a:moveTo>
                    <a:pt x="291" y="26"/>
                  </a:moveTo>
                  <a:cubicBezTo>
                    <a:pt x="239" y="0"/>
                    <a:pt x="1" y="71"/>
                    <a:pt x="99" y="117"/>
                  </a:cubicBezTo>
                  <a:cubicBezTo>
                    <a:pt x="154" y="143"/>
                    <a:pt x="394" y="75"/>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8"/>
            <p:cNvSpPr/>
            <p:nvPr/>
          </p:nvSpPr>
          <p:spPr>
            <a:xfrm>
              <a:off x="4429358" y="2824782"/>
              <a:ext cx="27626" cy="9364"/>
            </a:xfrm>
            <a:custGeom>
              <a:rect b="b" l="l" r="r" t="t"/>
              <a:pathLst>
                <a:path extrusionOk="0" h="311" w="774">
                  <a:moveTo>
                    <a:pt x="773" y="27"/>
                  </a:moveTo>
                  <a:cubicBezTo>
                    <a:pt x="333" y="1"/>
                    <a:pt x="49" y="48"/>
                    <a:pt x="0" y="207"/>
                  </a:cubicBezTo>
                  <a:cubicBezTo>
                    <a:pt x="368" y="186"/>
                    <a:pt x="427" y="310"/>
                    <a:pt x="773" y="2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8"/>
            <p:cNvSpPr/>
            <p:nvPr/>
          </p:nvSpPr>
          <p:spPr>
            <a:xfrm>
              <a:off x="3982032" y="2827943"/>
              <a:ext cx="6924" cy="6233"/>
            </a:xfrm>
            <a:custGeom>
              <a:rect b="b" l="l" r="r" t="t"/>
              <a:pathLst>
                <a:path extrusionOk="0" h="207" w="194">
                  <a:moveTo>
                    <a:pt x="194" y="102"/>
                  </a:moveTo>
                  <a:cubicBezTo>
                    <a:pt x="194" y="51"/>
                    <a:pt x="40" y="0"/>
                    <a:pt x="2" y="102"/>
                  </a:cubicBezTo>
                  <a:cubicBezTo>
                    <a:pt x="1" y="153"/>
                    <a:pt x="155" y="207"/>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8"/>
            <p:cNvSpPr/>
            <p:nvPr/>
          </p:nvSpPr>
          <p:spPr>
            <a:xfrm>
              <a:off x="1596924" y="2830201"/>
              <a:ext cx="13991" cy="4336"/>
            </a:xfrm>
            <a:custGeom>
              <a:rect b="b" l="l" r="r" t="t"/>
              <a:pathLst>
                <a:path extrusionOk="0" h="144" w="392">
                  <a:moveTo>
                    <a:pt x="293" y="27"/>
                  </a:moveTo>
                  <a:cubicBezTo>
                    <a:pt x="241" y="1"/>
                    <a:pt x="0" y="71"/>
                    <a:pt x="102" y="118"/>
                  </a:cubicBezTo>
                  <a:cubicBezTo>
                    <a:pt x="154" y="143"/>
                    <a:pt x="392" y="75"/>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8"/>
            <p:cNvSpPr/>
            <p:nvPr/>
          </p:nvSpPr>
          <p:spPr>
            <a:xfrm>
              <a:off x="526740" y="2822042"/>
              <a:ext cx="29732" cy="11924"/>
            </a:xfrm>
            <a:custGeom>
              <a:rect b="b" l="l" r="r" t="t"/>
              <a:pathLst>
                <a:path extrusionOk="0" h="396" w="833">
                  <a:moveTo>
                    <a:pt x="1" y="389"/>
                  </a:moveTo>
                  <a:cubicBezTo>
                    <a:pt x="338" y="396"/>
                    <a:pt x="601" y="369"/>
                    <a:pt x="771" y="298"/>
                  </a:cubicBezTo>
                  <a:cubicBezTo>
                    <a:pt x="832" y="59"/>
                    <a:pt x="503" y="0"/>
                    <a:pt x="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8"/>
            <p:cNvSpPr/>
            <p:nvPr/>
          </p:nvSpPr>
          <p:spPr>
            <a:xfrm>
              <a:off x="8930991" y="2825234"/>
              <a:ext cx="6889" cy="6203"/>
            </a:xfrm>
            <a:custGeom>
              <a:rect b="b" l="l" r="r" t="t"/>
              <a:pathLst>
                <a:path extrusionOk="0" h="206" w="193">
                  <a:moveTo>
                    <a:pt x="193" y="103"/>
                  </a:moveTo>
                  <a:cubicBezTo>
                    <a:pt x="193" y="52"/>
                    <a:pt x="36" y="0"/>
                    <a:pt x="1" y="103"/>
                  </a:cubicBezTo>
                  <a:cubicBezTo>
                    <a:pt x="1" y="153"/>
                    <a:pt x="158" y="205"/>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8"/>
            <p:cNvSpPr/>
            <p:nvPr/>
          </p:nvSpPr>
          <p:spPr>
            <a:xfrm>
              <a:off x="3341934" y="2820115"/>
              <a:ext cx="41368" cy="13760"/>
            </a:xfrm>
            <a:custGeom>
              <a:rect b="b" l="l" r="r" t="t"/>
              <a:pathLst>
                <a:path extrusionOk="0" h="457" w="1159">
                  <a:moveTo>
                    <a:pt x="1159" y="0"/>
                  </a:moveTo>
                  <a:lnTo>
                    <a:pt x="194" y="0"/>
                  </a:lnTo>
                  <a:cubicBezTo>
                    <a:pt x="210" y="157"/>
                    <a:pt x="151" y="282"/>
                    <a:pt x="1" y="362"/>
                  </a:cubicBezTo>
                  <a:cubicBezTo>
                    <a:pt x="839" y="456"/>
                    <a:pt x="860" y="164"/>
                    <a:pt x="11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8"/>
            <p:cNvSpPr/>
            <p:nvPr/>
          </p:nvSpPr>
          <p:spPr>
            <a:xfrm>
              <a:off x="1978220" y="2825535"/>
              <a:ext cx="21594" cy="6444"/>
            </a:xfrm>
            <a:custGeom>
              <a:rect b="b" l="l" r="r" t="t"/>
              <a:pathLst>
                <a:path extrusionOk="0" h="214" w="605">
                  <a:moveTo>
                    <a:pt x="605" y="182"/>
                  </a:moveTo>
                  <a:lnTo>
                    <a:pt x="605" y="1"/>
                  </a:lnTo>
                  <a:lnTo>
                    <a:pt x="24" y="1"/>
                  </a:lnTo>
                  <a:cubicBezTo>
                    <a:pt x="0" y="165"/>
                    <a:pt x="216" y="213"/>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8"/>
            <p:cNvSpPr/>
            <p:nvPr/>
          </p:nvSpPr>
          <p:spPr>
            <a:xfrm>
              <a:off x="1904267" y="2814665"/>
              <a:ext cx="45222" cy="14573"/>
            </a:xfrm>
            <a:custGeom>
              <a:rect b="b" l="l" r="r" t="t"/>
              <a:pathLst>
                <a:path extrusionOk="0" h="484" w="1267">
                  <a:moveTo>
                    <a:pt x="361" y="454"/>
                  </a:moveTo>
                  <a:cubicBezTo>
                    <a:pt x="1267" y="483"/>
                    <a:pt x="877" y="34"/>
                    <a:pt x="361" y="0"/>
                  </a:cubicBezTo>
                  <a:cubicBezTo>
                    <a:pt x="1" y="174"/>
                    <a:pt x="475" y="163"/>
                    <a:pt x="361"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8"/>
            <p:cNvSpPr/>
            <p:nvPr/>
          </p:nvSpPr>
          <p:spPr>
            <a:xfrm>
              <a:off x="4565129" y="2817375"/>
              <a:ext cx="22665" cy="8220"/>
            </a:xfrm>
            <a:custGeom>
              <a:rect b="b" l="l" r="r" t="t"/>
              <a:pathLst>
                <a:path extrusionOk="0" h="273" w="635">
                  <a:moveTo>
                    <a:pt x="634" y="0"/>
                  </a:moveTo>
                  <a:lnTo>
                    <a:pt x="248" y="0"/>
                  </a:lnTo>
                  <a:cubicBezTo>
                    <a:pt x="239" y="116"/>
                    <a:pt x="0" y="125"/>
                    <a:pt x="58" y="273"/>
                  </a:cubicBezTo>
                  <a:lnTo>
                    <a:pt x="634"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8"/>
            <p:cNvSpPr/>
            <p:nvPr/>
          </p:nvSpPr>
          <p:spPr>
            <a:xfrm>
              <a:off x="1813931" y="2822825"/>
              <a:ext cx="13742" cy="2770"/>
            </a:xfrm>
            <a:custGeom>
              <a:rect b="b" l="l" r="r" t="t"/>
              <a:pathLst>
                <a:path extrusionOk="0" h="92" w="385">
                  <a:moveTo>
                    <a:pt x="384" y="1"/>
                  </a:moveTo>
                  <a:cubicBezTo>
                    <a:pt x="234" y="21"/>
                    <a:pt x="3" y="3"/>
                    <a:pt x="1" y="92"/>
                  </a:cubicBezTo>
                  <a:cubicBezTo>
                    <a:pt x="149" y="70"/>
                    <a:pt x="379" y="88"/>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8"/>
            <p:cNvSpPr/>
            <p:nvPr/>
          </p:nvSpPr>
          <p:spPr>
            <a:xfrm>
              <a:off x="1057121" y="2810360"/>
              <a:ext cx="20309" cy="13549"/>
            </a:xfrm>
            <a:custGeom>
              <a:rect b="b" l="l" r="r" t="t"/>
              <a:pathLst>
                <a:path extrusionOk="0" h="450" w="569">
                  <a:moveTo>
                    <a:pt x="374" y="415"/>
                  </a:moveTo>
                  <a:cubicBezTo>
                    <a:pt x="386" y="358"/>
                    <a:pt x="404" y="306"/>
                    <a:pt x="569" y="324"/>
                  </a:cubicBezTo>
                  <a:lnTo>
                    <a:pt x="569" y="142"/>
                  </a:lnTo>
                  <a:cubicBezTo>
                    <a:pt x="93" y="1"/>
                    <a:pt x="1" y="450"/>
                    <a:pt x="374" y="4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
            <p:cNvSpPr/>
            <p:nvPr/>
          </p:nvSpPr>
          <p:spPr>
            <a:xfrm>
              <a:off x="6993281" y="2816623"/>
              <a:ext cx="14027" cy="4276"/>
            </a:xfrm>
            <a:custGeom>
              <a:rect b="b" l="l" r="r" t="t"/>
              <a:pathLst>
                <a:path extrusionOk="0" h="142" w="393">
                  <a:moveTo>
                    <a:pt x="292" y="25"/>
                  </a:moveTo>
                  <a:cubicBezTo>
                    <a:pt x="239" y="0"/>
                    <a:pt x="1" y="70"/>
                    <a:pt x="101" y="116"/>
                  </a:cubicBezTo>
                  <a:cubicBezTo>
                    <a:pt x="153" y="141"/>
                    <a:pt x="392"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8"/>
            <p:cNvSpPr/>
            <p:nvPr/>
          </p:nvSpPr>
          <p:spPr>
            <a:xfrm>
              <a:off x="6894593" y="2807199"/>
              <a:ext cx="65282" cy="12947"/>
            </a:xfrm>
            <a:custGeom>
              <a:rect b="b" l="l" r="r" t="t"/>
              <a:pathLst>
                <a:path extrusionOk="0" h="430" w="1829">
                  <a:moveTo>
                    <a:pt x="1130" y="429"/>
                  </a:moveTo>
                  <a:cubicBezTo>
                    <a:pt x="1828" y="0"/>
                    <a:pt x="1" y="307"/>
                    <a:pt x="1130" y="4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8"/>
            <p:cNvSpPr/>
            <p:nvPr/>
          </p:nvSpPr>
          <p:spPr>
            <a:xfrm>
              <a:off x="5798390" y="2811896"/>
              <a:ext cx="23414" cy="8250"/>
            </a:xfrm>
            <a:custGeom>
              <a:rect b="b" l="l" r="r" t="t"/>
              <a:pathLst>
                <a:path extrusionOk="0" h="274" w="656">
                  <a:moveTo>
                    <a:pt x="407" y="273"/>
                  </a:moveTo>
                  <a:cubicBezTo>
                    <a:pt x="418" y="157"/>
                    <a:pt x="656" y="148"/>
                    <a:pt x="600" y="1"/>
                  </a:cubicBezTo>
                  <a:lnTo>
                    <a:pt x="215" y="1"/>
                  </a:lnTo>
                  <a:cubicBezTo>
                    <a:pt x="1" y="131"/>
                    <a:pt x="10" y="221"/>
                    <a:pt x="407"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8"/>
            <p:cNvSpPr/>
            <p:nvPr/>
          </p:nvSpPr>
          <p:spPr>
            <a:xfrm>
              <a:off x="120638" y="2810932"/>
              <a:ext cx="32623" cy="9214"/>
            </a:xfrm>
            <a:custGeom>
              <a:rect b="b" l="l" r="r" t="t"/>
              <a:pathLst>
                <a:path extrusionOk="0" h="306" w="914">
                  <a:moveTo>
                    <a:pt x="0" y="214"/>
                  </a:moveTo>
                  <a:cubicBezTo>
                    <a:pt x="192" y="214"/>
                    <a:pt x="230" y="287"/>
                    <a:pt x="388" y="305"/>
                  </a:cubicBezTo>
                  <a:cubicBezTo>
                    <a:pt x="914" y="158"/>
                    <a:pt x="103" y="0"/>
                    <a:pt x="0" y="2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8"/>
            <p:cNvSpPr/>
            <p:nvPr/>
          </p:nvSpPr>
          <p:spPr>
            <a:xfrm>
              <a:off x="7172240" y="2813853"/>
              <a:ext cx="14099" cy="4276"/>
            </a:xfrm>
            <a:custGeom>
              <a:rect b="b" l="l" r="r" t="t"/>
              <a:pathLst>
                <a:path extrusionOk="0" h="142" w="395">
                  <a:moveTo>
                    <a:pt x="293" y="26"/>
                  </a:moveTo>
                  <a:cubicBezTo>
                    <a:pt x="238" y="1"/>
                    <a:pt x="0" y="70"/>
                    <a:pt x="100" y="117"/>
                  </a:cubicBezTo>
                  <a:cubicBezTo>
                    <a:pt x="153" y="142"/>
                    <a:pt x="395"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8"/>
            <p:cNvSpPr/>
            <p:nvPr/>
          </p:nvSpPr>
          <p:spPr>
            <a:xfrm>
              <a:off x="5912675" y="2813853"/>
              <a:ext cx="14027" cy="4276"/>
            </a:xfrm>
            <a:custGeom>
              <a:rect b="b" l="l" r="r" t="t"/>
              <a:pathLst>
                <a:path extrusionOk="0" h="142" w="393">
                  <a:moveTo>
                    <a:pt x="293" y="26"/>
                  </a:moveTo>
                  <a:cubicBezTo>
                    <a:pt x="240" y="1"/>
                    <a:pt x="1" y="70"/>
                    <a:pt x="100" y="117"/>
                  </a:cubicBezTo>
                  <a:cubicBezTo>
                    <a:pt x="152" y="142"/>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8"/>
            <p:cNvSpPr/>
            <p:nvPr/>
          </p:nvSpPr>
          <p:spPr>
            <a:xfrm>
              <a:off x="2491755" y="2813853"/>
              <a:ext cx="14063" cy="4276"/>
            </a:xfrm>
            <a:custGeom>
              <a:rect b="b" l="l" r="r" t="t"/>
              <a:pathLst>
                <a:path extrusionOk="0" h="142" w="394">
                  <a:moveTo>
                    <a:pt x="295" y="26"/>
                  </a:moveTo>
                  <a:cubicBezTo>
                    <a:pt x="239" y="1"/>
                    <a:pt x="1" y="70"/>
                    <a:pt x="101" y="117"/>
                  </a:cubicBezTo>
                  <a:cubicBezTo>
                    <a:pt x="154" y="142"/>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8"/>
            <p:cNvSpPr/>
            <p:nvPr/>
          </p:nvSpPr>
          <p:spPr>
            <a:xfrm>
              <a:off x="7014982" y="2802712"/>
              <a:ext cx="39869" cy="15868"/>
            </a:xfrm>
            <a:custGeom>
              <a:rect b="b" l="l" r="r" t="t"/>
              <a:pathLst>
                <a:path extrusionOk="0" h="527" w="1117">
                  <a:moveTo>
                    <a:pt x="648" y="306"/>
                  </a:moveTo>
                  <a:cubicBezTo>
                    <a:pt x="1117" y="0"/>
                    <a:pt x="1" y="526"/>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8"/>
            <p:cNvSpPr/>
            <p:nvPr/>
          </p:nvSpPr>
          <p:spPr>
            <a:xfrm>
              <a:off x="4849272" y="2808493"/>
              <a:ext cx="13849" cy="7407"/>
            </a:xfrm>
            <a:custGeom>
              <a:rect b="b" l="l" r="r" t="t"/>
              <a:pathLst>
                <a:path extrusionOk="0" h="246" w="388">
                  <a:moveTo>
                    <a:pt x="388" y="114"/>
                  </a:moveTo>
                  <a:cubicBezTo>
                    <a:pt x="387" y="22"/>
                    <a:pt x="47" y="0"/>
                    <a:pt x="0" y="114"/>
                  </a:cubicBezTo>
                  <a:cubicBezTo>
                    <a:pt x="221" y="102"/>
                    <a:pt x="301" y="246"/>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8"/>
            <p:cNvSpPr/>
            <p:nvPr/>
          </p:nvSpPr>
          <p:spPr>
            <a:xfrm>
              <a:off x="4591113" y="2811113"/>
              <a:ext cx="13920" cy="4276"/>
            </a:xfrm>
            <a:custGeom>
              <a:rect b="b" l="l" r="r" t="t"/>
              <a:pathLst>
                <a:path extrusionOk="0" h="142" w="390">
                  <a:moveTo>
                    <a:pt x="100" y="117"/>
                  </a:moveTo>
                  <a:cubicBezTo>
                    <a:pt x="153" y="142"/>
                    <a:pt x="389" y="72"/>
                    <a:pt x="292" y="27"/>
                  </a:cubicBezTo>
                  <a:cubicBezTo>
                    <a:pt x="238" y="1"/>
                    <a:pt x="0"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8"/>
            <p:cNvSpPr/>
            <p:nvPr/>
          </p:nvSpPr>
          <p:spPr>
            <a:xfrm>
              <a:off x="196377" y="2811896"/>
              <a:ext cx="13849" cy="2740"/>
            </a:xfrm>
            <a:custGeom>
              <a:rect b="b" l="l" r="r" t="t"/>
              <a:pathLst>
                <a:path extrusionOk="0" h="91" w="388">
                  <a:moveTo>
                    <a:pt x="387" y="1"/>
                  </a:moveTo>
                  <a:cubicBezTo>
                    <a:pt x="236" y="20"/>
                    <a:pt x="5" y="2"/>
                    <a:pt x="1" y="91"/>
                  </a:cubicBezTo>
                  <a:cubicBezTo>
                    <a:pt x="149" y="71"/>
                    <a:pt x="381" y="89"/>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8"/>
            <p:cNvSpPr/>
            <p:nvPr/>
          </p:nvSpPr>
          <p:spPr>
            <a:xfrm>
              <a:off x="7298910" y="2803676"/>
              <a:ext cx="23414" cy="8250"/>
            </a:xfrm>
            <a:custGeom>
              <a:rect b="b" l="l" r="r" t="t"/>
              <a:pathLst>
                <a:path extrusionOk="0" h="274" w="656">
                  <a:moveTo>
                    <a:pt x="409" y="274"/>
                  </a:moveTo>
                  <a:cubicBezTo>
                    <a:pt x="418" y="156"/>
                    <a:pt x="656" y="147"/>
                    <a:pt x="602" y="1"/>
                  </a:cubicBezTo>
                  <a:lnTo>
                    <a:pt x="213" y="1"/>
                  </a:lnTo>
                  <a:cubicBezTo>
                    <a:pt x="1" y="131"/>
                    <a:pt x="8" y="221"/>
                    <a:pt x="409"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8"/>
            <p:cNvSpPr/>
            <p:nvPr/>
          </p:nvSpPr>
          <p:spPr>
            <a:xfrm>
              <a:off x="2147578" y="2808403"/>
              <a:ext cx="13991" cy="4276"/>
            </a:xfrm>
            <a:custGeom>
              <a:rect b="b" l="l" r="r" t="t"/>
              <a:pathLst>
                <a:path extrusionOk="0" h="142" w="392">
                  <a:moveTo>
                    <a:pt x="293" y="25"/>
                  </a:moveTo>
                  <a:cubicBezTo>
                    <a:pt x="239" y="1"/>
                    <a:pt x="0" y="70"/>
                    <a:pt x="98" y="117"/>
                  </a:cubicBezTo>
                  <a:cubicBezTo>
                    <a:pt x="154" y="141"/>
                    <a:pt x="392"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
            <p:cNvSpPr/>
            <p:nvPr/>
          </p:nvSpPr>
          <p:spPr>
            <a:xfrm>
              <a:off x="1810290" y="2805663"/>
              <a:ext cx="13991" cy="4306"/>
            </a:xfrm>
            <a:custGeom>
              <a:rect b="b" l="l" r="r" t="t"/>
              <a:pathLst>
                <a:path extrusionOk="0" h="143" w="392">
                  <a:moveTo>
                    <a:pt x="293" y="26"/>
                  </a:moveTo>
                  <a:cubicBezTo>
                    <a:pt x="240" y="0"/>
                    <a:pt x="1" y="71"/>
                    <a:pt x="103" y="116"/>
                  </a:cubicBezTo>
                  <a:cubicBezTo>
                    <a:pt x="155" y="142"/>
                    <a:pt x="391"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8"/>
            <p:cNvSpPr/>
            <p:nvPr/>
          </p:nvSpPr>
          <p:spPr>
            <a:xfrm>
              <a:off x="1455942" y="2802472"/>
              <a:ext cx="13813" cy="7407"/>
            </a:xfrm>
            <a:custGeom>
              <a:rect b="b" l="l" r="r" t="t"/>
              <a:pathLst>
                <a:path extrusionOk="0" h="246" w="387">
                  <a:moveTo>
                    <a:pt x="387" y="132"/>
                  </a:moveTo>
                  <a:cubicBezTo>
                    <a:pt x="171" y="141"/>
                    <a:pt x="87" y="0"/>
                    <a:pt x="0" y="132"/>
                  </a:cubicBezTo>
                  <a:cubicBezTo>
                    <a:pt x="2" y="224"/>
                    <a:pt x="340" y="246"/>
                    <a:pt x="387"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8"/>
            <p:cNvSpPr/>
            <p:nvPr/>
          </p:nvSpPr>
          <p:spPr>
            <a:xfrm>
              <a:off x="4284913" y="2800936"/>
              <a:ext cx="13777" cy="5540"/>
            </a:xfrm>
            <a:custGeom>
              <a:rect b="b" l="l" r="r" t="t"/>
              <a:pathLst>
                <a:path extrusionOk="0" h="184"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8"/>
            <p:cNvSpPr/>
            <p:nvPr/>
          </p:nvSpPr>
          <p:spPr>
            <a:xfrm>
              <a:off x="1524791" y="2800936"/>
              <a:ext cx="13849" cy="5540"/>
            </a:xfrm>
            <a:custGeom>
              <a:rect b="b" l="l" r="r" t="t"/>
              <a:pathLst>
                <a:path extrusionOk="0" h="184" w="388">
                  <a:moveTo>
                    <a:pt x="387" y="0"/>
                  </a:moveTo>
                  <a:lnTo>
                    <a:pt x="1" y="0"/>
                  </a:lnTo>
                  <a:lnTo>
                    <a:pt x="1"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8"/>
            <p:cNvSpPr/>
            <p:nvPr/>
          </p:nvSpPr>
          <p:spPr>
            <a:xfrm>
              <a:off x="7932869" y="2800514"/>
              <a:ext cx="20702" cy="3673"/>
            </a:xfrm>
            <a:custGeom>
              <a:rect b="b" l="l" r="r" t="t"/>
              <a:pathLst>
                <a:path extrusionOk="0" h="122" w="580">
                  <a:moveTo>
                    <a:pt x="580" y="14"/>
                  </a:moveTo>
                  <a:cubicBezTo>
                    <a:pt x="353" y="30"/>
                    <a:pt x="34" y="0"/>
                    <a:pt x="0" y="106"/>
                  </a:cubicBezTo>
                  <a:cubicBezTo>
                    <a:pt x="229" y="92"/>
                    <a:pt x="549" y="122"/>
                    <a:pt x="580"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8"/>
            <p:cNvSpPr/>
            <p:nvPr/>
          </p:nvSpPr>
          <p:spPr>
            <a:xfrm>
              <a:off x="4470689" y="2797865"/>
              <a:ext cx="6996" cy="6203"/>
            </a:xfrm>
            <a:custGeom>
              <a:rect b="b" l="l" r="r" t="t"/>
              <a:pathLst>
                <a:path extrusionOk="0" h="206" w="196">
                  <a:moveTo>
                    <a:pt x="3" y="102"/>
                  </a:moveTo>
                  <a:cubicBezTo>
                    <a:pt x="0" y="153"/>
                    <a:pt x="157" y="206"/>
                    <a:pt x="193" y="102"/>
                  </a:cubicBezTo>
                  <a:cubicBezTo>
                    <a:pt x="196" y="53"/>
                    <a:pt x="41" y="1"/>
                    <a:pt x="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
            <p:cNvSpPr/>
            <p:nvPr/>
          </p:nvSpPr>
          <p:spPr>
            <a:xfrm>
              <a:off x="630032" y="2794252"/>
              <a:ext cx="13849" cy="7467"/>
            </a:xfrm>
            <a:custGeom>
              <a:rect b="b" l="l" r="r" t="t"/>
              <a:pathLst>
                <a:path extrusionOk="0" h="248" w="388">
                  <a:moveTo>
                    <a:pt x="387" y="134"/>
                  </a:moveTo>
                  <a:cubicBezTo>
                    <a:pt x="168" y="143"/>
                    <a:pt x="86" y="1"/>
                    <a:pt x="1" y="134"/>
                  </a:cubicBezTo>
                  <a:cubicBezTo>
                    <a:pt x="2" y="222"/>
                    <a:pt x="336" y="247"/>
                    <a:pt x="387" y="13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8"/>
            <p:cNvSpPr/>
            <p:nvPr/>
          </p:nvSpPr>
          <p:spPr>
            <a:xfrm>
              <a:off x="1180579" y="2792415"/>
              <a:ext cx="7031" cy="6203"/>
            </a:xfrm>
            <a:custGeom>
              <a:rect b="b" l="l" r="r" t="t"/>
              <a:pathLst>
                <a:path extrusionOk="0" h="206" w="197">
                  <a:moveTo>
                    <a:pt x="197" y="101"/>
                  </a:moveTo>
                  <a:cubicBezTo>
                    <a:pt x="197" y="52"/>
                    <a:pt x="36" y="0"/>
                    <a:pt x="2" y="101"/>
                  </a:cubicBezTo>
                  <a:cubicBezTo>
                    <a:pt x="1" y="153"/>
                    <a:pt x="156" y="205"/>
                    <a:pt x="197"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8"/>
            <p:cNvSpPr/>
            <p:nvPr/>
          </p:nvSpPr>
          <p:spPr>
            <a:xfrm>
              <a:off x="3534563" y="2789645"/>
              <a:ext cx="6996" cy="6293"/>
            </a:xfrm>
            <a:custGeom>
              <a:rect b="b" l="l" r="r" t="t"/>
              <a:pathLst>
                <a:path extrusionOk="0" h="209" w="196">
                  <a:moveTo>
                    <a:pt x="196" y="104"/>
                  </a:moveTo>
                  <a:cubicBezTo>
                    <a:pt x="196" y="53"/>
                    <a:pt x="38" y="1"/>
                    <a:pt x="4" y="104"/>
                  </a:cubicBezTo>
                  <a:cubicBezTo>
                    <a:pt x="0" y="154"/>
                    <a:pt x="162" y="208"/>
                    <a:pt x="196"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8"/>
            <p:cNvSpPr/>
            <p:nvPr/>
          </p:nvSpPr>
          <p:spPr>
            <a:xfrm>
              <a:off x="7533763" y="2786695"/>
              <a:ext cx="13777" cy="6805"/>
            </a:xfrm>
            <a:custGeom>
              <a:rect b="b" l="l" r="r" t="t"/>
              <a:pathLst>
                <a:path extrusionOk="0" h="226" w="386">
                  <a:moveTo>
                    <a:pt x="386" y="112"/>
                  </a:moveTo>
                  <a:cubicBezTo>
                    <a:pt x="342" y="1"/>
                    <a:pt x="171" y="56"/>
                    <a:pt x="1" y="112"/>
                  </a:cubicBezTo>
                  <a:cubicBezTo>
                    <a:pt x="1" y="203"/>
                    <a:pt x="336" y="225"/>
                    <a:pt x="386"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8"/>
            <p:cNvSpPr/>
            <p:nvPr/>
          </p:nvSpPr>
          <p:spPr>
            <a:xfrm>
              <a:off x="4222952" y="2787297"/>
              <a:ext cx="13777" cy="5480"/>
            </a:xfrm>
            <a:custGeom>
              <a:rect b="b" l="l" r="r" t="t"/>
              <a:pathLst>
                <a:path extrusionOk="0" h="182"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8"/>
            <p:cNvSpPr/>
            <p:nvPr/>
          </p:nvSpPr>
          <p:spPr>
            <a:xfrm>
              <a:off x="2780823" y="2789254"/>
              <a:ext cx="13991" cy="4246"/>
            </a:xfrm>
            <a:custGeom>
              <a:rect b="b" l="l" r="r" t="t"/>
              <a:pathLst>
                <a:path extrusionOk="0" h="141" w="392">
                  <a:moveTo>
                    <a:pt x="101" y="117"/>
                  </a:moveTo>
                  <a:cubicBezTo>
                    <a:pt x="154" y="140"/>
                    <a:pt x="392" y="73"/>
                    <a:pt x="294" y="27"/>
                  </a:cubicBezTo>
                  <a:cubicBezTo>
                    <a:pt x="240" y="1"/>
                    <a:pt x="0" y="71"/>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8"/>
            <p:cNvSpPr/>
            <p:nvPr/>
          </p:nvSpPr>
          <p:spPr>
            <a:xfrm>
              <a:off x="2502248" y="2786905"/>
              <a:ext cx="6853" cy="6293"/>
            </a:xfrm>
            <a:custGeom>
              <a:rect b="b" l="l" r="r" t="t"/>
              <a:pathLst>
                <a:path extrusionOk="0" h="209" w="192">
                  <a:moveTo>
                    <a:pt x="1" y="105"/>
                  </a:moveTo>
                  <a:cubicBezTo>
                    <a:pt x="1" y="153"/>
                    <a:pt x="155" y="208"/>
                    <a:pt x="191" y="105"/>
                  </a:cubicBezTo>
                  <a:cubicBezTo>
                    <a:pt x="191" y="54"/>
                    <a:pt x="35" y="0"/>
                    <a:pt x="1"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8"/>
            <p:cNvSpPr/>
            <p:nvPr/>
          </p:nvSpPr>
          <p:spPr>
            <a:xfrm>
              <a:off x="1868896" y="2786936"/>
              <a:ext cx="7031" cy="6263"/>
            </a:xfrm>
            <a:custGeom>
              <a:rect b="b" l="l" r="r" t="t"/>
              <a:pathLst>
                <a:path extrusionOk="0" h="208" w="197">
                  <a:moveTo>
                    <a:pt x="197" y="104"/>
                  </a:moveTo>
                  <a:cubicBezTo>
                    <a:pt x="197" y="53"/>
                    <a:pt x="40" y="1"/>
                    <a:pt x="4" y="104"/>
                  </a:cubicBezTo>
                  <a:cubicBezTo>
                    <a:pt x="1" y="152"/>
                    <a:pt x="158" y="207"/>
                    <a:pt x="197"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
            <p:cNvSpPr/>
            <p:nvPr/>
          </p:nvSpPr>
          <p:spPr>
            <a:xfrm>
              <a:off x="512999" y="2790037"/>
              <a:ext cx="13777" cy="2740"/>
            </a:xfrm>
            <a:custGeom>
              <a:rect b="b" l="l" r="r" t="t"/>
              <a:pathLst>
                <a:path extrusionOk="0" h="91" w="386">
                  <a:moveTo>
                    <a:pt x="386" y="1"/>
                  </a:moveTo>
                  <a:cubicBezTo>
                    <a:pt x="236" y="20"/>
                    <a:pt x="5" y="2"/>
                    <a:pt x="1" y="91"/>
                  </a:cubicBezTo>
                  <a:cubicBezTo>
                    <a:pt x="150" y="71"/>
                    <a:pt x="379" y="87"/>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8"/>
            <p:cNvSpPr/>
            <p:nvPr/>
          </p:nvSpPr>
          <p:spPr>
            <a:xfrm>
              <a:off x="6666451" y="2781245"/>
              <a:ext cx="13849" cy="6745"/>
            </a:xfrm>
            <a:custGeom>
              <a:rect b="b" l="l" r="r" t="t"/>
              <a:pathLst>
                <a:path extrusionOk="0" h="224" w="388">
                  <a:moveTo>
                    <a:pt x="387" y="110"/>
                  </a:moveTo>
                  <a:cubicBezTo>
                    <a:pt x="347" y="1"/>
                    <a:pt x="173" y="53"/>
                    <a:pt x="1" y="110"/>
                  </a:cubicBezTo>
                  <a:cubicBezTo>
                    <a:pt x="2" y="202"/>
                    <a:pt x="336"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8"/>
            <p:cNvSpPr/>
            <p:nvPr/>
          </p:nvSpPr>
          <p:spPr>
            <a:xfrm>
              <a:off x="6112264" y="2783804"/>
              <a:ext cx="14027" cy="4276"/>
            </a:xfrm>
            <a:custGeom>
              <a:rect b="b" l="l" r="r" t="t"/>
              <a:pathLst>
                <a:path extrusionOk="0" h="142" w="393">
                  <a:moveTo>
                    <a:pt x="290" y="25"/>
                  </a:moveTo>
                  <a:cubicBezTo>
                    <a:pt x="238" y="0"/>
                    <a:pt x="1" y="70"/>
                    <a:pt x="100" y="117"/>
                  </a:cubicBezTo>
                  <a:cubicBezTo>
                    <a:pt x="153" y="141"/>
                    <a:pt x="392"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8"/>
            <p:cNvSpPr/>
            <p:nvPr/>
          </p:nvSpPr>
          <p:spPr>
            <a:xfrm>
              <a:off x="4993931" y="2779077"/>
              <a:ext cx="20595" cy="9003"/>
            </a:xfrm>
            <a:custGeom>
              <a:rect b="b" l="l" r="r" t="t"/>
              <a:pathLst>
                <a:path extrusionOk="0" h="299" w="577">
                  <a:moveTo>
                    <a:pt x="576" y="1"/>
                  </a:moveTo>
                  <a:lnTo>
                    <a:pt x="192" y="1"/>
                  </a:lnTo>
                  <a:cubicBezTo>
                    <a:pt x="192" y="91"/>
                    <a:pt x="37" y="109"/>
                    <a:pt x="0" y="182"/>
                  </a:cubicBezTo>
                  <a:cubicBezTo>
                    <a:pt x="243" y="189"/>
                    <a:pt x="265" y="298"/>
                    <a:pt x="576"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8"/>
            <p:cNvSpPr/>
            <p:nvPr/>
          </p:nvSpPr>
          <p:spPr>
            <a:xfrm>
              <a:off x="2767438" y="2778716"/>
              <a:ext cx="23878" cy="5871"/>
            </a:xfrm>
            <a:custGeom>
              <a:rect b="b" l="l" r="r" t="t"/>
              <a:pathLst>
                <a:path extrusionOk="0" h="195" w="669">
                  <a:moveTo>
                    <a:pt x="476" y="194"/>
                  </a:moveTo>
                  <a:cubicBezTo>
                    <a:pt x="472" y="103"/>
                    <a:pt x="632" y="86"/>
                    <a:pt x="669" y="13"/>
                  </a:cubicBezTo>
                  <a:cubicBezTo>
                    <a:pt x="365" y="21"/>
                    <a:pt x="1" y="1"/>
                    <a:pt x="88"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8"/>
            <p:cNvSpPr/>
            <p:nvPr/>
          </p:nvSpPr>
          <p:spPr>
            <a:xfrm>
              <a:off x="6883136" y="2778325"/>
              <a:ext cx="14027" cy="4276"/>
            </a:xfrm>
            <a:custGeom>
              <a:rect b="b" l="l" r="r" t="t"/>
              <a:pathLst>
                <a:path extrusionOk="0" h="142" w="393">
                  <a:moveTo>
                    <a:pt x="293" y="26"/>
                  </a:moveTo>
                  <a:cubicBezTo>
                    <a:pt x="238" y="1"/>
                    <a:pt x="1" y="70"/>
                    <a:pt x="100" y="116"/>
                  </a:cubicBezTo>
                  <a:cubicBezTo>
                    <a:pt x="154" y="142"/>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8"/>
            <p:cNvSpPr/>
            <p:nvPr/>
          </p:nvSpPr>
          <p:spPr>
            <a:xfrm>
              <a:off x="4460659" y="2768118"/>
              <a:ext cx="40368" cy="13700"/>
            </a:xfrm>
            <a:custGeom>
              <a:rect b="b" l="l" r="r" t="t"/>
              <a:pathLst>
                <a:path extrusionOk="0" h="455" w="1131">
                  <a:moveTo>
                    <a:pt x="284" y="455"/>
                  </a:moveTo>
                  <a:lnTo>
                    <a:pt x="1054" y="455"/>
                  </a:lnTo>
                  <a:cubicBezTo>
                    <a:pt x="1131" y="238"/>
                    <a:pt x="700" y="259"/>
                    <a:pt x="859" y="1"/>
                  </a:cubicBezTo>
                  <a:cubicBezTo>
                    <a:pt x="1" y="40"/>
                    <a:pt x="576" y="194"/>
                    <a:pt x="284"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8"/>
            <p:cNvSpPr/>
            <p:nvPr/>
          </p:nvSpPr>
          <p:spPr>
            <a:xfrm>
              <a:off x="2498572" y="2778325"/>
              <a:ext cx="14063" cy="4276"/>
            </a:xfrm>
            <a:custGeom>
              <a:rect b="b" l="l" r="r" t="t"/>
              <a:pathLst>
                <a:path extrusionOk="0" h="142" w="394">
                  <a:moveTo>
                    <a:pt x="294" y="26"/>
                  </a:moveTo>
                  <a:cubicBezTo>
                    <a:pt x="242" y="1"/>
                    <a:pt x="1" y="70"/>
                    <a:pt x="104" y="116"/>
                  </a:cubicBezTo>
                  <a:cubicBezTo>
                    <a:pt x="156" y="142"/>
                    <a:pt x="393"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8"/>
            <p:cNvSpPr/>
            <p:nvPr/>
          </p:nvSpPr>
          <p:spPr>
            <a:xfrm>
              <a:off x="1865363" y="2778325"/>
              <a:ext cx="14099" cy="4276"/>
            </a:xfrm>
            <a:custGeom>
              <a:rect b="b" l="l" r="r" t="t"/>
              <a:pathLst>
                <a:path extrusionOk="0" h="142" w="395">
                  <a:moveTo>
                    <a:pt x="103" y="116"/>
                  </a:moveTo>
                  <a:cubicBezTo>
                    <a:pt x="153" y="142"/>
                    <a:pt x="395" y="73"/>
                    <a:pt x="296" y="26"/>
                  </a:cubicBezTo>
                  <a:cubicBezTo>
                    <a:pt x="237" y="1"/>
                    <a:pt x="1" y="70"/>
                    <a:pt x="103"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
            <p:cNvSpPr/>
            <p:nvPr/>
          </p:nvSpPr>
          <p:spPr>
            <a:xfrm>
              <a:off x="170750" y="2765709"/>
              <a:ext cx="46293" cy="18759"/>
            </a:xfrm>
            <a:custGeom>
              <a:rect b="b" l="l" r="r" t="t"/>
              <a:pathLst>
                <a:path extrusionOk="0" h="623" w="1297">
                  <a:moveTo>
                    <a:pt x="1297" y="353"/>
                  </a:moveTo>
                  <a:cubicBezTo>
                    <a:pt x="926" y="315"/>
                    <a:pt x="1144" y="1"/>
                    <a:pt x="524" y="81"/>
                  </a:cubicBezTo>
                  <a:cubicBezTo>
                    <a:pt x="1" y="224"/>
                    <a:pt x="1001" y="622"/>
                    <a:pt x="1297" y="3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
            <p:cNvSpPr/>
            <p:nvPr/>
          </p:nvSpPr>
          <p:spPr>
            <a:xfrm>
              <a:off x="8576393" y="2772845"/>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8"/>
            <p:cNvSpPr/>
            <p:nvPr/>
          </p:nvSpPr>
          <p:spPr>
            <a:xfrm>
              <a:off x="7086330" y="2773567"/>
              <a:ext cx="13742" cy="2800"/>
            </a:xfrm>
            <a:custGeom>
              <a:rect b="b" l="l" r="r" t="t"/>
              <a:pathLst>
                <a:path extrusionOk="0" h="93" w="385">
                  <a:moveTo>
                    <a:pt x="384" y="1"/>
                  </a:moveTo>
                  <a:cubicBezTo>
                    <a:pt x="234" y="22"/>
                    <a:pt x="4" y="5"/>
                    <a:pt x="0" y="92"/>
                  </a:cubicBezTo>
                  <a:cubicBezTo>
                    <a:pt x="149" y="73"/>
                    <a:pt x="380" y="90"/>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8"/>
            <p:cNvSpPr/>
            <p:nvPr/>
          </p:nvSpPr>
          <p:spPr>
            <a:xfrm>
              <a:off x="4215171" y="2765438"/>
              <a:ext cx="21558" cy="6413"/>
            </a:xfrm>
            <a:custGeom>
              <a:rect b="b" l="l" r="r" t="t"/>
              <a:pathLst>
                <a:path extrusionOk="0" h="213" w="604">
                  <a:moveTo>
                    <a:pt x="604" y="181"/>
                  </a:moveTo>
                  <a:lnTo>
                    <a:pt x="604" y="1"/>
                  </a:lnTo>
                  <a:lnTo>
                    <a:pt x="25" y="1"/>
                  </a:lnTo>
                  <a:cubicBezTo>
                    <a:pt x="1" y="164"/>
                    <a:pt x="219" y="212"/>
                    <a:pt x="604"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8"/>
            <p:cNvSpPr/>
            <p:nvPr/>
          </p:nvSpPr>
          <p:spPr>
            <a:xfrm>
              <a:off x="3049297" y="2767335"/>
              <a:ext cx="13920" cy="4306"/>
            </a:xfrm>
            <a:custGeom>
              <a:rect b="b" l="l" r="r" t="t"/>
              <a:pathLst>
                <a:path extrusionOk="0" h="143" w="390">
                  <a:moveTo>
                    <a:pt x="293" y="27"/>
                  </a:moveTo>
                  <a:cubicBezTo>
                    <a:pt x="240" y="0"/>
                    <a:pt x="1" y="71"/>
                    <a:pt x="100" y="118"/>
                  </a:cubicBezTo>
                  <a:cubicBezTo>
                    <a:pt x="151" y="143"/>
                    <a:pt x="390" y="76"/>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8"/>
            <p:cNvSpPr/>
            <p:nvPr/>
          </p:nvSpPr>
          <p:spPr>
            <a:xfrm>
              <a:off x="1383487" y="2767335"/>
              <a:ext cx="14063" cy="4306"/>
            </a:xfrm>
            <a:custGeom>
              <a:rect b="b" l="l" r="r" t="t"/>
              <a:pathLst>
                <a:path extrusionOk="0" h="143" w="394">
                  <a:moveTo>
                    <a:pt x="296" y="27"/>
                  </a:moveTo>
                  <a:cubicBezTo>
                    <a:pt x="241" y="0"/>
                    <a:pt x="1" y="71"/>
                    <a:pt x="101" y="118"/>
                  </a:cubicBezTo>
                  <a:cubicBezTo>
                    <a:pt x="157" y="143"/>
                    <a:pt x="394" y="76"/>
                    <a:pt x="296"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
            <p:cNvSpPr/>
            <p:nvPr/>
          </p:nvSpPr>
          <p:spPr>
            <a:xfrm>
              <a:off x="254768" y="2767335"/>
              <a:ext cx="14063" cy="4306"/>
            </a:xfrm>
            <a:custGeom>
              <a:rect b="b" l="l" r="r" t="t"/>
              <a:pathLst>
                <a:path extrusionOk="0" h="143" w="394">
                  <a:moveTo>
                    <a:pt x="291" y="27"/>
                  </a:moveTo>
                  <a:cubicBezTo>
                    <a:pt x="238" y="0"/>
                    <a:pt x="0" y="71"/>
                    <a:pt x="99" y="118"/>
                  </a:cubicBezTo>
                  <a:cubicBezTo>
                    <a:pt x="152" y="143"/>
                    <a:pt x="393" y="76"/>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8"/>
            <p:cNvSpPr/>
            <p:nvPr/>
          </p:nvSpPr>
          <p:spPr>
            <a:xfrm>
              <a:off x="4529188" y="2764685"/>
              <a:ext cx="13956" cy="4246"/>
            </a:xfrm>
            <a:custGeom>
              <a:rect b="b" l="l" r="r" t="t"/>
              <a:pathLst>
                <a:path extrusionOk="0" h="141" w="391">
                  <a:moveTo>
                    <a:pt x="290" y="26"/>
                  </a:moveTo>
                  <a:cubicBezTo>
                    <a:pt x="237" y="1"/>
                    <a:pt x="1" y="69"/>
                    <a:pt x="99" y="117"/>
                  </a:cubicBezTo>
                  <a:cubicBezTo>
                    <a:pt x="151" y="141"/>
                    <a:pt x="391" y="71"/>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8"/>
            <p:cNvSpPr/>
            <p:nvPr/>
          </p:nvSpPr>
          <p:spPr>
            <a:xfrm>
              <a:off x="2144259" y="2759085"/>
              <a:ext cx="27626" cy="9997"/>
            </a:xfrm>
            <a:custGeom>
              <a:rect b="b" l="l" r="r" t="t"/>
              <a:pathLst>
                <a:path extrusionOk="0" h="332" w="774">
                  <a:moveTo>
                    <a:pt x="0" y="212"/>
                  </a:moveTo>
                  <a:cubicBezTo>
                    <a:pt x="258" y="329"/>
                    <a:pt x="717" y="332"/>
                    <a:pt x="773" y="122"/>
                  </a:cubicBezTo>
                  <a:cubicBezTo>
                    <a:pt x="516" y="3"/>
                    <a:pt x="54" y="0"/>
                    <a:pt x="0" y="2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8"/>
            <p:cNvSpPr/>
            <p:nvPr/>
          </p:nvSpPr>
          <p:spPr>
            <a:xfrm>
              <a:off x="8442263" y="2759386"/>
              <a:ext cx="13849" cy="6745"/>
            </a:xfrm>
            <a:custGeom>
              <a:rect b="b" l="l" r="r" t="t"/>
              <a:pathLst>
                <a:path extrusionOk="0" h="224" w="388">
                  <a:moveTo>
                    <a:pt x="387" y="110"/>
                  </a:moveTo>
                  <a:cubicBezTo>
                    <a:pt x="347" y="1"/>
                    <a:pt x="173" y="54"/>
                    <a:pt x="1" y="110"/>
                  </a:cubicBezTo>
                  <a:cubicBezTo>
                    <a:pt x="3" y="202"/>
                    <a:pt x="339"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8"/>
            <p:cNvSpPr/>
            <p:nvPr/>
          </p:nvSpPr>
          <p:spPr>
            <a:xfrm>
              <a:off x="7747093" y="2759537"/>
              <a:ext cx="6960" cy="6263"/>
            </a:xfrm>
            <a:custGeom>
              <a:rect b="b" l="l" r="r" t="t"/>
              <a:pathLst>
                <a:path extrusionOk="0" h="208" w="195">
                  <a:moveTo>
                    <a:pt x="194" y="105"/>
                  </a:moveTo>
                  <a:cubicBezTo>
                    <a:pt x="194" y="54"/>
                    <a:pt x="36" y="1"/>
                    <a:pt x="1" y="105"/>
                  </a:cubicBezTo>
                  <a:cubicBezTo>
                    <a:pt x="1" y="155"/>
                    <a:pt x="155" y="207"/>
                    <a:pt x="194"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8"/>
            <p:cNvSpPr/>
            <p:nvPr/>
          </p:nvSpPr>
          <p:spPr>
            <a:xfrm>
              <a:off x="4587758" y="2759958"/>
              <a:ext cx="13777" cy="5450"/>
            </a:xfrm>
            <a:custGeom>
              <a:rect b="b" l="l" r="r" t="t"/>
              <a:pathLst>
                <a:path extrusionOk="0" h="181" w="386">
                  <a:moveTo>
                    <a:pt x="386" y="0"/>
                  </a:moveTo>
                  <a:lnTo>
                    <a:pt x="0" y="0"/>
                  </a:lnTo>
                  <a:lnTo>
                    <a:pt x="0" y="180"/>
                  </a:lnTo>
                  <a:lnTo>
                    <a:pt x="386" y="18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8"/>
            <p:cNvSpPr/>
            <p:nvPr/>
          </p:nvSpPr>
          <p:spPr>
            <a:xfrm>
              <a:off x="1383487" y="2761915"/>
              <a:ext cx="14063" cy="4276"/>
            </a:xfrm>
            <a:custGeom>
              <a:rect b="b" l="l" r="r" t="t"/>
              <a:pathLst>
                <a:path extrusionOk="0" h="142" w="394">
                  <a:moveTo>
                    <a:pt x="296" y="26"/>
                  </a:moveTo>
                  <a:cubicBezTo>
                    <a:pt x="241" y="0"/>
                    <a:pt x="1" y="69"/>
                    <a:pt x="101" y="115"/>
                  </a:cubicBezTo>
                  <a:cubicBezTo>
                    <a:pt x="157" y="141"/>
                    <a:pt x="394" y="73"/>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8"/>
            <p:cNvSpPr/>
            <p:nvPr/>
          </p:nvSpPr>
          <p:spPr>
            <a:xfrm>
              <a:off x="1352685" y="2759778"/>
              <a:ext cx="23914" cy="6022"/>
            </a:xfrm>
            <a:custGeom>
              <a:rect b="b" l="l" r="r" t="t"/>
              <a:pathLst>
                <a:path extrusionOk="0" h="200" w="670">
                  <a:moveTo>
                    <a:pt x="578" y="6"/>
                  </a:moveTo>
                  <a:cubicBezTo>
                    <a:pt x="246" y="1"/>
                    <a:pt x="86" y="75"/>
                    <a:pt x="1" y="186"/>
                  </a:cubicBezTo>
                  <a:cubicBezTo>
                    <a:pt x="304" y="178"/>
                    <a:pt x="669" y="199"/>
                    <a:pt x="578"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8"/>
            <p:cNvSpPr/>
            <p:nvPr/>
          </p:nvSpPr>
          <p:spPr>
            <a:xfrm>
              <a:off x="172142" y="2761915"/>
              <a:ext cx="14063" cy="4276"/>
            </a:xfrm>
            <a:custGeom>
              <a:rect b="b" l="l" r="r" t="t"/>
              <a:pathLst>
                <a:path extrusionOk="0" h="142" w="394">
                  <a:moveTo>
                    <a:pt x="293" y="26"/>
                  </a:moveTo>
                  <a:cubicBezTo>
                    <a:pt x="240" y="0"/>
                    <a:pt x="1" y="69"/>
                    <a:pt x="100" y="115"/>
                  </a:cubicBezTo>
                  <a:cubicBezTo>
                    <a:pt x="152" y="141"/>
                    <a:pt x="394"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8"/>
            <p:cNvSpPr/>
            <p:nvPr/>
          </p:nvSpPr>
          <p:spPr>
            <a:xfrm>
              <a:off x="8593739" y="2753696"/>
              <a:ext cx="27555" cy="10207"/>
            </a:xfrm>
            <a:custGeom>
              <a:rect b="b" l="l" r="r" t="t"/>
              <a:pathLst>
                <a:path extrusionOk="0" h="339" w="772">
                  <a:moveTo>
                    <a:pt x="772" y="299"/>
                  </a:moveTo>
                  <a:lnTo>
                    <a:pt x="772" y="27"/>
                  </a:lnTo>
                  <a:cubicBezTo>
                    <a:pt x="332" y="0"/>
                    <a:pt x="48" y="47"/>
                    <a:pt x="1" y="208"/>
                  </a:cubicBezTo>
                  <a:cubicBezTo>
                    <a:pt x="260" y="237"/>
                    <a:pt x="367" y="339"/>
                    <a:pt x="772"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8"/>
            <p:cNvSpPr/>
            <p:nvPr/>
          </p:nvSpPr>
          <p:spPr>
            <a:xfrm>
              <a:off x="7967347" y="2756827"/>
              <a:ext cx="6924" cy="6293"/>
            </a:xfrm>
            <a:custGeom>
              <a:rect b="b" l="l" r="r" t="t"/>
              <a:pathLst>
                <a:path extrusionOk="0" h="209" w="194">
                  <a:moveTo>
                    <a:pt x="193" y="104"/>
                  </a:moveTo>
                  <a:cubicBezTo>
                    <a:pt x="193" y="53"/>
                    <a:pt x="38" y="1"/>
                    <a:pt x="0" y="104"/>
                  </a:cubicBezTo>
                  <a:cubicBezTo>
                    <a:pt x="0" y="156"/>
                    <a:pt x="156" y="208"/>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8"/>
            <p:cNvSpPr/>
            <p:nvPr/>
          </p:nvSpPr>
          <p:spPr>
            <a:xfrm>
              <a:off x="7664395" y="2748969"/>
              <a:ext cx="29910" cy="13760"/>
            </a:xfrm>
            <a:custGeom>
              <a:rect b="b" l="l" r="r" t="t"/>
              <a:pathLst>
                <a:path extrusionOk="0" h="457" w="838">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8"/>
            <p:cNvSpPr/>
            <p:nvPr/>
          </p:nvSpPr>
          <p:spPr>
            <a:xfrm>
              <a:off x="7595581" y="2754117"/>
              <a:ext cx="7031" cy="6263"/>
            </a:xfrm>
            <a:custGeom>
              <a:rect b="b" l="l" r="r" t="t"/>
              <a:pathLst>
                <a:path extrusionOk="0" h="208" w="197">
                  <a:moveTo>
                    <a:pt x="195" y="104"/>
                  </a:moveTo>
                  <a:cubicBezTo>
                    <a:pt x="197" y="53"/>
                    <a:pt x="39" y="1"/>
                    <a:pt x="1" y="104"/>
                  </a:cubicBezTo>
                  <a:cubicBezTo>
                    <a:pt x="4" y="152"/>
                    <a:pt x="160"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8"/>
            <p:cNvSpPr/>
            <p:nvPr/>
          </p:nvSpPr>
          <p:spPr>
            <a:xfrm>
              <a:off x="4274669" y="2747162"/>
              <a:ext cx="58821" cy="12827"/>
            </a:xfrm>
            <a:custGeom>
              <a:rect b="b" l="l" r="r" t="t"/>
              <a:pathLst>
                <a:path extrusionOk="0" h="426" w="1648">
                  <a:moveTo>
                    <a:pt x="673" y="425"/>
                  </a:moveTo>
                  <a:cubicBezTo>
                    <a:pt x="1648" y="60"/>
                    <a:pt x="1" y="1"/>
                    <a:pt x="673" y="4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8"/>
            <p:cNvSpPr/>
            <p:nvPr/>
          </p:nvSpPr>
          <p:spPr>
            <a:xfrm>
              <a:off x="4615241" y="2754479"/>
              <a:ext cx="13777" cy="2740"/>
            </a:xfrm>
            <a:custGeom>
              <a:rect b="b" l="l" r="r" t="t"/>
              <a:pathLst>
                <a:path extrusionOk="0" h="91" w="386">
                  <a:moveTo>
                    <a:pt x="386" y="1"/>
                  </a:moveTo>
                  <a:cubicBezTo>
                    <a:pt x="236" y="20"/>
                    <a:pt x="6" y="2"/>
                    <a:pt x="1" y="91"/>
                  </a:cubicBezTo>
                  <a:cubicBezTo>
                    <a:pt x="151" y="71"/>
                    <a:pt x="382"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8"/>
            <p:cNvSpPr/>
            <p:nvPr/>
          </p:nvSpPr>
          <p:spPr>
            <a:xfrm>
              <a:off x="4078435" y="2751739"/>
              <a:ext cx="13777" cy="5480"/>
            </a:xfrm>
            <a:custGeom>
              <a:rect b="b" l="l" r="r" t="t"/>
              <a:pathLst>
                <a:path extrusionOk="0" h="182" w="386">
                  <a:moveTo>
                    <a:pt x="386" y="0"/>
                  </a:moveTo>
                  <a:lnTo>
                    <a:pt x="1" y="0"/>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8"/>
            <p:cNvSpPr/>
            <p:nvPr/>
          </p:nvSpPr>
          <p:spPr>
            <a:xfrm>
              <a:off x="3059719" y="2751377"/>
              <a:ext cx="6924" cy="6233"/>
            </a:xfrm>
            <a:custGeom>
              <a:rect b="b" l="l" r="r" t="t"/>
              <a:pathLst>
                <a:path extrusionOk="0" h="207" w="194">
                  <a:moveTo>
                    <a:pt x="193" y="104"/>
                  </a:moveTo>
                  <a:cubicBezTo>
                    <a:pt x="193" y="53"/>
                    <a:pt x="37" y="0"/>
                    <a:pt x="0" y="104"/>
                  </a:cubicBezTo>
                  <a:cubicBezTo>
                    <a:pt x="0" y="154"/>
                    <a:pt x="158" y="207"/>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8"/>
            <p:cNvSpPr/>
            <p:nvPr/>
          </p:nvSpPr>
          <p:spPr>
            <a:xfrm>
              <a:off x="1352649" y="2748638"/>
              <a:ext cx="7031" cy="6263"/>
            </a:xfrm>
            <a:custGeom>
              <a:rect b="b" l="l" r="r" t="t"/>
              <a:pathLst>
                <a:path extrusionOk="0" h="208" w="197">
                  <a:moveTo>
                    <a:pt x="194" y="103"/>
                  </a:moveTo>
                  <a:cubicBezTo>
                    <a:pt x="196" y="52"/>
                    <a:pt x="40" y="0"/>
                    <a:pt x="2" y="103"/>
                  </a:cubicBezTo>
                  <a:cubicBezTo>
                    <a:pt x="1" y="154"/>
                    <a:pt x="157" y="208"/>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8"/>
            <p:cNvSpPr/>
            <p:nvPr/>
          </p:nvSpPr>
          <p:spPr>
            <a:xfrm>
              <a:off x="8786439" y="2740207"/>
              <a:ext cx="27840" cy="18427"/>
            </a:xfrm>
            <a:custGeom>
              <a:rect b="b" l="l" r="r" t="t"/>
              <a:pathLst>
                <a:path extrusionOk="0" h="612" w="780">
                  <a:moveTo>
                    <a:pt x="0" y="292"/>
                  </a:moveTo>
                  <a:cubicBezTo>
                    <a:pt x="780" y="612"/>
                    <a:pt x="455" y="1"/>
                    <a:pt x="0" y="2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8"/>
            <p:cNvSpPr/>
            <p:nvPr/>
          </p:nvSpPr>
          <p:spPr>
            <a:xfrm>
              <a:off x="6508158" y="2745868"/>
              <a:ext cx="6924" cy="6293"/>
            </a:xfrm>
            <a:custGeom>
              <a:rect b="b" l="l" r="r" t="t"/>
              <a:pathLst>
                <a:path extrusionOk="0" h="209" w="194">
                  <a:moveTo>
                    <a:pt x="191" y="104"/>
                  </a:moveTo>
                  <a:cubicBezTo>
                    <a:pt x="193" y="54"/>
                    <a:pt x="38" y="1"/>
                    <a:pt x="0" y="104"/>
                  </a:cubicBezTo>
                  <a:cubicBezTo>
                    <a:pt x="0" y="155"/>
                    <a:pt x="158" y="208"/>
                    <a:pt x="191"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8"/>
            <p:cNvSpPr/>
            <p:nvPr/>
          </p:nvSpPr>
          <p:spPr>
            <a:xfrm>
              <a:off x="8755352" y="2745476"/>
              <a:ext cx="14027" cy="4276"/>
            </a:xfrm>
            <a:custGeom>
              <a:rect b="b" l="l" r="r" t="t"/>
              <a:pathLst>
                <a:path extrusionOk="0" h="142" w="393">
                  <a:moveTo>
                    <a:pt x="100" y="117"/>
                  </a:moveTo>
                  <a:cubicBezTo>
                    <a:pt x="153" y="142"/>
                    <a:pt x="392" y="74"/>
                    <a:pt x="293" y="27"/>
                  </a:cubicBezTo>
                  <a:cubicBezTo>
                    <a:pt x="241" y="1"/>
                    <a:pt x="1"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8"/>
            <p:cNvSpPr/>
            <p:nvPr/>
          </p:nvSpPr>
          <p:spPr>
            <a:xfrm>
              <a:off x="2188838" y="2745476"/>
              <a:ext cx="14099" cy="4306"/>
            </a:xfrm>
            <a:custGeom>
              <a:rect b="b" l="l" r="r" t="t"/>
              <a:pathLst>
                <a:path extrusionOk="0" h="143" w="395">
                  <a:moveTo>
                    <a:pt x="294" y="27"/>
                  </a:moveTo>
                  <a:cubicBezTo>
                    <a:pt x="241" y="1"/>
                    <a:pt x="1" y="71"/>
                    <a:pt x="104" y="117"/>
                  </a:cubicBezTo>
                  <a:cubicBezTo>
                    <a:pt x="155" y="143"/>
                    <a:pt x="395" y="74"/>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8"/>
            <p:cNvSpPr/>
            <p:nvPr/>
          </p:nvSpPr>
          <p:spPr>
            <a:xfrm>
              <a:off x="1111837" y="2746259"/>
              <a:ext cx="13777" cy="2740"/>
            </a:xfrm>
            <a:custGeom>
              <a:rect b="b" l="l" r="r" t="t"/>
              <a:pathLst>
                <a:path extrusionOk="0" h="91" w="386">
                  <a:moveTo>
                    <a:pt x="385" y="1"/>
                  </a:moveTo>
                  <a:cubicBezTo>
                    <a:pt x="235" y="22"/>
                    <a:pt x="5" y="2"/>
                    <a:pt x="0" y="91"/>
                  </a:cubicBezTo>
                  <a:cubicBezTo>
                    <a:pt x="150" y="71"/>
                    <a:pt x="379" y="90"/>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8"/>
            <p:cNvSpPr/>
            <p:nvPr/>
          </p:nvSpPr>
          <p:spPr>
            <a:xfrm>
              <a:off x="798462" y="2745476"/>
              <a:ext cx="14063" cy="4276"/>
            </a:xfrm>
            <a:custGeom>
              <a:rect b="b" l="l" r="r" t="t"/>
              <a:pathLst>
                <a:path extrusionOk="0" h="142" w="394">
                  <a:moveTo>
                    <a:pt x="102" y="117"/>
                  </a:moveTo>
                  <a:cubicBezTo>
                    <a:pt x="155" y="142"/>
                    <a:pt x="393" y="74"/>
                    <a:pt x="294" y="27"/>
                  </a:cubicBezTo>
                  <a:cubicBezTo>
                    <a:pt x="242" y="1"/>
                    <a:pt x="1" y="71"/>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8"/>
            <p:cNvSpPr/>
            <p:nvPr/>
          </p:nvSpPr>
          <p:spPr>
            <a:xfrm>
              <a:off x="8889624" y="2737949"/>
              <a:ext cx="23950" cy="5992"/>
            </a:xfrm>
            <a:custGeom>
              <a:rect b="b" l="l" r="r" t="t"/>
              <a:pathLst>
                <a:path extrusionOk="0" h="199" w="671">
                  <a:moveTo>
                    <a:pt x="582" y="4"/>
                  </a:moveTo>
                  <a:cubicBezTo>
                    <a:pt x="249" y="0"/>
                    <a:pt x="88" y="73"/>
                    <a:pt x="1" y="185"/>
                  </a:cubicBezTo>
                  <a:cubicBezTo>
                    <a:pt x="305" y="178"/>
                    <a:pt x="670" y="198"/>
                    <a:pt x="582" y="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8"/>
            <p:cNvSpPr/>
            <p:nvPr/>
          </p:nvSpPr>
          <p:spPr>
            <a:xfrm>
              <a:off x="8769521" y="2737738"/>
              <a:ext cx="23878" cy="5811"/>
            </a:xfrm>
            <a:custGeom>
              <a:rect b="b" l="l" r="r" t="t"/>
              <a:pathLst>
                <a:path extrusionOk="0" h="193" w="669">
                  <a:moveTo>
                    <a:pt x="474" y="192"/>
                  </a:moveTo>
                  <a:cubicBezTo>
                    <a:pt x="474" y="101"/>
                    <a:pt x="630" y="85"/>
                    <a:pt x="669" y="11"/>
                  </a:cubicBezTo>
                  <a:cubicBezTo>
                    <a:pt x="363" y="21"/>
                    <a:pt x="1" y="1"/>
                    <a:pt x="88"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8"/>
            <p:cNvSpPr/>
            <p:nvPr/>
          </p:nvSpPr>
          <p:spPr>
            <a:xfrm>
              <a:off x="2894501" y="2732620"/>
              <a:ext cx="13813" cy="10930"/>
            </a:xfrm>
            <a:custGeom>
              <a:rect b="b" l="l" r="r" t="t"/>
              <a:pathLst>
                <a:path extrusionOk="0" h="363" w="387">
                  <a:moveTo>
                    <a:pt x="387" y="1"/>
                  </a:moveTo>
                  <a:lnTo>
                    <a:pt x="0" y="1"/>
                  </a:lnTo>
                  <a:lnTo>
                    <a:pt x="0" y="362"/>
                  </a:lnTo>
                  <a:lnTo>
                    <a:pt x="387" y="36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8"/>
            <p:cNvSpPr/>
            <p:nvPr/>
          </p:nvSpPr>
          <p:spPr>
            <a:xfrm>
              <a:off x="6738584" y="2737347"/>
              <a:ext cx="14099" cy="4246"/>
            </a:xfrm>
            <a:custGeom>
              <a:rect b="b" l="l" r="r" t="t"/>
              <a:pathLst>
                <a:path extrusionOk="0" h="141" w="395">
                  <a:moveTo>
                    <a:pt x="294" y="24"/>
                  </a:moveTo>
                  <a:cubicBezTo>
                    <a:pt x="241" y="0"/>
                    <a:pt x="0" y="68"/>
                    <a:pt x="98" y="115"/>
                  </a:cubicBezTo>
                  <a:cubicBezTo>
                    <a:pt x="154" y="140"/>
                    <a:pt x="395"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8"/>
            <p:cNvSpPr/>
            <p:nvPr/>
          </p:nvSpPr>
          <p:spPr>
            <a:xfrm>
              <a:off x="8222008" y="2735299"/>
              <a:ext cx="13777" cy="2770"/>
            </a:xfrm>
            <a:custGeom>
              <a:rect b="b" l="l" r="r" t="t"/>
              <a:pathLst>
                <a:path extrusionOk="0" h="92" w="386">
                  <a:moveTo>
                    <a:pt x="385" y="1"/>
                  </a:moveTo>
                  <a:cubicBezTo>
                    <a:pt x="238" y="23"/>
                    <a:pt x="7" y="4"/>
                    <a:pt x="0" y="92"/>
                  </a:cubicBezTo>
                  <a:cubicBezTo>
                    <a:pt x="149" y="71"/>
                    <a:pt x="383" y="91"/>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8"/>
            <p:cNvSpPr/>
            <p:nvPr/>
          </p:nvSpPr>
          <p:spPr>
            <a:xfrm>
              <a:off x="6521935" y="2734818"/>
              <a:ext cx="20666" cy="3764"/>
            </a:xfrm>
            <a:custGeom>
              <a:rect b="b" l="l" r="r" t="t"/>
              <a:pathLst>
                <a:path extrusionOk="0" h="125" w="579">
                  <a:moveTo>
                    <a:pt x="579" y="17"/>
                  </a:moveTo>
                  <a:cubicBezTo>
                    <a:pt x="352" y="32"/>
                    <a:pt x="31" y="1"/>
                    <a:pt x="1" y="108"/>
                  </a:cubicBezTo>
                  <a:cubicBezTo>
                    <a:pt x="226" y="94"/>
                    <a:pt x="547" y="125"/>
                    <a:pt x="579" y="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8"/>
            <p:cNvSpPr/>
            <p:nvPr/>
          </p:nvSpPr>
          <p:spPr>
            <a:xfrm>
              <a:off x="8841547" y="2729519"/>
              <a:ext cx="6889" cy="6203"/>
            </a:xfrm>
            <a:custGeom>
              <a:rect b="b" l="l" r="r" t="t"/>
              <a:pathLst>
                <a:path extrusionOk="0" h="206" w="193">
                  <a:moveTo>
                    <a:pt x="192" y="104"/>
                  </a:moveTo>
                  <a:cubicBezTo>
                    <a:pt x="192" y="53"/>
                    <a:pt x="38" y="1"/>
                    <a:pt x="1" y="104"/>
                  </a:cubicBezTo>
                  <a:cubicBezTo>
                    <a:pt x="1" y="153"/>
                    <a:pt x="153" y="206"/>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8"/>
            <p:cNvSpPr/>
            <p:nvPr/>
          </p:nvSpPr>
          <p:spPr>
            <a:xfrm>
              <a:off x="8689143" y="2729880"/>
              <a:ext cx="21523" cy="6444"/>
            </a:xfrm>
            <a:custGeom>
              <a:rect b="b" l="l" r="r" t="t"/>
              <a:pathLst>
                <a:path extrusionOk="0" h="214" w="603">
                  <a:moveTo>
                    <a:pt x="603" y="181"/>
                  </a:moveTo>
                  <a:lnTo>
                    <a:pt x="603" y="0"/>
                  </a:lnTo>
                  <a:lnTo>
                    <a:pt x="27" y="0"/>
                  </a:lnTo>
                  <a:cubicBezTo>
                    <a:pt x="1" y="164"/>
                    <a:pt x="219" y="213"/>
                    <a:pt x="603"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8"/>
            <p:cNvSpPr/>
            <p:nvPr/>
          </p:nvSpPr>
          <p:spPr>
            <a:xfrm>
              <a:off x="1398585" y="2716753"/>
              <a:ext cx="37120" cy="15898"/>
            </a:xfrm>
            <a:custGeom>
              <a:rect b="b" l="l" r="r" t="t"/>
              <a:pathLst>
                <a:path extrusionOk="0" h="528" w="1040">
                  <a:moveTo>
                    <a:pt x="837" y="528"/>
                  </a:moveTo>
                  <a:cubicBezTo>
                    <a:pt x="1040" y="0"/>
                    <a:pt x="1" y="490"/>
                    <a:pt x="837" y="5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8"/>
            <p:cNvSpPr/>
            <p:nvPr/>
          </p:nvSpPr>
          <p:spPr>
            <a:xfrm>
              <a:off x="8160190" y="2718950"/>
              <a:ext cx="29946" cy="10990"/>
            </a:xfrm>
            <a:custGeom>
              <a:rect b="b" l="l" r="r" t="t"/>
              <a:pathLst>
                <a:path extrusionOk="0" h="365" w="839">
                  <a:moveTo>
                    <a:pt x="576" y="1"/>
                  </a:moveTo>
                  <a:cubicBezTo>
                    <a:pt x="744" y="292"/>
                    <a:pt x="77" y="189"/>
                    <a:pt x="0" y="365"/>
                  </a:cubicBezTo>
                  <a:lnTo>
                    <a:pt x="770" y="365"/>
                  </a:lnTo>
                  <a:cubicBezTo>
                    <a:pt x="736" y="228"/>
                    <a:pt x="838" y="28"/>
                    <a:pt x="5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8"/>
            <p:cNvSpPr/>
            <p:nvPr/>
          </p:nvSpPr>
          <p:spPr>
            <a:xfrm>
              <a:off x="6535676" y="2727170"/>
              <a:ext cx="13777" cy="2770"/>
            </a:xfrm>
            <a:custGeom>
              <a:rect b="b" l="l" r="r" t="t"/>
              <a:pathLst>
                <a:path extrusionOk="0" h="92" w="386">
                  <a:moveTo>
                    <a:pt x="386" y="0"/>
                  </a:moveTo>
                  <a:cubicBezTo>
                    <a:pt x="238" y="20"/>
                    <a:pt x="6" y="3"/>
                    <a:pt x="1" y="92"/>
                  </a:cubicBezTo>
                  <a:cubicBezTo>
                    <a:pt x="149" y="71"/>
                    <a:pt x="383"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8"/>
            <p:cNvSpPr/>
            <p:nvPr/>
          </p:nvSpPr>
          <p:spPr>
            <a:xfrm>
              <a:off x="5072882" y="2726417"/>
              <a:ext cx="14027" cy="4276"/>
            </a:xfrm>
            <a:custGeom>
              <a:rect b="b" l="l" r="r" t="t"/>
              <a:pathLst>
                <a:path extrusionOk="0" h="142" w="393">
                  <a:moveTo>
                    <a:pt x="295" y="25"/>
                  </a:moveTo>
                  <a:cubicBezTo>
                    <a:pt x="242" y="1"/>
                    <a:pt x="1" y="70"/>
                    <a:pt x="101" y="117"/>
                  </a:cubicBezTo>
                  <a:cubicBezTo>
                    <a:pt x="154" y="142"/>
                    <a:pt x="393" y="71"/>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8"/>
            <p:cNvSpPr/>
            <p:nvPr/>
          </p:nvSpPr>
          <p:spPr>
            <a:xfrm>
              <a:off x="2137299" y="2721660"/>
              <a:ext cx="22700" cy="8250"/>
            </a:xfrm>
            <a:custGeom>
              <a:rect b="b" l="l" r="r" t="t"/>
              <a:pathLst>
                <a:path extrusionOk="0" h="274" w="636">
                  <a:moveTo>
                    <a:pt x="2" y="273"/>
                  </a:moveTo>
                  <a:lnTo>
                    <a:pt x="386" y="273"/>
                  </a:lnTo>
                  <a:cubicBezTo>
                    <a:pt x="399" y="157"/>
                    <a:pt x="635" y="147"/>
                    <a:pt x="581" y="1"/>
                  </a:cubicBezTo>
                  <a:lnTo>
                    <a:pt x="1" y="1"/>
                  </a:lnTo>
                  <a:cubicBezTo>
                    <a:pt x="2" y="92"/>
                    <a:pt x="2" y="183"/>
                    <a:pt x="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8"/>
            <p:cNvSpPr/>
            <p:nvPr/>
          </p:nvSpPr>
          <p:spPr>
            <a:xfrm>
              <a:off x="8748427" y="2723678"/>
              <a:ext cx="14063" cy="4276"/>
            </a:xfrm>
            <a:custGeom>
              <a:rect b="b" l="l" r="r" t="t"/>
              <a:pathLst>
                <a:path extrusionOk="0" h="142" w="394">
                  <a:moveTo>
                    <a:pt x="102" y="116"/>
                  </a:moveTo>
                  <a:cubicBezTo>
                    <a:pt x="156" y="141"/>
                    <a:pt x="393" y="72"/>
                    <a:pt x="294" y="25"/>
                  </a:cubicBezTo>
                  <a:cubicBezTo>
                    <a:pt x="240" y="0"/>
                    <a:pt x="0" y="69"/>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8"/>
            <p:cNvSpPr/>
            <p:nvPr/>
          </p:nvSpPr>
          <p:spPr>
            <a:xfrm>
              <a:off x="6880209" y="2714675"/>
              <a:ext cx="20273" cy="13549"/>
            </a:xfrm>
            <a:custGeom>
              <a:rect b="b" l="l" r="r" t="t"/>
              <a:pathLst>
                <a:path extrusionOk="0" h="450" w="568">
                  <a:moveTo>
                    <a:pt x="375" y="415"/>
                  </a:moveTo>
                  <a:cubicBezTo>
                    <a:pt x="386" y="359"/>
                    <a:pt x="404" y="307"/>
                    <a:pt x="567" y="324"/>
                  </a:cubicBezTo>
                  <a:lnTo>
                    <a:pt x="567" y="143"/>
                  </a:lnTo>
                  <a:cubicBezTo>
                    <a:pt x="92" y="0"/>
                    <a:pt x="1" y="449"/>
                    <a:pt x="375" y="4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8"/>
            <p:cNvSpPr/>
            <p:nvPr/>
          </p:nvSpPr>
          <p:spPr>
            <a:xfrm>
              <a:off x="6081319" y="2721510"/>
              <a:ext cx="23985" cy="6052"/>
            </a:xfrm>
            <a:custGeom>
              <a:rect b="b" l="l" r="r" t="t"/>
              <a:pathLst>
                <a:path extrusionOk="0" h="201" w="672">
                  <a:moveTo>
                    <a:pt x="582" y="6"/>
                  </a:moveTo>
                  <a:cubicBezTo>
                    <a:pt x="250" y="0"/>
                    <a:pt x="84" y="76"/>
                    <a:pt x="1" y="187"/>
                  </a:cubicBezTo>
                  <a:cubicBezTo>
                    <a:pt x="306" y="178"/>
                    <a:pt x="672" y="200"/>
                    <a:pt x="582"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8"/>
            <p:cNvSpPr/>
            <p:nvPr/>
          </p:nvSpPr>
          <p:spPr>
            <a:xfrm>
              <a:off x="7809090" y="2713441"/>
              <a:ext cx="33551" cy="17343"/>
            </a:xfrm>
            <a:custGeom>
              <a:rect b="b" l="l" r="r" t="t"/>
              <a:pathLst>
                <a:path extrusionOk="0" h="576" w="940">
                  <a:moveTo>
                    <a:pt x="0" y="91"/>
                  </a:moveTo>
                  <a:lnTo>
                    <a:pt x="0" y="274"/>
                  </a:lnTo>
                  <a:cubicBezTo>
                    <a:pt x="354" y="575"/>
                    <a:pt x="940" y="1"/>
                    <a:pt x="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8"/>
            <p:cNvSpPr/>
            <p:nvPr/>
          </p:nvSpPr>
          <p:spPr>
            <a:xfrm>
              <a:off x="6497700" y="2720908"/>
              <a:ext cx="14027" cy="4276"/>
            </a:xfrm>
            <a:custGeom>
              <a:rect b="b" l="l" r="r" t="t"/>
              <a:pathLst>
                <a:path extrusionOk="0" h="142" w="393">
                  <a:moveTo>
                    <a:pt x="293" y="26"/>
                  </a:moveTo>
                  <a:cubicBezTo>
                    <a:pt x="240" y="1"/>
                    <a:pt x="1" y="70"/>
                    <a:pt x="101" y="117"/>
                  </a:cubicBezTo>
                  <a:cubicBezTo>
                    <a:pt x="153" y="142"/>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8"/>
            <p:cNvSpPr/>
            <p:nvPr/>
          </p:nvSpPr>
          <p:spPr>
            <a:xfrm>
              <a:off x="4315893" y="2702451"/>
              <a:ext cx="37870" cy="26858"/>
            </a:xfrm>
            <a:custGeom>
              <a:rect b="b" l="l" r="r" t="t"/>
              <a:pathLst>
                <a:path extrusionOk="0" h="892" w="1061">
                  <a:moveTo>
                    <a:pt x="1061" y="549"/>
                  </a:moveTo>
                  <a:lnTo>
                    <a:pt x="1061" y="367"/>
                  </a:lnTo>
                  <a:cubicBezTo>
                    <a:pt x="280" y="0"/>
                    <a:pt x="1" y="892"/>
                    <a:pt x="1061"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8"/>
            <p:cNvSpPr/>
            <p:nvPr/>
          </p:nvSpPr>
          <p:spPr>
            <a:xfrm>
              <a:off x="9025396" y="2710731"/>
              <a:ext cx="22629" cy="8250"/>
            </a:xfrm>
            <a:custGeom>
              <a:rect b="b" l="l" r="r" t="t"/>
              <a:pathLst>
                <a:path extrusionOk="0" h="274" w="634">
                  <a:moveTo>
                    <a:pt x="634" y="1"/>
                  </a:moveTo>
                  <a:lnTo>
                    <a:pt x="248" y="1"/>
                  </a:lnTo>
                  <a:cubicBezTo>
                    <a:pt x="235" y="117"/>
                    <a:pt x="0" y="127"/>
                    <a:pt x="54" y="274"/>
                  </a:cubicBezTo>
                  <a:lnTo>
                    <a:pt x="634" y="27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8"/>
            <p:cNvSpPr/>
            <p:nvPr/>
          </p:nvSpPr>
          <p:spPr>
            <a:xfrm>
              <a:off x="17418" y="2713049"/>
              <a:ext cx="6889" cy="6293"/>
            </a:xfrm>
            <a:custGeom>
              <a:rect b="b" l="l" r="r" t="t"/>
              <a:pathLst>
                <a:path extrusionOk="0" h="209" w="193">
                  <a:moveTo>
                    <a:pt x="193" y="104"/>
                  </a:moveTo>
                  <a:cubicBezTo>
                    <a:pt x="193" y="53"/>
                    <a:pt x="39" y="1"/>
                    <a:pt x="1" y="104"/>
                  </a:cubicBezTo>
                  <a:cubicBezTo>
                    <a:pt x="1" y="156"/>
                    <a:pt x="156" y="208"/>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
            <p:cNvSpPr/>
            <p:nvPr/>
          </p:nvSpPr>
          <p:spPr>
            <a:xfrm>
              <a:off x="8669441" y="2710339"/>
              <a:ext cx="6924" cy="6293"/>
            </a:xfrm>
            <a:custGeom>
              <a:rect b="b" l="l" r="r" t="t"/>
              <a:pathLst>
                <a:path extrusionOk="0" h="209" w="194">
                  <a:moveTo>
                    <a:pt x="191" y="104"/>
                  </a:moveTo>
                  <a:cubicBezTo>
                    <a:pt x="194" y="52"/>
                    <a:pt x="37" y="1"/>
                    <a:pt x="1" y="104"/>
                  </a:cubicBezTo>
                  <a:cubicBezTo>
                    <a:pt x="1" y="155"/>
                    <a:pt x="157" y="208"/>
                    <a:pt x="191"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8"/>
            <p:cNvSpPr/>
            <p:nvPr/>
          </p:nvSpPr>
          <p:spPr>
            <a:xfrm>
              <a:off x="8318769" y="2702481"/>
              <a:ext cx="39547" cy="16862"/>
            </a:xfrm>
            <a:custGeom>
              <a:rect b="b" l="l" r="r" t="t"/>
              <a:pathLst>
                <a:path extrusionOk="0" h="560" w="1108">
                  <a:moveTo>
                    <a:pt x="955" y="455"/>
                  </a:moveTo>
                  <a:cubicBezTo>
                    <a:pt x="1107" y="143"/>
                    <a:pt x="774" y="57"/>
                    <a:pt x="375" y="1"/>
                  </a:cubicBezTo>
                  <a:cubicBezTo>
                    <a:pt x="0" y="177"/>
                    <a:pt x="173" y="559"/>
                    <a:pt x="955"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8"/>
            <p:cNvSpPr/>
            <p:nvPr/>
          </p:nvSpPr>
          <p:spPr>
            <a:xfrm>
              <a:off x="5664759" y="2712718"/>
              <a:ext cx="14063" cy="4246"/>
            </a:xfrm>
            <a:custGeom>
              <a:rect b="b" l="l" r="r" t="t"/>
              <a:pathLst>
                <a:path extrusionOk="0" h="141" w="394">
                  <a:moveTo>
                    <a:pt x="295" y="25"/>
                  </a:moveTo>
                  <a:cubicBezTo>
                    <a:pt x="244" y="0"/>
                    <a:pt x="1" y="68"/>
                    <a:pt x="103" y="115"/>
                  </a:cubicBezTo>
                  <a:cubicBezTo>
                    <a:pt x="158" y="141"/>
                    <a:pt x="394"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8"/>
            <p:cNvSpPr/>
            <p:nvPr/>
          </p:nvSpPr>
          <p:spPr>
            <a:xfrm>
              <a:off x="695313" y="2712718"/>
              <a:ext cx="13956" cy="4246"/>
            </a:xfrm>
            <a:custGeom>
              <a:rect b="b" l="l" r="r" t="t"/>
              <a:pathLst>
                <a:path extrusionOk="0" h="141" w="391">
                  <a:moveTo>
                    <a:pt x="293" y="25"/>
                  </a:moveTo>
                  <a:cubicBezTo>
                    <a:pt x="238" y="0"/>
                    <a:pt x="1" y="68"/>
                    <a:pt x="97" y="115"/>
                  </a:cubicBezTo>
                  <a:cubicBezTo>
                    <a:pt x="153" y="141"/>
                    <a:pt x="391"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8"/>
            <p:cNvSpPr/>
            <p:nvPr/>
          </p:nvSpPr>
          <p:spPr>
            <a:xfrm>
              <a:off x="8745108" y="2710731"/>
              <a:ext cx="13813" cy="2800"/>
            </a:xfrm>
            <a:custGeom>
              <a:rect b="b" l="l" r="r" t="t"/>
              <a:pathLst>
                <a:path extrusionOk="0" h="93" w="387">
                  <a:moveTo>
                    <a:pt x="387" y="1"/>
                  </a:moveTo>
                  <a:cubicBezTo>
                    <a:pt x="237" y="23"/>
                    <a:pt x="7" y="5"/>
                    <a:pt x="1" y="92"/>
                  </a:cubicBezTo>
                  <a:cubicBezTo>
                    <a:pt x="151" y="71"/>
                    <a:pt x="382" y="90"/>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8"/>
            <p:cNvSpPr/>
            <p:nvPr/>
          </p:nvSpPr>
          <p:spPr>
            <a:xfrm>
              <a:off x="6404865" y="2688993"/>
              <a:ext cx="52754" cy="24479"/>
            </a:xfrm>
            <a:custGeom>
              <a:rect b="b" l="l" r="r" t="t"/>
              <a:pathLst>
                <a:path extrusionOk="0" h="813" w="1478">
                  <a:moveTo>
                    <a:pt x="0" y="813"/>
                  </a:moveTo>
                  <a:cubicBezTo>
                    <a:pt x="1478" y="681"/>
                    <a:pt x="33" y="1"/>
                    <a:pt x="0" y="8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8"/>
            <p:cNvSpPr/>
            <p:nvPr/>
          </p:nvSpPr>
          <p:spPr>
            <a:xfrm>
              <a:off x="674576" y="2710038"/>
              <a:ext cx="14063" cy="4215"/>
            </a:xfrm>
            <a:custGeom>
              <a:rect b="b" l="l" r="r" t="t"/>
              <a:pathLst>
                <a:path extrusionOk="0" h="140" w="394">
                  <a:moveTo>
                    <a:pt x="292" y="24"/>
                  </a:moveTo>
                  <a:cubicBezTo>
                    <a:pt x="242" y="0"/>
                    <a:pt x="1" y="68"/>
                    <a:pt x="100" y="115"/>
                  </a:cubicBezTo>
                  <a:cubicBezTo>
                    <a:pt x="156" y="140"/>
                    <a:pt x="394" y="69"/>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8"/>
            <p:cNvSpPr/>
            <p:nvPr/>
          </p:nvSpPr>
          <p:spPr>
            <a:xfrm>
              <a:off x="3218012" y="2702180"/>
              <a:ext cx="7031" cy="6233"/>
            </a:xfrm>
            <a:custGeom>
              <a:rect b="b" l="l" r="r" t="t"/>
              <a:pathLst>
                <a:path extrusionOk="0" h="207" w="197">
                  <a:moveTo>
                    <a:pt x="194" y="102"/>
                  </a:moveTo>
                  <a:cubicBezTo>
                    <a:pt x="196" y="54"/>
                    <a:pt x="38" y="0"/>
                    <a:pt x="1" y="102"/>
                  </a:cubicBezTo>
                  <a:cubicBezTo>
                    <a:pt x="1" y="153"/>
                    <a:pt x="160" y="206"/>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8"/>
            <p:cNvSpPr/>
            <p:nvPr/>
          </p:nvSpPr>
          <p:spPr>
            <a:xfrm>
              <a:off x="6962443" y="2697062"/>
              <a:ext cx="22522" cy="8160"/>
            </a:xfrm>
            <a:custGeom>
              <a:rect b="b" l="l" r="r" t="t"/>
              <a:pathLst>
                <a:path extrusionOk="0" h="271" w="631">
                  <a:moveTo>
                    <a:pt x="577" y="0"/>
                  </a:moveTo>
                  <a:lnTo>
                    <a:pt x="0" y="0"/>
                  </a:lnTo>
                  <a:lnTo>
                    <a:pt x="0" y="271"/>
                  </a:lnTo>
                  <a:lnTo>
                    <a:pt x="384" y="271"/>
                  </a:lnTo>
                  <a:cubicBezTo>
                    <a:pt x="396" y="157"/>
                    <a:pt x="631" y="147"/>
                    <a:pt x="5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8"/>
            <p:cNvSpPr/>
            <p:nvPr/>
          </p:nvSpPr>
          <p:spPr>
            <a:xfrm>
              <a:off x="6645821" y="2697062"/>
              <a:ext cx="20666" cy="8160"/>
            </a:xfrm>
            <a:custGeom>
              <a:rect b="b" l="l" r="r" t="t"/>
              <a:pathLst>
                <a:path extrusionOk="0" h="271" w="579">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8"/>
            <p:cNvSpPr/>
            <p:nvPr/>
          </p:nvSpPr>
          <p:spPr>
            <a:xfrm>
              <a:off x="3613656" y="2701728"/>
              <a:ext cx="14099" cy="4336"/>
            </a:xfrm>
            <a:custGeom>
              <a:rect b="b" l="l" r="r" t="t"/>
              <a:pathLst>
                <a:path extrusionOk="0" h="144" w="395">
                  <a:moveTo>
                    <a:pt x="292" y="28"/>
                  </a:moveTo>
                  <a:cubicBezTo>
                    <a:pt x="238" y="1"/>
                    <a:pt x="0" y="71"/>
                    <a:pt x="102" y="117"/>
                  </a:cubicBezTo>
                  <a:cubicBezTo>
                    <a:pt x="153" y="143"/>
                    <a:pt x="395" y="75"/>
                    <a:pt x="292"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8"/>
            <p:cNvSpPr/>
            <p:nvPr/>
          </p:nvSpPr>
          <p:spPr>
            <a:xfrm>
              <a:off x="2213180" y="2699470"/>
              <a:ext cx="6853" cy="6203"/>
            </a:xfrm>
            <a:custGeom>
              <a:rect b="b" l="l" r="r" t="t"/>
              <a:pathLst>
                <a:path extrusionOk="0" h="206" w="192">
                  <a:moveTo>
                    <a:pt x="191" y="103"/>
                  </a:moveTo>
                  <a:cubicBezTo>
                    <a:pt x="192" y="52"/>
                    <a:pt x="35" y="0"/>
                    <a:pt x="0" y="103"/>
                  </a:cubicBezTo>
                  <a:cubicBezTo>
                    <a:pt x="0" y="153"/>
                    <a:pt x="154" y="205"/>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8"/>
            <p:cNvSpPr/>
            <p:nvPr/>
          </p:nvSpPr>
          <p:spPr>
            <a:xfrm>
              <a:off x="8115218" y="2699079"/>
              <a:ext cx="14063" cy="4215"/>
            </a:xfrm>
            <a:custGeom>
              <a:rect b="b" l="l" r="r" t="t"/>
              <a:pathLst>
                <a:path extrusionOk="0" h="140" w="394">
                  <a:moveTo>
                    <a:pt x="294" y="25"/>
                  </a:moveTo>
                  <a:cubicBezTo>
                    <a:pt x="242" y="0"/>
                    <a:pt x="0" y="67"/>
                    <a:pt x="101" y="116"/>
                  </a:cubicBezTo>
                  <a:cubicBezTo>
                    <a:pt x="156" y="140"/>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8"/>
            <p:cNvSpPr/>
            <p:nvPr/>
          </p:nvSpPr>
          <p:spPr>
            <a:xfrm>
              <a:off x="275363" y="2699079"/>
              <a:ext cx="13991" cy="4215"/>
            </a:xfrm>
            <a:custGeom>
              <a:rect b="b" l="l" r="r" t="t"/>
              <a:pathLst>
                <a:path extrusionOk="0" h="140" w="392">
                  <a:moveTo>
                    <a:pt x="294" y="25"/>
                  </a:moveTo>
                  <a:cubicBezTo>
                    <a:pt x="240" y="0"/>
                    <a:pt x="0" y="67"/>
                    <a:pt x="99" y="116"/>
                  </a:cubicBezTo>
                  <a:cubicBezTo>
                    <a:pt x="154" y="140"/>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8"/>
            <p:cNvSpPr/>
            <p:nvPr/>
          </p:nvSpPr>
          <p:spPr>
            <a:xfrm>
              <a:off x="6800509" y="2696279"/>
              <a:ext cx="14063" cy="4276"/>
            </a:xfrm>
            <a:custGeom>
              <a:rect b="b" l="l" r="r" t="t"/>
              <a:pathLst>
                <a:path extrusionOk="0" h="142" w="394">
                  <a:moveTo>
                    <a:pt x="295" y="26"/>
                  </a:moveTo>
                  <a:cubicBezTo>
                    <a:pt x="240" y="0"/>
                    <a:pt x="0" y="70"/>
                    <a:pt x="102" y="118"/>
                  </a:cubicBezTo>
                  <a:cubicBezTo>
                    <a:pt x="154" y="141"/>
                    <a:pt x="393"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8"/>
            <p:cNvSpPr/>
            <p:nvPr/>
          </p:nvSpPr>
          <p:spPr>
            <a:xfrm>
              <a:off x="6539352" y="2691190"/>
              <a:ext cx="23843" cy="5902"/>
            </a:xfrm>
            <a:custGeom>
              <a:rect b="b" l="l" r="r" t="t"/>
              <a:pathLst>
                <a:path extrusionOk="0" h="196" w="668">
                  <a:moveTo>
                    <a:pt x="476" y="195"/>
                  </a:moveTo>
                  <a:cubicBezTo>
                    <a:pt x="476" y="104"/>
                    <a:pt x="632" y="87"/>
                    <a:pt x="668" y="13"/>
                  </a:cubicBezTo>
                  <a:cubicBezTo>
                    <a:pt x="368" y="21"/>
                    <a:pt x="1" y="1"/>
                    <a:pt x="91"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8"/>
            <p:cNvSpPr/>
            <p:nvPr/>
          </p:nvSpPr>
          <p:spPr>
            <a:xfrm>
              <a:off x="6026211" y="2688481"/>
              <a:ext cx="7139" cy="6263"/>
            </a:xfrm>
            <a:custGeom>
              <a:rect b="b" l="l" r="r" t="t"/>
              <a:pathLst>
                <a:path extrusionOk="0" h="208" w="200">
                  <a:moveTo>
                    <a:pt x="197" y="104"/>
                  </a:moveTo>
                  <a:cubicBezTo>
                    <a:pt x="199" y="53"/>
                    <a:pt x="40" y="1"/>
                    <a:pt x="5" y="104"/>
                  </a:cubicBezTo>
                  <a:cubicBezTo>
                    <a:pt x="1" y="155"/>
                    <a:pt x="157" y="207"/>
                    <a:pt x="197"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8"/>
            <p:cNvSpPr/>
            <p:nvPr/>
          </p:nvSpPr>
          <p:spPr>
            <a:xfrm>
              <a:off x="5523884" y="2686132"/>
              <a:ext cx="13777" cy="5510"/>
            </a:xfrm>
            <a:custGeom>
              <a:rect b="b" l="l" r="r" t="t"/>
              <a:pathLst>
                <a:path extrusionOk="0" h="183"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8"/>
            <p:cNvSpPr/>
            <p:nvPr/>
          </p:nvSpPr>
          <p:spPr>
            <a:xfrm>
              <a:off x="2133837" y="2688089"/>
              <a:ext cx="13991" cy="4276"/>
            </a:xfrm>
            <a:custGeom>
              <a:rect b="b" l="l" r="r" t="t"/>
              <a:pathLst>
                <a:path extrusionOk="0" h="142" w="392">
                  <a:moveTo>
                    <a:pt x="99" y="117"/>
                  </a:moveTo>
                  <a:cubicBezTo>
                    <a:pt x="154" y="142"/>
                    <a:pt x="392" y="73"/>
                    <a:pt x="292" y="27"/>
                  </a:cubicBezTo>
                  <a:cubicBezTo>
                    <a:pt x="240" y="1"/>
                    <a:pt x="0"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8"/>
            <p:cNvSpPr/>
            <p:nvPr/>
          </p:nvSpPr>
          <p:spPr>
            <a:xfrm>
              <a:off x="560255" y="2683422"/>
              <a:ext cx="21594" cy="6383"/>
            </a:xfrm>
            <a:custGeom>
              <a:rect b="b" l="l" r="r" t="t"/>
              <a:pathLst>
                <a:path extrusionOk="0" h="212" w="605">
                  <a:moveTo>
                    <a:pt x="605" y="182"/>
                  </a:moveTo>
                  <a:lnTo>
                    <a:pt x="605" y="1"/>
                  </a:lnTo>
                  <a:lnTo>
                    <a:pt x="25" y="1"/>
                  </a:lnTo>
                  <a:cubicBezTo>
                    <a:pt x="0" y="162"/>
                    <a:pt x="217" y="212"/>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8"/>
            <p:cNvSpPr/>
            <p:nvPr/>
          </p:nvSpPr>
          <p:spPr>
            <a:xfrm>
              <a:off x="5224358" y="2679900"/>
              <a:ext cx="13956" cy="4306"/>
            </a:xfrm>
            <a:custGeom>
              <a:rect b="b" l="l" r="r" t="t"/>
              <a:pathLst>
                <a:path extrusionOk="0" h="143" w="391">
                  <a:moveTo>
                    <a:pt x="292" y="25"/>
                  </a:moveTo>
                  <a:cubicBezTo>
                    <a:pt x="238" y="0"/>
                    <a:pt x="1" y="69"/>
                    <a:pt x="100" y="116"/>
                  </a:cubicBezTo>
                  <a:cubicBezTo>
                    <a:pt x="152" y="142"/>
                    <a:pt x="391"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8"/>
            <p:cNvSpPr/>
            <p:nvPr/>
          </p:nvSpPr>
          <p:spPr>
            <a:xfrm>
              <a:off x="1976293" y="2675353"/>
              <a:ext cx="34158" cy="8822"/>
            </a:xfrm>
            <a:custGeom>
              <a:rect b="b" l="l" r="r" t="t"/>
              <a:pathLst>
                <a:path extrusionOk="0" h="293" w="957">
                  <a:moveTo>
                    <a:pt x="78" y="176"/>
                  </a:moveTo>
                  <a:cubicBezTo>
                    <a:pt x="323" y="181"/>
                    <a:pt x="347" y="292"/>
                    <a:pt x="659" y="267"/>
                  </a:cubicBezTo>
                  <a:cubicBezTo>
                    <a:pt x="956" y="45"/>
                    <a:pt x="1" y="1"/>
                    <a:pt x="78"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8"/>
            <p:cNvSpPr/>
            <p:nvPr/>
          </p:nvSpPr>
          <p:spPr>
            <a:xfrm>
              <a:off x="4673704" y="2677130"/>
              <a:ext cx="13991" cy="4276"/>
            </a:xfrm>
            <a:custGeom>
              <a:rect b="b" l="l" r="r" t="t"/>
              <a:pathLst>
                <a:path extrusionOk="0" h="142" w="392">
                  <a:moveTo>
                    <a:pt x="99" y="117"/>
                  </a:moveTo>
                  <a:cubicBezTo>
                    <a:pt x="154" y="142"/>
                    <a:pt x="391" y="72"/>
                    <a:pt x="292" y="25"/>
                  </a:cubicBezTo>
                  <a:cubicBezTo>
                    <a:pt x="240" y="1"/>
                    <a:pt x="1" y="71"/>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8"/>
            <p:cNvSpPr/>
            <p:nvPr/>
          </p:nvSpPr>
          <p:spPr>
            <a:xfrm>
              <a:off x="4050953" y="2674661"/>
              <a:ext cx="13777" cy="6745"/>
            </a:xfrm>
            <a:custGeom>
              <a:rect b="b" l="l" r="r" t="t"/>
              <a:pathLst>
                <a:path extrusionOk="0" h="224" w="386">
                  <a:moveTo>
                    <a:pt x="385" y="109"/>
                  </a:moveTo>
                  <a:cubicBezTo>
                    <a:pt x="345" y="0"/>
                    <a:pt x="171" y="54"/>
                    <a:pt x="0" y="109"/>
                  </a:cubicBezTo>
                  <a:cubicBezTo>
                    <a:pt x="0" y="200"/>
                    <a:pt x="336" y="224"/>
                    <a:pt x="385" y="1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8"/>
            <p:cNvSpPr/>
            <p:nvPr/>
          </p:nvSpPr>
          <p:spPr>
            <a:xfrm>
              <a:off x="1228799" y="2675173"/>
              <a:ext cx="13777" cy="2740"/>
            </a:xfrm>
            <a:custGeom>
              <a:rect b="b" l="l" r="r" t="t"/>
              <a:pathLst>
                <a:path extrusionOk="0" h="91" w="386">
                  <a:moveTo>
                    <a:pt x="386" y="0"/>
                  </a:moveTo>
                  <a:cubicBezTo>
                    <a:pt x="236" y="20"/>
                    <a:pt x="6" y="3"/>
                    <a:pt x="1" y="90"/>
                  </a:cubicBezTo>
                  <a:cubicBezTo>
                    <a:pt x="151" y="72"/>
                    <a:pt x="381" y="89"/>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8"/>
            <p:cNvSpPr/>
            <p:nvPr/>
          </p:nvSpPr>
          <p:spPr>
            <a:xfrm>
              <a:off x="707377" y="2667043"/>
              <a:ext cx="27162" cy="10990"/>
            </a:xfrm>
            <a:custGeom>
              <a:rect b="b" l="l" r="r" t="t"/>
              <a:pathLst>
                <a:path extrusionOk="0" h="365" w="761">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8"/>
            <p:cNvSpPr/>
            <p:nvPr/>
          </p:nvSpPr>
          <p:spPr>
            <a:xfrm>
              <a:off x="4456947" y="2669031"/>
              <a:ext cx="13849" cy="7467"/>
            </a:xfrm>
            <a:custGeom>
              <a:rect b="b" l="l" r="r" t="t"/>
              <a:pathLst>
                <a:path extrusionOk="0" h="248" w="388">
                  <a:moveTo>
                    <a:pt x="388" y="116"/>
                  </a:moveTo>
                  <a:cubicBezTo>
                    <a:pt x="385" y="22"/>
                    <a:pt x="48" y="1"/>
                    <a:pt x="0" y="116"/>
                  </a:cubicBezTo>
                  <a:cubicBezTo>
                    <a:pt x="219" y="105"/>
                    <a:pt x="303" y="247"/>
                    <a:pt x="38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8"/>
            <p:cNvSpPr/>
            <p:nvPr/>
          </p:nvSpPr>
          <p:spPr>
            <a:xfrm>
              <a:off x="819806" y="2664243"/>
              <a:ext cx="25556" cy="10960"/>
            </a:xfrm>
            <a:custGeom>
              <a:rect b="b" l="l" r="r" t="t"/>
              <a:pathLst>
                <a:path extrusionOk="0" h="364" w="716">
                  <a:moveTo>
                    <a:pt x="83" y="363"/>
                  </a:moveTo>
                  <a:lnTo>
                    <a:pt x="660" y="363"/>
                  </a:lnTo>
                  <a:cubicBezTo>
                    <a:pt x="716" y="157"/>
                    <a:pt x="614" y="21"/>
                    <a:pt x="274" y="1"/>
                  </a:cubicBezTo>
                  <a:cubicBezTo>
                    <a:pt x="214" y="125"/>
                    <a:pt x="0" y="173"/>
                    <a:pt x="83"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8"/>
            <p:cNvSpPr/>
            <p:nvPr/>
          </p:nvSpPr>
          <p:spPr>
            <a:xfrm>
              <a:off x="4564915" y="2659125"/>
              <a:ext cx="36621" cy="18006"/>
            </a:xfrm>
            <a:custGeom>
              <a:rect b="b" l="l" r="r" t="t"/>
              <a:pathLst>
                <a:path extrusionOk="0" h="598" w="1026">
                  <a:moveTo>
                    <a:pt x="1026" y="171"/>
                  </a:moveTo>
                  <a:cubicBezTo>
                    <a:pt x="411" y="224"/>
                    <a:pt x="429" y="1"/>
                    <a:pt x="64" y="171"/>
                  </a:cubicBezTo>
                  <a:cubicBezTo>
                    <a:pt x="1" y="597"/>
                    <a:pt x="954" y="413"/>
                    <a:pt x="1026" y="1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8"/>
            <p:cNvSpPr/>
            <p:nvPr/>
          </p:nvSpPr>
          <p:spPr>
            <a:xfrm>
              <a:off x="1159949" y="2666652"/>
              <a:ext cx="7031" cy="6203"/>
            </a:xfrm>
            <a:custGeom>
              <a:rect b="b" l="l" r="r" t="t"/>
              <a:pathLst>
                <a:path extrusionOk="0" h="206" w="197">
                  <a:moveTo>
                    <a:pt x="194" y="103"/>
                  </a:moveTo>
                  <a:cubicBezTo>
                    <a:pt x="196" y="52"/>
                    <a:pt x="38" y="0"/>
                    <a:pt x="1" y="103"/>
                  </a:cubicBezTo>
                  <a:cubicBezTo>
                    <a:pt x="1" y="152"/>
                    <a:pt x="160" y="205"/>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8"/>
            <p:cNvSpPr/>
            <p:nvPr/>
          </p:nvSpPr>
          <p:spPr>
            <a:xfrm>
              <a:off x="5771549" y="2661534"/>
              <a:ext cx="20737" cy="8250"/>
            </a:xfrm>
            <a:custGeom>
              <a:rect b="b" l="l" r="r" t="t"/>
              <a:pathLst>
                <a:path extrusionOk="0" h="274" w="581">
                  <a:moveTo>
                    <a:pt x="580" y="0"/>
                  </a:moveTo>
                  <a:lnTo>
                    <a:pt x="1" y="0"/>
                  </a:lnTo>
                  <a:lnTo>
                    <a:pt x="1" y="273"/>
                  </a:lnTo>
                  <a:lnTo>
                    <a:pt x="580"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8"/>
            <p:cNvSpPr/>
            <p:nvPr/>
          </p:nvSpPr>
          <p:spPr>
            <a:xfrm>
              <a:off x="4662532" y="2661534"/>
              <a:ext cx="14705" cy="9515"/>
            </a:xfrm>
            <a:custGeom>
              <a:rect b="b" l="l" r="r" t="t"/>
              <a:pathLst>
                <a:path extrusionOk="0" h="316" w="412">
                  <a:moveTo>
                    <a:pt x="412" y="273"/>
                  </a:moveTo>
                  <a:lnTo>
                    <a:pt x="412" y="91"/>
                  </a:lnTo>
                  <a:cubicBezTo>
                    <a:pt x="219" y="92"/>
                    <a:pt x="183" y="16"/>
                    <a:pt x="25" y="0"/>
                  </a:cubicBezTo>
                  <a:cubicBezTo>
                    <a:pt x="45" y="144"/>
                    <a:pt x="1" y="315"/>
                    <a:pt x="41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8"/>
            <p:cNvSpPr/>
            <p:nvPr/>
          </p:nvSpPr>
          <p:spPr>
            <a:xfrm>
              <a:off x="805351" y="2663491"/>
              <a:ext cx="14027" cy="4306"/>
            </a:xfrm>
            <a:custGeom>
              <a:rect b="b" l="l" r="r" t="t"/>
              <a:pathLst>
                <a:path extrusionOk="0" h="143" w="393">
                  <a:moveTo>
                    <a:pt x="294" y="26"/>
                  </a:moveTo>
                  <a:cubicBezTo>
                    <a:pt x="241" y="1"/>
                    <a:pt x="1" y="69"/>
                    <a:pt x="99" y="117"/>
                  </a:cubicBezTo>
                  <a:cubicBezTo>
                    <a:pt x="156" y="143"/>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8"/>
            <p:cNvSpPr/>
            <p:nvPr/>
          </p:nvSpPr>
          <p:spPr>
            <a:xfrm>
              <a:off x="8779551" y="2658191"/>
              <a:ext cx="13849" cy="6805"/>
            </a:xfrm>
            <a:custGeom>
              <a:rect b="b" l="l" r="r" t="t"/>
              <a:pathLst>
                <a:path extrusionOk="0" h="226" w="388">
                  <a:moveTo>
                    <a:pt x="388" y="111"/>
                  </a:moveTo>
                  <a:cubicBezTo>
                    <a:pt x="346" y="1"/>
                    <a:pt x="171" y="55"/>
                    <a:pt x="0" y="111"/>
                  </a:cubicBezTo>
                  <a:cubicBezTo>
                    <a:pt x="4" y="203"/>
                    <a:pt x="336" y="225"/>
                    <a:pt x="388"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8"/>
            <p:cNvSpPr/>
            <p:nvPr/>
          </p:nvSpPr>
          <p:spPr>
            <a:xfrm>
              <a:off x="8996236" y="2655331"/>
              <a:ext cx="14063" cy="4276"/>
            </a:xfrm>
            <a:custGeom>
              <a:rect b="b" l="l" r="r" t="t"/>
              <a:pathLst>
                <a:path extrusionOk="0" h="142" w="394">
                  <a:moveTo>
                    <a:pt x="294" y="25"/>
                  </a:moveTo>
                  <a:cubicBezTo>
                    <a:pt x="238" y="0"/>
                    <a:pt x="0" y="68"/>
                    <a:pt x="100" y="116"/>
                  </a:cubicBezTo>
                  <a:cubicBezTo>
                    <a:pt x="152" y="141"/>
                    <a:pt x="393"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8"/>
            <p:cNvSpPr/>
            <p:nvPr/>
          </p:nvSpPr>
          <p:spPr>
            <a:xfrm>
              <a:off x="8913574" y="2655331"/>
              <a:ext cx="14170" cy="4276"/>
            </a:xfrm>
            <a:custGeom>
              <a:rect b="b" l="l" r="r" t="t"/>
              <a:pathLst>
                <a:path extrusionOk="0" h="142" w="397">
                  <a:moveTo>
                    <a:pt x="296" y="25"/>
                  </a:moveTo>
                  <a:cubicBezTo>
                    <a:pt x="242" y="0"/>
                    <a:pt x="1" y="68"/>
                    <a:pt x="104" y="116"/>
                  </a:cubicBezTo>
                  <a:cubicBezTo>
                    <a:pt x="157" y="141"/>
                    <a:pt x="396" y="71"/>
                    <a:pt x="296"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8"/>
            <p:cNvSpPr/>
            <p:nvPr/>
          </p:nvSpPr>
          <p:spPr>
            <a:xfrm>
              <a:off x="8571146" y="2644281"/>
              <a:ext cx="22629" cy="11803"/>
            </a:xfrm>
            <a:custGeom>
              <a:rect b="b" l="l" r="r" t="t"/>
              <a:pathLst>
                <a:path extrusionOk="0" h="392" w="634">
                  <a:moveTo>
                    <a:pt x="634" y="392"/>
                  </a:moveTo>
                  <a:lnTo>
                    <a:pt x="634" y="28"/>
                  </a:lnTo>
                  <a:cubicBezTo>
                    <a:pt x="124" y="0"/>
                    <a:pt x="0" y="154"/>
                    <a:pt x="54" y="3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8"/>
            <p:cNvSpPr/>
            <p:nvPr/>
          </p:nvSpPr>
          <p:spPr>
            <a:xfrm>
              <a:off x="1713958" y="2652561"/>
              <a:ext cx="14063" cy="4276"/>
            </a:xfrm>
            <a:custGeom>
              <a:rect b="b" l="l" r="r" t="t"/>
              <a:pathLst>
                <a:path extrusionOk="0" h="142" w="394">
                  <a:moveTo>
                    <a:pt x="291" y="26"/>
                  </a:moveTo>
                  <a:cubicBezTo>
                    <a:pt x="238" y="1"/>
                    <a:pt x="0" y="70"/>
                    <a:pt x="101" y="117"/>
                  </a:cubicBezTo>
                  <a:cubicBezTo>
                    <a:pt x="152" y="142"/>
                    <a:pt x="393"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8"/>
            <p:cNvSpPr/>
            <p:nvPr/>
          </p:nvSpPr>
          <p:spPr>
            <a:xfrm>
              <a:off x="1690009" y="2639675"/>
              <a:ext cx="22950" cy="13670"/>
            </a:xfrm>
            <a:custGeom>
              <a:rect b="b" l="l" r="r" t="t"/>
              <a:pathLst>
                <a:path extrusionOk="0" h="454" w="643">
                  <a:moveTo>
                    <a:pt x="0" y="89"/>
                  </a:moveTo>
                  <a:lnTo>
                    <a:pt x="0" y="454"/>
                  </a:lnTo>
                  <a:lnTo>
                    <a:pt x="580" y="454"/>
                  </a:lnTo>
                  <a:cubicBezTo>
                    <a:pt x="630" y="217"/>
                    <a:pt x="643" y="1"/>
                    <a:pt x="0" y="8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8"/>
            <p:cNvSpPr/>
            <p:nvPr/>
          </p:nvSpPr>
          <p:spPr>
            <a:xfrm>
              <a:off x="8063751" y="2639675"/>
              <a:ext cx="26841" cy="13008"/>
            </a:xfrm>
            <a:custGeom>
              <a:rect b="b" l="l" r="r" t="t"/>
              <a:pathLst>
                <a:path extrusionOk="0" h="432" w="752">
                  <a:moveTo>
                    <a:pt x="191" y="1"/>
                  </a:moveTo>
                  <a:cubicBezTo>
                    <a:pt x="209" y="159"/>
                    <a:pt x="150" y="283"/>
                    <a:pt x="0" y="362"/>
                  </a:cubicBezTo>
                  <a:cubicBezTo>
                    <a:pt x="658" y="431"/>
                    <a:pt x="752" y="16"/>
                    <a:pt x="1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8"/>
            <p:cNvSpPr/>
            <p:nvPr/>
          </p:nvSpPr>
          <p:spPr>
            <a:xfrm>
              <a:off x="3851185" y="2644462"/>
              <a:ext cx="13849" cy="7437"/>
            </a:xfrm>
            <a:custGeom>
              <a:rect b="b" l="l" r="r" t="t"/>
              <a:pathLst>
                <a:path extrusionOk="0" h="247" w="388">
                  <a:moveTo>
                    <a:pt x="388" y="113"/>
                  </a:moveTo>
                  <a:cubicBezTo>
                    <a:pt x="385" y="22"/>
                    <a:pt x="50" y="1"/>
                    <a:pt x="0" y="113"/>
                  </a:cubicBezTo>
                  <a:cubicBezTo>
                    <a:pt x="219" y="104"/>
                    <a:pt x="304" y="246"/>
                    <a:pt x="388"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8"/>
            <p:cNvSpPr/>
            <p:nvPr/>
          </p:nvSpPr>
          <p:spPr>
            <a:xfrm>
              <a:off x="1486672" y="2647142"/>
              <a:ext cx="14206" cy="4246"/>
            </a:xfrm>
            <a:custGeom>
              <a:rect b="b" l="l" r="r" t="t"/>
              <a:pathLst>
                <a:path extrusionOk="0" h="141" w="398">
                  <a:moveTo>
                    <a:pt x="296" y="24"/>
                  </a:moveTo>
                  <a:cubicBezTo>
                    <a:pt x="242" y="1"/>
                    <a:pt x="1" y="69"/>
                    <a:pt x="104" y="114"/>
                  </a:cubicBezTo>
                  <a:cubicBezTo>
                    <a:pt x="158" y="140"/>
                    <a:pt x="398" y="72"/>
                    <a:pt x="296"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8"/>
            <p:cNvSpPr/>
            <p:nvPr/>
          </p:nvSpPr>
          <p:spPr>
            <a:xfrm>
              <a:off x="506003" y="2644793"/>
              <a:ext cx="7031" cy="6203"/>
            </a:xfrm>
            <a:custGeom>
              <a:rect b="b" l="l" r="r" t="t"/>
              <a:pathLst>
                <a:path extrusionOk="0" h="206" w="197">
                  <a:moveTo>
                    <a:pt x="197" y="102"/>
                  </a:moveTo>
                  <a:cubicBezTo>
                    <a:pt x="197" y="53"/>
                    <a:pt x="37" y="0"/>
                    <a:pt x="4" y="102"/>
                  </a:cubicBezTo>
                  <a:cubicBezTo>
                    <a:pt x="1" y="153"/>
                    <a:pt x="160" y="205"/>
                    <a:pt x="197"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8"/>
            <p:cNvSpPr/>
            <p:nvPr/>
          </p:nvSpPr>
          <p:spPr>
            <a:xfrm>
              <a:off x="217006" y="2641541"/>
              <a:ext cx="27626" cy="9966"/>
            </a:xfrm>
            <a:custGeom>
              <a:rect b="b" l="l" r="r" t="t"/>
              <a:pathLst>
                <a:path extrusionOk="0" h="331" w="774">
                  <a:moveTo>
                    <a:pt x="774" y="119"/>
                  </a:moveTo>
                  <a:cubicBezTo>
                    <a:pt x="514" y="1"/>
                    <a:pt x="54" y="0"/>
                    <a:pt x="1" y="210"/>
                  </a:cubicBezTo>
                  <a:cubicBezTo>
                    <a:pt x="257" y="328"/>
                    <a:pt x="719" y="330"/>
                    <a:pt x="774" y="11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8"/>
            <p:cNvSpPr/>
            <p:nvPr/>
          </p:nvSpPr>
          <p:spPr>
            <a:xfrm>
              <a:off x="4081219" y="2631274"/>
              <a:ext cx="37120" cy="16621"/>
            </a:xfrm>
            <a:custGeom>
              <a:rect b="b" l="l" r="r" t="t"/>
              <a:pathLst>
                <a:path extrusionOk="0" h="552" w="1040">
                  <a:moveTo>
                    <a:pt x="887" y="551"/>
                  </a:moveTo>
                  <a:cubicBezTo>
                    <a:pt x="1040" y="0"/>
                    <a:pt x="1" y="490"/>
                    <a:pt x="887" y="55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8"/>
            <p:cNvSpPr/>
            <p:nvPr/>
          </p:nvSpPr>
          <p:spPr>
            <a:xfrm>
              <a:off x="806207" y="2639795"/>
              <a:ext cx="34086" cy="8822"/>
            </a:xfrm>
            <a:custGeom>
              <a:rect b="b" l="l" r="r" t="t"/>
              <a:pathLst>
                <a:path extrusionOk="0" h="293" w="955">
                  <a:moveTo>
                    <a:pt x="75" y="177"/>
                  </a:moveTo>
                  <a:cubicBezTo>
                    <a:pt x="321" y="182"/>
                    <a:pt x="345" y="293"/>
                    <a:pt x="655" y="268"/>
                  </a:cubicBezTo>
                  <a:cubicBezTo>
                    <a:pt x="954" y="45"/>
                    <a:pt x="0" y="1"/>
                    <a:pt x="75"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8"/>
            <p:cNvSpPr/>
            <p:nvPr/>
          </p:nvSpPr>
          <p:spPr>
            <a:xfrm>
              <a:off x="6903837" y="2641632"/>
              <a:ext cx="13991" cy="4276"/>
            </a:xfrm>
            <a:custGeom>
              <a:rect b="b" l="l" r="r" t="t"/>
              <a:pathLst>
                <a:path extrusionOk="0" h="142" w="392">
                  <a:moveTo>
                    <a:pt x="294" y="24"/>
                  </a:moveTo>
                  <a:cubicBezTo>
                    <a:pt x="239" y="1"/>
                    <a:pt x="0" y="69"/>
                    <a:pt x="98" y="116"/>
                  </a:cubicBezTo>
                  <a:cubicBezTo>
                    <a:pt x="153" y="142"/>
                    <a:pt x="392" y="73"/>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8"/>
            <p:cNvSpPr/>
            <p:nvPr/>
          </p:nvSpPr>
          <p:spPr>
            <a:xfrm>
              <a:off x="5927023" y="2634225"/>
              <a:ext cx="25556" cy="10900"/>
            </a:xfrm>
            <a:custGeom>
              <a:rect b="b" l="l" r="r" t="t"/>
              <a:pathLst>
                <a:path extrusionOk="0" h="362" w="716">
                  <a:moveTo>
                    <a:pt x="662" y="362"/>
                  </a:moveTo>
                  <a:cubicBezTo>
                    <a:pt x="716" y="156"/>
                    <a:pt x="613" y="20"/>
                    <a:pt x="275" y="0"/>
                  </a:cubicBezTo>
                  <a:cubicBezTo>
                    <a:pt x="215" y="123"/>
                    <a:pt x="1" y="173"/>
                    <a:pt x="84"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8"/>
            <p:cNvSpPr/>
            <p:nvPr/>
          </p:nvSpPr>
          <p:spPr>
            <a:xfrm>
              <a:off x="2857632" y="2630492"/>
              <a:ext cx="39833" cy="15778"/>
            </a:xfrm>
            <a:custGeom>
              <a:rect b="b" l="l" r="r" t="t"/>
              <a:pathLst>
                <a:path extrusionOk="0" h="524" w="1116">
                  <a:moveTo>
                    <a:pt x="650" y="306"/>
                  </a:moveTo>
                  <a:cubicBezTo>
                    <a:pt x="1116" y="0"/>
                    <a:pt x="1" y="524"/>
                    <a:pt x="650"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8"/>
            <p:cNvSpPr/>
            <p:nvPr/>
          </p:nvSpPr>
          <p:spPr>
            <a:xfrm>
              <a:off x="2122701" y="2631455"/>
              <a:ext cx="14705" cy="9515"/>
            </a:xfrm>
            <a:custGeom>
              <a:rect b="b" l="l" r="r" t="t"/>
              <a:pathLst>
                <a:path extrusionOk="0" h="316" w="412">
                  <a:moveTo>
                    <a:pt x="411" y="274"/>
                  </a:moveTo>
                  <a:lnTo>
                    <a:pt x="411" y="92"/>
                  </a:lnTo>
                  <a:cubicBezTo>
                    <a:pt x="219" y="92"/>
                    <a:pt x="182" y="18"/>
                    <a:pt x="26" y="1"/>
                  </a:cubicBezTo>
                  <a:cubicBezTo>
                    <a:pt x="46" y="143"/>
                    <a:pt x="0" y="315"/>
                    <a:pt x="411"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8"/>
            <p:cNvSpPr/>
            <p:nvPr/>
          </p:nvSpPr>
          <p:spPr>
            <a:xfrm>
              <a:off x="1855155" y="2636965"/>
              <a:ext cx="13884" cy="2740"/>
            </a:xfrm>
            <a:custGeom>
              <a:rect b="b" l="l" r="r" t="t"/>
              <a:pathLst>
                <a:path extrusionOk="0" h="91" w="389">
                  <a:moveTo>
                    <a:pt x="389" y="1"/>
                  </a:moveTo>
                  <a:cubicBezTo>
                    <a:pt x="238" y="20"/>
                    <a:pt x="6" y="2"/>
                    <a:pt x="1" y="91"/>
                  </a:cubicBezTo>
                  <a:cubicBezTo>
                    <a:pt x="152" y="71"/>
                    <a:pt x="382" y="87"/>
                    <a:pt x="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8"/>
            <p:cNvSpPr/>
            <p:nvPr/>
          </p:nvSpPr>
          <p:spPr>
            <a:xfrm>
              <a:off x="3944056" y="2633442"/>
              <a:ext cx="13991" cy="4306"/>
            </a:xfrm>
            <a:custGeom>
              <a:rect b="b" l="l" r="r" t="t"/>
              <a:pathLst>
                <a:path extrusionOk="0" h="143" w="392">
                  <a:moveTo>
                    <a:pt x="293" y="26"/>
                  </a:moveTo>
                  <a:cubicBezTo>
                    <a:pt x="242" y="0"/>
                    <a:pt x="1" y="68"/>
                    <a:pt x="100" y="118"/>
                  </a:cubicBezTo>
                  <a:cubicBezTo>
                    <a:pt x="155" y="142"/>
                    <a:pt x="391"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
            <p:cNvSpPr/>
            <p:nvPr/>
          </p:nvSpPr>
          <p:spPr>
            <a:xfrm>
              <a:off x="750350" y="2633442"/>
              <a:ext cx="13956" cy="4306"/>
            </a:xfrm>
            <a:custGeom>
              <a:rect b="b" l="l" r="r" t="t"/>
              <a:pathLst>
                <a:path extrusionOk="0" h="143" w="391">
                  <a:moveTo>
                    <a:pt x="293" y="26"/>
                  </a:moveTo>
                  <a:cubicBezTo>
                    <a:pt x="239" y="0"/>
                    <a:pt x="0" y="68"/>
                    <a:pt x="99" y="118"/>
                  </a:cubicBezTo>
                  <a:cubicBezTo>
                    <a:pt x="152" y="142"/>
                    <a:pt x="390"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8"/>
            <p:cNvSpPr/>
            <p:nvPr/>
          </p:nvSpPr>
          <p:spPr>
            <a:xfrm>
              <a:off x="6928108" y="2628715"/>
              <a:ext cx="13777" cy="5540"/>
            </a:xfrm>
            <a:custGeom>
              <a:rect b="b" l="l" r="r" t="t"/>
              <a:pathLst>
                <a:path extrusionOk="0" h="184" w="386">
                  <a:moveTo>
                    <a:pt x="386" y="0"/>
                  </a:moveTo>
                  <a:lnTo>
                    <a:pt x="0" y="0"/>
                  </a:lnTo>
                  <a:lnTo>
                    <a:pt x="0"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8"/>
            <p:cNvSpPr/>
            <p:nvPr/>
          </p:nvSpPr>
          <p:spPr>
            <a:xfrm>
              <a:off x="3101014" y="2625975"/>
              <a:ext cx="13777" cy="5480"/>
            </a:xfrm>
            <a:custGeom>
              <a:rect b="b" l="l" r="r" t="t"/>
              <a:pathLst>
                <a:path extrusionOk="0" h="182" w="386">
                  <a:moveTo>
                    <a:pt x="386" y="0"/>
                  </a:moveTo>
                  <a:lnTo>
                    <a:pt x="1" y="0"/>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8"/>
            <p:cNvSpPr/>
            <p:nvPr/>
          </p:nvSpPr>
          <p:spPr>
            <a:xfrm>
              <a:off x="2031473" y="2623416"/>
              <a:ext cx="34051" cy="8852"/>
            </a:xfrm>
            <a:custGeom>
              <a:rect b="b" l="l" r="r" t="t"/>
              <a:pathLst>
                <a:path extrusionOk="0" h="294" w="954">
                  <a:moveTo>
                    <a:pt x="75" y="176"/>
                  </a:moveTo>
                  <a:cubicBezTo>
                    <a:pt x="321" y="182"/>
                    <a:pt x="341" y="294"/>
                    <a:pt x="654" y="268"/>
                  </a:cubicBezTo>
                  <a:cubicBezTo>
                    <a:pt x="953" y="45"/>
                    <a:pt x="0" y="0"/>
                    <a:pt x="75"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8"/>
            <p:cNvSpPr/>
            <p:nvPr/>
          </p:nvSpPr>
          <p:spPr>
            <a:xfrm>
              <a:off x="3083739" y="2625223"/>
              <a:ext cx="13956" cy="4306"/>
            </a:xfrm>
            <a:custGeom>
              <a:rect b="b" l="l" r="r" t="t"/>
              <a:pathLst>
                <a:path extrusionOk="0" h="143" w="391">
                  <a:moveTo>
                    <a:pt x="290" y="25"/>
                  </a:moveTo>
                  <a:cubicBezTo>
                    <a:pt x="237" y="0"/>
                    <a:pt x="1" y="70"/>
                    <a:pt x="98" y="115"/>
                  </a:cubicBezTo>
                  <a:cubicBezTo>
                    <a:pt x="152" y="143"/>
                    <a:pt x="391"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8"/>
            <p:cNvSpPr/>
            <p:nvPr/>
          </p:nvSpPr>
          <p:spPr>
            <a:xfrm>
              <a:off x="2171849" y="2625975"/>
              <a:ext cx="13706" cy="2740"/>
            </a:xfrm>
            <a:custGeom>
              <a:rect b="b" l="l" r="r" t="t"/>
              <a:pathLst>
                <a:path extrusionOk="0" h="91" w="384">
                  <a:moveTo>
                    <a:pt x="384" y="0"/>
                  </a:moveTo>
                  <a:cubicBezTo>
                    <a:pt x="235" y="20"/>
                    <a:pt x="3" y="3"/>
                    <a:pt x="0" y="90"/>
                  </a:cubicBezTo>
                  <a:cubicBezTo>
                    <a:pt x="149" y="72"/>
                    <a:pt x="377" y="88"/>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8"/>
            <p:cNvSpPr/>
            <p:nvPr/>
          </p:nvSpPr>
          <p:spPr>
            <a:xfrm>
              <a:off x="2027225" y="3293060"/>
              <a:ext cx="50683" cy="16440"/>
            </a:xfrm>
            <a:custGeom>
              <a:rect b="b" l="l" r="r" t="t"/>
              <a:pathLst>
                <a:path extrusionOk="0" h="546" w="1420">
                  <a:moveTo>
                    <a:pt x="194" y="545"/>
                  </a:moveTo>
                  <a:cubicBezTo>
                    <a:pt x="1419" y="480"/>
                    <a:pt x="207" y="1"/>
                    <a:pt x="0" y="272"/>
                  </a:cubicBezTo>
                  <a:cubicBezTo>
                    <a:pt x="226" y="289"/>
                    <a:pt x="211" y="419"/>
                    <a:pt x="19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8"/>
            <p:cNvSpPr/>
            <p:nvPr/>
          </p:nvSpPr>
          <p:spPr>
            <a:xfrm>
              <a:off x="8717625" y="3003265"/>
              <a:ext cx="34479" cy="10960"/>
            </a:xfrm>
            <a:custGeom>
              <a:rect b="b" l="l" r="r" t="t"/>
              <a:pathLst>
                <a:path extrusionOk="0" h="364" w="966">
                  <a:moveTo>
                    <a:pt x="965" y="363"/>
                  </a:moveTo>
                  <a:cubicBezTo>
                    <a:pt x="897" y="123"/>
                    <a:pt x="459" y="58"/>
                    <a:pt x="0" y="0"/>
                  </a:cubicBezTo>
                  <a:cubicBezTo>
                    <a:pt x="79" y="237"/>
                    <a:pt x="601" y="263"/>
                    <a:pt x="965"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8"/>
            <p:cNvSpPr/>
            <p:nvPr/>
          </p:nvSpPr>
          <p:spPr>
            <a:xfrm>
              <a:off x="9040779" y="2776367"/>
              <a:ext cx="36799" cy="16320"/>
            </a:xfrm>
            <a:custGeom>
              <a:rect b="b" l="l" r="r" t="t"/>
              <a:pathLst>
                <a:path extrusionOk="0" h="542" w="1031">
                  <a:moveTo>
                    <a:pt x="203" y="455"/>
                  </a:moveTo>
                  <a:cubicBezTo>
                    <a:pt x="791" y="541"/>
                    <a:pt x="1030" y="10"/>
                    <a:pt x="781" y="1"/>
                  </a:cubicBezTo>
                  <a:cubicBezTo>
                    <a:pt x="609" y="161"/>
                    <a:pt x="0" y="116"/>
                    <a:pt x="203"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8"/>
            <p:cNvSpPr/>
            <p:nvPr/>
          </p:nvSpPr>
          <p:spPr>
            <a:xfrm>
              <a:off x="780616" y="2703987"/>
              <a:ext cx="35264" cy="10087"/>
            </a:xfrm>
            <a:custGeom>
              <a:rect b="b" l="l" r="r" t="t"/>
              <a:pathLst>
                <a:path extrusionOk="0" h="335" w="988">
                  <a:moveTo>
                    <a:pt x="409" y="315"/>
                  </a:moveTo>
                  <a:cubicBezTo>
                    <a:pt x="487" y="159"/>
                    <a:pt x="658" y="334"/>
                    <a:pt x="987" y="315"/>
                  </a:cubicBezTo>
                  <a:lnTo>
                    <a:pt x="987" y="41"/>
                  </a:lnTo>
                  <a:cubicBezTo>
                    <a:pt x="613" y="0"/>
                    <a:pt x="1" y="287"/>
                    <a:pt x="409" y="3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8"/>
            <p:cNvSpPr/>
            <p:nvPr/>
          </p:nvSpPr>
          <p:spPr>
            <a:xfrm>
              <a:off x="754097" y="2640397"/>
              <a:ext cx="37656" cy="11111"/>
            </a:xfrm>
            <a:custGeom>
              <a:rect b="b" l="l" r="r" t="t"/>
              <a:pathLst>
                <a:path extrusionOk="0" h="369" w="1055">
                  <a:moveTo>
                    <a:pt x="960" y="248"/>
                  </a:moveTo>
                  <a:cubicBezTo>
                    <a:pt x="574" y="247"/>
                    <a:pt x="715" y="0"/>
                    <a:pt x="188" y="68"/>
                  </a:cubicBezTo>
                  <a:cubicBezTo>
                    <a:pt x="1" y="287"/>
                    <a:pt x="1054" y="368"/>
                    <a:pt x="960" y="2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8"/>
            <p:cNvSpPr/>
            <p:nvPr/>
          </p:nvSpPr>
          <p:spPr>
            <a:xfrm>
              <a:off x="8724086" y="4228682"/>
              <a:ext cx="13777" cy="6805"/>
            </a:xfrm>
            <a:custGeom>
              <a:rect b="b" l="l" r="r" t="t"/>
              <a:pathLst>
                <a:path extrusionOk="0" h="226" w="386">
                  <a:moveTo>
                    <a:pt x="386" y="110"/>
                  </a:moveTo>
                  <a:cubicBezTo>
                    <a:pt x="344" y="1"/>
                    <a:pt x="173" y="54"/>
                    <a:pt x="1" y="110"/>
                  </a:cubicBezTo>
                  <a:cubicBezTo>
                    <a:pt x="2" y="203"/>
                    <a:pt x="338" y="225"/>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8"/>
            <p:cNvSpPr/>
            <p:nvPr/>
          </p:nvSpPr>
          <p:spPr>
            <a:xfrm>
              <a:off x="8121679" y="4231302"/>
              <a:ext cx="14063" cy="4246"/>
            </a:xfrm>
            <a:custGeom>
              <a:rect b="b" l="l" r="r" t="t"/>
              <a:pathLst>
                <a:path extrusionOk="0" h="141" w="394">
                  <a:moveTo>
                    <a:pt x="100" y="116"/>
                  </a:moveTo>
                  <a:cubicBezTo>
                    <a:pt x="154" y="141"/>
                    <a:pt x="394" y="72"/>
                    <a:pt x="292" y="25"/>
                  </a:cubicBezTo>
                  <a:cubicBezTo>
                    <a:pt x="242" y="0"/>
                    <a:pt x="1" y="67"/>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8"/>
            <p:cNvSpPr/>
            <p:nvPr/>
          </p:nvSpPr>
          <p:spPr>
            <a:xfrm>
              <a:off x="3299282" y="4229315"/>
              <a:ext cx="21630" cy="6353"/>
            </a:xfrm>
            <a:custGeom>
              <a:rect b="b" l="l" r="r" t="t"/>
              <a:pathLst>
                <a:path extrusionOk="0" h="211" w="606">
                  <a:moveTo>
                    <a:pt x="606" y="1"/>
                  </a:moveTo>
                  <a:lnTo>
                    <a:pt x="26" y="1"/>
                  </a:lnTo>
                  <a:cubicBezTo>
                    <a:pt x="0" y="163"/>
                    <a:pt x="219" y="211"/>
                    <a:pt x="606"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8"/>
            <p:cNvSpPr/>
            <p:nvPr/>
          </p:nvSpPr>
          <p:spPr>
            <a:xfrm>
              <a:off x="168430" y="4229134"/>
              <a:ext cx="23950" cy="6022"/>
            </a:xfrm>
            <a:custGeom>
              <a:rect b="b" l="l" r="r" t="t"/>
              <a:pathLst>
                <a:path extrusionOk="0" h="200" w="671">
                  <a:moveTo>
                    <a:pt x="580" y="7"/>
                  </a:moveTo>
                  <a:cubicBezTo>
                    <a:pt x="247" y="0"/>
                    <a:pt x="84" y="76"/>
                    <a:pt x="0" y="188"/>
                  </a:cubicBezTo>
                  <a:cubicBezTo>
                    <a:pt x="302" y="178"/>
                    <a:pt x="670" y="200"/>
                    <a:pt x="580" y="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8"/>
            <p:cNvSpPr/>
            <p:nvPr/>
          </p:nvSpPr>
          <p:spPr>
            <a:xfrm>
              <a:off x="2725286" y="4228532"/>
              <a:ext cx="14134" cy="4276"/>
            </a:xfrm>
            <a:custGeom>
              <a:rect b="b" l="l" r="r" t="t"/>
              <a:pathLst>
                <a:path extrusionOk="0" h="142" w="396">
                  <a:moveTo>
                    <a:pt x="293" y="27"/>
                  </a:moveTo>
                  <a:cubicBezTo>
                    <a:pt x="242" y="1"/>
                    <a:pt x="0" y="70"/>
                    <a:pt x="103" y="117"/>
                  </a:cubicBezTo>
                  <a:cubicBezTo>
                    <a:pt x="156" y="142"/>
                    <a:pt x="396" y="71"/>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8"/>
            <p:cNvSpPr/>
            <p:nvPr/>
          </p:nvSpPr>
          <p:spPr>
            <a:xfrm>
              <a:off x="6944704" y="4225792"/>
              <a:ext cx="14134" cy="4276"/>
            </a:xfrm>
            <a:custGeom>
              <a:rect b="b" l="l" r="r" t="t"/>
              <a:pathLst>
                <a:path extrusionOk="0" h="142" w="396">
                  <a:moveTo>
                    <a:pt x="99" y="118"/>
                  </a:moveTo>
                  <a:cubicBezTo>
                    <a:pt x="155" y="141"/>
                    <a:pt x="396" y="73"/>
                    <a:pt x="293" y="25"/>
                  </a:cubicBezTo>
                  <a:cubicBezTo>
                    <a:pt x="239" y="0"/>
                    <a:pt x="0" y="69"/>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8"/>
            <p:cNvSpPr/>
            <p:nvPr/>
          </p:nvSpPr>
          <p:spPr>
            <a:xfrm>
              <a:off x="5251376" y="4225792"/>
              <a:ext cx="14099" cy="4276"/>
            </a:xfrm>
            <a:custGeom>
              <a:rect b="b" l="l" r="r" t="t"/>
              <a:pathLst>
                <a:path extrusionOk="0" h="142" w="395">
                  <a:moveTo>
                    <a:pt x="294" y="25"/>
                  </a:moveTo>
                  <a:cubicBezTo>
                    <a:pt x="241" y="0"/>
                    <a:pt x="1" y="69"/>
                    <a:pt x="102" y="118"/>
                  </a:cubicBezTo>
                  <a:cubicBezTo>
                    <a:pt x="155" y="141"/>
                    <a:pt x="395"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8"/>
            <p:cNvSpPr/>
            <p:nvPr/>
          </p:nvSpPr>
          <p:spPr>
            <a:xfrm>
              <a:off x="1882281" y="4212845"/>
              <a:ext cx="39797" cy="13670"/>
            </a:xfrm>
            <a:custGeom>
              <a:rect b="b" l="l" r="r" t="t"/>
              <a:pathLst>
                <a:path extrusionOk="0" h="454" w="1115">
                  <a:moveTo>
                    <a:pt x="579" y="1"/>
                  </a:moveTo>
                  <a:cubicBezTo>
                    <a:pt x="405" y="161"/>
                    <a:pt x="112" y="266"/>
                    <a:pt x="1" y="454"/>
                  </a:cubicBezTo>
                  <a:cubicBezTo>
                    <a:pt x="388" y="449"/>
                    <a:pt x="1114" y="142"/>
                    <a:pt x="5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8"/>
            <p:cNvSpPr/>
            <p:nvPr/>
          </p:nvSpPr>
          <p:spPr>
            <a:xfrm>
              <a:off x="1720382" y="4223022"/>
              <a:ext cx="14170" cy="4336"/>
            </a:xfrm>
            <a:custGeom>
              <a:rect b="b" l="l" r="r" t="t"/>
              <a:pathLst>
                <a:path extrusionOk="0" h="144" w="397">
                  <a:moveTo>
                    <a:pt x="101" y="117"/>
                  </a:moveTo>
                  <a:cubicBezTo>
                    <a:pt x="155" y="143"/>
                    <a:pt x="396" y="74"/>
                    <a:pt x="292" y="27"/>
                  </a:cubicBezTo>
                  <a:cubicBezTo>
                    <a:pt x="241" y="1"/>
                    <a:pt x="1"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8"/>
            <p:cNvSpPr/>
            <p:nvPr/>
          </p:nvSpPr>
          <p:spPr>
            <a:xfrm>
              <a:off x="1142210" y="4220312"/>
              <a:ext cx="14134" cy="4276"/>
            </a:xfrm>
            <a:custGeom>
              <a:rect b="b" l="l" r="r" t="t"/>
              <a:pathLst>
                <a:path extrusionOk="0" h="142" w="396">
                  <a:moveTo>
                    <a:pt x="102" y="117"/>
                  </a:moveTo>
                  <a:cubicBezTo>
                    <a:pt x="153" y="142"/>
                    <a:pt x="396" y="73"/>
                    <a:pt x="291" y="27"/>
                  </a:cubicBezTo>
                  <a:cubicBezTo>
                    <a:pt x="240" y="1"/>
                    <a:pt x="0"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8"/>
            <p:cNvSpPr/>
            <p:nvPr/>
          </p:nvSpPr>
          <p:spPr>
            <a:xfrm>
              <a:off x="2787390" y="4217572"/>
              <a:ext cx="13884" cy="4276"/>
            </a:xfrm>
            <a:custGeom>
              <a:rect b="b" l="l" r="r" t="t"/>
              <a:pathLst>
                <a:path extrusionOk="0" h="142" w="389">
                  <a:moveTo>
                    <a:pt x="98" y="117"/>
                  </a:moveTo>
                  <a:cubicBezTo>
                    <a:pt x="150" y="141"/>
                    <a:pt x="388" y="72"/>
                    <a:pt x="291" y="25"/>
                  </a:cubicBezTo>
                  <a:cubicBezTo>
                    <a:pt x="237" y="0"/>
                    <a:pt x="0" y="70"/>
                    <a:pt x="98"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8"/>
            <p:cNvSpPr/>
            <p:nvPr/>
          </p:nvSpPr>
          <p:spPr>
            <a:xfrm>
              <a:off x="2921663" y="4212845"/>
              <a:ext cx="13813" cy="5510"/>
            </a:xfrm>
            <a:custGeom>
              <a:rect b="b" l="l" r="r" t="t"/>
              <a:pathLst>
                <a:path extrusionOk="0" h="183" w="387">
                  <a:moveTo>
                    <a:pt x="387" y="1"/>
                  </a:moveTo>
                  <a:lnTo>
                    <a:pt x="0" y="1"/>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8"/>
            <p:cNvSpPr/>
            <p:nvPr/>
          </p:nvSpPr>
          <p:spPr>
            <a:xfrm>
              <a:off x="6610914" y="4209774"/>
              <a:ext cx="6996" cy="6203"/>
            </a:xfrm>
            <a:custGeom>
              <a:rect b="b" l="l" r="r" t="t"/>
              <a:pathLst>
                <a:path extrusionOk="0" h="206" w="196">
                  <a:moveTo>
                    <a:pt x="195" y="103"/>
                  </a:moveTo>
                  <a:cubicBezTo>
                    <a:pt x="195" y="53"/>
                    <a:pt x="39" y="1"/>
                    <a:pt x="3" y="103"/>
                  </a:cubicBezTo>
                  <a:cubicBezTo>
                    <a:pt x="1" y="154"/>
                    <a:pt x="160" y="206"/>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8"/>
            <p:cNvSpPr/>
            <p:nvPr/>
          </p:nvSpPr>
          <p:spPr>
            <a:xfrm>
              <a:off x="4277596" y="4209774"/>
              <a:ext cx="6889" cy="6203"/>
            </a:xfrm>
            <a:custGeom>
              <a:rect b="b" l="l" r="r" t="t"/>
              <a:pathLst>
                <a:path extrusionOk="0" h="206" w="193">
                  <a:moveTo>
                    <a:pt x="193" y="103"/>
                  </a:moveTo>
                  <a:cubicBezTo>
                    <a:pt x="193" y="53"/>
                    <a:pt x="39" y="1"/>
                    <a:pt x="1" y="103"/>
                  </a:cubicBezTo>
                  <a:cubicBezTo>
                    <a:pt x="1" y="154"/>
                    <a:pt x="156"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8"/>
            <p:cNvSpPr/>
            <p:nvPr/>
          </p:nvSpPr>
          <p:spPr>
            <a:xfrm>
              <a:off x="591664" y="4212062"/>
              <a:ext cx="13991" cy="4306"/>
            </a:xfrm>
            <a:custGeom>
              <a:rect b="b" l="l" r="r" t="t"/>
              <a:pathLst>
                <a:path extrusionOk="0" h="143" w="392">
                  <a:moveTo>
                    <a:pt x="293" y="27"/>
                  </a:moveTo>
                  <a:cubicBezTo>
                    <a:pt x="238" y="1"/>
                    <a:pt x="0" y="70"/>
                    <a:pt x="99" y="117"/>
                  </a:cubicBezTo>
                  <a:cubicBezTo>
                    <a:pt x="152" y="143"/>
                    <a:pt x="392" y="75"/>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8"/>
            <p:cNvSpPr/>
            <p:nvPr/>
          </p:nvSpPr>
          <p:spPr>
            <a:xfrm>
              <a:off x="5530380" y="4204686"/>
              <a:ext cx="20666" cy="8190"/>
            </a:xfrm>
            <a:custGeom>
              <a:rect b="b" l="l" r="r" t="t"/>
              <a:pathLst>
                <a:path extrusionOk="0" h="272" w="579">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8"/>
            <p:cNvSpPr/>
            <p:nvPr/>
          </p:nvSpPr>
          <p:spPr>
            <a:xfrm>
              <a:off x="4899633" y="4204294"/>
              <a:ext cx="33480" cy="15778"/>
            </a:xfrm>
            <a:custGeom>
              <a:rect b="b" l="l" r="r" t="t"/>
              <a:pathLst>
                <a:path extrusionOk="0" h="524" w="938">
                  <a:moveTo>
                    <a:pt x="893" y="196"/>
                  </a:moveTo>
                  <a:cubicBezTo>
                    <a:pt x="938" y="139"/>
                    <a:pt x="601" y="0"/>
                    <a:pt x="509" y="15"/>
                  </a:cubicBezTo>
                  <a:cubicBezTo>
                    <a:pt x="0" y="86"/>
                    <a:pt x="632" y="524"/>
                    <a:pt x="893" y="1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8"/>
            <p:cNvSpPr/>
            <p:nvPr/>
          </p:nvSpPr>
          <p:spPr>
            <a:xfrm>
              <a:off x="471275" y="4195864"/>
              <a:ext cx="40333" cy="14754"/>
            </a:xfrm>
            <a:custGeom>
              <a:rect b="b" l="l" r="r" t="t"/>
              <a:pathLst>
                <a:path extrusionOk="0" h="490" w="1130">
                  <a:moveTo>
                    <a:pt x="770" y="385"/>
                  </a:moveTo>
                  <a:cubicBezTo>
                    <a:pt x="1129" y="81"/>
                    <a:pt x="78" y="1"/>
                    <a:pt x="0" y="202"/>
                  </a:cubicBezTo>
                  <a:cubicBezTo>
                    <a:pt x="302" y="242"/>
                    <a:pt x="165" y="489"/>
                    <a:pt x="770" y="38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8"/>
            <p:cNvSpPr/>
            <p:nvPr/>
          </p:nvSpPr>
          <p:spPr>
            <a:xfrm>
              <a:off x="877448" y="4185507"/>
              <a:ext cx="50398" cy="17464"/>
            </a:xfrm>
            <a:custGeom>
              <a:rect b="b" l="l" r="r" t="t"/>
              <a:pathLst>
                <a:path extrusionOk="0" h="580" w="1412">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8"/>
            <p:cNvSpPr/>
            <p:nvPr/>
          </p:nvSpPr>
          <p:spPr>
            <a:xfrm>
              <a:off x="1244325" y="4182797"/>
              <a:ext cx="72027" cy="13941"/>
            </a:xfrm>
            <a:custGeom>
              <a:rect b="b" l="l" r="r" t="t"/>
              <a:pathLst>
                <a:path extrusionOk="0" h="463" w="2018">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8"/>
            <p:cNvSpPr/>
            <p:nvPr/>
          </p:nvSpPr>
          <p:spPr>
            <a:xfrm>
              <a:off x="6745044" y="4190204"/>
              <a:ext cx="14027" cy="4276"/>
            </a:xfrm>
            <a:custGeom>
              <a:rect b="b" l="l" r="r" t="t"/>
              <a:pathLst>
                <a:path extrusionOk="0" h="142" w="393">
                  <a:moveTo>
                    <a:pt x="99" y="117"/>
                  </a:moveTo>
                  <a:cubicBezTo>
                    <a:pt x="155" y="142"/>
                    <a:pt x="392" y="73"/>
                    <a:pt x="292" y="27"/>
                  </a:cubicBezTo>
                  <a:cubicBezTo>
                    <a:pt x="242" y="1"/>
                    <a:pt x="1" y="71"/>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8"/>
            <p:cNvSpPr/>
            <p:nvPr/>
          </p:nvSpPr>
          <p:spPr>
            <a:xfrm>
              <a:off x="6665987" y="4185507"/>
              <a:ext cx="13884" cy="5540"/>
            </a:xfrm>
            <a:custGeom>
              <a:rect b="b" l="l" r="r" t="t"/>
              <a:pathLst>
                <a:path extrusionOk="0" h="184" w="389">
                  <a:moveTo>
                    <a:pt x="1" y="183"/>
                  </a:moveTo>
                  <a:lnTo>
                    <a:pt x="388" y="183"/>
                  </a:lnTo>
                  <a:lnTo>
                    <a:pt x="388"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8"/>
            <p:cNvSpPr/>
            <p:nvPr/>
          </p:nvSpPr>
          <p:spPr>
            <a:xfrm>
              <a:off x="5289353" y="4184965"/>
              <a:ext cx="13813" cy="6775"/>
            </a:xfrm>
            <a:custGeom>
              <a:rect b="b" l="l" r="r" t="t"/>
              <a:pathLst>
                <a:path extrusionOk="0" h="225" w="387">
                  <a:moveTo>
                    <a:pt x="387" y="110"/>
                  </a:moveTo>
                  <a:cubicBezTo>
                    <a:pt x="346" y="0"/>
                    <a:pt x="174" y="55"/>
                    <a:pt x="1" y="110"/>
                  </a:cubicBezTo>
                  <a:cubicBezTo>
                    <a:pt x="6" y="201"/>
                    <a:pt x="341" y="225"/>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8"/>
            <p:cNvSpPr/>
            <p:nvPr/>
          </p:nvSpPr>
          <p:spPr>
            <a:xfrm>
              <a:off x="8061217" y="4174607"/>
              <a:ext cx="44687" cy="16440"/>
            </a:xfrm>
            <a:custGeom>
              <a:rect b="b" l="l" r="r" t="t"/>
              <a:pathLst>
                <a:path extrusionOk="0" h="546" w="1252">
                  <a:moveTo>
                    <a:pt x="638" y="1"/>
                  </a:moveTo>
                  <a:cubicBezTo>
                    <a:pt x="615" y="172"/>
                    <a:pt x="1" y="63"/>
                    <a:pt x="59" y="272"/>
                  </a:cubicBezTo>
                  <a:cubicBezTo>
                    <a:pt x="396" y="545"/>
                    <a:pt x="1251" y="142"/>
                    <a:pt x="6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8"/>
            <p:cNvSpPr/>
            <p:nvPr/>
          </p:nvSpPr>
          <p:spPr>
            <a:xfrm>
              <a:off x="6738263" y="4182074"/>
              <a:ext cx="13956" cy="4246"/>
            </a:xfrm>
            <a:custGeom>
              <a:rect b="b" l="l" r="r" t="t"/>
              <a:pathLst>
                <a:path extrusionOk="0" h="141" w="391">
                  <a:moveTo>
                    <a:pt x="289" y="24"/>
                  </a:moveTo>
                  <a:cubicBezTo>
                    <a:pt x="238" y="1"/>
                    <a:pt x="0" y="69"/>
                    <a:pt x="99" y="114"/>
                  </a:cubicBezTo>
                  <a:cubicBezTo>
                    <a:pt x="150" y="140"/>
                    <a:pt x="390" y="73"/>
                    <a:pt x="289"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8"/>
            <p:cNvSpPr/>
            <p:nvPr/>
          </p:nvSpPr>
          <p:spPr>
            <a:xfrm>
              <a:off x="9130223" y="4177377"/>
              <a:ext cx="13777" cy="5450"/>
            </a:xfrm>
            <a:custGeom>
              <a:rect b="b" l="l" r="r" t="t"/>
              <a:pathLst>
                <a:path extrusionOk="0" h="181" w="386">
                  <a:moveTo>
                    <a:pt x="386" y="0"/>
                  </a:moveTo>
                  <a:lnTo>
                    <a:pt x="0" y="0"/>
                  </a:lnTo>
                  <a:lnTo>
                    <a:pt x="0" y="180"/>
                  </a:lnTo>
                  <a:lnTo>
                    <a:pt x="386" y="18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8"/>
            <p:cNvSpPr/>
            <p:nvPr/>
          </p:nvSpPr>
          <p:spPr>
            <a:xfrm>
              <a:off x="5896614" y="4167472"/>
              <a:ext cx="22165" cy="16199"/>
            </a:xfrm>
            <a:custGeom>
              <a:rect b="b" l="l" r="r" t="t"/>
              <a:pathLst>
                <a:path extrusionOk="0" h="538" w="621">
                  <a:moveTo>
                    <a:pt x="345" y="509"/>
                  </a:moveTo>
                  <a:cubicBezTo>
                    <a:pt x="404" y="388"/>
                    <a:pt x="620" y="336"/>
                    <a:pt x="537" y="146"/>
                  </a:cubicBezTo>
                  <a:cubicBezTo>
                    <a:pt x="0" y="0"/>
                    <a:pt x="4" y="538"/>
                    <a:pt x="345" y="5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8"/>
            <p:cNvSpPr/>
            <p:nvPr/>
          </p:nvSpPr>
          <p:spPr>
            <a:xfrm>
              <a:off x="5464814" y="4176564"/>
              <a:ext cx="14134" cy="4276"/>
            </a:xfrm>
            <a:custGeom>
              <a:rect b="b" l="l" r="r" t="t"/>
              <a:pathLst>
                <a:path extrusionOk="0" h="142" w="396">
                  <a:moveTo>
                    <a:pt x="293" y="27"/>
                  </a:moveTo>
                  <a:cubicBezTo>
                    <a:pt x="239" y="1"/>
                    <a:pt x="0" y="70"/>
                    <a:pt x="101" y="118"/>
                  </a:cubicBezTo>
                  <a:cubicBezTo>
                    <a:pt x="151" y="142"/>
                    <a:pt x="396" y="73"/>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8"/>
            <p:cNvSpPr/>
            <p:nvPr/>
          </p:nvSpPr>
          <p:spPr>
            <a:xfrm>
              <a:off x="2591620" y="4167472"/>
              <a:ext cx="47792" cy="17434"/>
            </a:xfrm>
            <a:custGeom>
              <a:rect b="b" l="l" r="r" t="t"/>
              <a:pathLst>
                <a:path extrusionOk="0" h="579" w="1339">
                  <a:moveTo>
                    <a:pt x="182" y="329"/>
                  </a:moveTo>
                  <a:cubicBezTo>
                    <a:pt x="479" y="578"/>
                    <a:pt x="1315" y="324"/>
                    <a:pt x="1338" y="146"/>
                  </a:cubicBezTo>
                  <a:cubicBezTo>
                    <a:pt x="943" y="201"/>
                    <a:pt x="0" y="0"/>
                    <a:pt x="182" y="3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8"/>
            <p:cNvSpPr/>
            <p:nvPr/>
          </p:nvSpPr>
          <p:spPr>
            <a:xfrm>
              <a:off x="1494988" y="4162444"/>
              <a:ext cx="26484" cy="12195"/>
            </a:xfrm>
            <a:custGeom>
              <a:rect b="b" l="l" r="r" t="t"/>
              <a:pathLst>
                <a:path extrusionOk="0" h="405" w="742">
                  <a:moveTo>
                    <a:pt x="438" y="405"/>
                  </a:moveTo>
                  <a:cubicBezTo>
                    <a:pt x="742" y="269"/>
                    <a:pt x="652" y="0"/>
                    <a:pt x="53" y="41"/>
                  </a:cubicBezTo>
                  <a:cubicBezTo>
                    <a:pt x="0" y="248"/>
                    <a:pt x="100" y="381"/>
                    <a:pt x="438" y="4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8"/>
            <p:cNvSpPr/>
            <p:nvPr/>
          </p:nvSpPr>
          <p:spPr>
            <a:xfrm>
              <a:off x="8940771" y="4168405"/>
              <a:ext cx="14063" cy="4276"/>
            </a:xfrm>
            <a:custGeom>
              <a:rect b="b" l="l" r="r" t="t"/>
              <a:pathLst>
                <a:path extrusionOk="0" h="142" w="394">
                  <a:moveTo>
                    <a:pt x="100" y="115"/>
                  </a:moveTo>
                  <a:cubicBezTo>
                    <a:pt x="154" y="141"/>
                    <a:pt x="394" y="72"/>
                    <a:pt x="295" y="25"/>
                  </a:cubicBezTo>
                  <a:cubicBezTo>
                    <a:pt x="242" y="0"/>
                    <a:pt x="1" y="67"/>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8"/>
            <p:cNvSpPr/>
            <p:nvPr/>
          </p:nvSpPr>
          <p:spPr>
            <a:xfrm>
              <a:off x="8995808" y="4165665"/>
              <a:ext cx="14063" cy="4276"/>
            </a:xfrm>
            <a:custGeom>
              <a:rect b="b" l="l" r="r" t="t"/>
              <a:pathLst>
                <a:path extrusionOk="0" h="142" w="394">
                  <a:moveTo>
                    <a:pt x="294" y="25"/>
                  </a:moveTo>
                  <a:cubicBezTo>
                    <a:pt x="239" y="0"/>
                    <a:pt x="1" y="69"/>
                    <a:pt x="100" y="116"/>
                  </a:cubicBezTo>
                  <a:cubicBezTo>
                    <a:pt x="155" y="141"/>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8"/>
            <p:cNvSpPr/>
            <p:nvPr/>
          </p:nvSpPr>
          <p:spPr>
            <a:xfrm>
              <a:off x="6961944" y="4156030"/>
              <a:ext cx="26591" cy="15326"/>
            </a:xfrm>
            <a:custGeom>
              <a:rect b="b" l="l" r="r" t="t"/>
              <a:pathLst>
                <a:path extrusionOk="0" h="509" w="745">
                  <a:moveTo>
                    <a:pt x="0" y="436"/>
                  </a:moveTo>
                  <a:cubicBezTo>
                    <a:pt x="744" y="508"/>
                    <a:pt x="744" y="0"/>
                    <a:pt x="0"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8"/>
            <p:cNvSpPr/>
            <p:nvPr/>
          </p:nvSpPr>
          <p:spPr>
            <a:xfrm>
              <a:off x="2673854" y="4162955"/>
              <a:ext cx="13706" cy="7437"/>
            </a:xfrm>
            <a:custGeom>
              <a:rect b="b" l="l" r="r" t="t"/>
              <a:pathLst>
                <a:path extrusionOk="0" h="247" w="384">
                  <a:moveTo>
                    <a:pt x="384" y="115"/>
                  </a:moveTo>
                  <a:cubicBezTo>
                    <a:pt x="383" y="24"/>
                    <a:pt x="47" y="0"/>
                    <a:pt x="0" y="115"/>
                  </a:cubicBezTo>
                  <a:cubicBezTo>
                    <a:pt x="216" y="104"/>
                    <a:pt x="299" y="247"/>
                    <a:pt x="384"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8"/>
            <p:cNvSpPr/>
            <p:nvPr/>
          </p:nvSpPr>
          <p:spPr>
            <a:xfrm>
              <a:off x="920207" y="4147209"/>
              <a:ext cx="41725" cy="18819"/>
            </a:xfrm>
            <a:custGeom>
              <a:rect b="b" l="l" r="r" t="t"/>
              <a:pathLst>
                <a:path extrusionOk="0" h="625" w="1169">
                  <a:moveTo>
                    <a:pt x="727" y="547"/>
                  </a:moveTo>
                  <a:cubicBezTo>
                    <a:pt x="1169" y="340"/>
                    <a:pt x="598" y="147"/>
                    <a:pt x="342" y="1"/>
                  </a:cubicBezTo>
                  <a:cubicBezTo>
                    <a:pt x="46" y="141"/>
                    <a:pt x="0" y="625"/>
                    <a:pt x="727" y="54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8"/>
            <p:cNvSpPr/>
            <p:nvPr/>
          </p:nvSpPr>
          <p:spPr>
            <a:xfrm>
              <a:off x="6187502" y="4154676"/>
              <a:ext cx="14063" cy="4336"/>
            </a:xfrm>
            <a:custGeom>
              <a:rect b="b" l="l" r="r" t="t"/>
              <a:pathLst>
                <a:path extrusionOk="0" h="144" w="394">
                  <a:moveTo>
                    <a:pt x="296" y="27"/>
                  </a:moveTo>
                  <a:cubicBezTo>
                    <a:pt x="240" y="1"/>
                    <a:pt x="1" y="70"/>
                    <a:pt x="101" y="117"/>
                  </a:cubicBezTo>
                  <a:cubicBezTo>
                    <a:pt x="152" y="143"/>
                    <a:pt x="394" y="73"/>
                    <a:pt x="296"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8"/>
            <p:cNvSpPr/>
            <p:nvPr/>
          </p:nvSpPr>
          <p:spPr>
            <a:xfrm>
              <a:off x="6107624" y="4152719"/>
              <a:ext cx="21594" cy="6444"/>
            </a:xfrm>
            <a:custGeom>
              <a:rect b="b" l="l" r="r" t="t"/>
              <a:pathLst>
                <a:path extrusionOk="0" h="214" w="605">
                  <a:moveTo>
                    <a:pt x="605" y="182"/>
                  </a:moveTo>
                  <a:lnTo>
                    <a:pt x="605" y="1"/>
                  </a:lnTo>
                  <a:lnTo>
                    <a:pt x="28" y="1"/>
                  </a:lnTo>
                  <a:cubicBezTo>
                    <a:pt x="0" y="162"/>
                    <a:pt x="217" y="213"/>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8"/>
            <p:cNvSpPr/>
            <p:nvPr/>
          </p:nvSpPr>
          <p:spPr>
            <a:xfrm>
              <a:off x="1442165" y="4143024"/>
              <a:ext cx="20273" cy="13580"/>
            </a:xfrm>
            <a:custGeom>
              <a:rect b="b" l="l" r="r" t="t"/>
              <a:pathLst>
                <a:path extrusionOk="0" h="451" w="568">
                  <a:moveTo>
                    <a:pt x="375" y="414"/>
                  </a:moveTo>
                  <a:cubicBezTo>
                    <a:pt x="386" y="359"/>
                    <a:pt x="402" y="306"/>
                    <a:pt x="568" y="323"/>
                  </a:cubicBezTo>
                  <a:lnTo>
                    <a:pt x="568" y="142"/>
                  </a:lnTo>
                  <a:cubicBezTo>
                    <a:pt x="94" y="0"/>
                    <a:pt x="0" y="451"/>
                    <a:pt x="375" y="4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8"/>
            <p:cNvSpPr/>
            <p:nvPr/>
          </p:nvSpPr>
          <p:spPr>
            <a:xfrm>
              <a:off x="5299596" y="4149196"/>
              <a:ext cx="14063" cy="4306"/>
            </a:xfrm>
            <a:custGeom>
              <a:rect b="b" l="l" r="r" t="t"/>
              <a:pathLst>
                <a:path extrusionOk="0" h="143" w="394">
                  <a:moveTo>
                    <a:pt x="294" y="26"/>
                  </a:moveTo>
                  <a:cubicBezTo>
                    <a:pt x="241" y="0"/>
                    <a:pt x="1" y="71"/>
                    <a:pt x="100" y="116"/>
                  </a:cubicBezTo>
                  <a:cubicBezTo>
                    <a:pt x="156" y="142"/>
                    <a:pt x="394" y="75"/>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8"/>
            <p:cNvSpPr/>
            <p:nvPr/>
          </p:nvSpPr>
          <p:spPr>
            <a:xfrm>
              <a:off x="138877" y="4144499"/>
              <a:ext cx="22629" cy="8250"/>
            </a:xfrm>
            <a:custGeom>
              <a:rect b="b" l="l" r="r" t="t"/>
              <a:pathLst>
                <a:path extrusionOk="0" h="274" w="634">
                  <a:moveTo>
                    <a:pt x="634" y="274"/>
                  </a:moveTo>
                  <a:lnTo>
                    <a:pt x="634" y="1"/>
                  </a:lnTo>
                  <a:lnTo>
                    <a:pt x="248" y="1"/>
                  </a:lnTo>
                  <a:cubicBezTo>
                    <a:pt x="240" y="120"/>
                    <a:pt x="1" y="129"/>
                    <a:pt x="57"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8"/>
            <p:cNvSpPr/>
            <p:nvPr/>
          </p:nvSpPr>
          <p:spPr>
            <a:xfrm>
              <a:off x="8483130" y="4144168"/>
              <a:ext cx="6996" cy="6173"/>
            </a:xfrm>
            <a:custGeom>
              <a:rect b="b" l="l" r="r" t="t"/>
              <a:pathLst>
                <a:path extrusionOk="0" h="205" w="196">
                  <a:moveTo>
                    <a:pt x="194" y="102"/>
                  </a:moveTo>
                  <a:cubicBezTo>
                    <a:pt x="195" y="52"/>
                    <a:pt x="39" y="0"/>
                    <a:pt x="1" y="102"/>
                  </a:cubicBezTo>
                  <a:cubicBezTo>
                    <a:pt x="1" y="153"/>
                    <a:pt x="157" y="205"/>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8"/>
            <p:cNvSpPr/>
            <p:nvPr/>
          </p:nvSpPr>
          <p:spPr>
            <a:xfrm>
              <a:off x="5337537" y="4139049"/>
              <a:ext cx="22665" cy="13700"/>
            </a:xfrm>
            <a:custGeom>
              <a:rect b="b" l="l" r="r" t="t"/>
              <a:pathLst>
                <a:path extrusionOk="0" h="455" w="635">
                  <a:moveTo>
                    <a:pt x="581" y="363"/>
                  </a:moveTo>
                  <a:cubicBezTo>
                    <a:pt x="635" y="157"/>
                    <a:pt x="535" y="21"/>
                    <a:pt x="196" y="0"/>
                  </a:cubicBezTo>
                  <a:cubicBezTo>
                    <a:pt x="240" y="161"/>
                    <a:pt x="0" y="455"/>
                    <a:pt x="581"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8"/>
            <p:cNvSpPr/>
            <p:nvPr/>
          </p:nvSpPr>
          <p:spPr>
            <a:xfrm>
              <a:off x="4020400" y="4128120"/>
              <a:ext cx="57322" cy="21890"/>
            </a:xfrm>
            <a:custGeom>
              <a:rect b="b" l="l" r="r" t="t"/>
              <a:pathLst>
                <a:path extrusionOk="0" h="727" w="1606">
                  <a:moveTo>
                    <a:pt x="1035" y="726"/>
                  </a:moveTo>
                  <a:cubicBezTo>
                    <a:pt x="1606" y="370"/>
                    <a:pt x="631" y="111"/>
                    <a:pt x="72" y="0"/>
                  </a:cubicBezTo>
                  <a:cubicBezTo>
                    <a:pt x="0" y="429"/>
                    <a:pt x="418" y="624"/>
                    <a:pt x="1035" y="7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8"/>
            <p:cNvSpPr/>
            <p:nvPr/>
          </p:nvSpPr>
          <p:spPr>
            <a:xfrm>
              <a:off x="8507222" y="4141036"/>
              <a:ext cx="14027" cy="4246"/>
            </a:xfrm>
            <a:custGeom>
              <a:rect b="b" l="l" r="r" t="t"/>
              <a:pathLst>
                <a:path extrusionOk="0" h="141" w="393">
                  <a:moveTo>
                    <a:pt x="100" y="115"/>
                  </a:moveTo>
                  <a:cubicBezTo>
                    <a:pt x="153" y="141"/>
                    <a:pt x="392" y="71"/>
                    <a:pt x="292" y="26"/>
                  </a:cubicBezTo>
                  <a:cubicBezTo>
                    <a:pt x="237" y="1"/>
                    <a:pt x="1" y="69"/>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8"/>
            <p:cNvSpPr/>
            <p:nvPr/>
          </p:nvSpPr>
          <p:spPr>
            <a:xfrm>
              <a:off x="632888" y="4141036"/>
              <a:ext cx="14099" cy="4246"/>
            </a:xfrm>
            <a:custGeom>
              <a:rect b="b" l="l" r="r" t="t"/>
              <a:pathLst>
                <a:path extrusionOk="0" h="141" w="395">
                  <a:moveTo>
                    <a:pt x="101" y="115"/>
                  </a:moveTo>
                  <a:cubicBezTo>
                    <a:pt x="154" y="141"/>
                    <a:pt x="395" y="71"/>
                    <a:pt x="295" y="26"/>
                  </a:cubicBezTo>
                  <a:cubicBezTo>
                    <a:pt x="242" y="1"/>
                    <a:pt x="0" y="69"/>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8"/>
            <p:cNvSpPr/>
            <p:nvPr/>
          </p:nvSpPr>
          <p:spPr>
            <a:xfrm>
              <a:off x="5251376" y="4138297"/>
              <a:ext cx="14099" cy="4246"/>
            </a:xfrm>
            <a:custGeom>
              <a:rect b="b" l="l" r="r" t="t"/>
              <a:pathLst>
                <a:path extrusionOk="0" h="141" w="395">
                  <a:moveTo>
                    <a:pt x="294" y="27"/>
                  </a:moveTo>
                  <a:cubicBezTo>
                    <a:pt x="241" y="1"/>
                    <a:pt x="1" y="71"/>
                    <a:pt x="102" y="117"/>
                  </a:cubicBezTo>
                  <a:cubicBezTo>
                    <a:pt x="155" y="140"/>
                    <a:pt x="395" y="72"/>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8"/>
            <p:cNvSpPr/>
            <p:nvPr/>
          </p:nvSpPr>
          <p:spPr>
            <a:xfrm>
              <a:off x="1710139" y="4129655"/>
              <a:ext cx="34943" cy="15236"/>
            </a:xfrm>
            <a:custGeom>
              <a:rect b="b" l="l" r="r" t="t"/>
              <a:pathLst>
                <a:path extrusionOk="0" h="506" w="979">
                  <a:moveTo>
                    <a:pt x="774" y="404"/>
                  </a:moveTo>
                  <a:cubicBezTo>
                    <a:pt x="978" y="173"/>
                    <a:pt x="123" y="0"/>
                    <a:pt x="0" y="221"/>
                  </a:cubicBezTo>
                  <a:cubicBezTo>
                    <a:pt x="306" y="261"/>
                    <a:pt x="167" y="506"/>
                    <a:pt x="774" y="4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8"/>
            <p:cNvSpPr/>
            <p:nvPr/>
          </p:nvSpPr>
          <p:spPr>
            <a:xfrm>
              <a:off x="378441" y="4135948"/>
              <a:ext cx="23950" cy="5871"/>
            </a:xfrm>
            <a:custGeom>
              <a:rect b="b" l="l" r="r" t="t"/>
              <a:pathLst>
                <a:path extrusionOk="0" h="195" w="671">
                  <a:moveTo>
                    <a:pt x="479" y="195"/>
                  </a:moveTo>
                  <a:cubicBezTo>
                    <a:pt x="479" y="103"/>
                    <a:pt x="634" y="86"/>
                    <a:pt x="671" y="12"/>
                  </a:cubicBezTo>
                  <a:cubicBezTo>
                    <a:pt x="368" y="21"/>
                    <a:pt x="1" y="0"/>
                    <a:pt x="92"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
            <p:cNvSpPr/>
            <p:nvPr/>
          </p:nvSpPr>
          <p:spPr>
            <a:xfrm>
              <a:off x="2618818" y="4136339"/>
              <a:ext cx="13777" cy="2770"/>
            </a:xfrm>
            <a:custGeom>
              <a:rect b="b" l="l" r="r" t="t"/>
              <a:pathLst>
                <a:path extrusionOk="0" h="92" w="386">
                  <a:moveTo>
                    <a:pt x="1" y="92"/>
                  </a:moveTo>
                  <a:cubicBezTo>
                    <a:pt x="148" y="71"/>
                    <a:pt x="378" y="88"/>
                    <a:pt x="386" y="0"/>
                  </a:cubicBezTo>
                  <a:cubicBezTo>
                    <a:pt x="237" y="21"/>
                    <a:pt x="3" y="2"/>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8"/>
            <p:cNvSpPr/>
            <p:nvPr/>
          </p:nvSpPr>
          <p:spPr>
            <a:xfrm>
              <a:off x="1988821" y="4135557"/>
              <a:ext cx="14134" cy="4306"/>
            </a:xfrm>
            <a:custGeom>
              <a:rect b="b" l="l" r="r" t="t"/>
              <a:pathLst>
                <a:path extrusionOk="0" h="143" w="396">
                  <a:moveTo>
                    <a:pt x="295" y="25"/>
                  </a:moveTo>
                  <a:cubicBezTo>
                    <a:pt x="240" y="0"/>
                    <a:pt x="1" y="68"/>
                    <a:pt x="101" y="116"/>
                  </a:cubicBezTo>
                  <a:cubicBezTo>
                    <a:pt x="154" y="142"/>
                    <a:pt x="395"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8"/>
            <p:cNvSpPr/>
            <p:nvPr/>
          </p:nvSpPr>
          <p:spPr>
            <a:xfrm>
              <a:off x="7068591" y="4124597"/>
              <a:ext cx="13991" cy="4306"/>
            </a:xfrm>
            <a:custGeom>
              <a:rect b="b" l="l" r="r" t="t"/>
              <a:pathLst>
                <a:path extrusionOk="0" h="143" w="392">
                  <a:moveTo>
                    <a:pt x="99" y="117"/>
                  </a:moveTo>
                  <a:cubicBezTo>
                    <a:pt x="153" y="142"/>
                    <a:pt x="392" y="73"/>
                    <a:pt x="294" y="26"/>
                  </a:cubicBezTo>
                  <a:cubicBezTo>
                    <a:pt x="242" y="0"/>
                    <a:pt x="0"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8"/>
            <p:cNvSpPr/>
            <p:nvPr/>
          </p:nvSpPr>
          <p:spPr>
            <a:xfrm>
              <a:off x="5557791" y="4117160"/>
              <a:ext cx="33729" cy="17313"/>
            </a:xfrm>
            <a:custGeom>
              <a:rect b="b" l="l" r="r" t="t"/>
              <a:pathLst>
                <a:path extrusionOk="0" h="575" w="945">
                  <a:moveTo>
                    <a:pt x="1" y="92"/>
                  </a:moveTo>
                  <a:lnTo>
                    <a:pt x="1" y="273"/>
                  </a:lnTo>
                  <a:cubicBezTo>
                    <a:pt x="359" y="575"/>
                    <a:pt x="945" y="0"/>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8"/>
            <p:cNvSpPr/>
            <p:nvPr/>
          </p:nvSpPr>
          <p:spPr>
            <a:xfrm>
              <a:off x="4508058" y="4124627"/>
              <a:ext cx="14134" cy="4276"/>
            </a:xfrm>
            <a:custGeom>
              <a:rect b="b" l="l" r="r" t="t"/>
              <a:pathLst>
                <a:path extrusionOk="0" h="142" w="396">
                  <a:moveTo>
                    <a:pt x="295" y="25"/>
                  </a:moveTo>
                  <a:cubicBezTo>
                    <a:pt x="242" y="0"/>
                    <a:pt x="0" y="69"/>
                    <a:pt x="99" y="116"/>
                  </a:cubicBezTo>
                  <a:cubicBezTo>
                    <a:pt x="155" y="141"/>
                    <a:pt x="396"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8"/>
            <p:cNvSpPr/>
            <p:nvPr/>
          </p:nvSpPr>
          <p:spPr>
            <a:xfrm>
              <a:off x="2549040" y="4119900"/>
              <a:ext cx="21630" cy="9545"/>
            </a:xfrm>
            <a:custGeom>
              <a:rect b="b" l="l" r="r" t="t"/>
              <a:pathLst>
                <a:path extrusionOk="0" h="317" w="606">
                  <a:moveTo>
                    <a:pt x="413" y="273"/>
                  </a:moveTo>
                  <a:cubicBezTo>
                    <a:pt x="406" y="148"/>
                    <a:pt x="504" y="75"/>
                    <a:pt x="606" y="1"/>
                  </a:cubicBezTo>
                  <a:lnTo>
                    <a:pt x="28" y="1"/>
                  </a:lnTo>
                  <a:cubicBezTo>
                    <a:pt x="42" y="144"/>
                    <a:pt x="0" y="317"/>
                    <a:pt x="413"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8"/>
            <p:cNvSpPr/>
            <p:nvPr/>
          </p:nvSpPr>
          <p:spPr>
            <a:xfrm>
              <a:off x="5299596" y="4121857"/>
              <a:ext cx="14063" cy="4336"/>
            </a:xfrm>
            <a:custGeom>
              <a:rect b="b" l="l" r="r" t="t"/>
              <a:pathLst>
                <a:path extrusionOk="0" h="144" w="394">
                  <a:moveTo>
                    <a:pt x="294" y="26"/>
                  </a:moveTo>
                  <a:cubicBezTo>
                    <a:pt x="241" y="1"/>
                    <a:pt x="1" y="70"/>
                    <a:pt x="100" y="117"/>
                  </a:cubicBezTo>
                  <a:cubicBezTo>
                    <a:pt x="156" y="143"/>
                    <a:pt x="394"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8"/>
            <p:cNvSpPr/>
            <p:nvPr/>
          </p:nvSpPr>
          <p:spPr>
            <a:xfrm>
              <a:off x="3128140" y="4119208"/>
              <a:ext cx="13813" cy="7497"/>
            </a:xfrm>
            <a:custGeom>
              <a:rect b="b" l="l" r="r" t="t"/>
              <a:pathLst>
                <a:path extrusionOk="0" h="249" w="387">
                  <a:moveTo>
                    <a:pt x="387" y="114"/>
                  </a:moveTo>
                  <a:cubicBezTo>
                    <a:pt x="384" y="22"/>
                    <a:pt x="48" y="0"/>
                    <a:pt x="1" y="114"/>
                  </a:cubicBezTo>
                  <a:cubicBezTo>
                    <a:pt x="215" y="105"/>
                    <a:pt x="302" y="248"/>
                    <a:pt x="387"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8"/>
            <p:cNvSpPr/>
            <p:nvPr/>
          </p:nvSpPr>
          <p:spPr>
            <a:xfrm>
              <a:off x="3045585" y="4119900"/>
              <a:ext cx="13742" cy="5510"/>
            </a:xfrm>
            <a:custGeom>
              <a:rect b="b" l="l" r="r" t="t"/>
              <a:pathLst>
                <a:path extrusionOk="0" h="183" w="385">
                  <a:moveTo>
                    <a:pt x="1" y="182"/>
                  </a:moveTo>
                  <a:lnTo>
                    <a:pt x="384" y="182"/>
                  </a:lnTo>
                  <a:lnTo>
                    <a:pt x="384"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8"/>
            <p:cNvSpPr/>
            <p:nvPr/>
          </p:nvSpPr>
          <p:spPr>
            <a:xfrm>
              <a:off x="2576237" y="4117160"/>
              <a:ext cx="21880" cy="8762"/>
            </a:xfrm>
            <a:custGeom>
              <a:rect b="b" l="l" r="r" t="t"/>
              <a:pathLst>
                <a:path extrusionOk="0" h="291" w="613">
                  <a:moveTo>
                    <a:pt x="613" y="273"/>
                  </a:moveTo>
                  <a:lnTo>
                    <a:pt x="613" y="0"/>
                  </a:lnTo>
                  <a:lnTo>
                    <a:pt x="36" y="0"/>
                  </a:lnTo>
                  <a:cubicBezTo>
                    <a:pt x="1" y="199"/>
                    <a:pt x="194" y="290"/>
                    <a:pt x="613"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8"/>
            <p:cNvSpPr/>
            <p:nvPr/>
          </p:nvSpPr>
          <p:spPr>
            <a:xfrm>
              <a:off x="1957983" y="4116829"/>
              <a:ext cx="6996" cy="6203"/>
            </a:xfrm>
            <a:custGeom>
              <a:rect b="b" l="l" r="r" t="t"/>
              <a:pathLst>
                <a:path extrusionOk="0" h="206" w="196">
                  <a:moveTo>
                    <a:pt x="195" y="103"/>
                  </a:moveTo>
                  <a:cubicBezTo>
                    <a:pt x="195" y="53"/>
                    <a:pt x="39" y="1"/>
                    <a:pt x="3" y="103"/>
                  </a:cubicBezTo>
                  <a:cubicBezTo>
                    <a:pt x="1" y="154"/>
                    <a:pt x="156" y="206"/>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8"/>
            <p:cNvSpPr/>
            <p:nvPr/>
          </p:nvSpPr>
          <p:spPr>
            <a:xfrm>
              <a:off x="8868638" y="4114481"/>
              <a:ext cx="13813" cy="5450"/>
            </a:xfrm>
            <a:custGeom>
              <a:rect b="b" l="l" r="r" t="t"/>
              <a:pathLst>
                <a:path extrusionOk="0" h="181" w="387">
                  <a:moveTo>
                    <a:pt x="0" y="181"/>
                  </a:moveTo>
                  <a:lnTo>
                    <a:pt x="386" y="181"/>
                  </a:lnTo>
                  <a:lnTo>
                    <a:pt x="386"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8"/>
            <p:cNvSpPr/>
            <p:nvPr/>
          </p:nvSpPr>
          <p:spPr>
            <a:xfrm>
              <a:off x="5664402" y="4110958"/>
              <a:ext cx="14063" cy="4276"/>
            </a:xfrm>
            <a:custGeom>
              <a:rect b="b" l="l" r="r" t="t"/>
              <a:pathLst>
                <a:path extrusionOk="0" h="142" w="394">
                  <a:moveTo>
                    <a:pt x="294" y="26"/>
                  </a:moveTo>
                  <a:cubicBezTo>
                    <a:pt x="239" y="0"/>
                    <a:pt x="0" y="69"/>
                    <a:pt x="102" y="118"/>
                  </a:cubicBezTo>
                  <a:cubicBezTo>
                    <a:pt x="155" y="141"/>
                    <a:pt x="393"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8"/>
            <p:cNvSpPr/>
            <p:nvPr/>
          </p:nvSpPr>
          <p:spPr>
            <a:xfrm>
              <a:off x="2563674" y="4106141"/>
              <a:ext cx="20702" cy="8280"/>
            </a:xfrm>
            <a:custGeom>
              <a:rect b="b" l="l" r="r" t="t"/>
              <a:pathLst>
                <a:path extrusionOk="0" h="275" w="58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8"/>
            <p:cNvSpPr/>
            <p:nvPr/>
          </p:nvSpPr>
          <p:spPr>
            <a:xfrm>
              <a:off x="1861579" y="4099457"/>
              <a:ext cx="28982" cy="17012"/>
            </a:xfrm>
            <a:custGeom>
              <a:rect b="b" l="l" r="r" t="t"/>
              <a:pathLst>
                <a:path extrusionOk="0" h="565" w="812">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8"/>
            <p:cNvSpPr/>
            <p:nvPr/>
          </p:nvSpPr>
          <p:spPr>
            <a:xfrm>
              <a:off x="8865068" y="4108218"/>
              <a:ext cx="14027" cy="4246"/>
            </a:xfrm>
            <a:custGeom>
              <a:rect b="b" l="l" r="r" t="t"/>
              <a:pathLst>
                <a:path extrusionOk="0" h="141" w="393">
                  <a:moveTo>
                    <a:pt x="291" y="26"/>
                  </a:moveTo>
                  <a:cubicBezTo>
                    <a:pt x="241" y="1"/>
                    <a:pt x="1" y="69"/>
                    <a:pt x="99" y="117"/>
                  </a:cubicBezTo>
                  <a:cubicBezTo>
                    <a:pt x="156" y="141"/>
                    <a:pt x="392"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8"/>
            <p:cNvSpPr/>
            <p:nvPr/>
          </p:nvSpPr>
          <p:spPr>
            <a:xfrm>
              <a:off x="8651703" y="4108218"/>
              <a:ext cx="14063" cy="4246"/>
            </a:xfrm>
            <a:custGeom>
              <a:rect b="b" l="l" r="r" t="t"/>
              <a:pathLst>
                <a:path extrusionOk="0" h="141" w="394">
                  <a:moveTo>
                    <a:pt x="100" y="117"/>
                  </a:moveTo>
                  <a:cubicBezTo>
                    <a:pt x="153" y="141"/>
                    <a:pt x="393" y="73"/>
                    <a:pt x="293" y="26"/>
                  </a:cubicBezTo>
                  <a:cubicBezTo>
                    <a:pt x="241" y="1"/>
                    <a:pt x="0" y="69"/>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8"/>
            <p:cNvSpPr/>
            <p:nvPr/>
          </p:nvSpPr>
          <p:spPr>
            <a:xfrm>
              <a:off x="5426980" y="4105870"/>
              <a:ext cx="7031" cy="6293"/>
            </a:xfrm>
            <a:custGeom>
              <a:rect b="b" l="l" r="r" t="t"/>
              <a:pathLst>
                <a:path extrusionOk="0" h="209" w="197">
                  <a:moveTo>
                    <a:pt x="3" y="104"/>
                  </a:moveTo>
                  <a:cubicBezTo>
                    <a:pt x="0" y="153"/>
                    <a:pt x="158" y="208"/>
                    <a:pt x="196" y="104"/>
                  </a:cubicBezTo>
                  <a:cubicBezTo>
                    <a:pt x="196" y="53"/>
                    <a:pt x="40" y="1"/>
                    <a:pt x="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
            <p:cNvSpPr/>
            <p:nvPr/>
          </p:nvSpPr>
          <p:spPr>
            <a:xfrm>
              <a:off x="3259236" y="4096506"/>
              <a:ext cx="20309" cy="13580"/>
            </a:xfrm>
            <a:custGeom>
              <a:rect b="b" l="l" r="r" t="t"/>
              <a:pathLst>
                <a:path extrusionOk="0" h="451" w="569">
                  <a:moveTo>
                    <a:pt x="377" y="415"/>
                  </a:moveTo>
                  <a:cubicBezTo>
                    <a:pt x="388" y="359"/>
                    <a:pt x="403" y="308"/>
                    <a:pt x="569" y="323"/>
                  </a:cubicBezTo>
                  <a:lnTo>
                    <a:pt x="569" y="142"/>
                  </a:lnTo>
                  <a:cubicBezTo>
                    <a:pt x="96" y="1"/>
                    <a:pt x="1" y="450"/>
                    <a:pt x="377" y="4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8"/>
            <p:cNvSpPr/>
            <p:nvPr/>
          </p:nvSpPr>
          <p:spPr>
            <a:xfrm>
              <a:off x="8111471" y="4103521"/>
              <a:ext cx="13813" cy="2740"/>
            </a:xfrm>
            <a:custGeom>
              <a:rect b="b" l="l" r="r" t="t"/>
              <a:pathLst>
                <a:path extrusionOk="0" h="91" w="387">
                  <a:moveTo>
                    <a:pt x="386" y="0"/>
                  </a:moveTo>
                  <a:cubicBezTo>
                    <a:pt x="237" y="20"/>
                    <a:pt x="8" y="3"/>
                    <a:pt x="1" y="90"/>
                  </a:cubicBezTo>
                  <a:cubicBezTo>
                    <a:pt x="151" y="71"/>
                    <a:pt x="382"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8"/>
            <p:cNvSpPr/>
            <p:nvPr/>
          </p:nvSpPr>
          <p:spPr>
            <a:xfrm>
              <a:off x="5544121" y="4097650"/>
              <a:ext cx="6924" cy="6263"/>
            </a:xfrm>
            <a:custGeom>
              <a:rect b="b" l="l" r="r" t="t"/>
              <a:pathLst>
                <a:path extrusionOk="0" h="208" w="194">
                  <a:moveTo>
                    <a:pt x="193" y="104"/>
                  </a:moveTo>
                  <a:cubicBezTo>
                    <a:pt x="193" y="53"/>
                    <a:pt x="37" y="1"/>
                    <a:pt x="0" y="104"/>
                  </a:cubicBezTo>
                  <a:cubicBezTo>
                    <a:pt x="0" y="155"/>
                    <a:pt x="155" y="207"/>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8"/>
            <p:cNvSpPr/>
            <p:nvPr/>
          </p:nvSpPr>
          <p:spPr>
            <a:xfrm>
              <a:off x="1507374" y="4095302"/>
              <a:ext cx="23878" cy="10298"/>
            </a:xfrm>
            <a:custGeom>
              <a:rect b="b" l="l" r="r" t="t"/>
              <a:pathLst>
                <a:path extrusionOk="0" h="342" w="669">
                  <a:moveTo>
                    <a:pt x="669" y="92"/>
                  </a:moveTo>
                  <a:cubicBezTo>
                    <a:pt x="403" y="96"/>
                    <a:pt x="247" y="50"/>
                    <a:pt x="91" y="1"/>
                  </a:cubicBezTo>
                  <a:cubicBezTo>
                    <a:pt x="1" y="282"/>
                    <a:pt x="610" y="341"/>
                    <a:pt x="669"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8"/>
            <p:cNvSpPr/>
            <p:nvPr/>
          </p:nvSpPr>
          <p:spPr>
            <a:xfrm>
              <a:off x="4260321" y="4097319"/>
              <a:ext cx="13920" cy="4276"/>
            </a:xfrm>
            <a:custGeom>
              <a:rect b="b" l="l" r="r" t="t"/>
              <a:pathLst>
                <a:path extrusionOk="0" h="142" w="390">
                  <a:moveTo>
                    <a:pt x="290" y="25"/>
                  </a:moveTo>
                  <a:cubicBezTo>
                    <a:pt x="237" y="0"/>
                    <a:pt x="1" y="69"/>
                    <a:pt x="100" y="116"/>
                  </a:cubicBezTo>
                  <a:cubicBezTo>
                    <a:pt x="152" y="141"/>
                    <a:pt x="390" y="71"/>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8"/>
            <p:cNvSpPr/>
            <p:nvPr/>
          </p:nvSpPr>
          <p:spPr>
            <a:xfrm>
              <a:off x="1577258" y="4079705"/>
              <a:ext cx="50434" cy="18488"/>
            </a:xfrm>
            <a:custGeom>
              <a:rect b="b" l="l" r="r" t="t"/>
              <a:pathLst>
                <a:path extrusionOk="0" h="614" w="1413">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8"/>
            <p:cNvSpPr/>
            <p:nvPr/>
          </p:nvSpPr>
          <p:spPr>
            <a:xfrm>
              <a:off x="2075017" y="4086781"/>
              <a:ext cx="6889" cy="6142"/>
            </a:xfrm>
            <a:custGeom>
              <a:rect b="b" l="l" r="r" t="t"/>
              <a:pathLst>
                <a:path extrusionOk="0" h="204" w="193">
                  <a:moveTo>
                    <a:pt x="193" y="102"/>
                  </a:moveTo>
                  <a:cubicBezTo>
                    <a:pt x="193" y="52"/>
                    <a:pt x="40" y="0"/>
                    <a:pt x="2" y="102"/>
                  </a:cubicBezTo>
                  <a:cubicBezTo>
                    <a:pt x="1" y="152"/>
                    <a:pt x="155" y="204"/>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8"/>
            <p:cNvSpPr/>
            <p:nvPr/>
          </p:nvSpPr>
          <p:spPr>
            <a:xfrm>
              <a:off x="4917800" y="4087082"/>
              <a:ext cx="13742" cy="2800"/>
            </a:xfrm>
            <a:custGeom>
              <a:rect b="b" l="l" r="r" t="t"/>
              <a:pathLst>
                <a:path extrusionOk="0" h="93" w="385">
                  <a:moveTo>
                    <a:pt x="384" y="1"/>
                  </a:moveTo>
                  <a:cubicBezTo>
                    <a:pt x="234" y="23"/>
                    <a:pt x="4" y="3"/>
                    <a:pt x="0" y="92"/>
                  </a:cubicBezTo>
                  <a:cubicBezTo>
                    <a:pt x="149" y="71"/>
                    <a:pt x="379" y="89"/>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8"/>
            <p:cNvSpPr/>
            <p:nvPr/>
          </p:nvSpPr>
          <p:spPr>
            <a:xfrm>
              <a:off x="2171385" y="4084011"/>
              <a:ext cx="6924" cy="6263"/>
            </a:xfrm>
            <a:custGeom>
              <a:rect b="b" l="l" r="r" t="t"/>
              <a:pathLst>
                <a:path extrusionOk="0" h="208" w="194">
                  <a:moveTo>
                    <a:pt x="193" y="103"/>
                  </a:moveTo>
                  <a:cubicBezTo>
                    <a:pt x="193" y="53"/>
                    <a:pt x="38" y="1"/>
                    <a:pt x="3" y="103"/>
                  </a:cubicBezTo>
                  <a:cubicBezTo>
                    <a:pt x="0" y="154"/>
                    <a:pt x="156" y="207"/>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8"/>
            <p:cNvSpPr/>
            <p:nvPr/>
          </p:nvSpPr>
          <p:spPr>
            <a:xfrm>
              <a:off x="1761749" y="4086389"/>
              <a:ext cx="13956" cy="4276"/>
            </a:xfrm>
            <a:custGeom>
              <a:rect b="b" l="l" r="r" t="t"/>
              <a:pathLst>
                <a:path extrusionOk="0" h="142" w="391">
                  <a:moveTo>
                    <a:pt x="100" y="115"/>
                  </a:moveTo>
                  <a:cubicBezTo>
                    <a:pt x="151" y="141"/>
                    <a:pt x="391" y="71"/>
                    <a:pt x="293" y="24"/>
                  </a:cubicBezTo>
                  <a:cubicBezTo>
                    <a:pt x="238"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
            <p:cNvSpPr/>
            <p:nvPr/>
          </p:nvSpPr>
          <p:spPr>
            <a:xfrm>
              <a:off x="5082019" y="4078923"/>
              <a:ext cx="21665" cy="6413"/>
            </a:xfrm>
            <a:custGeom>
              <a:rect b="b" l="l" r="r" t="t"/>
              <a:pathLst>
                <a:path extrusionOk="0" h="213" w="607">
                  <a:moveTo>
                    <a:pt x="606" y="180"/>
                  </a:moveTo>
                  <a:lnTo>
                    <a:pt x="606" y="0"/>
                  </a:lnTo>
                  <a:lnTo>
                    <a:pt x="27" y="0"/>
                  </a:lnTo>
                  <a:cubicBezTo>
                    <a:pt x="1" y="163"/>
                    <a:pt x="217" y="213"/>
                    <a:pt x="606" y="1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8"/>
            <p:cNvSpPr/>
            <p:nvPr/>
          </p:nvSpPr>
          <p:spPr>
            <a:xfrm>
              <a:off x="4029859" y="4081572"/>
              <a:ext cx="13777" cy="2800"/>
            </a:xfrm>
            <a:custGeom>
              <a:rect b="b" l="l" r="r" t="t"/>
              <a:pathLst>
                <a:path extrusionOk="0" h="93" w="386">
                  <a:moveTo>
                    <a:pt x="0" y="92"/>
                  </a:moveTo>
                  <a:cubicBezTo>
                    <a:pt x="150" y="71"/>
                    <a:pt x="381" y="90"/>
                    <a:pt x="385" y="1"/>
                  </a:cubicBezTo>
                  <a:cubicBezTo>
                    <a:pt x="235" y="23"/>
                    <a:pt x="5" y="6"/>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8"/>
            <p:cNvSpPr/>
            <p:nvPr/>
          </p:nvSpPr>
          <p:spPr>
            <a:xfrm>
              <a:off x="2271036" y="4080880"/>
              <a:ext cx="14063" cy="4246"/>
            </a:xfrm>
            <a:custGeom>
              <a:rect b="b" l="l" r="r" t="t"/>
              <a:pathLst>
                <a:path extrusionOk="0" h="141" w="394">
                  <a:moveTo>
                    <a:pt x="102" y="115"/>
                  </a:moveTo>
                  <a:cubicBezTo>
                    <a:pt x="156" y="140"/>
                    <a:pt x="393" y="72"/>
                    <a:pt x="294" y="24"/>
                  </a:cubicBezTo>
                  <a:cubicBezTo>
                    <a:pt x="239" y="0"/>
                    <a:pt x="0" y="68"/>
                    <a:pt x="102"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8"/>
            <p:cNvSpPr/>
            <p:nvPr/>
          </p:nvSpPr>
          <p:spPr>
            <a:xfrm>
              <a:off x="8586458" y="4078923"/>
              <a:ext cx="13777" cy="2770"/>
            </a:xfrm>
            <a:custGeom>
              <a:rect b="b" l="l" r="r" t="t"/>
              <a:pathLst>
                <a:path extrusionOk="0" h="92" w="386">
                  <a:moveTo>
                    <a:pt x="386" y="0"/>
                  </a:moveTo>
                  <a:cubicBezTo>
                    <a:pt x="236" y="20"/>
                    <a:pt x="4" y="2"/>
                    <a:pt x="1" y="92"/>
                  </a:cubicBezTo>
                  <a:cubicBezTo>
                    <a:pt x="151" y="69"/>
                    <a:pt x="381"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8"/>
            <p:cNvSpPr/>
            <p:nvPr/>
          </p:nvSpPr>
          <p:spPr>
            <a:xfrm>
              <a:off x="5592234" y="4070311"/>
              <a:ext cx="7031" cy="6263"/>
            </a:xfrm>
            <a:custGeom>
              <a:rect b="b" l="l" r="r" t="t"/>
              <a:pathLst>
                <a:path extrusionOk="0" h="208" w="197">
                  <a:moveTo>
                    <a:pt x="195" y="103"/>
                  </a:moveTo>
                  <a:cubicBezTo>
                    <a:pt x="196" y="54"/>
                    <a:pt x="40" y="0"/>
                    <a:pt x="3" y="103"/>
                  </a:cubicBezTo>
                  <a:cubicBezTo>
                    <a:pt x="1" y="156"/>
                    <a:pt x="160" y="208"/>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8"/>
            <p:cNvSpPr/>
            <p:nvPr/>
          </p:nvSpPr>
          <p:spPr>
            <a:xfrm>
              <a:off x="2130089" y="4070703"/>
              <a:ext cx="13849" cy="2740"/>
            </a:xfrm>
            <a:custGeom>
              <a:rect b="b" l="l" r="r" t="t"/>
              <a:pathLst>
                <a:path extrusionOk="0" h="91" w="388">
                  <a:moveTo>
                    <a:pt x="387" y="0"/>
                  </a:moveTo>
                  <a:cubicBezTo>
                    <a:pt x="236" y="20"/>
                    <a:pt x="6" y="2"/>
                    <a:pt x="1" y="90"/>
                  </a:cubicBezTo>
                  <a:cubicBezTo>
                    <a:pt x="149" y="72"/>
                    <a:pt x="381" y="90"/>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8"/>
            <p:cNvSpPr/>
            <p:nvPr/>
          </p:nvSpPr>
          <p:spPr>
            <a:xfrm>
              <a:off x="1551810" y="4067542"/>
              <a:ext cx="7067" cy="6293"/>
            </a:xfrm>
            <a:custGeom>
              <a:rect b="b" l="l" r="r" t="t"/>
              <a:pathLst>
                <a:path extrusionOk="0" h="209" w="198">
                  <a:moveTo>
                    <a:pt x="198" y="105"/>
                  </a:moveTo>
                  <a:cubicBezTo>
                    <a:pt x="198" y="54"/>
                    <a:pt x="40" y="1"/>
                    <a:pt x="5" y="105"/>
                  </a:cubicBezTo>
                  <a:cubicBezTo>
                    <a:pt x="1" y="154"/>
                    <a:pt x="159" y="209"/>
                    <a:pt x="198"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8"/>
            <p:cNvSpPr/>
            <p:nvPr/>
          </p:nvSpPr>
          <p:spPr>
            <a:xfrm>
              <a:off x="4411726" y="4067210"/>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
            <p:cNvSpPr/>
            <p:nvPr/>
          </p:nvSpPr>
          <p:spPr>
            <a:xfrm>
              <a:off x="2543615" y="4058479"/>
              <a:ext cx="20166" cy="16229"/>
            </a:xfrm>
            <a:custGeom>
              <a:rect b="b" l="l" r="r" t="t"/>
              <a:pathLst>
                <a:path extrusionOk="0" h="539" w="565">
                  <a:moveTo>
                    <a:pt x="565" y="134"/>
                  </a:moveTo>
                  <a:cubicBezTo>
                    <a:pt x="1" y="0"/>
                    <a:pt x="1" y="538"/>
                    <a:pt x="565" y="4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8"/>
            <p:cNvSpPr/>
            <p:nvPr/>
          </p:nvSpPr>
          <p:spPr>
            <a:xfrm>
              <a:off x="6655601" y="4064440"/>
              <a:ext cx="14027" cy="4336"/>
            </a:xfrm>
            <a:custGeom>
              <a:rect b="b" l="l" r="r" t="t"/>
              <a:pathLst>
                <a:path extrusionOk="0" h="144" w="393">
                  <a:moveTo>
                    <a:pt x="292" y="27"/>
                  </a:moveTo>
                  <a:cubicBezTo>
                    <a:pt x="237" y="1"/>
                    <a:pt x="1" y="70"/>
                    <a:pt x="98" y="117"/>
                  </a:cubicBezTo>
                  <a:cubicBezTo>
                    <a:pt x="155" y="143"/>
                    <a:pt x="392" y="74"/>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8"/>
            <p:cNvSpPr/>
            <p:nvPr/>
          </p:nvSpPr>
          <p:spPr>
            <a:xfrm>
              <a:off x="6304536" y="4064440"/>
              <a:ext cx="14027" cy="4336"/>
            </a:xfrm>
            <a:custGeom>
              <a:rect b="b" l="l" r="r" t="t"/>
              <a:pathLst>
                <a:path extrusionOk="0" h="144" w="393">
                  <a:moveTo>
                    <a:pt x="293" y="27"/>
                  </a:moveTo>
                  <a:cubicBezTo>
                    <a:pt x="241" y="1"/>
                    <a:pt x="1" y="70"/>
                    <a:pt x="103" y="117"/>
                  </a:cubicBezTo>
                  <a:cubicBezTo>
                    <a:pt x="155" y="143"/>
                    <a:pt x="392"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8"/>
            <p:cNvSpPr/>
            <p:nvPr/>
          </p:nvSpPr>
          <p:spPr>
            <a:xfrm>
              <a:off x="2325966" y="4056973"/>
              <a:ext cx="25663" cy="8280"/>
            </a:xfrm>
            <a:custGeom>
              <a:rect b="b" l="l" r="r" t="t"/>
              <a:pathLst>
                <a:path extrusionOk="0" h="275" w="719">
                  <a:moveTo>
                    <a:pt x="105" y="275"/>
                  </a:moveTo>
                  <a:lnTo>
                    <a:pt x="682" y="275"/>
                  </a:lnTo>
                  <a:cubicBezTo>
                    <a:pt x="653" y="168"/>
                    <a:pt x="718" y="15"/>
                    <a:pt x="490" y="1"/>
                  </a:cubicBezTo>
                  <a:cubicBezTo>
                    <a:pt x="474" y="146"/>
                    <a:pt x="0" y="73"/>
                    <a:pt x="105"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8"/>
            <p:cNvSpPr/>
            <p:nvPr/>
          </p:nvSpPr>
          <p:spPr>
            <a:xfrm>
              <a:off x="2725286" y="4059081"/>
              <a:ext cx="14134" cy="4215"/>
            </a:xfrm>
            <a:custGeom>
              <a:rect b="b" l="l" r="r" t="t"/>
              <a:pathLst>
                <a:path extrusionOk="0" h="140" w="396">
                  <a:moveTo>
                    <a:pt x="293" y="24"/>
                  </a:moveTo>
                  <a:cubicBezTo>
                    <a:pt x="242" y="0"/>
                    <a:pt x="0" y="68"/>
                    <a:pt x="103" y="115"/>
                  </a:cubicBezTo>
                  <a:cubicBezTo>
                    <a:pt x="156" y="140"/>
                    <a:pt x="396"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8"/>
            <p:cNvSpPr/>
            <p:nvPr/>
          </p:nvSpPr>
          <p:spPr>
            <a:xfrm>
              <a:off x="4371822" y="4048272"/>
              <a:ext cx="29625" cy="12285"/>
            </a:xfrm>
            <a:custGeom>
              <a:rect b="b" l="l" r="r" t="t"/>
              <a:pathLst>
                <a:path extrusionOk="0" h="408" w="830">
                  <a:moveTo>
                    <a:pt x="829" y="383"/>
                  </a:moveTo>
                  <a:lnTo>
                    <a:pt x="829" y="21"/>
                  </a:lnTo>
                  <a:cubicBezTo>
                    <a:pt x="466" y="0"/>
                    <a:pt x="407" y="121"/>
                    <a:pt x="59" y="111"/>
                  </a:cubicBezTo>
                  <a:cubicBezTo>
                    <a:pt x="0" y="349"/>
                    <a:pt x="329" y="407"/>
                    <a:pt x="829" y="3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8"/>
            <p:cNvSpPr/>
            <p:nvPr/>
          </p:nvSpPr>
          <p:spPr>
            <a:xfrm>
              <a:off x="1469362" y="4050621"/>
              <a:ext cx="27519" cy="11141"/>
            </a:xfrm>
            <a:custGeom>
              <a:rect b="b" l="l" r="r" t="t"/>
              <a:pathLst>
                <a:path extrusionOk="0" h="370" w="771">
                  <a:moveTo>
                    <a:pt x="771" y="305"/>
                  </a:moveTo>
                  <a:lnTo>
                    <a:pt x="771" y="33"/>
                  </a:lnTo>
                  <a:cubicBezTo>
                    <a:pt x="481" y="49"/>
                    <a:pt x="56" y="0"/>
                    <a:pt x="0" y="124"/>
                  </a:cubicBezTo>
                  <a:cubicBezTo>
                    <a:pt x="382" y="124"/>
                    <a:pt x="244" y="370"/>
                    <a:pt x="771"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8"/>
            <p:cNvSpPr/>
            <p:nvPr/>
          </p:nvSpPr>
          <p:spPr>
            <a:xfrm>
              <a:off x="1909763" y="4040083"/>
              <a:ext cx="41403" cy="16982"/>
            </a:xfrm>
            <a:custGeom>
              <a:rect b="b" l="l" r="r" t="t"/>
              <a:pathLst>
                <a:path extrusionOk="0" h="564" w="1160">
                  <a:moveTo>
                    <a:pt x="1" y="200"/>
                  </a:moveTo>
                  <a:cubicBezTo>
                    <a:pt x="212" y="404"/>
                    <a:pt x="525" y="561"/>
                    <a:pt x="1160" y="563"/>
                  </a:cubicBezTo>
                  <a:lnTo>
                    <a:pt x="1160" y="110"/>
                  </a:lnTo>
                  <a:cubicBezTo>
                    <a:pt x="820" y="162"/>
                    <a:pt x="26" y="1"/>
                    <a:pt x="1" y="2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8"/>
            <p:cNvSpPr/>
            <p:nvPr/>
          </p:nvSpPr>
          <p:spPr>
            <a:xfrm>
              <a:off x="911712" y="4040624"/>
              <a:ext cx="45901" cy="16741"/>
            </a:xfrm>
            <a:custGeom>
              <a:rect b="b" l="l" r="r" t="t"/>
              <a:pathLst>
                <a:path extrusionOk="0" h="556" w="1286">
                  <a:moveTo>
                    <a:pt x="965" y="1"/>
                  </a:moveTo>
                  <a:cubicBezTo>
                    <a:pt x="361" y="16"/>
                    <a:pt x="39" y="170"/>
                    <a:pt x="1" y="454"/>
                  </a:cubicBezTo>
                  <a:cubicBezTo>
                    <a:pt x="365" y="433"/>
                    <a:pt x="426" y="556"/>
                    <a:pt x="774" y="544"/>
                  </a:cubicBezTo>
                  <a:cubicBezTo>
                    <a:pt x="901" y="355"/>
                    <a:pt x="1285" y="140"/>
                    <a:pt x="9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8"/>
            <p:cNvSpPr/>
            <p:nvPr/>
          </p:nvSpPr>
          <p:spPr>
            <a:xfrm>
              <a:off x="5668043" y="4046104"/>
              <a:ext cx="14919" cy="9244"/>
            </a:xfrm>
            <a:custGeom>
              <a:rect b="b" l="l" r="r" t="t"/>
              <a:pathLst>
                <a:path extrusionOk="0" h="307" w="418">
                  <a:moveTo>
                    <a:pt x="383" y="272"/>
                  </a:moveTo>
                  <a:cubicBezTo>
                    <a:pt x="354" y="165"/>
                    <a:pt x="418" y="15"/>
                    <a:pt x="192" y="0"/>
                  </a:cubicBezTo>
                  <a:cubicBezTo>
                    <a:pt x="179" y="55"/>
                    <a:pt x="163" y="107"/>
                    <a:pt x="0" y="93"/>
                  </a:cubicBezTo>
                  <a:cubicBezTo>
                    <a:pt x="21" y="203"/>
                    <a:pt x="56" y="307"/>
                    <a:pt x="383"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8"/>
            <p:cNvSpPr/>
            <p:nvPr/>
          </p:nvSpPr>
          <p:spPr>
            <a:xfrm>
              <a:off x="2532550" y="4050801"/>
              <a:ext cx="14134" cy="4276"/>
            </a:xfrm>
            <a:custGeom>
              <a:rect b="b" l="l" r="r" t="t"/>
              <a:pathLst>
                <a:path extrusionOk="0" h="142" w="396">
                  <a:moveTo>
                    <a:pt x="295" y="24"/>
                  </a:moveTo>
                  <a:cubicBezTo>
                    <a:pt x="243" y="1"/>
                    <a:pt x="0" y="69"/>
                    <a:pt x="102" y="116"/>
                  </a:cubicBezTo>
                  <a:cubicBezTo>
                    <a:pt x="157" y="142"/>
                    <a:pt x="396" y="73"/>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
            <p:cNvSpPr/>
            <p:nvPr/>
          </p:nvSpPr>
          <p:spPr>
            <a:xfrm>
              <a:off x="4174411" y="4045713"/>
              <a:ext cx="6889" cy="6233"/>
            </a:xfrm>
            <a:custGeom>
              <a:rect b="b" l="l" r="r" t="t"/>
              <a:pathLst>
                <a:path extrusionOk="0" h="207" w="193">
                  <a:moveTo>
                    <a:pt x="192" y="105"/>
                  </a:moveTo>
                  <a:cubicBezTo>
                    <a:pt x="192" y="51"/>
                    <a:pt x="38" y="0"/>
                    <a:pt x="1" y="105"/>
                  </a:cubicBezTo>
                  <a:cubicBezTo>
                    <a:pt x="1" y="153"/>
                    <a:pt x="156" y="206"/>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8"/>
            <p:cNvSpPr/>
            <p:nvPr/>
          </p:nvSpPr>
          <p:spPr>
            <a:xfrm>
              <a:off x="2319256" y="4045352"/>
              <a:ext cx="14063" cy="4306"/>
            </a:xfrm>
            <a:custGeom>
              <a:rect b="b" l="l" r="r" t="t"/>
              <a:pathLst>
                <a:path extrusionOk="0" h="143" w="394">
                  <a:moveTo>
                    <a:pt x="293" y="25"/>
                  </a:moveTo>
                  <a:cubicBezTo>
                    <a:pt x="241" y="0"/>
                    <a:pt x="0" y="68"/>
                    <a:pt x="102" y="118"/>
                  </a:cubicBezTo>
                  <a:cubicBezTo>
                    <a:pt x="152" y="143"/>
                    <a:pt x="393"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8"/>
            <p:cNvSpPr/>
            <p:nvPr/>
          </p:nvSpPr>
          <p:spPr>
            <a:xfrm>
              <a:off x="3761349" y="4043394"/>
              <a:ext cx="13777" cy="2740"/>
            </a:xfrm>
            <a:custGeom>
              <a:rect b="b" l="l" r="r" t="t"/>
              <a:pathLst>
                <a:path extrusionOk="0" h="91" w="386">
                  <a:moveTo>
                    <a:pt x="385" y="0"/>
                  </a:moveTo>
                  <a:cubicBezTo>
                    <a:pt x="238" y="20"/>
                    <a:pt x="4" y="3"/>
                    <a:pt x="0" y="90"/>
                  </a:cubicBezTo>
                  <a:cubicBezTo>
                    <a:pt x="153" y="71"/>
                    <a:pt x="380" y="88"/>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8"/>
            <p:cNvSpPr/>
            <p:nvPr/>
          </p:nvSpPr>
          <p:spPr>
            <a:xfrm>
              <a:off x="4556278" y="4039842"/>
              <a:ext cx="13991" cy="4306"/>
            </a:xfrm>
            <a:custGeom>
              <a:rect b="b" l="l" r="r" t="t"/>
              <a:pathLst>
                <a:path extrusionOk="0" h="143" w="392">
                  <a:moveTo>
                    <a:pt x="99" y="118"/>
                  </a:moveTo>
                  <a:cubicBezTo>
                    <a:pt x="154" y="143"/>
                    <a:pt x="392" y="75"/>
                    <a:pt x="292" y="27"/>
                  </a:cubicBezTo>
                  <a:cubicBezTo>
                    <a:pt x="239" y="1"/>
                    <a:pt x="0" y="70"/>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8"/>
            <p:cNvSpPr/>
            <p:nvPr/>
          </p:nvSpPr>
          <p:spPr>
            <a:xfrm>
              <a:off x="3468747" y="4039842"/>
              <a:ext cx="14027" cy="4306"/>
            </a:xfrm>
            <a:custGeom>
              <a:rect b="b" l="l" r="r" t="t"/>
              <a:pathLst>
                <a:path extrusionOk="0" h="143" w="393">
                  <a:moveTo>
                    <a:pt x="292" y="27"/>
                  </a:moveTo>
                  <a:cubicBezTo>
                    <a:pt x="238" y="1"/>
                    <a:pt x="1" y="71"/>
                    <a:pt x="100" y="118"/>
                  </a:cubicBezTo>
                  <a:cubicBezTo>
                    <a:pt x="154" y="143"/>
                    <a:pt x="392" y="74"/>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8"/>
            <p:cNvSpPr/>
            <p:nvPr/>
          </p:nvSpPr>
          <p:spPr>
            <a:xfrm>
              <a:off x="7137476" y="4034392"/>
              <a:ext cx="13920" cy="4306"/>
            </a:xfrm>
            <a:custGeom>
              <a:rect b="b" l="l" r="r" t="t"/>
              <a:pathLst>
                <a:path extrusionOk="0" h="143" w="390">
                  <a:moveTo>
                    <a:pt x="289" y="25"/>
                  </a:moveTo>
                  <a:cubicBezTo>
                    <a:pt x="238" y="0"/>
                    <a:pt x="1" y="69"/>
                    <a:pt x="100" y="116"/>
                  </a:cubicBezTo>
                  <a:cubicBezTo>
                    <a:pt x="152" y="143"/>
                    <a:pt x="390" y="73"/>
                    <a:pt x="289"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8"/>
            <p:cNvSpPr/>
            <p:nvPr/>
          </p:nvSpPr>
          <p:spPr>
            <a:xfrm>
              <a:off x="2511956" y="4034392"/>
              <a:ext cx="14099" cy="4306"/>
            </a:xfrm>
            <a:custGeom>
              <a:rect b="b" l="l" r="r" t="t"/>
              <a:pathLst>
                <a:path extrusionOk="0" h="143" w="395">
                  <a:moveTo>
                    <a:pt x="293" y="25"/>
                  </a:moveTo>
                  <a:cubicBezTo>
                    <a:pt x="239" y="0"/>
                    <a:pt x="0" y="69"/>
                    <a:pt x="101" y="116"/>
                  </a:cubicBezTo>
                  <a:cubicBezTo>
                    <a:pt x="153" y="143"/>
                    <a:pt x="394" y="73"/>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8"/>
            <p:cNvSpPr/>
            <p:nvPr/>
          </p:nvSpPr>
          <p:spPr>
            <a:xfrm>
              <a:off x="5695419" y="4029665"/>
              <a:ext cx="13920" cy="5510"/>
            </a:xfrm>
            <a:custGeom>
              <a:rect b="b" l="l" r="r" t="t"/>
              <a:pathLst>
                <a:path extrusionOk="0" h="183" w="390">
                  <a:moveTo>
                    <a:pt x="1" y="182"/>
                  </a:moveTo>
                  <a:lnTo>
                    <a:pt x="390" y="182"/>
                  </a:lnTo>
                  <a:lnTo>
                    <a:pt x="390"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8"/>
            <p:cNvSpPr/>
            <p:nvPr/>
          </p:nvSpPr>
          <p:spPr>
            <a:xfrm>
              <a:off x="4542037" y="4018796"/>
              <a:ext cx="26555" cy="12195"/>
            </a:xfrm>
            <a:custGeom>
              <a:rect b="b" l="l" r="r" t="t"/>
              <a:pathLst>
                <a:path extrusionOk="0" h="405" w="744">
                  <a:moveTo>
                    <a:pt x="306" y="0"/>
                  </a:moveTo>
                  <a:cubicBezTo>
                    <a:pt x="1" y="134"/>
                    <a:pt x="90" y="405"/>
                    <a:pt x="693" y="362"/>
                  </a:cubicBezTo>
                  <a:cubicBezTo>
                    <a:pt x="744" y="154"/>
                    <a:pt x="646" y="21"/>
                    <a:pt x="3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8"/>
            <p:cNvSpPr/>
            <p:nvPr/>
          </p:nvSpPr>
          <p:spPr>
            <a:xfrm>
              <a:off x="3406786" y="4026172"/>
              <a:ext cx="14027" cy="4306"/>
            </a:xfrm>
            <a:custGeom>
              <a:rect b="b" l="l" r="r" t="t"/>
              <a:pathLst>
                <a:path extrusionOk="0" h="143" w="393">
                  <a:moveTo>
                    <a:pt x="100" y="117"/>
                  </a:moveTo>
                  <a:cubicBezTo>
                    <a:pt x="151" y="143"/>
                    <a:pt x="392" y="72"/>
                    <a:pt x="292" y="25"/>
                  </a:cubicBezTo>
                  <a:cubicBezTo>
                    <a:pt x="242" y="0"/>
                    <a:pt x="1"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8"/>
            <p:cNvSpPr/>
            <p:nvPr/>
          </p:nvSpPr>
          <p:spPr>
            <a:xfrm>
              <a:off x="7898854" y="4008408"/>
              <a:ext cx="35478" cy="19120"/>
            </a:xfrm>
            <a:custGeom>
              <a:rect b="b" l="l" r="r" t="t"/>
              <a:pathLst>
                <a:path extrusionOk="0" h="635" w="994">
                  <a:moveTo>
                    <a:pt x="557" y="617"/>
                  </a:moveTo>
                  <a:cubicBezTo>
                    <a:pt x="507" y="353"/>
                    <a:pt x="994" y="337"/>
                    <a:pt x="944" y="72"/>
                  </a:cubicBezTo>
                  <a:cubicBezTo>
                    <a:pt x="0" y="0"/>
                    <a:pt x="77" y="635"/>
                    <a:pt x="557" y="6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8"/>
            <p:cNvSpPr/>
            <p:nvPr/>
          </p:nvSpPr>
          <p:spPr>
            <a:xfrm>
              <a:off x="2732211" y="4023493"/>
              <a:ext cx="14063" cy="4276"/>
            </a:xfrm>
            <a:custGeom>
              <a:rect b="b" l="l" r="r" t="t"/>
              <a:pathLst>
                <a:path extrusionOk="0" h="142" w="394">
                  <a:moveTo>
                    <a:pt x="99" y="116"/>
                  </a:moveTo>
                  <a:cubicBezTo>
                    <a:pt x="155" y="142"/>
                    <a:pt x="394" y="71"/>
                    <a:pt x="295" y="24"/>
                  </a:cubicBezTo>
                  <a:cubicBezTo>
                    <a:pt x="242" y="1"/>
                    <a:pt x="1" y="69"/>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8"/>
            <p:cNvSpPr/>
            <p:nvPr/>
          </p:nvSpPr>
          <p:spPr>
            <a:xfrm>
              <a:off x="1926860" y="4023493"/>
              <a:ext cx="14099" cy="4246"/>
            </a:xfrm>
            <a:custGeom>
              <a:rect b="b" l="l" r="r" t="t"/>
              <a:pathLst>
                <a:path extrusionOk="0" h="141" w="395">
                  <a:moveTo>
                    <a:pt x="294" y="24"/>
                  </a:moveTo>
                  <a:cubicBezTo>
                    <a:pt x="242" y="1"/>
                    <a:pt x="1" y="69"/>
                    <a:pt x="103" y="116"/>
                  </a:cubicBezTo>
                  <a:cubicBezTo>
                    <a:pt x="157" y="140"/>
                    <a:pt x="395"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8"/>
            <p:cNvSpPr/>
            <p:nvPr/>
          </p:nvSpPr>
          <p:spPr>
            <a:xfrm>
              <a:off x="4975336" y="4007806"/>
              <a:ext cx="34086" cy="17223"/>
            </a:xfrm>
            <a:custGeom>
              <a:rect b="b" l="l" r="r" t="t"/>
              <a:pathLst>
                <a:path extrusionOk="0" h="572" w="955">
                  <a:moveTo>
                    <a:pt x="700" y="545"/>
                  </a:moveTo>
                  <a:cubicBezTo>
                    <a:pt x="862" y="441"/>
                    <a:pt x="955" y="302"/>
                    <a:pt x="893" y="92"/>
                  </a:cubicBezTo>
                  <a:cubicBezTo>
                    <a:pt x="626" y="95"/>
                    <a:pt x="467" y="48"/>
                    <a:pt x="313" y="1"/>
                  </a:cubicBezTo>
                  <a:cubicBezTo>
                    <a:pt x="1" y="147"/>
                    <a:pt x="83" y="571"/>
                    <a:pt x="700"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8"/>
            <p:cNvSpPr/>
            <p:nvPr/>
          </p:nvSpPr>
          <p:spPr>
            <a:xfrm>
              <a:off x="2770829" y="4012021"/>
              <a:ext cx="20095" cy="16259"/>
            </a:xfrm>
            <a:custGeom>
              <a:rect b="b" l="l" r="r" t="t"/>
              <a:pathLst>
                <a:path extrusionOk="0" h="540" w="563">
                  <a:moveTo>
                    <a:pt x="562" y="405"/>
                  </a:moveTo>
                  <a:lnTo>
                    <a:pt x="562" y="134"/>
                  </a:lnTo>
                  <a:cubicBezTo>
                    <a:pt x="1" y="1"/>
                    <a:pt x="1" y="540"/>
                    <a:pt x="562" y="4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8"/>
            <p:cNvSpPr/>
            <p:nvPr/>
          </p:nvSpPr>
          <p:spPr>
            <a:xfrm>
              <a:off x="6573045" y="4017983"/>
              <a:ext cx="13920" cy="4246"/>
            </a:xfrm>
            <a:custGeom>
              <a:rect b="b" l="l" r="r" t="t"/>
              <a:pathLst>
                <a:path extrusionOk="0" h="141" w="390">
                  <a:moveTo>
                    <a:pt x="292" y="27"/>
                  </a:moveTo>
                  <a:cubicBezTo>
                    <a:pt x="237" y="1"/>
                    <a:pt x="0" y="70"/>
                    <a:pt x="101" y="116"/>
                  </a:cubicBezTo>
                  <a:cubicBezTo>
                    <a:pt x="151" y="141"/>
                    <a:pt x="389" y="73"/>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8"/>
            <p:cNvSpPr/>
            <p:nvPr/>
          </p:nvSpPr>
          <p:spPr>
            <a:xfrm>
              <a:off x="2686382" y="4013286"/>
              <a:ext cx="21915" cy="8762"/>
            </a:xfrm>
            <a:custGeom>
              <a:rect b="b" l="l" r="r" t="t"/>
              <a:pathLst>
                <a:path extrusionOk="0" h="291" w="614">
                  <a:moveTo>
                    <a:pt x="614" y="272"/>
                  </a:moveTo>
                  <a:lnTo>
                    <a:pt x="614" y="0"/>
                  </a:lnTo>
                  <a:lnTo>
                    <a:pt x="33" y="0"/>
                  </a:lnTo>
                  <a:cubicBezTo>
                    <a:pt x="0" y="199"/>
                    <a:pt x="191" y="290"/>
                    <a:pt x="61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8"/>
            <p:cNvSpPr/>
            <p:nvPr/>
          </p:nvSpPr>
          <p:spPr>
            <a:xfrm>
              <a:off x="1888277" y="4010486"/>
              <a:ext cx="14670" cy="9575"/>
            </a:xfrm>
            <a:custGeom>
              <a:rect b="b" l="l" r="r" t="t"/>
              <a:pathLst>
                <a:path extrusionOk="0" h="318" w="411">
                  <a:moveTo>
                    <a:pt x="411" y="276"/>
                  </a:moveTo>
                  <a:lnTo>
                    <a:pt x="411" y="93"/>
                  </a:lnTo>
                  <a:cubicBezTo>
                    <a:pt x="220" y="93"/>
                    <a:pt x="184" y="19"/>
                    <a:pt x="26" y="1"/>
                  </a:cubicBezTo>
                  <a:cubicBezTo>
                    <a:pt x="45" y="146"/>
                    <a:pt x="1" y="318"/>
                    <a:pt x="411" y="2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8"/>
            <p:cNvSpPr/>
            <p:nvPr/>
          </p:nvSpPr>
          <p:spPr>
            <a:xfrm>
              <a:off x="1655173" y="4016026"/>
              <a:ext cx="13777" cy="2800"/>
            </a:xfrm>
            <a:custGeom>
              <a:rect b="b" l="l" r="r" t="t"/>
              <a:pathLst>
                <a:path extrusionOk="0" h="93" w="386">
                  <a:moveTo>
                    <a:pt x="0" y="92"/>
                  </a:moveTo>
                  <a:cubicBezTo>
                    <a:pt x="149" y="70"/>
                    <a:pt x="381" y="88"/>
                    <a:pt x="385" y="1"/>
                  </a:cubicBezTo>
                  <a:cubicBezTo>
                    <a:pt x="235" y="22"/>
                    <a:pt x="5" y="2"/>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8"/>
            <p:cNvSpPr/>
            <p:nvPr/>
          </p:nvSpPr>
          <p:spPr>
            <a:xfrm>
              <a:off x="8435017" y="4010185"/>
              <a:ext cx="6924" cy="6203"/>
            </a:xfrm>
            <a:custGeom>
              <a:rect b="b" l="l" r="r" t="t"/>
              <a:pathLst>
                <a:path extrusionOk="0" h="206" w="194">
                  <a:moveTo>
                    <a:pt x="192" y="103"/>
                  </a:moveTo>
                  <a:cubicBezTo>
                    <a:pt x="193" y="52"/>
                    <a:pt x="37" y="0"/>
                    <a:pt x="0" y="103"/>
                  </a:cubicBezTo>
                  <a:cubicBezTo>
                    <a:pt x="0" y="153"/>
                    <a:pt x="158" y="205"/>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8"/>
            <p:cNvSpPr/>
            <p:nvPr/>
          </p:nvSpPr>
          <p:spPr>
            <a:xfrm>
              <a:off x="7502282" y="4012443"/>
              <a:ext cx="13920" cy="4336"/>
            </a:xfrm>
            <a:custGeom>
              <a:rect b="b" l="l" r="r" t="t"/>
              <a:pathLst>
                <a:path extrusionOk="0" h="144" w="390">
                  <a:moveTo>
                    <a:pt x="291" y="28"/>
                  </a:moveTo>
                  <a:cubicBezTo>
                    <a:pt x="238" y="1"/>
                    <a:pt x="0" y="71"/>
                    <a:pt x="98" y="117"/>
                  </a:cubicBezTo>
                  <a:cubicBezTo>
                    <a:pt x="152" y="143"/>
                    <a:pt x="389" y="75"/>
                    <a:pt x="291"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8"/>
            <p:cNvSpPr/>
            <p:nvPr/>
          </p:nvSpPr>
          <p:spPr>
            <a:xfrm>
              <a:off x="2343419" y="4010396"/>
              <a:ext cx="20737" cy="5871"/>
            </a:xfrm>
            <a:custGeom>
              <a:rect b="b" l="l" r="r" t="t"/>
              <a:pathLst>
                <a:path extrusionOk="0" h="195" w="581">
                  <a:moveTo>
                    <a:pt x="1" y="188"/>
                  </a:moveTo>
                  <a:cubicBezTo>
                    <a:pt x="334" y="194"/>
                    <a:pt x="497" y="118"/>
                    <a:pt x="580" y="6"/>
                  </a:cubicBezTo>
                  <a:cubicBezTo>
                    <a:pt x="250" y="1"/>
                    <a:pt x="87" y="77"/>
                    <a:pt x="1" y="18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8"/>
            <p:cNvSpPr/>
            <p:nvPr/>
          </p:nvSpPr>
          <p:spPr>
            <a:xfrm>
              <a:off x="2708261" y="4005066"/>
              <a:ext cx="20737" cy="8250"/>
            </a:xfrm>
            <a:custGeom>
              <a:rect b="b" l="l" r="r" t="t"/>
              <a:pathLst>
                <a:path extrusionOk="0" h="274" w="581">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8"/>
            <p:cNvSpPr/>
            <p:nvPr/>
          </p:nvSpPr>
          <p:spPr>
            <a:xfrm>
              <a:off x="6184611" y="3997599"/>
              <a:ext cx="26555" cy="15326"/>
            </a:xfrm>
            <a:custGeom>
              <a:rect b="b" l="l" r="r" t="t"/>
              <a:pathLst>
                <a:path extrusionOk="0" h="509" w="744">
                  <a:moveTo>
                    <a:pt x="1" y="74"/>
                  </a:moveTo>
                  <a:lnTo>
                    <a:pt x="1" y="438"/>
                  </a:lnTo>
                  <a:cubicBezTo>
                    <a:pt x="744" y="508"/>
                    <a:pt x="744" y="0"/>
                    <a:pt x="1" y="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8"/>
            <p:cNvSpPr/>
            <p:nvPr/>
          </p:nvSpPr>
          <p:spPr>
            <a:xfrm>
              <a:off x="5555185" y="3994137"/>
              <a:ext cx="35228" cy="16470"/>
            </a:xfrm>
            <a:custGeom>
              <a:rect b="b" l="l" r="r" t="t"/>
              <a:pathLst>
                <a:path extrusionOk="0" h="547" w="987">
                  <a:moveTo>
                    <a:pt x="847" y="1"/>
                  </a:moveTo>
                  <a:lnTo>
                    <a:pt x="75" y="1"/>
                  </a:lnTo>
                  <a:cubicBezTo>
                    <a:pt x="1" y="307"/>
                    <a:pt x="409" y="390"/>
                    <a:pt x="653" y="546"/>
                  </a:cubicBezTo>
                  <a:cubicBezTo>
                    <a:pt x="651" y="332"/>
                    <a:pt x="986" y="279"/>
                    <a:pt x="8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8"/>
            <p:cNvSpPr/>
            <p:nvPr/>
          </p:nvSpPr>
          <p:spPr>
            <a:xfrm>
              <a:off x="2959425" y="4001604"/>
              <a:ext cx="13920" cy="4276"/>
            </a:xfrm>
            <a:custGeom>
              <a:rect b="b" l="l" r="r" t="t"/>
              <a:pathLst>
                <a:path extrusionOk="0" h="142" w="390">
                  <a:moveTo>
                    <a:pt x="293" y="25"/>
                  </a:moveTo>
                  <a:cubicBezTo>
                    <a:pt x="239" y="1"/>
                    <a:pt x="1" y="70"/>
                    <a:pt x="99" y="117"/>
                  </a:cubicBezTo>
                  <a:cubicBezTo>
                    <a:pt x="151" y="142"/>
                    <a:pt x="390"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8"/>
            <p:cNvSpPr/>
            <p:nvPr/>
          </p:nvSpPr>
          <p:spPr>
            <a:xfrm>
              <a:off x="7643444" y="3994137"/>
              <a:ext cx="20773" cy="8250"/>
            </a:xfrm>
            <a:custGeom>
              <a:rect b="b" l="l" r="r" t="t"/>
              <a:pathLst>
                <a:path extrusionOk="0" h="274" w="582">
                  <a:moveTo>
                    <a:pt x="581" y="1"/>
                  </a:moveTo>
                  <a:lnTo>
                    <a:pt x="1" y="1"/>
                  </a:lnTo>
                  <a:lnTo>
                    <a:pt x="1" y="273"/>
                  </a:lnTo>
                  <a:lnTo>
                    <a:pt x="581"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8"/>
            <p:cNvSpPr/>
            <p:nvPr/>
          </p:nvSpPr>
          <p:spPr>
            <a:xfrm>
              <a:off x="8324872" y="3993836"/>
              <a:ext cx="7031" cy="6203"/>
            </a:xfrm>
            <a:custGeom>
              <a:rect b="b" l="l" r="r" t="t"/>
              <a:pathLst>
                <a:path extrusionOk="0" h="206" w="197">
                  <a:moveTo>
                    <a:pt x="195" y="102"/>
                  </a:moveTo>
                  <a:cubicBezTo>
                    <a:pt x="196" y="52"/>
                    <a:pt x="38" y="0"/>
                    <a:pt x="0" y="102"/>
                  </a:cubicBezTo>
                  <a:cubicBezTo>
                    <a:pt x="0" y="152"/>
                    <a:pt x="156" y="205"/>
                    <a:pt x="195"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8"/>
            <p:cNvSpPr/>
            <p:nvPr/>
          </p:nvSpPr>
          <p:spPr>
            <a:xfrm>
              <a:off x="5134343" y="3990674"/>
              <a:ext cx="14063" cy="4276"/>
            </a:xfrm>
            <a:custGeom>
              <a:rect b="b" l="l" r="r" t="t"/>
              <a:pathLst>
                <a:path extrusionOk="0" h="142" w="394">
                  <a:moveTo>
                    <a:pt x="102" y="116"/>
                  </a:moveTo>
                  <a:cubicBezTo>
                    <a:pt x="155" y="142"/>
                    <a:pt x="394" y="74"/>
                    <a:pt x="296" y="27"/>
                  </a:cubicBezTo>
                  <a:cubicBezTo>
                    <a:pt x="243" y="1"/>
                    <a:pt x="1" y="69"/>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8"/>
            <p:cNvSpPr/>
            <p:nvPr/>
          </p:nvSpPr>
          <p:spPr>
            <a:xfrm>
              <a:off x="1391232" y="3968153"/>
              <a:ext cx="52290" cy="28032"/>
            </a:xfrm>
            <a:custGeom>
              <a:rect b="b" l="l" r="r" t="t"/>
              <a:pathLst>
                <a:path extrusionOk="0" h="931" w="1465">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8"/>
            <p:cNvSpPr/>
            <p:nvPr/>
          </p:nvSpPr>
          <p:spPr>
            <a:xfrm>
              <a:off x="7058312" y="3985917"/>
              <a:ext cx="13849" cy="5510"/>
            </a:xfrm>
            <a:custGeom>
              <a:rect b="b" l="l" r="r" t="t"/>
              <a:pathLst>
                <a:path extrusionOk="0" h="183" w="388">
                  <a:moveTo>
                    <a:pt x="1" y="182"/>
                  </a:moveTo>
                  <a:lnTo>
                    <a:pt x="387" y="182"/>
                  </a:lnTo>
                  <a:lnTo>
                    <a:pt x="387"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8"/>
            <p:cNvSpPr/>
            <p:nvPr/>
          </p:nvSpPr>
          <p:spPr>
            <a:xfrm>
              <a:off x="2972631" y="3983177"/>
              <a:ext cx="29482" cy="9936"/>
            </a:xfrm>
            <a:custGeom>
              <a:rect b="b" l="l" r="r" t="t"/>
              <a:pathLst>
                <a:path extrusionOk="0" h="330" w="826">
                  <a:moveTo>
                    <a:pt x="693" y="273"/>
                  </a:moveTo>
                  <a:cubicBezTo>
                    <a:pt x="825" y="29"/>
                    <a:pt x="295" y="97"/>
                    <a:pt x="114" y="0"/>
                  </a:cubicBezTo>
                  <a:cubicBezTo>
                    <a:pt x="0" y="238"/>
                    <a:pt x="191" y="329"/>
                    <a:pt x="693"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8"/>
            <p:cNvSpPr/>
            <p:nvPr/>
          </p:nvSpPr>
          <p:spPr>
            <a:xfrm>
              <a:off x="1665346" y="3987904"/>
              <a:ext cx="13991" cy="4246"/>
            </a:xfrm>
            <a:custGeom>
              <a:rect b="b" l="l" r="r" t="t"/>
              <a:pathLst>
                <a:path extrusionOk="0" h="141" w="392">
                  <a:moveTo>
                    <a:pt x="100" y="116"/>
                  </a:moveTo>
                  <a:cubicBezTo>
                    <a:pt x="151" y="141"/>
                    <a:pt x="391" y="72"/>
                    <a:pt x="293" y="25"/>
                  </a:cubicBezTo>
                  <a:cubicBezTo>
                    <a:pt x="240" y="0"/>
                    <a:pt x="1" y="71"/>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8"/>
            <p:cNvSpPr/>
            <p:nvPr/>
          </p:nvSpPr>
          <p:spPr>
            <a:xfrm>
              <a:off x="2873479" y="3982846"/>
              <a:ext cx="6996" cy="6203"/>
            </a:xfrm>
            <a:custGeom>
              <a:rect b="b" l="l" r="r" t="t"/>
              <a:pathLst>
                <a:path extrusionOk="0" h="206" w="196">
                  <a:moveTo>
                    <a:pt x="192" y="103"/>
                  </a:moveTo>
                  <a:cubicBezTo>
                    <a:pt x="195" y="53"/>
                    <a:pt x="37" y="1"/>
                    <a:pt x="1" y="103"/>
                  </a:cubicBezTo>
                  <a:cubicBezTo>
                    <a:pt x="1" y="154"/>
                    <a:pt x="155" y="206"/>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8"/>
            <p:cNvSpPr/>
            <p:nvPr/>
          </p:nvSpPr>
          <p:spPr>
            <a:xfrm>
              <a:off x="1059655" y="3985134"/>
              <a:ext cx="14063" cy="4306"/>
            </a:xfrm>
            <a:custGeom>
              <a:rect b="b" l="l" r="r" t="t"/>
              <a:pathLst>
                <a:path extrusionOk="0" h="143" w="394">
                  <a:moveTo>
                    <a:pt x="295" y="27"/>
                  </a:moveTo>
                  <a:cubicBezTo>
                    <a:pt x="238" y="1"/>
                    <a:pt x="0" y="71"/>
                    <a:pt x="101" y="119"/>
                  </a:cubicBezTo>
                  <a:cubicBezTo>
                    <a:pt x="152" y="143"/>
                    <a:pt x="393" y="75"/>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8"/>
            <p:cNvSpPr/>
            <p:nvPr/>
          </p:nvSpPr>
          <p:spPr>
            <a:xfrm>
              <a:off x="715550" y="3985165"/>
              <a:ext cx="13991" cy="4276"/>
            </a:xfrm>
            <a:custGeom>
              <a:rect b="b" l="l" r="r" t="t"/>
              <a:pathLst>
                <a:path extrusionOk="0" h="142" w="392">
                  <a:moveTo>
                    <a:pt x="98" y="118"/>
                  </a:moveTo>
                  <a:cubicBezTo>
                    <a:pt x="151" y="142"/>
                    <a:pt x="392" y="74"/>
                    <a:pt x="291" y="26"/>
                  </a:cubicBezTo>
                  <a:cubicBezTo>
                    <a:pt x="239" y="1"/>
                    <a:pt x="0" y="70"/>
                    <a:pt x="98"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8"/>
            <p:cNvSpPr/>
            <p:nvPr/>
          </p:nvSpPr>
          <p:spPr>
            <a:xfrm>
              <a:off x="546977" y="3977005"/>
              <a:ext cx="28411" cy="11743"/>
            </a:xfrm>
            <a:custGeom>
              <a:rect b="b" l="l" r="r" t="t"/>
              <a:pathLst>
                <a:path extrusionOk="0" h="390" w="796">
                  <a:moveTo>
                    <a:pt x="770" y="25"/>
                  </a:moveTo>
                  <a:cubicBezTo>
                    <a:pt x="333" y="0"/>
                    <a:pt x="47" y="46"/>
                    <a:pt x="0" y="208"/>
                  </a:cubicBezTo>
                  <a:cubicBezTo>
                    <a:pt x="277" y="229"/>
                    <a:pt x="325" y="357"/>
                    <a:pt x="580" y="389"/>
                  </a:cubicBezTo>
                  <a:cubicBezTo>
                    <a:pt x="536" y="217"/>
                    <a:pt x="795" y="188"/>
                    <a:pt x="77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8"/>
            <p:cNvSpPr/>
            <p:nvPr/>
          </p:nvSpPr>
          <p:spPr>
            <a:xfrm>
              <a:off x="2143902" y="3975680"/>
              <a:ext cx="38798" cy="12676"/>
            </a:xfrm>
            <a:custGeom>
              <a:rect b="b" l="l" r="r" t="t"/>
              <a:pathLst>
                <a:path extrusionOk="0" h="421" w="1087">
                  <a:moveTo>
                    <a:pt x="963" y="341"/>
                  </a:moveTo>
                  <a:cubicBezTo>
                    <a:pt x="1086" y="121"/>
                    <a:pt x="44" y="0"/>
                    <a:pt x="0" y="161"/>
                  </a:cubicBezTo>
                  <a:cubicBezTo>
                    <a:pt x="368" y="198"/>
                    <a:pt x="349" y="420"/>
                    <a:pt x="963" y="34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8"/>
            <p:cNvSpPr/>
            <p:nvPr/>
          </p:nvSpPr>
          <p:spPr>
            <a:xfrm>
              <a:off x="8717161" y="3980498"/>
              <a:ext cx="13813" cy="2770"/>
            </a:xfrm>
            <a:custGeom>
              <a:rect b="b" l="l" r="r" t="t"/>
              <a:pathLst>
                <a:path extrusionOk="0" h="92" w="387">
                  <a:moveTo>
                    <a:pt x="387" y="1"/>
                  </a:moveTo>
                  <a:cubicBezTo>
                    <a:pt x="237" y="22"/>
                    <a:pt x="7" y="3"/>
                    <a:pt x="0" y="92"/>
                  </a:cubicBezTo>
                  <a:cubicBezTo>
                    <a:pt x="152" y="71"/>
                    <a:pt x="382" y="88"/>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8"/>
            <p:cNvSpPr/>
            <p:nvPr/>
          </p:nvSpPr>
          <p:spPr>
            <a:xfrm>
              <a:off x="270687" y="3977758"/>
              <a:ext cx="21665" cy="6383"/>
            </a:xfrm>
            <a:custGeom>
              <a:rect b="b" l="l" r="r" t="t"/>
              <a:pathLst>
                <a:path extrusionOk="0" h="212" w="607">
                  <a:moveTo>
                    <a:pt x="606" y="0"/>
                  </a:moveTo>
                  <a:lnTo>
                    <a:pt x="27" y="0"/>
                  </a:lnTo>
                  <a:cubicBezTo>
                    <a:pt x="1" y="163"/>
                    <a:pt x="217" y="212"/>
                    <a:pt x="606"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8"/>
            <p:cNvSpPr/>
            <p:nvPr/>
          </p:nvSpPr>
          <p:spPr>
            <a:xfrm>
              <a:off x="5640453" y="3971887"/>
              <a:ext cx="6924" cy="6293"/>
            </a:xfrm>
            <a:custGeom>
              <a:rect b="b" l="l" r="r" t="t"/>
              <a:pathLst>
                <a:path extrusionOk="0" h="209" w="194">
                  <a:moveTo>
                    <a:pt x="194" y="104"/>
                  </a:moveTo>
                  <a:cubicBezTo>
                    <a:pt x="194" y="53"/>
                    <a:pt x="37" y="1"/>
                    <a:pt x="1" y="104"/>
                  </a:cubicBezTo>
                  <a:cubicBezTo>
                    <a:pt x="1" y="155"/>
                    <a:pt x="156" y="208"/>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8"/>
            <p:cNvSpPr/>
            <p:nvPr/>
          </p:nvSpPr>
          <p:spPr>
            <a:xfrm>
              <a:off x="4766253" y="3972278"/>
              <a:ext cx="13849" cy="5510"/>
            </a:xfrm>
            <a:custGeom>
              <a:rect b="b" l="l" r="r" t="t"/>
              <a:pathLst>
                <a:path extrusionOk="0" h="183" w="388">
                  <a:moveTo>
                    <a:pt x="388" y="1"/>
                  </a:moveTo>
                  <a:lnTo>
                    <a:pt x="0" y="1"/>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8"/>
            <p:cNvSpPr/>
            <p:nvPr/>
          </p:nvSpPr>
          <p:spPr>
            <a:xfrm>
              <a:off x="2491184" y="3958759"/>
              <a:ext cx="40404" cy="18578"/>
            </a:xfrm>
            <a:custGeom>
              <a:rect b="b" l="l" r="r" t="t"/>
              <a:pathLst>
                <a:path extrusionOk="0" h="617" w="1132">
                  <a:moveTo>
                    <a:pt x="1069" y="450"/>
                  </a:moveTo>
                  <a:cubicBezTo>
                    <a:pt x="1132" y="1"/>
                    <a:pt x="0" y="212"/>
                    <a:pt x="103" y="540"/>
                  </a:cubicBezTo>
                  <a:cubicBezTo>
                    <a:pt x="647" y="617"/>
                    <a:pt x="602" y="412"/>
                    <a:pt x="1069" y="45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8"/>
            <p:cNvSpPr/>
            <p:nvPr/>
          </p:nvSpPr>
          <p:spPr>
            <a:xfrm>
              <a:off x="151012" y="3971495"/>
              <a:ext cx="14134" cy="4306"/>
            </a:xfrm>
            <a:custGeom>
              <a:rect b="b" l="l" r="r" t="t"/>
              <a:pathLst>
                <a:path extrusionOk="0" h="143" w="396">
                  <a:moveTo>
                    <a:pt x="294" y="27"/>
                  </a:moveTo>
                  <a:cubicBezTo>
                    <a:pt x="240" y="1"/>
                    <a:pt x="0" y="71"/>
                    <a:pt x="102" y="117"/>
                  </a:cubicBezTo>
                  <a:cubicBezTo>
                    <a:pt x="156" y="143"/>
                    <a:pt x="396" y="73"/>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8"/>
            <p:cNvSpPr/>
            <p:nvPr/>
          </p:nvSpPr>
          <p:spPr>
            <a:xfrm>
              <a:off x="7719075" y="3966798"/>
              <a:ext cx="13849" cy="5480"/>
            </a:xfrm>
            <a:custGeom>
              <a:rect b="b" l="l" r="r" t="t"/>
              <a:pathLst>
                <a:path extrusionOk="0" h="182" w="388">
                  <a:moveTo>
                    <a:pt x="388" y="0"/>
                  </a:moveTo>
                  <a:lnTo>
                    <a:pt x="0" y="0"/>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8"/>
            <p:cNvSpPr/>
            <p:nvPr/>
          </p:nvSpPr>
          <p:spPr>
            <a:xfrm>
              <a:off x="5279002" y="3968786"/>
              <a:ext cx="13920" cy="4276"/>
            </a:xfrm>
            <a:custGeom>
              <a:rect b="b" l="l" r="r" t="t"/>
              <a:pathLst>
                <a:path extrusionOk="0" h="142" w="390">
                  <a:moveTo>
                    <a:pt x="291" y="25"/>
                  </a:moveTo>
                  <a:cubicBezTo>
                    <a:pt x="238" y="1"/>
                    <a:pt x="1" y="70"/>
                    <a:pt x="100" y="117"/>
                  </a:cubicBezTo>
                  <a:cubicBezTo>
                    <a:pt x="152" y="142"/>
                    <a:pt x="390"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8"/>
            <p:cNvSpPr/>
            <p:nvPr/>
          </p:nvSpPr>
          <p:spPr>
            <a:xfrm>
              <a:off x="4700580" y="3958639"/>
              <a:ext cx="28161" cy="13670"/>
            </a:xfrm>
            <a:custGeom>
              <a:rect b="b" l="l" r="r" t="t"/>
              <a:pathLst>
                <a:path extrusionOk="0" h="454" w="789">
                  <a:moveTo>
                    <a:pt x="489" y="454"/>
                  </a:moveTo>
                  <a:cubicBezTo>
                    <a:pt x="754" y="338"/>
                    <a:pt x="788" y="9"/>
                    <a:pt x="297" y="1"/>
                  </a:cubicBezTo>
                  <a:cubicBezTo>
                    <a:pt x="35" y="114"/>
                    <a:pt x="1" y="445"/>
                    <a:pt x="489"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8"/>
            <p:cNvSpPr/>
            <p:nvPr/>
          </p:nvSpPr>
          <p:spPr>
            <a:xfrm>
              <a:off x="7268215" y="3957796"/>
              <a:ext cx="14063" cy="4336"/>
            </a:xfrm>
            <a:custGeom>
              <a:rect b="b" l="l" r="r" t="t"/>
              <a:pathLst>
                <a:path extrusionOk="0" h="144" w="394">
                  <a:moveTo>
                    <a:pt x="98" y="118"/>
                  </a:moveTo>
                  <a:cubicBezTo>
                    <a:pt x="152" y="144"/>
                    <a:pt x="393" y="75"/>
                    <a:pt x="293" y="29"/>
                  </a:cubicBezTo>
                  <a:cubicBezTo>
                    <a:pt x="238" y="0"/>
                    <a:pt x="0" y="71"/>
                    <a:pt x="98"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8"/>
            <p:cNvSpPr/>
            <p:nvPr/>
          </p:nvSpPr>
          <p:spPr>
            <a:xfrm>
              <a:off x="3417280" y="3953069"/>
              <a:ext cx="34408" cy="9063"/>
            </a:xfrm>
            <a:custGeom>
              <a:rect b="b" l="l" r="r" t="t"/>
              <a:pathLst>
                <a:path extrusionOk="0" h="301" w="964">
                  <a:moveTo>
                    <a:pt x="192" y="275"/>
                  </a:moveTo>
                  <a:cubicBezTo>
                    <a:pt x="631" y="301"/>
                    <a:pt x="918" y="254"/>
                    <a:pt x="964" y="94"/>
                  </a:cubicBezTo>
                  <a:cubicBezTo>
                    <a:pt x="621" y="113"/>
                    <a:pt x="0" y="1"/>
                    <a:pt x="192"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8"/>
            <p:cNvSpPr/>
            <p:nvPr/>
          </p:nvSpPr>
          <p:spPr>
            <a:xfrm>
              <a:off x="2484473" y="3957856"/>
              <a:ext cx="13991" cy="4276"/>
            </a:xfrm>
            <a:custGeom>
              <a:rect b="b" l="l" r="r" t="t"/>
              <a:pathLst>
                <a:path extrusionOk="0" h="142" w="392">
                  <a:moveTo>
                    <a:pt x="291" y="27"/>
                  </a:moveTo>
                  <a:cubicBezTo>
                    <a:pt x="238" y="1"/>
                    <a:pt x="0" y="69"/>
                    <a:pt x="98" y="116"/>
                  </a:cubicBezTo>
                  <a:cubicBezTo>
                    <a:pt x="153" y="142"/>
                    <a:pt x="392" y="73"/>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8"/>
            <p:cNvSpPr/>
            <p:nvPr/>
          </p:nvSpPr>
          <p:spPr>
            <a:xfrm>
              <a:off x="1868539" y="3955478"/>
              <a:ext cx="6924" cy="6263"/>
            </a:xfrm>
            <a:custGeom>
              <a:rect b="b" l="l" r="r" t="t"/>
              <a:pathLst>
                <a:path extrusionOk="0" h="208" w="194">
                  <a:moveTo>
                    <a:pt x="3" y="106"/>
                  </a:moveTo>
                  <a:cubicBezTo>
                    <a:pt x="0" y="154"/>
                    <a:pt x="157" y="208"/>
                    <a:pt x="194" y="106"/>
                  </a:cubicBezTo>
                  <a:cubicBezTo>
                    <a:pt x="194" y="54"/>
                    <a:pt x="38" y="0"/>
                    <a:pt x="3" y="1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8"/>
            <p:cNvSpPr/>
            <p:nvPr/>
          </p:nvSpPr>
          <p:spPr>
            <a:xfrm>
              <a:off x="6504231" y="3955116"/>
              <a:ext cx="13956" cy="4276"/>
            </a:xfrm>
            <a:custGeom>
              <a:rect b="b" l="l" r="r" t="t"/>
              <a:pathLst>
                <a:path extrusionOk="0" h="142" w="391">
                  <a:moveTo>
                    <a:pt x="293" y="26"/>
                  </a:moveTo>
                  <a:cubicBezTo>
                    <a:pt x="239" y="0"/>
                    <a:pt x="0" y="68"/>
                    <a:pt x="101" y="118"/>
                  </a:cubicBezTo>
                  <a:cubicBezTo>
                    <a:pt x="153" y="141"/>
                    <a:pt x="391"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8"/>
            <p:cNvSpPr/>
            <p:nvPr/>
          </p:nvSpPr>
          <p:spPr>
            <a:xfrm>
              <a:off x="5921634" y="3948824"/>
              <a:ext cx="8959" cy="11442"/>
            </a:xfrm>
            <a:custGeom>
              <a:rect b="b" l="l" r="r" t="t"/>
              <a:pathLst>
                <a:path extrusionOk="0" h="380" w="251">
                  <a:moveTo>
                    <a:pt x="222" y="235"/>
                  </a:moveTo>
                  <a:cubicBezTo>
                    <a:pt x="251" y="139"/>
                    <a:pt x="72" y="1"/>
                    <a:pt x="29" y="144"/>
                  </a:cubicBezTo>
                  <a:cubicBezTo>
                    <a:pt x="0" y="238"/>
                    <a:pt x="180" y="379"/>
                    <a:pt x="222" y="2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8"/>
            <p:cNvSpPr/>
            <p:nvPr/>
          </p:nvSpPr>
          <p:spPr>
            <a:xfrm>
              <a:off x="54644" y="3952407"/>
              <a:ext cx="14134" cy="4215"/>
            </a:xfrm>
            <a:custGeom>
              <a:rect b="b" l="l" r="r" t="t"/>
              <a:pathLst>
                <a:path extrusionOk="0" h="140" w="396">
                  <a:moveTo>
                    <a:pt x="295" y="25"/>
                  </a:moveTo>
                  <a:cubicBezTo>
                    <a:pt x="242" y="0"/>
                    <a:pt x="1" y="68"/>
                    <a:pt x="103" y="116"/>
                  </a:cubicBezTo>
                  <a:cubicBezTo>
                    <a:pt x="157" y="140"/>
                    <a:pt x="395"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8"/>
            <p:cNvSpPr/>
            <p:nvPr/>
          </p:nvSpPr>
          <p:spPr>
            <a:xfrm>
              <a:off x="4532257" y="3950389"/>
              <a:ext cx="13777" cy="2800"/>
            </a:xfrm>
            <a:custGeom>
              <a:rect b="b" l="l" r="r" t="t"/>
              <a:pathLst>
                <a:path extrusionOk="0" h="93" w="386">
                  <a:moveTo>
                    <a:pt x="386" y="1"/>
                  </a:moveTo>
                  <a:cubicBezTo>
                    <a:pt x="237" y="20"/>
                    <a:pt x="7" y="3"/>
                    <a:pt x="1" y="92"/>
                  </a:cubicBezTo>
                  <a:cubicBezTo>
                    <a:pt x="150" y="70"/>
                    <a:pt x="383" y="90"/>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8"/>
            <p:cNvSpPr/>
            <p:nvPr/>
          </p:nvSpPr>
          <p:spPr>
            <a:xfrm>
              <a:off x="6700358" y="3941838"/>
              <a:ext cx="6996" cy="6233"/>
            </a:xfrm>
            <a:custGeom>
              <a:rect b="b" l="l" r="r" t="t"/>
              <a:pathLst>
                <a:path extrusionOk="0" h="207" w="196">
                  <a:moveTo>
                    <a:pt x="195" y="103"/>
                  </a:moveTo>
                  <a:cubicBezTo>
                    <a:pt x="195" y="52"/>
                    <a:pt x="40" y="0"/>
                    <a:pt x="4" y="103"/>
                  </a:cubicBezTo>
                  <a:cubicBezTo>
                    <a:pt x="1" y="154"/>
                    <a:pt x="160" y="206"/>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8"/>
            <p:cNvSpPr/>
            <p:nvPr/>
          </p:nvSpPr>
          <p:spPr>
            <a:xfrm>
              <a:off x="4645722" y="3944187"/>
              <a:ext cx="13991" cy="4276"/>
            </a:xfrm>
            <a:custGeom>
              <a:rect b="b" l="l" r="r" t="t"/>
              <a:pathLst>
                <a:path extrusionOk="0" h="142" w="392">
                  <a:moveTo>
                    <a:pt x="294" y="25"/>
                  </a:moveTo>
                  <a:cubicBezTo>
                    <a:pt x="240" y="1"/>
                    <a:pt x="0" y="70"/>
                    <a:pt x="102" y="117"/>
                  </a:cubicBezTo>
                  <a:cubicBezTo>
                    <a:pt x="154" y="141"/>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8"/>
            <p:cNvSpPr/>
            <p:nvPr/>
          </p:nvSpPr>
          <p:spPr>
            <a:xfrm>
              <a:off x="2680707" y="3939460"/>
              <a:ext cx="15027" cy="9244"/>
            </a:xfrm>
            <a:custGeom>
              <a:rect b="b" l="l" r="r" t="t"/>
              <a:pathLst>
                <a:path extrusionOk="0" h="307" w="421">
                  <a:moveTo>
                    <a:pt x="387" y="274"/>
                  </a:moveTo>
                  <a:cubicBezTo>
                    <a:pt x="355" y="165"/>
                    <a:pt x="420" y="15"/>
                    <a:pt x="192" y="1"/>
                  </a:cubicBezTo>
                  <a:cubicBezTo>
                    <a:pt x="183" y="56"/>
                    <a:pt x="165" y="107"/>
                    <a:pt x="0" y="92"/>
                  </a:cubicBezTo>
                  <a:cubicBezTo>
                    <a:pt x="24" y="202"/>
                    <a:pt x="59" y="306"/>
                    <a:pt x="387"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8"/>
            <p:cNvSpPr/>
            <p:nvPr/>
          </p:nvSpPr>
          <p:spPr>
            <a:xfrm>
              <a:off x="2611822" y="3944940"/>
              <a:ext cx="13777" cy="2770"/>
            </a:xfrm>
            <a:custGeom>
              <a:rect b="b" l="l" r="r" t="t"/>
              <a:pathLst>
                <a:path extrusionOk="0" h="92" w="386">
                  <a:moveTo>
                    <a:pt x="386" y="0"/>
                  </a:moveTo>
                  <a:cubicBezTo>
                    <a:pt x="240" y="20"/>
                    <a:pt x="6" y="3"/>
                    <a:pt x="1" y="92"/>
                  </a:cubicBezTo>
                  <a:cubicBezTo>
                    <a:pt x="152" y="71"/>
                    <a:pt x="383"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8"/>
            <p:cNvSpPr/>
            <p:nvPr/>
          </p:nvSpPr>
          <p:spPr>
            <a:xfrm>
              <a:off x="2570598" y="3933227"/>
              <a:ext cx="30517" cy="11743"/>
            </a:xfrm>
            <a:custGeom>
              <a:rect b="b" l="l" r="r" t="t"/>
              <a:pathLst>
                <a:path extrusionOk="0" h="390" w="855">
                  <a:moveTo>
                    <a:pt x="771" y="25"/>
                  </a:moveTo>
                  <a:cubicBezTo>
                    <a:pt x="333" y="0"/>
                    <a:pt x="48" y="46"/>
                    <a:pt x="1" y="208"/>
                  </a:cubicBezTo>
                  <a:cubicBezTo>
                    <a:pt x="275" y="229"/>
                    <a:pt x="326" y="358"/>
                    <a:pt x="579" y="389"/>
                  </a:cubicBezTo>
                  <a:cubicBezTo>
                    <a:pt x="639" y="267"/>
                    <a:pt x="854" y="216"/>
                    <a:pt x="77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8"/>
            <p:cNvSpPr/>
            <p:nvPr/>
          </p:nvSpPr>
          <p:spPr>
            <a:xfrm>
              <a:off x="4074474" y="3933227"/>
              <a:ext cx="13956" cy="4306"/>
            </a:xfrm>
            <a:custGeom>
              <a:rect b="b" l="l" r="r" t="t"/>
              <a:pathLst>
                <a:path extrusionOk="0" h="143" w="391">
                  <a:moveTo>
                    <a:pt x="98" y="116"/>
                  </a:moveTo>
                  <a:cubicBezTo>
                    <a:pt x="152" y="143"/>
                    <a:pt x="391" y="72"/>
                    <a:pt x="293" y="25"/>
                  </a:cubicBezTo>
                  <a:cubicBezTo>
                    <a:pt x="241" y="0"/>
                    <a:pt x="1"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8"/>
            <p:cNvSpPr/>
            <p:nvPr/>
          </p:nvSpPr>
          <p:spPr>
            <a:xfrm>
              <a:off x="7264896" y="3927928"/>
              <a:ext cx="13777" cy="6805"/>
            </a:xfrm>
            <a:custGeom>
              <a:rect b="b" l="l" r="r" t="t"/>
              <a:pathLst>
                <a:path extrusionOk="0" h="226" w="386">
                  <a:moveTo>
                    <a:pt x="386" y="111"/>
                  </a:moveTo>
                  <a:cubicBezTo>
                    <a:pt x="344" y="0"/>
                    <a:pt x="172" y="56"/>
                    <a:pt x="1" y="111"/>
                  </a:cubicBezTo>
                  <a:cubicBezTo>
                    <a:pt x="2" y="202"/>
                    <a:pt x="340" y="226"/>
                    <a:pt x="386"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
            <p:cNvSpPr/>
            <p:nvPr/>
          </p:nvSpPr>
          <p:spPr>
            <a:xfrm>
              <a:off x="5987913" y="3927808"/>
              <a:ext cx="14063" cy="4215"/>
            </a:xfrm>
            <a:custGeom>
              <a:rect b="b" l="l" r="r" t="t"/>
              <a:pathLst>
                <a:path extrusionOk="0" h="140" w="394">
                  <a:moveTo>
                    <a:pt x="293" y="24"/>
                  </a:moveTo>
                  <a:cubicBezTo>
                    <a:pt x="238" y="0"/>
                    <a:pt x="1" y="68"/>
                    <a:pt x="101" y="115"/>
                  </a:cubicBezTo>
                  <a:cubicBezTo>
                    <a:pt x="153" y="140"/>
                    <a:pt x="394" y="71"/>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8"/>
            <p:cNvSpPr/>
            <p:nvPr/>
          </p:nvSpPr>
          <p:spPr>
            <a:xfrm>
              <a:off x="2952037" y="3920341"/>
              <a:ext cx="26698" cy="12255"/>
            </a:xfrm>
            <a:custGeom>
              <a:rect b="b" l="l" r="r" t="t"/>
              <a:pathLst>
                <a:path extrusionOk="0" h="407" w="748">
                  <a:moveTo>
                    <a:pt x="691" y="363"/>
                  </a:moveTo>
                  <a:cubicBezTo>
                    <a:pt x="747" y="155"/>
                    <a:pt x="645" y="22"/>
                    <a:pt x="306" y="0"/>
                  </a:cubicBezTo>
                  <a:cubicBezTo>
                    <a:pt x="0" y="135"/>
                    <a:pt x="89" y="406"/>
                    <a:pt x="691"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8"/>
            <p:cNvSpPr/>
            <p:nvPr/>
          </p:nvSpPr>
          <p:spPr>
            <a:xfrm>
              <a:off x="2170992" y="3914861"/>
              <a:ext cx="38584" cy="16440"/>
            </a:xfrm>
            <a:custGeom>
              <a:rect b="b" l="l" r="r" t="t"/>
              <a:pathLst>
                <a:path extrusionOk="0" h="546" w="1081">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
            <p:cNvSpPr/>
            <p:nvPr/>
          </p:nvSpPr>
          <p:spPr>
            <a:xfrm>
              <a:off x="6862042" y="3925098"/>
              <a:ext cx="14099" cy="4185"/>
            </a:xfrm>
            <a:custGeom>
              <a:rect b="b" l="l" r="r" t="t"/>
              <a:pathLst>
                <a:path extrusionOk="0" h="139" w="395">
                  <a:moveTo>
                    <a:pt x="293" y="25"/>
                  </a:moveTo>
                  <a:cubicBezTo>
                    <a:pt x="241" y="0"/>
                    <a:pt x="0" y="68"/>
                    <a:pt x="102" y="116"/>
                  </a:cubicBezTo>
                  <a:cubicBezTo>
                    <a:pt x="154" y="138"/>
                    <a:pt x="395" y="71"/>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8"/>
            <p:cNvSpPr/>
            <p:nvPr/>
          </p:nvSpPr>
          <p:spPr>
            <a:xfrm>
              <a:off x="8424524" y="3922328"/>
              <a:ext cx="14063" cy="4246"/>
            </a:xfrm>
            <a:custGeom>
              <a:rect b="b" l="l" r="r" t="t"/>
              <a:pathLst>
                <a:path extrusionOk="0" h="141" w="394">
                  <a:moveTo>
                    <a:pt x="100" y="117"/>
                  </a:moveTo>
                  <a:cubicBezTo>
                    <a:pt x="153" y="140"/>
                    <a:pt x="393" y="73"/>
                    <a:pt x="292" y="24"/>
                  </a:cubicBezTo>
                  <a:cubicBezTo>
                    <a:pt x="239" y="1"/>
                    <a:pt x="1" y="67"/>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8"/>
            <p:cNvSpPr/>
            <p:nvPr/>
          </p:nvSpPr>
          <p:spPr>
            <a:xfrm>
              <a:off x="7395742" y="3911670"/>
              <a:ext cx="28661" cy="14182"/>
            </a:xfrm>
            <a:custGeom>
              <a:rect b="b" l="l" r="r" t="t"/>
              <a:pathLst>
                <a:path extrusionOk="0" h="471" w="803">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
            <p:cNvSpPr/>
            <p:nvPr/>
          </p:nvSpPr>
          <p:spPr>
            <a:xfrm>
              <a:off x="5026803" y="3916005"/>
              <a:ext cx="8959" cy="11442"/>
            </a:xfrm>
            <a:custGeom>
              <a:rect b="b" l="l" r="r" t="t"/>
              <a:pathLst>
                <a:path extrusionOk="0" h="380" w="251">
                  <a:moveTo>
                    <a:pt x="224" y="233"/>
                  </a:moveTo>
                  <a:cubicBezTo>
                    <a:pt x="250" y="139"/>
                    <a:pt x="74" y="1"/>
                    <a:pt x="28" y="144"/>
                  </a:cubicBezTo>
                  <a:cubicBezTo>
                    <a:pt x="1" y="239"/>
                    <a:pt x="178" y="379"/>
                    <a:pt x="224" y="2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8"/>
            <p:cNvSpPr/>
            <p:nvPr/>
          </p:nvSpPr>
          <p:spPr>
            <a:xfrm>
              <a:off x="2388141" y="3916878"/>
              <a:ext cx="13884" cy="4215"/>
            </a:xfrm>
            <a:custGeom>
              <a:rect b="b" l="l" r="r" t="t"/>
              <a:pathLst>
                <a:path extrusionOk="0" h="140" w="389">
                  <a:moveTo>
                    <a:pt x="291" y="25"/>
                  </a:moveTo>
                  <a:cubicBezTo>
                    <a:pt x="237" y="0"/>
                    <a:pt x="1" y="69"/>
                    <a:pt x="100" y="116"/>
                  </a:cubicBezTo>
                  <a:cubicBezTo>
                    <a:pt x="151" y="140"/>
                    <a:pt x="389" y="71"/>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8"/>
            <p:cNvSpPr/>
            <p:nvPr/>
          </p:nvSpPr>
          <p:spPr>
            <a:xfrm>
              <a:off x="2116312" y="3914861"/>
              <a:ext cx="13813" cy="5510"/>
            </a:xfrm>
            <a:custGeom>
              <a:rect b="b" l="l" r="r" t="t"/>
              <a:pathLst>
                <a:path extrusionOk="0" h="183" w="387">
                  <a:moveTo>
                    <a:pt x="387" y="1"/>
                  </a:moveTo>
                  <a:lnTo>
                    <a:pt x="0" y="1"/>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8"/>
            <p:cNvSpPr/>
            <p:nvPr/>
          </p:nvSpPr>
          <p:spPr>
            <a:xfrm>
              <a:off x="6266809" y="3906310"/>
              <a:ext cx="6960" cy="6203"/>
            </a:xfrm>
            <a:custGeom>
              <a:rect b="b" l="l" r="r" t="t"/>
              <a:pathLst>
                <a:path extrusionOk="0" h="206" w="195">
                  <a:moveTo>
                    <a:pt x="194" y="103"/>
                  </a:moveTo>
                  <a:cubicBezTo>
                    <a:pt x="195" y="52"/>
                    <a:pt x="37" y="0"/>
                    <a:pt x="2" y="103"/>
                  </a:cubicBezTo>
                  <a:cubicBezTo>
                    <a:pt x="0" y="154"/>
                    <a:pt x="156" y="205"/>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8"/>
            <p:cNvSpPr/>
            <p:nvPr/>
          </p:nvSpPr>
          <p:spPr>
            <a:xfrm>
              <a:off x="3268659" y="3894719"/>
              <a:ext cx="52254" cy="22733"/>
            </a:xfrm>
            <a:custGeom>
              <a:rect b="b" l="l" r="r" t="t"/>
              <a:pathLst>
                <a:path extrusionOk="0" h="755" w="1464">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8"/>
            <p:cNvSpPr/>
            <p:nvPr/>
          </p:nvSpPr>
          <p:spPr>
            <a:xfrm>
              <a:off x="7825722" y="3903149"/>
              <a:ext cx="13991" cy="4276"/>
            </a:xfrm>
            <a:custGeom>
              <a:rect b="b" l="l" r="r" t="t"/>
              <a:pathLst>
                <a:path extrusionOk="0" h="142" w="392">
                  <a:moveTo>
                    <a:pt x="294" y="26"/>
                  </a:moveTo>
                  <a:cubicBezTo>
                    <a:pt x="240" y="1"/>
                    <a:pt x="0" y="70"/>
                    <a:pt x="99" y="116"/>
                  </a:cubicBezTo>
                  <a:cubicBezTo>
                    <a:pt x="154" y="142"/>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8"/>
            <p:cNvSpPr/>
            <p:nvPr/>
          </p:nvSpPr>
          <p:spPr>
            <a:xfrm>
              <a:off x="3334617" y="3901162"/>
              <a:ext cx="13777" cy="5510"/>
            </a:xfrm>
            <a:custGeom>
              <a:rect b="b" l="l" r="r" t="t"/>
              <a:pathLst>
                <a:path extrusionOk="0" h="183" w="386">
                  <a:moveTo>
                    <a:pt x="1" y="183"/>
                  </a:moveTo>
                  <a:lnTo>
                    <a:pt x="386" y="183"/>
                  </a:lnTo>
                  <a:lnTo>
                    <a:pt x="386"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8"/>
            <p:cNvSpPr/>
            <p:nvPr/>
          </p:nvSpPr>
          <p:spPr>
            <a:xfrm>
              <a:off x="1896129" y="3903902"/>
              <a:ext cx="13670" cy="2740"/>
            </a:xfrm>
            <a:custGeom>
              <a:rect b="b" l="l" r="r" t="t"/>
              <a:pathLst>
                <a:path extrusionOk="0" h="91" w="383">
                  <a:moveTo>
                    <a:pt x="383" y="1"/>
                  </a:moveTo>
                  <a:cubicBezTo>
                    <a:pt x="235" y="20"/>
                    <a:pt x="4" y="4"/>
                    <a:pt x="0" y="91"/>
                  </a:cubicBezTo>
                  <a:cubicBezTo>
                    <a:pt x="148" y="72"/>
                    <a:pt x="379" y="89"/>
                    <a:pt x="3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8"/>
            <p:cNvSpPr/>
            <p:nvPr/>
          </p:nvSpPr>
          <p:spPr>
            <a:xfrm>
              <a:off x="6467041" y="3890263"/>
              <a:ext cx="29018" cy="10930"/>
            </a:xfrm>
            <a:custGeom>
              <a:rect b="b" l="l" r="r" t="t"/>
              <a:pathLst>
                <a:path extrusionOk="0" h="363" w="813">
                  <a:moveTo>
                    <a:pt x="562" y="362"/>
                  </a:moveTo>
                  <a:cubicBezTo>
                    <a:pt x="813" y="243"/>
                    <a:pt x="681" y="88"/>
                    <a:pt x="370" y="1"/>
                  </a:cubicBezTo>
                  <a:cubicBezTo>
                    <a:pt x="344" y="226"/>
                    <a:pt x="1" y="284"/>
                    <a:pt x="562"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8"/>
            <p:cNvSpPr/>
            <p:nvPr/>
          </p:nvSpPr>
          <p:spPr>
            <a:xfrm>
              <a:off x="130454" y="3897729"/>
              <a:ext cx="14027" cy="4246"/>
            </a:xfrm>
            <a:custGeom>
              <a:rect b="b" l="l" r="r" t="t"/>
              <a:pathLst>
                <a:path extrusionOk="0" h="141" w="393">
                  <a:moveTo>
                    <a:pt x="293" y="24"/>
                  </a:moveTo>
                  <a:cubicBezTo>
                    <a:pt x="241" y="1"/>
                    <a:pt x="1" y="68"/>
                    <a:pt x="99" y="114"/>
                  </a:cubicBezTo>
                  <a:cubicBezTo>
                    <a:pt x="152" y="140"/>
                    <a:pt x="392" y="70"/>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8"/>
            <p:cNvSpPr/>
            <p:nvPr/>
          </p:nvSpPr>
          <p:spPr>
            <a:xfrm>
              <a:off x="8390081" y="3894990"/>
              <a:ext cx="14063" cy="4215"/>
            </a:xfrm>
            <a:custGeom>
              <a:rect b="b" l="l" r="r" t="t"/>
              <a:pathLst>
                <a:path extrusionOk="0" h="140" w="394">
                  <a:moveTo>
                    <a:pt x="295" y="24"/>
                  </a:moveTo>
                  <a:cubicBezTo>
                    <a:pt x="238" y="0"/>
                    <a:pt x="1" y="68"/>
                    <a:pt x="101" y="115"/>
                  </a:cubicBezTo>
                  <a:cubicBezTo>
                    <a:pt x="154" y="140"/>
                    <a:pt x="394" y="72"/>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8"/>
            <p:cNvSpPr/>
            <p:nvPr/>
          </p:nvSpPr>
          <p:spPr>
            <a:xfrm>
              <a:off x="4552923" y="3895682"/>
              <a:ext cx="13813" cy="2800"/>
            </a:xfrm>
            <a:custGeom>
              <a:rect b="b" l="l" r="r" t="t"/>
              <a:pathLst>
                <a:path extrusionOk="0" h="93" w="387">
                  <a:moveTo>
                    <a:pt x="386" y="1"/>
                  </a:moveTo>
                  <a:cubicBezTo>
                    <a:pt x="236" y="23"/>
                    <a:pt x="7" y="5"/>
                    <a:pt x="0" y="92"/>
                  </a:cubicBezTo>
                  <a:cubicBezTo>
                    <a:pt x="151" y="73"/>
                    <a:pt x="383" y="91"/>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8"/>
            <p:cNvSpPr/>
            <p:nvPr/>
          </p:nvSpPr>
          <p:spPr>
            <a:xfrm>
              <a:off x="8655200" y="3889570"/>
              <a:ext cx="13849" cy="7437"/>
            </a:xfrm>
            <a:custGeom>
              <a:rect b="b" l="l" r="r" t="t"/>
              <a:pathLst>
                <a:path extrusionOk="0" h="247" w="388">
                  <a:moveTo>
                    <a:pt x="388" y="115"/>
                  </a:moveTo>
                  <a:cubicBezTo>
                    <a:pt x="384" y="24"/>
                    <a:pt x="49" y="0"/>
                    <a:pt x="0" y="115"/>
                  </a:cubicBezTo>
                  <a:cubicBezTo>
                    <a:pt x="217" y="105"/>
                    <a:pt x="303" y="247"/>
                    <a:pt x="388"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8"/>
            <p:cNvSpPr/>
            <p:nvPr/>
          </p:nvSpPr>
          <p:spPr>
            <a:xfrm>
              <a:off x="8928636" y="3882043"/>
              <a:ext cx="25556" cy="10990"/>
            </a:xfrm>
            <a:custGeom>
              <a:rect b="b" l="l" r="r" t="t"/>
              <a:pathLst>
                <a:path extrusionOk="0" h="365" w="716">
                  <a:moveTo>
                    <a:pt x="440" y="365"/>
                  </a:moveTo>
                  <a:cubicBezTo>
                    <a:pt x="500" y="241"/>
                    <a:pt x="716" y="191"/>
                    <a:pt x="635" y="1"/>
                  </a:cubicBezTo>
                  <a:lnTo>
                    <a:pt x="56" y="1"/>
                  </a:lnTo>
                  <a:cubicBezTo>
                    <a:pt x="0" y="208"/>
                    <a:pt x="102" y="341"/>
                    <a:pt x="440"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8"/>
            <p:cNvSpPr/>
            <p:nvPr/>
          </p:nvSpPr>
          <p:spPr>
            <a:xfrm>
              <a:off x="6300966" y="3884030"/>
              <a:ext cx="20987" cy="9003"/>
            </a:xfrm>
            <a:custGeom>
              <a:rect b="b" l="l" r="r" t="t"/>
              <a:pathLst>
                <a:path extrusionOk="0" h="299" w="588">
                  <a:moveTo>
                    <a:pt x="393" y="299"/>
                  </a:moveTo>
                  <a:cubicBezTo>
                    <a:pt x="393" y="208"/>
                    <a:pt x="550" y="189"/>
                    <a:pt x="588" y="116"/>
                  </a:cubicBezTo>
                  <a:cubicBezTo>
                    <a:pt x="338" y="111"/>
                    <a:pt x="320" y="0"/>
                    <a:pt x="9" y="26"/>
                  </a:cubicBezTo>
                  <a:cubicBezTo>
                    <a:pt x="0" y="183"/>
                    <a:pt x="154" y="260"/>
                    <a:pt x="393"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8"/>
            <p:cNvSpPr/>
            <p:nvPr/>
          </p:nvSpPr>
          <p:spPr>
            <a:xfrm>
              <a:off x="8624220" y="3886770"/>
              <a:ext cx="14063" cy="4246"/>
            </a:xfrm>
            <a:custGeom>
              <a:rect b="b" l="l" r="r" t="t"/>
              <a:pathLst>
                <a:path extrusionOk="0" h="141" w="394">
                  <a:moveTo>
                    <a:pt x="98" y="117"/>
                  </a:moveTo>
                  <a:cubicBezTo>
                    <a:pt x="153" y="140"/>
                    <a:pt x="393" y="72"/>
                    <a:pt x="293" y="25"/>
                  </a:cubicBezTo>
                  <a:cubicBezTo>
                    <a:pt x="238" y="0"/>
                    <a:pt x="0" y="68"/>
                    <a:pt x="98"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8"/>
            <p:cNvSpPr/>
            <p:nvPr/>
          </p:nvSpPr>
          <p:spPr>
            <a:xfrm>
              <a:off x="5011670" y="3878370"/>
              <a:ext cx="39797" cy="15778"/>
            </a:xfrm>
            <a:custGeom>
              <a:rect b="b" l="l" r="r" t="t"/>
              <a:pathLst>
                <a:path extrusionOk="0" h="524" w="1115">
                  <a:moveTo>
                    <a:pt x="648" y="304"/>
                  </a:moveTo>
                  <a:cubicBezTo>
                    <a:pt x="1114" y="0"/>
                    <a:pt x="1" y="523"/>
                    <a:pt x="648"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
            <p:cNvSpPr/>
            <p:nvPr/>
          </p:nvSpPr>
          <p:spPr>
            <a:xfrm>
              <a:off x="2798205" y="3875600"/>
              <a:ext cx="36264" cy="19090"/>
            </a:xfrm>
            <a:custGeom>
              <a:rect b="b" l="l" r="r" t="t"/>
              <a:pathLst>
                <a:path extrusionOk="0" h="634" w="1016">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8"/>
            <p:cNvSpPr/>
            <p:nvPr/>
          </p:nvSpPr>
          <p:spPr>
            <a:xfrm>
              <a:off x="3948624" y="3871083"/>
              <a:ext cx="37870" cy="18819"/>
            </a:xfrm>
            <a:custGeom>
              <a:rect b="b" l="l" r="r" t="t"/>
              <a:pathLst>
                <a:path extrusionOk="0" h="625" w="1061">
                  <a:moveTo>
                    <a:pt x="732" y="546"/>
                  </a:moveTo>
                  <a:cubicBezTo>
                    <a:pt x="1061" y="392"/>
                    <a:pt x="618" y="138"/>
                    <a:pt x="345" y="1"/>
                  </a:cubicBezTo>
                  <a:cubicBezTo>
                    <a:pt x="49" y="139"/>
                    <a:pt x="1" y="625"/>
                    <a:pt x="732"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8"/>
            <p:cNvSpPr/>
            <p:nvPr/>
          </p:nvSpPr>
          <p:spPr>
            <a:xfrm>
              <a:off x="2838965" y="3878942"/>
              <a:ext cx="7067" cy="6203"/>
            </a:xfrm>
            <a:custGeom>
              <a:rect b="b" l="l" r="r" t="t"/>
              <a:pathLst>
                <a:path extrusionOk="0" h="206" w="198">
                  <a:moveTo>
                    <a:pt x="2" y="104"/>
                  </a:moveTo>
                  <a:cubicBezTo>
                    <a:pt x="0" y="155"/>
                    <a:pt x="158" y="206"/>
                    <a:pt x="196" y="104"/>
                  </a:cubicBezTo>
                  <a:cubicBezTo>
                    <a:pt x="197" y="53"/>
                    <a:pt x="40" y="1"/>
                    <a:pt x="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8"/>
            <p:cNvSpPr/>
            <p:nvPr/>
          </p:nvSpPr>
          <p:spPr>
            <a:xfrm>
              <a:off x="387114" y="3868374"/>
              <a:ext cx="56680" cy="22552"/>
            </a:xfrm>
            <a:custGeom>
              <a:rect b="b" l="l" r="r" t="t"/>
              <a:pathLst>
                <a:path extrusionOk="0" h="749" w="1588">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8"/>
            <p:cNvSpPr/>
            <p:nvPr/>
          </p:nvSpPr>
          <p:spPr>
            <a:xfrm>
              <a:off x="3331084" y="3878580"/>
              <a:ext cx="14027" cy="4276"/>
            </a:xfrm>
            <a:custGeom>
              <a:rect b="b" l="l" r="r" t="t"/>
              <a:pathLst>
                <a:path extrusionOk="0" h="142" w="393">
                  <a:moveTo>
                    <a:pt x="296" y="26"/>
                  </a:moveTo>
                  <a:cubicBezTo>
                    <a:pt x="238" y="1"/>
                    <a:pt x="1" y="69"/>
                    <a:pt x="100" y="117"/>
                  </a:cubicBezTo>
                  <a:cubicBezTo>
                    <a:pt x="153" y="142"/>
                    <a:pt x="392" y="71"/>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8"/>
            <p:cNvSpPr/>
            <p:nvPr/>
          </p:nvSpPr>
          <p:spPr>
            <a:xfrm>
              <a:off x="2150790" y="3875991"/>
              <a:ext cx="13706" cy="6745"/>
            </a:xfrm>
            <a:custGeom>
              <a:rect b="b" l="l" r="r" t="t"/>
              <a:pathLst>
                <a:path extrusionOk="0" h="224" w="384">
                  <a:moveTo>
                    <a:pt x="384" y="112"/>
                  </a:moveTo>
                  <a:cubicBezTo>
                    <a:pt x="345" y="1"/>
                    <a:pt x="171" y="57"/>
                    <a:pt x="0" y="112"/>
                  </a:cubicBezTo>
                  <a:cubicBezTo>
                    <a:pt x="2" y="202"/>
                    <a:pt x="338" y="224"/>
                    <a:pt x="384"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
            <p:cNvSpPr/>
            <p:nvPr/>
          </p:nvSpPr>
          <p:spPr>
            <a:xfrm>
              <a:off x="3035091" y="3873101"/>
              <a:ext cx="14027" cy="4306"/>
            </a:xfrm>
            <a:custGeom>
              <a:rect b="b" l="l" r="r" t="t"/>
              <a:pathLst>
                <a:path extrusionOk="0" h="143" w="393">
                  <a:moveTo>
                    <a:pt x="295" y="25"/>
                  </a:moveTo>
                  <a:cubicBezTo>
                    <a:pt x="241" y="0"/>
                    <a:pt x="1" y="69"/>
                    <a:pt x="100" y="116"/>
                  </a:cubicBezTo>
                  <a:cubicBezTo>
                    <a:pt x="155" y="142"/>
                    <a:pt x="392"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8"/>
            <p:cNvSpPr/>
            <p:nvPr/>
          </p:nvSpPr>
          <p:spPr>
            <a:xfrm>
              <a:off x="5681677" y="3870662"/>
              <a:ext cx="20773" cy="3643"/>
            </a:xfrm>
            <a:custGeom>
              <a:rect b="b" l="l" r="r" t="t"/>
              <a:pathLst>
                <a:path extrusionOk="0" h="121" w="582">
                  <a:moveTo>
                    <a:pt x="582" y="15"/>
                  </a:moveTo>
                  <a:cubicBezTo>
                    <a:pt x="356" y="28"/>
                    <a:pt x="36" y="0"/>
                    <a:pt x="1" y="106"/>
                  </a:cubicBezTo>
                  <a:cubicBezTo>
                    <a:pt x="228" y="92"/>
                    <a:pt x="552" y="120"/>
                    <a:pt x="582"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8"/>
            <p:cNvSpPr/>
            <p:nvPr/>
          </p:nvSpPr>
          <p:spPr>
            <a:xfrm>
              <a:off x="2949146" y="3868374"/>
              <a:ext cx="13813" cy="2740"/>
            </a:xfrm>
            <a:custGeom>
              <a:rect b="b" l="l" r="r" t="t"/>
              <a:pathLst>
                <a:path extrusionOk="0" h="91" w="387">
                  <a:moveTo>
                    <a:pt x="387" y="1"/>
                  </a:moveTo>
                  <a:cubicBezTo>
                    <a:pt x="239" y="20"/>
                    <a:pt x="7" y="3"/>
                    <a:pt x="0" y="91"/>
                  </a:cubicBezTo>
                  <a:cubicBezTo>
                    <a:pt x="149" y="71"/>
                    <a:pt x="383" y="89"/>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8"/>
            <p:cNvSpPr/>
            <p:nvPr/>
          </p:nvSpPr>
          <p:spPr>
            <a:xfrm>
              <a:off x="8936595" y="3857384"/>
              <a:ext cx="14670" cy="9575"/>
            </a:xfrm>
            <a:custGeom>
              <a:rect b="b" l="l" r="r" t="t"/>
              <a:pathLst>
                <a:path extrusionOk="0" h="318" w="411">
                  <a:moveTo>
                    <a:pt x="410" y="274"/>
                  </a:moveTo>
                  <a:lnTo>
                    <a:pt x="410" y="91"/>
                  </a:lnTo>
                  <a:cubicBezTo>
                    <a:pt x="216" y="91"/>
                    <a:pt x="179" y="18"/>
                    <a:pt x="23" y="0"/>
                  </a:cubicBezTo>
                  <a:cubicBezTo>
                    <a:pt x="42" y="146"/>
                    <a:pt x="1" y="317"/>
                    <a:pt x="410"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8"/>
            <p:cNvSpPr/>
            <p:nvPr/>
          </p:nvSpPr>
          <p:spPr>
            <a:xfrm>
              <a:off x="5561146" y="3862201"/>
              <a:ext cx="14063" cy="4246"/>
            </a:xfrm>
            <a:custGeom>
              <a:rect b="b" l="l" r="r" t="t"/>
              <a:pathLst>
                <a:path extrusionOk="0" h="141" w="394">
                  <a:moveTo>
                    <a:pt x="295" y="25"/>
                  </a:moveTo>
                  <a:cubicBezTo>
                    <a:pt x="241" y="1"/>
                    <a:pt x="1" y="68"/>
                    <a:pt x="101" y="117"/>
                  </a:cubicBezTo>
                  <a:cubicBezTo>
                    <a:pt x="156" y="140"/>
                    <a:pt x="394"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8"/>
            <p:cNvSpPr/>
            <p:nvPr/>
          </p:nvSpPr>
          <p:spPr>
            <a:xfrm>
              <a:off x="2160392" y="3857384"/>
              <a:ext cx="29518" cy="9906"/>
            </a:xfrm>
            <a:custGeom>
              <a:rect b="b" l="l" r="r" t="t"/>
              <a:pathLst>
                <a:path extrusionOk="0" h="329" w="827">
                  <a:moveTo>
                    <a:pt x="693" y="274"/>
                  </a:moveTo>
                  <a:cubicBezTo>
                    <a:pt x="826" y="31"/>
                    <a:pt x="294" y="99"/>
                    <a:pt x="115" y="0"/>
                  </a:cubicBezTo>
                  <a:cubicBezTo>
                    <a:pt x="0" y="239"/>
                    <a:pt x="193" y="329"/>
                    <a:pt x="69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8"/>
            <p:cNvSpPr/>
            <p:nvPr/>
          </p:nvSpPr>
          <p:spPr>
            <a:xfrm>
              <a:off x="8620758" y="3854734"/>
              <a:ext cx="34515" cy="8943"/>
            </a:xfrm>
            <a:custGeom>
              <a:rect b="b" l="l" r="r" t="t"/>
              <a:pathLst>
                <a:path extrusionOk="0" h="297" w="967">
                  <a:moveTo>
                    <a:pt x="195" y="273"/>
                  </a:moveTo>
                  <a:cubicBezTo>
                    <a:pt x="635" y="297"/>
                    <a:pt x="921" y="250"/>
                    <a:pt x="967" y="89"/>
                  </a:cubicBezTo>
                  <a:cubicBezTo>
                    <a:pt x="627" y="110"/>
                    <a:pt x="1" y="1"/>
                    <a:pt x="19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
            <p:cNvSpPr/>
            <p:nvPr/>
          </p:nvSpPr>
          <p:spPr>
            <a:xfrm>
              <a:off x="2713151" y="3851995"/>
              <a:ext cx="17739" cy="10990"/>
            </a:xfrm>
            <a:custGeom>
              <a:rect b="b" l="l" r="r" t="t"/>
              <a:pathLst>
                <a:path extrusionOk="0" h="365" w="497">
                  <a:moveTo>
                    <a:pt x="443" y="364"/>
                  </a:moveTo>
                  <a:cubicBezTo>
                    <a:pt x="497" y="157"/>
                    <a:pt x="394" y="22"/>
                    <a:pt x="57" y="0"/>
                  </a:cubicBezTo>
                  <a:cubicBezTo>
                    <a:pt x="1" y="205"/>
                    <a:pt x="104" y="341"/>
                    <a:pt x="443"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8"/>
            <p:cNvSpPr/>
            <p:nvPr/>
          </p:nvSpPr>
          <p:spPr>
            <a:xfrm>
              <a:off x="7054814" y="3856691"/>
              <a:ext cx="14027" cy="4246"/>
            </a:xfrm>
            <a:custGeom>
              <a:rect b="b" l="l" r="r" t="t"/>
              <a:pathLst>
                <a:path extrusionOk="0" h="141" w="393">
                  <a:moveTo>
                    <a:pt x="99" y="114"/>
                  </a:moveTo>
                  <a:cubicBezTo>
                    <a:pt x="154" y="140"/>
                    <a:pt x="393" y="73"/>
                    <a:pt x="293" y="23"/>
                  </a:cubicBezTo>
                  <a:cubicBezTo>
                    <a:pt x="239" y="1"/>
                    <a:pt x="1" y="69"/>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8"/>
            <p:cNvSpPr/>
            <p:nvPr/>
          </p:nvSpPr>
          <p:spPr>
            <a:xfrm>
              <a:off x="2339779" y="3856752"/>
              <a:ext cx="14170" cy="4276"/>
            </a:xfrm>
            <a:custGeom>
              <a:rect b="b" l="l" r="r" t="t"/>
              <a:pathLst>
                <a:path extrusionOk="0" h="142" w="397">
                  <a:moveTo>
                    <a:pt x="295" y="24"/>
                  </a:moveTo>
                  <a:cubicBezTo>
                    <a:pt x="242" y="0"/>
                    <a:pt x="1" y="69"/>
                    <a:pt x="103" y="115"/>
                  </a:cubicBezTo>
                  <a:cubicBezTo>
                    <a:pt x="158" y="141"/>
                    <a:pt x="396" y="71"/>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
            <p:cNvSpPr/>
            <p:nvPr/>
          </p:nvSpPr>
          <p:spPr>
            <a:xfrm>
              <a:off x="7422297" y="3846515"/>
              <a:ext cx="23521" cy="8250"/>
            </a:xfrm>
            <a:custGeom>
              <a:rect b="b" l="l" r="r" t="t"/>
              <a:pathLst>
                <a:path extrusionOk="0" h="274" w="659">
                  <a:moveTo>
                    <a:pt x="411" y="274"/>
                  </a:moveTo>
                  <a:cubicBezTo>
                    <a:pt x="422" y="157"/>
                    <a:pt x="658" y="146"/>
                    <a:pt x="605" y="1"/>
                  </a:cubicBezTo>
                  <a:lnTo>
                    <a:pt x="217" y="1"/>
                  </a:lnTo>
                  <a:cubicBezTo>
                    <a:pt x="0" y="131"/>
                    <a:pt x="9" y="221"/>
                    <a:pt x="411"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8"/>
            <p:cNvSpPr/>
            <p:nvPr/>
          </p:nvSpPr>
          <p:spPr>
            <a:xfrm>
              <a:off x="2008273" y="3837271"/>
              <a:ext cx="46436" cy="9274"/>
            </a:xfrm>
            <a:custGeom>
              <a:rect b="b" l="l" r="r" t="t"/>
              <a:pathLst>
                <a:path extrusionOk="0" h="308" w="1301">
                  <a:moveTo>
                    <a:pt x="713" y="308"/>
                  </a:moveTo>
                  <a:cubicBezTo>
                    <a:pt x="1300" y="1"/>
                    <a:pt x="0" y="32"/>
                    <a:pt x="713" y="3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8"/>
            <p:cNvSpPr/>
            <p:nvPr/>
          </p:nvSpPr>
          <p:spPr>
            <a:xfrm>
              <a:off x="8948801" y="3829142"/>
              <a:ext cx="39761" cy="15808"/>
            </a:xfrm>
            <a:custGeom>
              <a:rect b="b" l="l" r="r" t="t"/>
              <a:pathLst>
                <a:path extrusionOk="0" h="525" w="1114">
                  <a:moveTo>
                    <a:pt x="647" y="305"/>
                  </a:moveTo>
                  <a:cubicBezTo>
                    <a:pt x="1114" y="1"/>
                    <a:pt x="0" y="524"/>
                    <a:pt x="647"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8"/>
            <p:cNvSpPr/>
            <p:nvPr/>
          </p:nvSpPr>
          <p:spPr>
            <a:xfrm>
              <a:off x="8073459" y="3837573"/>
              <a:ext cx="14063" cy="4215"/>
            </a:xfrm>
            <a:custGeom>
              <a:rect b="b" l="l" r="r" t="t"/>
              <a:pathLst>
                <a:path extrusionOk="0" h="140" w="394">
                  <a:moveTo>
                    <a:pt x="100" y="115"/>
                  </a:moveTo>
                  <a:cubicBezTo>
                    <a:pt x="154" y="140"/>
                    <a:pt x="394" y="71"/>
                    <a:pt x="292" y="24"/>
                  </a:cubicBezTo>
                  <a:cubicBezTo>
                    <a:pt x="244"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8"/>
            <p:cNvSpPr/>
            <p:nvPr/>
          </p:nvSpPr>
          <p:spPr>
            <a:xfrm>
              <a:off x="5069170" y="3835555"/>
              <a:ext cx="13884" cy="5480"/>
            </a:xfrm>
            <a:custGeom>
              <a:rect b="b" l="l" r="r" t="t"/>
              <a:pathLst>
                <a:path extrusionOk="0" h="182" w="389">
                  <a:moveTo>
                    <a:pt x="1" y="182"/>
                  </a:moveTo>
                  <a:lnTo>
                    <a:pt x="388" y="182"/>
                  </a:lnTo>
                  <a:lnTo>
                    <a:pt x="388"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8"/>
            <p:cNvSpPr/>
            <p:nvPr/>
          </p:nvSpPr>
          <p:spPr>
            <a:xfrm>
              <a:off x="2928551" y="3834953"/>
              <a:ext cx="13813" cy="6775"/>
            </a:xfrm>
            <a:custGeom>
              <a:rect b="b" l="l" r="r" t="t"/>
              <a:pathLst>
                <a:path extrusionOk="0" h="225" w="387">
                  <a:moveTo>
                    <a:pt x="1" y="112"/>
                  </a:moveTo>
                  <a:cubicBezTo>
                    <a:pt x="2" y="203"/>
                    <a:pt x="337" y="224"/>
                    <a:pt x="387" y="112"/>
                  </a:cubicBezTo>
                  <a:cubicBezTo>
                    <a:pt x="344" y="1"/>
                    <a:pt x="172" y="57"/>
                    <a:pt x="1"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8"/>
            <p:cNvSpPr/>
            <p:nvPr/>
          </p:nvSpPr>
          <p:spPr>
            <a:xfrm>
              <a:off x="6818570" y="3825228"/>
              <a:ext cx="26412" cy="15236"/>
            </a:xfrm>
            <a:custGeom>
              <a:rect b="b" l="l" r="r" t="t"/>
              <a:pathLst>
                <a:path extrusionOk="0" h="506" w="740">
                  <a:moveTo>
                    <a:pt x="739" y="435"/>
                  </a:moveTo>
                  <a:lnTo>
                    <a:pt x="739" y="73"/>
                  </a:lnTo>
                  <a:cubicBezTo>
                    <a:pt x="1" y="0"/>
                    <a:pt x="1" y="505"/>
                    <a:pt x="739" y="4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8"/>
            <p:cNvSpPr/>
            <p:nvPr/>
          </p:nvSpPr>
          <p:spPr>
            <a:xfrm>
              <a:off x="2783928" y="3832424"/>
              <a:ext cx="6996" cy="6263"/>
            </a:xfrm>
            <a:custGeom>
              <a:rect b="b" l="l" r="r" t="t"/>
              <a:pathLst>
                <a:path extrusionOk="0" h="208" w="196">
                  <a:moveTo>
                    <a:pt x="195" y="105"/>
                  </a:moveTo>
                  <a:cubicBezTo>
                    <a:pt x="195" y="55"/>
                    <a:pt x="36" y="0"/>
                    <a:pt x="1" y="105"/>
                  </a:cubicBezTo>
                  <a:cubicBezTo>
                    <a:pt x="1" y="155"/>
                    <a:pt x="157" y="208"/>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8"/>
            <p:cNvSpPr/>
            <p:nvPr/>
          </p:nvSpPr>
          <p:spPr>
            <a:xfrm>
              <a:off x="4181264" y="3829744"/>
              <a:ext cx="6924" cy="6233"/>
            </a:xfrm>
            <a:custGeom>
              <a:rect b="b" l="l" r="r" t="t"/>
              <a:pathLst>
                <a:path extrusionOk="0" h="207" w="194">
                  <a:moveTo>
                    <a:pt x="192" y="105"/>
                  </a:moveTo>
                  <a:cubicBezTo>
                    <a:pt x="194" y="54"/>
                    <a:pt x="37" y="0"/>
                    <a:pt x="0" y="105"/>
                  </a:cubicBezTo>
                  <a:cubicBezTo>
                    <a:pt x="0" y="153"/>
                    <a:pt x="156" y="207"/>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8"/>
            <p:cNvSpPr/>
            <p:nvPr/>
          </p:nvSpPr>
          <p:spPr>
            <a:xfrm>
              <a:off x="2715114" y="3824626"/>
              <a:ext cx="22629" cy="11713"/>
            </a:xfrm>
            <a:custGeom>
              <a:rect b="b" l="l" r="r" t="t"/>
              <a:pathLst>
                <a:path extrusionOk="0" h="389" w="634">
                  <a:moveTo>
                    <a:pt x="194" y="1"/>
                  </a:moveTo>
                  <a:cubicBezTo>
                    <a:pt x="204" y="125"/>
                    <a:pt x="104" y="199"/>
                    <a:pt x="1" y="272"/>
                  </a:cubicBezTo>
                  <a:cubicBezTo>
                    <a:pt x="246" y="276"/>
                    <a:pt x="267" y="388"/>
                    <a:pt x="578" y="362"/>
                  </a:cubicBezTo>
                  <a:cubicBezTo>
                    <a:pt x="634" y="157"/>
                    <a:pt x="533" y="23"/>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8"/>
            <p:cNvSpPr/>
            <p:nvPr/>
          </p:nvSpPr>
          <p:spPr>
            <a:xfrm>
              <a:off x="2601507" y="3829383"/>
              <a:ext cx="13956" cy="4246"/>
            </a:xfrm>
            <a:custGeom>
              <a:rect b="b" l="l" r="r" t="t"/>
              <a:pathLst>
                <a:path extrusionOk="0" h="141" w="391">
                  <a:moveTo>
                    <a:pt x="291" y="25"/>
                  </a:moveTo>
                  <a:cubicBezTo>
                    <a:pt x="239" y="1"/>
                    <a:pt x="0" y="68"/>
                    <a:pt x="99" y="117"/>
                  </a:cubicBezTo>
                  <a:cubicBezTo>
                    <a:pt x="153" y="140"/>
                    <a:pt x="390"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8"/>
            <p:cNvSpPr/>
            <p:nvPr/>
          </p:nvSpPr>
          <p:spPr>
            <a:xfrm>
              <a:off x="1923648" y="3821826"/>
              <a:ext cx="20630" cy="8250"/>
            </a:xfrm>
            <a:custGeom>
              <a:rect b="b" l="l" r="r" t="t"/>
              <a:pathLst>
                <a:path extrusionOk="0" h="274" w="578">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8"/>
            <p:cNvSpPr/>
            <p:nvPr/>
          </p:nvSpPr>
          <p:spPr>
            <a:xfrm>
              <a:off x="4503882" y="3819176"/>
              <a:ext cx="23521" cy="8250"/>
            </a:xfrm>
            <a:custGeom>
              <a:rect b="b" l="l" r="r" t="t"/>
              <a:pathLst>
                <a:path extrusionOk="0" h="274" w="659">
                  <a:moveTo>
                    <a:pt x="412" y="273"/>
                  </a:moveTo>
                  <a:cubicBezTo>
                    <a:pt x="422" y="157"/>
                    <a:pt x="659" y="146"/>
                    <a:pt x="607" y="0"/>
                  </a:cubicBezTo>
                  <a:lnTo>
                    <a:pt x="219" y="0"/>
                  </a:lnTo>
                  <a:cubicBezTo>
                    <a:pt x="1" y="132"/>
                    <a:pt x="10" y="222"/>
                    <a:pt x="41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
            <p:cNvSpPr/>
            <p:nvPr/>
          </p:nvSpPr>
          <p:spPr>
            <a:xfrm>
              <a:off x="2763298" y="3821525"/>
              <a:ext cx="6924" cy="6233"/>
            </a:xfrm>
            <a:custGeom>
              <a:rect b="b" l="l" r="r" t="t"/>
              <a:pathLst>
                <a:path extrusionOk="0" h="207" w="194">
                  <a:moveTo>
                    <a:pt x="194" y="104"/>
                  </a:moveTo>
                  <a:cubicBezTo>
                    <a:pt x="194" y="53"/>
                    <a:pt x="37" y="1"/>
                    <a:pt x="0" y="104"/>
                  </a:cubicBezTo>
                  <a:cubicBezTo>
                    <a:pt x="2" y="153"/>
                    <a:pt x="157"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
            <p:cNvSpPr/>
            <p:nvPr/>
          </p:nvSpPr>
          <p:spPr>
            <a:xfrm>
              <a:off x="2605040" y="3821525"/>
              <a:ext cx="6889" cy="6233"/>
            </a:xfrm>
            <a:custGeom>
              <a:rect b="b" l="l" r="r" t="t"/>
              <a:pathLst>
                <a:path extrusionOk="0" h="207" w="193">
                  <a:moveTo>
                    <a:pt x="192" y="104"/>
                  </a:moveTo>
                  <a:cubicBezTo>
                    <a:pt x="192" y="53"/>
                    <a:pt x="35" y="1"/>
                    <a:pt x="0" y="104"/>
                  </a:cubicBezTo>
                  <a:cubicBezTo>
                    <a:pt x="0" y="153"/>
                    <a:pt x="153"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
            <p:cNvSpPr/>
            <p:nvPr/>
          </p:nvSpPr>
          <p:spPr>
            <a:xfrm>
              <a:off x="8717161" y="3819176"/>
              <a:ext cx="13813" cy="5480"/>
            </a:xfrm>
            <a:custGeom>
              <a:rect b="b" l="l" r="r" t="t"/>
              <a:pathLst>
                <a:path extrusionOk="0" h="182" w="387">
                  <a:moveTo>
                    <a:pt x="387" y="0"/>
                  </a:moveTo>
                  <a:lnTo>
                    <a:pt x="0" y="0"/>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
            <p:cNvSpPr/>
            <p:nvPr/>
          </p:nvSpPr>
          <p:spPr>
            <a:xfrm>
              <a:off x="2887184" y="3803339"/>
              <a:ext cx="26627" cy="15266"/>
            </a:xfrm>
            <a:custGeom>
              <a:rect b="b" l="l" r="r" t="t"/>
              <a:pathLst>
                <a:path extrusionOk="0" h="507" w="746">
                  <a:moveTo>
                    <a:pt x="0" y="72"/>
                  </a:moveTo>
                  <a:lnTo>
                    <a:pt x="0" y="435"/>
                  </a:lnTo>
                  <a:cubicBezTo>
                    <a:pt x="746" y="507"/>
                    <a:pt x="746" y="0"/>
                    <a:pt x="0"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
            <p:cNvSpPr/>
            <p:nvPr/>
          </p:nvSpPr>
          <p:spPr>
            <a:xfrm>
              <a:off x="2967491" y="3795150"/>
              <a:ext cx="37120" cy="15838"/>
            </a:xfrm>
            <a:custGeom>
              <a:rect b="b" l="l" r="r" t="t"/>
              <a:pathLst>
                <a:path extrusionOk="0" h="526" w="1040">
                  <a:moveTo>
                    <a:pt x="837" y="525"/>
                  </a:moveTo>
                  <a:cubicBezTo>
                    <a:pt x="1040" y="1"/>
                    <a:pt x="1" y="488"/>
                    <a:pt x="837" y="5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8"/>
            <p:cNvSpPr/>
            <p:nvPr/>
          </p:nvSpPr>
          <p:spPr>
            <a:xfrm>
              <a:off x="7925623" y="3792801"/>
              <a:ext cx="34443" cy="16229"/>
            </a:xfrm>
            <a:custGeom>
              <a:rect b="b" l="l" r="r" t="t"/>
              <a:pathLst>
                <a:path extrusionOk="0" h="539" w="965">
                  <a:moveTo>
                    <a:pt x="1" y="422"/>
                  </a:moveTo>
                  <a:cubicBezTo>
                    <a:pt x="253" y="538"/>
                    <a:pt x="711" y="538"/>
                    <a:pt x="964" y="422"/>
                  </a:cubicBezTo>
                  <a:cubicBezTo>
                    <a:pt x="962" y="0"/>
                    <a:pt x="5" y="0"/>
                    <a:pt x="1" y="4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8"/>
            <p:cNvSpPr/>
            <p:nvPr/>
          </p:nvSpPr>
          <p:spPr>
            <a:xfrm>
              <a:off x="7788031" y="3805477"/>
              <a:ext cx="13706" cy="2770"/>
            </a:xfrm>
            <a:custGeom>
              <a:rect b="b" l="l" r="r" t="t"/>
              <a:pathLst>
                <a:path extrusionOk="0" h="92" w="384">
                  <a:moveTo>
                    <a:pt x="384" y="1"/>
                  </a:moveTo>
                  <a:cubicBezTo>
                    <a:pt x="234" y="22"/>
                    <a:pt x="4" y="4"/>
                    <a:pt x="0" y="91"/>
                  </a:cubicBezTo>
                  <a:cubicBezTo>
                    <a:pt x="146" y="71"/>
                    <a:pt x="381" y="90"/>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8"/>
            <p:cNvSpPr/>
            <p:nvPr/>
          </p:nvSpPr>
          <p:spPr>
            <a:xfrm>
              <a:off x="8509863" y="3800057"/>
              <a:ext cx="21523" cy="6413"/>
            </a:xfrm>
            <a:custGeom>
              <a:rect b="b" l="l" r="r" t="t"/>
              <a:pathLst>
                <a:path extrusionOk="0" h="213" w="603">
                  <a:moveTo>
                    <a:pt x="603" y="181"/>
                  </a:moveTo>
                  <a:lnTo>
                    <a:pt x="603" y="1"/>
                  </a:lnTo>
                  <a:lnTo>
                    <a:pt x="26" y="1"/>
                  </a:lnTo>
                  <a:cubicBezTo>
                    <a:pt x="1" y="164"/>
                    <a:pt x="215" y="212"/>
                    <a:pt x="603"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8"/>
            <p:cNvSpPr/>
            <p:nvPr/>
          </p:nvSpPr>
          <p:spPr>
            <a:xfrm>
              <a:off x="8593311" y="3793313"/>
              <a:ext cx="13777" cy="7437"/>
            </a:xfrm>
            <a:custGeom>
              <a:rect b="b" l="l" r="r" t="t"/>
              <a:pathLst>
                <a:path extrusionOk="0" h="247" w="386">
                  <a:moveTo>
                    <a:pt x="386" y="132"/>
                  </a:moveTo>
                  <a:cubicBezTo>
                    <a:pt x="169" y="143"/>
                    <a:pt x="86" y="0"/>
                    <a:pt x="1" y="132"/>
                  </a:cubicBezTo>
                  <a:cubicBezTo>
                    <a:pt x="3" y="225"/>
                    <a:pt x="339" y="247"/>
                    <a:pt x="386"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8"/>
            <p:cNvSpPr/>
            <p:nvPr/>
          </p:nvSpPr>
          <p:spPr>
            <a:xfrm>
              <a:off x="3778588" y="3793855"/>
              <a:ext cx="13884" cy="4276"/>
            </a:xfrm>
            <a:custGeom>
              <a:rect b="b" l="l" r="r" t="t"/>
              <a:pathLst>
                <a:path extrusionOk="0" h="142" w="389">
                  <a:moveTo>
                    <a:pt x="289" y="25"/>
                  </a:moveTo>
                  <a:cubicBezTo>
                    <a:pt x="238" y="1"/>
                    <a:pt x="0" y="70"/>
                    <a:pt x="98" y="114"/>
                  </a:cubicBezTo>
                  <a:cubicBezTo>
                    <a:pt x="150" y="142"/>
                    <a:pt x="388" y="71"/>
                    <a:pt x="289"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8"/>
            <p:cNvSpPr/>
            <p:nvPr/>
          </p:nvSpPr>
          <p:spPr>
            <a:xfrm>
              <a:off x="7911846" y="3786388"/>
              <a:ext cx="13813" cy="5480"/>
            </a:xfrm>
            <a:custGeom>
              <a:rect b="b" l="l" r="r" t="t"/>
              <a:pathLst>
                <a:path extrusionOk="0" h="182" w="387">
                  <a:moveTo>
                    <a:pt x="387" y="1"/>
                  </a:moveTo>
                  <a:lnTo>
                    <a:pt x="1" y="1"/>
                  </a:lnTo>
                  <a:lnTo>
                    <a:pt x="1"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8"/>
            <p:cNvSpPr/>
            <p:nvPr/>
          </p:nvSpPr>
          <p:spPr>
            <a:xfrm>
              <a:off x="8062395" y="3783648"/>
              <a:ext cx="21594" cy="6413"/>
            </a:xfrm>
            <a:custGeom>
              <a:rect b="b" l="l" r="r" t="t"/>
              <a:pathLst>
                <a:path extrusionOk="0" h="213" w="605">
                  <a:moveTo>
                    <a:pt x="605" y="182"/>
                  </a:moveTo>
                  <a:lnTo>
                    <a:pt x="605" y="0"/>
                  </a:lnTo>
                  <a:lnTo>
                    <a:pt x="26" y="0"/>
                  </a:lnTo>
                  <a:cubicBezTo>
                    <a:pt x="0" y="162"/>
                    <a:pt x="217" y="213"/>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8"/>
            <p:cNvSpPr/>
            <p:nvPr/>
          </p:nvSpPr>
          <p:spPr>
            <a:xfrm>
              <a:off x="7760477" y="3778168"/>
              <a:ext cx="20666" cy="8250"/>
            </a:xfrm>
            <a:custGeom>
              <a:rect b="b" l="l" r="r" t="t"/>
              <a:pathLst>
                <a:path extrusionOk="0" h="274" w="579">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
            <p:cNvSpPr/>
            <p:nvPr/>
          </p:nvSpPr>
          <p:spPr>
            <a:xfrm>
              <a:off x="7626205" y="3782895"/>
              <a:ext cx="13920" cy="4246"/>
            </a:xfrm>
            <a:custGeom>
              <a:rect b="b" l="l" r="r" t="t"/>
              <a:pathLst>
                <a:path extrusionOk="0" h="141" w="390">
                  <a:moveTo>
                    <a:pt x="290" y="25"/>
                  </a:moveTo>
                  <a:cubicBezTo>
                    <a:pt x="238" y="0"/>
                    <a:pt x="1" y="70"/>
                    <a:pt x="98" y="117"/>
                  </a:cubicBezTo>
                  <a:cubicBezTo>
                    <a:pt x="151" y="140"/>
                    <a:pt x="390"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
            <p:cNvSpPr/>
            <p:nvPr/>
          </p:nvSpPr>
          <p:spPr>
            <a:xfrm>
              <a:off x="6758536" y="3771484"/>
              <a:ext cx="31481" cy="13911"/>
            </a:xfrm>
            <a:custGeom>
              <a:rect b="b" l="l" r="r" t="t"/>
              <a:pathLst>
                <a:path extrusionOk="0" h="462" w="882">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
            <p:cNvSpPr/>
            <p:nvPr/>
          </p:nvSpPr>
          <p:spPr>
            <a:xfrm>
              <a:off x="7571382" y="3769618"/>
              <a:ext cx="23914" cy="5841"/>
            </a:xfrm>
            <a:custGeom>
              <a:rect b="b" l="l" r="r" t="t"/>
              <a:pathLst>
                <a:path extrusionOk="0" h="194" w="670">
                  <a:moveTo>
                    <a:pt x="475" y="193"/>
                  </a:moveTo>
                  <a:cubicBezTo>
                    <a:pt x="475" y="102"/>
                    <a:pt x="633" y="86"/>
                    <a:pt x="670" y="12"/>
                  </a:cubicBezTo>
                  <a:cubicBezTo>
                    <a:pt x="366" y="21"/>
                    <a:pt x="0" y="0"/>
                    <a:pt x="90"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8"/>
            <p:cNvSpPr/>
            <p:nvPr/>
          </p:nvSpPr>
          <p:spPr>
            <a:xfrm>
              <a:off x="2694484" y="3769618"/>
              <a:ext cx="7031" cy="6203"/>
            </a:xfrm>
            <a:custGeom>
              <a:rect b="b" l="l" r="r" t="t"/>
              <a:pathLst>
                <a:path extrusionOk="0" h="206" w="197">
                  <a:moveTo>
                    <a:pt x="192" y="102"/>
                  </a:moveTo>
                  <a:cubicBezTo>
                    <a:pt x="196" y="50"/>
                    <a:pt x="40" y="0"/>
                    <a:pt x="1" y="102"/>
                  </a:cubicBezTo>
                  <a:cubicBezTo>
                    <a:pt x="1" y="153"/>
                    <a:pt x="158" y="205"/>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
            <p:cNvSpPr/>
            <p:nvPr/>
          </p:nvSpPr>
          <p:spPr>
            <a:xfrm>
              <a:off x="8779158" y="3747398"/>
              <a:ext cx="56216" cy="27942"/>
            </a:xfrm>
            <a:custGeom>
              <a:rect b="b" l="l" r="r" t="t"/>
              <a:pathLst>
                <a:path extrusionOk="0" h="928" w="1575">
                  <a:moveTo>
                    <a:pt x="1352" y="24"/>
                  </a:moveTo>
                  <a:cubicBezTo>
                    <a:pt x="338" y="1"/>
                    <a:pt x="143" y="362"/>
                    <a:pt x="1" y="751"/>
                  </a:cubicBezTo>
                  <a:cubicBezTo>
                    <a:pt x="818" y="927"/>
                    <a:pt x="1575" y="604"/>
                    <a:pt x="135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
            <p:cNvSpPr/>
            <p:nvPr/>
          </p:nvSpPr>
          <p:spPr>
            <a:xfrm>
              <a:off x="7918699" y="3770009"/>
              <a:ext cx="13884" cy="2770"/>
            </a:xfrm>
            <a:custGeom>
              <a:rect b="b" l="l" r="r" t="t"/>
              <a:pathLst>
                <a:path extrusionOk="0" h="92" w="389">
                  <a:moveTo>
                    <a:pt x="388" y="0"/>
                  </a:moveTo>
                  <a:cubicBezTo>
                    <a:pt x="238" y="21"/>
                    <a:pt x="7" y="3"/>
                    <a:pt x="1" y="92"/>
                  </a:cubicBezTo>
                  <a:cubicBezTo>
                    <a:pt x="153" y="69"/>
                    <a:pt x="383" y="86"/>
                    <a:pt x="3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
            <p:cNvSpPr/>
            <p:nvPr/>
          </p:nvSpPr>
          <p:spPr>
            <a:xfrm>
              <a:off x="2804629" y="3748120"/>
              <a:ext cx="51147" cy="19150"/>
            </a:xfrm>
            <a:custGeom>
              <a:rect b="b" l="l" r="r" t="t"/>
              <a:pathLst>
                <a:path extrusionOk="0" h="636" w="1433">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8"/>
            <p:cNvSpPr/>
            <p:nvPr/>
          </p:nvSpPr>
          <p:spPr>
            <a:xfrm>
              <a:off x="2053494" y="3759080"/>
              <a:ext cx="23486" cy="8190"/>
            </a:xfrm>
            <a:custGeom>
              <a:rect b="b" l="l" r="r" t="t"/>
              <a:pathLst>
                <a:path extrusionOk="0" h="272" w="658">
                  <a:moveTo>
                    <a:pt x="411" y="272"/>
                  </a:moveTo>
                  <a:cubicBezTo>
                    <a:pt x="421" y="156"/>
                    <a:pt x="657" y="145"/>
                    <a:pt x="604" y="0"/>
                  </a:cubicBezTo>
                  <a:lnTo>
                    <a:pt x="219" y="0"/>
                  </a:lnTo>
                  <a:cubicBezTo>
                    <a:pt x="1" y="130"/>
                    <a:pt x="10" y="221"/>
                    <a:pt x="411"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8"/>
            <p:cNvSpPr/>
            <p:nvPr/>
          </p:nvSpPr>
          <p:spPr>
            <a:xfrm>
              <a:off x="5588700" y="3752817"/>
              <a:ext cx="14063" cy="4215"/>
            </a:xfrm>
            <a:custGeom>
              <a:rect b="b" l="l" r="r" t="t"/>
              <a:pathLst>
                <a:path extrusionOk="0" h="140" w="394">
                  <a:moveTo>
                    <a:pt x="100" y="116"/>
                  </a:moveTo>
                  <a:cubicBezTo>
                    <a:pt x="153" y="139"/>
                    <a:pt x="393" y="71"/>
                    <a:pt x="293" y="26"/>
                  </a:cubicBezTo>
                  <a:cubicBezTo>
                    <a:pt x="240" y="1"/>
                    <a:pt x="0"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8"/>
            <p:cNvSpPr/>
            <p:nvPr/>
          </p:nvSpPr>
          <p:spPr>
            <a:xfrm>
              <a:off x="1658564" y="3752817"/>
              <a:ext cx="13884" cy="4215"/>
            </a:xfrm>
            <a:custGeom>
              <a:rect b="b" l="l" r="r" t="t"/>
              <a:pathLst>
                <a:path extrusionOk="0" h="140" w="389">
                  <a:moveTo>
                    <a:pt x="97" y="116"/>
                  </a:moveTo>
                  <a:cubicBezTo>
                    <a:pt x="152" y="139"/>
                    <a:pt x="388" y="71"/>
                    <a:pt x="290" y="26"/>
                  </a:cubicBezTo>
                  <a:cubicBezTo>
                    <a:pt x="238" y="1"/>
                    <a:pt x="0" y="69"/>
                    <a:pt x="97"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
            <p:cNvSpPr/>
            <p:nvPr/>
          </p:nvSpPr>
          <p:spPr>
            <a:xfrm>
              <a:off x="7825722" y="3744658"/>
              <a:ext cx="13991" cy="4215"/>
            </a:xfrm>
            <a:custGeom>
              <a:rect b="b" l="l" r="r" t="t"/>
              <a:pathLst>
                <a:path extrusionOk="0" h="140" w="392">
                  <a:moveTo>
                    <a:pt x="294" y="24"/>
                  </a:moveTo>
                  <a:cubicBezTo>
                    <a:pt x="240" y="0"/>
                    <a:pt x="0" y="68"/>
                    <a:pt x="99" y="115"/>
                  </a:cubicBezTo>
                  <a:cubicBezTo>
                    <a:pt x="154" y="140"/>
                    <a:pt x="392" y="69"/>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8"/>
            <p:cNvSpPr/>
            <p:nvPr/>
          </p:nvSpPr>
          <p:spPr>
            <a:xfrm>
              <a:off x="4288982" y="3736197"/>
              <a:ext cx="39726" cy="15808"/>
            </a:xfrm>
            <a:custGeom>
              <a:rect b="b" l="l" r="r" t="t"/>
              <a:pathLst>
                <a:path extrusionOk="0" h="525" w="1113">
                  <a:moveTo>
                    <a:pt x="648" y="305"/>
                  </a:moveTo>
                  <a:cubicBezTo>
                    <a:pt x="1112" y="1"/>
                    <a:pt x="0" y="524"/>
                    <a:pt x="648"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8"/>
            <p:cNvSpPr/>
            <p:nvPr/>
          </p:nvSpPr>
          <p:spPr>
            <a:xfrm>
              <a:off x="998337" y="3733186"/>
              <a:ext cx="31802" cy="16109"/>
            </a:xfrm>
            <a:custGeom>
              <a:rect b="b" l="l" r="r" t="t"/>
              <a:pathLst>
                <a:path extrusionOk="0" h="535" w="891">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8"/>
            <p:cNvSpPr/>
            <p:nvPr/>
          </p:nvSpPr>
          <p:spPr>
            <a:xfrm>
              <a:off x="925561" y="3731711"/>
              <a:ext cx="13777" cy="5510"/>
            </a:xfrm>
            <a:custGeom>
              <a:rect b="b" l="l" r="r" t="t"/>
              <a:pathLst>
                <a:path extrusionOk="0" h="183" w="386">
                  <a:moveTo>
                    <a:pt x="0" y="182"/>
                  </a:moveTo>
                  <a:lnTo>
                    <a:pt x="386" y="182"/>
                  </a:lnTo>
                  <a:lnTo>
                    <a:pt x="386"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
            <p:cNvSpPr/>
            <p:nvPr/>
          </p:nvSpPr>
          <p:spPr>
            <a:xfrm>
              <a:off x="8421205" y="3723461"/>
              <a:ext cx="22558" cy="11773"/>
            </a:xfrm>
            <a:custGeom>
              <a:rect b="b" l="l" r="r" t="t"/>
              <a:pathLst>
                <a:path extrusionOk="0" h="391" w="632">
                  <a:moveTo>
                    <a:pt x="193" y="1"/>
                  </a:moveTo>
                  <a:cubicBezTo>
                    <a:pt x="202" y="126"/>
                    <a:pt x="103" y="199"/>
                    <a:pt x="1" y="274"/>
                  </a:cubicBezTo>
                  <a:cubicBezTo>
                    <a:pt x="248" y="277"/>
                    <a:pt x="268" y="391"/>
                    <a:pt x="578" y="365"/>
                  </a:cubicBezTo>
                  <a:cubicBezTo>
                    <a:pt x="631" y="159"/>
                    <a:pt x="533" y="23"/>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
            <p:cNvSpPr/>
            <p:nvPr/>
          </p:nvSpPr>
          <p:spPr>
            <a:xfrm>
              <a:off x="7240340" y="3723521"/>
              <a:ext cx="31409" cy="13429"/>
            </a:xfrm>
            <a:custGeom>
              <a:rect b="b" l="l" r="r" t="t"/>
              <a:pathLst>
                <a:path extrusionOk="0" h="446" w="88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8"/>
            <p:cNvSpPr/>
            <p:nvPr/>
          </p:nvSpPr>
          <p:spPr>
            <a:xfrm>
              <a:off x="3802680" y="3728580"/>
              <a:ext cx="7031" cy="6263"/>
            </a:xfrm>
            <a:custGeom>
              <a:rect b="b" l="l" r="r" t="t"/>
              <a:pathLst>
                <a:path extrusionOk="0" h="208" w="197">
                  <a:moveTo>
                    <a:pt x="193" y="104"/>
                  </a:moveTo>
                  <a:cubicBezTo>
                    <a:pt x="196" y="53"/>
                    <a:pt x="38" y="0"/>
                    <a:pt x="2" y="104"/>
                  </a:cubicBezTo>
                  <a:cubicBezTo>
                    <a:pt x="0" y="153"/>
                    <a:pt x="157" y="208"/>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8"/>
            <p:cNvSpPr/>
            <p:nvPr/>
          </p:nvSpPr>
          <p:spPr>
            <a:xfrm>
              <a:off x="3385835" y="3716777"/>
              <a:ext cx="31374" cy="13911"/>
            </a:xfrm>
            <a:custGeom>
              <a:rect b="b" l="l" r="r" t="t"/>
              <a:pathLst>
                <a:path extrusionOk="0" h="462" w="879">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
            <p:cNvSpPr/>
            <p:nvPr/>
          </p:nvSpPr>
          <p:spPr>
            <a:xfrm>
              <a:off x="4883286" y="3718012"/>
              <a:ext cx="13813" cy="5480"/>
            </a:xfrm>
            <a:custGeom>
              <a:rect b="b" l="l" r="r" t="t"/>
              <a:pathLst>
                <a:path extrusionOk="0" h="182" w="387">
                  <a:moveTo>
                    <a:pt x="387" y="0"/>
                  </a:moveTo>
                  <a:lnTo>
                    <a:pt x="0" y="0"/>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8"/>
            <p:cNvSpPr/>
            <p:nvPr/>
          </p:nvSpPr>
          <p:spPr>
            <a:xfrm>
              <a:off x="3947161" y="3714910"/>
              <a:ext cx="6960" cy="6263"/>
            </a:xfrm>
            <a:custGeom>
              <a:rect b="b" l="l" r="r" t="t"/>
              <a:pathLst>
                <a:path extrusionOk="0" h="208" w="195">
                  <a:moveTo>
                    <a:pt x="195" y="103"/>
                  </a:moveTo>
                  <a:cubicBezTo>
                    <a:pt x="195" y="52"/>
                    <a:pt x="39" y="0"/>
                    <a:pt x="3" y="103"/>
                  </a:cubicBezTo>
                  <a:cubicBezTo>
                    <a:pt x="0" y="154"/>
                    <a:pt x="159" y="208"/>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8"/>
            <p:cNvSpPr/>
            <p:nvPr/>
          </p:nvSpPr>
          <p:spPr>
            <a:xfrm>
              <a:off x="2439823" y="3718012"/>
              <a:ext cx="13813" cy="2740"/>
            </a:xfrm>
            <a:custGeom>
              <a:rect b="b" l="l" r="r" t="t"/>
              <a:pathLst>
                <a:path extrusionOk="0" h="91" w="387">
                  <a:moveTo>
                    <a:pt x="387" y="0"/>
                  </a:moveTo>
                  <a:cubicBezTo>
                    <a:pt x="237" y="21"/>
                    <a:pt x="4" y="2"/>
                    <a:pt x="1" y="90"/>
                  </a:cubicBezTo>
                  <a:cubicBezTo>
                    <a:pt x="151" y="71"/>
                    <a:pt x="380"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8"/>
            <p:cNvSpPr/>
            <p:nvPr/>
          </p:nvSpPr>
          <p:spPr>
            <a:xfrm>
              <a:off x="5519886" y="3714579"/>
              <a:ext cx="14063" cy="4215"/>
            </a:xfrm>
            <a:custGeom>
              <a:rect b="b" l="l" r="r" t="t"/>
              <a:pathLst>
                <a:path extrusionOk="0" h="140" w="394">
                  <a:moveTo>
                    <a:pt x="291" y="24"/>
                  </a:moveTo>
                  <a:cubicBezTo>
                    <a:pt x="238" y="1"/>
                    <a:pt x="0" y="69"/>
                    <a:pt x="100" y="116"/>
                  </a:cubicBezTo>
                  <a:cubicBezTo>
                    <a:pt x="154" y="139"/>
                    <a:pt x="393" y="70"/>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8"/>
            <p:cNvSpPr/>
            <p:nvPr/>
          </p:nvSpPr>
          <p:spPr>
            <a:xfrm>
              <a:off x="6741796" y="3712532"/>
              <a:ext cx="13742" cy="2800"/>
            </a:xfrm>
            <a:custGeom>
              <a:rect b="b" l="l" r="r" t="t"/>
              <a:pathLst>
                <a:path extrusionOk="0" h="93" w="385">
                  <a:moveTo>
                    <a:pt x="384" y="1"/>
                  </a:moveTo>
                  <a:cubicBezTo>
                    <a:pt x="235" y="22"/>
                    <a:pt x="6" y="5"/>
                    <a:pt x="0" y="92"/>
                  </a:cubicBezTo>
                  <a:cubicBezTo>
                    <a:pt x="149" y="71"/>
                    <a:pt x="378" y="90"/>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8"/>
            <p:cNvSpPr/>
            <p:nvPr/>
          </p:nvSpPr>
          <p:spPr>
            <a:xfrm>
              <a:off x="2543115" y="3712110"/>
              <a:ext cx="20666" cy="3643"/>
            </a:xfrm>
            <a:custGeom>
              <a:rect b="b" l="l" r="r" t="t"/>
              <a:pathLst>
                <a:path extrusionOk="0" h="121" w="579">
                  <a:moveTo>
                    <a:pt x="579" y="15"/>
                  </a:moveTo>
                  <a:cubicBezTo>
                    <a:pt x="352" y="29"/>
                    <a:pt x="32" y="0"/>
                    <a:pt x="0" y="106"/>
                  </a:cubicBezTo>
                  <a:cubicBezTo>
                    <a:pt x="226" y="92"/>
                    <a:pt x="546" y="121"/>
                    <a:pt x="579"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
            <p:cNvSpPr/>
            <p:nvPr/>
          </p:nvSpPr>
          <p:spPr>
            <a:xfrm>
              <a:off x="2456919" y="3711809"/>
              <a:ext cx="14027" cy="4246"/>
            </a:xfrm>
            <a:custGeom>
              <a:rect b="b" l="l" r="r" t="t"/>
              <a:pathLst>
                <a:path extrusionOk="0" h="141" w="393">
                  <a:moveTo>
                    <a:pt x="293" y="25"/>
                  </a:moveTo>
                  <a:cubicBezTo>
                    <a:pt x="239" y="0"/>
                    <a:pt x="1" y="69"/>
                    <a:pt x="100" y="116"/>
                  </a:cubicBezTo>
                  <a:cubicBezTo>
                    <a:pt x="155" y="141"/>
                    <a:pt x="392" y="73"/>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
            <p:cNvSpPr/>
            <p:nvPr/>
          </p:nvSpPr>
          <p:spPr>
            <a:xfrm>
              <a:off x="1455478" y="3709491"/>
              <a:ext cx="7031" cy="6173"/>
            </a:xfrm>
            <a:custGeom>
              <a:rect b="b" l="l" r="r" t="t"/>
              <a:pathLst>
                <a:path extrusionOk="0" h="205" w="197">
                  <a:moveTo>
                    <a:pt x="195" y="102"/>
                  </a:moveTo>
                  <a:cubicBezTo>
                    <a:pt x="196" y="51"/>
                    <a:pt x="40" y="0"/>
                    <a:pt x="2" y="102"/>
                  </a:cubicBezTo>
                  <a:cubicBezTo>
                    <a:pt x="0" y="153"/>
                    <a:pt x="158" y="205"/>
                    <a:pt x="195"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8"/>
            <p:cNvSpPr/>
            <p:nvPr/>
          </p:nvSpPr>
          <p:spPr>
            <a:xfrm>
              <a:off x="5530380" y="3704403"/>
              <a:ext cx="14991" cy="9153"/>
            </a:xfrm>
            <a:custGeom>
              <a:rect b="b" l="l" r="r" t="t"/>
              <a:pathLst>
                <a:path extrusionOk="0" h="304" w="420">
                  <a:moveTo>
                    <a:pt x="385" y="271"/>
                  </a:moveTo>
                  <a:cubicBezTo>
                    <a:pt x="355" y="164"/>
                    <a:pt x="419" y="14"/>
                    <a:pt x="193" y="1"/>
                  </a:cubicBezTo>
                  <a:cubicBezTo>
                    <a:pt x="180" y="55"/>
                    <a:pt x="165" y="108"/>
                    <a:pt x="0" y="92"/>
                  </a:cubicBezTo>
                  <a:cubicBezTo>
                    <a:pt x="21" y="199"/>
                    <a:pt x="56" y="303"/>
                    <a:pt x="385" y="2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8"/>
            <p:cNvSpPr/>
            <p:nvPr/>
          </p:nvSpPr>
          <p:spPr>
            <a:xfrm>
              <a:off x="5328257" y="3700639"/>
              <a:ext cx="39833" cy="15838"/>
            </a:xfrm>
            <a:custGeom>
              <a:rect b="b" l="l" r="r" t="t"/>
              <a:pathLst>
                <a:path extrusionOk="0" h="526" w="1116">
                  <a:moveTo>
                    <a:pt x="648" y="304"/>
                  </a:moveTo>
                  <a:cubicBezTo>
                    <a:pt x="1115" y="0"/>
                    <a:pt x="0" y="525"/>
                    <a:pt x="648"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8"/>
            <p:cNvSpPr/>
            <p:nvPr/>
          </p:nvSpPr>
          <p:spPr>
            <a:xfrm>
              <a:off x="7797989" y="3696123"/>
              <a:ext cx="28161" cy="13700"/>
            </a:xfrm>
            <a:custGeom>
              <a:rect b="b" l="l" r="r" t="t"/>
              <a:pathLst>
                <a:path extrusionOk="0" h="455" w="789">
                  <a:moveTo>
                    <a:pt x="491" y="454"/>
                  </a:moveTo>
                  <a:cubicBezTo>
                    <a:pt x="752" y="340"/>
                    <a:pt x="789" y="9"/>
                    <a:pt x="299" y="0"/>
                  </a:cubicBezTo>
                  <a:cubicBezTo>
                    <a:pt x="38" y="118"/>
                    <a:pt x="0" y="447"/>
                    <a:pt x="491"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8"/>
            <p:cNvSpPr/>
            <p:nvPr/>
          </p:nvSpPr>
          <p:spPr>
            <a:xfrm>
              <a:off x="6872464" y="3704372"/>
              <a:ext cx="13777" cy="2770"/>
            </a:xfrm>
            <a:custGeom>
              <a:rect b="b" l="l" r="r" t="t"/>
              <a:pathLst>
                <a:path extrusionOk="0" h="92" w="386">
                  <a:moveTo>
                    <a:pt x="1" y="92"/>
                  </a:moveTo>
                  <a:cubicBezTo>
                    <a:pt x="151" y="72"/>
                    <a:pt x="383" y="88"/>
                    <a:pt x="386" y="0"/>
                  </a:cubicBezTo>
                  <a:cubicBezTo>
                    <a:pt x="240" y="19"/>
                    <a:pt x="7" y="2"/>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
            <p:cNvSpPr/>
            <p:nvPr/>
          </p:nvSpPr>
          <p:spPr>
            <a:xfrm>
              <a:off x="5857567" y="3701271"/>
              <a:ext cx="23807" cy="5871"/>
            </a:xfrm>
            <a:custGeom>
              <a:rect b="b" l="l" r="r" t="t"/>
              <a:pathLst>
                <a:path extrusionOk="0" h="195" w="667">
                  <a:moveTo>
                    <a:pt x="87" y="195"/>
                  </a:moveTo>
                  <a:lnTo>
                    <a:pt x="473" y="195"/>
                  </a:lnTo>
                  <a:cubicBezTo>
                    <a:pt x="473" y="103"/>
                    <a:pt x="631" y="86"/>
                    <a:pt x="666" y="13"/>
                  </a:cubicBezTo>
                  <a:cubicBezTo>
                    <a:pt x="365" y="20"/>
                    <a:pt x="0" y="0"/>
                    <a:pt x="87"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8"/>
            <p:cNvSpPr/>
            <p:nvPr/>
          </p:nvSpPr>
          <p:spPr>
            <a:xfrm>
              <a:off x="8259699" y="3698501"/>
              <a:ext cx="23985" cy="5902"/>
            </a:xfrm>
            <a:custGeom>
              <a:rect b="b" l="l" r="r" t="t"/>
              <a:pathLst>
                <a:path extrusionOk="0" h="196" w="672">
                  <a:moveTo>
                    <a:pt x="477" y="195"/>
                  </a:moveTo>
                  <a:cubicBezTo>
                    <a:pt x="475" y="104"/>
                    <a:pt x="633" y="87"/>
                    <a:pt x="671" y="13"/>
                  </a:cubicBezTo>
                  <a:cubicBezTo>
                    <a:pt x="366" y="22"/>
                    <a:pt x="0" y="1"/>
                    <a:pt x="90"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
            <p:cNvSpPr/>
            <p:nvPr/>
          </p:nvSpPr>
          <p:spPr>
            <a:xfrm>
              <a:off x="8305777" y="3686247"/>
              <a:ext cx="21987" cy="16259"/>
            </a:xfrm>
            <a:custGeom>
              <a:rect b="b" l="l" r="r" t="t"/>
              <a:pathLst>
                <a:path extrusionOk="0" h="540" w="616">
                  <a:moveTo>
                    <a:pt x="342" y="511"/>
                  </a:moveTo>
                  <a:cubicBezTo>
                    <a:pt x="404" y="388"/>
                    <a:pt x="615" y="337"/>
                    <a:pt x="535" y="147"/>
                  </a:cubicBezTo>
                  <a:cubicBezTo>
                    <a:pt x="0" y="1"/>
                    <a:pt x="3" y="540"/>
                    <a:pt x="342" y="5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
            <p:cNvSpPr/>
            <p:nvPr/>
          </p:nvSpPr>
          <p:spPr>
            <a:xfrm>
              <a:off x="8214727" y="3696153"/>
              <a:ext cx="13777" cy="5480"/>
            </a:xfrm>
            <a:custGeom>
              <a:rect b="b" l="l" r="r" t="t"/>
              <a:pathLst>
                <a:path extrusionOk="0" h="182"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8"/>
            <p:cNvSpPr/>
            <p:nvPr/>
          </p:nvSpPr>
          <p:spPr>
            <a:xfrm>
              <a:off x="8617260" y="3695400"/>
              <a:ext cx="14027" cy="4276"/>
            </a:xfrm>
            <a:custGeom>
              <a:rect b="b" l="l" r="r" t="t"/>
              <a:pathLst>
                <a:path extrusionOk="0" h="142" w="393">
                  <a:moveTo>
                    <a:pt x="293" y="26"/>
                  </a:moveTo>
                  <a:cubicBezTo>
                    <a:pt x="240" y="1"/>
                    <a:pt x="1" y="70"/>
                    <a:pt x="100" y="117"/>
                  </a:cubicBezTo>
                  <a:cubicBezTo>
                    <a:pt x="155" y="142"/>
                    <a:pt x="392" y="71"/>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8"/>
            <p:cNvSpPr/>
            <p:nvPr/>
          </p:nvSpPr>
          <p:spPr>
            <a:xfrm>
              <a:off x="6383879" y="3690523"/>
              <a:ext cx="23843" cy="6022"/>
            </a:xfrm>
            <a:custGeom>
              <a:rect b="b" l="l" r="r" t="t"/>
              <a:pathLst>
                <a:path extrusionOk="0" h="200" w="668">
                  <a:moveTo>
                    <a:pt x="578" y="6"/>
                  </a:moveTo>
                  <a:cubicBezTo>
                    <a:pt x="246" y="1"/>
                    <a:pt x="83" y="77"/>
                    <a:pt x="1" y="188"/>
                  </a:cubicBezTo>
                  <a:cubicBezTo>
                    <a:pt x="304" y="180"/>
                    <a:pt x="668" y="199"/>
                    <a:pt x="578"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8"/>
            <p:cNvSpPr/>
            <p:nvPr/>
          </p:nvSpPr>
          <p:spPr>
            <a:xfrm>
              <a:off x="5753846" y="3692660"/>
              <a:ext cx="14170" cy="4306"/>
            </a:xfrm>
            <a:custGeom>
              <a:rect b="b" l="l" r="r" t="t"/>
              <a:pathLst>
                <a:path extrusionOk="0" h="143" w="397">
                  <a:moveTo>
                    <a:pt x="294" y="25"/>
                  </a:moveTo>
                  <a:cubicBezTo>
                    <a:pt x="241" y="0"/>
                    <a:pt x="1" y="70"/>
                    <a:pt x="100" y="117"/>
                  </a:cubicBezTo>
                  <a:cubicBezTo>
                    <a:pt x="156" y="143"/>
                    <a:pt x="396" y="73"/>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8"/>
            <p:cNvSpPr/>
            <p:nvPr/>
          </p:nvSpPr>
          <p:spPr>
            <a:xfrm>
              <a:off x="3819705" y="3692660"/>
              <a:ext cx="14134" cy="4306"/>
            </a:xfrm>
            <a:custGeom>
              <a:rect b="b" l="l" r="r" t="t"/>
              <a:pathLst>
                <a:path extrusionOk="0" h="143" w="396">
                  <a:moveTo>
                    <a:pt x="297" y="25"/>
                  </a:moveTo>
                  <a:cubicBezTo>
                    <a:pt x="242" y="0"/>
                    <a:pt x="1" y="70"/>
                    <a:pt x="101" y="117"/>
                  </a:cubicBezTo>
                  <a:cubicBezTo>
                    <a:pt x="155" y="143"/>
                    <a:pt x="395" y="73"/>
                    <a:pt x="297"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8"/>
            <p:cNvSpPr/>
            <p:nvPr/>
          </p:nvSpPr>
          <p:spPr>
            <a:xfrm>
              <a:off x="8097729" y="3687391"/>
              <a:ext cx="13777" cy="6715"/>
            </a:xfrm>
            <a:custGeom>
              <a:rect b="b" l="l" r="r" t="t"/>
              <a:pathLst>
                <a:path extrusionOk="0" h="223" w="386">
                  <a:moveTo>
                    <a:pt x="386" y="110"/>
                  </a:moveTo>
                  <a:cubicBezTo>
                    <a:pt x="346" y="0"/>
                    <a:pt x="172" y="55"/>
                    <a:pt x="1" y="110"/>
                  </a:cubicBezTo>
                  <a:cubicBezTo>
                    <a:pt x="2" y="201"/>
                    <a:pt x="339" y="222"/>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8"/>
            <p:cNvSpPr/>
            <p:nvPr/>
          </p:nvSpPr>
          <p:spPr>
            <a:xfrm>
              <a:off x="6873606" y="3680496"/>
              <a:ext cx="65210" cy="12947"/>
            </a:xfrm>
            <a:custGeom>
              <a:rect b="b" l="l" r="r" t="t"/>
              <a:pathLst>
                <a:path extrusionOk="0" h="430" w="1827">
                  <a:moveTo>
                    <a:pt x="1128" y="429"/>
                  </a:moveTo>
                  <a:cubicBezTo>
                    <a:pt x="1826" y="1"/>
                    <a:pt x="0" y="308"/>
                    <a:pt x="1128" y="4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
            <p:cNvSpPr/>
            <p:nvPr/>
          </p:nvSpPr>
          <p:spPr>
            <a:xfrm>
              <a:off x="8156086" y="3684441"/>
              <a:ext cx="14134" cy="4276"/>
            </a:xfrm>
            <a:custGeom>
              <a:rect b="b" l="l" r="r" t="t"/>
              <a:pathLst>
                <a:path extrusionOk="0" h="142" w="396">
                  <a:moveTo>
                    <a:pt x="293" y="25"/>
                  </a:moveTo>
                  <a:cubicBezTo>
                    <a:pt x="239" y="1"/>
                    <a:pt x="0" y="70"/>
                    <a:pt x="101" y="117"/>
                  </a:cubicBezTo>
                  <a:cubicBezTo>
                    <a:pt x="154" y="141"/>
                    <a:pt x="396"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
            <p:cNvSpPr/>
            <p:nvPr/>
          </p:nvSpPr>
          <p:spPr>
            <a:xfrm>
              <a:off x="5186167" y="3679714"/>
              <a:ext cx="13777" cy="5510"/>
            </a:xfrm>
            <a:custGeom>
              <a:rect b="b" l="l" r="r" t="t"/>
              <a:pathLst>
                <a:path extrusionOk="0" h="183" w="386">
                  <a:moveTo>
                    <a:pt x="385" y="1"/>
                  </a:moveTo>
                  <a:lnTo>
                    <a:pt x="0" y="1"/>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8"/>
            <p:cNvSpPr/>
            <p:nvPr/>
          </p:nvSpPr>
          <p:spPr>
            <a:xfrm>
              <a:off x="102935" y="3681701"/>
              <a:ext cx="13991" cy="4276"/>
            </a:xfrm>
            <a:custGeom>
              <a:rect b="b" l="l" r="r" t="t"/>
              <a:pathLst>
                <a:path extrusionOk="0" h="142" w="392">
                  <a:moveTo>
                    <a:pt x="290" y="26"/>
                  </a:moveTo>
                  <a:cubicBezTo>
                    <a:pt x="238" y="0"/>
                    <a:pt x="0" y="69"/>
                    <a:pt x="99" y="116"/>
                  </a:cubicBezTo>
                  <a:cubicBezTo>
                    <a:pt x="153" y="141"/>
                    <a:pt x="392" y="75"/>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8"/>
            <p:cNvSpPr/>
            <p:nvPr/>
          </p:nvSpPr>
          <p:spPr>
            <a:xfrm>
              <a:off x="1198996" y="3668844"/>
              <a:ext cx="24414" cy="11291"/>
            </a:xfrm>
            <a:custGeom>
              <a:rect b="b" l="l" r="r" t="t"/>
              <a:pathLst>
                <a:path extrusionOk="0" h="375" w="684">
                  <a:moveTo>
                    <a:pt x="631" y="362"/>
                  </a:moveTo>
                  <a:cubicBezTo>
                    <a:pt x="683" y="154"/>
                    <a:pt x="585" y="21"/>
                    <a:pt x="246" y="0"/>
                  </a:cubicBezTo>
                  <a:cubicBezTo>
                    <a:pt x="1" y="106"/>
                    <a:pt x="92" y="375"/>
                    <a:pt x="631"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
            <p:cNvSpPr/>
            <p:nvPr/>
          </p:nvSpPr>
          <p:spPr>
            <a:xfrm>
              <a:off x="5433976" y="3659691"/>
              <a:ext cx="27555" cy="17313"/>
            </a:xfrm>
            <a:custGeom>
              <a:rect b="b" l="l" r="r" t="t"/>
              <a:pathLst>
                <a:path extrusionOk="0" h="575" w="772">
                  <a:moveTo>
                    <a:pt x="772" y="575"/>
                  </a:moveTo>
                  <a:lnTo>
                    <a:pt x="772" y="30"/>
                  </a:lnTo>
                  <a:cubicBezTo>
                    <a:pt x="62" y="0"/>
                    <a:pt x="188" y="360"/>
                    <a:pt x="0" y="5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8"/>
            <p:cNvSpPr/>
            <p:nvPr/>
          </p:nvSpPr>
          <p:spPr>
            <a:xfrm>
              <a:off x="4054950" y="3665111"/>
              <a:ext cx="39690" cy="15778"/>
            </a:xfrm>
            <a:custGeom>
              <a:rect b="b" l="l" r="r" t="t"/>
              <a:pathLst>
                <a:path extrusionOk="0" h="524" w="1112">
                  <a:moveTo>
                    <a:pt x="645" y="306"/>
                  </a:moveTo>
                  <a:cubicBezTo>
                    <a:pt x="1111" y="0"/>
                    <a:pt x="1" y="524"/>
                    <a:pt x="645"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8"/>
            <p:cNvSpPr/>
            <p:nvPr/>
          </p:nvSpPr>
          <p:spPr>
            <a:xfrm>
              <a:off x="907572" y="3660595"/>
              <a:ext cx="43973" cy="19030"/>
            </a:xfrm>
            <a:custGeom>
              <a:rect b="b" l="l" r="r" t="t"/>
              <a:pathLst>
                <a:path extrusionOk="0" h="632" w="1232">
                  <a:moveTo>
                    <a:pt x="696" y="545"/>
                  </a:moveTo>
                  <a:cubicBezTo>
                    <a:pt x="567" y="206"/>
                    <a:pt x="1232" y="13"/>
                    <a:pt x="313" y="0"/>
                  </a:cubicBezTo>
                  <a:cubicBezTo>
                    <a:pt x="429" y="188"/>
                    <a:pt x="1" y="632"/>
                    <a:pt x="696"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8"/>
            <p:cNvSpPr/>
            <p:nvPr/>
          </p:nvSpPr>
          <p:spPr>
            <a:xfrm>
              <a:off x="3158942" y="3670801"/>
              <a:ext cx="14063" cy="4246"/>
            </a:xfrm>
            <a:custGeom>
              <a:rect b="b" l="l" r="r" t="t"/>
              <a:pathLst>
                <a:path extrusionOk="0" h="141" w="394">
                  <a:moveTo>
                    <a:pt x="101" y="117"/>
                  </a:moveTo>
                  <a:cubicBezTo>
                    <a:pt x="154" y="140"/>
                    <a:pt x="393" y="72"/>
                    <a:pt x="294" y="24"/>
                  </a:cubicBezTo>
                  <a:cubicBezTo>
                    <a:pt x="243" y="1"/>
                    <a:pt x="0" y="67"/>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8"/>
            <p:cNvSpPr/>
            <p:nvPr/>
          </p:nvSpPr>
          <p:spPr>
            <a:xfrm>
              <a:off x="763663" y="3670801"/>
              <a:ext cx="14027" cy="4246"/>
            </a:xfrm>
            <a:custGeom>
              <a:rect b="b" l="l" r="r" t="t"/>
              <a:pathLst>
                <a:path extrusionOk="0" h="141" w="393">
                  <a:moveTo>
                    <a:pt x="294" y="24"/>
                  </a:moveTo>
                  <a:cubicBezTo>
                    <a:pt x="241" y="1"/>
                    <a:pt x="0" y="68"/>
                    <a:pt x="101" y="117"/>
                  </a:cubicBezTo>
                  <a:cubicBezTo>
                    <a:pt x="153" y="140"/>
                    <a:pt x="392"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
            <p:cNvSpPr/>
            <p:nvPr/>
          </p:nvSpPr>
          <p:spPr>
            <a:xfrm>
              <a:off x="4026254" y="3665352"/>
              <a:ext cx="14063" cy="4215"/>
            </a:xfrm>
            <a:custGeom>
              <a:rect b="b" l="l" r="r" t="t"/>
              <a:pathLst>
                <a:path extrusionOk="0" h="140" w="394">
                  <a:moveTo>
                    <a:pt x="294" y="25"/>
                  </a:moveTo>
                  <a:cubicBezTo>
                    <a:pt x="241" y="0"/>
                    <a:pt x="1" y="69"/>
                    <a:pt x="101" y="116"/>
                  </a:cubicBezTo>
                  <a:cubicBezTo>
                    <a:pt x="153" y="140"/>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
            <p:cNvSpPr/>
            <p:nvPr/>
          </p:nvSpPr>
          <p:spPr>
            <a:xfrm>
              <a:off x="364378" y="3665352"/>
              <a:ext cx="14170" cy="4215"/>
            </a:xfrm>
            <a:custGeom>
              <a:rect b="b" l="l" r="r" t="t"/>
              <a:pathLst>
                <a:path extrusionOk="0" h="140" w="397">
                  <a:moveTo>
                    <a:pt x="297" y="25"/>
                  </a:moveTo>
                  <a:cubicBezTo>
                    <a:pt x="242" y="0"/>
                    <a:pt x="1" y="69"/>
                    <a:pt x="104" y="116"/>
                  </a:cubicBezTo>
                  <a:cubicBezTo>
                    <a:pt x="156" y="140"/>
                    <a:pt x="396" y="72"/>
                    <a:pt x="297"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8"/>
            <p:cNvSpPr/>
            <p:nvPr/>
          </p:nvSpPr>
          <p:spPr>
            <a:xfrm>
              <a:off x="6084317" y="3662582"/>
              <a:ext cx="14063" cy="4336"/>
            </a:xfrm>
            <a:custGeom>
              <a:rect b="b" l="l" r="r" t="t"/>
              <a:pathLst>
                <a:path extrusionOk="0" h="144" w="394">
                  <a:moveTo>
                    <a:pt x="100" y="117"/>
                  </a:moveTo>
                  <a:cubicBezTo>
                    <a:pt x="155" y="143"/>
                    <a:pt x="393" y="73"/>
                    <a:pt x="294" y="27"/>
                  </a:cubicBezTo>
                  <a:cubicBezTo>
                    <a:pt x="239" y="1"/>
                    <a:pt x="0" y="69"/>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8"/>
            <p:cNvSpPr/>
            <p:nvPr/>
          </p:nvSpPr>
          <p:spPr>
            <a:xfrm>
              <a:off x="3416031" y="3654332"/>
              <a:ext cx="35657" cy="11773"/>
            </a:xfrm>
            <a:custGeom>
              <a:rect b="b" l="l" r="r" t="t"/>
              <a:pathLst>
                <a:path extrusionOk="0" h="391" w="999">
                  <a:moveTo>
                    <a:pt x="35" y="118"/>
                  </a:moveTo>
                  <a:cubicBezTo>
                    <a:pt x="64" y="224"/>
                    <a:pt x="0" y="375"/>
                    <a:pt x="227" y="391"/>
                  </a:cubicBezTo>
                  <a:cubicBezTo>
                    <a:pt x="246" y="157"/>
                    <a:pt x="979" y="262"/>
                    <a:pt x="999" y="28"/>
                  </a:cubicBezTo>
                  <a:cubicBezTo>
                    <a:pt x="392" y="130"/>
                    <a:pt x="487" y="1"/>
                    <a:pt x="35"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
            <p:cNvSpPr/>
            <p:nvPr/>
          </p:nvSpPr>
          <p:spPr>
            <a:xfrm>
              <a:off x="690387" y="3655175"/>
              <a:ext cx="31624" cy="10930"/>
            </a:xfrm>
            <a:custGeom>
              <a:rect b="b" l="l" r="r" t="t"/>
              <a:pathLst>
                <a:path extrusionOk="0" h="363" w="886">
                  <a:moveTo>
                    <a:pt x="611" y="363"/>
                  </a:moveTo>
                  <a:cubicBezTo>
                    <a:pt x="670" y="240"/>
                    <a:pt x="885" y="189"/>
                    <a:pt x="804" y="0"/>
                  </a:cubicBezTo>
                  <a:lnTo>
                    <a:pt x="34" y="0"/>
                  </a:lnTo>
                  <a:cubicBezTo>
                    <a:pt x="0" y="226"/>
                    <a:pt x="328" y="285"/>
                    <a:pt x="611"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
            <p:cNvSpPr/>
            <p:nvPr/>
          </p:nvSpPr>
          <p:spPr>
            <a:xfrm>
              <a:off x="2253976" y="3654151"/>
              <a:ext cx="32659" cy="9214"/>
            </a:xfrm>
            <a:custGeom>
              <a:rect b="b" l="l" r="r" t="t"/>
              <a:pathLst>
                <a:path extrusionOk="0" h="306" w="915">
                  <a:moveTo>
                    <a:pt x="387" y="306"/>
                  </a:moveTo>
                  <a:cubicBezTo>
                    <a:pt x="914" y="158"/>
                    <a:pt x="104" y="0"/>
                    <a:pt x="1" y="214"/>
                  </a:cubicBezTo>
                  <a:cubicBezTo>
                    <a:pt x="192" y="214"/>
                    <a:pt x="229" y="287"/>
                    <a:pt x="387"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8"/>
            <p:cNvSpPr/>
            <p:nvPr/>
          </p:nvSpPr>
          <p:spPr>
            <a:xfrm>
              <a:off x="1545064" y="3660595"/>
              <a:ext cx="13813" cy="2770"/>
            </a:xfrm>
            <a:custGeom>
              <a:rect b="b" l="l" r="r" t="t"/>
              <a:pathLst>
                <a:path extrusionOk="0" h="92" w="387">
                  <a:moveTo>
                    <a:pt x="1" y="92"/>
                  </a:moveTo>
                  <a:cubicBezTo>
                    <a:pt x="151" y="71"/>
                    <a:pt x="380" y="88"/>
                    <a:pt x="387" y="0"/>
                  </a:cubicBezTo>
                  <a:cubicBezTo>
                    <a:pt x="236" y="21"/>
                    <a:pt x="4" y="3"/>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8"/>
            <p:cNvSpPr/>
            <p:nvPr/>
          </p:nvSpPr>
          <p:spPr>
            <a:xfrm>
              <a:off x="311911" y="3653549"/>
              <a:ext cx="8959" cy="11442"/>
            </a:xfrm>
            <a:custGeom>
              <a:rect b="b" l="l" r="r" t="t"/>
              <a:pathLst>
                <a:path extrusionOk="0" h="380" w="251">
                  <a:moveTo>
                    <a:pt x="28" y="144"/>
                  </a:moveTo>
                  <a:cubicBezTo>
                    <a:pt x="1" y="238"/>
                    <a:pt x="178" y="379"/>
                    <a:pt x="221" y="234"/>
                  </a:cubicBezTo>
                  <a:cubicBezTo>
                    <a:pt x="250" y="139"/>
                    <a:pt x="73" y="1"/>
                    <a:pt x="28" y="1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8"/>
            <p:cNvSpPr/>
            <p:nvPr/>
          </p:nvSpPr>
          <p:spPr>
            <a:xfrm>
              <a:off x="3303601" y="3657072"/>
              <a:ext cx="14063" cy="4336"/>
            </a:xfrm>
            <a:custGeom>
              <a:rect b="b" l="l" r="r" t="t"/>
              <a:pathLst>
                <a:path extrusionOk="0" h="144" w="394">
                  <a:moveTo>
                    <a:pt x="289" y="27"/>
                  </a:moveTo>
                  <a:cubicBezTo>
                    <a:pt x="238" y="1"/>
                    <a:pt x="0" y="71"/>
                    <a:pt x="100" y="117"/>
                  </a:cubicBezTo>
                  <a:cubicBezTo>
                    <a:pt x="152" y="143"/>
                    <a:pt x="393" y="74"/>
                    <a:pt x="289"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
            <p:cNvSpPr/>
            <p:nvPr/>
          </p:nvSpPr>
          <p:spPr>
            <a:xfrm>
              <a:off x="7591762" y="3654332"/>
              <a:ext cx="13991" cy="4306"/>
            </a:xfrm>
            <a:custGeom>
              <a:rect b="b" l="l" r="r" t="t"/>
              <a:pathLst>
                <a:path extrusionOk="0" h="143" w="392">
                  <a:moveTo>
                    <a:pt x="99" y="118"/>
                  </a:moveTo>
                  <a:cubicBezTo>
                    <a:pt x="151" y="143"/>
                    <a:pt x="391" y="74"/>
                    <a:pt x="291" y="27"/>
                  </a:cubicBezTo>
                  <a:cubicBezTo>
                    <a:pt x="239" y="1"/>
                    <a:pt x="1" y="70"/>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8"/>
            <p:cNvSpPr/>
            <p:nvPr/>
          </p:nvSpPr>
          <p:spPr>
            <a:xfrm>
              <a:off x="5413917" y="3648792"/>
              <a:ext cx="31552" cy="9665"/>
            </a:xfrm>
            <a:custGeom>
              <a:rect b="b" l="l" r="r" t="t"/>
              <a:pathLst>
                <a:path extrusionOk="0" h="321" w="884">
                  <a:moveTo>
                    <a:pt x="754" y="211"/>
                  </a:moveTo>
                  <a:cubicBezTo>
                    <a:pt x="883" y="1"/>
                    <a:pt x="1" y="15"/>
                    <a:pt x="176" y="211"/>
                  </a:cubicBezTo>
                  <a:cubicBezTo>
                    <a:pt x="242" y="284"/>
                    <a:pt x="688" y="320"/>
                    <a:pt x="754" y="2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8"/>
            <p:cNvSpPr/>
            <p:nvPr/>
          </p:nvSpPr>
          <p:spPr>
            <a:xfrm>
              <a:off x="5343212" y="3641355"/>
              <a:ext cx="24342" cy="16561"/>
            </a:xfrm>
            <a:custGeom>
              <a:rect b="b" l="l" r="r" t="t"/>
              <a:pathLst>
                <a:path extrusionOk="0" h="550" w="682">
                  <a:moveTo>
                    <a:pt x="422" y="549"/>
                  </a:moveTo>
                  <a:cubicBezTo>
                    <a:pt x="337" y="378"/>
                    <a:pt x="682" y="1"/>
                    <a:pt x="37" y="94"/>
                  </a:cubicBezTo>
                  <a:cubicBezTo>
                    <a:pt x="6" y="321"/>
                    <a:pt x="0" y="535"/>
                    <a:pt x="422"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8"/>
            <p:cNvSpPr/>
            <p:nvPr/>
          </p:nvSpPr>
          <p:spPr>
            <a:xfrm>
              <a:off x="7729318" y="3648882"/>
              <a:ext cx="13991" cy="4306"/>
            </a:xfrm>
            <a:custGeom>
              <a:rect b="b" l="l" r="r" t="t"/>
              <a:pathLst>
                <a:path extrusionOk="0" h="143" w="392">
                  <a:moveTo>
                    <a:pt x="101" y="116"/>
                  </a:moveTo>
                  <a:cubicBezTo>
                    <a:pt x="154" y="142"/>
                    <a:pt x="392" y="72"/>
                    <a:pt x="294" y="25"/>
                  </a:cubicBezTo>
                  <a:cubicBezTo>
                    <a:pt x="240" y="0"/>
                    <a:pt x="0" y="71"/>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
            <p:cNvSpPr/>
            <p:nvPr/>
          </p:nvSpPr>
          <p:spPr>
            <a:xfrm>
              <a:off x="8754888" y="3643463"/>
              <a:ext cx="14099" cy="4276"/>
            </a:xfrm>
            <a:custGeom>
              <a:rect b="b" l="l" r="r" t="t"/>
              <a:pathLst>
                <a:path extrusionOk="0" h="142" w="395">
                  <a:moveTo>
                    <a:pt x="101" y="115"/>
                  </a:moveTo>
                  <a:cubicBezTo>
                    <a:pt x="153" y="141"/>
                    <a:pt x="395" y="72"/>
                    <a:pt x="293" y="24"/>
                  </a:cubicBezTo>
                  <a:cubicBezTo>
                    <a:pt x="241" y="0"/>
                    <a:pt x="1" y="68"/>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
            <p:cNvSpPr/>
            <p:nvPr/>
          </p:nvSpPr>
          <p:spPr>
            <a:xfrm>
              <a:off x="7164959" y="3640693"/>
              <a:ext cx="14063" cy="4276"/>
            </a:xfrm>
            <a:custGeom>
              <a:rect b="b" l="l" r="r" t="t"/>
              <a:pathLst>
                <a:path extrusionOk="0" h="142" w="394">
                  <a:moveTo>
                    <a:pt x="294" y="27"/>
                  </a:moveTo>
                  <a:cubicBezTo>
                    <a:pt x="240" y="1"/>
                    <a:pt x="1" y="70"/>
                    <a:pt x="101" y="116"/>
                  </a:cubicBezTo>
                  <a:cubicBezTo>
                    <a:pt x="153" y="142"/>
                    <a:pt x="394" y="74"/>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
            <p:cNvSpPr/>
            <p:nvPr/>
          </p:nvSpPr>
          <p:spPr>
            <a:xfrm>
              <a:off x="1603456" y="3640693"/>
              <a:ext cx="14099" cy="4276"/>
            </a:xfrm>
            <a:custGeom>
              <a:rect b="b" l="l" r="r" t="t"/>
              <a:pathLst>
                <a:path extrusionOk="0" h="142" w="395">
                  <a:moveTo>
                    <a:pt x="290" y="27"/>
                  </a:moveTo>
                  <a:cubicBezTo>
                    <a:pt x="238" y="1"/>
                    <a:pt x="0" y="70"/>
                    <a:pt x="97" y="116"/>
                  </a:cubicBezTo>
                  <a:cubicBezTo>
                    <a:pt x="154" y="142"/>
                    <a:pt x="394" y="74"/>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8"/>
            <p:cNvSpPr/>
            <p:nvPr/>
          </p:nvSpPr>
          <p:spPr>
            <a:xfrm>
              <a:off x="4484038" y="3632473"/>
              <a:ext cx="27590" cy="9364"/>
            </a:xfrm>
            <a:custGeom>
              <a:rect b="b" l="l" r="r" t="t"/>
              <a:pathLst>
                <a:path extrusionOk="0" h="311" w="773">
                  <a:moveTo>
                    <a:pt x="772" y="27"/>
                  </a:moveTo>
                  <a:cubicBezTo>
                    <a:pt x="334" y="1"/>
                    <a:pt x="50" y="48"/>
                    <a:pt x="1" y="208"/>
                  </a:cubicBezTo>
                  <a:cubicBezTo>
                    <a:pt x="368" y="186"/>
                    <a:pt x="426" y="310"/>
                    <a:pt x="772" y="3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8"/>
            <p:cNvSpPr/>
            <p:nvPr/>
          </p:nvSpPr>
          <p:spPr>
            <a:xfrm>
              <a:off x="4036747" y="3635635"/>
              <a:ext cx="6889" cy="6263"/>
            </a:xfrm>
            <a:custGeom>
              <a:rect b="b" l="l" r="r" t="t"/>
              <a:pathLst>
                <a:path extrusionOk="0" h="208" w="193">
                  <a:moveTo>
                    <a:pt x="192" y="103"/>
                  </a:moveTo>
                  <a:cubicBezTo>
                    <a:pt x="192" y="52"/>
                    <a:pt x="38" y="0"/>
                    <a:pt x="2" y="103"/>
                  </a:cubicBezTo>
                  <a:cubicBezTo>
                    <a:pt x="0" y="153"/>
                    <a:pt x="153" y="208"/>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8"/>
            <p:cNvSpPr/>
            <p:nvPr/>
          </p:nvSpPr>
          <p:spPr>
            <a:xfrm>
              <a:off x="1651569" y="3637953"/>
              <a:ext cx="14063" cy="4276"/>
            </a:xfrm>
            <a:custGeom>
              <a:rect b="b" l="l" r="r" t="t"/>
              <a:pathLst>
                <a:path extrusionOk="0" h="142" w="394">
                  <a:moveTo>
                    <a:pt x="293" y="26"/>
                  </a:moveTo>
                  <a:cubicBezTo>
                    <a:pt x="241" y="0"/>
                    <a:pt x="1" y="69"/>
                    <a:pt x="101" y="118"/>
                  </a:cubicBezTo>
                  <a:cubicBezTo>
                    <a:pt x="156" y="141"/>
                    <a:pt x="393"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
            <p:cNvSpPr/>
            <p:nvPr/>
          </p:nvSpPr>
          <p:spPr>
            <a:xfrm>
              <a:off x="581384" y="3629733"/>
              <a:ext cx="29696" cy="11984"/>
            </a:xfrm>
            <a:custGeom>
              <a:rect b="b" l="l" r="r" t="t"/>
              <a:pathLst>
                <a:path extrusionOk="0" h="398" w="832">
                  <a:moveTo>
                    <a:pt x="1" y="391"/>
                  </a:moveTo>
                  <a:cubicBezTo>
                    <a:pt x="336" y="397"/>
                    <a:pt x="601" y="371"/>
                    <a:pt x="771" y="299"/>
                  </a:cubicBezTo>
                  <a:cubicBezTo>
                    <a:pt x="831" y="59"/>
                    <a:pt x="504" y="0"/>
                    <a:pt x="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
            <p:cNvSpPr/>
            <p:nvPr/>
          </p:nvSpPr>
          <p:spPr>
            <a:xfrm>
              <a:off x="8985707" y="3632865"/>
              <a:ext cx="6889" cy="6263"/>
            </a:xfrm>
            <a:custGeom>
              <a:rect b="b" l="l" r="r" t="t"/>
              <a:pathLst>
                <a:path extrusionOk="0" h="208" w="193">
                  <a:moveTo>
                    <a:pt x="192" y="104"/>
                  </a:moveTo>
                  <a:cubicBezTo>
                    <a:pt x="192" y="53"/>
                    <a:pt x="34" y="1"/>
                    <a:pt x="0" y="104"/>
                  </a:cubicBezTo>
                  <a:cubicBezTo>
                    <a:pt x="0" y="154"/>
                    <a:pt x="154"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8"/>
            <p:cNvSpPr/>
            <p:nvPr/>
          </p:nvSpPr>
          <p:spPr>
            <a:xfrm>
              <a:off x="3396578" y="3627806"/>
              <a:ext cx="41332" cy="13760"/>
            </a:xfrm>
            <a:custGeom>
              <a:rect b="b" l="l" r="r" t="t"/>
              <a:pathLst>
                <a:path extrusionOk="0" h="457" w="1158">
                  <a:moveTo>
                    <a:pt x="1157" y="1"/>
                  </a:moveTo>
                  <a:lnTo>
                    <a:pt x="193" y="1"/>
                  </a:lnTo>
                  <a:cubicBezTo>
                    <a:pt x="210" y="157"/>
                    <a:pt x="151" y="282"/>
                    <a:pt x="1" y="365"/>
                  </a:cubicBezTo>
                  <a:cubicBezTo>
                    <a:pt x="839" y="456"/>
                    <a:pt x="861" y="162"/>
                    <a:pt x="11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8"/>
            <p:cNvSpPr/>
            <p:nvPr/>
          </p:nvSpPr>
          <p:spPr>
            <a:xfrm>
              <a:off x="2032865" y="3633256"/>
              <a:ext cx="21558" cy="6413"/>
            </a:xfrm>
            <a:custGeom>
              <a:rect b="b" l="l" r="r" t="t"/>
              <a:pathLst>
                <a:path extrusionOk="0" h="213" w="604">
                  <a:moveTo>
                    <a:pt x="603" y="182"/>
                  </a:moveTo>
                  <a:lnTo>
                    <a:pt x="603" y="1"/>
                  </a:lnTo>
                  <a:lnTo>
                    <a:pt x="24" y="1"/>
                  </a:lnTo>
                  <a:cubicBezTo>
                    <a:pt x="0" y="164"/>
                    <a:pt x="217" y="212"/>
                    <a:pt x="603"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8"/>
            <p:cNvSpPr/>
            <p:nvPr/>
          </p:nvSpPr>
          <p:spPr>
            <a:xfrm>
              <a:off x="1958911" y="3622297"/>
              <a:ext cx="45258" cy="14573"/>
            </a:xfrm>
            <a:custGeom>
              <a:rect b="b" l="l" r="r" t="t"/>
              <a:pathLst>
                <a:path extrusionOk="0" h="484" w="1268">
                  <a:moveTo>
                    <a:pt x="362" y="455"/>
                  </a:moveTo>
                  <a:cubicBezTo>
                    <a:pt x="1267" y="484"/>
                    <a:pt x="878" y="35"/>
                    <a:pt x="362" y="1"/>
                  </a:cubicBezTo>
                  <a:cubicBezTo>
                    <a:pt x="1" y="174"/>
                    <a:pt x="476" y="167"/>
                    <a:pt x="362"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
            <p:cNvSpPr/>
            <p:nvPr/>
          </p:nvSpPr>
          <p:spPr>
            <a:xfrm>
              <a:off x="4619774" y="3625067"/>
              <a:ext cx="22665" cy="8220"/>
            </a:xfrm>
            <a:custGeom>
              <a:rect b="b" l="l" r="r" t="t"/>
              <a:pathLst>
                <a:path extrusionOk="0" h="273" w="635">
                  <a:moveTo>
                    <a:pt x="635" y="0"/>
                  </a:moveTo>
                  <a:lnTo>
                    <a:pt x="248" y="0"/>
                  </a:lnTo>
                  <a:cubicBezTo>
                    <a:pt x="236" y="116"/>
                    <a:pt x="0" y="125"/>
                    <a:pt x="56" y="273"/>
                  </a:cubicBezTo>
                  <a:lnTo>
                    <a:pt x="635"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
            <p:cNvSpPr/>
            <p:nvPr/>
          </p:nvSpPr>
          <p:spPr>
            <a:xfrm>
              <a:off x="1868646" y="3630516"/>
              <a:ext cx="13670" cy="2770"/>
            </a:xfrm>
            <a:custGeom>
              <a:rect b="b" l="l" r="r" t="t"/>
              <a:pathLst>
                <a:path extrusionOk="0" h="92" w="383">
                  <a:moveTo>
                    <a:pt x="383" y="1"/>
                  </a:moveTo>
                  <a:cubicBezTo>
                    <a:pt x="232" y="21"/>
                    <a:pt x="3" y="3"/>
                    <a:pt x="0" y="92"/>
                  </a:cubicBezTo>
                  <a:cubicBezTo>
                    <a:pt x="148" y="71"/>
                    <a:pt x="379" y="88"/>
                    <a:pt x="3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
            <p:cNvSpPr/>
            <p:nvPr/>
          </p:nvSpPr>
          <p:spPr>
            <a:xfrm>
              <a:off x="1111765" y="3618112"/>
              <a:ext cx="20309" cy="13489"/>
            </a:xfrm>
            <a:custGeom>
              <a:rect b="b" l="l" r="r" t="t"/>
              <a:pathLst>
                <a:path extrusionOk="0" h="448" w="569">
                  <a:moveTo>
                    <a:pt x="374" y="413"/>
                  </a:moveTo>
                  <a:cubicBezTo>
                    <a:pt x="386" y="356"/>
                    <a:pt x="403" y="306"/>
                    <a:pt x="569" y="323"/>
                  </a:cubicBezTo>
                  <a:lnTo>
                    <a:pt x="569" y="140"/>
                  </a:lnTo>
                  <a:cubicBezTo>
                    <a:pt x="94" y="0"/>
                    <a:pt x="1" y="448"/>
                    <a:pt x="374"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8"/>
            <p:cNvSpPr/>
            <p:nvPr/>
          </p:nvSpPr>
          <p:spPr>
            <a:xfrm>
              <a:off x="7047854" y="3624314"/>
              <a:ext cx="14099" cy="4276"/>
            </a:xfrm>
            <a:custGeom>
              <a:rect b="b" l="l" r="r" t="t"/>
              <a:pathLst>
                <a:path extrusionOk="0" h="142" w="395">
                  <a:moveTo>
                    <a:pt x="294" y="25"/>
                  </a:moveTo>
                  <a:cubicBezTo>
                    <a:pt x="242" y="0"/>
                    <a:pt x="0" y="70"/>
                    <a:pt x="102" y="117"/>
                  </a:cubicBezTo>
                  <a:cubicBezTo>
                    <a:pt x="157" y="141"/>
                    <a:pt x="394"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8"/>
            <p:cNvSpPr/>
            <p:nvPr/>
          </p:nvSpPr>
          <p:spPr>
            <a:xfrm>
              <a:off x="6949309" y="3614890"/>
              <a:ext cx="65246" cy="12947"/>
            </a:xfrm>
            <a:custGeom>
              <a:rect b="b" l="l" r="r" t="t"/>
              <a:pathLst>
                <a:path extrusionOk="0" h="430" w="1828">
                  <a:moveTo>
                    <a:pt x="1128" y="430"/>
                  </a:moveTo>
                  <a:cubicBezTo>
                    <a:pt x="1828" y="0"/>
                    <a:pt x="0" y="307"/>
                    <a:pt x="1128" y="43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8"/>
            <p:cNvSpPr/>
            <p:nvPr/>
          </p:nvSpPr>
          <p:spPr>
            <a:xfrm>
              <a:off x="5853105" y="3619587"/>
              <a:ext cx="23307" cy="8250"/>
            </a:xfrm>
            <a:custGeom>
              <a:rect b="b" l="l" r="r" t="t"/>
              <a:pathLst>
                <a:path extrusionOk="0" h="274" w="653">
                  <a:moveTo>
                    <a:pt x="405" y="274"/>
                  </a:moveTo>
                  <a:cubicBezTo>
                    <a:pt x="417" y="156"/>
                    <a:pt x="653" y="148"/>
                    <a:pt x="598" y="1"/>
                  </a:cubicBezTo>
                  <a:lnTo>
                    <a:pt x="212" y="1"/>
                  </a:lnTo>
                  <a:cubicBezTo>
                    <a:pt x="0" y="130"/>
                    <a:pt x="8" y="221"/>
                    <a:pt x="405"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
            <p:cNvSpPr/>
            <p:nvPr/>
          </p:nvSpPr>
          <p:spPr>
            <a:xfrm>
              <a:off x="175318" y="3618623"/>
              <a:ext cx="32659" cy="9214"/>
            </a:xfrm>
            <a:custGeom>
              <a:rect b="b" l="l" r="r" t="t"/>
              <a:pathLst>
                <a:path extrusionOk="0" h="306" w="915">
                  <a:moveTo>
                    <a:pt x="1" y="214"/>
                  </a:moveTo>
                  <a:cubicBezTo>
                    <a:pt x="193" y="214"/>
                    <a:pt x="230" y="287"/>
                    <a:pt x="387" y="306"/>
                  </a:cubicBezTo>
                  <a:cubicBezTo>
                    <a:pt x="914" y="158"/>
                    <a:pt x="102" y="0"/>
                    <a:pt x="1" y="2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8"/>
            <p:cNvSpPr/>
            <p:nvPr/>
          </p:nvSpPr>
          <p:spPr>
            <a:xfrm>
              <a:off x="7226920" y="3621544"/>
              <a:ext cx="14027" cy="4276"/>
            </a:xfrm>
            <a:custGeom>
              <a:rect b="b" l="l" r="r" t="t"/>
              <a:pathLst>
                <a:path extrusionOk="0" h="142" w="393">
                  <a:moveTo>
                    <a:pt x="291" y="26"/>
                  </a:moveTo>
                  <a:cubicBezTo>
                    <a:pt x="237" y="1"/>
                    <a:pt x="1" y="70"/>
                    <a:pt x="100" y="117"/>
                  </a:cubicBezTo>
                  <a:cubicBezTo>
                    <a:pt x="152" y="142"/>
                    <a:pt x="392"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8"/>
            <p:cNvSpPr/>
            <p:nvPr/>
          </p:nvSpPr>
          <p:spPr>
            <a:xfrm>
              <a:off x="5967248" y="3621544"/>
              <a:ext cx="14134" cy="4276"/>
            </a:xfrm>
            <a:custGeom>
              <a:rect b="b" l="l" r="r" t="t"/>
              <a:pathLst>
                <a:path extrusionOk="0" h="142" w="396">
                  <a:moveTo>
                    <a:pt x="294" y="26"/>
                  </a:moveTo>
                  <a:cubicBezTo>
                    <a:pt x="240" y="1"/>
                    <a:pt x="0" y="70"/>
                    <a:pt x="102" y="117"/>
                  </a:cubicBezTo>
                  <a:cubicBezTo>
                    <a:pt x="154" y="142"/>
                    <a:pt x="396"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8"/>
            <p:cNvSpPr/>
            <p:nvPr/>
          </p:nvSpPr>
          <p:spPr>
            <a:xfrm>
              <a:off x="2546363" y="3621544"/>
              <a:ext cx="14063" cy="4276"/>
            </a:xfrm>
            <a:custGeom>
              <a:rect b="b" l="l" r="r" t="t"/>
              <a:pathLst>
                <a:path extrusionOk="0" h="142" w="394">
                  <a:moveTo>
                    <a:pt x="295" y="26"/>
                  </a:moveTo>
                  <a:cubicBezTo>
                    <a:pt x="240" y="1"/>
                    <a:pt x="1" y="70"/>
                    <a:pt x="103" y="117"/>
                  </a:cubicBezTo>
                  <a:cubicBezTo>
                    <a:pt x="155" y="142"/>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8"/>
            <p:cNvSpPr/>
            <p:nvPr/>
          </p:nvSpPr>
          <p:spPr>
            <a:xfrm>
              <a:off x="7069697" y="3610434"/>
              <a:ext cx="39761" cy="15778"/>
            </a:xfrm>
            <a:custGeom>
              <a:rect b="b" l="l" r="r" t="t"/>
              <a:pathLst>
                <a:path extrusionOk="0" h="524" w="1114">
                  <a:moveTo>
                    <a:pt x="646" y="305"/>
                  </a:moveTo>
                  <a:cubicBezTo>
                    <a:pt x="1114" y="1"/>
                    <a:pt x="0" y="524"/>
                    <a:pt x="646"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8"/>
            <p:cNvSpPr/>
            <p:nvPr/>
          </p:nvSpPr>
          <p:spPr>
            <a:xfrm>
              <a:off x="4903952" y="3616185"/>
              <a:ext cx="13884" cy="7437"/>
            </a:xfrm>
            <a:custGeom>
              <a:rect b="b" l="l" r="r" t="t"/>
              <a:pathLst>
                <a:path extrusionOk="0" h="247" w="389">
                  <a:moveTo>
                    <a:pt x="388" y="114"/>
                  </a:moveTo>
                  <a:cubicBezTo>
                    <a:pt x="385" y="22"/>
                    <a:pt x="48" y="0"/>
                    <a:pt x="1" y="114"/>
                  </a:cubicBezTo>
                  <a:cubicBezTo>
                    <a:pt x="219" y="105"/>
                    <a:pt x="301" y="247"/>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
            <p:cNvSpPr/>
            <p:nvPr/>
          </p:nvSpPr>
          <p:spPr>
            <a:xfrm>
              <a:off x="4645722" y="3618804"/>
              <a:ext cx="13956" cy="4276"/>
            </a:xfrm>
            <a:custGeom>
              <a:rect b="b" l="l" r="r" t="t"/>
              <a:pathLst>
                <a:path extrusionOk="0" h="142" w="391">
                  <a:moveTo>
                    <a:pt x="100" y="117"/>
                  </a:moveTo>
                  <a:cubicBezTo>
                    <a:pt x="154" y="142"/>
                    <a:pt x="391" y="72"/>
                    <a:pt x="293" y="25"/>
                  </a:cubicBezTo>
                  <a:cubicBezTo>
                    <a:pt x="240" y="1"/>
                    <a:pt x="0"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8"/>
            <p:cNvSpPr/>
            <p:nvPr/>
          </p:nvSpPr>
          <p:spPr>
            <a:xfrm>
              <a:off x="251021" y="3619587"/>
              <a:ext cx="13849" cy="2800"/>
            </a:xfrm>
            <a:custGeom>
              <a:rect b="b" l="l" r="r" t="t"/>
              <a:pathLst>
                <a:path extrusionOk="0" h="93" w="388">
                  <a:moveTo>
                    <a:pt x="387" y="1"/>
                  </a:moveTo>
                  <a:cubicBezTo>
                    <a:pt x="236" y="20"/>
                    <a:pt x="3" y="3"/>
                    <a:pt x="1" y="92"/>
                  </a:cubicBezTo>
                  <a:cubicBezTo>
                    <a:pt x="151" y="71"/>
                    <a:pt x="381" y="89"/>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8"/>
            <p:cNvSpPr/>
            <p:nvPr/>
          </p:nvSpPr>
          <p:spPr>
            <a:xfrm>
              <a:off x="7353555" y="3611427"/>
              <a:ext cx="23486" cy="8190"/>
            </a:xfrm>
            <a:custGeom>
              <a:rect b="b" l="l" r="r" t="t"/>
              <a:pathLst>
                <a:path extrusionOk="0" h="272" w="658">
                  <a:moveTo>
                    <a:pt x="409" y="272"/>
                  </a:moveTo>
                  <a:cubicBezTo>
                    <a:pt x="418" y="154"/>
                    <a:pt x="657" y="145"/>
                    <a:pt x="601" y="0"/>
                  </a:cubicBezTo>
                  <a:lnTo>
                    <a:pt x="214" y="0"/>
                  </a:lnTo>
                  <a:cubicBezTo>
                    <a:pt x="1" y="131"/>
                    <a:pt x="6" y="219"/>
                    <a:pt x="409"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8"/>
            <p:cNvSpPr/>
            <p:nvPr/>
          </p:nvSpPr>
          <p:spPr>
            <a:xfrm>
              <a:off x="2202258" y="3616124"/>
              <a:ext cx="14027" cy="4246"/>
            </a:xfrm>
            <a:custGeom>
              <a:rect b="b" l="l" r="r" t="t"/>
              <a:pathLst>
                <a:path extrusionOk="0" h="141" w="393">
                  <a:moveTo>
                    <a:pt x="293" y="24"/>
                  </a:moveTo>
                  <a:cubicBezTo>
                    <a:pt x="238" y="1"/>
                    <a:pt x="1" y="69"/>
                    <a:pt x="99" y="116"/>
                  </a:cubicBezTo>
                  <a:cubicBezTo>
                    <a:pt x="153" y="141"/>
                    <a:pt x="392" y="73"/>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8"/>
            <p:cNvSpPr/>
            <p:nvPr/>
          </p:nvSpPr>
          <p:spPr>
            <a:xfrm>
              <a:off x="1865006" y="3613384"/>
              <a:ext cx="13956" cy="4276"/>
            </a:xfrm>
            <a:custGeom>
              <a:rect b="b" l="l" r="r" t="t"/>
              <a:pathLst>
                <a:path extrusionOk="0" h="142" w="391">
                  <a:moveTo>
                    <a:pt x="293" y="27"/>
                  </a:moveTo>
                  <a:cubicBezTo>
                    <a:pt x="238" y="0"/>
                    <a:pt x="0" y="70"/>
                    <a:pt x="102" y="115"/>
                  </a:cubicBezTo>
                  <a:cubicBezTo>
                    <a:pt x="152" y="141"/>
                    <a:pt x="391" y="71"/>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8"/>
            <p:cNvSpPr/>
            <p:nvPr/>
          </p:nvSpPr>
          <p:spPr>
            <a:xfrm>
              <a:off x="1510586" y="3610163"/>
              <a:ext cx="13813" cy="7407"/>
            </a:xfrm>
            <a:custGeom>
              <a:rect b="b" l="l" r="r" t="t"/>
              <a:pathLst>
                <a:path extrusionOk="0" h="246" w="387">
                  <a:moveTo>
                    <a:pt x="387" y="134"/>
                  </a:moveTo>
                  <a:cubicBezTo>
                    <a:pt x="172" y="143"/>
                    <a:pt x="87" y="0"/>
                    <a:pt x="1" y="134"/>
                  </a:cubicBezTo>
                  <a:cubicBezTo>
                    <a:pt x="3" y="225"/>
                    <a:pt x="340" y="246"/>
                    <a:pt x="387" y="13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8"/>
            <p:cNvSpPr/>
            <p:nvPr/>
          </p:nvSpPr>
          <p:spPr>
            <a:xfrm>
              <a:off x="4339557" y="3608627"/>
              <a:ext cx="13849" cy="5480"/>
            </a:xfrm>
            <a:custGeom>
              <a:rect b="b" l="l" r="r" t="t"/>
              <a:pathLst>
                <a:path extrusionOk="0" h="182" w="388">
                  <a:moveTo>
                    <a:pt x="387" y="1"/>
                  </a:moveTo>
                  <a:lnTo>
                    <a:pt x="1" y="1"/>
                  </a:lnTo>
                  <a:lnTo>
                    <a:pt x="1"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8"/>
            <p:cNvSpPr/>
            <p:nvPr/>
          </p:nvSpPr>
          <p:spPr>
            <a:xfrm>
              <a:off x="1579435" y="3608627"/>
              <a:ext cx="13884" cy="5480"/>
            </a:xfrm>
            <a:custGeom>
              <a:rect b="b" l="l" r="r" t="t"/>
              <a:pathLst>
                <a:path extrusionOk="0" h="182" w="389">
                  <a:moveTo>
                    <a:pt x="389" y="1"/>
                  </a:moveTo>
                  <a:lnTo>
                    <a:pt x="1" y="1"/>
                  </a:lnTo>
                  <a:lnTo>
                    <a:pt x="1" y="182"/>
                  </a:lnTo>
                  <a:lnTo>
                    <a:pt x="389"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8"/>
            <p:cNvSpPr/>
            <p:nvPr/>
          </p:nvSpPr>
          <p:spPr>
            <a:xfrm>
              <a:off x="7987549" y="3608206"/>
              <a:ext cx="20773" cy="3673"/>
            </a:xfrm>
            <a:custGeom>
              <a:rect b="b" l="l" r="r" t="t"/>
              <a:pathLst>
                <a:path extrusionOk="0" h="122" w="582">
                  <a:moveTo>
                    <a:pt x="582" y="15"/>
                  </a:moveTo>
                  <a:cubicBezTo>
                    <a:pt x="353" y="30"/>
                    <a:pt x="35" y="0"/>
                    <a:pt x="1" y="107"/>
                  </a:cubicBezTo>
                  <a:cubicBezTo>
                    <a:pt x="229" y="92"/>
                    <a:pt x="548" y="122"/>
                    <a:pt x="582"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8"/>
            <p:cNvSpPr/>
            <p:nvPr/>
          </p:nvSpPr>
          <p:spPr>
            <a:xfrm>
              <a:off x="4525333" y="3605556"/>
              <a:ext cx="7031" cy="6203"/>
            </a:xfrm>
            <a:custGeom>
              <a:rect b="b" l="l" r="r" t="t"/>
              <a:pathLst>
                <a:path extrusionOk="0" h="206" w="197">
                  <a:moveTo>
                    <a:pt x="4" y="103"/>
                  </a:moveTo>
                  <a:cubicBezTo>
                    <a:pt x="0" y="153"/>
                    <a:pt x="157" y="206"/>
                    <a:pt x="194" y="103"/>
                  </a:cubicBezTo>
                  <a:cubicBezTo>
                    <a:pt x="196" y="54"/>
                    <a:pt x="39" y="1"/>
                    <a:pt x="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8"/>
            <p:cNvSpPr/>
            <p:nvPr/>
          </p:nvSpPr>
          <p:spPr>
            <a:xfrm>
              <a:off x="684641" y="3601913"/>
              <a:ext cx="13813" cy="7437"/>
            </a:xfrm>
            <a:custGeom>
              <a:rect b="b" l="l" r="r" t="t"/>
              <a:pathLst>
                <a:path extrusionOk="0" h="247" w="387">
                  <a:moveTo>
                    <a:pt x="387" y="133"/>
                  </a:moveTo>
                  <a:cubicBezTo>
                    <a:pt x="169" y="143"/>
                    <a:pt x="85" y="0"/>
                    <a:pt x="1" y="133"/>
                  </a:cubicBezTo>
                  <a:cubicBezTo>
                    <a:pt x="2" y="224"/>
                    <a:pt x="339" y="247"/>
                    <a:pt x="387" y="1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8"/>
            <p:cNvSpPr/>
            <p:nvPr/>
          </p:nvSpPr>
          <p:spPr>
            <a:xfrm>
              <a:off x="1235259" y="3600107"/>
              <a:ext cx="6996" cy="6233"/>
            </a:xfrm>
            <a:custGeom>
              <a:rect b="b" l="l" r="r" t="t"/>
              <a:pathLst>
                <a:path extrusionOk="0" h="207" w="196">
                  <a:moveTo>
                    <a:pt x="196" y="102"/>
                  </a:moveTo>
                  <a:cubicBezTo>
                    <a:pt x="196" y="52"/>
                    <a:pt x="35" y="0"/>
                    <a:pt x="0" y="102"/>
                  </a:cubicBezTo>
                  <a:cubicBezTo>
                    <a:pt x="1" y="153"/>
                    <a:pt x="157" y="207"/>
                    <a:pt x="196"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8"/>
            <p:cNvSpPr/>
            <p:nvPr/>
          </p:nvSpPr>
          <p:spPr>
            <a:xfrm>
              <a:off x="3589243" y="3597337"/>
              <a:ext cx="7031" cy="6293"/>
            </a:xfrm>
            <a:custGeom>
              <a:rect b="b" l="l" r="r" t="t"/>
              <a:pathLst>
                <a:path extrusionOk="0" h="209" w="197">
                  <a:moveTo>
                    <a:pt x="196" y="104"/>
                  </a:moveTo>
                  <a:cubicBezTo>
                    <a:pt x="196" y="53"/>
                    <a:pt x="38" y="1"/>
                    <a:pt x="3" y="104"/>
                  </a:cubicBezTo>
                  <a:cubicBezTo>
                    <a:pt x="0" y="155"/>
                    <a:pt x="160" y="208"/>
                    <a:pt x="196"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
            <p:cNvSpPr/>
            <p:nvPr/>
          </p:nvSpPr>
          <p:spPr>
            <a:xfrm>
              <a:off x="7588335" y="3594386"/>
              <a:ext cx="13813" cy="6835"/>
            </a:xfrm>
            <a:custGeom>
              <a:rect b="b" l="l" r="r" t="t"/>
              <a:pathLst>
                <a:path extrusionOk="0" h="227" w="387">
                  <a:moveTo>
                    <a:pt x="387" y="112"/>
                  </a:moveTo>
                  <a:cubicBezTo>
                    <a:pt x="345" y="1"/>
                    <a:pt x="170" y="57"/>
                    <a:pt x="0" y="112"/>
                  </a:cubicBezTo>
                  <a:cubicBezTo>
                    <a:pt x="0" y="203"/>
                    <a:pt x="340" y="227"/>
                    <a:pt x="38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8"/>
            <p:cNvSpPr/>
            <p:nvPr/>
          </p:nvSpPr>
          <p:spPr>
            <a:xfrm>
              <a:off x="4277596" y="3594988"/>
              <a:ext cx="13777" cy="5480"/>
            </a:xfrm>
            <a:custGeom>
              <a:rect b="b" l="l" r="r" t="t"/>
              <a:pathLst>
                <a:path extrusionOk="0" h="182"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8"/>
            <p:cNvSpPr/>
            <p:nvPr/>
          </p:nvSpPr>
          <p:spPr>
            <a:xfrm>
              <a:off x="2835503" y="3596945"/>
              <a:ext cx="13991" cy="4276"/>
            </a:xfrm>
            <a:custGeom>
              <a:rect b="b" l="l" r="r" t="t"/>
              <a:pathLst>
                <a:path extrusionOk="0" h="142" w="392">
                  <a:moveTo>
                    <a:pt x="99" y="117"/>
                  </a:moveTo>
                  <a:cubicBezTo>
                    <a:pt x="153" y="142"/>
                    <a:pt x="391" y="73"/>
                    <a:pt x="293" y="27"/>
                  </a:cubicBezTo>
                  <a:cubicBezTo>
                    <a:pt x="240" y="1"/>
                    <a:pt x="1" y="71"/>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8"/>
            <p:cNvSpPr/>
            <p:nvPr/>
          </p:nvSpPr>
          <p:spPr>
            <a:xfrm>
              <a:off x="2556856" y="3594597"/>
              <a:ext cx="6924" cy="6293"/>
            </a:xfrm>
            <a:custGeom>
              <a:rect b="b" l="l" r="r" t="t"/>
              <a:pathLst>
                <a:path extrusionOk="0" h="209" w="194">
                  <a:moveTo>
                    <a:pt x="1" y="105"/>
                  </a:moveTo>
                  <a:cubicBezTo>
                    <a:pt x="1" y="156"/>
                    <a:pt x="155" y="208"/>
                    <a:pt x="191" y="105"/>
                  </a:cubicBezTo>
                  <a:cubicBezTo>
                    <a:pt x="194" y="54"/>
                    <a:pt x="34" y="1"/>
                    <a:pt x="1"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
            <p:cNvSpPr/>
            <p:nvPr/>
          </p:nvSpPr>
          <p:spPr>
            <a:xfrm>
              <a:off x="1923505" y="3594627"/>
              <a:ext cx="7031" cy="6263"/>
            </a:xfrm>
            <a:custGeom>
              <a:rect b="b" l="l" r="r" t="t"/>
              <a:pathLst>
                <a:path extrusionOk="0" h="208" w="197">
                  <a:moveTo>
                    <a:pt x="197" y="104"/>
                  </a:moveTo>
                  <a:cubicBezTo>
                    <a:pt x="197" y="53"/>
                    <a:pt x="39" y="1"/>
                    <a:pt x="5" y="104"/>
                  </a:cubicBezTo>
                  <a:cubicBezTo>
                    <a:pt x="1" y="154"/>
                    <a:pt x="160" y="207"/>
                    <a:pt x="197"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
            <p:cNvSpPr/>
            <p:nvPr/>
          </p:nvSpPr>
          <p:spPr>
            <a:xfrm>
              <a:off x="567643" y="3597728"/>
              <a:ext cx="13777" cy="2740"/>
            </a:xfrm>
            <a:custGeom>
              <a:rect b="b" l="l" r="r" t="t"/>
              <a:pathLst>
                <a:path extrusionOk="0" h="91" w="386">
                  <a:moveTo>
                    <a:pt x="386" y="1"/>
                  </a:moveTo>
                  <a:cubicBezTo>
                    <a:pt x="236" y="22"/>
                    <a:pt x="3" y="2"/>
                    <a:pt x="1" y="91"/>
                  </a:cubicBezTo>
                  <a:cubicBezTo>
                    <a:pt x="150" y="71"/>
                    <a:pt x="381" y="90"/>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8"/>
            <p:cNvSpPr/>
            <p:nvPr/>
          </p:nvSpPr>
          <p:spPr>
            <a:xfrm>
              <a:off x="6721095" y="3588936"/>
              <a:ext cx="13777" cy="6805"/>
            </a:xfrm>
            <a:custGeom>
              <a:rect b="b" l="l" r="r" t="t"/>
              <a:pathLst>
                <a:path extrusionOk="0" h="226" w="386">
                  <a:moveTo>
                    <a:pt x="386" y="110"/>
                  </a:moveTo>
                  <a:cubicBezTo>
                    <a:pt x="345" y="1"/>
                    <a:pt x="173" y="53"/>
                    <a:pt x="1" y="110"/>
                  </a:cubicBezTo>
                  <a:cubicBezTo>
                    <a:pt x="3" y="202"/>
                    <a:pt x="339" y="225"/>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8"/>
            <p:cNvSpPr/>
            <p:nvPr/>
          </p:nvSpPr>
          <p:spPr>
            <a:xfrm>
              <a:off x="6166908" y="3591496"/>
              <a:ext cx="14027" cy="4276"/>
            </a:xfrm>
            <a:custGeom>
              <a:rect b="b" l="l" r="r" t="t"/>
              <a:pathLst>
                <a:path extrusionOk="0" h="142" w="393">
                  <a:moveTo>
                    <a:pt x="292" y="25"/>
                  </a:moveTo>
                  <a:cubicBezTo>
                    <a:pt x="238" y="0"/>
                    <a:pt x="1" y="70"/>
                    <a:pt x="99" y="117"/>
                  </a:cubicBezTo>
                  <a:cubicBezTo>
                    <a:pt x="154" y="141"/>
                    <a:pt x="392"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8"/>
            <p:cNvSpPr/>
            <p:nvPr/>
          </p:nvSpPr>
          <p:spPr>
            <a:xfrm>
              <a:off x="5048540" y="3586769"/>
              <a:ext cx="20666" cy="9003"/>
            </a:xfrm>
            <a:custGeom>
              <a:rect b="b" l="l" r="r" t="t"/>
              <a:pathLst>
                <a:path extrusionOk="0" h="299" w="579">
                  <a:moveTo>
                    <a:pt x="579" y="1"/>
                  </a:moveTo>
                  <a:lnTo>
                    <a:pt x="193" y="1"/>
                  </a:lnTo>
                  <a:cubicBezTo>
                    <a:pt x="193" y="91"/>
                    <a:pt x="38" y="109"/>
                    <a:pt x="0" y="182"/>
                  </a:cubicBezTo>
                  <a:cubicBezTo>
                    <a:pt x="246" y="189"/>
                    <a:pt x="267" y="298"/>
                    <a:pt x="579"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8"/>
            <p:cNvSpPr/>
            <p:nvPr/>
          </p:nvSpPr>
          <p:spPr>
            <a:xfrm>
              <a:off x="2822083" y="3586377"/>
              <a:ext cx="23914" cy="5902"/>
            </a:xfrm>
            <a:custGeom>
              <a:rect b="b" l="l" r="r" t="t"/>
              <a:pathLst>
                <a:path extrusionOk="0" h="196" w="670">
                  <a:moveTo>
                    <a:pt x="475" y="195"/>
                  </a:moveTo>
                  <a:cubicBezTo>
                    <a:pt x="473" y="104"/>
                    <a:pt x="631" y="87"/>
                    <a:pt x="669" y="14"/>
                  </a:cubicBezTo>
                  <a:cubicBezTo>
                    <a:pt x="364" y="22"/>
                    <a:pt x="1" y="1"/>
                    <a:pt x="88"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8"/>
            <p:cNvSpPr/>
            <p:nvPr/>
          </p:nvSpPr>
          <p:spPr>
            <a:xfrm>
              <a:off x="6937852" y="3586016"/>
              <a:ext cx="13920" cy="4276"/>
            </a:xfrm>
            <a:custGeom>
              <a:rect b="b" l="l" r="r" t="t"/>
              <a:pathLst>
                <a:path extrusionOk="0" h="142" w="390">
                  <a:moveTo>
                    <a:pt x="291" y="26"/>
                  </a:moveTo>
                  <a:cubicBezTo>
                    <a:pt x="238" y="1"/>
                    <a:pt x="0" y="70"/>
                    <a:pt x="99" y="116"/>
                  </a:cubicBezTo>
                  <a:cubicBezTo>
                    <a:pt x="152" y="142"/>
                    <a:pt x="389" y="74"/>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8"/>
            <p:cNvSpPr/>
            <p:nvPr/>
          </p:nvSpPr>
          <p:spPr>
            <a:xfrm>
              <a:off x="4515304" y="3575839"/>
              <a:ext cx="40440" cy="13670"/>
            </a:xfrm>
            <a:custGeom>
              <a:rect b="b" l="l" r="r" t="t"/>
              <a:pathLst>
                <a:path extrusionOk="0" h="454" w="1133">
                  <a:moveTo>
                    <a:pt x="285" y="454"/>
                  </a:moveTo>
                  <a:lnTo>
                    <a:pt x="1054" y="454"/>
                  </a:lnTo>
                  <a:cubicBezTo>
                    <a:pt x="1132" y="237"/>
                    <a:pt x="699" y="258"/>
                    <a:pt x="860" y="1"/>
                  </a:cubicBezTo>
                  <a:cubicBezTo>
                    <a:pt x="1" y="41"/>
                    <a:pt x="575" y="193"/>
                    <a:pt x="285"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8"/>
            <p:cNvSpPr/>
            <p:nvPr/>
          </p:nvSpPr>
          <p:spPr>
            <a:xfrm>
              <a:off x="2553287" y="3586016"/>
              <a:ext cx="13991" cy="4276"/>
            </a:xfrm>
            <a:custGeom>
              <a:rect b="b" l="l" r="r" t="t"/>
              <a:pathLst>
                <a:path extrusionOk="0" h="142" w="392">
                  <a:moveTo>
                    <a:pt x="294" y="26"/>
                  </a:moveTo>
                  <a:cubicBezTo>
                    <a:pt x="242" y="1"/>
                    <a:pt x="0" y="70"/>
                    <a:pt x="102" y="116"/>
                  </a:cubicBezTo>
                  <a:cubicBezTo>
                    <a:pt x="154" y="142"/>
                    <a:pt x="392" y="74"/>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8"/>
            <p:cNvSpPr/>
            <p:nvPr/>
          </p:nvSpPr>
          <p:spPr>
            <a:xfrm>
              <a:off x="1920007" y="3586016"/>
              <a:ext cx="14134" cy="4276"/>
            </a:xfrm>
            <a:custGeom>
              <a:rect b="b" l="l" r="r" t="t"/>
              <a:pathLst>
                <a:path extrusionOk="0" h="142" w="396">
                  <a:moveTo>
                    <a:pt x="103" y="116"/>
                  </a:moveTo>
                  <a:cubicBezTo>
                    <a:pt x="154" y="142"/>
                    <a:pt x="395" y="71"/>
                    <a:pt x="295" y="26"/>
                  </a:cubicBezTo>
                  <a:cubicBezTo>
                    <a:pt x="238" y="1"/>
                    <a:pt x="1" y="70"/>
                    <a:pt x="103"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8"/>
            <p:cNvSpPr/>
            <p:nvPr/>
          </p:nvSpPr>
          <p:spPr>
            <a:xfrm>
              <a:off x="225465" y="3573400"/>
              <a:ext cx="46257" cy="18789"/>
            </a:xfrm>
            <a:custGeom>
              <a:rect b="b" l="l" r="r" t="t"/>
              <a:pathLst>
                <a:path extrusionOk="0" h="624" w="1296">
                  <a:moveTo>
                    <a:pt x="1295" y="355"/>
                  </a:moveTo>
                  <a:cubicBezTo>
                    <a:pt x="924" y="318"/>
                    <a:pt x="1144" y="1"/>
                    <a:pt x="524" y="83"/>
                  </a:cubicBezTo>
                  <a:cubicBezTo>
                    <a:pt x="0" y="224"/>
                    <a:pt x="999" y="624"/>
                    <a:pt x="1295" y="3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8"/>
            <p:cNvSpPr/>
            <p:nvPr/>
          </p:nvSpPr>
          <p:spPr>
            <a:xfrm>
              <a:off x="8631001" y="3580566"/>
              <a:ext cx="14063" cy="4246"/>
            </a:xfrm>
            <a:custGeom>
              <a:rect b="b" l="l" r="r" t="t"/>
              <a:pathLst>
                <a:path extrusionOk="0" h="141" w="394">
                  <a:moveTo>
                    <a:pt x="294" y="24"/>
                  </a:moveTo>
                  <a:cubicBezTo>
                    <a:pt x="240" y="1"/>
                    <a:pt x="1" y="68"/>
                    <a:pt x="100" y="115"/>
                  </a:cubicBezTo>
                  <a:cubicBezTo>
                    <a:pt x="155" y="140"/>
                    <a:pt x="394" y="74"/>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8"/>
            <p:cNvSpPr/>
            <p:nvPr/>
          </p:nvSpPr>
          <p:spPr>
            <a:xfrm>
              <a:off x="7141010" y="3581259"/>
              <a:ext cx="13742" cy="2800"/>
            </a:xfrm>
            <a:custGeom>
              <a:rect b="b" l="l" r="r" t="t"/>
              <a:pathLst>
                <a:path extrusionOk="0" h="93" w="385">
                  <a:moveTo>
                    <a:pt x="385" y="1"/>
                  </a:moveTo>
                  <a:cubicBezTo>
                    <a:pt x="233" y="23"/>
                    <a:pt x="3" y="4"/>
                    <a:pt x="1" y="92"/>
                  </a:cubicBezTo>
                  <a:cubicBezTo>
                    <a:pt x="150" y="71"/>
                    <a:pt x="379" y="90"/>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8"/>
            <p:cNvSpPr/>
            <p:nvPr/>
          </p:nvSpPr>
          <p:spPr>
            <a:xfrm>
              <a:off x="4269886" y="3573129"/>
              <a:ext cx="21487" cy="6413"/>
            </a:xfrm>
            <a:custGeom>
              <a:rect b="b" l="l" r="r" t="t"/>
              <a:pathLst>
                <a:path extrusionOk="0" h="213" w="602">
                  <a:moveTo>
                    <a:pt x="602" y="182"/>
                  </a:moveTo>
                  <a:lnTo>
                    <a:pt x="602" y="1"/>
                  </a:lnTo>
                  <a:lnTo>
                    <a:pt x="22" y="1"/>
                  </a:lnTo>
                  <a:cubicBezTo>
                    <a:pt x="0" y="164"/>
                    <a:pt x="217" y="212"/>
                    <a:pt x="602"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8"/>
            <p:cNvSpPr/>
            <p:nvPr/>
          </p:nvSpPr>
          <p:spPr>
            <a:xfrm>
              <a:off x="3103977" y="3575056"/>
              <a:ext cx="13920" cy="4276"/>
            </a:xfrm>
            <a:custGeom>
              <a:rect b="b" l="l" r="r" t="t"/>
              <a:pathLst>
                <a:path extrusionOk="0" h="142" w="390">
                  <a:moveTo>
                    <a:pt x="291" y="27"/>
                  </a:moveTo>
                  <a:cubicBezTo>
                    <a:pt x="238" y="1"/>
                    <a:pt x="0" y="69"/>
                    <a:pt x="99" y="118"/>
                  </a:cubicBezTo>
                  <a:cubicBezTo>
                    <a:pt x="152" y="142"/>
                    <a:pt x="389" y="75"/>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8"/>
            <p:cNvSpPr/>
            <p:nvPr/>
          </p:nvSpPr>
          <p:spPr>
            <a:xfrm>
              <a:off x="1438203" y="3575056"/>
              <a:ext cx="14063" cy="4276"/>
            </a:xfrm>
            <a:custGeom>
              <a:rect b="b" l="l" r="r" t="t"/>
              <a:pathLst>
                <a:path extrusionOk="0" h="142" w="394">
                  <a:moveTo>
                    <a:pt x="295" y="27"/>
                  </a:moveTo>
                  <a:cubicBezTo>
                    <a:pt x="242" y="1"/>
                    <a:pt x="0" y="69"/>
                    <a:pt x="101" y="118"/>
                  </a:cubicBezTo>
                  <a:cubicBezTo>
                    <a:pt x="157" y="142"/>
                    <a:pt x="393" y="75"/>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8"/>
            <p:cNvSpPr/>
            <p:nvPr/>
          </p:nvSpPr>
          <p:spPr>
            <a:xfrm>
              <a:off x="309377" y="3575056"/>
              <a:ext cx="14099" cy="4276"/>
            </a:xfrm>
            <a:custGeom>
              <a:rect b="b" l="l" r="r" t="t"/>
              <a:pathLst>
                <a:path extrusionOk="0" h="142" w="395">
                  <a:moveTo>
                    <a:pt x="292" y="27"/>
                  </a:moveTo>
                  <a:cubicBezTo>
                    <a:pt x="240" y="1"/>
                    <a:pt x="0" y="69"/>
                    <a:pt x="99" y="118"/>
                  </a:cubicBezTo>
                  <a:cubicBezTo>
                    <a:pt x="154" y="142"/>
                    <a:pt x="394" y="75"/>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8"/>
            <p:cNvSpPr/>
            <p:nvPr/>
          </p:nvSpPr>
          <p:spPr>
            <a:xfrm>
              <a:off x="4583796" y="3572377"/>
              <a:ext cx="14027" cy="4276"/>
            </a:xfrm>
            <a:custGeom>
              <a:rect b="b" l="l" r="r" t="t"/>
              <a:pathLst>
                <a:path extrusionOk="0" h="142" w="393">
                  <a:moveTo>
                    <a:pt x="292" y="26"/>
                  </a:moveTo>
                  <a:cubicBezTo>
                    <a:pt x="238" y="1"/>
                    <a:pt x="1" y="70"/>
                    <a:pt x="98" y="116"/>
                  </a:cubicBezTo>
                  <a:cubicBezTo>
                    <a:pt x="153" y="142"/>
                    <a:pt x="392" y="71"/>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8"/>
            <p:cNvSpPr/>
            <p:nvPr/>
          </p:nvSpPr>
          <p:spPr>
            <a:xfrm>
              <a:off x="2198939" y="3566746"/>
              <a:ext cx="27626" cy="9997"/>
            </a:xfrm>
            <a:custGeom>
              <a:rect b="b" l="l" r="r" t="t"/>
              <a:pathLst>
                <a:path extrusionOk="0" h="332" w="774">
                  <a:moveTo>
                    <a:pt x="1" y="213"/>
                  </a:moveTo>
                  <a:cubicBezTo>
                    <a:pt x="258" y="330"/>
                    <a:pt x="716" y="332"/>
                    <a:pt x="774" y="121"/>
                  </a:cubicBezTo>
                  <a:cubicBezTo>
                    <a:pt x="517" y="4"/>
                    <a:pt x="54" y="0"/>
                    <a:pt x="1" y="2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8"/>
            <p:cNvSpPr/>
            <p:nvPr/>
          </p:nvSpPr>
          <p:spPr>
            <a:xfrm>
              <a:off x="8497014" y="3567078"/>
              <a:ext cx="13777" cy="6745"/>
            </a:xfrm>
            <a:custGeom>
              <a:rect b="b" l="l" r="r" t="t"/>
              <a:pathLst>
                <a:path extrusionOk="0" h="224" w="386">
                  <a:moveTo>
                    <a:pt x="386" y="110"/>
                  </a:moveTo>
                  <a:cubicBezTo>
                    <a:pt x="345" y="1"/>
                    <a:pt x="170" y="54"/>
                    <a:pt x="1" y="110"/>
                  </a:cubicBezTo>
                  <a:cubicBezTo>
                    <a:pt x="1" y="202"/>
                    <a:pt x="335" y="224"/>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8"/>
            <p:cNvSpPr/>
            <p:nvPr/>
          </p:nvSpPr>
          <p:spPr>
            <a:xfrm>
              <a:off x="7801701" y="3567228"/>
              <a:ext cx="6996" cy="6293"/>
            </a:xfrm>
            <a:custGeom>
              <a:rect b="b" l="l" r="r" t="t"/>
              <a:pathLst>
                <a:path extrusionOk="0" h="209" w="196">
                  <a:moveTo>
                    <a:pt x="195" y="105"/>
                  </a:moveTo>
                  <a:cubicBezTo>
                    <a:pt x="195" y="55"/>
                    <a:pt x="37" y="1"/>
                    <a:pt x="1" y="105"/>
                  </a:cubicBezTo>
                  <a:cubicBezTo>
                    <a:pt x="1" y="156"/>
                    <a:pt x="157" y="209"/>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8"/>
            <p:cNvSpPr/>
            <p:nvPr/>
          </p:nvSpPr>
          <p:spPr>
            <a:xfrm>
              <a:off x="4642438" y="3567650"/>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8"/>
            <p:cNvSpPr/>
            <p:nvPr/>
          </p:nvSpPr>
          <p:spPr>
            <a:xfrm>
              <a:off x="1438203" y="3569607"/>
              <a:ext cx="14063" cy="4306"/>
            </a:xfrm>
            <a:custGeom>
              <a:rect b="b" l="l" r="r" t="t"/>
              <a:pathLst>
                <a:path extrusionOk="0" h="143" w="394">
                  <a:moveTo>
                    <a:pt x="295" y="26"/>
                  </a:moveTo>
                  <a:cubicBezTo>
                    <a:pt x="242" y="0"/>
                    <a:pt x="0" y="71"/>
                    <a:pt x="101" y="118"/>
                  </a:cubicBezTo>
                  <a:cubicBezTo>
                    <a:pt x="157" y="143"/>
                    <a:pt x="393"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
            <p:cNvSpPr/>
            <p:nvPr/>
          </p:nvSpPr>
          <p:spPr>
            <a:xfrm>
              <a:off x="1407258" y="3567469"/>
              <a:ext cx="23985" cy="6052"/>
            </a:xfrm>
            <a:custGeom>
              <a:rect b="b" l="l" r="r" t="t"/>
              <a:pathLst>
                <a:path extrusionOk="0" h="201" w="672">
                  <a:moveTo>
                    <a:pt x="580" y="6"/>
                  </a:moveTo>
                  <a:cubicBezTo>
                    <a:pt x="248" y="1"/>
                    <a:pt x="87" y="75"/>
                    <a:pt x="0" y="189"/>
                  </a:cubicBezTo>
                  <a:cubicBezTo>
                    <a:pt x="307" y="178"/>
                    <a:pt x="671" y="201"/>
                    <a:pt x="580"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
            <p:cNvSpPr/>
            <p:nvPr/>
          </p:nvSpPr>
          <p:spPr>
            <a:xfrm>
              <a:off x="226857" y="3569607"/>
              <a:ext cx="13991" cy="4306"/>
            </a:xfrm>
            <a:custGeom>
              <a:rect b="b" l="l" r="r" t="t"/>
              <a:pathLst>
                <a:path extrusionOk="0" h="143" w="392">
                  <a:moveTo>
                    <a:pt x="293" y="26"/>
                  </a:moveTo>
                  <a:cubicBezTo>
                    <a:pt x="238" y="0"/>
                    <a:pt x="0" y="71"/>
                    <a:pt x="100" y="118"/>
                  </a:cubicBezTo>
                  <a:cubicBezTo>
                    <a:pt x="150" y="143"/>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8"/>
            <p:cNvSpPr/>
            <p:nvPr/>
          </p:nvSpPr>
          <p:spPr>
            <a:xfrm>
              <a:off x="8648419" y="3561387"/>
              <a:ext cx="27555" cy="10207"/>
            </a:xfrm>
            <a:custGeom>
              <a:rect b="b" l="l" r="r" t="t"/>
              <a:pathLst>
                <a:path extrusionOk="0" h="339" w="772">
                  <a:moveTo>
                    <a:pt x="771" y="299"/>
                  </a:moveTo>
                  <a:lnTo>
                    <a:pt x="771" y="27"/>
                  </a:lnTo>
                  <a:cubicBezTo>
                    <a:pt x="330" y="0"/>
                    <a:pt x="47" y="47"/>
                    <a:pt x="1" y="208"/>
                  </a:cubicBezTo>
                  <a:cubicBezTo>
                    <a:pt x="258" y="237"/>
                    <a:pt x="366" y="339"/>
                    <a:pt x="771"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8"/>
            <p:cNvSpPr/>
            <p:nvPr/>
          </p:nvSpPr>
          <p:spPr>
            <a:xfrm>
              <a:off x="8022027" y="3564518"/>
              <a:ext cx="6889" cy="6293"/>
            </a:xfrm>
            <a:custGeom>
              <a:rect b="b" l="l" r="r" t="t"/>
              <a:pathLst>
                <a:path extrusionOk="0" h="209" w="193">
                  <a:moveTo>
                    <a:pt x="193" y="104"/>
                  </a:moveTo>
                  <a:cubicBezTo>
                    <a:pt x="193" y="53"/>
                    <a:pt x="39" y="1"/>
                    <a:pt x="1" y="104"/>
                  </a:cubicBezTo>
                  <a:cubicBezTo>
                    <a:pt x="1" y="155"/>
                    <a:pt x="156" y="208"/>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8"/>
            <p:cNvSpPr/>
            <p:nvPr/>
          </p:nvSpPr>
          <p:spPr>
            <a:xfrm>
              <a:off x="7719075" y="3556660"/>
              <a:ext cx="29946" cy="13760"/>
            </a:xfrm>
            <a:custGeom>
              <a:rect b="b" l="l" r="r" t="t"/>
              <a:pathLst>
                <a:path extrusionOk="0" h="457" w="839">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8"/>
            <p:cNvSpPr/>
            <p:nvPr/>
          </p:nvSpPr>
          <p:spPr>
            <a:xfrm>
              <a:off x="7650297" y="3561809"/>
              <a:ext cx="7031" cy="6263"/>
            </a:xfrm>
            <a:custGeom>
              <a:rect b="b" l="l" r="r" t="t"/>
              <a:pathLst>
                <a:path extrusionOk="0" h="208" w="197">
                  <a:moveTo>
                    <a:pt x="195" y="104"/>
                  </a:moveTo>
                  <a:cubicBezTo>
                    <a:pt x="196" y="53"/>
                    <a:pt x="40" y="1"/>
                    <a:pt x="0" y="104"/>
                  </a:cubicBezTo>
                  <a:cubicBezTo>
                    <a:pt x="0" y="155"/>
                    <a:pt x="157"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8"/>
            <p:cNvSpPr/>
            <p:nvPr/>
          </p:nvSpPr>
          <p:spPr>
            <a:xfrm>
              <a:off x="4329313" y="3554854"/>
              <a:ext cx="58857" cy="12827"/>
            </a:xfrm>
            <a:custGeom>
              <a:rect b="b" l="l" r="r" t="t"/>
              <a:pathLst>
                <a:path extrusionOk="0" h="426" w="1649">
                  <a:moveTo>
                    <a:pt x="674" y="425"/>
                  </a:moveTo>
                  <a:cubicBezTo>
                    <a:pt x="1648" y="60"/>
                    <a:pt x="1" y="1"/>
                    <a:pt x="674" y="4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8"/>
            <p:cNvSpPr/>
            <p:nvPr/>
          </p:nvSpPr>
          <p:spPr>
            <a:xfrm>
              <a:off x="4669956" y="3562170"/>
              <a:ext cx="13777" cy="2740"/>
            </a:xfrm>
            <a:custGeom>
              <a:rect b="b" l="l" r="r" t="t"/>
              <a:pathLst>
                <a:path extrusionOk="0" h="91" w="386">
                  <a:moveTo>
                    <a:pt x="385" y="1"/>
                  </a:moveTo>
                  <a:cubicBezTo>
                    <a:pt x="235" y="20"/>
                    <a:pt x="5" y="2"/>
                    <a:pt x="0" y="91"/>
                  </a:cubicBezTo>
                  <a:cubicBezTo>
                    <a:pt x="149" y="71"/>
                    <a:pt x="379" y="89"/>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8"/>
            <p:cNvSpPr/>
            <p:nvPr/>
          </p:nvSpPr>
          <p:spPr>
            <a:xfrm>
              <a:off x="4133115" y="3559430"/>
              <a:ext cx="13813" cy="5480"/>
            </a:xfrm>
            <a:custGeom>
              <a:rect b="b" l="l" r="r" t="t"/>
              <a:pathLst>
                <a:path extrusionOk="0" h="182" w="387">
                  <a:moveTo>
                    <a:pt x="386" y="0"/>
                  </a:moveTo>
                  <a:lnTo>
                    <a:pt x="1" y="0"/>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8"/>
            <p:cNvSpPr/>
            <p:nvPr/>
          </p:nvSpPr>
          <p:spPr>
            <a:xfrm>
              <a:off x="3114292" y="3559069"/>
              <a:ext cx="7031" cy="6203"/>
            </a:xfrm>
            <a:custGeom>
              <a:rect b="b" l="l" r="r" t="t"/>
              <a:pathLst>
                <a:path extrusionOk="0" h="206" w="197">
                  <a:moveTo>
                    <a:pt x="197" y="104"/>
                  </a:moveTo>
                  <a:cubicBezTo>
                    <a:pt x="197" y="53"/>
                    <a:pt x="40" y="0"/>
                    <a:pt x="2" y="104"/>
                  </a:cubicBezTo>
                  <a:cubicBezTo>
                    <a:pt x="1" y="155"/>
                    <a:pt x="159" y="205"/>
                    <a:pt x="197"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8"/>
            <p:cNvSpPr/>
            <p:nvPr/>
          </p:nvSpPr>
          <p:spPr>
            <a:xfrm>
              <a:off x="1407294" y="3556329"/>
              <a:ext cx="6996" cy="6263"/>
            </a:xfrm>
            <a:custGeom>
              <a:rect b="b" l="l" r="r" t="t"/>
              <a:pathLst>
                <a:path extrusionOk="0" h="208" w="196">
                  <a:moveTo>
                    <a:pt x="194" y="103"/>
                  </a:moveTo>
                  <a:cubicBezTo>
                    <a:pt x="195" y="52"/>
                    <a:pt x="39" y="0"/>
                    <a:pt x="1" y="103"/>
                  </a:cubicBezTo>
                  <a:cubicBezTo>
                    <a:pt x="1" y="154"/>
                    <a:pt x="157" y="208"/>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8"/>
            <p:cNvSpPr/>
            <p:nvPr/>
          </p:nvSpPr>
          <p:spPr>
            <a:xfrm>
              <a:off x="8841083" y="3547959"/>
              <a:ext cx="27804" cy="18367"/>
            </a:xfrm>
            <a:custGeom>
              <a:rect b="b" l="l" r="r" t="t"/>
              <a:pathLst>
                <a:path extrusionOk="0" h="610" w="779">
                  <a:moveTo>
                    <a:pt x="1" y="291"/>
                  </a:moveTo>
                  <a:cubicBezTo>
                    <a:pt x="779" y="610"/>
                    <a:pt x="456" y="0"/>
                    <a:pt x="1" y="2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8"/>
            <p:cNvSpPr/>
            <p:nvPr/>
          </p:nvSpPr>
          <p:spPr>
            <a:xfrm>
              <a:off x="6562802" y="3553649"/>
              <a:ext cx="6924" cy="6203"/>
            </a:xfrm>
            <a:custGeom>
              <a:rect b="b" l="l" r="r" t="t"/>
              <a:pathLst>
                <a:path extrusionOk="0" h="206" w="194">
                  <a:moveTo>
                    <a:pt x="192" y="102"/>
                  </a:moveTo>
                  <a:cubicBezTo>
                    <a:pt x="193" y="54"/>
                    <a:pt x="39" y="0"/>
                    <a:pt x="2" y="102"/>
                  </a:cubicBezTo>
                  <a:cubicBezTo>
                    <a:pt x="0" y="152"/>
                    <a:pt x="157" y="205"/>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8"/>
            <p:cNvSpPr/>
            <p:nvPr/>
          </p:nvSpPr>
          <p:spPr>
            <a:xfrm>
              <a:off x="8810067" y="3553258"/>
              <a:ext cx="13991" cy="4215"/>
            </a:xfrm>
            <a:custGeom>
              <a:rect b="b" l="l" r="r" t="t"/>
              <a:pathLst>
                <a:path extrusionOk="0" h="140" w="392">
                  <a:moveTo>
                    <a:pt x="99" y="115"/>
                  </a:moveTo>
                  <a:cubicBezTo>
                    <a:pt x="153" y="140"/>
                    <a:pt x="392" y="72"/>
                    <a:pt x="291" y="24"/>
                  </a:cubicBezTo>
                  <a:cubicBezTo>
                    <a:pt x="238" y="0"/>
                    <a:pt x="0" y="68"/>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8"/>
            <p:cNvSpPr/>
            <p:nvPr/>
          </p:nvSpPr>
          <p:spPr>
            <a:xfrm>
              <a:off x="2243482" y="3553258"/>
              <a:ext cx="14134" cy="4215"/>
            </a:xfrm>
            <a:custGeom>
              <a:rect b="b" l="l" r="r" t="t"/>
              <a:pathLst>
                <a:path extrusionOk="0" h="140" w="396">
                  <a:moveTo>
                    <a:pt x="295" y="24"/>
                  </a:moveTo>
                  <a:cubicBezTo>
                    <a:pt x="240" y="0"/>
                    <a:pt x="1" y="68"/>
                    <a:pt x="104" y="115"/>
                  </a:cubicBezTo>
                  <a:cubicBezTo>
                    <a:pt x="156" y="140"/>
                    <a:pt x="395" y="72"/>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8"/>
            <p:cNvSpPr/>
            <p:nvPr/>
          </p:nvSpPr>
          <p:spPr>
            <a:xfrm>
              <a:off x="1166516" y="3553950"/>
              <a:ext cx="13777" cy="2800"/>
            </a:xfrm>
            <a:custGeom>
              <a:rect b="b" l="l" r="r" t="t"/>
              <a:pathLst>
                <a:path extrusionOk="0" h="93" w="386">
                  <a:moveTo>
                    <a:pt x="386" y="1"/>
                  </a:moveTo>
                  <a:cubicBezTo>
                    <a:pt x="236" y="22"/>
                    <a:pt x="5" y="5"/>
                    <a:pt x="1" y="92"/>
                  </a:cubicBezTo>
                  <a:cubicBezTo>
                    <a:pt x="151" y="71"/>
                    <a:pt x="379" y="90"/>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8"/>
            <p:cNvSpPr/>
            <p:nvPr/>
          </p:nvSpPr>
          <p:spPr>
            <a:xfrm>
              <a:off x="853106" y="3553258"/>
              <a:ext cx="14027" cy="4215"/>
            </a:xfrm>
            <a:custGeom>
              <a:rect b="b" l="l" r="r" t="t"/>
              <a:pathLst>
                <a:path extrusionOk="0" h="140" w="393">
                  <a:moveTo>
                    <a:pt x="102" y="115"/>
                  </a:moveTo>
                  <a:cubicBezTo>
                    <a:pt x="155" y="140"/>
                    <a:pt x="392" y="72"/>
                    <a:pt x="292" y="24"/>
                  </a:cubicBezTo>
                  <a:cubicBezTo>
                    <a:pt x="242" y="0"/>
                    <a:pt x="1" y="68"/>
                    <a:pt x="102"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
            <p:cNvSpPr/>
            <p:nvPr/>
          </p:nvSpPr>
          <p:spPr>
            <a:xfrm>
              <a:off x="8944269" y="3545640"/>
              <a:ext cx="23914" cy="5992"/>
            </a:xfrm>
            <a:custGeom>
              <a:rect b="b" l="l" r="r" t="t"/>
              <a:pathLst>
                <a:path extrusionOk="0" h="199" w="670">
                  <a:moveTo>
                    <a:pt x="582" y="4"/>
                  </a:moveTo>
                  <a:cubicBezTo>
                    <a:pt x="249" y="0"/>
                    <a:pt x="87" y="74"/>
                    <a:pt x="1" y="185"/>
                  </a:cubicBezTo>
                  <a:cubicBezTo>
                    <a:pt x="304" y="178"/>
                    <a:pt x="669" y="198"/>
                    <a:pt x="582" y="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8"/>
            <p:cNvSpPr/>
            <p:nvPr/>
          </p:nvSpPr>
          <p:spPr>
            <a:xfrm>
              <a:off x="8824166" y="3545430"/>
              <a:ext cx="23914" cy="5811"/>
            </a:xfrm>
            <a:custGeom>
              <a:rect b="b" l="l" r="r" t="t"/>
              <a:pathLst>
                <a:path extrusionOk="0" h="193" w="670">
                  <a:moveTo>
                    <a:pt x="475" y="192"/>
                  </a:moveTo>
                  <a:cubicBezTo>
                    <a:pt x="475" y="104"/>
                    <a:pt x="633" y="85"/>
                    <a:pt x="669" y="11"/>
                  </a:cubicBezTo>
                  <a:cubicBezTo>
                    <a:pt x="365" y="21"/>
                    <a:pt x="1" y="1"/>
                    <a:pt x="91"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8"/>
            <p:cNvSpPr/>
            <p:nvPr/>
          </p:nvSpPr>
          <p:spPr>
            <a:xfrm>
              <a:off x="2949146" y="3540311"/>
              <a:ext cx="13813" cy="10930"/>
            </a:xfrm>
            <a:custGeom>
              <a:rect b="b" l="l" r="r" t="t"/>
              <a:pathLst>
                <a:path extrusionOk="0" h="363" w="387">
                  <a:moveTo>
                    <a:pt x="387" y="1"/>
                  </a:moveTo>
                  <a:lnTo>
                    <a:pt x="0" y="1"/>
                  </a:lnTo>
                  <a:lnTo>
                    <a:pt x="0" y="362"/>
                  </a:lnTo>
                  <a:lnTo>
                    <a:pt x="387" y="36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8"/>
            <p:cNvSpPr/>
            <p:nvPr/>
          </p:nvSpPr>
          <p:spPr>
            <a:xfrm>
              <a:off x="6793264" y="3545038"/>
              <a:ext cx="14027" cy="4246"/>
            </a:xfrm>
            <a:custGeom>
              <a:rect b="b" l="l" r="r" t="t"/>
              <a:pathLst>
                <a:path extrusionOk="0" h="141" w="393">
                  <a:moveTo>
                    <a:pt x="293" y="24"/>
                  </a:moveTo>
                  <a:cubicBezTo>
                    <a:pt x="240" y="0"/>
                    <a:pt x="1" y="68"/>
                    <a:pt x="97" y="117"/>
                  </a:cubicBezTo>
                  <a:cubicBezTo>
                    <a:pt x="155" y="140"/>
                    <a:pt x="392"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8"/>
            <p:cNvSpPr/>
            <p:nvPr/>
          </p:nvSpPr>
          <p:spPr>
            <a:xfrm>
              <a:off x="8276688" y="3543081"/>
              <a:ext cx="13777" cy="2680"/>
            </a:xfrm>
            <a:custGeom>
              <a:rect b="b" l="l" r="r" t="t"/>
              <a:pathLst>
                <a:path extrusionOk="0" h="89" w="386">
                  <a:moveTo>
                    <a:pt x="386" y="0"/>
                  </a:moveTo>
                  <a:cubicBezTo>
                    <a:pt x="237" y="21"/>
                    <a:pt x="7" y="2"/>
                    <a:pt x="1" y="89"/>
                  </a:cubicBezTo>
                  <a:cubicBezTo>
                    <a:pt x="150" y="68"/>
                    <a:pt x="383"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8"/>
            <p:cNvSpPr/>
            <p:nvPr/>
          </p:nvSpPr>
          <p:spPr>
            <a:xfrm>
              <a:off x="6576615" y="3542569"/>
              <a:ext cx="20595" cy="3704"/>
            </a:xfrm>
            <a:custGeom>
              <a:rect b="b" l="l" r="r" t="t"/>
              <a:pathLst>
                <a:path extrusionOk="0" h="123" w="577">
                  <a:moveTo>
                    <a:pt x="577" y="17"/>
                  </a:moveTo>
                  <a:cubicBezTo>
                    <a:pt x="351" y="30"/>
                    <a:pt x="28" y="0"/>
                    <a:pt x="1" y="106"/>
                  </a:cubicBezTo>
                  <a:cubicBezTo>
                    <a:pt x="227" y="92"/>
                    <a:pt x="547" y="123"/>
                    <a:pt x="577" y="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8"/>
            <p:cNvSpPr/>
            <p:nvPr/>
          </p:nvSpPr>
          <p:spPr>
            <a:xfrm>
              <a:off x="8896156" y="3537210"/>
              <a:ext cx="6924" cy="6233"/>
            </a:xfrm>
            <a:custGeom>
              <a:rect b="b" l="l" r="r" t="t"/>
              <a:pathLst>
                <a:path extrusionOk="0" h="207" w="194">
                  <a:moveTo>
                    <a:pt x="194" y="104"/>
                  </a:moveTo>
                  <a:cubicBezTo>
                    <a:pt x="194" y="53"/>
                    <a:pt x="38" y="1"/>
                    <a:pt x="0" y="104"/>
                  </a:cubicBezTo>
                  <a:cubicBezTo>
                    <a:pt x="0" y="153"/>
                    <a:pt x="156"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8"/>
            <p:cNvSpPr/>
            <p:nvPr/>
          </p:nvSpPr>
          <p:spPr>
            <a:xfrm>
              <a:off x="8743823" y="3537571"/>
              <a:ext cx="21558" cy="6474"/>
            </a:xfrm>
            <a:custGeom>
              <a:rect b="b" l="l" r="r" t="t"/>
              <a:pathLst>
                <a:path extrusionOk="0" h="215" w="604">
                  <a:moveTo>
                    <a:pt x="603" y="183"/>
                  </a:moveTo>
                  <a:lnTo>
                    <a:pt x="603" y="0"/>
                  </a:lnTo>
                  <a:lnTo>
                    <a:pt x="26" y="0"/>
                  </a:lnTo>
                  <a:cubicBezTo>
                    <a:pt x="0" y="164"/>
                    <a:pt x="219" y="215"/>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8"/>
            <p:cNvSpPr/>
            <p:nvPr/>
          </p:nvSpPr>
          <p:spPr>
            <a:xfrm>
              <a:off x="1453300" y="3524444"/>
              <a:ext cx="37049" cy="15898"/>
            </a:xfrm>
            <a:custGeom>
              <a:rect b="b" l="l" r="r" t="t"/>
              <a:pathLst>
                <a:path extrusionOk="0" h="528" w="1038">
                  <a:moveTo>
                    <a:pt x="835" y="528"/>
                  </a:moveTo>
                  <a:cubicBezTo>
                    <a:pt x="1038" y="0"/>
                    <a:pt x="0" y="490"/>
                    <a:pt x="835" y="5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
            <p:cNvSpPr/>
            <p:nvPr/>
          </p:nvSpPr>
          <p:spPr>
            <a:xfrm>
              <a:off x="8214763" y="3526612"/>
              <a:ext cx="30017" cy="10990"/>
            </a:xfrm>
            <a:custGeom>
              <a:rect b="b" l="l" r="r" t="t"/>
              <a:pathLst>
                <a:path extrusionOk="0" h="365" w="841">
                  <a:moveTo>
                    <a:pt x="578" y="0"/>
                  </a:moveTo>
                  <a:cubicBezTo>
                    <a:pt x="748" y="293"/>
                    <a:pt x="79" y="188"/>
                    <a:pt x="1" y="364"/>
                  </a:cubicBezTo>
                  <a:lnTo>
                    <a:pt x="771" y="364"/>
                  </a:lnTo>
                  <a:cubicBezTo>
                    <a:pt x="738" y="229"/>
                    <a:pt x="840" y="30"/>
                    <a:pt x="5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8"/>
            <p:cNvSpPr/>
            <p:nvPr/>
          </p:nvSpPr>
          <p:spPr>
            <a:xfrm>
              <a:off x="6590249" y="3534831"/>
              <a:ext cx="13849" cy="2740"/>
            </a:xfrm>
            <a:custGeom>
              <a:rect b="b" l="l" r="r" t="t"/>
              <a:pathLst>
                <a:path extrusionOk="0" h="91" w="388">
                  <a:moveTo>
                    <a:pt x="388" y="0"/>
                  </a:moveTo>
                  <a:cubicBezTo>
                    <a:pt x="239" y="20"/>
                    <a:pt x="8" y="3"/>
                    <a:pt x="0" y="90"/>
                  </a:cubicBezTo>
                  <a:cubicBezTo>
                    <a:pt x="153" y="72"/>
                    <a:pt x="384" y="90"/>
                    <a:pt x="3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8"/>
            <p:cNvSpPr/>
            <p:nvPr/>
          </p:nvSpPr>
          <p:spPr>
            <a:xfrm>
              <a:off x="5127490" y="3534079"/>
              <a:ext cx="14099" cy="4306"/>
            </a:xfrm>
            <a:custGeom>
              <a:rect b="b" l="l" r="r" t="t"/>
              <a:pathLst>
                <a:path extrusionOk="0" h="143" w="395">
                  <a:moveTo>
                    <a:pt x="294" y="25"/>
                  </a:moveTo>
                  <a:cubicBezTo>
                    <a:pt x="241" y="0"/>
                    <a:pt x="1" y="69"/>
                    <a:pt x="103" y="115"/>
                  </a:cubicBezTo>
                  <a:cubicBezTo>
                    <a:pt x="156" y="143"/>
                    <a:pt x="395"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
            <p:cNvSpPr/>
            <p:nvPr/>
          </p:nvSpPr>
          <p:spPr>
            <a:xfrm>
              <a:off x="2191979" y="3529352"/>
              <a:ext cx="22665" cy="8250"/>
            </a:xfrm>
            <a:custGeom>
              <a:rect b="b" l="l" r="r" t="t"/>
              <a:pathLst>
                <a:path extrusionOk="0" h="274" w="635">
                  <a:moveTo>
                    <a:pt x="1" y="273"/>
                  </a:moveTo>
                  <a:lnTo>
                    <a:pt x="385" y="273"/>
                  </a:lnTo>
                  <a:cubicBezTo>
                    <a:pt x="400" y="157"/>
                    <a:pt x="635" y="148"/>
                    <a:pt x="578" y="1"/>
                  </a:cubicBezTo>
                  <a:lnTo>
                    <a:pt x="0" y="1"/>
                  </a:lnTo>
                  <a:cubicBezTo>
                    <a:pt x="1" y="92"/>
                    <a:pt x="1" y="182"/>
                    <a:pt x="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
            <p:cNvSpPr/>
            <p:nvPr/>
          </p:nvSpPr>
          <p:spPr>
            <a:xfrm>
              <a:off x="8803072" y="3531309"/>
              <a:ext cx="14099" cy="4276"/>
            </a:xfrm>
            <a:custGeom>
              <a:rect b="b" l="l" r="r" t="t"/>
              <a:pathLst>
                <a:path extrusionOk="0" h="142" w="395">
                  <a:moveTo>
                    <a:pt x="102" y="117"/>
                  </a:moveTo>
                  <a:cubicBezTo>
                    <a:pt x="157" y="142"/>
                    <a:pt x="395" y="73"/>
                    <a:pt x="295" y="26"/>
                  </a:cubicBezTo>
                  <a:cubicBezTo>
                    <a:pt x="242" y="1"/>
                    <a:pt x="0" y="71"/>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8"/>
            <p:cNvSpPr/>
            <p:nvPr/>
          </p:nvSpPr>
          <p:spPr>
            <a:xfrm>
              <a:off x="6934854" y="3522397"/>
              <a:ext cx="20309" cy="13519"/>
            </a:xfrm>
            <a:custGeom>
              <a:rect b="b" l="l" r="r" t="t"/>
              <a:pathLst>
                <a:path extrusionOk="0" h="449" w="569">
                  <a:moveTo>
                    <a:pt x="375" y="413"/>
                  </a:moveTo>
                  <a:cubicBezTo>
                    <a:pt x="387" y="357"/>
                    <a:pt x="405" y="305"/>
                    <a:pt x="569" y="322"/>
                  </a:cubicBezTo>
                  <a:lnTo>
                    <a:pt x="569" y="139"/>
                  </a:lnTo>
                  <a:cubicBezTo>
                    <a:pt x="95" y="1"/>
                    <a:pt x="1" y="448"/>
                    <a:pt x="375"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8"/>
            <p:cNvSpPr/>
            <p:nvPr/>
          </p:nvSpPr>
          <p:spPr>
            <a:xfrm>
              <a:off x="6136034" y="3529201"/>
              <a:ext cx="23950" cy="6052"/>
            </a:xfrm>
            <a:custGeom>
              <a:rect b="b" l="l" r="r" t="t"/>
              <a:pathLst>
                <a:path extrusionOk="0" h="201" w="671">
                  <a:moveTo>
                    <a:pt x="579" y="6"/>
                  </a:moveTo>
                  <a:cubicBezTo>
                    <a:pt x="248" y="0"/>
                    <a:pt x="83" y="76"/>
                    <a:pt x="0" y="187"/>
                  </a:cubicBezTo>
                  <a:cubicBezTo>
                    <a:pt x="303" y="179"/>
                    <a:pt x="670" y="200"/>
                    <a:pt x="579"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8"/>
            <p:cNvSpPr/>
            <p:nvPr/>
          </p:nvSpPr>
          <p:spPr>
            <a:xfrm>
              <a:off x="7863662" y="3521132"/>
              <a:ext cx="33587" cy="17343"/>
            </a:xfrm>
            <a:custGeom>
              <a:rect b="b" l="l" r="r" t="t"/>
              <a:pathLst>
                <a:path extrusionOk="0" h="576" w="941">
                  <a:moveTo>
                    <a:pt x="1" y="92"/>
                  </a:moveTo>
                  <a:lnTo>
                    <a:pt x="1" y="274"/>
                  </a:lnTo>
                  <a:cubicBezTo>
                    <a:pt x="357" y="575"/>
                    <a:pt x="941" y="1"/>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8"/>
            <p:cNvSpPr/>
            <p:nvPr/>
          </p:nvSpPr>
          <p:spPr>
            <a:xfrm>
              <a:off x="6552344" y="3528599"/>
              <a:ext cx="14063" cy="4276"/>
            </a:xfrm>
            <a:custGeom>
              <a:rect b="b" l="l" r="r" t="t"/>
              <a:pathLst>
                <a:path extrusionOk="0" h="142" w="394">
                  <a:moveTo>
                    <a:pt x="293" y="26"/>
                  </a:moveTo>
                  <a:cubicBezTo>
                    <a:pt x="238" y="1"/>
                    <a:pt x="1" y="70"/>
                    <a:pt x="100" y="117"/>
                  </a:cubicBezTo>
                  <a:cubicBezTo>
                    <a:pt x="154" y="142"/>
                    <a:pt x="394"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8"/>
            <p:cNvSpPr/>
            <p:nvPr/>
          </p:nvSpPr>
          <p:spPr>
            <a:xfrm>
              <a:off x="4370609" y="3510142"/>
              <a:ext cx="37763" cy="26858"/>
            </a:xfrm>
            <a:custGeom>
              <a:rect b="b" l="l" r="r" t="t"/>
              <a:pathLst>
                <a:path extrusionOk="0" h="892" w="1058">
                  <a:moveTo>
                    <a:pt x="1058" y="547"/>
                  </a:moveTo>
                  <a:lnTo>
                    <a:pt x="1058" y="366"/>
                  </a:lnTo>
                  <a:cubicBezTo>
                    <a:pt x="280" y="0"/>
                    <a:pt x="0" y="892"/>
                    <a:pt x="1058" y="54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8"/>
            <p:cNvSpPr/>
            <p:nvPr/>
          </p:nvSpPr>
          <p:spPr>
            <a:xfrm>
              <a:off x="9080076" y="3518482"/>
              <a:ext cx="22700" cy="8190"/>
            </a:xfrm>
            <a:custGeom>
              <a:rect b="b" l="l" r="r" t="t"/>
              <a:pathLst>
                <a:path extrusionOk="0" h="272" w="636">
                  <a:moveTo>
                    <a:pt x="634" y="0"/>
                  </a:moveTo>
                  <a:lnTo>
                    <a:pt x="249" y="0"/>
                  </a:lnTo>
                  <a:cubicBezTo>
                    <a:pt x="236" y="115"/>
                    <a:pt x="1" y="125"/>
                    <a:pt x="54" y="272"/>
                  </a:cubicBezTo>
                  <a:lnTo>
                    <a:pt x="635" y="272"/>
                  </a:lnTo>
                  <a:cubicBezTo>
                    <a:pt x="634" y="180"/>
                    <a:pt x="634" y="89"/>
                    <a:pt x="6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8"/>
            <p:cNvSpPr/>
            <p:nvPr/>
          </p:nvSpPr>
          <p:spPr>
            <a:xfrm>
              <a:off x="72026" y="3520831"/>
              <a:ext cx="6924" cy="6203"/>
            </a:xfrm>
            <a:custGeom>
              <a:rect b="b" l="l" r="r" t="t"/>
              <a:pathLst>
                <a:path extrusionOk="0" h="206" w="194">
                  <a:moveTo>
                    <a:pt x="194" y="102"/>
                  </a:moveTo>
                  <a:cubicBezTo>
                    <a:pt x="194" y="51"/>
                    <a:pt x="39" y="0"/>
                    <a:pt x="1" y="102"/>
                  </a:cubicBezTo>
                  <a:cubicBezTo>
                    <a:pt x="1" y="153"/>
                    <a:pt x="157" y="205"/>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8"/>
            <p:cNvSpPr/>
            <p:nvPr/>
          </p:nvSpPr>
          <p:spPr>
            <a:xfrm>
              <a:off x="8724086" y="3518091"/>
              <a:ext cx="6960" cy="6173"/>
            </a:xfrm>
            <a:custGeom>
              <a:rect b="b" l="l" r="r" t="t"/>
              <a:pathLst>
                <a:path extrusionOk="0" h="205" w="195">
                  <a:moveTo>
                    <a:pt x="193" y="102"/>
                  </a:moveTo>
                  <a:cubicBezTo>
                    <a:pt x="194" y="52"/>
                    <a:pt x="37" y="0"/>
                    <a:pt x="1" y="102"/>
                  </a:cubicBezTo>
                  <a:cubicBezTo>
                    <a:pt x="1" y="153"/>
                    <a:pt x="159"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
            <p:cNvSpPr/>
            <p:nvPr/>
          </p:nvSpPr>
          <p:spPr>
            <a:xfrm>
              <a:off x="8373378" y="3510263"/>
              <a:ext cx="39583" cy="16771"/>
            </a:xfrm>
            <a:custGeom>
              <a:rect b="b" l="l" r="r" t="t"/>
              <a:pathLst>
                <a:path extrusionOk="0" h="557" w="1109">
                  <a:moveTo>
                    <a:pt x="954" y="453"/>
                  </a:moveTo>
                  <a:cubicBezTo>
                    <a:pt x="1109" y="140"/>
                    <a:pt x="776" y="55"/>
                    <a:pt x="378" y="0"/>
                  </a:cubicBezTo>
                  <a:cubicBezTo>
                    <a:pt x="0" y="173"/>
                    <a:pt x="175" y="556"/>
                    <a:pt x="954" y="4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8"/>
            <p:cNvSpPr/>
            <p:nvPr/>
          </p:nvSpPr>
          <p:spPr>
            <a:xfrm>
              <a:off x="5719368" y="3520439"/>
              <a:ext cx="14170" cy="4215"/>
            </a:xfrm>
            <a:custGeom>
              <a:rect b="b" l="l" r="r" t="t"/>
              <a:pathLst>
                <a:path extrusionOk="0" h="140" w="397">
                  <a:moveTo>
                    <a:pt x="294" y="24"/>
                  </a:moveTo>
                  <a:cubicBezTo>
                    <a:pt x="242" y="0"/>
                    <a:pt x="1" y="68"/>
                    <a:pt x="104" y="115"/>
                  </a:cubicBezTo>
                  <a:cubicBezTo>
                    <a:pt x="157" y="140"/>
                    <a:pt x="396"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8"/>
            <p:cNvSpPr/>
            <p:nvPr/>
          </p:nvSpPr>
          <p:spPr>
            <a:xfrm>
              <a:off x="749886" y="3520439"/>
              <a:ext cx="14027" cy="4215"/>
            </a:xfrm>
            <a:custGeom>
              <a:rect b="b" l="l" r="r" t="t"/>
              <a:pathLst>
                <a:path extrusionOk="0" h="140" w="393">
                  <a:moveTo>
                    <a:pt x="294" y="24"/>
                  </a:moveTo>
                  <a:cubicBezTo>
                    <a:pt x="240" y="0"/>
                    <a:pt x="0" y="68"/>
                    <a:pt x="98" y="115"/>
                  </a:cubicBezTo>
                  <a:cubicBezTo>
                    <a:pt x="155" y="140"/>
                    <a:pt x="393"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8"/>
            <p:cNvSpPr/>
            <p:nvPr/>
          </p:nvSpPr>
          <p:spPr>
            <a:xfrm>
              <a:off x="8799859" y="3518482"/>
              <a:ext cx="13777" cy="2680"/>
            </a:xfrm>
            <a:custGeom>
              <a:rect b="b" l="l" r="r" t="t"/>
              <a:pathLst>
                <a:path extrusionOk="0" h="89" w="386">
                  <a:moveTo>
                    <a:pt x="385" y="0"/>
                  </a:moveTo>
                  <a:cubicBezTo>
                    <a:pt x="235" y="21"/>
                    <a:pt x="3" y="1"/>
                    <a:pt x="0" y="89"/>
                  </a:cubicBezTo>
                  <a:cubicBezTo>
                    <a:pt x="149" y="69"/>
                    <a:pt x="379" y="88"/>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8"/>
            <p:cNvSpPr/>
            <p:nvPr/>
          </p:nvSpPr>
          <p:spPr>
            <a:xfrm>
              <a:off x="6459581" y="3496684"/>
              <a:ext cx="52754" cy="24479"/>
            </a:xfrm>
            <a:custGeom>
              <a:rect b="b" l="l" r="r" t="t"/>
              <a:pathLst>
                <a:path extrusionOk="0" h="813" w="1478">
                  <a:moveTo>
                    <a:pt x="1" y="813"/>
                  </a:moveTo>
                  <a:cubicBezTo>
                    <a:pt x="1477" y="681"/>
                    <a:pt x="31" y="1"/>
                    <a:pt x="1" y="8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
            <p:cNvSpPr/>
            <p:nvPr/>
          </p:nvSpPr>
          <p:spPr>
            <a:xfrm>
              <a:off x="729291" y="3517730"/>
              <a:ext cx="13991" cy="4215"/>
            </a:xfrm>
            <a:custGeom>
              <a:rect b="b" l="l" r="r" t="t"/>
              <a:pathLst>
                <a:path extrusionOk="0" h="140" w="392">
                  <a:moveTo>
                    <a:pt x="291" y="25"/>
                  </a:moveTo>
                  <a:cubicBezTo>
                    <a:pt x="242" y="0"/>
                    <a:pt x="0" y="68"/>
                    <a:pt x="99" y="114"/>
                  </a:cubicBezTo>
                  <a:cubicBezTo>
                    <a:pt x="153" y="140"/>
                    <a:pt x="392" y="71"/>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
            <p:cNvSpPr/>
            <p:nvPr/>
          </p:nvSpPr>
          <p:spPr>
            <a:xfrm>
              <a:off x="3272656" y="3509901"/>
              <a:ext cx="7031" cy="6173"/>
            </a:xfrm>
            <a:custGeom>
              <a:rect b="b" l="l" r="r" t="t"/>
              <a:pathLst>
                <a:path extrusionOk="0" h="205" w="197">
                  <a:moveTo>
                    <a:pt x="195" y="102"/>
                  </a:moveTo>
                  <a:cubicBezTo>
                    <a:pt x="197" y="53"/>
                    <a:pt x="40" y="1"/>
                    <a:pt x="2" y="102"/>
                  </a:cubicBezTo>
                  <a:cubicBezTo>
                    <a:pt x="1" y="155"/>
                    <a:pt x="159" y="204"/>
                    <a:pt x="195"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
            <p:cNvSpPr/>
            <p:nvPr/>
          </p:nvSpPr>
          <p:spPr>
            <a:xfrm>
              <a:off x="7017123" y="3504753"/>
              <a:ext cx="22558" cy="8250"/>
            </a:xfrm>
            <a:custGeom>
              <a:rect b="b" l="l" r="r" t="t"/>
              <a:pathLst>
                <a:path extrusionOk="0" h="274" w="632">
                  <a:moveTo>
                    <a:pt x="577" y="1"/>
                  </a:moveTo>
                  <a:lnTo>
                    <a:pt x="1" y="1"/>
                  </a:lnTo>
                  <a:lnTo>
                    <a:pt x="1" y="273"/>
                  </a:lnTo>
                  <a:lnTo>
                    <a:pt x="386" y="273"/>
                  </a:lnTo>
                  <a:cubicBezTo>
                    <a:pt x="396" y="157"/>
                    <a:pt x="631" y="147"/>
                    <a:pt x="5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
            <p:cNvSpPr/>
            <p:nvPr/>
          </p:nvSpPr>
          <p:spPr>
            <a:xfrm>
              <a:off x="6700465" y="3504753"/>
              <a:ext cx="20666" cy="8250"/>
            </a:xfrm>
            <a:custGeom>
              <a:rect b="b" l="l" r="r" t="t"/>
              <a:pathLst>
                <a:path extrusionOk="0" h="274" w="579">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8"/>
            <p:cNvSpPr/>
            <p:nvPr/>
          </p:nvSpPr>
          <p:spPr>
            <a:xfrm>
              <a:off x="3668300" y="3509480"/>
              <a:ext cx="14099" cy="4215"/>
            </a:xfrm>
            <a:custGeom>
              <a:rect b="b" l="l" r="r" t="t"/>
              <a:pathLst>
                <a:path extrusionOk="0" h="140" w="395">
                  <a:moveTo>
                    <a:pt x="293" y="26"/>
                  </a:moveTo>
                  <a:cubicBezTo>
                    <a:pt x="240" y="0"/>
                    <a:pt x="1" y="71"/>
                    <a:pt x="102" y="116"/>
                  </a:cubicBezTo>
                  <a:cubicBezTo>
                    <a:pt x="153" y="140"/>
                    <a:pt x="395"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8"/>
            <p:cNvSpPr/>
            <p:nvPr/>
          </p:nvSpPr>
          <p:spPr>
            <a:xfrm>
              <a:off x="2267753" y="3507162"/>
              <a:ext cx="6996" cy="6203"/>
            </a:xfrm>
            <a:custGeom>
              <a:rect b="b" l="l" r="r" t="t"/>
              <a:pathLst>
                <a:path extrusionOk="0" h="206" w="196">
                  <a:moveTo>
                    <a:pt x="194" y="103"/>
                  </a:moveTo>
                  <a:cubicBezTo>
                    <a:pt x="195" y="52"/>
                    <a:pt x="39" y="0"/>
                    <a:pt x="2" y="103"/>
                  </a:cubicBezTo>
                  <a:cubicBezTo>
                    <a:pt x="1" y="154"/>
                    <a:pt x="156" y="205"/>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8"/>
            <p:cNvSpPr/>
            <p:nvPr/>
          </p:nvSpPr>
          <p:spPr>
            <a:xfrm>
              <a:off x="8169898" y="3506770"/>
              <a:ext cx="14027" cy="4276"/>
            </a:xfrm>
            <a:custGeom>
              <a:rect b="b" l="l" r="r" t="t"/>
              <a:pathLst>
                <a:path extrusionOk="0" h="142" w="393">
                  <a:moveTo>
                    <a:pt x="295" y="25"/>
                  </a:moveTo>
                  <a:cubicBezTo>
                    <a:pt x="240" y="0"/>
                    <a:pt x="1" y="69"/>
                    <a:pt x="101" y="116"/>
                  </a:cubicBezTo>
                  <a:cubicBezTo>
                    <a:pt x="154" y="141"/>
                    <a:pt x="392"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8"/>
            <p:cNvSpPr/>
            <p:nvPr/>
          </p:nvSpPr>
          <p:spPr>
            <a:xfrm>
              <a:off x="330042" y="3506770"/>
              <a:ext cx="14027" cy="4276"/>
            </a:xfrm>
            <a:custGeom>
              <a:rect b="b" l="l" r="r" t="t"/>
              <a:pathLst>
                <a:path extrusionOk="0" h="142" w="393">
                  <a:moveTo>
                    <a:pt x="294" y="25"/>
                  </a:moveTo>
                  <a:cubicBezTo>
                    <a:pt x="241" y="0"/>
                    <a:pt x="1" y="69"/>
                    <a:pt x="100" y="116"/>
                  </a:cubicBezTo>
                  <a:cubicBezTo>
                    <a:pt x="153" y="141"/>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8"/>
            <p:cNvSpPr/>
            <p:nvPr/>
          </p:nvSpPr>
          <p:spPr>
            <a:xfrm>
              <a:off x="6855189" y="3504000"/>
              <a:ext cx="14027" cy="4276"/>
            </a:xfrm>
            <a:custGeom>
              <a:rect b="b" l="l" r="r" t="t"/>
              <a:pathLst>
                <a:path extrusionOk="0" h="142" w="393">
                  <a:moveTo>
                    <a:pt x="294" y="26"/>
                  </a:moveTo>
                  <a:cubicBezTo>
                    <a:pt x="241" y="1"/>
                    <a:pt x="1" y="70"/>
                    <a:pt x="101" y="117"/>
                  </a:cubicBezTo>
                  <a:cubicBezTo>
                    <a:pt x="153" y="142"/>
                    <a:pt x="392" y="72"/>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8"/>
            <p:cNvSpPr/>
            <p:nvPr/>
          </p:nvSpPr>
          <p:spPr>
            <a:xfrm>
              <a:off x="6593925" y="3498912"/>
              <a:ext cx="23914" cy="5871"/>
            </a:xfrm>
            <a:custGeom>
              <a:rect b="b" l="l" r="r" t="t"/>
              <a:pathLst>
                <a:path extrusionOk="0" h="195" w="670">
                  <a:moveTo>
                    <a:pt x="477" y="195"/>
                  </a:moveTo>
                  <a:cubicBezTo>
                    <a:pt x="477" y="103"/>
                    <a:pt x="633" y="86"/>
                    <a:pt x="670" y="13"/>
                  </a:cubicBezTo>
                  <a:cubicBezTo>
                    <a:pt x="370" y="21"/>
                    <a:pt x="0" y="0"/>
                    <a:pt x="92"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8"/>
            <p:cNvSpPr/>
            <p:nvPr/>
          </p:nvSpPr>
          <p:spPr>
            <a:xfrm>
              <a:off x="6080926" y="3496172"/>
              <a:ext cx="6996" cy="6263"/>
            </a:xfrm>
            <a:custGeom>
              <a:rect b="b" l="l" r="r" t="t"/>
              <a:pathLst>
                <a:path extrusionOk="0" h="208" w="196">
                  <a:moveTo>
                    <a:pt x="195" y="104"/>
                  </a:moveTo>
                  <a:cubicBezTo>
                    <a:pt x="196" y="53"/>
                    <a:pt x="39" y="1"/>
                    <a:pt x="4" y="104"/>
                  </a:cubicBezTo>
                  <a:cubicBezTo>
                    <a:pt x="0" y="155"/>
                    <a:pt x="157"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8"/>
            <p:cNvSpPr/>
            <p:nvPr/>
          </p:nvSpPr>
          <p:spPr>
            <a:xfrm>
              <a:off x="5578492" y="3493824"/>
              <a:ext cx="13777" cy="5510"/>
            </a:xfrm>
            <a:custGeom>
              <a:rect b="b" l="l" r="r" t="t"/>
              <a:pathLst>
                <a:path extrusionOk="0" h="183" w="386">
                  <a:moveTo>
                    <a:pt x="386" y="1"/>
                  </a:moveTo>
                  <a:lnTo>
                    <a:pt x="0" y="1"/>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8"/>
            <p:cNvSpPr/>
            <p:nvPr/>
          </p:nvSpPr>
          <p:spPr>
            <a:xfrm>
              <a:off x="2188517" y="3495781"/>
              <a:ext cx="13956" cy="4276"/>
            </a:xfrm>
            <a:custGeom>
              <a:rect b="b" l="l" r="r" t="t"/>
              <a:pathLst>
                <a:path extrusionOk="0" h="142" w="391">
                  <a:moveTo>
                    <a:pt x="98" y="117"/>
                  </a:moveTo>
                  <a:cubicBezTo>
                    <a:pt x="152" y="142"/>
                    <a:pt x="391" y="73"/>
                    <a:pt x="290" y="26"/>
                  </a:cubicBezTo>
                  <a:cubicBezTo>
                    <a:pt x="238" y="1"/>
                    <a:pt x="1" y="70"/>
                    <a:pt x="98"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8"/>
            <p:cNvSpPr/>
            <p:nvPr/>
          </p:nvSpPr>
          <p:spPr>
            <a:xfrm>
              <a:off x="614899" y="3491084"/>
              <a:ext cx="21594" cy="6474"/>
            </a:xfrm>
            <a:custGeom>
              <a:rect b="b" l="l" r="r" t="t"/>
              <a:pathLst>
                <a:path extrusionOk="0" h="215" w="605">
                  <a:moveTo>
                    <a:pt x="605" y="182"/>
                  </a:moveTo>
                  <a:lnTo>
                    <a:pt x="605" y="0"/>
                  </a:lnTo>
                  <a:lnTo>
                    <a:pt x="27" y="0"/>
                  </a:lnTo>
                  <a:cubicBezTo>
                    <a:pt x="0" y="163"/>
                    <a:pt x="217" y="214"/>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
            <p:cNvSpPr/>
            <p:nvPr/>
          </p:nvSpPr>
          <p:spPr>
            <a:xfrm>
              <a:off x="5279002" y="3487651"/>
              <a:ext cx="13920" cy="4246"/>
            </a:xfrm>
            <a:custGeom>
              <a:rect b="b" l="l" r="r" t="t"/>
              <a:pathLst>
                <a:path extrusionOk="0" h="141" w="390">
                  <a:moveTo>
                    <a:pt x="291" y="25"/>
                  </a:moveTo>
                  <a:cubicBezTo>
                    <a:pt x="238" y="1"/>
                    <a:pt x="1" y="69"/>
                    <a:pt x="100" y="117"/>
                  </a:cubicBezTo>
                  <a:cubicBezTo>
                    <a:pt x="152" y="140"/>
                    <a:pt x="390" y="70"/>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8"/>
            <p:cNvSpPr/>
            <p:nvPr/>
          </p:nvSpPr>
          <p:spPr>
            <a:xfrm>
              <a:off x="2031009" y="3483105"/>
              <a:ext cx="34086" cy="8792"/>
            </a:xfrm>
            <a:custGeom>
              <a:rect b="b" l="l" r="r" t="t"/>
              <a:pathLst>
                <a:path extrusionOk="0" h="292" w="955">
                  <a:moveTo>
                    <a:pt x="76" y="176"/>
                  </a:moveTo>
                  <a:cubicBezTo>
                    <a:pt x="323" y="180"/>
                    <a:pt x="346" y="291"/>
                    <a:pt x="655" y="268"/>
                  </a:cubicBezTo>
                  <a:cubicBezTo>
                    <a:pt x="954" y="43"/>
                    <a:pt x="0" y="0"/>
                    <a:pt x="7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8"/>
            <p:cNvSpPr/>
            <p:nvPr/>
          </p:nvSpPr>
          <p:spPr>
            <a:xfrm>
              <a:off x="4728348" y="3484821"/>
              <a:ext cx="14063" cy="4306"/>
            </a:xfrm>
            <a:custGeom>
              <a:rect b="b" l="l" r="r" t="t"/>
              <a:pathLst>
                <a:path extrusionOk="0" h="143" w="394">
                  <a:moveTo>
                    <a:pt x="101" y="119"/>
                  </a:moveTo>
                  <a:cubicBezTo>
                    <a:pt x="154" y="143"/>
                    <a:pt x="394" y="75"/>
                    <a:pt x="293" y="28"/>
                  </a:cubicBezTo>
                  <a:cubicBezTo>
                    <a:pt x="241" y="1"/>
                    <a:pt x="1" y="71"/>
                    <a:pt x="101" y="11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8"/>
            <p:cNvSpPr/>
            <p:nvPr/>
          </p:nvSpPr>
          <p:spPr>
            <a:xfrm>
              <a:off x="4105561" y="3482352"/>
              <a:ext cx="13777" cy="6745"/>
            </a:xfrm>
            <a:custGeom>
              <a:rect b="b" l="l" r="r" t="t"/>
              <a:pathLst>
                <a:path extrusionOk="0" h="224" w="386">
                  <a:moveTo>
                    <a:pt x="385" y="110"/>
                  </a:moveTo>
                  <a:cubicBezTo>
                    <a:pt x="346" y="0"/>
                    <a:pt x="174" y="54"/>
                    <a:pt x="0" y="110"/>
                  </a:cubicBezTo>
                  <a:cubicBezTo>
                    <a:pt x="3" y="201"/>
                    <a:pt x="338" y="224"/>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
            <p:cNvSpPr/>
            <p:nvPr/>
          </p:nvSpPr>
          <p:spPr>
            <a:xfrm>
              <a:off x="1283479" y="3482864"/>
              <a:ext cx="13777" cy="2740"/>
            </a:xfrm>
            <a:custGeom>
              <a:rect b="b" l="l" r="r" t="t"/>
              <a:pathLst>
                <a:path extrusionOk="0" h="91" w="386">
                  <a:moveTo>
                    <a:pt x="385" y="0"/>
                  </a:moveTo>
                  <a:cubicBezTo>
                    <a:pt x="235" y="21"/>
                    <a:pt x="4" y="3"/>
                    <a:pt x="0" y="90"/>
                  </a:cubicBezTo>
                  <a:cubicBezTo>
                    <a:pt x="151" y="74"/>
                    <a:pt x="380"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8"/>
            <p:cNvSpPr/>
            <p:nvPr/>
          </p:nvSpPr>
          <p:spPr>
            <a:xfrm>
              <a:off x="762021" y="3474735"/>
              <a:ext cx="27198" cy="10960"/>
            </a:xfrm>
            <a:custGeom>
              <a:rect b="b" l="l" r="r" t="t"/>
              <a:pathLst>
                <a:path extrusionOk="0" h="364" w="762">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8"/>
            <p:cNvSpPr/>
            <p:nvPr/>
          </p:nvSpPr>
          <p:spPr>
            <a:xfrm>
              <a:off x="4511592" y="3476722"/>
              <a:ext cx="13920" cy="7437"/>
            </a:xfrm>
            <a:custGeom>
              <a:rect b="b" l="l" r="r" t="t"/>
              <a:pathLst>
                <a:path extrusionOk="0" h="247" w="390">
                  <a:moveTo>
                    <a:pt x="389" y="116"/>
                  </a:moveTo>
                  <a:cubicBezTo>
                    <a:pt x="384" y="22"/>
                    <a:pt x="50" y="1"/>
                    <a:pt x="0" y="116"/>
                  </a:cubicBezTo>
                  <a:cubicBezTo>
                    <a:pt x="220" y="105"/>
                    <a:pt x="303" y="246"/>
                    <a:pt x="38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8"/>
            <p:cNvSpPr/>
            <p:nvPr/>
          </p:nvSpPr>
          <p:spPr>
            <a:xfrm>
              <a:off x="874486" y="3471935"/>
              <a:ext cx="25592" cy="10960"/>
            </a:xfrm>
            <a:custGeom>
              <a:rect b="b" l="l" r="r" t="t"/>
              <a:pathLst>
                <a:path extrusionOk="0" h="364" w="717">
                  <a:moveTo>
                    <a:pt x="83" y="363"/>
                  </a:moveTo>
                  <a:lnTo>
                    <a:pt x="660" y="363"/>
                  </a:lnTo>
                  <a:cubicBezTo>
                    <a:pt x="716" y="157"/>
                    <a:pt x="614" y="21"/>
                    <a:pt x="275" y="1"/>
                  </a:cubicBezTo>
                  <a:cubicBezTo>
                    <a:pt x="215" y="125"/>
                    <a:pt x="1" y="173"/>
                    <a:pt x="83"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
            <p:cNvSpPr/>
            <p:nvPr/>
          </p:nvSpPr>
          <p:spPr>
            <a:xfrm>
              <a:off x="4619595" y="3466816"/>
              <a:ext cx="36621" cy="18006"/>
            </a:xfrm>
            <a:custGeom>
              <a:rect b="b" l="l" r="r" t="t"/>
              <a:pathLst>
                <a:path extrusionOk="0" h="598" w="1026">
                  <a:moveTo>
                    <a:pt x="1026" y="171"/>
                  </a:moveTo>
                  <a:cubicBezTo>
                    <a:pt x="411" y="224"/>
                    <a:pt x="429" y="1"/>
                    <a:pt x="61" y="171"/>
                  </a:cubicBezTo>
                  <a:cubicBezTo>
                    <a:pt x="0" y="597"/>
                    <a:pt x="953" y="413"/>
                    <a:pt x="1026" y="1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
            <p:cNvSpPr/>
            <p:nvPr/>
          </p:nvSpPr>
          <p:spPr>
            <a:xfrm>
              <a:off x="1214593" y="3474343"/>
              <a:ext cx="7031" cy="6233"/>
            </a:xfrm>
            <a:custGeom>
              <a:rect b="b" l="l" r="r" t="t"/>
              <a:pathLst>
                <a:path extrusionOk="0" h="207" w="197">
                  <a:moveTo>
                    <a:pt x="194" y="103"/>
                  </a:moveTo>
                  <a:cubicBezTo>
                    <a:pt x="197" y="54"/>
                    <a:pt x="39" y="0"/>
                    <a:pt x="1" y="103"/>
                  </a:cubicBezTo>
                  <a:cubicBezTo>
                    <a:pt x="1" y="152"/>
                    <a:pt x="159" y="206"/>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8"/>
            <p:cNvSpPr/>
            <p:nvPr/>
          </p:nvSpPr>
          <p:spPr>
            <a:xfrm>
              <a:off x="5826301" y="3469225"/>
              <a:ext cx="20737" cy="8250"/>
            </a:xfrm>
            <a:custGeom>
              <a:rect b="b" l="l" r="r" t="t"/>
              <a:pathLst>
                <a:path extrusionOk="0" h="274" w="581">
                  <a:moveTo>
                    <a:pt x="580" y="0"/>
                  </a:moveTo>
                  <a:lnTo>
                    <a:pt x="1" y="0"/>
                  </a:lnTo>
                  <a:lnTo>
                    <a:pt x="1" y="273"/>
                  </a:lnTo>
                  <a:lnTo>
                    <a:pt x="580"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8"/>
            <p:cNvSpPr/>
            <p:nvPr/>
          </p:nvSpPr>
          <p:spPr>
            <a:xfrm>
              <a:off x="4717177" y="3469255"/>
              <a:ext cx="14812" cy="9485"/>
            </a:xfrm>
            <a:custGeom>
              <a:rect b="b" l="l" r="r" t="t"/>
              <a:pathLst>
                <a:path extrusionOk="0" h="315" w="415">
                  <a:moveTo>
                    <a:pt x="414" y="272"/>
                  </a:moveTo>
                  <a:lnTo>
                    <a:pt x="414" y="91"/>
                  </a:lnTo>
                  <a:cubicBezTo>
                    <a:pt x="219" y="91"/>
                    <a:pt x="185" y="18"/>
                    <a:pt x="27" y="1"/>
                  </a:cubicBezTo>
                  <a:cubicBezTo>
                    <a:pt x="46" y="143"/>
                    <a:pt x="1" y="314"/>
                    <a:pt x="41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8"/>
            <p:cNvSpPr/>
            <p:nvPr/>
          </p:nvSpPr>
          <p:spPr>
            <a:xfrm>
              <a:off x="860066" y="3471182"/>
              <a:ext cx="13991" cy="4336"/>
            </a:xfrm>
            <a:custGeom>
              <a:rect b="b" l="l" r="r" t="t"/>
              <a:pathLst>
                <a:path extrusionOk="0" h="144" w="392">
                  <a:moveTo>
                    <a:pt x="294" y="26"/>
                  </a:moveTo>
                  <a:cubicBezTo>
                    <a:pt x="240" y="1"/>
                    <a:pt x="0" y="70"/>
                    <a:pt x="98" y="117"/>
                  </a:cubicBezTo>
                  <a:cubicBezTo>
                    <a:pt x="154" y="143"/>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8"/>
            <p:cNvSpPr/>
            <p:nvPr/>
          </p:nvSpPr>
          <p:spPr>
            <a:xfrm>
              <a:off x="8834195" y="3465883"/>
              <a:ext cx="13884" cy="6835"/>
            </a:xfrm>
            <a:custGeom>
              <a:rect b="b" l="l" r="r" t="t"/>
              <a:pathLst>
                <a:path extrusionOk="0" h="227" w="389">
                  <a:moveTo>
                    <a:pt x="388" y="111"/>
                  </a:moveTo>
                  <a:cubicBezTo>
                    <a:pt x="346" y="1"/>
                    <a:pt x="173" y="57"/>
                    <a:pt x="0" y="111"/>
                  </a:cubicBezTo>
                  <a:cubicBezTo>
                    <a:pt x="6" y="203"/>
                    <a:pt x="337" y="226"/>
                    <a:pt x="388"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
            <p:cNvSpPr/>
            <p:nvPr/>
          </p:nvSpPr>
          <p:spPr>
            <a:xfrm>
              <a:off x="9050916" y="3462962"/>
              <a:ext cx="14063" cy="4336"/>
            </a:xfrm>
            <a:custGeom>
              <a:rect b="b" l="l" r="r" t="t"/>
              <a:pathLst>
                <a:path extrusionOk="0" h="144" w="394">
                  <a:moveTo>
                    <a:pt x="292" y="26"/>
                  </a:moveTo>
                  <a:cubicBezTo>
                    <a:pt x="240" y="1"/>
                    <a:pt x="1" y="70"/>
                    <a:pt x="100" y="117"/>
                  </a:cubicBezTo>
                  <a:cubicBezTo>
                    <a:pt x="152" y="143"/>
                    <a:pt x="394"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8"/>
            <p:cNvSpPr/>
            <p:nvPr/>
          </p:nvSpPr>
          <p:spPr>
            <a:xfrm>
              <a:off x="8968289" y="3462962"/>
              <a:ext cx="14063" cy="4336"/>
            </a:xfrm>
            <a:custGeom>
              <a:rect b="b" l="l" r="r" t="t"/>
              <a:pathLst>
                <a:path extrusionOk="0" h="144" w="394">
                  <a:moveTo>
                    <a:pt x="295" y="26"/>
                  </a:moveTo>
                  <a:cubicBezTo>
                    <a:pt x="242" y="1"/>
                    <a:pt x="0" y="70"/>
                    <a:pt x="103" y="117"/>
                  </a:cubicBezTo>
                  <a:cubicBezTo>
                    <a:pt x="155" y="143"/>
                    <a:pt x="393"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
            <p:cNvSpPr/>
            <p:nvPr/>
          </p:nvSpPr>
          <p:spPr>
            <a:xfrm>
              <a:off x="8625790" y="3451973"/>
              <a:ext cx="22665" cy="11773"/>
            </a:xfrm>
            <a:custGeom>
              <a:rect b="b" l="l" r="r" t="t"/>
              <a:pathLst>
                <a:path extrusionOk="0" h="391" w="635">
                  <a:moveTo>
                    <a:pt x="635" y="391"/>
                  </a:moveTo>
                  <a:lnTo>
                    <a:pt x="635" y="28"/>
                  </a:lnTo>
                  <a:cubicBezTo>
                    <a:pt x="125" y="0"/>
                    <a:pt x="1" y="154"/>
                    <a:pt x="54" y="3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
            <p:cNvSpPr/>
            <p:nvPr/>
          </p:nvSpPr>
          <p:spPr>
            <a:xfrm>
              <a:off x="1768602" y="3460253"/>
              <a:ext cx="14099" cy="4276"/>
            </a:xfrm>
            <a:custGeom>
              <a:rect b="b" l="l" r="r" t="t"/>
              <a:pathLst>
                <a:path extrusionOk="0" h="142" w="395">
                  <a:moveTo>
                    <a:pt x="293" y="26"/>
                  </a:moveTo>
                  <a:cubicBezTo>
                    <a:pt x="239" y="1"/>
                    <a:pt x="1" y="70"/>
                    <a:pt x="100" y="117"/>
                  </a:cubicBezTo>
                  <a:cubicBezTo>
                    <a:pt x="153" y="142"/>
                    <a:pt x="395" y="74"/>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8"/>
            <p:cNvSpPr/>
            <p:nvPr/>
          </p:nvSpPr>
          <p:spPr>
            <a:xfrm>
              <a:off x="1744689" y="3447366"/>
              <a:ext cx="22986" cy="13670"/>
            </a:xfrm>
            <a:custGeom>
              <a:rect b="b" l="l" r="r" t="t"/>
              <a:pathLst>
                <a:path extrusionOk="0" h="454" w="644">
                  <a:moveTo>
                    <a:pt x="1" y="91"/>
                  </a:moveTo>
                  <a:lnTo>
                    <a:pt x="1" y="454"/>
                  </a:lnTo>
                  <a:lnTo>
                    <a:pt x="578" y="454"/>
                  </a:lnTo>
                  <a:cubicBezTo>
                    <a:pt x="629" y="217"/>
                    <a:pt x="643" y="1"/>
                    <a:pt x="1"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8"/>
            <p:cNvSpPr/>
            <p:nvPr/>
          </p:nvSpPr>
          <p:spPr>
            <a:xfrm>
              <a:off x="8118324" y="3447366"/>
              <a:ext cx="26948" cy="13038"/>
            </a:xfrm>
            <a:custGeom>
              <a:rect b="b" l="l" r="r" t="t"/>
              <a:pathLst>
                <a:path extrusionOk="0" h="433" w="755">
                  <a:moveTo>
                    <a:pt x="194" y="1"/>
                  </a:moveTo>
                  <a:cubicBezTo>
                    <a:pt x="212" y="159"/>
                    <a:pt x="154" y="283"/>
                    <a:pt x="1" y="362"/>
                  </a:cubicBezTo>
                  <a:cubicBezTo>
                    <a:pt x="660" y="433"/>
                    <a:pt x="754" y="16"/>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8"/>
            <p:cNvSpPr/>
            <p:nvPr/>
          </p:nvSpPr>
          <p:spPr>
            <a:xfrm>
              <a:off x="3905901" y="3452123"/>
              <a:ext cx="13777" cy="7467"/>
            </a:xfrm>
            <a:custGeom>
              <a:rect b="b" l="l" r="r" t="t"/>
              <a:pathLst>
                <a:path extrusionOk="0" h="248" w="386">
                  <a:moveTo>
                    <a:pt x="386" y="113"/>
                  </a:moveTo>
                  <a:cubicBezTo>
                    <a:pt x="383" y="22"/>
                    <a:pt x="49" y="1"/>
                    <a:pt x="1" y="113"/>
                  </a:cubicBezTo>
                  <a:cubicBezTo>
                    <a:pt x="216" y="105"/>
                    <a:pt x="304" y="247"/>
                    <a:pt x="386"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8"/>
            <p:cNvSpPr/>
            <p:nvPr/>
          </p:nvSpPr>
          <p:spPr>
            <a:xfrm>
              <a:off x="1541388" y="3454803"/>
              <a:ext cx="14099" cy="4276"/>
            </a:xfrm>
            <a:custGeom>
              <a:rect b="b" l="l" r="r" t="t"/>
              <a:pathLst>
                <a:path extrusionOk="0" h="142" w="395">
                  <a:moveTo>
                    <a:pt x="295" y="24"/>
                  </a:moveTo>
                  <a:cubicBezTo>
                    <a:pt x="242" y="0"/>
                    <a:pt x="0" y="68"/>
                    <a:pt x="102" y="115"/>
                  </a:cubicBezTo>
                  <a:cubicBezTo>
                    <a:pt x="157" y="141"/>
                    <a:pt x="395" y="72"/>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8"/>
            <p:cNvSpPr/>
            <p:nvPr/>
          </p:nvSpPr>
          <p:spPr>
            <a:xfrm>
              <a:off x="560719" y="3452454"/>
              <a:ext cx="6960" cy="6233"/>
            </a:xfrm>
            <a:custGeom>
              <a:rect b="b" l="l" r="r" t="t"/>
              <a:pathLst>
                <a:path extrusionOk="0" h="207" w="195">
                  <a:moveTo>
                    <a:pt x="195" y="102"/>
                  </a:moveTo>
                  <a:cubicBezTo>
                    <a:pt x="195" y="54"/>
                    <a:pt x="34" y="0"/>
                    <a:pt x="0" y="102"/>
                  </a:cubicBezTo>
                  <a:cubicBezTo>
                    <a:pt x="0" y="154"/>
                    <a:pt x="158" y="206"/>
                    <a:pt x="195"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8"/>
            <p:cNvSpPr/>
            <p:nvPr/>
          </p:nvSpPr>
          <p:spPr>
            <a:xfrm>
              <a:off x="271615" y="3449233"/>
              <a:ext cx="27662" cy="9966"/>
            </a:xfrm>
            <a:custGeom>
              <a:rect b="b" l="l" r="r" t="t"/>
              <a:pathLst>
                <a:path extrusionOk="0" h="331" w="775">
                  <a:moveTo>
                    <a:pt x="775" y="120"/>
                  </a:moveTo>
                  <a:cubicBezTo>
                    <a:pt x="515" y="0"/>
                    <a:pt x="54" y="0"/>
                    <a:pt x="1" y="209"/>
                  </a:cubicBezTo>
                  <a:cubicBezTo>
                    <a:pt x="257" y="329"/>
                    <a:pt x="719" y="330"/>
                    <a:pt x="775" y="12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8"/>
            <p:cNvSpPr/>
            <p:nvPr/>
          </p:nvSpPr>
          <p:spPr>
            <a:xfrm>
              <a:off x="4135935" y="3438966"/>
              <a:ext cx="37120" cy="16561"/>
            </a:xfrm>
            <a:custGeom>
              <a:rect b="b" l="l" r="r" t="t"/>
              <a:pathLst>
                <a:path extrusionOk="0" h="550" w="1040">
                  <a:moveTo>
                    <a:pt x="884" y="550"/>
                  </a:moveTo>
                  <a:cubicBezTo>
                    <a:pt x="1039" y="0"/>
                    <a:pt x="0" y="490"/>
                    <a:pt x="884" y="55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8"/>
            <p:cNvSpPr/>
            <p:nvPr/>
          </p:nvSpPr>
          <p:spPr>
            <a:xfrm>
              <a:off x="860887" y="3447487"/>
              <a:ext cx="34086" cy="8852"/>
            </a:xfrm>
            <a:custGeom>
              <a:rect b="b" l="l" r="r" t="t"/>
              <a:pathLst>
                <a:path extrusionOk="0" h="294" w="955">
                  <a:moveTo>
                    <a:pt x="75" y="178"/>
                  </a:moveTo>
                  <a:cubicBezTo>
                    <a:pt x="322" y="182"/>
                    <a:pt x="344" y="293"/>
                    <a:pt x="656" y="267"/>
                  </a:cubicBezTo>
                  <a:cubicBezTo>
                    <a:pt x="955" y="45"/>
                    <a:pt x="1" y="1"/>
                    <a:pt x="75" y="17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8"/>
            <p:cNvSpPr/>
            <p:nvPr/>
          </p:nvSpPr>
          <p:spPr>
            <a:xfrm>
              <a:off x="6958482" y="3449323"/>
              <a:ext cx="13956" cy="4246"/>
            </a:xfrm>
            <a:custGeom>
              <a:rect b="b" l="l" r="r" t="t"/>
              <a:pathLst>
                <a:path extrusionOk="0" h="141" w="391">
                  <a:moveTo>
                    <a:pt x="293" y="26"/>
                  </a:moveTo>
                  <a:cubicBezTo>
                    <a:pt x="239" y="1"/>
                    <a:pt x="1" y="69"/>
                    <a:pt x="97" y="117"/>
                  </a:cubicBezTo>
                  <a:cubicBezTo>
                    <a:pt x="153" y="141"/>
                    <a:pt x="391"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8"/>
            <p:cNvSpPr/>
            <p:nvPr/>
          </p:nvSpPr>
          <p:spPr>
            <a:xfrm>
              <a:off x="5981739" y="3441856"/>
              <a:ext cx="25556" cy="11020"/>
            </a:xfrm>
            <a:custGeom>
              <a:rect b="b" l="l" r="r" t="t"/>
              <a:pathLst>
                <a:path extrusionOk="0" h="366" w="716">
                  <a:moveTo>
                    <a:pt x="662" y="365"/>
                  </a:moveTo>
                  <a:cubicBezTo>
                    <a:pt x="715" y="158"/>
                    <a:pt x="612" y="22"/>
                    <a:pt x="277" y="1"/>
                  </a:cubicBezTo>
                  <a:cubicBezTo>
                    <a:pt x="214" y="124"/>
                    <a:pt x="0" y="176"/>
                    <a:pt x="84"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8"/>
            <p:cNvSpPr/>
            <p:nvPr/>
          </p:nvSpPr>
          <p:spPr>
            <a:xfrm>
              <a:off x="2912347" y="3438183"/>
              <a:ext cx="39726" cy="15778"/>
            </a:xfrm>
            <a:custGeom>
              <a:rect b="b" l="l" r="r" t="t"/>
              <a:pathLst>
                <a:path extrusionOk="0" h="524" w="1113">
                  <a:moveTo>
                    <a:pt x="648" y="306"/>
                  </a:moveTo>
                  <a:cubicBezTo>
                    <a:pt x="1112" y="0"/>
                    <a:pt x="0" y="524"/>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8"/>
            <p:cNvSpPr/>
            <p:nvPr/>
          </p:nvSpPr>
          <p:spPr>
            <a:xfrm>
              <a:off x="2177345" y="3439146"/>
              <a:ext cx="14705" cy="9515"/>
            </a:xfrm>
            <a:custGeom>
              <a:rect b="b" l="l" r="r" t="t"/>
              <a:pathLst>
                <a:path extrusionOk="0" h="316" w="412">
                  <a:moveTo>
                    <a:pt x="411" y="274"/>
                  </a:moveTo>
                  <a:lnTo>
                    <a:pt x="411" y="92"/>
                  </a:lnTo>
                  <a:cubicBezTo>
                    <a:pt x="218" y="92"/>
                    <a:pt x="182" y="19"/>
                    <a:pt x="26" y="1"/>
                  </a:cubicBezTo>
                  <a:cubicBezTo>
                    <a:pt x="46" y="143"/>
                    <a:pt x="0" y="315"/>
                    <a:pt x="411"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8"/>
            <p:cNvSpPr/>
            <p:nvPr/>
          </p:nvSpPr>
          <p:spPr>
            <a:xfrm>
              <a:off x="1909763" y="3444626"/>
              <a:ext cx="13920" cy="2770"/>
            </a:xfrm>
            <a:custGeom>
              <a:rect b="b" l="l" r="r" t="t"/>
              <a:pathLst>
                <a:path extrusionOk="0" h="92" w="390">
                  <a:moveTo>
                    <a:pt x="390" y="0"/>
                  </a:moveTo>
                  <a:cubicBezTo>
                    <a:pt x="240" y="20"/>
                    <a:pt x="6" y="2"/>
                    <a:pt x="1" y="92"/>
                  </a:cubicBezTo>
                  <a:cubicBezTo>
                    <a:pt x="153" y="72"/>
                    <a:pt x="384" y="88"/>
                    <a:pt x="3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8"/>
            <p:cNvSpPr/>
            <p:nvPr/>
          </p:nvSpPr>
          <p:spPr>
            <a:xfrm>
              <a:off x="3998736" y="3441134"/>
              <a:ext cx="13991" cy="4306"/>
            </a:xfrm>
            <a:custGeom>
              <a:rect b="b" l="l" r="r" t="t"/>
              <a:pathLst>
                <a:path extrusionOk="0" h="143" w="392">
                  <a:moveTo>
                    <a:pt x="291" y="26"/>
                  </a:moveTo>
                  <a:cubicBezTo>
                    <a:pt x="242" y="0"/>
                    <a:pt x="0" y="69"/>
                    <a:pt x="99" y="118"/>
                  </a:cubicBezTo>
                  <a:cubicBezTo>
                    <a:pt x="153" y="142"/>
                    <a:pt x="392" y="72"/>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8"/>
            <p:cNvSpPr/>
            <p:nvPr/>
          </p:nvSpPr>
          <p:spPr>
            <a:xfrm>
              <a:off x="804994" y="3441134"/>
              <a:ext cx="13991" cy="4306"/>
            </a:xfrm>
            <a:custGeom>
              <a:rect b="b" l="l" r="r" t="t"/>
              <a:pathLst>
                <a:path extrusionOk="0" h="143" w="392">
                  <a:moveTo>
                    <a:pt x="291" y="26"/>
                  </a:moveTo>
                  <a:cubicBezTo>
                    <a:pt x="238" y="0"/>
                    <a:pt x="0" y="69"/>
                    <a:pt x="99" y="118"/>
                  </a:cubicBezTo>
                  <a:cubicBezTo>
                    <a:pt x="153" y="142"/>
                    <a:pt x="392" y="72"/>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
            <p:cNvSpPr/>
            <p:nvPr/>
          </p:nvSpPr>
          <p:spPr>
            <a:xfrm>
              <a:off x="6982645" y="3436407"/>
              <a:ext cx="13849" cy="5480"/>
            </a:xfrm>
            <a:custGeom>
              <a:rect b="b" l="l" r="r" t="t"/>
              <a:pathLst>
                <a:path extrusionOk="0" h="182" w="388">
                  <a:moveTo>
                    <a:pt x="387" y="1"/>
                  </a:moveTo>
                  <a:lnTo>
                    <a:pt x="1" y="1"/>
                  </a:lnTo>
                  <a:lnTo>
                    <a:pt x="1"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
            <p:cNvSpPr/>
            <p:nvPr/>
          </p:nvSpPr>
          <p:spPr>
            <a:xfrm>
              <a:off x="3155694" y="3433697"/>
              <a:ext cx="13813" cy="5480"/>
            </a:xfrm>
            <a:custGeom>
              <a:rect b="b" l="l" r="r" t="t"/>
              <a:pathLst>
                <a:path extrusionOk="0" h="182" w="387">
                  <a:moveTo>
                    <a:pt x="386" y="0"/>
                  </a:moveTo>
                  <a:lnTo>
                    <a:pt x="0" y="0"/>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8"/>
            <p:cNvSpPr/>
            <p:nvPr/>
          </p:nvSpPr>
          <p:spPr>
            <a:xfrm>
              <a:off x="2086081" y="3431107"/>
              <a:ext cx="34086" cy="8822"/>
            </a:xfrm>
            <a:custGeom>
              <a:rect b="b" l="l" r="r" t="t"/>
              <a:pathLst>
                <a:path extrusionOk="0" h="293" w="955">
                  <a:moveTo>
                    <a:pt x="76" y="177"/>
                  </a:moveTo>
                  <a:cubicBezTo>
                    <a:pt x="321" y="182"/>
                    <a:pt x="341" y="293"/>
                    <a:pt x="654" y="268"/>
                  </a:cubicBezTo>
                  <a:cubicBezTo>
                    <a:pt x="954" y="45"/>
                    <a:pt x="0" y="0"/>
                    <a:pt x="7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8"/>
            <p:cNvSpPr/>
            <p:nvPr/>
          </p:nvSpPr>
          <p:spPr>
            <a:xfrm>
              <a:off x="3138455" y="3432914"/>
              <a:ext cx="13920" cy="4306"/>
            </a:xfrm>
            <a:custGeom>
              <a:rect b="b" l="l" r="r" t="t"/>
              <a:pathLst>
                <a:path extrusionOk="0" h="143" w="390">
                  <a:moveTo>
                    <a:pt x="290" y="26"/>
                  </a:moveTo>
                  <a:cubicBezTo>
                    <a:pt x="236" y="0"/>
                    <a:pt x="0" y="71"/>
                    <a:pt x="98" y="118"/>
                  </a:cubicBezTo>
                  <a:cubicBezTo>
                    <a:pt x="151" y="143"/>
                    <a:pt x="389" y="72"/>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8"/>
            <p:cNvSpPr/>
            <p:nvPr/>
          </p:nvSpPr>
          <p:spPr>
            <a:xfrm>
              <a:off x="2226528" y="3433697"/>
              <a:ext cx="13742" cy="2770"/>
            </a:xfrm>
            <a:custGeom>
              <a:rect b="b" l="l" r="r" t="t"/>
              <a:pathLst>
                <a:path extrusionOk="0" h="92" w="385">
                  <a:moveTo>
                    <a:pt x="384" y="0"/>
                  </a:moveTo>
                  <a:cubicBezTo>
                    <a:pt x="236" y="20"/>
                    <a:pt x="2" y="3"/>
                    <a:pt x="1" y="92"/>
                  </a:cubicBezTo>
                  <a:cubicBezTo>
                    <a:pt x="148" y="71"/>
                    <a:pt x="377" y="88"/>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
            <p:cNvSpPr/>
            <p:nvPr/>
          </p:nvSpPr>
          <p:spPr>
            <a:xfrm>
              <a:off x="2081869" y="4100751"/>
              <a:ext cx="50648" cy="16440"/>
            </a:xfrm>
            <a:custGeom>
              <a:rect b="b" l="l" r="r" t="t"/>
              <a:pathLst>
                <a:path extrusionOk="0" h="546" w="1419">
                  <a:moveTo>
                    <a:pt x="194" y="545"/>
                  </a:moveTo>
                  <a:cubicBezTo>
                    <a:pt x="1418" y="479"/>
                    <a:pt x="207" y="1"/>
                    <a:pt x="1" y="274"/>
                  </a:cubicBezTo>
                  <a:cubicBezTo>
                    <a:pt x="228" y="289"/>
                    <a:pt x="209" y="419"/>
                    <a:pt x="19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8"/>
            <p:cNvSpPr/>
            <p:nvPr/>
          </p:nvSpPr>
          <p:spPr>
            <a:xfrm>
              <a:off x="8772305" y="3810957"/>
              <a:ext cx="34443" cy="10990"/>
            </a:xfrm>
            <a:custGeom>
              <a:rect b="b" l="l" r="r" t="t"/>
              <a:pathLst>
                <a:path extrusionOk="0" h="365" w="965">
                  <a:moveTo>
                    <a:pt x="964" y="365"/>
                  </a:moveTo>
                  <a:cubicBezTo>
                    <a:pt x="898" y="123"/>
                    <a:pt x="459" y="59"/>
                    <a:pt x="1" y="0"/>
                  </a:cubicBezTo>
                  <a:cubicBezTo>
                    <a:pt x="79" y="237"/>
                    <a:pt x="601" y="263"/>
                    <a:pt x="964"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8"/>
            <p:cNvSpPr/>
            <p:nvPr/>
          </p:nvSpPr>
          <p:spPr>
            <a:xfrm>
              <a:off x="9095424" y="3584089"/>
              <a:ext cx="36728" cy="16290"/>
            </a:xfrm>
            <a:custGeom>
              <a:rect b="b" l="l" r="r" t="t"/>
              <a:pathLst>
                <a:path extrusionOk="0" h="541" w="1029">
                  <a:moveTo>
                    <a:pt x="204" y="454"/>
                  </a:moveTo>
                  <a:cubicBezTo>
                    <a:pt x="793" y="540"/>
                    <a:pt x="1029" y="9"/>
                    <a:pt x="780" y="1"/>
                  </a:cubicBezTo>
                  <a:cubicBezTo>
                    <a:pt x="610" y="160"/>
                    <a:pt x="0" y="115"/>
                    <a:pt x="204"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8"/>
            <p:cNvSpPr/>
            <p:nvPr/>
          </p:nvSpPr>
          <p:spPr>
            <a:xfrm>
              <a:off x="835332" y="3511678"/>
              <a:ext cx="35193" cy="10087"/>
            </a:xfrm>
            <a:custGeom>
              <a:rect b="b" l="l" r="r" t="t"/>
              <a:pathLst>
                <a:path extrusionOk="0" h="335" w="986">
                  <a:moveTo>
                    <a:pt x="406" y="315"/>
                  </a:moveTo>
                  <a:cubicBezTo>
                    <a:pt x="484" y="161"/>
                    <a:pt x="655" y="334"/>
                    <a:pt x="986" y="315"/>
                  </a:cubicBezTo>
                  <a:lnTo>
                    <a:pt x="986" y="43"/>
                  </a:lnTo>
                  <a:cubicBezTo>
                    <a:pt x="612" y="0"/>
                    <a:pt x="0" y="287"/>
                    <a:pt x="406" y="3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8"/>
            <p:cNvSpPr/>
            <p:nvPr/>
          </p:nvSpPr>
          <p:spPr>
            <a:xfrm>
              <a:off x="808813" y="3448028"/>
              <a:ext cx="37549" cy="11171"/>
            </a:xfrm>
            <a:custGeom>
              <a:rect b="b" l="l" r="r" t="t"/>
              <a:pathLst>
                <a:path extrusionOk="0" h="371" w="1052">
                  <a:moveTo>
                    <a:pt x="960" y="249"/>
                  </a:moveTo>
                  <a:cubicBezTo>
                    <a:pt x="573" y="249"/>
                    <a:pt x="713" y="1"/>
                    <a:pt x="187" y="69"/>
                  </a:cubicBezTo>
                  <a:cubicBezTo>
                    <a:pt x="0" y="291"/>
                    <a:pt x="1051" y="370"/>
                    <a:pt x="960" y="2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8"/>
            <p:cNvSpPr/>
            <p:nvPr/>
          </p:nvSpPr>
          <p:spPr>
            <a:xfrm>
              <a:off x="8669406" y="5136575"/>
              <a:ext cx="13777" cy="6745"/>
            </a:xfrm>
            <a:custGeom>
              <a:rect b="b" l="l" r="r" t="t"/>
              <a:pathLst>
                <a:path extrusionOk="0" h="224" w="386">
                  <a:moveTo>
                    <a:pt x="385" y="110"/>
                  </a:moveTo>
                  <a:cubicBezTo>
                    <a:pt x="345" y="0"/>
                    <a:pt x="171" y="54"/>
                    <a:pt x="0" y="110"/>
                  </a:cubicBezTo>
                  <a:cubicBezTo>
                    <a:pt x="3" y="201"/>
                    <a:pt x="338" y="223"/>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8"/>
            <p:cNvSpPr/>
            <p:nvPr/>
          </p:nvSpPr>
          <p:spPr>
            <a:xfrm>
              <a:off x="8066999" y="5139134"/>
              <a:ext cx="14063" cy="4215"/>
            </a:xfrm>
            <a:custGeom>
              <a:rect b="b" l="l" r="r" t="t"/>
              <a:pathLst>
                <a:path extrusionOk="0" h="140" w="394">
                  <a:moveTo>
                    <a:pt x="100" y="116"/>
                  </a:moveTo>
                  <a:cubicBezTo>
                    <a:pt x="156" y="140"/>
                    <a:pt x="393" y="72"/>
                    <a:pt x="294" y="25"/>
                  </a:cubicBezTo>
                  <a:cubicBezTo>
                    <a:pt x="242" y="0"/>
                    <a:pt x="0" y="68"/>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8"/>
            <p:cNvSpPr/>
            <p:nvPr/>
          </p:nvSpPr>
          <p:spPr>
            <a:xfrm>
              <a:off x="3244567" y="5137147"/>
              <a:ext cx="21665" cy="6353"/>
            </a:xfrm>
            <a:custGeom>
              <a:rect b="b" l="l" r="r" t="t"/>
              <a:pathLst>
                <a:path extrusionOk="0" h="211" w="607">
                  <a:moveTo>
                    <a:pt x="606" y="1"/>
                  </a:moveTo>
                  <a:lnTo>
                    <a:pt x="29" y="1"/>
                  </a:lnTo>
                  <a:cubicBezTo>
                    <a:pt x="1" y="163"/>
                    <a:pt x="221" y="211"/>
                    <a:pt x="606"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8"/>
            <p:cNvSpPr/>
            <p:nvPr/>
          </p:nvSpPr>
          <p:spPr>
            <a:xfrm>
              <a:off x="113821" y="5136996"/>
              <a:ext cx="23843" cy="5962"/>
            </a:xfrm>
            <a:custGeom>
              <a:rect b="b" l="l" r="r" t="t"/>
              <a:pathLst>
                <a:path extrusionOk="0" h="198" w="668">
                  <a:moveTo>
                    <a:pt x="579" y="6"/>
                  </a:moveTo>
                  <a:cubicBezTo>
                    <a:pt x="246" y="1"/>
                    <a:pt x="83" y="74"/>
                    <a:pt x="1" y="187"/>
                  </a:cubicBezTo>
                  <a:cubicBezTo>
                    <a:pt x="302" y="178"/>
                    <a:pt x="668" y="198"/>
                    <a:pt x="579"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8"/>
            <p:cNvSpPr/>
            <p:nvPr/>
          </p:nvSpPr>
          <p:spPr>
            <a:xfrm>
              <a:off x="2670678" y="5136364"/>
              <a:ext cx="14099" cy="4246"/>
            </a:xfrm>
            <a:custGeom>
              <a:rect b="b" l="l" r="r" t="t"/>
              <a:pathLst>
                <a:path extrusionOk="0" h="141" w="395">
                  <a:moveTo>
                    <a:pt x="292" y="27"/>
                  </a:moveTo>
                  <a:cubicBezTo>
                    <a:pt x="242" y="1"/>
                    <a:pt x="0" y="69"/>
                    <a:pt x="102" y="117"/>
                  </a:cubicBezTo>
                  <a:cubicBezTo>
                    <a:pt x="155" y="140"/>
                    <a:pt x="395" y="72"/>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
            <p:cNvSpPr/>
            <p:nvPr/>
          </p:nvSpPr>
          <p:spPr>
            <a:xfrm>
              <a:off x="6889989" y="5133624"/>
              <a:ext cx="14170" cy="4306"/>
            </a:xfrm>
            <a:custGeom>
              <a:rect b="b" l="l" r="r" t="t"/>
              <a:pathLst>
                <a:path extrusionOk="0" h="143" w="397">
                  <a:moveTo>
                    <a:pt x="101" y="118"/>
                  </a:moveTo>
                  <a:cubicBezTo>
                    <a:pt x="155" y="143"/>
                    <a:pt x="396" y="73"/>
                    <a:pt x="293" y="25"/>
                  </a:cubicBezTo>
                  <a:cubicBezTo>
                    <a:pt x="240" y="0"/>
                    <a:pt x="1" y="71"/>
                    <a:pt x="101"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8"/>
            <p:cNvSpPr/>
            <p:nvPr/>
          </p:nvSpPr>
          <p:spPr>
            <a:xfrm>
              <a:off x="5196732" y="5133624"/>
              <a:ext cx="14099" cy="4306"/>
            </a:xfrm>
            <a:custGeom>
              <a:rect b="b" l="l" r="r" t="t"/>
              <a:pathLst>
                <a:path extrusionOk="0" h="143" w="395">
                  <a:moveTo>
                    <a:pt x="294" y="25"/>
                  </a:moveTo>
                  <a:cubicBezTo>
                    <a:pt x="241" y="0"/>
                    <a:pt x="1" y="68"/>
                    <a:pt x="102" y="118"/>
                  </a:cubicBezTo>
                  <a:cubicBezTo>
                    <a:pt x="155" y="143"/>
                    <a:pt x="395" y="73"/>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8"/>
            <p:cNvSpPr/>
            <p:nvPr/>
          </p:nvSpPr>
          <p:spPr>
            <a:xfrm>
              <a:off x="1827636" y="5120738"/>
              <a:ext cx="39761" cy="13700"/>
            </a:xfrm>
            <a:custGeom>
              <a:rect b="b" l="l" r="r" t="t"/>
              <a:pathLst>
                <a:path extrusionOk="0" h="455" w="1114">
                  <a:moveTo>
                    <a:pt x="577" y="0"/>
                  </a:moveTo>
                  <a:cubicBezTo>
                    <a:pt x="405" y="161"/>
                    <a:pt x="113" y="265"/>
                    <a:pt x="0" y="454"/>
                  </a:cubicBezTo>
                  <a:cubicBezTo>
                    <a:pt x="388" y="447"/>
                    <a:pt x="1114" y="141"/>
                    <a:pt x="5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8"/>
            <p:cNvSpPr/>
            <p:nvPr/>
          </p:nvSpPr>
          <p:spPr>
            <a:xfrm>
              <a:off x="1665738" y="5130914"/>
              <a:ext cx="14134" cy="4185"/>
            </a:xfrm>
            <a:custGeom>
              <a:rect b="b" l="l" r="r" t="t"/>
              <a:pathLst>
                <a:path extrusionOk="0" h="139" w="396">
                  <a:moveTo>
                    <a:pt x="101" y="115"/>
                  </a:moveTo>
                  <a:cubicBezTo>
                    <a:pt x="154" y="139"/>
                    <a:pt x="396" y="72"/>
                    <a:pt x="291" y="25"/>
                  </a:cubicBezTo>
                  <a:cubicBezTo>
                    <a:pt x="239" y="0"/>
                    <a:pt x="0" y="69"/>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8"/>
            <p:cNvSpPr/>
            <p:nvPr/>
          </p:nvSpPr>
          <p:spPr>
            <a:xfrm>
              <a:off x="1087602" y="5128144"/>
              <a:ext cx="14063" cy="4276"/>
            </a:xfrm>
            <a:custGeom>
              <a:rect b="b" l="l" r="r" t="t"/>
              <a:pathLst>
                <a:path extrusionOk="0" h="142" w="394">
                  <a:moveTo>
                    <a:pt x="100" y="117"/>
                  </a:moveTo>
                  <a:cubicBezTo>
                    <a:pt x="151" y="142"/>
                    <a:pt x="393" y="73"/>
                    <a:pt x="290" y="27"/>
                  </a:cubicBezTo>
                  <a:cubicBezTo>
                    <a:pt x="241" y="1"/>
                    <a:pt x="0"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8"/>
            <p:cNvSpPr/>
            <p:nvPr/>
          </p:nvSpPr>
          <p:spPr>
            <a:xfrm>
              <a:off x="2732675" y="5125435"/>
              <a:ext cx="13991" cy="4276"/>
            </a:xfrm>
            <a:custGeom>
              <a:rect b="b" l="l" r="r" t="t"/>
              <a:pathLst>
                <a:path extrusionOk="0" h="142" w="392">
                  <a:moveTo>
                    <a:pt x="100" y="117"/>
                  </a:moveTo>
                  <a:cubicBezTo>
                    <a:pt x="152" y="142"/>
                    <a:pt x="391" y="73"/>
                    <a:pt x="295" y="26"/>
                  </a:cubicBezTo>
                  <a:cubicBezTo>
                    <a:pt x="237" y="1"/>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8"/>
            <p:cNvSpPr/>
            <p:nvPr/>
          </p:nvSpPr>
          <p:spPr>
            <a:xfrm>
              <a:off x="2867019" y="5120738"/>
              <a:ext cx="13813" cy="5480"/>
            </a:xfrm>
            <a:custGeom>
              <a:rect b="b" l="l" r="r" t="t"/>
              <a:pathLst>
                <a:path extrusionOk="0" h="182" w="387">
                  <a:moveTo>
                    <a:pt x="387" y="0"/>
                  </a:moveTo>
                  <a:lnTo>
                    <a:pt x="0" y="0"/>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8"/>
            <p:cNvSpPr/>
            <p:nvPr/>
          </p:nvSpPr>
          <p:spPr>
            <a:xfrm>
              <a:off x="6556306" y="5117667"/>
              <a:ext cx="6889" cy="6203"/>
            </a:xfrm>
            <a:custGeom>
              <a:rect b="b" l="l" r="r" t="t"/>
              <a:pathLst>
                <a:path extrusionOk="0" h="206" w="193">
                  <a:moveTo>
                    <a:pt x="193" y="102"/>
                  </a:moveTo>
                  <a:cubicBezTo>
                    <a:pt x="193" y="53"/>
                    <a:pt x="36" y="0"/>
                    <a:pt x="1" y="102"/>
                  </a:cubicBezTo>
                  <a:cubicBezTo>
                    <a:pt x="1" y="153"/>
                    <a:pt x="157"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8"/>
            <p:cNvSpPr/>
            <p:nvPr/>
          </p:nvSpPr>
          <p:spPr>
            <a:xfrm>
              <a:off x="4222952" y="5117667"/>
              <a:ext cx="6924" cy="6203"/>
            </a:xfrm>
            <a:custGeom>
              <a:rect b="b" l="l" r="r" t="t"/>
              <a:pathLst>
                <a:path extrusionOk="0" h="206" w="194">
                  <a:moveTo>
                    <a:pt x="194" y="102"/>
                  </a:moveTo>
                  <a:cubicBezTo>
                    <a:pt x="194" y="53"/>
                    <a:pt x="37" y="0"/>
                    <a:pt x="1" y="102"/>
                  </a:cubicBezTo>
                  <a:cubicBezTo>
                    <a:pt x="1" y="153"/>
                    <a:pt x="155" y="205"/>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8"/>
            <p:cNvSpPr/>
            <p:nvPr/>
          </p:nvSpPr>
          <p:spPr>
            <a:xfrm>
              <a:off x="536948" y="5120015"/>
              <a:ext cx="14063" cy="4246"/>
            </a:xfrm>
            <a:custGeom>
              <a:rect b="b" l="l" r="r" t="t"/>
              <a:pathLst>
                <a:path extrusionOk="0" h="141" w="394">
                  <a:moveTo>
                    <a:pt x="293" y="24"/>
                  </a:moveTo>
                  <a:cubicBezTo>
                    <a:pt x="237" y="1"/>
                    <a:pt x="1" y="67"/>
                    <a:pt x="100" y="114"/>
                  </a:cubicBezTo>
                  <a:cubicBezTo>
                    <a:pt x="152" y="140"/>
                    <a:pt x="394"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8"/>
            <p:cNvSpPr/>
            <p:nvPr/>
          </p:nvSpPr>
          <p:spPr>
            <a:xfrm>
              <a:off x="5475664" y="5112488"/>
              <a:ext cx="20737" cy="8220"/>
            </a:xfrm>
            <a:custGeom>
              <a:rect b="b" l="l" r="r" t="t"/>
              <a:pathLst>
                <a:path extrusionOk="0" h="273" w="581">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8"/>
            <p:cNvSpPr/>
            <p:nvPr/>
          </p:nvSpPr>
          <p:spPr>
            <a:xfrm>
              <a:off x="4844918" y="5112067"/>
              <a:ext cx="33551" cy="15838"/>
            </a:xfrm>
            <a:custGeom>
              <a:rect b="b" l="l" r="r" t="t"/>
              <a:pathLst>
                <a:path extrusionOk="0" h="526" w="940">
                  <a:moveTo>
                    <a:pt x="895" y="197"/>
                  </a:moveTo>
                  <a:cubicBezTo>
                    <a:pt x="939" y="142"/>
                    <a:pt x="604" y="1"/>
                    <a:pt x="510" y="17"/>
                  </a:cubicBezTo>
                  <a:cubicBezTo>
                    <a:pt x="1" y="90"/>
                    <a:pt x="633" y="526"/>
                    <a:pt x="895" y="1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8"/>
            <p:cNvSpPr/>
            <p:nvPr/>
          </p:nvSpPr>
          <p:spPr>
            <a:xfrm>
              <a:off x="416667" y="5103696"/>
              <a:ext cx="40333" cy="14694"/>
            </a:xfrm>
            <a:custGeom>
              <a:rect b="b" l="l" r="r" t="t"/>
              <a:pathLst>
                <a:path extrusionOk="0" h="488" w="1130">
                  <a:moveTo>
                    <a:pt x="770" y="383"/>
                  </a:moveTo>
                  <a:cubicBezTo>
                    <a:pt x="1129" y="81"/>
                    <a:pt x="79" y="1"/>
                    <a:pt x="0" y="201"/>
                  </a:cubicBezTo>
                  <a:cubicBezTo>
                    <a:pt x="302" y="242"/>
                    <a:pt x="165" y="488"/>
                    <a:pt x="770" y="3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8"/>
            <p:cNvSpPr/>
            <p:nvPr/>
          </p:nvSpPr>
          <p:spPr>
            <a:xfrm>
              <a:off x="822733" y="5093369"/>
              <a:ext cx="50398" cy="17494"/>
            </a:xfrm>
            <a:custGeom>
              <a:rect b="b" l="l" r="r" t="t"/>
              <a:pathLst>
                <a:path extrusionOk="0" h="581" w="1412">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8"/>
            <p:cNvSpPr/>
            <p:nvPr/>
          </p:nvSpPr>
          <p:spPr>
            <a:xfrm>
              <a:off x="1189645" y="5090659"/>
              <a:ext cx="71992" cy="13941"/>
            </a:xfrm>
            <a:custGeom>
              <a:rect b="b" l="l" r="r" t="t"/>
              <a:pathLst>
                <a:path extrusionOk="0" h="463" w="2017">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8"/>
            <p:cNvSpPr/>
            <p:nvPr/>
          </p:nvSpPr>
          <p:spPr>
            <a:xfrm>
              <a:off x="6690364" y="5098096"/>
              <a:ext cx="14099" cy="4276"/>
            </a:xfrm>
            <a:custGeom>
              <a:rect b="b" l="l" r="r" t="t"/>
              <a:pathLst>
                <a:path extrusionOk="0" h="142" w="395">
                  <a:moveTo>
                    <a:pt x="101" y="116"/>
                  </a:moveTo>
                  <a:cubicBezTo>
                    <a:pt x="156" y="141"/>
                    <a:pt x="395" y="72"/>
                    <a:pt x="293" y="25"/>
                  </a:cubicBezTo>
                  <a:cubicBezTo>
                    <a:pt x="244" y="0"/>
                    <a:pt x="0"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
            <p:cNvSpPr/>
            <p:nvPr/>
          </p:nvSpPr>
          <p:spPr>
            <a:xfrm>
              <a:off x="6611343" y="5093339"/>
              <a:ext cx="13813" cy="5540"/>
            </a:xfrm>
            <a:custGeom>
              <a:rect b="b" l="l" r="r" t="t"/>
              <a:pathLst>
                <a:path extrusionOk="0" h="184" w="387">
                  <a:moveTo>
                    <a:pt x="0" y="183"/>
                  </a:moveTo>
                  <a:lnTo>
                    <a:pt x="387" y="183"/>
                  </a:lnTo>
                  <a:lnTo>
                    <a:pt x="387"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8"/>
            <p:cNvSpPr/>
            <p:nvPr/>
          </p:nvSpPr>
          <p:spPr>
            <a:xfrm>
              <a:off x="5234673" y="5092797"/>
              <a:ext cx="13777" cy="6805"/>
            </a:xfrm>
            <a:custGeom>
              <a:rect b="b" l="l" r="r" t="t"/>
              <a:pathLst>
                <a:path extrusionOk="0" h="226" w="386">
                  <a:moveTo>
                    <a:pt x="385" y="110"/>
                  </a:moveTo>
                  <a:cubicBezTo>
                    <a:pt x="346" y="0"/>
                    <a:pt x="174" y="54"/>
                    <a:pt x="0" y="110"/>
                  </a:cubicBezTo>
                  <a:cubicBezTo>
                    <a:pt x="5" y="202"/>
                    <a:pt x="341" y="226"/>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8"/>
            <p:cNvSpPr/>
            <p:nvPr/>
          </p:nvSpPr>
          <p:spPr>
            <a:xfrm>
              <a:off x="8006537" y="5082500"/>
              <a:ext cx="44687" cy="16380"/>
            </a:xfrm>
            <a:custGeom>
              <a:rect b="b" l="l" r="r" t="t"/>
              <a:pathLst>
                <a:path extrusionOk="0" h="544" w="1252">
                  <a:moveTo>
                    <a:pt x="638" y="0"/>
                  </a:moveTo>
                  <a:cubicBezTo>
                    <a:pt x="616" y="171"/>
                    <a:pt x="0" y="63"/>
                    <a:pt x="59" y="272"/>
                  </a:cubicBezTo>
                  <a:cubicBezTo>
                    <a:pt x="397" y="543"/>
                    <a:pt x="1252" y="141"/>
                    <a:pt x="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8"/>
            <p:cNvSpPr/>
            <p:nvPr/>
          </p:nvSpPr>
          <p:spPr>
            <a:xfrm>
              <a:off x="6683547" y="5089877"/>
              <a:ext cx="14027" cy="4276"/>
            </a:xfrm>
            <a:custGeom>
              <a:rect b="b" l="l" r="r" t="t"/>
              <a:pathLst>
                <a:path extrusionOk="0" h="142" w="393">
                  <a:moveTo>
                    <a:pt x="292" y="27"/>
                  </a:moveTo>
                  <a:cubicBezTo>
                    <a:pt x="242" y="0"/>
                    <a:pt x="1" y="70"/>
                    <a:pt x="103" y="117"/>
                  </a:cubicBezTo>
                  <a:cubicBezTo>
                    <a:pt x="152" y="141"/>
                    <a:pt x="392" y="72"/>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8"/>
            <p:cNvSpPr/>
            <p:nvPr/>
          </p:nvSpPr>
          <p:spPr>
            <a:xfrm>
              <a:off x="9075543" y="5085149"/>
              <a:ext cx="13777" cy="5540"/>
            </a:xfrm>
            <a:custGeom>
              <a:rect b="b" l="l" r="r" t="t"/>
              <a:pathLst>
                <a:path extrusionOk="0" h="184" w="386">
                  <a:moveTo>
                    <a:pt x="385" y="1"/>
                  </a:moveTo>
                  <a:lnTo>
                    <a:pt x="0" y="1"/>
                  </a:lnTo>
                  <a:lnTo>
                    <a:pt x="0" y="184"/>
                  </a:lnTo>
                  <a:lnTo>
                    <a:pt x="385" y="18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8"/>
            <p:cNvSpPr/>
            <p:nvPr/>
          </p:nvSpPr>
          <p:spPr>
            <a:xfrm>
              <a:off x="5841969" y="5075334"/>
              <a:ext cx="22165" cy="16229"/>
            </a:xfrm>
            <a:custGeom>
              <a:rect b="b" l="l" r="r" t="t"/>
              <a:pathLst>
                <a:path extrusionOk="0" h="539" w="621">
                  <a:moveTo>
                    <a:pt x="343" y="510"/>
                  </a:moveTo>
                  <a:cubicBezTo>
                    <a:pt x="403" y="386"/>
                    <a:pt x="620" y="336"/>
                    <a:pt x="538" y="144"/>
                  </a:cubicBezTo>
                  <a:cubicBezTo>
                    <a:pt x="0" y="0"/>
                    <a:pt x="4" y="538"/>
                    <a:pt x="343" y="5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8"/>
            <p:cNvSpPr/>
            <p:nvPr/>
          </p:nvSpPr>
          <p:spPr>
            <a:xfrm>
              <a:off x="5410169" y="5084457"/>
              <a:ext cx="14099" cy="4215"/>
            </a:xfrm>
            <a:custGeom>
              <a:rect b="b" l="l" r="r" t="t"/>
              <a:pathLst>
                <a:path extrusionOk="0" h="140" w="395">
                  <a:moveTo>
                    <a:pt x="291" y="24"/>
                  </a:moveTo>
                  <a:cubicBezTo>
                    <a:pt x="238" y="0"/>
                    <a:pt x="0" y="68"/>
                    <a:pt x="98" y="115"/>
                  </a:cubicBezTo>
                  <a:cubicBezTo>
                    <a:pt x="150" y="140"/>
                    <a:pt x="394" y="72"/>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8"/>
            <p:cNvSpPr/>
            <p:nvPr/>
          </p:nvSpPr>
          <p:spPr>
            <a:xfrm>
              <a:off x="2537012" y="5075304"/>
              <a:ext cx="47757" cy="17404"/>
            </a:xfrm>
            <a:custGeom>
              <a:rect b="b" l="l" r="r" t="t"/>
              <a:pathLst>
                <a:path extrusionOk="0" h="578" w="1338">
                  <a:moveTo>
                    <a:pt x="182" y="328"/>
                  </a:moveTo>
                  <a:cubicBezTo>
                    <a:pt x="478" y="577"/>
                    <a:pt x="1314" y="324"/>
                    <a:pt x="1337" y="145"/>
                  </a:cubicBezTo>
                  <a:cubicBezTo>
                    <a:pt x="940" y="202"/>
                    <a:pt x="0" y="0"/>
                    <a:pt x="182" y="3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8"/>
            <p:cNvSpPr/>
            <p:nvPr/>
          </p:nvSpPr>
          <p:spPr>
            <a:xfrm>
              <a:off x="1440273" y="5070216"/>
              <a:ext cx="26591" cy="12315"/>
            </a:xfrm>
            <a:custGeom>
              <a:rect b="b" l="l" r="r" t="t"/>
              <a:pathLst>
                <a:path extrusionOk="0" h="409" w="745">
                  <a:moveTo>
                    <a:pt x="439" y="408"/>
                  </a:moveTo>
                  <a:cubicBezTo>
                    <a:pt x="745" y="272"/>
                    <a:pt x="655" y="1"/>
                    <a:pt x="54" y="44"/>
                  </a:cubicBezTo>
                  <a:cubicBezTo>
                    <a:pt x="1" y="251"/>
                    <a:pt x="100" y="385"/>
                    <a:pt x="439" y="4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8"/>
            <p:cNvSpPr/>
            <p:nvPr/>
          </p:nvSpPr>
          <p:spPr>
            <a:xfrm>
              <a:off x="8886091" y="5076237"/>
              <a:ext cx="14170" cy="4246"/>
            </a:xfrm>
            <a:custGeom>
              <a:rect b="b" l="l" r="r" t="t"/>
              <a:pathLst>
                <a:path extrusionOk="0" h="141" w="397">
                  <a:moveTo>
                    <a:pt x="100" y="114"/>
                  </a:moveTo>
                  <a:cubicBezTo>
                    <a:pt x="155" y="140"/>
                    <a:pt x="396" y="72"/>
                    <a:pt x="293" y="25"/>
                  </a:cubicBezTo>
                  <a:cubicBezTo>
                    <a:pt x="242" y="0"/>
                    <a:pt x="1" y="68"/>
                    <a:pt x="100"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8"/>
            <p:cNvSpPr/>
            <p:nvPr/>
          </p:nvSpPr>
          <p:spPr>
            <a:xfrm>
              <a:off x="8941270" y="5073497"/>
              <a:ext cx="13956" cy="4215"/>
            </a:xfrm>
            <a:custGeom>
              <a:rect b="b" l="l" r="r" t="t"/>
              <a:pathLst>
                <a:path extrusionOk="0" h="140" w="391">
                  <a:moveTo>
                    <a:pt x="292" y="25"/>
                  </a:moveTo>
                  <a:cubicBezTo>
                    <a:pt x="236" y="0"/>
                    <a:pt x="0" y="68"/>
                    <a:pt x="98" y="116"/>
                  </a:cubicBezTo>
                  <a:cubicBezTo>
                    <a:pt x="151" y="140"/>
                    <a:pt x="390" y="73"/>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8"/>
            <p:cNvSpPr/>
            <p:nvPr/>
          </p:nvSpPr>
          <p:spPr>
            <a:xfrm>
              <a:off x="6907335" y="5063863"/>
              <a:ext cx="26591" cy="15326"/>
            </a:xfrm>
            <a:custGeom>
              <a:rect b="b" l="l" r="r" t="t"/>
              <a:pathLst>
                <a:path extrusionOk="0" h="509" w="745">
                  <a:moveTo>
                    <a:pt x="0" y="436"/>
                  </a:moveTo>
                  <a:cubicBezTo>
                    <a:pt x="744" y="508"/>
                    <a:pt x="744" y="0"/>
                    <a:pt x="0"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8"/>
            <p:cNvSpPr/>
            <p:nvPr/>
          </p:nvSpPr>
          <p:spPr>
            <a:xfrm>
              <a:off x="2619139" y="5070788"/>
              <a:ext cx="13777" cy="7497"/>
            </a:xfrm>
            <a:custGeom>
              <a:rect b="b" l="l" r="r" t="t"/>
              <a:pathLst>
                <a:path extrusionOk="0" h="249" w="386">
                  <a:moveTo>
                    <a:pt x="386" y="115"/>
                  </a:moveTo>
                  <a:cubicBezTo>
                    <a:pt x="385" y="24"/>
                    <a:pt x="50" y="0"/>
                    <a:pt x="1" y="115"/>
                  </a:cubicBezTo>
                  <a:cubicBezTo>
                    <a:pt x="217" y="106"/>
                    <a:pt x="300" y="248"/>
                    <a:pt x="386"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8"/>
            <p:cNvSpPr/>
            <p:nvPr/>
          </p:nvSpPr>
          <p:spPr>
            <a:xfrm>
              <a:off x="865599" y="5055101"/>
              <a:ext cx="41653" cy="18819"/>
            </a:xfrm>
            <a:custGeom>
              <a:rect b="b" l="l" r="r" t="t"/>
              <a:pathLst>
                <a:path extrusionOk="0" h="625" w="1167">
                  <a:moveTo>
                    <a:pt x="725" y="546"/>
                  </a:moveTo>
                  <a:cubicBezTo>
                    <a:pt x="1166" y="340"/>
                    <a:pt x="596" y="146"/>
                    <a:pt x="340" y="0"/>
                  </a:cubicBezTo>
                  <a:cubicBezTo>
                    <a:pt x="45" y="137"/>
                    <a:pt x="1" y="624"/>
                    <a:pt x="725"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8"/>
            <p:cNvSpPr/>
            <p:nvPr/>
          </p:nvSpPr>
          <p:spPr>
            <a:xfrm>
              <a:off x="6132858" y="5062508"/>
              <a:ext cx="14170" cy="4336"/>
            </a:xfrm>
            <a:custGeom>
              <a:rect b="b" l="l" r="r" t="t"/>
              <a:pathLst>
                <a:path extrusionOk="0" h="144" w="397">
                  <a:moveTo>
                    <a:pt x="296" y="27"/>
                  </a:moveTo>
                  <a:cubicBezTo>
                    <a:pt x="241" y="1"/>
                    <a:pt x="1" y="71"/>
                    <a:pt x="102" y="117"/>
                  </a:cubicBezTo>
                  <a:cubicBezTo>
                    <a:pt x="155" y="143"/>
                    <a:pt x="396" y="73"/>
                    <a:pt x="296"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8"/>
            <p:cNvSpPr/>
            <p:nvPr/>
          </p:nvSpPr>
          <p:spPr>
            <a:xfrm>
              <a:off x="6052908" y="5060551"/>
              <a:ext cx="21665" cy="6444"/>
            </a:xfrm>
            <a:custGeom>
              <a:rect b="b" l="l" r="r" t="t"/>
              <a:pathLst>
                <a:path extrusionOk="0" h="214" w="607">
                  <a:moveTo>
                    <a:pt x="606" y="182"/>
                  </a:moveTo>
                  <a:lnTo>
                    <a:pt x="606" y="1"/>
                  </a:lnTo>
                  <a:lnTo>
                    <a:pt x="27" y="1"/>
                  </a:lnTo>
                  <a:cubicBezTo>
                    <a:pt x="1" y="164"/>
                    <a:pt x="217" y="213"/>
                    <a:pt x="606"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8"/>
            <p:cNvSpPr/>
            <p:nvPr/>
          </p:nvSpPr>
          <p:spPr>
            <a:xfrm>
              <a:off x="1387485" y="5050856"/>
              <a:ext cx="20238" cy="13580"/>
            </a:xfrm>
            <a:custGeom>
              <a:rect b="b" l="l" r="r" t="t"/>
              <a:pathLst>
                <a:path extrusionOk="0" h="451" w="567">
                  <a:moveTo>
                    <a:pt x="376" y="414"/>
                  </a:moveTo>
                  <a:cubicBezTo>
                    <a:pt x="386" y="359"/>
                    <a:pt x="403" y="304"/>
                    <a:pt x="566" y="323"/>
                  </a:cubicBezTo>
                  <a:lnTo>
                    <a:pt x="566" y="141"/>
                  </a:lnTo>
                  <a:cubicBezTo>
                    <a:pt x="95" y="0"/>
                    <a:pt x="1" y="451"/>
                    <a:pt x="376" y="4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8"/>
            <p:cNvSpPr/>
            <p:nvPr/>
          </p:nvSpPr>
          <p:spPr>
            <a:xfrm>
              <a:off x="5244988" y="5057149"/>
              <a:ext cx="14063" cy="4215"/>
            </a:xfrm>
            <a:custGeom>
              <a:rect b="b" l="l" r="r" t="t"/>
              <a:pathLst>
                <a:path extrusionOk="0" h="140" w="394">
                  <a:moveTo>
                    <a:pt x="295" y="24"/>
                  </a:moveTo>
                  <a:cubicBezTo>
                    <a:pt x="240" y="0"/>
                    <a:pt x="1" y="68"/>
                    <a:pt x="96" y="115"/>
                  </a:cubicBezTo>
                  <a:cubicBezTo>
                    <a:pt x="154" y="140"/>
                    <a:pt x="394" y="69"/>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
            <p:cNvSpPr/>
            <p:nvPr/>
          </p:nvSpPr>
          <p:spPr>
            <a:xfrm>
              <a:off x="84304" y="5052301"/>
              <a:ext cx="22629" cy="8280"/>
            </a:xfrm>
            <a:custGeom>
              <a:rect b="b" l="l" r="r" t="t"/>
              <a:pathLst>
                <a:path extrusionOk="0" h="275" w="634">
                  <a:moveTo>
                    <a:pt x="633" y="275"/>
                  </a:moveTo>
                  <a:lnTo>
                    <a:pt x="633" y="1"/>
                  </a:lnTo>
                  <a:lnTo>
                    <a:pt x="247" y="1"/>
                  </a:lnTo>
                  <a:cubicBezTo>
                    <a:pt x="236" y="118"/>
                    <a:pt x="0" y="128"/>
                    <a:pt x="55"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8"/>
            <p:cNvSpPr/>
            <p:nvPr/>
          </p:nvSpPr>
          <p:spPr>
            <a:xfrm>
              <a:off x="8428486" y="5052030"/>
              <a:ext cx="6924" cy="6203"/>
            </a:xfrm>
            <a:custGeom>
              <a:rect b="b" l="l" r="r" t="t"/>
              <a:pathLst>
                <a:path extrusionOk="0" h="206" w="194">
                  <a:moveTo>
                    <a:pt x="192" y="102"/>
                  </a:moveTo>
                  <a:cubicBezTo>
                    <a:pt x="194" y="50"/>
                    <a:pt x="37" y="0"/>
                    <a:pt x="0" y="102"/>
                  </a:cubicBezTo>
                  <a:cubicBezTo>
                    <a:pt x="0" y="152"/>
                    <a:pt x="157" y="205"/>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8"/>
            <p:cNvSpPr/>
            <p:nvPr/>
          </p:nvSpPr>
          <p:spPr>
            <a:xfrm>
              <a:off x="5282892" y="5046972"/>
              <a:ext cx="22629" cy="13640"/>
            </a:xfrm>
            <a:custGeom>
              <a:rect b="b" l="l" r="r" t="t"/>
              <a:pathLst>
                <a:path extrusionOk="0" h="453" w="634">
                  <a:moveTo>
                    <a:pt x="580" y="362"/>
                  </a:moveTo>
                  <a:cubicBezTo>
                    <a:pt x="633" y="155"/>
                    <a:pt x="534" y="21"/>
                    <a:pt x="195" y="0"/>
                  </a:cubicBezTo>
                  <a:cubicBezTo>
                    <a:pt x="239" y="159"/>
                    <a:pt x="0" y="453"/>
                    <a:pt x="580"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8"/>
            <p:cNvSpPr/>
            <p:nvPr/>
          </p:nvSpPr>
          <p:spPr>
            <a:xfrm>
              <a:off x="3965685" y="5035982"/>
              <a:ext cx="57358" cy="21890"/>
            </a:xfrm>
            <a:custGeom>
              <a:rect b="b" l="l" r="r" t="t"/>
              <a:pathLst>
                <a:path extrusionOk="0" h="727" w="1607">
                  <a:moveTo>
                    <a:pt x="1037" y="727"/>
                  </a:moveTo>
                  <a:cubicBezTo>
                    <a:pt x="1606" y="370"/>
                    <a:pt x="632" y="112"/>
                    <a:pt x="72" y="1"/>
                  </a:cubicBezTo>
                  <a:cubicBezTo>
                    <a:pt x="1" y="429"/>
                    <a:pt x="418" y="625"/>
                    <a:pt x="1037" y="7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8"/>
            <p:cNvSpPr/>
            <p:nvPr/>
          </p:nvSpPr>
          <p:spPr>
            <a:xfrm>
              <a:off x="8452542" y="5048869"/>
              <a:ext cx="14027" cy="4276"/>
            </a:xfrm>
            <a:custGeom>
              <a:rect b="b" l="l" r="r" t="t"/>
              <a:pathLst>
                <a:path extrusionOk="0" h="142" w="393">
                  <a:moveTo>
                    <a:pt x="99" y="116"/>
                  </a:moveTo>
                  <a:cubicBezTo>
                    <a:pt x="153" y="142"/>
                    <a:pt x="393" y="73"/>
                    <a:pt x="292" y="27"/>
                  </a:cubicBezTo>
                  <a:cubicBezTo>
                    <a:pt x="238" y="1"/>
                    <a:pt x="0" y="69"/>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8"/>
            <p:cNvSpPr/>
            <p:nvPr/>
          </p:nvSpPr>
          <p:spPr>
            <a:xfrm>
              <a:off x="578244" y="5048869"/>
              <a:ext cx="14099" cy="4276"/>
            </a:xfrm>
            <a:custGeom>
              <a:rect b="b" l="l" r="r" t="t"/>
              <a:pathLst>
                <a:path extrusionOk="0" h="142" w="395">
                  <a:moveTo>
                    <a:pt x="101" y="116"/>
                  </a:moveTo>
                  <a:cubicBezTo>
                    <a:pt x="154" y="142"/>
                    <a:pt x="394" y="73"/>
                    <a:pt x="294" y="27"/>
                  </a:cubicBezTo>
                  <a:cubicBezTo>
                    <a:pt x="240" y="1"/>
                    <a:pt x="0"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
            <p:cNvSpPr/>
            <p:nvPr/>
          </p:nvSpPr>
          <p:spPr>
            <a:xfrm>
              <a:off x="5196732" y="5046129"/>
              <a:ext cx="14099" cy="4276"/>
            </a:xfrm>
            <a:custGeom>
              <a:rect b="b" l="l" r="r" t="t"/>
              <a:pathLst>
                <a:path extrusionOk="0" h="142" w="395">
                  <a:moveTo>
                    <a:pt x="294" y="27"/>
                  </a:moveTo>
                  <a:cubicBezTo>
                    <a:pt x="241" y="1"/>
                    <a:pt x="1" y="70"/>
                    <a:pt x="102" y="115"/>
                  </a:cubicBezTo>
                  <a:cubicBezTo>
                    <a:pt x="155" y="142"/>
                    <a:pt x="395" y="74"/>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8"/>
            <p:cNvSpPr/>
            <p:nvPr/>
          </p:nvSpPr>
          <p:spPr>
            <a:xfrm>
              <a:off x="1655495" y="5037518"/>
              <a:ext cx="34872" cy="15236"/>
            </a:xfrm>
            <a:custGeom>
              <a:rect b="b" l="l" r="r" t="t"/>
              <a:pathLst>
                <a:path extrusionOk="0" h="506" w="977">
                  <a:moveTo>
                    <a:pt x="773" y="404"/>
                  </a:moveTo>
                  <a:cubicBezTo>
                    <a:pt x="977" y="173"/>
                    <a:pt x="122" y="1"/>
                    <a:pt x="0" y="221"/>
                  </a:cubicBezTo>
                  <a:cubicBezTo>
                    <a:pt x="307" y="260"/>
                    <a:pt x="166" y="506"/>
                    <a:pt x="773" y="4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8"/>
            <p:cNvSpPr/>
            <p:nvPr/>
          </p:nvSpPr>
          <p:spPr>
            <a:xfrm>
              <a:off x="323796" y="5043810"/>
              <a:ext cx="23985" cy="5902"/>
            </a:xfrm>
            <a:custGeom>
              <a:rect b="b" l="l" r="r" t="t"/>
              <a:pathLst>
                <a:path extrusionOk="0" h="196" w="672">
                  <a:moveTo>
                    <a:pt x="479" y="195"/>
                  </a:moveTo>
                  <a:cubicBezTo>
                    <a:pt x="479" y="104"/>
                    <a:pt x="634" y="87"/>
                    <a:pt x="672" y="12"/>
                  </a:cubicBezTo>
                  <a:cubicBezTo>
                    <a:pt x="368" y="21"/>
                    <a:pt x="1" y="1"/>
                    <a:pt x="92"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8"/>
            <p:cNvSpPr/>
            <p:nvPr/>
          </p:nvSpPr>
          <p:spPr>
            <a:xfrm>
              <a:off x="2564138" y="5044172"/>
              <a:ext cx="13777" cy="2770"/>
            </a:xfrm>
            <a:custGeom>
              <a:rect b="b" l="l" r="r" t="t"/>
              <a:pathLst>
                <a:path extrusionOk="0" h="92" w="386">
                  <a:moveTo>
                    <a:pt x="0" y="92"/>
                  </a:moveTo>
                  <a:cubicBezTo>
                    <a:pt x="149" y="70"/>
                    <a:pt x="379" y="88"/>
                    <a:pt x="385" y="0"/>
                  </a:cubicBezTo>
                  <a:cubicBezTo>
                    <a:pt x="238" y="21"/>
                    <a:pt x="5" y="3"/>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8"/>
            <p:cNvSpPr/>
            <p:nvPr/>
          </p:nvSpPr>
          <p:spPr>
            <a:xfrm>
              <a:off x="1934177" y="5043419"/>
              <a:ext cx="14170" cy="4306"/>
            </a:xfrm>
            <a:custGeom>
              <a:rect b="b" l="l" r="r" t="t"/>
              <a:pathLst>
                <a:path extrusionOk="0" h="143" w="397">
                  <a:moveTo>
                    <a:pt x="294" y="25"/>
                  </a:moveTo>
                  <a:cubicBezTo>
                    <a:pt x="240" y="1"/>
                    <a:pt x="1" y="68"/>
                    <a:pt x="103" y="117"/>
                  </a:cubicBezTo>
                  <a:cubicBezTo>
                    <a:pt x="155" y="143"/>
                    <a:pt x="396"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8"/>
            <p:cNvSpPr/>
            <p:nvPr/>
          </p:nvSpPr>
          <p:spPr>
            <a:xfrm>
              <a:off x="7013875" y="5032460"/>
              <a:ext cx="14063" cy="4276"/>
            </a:xfrm>
            <a:custGeom>
              <a:rect b="b" l="l" r="r" t="t"/>
              <a:pathLst>
                <a:path extrusionOk="0" h="142" w="394">
                  <a:moveTo>
                    <a:pt x="102" y="117"/>
                  </a:moveTo>
                  <a:cubicBezTo>
                    <a:pt x="157" y="141"/>
                    <a:pt x="393" y="72"/>
                    <a:pt x="296" y="25"/>
                  </a:cubicBezTo>
                  <a:cubicBezTo>
                    <a:pt x="242" y="0"/>
                    <a:pt x="1" y="71"/>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8"/>
            <p:cNvSpPr/>
            <p:nvPr/>
          </p:nvSpPr>
          <p:spPr>
            <a:xfrm>
              <a:off x="5503218" y="5025023"/>
              <a:ext cx="33622" cy="17283"/>
            </a:xfrm>
            <a:custGeom>
              <a:rect b="b" l="l" r="r" t="t"/>
              <a:pathLst>
                <a:path extrusionOk="0" h="574" w="942">
                  <a:moveTo>
                    <a:pt x="0" y="91"/>
                  </a:moveTo>
                  <a:lnTo>
                    <a:pt x="0" y="272"/>
                  </a:lnTo>
                  <a:cubicBezTo>
                    <a:pt x="355" y="574"/>
                    <a:pt x="941" y="1"/>
                    <a:pt x="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8"/>
            <p:cNvSpPr/>
            <p:nvPr/>
          </p:nvSpPr>
          <p:spPr>
            <a:xfrm>
              <a:off x="4453450" y="5032490"/>
              <a:ext cx="14063" cy="4276"/>
            </a:xfrm>
            <a:custGeom>
              <a:rect b="b" l="l" r="r" t="t"/>
              <a:pathLst>
                <a:path extrusionOk="0" h="142" w="394">
                  <a:moveTo>
                    <a:pt x="294" y="25"/>
                  </a:moveTo>
                  <a:cubicBezTo>
                    <a:pt x="239" y="1"/>
                    <a:pt x="0" y="70"/>
                    <a:pt x="98" y="117"/>
                  </a:cubicBezTo>
                  <a:cubicBezTo>
                    <a:pt x="154" y="142"/>
                    <a:pt x="393"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8"/>
            <p:cNvSpPr/>
            <p:nvPr/>
          </p:nvSpPr>
          <p:spPr>
            <a:xfrm>
              <a:off x="2494396" y="5027733"/>
              <a:ext cx="21594" cy="9515"/>
            </a:xfrm>
            <a:custGeom>
              <a:rect b="b" l="l" r="r" t="t"/>
              <a:pathLst>
                <a:path extrusionOk="0" h="316" w="605">
                  <a:moveTo>
                    <a:pt x="411" y="274"/>
                  </a:moveTo>
                  <a:cubicBezTo>
                    <a:pt x="405" y="148"/>
                    <a:pt x="503" y="74"/>
                    <a:pt x="604" y="1"/>
                  </a:cubicBezTo>
                  <a:lnTo>
                    <a:pt x="26" y="1"/>
                  </a:lnTo>
                  <a:cubicBezTo>
                    <a:pt x="42" y="144"/>
                    <a:pt x="0" y="315"/>
                    <a:pt x="411"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8"/>
            <p:cNvSpPr/>
            <p:nvPr/>
          </p:nvSpPr>
          <p:spPr>
            <a:xfrm>
              <a:off x="5244988" y="5029690"/>
              <a:ext cx="14063" cy="4336"/>
            </a:xfrm>
            <a:custGeom>
              <a:rect b="b" l="l" r="r" t="t"/>
              <a:pathLst>
                <a:path extrusionOk="0" h="144" w="394">
                  <a:moveTo>
                    <a:pt x="295" y="26"/>
                  </a:moveTo>
                  <a:cubicBezTo>
                    <a:pt x="240" y="1"/>
                    <a:pt x="1" y="70"/>
                    <a:pt x="96" y="117"/>
                  </a:cubicBezTo>
                  <a:cubicBezTo>
                    <a:pt x="154" y="143"/>
                    <a:pt x="394" y="74"/>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8"/>
            <p:cNvSpPr/>
            <p:nvPr/>
          </p:nvSpPr>
          <p:spPr>
            <a:xfrm>
              <a:off x="3073496" y="5026980"/>
              <a:ext cx="13777" cy="7497"/>
            </a:xfrm>
            <a:custGeom>
              <a:rect b="b" l="l" r="r" t="t"/>
              <a:pathLst>
                <a:path extrusionOk="0" h="249" w="386">
                  <a:moveTo>
                    <a:pt x="385" y="116"/>
                  </a:moveTo>
                  <a:cubicBezTo>
                    <a:pt x="384" y="24"/>
                    <a:pt x="46" y="1"/>
                    <a:pt x="0" y="116"/>
                  </a:cubicBezTo>
                  <a:cubicBezTo>
                    <a:pt x="216" y="108"/>
                    <a:pt x="302" y="249"/>
                    <a:pt x="385"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8"/>
            <p:cNvSpPr/>
            <p:nvPr/>
          </p:nvSpPr>
          <p:spPr>
            <a:xfrm>
              <a:off x="2990905" y="5027793"/>
              <a:ext cx="13706" cy="5480"/>
            </a:xfrm>
            <a:custGeom>
              <a:rect b="b" l="l" r="r" t="t"/>
              <a:pathLst>
                <a:path extrusionOk="0" h="182" w="384">
                  <a:moveTo>
                    <a:pt x="0" y="181"/>
                  </a:moveTo>
                  <a:lnTo>
                    <a:pt x="384" y="181"/>
                  </a:lnTo>
                  <a:lnTo>
                    <a:pt x="384"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
            <p:cNvSpPr/>
            <p:nvPr/>
          </p:nvSpPr>
          <p:spPr>
            <a:xfrm>
              <a:off x="2521593" y="5025023"/>
              <a:ext cx="21915" cy="8762"/>
            </a:xfrm>
            <a:custGeom>
              <a:rect b="b" l="l" r="r" t="t"/>
              <a:pathLst>
                <a:path extrusionOk="0" h="291" w="614">
                  <a:moveTo>
                    <a:pt x="614" y="273"/>
                  </a:moveTo>
                  <a:lnTo>
                    <a:pt x="614" y="1"/>
                  </a:lnTo>
                  <a:lnTo>
                    <a:pt x="34" y="1"/>
                  </a:lnTo>
                  <a:cubicBezTo>
                    <a:pt x="0" y="199"/>
                    <a:pt x="192" y="290"/>
                    <a:pt x="614"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8"/>
            <p:cNvSpPr/>
            <p:nvPr/>
          </p:nvSpPr>
          <p:spPr>
            <a:xfrm>
              <a:off x="1903339" y="5024631"/>
              <a:ext cx="6924" cy="6293"/>
            </a:xfrm>
            <a:custGeom>
              <a:rect b="b" l="l" r="r" t="t"/>
              <a:pathLst>
                <a:path extrusionOk="0" h="209" w="194">
                  <a:moveTo>
                    <a:pt x="194" y="104"/>
                  </a:moveTo>
                  <a:cubicBezTo>
                    <a:pt x="194" y="53"/>
                    <a:pt x="37" y="1"/>
                    <a:pt x="2" y="104"/>
                  </a:cubicBezTo>
                  <a:cubicBezTo>
                    <a:pt x="1" y="155"/>
                    <a:pt x="157" y="208"/>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8"/>
            <p:cNvSpPr/>
            <p:nvPr/>
          </p:nvSpPr>
          <p:spPr>
            <a:xfrm>
              <a:off x="8813922" y="5022283"/>
              <a:ext cx="13920" cy="5480"/>
            </a:xfrm>
            <a:custGeom>
              <a:rect b="b" l="l" r="r" t="t"/>
              <a:pathLst>
                <a:path extrusionOk="0" h="182" w="390">
                  <a:moveTo>
                    <a:pt x="1" y="182"/>
                  </a:moveTo>
                  <a:lnTo>
                    <a:pt x="390" y="182"/>
                  </a:lnTo>
                  <a:lnTo>
                    <a:pt x="390"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8"/>
            <p:cNvSpPr/>
            <p:nvPr/>
          </p:nvSpPr>
          <p:spPr>
            <a:xfrm>
              <a:off x="5609794" y="5018820"/>
              <a:ext cx="14063" cy="4276"/>
            </a:xfrm>
            <a:custGeom>
              <a:rect b="b" l="l" r="r" t="t"/>
              <a:pathLst>
                <a:path extrusionOk="0" h="142" w="394">
                  <a:moveTo>
                    <a:pt x="294" y="24"/>
                  </a:moveTo>
                  <a:cubicBezTo>
                    <a:pt x="240" y="0"/>
                    <a:pt x="1" y="68"/>
                    <a:pt x="101" y="115"/>
                  </a:cubicBezTo>
                  <a:cubicBezTo>
                    <a:pt x="153" y="141"/>
                    <a:pt x="394"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8"/>
            <p:cNvSpPr/>
            <p:nvPr/>
          </p:nvSpPr>
          <p:spPr>
            <a:xfrm>
              <a:off x="2509065" y="5014063"/>
              <a:ext cx="20630" cy="8250"/>
            </a:xfrm>
            <a:custGeom>
              <a:rect b="b" l="l" r="r" t="t"/>
              <a:pathLst>
                <a:path extrusionOk="0" h="274" w="578">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
            <p:cNvSpPr/>
            <p:nvPr/>
          </p:nvSpPr>
          <p:spPr>
            <a:xfrm>
              <a:off x="1807007" y="5007349"/>
              <a:ext cx="28911" cy="16922"/>
            </a:xfrm>
            <a:custGeom>
              <a:rect b="b" l="l" r="r" t="t"/>
              <a:pathLst>
                <a:path extrusionOk="0" h="562" w="81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
            <p:cNvSpPr/>
            <p:nvPr/>
          </p:nvSpPr>
          <p:spPr>
            <a:xfrm>
              <a:off x="8810531" y="5016081"/>
              <a:ext cx="13849" cy="4246"/>
            </a:xfrm>
            <a:custGeom>
              <a:rect b="b" l="l" r="r" t="t"/>
              <a:pathLst>
                <a:path extrusionOk="0" h="141" w="388">
                  <a:moveTo>
                    <a:pt x="289" y="24"/>
                  </a:moveTo>
                  <a:cubicBezTo>
                    <a:pt x="239" y="0"/>
                    <a:pt x="0" y="68"/>
                    <a:pt x="96" y="115"/>
                  </a:cubicBezTo>
                  <a:cubicBezTo>
                    <a:pt x="152" y="141"/>
                    <a:pt x="388" y="72"/>
                    <a:pt x="289"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8"/>
            <p:cNvSpPr/>
            <p:nvPr/>
          </p:nvSpPr>
          <p:spPr>
            <a:xfrm>
              <a:off x="8597058" y="5016081"/>
              <a:ext cx="13991" cy="4215"/>
            </a:xfrm>
            <a:custGeom>
              <a:rect b="b" l="l" r="r" t="t"/>
              <a:pathLst>
                <a:path extrusionOk="0" h="140" w="392">
                  <a:moveTo>
                    <a:pt x="98" y="115"/>
                  </a:moveTo>
                  <a:cubicBezTo>
                    <a:pt x="153" y="140"/>
                    <a:pt x="392" y="72"/>
                    <a:pt x="291" y="24"/>
                  </a:cubicBezTo>
                  <a:cubicBezTo>
                    <a:pt x="239" y="0"/>
                    <a:pt x="0" y="69"/>
                    <a:pt x="98"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8"/>
            <p:cNvSpPr/>
            <p:nvPr/>
          </p:nvSpPr>
          <p:spPr>
            <a:xfrm>
              <a:off x="5372336" y="5013732"/>
              <a:ext cx="7031" cy="6203"/>
            </a:xfrm>
            <a:custGeom>
              <a:rect b="b" l="l" r="r" t="t"/>
              <a:pathLst>
                <a:path extrusionOk="0" h="206" w="197">
                  <a:moveTo>
                    <a:pt x="3" y="102"/>
                  </a:moveTo>
                  <a:cubicBezTo>
                    <a:pt x="0" y="154"/>
                    <a:pt x="157" y="206"/>
                    <a:pt x="195" y="102"/>
                  </a:cubicBezTo>
                  <a:cubicBezTo>
                    <a:pt x="196" y="53"/>
                    <a:pt x="38" y="1"/>
                    <a:pt x="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8"/>
            <p:cNvSpPr/>
            <p:nvPr/>
          </p:nvSpPr>
          <p:spPr>
            <a:xfrm>
              <a:off x="3204628" y="5004368"/>
              <a:ext cx="20309" cy="13580"/>
            </a:xfrm>
            <a:custGeom>
              <a:rect b="b" l="l" r="r" t="t"/>
              <a:pathLst>
                <a:path extrusionOk="0" h="451" w="569">
                  <a:moveTo>
                    <a:pt x="376" y="413"/>
                  </a:moveTo>
                  <a:cubicBezTo>
                    <a:pt x="387" y="358"/>
                    <a:pt x="402" y="307"/>
                    <a:pt x="569" y="324"/>
                  </a:cubicBezTo>
                  <a:lnTo>
                    <a:pt x="569" y="142"/>
                  </a:lnTo>
                  <a:cubicBezTo>
                    <a:pt x="95" y="0"/>
                    <a:pt x="1" y="450"/>
                    <a:pt x="376"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8"/>
            <p:cNvSpPr/>
            <p:nvPr/>
          </p:nvSpPr>
          <p:spPr>
            <a:xfrm>
              <a:off x="8056827" y="5011384"/>
              <a:ext cx="13742" cy="2740"/>
            </a:xfrm>
            <a:custGeom>
              <a:rect b="b" l="l" r="r" t="t"/>
              <a:pathLst>
                <a:path extrusionOk="0" h="91" w="385">
                  <a:moveTo>
                    <a:pt x="385" y="1"/>
                  </a:moveTo>
                  <a:cubicBezTo>
                    <a:pt x="236" y="22"/>
                    <a:pt x="6" y="3"/>
                    <a:pt x="1" y="91"/>
                  </a:cubicBezTo>
                  <a:cubicBezTo>
                    <a:pt x="151" y="71"/>
                    <a:pt x="382" y="87"/>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8"/>
            <p:cNvSpPr/>
            <p:nvPr/>
          </p:nvSpPr>
          <p:spPr>
            <a:xfrm>
              <a:off x="5489441" y="5005543"/>
              <a:ext cx="6960" cy="6233"/>
            </a:xfrm>
            <a:custGeom>
              <a:rect b="b" l="l" r="r" t="t"/>
              <a:pathLst>
                <a:path extrusionOk="0" h="207" w="195">
                  <a:moveTo>
                    <a:pt x="194" y="103"/>
                  </a:moveTo>
                  <a:cubicBezTo>
                    <a:pt x="194" y="54"/>
                    <a:pt x="37" y="0"/>
                    <a:pt x="1" y="103"/>
                  </a:cubicBezTo>
                  <a:cubicBezTo>
                    <a:pt x="1" y="154"/>
                    <a:pt x="156" y="206"/>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8"/>
            <p:cNvSpPr/>
            <p:nvPr/>
          </p:nvSpPr>
          <p:spPr>
            <a:xfrm>
              <a:off x="1452729" y="5003134"/>
              <a:ext cx="23914" cy="10328"/>
            </a:xfrm>
            <a:custGeom>
              <a:rect b="b" l="l" r="r" t="t"/>
              <a:pathLst>
                <a:path extrusionOk="0" h="343" w="670">
                  <a:moveTo>
                    <a:pt x="670" y="92"/>
                  </a:moveTo>
                  <a:cubicBezTo>
                    <a:pt x="404" y="95"/>
                    <a:pt x="247" y="49"/>
                    <a:pt x="90" y="1"/>
                  </a:cubicBezTo>
                  <a:cubicBezTo>
                    <a:pt x="0" y="283"/>
                    <a:pt x="610" y="343"/>
                    <a:pt x="67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8"/>
            <p:cNvSpPr/>
            <p:nvPr/>
          </p:nvSpPr>
          <p:spPr>
            <a:xfrm>
              <a:off x="4205677" y="5005091"/>
              <a:ext cx="13956" cy="4336"/>
            </a:xfrm>
            <a:custGeom>
              <a:rect b="b" l="l" r="r" t="t"/>
              <a:pathLst>
                <a:path extrusionOk="0" h="144" w="391">
                  <a:moveTo>
                    <a:pt x="291" y="27"/>
                  </a:moveTo>
                  <a:cubicBezTo>
                    <a:pt x="237" y="1"/>
                    <a:pt x="0" y="71"/>
                    <a:pt x="98" y="117"/>
                  </a:cubicBezTo>
                  <a:cubicBezTo>
                    <a:pt x="152" y="143"/>
                    <a:pt x="391" y="74"/>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8"/>
            <p:cNvSpPr/>
            <p:nvPr/>
          </p:nvSpPr>
          <p:spPr>
            <a:xfrm>
              <a:off x="1522614" y="4987447"/>
              <a:ext cx="50434" cy="18548"/>
            </a:xfrm>
            <a:custGeom>
              <a:rect b="b" l="l" r="r" t="t"/>
              <a:pathLst>
                <a:path extrusionOk="0" h="616" w="1413">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8"/>
            <p:cNvSpPr/>
            <p:nvPr/>
          </p:nvSpPr>
          <p:spPr>
            <a:xfrm>
              <a:off x="2020337" y="4994643"/>
              <a:ext cx="6889" cy="6173"/>
            </a:xfrm>
            <a:custGeom>
              <a:rect b="b" l="l" r="r" t="t"/>
              <a:pathLst>
                <a:path extrusionOk="0" h="205" w="193">
                  <a:moveTo>
                    <a:pt x="192" y="102"/>
                  </a:moveTo>
                  <a:cubicBezTo>
                    <a:pt x="192" y="50"/>
                    <a:pt x="39" y="1"/>
                    <a:pt x="2" y="102"/>
                  </a:cubicBezTo>
                  <a:cubicBezTo>
                    <a:pt x="0" y="152"/>
                    <a:pt x="157" y="204"/>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8"/>
            <p:cNvSpPr/>
            <p:nvPr/>
          </p:nvSpPr>
          <p:spPr>
            <a:xfrm>
              <a:off x="4863121" y="4994914"/>
              <a:ext cx="13777" cy="2800"/>
            </a:xfrm>
            <a:custGeom>
              <a:rect b="b" l="l" r="r" t="t"/>
              <a:pathLst>
                <a:path extrusionOk="0" h="93" w="386">
                  <a:moveTo>
                    <a:pt x="385" y="1"/>
                  </a:moveTo>
                  <a:cubicBezTo>
                    <a:pt x="235" y="22"/>
                    <a:pt x="5" y="5"/>
                    <a:pt x="0" y="92"/>
                  </a:cubicBezTo>
                  <a:cubicBezTo>
                    <a:pt x="149" y="73"/>
                    <a:pt x="379" y="91"/>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8"/>
            <p:cNvSpPr/>
            <p:nvPr/>
          </p:nvSpPr>
          <p:spPr>
            <a:xfrm>
              <a:off x="2116740" y="4991813"/>
              <a:ext cx="6924" cy="6293"/>
            </a:xfrm>
            <a:custGeom>
              <a:rect b="b" l="l" r="r" t="t"/>
              <a:pathLst>
                <a:path extrusionOk="0" h="209" w="194">
                  <a:moveTo>
                    <a:pt x="193" y="104"/>
                  </a:moveTo>
                  <a:cubicBezTo>
                    <a:pt x="193" y="55"/>
                    <a:pt x="37" y="1"/>
                    <a:pt x="1" y="104"/>
                  </a:cubicBezTo>
                  <a:cubicBezTo>
                    <a:pt x="0" y="155"/>
                    <a:pt x="154" y="208"/>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
            <p:cNvSpPr/>
            <p:nvPr/>
          </p:nvSpPr>
          <p:spPr>
            <a:xfrm>
              <a:off x="1707105" y="4994252"/>
              <a:ext cx="13956" cy="4276"/>
            </a:xfrm>
            <a:custGeom>
              <a:rect b="b" l="l" r="r" t="t"/>
              <a:pathLst>
                <a:path extrusionOk="0" h="142" w="391">
                  <a:moveTo>
                    <a:pt x="101" y="115"/>
                  </a:moveTo>
                  <a:cubicBezTo>
                    <a:pt x="151" y="142"/>
                    <a:pt x="391" y="71"/>
                    <a:pt x="293" y="24"/>
                  </a:cubicBezTo>
                  <a:cubicBezTo>
                    <a:pt x="239" y="1"/>
                    <a:pt x="1" y="67"/>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
            <p:cNvSpPr/>
            <p:nvPr/>
          </p:nvSpPr>
          <p:spPr>
            <a:xfrm>
              <a:off x="5027339" y="4986785"/>
              <a:ext cx="21630" cy="6383"/>
            </a:xfrm>
            <a:custGeom>
              <a:rect b="b" l="l" r="r" t="t"/>
              <a:pathLst>
                <a:path extrusionOk="0" h="212" w="606">
                  <a:moveTo>
                    <a:pt x="606" y="181"/>
                  </a:moveTo>
                  <a:lnTo>
                    <a:pt x="606" y="1"/>
                  </a:lnTo>
                  <a:lnTo>
                    <a:pt x="26" y="1"/>
                  </a:lnTo>
                  <a:cubicBezTo>
                    <a:pt x="0" y="164"/>
                    <a:pt x="218" y="212"/>
                    <a:pt x="606"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8"/>
            <p:cNvSpPr/>
            <p:nvPr/>
          </p:nvSpPr>
          <p:spPr>
            <a:xfrm>
              <a:off x="3975179" y="4989525"/>
              <a:ext cx="13706" cy="2710"/>
            </a:xfrm>
            <a:custGeom>
              <a:rect b="b" l="l" r="r" t="t"/>
              <a:pathLst>
                <a:path extrusionOk="0" h="90" w="384">
                  <a:moveTo>
                    <a:pt x="1" y="90"/>
                  </a:moveTo>
                  <a:cubicBezTo>
                    <a:pt x="151" y="70"/>
                    <a:pt x="379" y="87"/>
                    <a:pt x="383" y="1"/>
                  </a:cubicBezTo>
                  <a:cubicBezTo>
                    <a:pt x="236" y="20"/>
                    <a:pt x="7" y="2"/>
                    <a:pt x="1" y="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8"/>
            <p:cNvSpPr/>
            <p:nvPr/>
          </p:nvSpPr>
          <p:spPr>
            <a:xfrm>
              <a:off x="2216428" y="4988742"/>
              <a:ext cx="14027" cy="4246"/>
            </a:xfrm>
            <a:custGeom>
              <a:rect b="b" l="l" r="r" t="t"/>
              <a:pathLst>
                <a:path extrusionOk="0" h="141" w="393">
                  <a:moveTo>
                    <a:pt x="100" y="116"/>
                  </a:moveTo>
                  <a:cubicBezTo>
                    <a:pt x="153" y="140"/>
                    <a:pt x="392" y="73"/>
                    <a:pt x="292" y="27"/>
                  </a:cubicBezTo>
                  <a:cubicBezTo>
                    <a:pt x="238" y="1"/>
                    <a:pt x="0"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8"/>
            <p:cNvSpPr/>
            <p:nvPr/>
          </p:nvSpPr>
          <p:spPr>
            <a:xfrm>
              <a:off x="8531814" y="4986695"/>
              <a:ext cx="13777" cy="2800"/>
            </a:xfrm>
            <a:custGeom>
              <a:rect b="b" l="l" r="r" t="t"/>
              <a:pathLst>
                <a:path extrusionOk="0" h="93" w="386">
                  <a:moveTo>
                    <a:pt x="386" y="1"/>
                  </a:moveTo>
                  <a:cubicBezTo>
                    <a:pt x="236" y="23"/>
                    <a:pt x="5" y="5"/>
                    <a:pt x="1" y="92"/>
                  </a:cubicBezTo>
                  <a:cubicBezTo>
                    <a:pt x="150" y="73"/>
                    <a:pt x="379" y="91"/>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8"/>
            <p:cNvSpPr/>
            <p:nvPr/>
          </p:nvSpPr>
          <p:spPr>
            <a:xfrm>
              <a:off x="5537625" y="4978174"/>
              <a:ext cx="6996" cy="6293"/>
            </a:xfrm>
            <a:custGeom>
              <a:rect b="b" l="l" r="r" t="t"/>
              <a:pathLst>
                <a:path extrusionOk="0" h="209" w="196">
                  <a:moveTo>
                    <a:pt x="193" y="104"/>
                  </a:moveTo>
                  <a:cubicBezTo>
                    <a:pt x="195" y="54"/>
                    <a:pt x="39" y="1"/>
                    <a:pt x="1" y="104"/>
                  </a:cubicBezTo>
                  <a:cubicBezTo>
                    <a:pt x="1" y="156"/>
                    <a:pt x="156" y="208"/>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8"/>
            <p:cNvSpPr/>
            <p:nvPr/>
          </p:nvSpPr>
          <p:spPr>
            <a:xfrm>
              <a:off x="2075409" y="4978565"/>
              <a:ext cx="13849" cy="2740"/>
            </a:xfrm>
            <a:custGeom>
              <a:rect b="b" l="l" r="r" t="t"/>
              <a:pathLst>
                <a:path extrusionOk="0" h="91" w="388">
                  <a:moveTo>
                    <a:pt x="388" y="1"/>
                  </a:moveTo>
                  <a:cubicBezTo>
                    <a:pt x="235" y="20"/>
                    <a:pt x="5" y="2"/>
                    <a:pt x="0" y="91"/>
                  </a:cubicBezTo>
                  <a:cubicBezTo>
                    <a:pt x="149" y="71"/>
                    <a:pt x="383" y="88"/>
                    <a:pt x="3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8"/>
            <p:cNvSpPr/>
            <p:nvPr/>
          </p:nvSpPr>
          <p:spPr>
            <a:xfrm>
              <a:off x="1497166" y="4975434"/>
              <a:ext cx="7031" cy="6263"/>
            </a:xfrm>
            <a:custGeom>
              <a:rect b="b" l="l" r="r" t="t"/>
              <a:pathLst>
                <a:path extrusionOk="0" h="208" w="197">
                  <a:moveTo>
                    <a:pt x="196" y="105"/>
                  </a:moveTo>
                  <a:cubicBezTo>
                    <a:pt x="196" y="54"/>
                    <a:pt x="39" y="0"/>
                    <a:pt x="3" y="105"/>
                  </a:cubicBezTo>
                  <a:cubicBezTo>
                    <a:pt x="1" y="153"/>
                    <a:pt x="159" y="208"/>
                    <a:pt x="196"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8"/>
            <p:cNvSpPr/>
            <p:nvPr/>
          </p:nvSpPr>
          <p:spPr>
            <a:xfrm>
              <a:off x="4357046" y="4975073"/>
              <a:ext cx="14063" cy="4276"/>
            </a:xfrm>
            <a:custGeom>
              <a:rect b="b" l="l" r="r" t="t"/>
              <a:pathLst>
                <a:path extrusionOk="0" h="142" w="394">
                  <a:moveTo>
                    <a:pt x="294" y="25"/>
                  </a:moveTo>
                  <a:cubicBezTo>
                    <a:pt x="241" y="1"/>
                    <a:pt x="0" y="70"/>
                    <a:pt x="101" y="117"/>
                  </a:cubicBezTo>
                  <a:cubicBezTo>
                    <a:pt x="153" y="142"/>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8"/>
            <p:cNvSpPr/>
            <p:nvPr/>
          </p:nvSpPr>
          <p:spPr>
            <a:xfrm>
              <a:off x="2488971" y="4966341"/>
              <a:ext cx="20131" cy="16259"/>
            </a:xfrm>
            <a:custGeom>
              <a:rect b="b" l="l" r="r" t="t"/>
              <a:pathLst>
                <a:path extrusionOk="0" h="540" w="564">
                  <a:moveTo>
                    <a:pt x="563" y="134"/>
                  </a:moveTo>
                  <a:cubicBezTo>
                    <a:pt x="1" y="1"/>
                    <a:pt x="1" y="540"/>
                    <a:pt x="563" y="4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
            <p:cNvSpPr/>
            <p:nvPr/>
          </p:nvSpPr>
          <p:spPr>
            <a:xfrm>
              <a:off x="6600921" y="4972333"/>
              <a:ext cx="13991" cy="4306"/>
            </a:xfrm>
            <a:custGeom>
              <a:rect b="b" l="l" r="r" t="t"/>
              <a:pathLst>
                <a:path extrusionOk="0" h="143" w="392">
                  <a:moveTo>
                    <a:pt x="292" y="26"/>
                  </a:moveTo>
                  <a:cubicBezTo>
                    <a:pt x="239" y="0"/>
                    <a:pt x="0" y="69"/>
                    <a:pt x="98" y="116"/>
                  </a:cubicBezTo>
                  <a:cubicBezTo>
                    <a:pt x="154" y="142"/>
                    <a:pt x="392" y="72"/>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
            <p:cNvSpPr/>
            <p:nvPr/>
          </p:nvSpPr>
          <p:spPr>
            <a:xfrm>
              <a:off x="6249856" y="4972333"/>
              <a:ext cx="14099" cy="4306"/>
            </a:xfrm>
            <a:custGeom>
              <a:rect b="b" l="l" r="r" t="t"/>
              <a:pathLst>
                <a:path extrusionOk="0" h="143" w="395">
                  <a:moveTo>
                    <a:pt x="293" y="26"/>
                  </a:moveTo>
                  <a:cubicBezTo>
                    <a:pt x="241" y="0"/>
                    <a:pt x="0" y="69"/>
                    <a:pt x="102" y="116"/>
                  </a:cubicBezTo>
                  <a:cubicBezTo>
                    <a:pt x="156" y="142"/>
                    <a:pt x="395"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8"/>
            <p:cNvSpPr/>
            <p:nvPr/>
          </p:nvSpPr>
          <p:spPr>
            <a:xfrm>
              <a:off x="2271250" y="4964896"/>
              <a:ext cx="25734" cy="8250"/>
            </a:xfrm>
            <a:custGeom>
              <a:rect b="b" l="l" r="r" t="t"/>
              <a:pathLst>
                <a:path extrusionOk="0" h="274" w="721">
                  <a:moveTo>
                    <a:pt x="105" y="273"/>
                  </a:moveTo>
                  <a:lnTo>
                    <a:pt x="685" y="273"/>
                  </a:lnTo>
                  <a:cubicBezTo>
                    <a:pt x="655" y="166"/>
                    <a:pt x="720" y="16"/>
                    <a:pt x="492" y="0"/>
                  </a:cubicBezTo>
                  <a:cubicBezTo>
                    <a:pt x="477" y="143"/>
                    <a:pt x="1" y="71"/>
                    <a:pt x="10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8"/>
            <p:cNvSpPr/>
            <p:nvPr/>
          </p:nvSpPr>
          <p:spPr>
            <a:xfrm>
              <a:off x="2670678" y="4966853"/>
              <a:ext cx="14099" cy="4276"/>
            </a:xfrm>
            <a:custGeom>
              <a:rect b="b" l="l" r="r" t="t"/>
              <a:pathLst>
                <a:path extrusionOk="0" h="142" w="395">
                  <a:moveTo>
                    <a:pt x="292" y="26"/>
                  </a:moveTo>
                  <a:cubicBezTo>
                    <a:pt x="242" y="1"/>
                    <a:pt x="0" y="70"/>
                    <a:pt x="102" y="116"/>
                  </a:cubicBezTo>
                  <a:cubicBezTo>
                    <a:pt x="155" y="142"/>
                    <a:pt x="395"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8"/>
            <p:cNvSpPr/>
            <p:nvPr/>
          </p:nvSpPr>
          <p:spPr>
            <a:xfrm>
              <a:off x="4317214" y="4956044"/>
              <a:ext cx="29625" cy="12375"/>
            </a:xfrm>
            <a:custGeom>
              <a:rect b="b" l="l" r="r" t="t"/>
              <a:pathLst>
                <a:path extrusionOk="0" h="411" w="830">
                  <a:moveTo>
                    <a:pt x="829" y="385"/>
                  </a:moveTo>
                  <a:lnTo>
                    <a:pt x="829" y="23"/>
                  </a:lnTo>
                  <a:cubicBezTo>
                    <a:pt x="465" y="1"/>
                    <a:pt x="405" y="123"/>
                    <a:pt x="59" y="112"/>
                  </a:cubicBezTo>
                  <a:cubicBezTo>
                    <a:pt x="0" y="352"/>
                    <a:pt x="327" y="411"/>
                    <a:pt x="829" y="38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8"/>
            <p:cNvSpPr/>
            <p:nvPr/>
          </p:nvSpPr>
          <p:spPr>
            <a:xfrm>
              <a:off x="1414718" y="4958362"/>
              <a:ext cx="27519" cy="11291"/>
            </a:xfrm>
            <a:custGeom>
              <a:rect b="b" l="l" r="r" t="t"/>
              <a:pathLst>
                <a:path extrusionOk="0" h="375" w="771">
                  <a:moveTo>
                    <a:pt x="770" y="308"/>
                  </a:moveTo>
                  <a:lnTo>
                    <a:pt x="770" y="33"/>
                  </a:lnTo>
                  <a:cubicBezTo>
                    <a:pt x="483" y="50"/>
                    <a:pt x="58" y="1"/>
                    <a:pt x="0" y="125"/>
                  </a:cubicBezTo>
                  <a:cubicBezTo>
                    <a:pt x="383" y="129"/>
                    <a:pt x="243" y="374"/>
                    <a:pt x="770" y="3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8"/>
            <p:cNvSpPr/>
            <p:nvPr/>
          </p:nvSpPr>
          <p:spPr>
            <a:xfrm>
              <a:off x="1855119" y="4947915"/>
              <a:ext cx="41332" cy="16982"/>
            </a:xfrm>
            <a:custGeom>
              <a:rect b="b" l="l" r="r" t="t"/>
              <a:pathLst>
                <a:path extrusionOk="0" h="564" w="1158">
                  <a:moveTo>
                    <a:pt x="1" y="199"/>
                  </a:moveTo>
                  <a:cubicBezTo>
                    <a:pt x="211" y="404"/>
                    <a:pt x="524" y="561"/>
                    <a:pt x="1157" y="563"/>
                  </a:cubicBezTo>
                  <a:lnTo>
                    <a:pt x="1157" y="110"/>
                  </a:lnTo>
                  <a:cubicBezTo>
                    <a:pt x="819" y="164"/>
                    <a:pt x="27" y="1"/>
                    <a:pt x="1" y="1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
            <p:cNvSpPr/>
            <p:nvPr/>
          </p:nvSpPr>
          <p:spPr>
            <a:xfrm>
              <a:off x="857033" y="4948457"/>
              <a:ext cx="45865" cy="16741"/>
            </a:xfrm>
            <a:custGeom>
              <a:rect b="b" l="l" r="r" t="t"/>
              <a:pathLst>
                <a:path extrusionOk="0" h="556" w="1285">
                  <a:moveTo>
                    <a:pt x="965" y="1"/>
                  </a:moveTo>
                  <a:cubicBezTo>
                    <a:pt x="361" y="18"/>
                    <a:pt x="38" y="171"/>
                    <a:pt x="0" y="454"/>
                  </a:cubicBezTo>
                  <a:cubicBezTo>
                    <a:pt x="365" y="433"/>
                    <a:pt x="426" y="556"/>
                    <a:pt x="776" y="545"/>
                  </a:cubicBezTo>
                  <a:cubicBezTo>
                    <a:pt x="901" y="355"/>
                    <a:pt x="1285" y="142"/>
                    <a:pt x="9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8"/>
            <p:cNvSpPr/>
            <p:nvPr/>
          </p:nvSpPr>
          <p:spPr>
            <a:xfrm>
              <a:off x="5613399" y="4953967"/>
              <a:ext cx="14919" cy="9184"/>
            </a:xfrm>
            <a:custGeom>
              <a:rect b="b" l="l" r="r" t="t"/>
              <a:pathLst>
                <a:path extrusionOk="0" h="305" w="418">
                  <a:moveTo>
                    <a:pt x="383" y="272"/>
                  </a:moveTo>
                  <a:cubicBezTo>
                    <a:pt x="357" y="165"/>
                    <a:pt x="418" y="15"/>
                    <a:pt x="193" y="1"/>
                  </a:cubicBezTo>
                  <a:cubicBezTo>
                    <a:pt x="180" y="57"/>
                    <a:pt x="163" y="108"/>
                    <a:pt x="0" y="93"/>
                  </a:cubicBezTo>
                  <a:cubicBezTo>
                    <a:pt x="21" y="200"/>
                    <a:pt x="56" y="305"/>
                    <a:pt x="383"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8"/>
            <p:cNvSpPr/>
            <p:nvPr/>
          </p:nvSpPr>
          <p:spPr>
            <a:xfrm>
              <a:off x="2477942" y="4958694"/>
              <a:ext cx="14063" cy="4276"/>
            </a:xfrm>
            <a:custGeom>
              <a:rect b="b" l="l" r="r" t="t"/>
              <a:pathLst>
                <a:path extrusionOk="0" h="142" w="394">
                  <a:moveTo>
                    <a:pt x="294" y="24"/>
                  </a:moveTo>
                  <a:cubicBezTo>
                    <a:pt x="240" y="0"/>
                    <a:pt x="0" y="68"/>
                    <a:pt x="102" y="115"/>
                  </a:cubicBezTo>
                  <a:cubicBezTo>
                    <a:pt x="154" y="141"/>
                    <a:pt x="393"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8"/>
            <p:cNvSpPr/>
            <p:nvPr/>
          </p:nvSpPr>
          <p:spPr>
            <a:xfrm>
              <a:off x="4119731" y="4953575"/>
              <a:ext cx="6924" cy="6233"/>
            </a:xfrm>
            <a:custGeom>
              <a:rect b="b" l="l" r="r" t="t"/>
              <a:pathLst>
                <a:path extrusionOk="0" h="207" w="194">
                  <a:moveTo>
                    <a:pt x="193" y="105"/>
                  </a:moveTo>
                  <a:cubicBezTo>
                    <a:pt x="193" y="51"/>
                    <a:pt x="38" y="1"/>
                    <a:pt x="0" y="105"/>
                  </a:cubicBezTo>
                  <a:cubicBezTo>
                    <a:pt x="0" y="153"/>
                    <a:pt x="157" y="207"/>
                    <a:pt x="193"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8"/>
            <p:cNvSpPr/>
            <p:nvPr/>
          </p:nvSpPr>
          <p:spPr>
            <a:xfrm>
              <a:off x="2264540" y="4953184"/>
              <a:ext cx="14134" cy="4276"/>
            </a:xfrm>
            <a:custGeom>
              <a:rect b="b" l="l" r="r" t="t"/>
              <a:pathLst>
                <a:path extrusionOk="0" h="142" w="396">
                  <a:moveTo>
                    <a:pt x="293" y="24"/>
                  </a:moveTo>
                  <a:cubicBezTo>
                    <a:pt x="241" y="0"/>
                    <a:pt x="1" y="68"/>
                    <a:pt x="104" y="118"/>
                  </a:cubicBezTo>
                  <a:cubicBezTo>
                    <a:pt x="155" y="141"/>
                    <a:pt x="395" y="74"/>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8"/>
            <p:cNvSpPr/>
            <p:nvPr/>
          </p:nvSpPr>
          <p:spPr>
            <a:xfrm>
              <a:off x="3706633" y="4951227"/>
              <a:ext cx="13849" cy="2680"/>
            </a:xfrm>
            <a:custGeom>
              <a:rect b="b" l="l" r="r" t="t"/>
              <a:pathLst>
                <a:path extrusionOk="0" h="89" w="388">
                  <a:moveTo>
                    <a:pt x="387" y="0"/>
                  </a:moveTo>
                  <a:cubicBezTo>
                    <a:pt x="241" y="21"/>
                    <a:pt x="7" y="3"/>
                    <a:pt x="1" y="89"/>
                  </a:cubicBezTo>
                  <a:cubicBezTo>
                    <a:pt x="154" y="69"/>
                    <a:pt x="382" y="89"/>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8"/>
            <p:cNvSpPr/>
            <p:nvPr/>
          </p:nvSpPr>
          <p:spPr>
            <a:xfrm>
              <a:off x="4501669" y="4947734"/>
              <a:ext cx="13991" cy="4215"/>
            </a:xfrm>
            <a:custGeom>
              <a:rect b="b" l="l" r="r" t="t"/>
              <a:pathLst>
                <a:path extrusionOk="0" h="140" w="392">
                  <a:moveTo>
                    <a:pt x="99" y="116"/>
                  </a:moveTo>
                  <a:cubicBezTo>
                    <a:pt x="153" y="140"/>
                    <a:pt x="392" y="73"/>
                    <a:pt x="291" y="25"/>
                  </a:cubicBezTo>
                  <a:cubicBezTo>
                    <a:pt x="238" y="0"/>
                    <a:pt x="0" y="68"/>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
            <p:cNvSpPr/>
            <p:nvPr/>
          </p:nvSpPr>
          <p:spPr>
            <a:xfrm>
              <a:off x="3414103" y="4947734"/>
              <a:ext cx="14027" cy="4215"/>
            </a:xfrm>
            <a:custGeom>
              <a:rect b="b" l="l" r="r" t="t"/>
              <a:pathLst>
                <a:path extrusionOk="0" h="140" w="393">
                  <a:moveTo>
                    <a:pt x="293" y="25"/>
                  </a:moveTo>
                  <a:cubicBezTo>
                    <a:pt x="241" y="0"/>
                    <a:pt x="1" y="68"/>
                    <a:pt x="100" y="116"/>
                  </a:cubicBezTo>
                  <a:cubicBezTo>
                    <a:pt x="152" y="140"/>
                    <a:pt x="392" y="73"/>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8"/>
            <p:cNvSpPr/>
            <p:nvPr/>
          </p:nvSpPr>
          <p:spPr>
            <a:xfrm>
              <a:off x="7082796" y="4942224"/>
              <a:ext cx="13991" cy="4306"/>
            </a:xfrm>
            <a:custGeom>
              <a:rect b="b" l="l" r="r" t="t"/>
              <a:pathLst>
                <a:path extrusionOk="0" h="143" w="392">
                  <a:moveTo>
                    <a:pt x="290" y="26"/>
                  </a:moveTo>
                  <a:cubicBezTo>
                    <a:pt x="238" y="0"/>
                    <a:pt x="0" y="71"/>
                    <a:pt x="99" y="116"/>
                  </a:cubicBezTo>
                  <a:cubicBezTo>
                    <a:pt x="153" y="143"/>
                    <a:pt x="392" y="73"/>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8"/>
            <p:cNvSpPr/>
            <p:nvPr/>
          </p:nvSpPr>
          <p:spPr>
            <a:xfrm>
              <a:off x="2457348" y="4942224"/>
              <a:ext cx="13991" cy="4306"/>
            </a:xfrm>
            <a:custGeom>
              <a:rect b="b" l="l" r="r" t="t"/>
              <a:pathLst>
                <a:path extrusionOk="0" h="143" w="392">
                  <a:moveTo>
                    <a:pt x="293" y="26"/>
                  </a:moveTo>
                  <a:cubicBezTo>
                    <a:pt x="238" y="0"/>
                    <a:pt x="0" y="71"/>
                    <a:pt x="100" y="116"/>
                  </a:cubicBezTo>
                  <a:cubicBezTo>
                    <a:pt x="152" y="143"/>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8"/>
            <p:cNvSpPr/>
            <p:nvPr/>
          </p:nvSpPr>
          <p:spPr>
            <a:xfrm>
              <a:off x="5640810" y="4937497"/>
              <a:ext cx="13884" cy="5540"/>
            </a:xfrm>
            <a:custGeom>
              <a:rect b="b" l="l" r="r" t="t"/>
              <a:pathLst>
                <a:path extrusionOk="0" h="184" w="389">
                  <a:moveTo>
                    <a:pt x="1" y="183"/>
                  </a:moveTo>
                  <a:lnTo>
                    <a:pt x="389" y="183"/>
                  </a:lnTo>
                  <a:lnTo>
                    <a:pt x="389"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8"/>
            <p:cNvSpPr/>
            <p:nvPr/>
          </p:nvSpPr>
          <p:spPr>
            <a:xfrm>
              <a:off x="4487357" y="4926658"/>
              <a:ext cx="26591" cy="12255"/>
            </a:xfrm>
            <a:custGeom>
              <a:rect b="b" l="l" r="r" t="t"/>
              <a:pathLst>
                <a:path extrusionOk="0" h="407" w="745">
                  <a:moveTo>
                    <a:pt x="306" y="0"/>
                  </a:moveTo>
                  <a:cubicBezTo>
                    <a:pt x="0" y="135"/>
                    <a:pt x="89" y="406"/>
                    <a:pt x="692" y="362"/>
                  </a:cubicBezTo>
                  <a:cubicBezTo>
                    <a:pt x="745" y="154"/>
                    <a:pt x="647" y="21"/>
                    <a:pt x="3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
            <p:cNvSpPr/>
            <p:nvPr/>
          </p:nvSpPr>
          <p:spPr>
            <a:xfrm>
              <a:off x="3352142" y="4934035"/>
              <a:ext cx="14027" cy="4336"/>
            </a:xfrm>
            <a:custGeom>
              <a:rect b="b" l="l" r="r" t="t"/>
              <a:pathLst>
                <a:path extrusionOk="0" h="144" w="393">
                  <a:moveTo>
                    <a:pt x="100" y="117"/>
                  </a:moveTo>
                  <a:cubicBezTo>
                    <a:pt x="151" y="143"/>
                    <a:pt x="392" y="73"/>
                    <a:pt x="293" y="26"/>
                  </a:cubicBezTo>
                  <a:cubicBezTo>
                    <a:pt x="242" y="1"/>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8"/>
            <p:cNvSpPr/>
            <p:nvPr/>
          </p:nvSpPr>
          <p:spPr>
            <a:xfrm>
              <a:off x="7844246" y="4916271"/>
              <a:ext cx="35478" cy="19090"/>
            </a:xfrm>
            <a:custGeom>
              <a:rect b="b" l="l" r="r" t="t"/>
              <a:pathLst>
                <a:path extrusionOk="0" h="634" w="994">
                  <a:moveTo>
                    <a:pt x="558" y="616"/>
                  </a:moveTo>
                  <a:cubicBezTo>
                    <a:pt x="506" y="349"/>
                    <a:pt x="994" y="336"/>
                    <a:pt x="943" y="71"/>
                  </a:cubicBezTo>
                  <a:cubicBezTo>
                    <a:pt x="1" y="1"/>
                    <a:pt x="75" y="634"/>
                    <a:pt x="558" y="6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8"/>
            <p:cNvSpPr/>
            <p:nvPr/>
          </p:nvSpPr>
          <p:spPr>
            <a:xfrm>
              <a:off x="2677566" y="4931385"/>
              <a:ext cx="14099" cy="4215"/>
            </a:xfrm>
            <a:custGeom>
              <a:rect b="b" l="l" r="r" t="t"/>
              <a:pathLst>
                <a:path extrusionOk="0" h="140" w="395">
                  <a:moveTo>
                    <a:pt x="99" y="114"/>
                  </a:moveTo>
                  <a:cubicBezTo>
                    <a:pt x="156" y="140"/>
                    <a:pt x="395" y="69"/>
                    <a:pt x="294" y="22"/>
                  </a:cubicBezTo>
                  <a:cubicBezTo>
                    <a:pt x="242" y="0"/>
                    <a:pt x="1" y="67"/>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8"/>
            <p:cNvSpPr/>
            <p:nvPr/>
          </p:nvSpPr>
          <p:spPr>
            <a:xfrm>
              <a:off x="1872216" y="4931385"/>
              <a:ext cx="14170" cy="4215"/>
            </a:xfrm>
            <a:custGeom>
              <a:rect b="b" l="l" r="r" t="t"/>
              <a:pathLst>
                <a:path extrusionOk="0" h="140" w="397">
                  <a:moveTo>
                    <a:pt x="294" y="24"/>
                  </a:moveTo>
                  <a:cubicBezTo>
                    <a:pt x="242" y="0"/>
                    <a:pt x="1" y="68"/>
                    <a:pt x="104" y="115"/>
                  </a:cubicBezTo>
                  <a:cubicBezTo>
                    <a:pt x="157" y="140"/>
                    <a:pt x="396"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8"/>
            <p:cNvSpPr/>
            <p:nvPr/>
          </p:nvSpPr>
          <p:spPr>
            <a:xfrm>
              <a:off x="4920656" y="4915699"/>
              <a:ext cx="34229" cy="17193"/>
            </a:xfrm>
            <a:custGeom>
              <a:rect b="b" l="l" r="r" t="t"/>
              <a:pathLst>
                <a:path extrusionOk="0" h="571" w="959">
                  <a:moveTo>
                    <a:pt x="704" y="545"/>
                  </a:moveTo>
                  <a:cubicBezTo>
                    <a:pt x="863" y="440"/>
                    <a:pt x="958" y="302"/>
                    <a:pt x="894" y="92"/>
                  </a:cubicBezTo>
                  <a:cubicBezTo>
                    <a:pt x="627" y="94"/>
                    <a:pt x="469" y="47"/>
                    <a:pt x="313" y="0"/>
                  </a:cubicBezTo>
                  <a:cubicBezTo>
                    <a:pt x="0" y="146"/>
                    <a:pt x="82" y="571"/>
                    <a:pt x="70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8"/>
            <p:cNvSpPr/>
            <p:nvPr/>
          </p:nvSpPr>
          <p:spPr>
            <a:xfrm>
              <a:off x="2716149" y="4919854"/>
              <a:ext cx="20131" cy="16259"/>
            </a:xfrm>
            <a:custGeom>
              <a:rect b="b" l="l" r="r" t="t"/>
              <a:pathLst>
                <a:path extrusionOk="0" h="540" w="564">
                  <a:moveTo>
                    <a:pt x="563" y="407"/>
                  </a:moveTo>
                  <a:lnTo>
                    <a:pt x="563" y="135"/>
                  </a:lnTo>
                  <a:cubicBezTo>
                    <a:pt x="0" y="1"/>
                    <a:pt x="0" y="540"/>
                    <a:pt x="563" y="4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8"/>
            <p:cNvSpPr/>
            <p:nvPr/>
          </p:nvSpPr>
          <p:spPr>
            <a:xfrm>
              <a:off x="6518365" y="4925875"/>
              <a:ext cx="13991" cy="4215"/>
            </a:xfrm>
            <a:custGeom>
              <a:rect b="b" l="l" r="r" t="t"/>
              <a:pathLst>
                <a:path extrusionOk="0" h="140" w="392">
                  <a:moveTo>
                    <a:pt x="294" y="26"/>
                  </a:moveTo>
                  <a:cubicBezTo>
                    <a:pt x="236" y="0"/>
                    <a:pt x="0" y="69"/>
                    <a:pt x="101" y="115"/>
                  </a:cubicBezTo>
                  <a:cubicBezTo>
                    <a:pt x="151" y="140"/>
                    <a:pt x="392" y="72"/>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8"/>
            <p:cNvSpPr/>
            <p:nvPr/>
          </p:nvSpPr>
          <p:spPr>
            <a:xfrm>
              <a:off x="2631667" y="4921148"/>
              <a:ext cx="21951" cy="8732"/>
            </a:xfrm>
            <a:custGeom>
              <a:rect b="b" l="l" r="r" t="t"/>
              <a:pathLst>
                <a:path extrusionOk="0" h="290" w="615">
                  <a:moveTo>
                    <a:pt x="614" y="272"/>
                  </a:moveTo>
                  <a:lnTo>
                    <a:pt x="614" y="1"/>
                  </a:lnTo>
                  <a:lnTo>
                    <a:pt x="34" y="1"/>
                  </a:lnTo>
                  <a:cubicBezTo>
                    <a:pt x="1" y="199"/>
                    <a:pt x="194" y="289"/>
                    <a:pt x="61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8"/>
            <p:cNvSpPr/>
            <p:nvPr/>
          </p:nvSpPr>
          <p:spPr>
            <a:xfrm>
              <a:off x="1833597" y="4918439"/>
              <a:ext cx="14670" cy="9515"/>
            </a:xfrm>
            <a:custGeom>
              <a:rect b="b" l="l" r="r" t="t"/>
              <a:pathLst>
                <a:path extrusionOk="0" h="316" w="411">
                  <a:moveTo>
                    <a:pt x="410" y="273"/>
                  </a:moveTo>
                  <a:lnTo>
                    <a:pt x="410" y="91"/>
                  </a:lnTo>
                  <a:cubicBezTo>
                    <a:pt x="220" y="91"/>
                    <a:pt x="182" y="16"/>
                    <a:pt x="25" y="1"/>
                  </a:cubicBezTo>
                  <a:cubicBezTo>
                    <a:pt x="45" y="143"/>
                    <a:pt x="0" y="315"/>
                    <a:pt x="41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8"/>
            <p:cNvSpPr/>
            <p:nvPr/>
          </p:nvSpPr>
          <p:spPr>
            <a:xfrm>
              <a:off x="1600565" y="4923888"/>
              <a:ext cx="13777" cy="2800"/>
            </a:xfrm>
            <a:custGeom>
              <a:rect b="b" l="l" r="r" t="t"/>
              <a:pathLst>
                <a:path extrusionOk="0" h="93" w="386">
                  <a:moveTo>
                    <a:pt x="0" y="92"/>
                  </a:moveTo>
                  <a:cubicBezTo>
                    <a:pt x="149" y="70"/>
                    <a:pt x="380" y="88"/>
                    <a:pt x="385" y="1"/>
                  </a:cubicBezTo>
                  <a:cubicBezTo>
                    <a:pt x="235" y="21"/>
                    <a:pt x="5" y="2"/>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8"/>
            <p:cNvSpPr/>
            <p:nvPr/>
          </p:nvSpPr>
          <p:spPr>
            <a:xfrm>
              <a:off x="8380302" y="4918047"/>
              <a:ext cx="6996" cy="6203"/>
            </a:xfrm>
            <a:custGeom>
              <a:rect b="b" l="l" r="r" t="t"/>
              <a:pathLst>
                <a:path extrusionOk="0" h="206" w="196">
                  <a:moveTo>
                    <a:pt x="193" y="104"/>
                  </a:moveTo>
                  <a:cubicBezTo>
                    <a:pt x="195" y="53"/>
                    <a:pt x="39" y="0"/>
                    <a:pt x="1" y="104"/>
                  </a:cubicBezTo>
                  <a:cubicBezTo>
                    <a:pt x="1" y="153"/>
                    <a:pt x="159" y="205"/>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8"/>
            <p:cNvSpPr/>
            <p:nvPr/>
          </p:nvSpPr>
          <p:spPr>
            <a:xfrm>
              <a:off x="7447531" y="4920366"/>
              <a:ext cx="14063" cy="4276"/>
            </a:xfrm>
            <a:custGeom>
              <a:rect b="b" l="l" r="r" t="t"/>
              <a:pathLst>
                <a:path extrusionOk="0" h="142" w="394">
                  <a:moveTo>
                    <a:pt x="294" y="27"/>
                  </a:moveTo>
                  <a:cubicBezTo>
                    <a:pt x="240" y="1"/>
                    <a:pt x="1" y="70"/>
                    <a:pt x="100" y="115"/>
                  </a:cubicBezTo>
                  <a:cubicBezTo>
                    <a:pt x="153" y="141"/>
                    <a:pt x="394" y="74"/>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8"/>
            <p:cNvSpPr/>
            <p:nvPr/>
          </p:nvSpPr>
          <p:spPr>
            <a:xfrm>
              <a:off x="2288775" y="4918258"/>
              <a:ext cx="20737" cy="5781"/>
            </a:xfrm>
            <a:custGeom>
              <a:rect b="b" l="l" r="r" t="t"/>
              <a:pathLst>
                <a:path extrusionOk="0" h="192" w="581">
                  <a:moveTo>
                    <a:pt x="1" y="185"/>
                  </a:moveTo>
                  <a:cubicBezTo>
                    <a:pt x="333" y="192"/>
                    <a:pt x="497" y="118"/>
                    <a:pt x="580" y="5"/>
                  </a:cubicBezTo>
                  <a:cubicBezTo>
                    <a:pt x="249" y="0"/>
                    <a:pt x="85" y="74"/>
                    <a:pt x="1" y="18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
            <p:cNvSpPr/>
            <p:nvPr/>
          </p:nvSpPr>
          <p:spPr>
            <a:xfrm>
              <a:off x="2653688" y="4912929"/>
              <a:ext cx="20666" cy="8250"/>
            </a:xfrm>
            <a:custGeom>
              <a:rect b="b" l="l" r="r" t="t"/>
              <a:pathLst>
                <a:path extrusionOk="0" h="274" w="579">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
            <p:cNvSpPr/>
            <p:nvPr/>
          </p:nvSpPr>
          <p:spPr>
            <a:xfrm>
              <a:off x="6129967" y="4905462"/>
              <a:ext cx="26520" cy="15236"/>
            </a:xfrm>
            <a:custGeom>
              <a:rect b="b" l="l" r="r" t="t"/>
              <a:pathLst>
                <a:path extrusionOk="0" h="506" w="743">
                  <a:moveTo>
                    <a:pt x="1" y="73"/>
                  </a:moveTo>
                  <a:lnTo>
                    <a:pt x="1" y="437"/>
                  </a:lnTo>
                  <a:cubicBezTo>
                    <a:pt x="742" y="506"/>
                    <a:pt x="742" y="1"/>
                    <a:pt x="1" y="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8"/>
            <p:cNvSpPr/>
            <p:nvPr/>
          </p:nvSpPr>
          <p:spPr>
            <a:xfrm>
              <a:off x="5500577" y="4901999"/>
              <a:ext cx="35086" cy="16470"/>
            </a:xfrm>
            <a:custGeom>
              <a:rect b="b" l="l" r="r" t="t"/>
              <a:pathLst>
                <a:path extrusionOk="0" h="547" w="983">
                  <a:moveTo>
                    <a:pt x="844" y="1"/>
                  </a:moveTo>
                  <a:lnTo>
                    <a:pt x="74" y="1"/>
                  </a:lnTo>
                  <a:cubicBezTo>
                    <a:pt x="1" y="308"/>
                    <a:pt x="408" y="389"/>
                    <a:pt x="654" y="547"/>
                  </a:cubicBezTo>
                  <a:cubicBezTo>
                    <a:pt x="647" y="331"/>
                    <a:pt x="983" y="279"/>
                    <a:pt x="8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8"/>
            <p:cNvSpPr/>
            <p:nvPr/>
          </p:nvSpPr>
          <p:spPr>
            <a:xfrm>
              <a:off x="2904781" y="4909466"/>
              <a:ext cx="13920" cy="4276"/>
            </a:xfrm>
            <a:custGeom>
              <a:rect b="b" l="l" r="r" t="t"/>
              <a:pathLst>
                <a:path extrusionOk="0" h="142" w="390">
                  <a:moveTo>
                    <a:pt x="292" y="26"/>
                  </a:moveTo>
                  <a:cubicBezTo>
                    <a:pt x="237" y="1"/>
                    <a:pt x="1" y="70"/>
                    <a:pt x="99" y="116"/>
                  </a:cubicBezTo>
                  <a:cubicBezTo>
                    <a:pt x="152" y="142"/>
                    <a:pt x="390" y="71"/>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8"/>
            <p:cNvSpPr/>
            <p:nvPr/>
          </p:nvSpPr>
          <p:spPr>
            <a:xfrm>
              <a:off x="7588799" y="4901999"/>
              <a:ext cx="20773" cy="8250"/>
            </a:xfrm>
            <a:custGeom>
              <a:rect b="b" l="l" r="r" t="t"/>
              <a:pathLst>
                <a:path extrusionOk="0" h="274" w="582">
                  <a:moveTo>
                    <a:pt x="581" y="1"/>
                  </a:moveTo>
                  <a:lnTo>
                    <a:pt x="0" y="1"/>
                  </a:lnTo>
                  <a:lnTo>
                    <a:pt x="0" y="274"/>
                  </a:lnTo>
                  <a:lnTo>
                    <a:pt x="581" y="27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8"/>
            <p:cNvSpPr/>
            <p:nvPr/>
          </p:nvSpPr>
          <p:spPr>
            <a:xfrm>
              <a:off x="8270157" y="4901578"/>
              <a:ext cx="7031" cy="6293"/>
            </a:xfrm>
            <a:custGeom>
              <a:rect b="b" l="l" r="r" t="t"/>
              <a:pathLst>
                <a:path extrusionOk="0" h="209" w="197">
                  <a:moveTo>
                    <a:pt x="195" y="105"/>
                  </a:moveTo>
                  <a:cubicBezTo>
                    <a:pt x="197" y="54"/>
                    <a:pt x="39" y="1"/>
                    <a:pt x="1" y="105"/>
                  </a:cubicBezTo>
                  <a:cubicBezTo>
                    <a:pt x="1" y="156"/>
                    <a:pt x="158" y="208"/>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8"/>
            <p:cNvSpPr/>
            <p:nvPr/>
          </p:nvSpPr>
          <p:spPr>
            <a:xfrm>
              <a:off x="5079699" y="4898477"/>
              <a:ext cx="14063" cy="4306"/>
            </a:xfrm>
            <a:custGeom>
              <a:rect b="b" l="l" r="r" t="t"/>
              <a:pathLst>
                <a:path extrusionOk="0" h="143" w="394">
                  <a:moveTo>
                    <a:pt x="104" y="118"/>
                  </a:moveTo>
                  <a:cubicBezTo>
                    <a:pt x="157" y="143"/>
                    <a:pt x="393" y="75"/>
                    <a:pt x="296" y="27"/>
                  </a:cubicBezTo>
                  <a:cubicBezTo>
                    <a:pt x="242" y="0"/>
                    <a:pt x="1" y="70"/>
                    <a:pt x="104"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8"/>
            <p:cNvSpPr/>
            <p:nvPr/>
          </p:nvSpPr>
          <p:spPr>
            <a:xfrm>
              <a:off x="1336624" y="4876046"/>
              <a:ext cx="52218" cy="28002"/>
            </a:xfrm>
            <a:custGeom>
              <a:rect b="b" l="l" r="r" t="t"/>
              <a:pathLst>
                <a:path extrusionOk="0" h="930" w="1463">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
            <p:cNvSpPr/>
            <p:nvPr/>
          </p:nvSpPr>
          <p:spPr>
            <a:xfrm>
              <a:off x="7003667" y="4893840"/>
              <a:ext cx="13884" cy="5450"/>
            </a:xfrm>
            <a:custGeom>
              <a:rect b="b" l="l" r="r" t="t"/>
              <a:pathLst>
                <a:path extrusionOk="0" h="181" w="389">
                  <a:moveTo>
                    <a:pt x="1" y="181"/>
                  </a:moveTo>
                  <a:lnTo>
                    <a:pt x="388" y="181"/>
                  </a:lnTo>
                  <a:lnTo>
                    <a:pt x="388"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8"/>
            <p:cNvSpPr/>
            <p:nvPr/>
          </p:nvSpPr>
          <p:spPr>
            <a:xfrm>
              <a:off x="2917987" y="4891100"/>
              <a:ext cx="29482" cy="9846"/>
            </a:xfrm>
            <a:custGeom>
              <a:rect b="b" l="l" r="r" t="t"/>
              <a:pathLst>
                <a:path extrusionOk="0" h="327" w="826">
                  <a:moveTo>
                    <a:pt x="692" y="272"/>
                  </a:moveTo>
                  <a:cubicBezTo>
                    <a:pt x="825" y="27"/>
                    <a:pt x="294" y="95"/>
                    <a:pt x="115" y="0"/>
                  </a:cubicBezTo>
                  <a:cubicBezTo>
                    <a:pt x="0" y="235"/>
                    <a:pt x="192" y="326"/>
                    <a:pt x="692"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8"/>
            <p:cNvSpPr/>
            <p:nvPr/>
          </p:nvSpPr>
          <p:spPr>
            <a:xfrm>
              <a:off x="1610666" y="4895797"/>
              <a:ext cx="14027" cy="4276"/>
            </a:xfrm>
            <a:custGeom>
              <a:rect b="b" l="l" r="r" t="t"/>
              <a:pathLst>
                <a:path extrusionOk="0" h="142" w="393">
                  <a:moveTo>
                    <a:pt x="102" y="116"/>
                  </a:moveTo>
                  <a:cubicBezTo>
                    <a:pt x="153" y="142"/>
                    <a:pt x="392" y="72"/>
                    <a:pt x="294" y="24"/>
                  </a:cubicBezTo>
                  <a:cubicBezTo>
                    <a:pt x="239" y="1"/>
                    <a:pt x="0" y="69"/>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8"/>
            <p:cNvSpPr/>
            <p:nvPr/>
          </p:nvSpPr>
          <p:spPr>
            <a:xfrm>
              <a:off x="2818835" y="4890739"/>
              <a:ext cx="6924" cy="6142"/>
            </a:xfrm>
            <a:custGeom>
              <a:rect b="b" l="l" r="r" t="t"/>
              <a:pathLst>
                <a:path extrusionOk="0" h="204" w="194">
                  <a:moveTo>
                    <a:pt x="191" y="103"/>
                  </a:moveTo>
                  <a:cubicBezTo>
                    <a:pt x="194" y="53"/>
                    <a:pt x="36" y="0"/>
                    <a:pt x="0" y="103"/>
                  </a:cubicBezTo>
                  <a:cubicBezTo>
                    <a:pt x="0" y="153"/>
                    <a:pt x="154" y="204"/>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
            <p:cNvSpPr/>
            <p:nvPr/>
          </p:nvSpPr>
          <p:spPr>
            <a:xfrm>
              <a:off x="1004940" y="4893057"/>
              <a:ext cx="14063" cy="4276"/>
            </a:xfrm>
            <a:custGeom>
              <a:rect b="b" l="l" r="r" t="t"/>
              <a:pathLst>
                <a:path extrusionOk="0" h="142" w="394">
                  <a:moveTo>
                    <a:pt x="296" y="26"/>
                  </a:moveTo>
                  <a:cubicBezTo>
                    <a:pt x="240" y="0"/>
                    <a:pt x="1" y="69"/>
                    <a:pt x="101" y="115"/>
                  </a:cubicBezTo>
                  <a:cubicBezTo>
                    <a:pt x="152" y="141"/>
                    <a:pt x="394" y="73"/>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8"/>
            <p:cNvSpPr/>
            <p:nvPr/>
          </p:nvSpPr>
          <p:spPr>
            <a:xfrm>
              <a:off x="660834" y="4893057"/>
              <a:ext cx="14063" cy="4215"/>
            </a:xfrm>
            <a:custGeom>
              <a:rect b="b" l="l" r="r" t="t"/>
              <a:pathLst>
                <a:path extrusionOk="0" h="140" w="394">
                  <a:moveTo>
                    <a:pt x="100" y="115"/>
                  </a:moveTo>
                  <a:cubicBezTo>
                    <a:pt x="156" y="140"/>
                    <a:pt x="393" y="71"/>
                    <a:pt x="294" y="26"/>
                  </a:cubicBezTo>
                  <a:cubicBezTo>
                    <a:pt x="242"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8"/>
            <p:cNvSpPr/>
            <p:nvPr/>
          </p:nvSpPr>
          <p:spPr>
            <a:xfrm>
              <a:off x="492262" y="4884837"/>
              <a:ext cx="28483" cy="11713"/>
            </a:xfrm>
            <a:custGeom>
              <a:rect b="b" l="l" r="r" t="t"/>
              <a:pathLst>
                <a:path extrusionOk="0" h="389" w="798">
                  <a:moveTo>
                    <a:pt x="771" y="25"/>
                  </a:moveTo>
                  <a:cubicBezTo>
                    <a:pt x="336" y="0"/>
                    <a:pt x="49" y="47"/>
                    <a:pt x="1" y="208"/>
                  </a:cubicBezTo>
                  <a:cubicBezTo>
                    <a:pt x="279" y="229"/>
                    <a:pt x="326" y="358"/>
                    <a:pt x="580" y="388"/>
                  </a:cubicBezTo>
                  <a:cubicBezTo>
                    <a:pt x="539" y="218"/>
                    <a:pt x="797" y="188"/>
                    <a:pt x="77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8"/>
            <p:cNvSpPr/>
            <p:nvPr/>
          </p:nvSpPr>
          <p:spPr>
            <a:xfrm>
              <a:off x="2089293" y="4883543"/>
              <a:ext cx="38726" cy="12616"/>
            </a:xfrm>
            <a:custGeom>
              <a:rect b="b" l="l" r="r" t="t"/>
              <a:pathLst>
                <a:path extrusionOk="0" h="419" w="1085">
                  <a:moveTo>
                    <a:pt x="962" y="342"/>
                  </a:moveTo>
                  <a:cubicBezTo>
                    <a:pt x="1085" y="122"/>
                    <a:pt x="42" y="0"/>
                    <a:pt x="0" y="158"/>
                  </a:cubicBezTo>
                  <a:cubicBezTo>
                    <a:pt x="366" y="199"/>
                    <a:pt x="347" y="418"/>
                    <a:pt x="962" y="34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8"/>
            <p:cNvSpPr/>
            <p:nvPr/>
          </p:nvSpPr>
          <p:spPr>
            <a:xfrm>
              <a:off x="8662517" y="4888330"/>
              <a:ext cx="13777" cy="2800"/>
            </a:xfrm>
            <a:custGeom>
              <a:rect b="b" l="l" r="r" t="t"/>
              <a:pathLst>
                <a:path extrusionOk="0" h="93" w="386">
                  <a:moveTo>
                    <a:pt x="385" y="1"/>
                  </a:moveTo>
                  <a:cubicBezTo>
                    <a:pt x="238" y="22"/>
                    <a:pt x="5" y="3"/>
                    <a:pt x="0" y="92"/>
                  </a:cubicBezTo>
                  <a:cubicBezTo>
                    <a:pt x="150" y="72"/>
                    <a:pt x="381" y="88"/>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8"/>
            <p:cNvSpPr/>
            <p:nvPr/>
          </p:nvSpPr>
          <p:spPr>
            <a:xfrm>
              <a:off x="216150" y="4885590"/>
              <a:ext cx="21558" cy="6444"/>
            </a:xfrm>
            <a:custGeom>
              <a:rect b="b" l="l" r="r" t="t"/>
              <a:pathLst>
                <a:path extrusionOk="0" h="214" w="604">
                  <a:moveTo>
                    <a:pt x="603" y="0"/>
                  </a:moveTo>
                  <a:lnTo>
                    <a:pt x="25" y="0"/>
                  </a:lnTo>
                  <a:cubicBezTo>
                    <a:pt x="0" y="163"/>
                    <a:pt x="216" y="213"/>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8"/>
            <p:cNvSpPr/>
            <p:nvPr/>
          </p:nvSpPr>
          <p:spPr>
            <a:xfrm>
              <a:off x="5585845" y="4879779"/>
              <a:ext cx="6853" cy="6233"/>
            </a:xfrm>
            <a:custGeom>
              <a:rect b="b" l="l" r="r" t="t"/>
              <a:pathLst>
                <a:path extrusionOk="0" h="207" w="192">
                  <a:moveTo>
                    <a:pt x="191" y="103"/>
                  </a:moveTo>
                  <a:cubicBezTo>
                    <a:pt x="191" y="52"/>
                    <a:pt x="36" y="0"/>
                    <a:pt x="1" y="103"/>
                  </a:cubicBezTo>
                  <a:cubicBezTo>
                    <a:pt x="1" y="154"/>
                    <a:pt x="156" y="206"/>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8"/>
            <p:cNvSpPr/>
            <p:nvPr/>
          </p:nvSpPr>
          <p:spPr>
            <a:xfrm>
              <a:off x="4711609" y="4880110"/>
              <a:ext cx="13849" cy="5510"/>
            </a:xfrm>
            <a:custGeom>
              <a:rect b="b" l="l" r="r" t="t"/>
              <a:pathLst>
                <a:path extrusionOk="0" h="183" w="388">
                  <a:moveTo>
                    <a:pt x="388" y="1"/>
                  </a:moveTo>
                  <a:lnTo>
                    <a:pt x="0" y="1"/>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8"/>
            <p:cNvSpPr/>
            <p:nvPr/>
          </p:nvSpPr>
          <p:spPr>
            <a:xfrm>
              <a:off x="2436575" y="4866592"/>
              <a:ext cx="40404" cy="18548"/>
            </a:xfrm>
            <a:custGeom>
              <a:rect b="b" l="l" r="r" t="t"/>
              <a:pathLst>
                <a:path extrusionOk="0" h="616" w="1132">
                  <a:moveTo>
                    <a:pt x="1068" y="450"/>
                  </a:moveTo>
                  <a:cubicBezTo>
                    <a:pt x="1132" y="1"/>
                    <a:pt x="0" y="214"/>
                    <a:pt x="102" y="540"/>
                  </a:cubicBezTo>
                  <a:cubicBezTo>
                    <a:pt x="648" y="616"/>
                    <a:pt x="601" y="412"/>
                    <a:pt x="1068" y="45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8"/>
            <p:cNvSpPr/>
            <p:nvPr/>
          </p:nvSpPr>
          <p:spPr>
            <a:xfrm>
              <a:off x="96404" y="4879328"/>
              <a:ext cx="14063" cy="4366"/>
            </a:xfrm>
            <a:custGeom>
              <a:rect b="b" l="l" r="r" t="t"/>
              <a:pathLst>
                <a:path extrusionOk="0" h="145" w="394">
                  <a:moveTo>
                    <a:pt x="294" y="27"/>
                  </a:moveTo>
                  <a:cubicBezTo>
                    <a:pt x="239" y="1"/>
                    <a:pt x="0" y="71"/>
                    <a:pt x="101" y="117"/>
                  </a:cubicBezTo>
                  <a:cubicBezTo>
                    <a:pt x="154" y="144"/>
                    <a:pt x="393" y="74"/>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
            <p:cNvSpPr/>
            <p:nvPr/>
          </p:nvSpPr>
          <p:spPr>
            <a:xfrm>
              <a:off x="7664466" y="4874661"/>
              <a:ext cx="13813" cy="5540"/>
            </a:xfrm>
            <a:custGeom>
              <a:rect b="b" l="l" r="r" t="t"/>
              <a:pathLst>
                <a:path extrusionOk="0" h="184" w="387">
                  <a:moveTo>
                    <a:pt x="387" y="0"/>
                  </a:moveTo>
                  <a:lnTo>
                    <a:pt x="0" y="0"/>
                  </a:lnTo>
                  <a:lnTo>
                    <a:pt x="0"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8"/>
            <p:cNvSpPr/>
            <p:nvPr/>
          </p:nvSpPr>
          <p:spPr>
            <a:xfrm>
              <a:off x="5224358" y="4876648"/>
              <a:ext cx="13956" cy="4276"/>
            </a:xfrm>
            <a:custGeom>
              <a:rect b="b" l="l" r="r" t="t"/>
              <a:pathLst>
                <a:path extrusionOk="0" h="142" w="391">
                  <a:moveTo>
                    <a:pt x="292" y="26"/>
                  </a:moveTo>
                  <a:cubicBezTo>
                    <a:pt x="238" y="1"/>
                    <a:pt x="1" y="70"/>
                    <a:pt x="100" y="117"/>
                  </a:cubicBezTo>
                  <a:cubicBezTo>
                    <a:pt x="152" y="142"/>
                    <a:pt x="391" y="71"/>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8"/>
            <p:cNvSpPr/>
            <p:nvPr/>
          </p:nvSpPr>
          <p:spPr>
            <a:xfrm>
              <a:off x="4645900" y="4866441"/>
              <a:ext cx="28268" cy="13700"/>
            </a:xfrm>
            <a:custGeom>
              <a:rect b="b" l="l" r="r" t="t"/>
              <a:pathLst>
                <a:path extrusionOk="0" h="455" w="792">
                  <a:moveTo>
                    <a:pt x="493" y="455"/>
                  </a:moveTo>
                  <a:cubicBezTo>
                    <a:pt x="758" y="339"/>
                    <a:pt x="792" y="10"/>
                    <a:pt x="301" y="1"/>
                  </a:cubicBezTo>
                  <a:cubicBezTo>
                    <a:pt x="36" y="117"/>
                    <a:pt x="1" y="447"/>
                    <a:pt x="493"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
            <p:cNvSpPr/>
            <p:nvPr/>
          </p:nvSpPr>
          <p:spPr>
            <a:xfrm>
              <a:off x="7213500" y="4865658"/>
              <a:ext cx="14063" cy="4306"/>
            </a:xfrm>
            <a:custGeom>
              <a:rect b="b" l="l" r="r" t="t"/>
              <a:pathLst>
                <a:path extrusionOk="0" h="143" w="394">
                  <a:moveTo>
                    <a:pt x="100" y="117"/>
                  </a:moveTo>
                  <a:cubicBezTo>
                    <a:pt x="155" y="143"/>
                    <a:pt x="394" y="72"/>
                    <a:pt x="295" y="27"/>
                  </a:cubicBezTo>
                  <a:cubicBezTo>
                    <a:pt x="240" y="0"/>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8"/>
            <p:cNvSpPr/>
            <p:nvPr/>
          </p:nvSpPr>
          <p:spPr>
            <a:xfrm>
              <a:off x="3362600" y="4860931"/>
              <a:ext cx="34443" cy="9033"/>
            </a:xfrm>
            <a:custGeom>
              <a:rect b="b" l="l" r="r" t="t"/>
              <a:pathLst>
                <a:path extrusionOk="0" h="300" w="965">
                  <a:moveTo>
                    <a:pt x="192" y="274"/>
                  </a:moveTo>
                  <a:cubicBezTo>
                    <a:pt x="632" y="300"/>
                    <a:pt x="919" y="253"/>
                    <a:pt x="965" y="92"/>
                  </a:cubicBezTo>
                  <a:cubicBezTo>
                    <a:pt x="621" y="114"/>
                    <a:pt x="0" y="1"/>
                    <a:pt x="192"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8"/>
            <p:cNvSpPr/>
            <p:nvPr/>
          </p:nvSpPr>
          <p:spPr>
            <a:xfrm>
              <a:off x="2429865" y="4865658"/>
              <a:ext cx="13991" cy="4306"/>
            </a:xfrm>
            <a:custGeom>
              <a:rect b="b" l="l" r="r" t="t"/>
              <a:pathLst>
                <a:path extrusionOk="0" h="143" w="392">
                  <a:moveTo>
                    <a:pt x="290" y="27"/>
                  </a:moveTo>
                  <a:cubicBezTo>
                    <a:pt x="236" y="0"/>
                    <a:pt x="0" y="70"/>
                    <a:pt x="98" y="117"/>
                  </a:cubicBezTo>
                  <a:cubicBezTo>
                    <a:pt x="150" y="143"/>
                    <a:pt x="392" y="75"/>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8"/>
            <p:cNvSpPr/>
            <p:nvPr/>
          </p:nvSpPr>
          <p:spPr>
            <a:xfrm>
              <a:off x="1813895" y="4863370"/>
              <a:ext cx="6889" cy="6173"/>
            </a:xfrm>
            <a:custGeom>
              <a:rect b="b" l="l" r="r" t="t"/>
              <a:pathLst>
                <a:path extrusionOk="0" h="205" w="193">
                  <a:moveTo>
                    <a:pt x="2" y="103"/>
                  </a:moveTo>
                  <a:cubicBezTo>
                    <a:pt x="0" y="153"/>
                    <a:pt x="157" y="204"/>
                    <a:pt x="192" y="103"/>
                  </a:cubicBezTo>
                  <a:cubicBezTo>
                    <a:pt x="192" y="53"/>
                    <a:pt x="37" y="1"/>
                    <a:pt x="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8"/>
            <p:cNvSpPr/>
            <p:nvPr/>
          </p:nvSpPr>
          <p:spPr>
            <a:xfrm>
              <a:off x="6449480" y="4862918"/>
              <a:ext cx="14099" cy="4306"/>
            </a:xfrm>
            <a:custGeom>
              <a:rect b="b" l="l" r="r" t="t"/>
              <a:pathLst>
                <a:path extrusionOk="0" h="143" w="395">
                  <a:moveTo>
                    <a:pt x="294" y="26"/>
                  </a:moveTo>
                  <a:cubicBezTo>
                    <a:pt x="241" y="0"/>
                    <a:pt x="1" y="69"/>
                    <a:pt x="103" y="118"/>
                  </a:cubicBezTo>
                  <a:cubicBezTo>
                    <a:pt x="155" y="142"/>
                    <a:pt x="395" y="75"/>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8"/>
            <p:cNvSpPr/>
            <p:nvPr/>
          </p:nvSpPr>
          <p:spPr>
            <a:xfrm>
              <a:off x="5866989" y="4856626"/>
              <a:ext cx="8959" cy="11502"/>
            </a:xfrm>
            <a:custGeom>
              <a:rect b="b" l="l" r="r" t="t"/>
              <a:pathLst>
                <a:path extrusionOk="0" h="382" w="251">
                  <a:moveTo>
                    <a:pt x="223" y="235"/>
                  </a:moveTo>
                  <a:cubicBezTo>
                    <a:pt x="251" y="141"/>
                    <a:pt x="72" y="0"/>
                    <a:pt x="29" y="144"/>
                  </a:cubicBezTo>
                  <a:cubicBezTo>
                    <a:pt x="0" y="240"/>
                    <a:pt x="179" y="381"/>
                    <a:pt x="223" y="2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
            <p:cNvSpPr/>
            <p:nvPr/>
          </p:nvSpPr>
          <p:spPr>
            <a:xfrm>
              <a:off x="0" y="4860269"/>
              <a:ext cx="14170" cy="4246"/>
            </a:xfrm>
            <a:custGeom>
              <a:rect b="b" l="l" r="r" t="t"/>
              <a:pathLst>
                <a:path extrusionOk="0" h="141" w="397">
                  <a:moveTo>
                    <a:pt x="294" y="25"/>
                  </a:moveTo>
                  <a:cubicBezTo>
                    <a:pt x="242" y="1"/>
                    <a:pt x="1" y="69"/>
                    <a:pt x="102" y="117"/>
                  </a:cubicBezTo>
                  <a:cubicBezTo>
                    <a:pt x="157" y="140"/>
                    <a:pt x="396"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8"/>
            <p:cNvSpPr/>
            <p:nvPr/>
          </p:nvSpPr>
          <p:spPr>
            <a:xfrm>
              <a:off x="4477577" y="4858282"/>
              <a:ext cx="13777" cy="2770"/>
            </a:xfrm>
            <a:custGeom>
              <a:rect b="b" l="l" r="r" t="t"/>
              <a:pathLst>
                <a:path extrusionOk="0" h="92" w="386">
                  <a:moveTo>
                    <a:pt x="385" y="0"/>
                  </a:moveTo>
                  <a:cubicBezTo>
                    <a:pt x="238" y="21"/>
                    <a:pt x="7" y="3"/>
                    <a:pt x="0" y="91"/>
                  </a:cubicBezTo>
                  <a:cubicBezTo>
                    <a:pt x="150" y="69"/>
                    <a:pt x="383" y="88"/>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8"/>
            <p:cNvSpPr/>
            <p:nvPr/>
          </p:nvSpPr>
          <p:spPr>
            <a:xfrm>
              <a:off x="6645785" y="4849701"/>
              <a:ext cx="6960" cy="6173"/>
            </a:xfrm>
            <a:custGeom>
              <a:rect b="b" l="l" r="r" t="t"/>
              <a:pathLst>
                <a:path extrusionOk="0" h="205" w="195">
                  <a:moveTo>
                    <a:pt x="195" y="104"/>
                  </a:moveTo>
                  <a:cubicBezTo>
                    <a:pt x="195" y="53"/>
                    <a:pt x="39" y="1"/>
                    <a:pt x="1" y="104"/>
                  </a:cubicBezTo>
                  <a:cubicBezTo>
                    <a:pt x="0" y="152"/>
                    <a:pt x="157" y="204"/>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8"/>
            <p:cNvSpPr/>
            <p:nvPr/>
          </p:nvSpPr>
          <p:spPr>
            <a:xfrm>
              <a:off x="4591006" y="4852019"/>
              <a:ext cx="14134" cy="4306"/>
            </a:xfrm>
            <a:custGeom>
              <a:rect b="b" l="l" r="r" t="t"/>
              <a:pathLst>
                <a:path extrusionOk="0" h="143" w="396">
                  <a:moveTo>
                    <a:pt x="295" y="27"/>
                  </a:moveTo>
                  <a:cubicBezTo>
                    <a:pt x="241" y="1"/>
                    <a:pt x="1" y="71"/>
                    <a:pt x="103" y="117"/>
                  </a:cubicBezTo>
                  <a:cubicBezTo>
                    <a:pt x="156" y="143"/>
                    <a:pt x="395" y="74"/>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8"/>
            <p:cNvSpPr/>
            <p:nvPr/>
          </p:nvSpPr>
          <p:spPr>
            <a:xfrm>
              <a:off x="2626027" y="4847292"/>
              <a:ext cx="15134" cy="9274"/>
            </a:xfrm>
            <a:custGeom>
              <a:rect b="b" l="l" r="r" t="t"/>
              <a:pathLst>
                <a:path extrusionOk="0" h="308" w="424">
                  <a:moveTo>
                    <a:pt x="387" y="274"/>
                  </a:moveTo>
                  <a:cubicBezTo>
                    <a:pt x="357" y="165"/>
                    <a:pt x="424" y="15"/>
                    <a:pt x="194" y="1"/>
                  </a:cubicBezTo>
                  <a:cubicBezTo>
                    <a:pt x="184" y="56"/>
                    <a:pt x="165" y="108"/>
                    <a:pt x="1" y="92"/>
                  </a:cubicBezTo>
                  <a:cubicBezTo>
                    <a:pt x="24" y="203"/>
                    <a:pt x="58" y="308"/>
                    <a:pt x="387"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
            <p:cNvSpPr/>
            <p:nvPr/>
          </p:nvSpPr>
          <p:spPr>
            <a:xfrm>
              <a:off x="2557178" y="4852802"/>
              <a:ext cx="13849" cy="2740"/>
            </a:xfrm>
            <a:custGeom>
              <a:rect b="b" l="l" r="r" t="t"/>
              <a:pathLst>
                <a:path extrusionOk="0" h="91" w="388">
                  <a:moveTo>
                    <a:pt x="387" y="1"/>
                  </a:moveTo>
                  <a:cubicBezTo>
                    <a:pt x="238" y="20"/>
                    <a:pt x="6" y="2"/>
                    <a:pt x="1" y="91"/>
                  </a:cubicBezTo>
                  <a:cubicBezTo>
                    <a:pt x="152" y="71"/>
                    <a:pt x="383" y="88"/>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8"/>
            <p:cNvSpPr/>
            <p:nvPr/>
          </p:nvSpPr>
          <p:spPr>
            <a:xfrm>
              <a:off x="2515989" y="4841060"/>
              <a:ext cx="30410" cy="11773"/>
            </a:xfrm>
            <a:custGeom>
              <a:rect b="b" l="l" r="r" t="t"/>
              <a:pathLst>
                <a:path extrusionOk="0" h="391" w="852">
                  <a:moveTo>
                    <a:pt x="771" y="26"/>
                  </a:moveTo>
                  <a:cubicBezTo>
                    <a:pt x="334" y="0"/>
                    <a:pt x="48" y="47"/>
                    <a:pt x="1" y="208"/>
                  </a:cubicBezTo>
                  <a:cubicBezTo>
                    <a:pt x="275" y="229"/>
                    <a:pt x="324" y="358"/>
                    <a:pt x="578" y="391"/>
                  </a:cubicBezTo>
                  <a:cubicBezTo>
                    <a:pt x="638" y="268"/>
                    <a:pt x="852" y="216"/>
                    <a:pt x="77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8"/>
            <p:cNvSpPr/>
            <p:nvPr/>
          </p:nvSpPr>
          <p:spPr>
            <a:xfrm>
              <a:off x="4019794" y="4841090"/>
              <a:ext cx="13991" cy="4246"/>
            </a:xfrm>
            <a:custGeom>
              <a:rect b="b" l="l" r="r" t="t"/>
              <a:pathLst>
                <a:path extrusionOk="0" h="141" w="392">
                  <a:moveTo>
                    <a:pt x="99" y="116"/>
                  </a:moveTo>
                  <a:cubicBezTo>
                    <a:pt x="154" y="140"/>
                    <a:pt x="392" y="71"/>
                    <a:pt x="293" y="25"/>
                  </a:cubicBezTo>
                  <a:cubicBezTo>
                    <a:pt x="240" y="1"/>
                    <a:pt x="0" y="70"/>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8"/>
            <p:cNvSpPr/>
            <p:nvPr/>
          </p:nvSpPr>
          <p:spPr>
            <a:xfrm>
              <a:off x="7210252" y="4835791"/>
              <a:ext cx="13777" cy="6775"/>
            </a:xfrm>
            <a:custGeom>
              <a:rect b="b" l="l" r="r" t="t"/>
              <a:pathLst>
                <a:path extrusionOk="0" h="225" w="386">
                  <a:moveTo>
                    <a:pt x="386" y="110"/>
                  </a:moveTo>
                  <a:cubicBezTo>
                    <a:pt x="345" y="0"/>
                    <a:pt x="170" y="55"/>
                    <a:pt x="1" y="110"/>
                  </a:cubicBezTo>
                  <a:cubicBezTo>
                    <a:pt x="1" y="203"/>
                    <a:pt x="339" y="225"/>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
            <p:cNvSpPr/>
            <p:nvPr/>
          </p:nvSpPr>
          <p:spPr>
            <a:xfrm>
              <a:off x="5933233" y="4835670"/>
              <a:ext cx="14063" cy="4246"/>
            </a:xfrm>
            <a:custGeom>
              <a:rect b="b" l="l" r="r" t="t"/>
              <a:pathLst>
                <a:path extrusionOk="0" h="141" w="394">
                  <a:moveTo>
                    <a:pt x="294" y="24"/>
                  </a:moveTo>
                  <a:cubicBezTo>
                    <a:pt x="239" y="1"/>
                    <a:pt x="0" y="68"/>
                    <a:pt x="102" y="115"/>
                  </a:cubicBezTo>
                  <a:cubicBezTo>
                    <a:pt x="153" y="140"/>
                    <a:pt x="393" y="70"/>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
            <p:cNvSpPr/>
            <p:nvPr/>
          </p:nvSpPr>
          <p:spPr>
            <a:xfrm>
              <a:off x="2897428" y="4828113"/>
              <a:ext cx="26591" cy="12345"/>
            </a:xfrm>
            <a:custGeom>
              <a:rect b="b" l="l" r="r" t="t"/>
              <a:pathLst>
                <a:path extrusionOk="0" h="410" w="745">
                  <a:moveTo>
                    <a:pt x="690" y="365"/>
                  </a:moveTo>
                  <a:cubicBezTo>
                    <a:pt x="745" y="158"/>
                    <a:pt x="644" y="24"/>
                    <a:pt x="305" y="1"/>
                  </a:cubicBezTo>
                  <a:cubicBezTo>
                    <a:pt x="1" y="138"/>
                    <a:pt x="89" y="409"/>
                    <a:pt x="690"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
            <p:cNvSpPr/>
            <p:nvPr/>
          </p:nvSpPr>
          <p:spPr>
            <a:xfrm>
              <a:off x="2116348" y="4822663"/>
              <a:ext cx="38619" cy="16470"/>
            </a:xfrm>
            <a:custGeom>
              <a:rect b="b" l="l" r="r" t="t"/>
              <a:pathLst>
                <a:path extrusionOk="0" h="547" w="1082">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8"/>
            <p:cNvSpPr/>
            <p:nvPr/>
          </p:nvSpPr>
          <p:spPr>
            <a:xfrm>
              <a:off x="6807469" y="4832930"/>
              <a:ext cx="13991" cy="4215"/>
            </a:xfrm>
            <a:custGeom>
              <a:rect b="b" l="l" r="r" t="t"/>
              <a:pathLst>
                <a:path extrusionOk="0" h="140" w="392">
                  <a:moveTo>
                    <a:pt x="292" y="24"/>
                  </a:moveTo>
                  <a:cubicBezTo>
                    <a:pt x="237" y="0"/>
                    <a:pt x="1" y="68"/>
                    <a:pt x="100" y="115"/>
                  </a:cubicBezTo>
                  <a:cubicBezTo>
                    <a:pt x="152" y="140"/>
                    <a:pt x="391" y="72"/>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8"/>
            <p:cNvSpPr/>
            <p:nvPr/>
          </p:nvSpPr>
          <p:spPr>
            <a:xfrm>
              <a:off x="8369880" y="4830160"/>
              <a:ext cx="14063" cy="4246"/>
            </a:xfrm>
            <a:custGeom>
              <a:rect b="b" l="l" r="r" t="t"/>
              <a:pathLst>
                <a:path extrusionOk="0" h="141" w="394">
                  <a:moveTo>
                    <a:pt x="100" y="116"/>
                  </a:moveTo>
                  <a:cubicBezTo>
                    <a:pt x="156" y="140"/>
                    <a:pt x="393" y="71"/>
                    <a:pt x="293" y="24"/>
                  </a:cubicBezTo>
                  <a:cubicBezTo>
                    <a:pt x="241" y="1"/>
                    <a:pt x="0"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8"/>
            <p:cNvSpPr/>
            <p:nvPr/>
          </p:nvSpPr>
          <p:spPr>
            <a:xfrm>
              <a:off x="7341062" y="4819472"/>
              <a:ext cx="28661" cy="14182"/>
            </a:xfrm>
            <a:custGeom>
              <a:rect b="b" l="l" r="r" t="t"/>
              <a:pathLst>
                <a:path extrusionOk="0" h="471" w="803">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8"/>
            <p:cNvSpPr/>
            <p:nvPr/>
          </p:nvSpPr>
          <p:spPr>
            <a:xfrm>
              <a:off x="4972123" y="4823868"/>
              <a:ext cx="9030" cy="11442"/>
            </a:xfrm>
            <a:custGeom>
              <a:rect b="b" l="l" r="r" t="t"/>
              <a:pathLst>
                <a:path extrusionOk="0" h="380" w="253">
                  <a:moveTo>
                    <a:pt x="224" y="233"/>
                  </a:moveTo>
                  <a:cubicBezTo>
                    <a:pt x="252" y="139"/>
                    <a:pt x="74" y="1"/>
                    <a:pt x="31" y="144"/>
                  </a:cubicBezTo>
                  <a:cubicBezTo>
                    <a:pt x="0" y="238"/>
                    <a:pt x="181" y="379"/>
                    <a:pt x="224" y="2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8"/>
            <p:cNvSpPr/>
            <p:nvPr/>
          </p:nvSpPr>
          <p:spPr>
            <a:xfrm>
              <a:off x="2333461" y="4824711"/>
              <a:ext cx="13956" cy="4215"/>
            </a:xfrm>
            <a:custGeom>
              <a:rect b="b" l="l" r="r" t="t"/>
              <a:pathLst>
                <a:path extrusionOk="0" h="140" w="391">
                  <a:moveTo>
                    <a:pt x="292" y="25"/>
                  </a:moveTo>
                  <a:cubicBezTo>
                    <a:pt x="237" y="0"/>
                    <a:pt x="0" y="68"/>
                    <a:pt x="100" y="116"/>
                  </a:cubicBezTo>
                  <a:cubicBezTo>
                    <a:pt x="152" y="140"/>
                    <a:pt x="391"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8"/>
            <p:cNvSpPr/>
            <p:nvPr/>
          </p:nvSpPr>
          <p:spPr>
            <a:xfrm>
              <a:off x="2061668" y="4822693"/>
              <a:ext cx="13777" cy="5450"/>
            </a:xfrm>
            <a:custGeom>
              <a:rect b="b" l="l" r="r" t="t"/>
              <a:pathLst>
                <a:path extrusionOk="0" h="181" w="386">
                  <a:moveTo>
                    <a:pt x="385" y="1"/>
                  </a:moveTo>
                  <a:lnTo>
                    <a:pt x="0" y="1"/>
                  </a:lnTo>
                  <a:lnTo>
                    <a:pt x="0" y="181"/>
                  </a:lnTo>
                  <a:lnTo>
                    <a:pt x="385" y="18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8"/>
            <p:cNvSpPr/>
            <p:nvPr/>
          </p:nvSpPr>
          <p:spPr>
            <a:xfrm>
              <a:off x="6212129" y="4814143"/>
              <a:ext cx="6960" cy="6233"/>
            </a:xfrm>
            <a:custGeom>
              <a:rect b="b" l="l" r="r" t="t"/>
              <a:pathLst>
                <a:path extrusionOk="0" h="207" w="195">
                  <a:moveTo>
                    <a:pt x="193" y="103"/>
                  </a:moveTo>
                  <a:cubicBezTo>
                    <a:pt x="195" y="52"/>
                    <a:pt x="37" y="0"/>
                    <a:pt x="3" y="103"/>
                  </a:cubicBezTo>
                  <a:cubicBezTo>
                    <a:pt x="0" y="154"/>
                    <a:pt x="157"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8"/>
            <p:cNvSpPr/>
            <p:nvPr/>
          </p:nvSpPr>
          <p:spPr>
            <a:xfrm>
              <a:off x="3214015" y="4802551"/>
              <a:ext cx="52218" cy="22763"/>
            </a:xfrm>
            <a:custGeom>
              <a:rect b="b" l="l" r="r" t="t"/>
              <a:pathLst>
                <a:path extrusionOk="0" h="756" w="1463">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8"/>
            <p:cNvSpPr/>
            <p:nvPr/>
          </p:nvSpPr>
          <p:spPr>
            <a:xfrm>
              <a:off x="7770971" y="4811041"/>
              <a:ext cx="14063" cy="4276"/>
            </a:xfrm>
            <a:custGeom>
              <a:rect b="b" l="l" r="r" t="t"/>
              <a:pathLst>
                <a:path extrusionOk="0" h="142" w="394">
                  <a:moveTo>
                    <a:pt x="294" y="25"/>
                  </a:moveTo>
                  <a:cubicBezTo>
                    <a:pt x="240" y="0"/>
                    <a:pt x="0" y="69"/>
                    <a:pt x="102" y="115"/>
                  </a:cubicBezTo>
                  <a:cubicBezTo>
                    <a:pt x="156" y="141"/>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8"/>
            <p:cNvSpPr/>
            <p:nvPr/>
          </p:nvSpPr>
          <p:spPr>
            <a:xfrm>
              <a:off x="3279973" y="4808994"/>
              <a:ext cx="13777" cy="5510"/>
            </a:xfrm>
            <a:custGeom>
              <a:rect b="b" l="l" r="r" t="t"/>
              <a:pathLst>
                <a:path extrusionOk="0" h="183" w="386">
                  <a:moveTo>
                    <a:pt x="1" y="183"/>
                  </a:moveTo>
                  <a:lnTo>
                    <a:pt x="386" y="183"/>
                  </a:lnTo>
                  <a:lnTo>
                    <a:pt x="386"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8"/>
            <p:cNvSpPr/>
            <p:nvPr/>
          </p:nvSpPr>
          <p:spPr>
            <a:xfrm>
              <a:off x="1841414" y="4811764"/>
              <a:ext cx="13742" cy="2740"/>
            </a:xfrm>
            <a:custGeom>
              <a:rect b="b" l="l" r="r" t="t"/>
              <a:pathLst>
                <a:path extrusionOk="0" h="91" w="385">
                  <a:moveTo>
                    <a:pt x="385" y="1"/>
                  </a:moveTo>
                  <a:cubicBezTo>
                    <a:pt x="236" y="20"/>
                    <a:pt x="6" y="5"/>
                    <a:pt x="1" y="91"/>
                  </a:cubicBezTo>
                  <a:cubicBezTo>
                    <a:pt x="150" y="73"/>
                    <a:pt x="379" y="90"/>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8"/>
            <p:cNvSpPr/>
            <p:nvPr/>
          </p:nvSpPr>
          <p:spPr>
            <a:xfrm>
              <a:off x="6412361" y="4798185"/>
              <a:ext cx="29018" cy="10870"/>
            </a:xfrm>
            <a:custGeom>
              <a:rect b="b" l="l" r="r" t="t"/>
              <a:pathLst>
                <a:path extrusionOk="0" h="361" w="813">
                  <a:moveTo>
                    <a:pt x="563" y="360"/>
                  </a:moveTo>
                  <a:cubicBezTo>
                    <a:pt x="812" y="242"/>
                    <a:pt x="682" y="88"/>
                    <a:pt x="371" y="0"/>
                  </a:cubicBezTo>
                  <a:cubicBezTo>
                    <a:pt x="346" y="225"/>
                    <a:pt x="0" y="282"/>
                    <a:pt x="563" y="36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8"/>
            <p:cNvSpPr/>
            <p:nvPr/>
          </p:nvSpPr>
          <p:spPr>
            <a:xfrm>
              <a:off x="75774" y="4805592"/>
              <a:ext cx="14099" cy="4246"/>
            </a:xfrm>
            <a:custGeom>
              <a:rect b="b" l="l" r="r" t="t"/>
              <a:pathLst>
                <a:path extrusionOk="0" h="141" w="395">
                  <a:moveTo>
                    <a:pt x="293" y="24"/>
                  </a:moveTo>
                  <a:cubicBezTo>
                    <a:pt x="240" y="1"/>
                    <a:pt x="0" y="69"/>
                    <a:pt x="98" y="114"/>
                  </a:cubicBezTo>
                  <a:cubicBezTo>
                    <a:pt x="153" y="141"/>
                    <a:pt x="394" y="70"/>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8"/>
            <p:cNvSpPr/>
            <p:nvPr/>
          </p:nvSpPr>
          <p:spPr>
            <a:xfrm>
              <a:off x="8335437" y="4802852"/>
              <a:ext cx="14027" cy="4246"/>
            </a:xfrm>
            <a:custGeom>
              <a:rect b="b" l="l" r="r" t="t"/>
              <a:pathLst>
                <a:path extrusionOk="0" h="141" w="393">
                  <a:moveTo>
                    <a:pt x="294" y="24"/>
                  </a:moveTo>
                  <a:cubicBezTo>
                    <a:pt x="240" y="1"/>
                    <a:pt x="1" y="68"/>
                    <a:pt x="103" y="115"/>
                  </a:cubicBezTo>
                  <a:cubicBezTo>
                    <a:pt x="153" y="140"/>
                    <a:pt x="392" y="70"/>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8"/>
            <p:cNvSpPr/>
            <p:nvPr/>
          </p:nvSpPr>
          <p:spPr>
            <a:xfrm>
              <a:off x="4498243" y="4803575"/>
              <a:ext cx="13849" cy="2770"/>
            </a:xfrm>
            <a:custGeom>
              <a:rect b="b" l="l" r="r" t="t"/>
              <a:pathLst>
                <a:path extrusionOk="0" h="92" w="388">
                  <a:moveTo>
                    <a:pt x="387" y="0"/>
                  </a:moveTo>
                  <a:cubicBezTo>
                    <a:pt x="237" y="22"/>
                    <a:pt x="7" y="4"/>
                    <a:pt x="1" y="91"/>
                  </a:cubicBezTo>
                  <a:cubicBezTo>
                    <a:pt x="151" y="71"/>
                    <a:pt x="383" y="89"/>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8"/>
            <p:cNvSpPr/>
            <p:nvPr/>
          </p:nvSpPr>
          <p:spPr>
            <a:xfrm>
              <a:off x="8600556" y="4797432"/>
              <a:ext cx="13849" cy="7407"/>
            </a:xfrm>
            <a:custGeom>
              <a:rect b="b" l="l" r="r" t="t"/>
              <a:pathLst>
                <a:path extrusionOk="0" h="246" w="388">
                  <a:moveTo>
                    <a:pt x="388" y="115"/>
                  </a:moveTo>
                  <a:cubicBezTo>
                    <a:pt x="384" y="24"/>
                    <a:pt x="50" y="0"/>
                    <a:pt x="0" y="115"/>
                  </a:cubicBezTo>
                  <a:cubicBezTo>
                    <a:pt x="215" y="105"/>
                    <a:pt x="303" y="246"/>
                    <a:pt x="388"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8"/>
            <p:cNvSpPr/>
            <p:nvPr/>
          </p:nvSpPr>
          <p:spPr>
            <a:xfrm>
              <a:off x="8873991" y="4789935"/>
              <a:ext cx="25556" cy="10990"/>
            </a:xfrm>
            <a:custGeom>
              <a:rect b="b" l="l" r="r" t="t"/>
              <a:pathLst>
                <a:path extrusionOk="0" h="365" w="716">
                  <a:moveTo>
                    <a:pt x="439" y="364"/>
                  </a:moveTo>
                  <a:cubicBezTo>
                    <a:pt x="500" y="242"/>
                    <a:pt x="715" y="191"/>
                    <a:pt x="632" y="0"/>
                  </a:cubicBezTo>
                  <a:lnTo>
                    <a:pt x="54" y="0"/>
                  </a:lnTo>
                  <a:cubicBezTo>
                    <a:pt x="0" y="208"/>
                    <a:pt x="102" y="341"/>
                    <a:pt x="439"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8"/>
            <p:cNvSpPr/>
            <p:nvPr/>
          </p:nvSpPr>
          <p:spPr>
            <a:xfrm>
              <a:off x="6246251" y="4791892"/>
              <a:ext cx="21023" cy="9033"/>
            </a:xfrm>
            <a:custGeom>
              <a:rect b="b" l="l" r="r" t="t"/>
              <a:pathLst>
                <a:path extrusionOk="0" h="300" w="589">
                  <a:moveTo>
                    <a:pt x="394" y="299"/>
                  </a:moveTo>
                  <a:cubicBezTo>
                    <a:pt x="394" y="208"/>
                    <a:pt x="549" y="191"/>
                    <a:pt x="588" y="117"/>
                  </a:cubicBezTo>
                  <a:cubicBezTo>
                    <a:pt x="339" y="113"/>
                    <a:pt x="321" y="0"/>
                    <a:pt x="9" y="26"/>
                  </a:cubicBezTo>
                  <a:cubicBezTo>
                    <a:pt x="1" y="182"/>
                    <a:pt x="157" y="258"/>
                    <a:pt x="394"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
            <p:cNvSpPr/>
            <p:nvPr/>
          </p:nvSpPr>
          <p:spPr>
            <a:xfrm>
              <a:off x="8569504" y="4794602"/>
              <a:ext cx="14063" cy="4276"/>
            </a:xfrm>
            <a:custGeom>
              <a:rect b="b" l="l" r="r" t="t"/>
              <a:pathLst>
                <a:path extrusionOk="0" h="142" w="394">
                  <a:moveTo>
                    <a:pt x="99" y="118"/>
                  </a:moveTo>
                  <a:cubicBezTo>
                    <a:pt x="155" y="141"/>
                    <a:pt x="394" y="74"/>
                    <a:pt x="293" y="27"/>
                  </a:cubicBezTo>
                  <a:cubicBezTo>
                    <a:pt x="240" y="0"/>
                    <a:pt x="1" y="70"/>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8"/>
            <p:cNvSpPr/>
            <p:nvPr/>
          </p:nvSpPr>
          <p:spPr>
            <a:xfrm>
              <a:off x="4956990" y="4786202"/>
              <a:ext cx="39761" cy="15808"/>
            </a:xfrm>
            <a:custGeom>
              <a:rect b="b" l="l" r="r" t="t"/>
              <a:pathLst>
                <a:path extrusionOk="0" h="525" w="1114">
                  <a:moveTo>
                    <a:pt x="648" y="306"/>
                  </a:moveTo>
                  <a:cubicBezTo>
                    <a:pt x="1114" y="0"/>
                    <a:pt x="0" y="525"/>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8"/>
            <p:cNvSpPr/>
            <p:nvPr/>
          </p:nvSpPr>
          <p:spPr>
            <a:xfrm>
              <a:off x="2743489" y="4783432"/>
              <a:ext cx="36335" cy="19090"/>
            </a:xfrm>
            <a:custGeom>
              <a:rect b="b" l="l" r="r" t="t"/>
              <a:pathLst>
                <a:path extrusionOk="0" h="634" w="1018">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8"/>
            <p:cNvSpPr/>
            <p:nvPr/>
          </p:nvSpPr>
          <p:spPr>
            <a:xfrm>
              <a:off x="3893980" y="4778946"/>
              <a:ext cx="37905" cy="18819"/>
            </a:xfrm>
            <a:custGeom>
              <a:rect b="b" l="l" r="r" t="t"/>
              <a:pathLst>
                <a:path extrusionOk="0" h="625" w="1062">
                  <a:moveTo>
                    <a:pt x="732" y="547"/>
                  </a:moveTo>
                  <a:cubicBezTo>
                    <a:pt x="1062" y="393"/>
                    <a:pt x="619" y="138"/>
                    <a:pt x="347" y="1"/>
                  </a:cubicBezTo>
                  <a:cubicBezTo>
                    <a:pt x="48" y="139"/>
                    <a:pt x="1" y="625"/>
                    <a:pt x="732" y="54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8"/>
            <p:cNvSpPr/>
            <p:nvPr/>
          </p:nvSpPr>
          <p:spPr>
            <a:xfrm>
              <a:off x="2784249" y="4786804"/>
              <a:ext cx="7067" cy="6203"/>
            </a:xfrm>
            <a:custGeom>
              <a:rect b="b" l="l" r="r" t="t"/>
              <a:pathLst>
                <a:path extrusionOk="0" h="206" w="198">
                  <a:moveTo>
                    <a:pt x="5" y="104"/>
                  </a:moveTo>
                  <a:cubicBezTo>
                    <a:pt x="1" y="155"/>
                    <a:pt x="161" y="206"/>
                    <a:pt x="198" y="104"/>
                  </a:cubicBezTo>
                  <a:cubicBezTo>
                    <a:pt x="198" y="53"/>
                    <a:pt x="40" y="1"/>
                    <a:pt x="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8"/>
            <p:cNvSpPr/>
            <p:nvPr/>
          </p:nvSpPr>
          <p:spPr>
            <a:xfrm>
              <a:off x="332362" y="4776206"/>
              <a:ext cx="56751" cy="22582"/>
            </a:xfrm>
            <a:custGeom>
              <a:rect b="b" l="l" r="r" t="t"/>
              <a:pathLst>
                <a:path extrusionOk="0" h="750" w="159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8"/>
            <p:cNvSpPr/>
            <p:nvPr/>
          </p:nvSpPr>
          <p:spPr>
            <a:xfrm>
              <a:off x="3276404" y="4786413"/>
              <a:ext cx="13991" cy="4336"/>
            </a:xfrm>
            <a:custGeom>
              <a:rect b="b" l="l" r="r" t="t"/>
              <a:pathLst>
                <a:path extrusionOk="0" h="144" w="392">
                  <a:moveTo>
                    <a:pt x="295" y="26"/>
                  </a:moveTo>
                  <a:cubicBezTo>
                    <a:pt x="238" y="1"/>
                    <a:pt x="0" y="67"/>
                    <a:pt x="99" y="117"/>
                  </a:cubicBezTo>
                  <a:cubicBezTo>
                    <a:pt x="153" y="143"/>
                    <a:pt x="392"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
            <p:cNvSpPr/>
            <p:nvPr/>
          </p:nvSpPr>
          <p:spPr>
            <a:xfrm>
              <a:off x="2096075" y="4783884"/>
              <a:ext cx="13742" cy="6684"/>
            </a:xfrm>
            <a:custGeom>
              <a:rect b="b" l="l" r="r" t="t"/>
              <a:pathLst>
                <a:path extrusionOk="0" h="222" w="385">
                  <a:moveTo>
                    <a:pt x="385" y="110"/>
                  </a:moveTo>
                  <a:cubicBezTo>
                    <a:pt x="345" y="0"/>
                    <a:pt x="172" y="54"/>
                    <a:pt x="1" y="110"/>
                  </a:cubicBezTo>
                  <a:cubicBezTo>
                    <a:pt x="2" y="201"/>
                    <a:pt x="339" y="222"/>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8"/>
            <p:cNvSpPr/>
            <p:nvPr/>
          </p:nvSpPr>
          <p:spPr>
            <a:xfrm>
              <a:off x="2980412" y="4780963"/>
              <a:ext cx="13991" cy="4276"/>
            </a:xfrm>
            <a:custGeom>
              <a:rect b="b" l="l" r="r" t="t"/>
              <a:pathLst>
                <a:path extrusionOk="0" h="142" w="392">
                  <a:moveTo>
                    <a:pt x="294" y="25"/>
                  </a:moveTo>
                  <a:cubicBezTo>
                    <a:pt x="241" y="0"/>
                    <a:pt x="0" y="70"/>
                    <a:pt x="101" y="117"/>
                  </a:cubicBezTo>
                  <a:cubicBezTo>
                    <a:pt x="154" y="141"/>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8"/>
            <p:cNvSpPr/>
            <p:nvPr/>
          </p:nvSpPr>
          <p:spPr>
            <a:xfrm>
              <a:off x="5627033" y="4778524"/>
              <a:ext cx="20773" cy="3643"/>
            </a:xfrm>
            <a:custGeom>
              <a:rect b="b" l="l" r="r" t="t"/>
              <a:pathLst>
                <a:path extrusionOk="0" h="121" w="582">
                  <a:moveTo>
                    <a:pt x="581" y="15"/>
                  </a:moveTo>
                  <a:cubicBezTo>
                    <a:pt x="354" y="29"/>
                    <a:pt x="35" y="1"/>
                    <a:pt x="1" y="106"/>
                  </a:cubicBezTo>
                  <a:cubicBezTo>
                    <a:pt x="229" y="92"/>
                    <a:pt x="550" y="121"/>
                    <a:pt x="581"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8"/>
            <p:cNvSpPr/>
            <p:nvPr/>
          </p:nvSpPr>
          <p:spPr>
            <a:xfrm>
              <a:off x="2894501" y="4776236"/>
              <a:ext cx="13813" cy="2740"/>
            </a:xfrm>
            <a:custGeom>
              <a:rect b="b" l="l" r="r" t="t"/>
              <a:pathLst>
                <a:path extrusionOk="0" h="91" w="387">
                  <a:moveTo>
                    <a:pt x="387" y="1"/>
                  </a:moveTo>
                  <a:cubicBezTo>
                    <a:pt x="238" y="20"/>
                    <a:pt x="8" y="3"/>
                    <a:pt x="0" y="91"/>
                  </a:cubicBezTo>
                  <a:cubicBezTo>
                    <a:pt x="149" y="71"/>
                    <a:pt x="381" y="90"/>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
            <p:cNvSpPr/>
            <p:nvPr/>
          </p:nvSpPr>
          <p:spPr>
            <a:xfrm>
              <a:off x="8881915" y="4765307"/>
              <a:ext cx="14634" cy="9515"/>
            </a:xfrm>
            <a:custGeom>
              <a:rect b="b" l="l" r="r" t="t"/>
              <a:pathLst>
                <a:path extrusionOk="0" h="316" w="410">
                  <a:moveTo>
                    <a:pt x="410" y="272"/>
                  </a:moveTo>
                  <a:lnTo>
                    <a:pt x="410" y="92"/>
                  </a:lnTo>
                  <a:cubicBezTo>
                    <a:pt x="217" y="92"/>
                    <a:pt x="181" y="18"/>
                    <a:pt x="25" y="1"/>
                  </a:cubicBezTo>
                  <a:cubicBezTo>
                    <a:pt x="44" y="145"/>
                    <a:pt x="0" y="316"/>
                    <a:pt x="410"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8"/>
            <p:cNvSpPr/>
            <p:nvPr/>
          </p:nvSpPr>
          <p:spPr>
            <a:xfrm>
              <a:off x="5506609" y="4769943"/>
              <a:ext cx="13920" cy="4336"/>
            </a:xfrm>
            <a:custGeom>
              <a:rect b="b" l="l" r="r" t="t"/>
              <a:pathLst>
                <a:path extrusionOk="0" h="144" w="390">
                  <a:moveTo>
                    <a:pt x="291" y="27"/>
                  </a:moveTo>
                  <a:cubicBezTo>
                    <a:pt x="238" y="1"/>
                    <a:pt x="0" y="71"/>
                    <a:pt x="98" y="117"/>
                  </a:cubicBezTo>
                  <a:cubicBezTo>
                    <a:pt x="152" y="143"/>
                    <a:pt x="389" y="75"/>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8"/>
            <p:cNvSpPr/>
            <p:nvPr/>
          </p:nvSpPr>
          <p:spPr>
            <a:xfrm>
              <a:off x="2105676" y="4765307"/>
              <a:ext cx="29518" cy="9876"/>
            </a:xfrm>
            <a:custGeom>
              <a:rect b="b" l="l" r="r" t="t"/>
              <a:pathLst>
                <a:path extrusionOk="0" h="328" w="827">
                  <a:moveTo>
                    <a:pt x="695" y="272"/>
                  </a:moveTo>
                  <a:cubicBezTo>
                    <a:pt x="827" y="30"/>
                    <a:pt x="294" y="99"/>
                    <a:pt x="116" y="1"/>
                  </a:cubicBezTo>
                  <a:cubicBezTo>
                    <a:pt x="1" y="237"/>
                    <a:pt x="195" y="327"/>
                    <a:pt x="695"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8"/>
            <p:cNvSpPr/>
            <p:nvPr/>
          </p:nvSpPr>
          <p:spPr>
            <a:xfrm>
              <a:off x="8566149" y="4762597"/>
              <a:ext cx="34443" cy="8913"/>
            </a:xfrm>
            <a:custGeom>
              <a:rect b="b" l="l" r="r" t="t"/>
              <a:pathLst>
                <a:path extrusionOk="0" h="296" w="965">
                  <a:moveTo>
                    <a:pt x="193" y="271"/>
                  </a:moveTo>
                  <a:cubicBezTo>
                    <a:pt x="634" y="296"/>
                    <a:pt x="918" y="249"/>
                    <a:pt x="964" y="88"/>
                  </a:cubicBezTo>
                  <a:cubicBezTo>
                    <a:pt x="625" y="111"/>
                    <a:pt x="1" y="1"/>
                    <a:pt x="193" y="2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8"/>
            <p:cNvSpPr/>
            <p:nvPr/>
          </p:nvSpPr>
          <p:spPr>
            <a:xfrm>
              <a:off x="2658507" y="4759827"/>
              <a:ext cx="17703" cy="10960"/>
            </a:xfrm>
            <a:custGeom>
              <a:rect b="b" l="l" r="r" t="t"/>
              <a:pathLst>
                <a:path extrusionOk="0" h="364" w="496">
                  <a:moveTo>
                    <a:pt x="443" y="363"/>
                  </a:moveTo>
                  <a:cubicBezTo>
                    <a:pt x="496" y="156"/>
                    <a:pt x="395" y="22"/>
                    <a:pt x="57" y="0"/>
                  </a:cubicBezTo>
                  <a:cubicBezTo>
                    <a:pt x="1" y="206"/>
                    <a:pt x="103" y="342"/>
                    <a:pt x="443"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8"/>
            <p:cNvSpPr/>
            <p:nvPr/>
          </p:nvSpPr>
          <p:spPr>
            <a:xfrm>
              <a:off x="7000170" y="4764584"/>
              <a:ext cx="14027" cy="4215"/>
            </a:xfrm>
            <a:custGeom>
              <a:rect b="b" l="l" r="r" t="t"/>
              <a:pathLst>
                <a:path extrusionOk="0" h="140" w="393">
                  <a:moveTo>
                    <a:pt x="99" y="114"/>
                  </a:moveTo>
                  <a:cubicBezTo>
                    <a:pt x="155" y="140"/>
                    <a:pt x="392" y="71"/>
                    <a:pt x="293" y="22"/>
                  </a:cubicBezTo>
                  <a:cubicBezTo>
                    <a:pt x="238" y="0"/>
                    <a:pt x="1" y="68"/>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8"/>
            <p:cNvSpPr/>
            <p:nvPr/>
          </p:nvSpPr>
          <p:spPr>
            <a:xfrm>
              <a:off x="2285206" y="4764524"/>
              <a:ext cx="14063" cy="4276"/>
            </a:xfrm>
            <a:custGeom>
              <a:rect b="b" l="l" r="r" t="t"/>
              <a:pathLst>
                <a:path extrusionOk="0" h="142" w="394">
                  <a:moveTo>
                    <a:pt x="294" y="24"/>
                  </a:moveTo>
                  <a:cubicBezTo>
                    <a:pt x="242" y="1"/>
                    <a:pt x="0" y="70"/>
                    <a:pt x="101" y="116"/>
                  </a:cubicBezTo>
                  <a:cubicBezTo>
                    <a:pt x="155" y="142"/>
                    <a:pt x="393" y="74"/>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
            <p:cNvSpPr/>
            <p:nvPr/>
          </p:nvSpPr>
          <p:spPr>
            <a:xfrm>
              <a:off x="7367689" y="4754407"/>
              <a:ext cx="23414" cy="8220"/>
            </a:xfrm>
            <a:custGeom>
              <a:rect b="b" l="l" r="r" t="t"/>
              <a:pathLst>
                <a:path extrusionOk="0" h="273" w="656">
                  <a:moveTo>
                    <a:pt x="410" y="273"/>
                  </a:moveTo>
                  <a:cubicBezTo>
                    <a:pt x="421" y="157"/>
                    <a:pt x="656" y="145"/>
                    <a:pt x="602" y="0"/>
                  </a:cubicBezTo>
                  <a:lnTo>
                    <a:pt x="217" y="0"/>
                  </a:lnTo>
                  <a:cubicBezTo>
                    <a:pt x="0" y="129"/>
                    <a:pt x="7" y="221"/>
                    <a:pt x="41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8"/>
            <p:cNvSpPr/>
            <p:nvPr/>
          </p:nvSpPr>
          <p:spPr>
            <a:xfrm>
              <a:off x="1953664" y="4745164"/>
              <a:ext cx="46400" cy="9214"/>
            </a:xfrm>
            <a:custGeom>
              <a:rect b="b" l="l" r="r" t="t"/>
              <a:pathLst>
                <a:path extrusionOk="0" h="306" w="1300">
                  <a:moveTo>
                    <a:pt x="712" y="306"/>
                  </a:moveTo>
                  <a:cubicBezTo>
                    <a:pt x="1299" y="0"/>
                    <a:pt x="0" y="30"/>
                    <a:pt x="712"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8"/>
            <p:cNvSpPr/>
            <p:nvPr/>
          </p:nvSpPr>
          <p:spPr>
            <a:xfrm>
              <a:off x="8894157" y="4737035"/>
              <a:ext cx="39761" cy="15778"/>
            </a:xfrm>
            <a:custGeom>
              <a:rect b="b" l="l" r="r" t="t"/>
              <a:pathLst>
                <a:path extrusionOk="0" h="524" w="1114">
                  <a:moveTo>
                    <a:pt x="648" y="303"/>
                  </a:moveTo>
                  <a:cubicBezTo>
                    <a:pt x="1114" y="0"/>
                    <a:pt x="0" y="524"/>
                    <a:pt x="648" y="3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8"/>
            <p:cNvSpPr/>
            <p:nvPr/>
          </p:nvSpPr>
          <p:spPr>
            <a:xfrm>
              <a:off x="8018815" y="4745465"/>
              <a:ext cx="14063" cy="4215"/>
            </a:xfrm>
            <a:custGeom>
              <a:rect b="b" l="l" r="r" t="t"/>
              <a:pathLst>
                <a:path extrusionOk="0" h="140" w="394">
                  <a:moveTo>
                    <a:pt x="102" y="114"/>
                  </a:moveTo>
                  <a:cubicBezTo>
                    <a:pt x="157" y="139"/>
                    <a:pt x="394" y="70"/>
                    <a:pt x="294" y="23"/>
                  </a:cubicBezTo>
                  <a:cubicBezTo>
                    <a:pt x="242" y="1"/>
                    <a:pt x="1" y="67"/>
                    <a:pt x="102"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
            <p:cNvSpPr/>
            <p:nvPr/>
          </p:nvSpPr>
          <p:spPr>
            <a:xfrm>
              <a:off x="5014490" y="4743418"/>
              <a:ext cx="13849" cy="5510"/>
            </a:xfrm>
            <a:custGeom>
              <a:rect b="b" l="l" r="r" t="t"/>
              <a:pathLst>
                <a:path extrusionOk="0" h="183" w="388">
                  <a:moveTo>
                    <a:pt x="0" y="182"/>
                  </a:moveTo>
                  <a:lnTo>
                    <a:pt x="388" y="182"/>
                  </a:lnTo>
                  <a:lnTo>
                    <a:pt x="388"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
            <p:cNvSpPr/>
            <p:nvPr/>
          </p:nvSpPr>
          <p:spPr>
            <a:xfrm>
              <a:off x="2873907" y="4742846"/>
              <a:ext cx="13813" cy="6775"/>
            </a:xfrm>
            <a:custGeom>
              <a:rect b="b" l="l" r="r" t="t"/>
              <a:pathLst>
                <a:path extrusionOk="0" h="225" w="387">
                  <a:moveTo>
                    <a:pt x="0" y="110"/>
                  </a:moveTo>
                  <a:cubicBezTo>
                    <a:pt x="2" y="201"/>
                    <a:pt x="338" y="225"/>
                    <a:pt x="387" y="110"/>
                  </a:cubicBezTo>
                  <a:cubicBezTo>
                    <a:pt x="344" y="0"/>
                    <a:pt x="171" y="56"/>
                    <a:pt x="0"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8"/>
            <p:cNvSpPr/>
            <p:nvPr/>
          </p:nvSpPr>
          <p:spPr>
            <a:xfrm>
              <a:off x="6763890" y="4733000"/>
              <a:ext cx="26448" cy="15326"/>
            </a:xfrm>
            <a:custGeom>
              <a:rect b="b" l="l" r="r" t="t"/>
              <a:pathLst>
                <a:path extrusionOk="0" h="509" w="741">
                  <a:moveTo>
                    <a:pt x="740" y="437"/>
                  </a:moveTo>
                  <a:lnTo>
                    <a:pt x="740" y="75"/>
                  </a:lnTo>
                  <a:cubicBezTo>
                    <a:pt x="0" y="1"/>
                    <a:pt x="0" y="509"/>
                    <a:pt x="740" y="4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8"/>
            <p:cNvSpPr/>
            <p:nvPr/>
          </p:nvSpPr>
          <p:spPr>
            <a:xfrm>
              <a:off x="2729284" y="4740286"/>
              <a:ext cx="6996" cy="6263"/>
            </a:xfrm>
            <a:custGeom>
              <a:rect b="b" l="l" r="r" t="t"/>
              <a:pathLst>
                <a:path extrusionOk="0" h="208" w="196">
                  <a:moveTo>
                    <a:pt x="195" y="105"/>
                  </a:moveTo>
                  <a:cubicBezTo>
                    <a:pt x="195" y="55"/>
                    <a:pt x="37" y="0"/>
                    <a:pt x="1" y="105"/>
                  </a:cubicBezTo>
                  <a:cubicBezTo>
                    <a:pt x="1" y="156"/>
                    <a:pt x="157" y="208"/>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8"/>
            <p:cNvSpPr/>
            <p:nvPr/>
          </p:nvSpPr>
          <p:spPr>
            <a:xfrm>
              <a:off x="4126619" y="4737547"/>
              <a:ext cx="6924" cy="6263"/>
            </a:xfrm>
            <a:custGeom>
              <a:rect b="b" l="l" r="r" t="t"/>
              <a:pathLst>
                <a:path extrusionOk="0" h="208" w="194">
                  <a:moveTo>
                    <a:pt x="192" y="105"/>
                  </a:moveTo>
                  <a:cubicBezTo>
                    <a:pt x="193" y="55"/>
                    <a:pt x="37" y="0"/>
                    <a:pt x="2" y="105"/>
                  </a:cubicBezTo>
                  <a:cubicBezTo>
                    <a:pt x="0" y="155"/>
                    <a:pt x="154" y="208"/>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8"/>
            <p:cNvSpPr/>
            <p:nvPr/>
          </p:nvSpPr>
          <p:spPr>
            <a:xfrm>
              <a:off x="2660506" y="4732488"/>
              <a:ext cx="22629" cy="11713"/>
            </a:xfrm>
            <a:custGeom>
              <a:rect b="b" l="l" r="r" t="t"/>
              <a:pathLst>
                <a:path extrusionOk="0" h="389" w="634">
                  <a:moveTo>
                    <a:pt x="194" y="1"/>
                  </a:moveTo>
                  <a:cubicBezTo>
                    <a:pt x="203" y="126"/>
                    <a:pt x="104" y="201"/>
                    <a:pt x="1" y="273"/>
                  </a:cubicBezTo>
                  <a:cubicBezTo>
                    <a:pt x="246" y="276"/>
                    <a:pt x="267" y="389"/>
                    <a:pt x="577" y="364"/>
                  </a:cubicBezTo>
                  <a:cubicBezTo>
                    <a:pt x="634" y="158"/>
                    <a:pt x="531" y="23"/>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8"/>
            <p:cNvSpPr/>
            <p:nvPr/>
          </p:nvSpPr>
          <p:spPr>
            <a:xfrm>
              <a:off x="2546791" y="4737215"/>
              <a:ext cx="14063" cy="4246"/>
            </a:xfrm>
            <a:custGeom>
              <a:rect b="b" l="l" r="r" t="t"/>
              <a:pathLst>
                <a:path extrusionOk="0" h="141" w="394">
                  <a:moveTo>
                    <a:pt x="292" y="24"/>
                  </a:moveTo>
                  <a:cubicBezTo>
                    <a:pt x="241" y="1"/>
                    <a:pt x="1" y="69"/>
                    <a:pt x="100" y="116"/>
                  </a:cubicBezTo>
                  <a:cubicBezTo>
                    <a:pt x="153" y="140"/>
                    <a:pt x="393" y="72"/>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8"/>
            <p:cNvSpPr/>
            <p:nvPr/>
          </p:nvSpPr>
          <p:spPr>
            <a:xfrm>
              <a:off x="1869003" y="4729748"/>
              <a:ext cx="20666" cy="8220"/>
            </a:xfrm>
            <a:custGeom>
              <a:rect b="b" l="l" r="r" t="t"/>
              <a:pathLst>
                <a:path extrusionOk="0" h="273" w="579">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8"/>
            <p:cNvSpPr/>
            <p:nvPr/>
          </p:nvSpPr>
          <p:spPr>
            <a:xfrm>
              <a:off x="4449238" y="4727039"/>
              <a:ext cx="23486" cy="8250"/>
            </a:xfrm>
            <a:custGeom>
              <a:rect b="b" l="l" r="r" t="t"/>
              <a:pathLst>
                <a:path extrusionOk="0" h="274" w="658">
                  <a:moveTo>
                    <a:pt x="412" y="273"/>
                  </a:moveTo>
                  <a:cubicBezTo>
                    <a:pt x="422" y="157"/>
                    <a:pt x="657" y="147"/>
                    <a:pt x="604" y="1"/>
                  </a:cubicBezTo>
                  <a:lnTo>
                    <a:pt x="216" y="1"/>
                  </a:lnTo>
                  <a:cubicBezTo>
                    <a:pt x="1" y="131"/>
                    <a:pt x="10" y="221"/>
                    <a:pt x="41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8"/>
            <p:cNvSpPr/>
            <p:nvPr/>
          </p:nvSpPr>
          <p:spPr>
            <a:xfrm>
              <a:off x="2708690" y="4729387"/>
              <a:ext cx="6889" cy="6203"/>
            </a:xfrm>
            <a:custGeom>
              <a:rect b="b" l="l" r="r" t="t"/>
              <a:pathLst>
                <a:path extrusionOk="0" h="206" w="193">
                  <a:moveTo>
                    <a:pt x="193" y="104"/>
                  </a:moveTo>
                  <a:cubicBezTo>
                    <a:pt x="193" y="53"/>
                    <a:pt x="36" y="1"/>
                    <a:pt x="1" y="104"/>
                  </a:cubicBezTo>
                  <a:cubicBezTo>
                    <a:pt x="1" y="154"/>
                    <a:pt x="156" y="206"/>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8"/>
            <p:cNvSpPr/>
            <p:nvPr/>
          </p:nvSpPr>
          <p:spPr>
            <a:xfrm>
              <a:off x="2550325" y="4729387"/>
              <a:ext cx="6889" cy="6203"/>
            </a:xfrm>
            <a:custGeom>
              <a:rect b="b" l="l" r="r" t="t"/>
              <a:pathLst>
                <a:path extrusionOk="0" h="206" w="193">
                  <a:moveTo>
                    <a:pt x="193" y="104"/>
                  </a:moveTo>
                  <a:cubicBezTo>
                    <a:pt x="193" y="53"/>
                    <a:pt x="36" y="1"/>
                    <a:pt x="1" y="104"/>
                  </a:cubicBezTo>
                  <a:cubicBezTo>
                    <a:pt x="1" y="154"/>
                    <a:pt x="156" y="206"/>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8"/>
            <p:cNvSpPr/>
            <p:nvPr/>
          </p:nvSpPr>
          <p:spPr>
            <a:xfrm>
              <a:off x="8662517" y="4727039"/>
              <a:ext cx="13777" cy="5480"/>
            </a:xfrm>
            <a:custGeom>
              <a:rect b="b" l="l" r="r" t="t"/>
              <a:pathLst>
                <a:path extrusionOk="0" h="182" w="386">
                  <a:moveTo>
                    <a:pt x="385" y="1"/>
                  </a:moveTo>
                  <a:lnTo>
                    <a:pt x="0" y="1"/>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8"/>
            <p:cNvSpPr/>
            <p:nvPr/>
          </p:nvSpPr>
          <p:spPr>
            <a:xfrm>
              <a:off x="2832576" y="4711202"/>
              <a:ext cx="26591" cy="15266"/>
            </a:xfrm>
            <a:custGeom>
              <a:rect b="b" l="l" r="r" t="t"/>
              <a:pathLst>
                <a:path extrusionOk="0" h="507" w="745">
                  <a:moveTo>
                    <a:pt x="1" y="72"/>
                  </a:moveTo>
                  <a:lnTo>
                    <a:pt x="1" y="435"/>
                  </a:lnTo>
                  <a:cubicBezTo>
                    <a:pt x="745" y="507"/>
                    <a:pt x="745" y="0"/>
                    <a:pt x="1"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8"/>
            <p:cNvSpPr/>
            <p:nvPr/>
          </p:nvSpPr>
          <p:spPr>
            <a:xfrm>
              <a:off x="2912847" y="4703012"/>
              <a:ext cx="37156" cy="15838"/>
            </a:xfrm>
            <a:custGeom>
              <a:rect b="b" l="l" r="r" t="t"/>
              <a:pathLst>
                <a:path extrusionOk="0" h="526" w="1041">
                  <a:moveTo>
                    <a:pt x="836" y="526"/>
                  </a:moveTo>
                  <a:cubicBezTo>
                    <a:pt x="1041" y="1"/>
                    <a:pt x="1" y="488"/>
                    <a:pt x="836" y="5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8"/>
            <p:cNvSpPr/>
            <p:nvPr/>
          </p:nvSpPr>
          <p:spPr>
            <a:xfrm>
              <a:off x="7871051" y="4700603"/>
              <a:ext cx="34372" cy="16290"/>
            </a:xfrm>
            <a:custGeom>
              <a:rect b="b" l="l" r="r" t="t"/>
              <a:pathLst>
                <a:path extrusionOk="0" h="541" w="963">
                  <a:moveTo>
                    <a:pt x="0" y="424"/>
                  </a:moveTo>
                  <a:cubicBezTo>
                    <a:pt x="251" y="540"/>
                    <a:pt x="709" y="540"/>
                    <a:pt x="962" y="424"/>
                  </a:cubicBezTo>
                  <a:cubicBezTo>
                    <a:pt x="960" y="0"/>
                    <a:pt x="3" y="0"/>
                    <a:pt x="0" y="4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8"/>
            <p:cNvSpPr/>
            <p:nvPr/>
          </p:nvSpPr>
          <p:spPr>
            <a:xfrm>
              <a:off x="7733351" y="4713369"/>
              <a:ext cx="13777" cy="2740"/>
            </a:xfrm>
            <a:custGeom>
              <a:rect b="b" l="l" r="r" t="t"/>
              <a:pathLst>
                <a:path extrusionOk="0" h="91" w="386">
                  <a:moveTo>
                    <a:pt x="386" y="0"/>
                  </a:moveTo>
                  <a:cubicBezTo>
                    <a:pt x="236" y="22"/>
                    <a:pt x="5" y="3"/>
                    <a:pt x="1" y="90"/>
                  </a:cubicBezTo>
                  <a:cubicBezTo>
                    <a:pt x="148" y="71"/>
                    <a:pt x="381" y="89"/>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8"/>
            <p:cNvSpPr/>
            <p:nvPr/>
          </p:nvSpPr>
          <p:spPr>
            <a:xfrm>
              <a:off x="8455183" y="4707950"/>
              <a:ext cx="21558" cy="6353"/>
            </a:xfrm>
            <a:custGeom>
              <a:rect b="b" l="l" r="r" t="t"/>
              <a:pathLst>
                <a:path extrusionOk="0" h="211" w="604">
                  <a:moveTo>
                    <a:pt x="604" y="180"/>
                  </a:moveTo>
                  <a:lnTo>
                    <a:pt x="604" y="0"/>
                  </a:lnTo>
                  <a:lnTo>
                    <a:pt x="25" y="0"/>
                  </a:lnTo>
                  <a:cubicBezTo>
                    <a:pt x="0" y="161"/>
                    <a:pt x="215" y="210"/>
                    <a:pt x="604" y="1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8"/>
            <p:cNvSpPr/>
            <p:nvPr/>
          </p:nvSpPr>
          <p:spPr>
            <a:xfrm>
              <a:off x="8538666" y="4701175"/>
              <a:ext cx="13813" cy="7467"/>
            </a:xfrm>
            <a:custGeom>
              <a:rect b="b" l="l" r="r" t="t"/>
              <a:pathLst>
                <a:path extrusionOk="0" h="248" w="387">
                  <a:moveTo>
                    <a:pt x="387" y="134"/>
                  </a:moveTo>
                  <a:cubicBezTo>
                    <a:pt x="170" y="143"/>
                    <a:pt x="88" y="1"/>
                    <a:pt x="2" y="134"/>
                  </a:cubicBezTo>
                  <a:cubicBezTo>
                    <a:pt x="1" y="225"/>
                    <a:pt x="337" y="247"/>
                    <a:pt x="387" y="13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8"/>
            <p:cNvSpPr/>
            <p:nvPr/>
          </p:nvSpPr>
          <p:spPr>
            <a:xfrm>
              <a:off x="3723873" y="4701687"/>
              <a:ext cx="13884" cy="4246"/>
            </a:xfrm>
            <a:custGeom>
              <a:rect b="b" l="l" r="r" t="t"/>
              <a:pathLst>
                <a:path extrusionOk="0" h="141" w="389">
                  <a:moveTo>
                    <a:pt x="289" y="25"/>
                  </a:moveTo>
                  <a:cubicBezTo>
                    <a:pt x="238" y="1"/>
                    <a:pt x="1" y="68"/>
                    <a:pt x="99" y="117"/>
                  </a:cubicBezTo>
                  <a:cubicBezTo>
                    <a:pt x="151" y="140"/>
                    <a:pt x="389" y="72"/>
                    <a:pt x="289"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8"/>
            <p:cNvSpPr/>
            <p:nvPr/>
          </p:nvSpPr>
          <p:spPr>
            <a:xfrm>
              <a:off x="7857202" y="4694220"/>
              <a:ext cx="13884" cy="5510"/>
            </a:xfrm>
            <a:custGeom>
              <a:rect b="b" l="l" r="r" t="t"/>
              <a:pathLst>
                <a:path extrusionOk="0" h="183" w="389">
                  <a:moveTo>
                    <a:pt x="388" y="1"/>
                  </a:moveTo>
                  <a:lnTo>
                    <a:pt x="0" y="1"/>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8"/>
            <p:cNvSpPr/>
            <p:nvPr/>
          </p:nvSpPr>
          <p:spPr>
            <a:xfrm>
              <a:off x="8007786" y="4691481"/>
              <a:ext cx="21558" cy="6383"/>
            </a:xfrm>
            <a:custGeom>
              <a:rect b="b" l="l" r="r" t="t"/>
              <a:pathLst>
                <a:path extrusionOk="0" h="212" w="604">
                  <a:moveTo>
                    <a:pt x="603" y="182"/>
                  </a:moveTo>
                  <a:lnTo>
                    <a:pt x="603" y="0"/>
                  </a:lnTo>
                  <a:lnTo>
                    <a:pt x="24" y="0"/>
                  </a:lnTo>
                  <a:cubicBezTo>
                    <a:pt x="0" y="163"/>
                    <a:pt x="217" y="212"/>
                    <a:pt x="603"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
            <p:cNvSpPr/>
            <p:nvPr/>
          </p:nvSpPr>
          <p:spPr>
            <a:xfrm>
              <a:off x="7705797" y="4686061"/>
              <a:ext cx="20666" cy="8220"/>
            </a:xfrm>
            <a:custGeom>
              <a:rect b="b" l="l" r="r" t="t"/>
              <a:pathLst>
                <a:path extrusionOk="0" h="273" w="579">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8"/>
            <p:cNvSpPr/>
            <p:nvPr/>
          </p:nvSpPr>
          <p:spPr>
            <a:xfrm>
              <a:off x="7571525" y="4690728"/>
              <a:ext cx="13991" cy="4276"/>
            </a:xfrm>
            <a:custGeom>
              <a:rect b="b" l="l" r="r" t="t"/>
              <a:pathLst>
                <a:path extrusionOk="0" h="142" w="392">
                  <a:moveTo>
                    <a:pt x="290" y="25"/>
                  </a:moveTo>
                  <a:cubicBezTo>
                    <a:pt x="238" y="0"/>
                    <a:pt x="0" y="70"/>
                    <a:pt x="99" y="117"/>
                  </a:cubicBezTo>
                  <a:cubicBezTo>
                    <a:pt x="152" y="141"/>
                    <a:pt x="392"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8"/>
            <p:cNvSpPr/>
            <p:nvPr/>
          </p:nvSpPr>
          <p:spPr>
            <a:xfrm>
              <a:off x="6703856" y="4679317"/>
              <a:ext cx="31481" cy="13911"/>
            </a:xfrm>
            <a:custGeom>
              <a:rect b="b" l="l" r="r" t="t"/>
              <a:pathLst>
                <a:path extrusionOk="0" h="462" w="882">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8"/>
            <p:cNvSpPr/>
            <p:nvPr/>
          </p:nvSpPr>
          <p:spPr>
            <a:xfrm>
              <a:off x="7516773" y="4677480"/>
              <a:ext cx="23878" cy="5811"/>
            </a:xfrm>
            <a:custGeom>
              <a:rect b="b" l="l" r="r" t="t"/>
              <a:pathLst>
                <a:path extrusionOk="0" h="193" w="669">
                  <a:moveTo>
                    <a:pt x="477" y="192"/>
                  </a:moveTo>
                  <a:cubicBezTo>
                    <a:pt x="476" y="102"/>
                    <a:pt x="633" y="85"/>
                    <a:pt x="669" y="11"/>
                  </a:cubicBezTo>
                  <a:cubicBezTo>
                    <a:pt x="366" y="20"/>
                    <a:pt x="0" y="1"/>
                    <a:pt x="92"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8"/>
            <p:cNvSpPr/>
            <p:nvPr/>
          </p:nvSpPr>
          <p:spPr>
            <a:xfrm>
              <a:off x="2639840" y="4677480"/>
              <a:ext cx="7031" cy="6173"/>
            </a:xfrm>
            <a:custGeom>
              <a:rect b="b" l="l" r="r" t="t"/>
              <a:pathLst>
                <a:path extrusionOk="0" h="205" w="197">
                  <a:moveTo>
                    <a:pt x="192" y="102"/>
                  </a:moveTo>
                  <a:cubicBezTo>
                    <a:pt x="196" y="53"/>
                    <a:pt x="38" y="1"/>
                    <a:pt x="0" y="102"/>
                  </a:cubicBezTo>
                  <a:cubicBezTo>
                    <a:pt x="0" y="152"/>
                    <a:pt x="160" y="204"/>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8"/>
            <p:cNvSpPr/>
            <p:nvPr/>
          </p:nvSpPr>
          <p:spPr>
            <a:xfrm>
              <a:off x="8724478" y="4655200"/>
              <a:ext cx="56251" cy="27942"/>
            </a:xfrm>
            <a:custGeom>
              <a:rect b="b" l="l" r="r" t="t"/>
              <a:pathLst>
                <a:path extrusionOk="0" h="928" w="1576">
                  <a:moveTo>
                    <a:pt x="1350" y="25"/>
                  </a:moveTo>
                  <a:cubicBezTo>
                    <a:pt x="337" y="0"/>
                    <a:pt x="143" y="365"/>
                    <a:pt x="0" y="751"/>
                  </a:cubicBezTo>
                  <a:cubicBezTo>
                    <a:pt x="819" y="927"/>
                    <a:pt x="1576" y="606"/>
                    <a:pt x="135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8"/>
            <p:cNvSpPr/>
            <p:nvPr/>
          </p:nvSpPr>
          <p:spPr>
            <a:xfrm>
              <a:off x="7864126" y="4677781"/>
              <a:ext cx="13813" cy="2800"/>
            </a:xfrm>
            <a:custGeom>
              <a:rect b="b" l="l" r="r" t="t"/>
              <a:pathLst>
                <a:path extrusionOk="0" h="93" w="387">
                  <a:moveTo>
                    <a:pt x="386" y="1"/>
                  </a:moveTo>
                  <a:cubicBezTo>
                    <a:pt x="236" y="23"/>
                    <a:pt x="6" y="5"/>
                    <a:pt x="1" y="92"/>
                  </a:cubicBezTo>
                  <a:cubicBezTo>
                    <a:pt x="150" y="71"/>
                    <a:pt x="379" y="90"/>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8"/>
            <p:cNvSpPr/>
            <p:nvPr/>
          </p:nvSpPr>
          <p:spPr>
            <a:xfrm>
              <a:off x="2749985" y="4655952"/>
              <a:ext cx="51183" cy="19120"/>
            </a:xfrm>
            <a:custGeom>
              <a:rect b="b" l="l" r="r" t="t"/>
              <a:pathLst>
                <a:path extrusionOk="0" h="635" w="1434">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8"/>
            <p:cNvSpPr/>
            <p:nvPr/>
          </p:nvSpPr>
          <p:spPr>
            <a:xfrm>
              <a:off x="1998886" y="4666882"/>
              <a:ext cx="23450" cy="8190"/>
            </a:xfrm>
            <a:custGeom>
              <a:rect b="b" l="l" r="r" t="t"/>
              <a:pathLst>
                <a:path extrusionOk="0" h="272" w="657">
                  <a:moveTo>
                    <a:pt x="411" y="272"/>
                  </a:moveTo>
                  <a:cubicBezTo>
                    <a:pt x="420" y="157"/>
                    <a:pt x="656" y="146"/>
                    <a:pt x="603" y="0"/>
                  </a:cubicBezTo>
                  <a:lnTo>
                    <a:pt x="218" y="0"/>
                  </a:lnTo>
                  <a:cubicBezTo>
                    <a:pt x="1" y="131"/>
                    <a:pt x="9" y="223"/>
                    <a:pt x="411"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8"/>
            <p:cNvSpPr/>
            <p:nvPr/>
          </p:nvSpPr>
          <p:spPr>
            <a:xfrm>
              <a:off x="5533984" y="4660649"/>
              <a:ext cx="14206" cy="4276"/>
            </a:xfrm>
            <a:custGeom>
              <a:rect b="b" l="l" r="r" t="t"/>
              <a:pathLst>
                <a:path extrusionOk="0" h="142" w="398">
                  <a:moveTo>
                    <a:pt x="103" y="117"/>
                  </a:moveTo>
                  <a:cubicBezTo>
                    <a:pt x="156" y="142"/>
                    <a:pt x="398" y="73"/>
                    <a:pt x="295" y="26"/>
                  </a:cubicBezTo>
                  <a:cubicBezTo>
                    <a:pt x="242" y="1"/>
                    <a:pt x="1" y="70"/>
                    <a:pt x="103"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8"/>
            <p:cNvSpPr/>
            <p:nvPr/>
          </p:nvSpPr>
          <p:spPr>
            <a:xfrm>
              <a:off x="1603849" y="4660649"/>
              <a:ext cx="13991" cy="4276"/>
            </a:xfrm>
            <a:custGeom>
              <a:rect b="b" l="l" r="r" t="t"/>
              <a:pathLst>
                <a:path extrusionOk="0" h="142" w="392">
                  <a:moveTo>
                    <a:pt x="99" y="117"/>
                  </a:moveTo>
                  <a:cubicBezTo>
                    <a:pt x="155" y="142"/>
                    <a:pt x="391" y="73"/>
                    <a:pt x="293" y="26"/>
                  </a:cubicBezTo>
                  <a:cubicBezTo>
                    <a:pt x="240" y="1"/>
                    <a:pt x="1"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8"/>
            <p:cNvSpPr/>
            <p:nvPr/>
          </p:nvSpPr>
          <p:spPr>
            <a:xfrm>
              <a:off x="7770971" y="4652460"/>
              <a:ext cx="14063" cy="4246"/>
            </a:xfrm>
            <a:custGeom>
              <a:rect b="b" l="l" r="r" t="t"/>
              <a:pathLst>
                <a:path extrusionOk="0" h="141" w="394">
                  <a:moveTo>
                    <a:pt x="294" y="25"/>
                  </a:moveTo>
                  <a:cubicBezTo>
                    <a:pt x="240" y="0"/>
                    <a:pt x="0" y="69"/>
                    <a:pt x="102" y="116"/>
                  </a:cubicBezTo>
                  <a:cubicBezTo>
                    <a:pt x="156" y="141"/>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8"/>
            <p:cNvSpPr/>
            <p:nvPr/>
          </p:nvSpPr>
          <p:spPr>
            <a:xfrm>
              <a:off x="4234266" y="4644060"/>
              <a:ext cx="39761" cy="15808"/>
            </a:xfrm>
            <a:custGeom>
              <a:rect b="b" l="l" r="r" t="t"/>
              <a:pathLst>
                <a:path extrusionOk="0" h="525" w="1114">
                  <a:moveTo>
                    <a:pt x="650" y="304"/>
                  </a:moveTo>
                  <a:cubicBezTo>
                    <a:pt x="1113" y="1"/>
                    <a:pt x="1" y="524"/>
                    <a:pt x="650"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8"/>
            <p:cNvSpPr/>
            <p:nvPr/>
          </p:nvSpPr>
          <p:spPr>
            <a:xfrm>
              <a:off x="943728" y="4641019"/>
              <a:ext cx="31802" cy="16139"/>
            </a:xfrm>
            <a:custGeom>
              <a:rect b="b" l="l" r="r" t="t"/>
              <a:pathLst>
                <a:path extrusionOk="0" h="536" w="891">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
            <p:cNvSpPr/>
            <p:nvPr/>
          </p:nvSpPr>
          <p:spPr>
            <a:xfrm>
              <a:off x="870952" y="4639543"/>
              <a:ext cx="13777" cy="5450"/>
            </a:xfrm>
            <a:custGeom>
              <a:rect b="b" l="l" r="r" t="t"/>
              <a:pathLst>
                <a:path extrusionOk="0" h="181" w="386">
                  <a:moveTo>
                    <a:pt x="1" y="181"/>
                  </a:moveTo>
                  <a:lnTo>
                    <a:pt x="386" y="181"/>
                  </a:lnTo>
                  <a:lnTo>
                    <a:pt x="386"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8"/>
            <p:cNvSpPr/>
            <p:nvPr/>
          </p:nvSpPr>
          <p:spPr>
            <a:xfrm>
              <a:off x="8366560" y="4631354"/>
              <a:ext cx="22593" cy="11773"/>
            </a:xfrm>
            <a:custGeom>
              <a:rect b="b" l="l" r="r" t="t"/>
              <a:pathLst>
                <a:path extrusionOk="0" h="391" w="633">
                  <a:moveTo>
                    <a:pt x="193" y="0"/>
                  </a:moveTo>
                  <a:cubicBezTo>
                    <a:pt x="203" y="124"/>
                    <a:pt x="104" y="198"/>
                    <a:pt x="1" y="273"/>
                  </a:cubicBezTo>
                  <a:cubicBezTo>
                    <a:pt x="249" y="277"/>
                    <a:pt x="270" y="390"/>
                    <a:pt x="578" y="364"/>
                  </a:cubicBezTo>
                  <a:cubicBezTo>
                    <a:pt x="632" y="157"/>
                    <a:pt x="532" y="21"/>
                    <a:pt x="1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8"/>
            <p:cNvSpPr/>
            <p:nvPr/>
          </p:nvSpPr>
          <p:spPr>
            <a:xfrm>
              <a:off x="7185731" y="4631354"/>
              <a:ext cx="31374" cy="13429"/>
            </a:xfrm>
            <a:custGeom>
              <a:rect b="b" l="l" r="r" t="t"/>
              <a:pathLst>
                <a:path extrusionOk="0" h="446" w="879">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
            <p:cNvSpPr/>
            <p:nvPr/>
          </p:nvSpPr>
          <p:spPr>
            <a:xfrm>
              <a:off x="3747965" y="4636442"/>
              <a:ext cx="7031" cy="6203"/>
            </a:xfrm>
            <a:custGeom>
              <a:rect b="b" l="l" r="r" t="t"/>
              <a:pathLst>
                <a:path extrusionOk="0" h="206" w="197">
                  <a:moveTo>
                    <a:pt x="194" y="104"/>
                  </a:moveTo>
                  <a:cubicBezTo>
                    <a:pt x="197" y="53"/>
                    <a:pt x="39" y="1"/>
                    <a:pt x="5" y="104"/>
                  </a:cubicBezTo>
                  <a:cubicBezTo>
                    <a:pt x="1" y="152"/>
                    <a:pt x="160" y="206"/>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8"/>
            <p:cNvSpPr/>
            <p:nvPr/>
          </p:nvSpPr>
          <p:spPr>
            <a:xfrm>
              <a:off x="3331191" y="4624609"/>
              <a:ext cx="31445" cy="13911"/>
            </a:xfrm>
            <a:custGeom>
              <a:rect b="b" l="l" r="r" t="t"/>
              <a:pathLst>
                <a:path extrusionOk="0" h="462" w="881">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8"/>
            <p:cNvSpPr/>
            <p:nvPr/>
          </p:nvSpPr>
          <p:spPr>
            <a:xfrm>
              <a:off x="4828642" y="4625874"/>
              <a:ext cx="13777" cy="5510"/>
            </a:xfrm>
            <a:custGeom>
              <a:rect b="b" l="l" r="r" t="t"/>
              <a:pathLst>
                <a:path extrusionOk="0" h="183" w="386">
                  <a:moveTo>
                    <a:pt x="385" y="1"/>
                  </a:moveTo>
                  <a:lnTo>
                    <a:pt x="0" y="1"/>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8"/>
            <p:cNvSpPr/>
            <p:nvPr/>
          </p:nvSpPr>
          <p:spPr>
            <a:xfrm>
              <a:off x="3892552" y="4622773"/>
              <a:ext cx="6889" cy="6233"/>
            </a:xfrm>
            <a:custGeom>
              <a:rect b="b" l="l" r="r" t="t"/>
              <a:pathLst>
                <a:path extrusionOk="0" h="207" w="193">
                  <a:moveTo>
                    <a:pt x="192" y="104"/>
                  </a:moveTo>
                  <a:cubicBezTo>
                    <a:pt x="192" y="53"/>
                    <a:pt x="38" y="0"/>
                    <a:pt x="0" y="104"/>
                  </a:cubicBezTo>
                  <a:cubicBezTo>
                    <a:pt x="0" y="153"/>
                    <a:pt x="158"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
            <p:cNvSpPr/>
            <p:nvPr/>
          </p:nvSpPr>
          <p:spPr>
            <a:xfrm>
              <a:off x="2385179" y="4625874"/>
              <a:ext cx="13813" cy="2740"/>
            </a:xfrm>
            <a:custGeom>
              <a:rect b="b" l="l" r="r" t="t"/>
              <a:pathLst>
                <a:path extrusionOk="0" h="91" w="387">
                  <a:moveTo>
                    <a:pt x="387" y="1"/>
                  </a:moveTo>
                  <a:cubicBezTo>
                    <a:pt x="237" y="21"/>
                    <a:pt x="6" y="2"/>
                    <a:pt x="0" y="91"/>
                  </a:cubicBezTo>
                  <a:cubicBezTo>
                    <a:pt x="149" y="71"/>
                    <a:pt x="379" y="89"/>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
            <p:cNvSpPr/>
            <p:nvPr/>
          </p:nvSpPr>
          <p:spPr>
            <a:xfrm>
              <a:off x="5465171" y="4622381"/>
              <a:ext cx="14134" cy="4276"/>
            </a:xfrm>
            <a:custGeom>
              <a:rect b="b" l="l" r="r" t="t"/>
              <a:pathLst>
                <a:path extrusionOk="0" h="142" w="396">
                  <a:moveTo>
                    <a:pt x="293" y="25"/>
                  </a:moveTo>
                  <a:cubicBezTo>
                    <a:pt x="238" y="0"/>
                    <a:pt x="1" y="70"/>
                    <a:pt x="101" y="117"/>
                  </a:cubicBezTo>
                  <a:cubicBezTo>
                    <a:pt x="156" y="141"/>
                    <a:pt x="395"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
            <p:cNvSpPr/>
            <p:nvPr/>
          </p:nvSpPr>
          <p:spPr>
            <a:xfrm>
              <a:off x="6687081" y="4620424"/>
              <a:ext cx="13742" cy="2770"/>
            </a:xfrm>
            <a:custGeom>
              <a:rect b="b" l="l" r="r" t="t"/>
              <a:pathLst>
                <a:path extrusionOk="0" h="92" w="385">
                  <a:moveTo>
                    <a:pt x="385" y="0"/>
                  </a:moveTo>
                  <a:cubicBezTo>
                    <a:pt x="236" y="21"/>
                    <a:pt x="6" y="3"/>
                    <a:pt x="1" y="92"/>
                  </a:cubicBezTo>
                  <a:cubicBezTo>
                    <a:pt x="151" y="69"/>
                    <a:pt x="379"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8"/>
            <p:cNvSpPr/>
            <p:nvPr/>
          </p:nvSpPr>
          <p:spPr>
            <a:xfrm>
              <a:off x="2488400" y="4619973"/>
              <a:ext cx="20702" cy="3704"/>
            </a:xfrm>
            <a:custGeom>
              <a:rect b="b" l="l" r="r" t="t"/>
              <a:pathLst>
                <a:path extrusionOk="0" h="123" w="580">
                  <a:moveTo>
                    <a:pt x="579" y="15"/>
                  </a:moveTo>
                  <a:cubicBezTo>
                    <a:pt x="352" y="31"/>
                    <a:pt x="32" y="1"/>
                    <a:pt x="1" y="107"/>
                  </a:cubicBezTo>
                  <a:cubicBezTo>
                    <a:pt x="227" y="91"/>
                    <a:pt x="547" y="122"/>
                    <a:pt x="579"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8"/>
            <p:cNvSpPr/>
            <p:nvPr/>
          </p:nvSpPr>
          <p:spPr>
            <a:xfrm>
              <a:off x="2402311" y="4619642"/>
              <a:ext cx="13991" cy="4276"/>
            </a:xfrm>
            <a:custGeom>
              <a:rect b="b" l="l" r="r" t="t"/>
              <a:pathLst>
                <a:path extrusionOk="0" h="142" w="392">
                  <a:moveTo>
                    <a:pt x="292" y="26"/>
                  </a:moveTo>
                  <a:cubicBezTo>
                    <a:pt x="238" y="0"/>
                    <a:pt x="1" y="71"/>
                    <a:pt x="100" y="118"/>
                  </a:cubicBezTo>
                  <a:cubicBezTo>
                    <a:pt x="152" y="141"/>
                    <a:pt x="391" y="72"/>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8"/>
            <p:cNvSpPr/>
            <p:nvPr/>
          </p:nvSpPr>
          <p:spPr>
            <a:xfrm>
              <a:off x="1400762" y="4617353"/>
              <a:ext cx="7031" cy="6203"/>
            </a:xfrm>
            <a:custGeom>
              <a:rect b="b" l="l" r="r" t="t"/>
              <a:pathLst>
                <a:path extrusionOk="0" h="206" w="197">
                  <a:moveTo>
                    <a:pt x="195" y="102"/>
                  </a:moveTo>
                  <a:cubicBezTo>
                    <a:pt x="197" y="53"/>
                    <a:pt x="40" y="0"/>
                    <a:pt x="5" y="102"/>
                  </a:cubicBezTo>
                  <a:cubicBezTo>
                    <a:pt x="1" y="152"/>
                    <a:pt x="160" y="205"/>
                    <a:pt x="195"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
            <p:cNvSpPr/>
            <p:nvPr/>
          </p:nvSpPr>
          <p:spPr>
            <a:xfrm>
              <a:off x="5475664" y="4612205"/>
              <a:ext cx="14991" cy="9214"/>
            </a:xfrm>
            <a:custGeom>
              <a:rect b="b" l="l" r="r" t="t"/>
              <a:pathLst>
                <a:path extrusionOk="0" h="306" w="420">
                  <a:moveTo>
                    <a:pt x="387" y="273"/>
                  </a:moveTo>
                  <a:cubicBezTo>
                    <a:pt x="358" y="166"/>
                    <a:pt x="420" y="16"/>
                    <a:pt x="195" y="0"/>
                  </a:cubicBezTo>
                  <a:cubicBezTo>
                    <a:pt x="182" y="56"/>
                    <a:pt x="165" y="109"/>
                    <a:pt x="1" y="93"/>
                  </a:cubicBezTo>
                  <a:cubicBezTo>
                    <a:pt x="23" y="201"/>
                    <a:pt x="61" y="306"/>
                    <a:pt x="387"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8"/>
            <p:cNvSpPr/>
            <p:nvPr/>
          </p:nvSpPr>
          <p:spPr>
            <a:xfrm>
              <a:off x="5273612" y="4608501"/>
              <a:ext cx="39761" cy="15808"/>
            </a:xfrm>
            <a:custGeom>
              <a:rect b="b" l="l" r="r" t="t"/>
              <a:pathLst>
                <a:path extrusionOk="0" h="525" w="1114">
                  <a:moveTo>
                    <a:pt x="648" y="305"/>
                  </a:moveTo>
                  <a:cubicBezTo>
                    <a:pt x="1114" y="1"/>
                    <a:pt x="0" y="524"/>
                    <a:pt x="648"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8"/>
            <p:cNvSpPr/>
            <p:nvPr/>
          </p:nvSpPr>
          <p:spPr>
            <a:xfrm>
              <a:off x="7743274" y="4603985"/>
              <a:ext cx="28233" cy="13700"/>
            </a:xfrm>
            <a:custGeom>
              <a:rect b="b" l="l" r="r" t="t"/>
              <a:pathLst>
                <a:path extrusionOk="0" h="455" w="791">
                  <a:moveTo>
                    <a:pt x="494" y="455"/>
                  </a:moveTo>
                  <a:cubicBezTo>
                    <a:pt x="755" y="340"/>
                    <a:pt x="791" y="10"/>
                    <a:pt x="301" y="1"/>
                  </a:cubicBezTo>
                  <a:cubicBezTo>
                    <a:pt x="39" y="115"/>
                    <a:pt x="1" y="446"/>
                    <a:pt x="494"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8"/>
            <p:cNvSpPr/>
            <p:nvPr/>
          </p:nvSpPr>
          <p:spPr>
            <a:xfrm>
              <a:off x="6817891" y="4612175"/>
              <a:ext cx="13777" cy="2770"/>
            </a:xfrm>
            <a:custGeom>
              <a:rect b="b" l="l" r="r" t="t"/>
              <a:pathLst>
                <a:path extrusionOk="0" h="92" w="386">
                  <a:moveTo>
                    <a:pt x="0" y="91"/>
                  </a:moveTo>
                  <a:cubicBezTo>
                    <a:pt x="150" y="72"/>
                    <a:pt x="382" y="89"/>
                    <a:pt x="385" y="0"/>
                  </a:cubicBezTo>
                  <a:cubicBezTo>
                    <a:pt x="236" y="22"/>
                    <a:pt x="8" y="4"/>
                    <a:pt x="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
            <p:cNvSpPr/>
            <p:nvPr/>
          </p:nvSpPr>
          <p:spPr>
            <a:xfrm>
              <a:off x="5802922" y="4609104"/>
              <a:ext cx="23843" cy="5841"/>
            </a:xfrm>
            <a:custGeom>
              <a:rect b="b" l="l" r="r" t="t"/>
              <a:pathLst>
                <a:path extrusionOk="0" h="194" w="668">
                  <a:moveTo>
                    <a:pt x="88" y="193"/>
                  </a:moveTo>
                  <a:lnTo>
                    <a:pt x="473" y="193"/>
                  </a:lnTo>
                  <a:cubicBezTo>
                    <a:pt x="473" y="102"/>
                    <a:pt x="631" y="86"/>
                    <a:pt x="667" y="13"/>
                  </a:cubicBezTo>
                  <a:cubicBezTo>
                    <a:pt x="363" y="21"/>
                    <a:pt x="0" y="0"/>
                    <a:pt x="88"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
            <p:cNvSpPr/>
            <p:nvPr/>
          </p:nvSpPr>
          <p:spPr>
            <a:xfrm>
              <a:off x="8204983" y="4606394"/>
              <a:ext cx="23985" cy="5871"/>
            </a:xfrm>
            <a:custGeom>
              <a:rect b="b" l="l" r="r" t="t"/>
              <a:pathLst>
                <a:path extrusionOk="0" h="195" w="672">
                  <a:moveTo>
                    <a:pt x="477" y="195"/>
                  </a:moveTo>
                  <a:cubicBezTo>
                    <a:pt x="476" y="103"/>
                    <a:pt x="634" y="86"/>
                    <a:pt x="672" y="13"/>
                  </a:cubicBezTo>
                  <a:cubicBezTo>
                    <a:pt x="366" y="21"/>
                    <a:pt x="1" y="0"/>
                    <a:pt x="91"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8"/>
            <p:cNvSpPr/>
            <p:nvPr/>
          </p:nvSpPr>
          <p:spPr>
            <a:xfrm>
              <a:off x="8251062" y="4594170"/>
              <a:ext cx="21987" cy="16199"/>
            </a:xfrm>
            <a:custGeom>
              <a:rect b="b" l="l" r="r" t="t"/>
              <a:pathLst>
                <a:path extrusionOk="0" h="538" w="616">
                  <a:moveTo>
                    <a:pt x="344" y="509"/>
                  </a:moveTo>
                  <a:cubicBezTo>
                    <a:pt x="404" y="387"/>
                    <a:pt x="616" y="334"/>
                    <a:pt x="536" y="145"/>
                  </a:cubicBezTo>
                  <a:cubicBezTo>
                    <a:pt x="1" y="0"/>
                    <a:pt x="6" y="538"/>
                    <a:pt x="344" y="5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8"/>
            <p:cNvSpPr/>
            <p:nvPr/>
          </p:nvSpPr>
          <p:spPr>
            <a:xfrm>
              <a:off x="8160119" y="4603985"/>
              <a:ext cx="13777" cy="5540"/>
            </a:xfrm>
            <a:custGeom>
              <a:rect b="b" l="l" r="r" t="t"/>
              <a:pathLst>
                <a:path extrusionOk="0" h="184" w="386">
                  <a:moveTo>
                    <a:pt x="386" y="1"/>
                  </a:moveTo>
                  <a:lnTo>
                    <a:pt x="1" y="1"/>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8"/>
            <p:cNvSpPr/>
            <p:nvPr/>
          </p:nvSpPr>
          <p:spPr>
            <a:xfrm>
              <a:off x="8562580" y="4603232"/>
              <a:ext cx="14099" cy="4246"/>
            </a:xfrm>
            <a:custGeom>
              <a:rect b="b" l="l" r="r" t="t"/>
              <a:pathLst>
                <a:path extrusionOk="0" h="141" w="395">
                  <a:moveTo>
                    <a:pt x="293" y="26"/>
                  </a:moveTo>
                  <a:cubicBezTo>
                    <a:pt x="239" y="1"/>
                    <a:pt x="0" y="69"/>
                    <a:pt x="101" y="117"/>
                  </a:cubicBezTo>
                  <a:cubicBezTo>
                    <a:pt x="154" y="140"/>
                    <a:pt x="394"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8"/>
            <p:cNvSpPr/>
            <p:nvPr/>
          </p:nvSpPr>
          <p:spPr>
            <a:xfrm>
              <a:off x="6329234" y="4598355"/>
              <a:ext cx="23807" cy="6052"/>
            </a:xfrm>
            <a:custGeom>
              <a:rect b="b" l="l" r="r" t="t"/>
              <a:pathLst>
                <a:path extrusionOk="0" h="201" w="667">
                  <a:moveTo>
                    <a:pt x="576" y="6"/>
                  </a:moveTo>
                  <a:cubicBezTo>
                    <a:pt x="246" y="1"/>
                    <a:pt x="84" y="77"/>
                    <a:pt x="1" y="188"/>
                  </a:cubicBezTo>
                  <a:cubicBezTo>
                    <a:pt x="302" y="178"/>
                    <a:pt x="666" y="201"/>
                    <a:pt x="576"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8"/>
            <p:cNvSpPr/>
            <p:nvPr/>
          </p:nvSpPr>
          <p:spPr>
            <a:xfrm>
              <a:off x="5699238" y="4600493"/>
              <a:ext cx="14063" cy="4306"/>
            </a:xfrm>
            <a:custGeom>
              <a:rect b="b" l="l" r="r" t="t"/>
              <a:pathLst>
                <a:path extrusionOk="0" h="143" w="394">
                  <a:moveTo>
                    <a:pt x="295" y="25"/>
                  </a:moveTo>
                  <a:cubicBezTo>
                    <a:pt x="242" y="0"/>
                    <a:pt x="1" y="68"/>
                    <a:pt x="101" y="117"/>
                  </a:cubicBezTo>
                  <a:cubicBezTo>
                    <a:pt x="154" y="143"/>
                    <a:pt x="394" y="73"/>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8"/>
            <p:cNvSpPr/>
            <p:nvPr/>
          </p:nvSpPr>
          <p:spPr>
            <a:xfrm>
              <a:off x="3765061" y="4600493"/>
              <a:ext cx="14134" cy="4306"/>
            </a:xfrm>
            <a:custGeom>
              <a:rect b="b" l="l" r="r" t="t"/>
              <a:pathLst>
                <a:path extrusionOk="0" h="143" w="396">
                  <a:moveTo>
                    <a:pt x="296" y="25"/>
                  </a:moveTo>
                  <a:cubicBezTo>
                    <a:pt x="242" y="0"/>
                    <a:pt x="1" y="68"/>
                    <a:pt x="100" y="117"/>
                  </a:cubicBezTo>
                  <a:cubicBezTo>
                    <a:pt x="154" y="143"/>
                    <a:pt x="395" y="73"/>
                    <a:pt x="296"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8"/>
            <p:cNvSpPr/>
            <p:nvPr/>
          </p:nvSpPr>
          <p:spPr>
            <a:xfrm>
              <a:off x="8043050" y="4595224"/>
              <a:ext cx="13813" cy="6745"/>
            </a:xfrm>
            <a:custGeom>
              <a:rect b="b" l="l" r="r" t="t"/>
              <a:pathLst>
                <a:path extrusionOk="0" h="224" w="387">
                  <a:moveTo>
                    <a:pt x="387" y="110"/>
                  </a:moveTo>
                  <a:cubicBezTo>
                    <a:pt x="346" y="0"/>
                    <a:pt x="174" y="54"/>
                    <a:pt x="0" y="110"/>
                  </a:cubicBezTo>
                  <a:cubicBezTo>
                    <a:pt x="2" y="201"/>
                    <a:pt x="339"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8"/>
            <p:cNvSpPr/>
            <p:nvPr/>
          </p:nvSpPr>
          <p:spPr>
            <a:xfrm>
              <a:off x="6818891" y="4588359"/>
              <a:ext cx="65282" cy="12917"/>
            </a:xfrm>
            <a:custGeom>
              <a:rect b="b" l="l" r="r" t="t"/>
              <a:pathLst>
                <a:path extrusionOk="0" h="429" w="1829">
                  <a:moveTo>
                    <a:pt x="1129" y="428"/>
                  </a:moveTo>
                  <a:cubicBezTo>
                    <a:pt x="1828" y="0"/>
                    <a:pt x="1" y="308"/>
                    <a:pt x="1129" y="4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8"/>
            <p:cNvSpPr/>
            <p:nvPr/>
          </p:nvSpPr>
          <p:spPr>
            <a:xfrm>
              <a:off x="8101477" y="4592303"/>
              <a:ext cx="14063" cy="4276"/>
            </a:xfrm>
            <a:custGeom>
              <a:rect b="b" l="l" r="r" t="t"/>
              <a:pathLst>
                <a:path extrusionOk="0" h="142" w="394">
                  <a:moveTo>
                    <a:pt x="293" y="26"/>
                  </a:moveTo>
                  <a:cubicBezTo>
                    <a:pt x="238" y="1"/>
                    <a:pt x="0" y="70"/>
                    <a:pt x="98" y="117"/>
                  </a:cubicBezTo>
                  <a:cubicBezTo>
                    <a:pt x="153" y="142"/>
                    <a:pt x="393"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8"/>
            <p:cNvSpPr/>
            <p:nvPr/>
          </p:nvSpPr>
          <p:spPr>
            <a:xfrm>
              <a:off x="5131452" y="4587606"/>
              <a:ext cx="13777" cy="5480"/>
            </a:xfrm>
            <a:custGeom>
              <a:rect b="b" l="l" r="r" t="t"/>
              <a:pathLst>
                <a:path extrusionOk="0" h="182" w="386">
                  <a:moveTo>
                    <a:pt x="386" y="0"/>
                  </a:moveTo>
                  <a:lnTo>
                    <a:pt x="1" y="0"/>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8"/>
            <p:cNvSpPr/>
            <p:nvPr/>
          </p:nvSpPr>
          <p:spPr>
            <a:xfrm>
              <a:off x="48255" y="4589533"/>
              <a:ext cx="13991" cy="4306"/>
            </a:xfrm>
            <a:custGeom>
              <a:rect b="b" l="l" r="r" t="t"/>
              <a:pathLst>
                <a:path extrusionOk="0" h="143" w="392">
                  <a:moveTo>
                    <a:pt x="292" y="26"/>
                  </a:moveTo>
                  <a:cubicBezTo>
                    <a:pt x="240" y="0"/>
                    <a:pt x="1" y="71"/>
                    <a:pt x="102" y="116"/>
                  </a:cubicBezTo>
                  <a:cubicBezTo>
                    <a:pt x="154" y="142"/>
                    <a:pt x="391"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8"/>
            <p:cNvSpPr/>
            <p:nvPr/>
          </p:nvSpPr>
          <p:spPr>
            <a:xfrm>
              <a:off x="1144388" y="4576707"/>
              <a:ext cx="24378" cy="11321"/>
            </a:xfrm>
            <a:custGeom>
              <a:rect b="b" l="l" r="r" t="t"/>
              <a:pathLst>
                <a:path extrusionOk="0" h="376" w="683">
                  <a:moveTo>
                    <a:pt x="630" y="362"/>
                  </a:moveTo>
                  <a:cubicBezTo>
                    <a:pt x="682" y="156"/>
                    <a:pt x="584" y="22"/>
                    <a:pt x="245" y="1"/>
                  </a:cubicBezTo>
                  <a:cubicBezTo>
                    <a:pt x="1" y="105"/>
                    <a:pt x="89" y="375"/>
                    <a:pt x="630"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8"/>
            <p:cNvSpPr/>
            <p:nvPr/>
          </p:nvSpPr>
          <p:spPr>
            <a:xfrm>
              <a:off x="5379332" y="4567644"/>
              <a:ext cx="27590" cy="17223"/>
            </a:xfrm>
            <a:custGeom>
              <a:rect b="b" l="l" r="r" t="t"/>
              <a:pathLst>
                <a:path extrusionOk="0" h="572" w="773">
                  <a:moveTo>
                    <a:pt x="773" y="572"/>
                  </a:moveTo>
                  <a:lnTo>
                    <a:pt x="773" y="29"/>
                  </a:lnTo>
                  <a:cubicBezTo>
                    <a:pt x="63" y="0"/>
                    <a:pt x="188" y="360"/>
                    <a:pt x="0" y="5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8"/>
            <p:cNvSpPr/>
            <p:nvPr/>
          </p:nvSpPr>
          <p:spPr>
            <a:xfrm>
              <a:off x="4000270" y="4572973"/>
              <a:ext cx="39761" cy="15808"/>
            </a:xfrm>
            <a:custGeom>
              <a:rect b="b" l="l" r="r" t="t"/>
              <a:pathLst>
                <a:path extrusionOk="0" h="525" w="1114">
                  <a:moveTo>
                    <a:pt x="646" y="303"/>
                  </a:moveTo>
                  <a:cubicBezTo>
                    <a:pt x="1114" y="1"/>
                    <a:pt x="0" y="524"/>
                    <a:pt x="646" y="3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8"/>
            <p:cNvSpPr/>
            <p:nvPr/>
          </p:nvSpPr>
          <p:spPr>
            <a:xfrm>
              <a:off x="852892" y="4568487"/>
              <a:ext cx="43973" cy="19030"/>
            </a:xfrm>
            <a:custGeom>
              <a:rect b="b" l="l" r="r" t="t"/>
              <a:pathLst>
                <a:path extrusionOk="0" h="632" w="1232">
                  <a:moveTo>
                    <a:pt x="696" y="544"/>
                  </a:moveTo>
                  <a:cubicBezTo>
                    <a:pt x="567" y="207"/>
                    <a:pt x="1231" y="13"/>
                    <a:pt x="312" y="1"/>
                  </a:cubicBezTo>
                  <a:cubicBezTo>
                    <a:pt x="430" y="187"/>
                    <a:pt x="0" y="631"/>
                    <a:pt x="696" y="5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8"/>
            <p:cNvSpPr/>
            <p:nvPr/>
          </p:nvSpPr>
          <p:spPr>
            <a:xfrm>
              <a:off x="3104298" y="4578634"/>
              <a:ext cx="14063" cy="4246"/>
            </a:xfrm>
            <a:custGeom>
              <a:rect b="b" l="l" r="r" t="t"/>
              <a:pathLst>
                <a:path extrusionOk="0" h="141" w="394">
                  <a:moveTo>
                    <a:pt x="102" y="115"/>
                  </a:moveTo>
                  <a:cubicBezTo>
                    <a:pt x="156" y="140"/>
                    <a:pt x="393" y="71"/>
                    <a:pt x="294" y="24"/>
                  </a:cubicBezTo>
                  <a:cubicBezTo>
                    <a:pt x="242" y="1"/>
                    <a:pt x="0" y="68"/>
                    <a:pt x="102"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8"/>
            <p:cNvSpPr/>
            <p:nvPr/>
          </p:nvSpPr>
          <p:spPr>
            <a:xfrm>
              <a:off x="709018" y="4578664"/>
              <a:ext cx="13991" cy="4246"/>
            </a:xfrm>
            <a:custGeom>
              <a:rect b="b" l="l" r="r" t="t"/>
              <a:pathLst>
                <a:path extrusionOk="0" h="141" w="392">
                  <a:moveTo>
                    <a:pt x="294" y="26"/>
                  </a:moveTo>
                  <a:cubicBezTo>
                    <a:pt x="239" y="1"/>
                    <a:pt x="0" y="67"/>
                    <a:pt x="99" y="117"/>
                  </a:cubicBezTo>
                  <a:cubicBezTo>
                    <a:pt x="152" y="141"/>
                    <a:pt x="392" y="71"/>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8"/>
            <p:cNvSpPr/>
            <p:nvPr/>
          </p:nvSpPr>
          <p:spPr>
            <a:xfrm>
              <a:off x="3971574" y="4573184"/>
              <a:ext cx="14027" cy="4215"/>
            </a:xfrm>
            <a:custGeom>
              <a:rect b="b" l="l" r="r" t="t"/>
              <a:pathLst>
                <a:path extrusionOk="0" h="140" w="393">
                  <a:moveTo>
                    <a:pt x="294" y="25"/>
                  </a:moveTo>
                  <a:cubicBezTo>
                    <a:pt x="240" y="0"/>
                    <a:pt x="0" y="68"/>
                    <a:pt x="102" y="116"/>
                  </a:cubicBezTo>
                  <a:cubicBezTo>
                    <a:pt x="154" y="140"/>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8"/>
            <p:cNvSpPr/>
            <p:nvPr/>
          </p:nvSpPr>
          <p:spPr>
            <a:xfrm>
              <a:off x="309769" y="4573184"/>
              <a:ext cx="14063" cy="4215"/>
            </a:xfrm>
            <a:custGeom>
              <a:rect b="b" l="l" r="r" t="t"/>
              <a:pathLst>
                <a:path extrusionOk="0" h="140" w="394">
                  <a:moveTo>
                    <a:pt x="295" y="25"/>
                  </a:moveTo>
                  <a:cubicBezTo>
                    <a:pt x="241" y="0"/>
                    <a:pt x="1" y="68"/>
                    <a:pt x="101" y="116"/>
                  </a:cubicBezTo>
                  <a:cubicBezTo>
                    <a:pt x="154" y="140"/>
                    <a:pt x="394"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8"/>
            <p:cNvSpPr/>
            <p:nvPr/>
          </p:nvSpPr>
          <p:spPr>
            <a:xfrm>
              <a:off x="6029637" y="4570414"/>
              <a:ext cx="14099" cy="4336"/>
            </a:xfrm>
            <a:custGeom>
              <a:rect b="b" l="l" r="r" t="t"/>
              <a:pathLst>
                <a:path extrusionOk="0" h="144" w="395">
                  <a:moveTo>
                    <a:pt x="101" y="117"/>
                  </a:moveTo>
                  <a:cubicBezTo>
                    <a:pt x="153" y="143"/>
                    <a:pt x="394" y="73"/>
                    <a:pt x="294" y="27"/>
                  </a:cubicBezTo>
                  <a:cubicBezTo>
                    <a:pt x="242" y="1"/>
                    <a:pt x="0" y="71"/>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8"/>
            <p:cNvSpPr/>
            <p:nvPr/>
          </p:nvSpPr>
          <p:spPr>
            <a:xfrm>
              <a:off x="3361386" y="4562194"/>
              <a:ext cx="35657" cy="11743"/>
            </a:xfrm>
            <a:custGeom>
              <a:rect b="b" l="l" r="r" t="t"/>
              <a:pathLst>
                <a:path extrusionOk="0" h="390" w="999">
                  <a:moveTo>
                    <a:pt x="34" y="118"/>
                  </a:moveTo>
                  <a:cubicBezTo>
                    <a:pt x="63" y="224"/>
                    <a:pt x="0" y="377"/>
                    <a:pt x="226" y="390"/>
                  </a:cubicBezTo>
                  <a:cubicBezTo>
                    <a:pt x="245" y="158"/>
                    <a:pt x="979" y="261"/>
                    <a:pt x="999" y="27"/>
                  </a:cubicBezTo>
                  <a:cubicBezTo>
                    <a:pt x="393" y="130"/>
                    <a:pt x="487" y="1"/>
                    <a:pt x="34"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8"/>
            <p:cNvSpPr/>
            <p:nvPr/>
          </p:nvSpPr>
          <p:spPr>
            <a:xfrm>
              <a:off x="635672" y="4563007"/>
              <a:ext cx="31659" cy="10930"/>
            </a:xfrm>
            <a:custGeom>
              <a:rect b="b" l="l" r="r" t="t"/>
              <a:pathLst>
                <a:path extrusionOk="0" h="363" w="887">
                  <a:moveTo>
                    <a:pt x="613" y="363"/>
                  </a:moveTo>
                  <a:cubicBezTo>
                    <a:pt x="672" y="240"/>
                    <a:pt x="887" y="189"/>
                    <a:pt x="803" y="0"/>
                  </a:cubicBezTo>
                  <a:lnTo>
                    <a:pt x="33" y="0"/>
                  </a:lnTo>
                  <a:cubicBezTo>
                    <a:pt x="1" y="227"/>
                    <a:pt x="328" y="285"/>
                    <a:pt x="613"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8"/>
            <p:cNvSpPr/>
            <p:nvPr/>
          </p:nvSpPr>
          <p:spPr>
            <a:xfrm>
              <a:off x="2199331" y="4562014"/>
              <a:ext cx="32587" cy="9214"/>
            </a:xfrm>
            <a:custGeom>
              <a:rect b="b" l="l" r="r" t="t"/>
              <a:pathLst>
                <a:path extrusionOk="0" h="306" w="913">
                  <a:moveTo>
                    <a:pt x="388" y="306"/>
                  </a:moveTo>
                  <a:cubicBezTo>
                    <a:pt x="913" y="158"/>
                    <a:pt x="104" y="0"/>
                    <a:pt x="0" y="215"/>
                  </a:cubicBezTo>
                  <a:cubicBezTo>
                    <a:pt x="194" y="215"/>
                    <a:pt x="228" y="288"/>
                    <a:pt x="38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8"/>
            <p:cNvSpPr/>
            <p:nvPr/>
          </p:nvSpPr>
          <p:spPr>
            <a:xfrm>
              <a:off x="1490384" y="4568457"/>
              <a:ext cx="13813" cy="2770"/>
            </a:xfrm>
            <a:custGeom>
              <a:rect b="b" l="l" r="r" t="t"/>
              <a:pathLst>
                <a:path extrusionOk="0" h="92" w="387">
                  <a:moveTo>
                    <a:pt x="0" y="92"/>
                  </a:moveTo>
                  <a:cubicBezTo>
                    <a:pt x="150" y="71"/>
                    <a:pt x="380" y="88"/>
                    <a:pt x="386" y="1"/>
                  </a:cubicBezTo>
                  <a:cubicBezTo>
                    <a:pt x="236" y="20"/>
                    <a:pt x="7" y="2"/>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8"/>
            <p:cNvSpPr/>
            <p:nvPr/>
          </p:nvSpPr>
          <p:spPr>
            <a:xfrm>
              <a:off x="257267" y="4561382"/>
              <a:ext cx="8995" cy="11442"/>
            </a:xfrm>
            <a:custGeom>
              <a:rect b="b" l="l" r="r" t="t"/>
              <a:pathLst>
                <a:path extrusionOk="0" h="380" w="252">
                  <a:moveTo>
                    <a:pt x="29" y="145"/>
                  </a:moveTo>
                  <a:cubicBezTo>
                    <a:pt x="1" y="241"/>
                    <a:pt x="180" y="379"/>
                    <a:pt x="221" y="236"/>
                  </a:cubicBezTo>
                  <a:cubicBezTo>
                    <a:pt x="251" y="139"/>
                    <a:pt x="71" y="1"/>
                    <a:pt x="29"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8"/>
            <p:cNvSpPr/>
            <p:nvPr/>
          </p:nvSpPr>
          <p:spPr>
            <a:xfrm>
              <a:off x="3248921" y="4564964"/>
              <a:ext cx="14027" cy="4276"/>
            </a:xfrm>
            <a:custGeom>
              <a:rect b="b" l="l" r="r" t="t"/>
              <a:pathLst>
                <a:path extrusionOk="0" h="142" w="393">
                  <a:moveTo>
                    <a:pt x="288" y="26"/>
                  </a:moveTo>
                  <a:cubicBezTo>
                    <a:pt x="238" y="0"/>
                    <a:pt x="0" y="70"/>
                    <a:pt x="98" y="117"/>
                  </a:cubicBezTo>
                  <a:cubicBezTo>
                    <a:pt x="153" y="141"/>
                    <a:pt x="393" y="72"/>
                    <a:pt x="288"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8"/>
            <p:cNvSpPr/>
            <p:nvPr/>
          </p:nvSpPr>
          <p:spPr>
            <a:xfrm>
              <a:off x="7537118" y="4562194"/>
              <a:ext cx="13991" cy="4336"/>
            </a:xfrm>
            <a:custGeom>
              <a:rect b="b" l="l" r="r" t="t"/>
              <a:pathLst>
                <a:path extrusionOk="0" h="144" w="392">
                  <a:moveTo>
                    <a:pt x="99" y="118"/>
                  </a:moveTo>
                  <a:cubicBezTo>
                    <a:pt x="150" y="143"/>
                    <a:pt x="391" y="74"/>
                    <a:pt x="292" y="27"/>
                  </a:cubicBezTo>
                  <a:cubicBezTo>
                    <a:pt x="238" y="1"/>
                    <a:pt x="1" y="70"/>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8"/>
            <p:cNvSpPr/>
            <p:nvPr/>
          </p:nvSpPr>
          <p:spPr>
            <a:xfrm>
              <a:off x="5359273" y="4556655"/>
              <a:ext cx="31481" cy="9665"/>
            </a:xfrm>
            <a:custGeom>
              <a:rect b="b" l="l" r="r" t="t"/>
              <a:pathLst>
                <a:path extrusionOk="0" h="321" w="882">
                  <a:moveTo>
                    <a:pt x="755" y="211"/>
                  </a:moveTo>
                  <a:cubicBezTo>
                    <a:pt x="882" y="1"/>
                    <a:pt x="1" y="15"/>
                    <a:pt x="174" y="211"/>
                  </a:cubicBezTo>
                  <a:cubicBezTo>
                    <a:pt x="240" y="284"/>
                    <a:pt x="689" y="321"/>
                    <a:pt x="755" y="2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8"/>
            <p:cNvSpPr/>
            <p:nvPr/>
          </p:nvSpPr>
          <p:spPr>
            <a:xfrm>
              <a:off x="5288603" y="4549248"/>
              <a:ext cx="24307" cy="16530"/>
            </a:xfrm>
            <a:custGeom>
              <a:rect b="b" l="l" r="r" t="t"/>
              <a:pathLst>
                <a:path extrusionOk="0" h="549" w="681">
                  <a:moveTo>
                    <a:pt x="420" y="548"/>
                  </a:moveTo>
                  <a:cubicBezTo>
                    <a:pt x="335" y="377"/>
                    <a:pt x="681" y="0"/>
                    <a:pt x="35" y="93"/>
                  </a:cubicBezTo>
                  <a:cubicBezTo>
                    <a:pt x="5" y="319"/>
                    <a:pt x="1" y="534"/>
                    <a:pt x="420" y="5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8"/>
            <p:cNvSpPr/>
            <p:nvPr/>
          </p:nvSpPr>
          <p:spPr>
            <a:xfrm>
              <a:off x="7674674" y="4556745"/>
              <a:ext cx="14063" cy="4306"/>
            </a:xfrm>
            <a:custGeom>
              <a:rect b="b" l="l" r="r" t="t"/>
              <a:pathLst>
                <a:path extrusionOk="0" h="143" w="394">
                  <a:moveTo>
                    <a:pt x="101" y="117"/>
                  </a:moveTo>
                  <a:cubicBezTo>
                    <a:pt x="154" y="143"/>
                    <a:pt x="393" y="72"/>
                    <a:pt x="295" y="25"/>
                  </a:cubicBezTo>
                  <a:cubicBezTo>
                    <a:pt x="239" y="1"/>
                    <a:pt x="0"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8"/>
            <p:cNvSpPr/>
            <p:nvPr/>
          </p:nvSpPr>
          <p:spPr>
            <a:xfrm>
              <a:off x="8700243" y="4551325"/>
              <a:ext cx="14170" cy="4276"/>
            </a:xfrm>
            <a:custGeom>
              <a:rect b="b" l="l" r="r" t="t"/>
              <a:pathLst>
                <a:path extrusionOk="0" h="142" w="397">
                  <a:moveTo>
                    <a:pt x="101" y="115"/>
                  </a:moveTo>
                  <a:cubicBezTo>
                    <a:pt x="153" y="141"/>
                    <a:pt x="396" y="72"/>
                    <a:pt x="293" y="24"/>
                  </a:cubicBezTo>
                  <a:cubicBezTo>
                    <a:pt x="241" y="0"/>
                    <a:pt x="1" y="68"/>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8"/>
            <p:cNvSpPr/>
            <p:nvPr/>
          </p:nvSpPr>
          <p:spPr>
            <a:xfrm>
              <a:off x="7110279" y="4548585"/>
              <a:ext cx="14063" cy="4246"/>
            </a:xfrm>
            <a:custGeom>
              <a:rect b="b" l="l" r="r" t="t"/>
              <a:pathLst>
                <a:path extrusionOk="0" h="141" w="394">
                  <a:moveTo>
                    <a:pt x="294" y="26"/>
                  </a:moveTo>
                  <a:cubicBezTo>
                    <a:pt x="240" y="0"/>
                    <a:pt x="0" y="69"/>
                    <a:pt x="101" y="115"/>
                  </a:cubicBezTo>
                  <a:cubicBezTo>
                    <a:pt x="152" y="141"/>
                    <a:pt x="393" y="72"/>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8"/>
            <p:cNvSpPr/>
            <p:nvPr/>
          </p:nvSpPr>
          <p:spPr>
            <a:xfrm>
              <a:off x="1548776" y="4548585"/>
              <a:ext cx="14063" cy="4246"/>
            </a:xfrm>
            <a:custGeom>
              <a:rect b="b" l="l" r="r" t="t"/>
              <a:pathLst>
                <a:path extrusionOk="0" h="141" w="394">
                  <a:moveTo>
                    <a:pt x="291" y="26"/>
                  </a:moveTo>
                  <a:cubicBezTo>
                    <a:pt x="239" y="0"/>
                    <a:pt x="1" y="69"/>
                    <a:pt x="99" y="115"/>
                  </a:cubicBezTo>
                  <a:cubicBezTo>
                    <a:pt x="154" y="141"/>
                    <a:pt x="394" y="72"/>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8"/>
            <p:cNvSpPr/>
            <p:nvPr/>
          </p:nvSpPr>
          <p:spPr>
            <a:xfrm>
              <a:off x="4429358" y="4540366"/>
              <a:ext cx="27626" cy="9334"/>
            </a:xfrm>
            <a:custGeom>
              <a:rect b="b" l="l" r="r" t="t"/>
              <a:pathLst>
                <a:path extrusionOk="0" h="310" w="774">
                  <a:moveTo>
                    <a:pt x="773" y="26"/>
                  </a:moveTo>
                  <a:cubicBezTo>
                    <a:pt x="333" y="0"/>
                    <a:pt x="49" y="47"/>
                    <a:pt x="0" y="208"/>
                  </a:cubicBezTo>
                  <a:cubicBezTo>
                    <a:pt x="368" y="186"/>
                    <a:pt x="427" y="310"/>
                    <a:pt x="773"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8"/>
            <p:cNvSpPr/>
            <p:nvPr/>
          </p:nvSpPr>
          <p:spPr>
            <a:xfrm>
              <a:off x="3982032" y="4543497"/>
              <a:ext cx="6924" cy="6203"/>
            </a:xfrm>
            <a:custGeom>
              <a:rect b="b" l="l" r="r" t="t"/>
              <a:pathLst>
                <a:path extrusionOk="0" h="206" w="194">
                  <a:moveTo>
                    <a:pt x="194" y="104"/>
                  </a:moveTo>
                  <a:cubicBezTo>
                    <a:pt x="194" y="53"/>
                    <a:pt x="40" y="1"/>
                    <a:pt x="2" y="104"/>
                  </a:cubicBezTo>
                  <a:cubicBezTo>
                    <a:pt x="1" y="153"/>
                    <a:pt x="155" y="206"/>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8"/>
            <p:cNvSpPr/>
            <p:nvPr/>
          </p:nvSpPr>
          <p:spPr>
            <a:xfrm>
              <a:off x="1596924" y="4545815"/>
              <a:ext cx="13991" cy="4276"/>
            </a:xfrm>
            <a:custGeom>
              <a:rect b="b" l="l" r="r" t="t"/>
              <a:pathLst>
                <a:path extrusionOk="0" h="142" w="392">
                  <a:moveTo>
                    <a:pt x="293" y="27"/>
                  </a:moveTo>
                  <a:cubicBezTo>
                    <a:pt x="241" y="1"/>
                    <a:pt x="0" y="70"/>
                    <a:pt x="102" y="118"/>
                  </a:cubicBezTo>
                  <a:cubicBezTo>
                    <a:pt x="154" y="142"/>
                    <a:pt x="392"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8"/>
            <p:cNvSpPr/>
            <p:nvPr/>
          </p:nvSpPr>
          <p:spPr>
            <a:xfrm>
              <a:off x="526740" y="4537596"/>
              <a:ext cx="29732" cy="11984"/>
            </a:xfrm>
            <a:custGeom>
              <a:rect b="b" l="l" r="r" t="t"/>
              <a:pathLst>
                <a:path extrusionOk="0" h="398" w="833">
                  <a:moveTo>
                    <a:pt x="1" y="391"/>
                  </a:moveTo>
                  <a:cubicBezTo>
                    <a:pt x="338" y="398"/>
                    <a:pt x="601" y="372"/>
                    <a:pt x="771" y="300"/>
                  </a:cubicBezTo>
                  <a:cubicBezTo>
                    <a:pt x="832" y="60"/>
                    <a:pt x="503" y="1"/>
                    <a:pt x="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8"/>
            <p:cNvSpPr/>
            <p:nvPr/>
          </p:nvSpPr>
          <p:spPr>
            <a:xfrm>
              <a:off x="8930991" y="4540757"/>
              <a:ext cx="6889" cy="6203"/>
            </a:xfrm>
            <a:custGeom>
              <a:rect b="b" l="l" r="r" t="t"/>
              <a:pathLst>
                <a:path extrusionOk="0" h="206" w="193">
                  <a:moveTo>
                    <a:pt x="193" y="103"/>
                  </a:moveTo>
                  <a:cubicBezTo>
                    <a:pt x="193" y="52"/>
                    <a:pt x="36" y="0"/>
                    <a:pt x="1" y="103"/>
                  </a:cubicBezTo>
                  <a:cubicBezTo>
                    <a:pt x="1" y="153"/>
                    <a:pt x="158" y="205"/>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8"/>
            <p:cNvSpPr/>
            <p:nvPr/>
          </p:nvSpPr>
          <p:spPr>
            <a:xfrm>
              <a:off x="3341934" y="4535669"/>
              <a:ext cx="41368" cy="13730"/>
            </a:xfrm>
            <a:custGeom>
              <a:rect b="b" l="l" r="r" t="t"/>
              <a:pathLst>
                <a:path extrusionOk="0" h="456" w="1159">
                  <a:moveTo>
                    <a:pt x="1159" y="1"/>
                  </a:moveTo>
                  <a:lnTo>
                    <a:pt x="194" y="1"/>
                  </a:lnTo>
                  <a:cubicBezTo>
                    <a:pt x="210" y="159"/>
                    <a:pt x="151" y="283"/>
                    <a:pt x="1" y="365"/>
                  </a:cubicBezTo>
                  <a:cubicBezTo>
                    <a:pt x="839" y="455"/>
                    <a:pt x="860" y="163"/>
                    <a:pt x="115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8"/>
            <p:cNvSpPr/>
            <p:nvPr/>
          </p:nvSpPr>
          <p:spPr>
            <a:xfrm>
              <a:off x="1978220" y="4541149"/>
              <a:ext cx="21594" cy="6383"/>
            </a:xfrm>
            <a:custGeom>
              <a:rect b="b" l="l" r="r" t="t"/>
              <a:pathLst>
                <a:path extrusionOk="0" h="212" w="605">
                  <a:moveTo>
                    <a:pt x="605" y="182"/>
                  </a:moveTo>
                  <a:lnTo>
                    <a:pt x="605" y="0"/>
                  </a:lnTo>
                  <a:lnTo>
                    <a:pt x="24" y="0"/>
                  </a:lnTo>
                  <a:cubicBezTo>
                    <a:pt x="0" y="163"/>
                    <a:pt x="216" y="212"/>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8"/>
            <p:cNvSpPr/>
            <p:nvPr/>
          </p:nvSpPr>
          <p:spPr>
            <a:xfrm>
              <a:off x="1904267" y="4530189"/>
              <a:ext cx="45222" cy="14573"/>
            </a:xfrm>
            <a:custGeom>
              <a:rect b="b" l="l" r="r" t="t"/>
              <a:pathLst>
                <a:path extrusionOk="0" h="484" w="1267">
                  <a:moveTo>
                    <a:pt x="361" y="454"/>
                  </a:moveTo>
                  <a:cubicBezTo>
                    <a:pt x="1267" y="483"/>
                    <a:pt x="877" y="34"/>
                    <a:pt x="361" y="0"/>
                  </a:cubicBezTo>
                  <a:cubicBezTo>
                    <a:pt x="1" y="174"/>
                    <a:pt x="475" y="165"/>
                    <a:pt x="361"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8"/>
            <p:cNvSpPr/>
            <p:nvPr/>
          </p:nvSpPr>
          <p:spPr>
            <a:xfrm>
              <a:off x="4565129" y="4532929"/>
              <a:ext cx="22665" cy="8250"/>
            </a:xfrm>
            <a:custGeom>
              <a:rect b="b" l="l" r="r" t="t"/>
              <a:pathLst>
                <a:path extrusionOk="0" h="274" w="635">
                  <a:moveTo>
                    <a:pt x="634" y="0"/>
                  </a:moveTo>
                  <a:lnTo>
                    <a:pt x="248" y="0"/>
                  </a:lnTo>
                  <a:cubicBezTo>
                    <a:pt x="239" y="117"/>
                    <a:pt x="0" y="126"/>
                    <a:pt x="58" y="273"/>
                  </a:cubicBezTo>
                  <a:lnTo>
                    <a:pt x="634"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8"/>
            <p:cNvSpPr/>
            <p:nvPr/>
          </p:nvSpPr>
          <p:spPr>
            <a:xfrm>
              <a:off x="1813931" y="4538379"/>
              <a:ext cx="13742" cy="2800"/>
            </a:xfrm>
            <a:custGeom>
              <a:rect b="b" l="l" r="r" t="t"/>
              <a:pathLst>
                <a:path extrusionOk="0" h="93" w="385">
                  <a:moveTo>
                    <a:pt x="384" y="1"/>
                  </a:moveTo>
                  <a:cubicBezTo>
                    <a:pt x="234" y="22"/>
                    <a:pt x="3" y="4"/>
                    <a:pt x="1" y="92"/>
                  </a:cubicBezTo>
                  <a:cubicBezTo>
                    <a:pt x="149" y="71"/>
                    <a:pt x="379" y="88"/>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8"/>
            <p:cNvSpPr/>
            <p:nvPr/>
          </p:nvSpPr>
          <p:spPr>
            <a:xfrm>
              <a:off x="1057121" y="4525884"/>
              <a:ext cx="20309" cy="13610"/>
            </a:xfrm>
            <a:custGeom>
              <a:rect b="b" l="l" r="r" t="t"/>
              <a:pathLst>
                <a:path extrusionOk="0" h="452" w="569">
                  <a:moveTo>
                    <a:pt x="374" y="416"/>
                  </a:moveTo>
                  <a:cubicBezTo>
                    <a:pt x="386" y="360"/>
                    <a:pt x="404" y="308"/>
                    <a:pt x="569" y="326"/>
                  </a:cubicBezTo>
                  <a:lnTo>
                    <a:pt x="569" y="143"/>
                  </a:lnTo>
                  <a:cubicBezTo>
                    <a:pt x="93" y="1"/>
                    <a:pt x="1" y="451"/>
                    <a:pt x="374"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8"/>
            <p:cNvSpPr/>
            <p:nvPr/>
          </p:nvSpPr>
          <p:spPr>
            <a:xfrm>
              <a:off x="6993281" y="4532176"/>
              <a:ext cx="14027" cy="4246"/>
            </a:xfrm>
            <a:custGeom>
              <a:rect b="b" l="l" r="r" t="t"/>
              <a:pathLst>
                <a:path extrusionOk="0" h="141" w="393">
                  <a:moveTo>
                    <a:pt x="292" y="25"/>
                  </a:moveTo>
                  <a:cubicBezTo>
                    <a:pt x="239" y="1"/>
                    <a:pt x="1" y="70"/>
                    <a:pt x="101" y="117"/>
                  </a:cubicBezTo>
                  <a:cubicBezTo>
                    <a:pt x="153" y="140"/>
                    <a:pt x="392" y="71"/>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8"/>
            <p:cNvSpPr/>
            <p:nvPr/>
          </p:nvSpPr>
          <p:spPr>
            <a:xfrm>
              <a:off x="6894593" y="4522752"/>
              <a:ext cx="65282" cy="12947"/>
            </a:xfrm>
            <a:custGeom>
              <a:rect b="b" l="l" r="r" t="t"/>
              <a:pathLst>
                <a:path extrusionOk="0" h="430" w="1829">
                  <a:moveTo>
                    <a:pt x="1130" y="430"/>
                  </a:moveTo>
                  <a:cubicBezTo>
                    <a:pt x="1828" y="0"/>
                    <a:pt x="1" y="307"/>
                    <a:pt x="1130" y="43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8"/>
            <p:cNvSpPr/>
            <p:nvPr/>
          </p:nvSpPr>
          <p:spPr>
            <a:xfrm>
              <a:off x="5798390" y="4527479"/>
              <a:ext cx="23414" cy="8220"/>
            </a:xfrm>
            <a:custGeom>
              <a:rect b="b" l="l" r="r" t="t"/>
              <a:pathLst>
                <a:path extrusionOk="0" h="273" w="656">
                  <a:moveTo>
                    <a:pt x="407" y="273"/>
                  </a:moveTo>
                  <a:cubicBezTo>
                    <a:pt x="418" y="155"/>
                    <a:pt x="656" y="148"/>
                    <a:pt x="600" y="0"/>
                  </a:cubicBezTo>
                  <a:lnTo>
                    <a:pt x="215" y="0"/>
                  </a:lnTo>
                  <a:cubicBezTo>
                    <a:pt x="1" y="129"/>
                    <a:pt x="10" y="221"/>
                    <a:pt x="407"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8"/>
            <p:cNvSpPr/>
            <p:nvPr/>
          </p:nvSpPr>
          <p:spPr>
            <a:xfrm>
              <a:off x="120638" y="4526456"/>
              <a:ext cx="32623" cy="9244"/>
            </a:xfrm>
            <a:custGeom>
              <a:rect b="b" l="l" r="r" t="t"/>
              <a:pathLst>
                <a:path extrusionOk="0" h="307" w="914">
                  <a:moveTo>
                    <a:pt x="0" y="215"/>
                  </a:moveTo>
                  <a:cubicBezTo>
                    <a:pt x="192" y="215"/>
                    <a:pt x="230" y="289"/>
                    <a:pt x="388" y="307"/>
                  </a:cubicBezTo>
                  <a:cubicBezTo>
                    <a:pt x="914" y="161"/>
                    <a:pt x="103" y="0"/>
                    <a:pt x="0" y="2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8"/>
            <p:cNvSpPr/>
            <p:nvPr/>
          </p:nvSpPr>
          <p:spPr>
            <a:xfrm>
              <a:off x="7172240" y="4529436"/>
              <a:ext cx="14099" cy="4276"/>
            </a:xfrm>
            <a:custGeom>
              <a:rect b="b" l="l" r="r" t="t"/>
              <a:pathLst>
                <a:path extrusionOk="0" h="142" w="395">
                  <a:moveTo>
                    <a:pt x="293" y="25"/>
                  </a:moveTo>
                  <a:cubicBezTo>
                    <a:pt x="238" y="0"/>
                    <a:pt x="0" y="69"/>
                    <a:pt x="100" y="116"/>
                  </a:cubicBezTo>
                  <a:cubicBezTo>
                    <a:pt x="153" y="141"/>
                    <a:pt x="395"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8"/>
            <p:cNvSpPr/>
            <p:nvPr/>
          </p:nvSpPr>
          <p:spPr>
            <a:xfrm>
              <a:off x="5912675" y="4529436"/>
              <a:ext cx="14027" cy="4276"/>
            </a:xfrm>
            <a:custGeom>
              <a:rect b="b" l="l" r="r" t="t"/>
              <a:pathLst>
                <a:path extrusionOk="0" h="142" w="393">
                  <a:moveTo>
                    <a:pt x="293" y="25"/>
                  </a:moveTo>
                  <a:cubicBezTo>
                    <a:pt x="240" y="0"/>
                    <a:pt x="1" y="69"/>
                    <a:pt x="100" y="116"/>
                  </a:cubicBezTo>
                  <a:cubicBezTo>
                    <a:pt x="152" y="141"/>
                    <a:pt x="392"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8"/>
            <p:cNvSpPr/>
            <p:nvPr/>
          </p:nvSpPr>
          <p:spPr>
            <a:xfrm>
              <a:off x="2491755" y="4529436"/>
              <a:ext cx="14063" cy="4276"/>
            </a:xfrm>
            <a:custGeom>
              <a:rect b="b" l="l" r="r" t="t"/>
              <a:pathLst>
                <a:path extrusionOk="0" h="142" w="394">
                  <a:moveTo>
                    <a:pt x="295" y="25"/>
                  </a:moveTo>
                  <a:cubicBezTo>
                    <a:pt x="239" y="0"/>
                    <a:pt x="1" y="69"/>
                    <a:pt x="101" y="116"/>
                  </a:cubicBezTo>
                  <a:cubicBezTo>
                    <a:pt x="154" y="141"/>
                    <a:pt x="394"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8"/>
            <p:cNvSpPr/>
            <p:nvPr/>
          </p:nvSpPr>
          <p:spPr>
            <a:xfrm>
              <a:off x="7014982" y="4518236"/>
              <a:ext cx="39869" cy="15868"/>
            </a:xfrm>
            <a:custGeom>
              <a:rect b="b" l="l" r="r" t="t"/>
              <a:pathLst>
                <a:path extrusionOk="0" h="527" w="1117">
                  <a:moveTo>
                    <a:pt x="648" y="306"/>
                  </a:moveTo>
                  <a:cubicBezTo>
                    <a:pt x="1117" y="0"/>
                    <a:pt x="1" y="526"/>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8"/>
            <p:cNvSpPr/>
            <p:nvPr/>
          </p:nvSpPr>
          <p:spPr>
            <a:xfrm>
              <a:off x="4849272" y="4524017"/>
              <a:ext cx="13849" cy="7407"/>
            </a:xfrm>
            <a:custGeom>
              <a:rect b="b" l="l" r="r" t="t"/>
              <a:pathLst>
                <a:path extrusionOk="0" h="246" w="388">
                  <a:moveTo>
                    <a:pt x="388" y="114"/>
                  </a:moveTo>
                  <a:cubicBezTo>
                    <a:pt x="387" y="22"/>
                    <a:pt x="47" y="0"/>
                    <a:pt x="0" y="114"/>
                  </a:cubicBezTo>
                  <a:cubicBezTo>
                    <a:pt x="221" y="105"/>
                    <a:pt x="301" y="246"/>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8"/>
            <p:cNvSpPr/>
            <p:nvPr/>
          </p:nvSpPr>
          <p:spPr>
            <a:xfrm>
              <a:off x="4591113" y="4526666"/>
              <a:ext cx="13920" cy="4276"/>
            </a:xfrm>
            <a:custGeom>
              <a:rect b="b" l="l" r="r" t="t"/>
              <a:pathLst>
                <a:path extrusionOk="0" h="142" w="390">
                  <a:moveTo>
                    <a:pt x="100" y="117"/>
                  </a:moveTo>
                  <a:cubicBezTo>
                    <a:pt x="153" y="142"/>
                    <a:pt x="389" y="73"/>
                    <a:pt x="292" y="26"/>
                  </a:cubicBezTo>
                  <a:cubicBezTo>
                    <a:pt x="238" y="1"/>
                    <a:pt x="0"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8"/>
            <p:cNvSpPr/>
            <p:nvPr/>
          </p:nvSpPr>
          <p:spPr>
            <a:xfrm>
              <a:off x="196377" y="4527419"/>
              <a:ext cx="13849" cy="2800"/>
            </a:xfrm>
            <a:custGeom>
              <a:rect b="b" l="l" r="r" t="t"/>
              <a:pathLst>
                <a:path extrusionOk="0" h="93" w="388">
                  <a:moveTo>
                    <a:pt x="387" y="1"/>
                  </a:moveTo>
                  <a:cubicBezTo>
                    <a:pt x="236" y="20"/>
                    <a:pt x="5" y="2"/>
                    <a:pt x="1" y="92"/>
                  </a:cubicBezTo>
                  <a:cubicBezTo>
                    <a:pt x="149" y="73"/>
                    <a:pt x="381" y="89"/>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8"/>
            <p:cNvSpPr/>
            <p:nvPr/>
          </p:nvSpPr>
          <p:spPr>
            <a:xfrm>
              <a:off x="7298910" y="4519200"/>
              <a:ext cx="23414" cy="8250"/>
            </a:xfrm>
            <a:custGeom>
              <a:rect b="b" l="l" r="r" t="t"/>
              <a:pathLst>
                <a:path extrusionOk="0" h="274" w="656">
                  <a:moveTo>
                    <a:pt x="409" y="274"/>
                  </a:moveTo>
                  <a:cubicBezTo>
                    <a:pt x="418" y="158"/>
                    <a:pt x="656" y="147"/>
                    <a:pt x="602" y="1"/>
                  </a:cubicBezTo>
                  <a:lnTo>
                    <a:pt x="213" y="1"/>
                  </a:lnTo>
                  <a:cubicBezTo>
                    <a:pt x="1" y="131"/>
                    <a:pt x="8" y="223"/>
                    <a:pt x="409"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8"/>
            <p:cNvSpPr/>
            <p:nvPr/>
          </p:nvSpPr>
          <p:spPr>
            <a:xfrm>
              <a:off x="2147578" y="4523927"/>
              <a:ext cx="13991" cy="4306"/>
            </a:xfrm>
            <a:custGeom>
              <a:rect b="b" l="l" r="r" t="t"/>
              <a:pathLst>
                <a:path extrusionOk="0" h="143" w="392">
                  <a:moveTo>
                    <a:pt x="293" y="25"/>
                  </a:moveTo>
                  <a:cubicBezTo>
                    <a:pt x="239" y="1"/>
                    <a:pt x="0" y="70"/>
                    <a:pt x="98" y="117"/>
                  </a:cubicBezTo>
                  <a:cubicBezTo>
                    <a:pt x="154" y="143"/>
                    <a:pt x="392" y="75"/>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8"/>
            <p:cNvSpPr/>
            <p:nvPr/>
          </p:nvSpPr>
          <p:spPr>
            <a:xfrm>
              <a:off x="1810290" y="4521187"/>
              <a:ext cx="13991" cy="4336"/>
            </a:xfrm>
            <a:custGeom>
              <a:rect b="b" l="l" r="r" t="t"/>
              <a:pathLst>
                <a:path extrusionOk="0" h="144" w="392">
                  <a:moveTo>
                    <a:pt x="293" y="26"/>
                  </a:moveTo>
                  <a:cubicBezTo>
                    <a:pt x="240" y="0"/>
                    <a:pt x="1" y="71"/>
                    <a:pt x="103" y="116"/>
                  </a:cubicBezTo>
                  <a:cubicBezTo>
                    <a:pt x="155" y="144"/>
                    <a:pt x="391" y="75"/>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
            <p:cNvSpPr/>
            <p:nvPr/>
          </p:nvSpPr>
          <p:spPr>
            <a:xfrm>
              <a:off x="1455942" y="4517995"/>
              <a:ext cx="13813" cy="7467"/>
            </a:xfrm>
            <a:custGeom>
              <a:rect b="b" l="l" r="r" t="t"/>
              <a:pathLst>
                <a:path extrusionOk="0" h="248" w="387">
                  <a:moveTo>
                    <a:pt x="387" y="132"/>
                  </a:moveTo>
                  <a:cubicBezTo>
                    <a:pt x="171" y="141"/>
                    <a:pt x="87" y="0"/>
                    <a:pt x="0" y="132"/>
                  </a:cubicBezTo>
                  <a:cubicBezTo>
                    <a:pt x="2" y="224"/>
                    <a:pt x="340" y="247"/>
                    <a:pt x="387"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8"/>
            <p:cNvSpPr/>
            <p:nvPr/>
          </p:nvSpPr>
          <p:spPr>
            <a:xfrm>
              <a:off x="4284913" y="4516550"/>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8"/>
            <p:cNvSpPr/>
            <p:nvPr/>
          </p:nvSpPr>
          <p:spPr>
            <a:xfrm>
              <a:off x="1524791" y="4516550"/>
              <a:ext cx="13849" cy="5510"/>
            </a:xfrm>
            <a:custGeom>
              <a:rect b="b" l="l" r="r" t="t"/>
              <a:pathLst>
                <a:path extrusionOk="0" h="183" w="388">
                  <a:moveTo>
                    <a:pt x="387" y="0"/>
                  </a:moveTo>
                  <a:lnTo>
                    <a:pt x="1" y="0"/>
                  </a:lnTo>
                  <a:lnTo>
                    <a:pt x="1"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
            <p:cNvSpPr/>
            <p:nvPr/>
          </p:nvSpPr>
          <p:spPr>
            <a:xfrm>
              <a:off x="7932869" y="4516068"/>
              <a:ext cx="20702" cy="3673"/>
            </a:xfrm>
            <a:custGeom>
              <a:rect b="b" l="l" r="r" t="t"/>
              <a:pathLst>
                <a:path extrusionOk="0" h="122" w="580">
                  <a:moveTo>
                    <a:pt x="580" y="16"/>
                  </a:moveTo>
                  <a:cubicBezTo>
                    <a:pt x="353" y="31"/>
                    <a:pt x="34" y="0"/>
                    <a:pt x="0" y="108"/>
                  </a:cubicBezTo>
                  <a:cubicBezTo>
                    <a:pt x="229" y="92"/>
                    <a:pt x="549" y="122"/>
                    <a:pt x="580" y="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8"/>
            <p:cNvSpPr/>
            <p:nvPr/>
          </p:nvSpPr>
          <p:spPr>
            <a:xfrm>
              <a:off x="4470689" y="4513389"/>
              <a:ext cx="6996" cy="6233"/>
            </a:xfrm>
            <a:custGeom>
              <a:rect b="b" l="l" r="r" t="t"/>
              <a:pathLst>
                <a:path extrusionOk="0" h="207" w="196">
                  <a:moveTo>
                    <a:pt x="3" y="105"/>
                  </a:moveTo>
                  <a:cubicBezTo>
                    <a:pt x="0" y="155"/>
                    <a:pt x="157" y="207"/>
                    <a:pt x="193" y="105"/>
                  </a:cubicBezTo>
                  <a:cubicBezTo>
                    <a:pt x="196" y="54"/>
                    <a:pt x="41" y="1"/>
                    <a:pt x="3"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8"/>
            <p:cNvSpPr/>
            <p:nvPr/>
          </p:nvSpPr>
          <p:spPr>
            <a:xfrm>
              <a:off x="630032" y="4509776"/>
              <a:ext cx="13849" cy="7467"/>
            </a:xfrm>
            <a:custGeom>
              <a:rect b="b" l="l" r="r" t="t"/>
              <a:pathLst>
                <a:path extrusionOk="0" h="248" w="388">
                  <a:moveTo>
                    <a:pt x="387" y="134"/>
                  </a:moveTo>
                  <a:cubicBezTo>
                    <a:pt x="168" y="143"/>
                    <a:pt x="86" y="1"/>
                    <a:pt x="1" y="134"/>
                  </a:cubicBezTo>
                  <a:cubicBezTo>
                    <a:pt x="2" y="225"/>
                    <a:pt x="336" y="247"/>
                    <a:pt x="387" y="13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8"/>
            <p:cNvSpPr/>
            <p:nvPr/>
          </p:nvSpPr>
          <p:spPr>
            <a:xfrm>
              <a:off x="1180579" y="4507969"/>
              <a:ext cx="7031" cy="6173"/>
            </a:xfrm>
            <a:custGeom>
              <a:rect b="b" l="l" r="r" t="t"/>
              <a:pathLst>
                <a:path extrusionOk="0" h="205" w="197">
                  <a:moveTo>
                    <a:pt x="197" y="102"/>
                  </a:moveTo>
                  <a:cubicBezTo>
                    <a:pt x="197" y="53"/>
                    <a:pt x="36" y="1"/>
                    <a:pt x="2" y="102"/>
                  </a:cubicBezTo>
                  <a:cubicBezTo>
                    <a:pt x="1" y="152"/>
                    <a:pt x="156" y="204"/>
                    <a:pt x="197"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8"/>
            <p:cNvSpPr/>
            <p:nvPr/>
          </p:nvSpPr>
          <p:spPr>
            <a:xfrm>
              <a:off x="3534563" y="4505229"/>
              <a:ext cx="6996" cy="6233"/>
            </a:xfrm>
            <a:custGeom>
              <a:rect b="b" l="l" r="r" t="t"/>
              <a:pathLst>
                <a:path extrusionOk="0" h="207" w="196">
                  <a:moveTo>
                    <a:pt x="196" y="103"/>
                  </a:moveTo>
                  <a:cubicBezTo>
                    <a:pt x="196" y="52"/>
                    <a:pt x="38" y="0"/>
                    <a:pt x="4" y="103"/>
                  </a:cubicBezTo>
                  <a:cubicBezTo>
                    <a:pt x="0" y="154"/>
                    <a:pt x="162" y="206"/>
                    <a:pt x="196"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
            <p:cNvSpPr/>
            <p:nvPr/>
          </p:nvSpPr>
          <p:spPr>
            <a:xfrm>
              <a:off x="7533763" y="4502248"/>
              <a:ext cx="13777" cy="6775"/>
            </a:xfrm>
            <a:custGeom>
              <a:rect b="b" l="l" r="r" t="t"/>
              <a:pathLst>
                <a:path extrusionOk="0" h="225" w="386">
                  <a:moveTo>
                    <a:pt x="386" y="111"/>
                  </a:moveTo>
                  <a:cubicBezTo>
                    <a:pt x="342" y="0"/>
                    <a:pt x="171" y="54"/>
                    <a:pt x="1" y="111"/>
                  </a:cubicBezTo>
                  <a:cubicBezTo>
                    <a:pt x="1" y="202"/>
                    <a:pt x="336" y="225"/>
                    <a:pt x="386"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
            <p:cNvSpPr/>
            <p:nvPr/>
          </p:nvSpPr>
          <p:spPr>
            <a:xfrm>
              <a:off x="4222952" y="4502820"/>
              <a:ext cx="13777" cy="5540"/>
            </a:xfrm>
            <a:custGeom>
              <a:rect b="b" l="l" r="r" t="t"/>
              <a:pathLst>
                <a:path extrusionOk="0" h="184" w="386">
                  <a:moveTo>
                    <a:pt x="386" y="1"/>
                  </a:moveTo>
                  <a:lnTo>
                    <a:pt x="1" y="1"/>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8"/>
            <p:cNvSpPr/>
            <p:nvPr/>
          </p:nvSpPr>
          <p:spPr>
            <a:xfrm>
              <a:off x="2780823" y="4504838"/>
              <a:ext cx="13991" cy="4276"/>
            </a:xfrm>
            <a:custGeom>
              <a:rect b="b" l="l" r="r" t="t"/>
              <a:pathLst>
                <a:path extrusionOk="0" h="142" w="392">
                  <a:moveTo>
                    <a:pt x="101" y="116"/>
                  </a:moveTo>
                  <a:cubicBezTo>
                    <a:pt x="154" y="141"/>
                    <a:pt x="392" y="72"/>
                    <a:pt x="294" y="26"/>
                  </a:cubicBezTo>
                  <a:cubicBezTo>
                    <a:pt x="240" y="0"/>
                    <a:pt x="0"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8"/>
            <p:cNvSpPr/>
            <p:nvPr/>
          </p:nvSpPr>
          <p:spPr>
            <a:xfrm>
              <a:off x="2502248" y="4502459"/>
              <a:ext cx="6853" cy="6263"/>
            </a:xfrm>
            <a:custGeom>
              <a:rect b="b" l="l" r="r" t="t"/>
              <a:pathLst>
                <a:path extrusionOk="0" h="208" w="192">
                  <a:moveTo>
                    <a:pt x="1" y="104"/>
                  </a:moveTo>
                  <a:cubicBezTo>
                    <a:pt x="1" y="152"/>
                    <a:pt x="155" y="207"/>
                    <a:pt x="191" y="104"/>
                  </a:cubicBezTo>
                  <a:cubicBezTo>
                    <a:pt x="191" y="53"/>
                    <a:pt x="35" y="1"/>
                    <a:pt x="1"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8"/>
            <p:cNvSpPr/>
            <p:nvPr/>
          </p:nvSpPr>
          <p:spPr>
            <a:xfrm>
              <a:off x="1868896" y="4502429"/>
              <a:ext cx="7031" cy="6293"/>
            </a:xfrm>
            <a:custGeom>
              <a:rect b="b" l="l" r="r" t="t"/>
              <a:pathLst>
                <a:path extrusionOk="0" h="209" w="197">
                  <a:moveTo>
                    <a:pt x="197" y="105"/>
                  </a:moveTo>
                  <a:cubicBezTo>
                    <a:pt x="197" y="54"/>
                    <a:pt x="40" y="1"/>
                    <a:pt x="4" y="105"/>
                  </a:cubicBezTo>
                  <a:cubicBezTo>
                    <a:pt x="1" y="156"/>
                    <a:pt x="158" y="208"/>
                    <a:pt x="197"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8"/>
            <p:cNvSpPr/>
            <p:nvPr/>
          </p:nvSpPr>
          <p:spPr>
            <a:xfrm>
              <a:off x="512999" y="4505560"/>
              <a:ext cx="13777" cy="2770"/>
            </a:xfrm>
            <a:custGeom>
              <a:rect b="b" l="l" r="r" t="t"/>
              <a:pathLst>
                <a:path extrusionOk="0" h="92" w="386">
                  <a:moveTo>
                    <a:pt x="386" y="1"/>
                  </a:moveTo>
                  <a:cubicBezTo>
                    <a:pt x="236" y="21"/>
                    <a:pt x="5" y="2"/>
                    <a:pt x="1" y="91"/>
                  </a:cubicBezTo>
                  <a:cubicBezTo>
                    <a:pt x="150" y="73"/>
                    <a:pt x="379"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8"/>
            <p:cNvSpPr/>
            <p:nvPr/>
          </p:nvSpPr>
          <p:spPr>
            <a:xfrm>
              <a:off x="6666451" y="4496799"/>
              <a:ext cx="13849" cy="6805"/>
            </a:xfrm>
            <a:custGeom>
              <a:rect b="b" l="l" r="r" t="t"/>
              <a:pathLst>
                <a:path extrusionOk="0" h="226" w="388">
                  <a:moveTo>
                    <a:pt x="387" y="111"/>
                  </a:moveTo>
                  <a:cubicBezTo>
                    <a:pt x="347" y="1"/>
                    <a:pt x="173" y="53"/>
                    <a:pt x="1" y="111"/>
                  </a:cubicBezTo>
                  <a:cubicBezTo>
                    <a:pt x="2" y="202"/>
                    <a:pt x="336" y="225"/>
                    <a:pt x="387"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
            <p:cNvSpPr/>
            <p:nvPr/>
          </p:nvSpPr>
          <p:spPr>
            <a:xfrm>
              <a:off x="6112264" y="4499358"/>
              <a:ext cx="14027" cy="4276"/>
            </a:xfrm>
            <a:custGeom>
              <a:rect b="b" l="l" r="r" t="t"/>
              <a:pathLst>
                <a:path extrusionOk="0" h="142" w="393">
                  <a:moveTo>
                    <a:pt x="290" y="26"/>
                  </a:moveTo>
                  <a:cubicBezTo>
                    <a:pt x="238" y="1"/>
                    <a:pt x="1" y="70"/>
                    <a:pt x="100" y="116"/>
                  </a:cubicBezTo>
                  <a:cubicBezTo>
                    <a:pt x="153" y="142"/>
                    <a:pt x="392" y="73"/>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8"/>
            <p:cNvSpPr/>
            <p:nvPr/>
          </p:nvSpPr>
          <p:spPr>
            <a:xfrm>
              <a:off x="4993931" y="4494661"/>
              <a:ext cx="20595" cy="8973"/>
            </a:xfrm>
            <a:custGeom>
              <a:rect b="b" l="l" r="r" t="t"/>
              <a:pathLst>
                <a:path extrusionOk="0" h="298" w="577">
                  <a:moveTo>
                    <a:pt x="576" y="0"/>
                  </a:moveTo>
                  <a:lnTo>
                    <a:pt x="192" y="0"/>
                  </a:lnTo>
                  <a:cubicBezTo>
                    <a:pt x="192" y="90"/>
                    <a:pt x="37" y="108"/>
                    <a:pt x="0" y="182"/>
                  </a:cubicBezTo>
                  <a:cubicBezTo>
                    <a:pt x="243" y="187"/>
                    <a:pt x="265" y="298"/>
                    <a:pt x="576"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8"/>
            <p:cNvSpPr/>
            <p:nvPr/>
          </p:nvSpPr>
          <p:spPr>
            <a:xfrm>
              <a:off x="2767438" y="4494270"/>
              <a:ext cx="23878" cy="5871"/>
            </a:xfrm>
            <a:custGeom>
              <a:rect b="b" l="l" r="r" t="t"/>
              <a:pathLst>
                <a:path extrusionOk="0" h="195" w="669">
                  <a:moveTo>
                    <a:pt x="476" y="195"/>
                  </a:moveTo>
                  <a:cubicBezTo>
                    <a:pt x="472" y="103"/>
                    <a:pt x="632" y="87"/>
                    <a:pt x="669" y="13"/>
                  </a:cubicBezTo>
                  <a:cubicBezTo>
                    <a:pt x="365" y="22"/>
                    <a:pt x="1" y="0"/>
                    <a:pt x="88"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8"/>
            <p:cNvSpPr/>
            <p:nvPr/>
          </p:nvSpPr>
          <p:spPr>
            <a:xfrm>
              <a:off x="6883136" y="4493938"/>
              <a:ext cx="14027" cy="4246"/>
            </a:xfrm>
            <a:custGeom>
              <a:rect b="b" l="l" r="r" t="t"/>
              <a:pathLst>
                <a:path extrusionOk="0" h="141" w="393">
                  <a:moveTo>
                    <a:pt x="293" y="24"/>
                  </a:moveTo>
                  <a:cubicBezTo>
                    <a:pt x="238" y="1"/>
                    <a:pt x="1" y="68"/>
                    <a:pt x="100" y="114"/>
                  </a:cubicBezTo>
                  <a:cubicBezTo>
                    <a:pt x="154" y="140"/>
                    <a:pt x="392" y="70"/>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8"/>
            <p:cNvSpPr/>
            <p:nvPr/>
          </p:nvSpPr>
          <p:spPr>
            <a:xfrm>
              <a:off x="4460659" y="4483732"/>
              <a:ext cx="40368" cy="13670"/>
            </a:xfrm>
            <a:custGeom>
              <a:rect b="b" l="l" r="r" t="t"/>
              <a:pathLst>
                <a:path extrusionOk="0" h="454" w="1131">
                  <a:moveTo>
                    <a:pt x="284" y="453"/>
                  </a:moveTo>
                  <a:lnTo>
                    <a:pt x="1054" y="453"/>
                  </a:lnTo>
                  <a:cubicBezTo>
                    <a:pt x="1131" y="235"/>
                    <a:pt x="700" y="256"/>
                    <a:pt x="859" y="0"/>
                  </a:cubicBezTo>
                  <a:cubicBezTo>
                    <a:pt x="1" y="39"/>
                    <a:pt x="576" y="191"/>
                    <a:pt x="284" y="4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8"/>
            <p:cNvSpPr/>
            <p:nvPr/>
          </p:nvSpPr>
          <p:spPr>
            <a:xfrm>
              <a:off x="2498572" y="4493938"/>
              <a:ext cx="14063" cy="4246"/>
            </a:xfrm>
            <a:custGeom>
              <a:rect b="b" l="l" r="r" t="t"/>
              <a:pathLst>
                <a:path extrusionOk="0" h="141" w="394">
                  <a:moveTo>
                    <a:pt x="294" y="24"/>
                  </a:moveTo>
                  <a:cubicBezTo>
                    <a:pt x="242" y="1"/>
                    <a:pt x="1" y="68"/>
                    <a:pt x="104" y="114"/>
                  </a:cubicBezTo>
                  <a:cubicBezTo>
                    <a:pt x="156" y="140"/>
                    <a:pt x="393" y="70"/>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8"/>
            <p:cNvSpPr/>
            <p:nvPr/>
          </p:nvSpPr>
          <p:spPr>
            <a:xfrm>
              <a:off x="1865363" y="4493938"/>
              <a:ext cx="14099" cy="4246"/>
            </a:xfrm>
            <a:custGeom>
              <a:rect b="b" l="l" r="r" t="t"/>
              <a:pathLst>
                <a:path extrusionOk="0" h="141" w="395">
                  <a:moveTo>
                    <a:pt x="103" y="114"/>
                  </a:moveTo>
                  <a:cubicBezTo>
                    <a:pt x="153" y="140"/>
                    <a:pt x="395" y="70"/>
                    <a:pt x="296" y="24"/>
                  </a:cubicBezTo>
                  <a:cubicBezTo>
                    <a:pt x="237" y="1"/>
                    <a:pt x="1" y="67"/>
                    <a:pt x="103"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8"/>
            <p:cNvSpPr/>
            <p:nvPr/>
          </p:nvSpPr>
          <p:spPr>
            <a:xfrm>
              <a:off x="170750" y="4481293"/>
              <a:ext cx="46293" cy="18759"/>
            </a:xfrm>
            <a:custGeom>
              <a:rect b="b" l="l" r="r" t="t"/>
              <a:pathLst>
                <a:path extrusionOk="0" h="623" w="1297">
                  <a:moveTo>
                    <a:pt x="1297" y="353"/>
                  </a:moveTo>
                  <a:cubicBezTo>
                    <a:pt x="926" y="316"/>
                    <a:pt x="1144" y="0"/>
                    <a:pt x="524" y="81"/>
                  </a:cubicBezTo>
                  <a:cubicBezTo>
                    <a:pt x="1" y="225"/>
                    <a:pt x="1001" y="623"/>
                    <a:pt x="1297" y="3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8"/>
            <p:cNvSpPr/>
            <p:nvPr/>
          </p:nvSpPr>
          <p:spPr>
            <a:xfrm>
              <a:off x="8576393" y="4488429"/>
              <a:ext cx="14027" cy="4246"/>
            </a:xfrm>
            <a:custGeom>
              <a:rect b="b" l="l" r="r" t="t"/>
              <a:pathLst>
                <a:path extrusionOk="0" h="141" w="393">
                  <a:moveTo>
                    <a:pt x="295" y="24"/>
                  </a:moveTo>
                  <a:cubicBezTo>
                    <a:pt x="240" y="1"/>
                    <a:pt x="1" y="69"/>
                    <a:pt x="101" y="116"/>
                  </a:cubicBezTo>
                  <a:cubicBezTo>
                    <a:pt x="152" y="141"/>
                    <a:pt x="393" y="73"/>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
            <p:cNvSpPr/>
            <p:nvPr/>
          </p:nvSpPr>
          <p:spPr>
            <a:xfrm>
              <a:off x="7086330" y="4489151"/>
              <a:ext cx="13742" cy="2770"/>
            </a:xfrm>
            <a:custGeom>
              <a:rect b="b" l="l" r="r" t="t"/>
              <a:pathLst>
                <a:path extrusionOk="0" h="92" w="385">
                  <a:moveTo>
                    <a:pt x="384" y="0"/>
                  </a:moveTo>
                  <a:cubicBezTo>
                    <a:pt x="234" y="23"/>
                    <a:pt x="4" y="4"/>
                    <a:pt x="0" y="92"/>
                  </a:cubicBezTo>
                  <a:cubicBezTo>
                    <a:pt x="149" y="71"/>
                    <a:pt x="380" y="89"/>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
            <p:cNvSpPr/>
            <p:nvPr/>
          </p:nvSpPr>
          <p:spPr>
            <a:xfrm>
              <a:off x="4215171" y="4481022"/>
              <a:ext cx="21558" cy="6353"/>
            </a:xfrm>
            <a:custGeom>
              <a:rect b="b" l="l" r="r" t="t"/>
              <a:pathLst>
                <a:path extrusionOk="0" h="211" w="604">
                  <a:moveTo>
                    <a:pt x="604" y="182"/>
                  </a:moveTo>
                  <a:lnTo>
                    <a:pt x="604" y="0"/>
                  </a:lnTo>
                  <a:lnTo>
                    <a:pt x="25" y="0"/>
                  </a:lnTo>
                  <a:cubicBezTo>
                    <a:pt x="1" y="162"/>
                    <a:pt x="219" y="210"/>
                    <a:pt x="604"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
            <p:cNvSpPr/>
            <p:nvPr/>
          </p:nvSpPr>
          <p:spPr>
            <a:xfrm>
              <a:off x="3049297" y="4482949"/>
              <a:ext cx="13920" cy="4276"/>
            </a:xfrm>
            <a:custGeom>
              <a:rect b="b" l="l" r="r" t="t"/>
              <a:pathLst>
                <a:path extrusionOk="0" h="142" w="390">
                  <a:moveTo>
                    <a:pt x="293" y="26"/>
                  </a:moveTo>
                  <a:cubicBezTo>
                    <a:pt x="240" y="0"/>
                    <a:pt x="1" y="69"/>
                    <a:pt x="100" y="118"/>
                  </a:cubicBezTo>
                  <a:cubicBezTo>
                    <a:pt x="151" y="141"/>
                    <a:pt x="390"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8"/>
            <p:cNvSpPr/>
            <p:nvPr/>
          </p:nvSpPr>
          <p:spPr>
            <a:xfrm>
              <a:off x="1383487" y="4482949"/>
              <a:ext cx="14063" cy="4276"/>
            </a:xfrm>
            <a:custGeom>
              <a:rect b="b" l="l" r="r" t="t"/>
              <a:pathLst>
                <a:path extrusionOk="0" h="142" w="394">
                  <a:moveTo>
                    <a:pt x="296" y="26"/>
                  </a:moveTo>
                  <a:cubicBezTo>
                    <a:pt x="241" y="0"/>
                    <a:pt x="1" y="69"/>
                    <a:pt x="101" y="118"/>
                  </a:cubicBezTo>
                  <a:cubicBezTo>
                    <a:pt x="157" y="141"/>
                    <a:pt x="394" y="73"/>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8"/>
            <p:cNvSpPr/>
            <p:nvPr/>
          </p:nvSpPr>
          <p:spPr>
            <a:xfrm>
              <a:off x="254768" y="4482949"/>
              <a:ext cx="14063" cy="4276"/>
            </a:xfrm>
            <a:custGeom>
              <a:rect b="b" l="l" r="r" t="t"/>
              <a:pathLst>
                <a:path extrusionOk="0" h="142" w="394">
                  <a:moveTo>
                    <a:pt x="291" y="26"/>
                  </a:moveTo>
                  <a:cubicBezTo>
                    <a:pt x="238" y="0"/>
                    <a:pt x="0" y="69"/>
                    <a:pt x="99" y="118"/>
                  </a:cubicBezTo>
                  <a:cubicBezTo>
                    <a:pt x="152" y="141"/>
                    <a:pt x="393"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8"/>
            <p:cNvSpPr/>
            <p:nvPr/>
          </p:nvSpPr>
          <p:spPr>
            <a:xfrm>
              <a:off x="4529188" y="4480239"/>
              <a:ext cx="13956" cy="4215"/>
            </a:xfrm>
            <a:custGeom>
              <a:rect b="b" l="l" r="r" t="t"/>
              <a:pathLst>
                <a:path extrusionOk="0" h="140" w="391">
                  <a:moveTo>
                    <a:pt x="290" y="25"/>
                  </a:moveTo>
                  <a:cubicBezTo>
                    <a:pt x="237" y="0"/>
                    <a:pt x="1" y="68"/>
                    <a:pt x="99" y="116"/>
                  </a:cubicBezTo>
                  <a:cubicBezTo>
                    <a:pt x="151" y="140"/>
                    <a:pt x="391"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8"/>
            <p:cNvSpPr/>
            <p:nvPr/>
          </p:nvSpPr>
          <p:spPr>
            <a:xfrm>
              <a:off x="2144259" y="4474609"/>
              <a:ext cx="27626" cy="9966"/>
            </a:xfrm>
            <a:custGeom>
              <a:rect b="b" l="l" r="r" t="t"/>
              <a:pathLst>
                <a:path extrusionOk="0" h="331" w="774">
                  <a:moveTo>
                    <a:pt x="0" y="212"/>
                  </a:moveTo>
                  <a:cubicBezTo>
                    <a:pt x="258" y="329"/>
                    <a:pt x="717" y="331"/>
                    <a:pt x="773" y="120"/>
                  </a:cubicBezTo>
                  <a:cubicBezTo>
                    <a:pt x="516" y="3"/>
                    <a:pt x="54" y="0"/>
                    <a:pt x="0" y="2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8"/>
            <p:cNvSpPr/>
            <p:nvPr/>
          </p:nvSpPr>
          <p:spPr>
            <a:xfrm>
              <a:off x="8442263" y="4474970"/>
              <a:ext cx="13849" cy="6745"/>
            </a:xfrm>
            <a:custGeom>
              <a:rect b="b" l="l" r="r" t="t"/>
              <a:pathLst>
                <a:path extrusionOk="0" h="224" w="388">
                  <a:moveTo>
                    <a:pt x="387" y="110"/>
                  </a:moveTo>
                  <a:cubicBezTo>
                    <a:pt x="347" y="0"/>
                    <a:pt x="173" y="54"/>
                    <a:pt x="1" y="110"/>
                  </a:cubicBezTo>
                  <a:cubicBezTo>
                    <a:pt x="3" y="201"/>
                    <a:pt x="339" y="223"/>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8"/>
            <p:cNvSpPr/>
            <p:nvPr/>
          </p:nvSpPr>
          <p:spPr>
            <a:xfrm>
              <a:off x="7747093" y="4475121"/>
              <a:ext cx="6960" cy="6263"/>
            </a:xfrm>
            <a:custGeom>
              <a:rect b="b" l="l" r="r" t="t"/>
              <a:pathLst>
                <a:path extrusionOk="0" h="208" w="195">
                  <a:moveTo>
                    <a:pt x="194" y="105"/>
                  </a:moveTo>
                  <a:cubicBezTo>
                    <a:pt x="194" y="54"/>
                    <a:pt x="36" y="0"/>
                    <a:pt x="1" y="105"/>
                  </a:cubicBezTo>
                  <a:cubicBezTo>
                    <a:pt x="1" y="153"/>
                    <a:pt x="155" y="208"/>
                    <a:pt x="194"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8"/>
            <p:cNvSpPr/>
            <p:nvPr/>
          </p:nvSpPr>
          <p:spPr>
            <a:xfrm>
              <a:off x="4587758" y="4475512"/>
              <a:ext cx="13777" cy="5540"/>
            </a:xfrm>
            <a:custGeom>
              <a:rect b="b" l="l" r="r" t="t"/>
              <a:pathLst>
                <a:path extrusionOk="0" h="184" w="386">
                  <a:moveTo>
                    <a:pt x="386" y="0"/>
                  </a:moveTo>
                  <a:lnTo>
                    <a:pt x="0" y="0"/>
                  </a:lnTo>
                  <a:lnTo>
                    <a:pt x="0"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8"/>
            <p:cNvSpPr/>
            <p:nvPr/>
          </p:nvSpPr>
          <p:spPr>
            <a:xfrm>
              <a:off x="1383487" y="4477469"/>
              <a:ext cx="14063" cy="4306"/>
            </a:xfrm>
            <a:custGeom>
              <a:rect b="b" l="l" r="r" t="t"/>
              <a:pathLst>
                <a:path extrusionOk="0" h="143" w="394">
                  <a:moveTo>
                    <a:pt x="296" y="27"/>
                  </a:moveTo>
                  <a:cubicBezTo>
                    <a:pt x="241" y="1"/>
                    <a:pt x="1" y="71"/>
                    <a:pt x="101" y="118"/>
                  </a:cubicBezTo>
                  <a:cubicBezTo>
                    <a:pt x="157" y="143"/>
                    <a:pt x="394" y="72"/>
                    <a:pt x="296"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
            <p:cNvSpPr/>
            <p:nvPr/>
          </p:nvSpPr>
          <p:spPr>
            <a:xfrm>
              <a:off x="1352685" y="4475362"/>
              <a:ext cx="23914" cy="6022"/>
            </a:xfrm>
            <a:custGeom>
              <a:rect b="b" l="l" r="r" t="t"/>
              <a:pathLst>
                <a:path extrusionOk="0" h="200" w="670">
                  <a:moveTo>
                    <a:pt x="578" y="5"/>
                  </a:moveTo>
                  <a:cubicBezTo>
                    <a:pt x="246" y="0"/>
                    <a:pt x="86" y="75"/>
                    <a:pt x="1" y="188"/>
                  </a:cubicBezTo>
                  <a:cubicBezTo>
                    <a:pt x="304" y="178"/>
                    <a:pt x="669" y="200"/>
                    <a:pt x="578" y="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8"/>
            <p:cNvSpPr/>
            <p:nvPr/>
          </p:nvSpPr>
          <p:spPr>
            <a:xfrm>
              <a:off x="172142" y="4477469"/>
              <a:ext cx="14063" cy="4306"/>
            </a:xfrm>
            <a:custGeom>
              <a:rect b="b" l="l" r="r" t="t"/>
              <a:pathLst>
                <a:path extrusionOk="0" h="143" w="394">
                  <a:moveTo>
                    <a:pt x="293" y="27"/>
                  </a:moveTo>
                  <a:cubicBezTo>
                    <a:pt x="240" y="1"/>
                    <a:pt x="1" y="71"/>
                    <a:pt x="100" y="118"/>
                  </a:cubicBezTo>
                  <a:cubicBezTo>
                    <a:pt x="152" y="143"/>
                    <a:pt x="394" y="72"/>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8"/>
            <p:cNvSpPr/>
            <p:nvPr/>
          </p:nvSpPr>
          <p:spPr>
            <a:xfrm>
              <a:off x="8593739" y="4469249"/>
              <a:ext cx="27555" cy="10177"/>
            </a:xfrm>
            <a:custGeom>
              <a:rect b="b" l="l" r="r" t="t"/>
              <a:pathLst>
                <a:path extrusionOk="0" h="338" w="772">
                  <a:moveTo>
                    <a:pt x="772" y="300"/>
                  </a:moveTo>
                  <a:lnTo>
                    <a:pt x="772" y="27"/>
                  </a:lnTo>
                  <a:cubicBezTo>
                    <a:pt x="332" y="1"/>
                    <a:pt x="48" y="48"/>
                    <a:pt x="1" y="208"/>
                  </a:cubicBezTo>
                  <a:cubicBezTo>
                    <a:pt x="260" y="237"/>
                    <a:pt x="367" y="338"/>
                    <a:pt x="772" y="3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8"/>
            <p:cNvSpPr/>
            <p:nvPr/>
          </p:nvSpPr>
          <p:spPr>
            <a:xfrm>
              <a:off x="7967347" y="4472411"/>
              <a:ext cx="6924" cy="6233"/>
            </a:xfrm>
            <a:custGeom>
              <a:rect b="b" l="l" r="r" t="t"/>
              <a:pathLst>
                <a:path extrusionOk="0" h="207" w="194">
                  <a:moveTo>
                    <a:pt x="193" y="103"/>
                  </a:moveTo>
                  <a:cubicBezTo>
                    <a:pt x="193" y="52"/>
                    <a:pt x="38" y="0"/>
                    <a:pt x="0" y="103"/>
                  </a:cubicBezTo>
                  <a:cubicBezTo>
                    <a:pt x="0" y="154"/>
                    <a:pt x="156" y="207"/>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8"/>
            <p:cNvSpPr/>
            <p:nvPr/>
          </p:nvSpPr>
          <p:spPr>
            <a:xfrm>
              <a:off x="7664395" y="4464553"/>
              <a:ext cx="29910" cy="13730"/>
            </a:xfrm>
            <a:custGeom>
              <a:rect b="b" l="l" r="r" t="t"/>
              <a:pathLst>
                <a:path extrusionOk="0" h="456" w="838">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8"/>
            <p:cNvSpPr/>
            <p:nvPr/>
          </p:nvSpPr>
          <p:spPr>
            <a:xfrm>
              <a:off x="7595581" y="4469641"/>
              <a:ext cx="7031" cy="6263"/>
            </a:xfrm>
            <a:custGeom>
              <a:rect b="b" l="l" r="r" t="t"/>
              <a:pathLst>
                <a:path extrusionOk="0" h="208" w="197">
                  <a:moveTo>
                    <a:pt x="195" y="104"/>
                  </a:moveTo>
                  <a:cubicBezTo>
                    <a:pt x="197" y="53"/>
                    <a:pt x="39" y="1"/>
                    <a:pt x="1" y="104"/>
                  </a:cubicBezTo>
                  <a:cubicBezTo>
                    <a:pt x="4" y="155"/>
                    <a:pt x="160"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
            <p:cNvSpPr/>
            <p:nvPr/>
          </p:nvSpPr>
          <p:spPr>
            <a:xfrm>
              <a:off x="4274669" y="4462746"/>
              <a:ext cx="58821" cy="12797"/>
            </a:xfrm>
            <a:custGeom>
              <a:rect b="b" l="l" r="r" t="t"/>
              <a:pathLst>
                <a:path extrusionOk="0" h="425" w="1648">
                  <a:moveTo>
                    <a:pt x="673" y="424"/>
                  </a:moveTo>
                  <a:cubicBezTo>
                    <a:pt x="1648" y="59"/>
                    <a:pt x="1" y="0"/>
                    <a:pt x="673" y="4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
            <p:cNvSpPr/>
            <p:nvPr/>
          </p:nvSpPr>
          <p:spPr>
            <a:xfrm>
              <a:off x="4615241" y="4470032"/>
              <a:ext cx="13777" cy="2800"/>
            </a:xfrm>
            <a:custGeom>
              <a:rect b="b" l="l" r="r" t="t"/>
              <a:pathLst>
                <a:path extrusionOk="0" h="93" w="386">
                  <a:moveTo>
                    <a:pt x="386" y="1"/>
                  </a:moveTo>
                  <a:cubicBezTo>
                    <a:pt x="236" y="21"/>
                    <a:pt x="6" y="2"/>
                    <a:pt x="1" y="92"/>
                  </a:cubicBezTo>
                  <a:cubicBezTo>
                    <a:pt x="151" y="71"/>
                    <a:pt x="382" y="90"/>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8"/>
            <p:cNvSpPr/>
            <p:nvPr/>
          </p:nvSpPr>
          <p:spPr>
            <a:xfrm>
              <a:off x="4078435" y="4467292"/>
              <a:ext cx="13777" cy="5480"/>
            </a:xfrm>
            <a:custGeom>
              <a:rect b="b" l="l" r="r" t="t"/>
              <a:pathLst>
                <a:path extrusionOk="0" h="182"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8"/>
            <p:cNvSpPr/>
            <p:nvPr/>
          </p:nvSpPr>
          <p:spPr>
            <a:xfrm>
              <a:off x="3059719" y="4466931"/>
              <a:ext cx="6924" cy="6203"/>
            </a:xfrm>
            <a:custGeom>
              <a:rect b="b" l="l" r="r" t="t"/>
              <a:pathLst>
                <a:path extrusionOk="0" h="206" w="194">
                  <a:moveTo>
                    <a:pt x="193" y="104"/>
                  </a:moveTo>
                  <a:cubicBezTo>
                    <a:pt x="193" y="53"/>
                    <a:pt x="37" y="1"/>
                    <a:pt x="0" y="104"/>
                  </a:cubicBezTo>
                  <a:cubicBezTo>
                    <a:pt x="0" y="154"/>
                    <a:pt x="158" y="206"/>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
            <p:cNvSpPr/>
            <p:nvPr/>
          </p:nvSpPr>
          <p:spPr>
            <a:xfrm>
              <a:off x="1352649" y="4464191"/>
              <a:ext cx="7031" cy="6263"/>
            </a:xfrm>
            <a:custGeom>
              <a:rect b="b" l="l" r="r" t="t"/>
              <a:pathLst>
                <a:path extrusionOk="0" h="208" w="197">
                  <a:moveTo>
                    <a:pt x="194" y="104"/>
                  </a:moveTo>
                  <a:cubicBezTo>
                    <a:pt x="196" y="53"/>
                    <a:pt x="40" y="0"/>
                    <a:pt x="2" y="104"/>
                  </a:cubicBezTo>
                  <a:cubicBezTo>
                    <a:pt x="1" y="154"/>
                    <a:pt x="157" y="208"/>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8"/>
            <p:cNvSpPr/>
            <p:nvPr/>
          </p:nvSpPr>
          <p:spPr>
            <a:xfrm>
              <a:off x="8786439" y="4455731"/>
              <a:ext cx="27840" cy="18457"/>
            </a:xfrm>
            <a:custGeom>
              <a:rect b="b" l="l" r="r" t="t"/>
              <a:pathLst>
                <a:path extrusionOk="0" h="613" w="780">
                  <a:moveTo>
                    <a:pt x="0" y="293"/>
                  </a:moveTo>
                  <a:cubicBezTo>
                    <a:pt x="780" y="613"/>
                    <a:pt x="455" y="1"/>
                    <a:pt x="0" y="2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8"/>
            <p:cNvSpPr/>
            <p:nvPr/>
          </p:nvSpPr>
          <p:spPr>
            <a:xfrm>
              <a:off x="6508158" y="4461451"/>
              <a:ext cx="6924" cy="6233"/>
            </a:xfrm>
            <a:custGeom>
              <a:rect b="b" l="l" r="r" t="t"/>
              <a:pathLst>
                <a:path extrusionOk="0" h="207" w="194">
                  <a:moveTo>
                    <a:pt x="191" y="103"/>
                  </a:moveTo>
                  <a:cubicBezTo>
                    <a:pt x="193" y="52"/>
                    <a:pt x="38" y="0"/>
                    <a:pt x="0" y="103"/>
                  </a:cubicBezTo>
                  <a:cubicBezTo>
                    <a:pt x="0" y="154"/>
                    <a:pt x="158" y="206"/>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8"/>
            <p:cNvSpPr/>
            <p:nvPr/>
          </p:nvSpPr>
          <p:spPr>
            <a:xfrm>
              <a:off x="8755352" y="4461060"/>
              <a:ext cx="14027" cy="4246"/>
            </a:xfrm>
            <a:custGeom>
              <a:rect b="b" l="l" r="r" t="t"/>
              <a:pathLst>
                <a:path extrusionOk="0" h="141" w="393">
                  <a:moveTo>
                    <a:pt x="100" y="116"/>
                  </a:moveTo>
                  <a:cubicBezTo>
                    <a:pt x="153" y="141"/>
                    <a:pt x="392" y="72"/>
                    <a:pt x="293" y="26"/>
                  </a:cubicBezTo>
                  <a:cubicBezTo>
                    <a:pt x="241" y="0"/>
                    <a:pt x="1" y="71"/>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8"/>
            <p:cNvSpPr/>
            <p:nvPr/>
          </p:nvSpPr>
          <p:spPr>
            <a:xfrm>
              <a:off x="2188838" y="4461060"/>
              <a:ext cx="14099" cy="4246"/>
            </a:xfrm>
            <a:custGeom>
              <a:rect b="b" l="l" r="r" t="t"/>
              <a:pathLst>
                <a:path extrusionOk="0" h="141" w="395">
                  <a:moveTo>
                    <a:pt x="294" y="26"/>
                  </a:moveTo>
                  <a:cubicBezTo>
                    <a:pt x="241" y="0"/>
                    <a:pt x="1" y="71"/>
                    <a:pt x="104" y="116"/>
                  </a:cubicBezTo>
                  <a:cubicBezTo>
                    <a:pt x="155" y="141"/>
                    <a:pt x="395" y="72"/>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8"/>
            <p:cNvSpPr/>
            <p:nvPr/>
          </p:nvSpPr>
          <p:spPr>
            <a:xfrm>
              <a:off x="1111837" y="4461843"/>
              <a:ext cx="13777" cy="2740"/>
            </a:xfrm>
            <a:custGeom>
              <a:rect b="b" l="l" r="r" t="t"/>
              <a:pathLst>
                <a:path extrusionOk="0" h="91" w="386">
                  <a:moveTo>
                    <a:pt x="385" y="0"/>
                  </a:moveTo>
                  <a:cubicBezTo>
                    <a:pt x="235" y="20"/>
                    <a:pt x="5" y="3"/>
                    <a:pt x="0" y="90"/>
                  </a:cubicBezTo>
                  <a:cubicBezTo>
                    <a:pt x="150" y="71"/>
                    <a:pt x="379"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8"/>
            <p:cNvSpPr/>
            <p:nvPr/>
          </p:nvSpPr>
          <p:spPr>
            <a:xfrm>
              <a:off x="798462" y="4461060"/>
              <a:ext cx="14063" cy="4246"/>
            </a:xfrm>
            <a:custGeom>
              <a:rect b="b" l="l" r="r" t="t"/>
              <a:pathLst>
                <a:path extrusionOk="0" h="141" w="394">
                  <a:moveTo>
                    <a:pt x="102" y="116"/>
                  </a:moveTo>
                  <a:cubicBezTo>
                    <a:pt x="155" y="141"/>
                    <a:pt x="393" y="72"/>
                    <a:pt x="294" y="26"/>
                  </a:cubicBezTo>
                  <a:cubicBezTo>
                    <a:pt x="242" y="0"/>
                    <a:pt x="1" y="71"/>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
            <p:cNvSpPr/>
            <p:nvPr/>
          </p:nvSpPr>
          <p:spPr>
            <a:xfrm>
              <a:off x="8889624" y="4453503"/>
              <a:ext cx="23950" cy="5962"/>
            </a:xfrm>
            <a:custGeom>
              <a:rect b="b" l="l" r="r" t="t"/>
              <a:pathLst>
                <a:path extrusionOk="0" h="198" w="671">
                  <a:moveTo>
                    <a:pt x="582" y="6"/>
                  </a:moveTo>
                  <a:cubicBezTo>
                    <a:pt x="249" y="0"/>
                    <a:pt x="88" y="75"/>
                    <a:pt x="1" y="186"/>
                  </a:cubicBezTo>
                  <a:cubicBezTo>
                    <a:pt x="305" y="178"/>
                    <a:pt x="670" y="197"/>
                    <a:pt x="582"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8"/>
            <p:cNvSpPr/>
            <p:nvPr/>
          </p:nvSpPr>
          <p:spPr>
            <a:xfrm>
              <a:off x="8769521" y="4453292"/>
              <a:ext cx="23878" cy="5811"/>
            </a:xfrm>
            <a:custGeom>
              <a:rect b="b" l="l" r="r" t="t"/>
              <a:pathLst>
                <a:path extrusionOk="0" h="193" w="669">
                  <a:moveTo>
                    <a:pt x="474" y="193"/>
                  </a:moveTo>
                  <a:cubicBezTo>
                    <a:pt x="474" y="101"/>
                    <a:pt x="630" y="86"/>
                    <a:pt x="669" y="13"/>
                  </a:cubicBezTo>
                  <a:cubicBezTo>
                    <a:pt x="363" y="22"/>
                    <a:pt x="1" y="1"/>
                    <a:pt x="88"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
            <p:cNvSpPr/>
            <p:nvPr/>
          </p:nvSpPr>
          <p:spPr>
            <a:xfrm>
              <a:off x="2894501" y="4448204"/>
              <a:ext cx="13813" cy="10900"/>
            </a:xfrm>
            <a:custGeom>
              <a:rect b="b" l="l" r="r" t="t"/>
              <a:pathLst>
                <a:path extrusionOk="0" h="362" w="387">
                  <a:moveTo>
                    <a:pt x="387" y="0"/>
                  </a:moveTo>
                  <a:lnTo>
                    <a:pt x="0" y="0"/>
                  </a:lnTo>
                  <a:lnTo>
                    <a:pt x="0" y="362"/>
                  </a:lnTo>
                  <a:lnTo>
                    <a:pt x="387" y="36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
            <p:cNvSpPr/>
            <p:nvPr/>
          </p:nvSpPr>
          <p:spPr>
            <a:xfrm>
              <a:off x="6738584" y="4452901"/>
              <a:ext cx="14099" cy="4246"/>
            </a:xfrm>
            <a:custGeom>
              <a:rect b="b" l="l" r="r" t="t"/>
              <a:pathLst>
                <a:path extrusionOk="0" h="141" w="395">
                  <a:moveTo>
                    <a:pt x="294" y="26"/>
                  </a:moveTo>
                  <a:cubicBezTo>
                    <a:pt x="241" y="1"/>
                    <a:pt x="0" y="69"/>
                    <a:pt x="98" y="117"/>
                  </a:cubicBezTo>
                  <a:cubicBezTo>
                    <a:pt x="154" y="140"/>
                    <a:pt x="395"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8"/>
            <p:cNvSpPr/>
            <p:nvPr/>
          </p:nvSpPr>
          <p:spPr>
            <a:xfrm>
              <a:off x="8222008" y="4450913"/>
              <a:ext cx="13777" cy="2680"/>
            </a:xfrm>
            <a:custGeom>
              <a:rect b="b" l="l" r="r" t="t"/>
              <a:pathLst>
                <a:path extrusionOk="0" h="89" w="386">
                  <a:moveTo>
                    <a:pt x="385" y="0"/>
                  </a:moveTo>
                  <a:cubicBezTo>
                    <a:pt x="238" y="21"/>
                    <a:pt x="7" y="3"/>
                    <a:pt x="0" y="89"/>
                  </a:cubicBezTo>
                  <a:cubicBezTo>
                    <a:pt x="149" y="69"/>
                    <a:pt x="383"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8"/>
            <p:cNvSpPr/>
            <p:nvPr/>
          </p:nvSpPr>
          <p:spPr>
            <a:xfrm>
              <a:off x="6521935" y="4450402"/>
              <a:ext cx="20666" cy="3704"/>
            </a:xfrm>
            <a:custGeom>
              <a:rect b="b" l="l" r="r" t="t"/>
              <a:pathLst>
                <a:path extrusionOk="0" h="123" w="579">
                  <a:moveTo>
                    <a:pt x="579" y="17"/>
                  </a:moveTo>
                  <a:cubicBezTo>
                    <a:pt x="352" y="30"/>
                    <a:pt x="31" y="0"/>
                    <a:pt x="1" y="106"/>
                  </a:cubicBezTo>
                  <a:cubicBezTo>
                    <a:pt x="226" y="93"/>
                    <a:pt x="547" y="123"/>
                    <a:pt x="579" y="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8"/>
            <p:cNvSpPr/>
            <p:nvPr/>
          </p:nvSpPr>
          <p:spPr>
            <a:xfrm>
              <a:off x="8841547" y="4445042"/>
              <a:ext cx="6889" cy="6203"/>
            </a:xfrm>
            <a:custGeom>
              <a:rect b="b" l="l" r="r" t="t"/>
              <a:pathLst>
                <a:path extrusionOk="0" h="206" w="193">
                  <a:moveTo>
                    <a:pt x="192" y="105"/>
                  </a:moveTo>
                  <a:cubicBezTo>
                    <a:pt x="192" y="54"/>
                    <a:pt x="38" y="1"/>
                    <a:pt x="1" y="105"/>
                  </a:cubicBezTo>
                  <a:cubicBezTo>
                    <a:pt x="1" y="153"/>
                    <a:pt x="153" y="206"/>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8"/>
            <p:cNvSpPr/>
            <p:nvPr/>
          </p:nvSpPr>
          <p:spPr>
            <a:xfrm>
              <a:off x="8689143" y="4445404"/>
              <a:ext cx="21523" cy="6504"/>
            </a:xfrm>
            <a:custGeom>
              <a:rect b="b" l="l" r="r" t="t"/>
              <a:pathLst>
                <a:path extrusionOk="0" h="216" w="603">
                  <a:moveTo>
                    <a:pt x="603" y="183"/>
                  </a:moveTo>
                  <a:lnTo>
                    <a:pt x="603" y="0"/>
                  </a:lnTo>
                  <a:lnTo>
                    <a:pt x="27" y="0"/>
                  </a:lnTo>
                  <a:cubicBezTo>
                    <a:pt x="1" y="164"/>
                    <a:pt x="219" y="216"/>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
            <p:cNvSpPr/>
            <p:nvPr/>
          </p:nvSpPr>
          <p:spPr>
            <a:xfrm>
              <a:off x="1398585" y="4432306"/>
              <a:ext cx="37120" cy="15928"/>
            </a:xfrm>
            <a:custGeom>
              <a:rect b="b" l="l" r="r" t="t"/>
              <a:pathLst>
                <a:path extrusionOk="0" h="529" w="1040">
                  <a:moveTo>
                    <a:pt x="837" y="528"/>
                  </a:moveTo>
                  <a:cubicBezTo>
                    <a:pt x="1040" y="1"/>
                    <a:pt x="1" y="489"/>
                    <a:pt x="837" y="5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
            <p:cNvSpPr/>
            <p:nvPr/>
          </p:nvSpPr>
          <p:spPr>
            <a:xfrm>
              <a:off x="8160190" y="4434474"/>
              <a:ext cx="29946" cy="10990"/>
            </a:xfrm>
            <a:custGeom>
              <a:rect b="b" l="l" r="r" t="t"/>
              <a:pathLst>
                <a:path extrusionOk="0" h="365" w="839">
                  <a:moveTo>
                    <a:pt x="576" y="1"/>
                  </a:moveTo>
                  <a:cubicBezTo>
                    <a:pt x="744" y="290"/>
                    <a:pt x="77" y="189"/>
                    <a:pt x="0" y="365"/>
                  </a:cubicBezTo>
                  <a:lnTo>
                    <a:pt x="770" y="365"/>
                  </a:lnTo>
                  <a:cubicBezTo>
                    <a:pt x="736" y="229"/>
                    <a:pt x="838" y="31"/>
                    <a:pt x="5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8"/>
            <p:cNvSpPr/>
            <p:nvPr/>
          </p:nvSpPr>
          <p:spPr>
            <a:xfrm>
              <a:off x="6535676" y="4442694"/>
              <a:ext cx="13777" cy="2770"/>
            </a:xfrm>
            <a:custGeom>
              <a:rect b="b" l="l" r="r" t="t"/>
              <a:pathLst>
                <a:path extrusionOk="0" h="92" w="386">
                  <a:moveTo>
                    <a:pt x="386" y="0"/>
                  </a:moveTo>
                  <a:cubicBezTo>
                    <a:pt x="238" y="20"/>
                    <a:pt x="6" y="3"/>
                    <a:pt x="1" y="92"/>
                  </a:cubicBezTo>
                  <a:cubicBezTo>
                    <a:pt x="149" y="71"/>
                    <a:pt x="383"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8"/>
            <p:cNvSpPr/>
            <p:nvPr/>
          </p:nvSpPr>
          <p:spPr>
            <a:xfrm>
              <a:off x="5072882" y="4441941"/>
              <a:ext cx="14027" cy="4306"/>
            </a:xfrm>
            <a:custGeom>
              <a:rect b="b" l="l" r="r" t="t"/>
              <a:pathLst>
                <a:path extrusionOk="0" h="143" w="393">
                  <a:moveTo>
                    <a:pt x="295" y="25"/>
                  </a:moveTo>
                  <a:cubicBezTo>
                    <a:pt x="242" y="1"/>
                    <a:pt x="1" y="67"/>
                    <a:pt x="101" y="117"/>
                  </a:cubicBezTo>
                  <a:cubicBezTo>
                    <a:pt x="154" y="143"/>
                    <a:pt x="393"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8"/>
            <p:cNvSpPr/>
            <p:nvPr/>
          </p:nvSpPr>
          <p:spPr>
            <a:xfrm>
              <a:off x="2137299" y="4437214"/>
              <a:ext cx="22700" cy="8250"/>
            </a:xfrm>
            <a:custGeom>
              <a:rect b="b" l="l" r="r" t="t"/>
              <a:pathLst>
                <a:path extrusionOk="0" h="274" w="636">
                  <a:moveTo>
                    <a:pt x="2" y="274"/>
                  </a:moveTo>
                  <a:lnTo>
                    <a:pt x="386" y="274"/>
                  </a:lnTo>
                  <a:cubicBezTo>
                    <a:pt x="399" y="158"/>
                    <a:pt x="635" y="148"/>
                    <a:pt x="581" y="1"/>
                  </a:cubicBezTo>
                  <a:lnTo>
                    <a:pt x="1" y="1"/>
                  </a:lnTo>
                  <a:cubicBezTo>
                    <a:pt x="2" y="91"/>
                    <a:pt x="2" y="182"/>
                    <a:pt x="2"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8"/>
            <p:cNvSpPr/>
            <p:nvPr/>
          </p:nvSpPr>
          <p:spPr>
            <a:xfrm>
              <a:off x="8748427" y="4439201"/>
              <a:ext cx="14063" cy="4306"/>
            </a:xfrm>
            <a:custGeom>
              <a:rect b="b" l="l" r="r" t="t"/>
              <a:pathLst>
                <a:path extrusionOk="0" h="143" w="394">
                  <a:moveTo>
                    <a:pt x="102" y="116"/>
                  </a:moveTo>
                  <a:cubicBezTo>
                    <a:pt x="156" y="143"/>
                    <a:pt x="393" y="72"/>
                    <a:pt x="294" y="25"/>
                  </a:cubicBezTo>
                  <a:cubicBezTo>
                    <a:pt x="240" y="0"/>
                    <a:pt x="0" y="69"/>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8"/>
            <p:cNvSpPr/>
            <p:nvPr/>
          </p:nvSpPr>
          <p:spPr>
            <a:xfrm>
              <a:off x="6880209" y="4430259"/>
              <a:ext cx="20273" cy="13519"/>
            </a:xfrm>
            <a:custGeom>
              <a:rect b="b" l="l" r="r" t="t"/>
              <a:pathLst>
                <a:path extrusionOk="0" h="449" w="568">
                  <a:moveTo>
                    <a:pt x="375" y="413"/>
                  </a:moveTo>
                  <a:cubicBezTo>
                    <a:pt x="386" y="357"/>
                    <a:pt x="404" y="305"/>
                    <a:pt x="567" y="322"/>
                  </a:cubicBezTo>
                  <a:lnTo>
                    <a:pt x="567" y="141"/>
                  </a:lnTo>
                  <a:cubicBezTo>
                    <a:pt x="92" y="1"/>
                    <a:pt x="1" y="449"/>
                    <a:pt x="375"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8"/>
            <p:cNvSpPr/>
            <p:nvPr/>
          </p:nvSpPr>
          <p:spPr>
            <a:xfrm>
              <a:off x="6081319" y="4437063"/>
              <a:ext cx="23985" cy="6052"/>
            </a:xfrm>
            <a:custGeom>
              <a:rect b="b" l="l" r="r" t="t"/>
              <a:pathLst>
                <a:path extrusionOk="0" h="201" w="672">
                  <a:moveTo>
                    <a:pt x="582" y="6"/>
                  </a:moveTo>
                  <a:cubicBezTo>
                    <a:pt x="250" y="1"/>
                    <a:pt x="84" y="76"/>
                    <a:pt x="1" y="187"/>
                  </a:cubicBezTo>
                  <a:cubicBezTo>
                    <a:pt x="306" y="180"/>
                    <a:pt x="672" y="200"/>
                    <a:pt x="582"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8"/>
            <p:cNvSpPr/>
            <p:nvPr/>
          </p:nvSpPr>
          <p:spPr>
            <a:xfrm>
              <a:off x="7809090" y="4429024"/>
              <a:ext cx="33551" cy="17283"/>
            </a:xfrm>
            <a:custGeom>
              <a:rect b="b" l="l" r="r" t="t"/>
              <a:pathLst>
                <a:path extrusionOk="0" h="574" w="940">
                  <a:moveTo>
                    <a:pt x="0" y="90"/>
                  </a:moveTo>
                  <a:lnTo>
                    <a:pt x="0" y="273"/>
                  </a:lnTo>
                  <a:cubicBezTo>
                    <a:pt x="354" y="573"/>
                    <a:pt x="940" y="0"/>
                    <a:pt x="0" y="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8"/>
            <p:cNvSpPr/>
            <p:nvPr/>
          </p:nvSpPr>
          <p:spPr>
            <a:xfrm>
              <a:off x="6497700" y="4436491"/>
              <a:ext cx="14027" cy="4276"/>
            </a:xfrm>
            <a:custGeom>
              <a:rect b="b" l="l" r="r" t="t"/>
              <a:pathLst>
                <a:path extrusionOk="0" h="142" w="393">
                  <a:moveTo>
                    <a:pt x="293" y="25"/>
                  </a:moveTo>
                  <a:cubicBezTo>
                    <a:pt x="240" y="0"/>
                    <a:pt x="1" y="69"/>
                    <a:pt x="101" y="115"/>
                  </a:cubicBezTo>
                  <a:cubicBezTo>
                    <a:pt x="153" y="141"/>
                    <a:pt x="392" y="71"/>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8"/>
            <p:cNvSpPr/>
            <p:nvPr/>
          </p:nvSpPr>
          <p:spPr>
            <a:xfrm>
              <a:off x="4315893" y="4417975"/>
              <a:ext cx="37870" cy="26858"/>
            </a:xfrm>
            <a:custGeom>
              <a:rect b="b" l="l" r="r" t="t"/>
              <a:pathLst>
                <a:path extrusionOk="0" h="892" w="1061">
                  <a:moveTo>
                    <a:pt x="1061" y="549"/>
                  </a:moveTo>
                  <a:lnTo>
                    <a:pt x="1061" y="367"/>
                  </a:lnTo>
                  <a:cubicBezTo>
                    <a:pt x="280" y="0"/>
                    <a:pt x="1" y="892"/>
                    <a:pt x="1061"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
            <p:cNvSpPr/>
            <p:nvPr/>
          </p:nvSpPr>
          <p:spPr>
            <a:xfrm>
              <a:off x="9025396" y="4426254"/>
              <a:ext cx="22629" cy="8250"/>
            </a:xfrm>
            <a:custGeom>
              <a:rect b="b" l="l" r="r" t="t"/>
              <a:pathLst>
                <a:path extrusionOk="0" h="274" w="634">
                  <a:moveTo>
                    <a:pt x="634" y="1"/>
                  </a:moveTo>
                  <a:lnTo>
                    <a:pt x="248" y="1"/>
                  </a:lnTo>
                  <a:cubicBezTo>
                    <a:pt x="235" y="117"/>
                    <a:pt x="0" y="127"/>
                    <a:pt x="54" y="274"/>
                  </a:cubicBezTo>
                  <a:lnTo>
                    <a:pt x="634" y="27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8"/>
            <p:cNvSpPr/>
            <p:nvPr/>
          </p:nvSpPr>
          <p:spPr>
            <a:xfrm>
              <a:off x="17418" y="4428633"/>
              <a:ext cx="6889" cy="6263"/>
            </a:xfrm>
            <a:custGeom>
              <a:rect b="b" l="l" r="r" t="t"/>
              <a:pathLst>
                <a:path extrusionOk="0" h="208" w="193">
                  <a:moveTo>
                    <a:pt x="193" y="103"/>
                  </a:moveTo>
                  <a:cubicBezTo>
                    <a:pt x="193" y="52"/>
                    <a:pt x="39" y="0"/>
                    <a:pt x="1" y="103"/>
                  </a:cubicBezTo>
                  <a:cubicBezTo>
                    <a:pt x="1" y="154"/>
                    <a:pt x="156" y="208"/>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8"/>
            <p:cNvSpPr/>
            <p:nvPr/>
          </p:nvSpPr>
          <p:spPr>
            <a:xfrm>
              <a:off x="8669441" y="4425953"/>
              <a:ext cx="6924" cy="6203"/>
            </a:xfrm>
            <a:custGeom>
              <a:rect b="b" l="l" r="r" t="t"/>
              <a:pathLst>
                <a:path extrusionOk="0" h="206" w="194">
                  <a:moveTo>
                    <a:pt x="191" y="102"/>
                  </a:moveTo>
                  <a:cubicBezTo>
                    <a:pt x="194" y="53"/>
                    <a:pt x="37" y="0"/>
                    <a:pt x="1" y="102"/>
                  </a:cubicBezTo>
                  <a:cubicBezTo>
                    <a:pt x="1" y="153"/>
                    <a:pt x="157" y="205"/>
                    <a:pt x="191"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8"/>
            <p:cNvSpPr/>
            <p:nvPr/>
          </p:nvSpPr>
          <p:spPr>
            <a:xfrm>
              <a:off x="8318769" y="4418095"/>
              <a:ext cx="39547" cy="16771"/>
            </a:xfrm>
            <a:custGeom>
              <a:rect b="b" l="l" r="r" t="t"/>
              <a:pathLst>
                <a:path extrusionOk="0" h="557" w="1108">
                  <a:moveTo>
                    <a:pt x="955" y="453"/>
                  </a:moveTo>
                  <a:cubicBezTo>
                    <a:pt x="1107" y="140"/>
                    <a:pt x="774" y="55"/>
                    <a:pt x="375" y="0"/>
                  </a:cubicBezTo>
                  <a:cubicBezTo>
                    <a:pt x="0" y="174"/>
                    <a:pt x="173" y="556"/>
                    <a:pt x="955" y="4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8"/>
            <p:cNvSpPr/>
            <p:nvPr/>
          </p:nvSpPr>
          <p:spPr>
            <a:xfrm>
              <a:off x="5664759" y="4428302"/>
              <a:ext cx="14063" cy="4246"/>
            </a:xfrm>
            <a:custGeom>
              <a:rect b="b" l="l" r="r" t="t"/>
              <a:pathLst>
                <a:path extrusionOk="0" h="141" w="394">
                  <a:moveTo>
                    <a:pt x="295" y="24"/>
                  </a:moveTo>
                  <a:cubicBezTo>
                    <a:pt x="244" y="1"/>
                    <a:pt x="1" y="69"/>
                    <a:pt x="103" y="116"/>
                  </a:cubicBezTo>
                  <a:cubicBezTo>
                    <a:pt x="158" y="140"/>
                    <a:pt x="394" y="72"/>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8"/>
            <p:cNvSpPr/>
            <p:nvPr/>
          </p:nvSpPr>
          <p:spPr>
            <a:xfrm>
              <a:off x="695313" y="4428302"/>
              <a:ext cx="13956" cy="4246"/>
            </a:xfrm>
            <a:custGeom>
              <a:rect b="b" l="l" r="r" t="t"/>
              <a:pathLst>
                <a:path extrusionOk="0" h="141" w="391">
                  <a:moveTo>
                    <a:pt x="293" y="24"/>
                  </a:moveTo>
                  <a:cubicBezTo>
                    <a:pt x="238" y="1"/>
                    <a:pt x="1" y="69"/>
                    <a:pt x="97" y="116"/>
                  </a:cubicBezTo>
                  <a:cubicBezTo>
                    <a:pt x="153" y="140"/>
                    <a:pt x="391"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8"/>
            <p:cNvSpPr/>
            <p:nvPr/>
          </p:nvSpPr>
          <p:spPr>
            <a:xfrm>
              <a:off x="8745108" y="4426254"/>
              <a:ext cx="13813" cy="2740"/>
            </a:xfrm>
            <a:custGeom>
              <a:rect b="b" l="l" r="r" t="t"/>
              <a:pathLst>
                <a:path extrusionOk="0" h="91" w="387">
                  <a:moveTo>
                    <a:pt x="387" y="1"/>
                  </a:moveTo>
                  <a:cubicBezTo>
                    <a:pt x="237" y="20"/>
                    <a:pt x="7" y="3"/>
                    <a:pt x="1" y="91"/>
                  </a:cubicBezTo>
                  <a:cubicBezTo>
                    <a:pt x="151" y="71"/>
                    <a:pt x="382" y="90"/>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8"/>
            <p:cNvSpPr/>
            <p:nvPr/>
          </p:nvSpPr>
          <p:spPr>
            <a:xfrm>
              <a:off x="6404865" y="4404576"/>
              <a:ext cx="52754" cy="24479"/>
            </a:xfrm>
            <a:custGeom>
              <a:rect b="b" l="l" r="r" t="t"/>
              <a:pathLst>
                <a:path extrusionOk="0" h="813" w="1478">
                  <a:moveTo>
                    <a:pt x="0" y="812"/>
                  </a:moveTo>
                  <a:cubicBezTo>
                    <a:pt x="1478" y="679"/>
                    <a:pt x="33" y="0"/>
                    <a:pt x="0" y="8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8"/>
            <p:cNvSpPr/>
            <p:nvPr/>
          </p:nvSpPr>
          <p:spPr>
            <a:xfrm>
              <a:off x="674576" y="4425562"/>
              <a:ext cx="14063" cy="4276"/>
            </a:xfrm>
            <a:custGeom>
              <a:rect b="b" l="l" r="r" t="t"/>
              <a:pathLst>
                <a:path extrusionOk="0" h="142" w="394">
                  <a:moveTo>
                    <a:pt x="292" y="24"/>
                  </a:moveTo>
                  <a:cubicBezTo>
                    <a:pt x="242" y="0"/>
                    <a:pt x="1" y="67"/>
                    <a:pt x="100" y="114"/>
                  </a:cubicBezTo>
                  <a:cubicBezTo>
                    <a:pt x="156" y="141"/>
                    <a:pt x="394" y="72"/>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8"/>
            <p:cNvSpPr/>
            <p:nvPr/>
          </p:nvSpPr>
          <p:spPr>
            <a:xfrm>
              <a:off x="3218012" y="4417704"/>
              <a:ext cx="7031" cy="6233"/>
            </a:xfrm>
            <a:custGeom>
              <a:rect b="b" l="l" r="r" t="t"/>
              <a:pathLst>
                <a:path extrusionOk="0" h="207" w="197">
                  <a:moveTo>
                    <a:pt x="194" y="102"/>
                  </a:moveTo>
                  <a:cubicBezTo>
                    <a:pt x="196" y="54"/>
                    <a:pt x="38" y="0"/>
                    <a:pt x="1" y="102"/>
                  </a:cubicBezTo>
                  <a:cubicBezTo>
                    <a:pt x="1" y="154"/>
                    <a:pt x="160" y="206"/>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8"/>
            <p:cNvSpPr/>
            <p:nvPr/>
          </p:nvSpPr>
          <p:spPr>
            <a:xfrm>
              <a:off x="6962443" y="4412615"/>
              <a:ext cx="22522" cy="8190"/>
            </a:xfrm>
            <a:custGeom>
              <a:rect b="b" l="l" r="r" t="t"/>
              <a:pathLst>
                <a:path extrusionOk="0" h="272" w="631">
                  <a:moveTo>
                    <a:pt x="577" y="1"/>
                  </a:moveTo>
                  <a:lnTo>
                    <a:pt x="0" y="1"/>
                  </a:lnTo>
                  <a:lnTo>
                    <a:pt x="0" y="271"/>
                  </a:lnTo>
                  <a:lnTo>
                    <a:pt x="384" y="271"/>
                  </a:lnTo>
                  <a:cubicBezTo>
                    <a:pt x="396" y="157"/>
                    <a:pt x="631" y="147"/>
                    <a:pt x="5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8"/>
            <p:cNvSpPr/>
            <p:nvPr/>
          </p:nvSpPr>
          <p:spPr>
            <a:xfrm>
              <a:off x="6645821" y="4412676"/>
              <a:ext cx="20666" cy="8190"/>
            </a:xfrm>
            <a:custGeom>
              <a:rect b="b" l="l" r="r" t="t"/>
              <a:pathLst>
                <a:path extrusionOk="0" h="272" w="579">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8"/>
            <p:cNvSpPr/>
            <p:nvPr/>
          </p:nvSpPr>
          <p:spPr>
            <a:xfrm>
              <a:off x="3613656" y="4417312"/>
              <a:ext cx="14099" cy="4276"/>
            </a:xfrm>
            <a:custGeom>
              <a:rect b="b" l="l" r="r" t="t"/>
              <a:pathLst>
                <a:path extrusionOk="0" h="142" w="395">
                  <a:moveTo>
                    <a:pt x="292" y="26"/>
                  </a:moveTo>
                  <a:cubicBezTo>
                    <a:pt x="238" y="0"/>
                    <a:pt x="0" y="69"/>
                    <a:pt x="102" y="115"/>
                  </a:cubicBezTo>
                  <a:cubicBezTo>
                    <a:pt x="153" y="141"/>
                    <a:pt x="395"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8"/>
            <p:cNvSpPr/>
            <p:nvPr/>
          </p:nvSpPr>
          <p:spPr>
            <a:xfrm>
              <a:off x="2213180" y="4414994"/>
              <a:ext cx="6853" cy="6263"/>
            </a:xfrm>
            <a:custGeom>
              <a:rect b="b" l="l" r="r" t="t"/>
              <a:pathLst>
                <a:path extrusionOk="0" h="208" w="192">
                  <a:moveTo>
                    <a:pt x="191" y="103"/>
                  </a:moveTo>
                  <a:cubicBezTo>
                    <a:pt x="192" y="52"/>
                    <a:pt x="35" y="0"/>
                    <a:pt x="0" y="103"/>
                  </a:cubicBezTo>
                  <a:cubicBezTo>
                    <a:pt x="0" y="153"/>
                    <a:pt x="154" y="208"/>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8"/>
            <p:cNvSpPr/>
            <p:nvPr/>
          </p:nvSpPr>
          <p:spPr>
            <a:xfrm>
              <a:off x="8115218" y="4414633"/>
              <a:ext cx="14063" cy="4276"/>
            </a:xfrm>
            <a:custGeom>
              <a:rect b="b" l="l" r="r" t="t"/>
              <a:pathLst>
                <a:path extrusionOk="0" h="142" w="394">
                  <a:moveTo>
                    <a:pt x="294" y="25"/>
                  </a:moveTo>
                  <a:cubicBezTo>
                    <a:pt x="242" y="0"/>
                    <a:pt x="0" y="70"/>
                    <a:pt x="101" y="117"/>
                  </a:cubicBezTo>
                  <a:cubicBezTo>
                    <a:pt x="156" y="141"/>
                    <a:pt x="393"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8"/>
            <p:cNvSpPr/>
            <p:nvPr/>
          </p:nvSpPr>
          <p:spPr>
            <a:xfrm>
              <a:off x="275363" y="4414633"/>
              <a:ext cx="13991" cy="4276"/>
            </a:xfrm>
            <a:custGeom>
              <a:rect b="b" l="l" r="r" t="t"/>
              <a:pathLst>
                <a:path extrusionOk="0" h="142" w="392">
                  <a:moveTo>
                    <a:pt x="294" y="25"/>
                  </a:moveTo>
                  <a:cubicBezTo>
                    <a:pt x="240" y="0"/>
                    <a:pt x="0" y="70"/>
                    <a:pt x="99" y="117"/>
                  </a:cubicBezTo>
                  <a:cubicBezTo>
                    <a:pt x="154" y="141"/>
                    <a:pt x="392"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8"/>
            <p:cNvSpPr/>
            <p:nvPr/>
          </p:nvSpPr>
          <p:spPr>
            <a:xfrm>
              <a:off x="6800509" y="4411833"/>
              <a:ext cx="14063" cy="4306"/>
            </a:xfrm>
            <a:custGeom>
              <a:rect b="b" l="l" r="r" t="t"/>
              <a:pathLst>
                <a:path extrusionOk="0" h="143" w="394">
                  <a:moveTo>
                    <a:pt x="295" y="27"/>
                  </a:moveTo>
                  <a:cubicBezTo>
                    <a:pt x="240" y="1"/>
                    <a:pt x="0" y="71"/>
                    <a:pt x="102" y="117"/>
                  </a:cubicBezTo>
                  <a:cubicBezTo>
                    <a:pt x="154" y="143"/>
                    <a:pt x="393" y="74"/>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8"/>
            <p:cNvSpPr/>
            <p:nvPr/>
          </p:nvSpPr>
          <p:spPr>
            <a:xfrm>
              <a:off x="6539352" y="4406774"/>
              <a:ext cx="23843" cy="5871"/>
            </a:xfrm>
            <a:custGeom>
              <a:rect b="b" l="l" r="r" t="t"/>
              <a:pathLst>
                <a:path extrusionOk="0" h="195" w="668">
                  <a:moveTo>
                    <a:pt x="476" y="195"/>
                  </a:moveTo>
                  <a:cubicBezTo>
                    <a:pt x="476" y="103"/>
                    <a:pt x="632" y="86"/>
                    <a:pt x="668" y="12"/>
                  </a:cubicBezTo>
                  <a:cubicBezTo>
                    <a:pt x="368" y="20"/>
                    <a:pt x="1" y="0"/>
                    <a:pt x="91"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8"/>
            <p:cNvSpPr/>
            <p:nvPr/>
          </p:nvSpPr>
          <p:spPr>
            <a:xfrm>
              <a:off x="6026211" y="4404065"/>
              <a:ext cx="7139" cy="6233"/>
            </a:xfrm>
            <a:custGeom>
              <a:rect b="b" l="l" r="r" t="t"/>
              <a:pathLst>
                <a:path extrusionOk="0" h="207" w="200">
                  <a:moveTo>
                    <a:pt x="197" y="103"/>
                  </a:moveTo>
                  <a:cubicBezTo>
                    <a:pt x="199" y="52"/>
                    <a:pt x="40" y="0"/>
                    <a:pt x="5" y="103"/>
                  </a:cubicBezTo>
                  <a:cubicBezTo>
                    <a:pt x="1" y="154"/>
                    <a:pt x="157" y="207"/>
                    <a:pt x="197"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8"/>
            <p:cNvSpPr/>
            <p:nvPr/>
          </p:nvSpPr>
          <p:spPr>
            <a:xfrm>
              <a:off x="5523884" y="4401686"/>
              <a:ext cx="13777" cy="5510"/>
            </a:xfrm>
            <a:custGeom>
              <a:rect b="b" l="l" r="r" t="t"/>
              <a:pathLst>
                <a:path extrusionOk="0" h="183"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8"/>
            <p:cNvSpPr/>
            <p:nvPr/>
          </p:nvSpPr>
          <p:spPr>
            <a:xfrm>
              <a:off x="2133837" y="4403673"/>
              <a:ext cx="13991" cy="4276"/>
            </a:xfrm>
            <a:custGeom>
              <a:rect b="b" l="l" r="r" t="t"/>
              <a:pathLst>
                <a:path extrusionOk="0" h="142" w="392">
                  <a:moveTo>
                    <a:pt x="99" y="116"/>
                  </a:moveTo>
                  <a:cubicBezTo>
                    <a:pt x="154" y="141"/>
                    <a:pt x="392" y="72"/>
                    <a:pt x="292" y="25"/>
                  </a:cubicBezTo>
                  <a:cubicBezTo>
                    <a:pt x="240" y="0"/>
                    <a:pt x="0" y="69"/>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8"/>
            <p:cNvSpPr/>
            <p:nvPr/>
          </p:nvSpPr>
          <p:spPr>
            <a:xfrm>
              <a:off x="560255" y="4398946"/>
              <a:ext cx="21594" cy="6444"/>
            </a:xfrm>
            <a:custGeom>
              <a:rect b="b" l="l" r="r" t="t"/>
              <a:pathLst>
                <a:path extrusionOk="0" h="214" w="605">
                  <a:moveTo>
                    <a:pt x="605" y="182"/>
                  </a:moveTo>
                  <a:lnTo>
                    <a:pt x="605" y="1"/>
                  </a:lnTo>
                  <a:lnTo>
                    <a:pt x="25" y="1"/>
                  </a:lnTo>
                  <a:cubicBezTo>
                    <a:pt x="0" y="164"/>
                    <a:pt x="217" y="213"/>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8"/>
            <p:cNvSpPr/>
            <p:nvPr/>
          </p:nvSpPr>
          <p:spPr>
            <a:xfrm>
              <a:off x="5224358" y="4395484"/>
              <a:ext cx="13956" cy="4246"/>
            </a:xfrm>
            <a:custGeom>
              <a:rect b="b" l="l" r="r" t="t"/>
              <a:pathLst>
                <a:path extrusionOk="0" h="141" w="391">
                  <a:moveTo>
                    <a:pt x="292" y="24"/>
                  </a:moveTo>
                  <a:cubicBezTo>
                    <a:pt x="238" y="1"/>
                    <a:pt x="1" y="69"/>
                    <a:pt x="100" y="116"/>
                  </a:cubicBezTo>
                  <a:cubicBezTo>
                    <a:pt x="152" y="140"/>
                    <a:pt x="391" y="73"/>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8"/>
            <p:cNvSpPr/>
            <p:nvPr/>
          </p:nvSpPr>
          <p:spPr>
            <a:xfrm>
              <a:off x="1976293" y="4390877"/>
              <a:ext cx="34158" cy="8852"/>
            </a:xfrm>
            <a:custGeom>
              <a:rect b="b" l="l" r="r" t="t"/>
              <a:pathLst>
                <a:path extrusionOk="0" h="294" w="957">
                  <a:moveTo>
                    <a:pt x="78" y="177"/>
                  </a:moveTo>
                  <a:cubicBezTo>
                    <a:pt x="323" y="182"/>
                    <a:pt x="347" y="293"/>
                    <a:pt x="659" y="269"/>
                  </a:cubicBezTo>
                  <a:cubicBezTo>
                    <a:pt x="956" y="45"/>
                    <a:pt x="1" y="1"/>
                    <a:pt x="78"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8"/>
            <p:cNvSpPr/>
            <p:nvPr/>
          </p:nvSpPr>
          <p:spPr>
            <a:xfrm>
              <a:off x="4673704" y="4392744"/>
              <a:ext cx="13991" cy="4215"/>
            </a:xfrm>
            <a:custGeom>
              <a:rect b="b" l="l" r="r" t="t"/>
              <a:pathLst>
                <a:path extrusionOk="0" h="140" w="392">
                  <a:moveTo>
                    <a:pt x="99" y="115"/>
                  </a:moveTo>
                  <a:cubicBezTo>
                    <a:pt x="154" y="140"/>
                    <a:pt x="391" y="72"/>
                    <a:pt x="292" y="24"/>
                  </a:cubicBezTo>
                  <a:cubicBezTo>
                    <a:pt x="240" y="0"/>
                    <a:pt x="1" y="68"/>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8"/>
            <p:cNvSpPr/>
            <p:nvPr/>
          </p:nvSpPr>
          <p:spPr>
            <a:xfrm>
              <a:off x="4050953" y="4390154"/>
              <a:ext cx="13777" cy="6775"/>
            </a:xfrm>
            <a:custGeom>
              <a:rect b="b" l="l" r="r" t="t"/>
              <a:pathLst>
                <a:path extrusionOk="0" h="225" w="386">
                  <a:moveTo>
                    <a:pt x="385" y="110"/>
                  </a:moveTo>
                  <a:cubicBezTo>
                    <a:pt x="345" y="0"/>
                    <a:pt x="171" y="55"/>
                    <a:pt x="0" y="110"/>
                  </a:cubicBezTo>
                  <a:cubicBezTo>
                    <a:pt x="0" y="204"/>
                    <a:pt x="336" y="225"/>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8"/>
            <p:cNvSpPr/>
            <p:nvPr/>
          </p:nvSpPr>
          <p:spPr>
            <a:xfrm>
              <a:off x="1228799" y="4390787"/>
              <a:ext cx="13777" cy="2680"/>
            </a:xfrm>
            <a:custGeom>
              <a:rect b="b" l="l" r="r" t="t"/>
              <a:pathLst>
                <a:path extrusionOk="0" h="89" w="386">
                  <a:moveTo>
                    <a:pt x="386" y="0"/>
                  </a:moveTo>
                  <a:cubicBezTo>
                    <a:pt x="236" y="20"/>
                    <a:pt x="6" y="1"/>
                    <a:pt x="1" y="89"/>
                  </a:cubicBezTo>
                  <a:cubicBezTo>
                    <a:pt x="151" y="69"/>
                    <a:pt x="381"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8"/>
            <p:cNvSpPr/>
            <p:nvPr/>
          </p:nvSpPr>
          <p:spPr>
            <a:xfrm>
              <a:off x="707377" y="4382567"/>
              <a:ext cx="27162" cy="10900"/>
            </a:xfrm>
            <a:custGeom>
              <a:rect b="b" l="l" r="r" t="t"/>
              <a:pathLst>
                <a:path extrusionOk="0" h="362" w="761">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8"/>
            <p:cNvSpPr/>
            <p:nvPr/>
          </p:nvSpPr>
          <p:spPr>
            <a:xfrm>
              <a:off x="4456947" y="4384614"/>
              <a:ext cx="13849" cy="7407"/>
            </a:xfrm>
            <a:custGeom>
              <a:rect b="b" l="l" r="r" t="t"/>
              <a:pathLst>
                <a:path extrusionOk="0" h="246" w="388">
                  <a:moveTo>
                    <a:pt x="388" y="115"/>
                  </a:moveTo>
                  <a:cubicBezTo>
                    <a:pt x="385" y="21"/>
                    <a:pt x="48" y="0"/>
                    <a:pt x="0" y="115"/>
                  </a:cubicBezTo>
                  <a:cubicBezTo>
                    <a:pt x="219" y="105"/>
                    <a:pt x="303" y="246"/>
                    <a:pt x="388"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8"/>
            <p:cNvSpPr/>
            <p:nvPr/>
          </p:nvSpPr>
          <p:spPr>
            <a:xfrm>
              <a:off x="819806" y="4379797"/>
              <a:ext cx="25556" cy="11020"/>
            </a:xfrm>
            <a:custGeom>
              <a:rect b="b" l="l" r="r" t="t"/>
              <a:pathLst>
                <a:path extrusionOk="0" h="366" w="716">
                  <a:moveTo>
                    <a:pt x="83" y="365"/>
                  </a:moveTo>
                  <a:lnTo>
                    <a:pt x="660" y="365"/>
                  </a:lnTo>
                  <a:cubicBezTo>
                    <a:pt x="716" y="158"/>
                    <a:pt x="614" y="22"/>
                    <a:pt x="274" y="1"/>
                  </a:cubicBezTo>
                  <a:cubicBezTo>
                    <a:pt x="214" y="125"/>
                    <a:pt x="0" y="173"/>
                    <a:pt x="83"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8"/>
            <p:cNvSpPr/>
            <p:nvPr/>
          </p:nvSpPr>
          <p:spPr>
            <a:xfrm>
              <a:off x="4564915" y="4374709"/>
              <a:ext cx="36621" cy="17946"/>
            </a:xfrm>
            <a:custGeom>
              <a:rect b="b" l="l" r="r" t="t"/>
              <a:pathLst>
                <a:path extrusionOk="0" h="596" w="1026">
                  <a:moveTo>
                    <a:pt x="1026" y="170"/>
                  </a:moveTo>
                  <a:cubicBezTo>
                    <a:pt x="411" y="225"/>
                    <a:pt x="429" y="0"/>
                    <a:pt x="64" y="170"/>
                  </a:cubicBezTo>
                  <a:cubicBezTo>
                    <a:pt x="1" y="595"/>
                    <a:pt x="954" y="413"/>
                    <a:pt x="1026" y="17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8"/>
            <p:cNvSpPr/>
            <p:nvPr/>
          </p:nvSpPr>
          <p:spPr>
            <a:xfrm>
              <a:off x="1159949" y="4382206"/>
              <a:ext cx="7031" cy="6233"/>
            </a:xfrm>
            <a:custGeom>
              <a:rect b="b" l="l" r="r" t="t"/>
              <a:pathLst>
                <a:path extrusionOk="0" h="207" w="197">
                  <a:moveTo>
                    <a:pt x="194" y="104"/>
                  </a:moveTo>
                  <a:cubicBezTo>
                    <a:pt x="196" y="53"/>
                    <a:pt x="38" y="1"/>
                    <a:pt x="1" y="104"/>
                  </a:cubicBezTo>
                  <a:cubicBezTo>
                    <a:pt x="1" y="152"/>
                    <a:pt x="160"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8"/>
            <p:cNvSpPr/>
            <p:nvPr/>
          </p:nvSpPr>
          <p:spPr>
            <a:xfrm>
              <a:off x="5771549" y="4377087"/>
              <a:ext cx="20737" cy="8250"/>
            </a:xfrm>
            <a:custGeom>
              <a:rect b="b" l="l" r="r" t="t"/>
              <a:pathLst>
                <a:path extrusionOk="0" h="274" w="581">
                  <a:moveTo>
                    <a:pt x="580" y="1"/>
                  </a:moveTo>
                  <a:lnTo>
                    <a:pt x="1" y="1"/>
                  </a:lnTo>
                  <a:lnTo>
                    <a:pt x="1" y="274"/>
                  </a:lnTo>
                  <a:lnTo>
                    <a:pt x="580" y="27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8"/>
            <p:cNvSpPr/>
            <p:nvPr/>
          </p:nvSpPr>
          <p:spPr>
            <a:xfrm>
              <a:off x="4662532" y="4377087"/>
              <a:ext cx="14705" cy="9515"/>
            </a:xfrm>
            <a:custGeom>
              <a:rect b="b" l="l" r="r" t="t"/>
              <a:pathLst>
                <a:path extrusionOk="0" h="316" w="412">
                  <a:moveTo>
                    <a:pt x="412" y="274"/>
                  </a:moveTo>
                  <a:lnTo>
                    <a:pt x="412" y="91"/>
                  </a:lnTo>
                  <a:cubicBezTo>
                    <a:pt x="219" y="92"/>
                    <a:pt x="183" y="18"/>
                    <a:pt x="25" y="1"/>
                  </a:cubicBezTo>
                  <a:cubicBezTo>
                    <a:pt x="45" y="143"/>
                    <a:pt x="1" y="315"/>
                    <a:pt x="412"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8"/>
            <p:cNvSpPr/>
            <p:nvPr/>
          </p:nvSpPr>
          <p:spPr>
            <a:xfrm>
              <a:off x="805351" y="4379074"/>
              <a:ext cx="14027" cy="4276"/>
            </a:xfrm>
            <a:custGeom>
              <a:rect b="b" l="l" r="r" t="t"/>
              <a:pathLst>
                <a:path extrusionOk="0" h="142" w="393">
                  <a:moveTo>
                    <a:pt x="294" y="25"/>
                  </a:moveTo>
                  <a:cubicBezTo>
                    <a:pt x="241" y="0"/>
                    <a:pt x="1" y="69"/>
                    <a:pt x="99" y="116"/>
                  </a:cubicBezTo>
                  <a:cubicBezTo>
                    <a:pt x="156" y="141"/>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8"/>
            <p:cNvSpPr/>
            <p:nvPr/>
          </p:nvSpPr>
          <p:spPr>
            <a:xfrm>
              <a:off x="8779551" y="4373745"/>
              <a:ext cx="13849" cy="6775"/>
            </a:xfrm>
            <a:custGeom>
              <a:rect b="b" l="l" r="r" t="t"/>
              <a:pathLst>
                <a:path extrusionOk="0" h="225" w="388">
                  <a:moveTo>
                    <a:pt x="388" y="112"/>
                  </a:moveTo>
                  <a:cubicBezTo>
                    <a:pt x="346" y="1"/>
                    <a:pt x="171" y="57"/>
                    <a:pt x="0" y="112"/>
                  </a:cubicBezTo>
                  <a:cubicBezTo>
                    <a:pt x="4" y="202"/>
                    <a:pt x="336" y="224"/>
                    <a:pt x="388"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8"/>
            <p:cNvSpPr/>
            <p:nvPr/>
          </p:nvSpPr>
          <p:spPr>
            <a:xfrm>
              <a:off x="8996236" y="4370855"/>
              <a:ext cx="14063" cy="4276"/>
            </a:xfrm>
            <a:custGeom>
              <a:rect b="b" l="l" r="r" t="t"/>
              <a:pathLst>
                <a:path extrusionOk="0" h="142" w="394">
                  <a:moveTo>
                    <a:pt x="294" y="25"/>
                  </a:moveTo>
                  <a:cubicBezTo>
                    <a:pt x="238" y="0"/>
                    <a:pt x="0" y="68"/>
                    <a:pt x="100" y="116"/>
                  </a:cubicBezTo>
                  <a:cubicBezTo>
                    <a:pt x="152" y="141"/>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8"/>
            <p:cNvSpPr/>
            <p:nvPr/>
          </p:nvSpPr>
          <p:spPr>
            <a:xfrm>
              <a:off x="8913574" y="4370855"/>
              <a:ext cx="14170" cy="4276"/>
            </a:xfrm>
            <a:custGeom>
              <a:rect b="b" l="l" r="r" t="t"/>
              <a:pathLst>
                <a:path extrusionOk="0" h="142" w="397">
                  <a:moveTo>
                    <a:pt x="296" y="25"/>
                  </a:moveTo>
                  <a:cubicBezTo>
                    <a:pt x="242" y="0"/>
                    <a:pt x="1" y="68"/>
                    <a:pt x="104" y="116"/>
                  </a:cubicBezTo>
                  <a:cubicBezTo>
                    <a:pt x="157" y="141"/>
                    <a:pt x="396" y="72"/>
                    <a:pt x="296"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8"/>
            <p:cNvSpPr/>
            <p:nvPr/>
          </p:nvSpPr>
          <p:spPr>
            <a:xfrm>
              <a:off x="8571146" y="4359805"/>
              <a:ext cx="22629" cy="11833"/>
            </a:xfrm>
            <a:custGeom>
              <a:rect b="b" l="l" r="r" t="t"/>
              <a:pathLst>
                <a:path extrusionOk="0" h="393" w="634">
                  <a:moveTo>
                    <a:pt x="634" y="392"/>
                  </a:moveTo>
                  <a:lnTo>
                    <a:pt x="634" y="28"/>
                  </a:lnTo>
                  <a:cubicBezTo>
                    <a:pt x="124" y="0"/>
                    <a:pt x="0" y="154"/>
                    <a:pt x="54" y="3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8"/>
            <p:cNvSpPr/>
            <p:nvPr/>
          </p:nvSpPr>
          <p:spPr>
            <a:xfrm>
              <a:off x="1713958" y="4368085"/>
              <a:ext cx="14063" cy="4336"/>
            </a:xfrm>
            <a:custGeom>
              <a:rect b="b" l="l" r="r" t="t"/>
              <a:pathLst>
                <a:path extrusionOk="0" h="144" w="394">
                  <a:moveTo>
                    <a:pt x="291" y="26"/>
                  </a:moveTo>
                  <a:cubicBezTo>
                    <a:pt x="238" y="1"/>
                    <a:pt x="0" y="70"/>
                    <a:pt x="101" y="117"/>
                  </a:cubicBezTo>
                  <a:cubicBezTo>
                    <a:pt x="152" y="143"/>
                    <a:pt x="393" y="75"/>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8"/>
            <p:cNvSpPr/>
            <p:nvPr/>
          </p:nvSpPr>
          <p:spPr>
            <a:xfrm>
              <a:off x="1690009" y="4355198"/>
              <a:ext cx="22950" cy="13700"/>
            </a:xfrm>
            <a:custGeom>
              <a:rect b="b" l="l" r="r" t="t"/>
              <a:pathLst>
                <a:path extrusionOk="0" h="455" w="643">
                  <a:moveTo>
                    <a:pt x="0" y="92"/>
                  </a:moveTo>
                  <a:lnTo>
                    <a:pt x="0" y="455"/>
                  </a:lnTo>
                  <a:lnTo>
                    <a:pt x="580" y="455"/>
                  </a:lnTo>
                  <a:cubicBezTo>
                    <a:pt x="630" y="219"/>
                    <a:pt x="643" y="1"/>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8"/>
            <p:cNvSpPr/>
            <p:nvPr/>
          </p:nvSpPr>
          <p:spPr>
            <a:xfrm>
              <a:off x="8063751" y="4355198"/>
              <a:ext cx="26841" cy="13038"/>
            </a:xfrm>
            <a:custGeom>
              <a:rect b="b" l="l" r="r" t="t"/>
              <a:pathLst>
                <a:path extrusionOk="0" h="433" w="752">
                  <a:moveTo>
                    <a:pt x="191" y="1"/>
                  </a:moveTo>
                  <a:cubicBezTo>
                    <a:pt x="209" y="159"/>
                    <a:pt x="150" y="283"/>
                    <a:pt x="0" y="362"/>
                  </a:cubicBezTo>
                  <a:cubicBezTo>
                    <a:pt x="658" y="433"/>
                    <a:pt x="752" y="16"/>
                    <a:pt x="1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8"/>
            <p:cNvSpPr/>
            <p:nvPr/>
          </p:nvSpPr>
          <p:spPr>
            <a:xfrm>
              <a:off x="3851185" y="4359986"/>
              <a:ext cx="13849" cy="7437"/>
            </a:xfrm>
            <a:custGeom>
              <a:rect b="b" l="l" r="r" t="t"/>
              <a:pathLst>
                <a:path extrusionOk="0" h="247" w="388">
                  <a:moveTo>
                    <a:pt x="388" y="113"/>
                  </a:moveTo>
                  <a:cubicBezTo>
                    <a:pt x="385" y="22"/>
                    <a:pt x="50" y="1"/>
                    <a:pt x="0" y="113"/>
                  </a:cubicBezTo>
                  <a:cubicBezTo>
                    <a:pt x="219" y="104"/>
                    <a:pt x="304" y="246"/>
                    <a:pt x="388"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8"/>
            <p:cNvSpPr/>
            <p:nvPr/>
          </p:nvSpPr>
          <p:spPr>
            <a:xfrm>
              <a:off x="1486672" y="4362665"/>
              <a:ext cx="14206" cy="4276"/>
            </a:xfrm>
            <a:custGeom>
              <a:rect b="b" l="l" r="r" t="t"/>
              <a:pathLst>
                <a:path extrusionOk="0" h="142" w="398">
                  <a:moveTo>
                    <a:pt x="296" y="24"/>
                  </a:moveTo>
                  <a:cubicBezTo>
                    <a:pt x="242" y="1"/>
                    <a:pt x="1" y="69"/>
                    <a:pt x="104" y="116"/>
                  </a:cubicBezTo>
                  <a:cubicBezTo>
                    <a:pt x="158" y="142"/>
                    <a:pt x="398" y="73"/>
                    <a:pt x="296"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8"/>
            <p:cNvSpPr/>
            <p:nvPr/>
          </p:nvSpPr>
          <p:spPr>
            <a:xfrm>
              <a:off x="506003" y="4360317"/>
              <a:ext cx="7031" cy="6233"/>
            </a:xfrm>
            <a:custGeom>
              <a:rect b="b" l="l" r="r" t="t"/>
              <a:pathLst>
                <a:path extrusionOk="0" h="207" w="197">
                  <a:moveTo>
                    <a:pt x="197" y="102"/>
                  </a:moveTo>
                  <a:cubicBezTo>
                    <a:pt x="197" y="53"/>
                    <a:pt x="37" y="0"/>
                    <a:pt x="4" y="102"/>
                  </a:cubicBezTo>
                  <a:cubicBezTo>
                    <a:pt x="1" y="153"/>
                    <a:pt x="160" y="207"/>
                    <a:pt x="197"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8"/>
            <p:cNvSpPr/>
            <p:nvPr/>
          </p:nvSpPr>
          <p:spPr>
            <a:xfrm>
              <a:off x="217006" y="4357095"/>
              <a:ext cx="27626" cy="9936"/>
            </a:xfrm>
            <a:custGeom>
              <a:rect b="b" l="l" r="r" t="t"/>
              <a:pathLst>
                <a:path extrusionOk="0" h="330" w="774">
                  <a:moveTo>
                    <a:pt x="774" y="120"/>
                  </a:moveTo>
                  <a:cubicBezTo>
                    <a:pt x="514" y="3"/>
                    <a:pt x="54" y="0"/>
                    <a:pt x="1" y="209"/>
                  </a:cubicBezTo>
                  <a:cubicBezTo>
                    <a:pt x="257" y="329"/>
                    <a:pt x="719" y="329"/>
                    <a:pt x="774" y="12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8"/>
            <p:cNvSpPr/>
            <p:nvPr/>
          </p:nvSpPr>
          <p:spPr>
            <a:xfrm>
              <a:off x="4081219" y="4346828"/>
              <a:ext cx="37120" cy="16591"/>
            </a:xfrm>
            <a:custGeom>
              <a:rect b="b" l="l" r="r" t="t"/>
              <a:pathLst>
                <a:path extrusionOk="0" h="551" w="1040">
                  <a:moveTo>
                    <a:pt x="887" y="550"/>
                  </a:moveTo>
                  <a:cubicBezTo>
                    <a:pt x="1040" y="1"/>
                    <a:pt x="1" y="490"/>
                    <a:pt x="887" y="55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8"/>
            <p:cNvSpPr/>
            <p:nvPr/>
          </p:nvSpPr>
          <p:spPr>
            <a:xfrm>
              <a:off x="806207" y="4355409"/>
              <a:ext cx="34086" cy="8792"/>
            </a:xfrm>
            <a:custGeom>
              <a:rect b="b" l="l" r="r" t="t"/>
              <a:pathLst>
                <a:path extrusionOk="0" h="292" w="955">
                  <a:moveTo>
                    <a:pt x="75" y="176"/>
                  </a:moveTo>
                  <a:cubicBezTo>
                    <a:pt x="321" y="180"/>
                    <a:pt x="345" y="291"/>
                    <a:pt x="655" y="265"/>
                  </a:cubicBezTo>
                  <a:cubicBezTo>
                    <a:pt x="954" y="43"/>
                    <a:pt x="0" y="0"/>
                    <a:pt x="75"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8"/>
            <p:cNvSpPr/>
            <p:nvPr/>
          </p:nvSpPr>
          <p:spPr>
            <a:xfrm>
              <a:off x="6903837" y="4357216"/>
              <a:ext cx="13991" cy="4215"/>
            </a:xfrm>
            <a:custGeom>
              <a:rect b="b" l="l" r="r" t="t"/>
              <a:pathLst>
                <a:path extrusionOk="0" h="140" w="392">
                  <a:moveTo>
                    <a:pt x="294" y="25"/>
                  </a:moveTo>
                  <a:cubicBezTo>
                    <a:pt x="239" y="0"/>
                    <a:pt x="0" y="68"/>
                    <a:pt x="98" y="116"/>
                  </a:cubicBezTo>
                  <a:cubicBezTo>
                    <a:pt x="153" y="140"/>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8"/>
            <p:cNvSpPr/>
            <p:nvPr/>
          </p:nvSpPr>
          <p:spPr>
            <a:xfrm>
              <a:off x="5927023" y="4349749"/>
              <a:ext cx="25556" cy="10990"/>
            </a:xfrm>
            <a:custGeom>
              <a:rect b="b" l="l" r="r" t="t"/>
              <a:pathLst>
                <a:path extrusionOk="0" h="365" w="716">
                  <a:moveTo>
                    <a:pt x="662" y="364"/>
                  </a:moveTo>
                  <a:cubicBezTo>
                    <a:pt x="716" y="157"/>
                    <a:pt x="613" y="21"/>
                    <a:pt x="275" y="0"/>
                  </a:cubicBezTo>
                  <a:cubicBezTo>
                    <a:pt x="215" y="123"/>
                    <a:pt x="1" y="173"/>
                    <a:pt x="84"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8"/>
            <p:cNvSpPr/>
            <p:nvPr/>
          </p:nvSpPr>
          <p:spPr>
            <a:xfrm>
              <a:off x="2857632" y="4346015"/>
              <a:ext cx="39833" cy="15838"/>
            </a:xfrm>
            <a:custGeom>
              <a:rect b="b" l="l" r="r" t="t"/>
              <a:pathLst>
                <a:path extrusionOk="0" h="526" w="1116">
                  <a:moveTo>
                    <a:pt x="650" y="306"/>
                  </a:moveTo>
                  <a:cubicBezTo>
                    <a:pt x="1116" y="0"/>
                    <a:pt x="1" y="525"/>
                    <a:pt x="650"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8"/>
            <p:cNvSpPr/>
            <p:nvPr/>
          </p:nvSpPr>
          <p:spPr>
            <a:xfrm>
              <a:off x="2122701" y="4346979"/>
              <a:ext cx="14705" cy="9515"/>
            </a:xfrm>
            <a:custGeom>
              <a:rect b="b" l="l" r="r" t="t"/>
              <a:pathLst>
                <a:path extrusionOk="0" h="316" w="412">
                  <a:moveTo>
                    <a:pt x="411" y="274"/>
                  </a:moveTo>
                  <a:lnTo>
                    <a:pt x="411" y="92"/>
                  </a:lnTo>
                  <a:cubicBezTo>
                    <a:pt x="219" y="92"/>
                    <a:pt x="182" y="19"/>
                    <a:pt x="26" y="1"/>
                  </a:cubicBezTo>
                  <a:cubicBezTo>
                    <a:pt x="46" y="145"/>
                    <a:pt x="0" y="316"/>
                    <a:pt x="411"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8"/>
            <p:cNvSpPr/>
            <p:nvPr/>
          </p:nvSpPr>
          <p:spPr>
            <a:xfrm>
              <a:off x="1855155" y="4352489"/>
              <a:ext cx="13884" cy="2740"/>
            </a:xfrm>
            <a:custGeom>
              <a:rect b="b" l="l" r="r" t="t"/>
              <a:pathLst>
                <a:path extrusionOk="0" h="91" w="389">
                  <a:moveTo>
                    <a:pt x="389" y="1"/>
                  </a:moveTo>
                  <a:cubicBezTo>
                    <a:pt x="238" y="20"/>
                    <a:pt x="6" y="2"/>
                    <a:pt x="1" y="91"/>
                  </a:cubicBezTo>
                  <a:cubicBezTo>
                    <a:pt x="152" y="71"/>
                    <a:pt x="382" y="88"/>
                    <a:pt x="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8"/>
            <p:cNvSpPr/>
            <p:nvPr/>
          </p:nvSpPr>
          <p:spPr>
            <a:xfrm>
              <a:off x="3944056" y="4348966"/>
              <a:ext cx="13991" cy="4306"/>
            </a:xfrm>
            <a:custGeom>
              <a:rect b="b" l="l" r="r" t="t"/>
              <a:pathLst>
                <a:path extrusionOk="0" h="143" w="392">
                  <a:moveTo>
                    <a:pt x="293" y="26"/>
                  </a:moveTo>
                  <a:cubicBezTo>
                    <a:pt x="242" y="0"/>
                    <a:pt x="1" y="68"/>
                    <a:pt x="100" y="118"/>
                  </a:cubicBezTo>
                  <a:cubicBezTo>
                    <a:pt x="155" y="142"/>
                    <a:pt x="391"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8"/>
            <p:cNvSpPr/>
            <p:nvPr/>
          </p:nvSpPr>
          <p:spPr>
            <a:xfrm>
              <a:off x="750350" y="4348966"/>
              <a:ext cx="13956" cy="4306"/>
            </a:xfrm>
            <a:custGeom>
              <a:rect b="b" l="l" r="r" t="t"/>
              <a:pathLst>
                <a:path extrusionOk="0" h="143" w="391">
                  <a:moveTo>
                    <a:pt x="293" y="26"/>
                  </a:moveTo>
                  <a:cubicBezTo>
                    <a:pt x="239" y="0"/>
                    <a:pt x="0" y="68"/>
                    <a:pt x="99" y="118"/>
                  </a:cubicBezTo>
                  <a:cubicBezTo>
                    <a:pt x="152" y="142"/>
                    <a:pt x="390"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8"/>
            <p:cNvSpPr/>
            <p:nvPr/>
          </p:nvSpPr>
          <p:spPr>
            <a:xfrm>
              <a:off x="6928108" y="4344269"/>
              <a:ext cx="13777" cy="5540"/>
            </a:xfrm>
            <a:custGeom>
              <a:rect b="b" l="l" r="r" t="t"/>
              <a:pathLst>
                <a:path extrusionOk="0" h="184" w="386">
                  <a:moveTo>
                    <a:pt x="386" y="1"/>
                  </a:moveTo>
                  <a:lnTo>
                    <a:pt x="0" y="1"/>
                  </a:lnTo>
                  <a:lnTo>
                    <a:pt x="0" y="184"/>
                  </a:lnTo>
                  <a:lnTo>
                    <a:pt x="386" y="18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8"/>
            <p:cNvSpPr/>
            <p:nvPr/>
          </p:nvSpPr>
          <p:spPr>
            <a:xfrm>
              <a:off x="3101014" y="4341529"/>
              <a:ext cx="13777" cy="5540"/>
            </a:xfrm>
            <a:custGeom>
              <a:rect b="b" l="l" r="r" t="t"/>
              <a:pathLst>
                <a:path extrusionOk="0" h="184"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8"/>
            <p:cNvSpPr/>
            <p:nvPr/>
          </p:nvSpPr>
          <p:spPr>
            <a:xfrm>
              <a:off x="2031473" y="4338970"/>
              <a:ext cx="34051" cy="8882"/>
            </a:xfrm>
            <a:custGeom>
              <a:rect b="b" l="l" r="r" t="t"/>
              <a:pathLst>
                <a:path extrusionOk="0" h="295" w="954">
                  <a:moveTo>
                    <a:pt x="75" y="177"/>
                  </a:moveTo>
                  <a:cubicBezTo>
                    <a:pt x="321" y="182"/>
                    <a:pt x="341" y="294"/>
                    <a:pt x="654" y="268"/>
                  </a:cubicBezTo>
                  <a:cubicBezTo>
                    <a:pt x="953" y="45"/>
                    <a:pt x="0" y="1"/>
                    <a:pt x="75"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8"/>
            <p:cNvSpPr/>
            <p:nvPr/>
          </p:nvSpPr>
          <p:spPr>
            <a:xfrm>
              <a:off x="3083739" y="4340776"/>
              <a:ext cx="13956" cy="4276"/>
            </a:xfrm>
            <a:custGeom>
              <a:rect b="b" l="l" r="r" t="t"/>
              <a:pathLst>
                <a:path extrusionOk="0" h="142" w="391">
                  <a:moveTo>
                    <a:pt x="290" y="25"/>
                  </a:moveTo>
                  <a:cubicBezTo>
                    <a:pt x="237" y="1"/>
                    <a:pt x="1" y="70"/>
                    <a:pt x="98" y="117"/>
                  </a:cubicBezTo>
                  <a:cubicBezTo>
                    <a:pt x="152" y="142"/>
                    <a:pt x="391" y="71"/>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8"/>
            <p:cNvSpPr/>
            <p:nvPr/>
          </p:nvSpPr>
          <p:spPr>
            <a:xfrm>
              <a:off x="2171849" y="4341529"/>
              <a:ext cx="13706" cy="2770"/>
            </a:xfrm>
            <a:custGeom>
              <a:rect b="b" l="l" r="r" t="t"/>
              <a:pathLst>
                <a:path extrusionOk="0" h="92" w="384">
                  <a:moveTo>
                    <a:pt x="384" y="0"/>
                  </a:moveTo>
                  <a:cubicBezTo>
                    <a:pt x="235" y="20"/>
                    <a:pt x="3" y="4"/>
                    <a:pt x="0" y="92"/>
                  </a:cubicBezTo>
                  <a:cubicBezTo>
                    <a:pt x="149" y="71"/>
                    <a:pt x="377" y="89"/>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8"/>
            <p:cNvSpPr/>
            <p:nvPr/>
          </p:nvSpPr>
          <p:spPr>
            <a:xfrm>
              <a:off x="2027225" y="5008644"/>
              <a:ext cx="50683" cy="16410"/>
            </a:xfrm>
            <a:custGeom>
              <a:rect b="b" l="l" r="r" t="t"/>
              <a:pathLst>
                <a:path extrusionOk="0" h="545" w="1420">
                  <a:moveTo>
                    <a:pt x="194" y="545"/>
                  </a:moveTo>
                  <a:cubicBezTo>
                    <a:pt x="1419" y="479"/>
                    <a:pt x="207" y="0"/>
                    <a:pt x="0" y="271"/>
                  </a:cubicBezTo>
                  <a:cubicBezTo>
                    <a:pt x="226" y="289"/>
                    <a:pt x="211" y="417"/>
                    <a:pt x="19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8"/>
            <p:cNvSpPr/>
            <p:nvPr/>
          </p:nvSpPr>
          <p:spPr>
            <a:xfrm>
              <a:off x="8717625" y="4718789"/>
              <a:ext cx="34479" cy="10990"/>
            </a:xfrm>
            <a:custGeom>
              <a:rect b="b" l="l" r="r" t="t"/>
              <a:pathLst>
                <a:path extrusionOk="0" h="365" w="966">
                  <a:moveTo>
                    <a:pt x="965" y="365"/>
                  </a:moveTo>
                  <a:cubicBezTo>
                    <a:pt x="897" y="123"/>
                    <a:pt x="459" y="59"/>
                    <a:pt x="0" y="0"/>
                  </a:cubicBezTo>
                  <a:cubicBezTo>
                    <a:pt x="79" y="237"/>
                    <a:pt x="601" y="264"/>
                    <a:pt x="965"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8"/>
            <p:cNvSpPr/>
            <p:nvPr/>
          </p:nvSpPr>
          <p:spPr>
            <a:xfrm>
              <a:off x="9040779" y="4491891"/>
              <a:ext cx="36799" cy="16320"/>
            </a:xfrm>
            <a:custGeom>
              <a:rect b="b" l="l" r="r" t="t"/>
              <a:pathLst>
                <a:path extrusionOk="0" h="542" w="1031">
                  <a:moveTo>
                    <a:pt x="203" y="455"/>
                  </a:moveTo>
                  <a:cubicBezTo>
                    <a:pt x="791" y="541"/>
                    <a:pt x="1030" y="10"/>
                    <a:pt x="781" y="1"/>
                  </a:cubicBezTo>
                  <a:cubicBezTo>
                    <a:pt x="609" y="161"/>
                    <a:pt x="0" y="117"/>
                    <a:pt x="203"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8"/>
            <p:cNvSpPr/>
            <p:nvPr/>
          </p:nvSpPr>
          <p:spPr>
            <a:xfrm>
              <a:off x="780616" y="4419510"/>
              <a:ext cx="35264" cy="10117"/>
            </a:xfrm>
            <a:custGeom>
              <a:rect b="b" l="l" r="r" t="t"/>
              <a:pathLst>
                <a:path extrusionOk="0" h="336" w="988">
                  <a:moveTo>
                    <a:pt x="409" y="316"/>
                  </a:moveTo>
                  <a:cubicBezTo>
                    <a:pt x="487" y="162"/>
                    <a:pt x="658" y="336"/>
                    <a:pt x="987" y="316"/>
                  </a:cubicBezTo>
                  <a:lnTo>
                    <a:pt x="987" y="45"/>
                  </a:lnTo>
                  <a:cubicBezTo>
                    <a:pt x="613" y="0"/>
                    <a:pt x="1" y="289"/>
                    <a:pt x="409" y="3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8"/>
            <p:cNvSpPr/>
            <p:nvPr/>
          </p:nvSpPr>
          <p:spPr>
            <a:xfrm>
              <a:off x="754097" y="4355921"/>
              <a:ext cx="37656" cy="11111"/>
            </a:xfrm>
            <a:custGeom>
              <a:rect b="b" l="l" r="r" t="t"/>
              <a:pathLst>
                <a:path extrusionOk="0" h="369" w="1055">
                  <a:moveTo>
                    <a:pt x="960" y="248"/>
                  </a:moveTo>
                  <a:cubicBezTo>
                    <a:pt x="574" y="248"/>
                    <a:pt x="715" y="0"/>
                    <a:pt x="188" y="68"/>
                  </a:cubicBezTo>
                  <a:cubicBezTo>
                    <a:pt x="1" y="290"/>
                    <a:pt x="1054" y="368"/>
                    <a:pt x="960" y="2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81" name="Google Shape;13481;p8"/>
          <p:cNvSpPr txBox="1"/>
          <p:nvPr>
            <p:ph type="title"/>
          </p:nvPr>
        </p:nvSpPr>
        <p:spPr>
          <a:xfrm>
            <a:off x="720000" y="1479900"/>
            <a:ext cx="4430100" cy="21837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accent3"/>
        </a:solidFill>
      </p:bgPr>
    </p:bg>
    <p:spTree>
      <p:nvGrpSpPr>
        <p:cNvPr id="13482" name="Shape 13482"/>
        <p:cNvGrpSpPr/>
        <p:nvPr/>
      </p:nvGrpSpPr>
      <p:grpSpPr>
        <a:xfrm>
          <a:off x="0" y="0"/>
          <a:ext cx="0" cy="0"/>
          <a:chOff x="0" y="0"/>
          <a:chExt cx="0" cy="0"/>
        </a:xfrm>
      </p:grpSpPr>
      <p:grpSp>
        <p:nvGrpSpPr>
          <p:cNvPr id="13483" name="Google Shape;13483;p9"/>
          <p:cNvGrpSpPr/>
          <p:nvPr/>
        </p:nvGrpSpPr>
        <p:grpSpPr>
          <a:xfrm>
            <a:off x="0" y="0"/>
            <a:ext cx="9144000" cy="5143500"/>
            <a:chOff x="0" y="0"/>
            <a:chExt cx="9144000" cy="5143500"/>
          </a:xfrm>
        </p:grpSpPr>
        <p:sp>
          <p:nvSpPr>
            <p:cNvPr id="13484" name="Google Shape;13484;p9"/>
            <p:cNvSpPr/>
            <p:nvPr/>
          </p:nvSpPr>
          <p:spPr>
            <a:xfrm>
              <a:off x="8724086" y="797635"/>
              <a:ext cx="13777" cy="6715"/>
            </a:xfrm>
            <a:custGeom>
              <a:rect b="b" l="l" r="r" t="t"/>
              <a:pathLst>
                <a:path extrusionOk="0" h="223" w="386">
                  <a:moveTo>
                    <a:pt x="386" y="110"/>
                  </a:moveTo>
                  <a:cubicBezTo>
                    <a:pt x="344" y="1"/>
                    <a:pt x="173" y="54"/>
                    <a:pt x="1" y="110"/>
                  </a:cubicBezTo>
                  <a:cubicBezTo>
                    <a:pt x="2" y="199"/>
                    <a:pt x="338" y="223"/>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9"/>
            <p:cNvSpPr/>
            <p:nvPr/>
          </p:nvSpPr>
          <p:spPr>
            <a:xfrm>
              <a:off x="8121679" y="800164"/>
              <a:ext cx="14063" cy="4215"/>
            </a:xfrm>
            <a:custGeom>
              <a:rect b="b" l="l" r="r" t="t"/>
              <a:pathLst>
                <a:path extrusionOk="0" h="140" w="394">
                  <a:moveTo>
                    <a:pt x="100" y="115"/>
                  </a:moveTo>
                  <a:cubicBezTo>
                    <a:pt x="154" y="140"/>
                    <a:pt x="394" y="72"/>
                    <a:pt x="292" y="24"/>
                  </a:cubicBezTo>
                  <a:cubicBezTo>
                    <a:pt x="242"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9"/>
            <p:cNvSpPr/>
            <p:nvPr/>
          </p:nvSpPr>
          <p:spPr>
            <a:xfrm>
              <a:off x="3299282" y="798207"/>
              <a:ext cx="21630" cy="6353"/>
            </a:xfrm>
            <a:custGeom>
              <a:rect b="b" l="l" r="r" t="t"/>
              <a:pathLst>
                <a:path extrusionOk="0" h="211" w="606">
                  <a:moveTo>
                    <a:pt x="606" y="0"/>
                  </a:moveTo>
                  <a:lnTo>
                    <a:pt x="26" y="0"/>
                  </a:lnTo>
                  <a:cubicBezTo>
                    <a:pt x="0" y="161"/>
                    <a:pt x="219" y="210"/>
                    <a:pt x="606" y="1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9"/>
            <p:cNvSpPr/>
            <p:nvPr/>
          </p:nvSpPr>
          <p:spPr>
            <a:xfrm>
              <a:off x="168430" y="798026"/>
              <a:ext cx="23950" cy="5962"/>
            </a:xfrm>
            <a:custGeom>
              <a:rect b="b" l="l" r="r" t="t"/>
              <a:pathLst>
                <a:path extrusionOk="0" h="198" w="671">
                  <a:moveTo>
                    <a:pt x="580" y="6"/>
                  </a:moveTo>
                  <a:cubicBezTo>
                    <a:pt x="247" y="1"/>
                    <a:pt x="84" y="74"/>
                    <a:pt x="0" y="186"/>
                  </a:cubicBezTo>
                  <a:cubicBezTo>
                    <a:pt x="302" y="178"/>
                    <a:pt x="670" y="198"/>
                    <a:pt x="580"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9"/>
            <p:cNvSpPr/>
            <p:nvPr/>
          </p:nvSpPr>
          <p:spPr>
            <a:xfrm>
              <a:off x="2725286" y="797394"/>
              <a:ext cx="14134" cy="4276"/>
            </a:xfrm>
            <a:custGeom>
              <a:rect b="b" l="l" r="r" t="t"/>
              <a:pathLst>
                <a:path extrusionOk="0" h="142" w="396">
                  <a:moveTo>
                    <a:pt x="293" y="27"/>
                  </a:moveTo>
                  <a:cubicBezTo>
                    <a:pt x="242" y="1"/>
                    <a:pt x="0" y="69"/>
                    <a:pt x="103" y="116"/>
                  </a:cubicBezTo>
                  <a:cubicBezTo>
                    <a:pt x="156" y="142"/>
                    <a:pt x="396" y="73"/>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9"/>
            <p:cNvSpPr/>
            <p:nvPr/>
          </p:nvSpPr>
          <p:spPr>
            <a:xfrm>
              <a:off x="6944704" y="794654"/>
              <a:ext cx="14134" cy="4276"/>
            </a:xfrm>
            <a:custGeom>
              <a:rect b="b" l="l" r="r" t="t"/>
              <a:pathLst>
                <a:path extrusionOk="0" h="142" w="396">
                  <a:moveTo>
                    <a:pt x="99" y="118"/>
                  </a:moveTo>
                  <a:cubicBezTo>
                    <a:pt x="155" y="142"/>
                    <a:pt x="396" y="74"/>
                    <a:pt x="293" y="24"/>
                  </a:cubicBezTo>
                  <a:cubicBezTo>
                    <a:pt x="239" y="1"/>
                    <a:pt x="0" y="70"/>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9"/>
            <p:cNvSpPr/>
            <p:nvPr/>
          </p:nvSpPr>
          <p:spPr>
            <a:xfrm>
              <a:off x="5251376" y="794684"/>
              <a:ext cx="14099" cy="4246"/>
            </a:xfrm>
            <a:custGeom>
              <a:rect b="b" l="l" r="r" t="t"/>
              <a:pathLst>
                <a:path extrusionOk="0" h="141" w="395">
                  <a:moveTo>
                    <a:pt x="294" y="26"/>
                  </a:moveTo>
                  <a:cubicBezTo>
                    <a:pt x="241" y="1"/>
                    <a:pt x="1" y="69"/>
                    <a:pt x="102" y="118"/>
                  </a:cubicBezTo>
                  <a:cubicBezTo>
                    <a:pt x="155" y="141"/>
                    <a:pt x="395"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9"/>
            <p:cNvSpPr/>
            <p:nvPr/>
          </p:nvSpPr>
          <p:spPr>
            <a:xfrm>
              <a:off x="1882281" y="781768"/>
              <a:ext cx="39797" cy="13700"/>
            </a:xfrm>
            <a:custGeom>
              <a:rect b="b" l="l" r="r" t="t"/>
              <a:pathLst>
                <a:path extrusionOk="0" h="455" w="1115">
                  <a:moveTo>
                    <a:pt x="579" y="0"/>
                  </a:moveTo>
                  <a:cubicBezTo>
                    <a:pt x="405" y="161"/>
                    <a:pt x="112" y="265"/>
                    <a:pt x="1" y="455"/>
                  </a:cubicBezTo>
                  <a:cubicBezTo>
                    <a:pt x="388" y="448"/>
                    <a:pt x="1114" y="141"/>
                    <a:pt x="5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9"/>
            <p:cNvSpPr/>
            <p:nvPr/>
          </p:nvSpPr>
          <p:spPr>
            <a:xfrm>
              <a:off x="1720382" y="791945"/>
              <a:ext cx="14170" cy="4306"/>
            </a:xfrm>
            <a:custGeom>
              <a:rect b="b" l="l" r="r" t="t"/>
              <a:pathLst>
                <a:path extrusionOk="0" h="143" w="397">
                  <a:moveTo>
                    <a:pt x="101" y="117"/>
                  </a:moveTo>
                  <a:cubicBezTo>
                    <a:pt x="155" y="143"/>
                    <a:pt x="396" y="74"/>
                    <a:pt x="292" y="27"/>
                  </a:cubicBezTo>
                  <a:cubicBezTo>
                    <a:pt x="241" y="0"/>
                    <a:pt x="1" y="68"/>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9"/>
            <p:cNvSpPr/>
            <p:nvPr/>
          </p:nvSpPr>
          <p:spPr>
            <a:xfrm>
              <a:off x="1142210" y="789205"/>
              <a:ext cx="14134" cy="4215"/>
            </a:xfrm>
            <a:custGeom>
              <a:rect b="b" l="l" r="r" t="t"/>
              <a:pathLst>
                <a:path extrusionOk="0" h="140" w="396">
                  <a:moveTo>
                    <a:pt x="102" y="116"/>
                  </a:moveTo>
                  <a:cubicBezTo>
                    <a:pt x="153" y="140"/>
                    <a:pt x="396" y="72"/>
                    <a:pt x="291" y="26"/>
                  </a:cubicBezTo>
                  <a:cubicBezTo>
                    <a:pt x="240" y="0"/>
                    <a:pt x="0" y="71"/>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9"/>
            <p:cNvSpPr/>
            <p:nvPr/>
          </p:nvSpPr>
          <p:spPr>
            <a:xfrm>
              <a:off x="2787390" y="786495"/>
              <a:ext cx="13884" cy="4246"/>
            </a:xfrm>
            <a:custGeom>
              <a:rect b="b" l="l" r="r" t="t"/>
              <a:pathLst>
                <a:path extrusionOk="0" h="141" w="389">
                  <a:moveTo>
                    <a:pt x="98" y="116"/>
                  </a:moveTo>
                  <a:cubicBezTo>
                    <a:pt x="150" y="141"/>
                    <a:pt x="388" y="72"/>
                    <a:pt x="291" y="25"/>
                  </a:cubicBezTo>
                  <a:cubicBezTo>
                    <a:pt x="237" y="0"/>
                    <a:pt x="0"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9"/>
            <p:cNvSpPr/>
            <p:nvPr/>
          </p:nvSpPr>
          <p:spPr>
            <a:xfrm>
              <a:off x="2921663" y="781768"/>
              <a:ext cx="13813" cy="5480"/>
            </a:xfrm>
            <a:custGeom>
              <a:rect b="b" l="l" r="r" t="t"/>
              <a:pathLst>
                <a:path extrusionOk="0" h="182" w="387">
                  <a:moveTo>
                    <a:pt x="387" y="0"/>
                  </a:moveTo>
                  <a:lnTo>
                    <a:pt x="0" y="0"/>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9"/>
            <p:cNvSpPr/>
            <p:nvPr/>
          </p:nvSpPr>
          <p:spPr>
            <a:xfrm>
              <a:off x="6610914" y="778667"/>
              <a:ext cx="6996" cy="6233"/>
            </a:xfrm>
            <a:custGeom>
              <a:rect b="b" l="l" r="r" t="t"/>
              <a:pathLst>
                <a:path extrusionOk="0" h="207" w="196">
                  <a:moveTo>
                    <a:pt x="195" y="103"/>
                  </a:moveTo>
                  <a:cubicBezTo>
                    <a:pt x="195" y="52"/>
                    <a:pt x="39" y="0"/>
                    <a:pt x="3" y="103"/>
                  </a:cubicBezTo>
                  <a:cubicBezTo>
                    <a:pt x="1" y="154"/>
                    <a:pt x="160" y="207"/>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9"/>
            <p:cNvSpPr/>
            <p:nvPr/>
          </p:nvSpPr>
          <p:spPr>
            <a:xfrm>
              <a:off x="4277596" y="778667"/>
              <a:ext cx="6889" cy="6233"/>
            </a:xfrm>
            <a:custGeom>
              <a:rect b="b" l="l" r="r" t="t"/>
              <a:pathLst>
                <a:path extrusionOk="0" h="207" w="193">
                  <a:moveTo>
                    <a:pt x="193" y="103"/>
                  </a:moveTo>
                  <a:cubicBezTo>
                    <a:pt x="193" y="52"/>
                    <a:pt x="39" y="0"/>
                    <a:pt x="1" y="103"/>
                  </a:cubicBezTo>
                  <a:cubicBezTo>
                    <a:pt x="1" y="154"/>
                    <a:pt x="156" y="207"/>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9"/>
            <p:cNvSpPr/>
            <p:nvPr/>
          </p:nvSpPr>
          <p:spPr>
            <a:xfrm>
              <a:off x="591664" y="780985"/>
              <a:ext cx="13991" cy="4306"/>
            </a:xfrm>
            <a:custGeom>
              <a:rect b="b" l="l" r="r" t="t"/>
              <a:pathLst>
                <a:path extrusionOk="0" h="143" w="392">
                  <a:moveTo>
                    <a:pt x="293" y="26"/>
                  </a:moveTo>
                  <a:cubicBezTo>
                    <a:pt x="238" y="0"/>
                    <a:pt x="0" y="69"/>
                    <a:pt x="99" y="116"/>
                  </a:cubicBezTo>
                  <a:cubicBezTo>
                    <a:pt x="152" y="143"/>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9"/>
            <p:cNvSpPr/>
            <p:nvPr/>
          </p:nvSpPr>
          <p:spPr>
            <a:xfrm>
              <a:off x="5530380" y="773548"/>
              <a:ext cx="20666" cy="8250"/>
            </a:xfrm>
            <a:custGeom>
              <a:rect b="b" l="l" r="r" t="t"/>
              <a:pathLst>
                <a:path extrusionOk="0" h="274" w="579">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9"/>
            <p:cNvSpPr/>
            <p:nvPr/>
          </p:nvSpPr>
          <p:spPr>
            <a:xfrm>
              <a:off x="4899633" y="773127"/>
              <a:ext cx="33480" cy="15868"/>
            </a:xfrm>
            <a:custGeom>
              <a:rect b="b" l="l" r="r" t="t"/>
              <a:pathLst>
                <a:path extrusionOk="0" h="527" w="938">
                  <a:moveTo>
                    <a:pt x="893" y="196"/>
                  </a:moveTo>
                  <a:cubicBezTo>
                    <a:pt x="938" y="141"/>
                    <a:pt x="601" y="0"/>
                    <a:pt x="509" y="15"/>
                  </a:cubicBezTo>
                  <a:cubicBezTo>
                    <a:pt x="0" y="89"/>
                    <a:pt x="632" y="526"/>
                    <a:pt x="893" y="1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9"/>
            <p:cNvSpPr/>
            <p:nvPr/>
          </p:nvSpPr>
          <p:spPr>
            <a:xfrm>
              <a:off x="471275" y="764787"/>
              <a:ext cx="40333" cy="14664"/>
            </a:xfrm>
            <a:custGeom>
              <a:rect b="b" l="l" r="r" t="t"/>
              <a:pathLst>
                <a:path extrusionOk="0" h="487" w="1130">
                  <a:moveTo>
                    <a:pt x="770" y="383"/>
                  </a:moveTo>
                  <a:cubicBezTo>
                    <a:pt x="1129" y="80"/>
                    <a:pt x="78" y="0"/>
                    <a:pt x="0" y="200"/>
                  </a:cubicBezTo>
                  <a:cubicBezTo>
                    <a:pt x="302" y="239"/>
                    <a:pt x="165" y="486"/>
                    <a:pt x="770" y="3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9"/>
            <p:cNvSpPr/>
            <p:nvPr/>
          </p:nvSpPr>
          <p:spPr>
            <a:xfrm>
              <a:off x="877448" y="754399"/>
              <a:ext cx="50398" cy="17494"/>
            </a:xfrm>
            <a:custGeom>
              <a:rect b="b" l="l" r="r" t="t"/>
              <a:pathLst>
                <a:path extrusionOk="0" h="581" w="1412">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9"/>
            <p:cNvSpPr/>
            <p:nvPr/>
          </p:nvSpPr>
          <p:spPr>
            <a:xfrm>
              <a:off x="1244325" y="751689"/>
              <a:ext cx="72027" cy="13941"/>
            </a:xfrm>
            <a:custGeom>
              <a:rect b="b" l="l" r="r" t="t"/>
              <a:pathLst>
                <a:path extrusionOk="0" h="463" w="2018">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9"/>
            <p:cNvSpPr/>
            <p:nvPr/>
          </p:nvSpPr>
          <p:spPr>
            <a:xfrm>
              <a:off x="6745044" y="759126"/>
              <a:ext cx="14027" cy="4246"/>
            </a:xfrm>
            <a:custGeom>
              <a:rect b="b" l="l" r="r" t="t"/>
              <a:pathLst>
                <a:path extrusionOk="0" h="141" w="393">
                  <a:moveTo>
                    <a:pt x="99" y="117"/>
                  </a:moveTo>
                  <a:cubicBezTo>
                    <a:pt x="155" y="140"/>
                    <a:pt x="392" y="72"/>
                    <a:pt x="292" y="27"/>
                  </a:cubicBezTo>
                  <a:cubicBezTo>
                    <a:pt x="242" y="1"/>
                    <a:pt x="1" y="71"/>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9"/>
            <p:cNvSpPr/>
            <p:nvPr/>
          </p:nvSpPr>
          <p:spPr>
            <a:xfrm>
              <a:off x="6665987" y="754399"/>
              <a:ext cx="13884" cy="5540"/>
            </a:xfrm>
            <a:custGeom>
              <a:rect b="b" l="l" r="r" t="t"/>
              <a:pathLst>
                <a:path extrusionOk="0" h="184" w="389">
                  <a:moveTo>
                    <a:pt x="1" y="184"/>
                  </a:moveTo>
                  <a:lnTo>
                    <a:pt x="388" y="184"/>
                  </a:lnTo>
                  <a:lnTo>
                    <a:pt x="388"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9"/>
            <p:cNvSpPr/>
            <p:nvPr/>
          </p:nvSpPr>
          <p:spPr>
            <a:xfrm>
              <a:off x="5289353" y="753857"/>
              <a:ext cx="13813" cy="6745"/>
            </a:xfrm>
            <a:custGeom>
              <a:rect b="b" l="l" r="r" t="t"/>
              <a:pathLst>
                <a:path extrusionOk="0" h="224" w="387">
                  <a:moveTo>
                    <a:pt x="387" y="110"/>
                  </a:moveTo>
                  <a:cubicBezTo>
                    <a:pt x="346" y="1"/>
                    <a:pt x="174" y="54"/>
                    <a:pt x="1" y="110"/>
                  </a:cubicBezTo>
                  <a:cubicBezTo>
                    <a:pt x="6" y="202"/>
                    <a:pt x="341"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9"/>
            <p:cNvSpPr/>
            <p:nvPr/>
          </p:nvSpPr>
          <p:spPr>
            <a:xfrm>
              <a:off x="8061217" y="743470"/>
              <a:ext cx="44687" cy="16470"/>
            </a:xfrm>
            <a:custGeom>
              <a:rect b="b" l="l" r="r" t="t"/>
              <a:pathLst>
                <a:path extrusionOk="0" h="547" w="1252">
                  <a:moveTo>
                    <a:pt x="638" y="1"/>
                  </a:moveTo>
                  <a:cubicBezTo>
                    <a:pt x="615" y="173"/>
                    <a:pt x="1" y="65"/>
                    <a:pt x="59" y="274"/>
                  </a:cubicBezTo>
                  <a:cubicBezTo>
                    <a:pt x="396" y="547"/>
                    <a:pt x="1251" y="143"/>
                    <a:pt x="6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9"/>
            <p:cNvSpPr/>
            <p:nvPr/>
          </p:nvSpPr>
          <p:spPr>
            <a:xfrm>
              <a:off x="6738263" y="750907"/>
              <a:ext cx="13956" cy="4306"/>
            </a:xfrm>
            <a:custGeom>
              <a:rect b="b" l="l" r="r" t="t"/>
              <a:pathLst>
                <a:path extrusionOk="0" h="143" w="391">
                  <a:moveTo>
                    <a:pt x="289" y="27"/>
                  </a:moveTo>
                  <a:cubicBezTo>
                    <a:pt x="238" y="1"/>
                    <a:pt x="0" y="70"/>
                    <a:pt x="99" y="117"/>
                  </a:cubicBezTo>
                  <a:cubicBezTo>
                    <a:pt x="150" y="143"/>
                    <a:pt x="390" y="74"/>
                    <a:pt x="289"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9"/>
            <p:cNvSpPr/>
            <p:nvPr/>
          </p:nvSpPr>
          <p:spPr>
            <a:xfrm>
              <a:off x="9130223" y="746240"/>
              <a:ext cx="13777" cy="5480"/>
            </a:xfrm>
            <a:custGeom>
              <a:rect b="b" l="l" r="r" t="t"/>
              <a:pathLst>
                <a:path extrusionOk="0" h="182" w="386">
                  <a:moveTo>
                    <a:pt x="386" y="0"/>
                  </a:moveTo>
                  <a:lnTo>
                    <a:pt x="0" y="0"/>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9"/>
            <p:cNvSpPr/>
            <p:nvPr/>
          </p:nvSpPr>
          <p:spPr>
            <a:xfrm>
              <a:off x="5896614" y="736364"/>
              <a:ext cx="22165" cy="16199"/>
            </a:xfrm>
            <a:custGeom>
              <a:rect b="b" l="l" r="r" t="t"/>
              <a:pathLst>
                <a:path extrusionOk="0" h="538" w="621">
                  <a:moveTo>
                    <a:pt x="345" y="510"/>
                  </a:moveTo>
                  <a:cubicBezTo>
                    <a:pt x="404" y="387"/>
                    <a:pt x="620" y="335"/>
                    <a:pt x="537" y="146"/>
                  </a:cubicBezTo>
                  <a:cubicBezTo>
                    <a:pt x="0" y="1"/>
                    <a:pt x="4" y="537"/>
                    <a:pt x="345" y="5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9"/>
            <p:cNvSpPr/>
            <p:nvPr/>
          </p:nvSpPr>
          <p:spPr>
            <a:xfrm>
              <a:off x="5464814" y="745457"/>
              <a:ext cx="14134" cy="4306"/>
            </a:xfrm>
            <a:custGeom>
              <a:rect b="b" l="l" r="r" t="t"/>
              <a:pathLst>
                <a:path extrusionOk="0" h="143" w="396">
                  <a:moveTo>
                    <a:pt x="293" y="26"/>
                  </a:moveTo>
                  <a:cubicBezTo>
                    <a:pt x="239" y="0"/>
                    <a:pt x="0" y="71"/>
                    <a:pt x="101" y="116"/>
                  </a:cubicBezTo>
                  <a:cubicBezTo>
                    <a:pt x="151" y="143"/>
                    <a:pt x="396"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9"/>
            <p:cNvSpPr/>
            <p:nvPr/>
          </p:nvSpPr>
          <p:spPr>
            <a:xfrm>
              <a:off x="2591620" y="736334"/>
              <a:ext cx="47792" cy="17464"/>
            </a:xfrm>
            <a:custGeom>
              <a:rect b="b" l="l" r="r" t="t"/>
              <a:pathLst>
                <a:path extrusionOk="0" h="580" w="1339">
                  <a:moveTo>
                    <a:pt x="182" y="329"/>
                  </a:moveTo>
                  <a:cubicBezTo>
                    <a:pt x="479" y="580"/>
                    <a:pt x="1315" y="325"/>
                    <a:pt x="1338" y="147"/>
                  </a:cubicBezTo>
                  <a:cubicBezTo>
                    <a:pt x="943" y="203"/>
                    <a:pt x="0" y="0"/>
                    <a:pt x="182" y="3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9"/>
            <p:cNvSpPr/>
            <p:nvPr/>
          </p:nvSpPr>
          <p:spPr>
            <a:xfrm>
              <a:off x="1494988" y="731306"/>
              <a:ext cx="26484" cy="12195"/>
            </a:xfrm>
            <a:custGeom>
              <a:rect b="b" l="l" r="r" t="t"/>
              <a:pathLst>
                <a:path extrusionOk="0" h="405" w="742">
                  <a:moveTo>
                    <a:pt x="438" y="405"/>
                  </a:moveTo>
                  <a:cubicBezTo>
                    <a:pt x="742" y="269"/>
                    <a:pt x="652" y="0"/>
                    <a:pt x="53" y="41"/>
                  </a:cubicBezTo>
                  <a:cubicBezTo>
                    <a:pt x="0" y="248"/>
                    <a:pt x="100" y="383"/>
                    <a:pt x="438" y="4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9"/>
            <p:cNvSpPr/>
            <p:nvPr/>
          </p:nvSpPr>
          <p:spPr>
            <a:xfrm>
              <a:off x="8940771" y="737267"/>
              <a:ext cx="14063" cy="4246"/>
            </a:xfrm>
            <a:custGeom>
              <a:rect b="b" l="l" r="r" t="t"/>
              <a:pathLst>
                <a:path extrusionOk="0" h="141" w="394">
                  <a:moveTo>
                    <a:pt x="100" y="114"/>
                  </a:moveTo>
                  <a:cubicBezTo>
                    <a:pt x="154" y="140"/>
                    <a:pt x="394" y="73"/>
                    <a:pt x="295" y="24"/>
                  </a:cubicBezTo>
                  <a:cubicBezTo>
                    <a:pt x="242" y="1"/>
                    <a:pt x="1" y="69"/>
                    <a:pt x="100"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9"/>
            <p:cNvSpPr/>
            <p:nvPr/>
          </p:nvSpPr>
          <p:spPr>
            <a:xfrm>
              <a:off x="8995808" y="734558"/>
              <a:ext cx="14063" cy="4246"/>
            </a:xfrm>
            <a:custGeom>
              <a:rect b="b" l="l" r="r" t="t"/>
              <a:pathLst>
                <a:path extrusionOk="0" h="141" w="394">
                  <a:moveTo>
                    <a:pt x="294" y="25"/>
                  </a:moveTo>
                  <a:cubicBezTo>
                    <a:pt x="239" y="1"/>
                    <a:pt x="1" y="69"/>
                    <a:pt x="100" y="117"/>
                  </a:cubicBezTo>
                  <a:cubicBezTo>
                    <a:pt x="155" y="140"/>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9"/>
            <p:cNvSpPr/>
            <p:nvPr/>
          </p:nvSpPr>
          <p:spPr>
            <a:xfrm>
              <a:off x="6961944" y="724923"/>
              <a:ext cx="26591" cy="15266"/>
            </a:xfrm>
            <a:custGeom>
              <a:rect b="b" l="l" r="r" t="t"/>
              <a:pathLst>
                <a:path extrusionOk="0" h="507" w="745">
                  <a:moveTo>
                    <a:pt x="0" y="434"/>
                  </a:moveTo>
                  <a:cubicBezTo>
                    <a:pt x="744" y="506"/>
                    <a:pt x="744" y="1"/>
                    <a:pt x="0" y="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9"/>
            <p:cNvSpPr/>
            <p:nvPr/>
          </p:nvSpPr>
          <p:spPr>
            <a:xfrm>
              <a:off x="2673854" y="731848"/>
              <a:ext cx="13706" cy="7467"/>
            </a:xfrm>
            <a:custGeom>
              <a:rect b="b" l="l" r="r" t="t"/>
              <a:pathLst>
                <a:path extrusionOk="0" h="248" w="384">
                  <a:moveTo>
                    <a:pt x="384" y="115"/>
                  </a:moveTo>
                  <a:cubicBezTo>
                    <a:pt x="383" y="24"/>
                    <a:pt x="47" y="1"/>
                    <a:pt x="0" y="115"/>
                  </a:cubicBezTo>
                  <a:cubicBezTo>
                    <a:pt x="216" y="105"/>
                    <a:pt x="299" y="247"/>
                    <a:pt x="384"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9"/>
            <p:cNvSpPr/>
            <p:nvPr/>
          </p:nvSpPr>
          <p:spPr>
            <a:xfrm>
              <a:off x="920207" y="716131"/>
              <a:ext cx="41725" cy="18819"/>
            </a:xfrm>
            <a:custGeom>
              <a:rect b="b" l="l" r="r" t="t"/>
              <a:pathLst>
                <a:path extrusionOk="0" h="625" w="1169">
                  <a:moveTo>
                    <a:pt x="727" y="546"/>
                  </a:moveTo>
                  <a:cubicBezTo>
                    <a:pt x="1169" y="340"/>
                    <a:pt x="598" y="145"/>
                    <a:pt x="342" y="0"/>
                  </a:cubicBezTo>
                  <a:cubicBezTo>
                    <a:pt x="46" y="138"/>
                    <a:pt x="0" y="624"/>
                    <a:pt x="727"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9"/>
            <p:cNvSpPr/>
            <p:nvPr/>
          </p:nvSpPr>
          <p:spPr>
            <a:xfrm>
              <a:off x="6187502" y="723568"/>
              <a:ext cx="14063" cy="4306"/>
            </a:xfrm>
            <a:custGeom>
              <a:rect b="b" l="l" r="r" t="t"/>
              <a:pathLst>
                <a:path extrusionOk="0" h="143" w="394">
                  <a:moveTo>
                    <a:pt x="296" y="26"/>
                  </a:moveTo>
                  <a:cubicBezTo>
                    <a:pt x="240" y="0"/>
                    <a:pt x="1" y="68"/>
                    <a:pt x="101" y="116"/>
                  </a:cubicBezTo>
                  <a:cubicBezTo>
                    <a:pt x="152" y="142"/>
                    <a:pt x="394" y="72"/>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9"/>
            <p:cNvSpPr/>
            <p:nvPr/>
          </p:nvSpPr>
          <p:spPr>
            <a:xfrm>
              <a:off x="6107624" y="721581"/>
              <a:ext cx="21594" cy="6474"/>
            </a:xfrm>
            <a:custGeom>
              <a:rect b="b" l="l" r="r" t="t"/>
              <a:pathLst>
                <a:path extrusionOk="0" h="215" w="605">
                  <a:moveTo>
                    <a:pt x="605" y="182"/>
                  </a:moveTo>
                  <a:lnTo>
                    <a:pt x="605" y="1"/>
                  </a:lnTo>
                  <a:lnTo>
                    <a:pt x="28" y="1"/>
                  </a:lnTo>
                  <a:cubicBezTo>
                    <a:pt x="0" y="164"/>
                    <a:pt x="217" y="215"/>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9"/>
            <p:cNvSpPr/>
            <p:nvPr/>
          </p:nvSpPr>
          <p:spPr>
            <a:xfrm>
              <a:off x="1442165" y="711856"/>
              <a:ext cx="20273" cy="13580"/>
            </a:xfrm>
            <a:custGeom>
              <a:rect b="b" l="l" r="r" t="t"/>
              <a:pathLst>
                <a:path extrusionOk="0" h="451" w="568">
                  <a:moveTo>
                    <a:pt x="375" y="415"/>
                  </a:moveTo>
                  <a:cubicBezTo>
                    <a:pt x="386" y="359"/>
                    <a:pt x="402" y="306"/>
                    <a:pt x="568" y="324"/>
                  </a:cubicBezTo>
                  <a:lnTo>
                    <a:pt x="568" y="142"/>
                  </a:lnTo>
                  <a:cubicBezTo>
                    <a:pt x="94" y="0"/>
                    <a:pt x="0" y="451"/>
                    <a:pt x="375" y="4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9"/>
            <p:cNvSpPr/>
            <p:nvPr/>
          </p:nvSpPr>
          <p:spPr>
            <a:xfrm>
              <a:off x="5299596" y="718149"/>
              <a:ext cx="14063" cy="4276"/>
            </a:xfrm>
            <a:custGeom>
              <a:rect b="b" l="l" r="r" t="t"/>
              <a:pathLst>
                <a:path extrusionOk="0" h="142" w="394">
                  <a:moveTo>
                    <a:pt x="294" y="25"/>
                  </a:moveTo>
                  <a:cubicBezTo>
                    <a:pt x="241" y="0"/>
                    <a:pt x="1" y="69"/>
                    <a:pt x="100" y="116"/>
                  </a:cubicBezTo>
                  <a:cubicBezTo>
                    <a:pt x="156" y="141"/>
                    <a:pt x="394"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9"/>
            <p:cNvSpPr/>
            <p:nvPr/>
          </p:nvSpPr>
          <p:spPr>
            <a:xfrm>
              <a:off x="138877" y="713331"/>
              <a:ext cx="22629" cy="8280"/>
            </a:xfrm>
            <a:custGeom>
              <a:rect b="b" l="l" r="r" t="t"/>
              <a:pathLst>
                <a:path extrusionOk="0" h="275" w="634">
                  <a:moveTo>
                    <a:pt x="634" y="275"/>
                  </a:moveTo>
                  <a:lnTo>
                    <a:pt x="634" y="1"/>
                  </a:lnTo>
                  <a:lnTo>
                    <a:pt x="248" y="1"/>
                  </a:lnTo>
                  <a:cubicBezTo>
                    <a:pt x="240" y="118"/>
                    <a:pt x="1" y="127"/>
                    <a:pt x="57"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9"/>
            <p:cNvSpPr/>
            <p:nvPr/>
          </p:nvSpPr>
          <p:spPr>
            <a:xfrm>
              <a:off x="8483130" y="713030"/>
              <a:ext cx="6996" cy="6233"/>
            </a:xfrm>
            <a:custGeom>
              <a:rect b="b" l="l" r="r" t="t"/>
              <a:pathLst>
                <a:path extrusionOk="0" h="207" w="196">
                  <a:moveTo>
                    <a:pt x="194" y="103"/>
                  </a:moveTo>
                  <a:cubicBezTo>
                    <a:pt x="195" y="53"/>
                    <a:pt x="39" y="0"/>
                    <a:pt x="1" y="103"/>
                  </a:cubicBezTo>
                  <a:cubicBezTo>
                    <a:pt x="1" y="154"/>
                    <a:pt x="157" y="207"/>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9"/>
            <p:cNvSpPr/>
            <p:nvPr/>
          </p:nvSpPr>
          <p:spPr>
            <a:xfrm>
              <a:off x="5337537" y="708002"/>
              <a:ext cx="22665" cy="13670"/>
            </a:xfrm>
            <a:custGeom>
              <a:rect b="b" l="l" r="r" t="t"/>
              <a:pathLst>
                <a:path extrusionOk="0" h="454" w="635">
                  <a:moveTo>
                    <a:pt x="581" y="362"/>
                  </a:moveTo>
                  <a:cubicBezTo>
                    <a:pt x="635" y="154"/>
                    <a:pt x="535" y="21"/>
                    <a:pt x="196" y="0"/>
                  </a:cubicBezTo>
                  <a:cubicBezTo>
                    <a:pt x="240" y="160"/>
                    <a:pt x="0" y="453"/>
                    <a:pt x="581"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9"/>
            <p:cNvSpPr/>
            <p:nvPr/>
          </p:nvSpPr>
          <p:spPr>
            <a:xfrm>
              <a:off x="4020400" y="697042"/>
              <a:ext cx="57322" cy="21860"/>
            </a:xfrm>
            <a:custGeom>
              <a:rect b="b" l="l" r="r" t="t"/>
              <a:pathLst>
                <a:path extrusionOk="0" h="726" w="1606">
                  <a:moveTo>
                    <a:pt x="1035" y="726"/>
                  </a:moveTo>
                  <a:cubicBezTo>
                    <a:pt x="1606" y="368"/>
                    <a:pt x="631" y="111"/>
                    <a:pt x="72" y="0"/>
                  </a:cubicBezTo>
                  <a:cubicBezTo>
                    <a:pt x="0" y="427"/>
                    <a:pt x="418" y="623"/>
                    <a:pt x="1035" y="7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9"/>
            <p:cNvSpPr/>
            <p:nvPr/>
          </p:nvSpPr>
          <p:spPr>
            <a:xfrm>
              <a:off x="8507222" y="709959"/>
              <a:ext cx="14027" cy="4246"/>
            </a:xfrm>
            <a:custGeom>
              <a:rect b="b" l="l" r="r" t="t"/>
              <a:pathLst>
                <a:path extrusionOk="0" h="141" w="393">
                  <a:moveTo>
                    <a:pt x="100" y="114"/>
                  </a:moveTo>
                  <a:cubicBezTo>
                    <a:pt x="153" y="140"/>
                    <a:pt x="392" y="70"/>
                    <a:pt x="292" y="24"/>
                  </a:cubicBezTo>
                  <a:cubicBezTo>
                    <a:pt x="237" y="1"/>
                    <a:pt x="1" y="67"/>
                    <a:pt x="100"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9"/>
            <p:cNvSpPr/>
            <p:nvPr/>
          </p:nvSpPr>
          <p:spPr>
            <a:xfrm>
              <a:off x="632888" y="709959"/>
              <a:ext cx="14099" cy="4246"/>
            </a:xfrm>
            <a:custGeom>
              <a:rect b="b" l="l" r="r" t="t"/>
              <a:pathLst>
                <a:path extrusionOk="0" h="141" w="395">
                  <a:moveTo>
                    <a:pt x="101" y="114"/>
                  </a:moveTo>
                  <a:cubicBezTo>
                    <a:pt x="154" y="140"/>
                    <a:pt x="395" y="70"/>
                    <a:pt x="295" y="24"/>
                  </a:cubicBezTo>
                  <a:cubicBezTo>
                    <a:pt x="242" y="1"/>
                    <a:pt x="0" y="67"/>
                    <a:pt x="101"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9"/>
            <p:cNvSpPr/>
            <p:nvPr/>
          </p:nvSpPr>
          <p:spPr>
            <a:xfrm>
              <a:off x="5251376" y="707129"/>
              <a:ext cx="14099" cy="4306"/>
            </a:xfrm>
            <a:custGeom>
              <a:rect b="b" l="l" r="r" t="t"/>
              <a:pathLst>
                <a:path extrusionOk="0" h="143" w="395">
                  <a:moveTo>
                    <a:pt x="294" y="27"/>
                  </a:moveTo>
                  <a:cubicBezTo>
                    <a:pt x="241" y="1"/>
                    <a:pt x="1" y="71"/>
                    <a:pt x="102" y="117"/>
                  </a:cubicBezTo>
                  <a:cubicBezTo>
                    <a:pt x="155" y="143"/>
                    <a:pt x="395" y="75"/>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9"/>
            <p:cNvSpPr/>
            <p:nvPr/>
          </p:nvSpPr>
          <p:spPr>
            <a:xfrm>
              <a:off x="1710139" y="698548"/>
              <a:ext cx="34943" cy="15266"/>
            </a:xfrm>
            <a:custGeom>
              <a:rect b="b" l="l" r="r" t="t"/>
              <a:pathLst>
                <a:path extrusionOk="0" h="507" w="979">
                  <a:moveTo>
                    <a:pt x="774" y="403"/>
                  </a:moveTo>
                  <a:cubicBezTo>
                    <a:pt x="978" y="173"/>
                    <a:pt x="123" y="1"/>
                    <a:pt x="0" y="220"/>
                  </a:cubicBezTo>
                  <a:cubicBezTo>
                    <a:pt x="306" y="259"/>
                    <a:pt x="167" y="506"/>
                    <a:pt x="774" y="4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9"/>
            <p:cNvSpPr/>
            <p:nvPr/>
          </p:nvSpPr>
          <p:spPr>
            <a:xfrm>
              <a:off x="378441" y="704841"/>
              <a:ext cx="23950" cy="5871"/>
            </a:xfrm>
            <a:custGeom>
              <a:rect b="b" l="l" r="r" t="t"/>
              <a:pathLst>
                <a:path extrusionOk="0" h="195" w="671">
                  <a:moveTo>
                    <a:pt x="479" y="194"/>
                  </a:moveTo>
                  <a:cubicBezTo>
                    <a:pt x="479" y="103"/>
                    <a:pt x="634" y="87"/>
                    <a:pt x="671" y="11"/>
                  </a:cubicBezTo>
                  <a:cubicBezTo>
                    <a:pt x="368" y="22"/>
                    <a:pt x="1" y="1"/>
                    <a:pt x="92"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9"/>
            <p:cNvSpPr/>
            <p:nvPr/>
          </p:nvSpPr>
          <p:spPr>
            <a:xfrm>
              <a:off x="2618818" y="705172"/>
              <a:ext cx="13777" cy="2770"/>
            </a:xfrm>
            <a:custGeom>
              <a:rect b="b" l="l" r="r" t="t"/>
              <a:pathLst>
                <a:path extrusionOk="0" h="92" w="386">
                  <a:moveTo>
                    <a:pt x="1" y="92"/>
                  </a:moveTo>
                  <a:cubicBezTo>
                    <a:pt x="148" y="71"/>
                    <a:pt x="378" y="89"/>
                    <a:pt x="386" y="0"/>
                  </a:cubicBezTo>
                  <a:cubicBezTo>
                    <a:pt x="237" y="22"/>
                    <a:pt x="3" y="4"/>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9"/>
            <p:cNvSpPr/>
            <p:nvPr/>
          </p:nvSpPr>
          <p:spPr>
            <a:xfrm>
              <a:off x="1988821" y="704449"/>
              <a:ext cx="14134" cy="4276"/>
            </a:xfrm>
            <a:custGeom>
              <a:rect b="b" l="l" r="r" t="t"/>
              <a:pathLst>
                <a:path extrusionOk="0" h="142" w="396">
                  <a:moveTo>
                    <a:pt x="295" y="24"/>
                  </a:moveTo>
                  <a:cubicBezTo>
                    <a:pt x="240" y="1"/>
                    <a:pt x="1" y="69"/>
                    <a:pt x="101" y="116"/>
                  </a:cubicBezTo>
                  <a:cubicBezTo>
                    <a:pt x="154" y="142"/>
                    <a:pt x="395" y="73"/>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9"/>
            <p:cNvSpPr/>
            <p:nvPr/>
          </p:nvSpPr>
          <p:spPr>
            <a:xfrm>
              <a:off x="7068591" y="693490"/>
              <a:ext cx="13991" cy="4306"/>
            </a:xfrm>
            <a:custGeom>
              <a:rect b="b" l="l" r="r" t="t"/>
              <a:pathLst>
                <a:path extrusionOk="0" h="143" w="392">
                  <a:moveTo>
                    <a:pt x="99" y="117"/>
                  </a:moveTo>
                  <a:cubicBezTo>
                    <a:pt x="153" y="143"/>
                    <a:pt x="392" y="72"/>
                    <a:pt x="294" y="25"/>
                  </a:cubicBezTo>
                  <a:cubicBezTo>
                    <a:pt x="242" y="1"/>
                    <a:pt x="0" y="71"/>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9"/>
            <p:cNvSpPr/>
            <p:nvPr/>
          </p:nvSpPr>
          <p:spPr>
            <a:xfrm>
              <a:off x="5557791" y="686053"/>
              <a:ext cx="33729" cy="17343"/>
            </a:xfrm>
            <a:custGeom>
              <a:rect b="b" l="l" r="r" t="t"/>
              <a:pathLst>
                <a:path extrusionOk="0" h="576" w="945">
                  <a:moveTo>
                    <a:pt x="1" y="91"/>
                  </a:moveTo>
                  <a:lnTo>
                    <a:pt x="1" y="272"/>
                  </a:lnTo>
                  <a:cubicBezTo>
                    <a:pt x="359" y="575"/>
                    <a:pt x="945" y="1"/>
                    <a:pt x="1"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9"/>
            <p:cNvSpPr/>
            <p:nvPr/>
          </p:nvSpPr>
          <p:spPr>
            <a:xfrm>
              <a:off x="4508058" y="693520"/>
              <a:ext cx="14134" cy="4276"/>
            </a:xfrm>
            <a:custGeom>
              <a:rect b="b" l="l" r="r" t="t"/>
              <a:pathLst>
                <a:path extrusionOk="0" h="142" w="396">
                  <a:moveTo>
                    <a:pt x="295" y="26"/>
                  </a:moveTo>
                  <a:cubicBezTo>
                    <a:pt x="242" y="1"/>
                    <a:pt x="0" y="70"/>
                    <a:pt x="99" y="117"/>
                  </a:cubicBezTo>
                  <a:cubicBezTo>
                    <a:pt x="155" y="142"/>
                    <a:pt x="396" y="71"/>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9"/>
            <p:cNvSpPr/>
            <p:nvPr/>
          </p:nvSpPr>
          <p:spPr>
            <a:xfrm>
              <a:off x="2549040" y="688763"/>
              <a:ext cx="21630" cy="9515"/>
            </a:xfrm>
            <a:custGeom>
              <a:rect b="b" l="l" r="r" t="t"/>
              <a:pathLst>
                <a:path extrusionOk="0" h="316" w="606">
                  <a:moveTo>
                    <a:pt x="413" y="274"/>
                  </a:moveTo>
                  <a:cubicBezTo>
                    <a:pt x="406" y="147"/>
                    <a:pt x="504" y="74"/>
                    <a:pt x="606" y="1"/>
                  </a:cubicBezTo>
                  <a:lnTo>
                    <a:pt x="28" y="1"/>
                  </a:lnTo>
                  <a:cubicBezTo>
                    <a:pt x="42" y="145"/>
                    <a:pt x="0" y="316"/>
                    <a:pt x="41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9"/>
            <p:cNvSpPr/>
            <p:nvPr/>
          </p:nvSpPr>
          <p:spPr>
            <a:xfrm>
              <a:off x="5299596" y="690780"/>
              <a:ext cx="14063" cy="4276"/>
            </a:xfrm>
            <a:custGeom>
              <a:rect b="b" l="l" r="r" t="t"/>
              <a:pathLst>
                <a:path extrusionOk="0" h="142" w="394">
                  <a:moveTo>
                    <a:pt x="294" y="25"/>
                  </a:moveTo>
                  <a:cubicBezTo>
                    <a:pt x="241" y="1"/>
                    <a:pt x="1" y="70"/>
                    <a:pt x="100" y="117"/>
                  </a:cubicBezTo>
                  <a:cubicBezTo>
                    <a:pt x="156" y="142"/>
                    <a:pt x="394"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9"/>
            <p:cNvSpPr/>
            <p:nvPr/>
          </p:nvSpPr>
          <p:spPr>
            <a:xfrm>
              <a:off x="3128140" y="688070"/>
              <a:ext cx="13813" cy="7467"/>
            </a:xfrm>
            <a:custGeom>
              <a:rect b="b" l="l" r="r" t="t"/>
              <a:pathLst>
                <a:path extrusionOk="0" h="248" w="387">
                  <a:moveTo>
                    <a:pt x="387" y="115"/>
                  </a:moveTo>
                  <a:cubicBezTo>
                    <a:pt x="384" y="24"/>
                    <a:pt x="48" y="0"/>
                    <a:pt x="1" y="115"/>
                  </a:cubicBezTo>
                  <a:cubicBezTo>
                    <a:pt x="215" y="105"/>
                    <a:pt x="302" y="247"/>
                    <a:pt x="387"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9"/>
            <p:cNvSpPr/>
            <p:nvPr/>
          </p:nvSpPr>
          <p:spPr>
            <a:xfrm>
              <a:off x="3045585" y="688823"/>
              <a:ext cx="13742" cy="5480"/>
            </a:xfrm>
            <a:custGeom>
              <a:rect b="b" l="l" r="r" t="t"/>
              <a:pathLst>
                <a:path extrusionOk="0" h="182" w="385">
                  <a:moveTo>
                    <a:pt x="1" y="182"/>
                  </a:moveTo>
                  <a:lnTo>
                    <a:pt x="384" y="182"/>
                  </a:lnTo>
                  <a:lnTo>
                    <a:pt x="384"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9"/>
            <p:cNvSpPr/>
            <p:nvPr/>
          </p:nvSpPr>
          <p:spPr>
            <a:xfrm>
              <a:off x="2576237" y="686053"/>
              <a:ext cx="21880" cy="8732"/>
            </a:xfrm>
            <a:custGeom>
              <a:rect b="b" l="l" r="r" t="t"/>
              <a:pathLst>
                <a:path extrusionOk="0" h="290" w="613">
                  <a:moveTo>
                    <a:pt x="613" y="274"/>
                  </a:moveTo>
                  <a:lnTo>
                    <a:pt x="613" y="1"/>
                  </a:lnTo>
                  <a:lnTo>
                    <a:pt x="36" y="1"/>
                  </a:lnTo>
                  <a:cubicBezTo>
                    <a:pt x="1" y="198"/>
                    <a:pt x="194" y="289"/>
                    <a:pt x="61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9"/>
            <p:cNvSpPr/>
            <p:nvPr/>
          </p:nvSpPr>
          <p:spPr>
            <a:xfrm>
              <a:off x="1957983" y="685661"/>
              <a:ext cx="6996" cy="6293"/>
            </a:xfrm>
            <a:custGeom>
              <a:rect b="b" l="l" r="r" t="t"/>
              <a:pathLst>
                <a:path extrusionOk="0" h="209" w="196">
                  <a:moveTo>
                    <a:pt x="195" y="104"/>
                  </a:moveTo>
                  <a:cubicBezTo>
                    <a:pt x="195" y="53"/>
                    <a:pt x="39" y="1"/>
                    <a:pt x="3" y="104"/>
                  </a:cubicBezTo>
                  <a:cubicBezTo>
                    <a:pt x="1" y="155"/>
                    <a:pt x="156" y="208"/>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9"/>
            <p:cNvSpPr/>
            <p:nvPr/>
          </p:nvSpPr>
          <p:spPr>
            <a:xfrm>
              <a:off x="8868638" y="683313"/>
              <a:ext cx="13813" cy="5480"/>
            </a:xfrm>
            <a:custGeom>
              <a:rect b="b" l="l" r="r" t="t"/>
              <a:pathLst>
                <a:path extrusionOk="0" h="182" w="387">
                  <a:moveTo>
                    <a:pt x="0" y="182"/>
                  </a:moveTo>
                  <a:lnTo>
                    <a:pt x="386" y="182"/>
                  </a:lnTo>
                  <a:lnTo>
                    <a:pt x="386"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9"/>
            <p:cNvSpPr/>
            <p:nvPr/>
          </p:nvSpPr>
          <p:spPr>
            <a:xfrm>
              <a:off x="5664402" y="679881"/>
              <a:ext cx="14063" cy="4215"/>
            </a:xfrm>
            <a:custGeom>
              <a:rect b="b" l="l" r="r" t="t"/>
              <a:pathLst>
                <a:path extrusionOk="0" h="140" w="394">
                  <a:moveTo>
                    <a:pt x="294" y="24"/>
                  </a:moveTo>
                  <a:cubicBezTo>
                    <a:pt x="239" y="1"/>
                    <a:pt x="0" y="69"/>
                    <a:pt x="102" y="116"/>
                  </a:cubicBezTo>
                  <a:cubicBezTo>
                    <a:pt x="155" y="139"/>
                    <a:pt x="393" y="73"/>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9"/>
            <p:cNvSpPr/>
            <p:nvPr/>
          </p:nvSpPr>
          <p:spPr>
            <a:xfrm>
              <a:off x="2563674" y="675093"/>
              <a:ext cx="20702" cy="8250"/>
            </a:xfrm>
            <a:custGeom>
              <a:rect b="b" l="l" r="r" t="t"/>
              <a:pathLst>
                <a:path extrusionOk="0" h="274" w="58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9"/>
            <p:cNvSpPr/>
            <p:nvPr/>
          </p:nvSpPr>
          <p:spPr>
            <a:xfrm>
              <a:off x="1861579" y="668379"/>
              <a:ext cx="28982" cy="16982"/>
            </a:xfrm>
            <a:custGeom>
              <a:rect b="b" l="l" r="r" t="t"/>
              <a:pathLst>
                <a:path extrusionOk="0" h="564" w="812">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9"/>
            <p:cNvSpPr/>
            <p:nvPr/>
          </p:nvSpPr>
          <p:spPr>
            <a:xfrm>
              <a:off x="8865068" y="677141"/>
              <a:ext cx="14027" cy="4246"/>
            </a:xfrm>
            <a:custGeom>
              <a:rect b="b" l="l" r="r" t="t"/>
              <a:pathLst>
                <a:path extrusionOk="0" h="141" w="393">
                  <a:moveTo>
                    <a:pt x="291" y="24"/>
                  </a:moveTo>
                  <a:cubicBezTo>
                    <a:pt x="241" y="1"/>
                    <a:pt x="1" y="68"/>
                    <a:pt x="99" y="115"/>
                  </a:cubicBezTo>
                  <a:cubicBezTo>
                    <a:pt x="156" y="140"/>
                    <a:pt x="392" y="72"/>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9"/>
            <p:cNvSpPr/>
            <p:nvPr/>
          </p:nvSpPr>
          <p:spPr>
            <a:xfrm>
              <a:off x="8651703" y="677141"/>
              <a:ext cx="14063" cy="4246"/>
            </a:xfrm>
            <a:custGeom>
              <a:rect b="b" l="l" r="r" t="t"/>
              <a:pathLst>
                <a:path extrusionOk="0" h="141" w="394">
                  <a:moveTo>
                    <a:pt x="100" y="115"/>
                  </a:moveTo>
                  <a:cubicBezTo>
                    <a:pt x="153" y="140"/>
                    <a:pt x="393" y="72"/>
                    <a:pt x="293" y="24"/>
                  </a:cubicBezTo>
                  <a:cubicBezTo>
                    <a:pt x="241" y="1"/>
                    <a:pt x="0"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9"/>
            <p:cNvSpPr/>
            <p:nvPr/>
          </p:nvSpPr>
          <p:spPr>
            <a:xfrm>
              <a:off x="5426980" y="674792"/>
              <a:ext cx="7031" cy="6233"/>
            </a:xfrm>
            <a:custGeom>
              <a:rect b="b" l="l" r="r" t="t"/>
              <a:pathLst>
                <a:path extrusionOk="0" h="207" w="197">
                  <a:moveTo>
                    <a:pt x="3" y="102"/>
                  </a:moveTo>
                  <a:cubicBezTo>
                    <a:pt x="0" y="153"/>
                    <a:pt x="158" y="206"/>
                    <a:pt x="196" y="102"/>
                  </a:cubicBezTo>
                  <a:cubicBezTo>
                    <a:pt x="196" y="52"/>
                    <a:pt x="40" y="0"/>
                    <a:pt x="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9"/>
            <p:cNvSpPr/>
            <p:nvPr/>
          </p:nvSpPr>
          <p:spPr>
            <a:xfrm>
              <a:off x="3259236" y="665429"/>
              <a:ext cx="20309" cy="13549"/>
            </a:xfrm>
            <a:custGeom>
              <a:rect b="b" l="l" r="r" t="t"/>
              <a:pathLst>
                <a:path extrusionOk="0" h="450" w="569">
                  <a:moveTo>
                    <a:pt x="377" y="413"/>
                  </a:moveTo>
                  <a:cubicBezTo>
                    <a:pt x="388" y="358"/>
                    <a:pt x="403" y="307"/>
                    <a:pt x="569" y="324"/>
                  </a:cubicBezTo>
                  <a:lnTo>
                    <a:pt x="569" y="143"/>
                  </a:lnTo>
                  <a:cubicBezTo>
                    <a:pt x="96" y="1"/>
                    <a:pt x="1" y="450"/>
                    <a:pt x="377"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9"/>
            <p:cNvSpPr/>
            <p:nvPr/>
          </p:nvSpPr>
          <p:spPr>
            <a:xfrm>
              <a:off x="8111471" y="672414"/>
              <a:ext cx="13813" cy="2710"/>
            </a:xfrm>
            <a:custGeom>
              <a:rect b="b" l="l" r="r" t="t"/>
              <a:pathLst>
                <a:path extrusionOk="0" h="90" w="387">
                  <a:moveTo>
                    <a:pt x="386" y="1"/>
                  </a:moveTo>
                  <a:cubicBezTo>
                    <a:pt x="237" y="21"/>
                    <a:pt x="8" y="4"/>
                    <a:pt x="1" y="90"/>
                  </a:cubicBezTo>
                  <a:cubicBezTo>
                    <a:pt x="151" y="70"/>
                    <a:pt x="382" y="87"/>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9"/>
            <p:cNvSpPr/>
            <p:nvPr/>
          </p:nvSpPr>
          <p:spPr>
            <a:xfrm>
              <a:off x="5544121" y="666573"/>
              <a:ext cx="6924" cy="6203"/>
            </a:xfrm>
            <a:custGeom>
              <a:rect b="b" l="l" r="r" t="t"/>
              <a:pathLst>
                <a:path extrusionOk="0" h="206" w="194">
                  <a:moveTo>
                    <a:pt x="193" y="104"/>
                  </a:moveTo>
                  <a:cubicBezTo>
                    <a:pt x="193" y="53"/>
                    <a:pt x="37" y="0"/>
                    <a:pt x="0" y="104"/>
                  </a:cubicBezTo>
                  <a:cubicBezTo>
                    <a:pt x="0" y="153"/>
                    <a:pt x="155" y="205"/>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9"/>
            <p:cNvSpPr/>
            <p:nvPr/>
          </p:nvSpPr>
          <p:spPr>
            <a:xfrm>
              <a:off x="1507374" y="664164"/>
              <a:ext cx="23878" cy="10328"/>
            </a:xfrm>
            <a:custGeom>
              <a:rect b="b" l="l" r="r" t="t"/>
              <a:pathLst>
                <a:path extrusionOk="0" h="343" w="669">
                  <a:moveTo>
                    <a:pt x="669" y="92"/>
                  </a:moveTo>
                  <a:cubicBezTo>
                    <a:pt x="403" y="95"/>
                    <a:pt x="247" y="49"/>
                    <a:pt x="91" y="1"/>
                  </a:cubicBezTo>
                  <a:cubicBezTo>
                    <a:pt x="1" y="283"/>
                    <a:pt x="610" y="343"/>
                    <a:pt x="669"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9"/>
            <p:cNvSpPr/>
            <p:nvPr/>
          </p:nvSpPr>
          <p:spPr>
            <a:xfrm>
              <a:off x="4260321" y="666181"/>
              <a:ext cx="13920" cy="4246"/>
            </a:xfrm>
            <a:custGeom>
              <a:rect b="b" l="l" r="r" t="t"/>
              <a:pathLst>
                <a:path extrusionOk="0" h="141" w="390">
                  <a:moveTo>
                    <a:pt x="290" y="25"/>
                  </a:moveTo>
                  <a:cubicBezTo>
                    <a:pt x="237" y="0"/>
                    <a:pt x="1" y="68"/>
                    <a:pt x="100" y="117"/>
                  </a:cubicBezTo>
                  <a:cubicBezTo>
                    <a:pt x="152" y="140"/>
                    <a:pt x="390"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9"/>
            <p:cNvSpPr/>
            <p:nvPr/>
          </p:nvSpPr>
          <p:spPr>
            <a:xfrm>
              <a:off x="1577258" y="648538"/>
              <a:ext cx="50434" cy="18488"/>
            </a:xfrm>
            <a:custGeom>
              <a:rect b="b" l="l" r="r" t="t"/>
              <a:pathLst>
                <a:path extrusionOk="0" h="614" w="1413">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9"/>
            <p:cNvSpPr/>
            <p:nvPr/>
          </p:nvSpPr>
          <p:spPr>
            <a:xfrm>
              <a:off x="2075017" y="655613"/>
              <a:ext cx="6889" cy="6233"/>
            </a:xfrm>
            <a:custGeom>
              <a:rect b="b" l="l" r="r" t="t"/>
              <a:pathLst>
                <a:path extrusionOk="0" h="207" w="193">
                  <a:moveTo>
                    <a:pt x="193" y="103"/>
                  </a:moveTo>
                  <a:cubicBezTo>
                    <a:pt x="193" y="52"/>
                    <a:pt x="40" y="0"/>
                    <a:pt x="2" y="103"/>
                  </a:cubicBezTo>
                  <a:cubicBezTo>
                    <a:pt x="1" y="154"/>
                    <a:pt x="155"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9"/>
            <p:cNvSpPr/>
            <p:nvPr/>
          </p:nvSpPr>
          <p:spPr>
            <a:xfrm>
              <a:off x="4917800" y="656005"/>
              <a:ext cx="13742" cy="2770"/>
            </a:xfrm>
            <a:custGeom>
              <a:rect b="b" l="l" r="r" t="t"/>
              <a:pathLst>
                <a:path extrusionOk="0" h="92" w="385">
                  <a:moveTo>
                    <a:pt x="384" y="0"/>
                  </a:moveTo>
                  <a:cubicBezTo>
                    <a:pt x="234" y="21"/>
                    <a:pt x="4" y="4"/>
                    <a:pt x="0" y="92"/>
                  </a:cubicBezTo>
                  <a:cubicBezTo>
                    <a:pt x="149" y="71"/>
                    <a:pt x="379" y="89"/>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9"/>
            <p:cNvSpPr/>
            <p:nvPr/>
          </p:nvSpPr>
          <p:spPr>
            <a:xfrm>
              <a:off x="2171385" y="652903"/>
              <a:ext cx="6924" cy="6233"/>
            </a:xfrm>
            <a:custGeom>
              <a:rect b="b" l="l" r="r" t="t"/>
              <a:pathLst>
                <a:path extrusionOk="0" h="207" w="194">
                  <a:moveTo>
                    <a:pt x="193" y="103"/>
                  </a:moveTo>
                  <a:cubicBezTo>
                    <a:pt x="193" y="52"/>
                    <a:pt x="38" y="0"/>
                    <a:pt x="3" y="103"/>
                  </a:cubicBezTo>
                  <a:cubicBezTo>
                    <a:pt x="0" y="153"/>
                    <a:pt x="156"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9"/>
            <p:cNvSpPr/>
            <p:nvPr/>
          </p:nvSpPr>
          <p:spPr>
            <a:xfrm>
              <a:off x="1761749" y="655252"/>
              <a:ext cx="13956" cy="4276"/>
            </a:xfrm>
            <a:custGeom>
              <a:rect b="b" l="l" r="r" t="t"/>
              <a:pathLst>
                <a:path extrusionOk="0" h="142" w="391">
                  <a:moveTo>
                    <a:pt x="100" y="115"/>
                  </a:moveTo>
                  <a:cubicBezTo>
                    <a:pt x="151" y="141"/>
                    <a:pt x="391" y="71"/>
                    <a:pt x="293" y="24"/>
                  </a:cubicBezTo>
                  <a:cubicBezTo>
                    <a:pt x="238" y="1"/>
                    <a:pt x="1" y="70"/>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9"/>
            <p:cNvSpPr/>
            <p:nvPr/>
          </p:nvSpPr>
          <p:spPr>
            <a:xfrm>
              <a:off x="5082019" y="647755"/>
              <a:ext cx="21665" cy="6474"/>
            </a:xfrm>
            <a:custGeom>
              <a:rect b="b" l="l" r="r" t="t"/>
              <a:pathLst>
                <a:path extrusionOk="0" h="215" w="607">
                  <a:moveTo>
                    <a:pt x="606" y="183"/>
                  </a:moveTo>
                  <a:lnTo>
                    <a:pt x="606" y="0"/>
                  </a:lnTo>
                  <a:lnTo>
                    <a:pt x="27" y="0"/>
                  </a:lnTo>
                  <a:cubicBezTo>
                    <a:pt x="1" y="165"/>
                    <a:pt x="217" y="214"/>
                    <a:pt x="606"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9"/>
            <p:cNvSpPr/>
            <p:nvPr/>
          </p:nvSpPr>
          <p:spPr>
            <a:xfrm>
              <a:off x="4029859" y="650495"/>
              <a:ext cx="13777" cy="2770"/>
            </a:xfrm>
            <a:custGeom>
              <a:rect b="b" l="l" r="r" t="t"/>
              <a:pathLst>
                <a:path extrusionOk="0" h="92" w="386">
                  <a:moveTo>
                    <a:pt x="0" y="92"/>
                  </a:moveTo>
                  <a:cubicBezTo>
                    <a:pt x="150" y="71"/>
                    <a:pt x="381" y="89"/>
                    <a:pt x="385" y="1"/>
                  </a:cubicBezTo>
                  <a:cubicBezTo>
                    <a:pt x="235" y="21"/>
                    <a:pt x="5" y="4"/>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9"/>
            <p:cNvSpPr/>
            <p:nvPr/>
          </p:nvSpPr>
          <p:spPr>
            <a:xfrm>
              <a:off x="2271036" y="649742"/>
              <a:ext cx="14063" cy="4276"/>
            </a:xfrm>
            <a:custGeom>
              <a:rect b="b" l="l" r="r" t="t"/>
              <a:pathLst>
                <a:path extrusionOk="0" h="142" w="394">
                  <a:moveTo>
                    <a:pt x="102" y="117"/>
                  </a:moveTo>
                  <a:cubicBezTo>
                    <a:pt x="156" y="142"/>
                    <a:pt x="393" y="73"/>
                    <a:pt x="294" y="26"/>
                  </a:cubicBezTo>
                  <a:cubicBezTo>
                    <a:pt x="239" y="1"/>
                    <a:pt x="0"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9"/>
            <p:cNvSpPr/>
            <p:nvPr/>
          </p:nvSpPr>
          <p:spPr>
            <a:xfrm>
              <a:off x="8586458" y="647785"/>
              <a:ext cx="13777" cy="2770"/>
            </a:xfrm>
            <a:custGeom>
              <a:rect b="b" l="l" r="r" t="t"/>
              <a:pathLst>
                <a:path extrusionOk="0" h="92" w="386">
                  <a:moveTo>
                    <a:pt x="386" y="0"/>
                  </a:moveTo>
                  <a:cubicBezTo>
                    <a:pt x="236" y="23"/>
                    <a:pt x="4" y="4"/>
                    <a:pt x="1" y="92"/>
                  </a:cubicBezTo>
                  <a:cubicBezTo>
                    <a:pt x="151" y="71"/>
                    <a:pt x="381" y="89"/>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9"/>
            <p:cNvSpPr/>
            <p:nvPr/>
          </p:nvSpPr>
          <p:spPr>
            <a:xfrm>
              <a:off x="5592234" y="639174"/>
              <a:ext cx="7031" cy="6293"/>
            </a:xfrm>
            <a:custGeom>
              <a:rect b="b" l="l" r="r" t="t"/>
              <a:pathLst>
                <a:path extrusionOk="0" h="209" w="197">
                  <a:moveTo>
                    <a:pt x="195" y="104"/>
                  </a:moveTo>
                  <a:cubicBezTo>
                    <a:pt x="196" y="55"/>
                    <a:pt x="40" y="1"/>
                    <a:pt x="3" y="104"/>
                  </a:cubicBezTo>
                  <a:cubicBezTo>
                    <a:pt x="1" y="156"/>
                    <a:pt x="160" y="208"/>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9"/>
            <p:cNvSpPr/>
            <p:nvPr/>
          </p:nvSpPr>
          <p:spPr>
            <a:xfrm>
              <a:off x="2130089" y="639595"/>
              <a:ext cx="13849" cy="2710"/>
            </a:xfrm>
            <a:custGeom>
              <a:rect b="b" l="l" r="r" t="t"/>
              <a:pathLst>
                <a:path extrusionOk="0" h="90" w="388">
                  <a:moveTo>
                    <a:pt x="387" y="1"/>
                  </a:moveTo>
                  <a:cubicBezTo>
                    <a:pt x="236" y="19"/>
                    <a:pt x="6" y="2"/>
                    <a:pt x="1" y="90"/>
                  </a:cubicBezTo>
                  <a:cubicBezTo>
                    <a:pt x="149" y="73"/>
                    <a:pt x="381" y="88"/>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9"/>
            <p:cNvSpPr/>
            <p:nvPr/>
          </p:nvSpPr>
          <p:spPr>
            <a:xfrm>
              <a:off x="1551810" y="636464"/>
              <a:ext cx="7067" cy="6233"/>
            </a:xfrm>
            <a:custGeom>
              <a:rect b="b" l="l" r="r" t="t"/>
              <a:pathLst>
                <a:path extrusionOk="0" h="207" w="198">
                  <a:moveTo>
                    <a:pt x="198" y="105"/>
                  </a:moveTo>
                  <a:cubicBezTo>
                    <a:pt x="198" y="54"/>
                    <a:pt x="40" y="1"/>
                    <a:pt x="5" y="105"/>
                  </a:cubicBezTo>
                  <a:cubicBezTo>
                    <a:pt x="1" y="153"/>
                    <a:pt x="159" y="207"/>
                    <a:pt x="198"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9"/>
            <p:cNvSpPr/>
            <p:nvPr/>
          </p:nvSpPr>
          <p:spPr>
            <a:xfrm>
              <a:off x="4411726" y="636103"/>
              <a:ext cx="14027" cy="4246"/>
            </a:xfrm>
            <a:custGeom>
              <a:rect b="b" l="l" r="r" t="t"/>
              <a:pathLst>
                <a:path extrusionOk="0" h="141" w="393">
                  <a:moveTo>
                    <a:pt x="295" y="26"/>
                  </a:moveTo>
                  <a:cubicBezTo>
                    <a:pt x="240" y="1"/>
                    <a:pt x="1" y="69"/>
                    <a:pt x="101" y="117"/>
                  </a:cubicBezTo>
                  <a:cubicBezTo>
                    <a:pt x="152" y="140"/>
                    <a:pt x="393"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9"/>
            <p:cNvSpPr/>
            <p:nvPr/>
          </p:nvSpPr>
          <p:spPr>
            <a:xfrm>
              <a:off x="2543615" y="627341"/>
              <a:ext cx="20166" cy="16259"/>
            </a:xfrm>
            <a:custGeom>
              <a:rect b="b" l="l" r="r" t="t"/>
              <a:pathLst>
                <a:path extrusionOk="0" h="540" w="565">
                  <a:moveTo>
                    <a:pt x="565" y="135"/>
                  </a:moveTo>
                  <a:cubicBezTo>
                    <a:pt x="1" y="1"/>
                    <a:pt x="1" y="540"/>
                    <a:pt x="565" y="4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9"/>
            <p:cNvSpPr/>
            <p:nvPr/>
          </p:nvSpPr>
          <p:spPr>
            <a:xfrm>
              <a:off x="6655601" y="633363"/>
              <a:ext cx="14027" cy="4306"/>
            </a:xfrm>
            <a:custGeom>
              <a:rect b="b" l="l" r="r" t="t"/>
              <a:pathLst>
                <a:path extrusionOk="0" h="143" w="393">
                  <a:moveTo>
                    <a:pt x="292" y="27"/>
                  </a:moveTo>
                  <a:cubicBezTo>
                    <a:pt x="237" y="0"/>
                    <a:pt x="1" y="68"/>
                    <a:pt x="98" y="117"/>
                  </a:cubicBezTo>
                  <a:cubicBezTo>
                    <a:pt x="155" y="143"/>
                    <a:pt x="392" y="74"/>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9"/>
            <p:cNvSpPr/>
            <p:nvPr/>
          </p:nvSpPr>
          <p:spPr>
            <a:xfrm>
              <a:off x="6304536" y="633363"/>
              <a:ext cx="14027" cy="4306"/>
            </a:xfrm>
            <a:custGeom>
              <a:rect b="b" l="l" r="r" t="t"/>
              <a:pathLst>
                <a:path extrusionOk="0" h="143" w="393">
                  <a:moveTo>
                    <a:pt x="293" y="27"/>
                  </a:moveTo>
                  <a:cubicBezTo>
                    <a:pt x="241" y="0"/>
                    <a:pt x="1" y="68"/>
                    <a:pt x="103" y="117"/>
                  </a:cubicBezTo>
                  <a:cubicBezTo>
                    <a:pt x="155" y="143"/>
                    <a:pt x="392"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9"/>
            <p:cNvSpPr/>
            <p:nvPr/>
          </p:nvSpPr>
          <p:spPr>
            <a:xfrm>
              <a:off x="2325966" y="625926"/>
              <a:ext cx="25663" cy="8250"/>
            </a:xfrm>
            <a:custGeom>
              <a:rect b="b" l="l" r="r" t="t"/>
              <a:pathLst>
                <a:path extrusionOk="0" h="274" w="719">
                  <a:moveTo>
                    <a:pt x="105" y="274"/>
                  </a:moveTo>
                  <a:lnTo>
                    <a:pt x="682" y="274"/>
                  </a:lnTo>
                  <a:cubicBezTo>
                    <a:pt x="653" y="165"/>
                    <a:pt x="718" y="14"/>
                    <a:pt x="490" y="1"/>
                  </a:cubicBezTo>
                  <a:cubicBezTo>
                    <a:pt x="474" y="143"/>
                    <a:pt x="0" y="71"/>
                    <a:pt x="105"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9"/>
            <p:cNvSpPr/>
            <p:nvPr/>
          </p:nvSpPr>
          <p:spPr>
            <a:xfrm>
              <a:off x="2725286" y="627883"/>
              <a:ext cx="14134" cy="4276"/>
            </a:xfrm>
            <a:custGeom>
              <a:rect b="b" l="l" r="r" t="t"/>
              <a:pathLst>
                <a:path extrusionOk="0" h="142" w="396">
                  <a:moveTo>
                    <a:pt x="293" y="26"/>
                  </a:moveTo>
                  <a:cubicBezTo>
                    <a:pt x="242" y="1"/>
                    <a:pt x="0" y="70"/>
                    <a:pt x="103" y="117"/>
                  </a:cubicBezTo>
                  <a:cubicBezTo>
                    <a:pt x="156" y="142"/>
                    <a:pt x="396" y="74"/>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9"/>
            <p:cNvSpPr/>
            <p:nvPr/>
          </p:nvSpPr>
          <p:spPr>
            <a:xfrm>
              <a:off x="4371822" y="617104"/>
              <a:ext cx="29625" cy="12345"/>
            </a:xfrm>
            <a:custGeom>
              <a:rect b="b" l="l" r="r" t="t"/>
              <a:pathLst>
                <a:path extrusionOk="0" h="410" w="830">
                  <a:moveTo>
                    <a:pt x="829" y="384"/>
                  </a:moveTo>
                  <a:lnTo>
                    <a:pt x="829" y="21"/>
                  </a:lnTo>
                  <a:cubicBezTo>
                    <a:pt x="466" y="0"/>
                    <a:pt x="407" y="123"/>
                    <a:pt x="59" y="111"/>
                  </a:cubicBezTo>
                  <a:cubicBezTo>
                    <a:pt x="0" y="351"/>
                    <a:pt x="329" y="410"/>
                    <a:pt x="829"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9"/>
            <p:cNvSpPr/>
            <p:nvPr/>
          </p:nvSpPr>
          <p:spPr>
            <a:xfrm>
              <a:off x="1469362" y="619453"/>
              <a:ext cx="27519" cy="11231"/>
            </a:xfrm>
            <a:custGeom>
              <a:rect b="b" l="l" r="r" t="t"/>
              <a:pathLst>
                <a:path extrusionOk="0" h="373" w="771">
                  <a:moveTo>
                    <a:pt x="771" y="306"/>
                  </a:moveTo>
                  <a:lnTo>
                    <a:pt x="771" y="33"/>
                  </a:lnTo>
                  <a:cubicBezTo>
                    <a:pt x="481" y="50"/>
                    <a:pt x="56" y="0"/>
                    <a:pt x="0" y="124"/>
                  </a:cubicBezTo>
                  <a:cubicBezTo>
                    <a:pt x="382" y="126"/>
                    <a:pt x="244" y="372"/>
                    <a:pt x="771"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9"/>
            <p:cNvSpPr/>
            <p:nvPr/>
          </p:nvSpPr>
          <p:spPr>
            <a:xfrm>
              <a:off x="1909763" y="608945"/>
              <a:ext cx="41403" cy="17012"/>
            </a:xfrm>
            <a:custGeom>
              <a:rect b="b" l="l" r="r" t="t"/>
              <a:pathLst>
                <a:path extrusionOk="0" h="565" w="1160">
                  <a:moveTo>
                    <a:pt x="1" y="201"/>
                  </a:moveTo>
                  <a:cubicBezTo>
                    <a:pt x="212" y="405"/>
                    <a:pt x="525" y="559"/>
                    <a:pt x="1160" y="565"/>
                  </a:cubicBezTo>
                  <a:lnTo>
                    <a:pt x="1160" y="112"/>
                  </a:lnTo>
                  <a:cubicBezTo>
                    <a:pt x="820" y="164"/>
                    <a:pt x="26" y="1"/>
                    <a:pt x="1" y="2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9"/>
            <p:cNvSpPr/>
            <p:nvPr/>
          </p:nvSpPr>
          <p:spPr>
            <a:xfrm>
              <a:off x="911712" y="609547"/>
              <a:ext cx="45901" cy="16771"/>
            </a:xfrm>
            <a:custGeom>
              <a:rect b="b" l="l" r="r" t="t"/>
              <a:pathLst>
                <a:path extrusionOk="0" h="557" w="1286">
                  <a:moveTo>
                    <a:pt x="965" y="0"/>
                  </a:moveTo>
                  <a:cubicBezTo>
                    <a:pt x="361" y="17"/>
                    <a:pt x="39" y="167"/>
                    <a:pt x="1" y="453"/>
                  </a:cubicBezTo>
                  <a:cubicBezTo>
                    <a:pt x="365" y="434"/>
                    <a:pt x="426" y="556"/>
                    <a:pt x="774" y="545"/>
                  </a:cubicBezTo>
                  <a:cubicBezTo>
                    <a:pt x="901" y="354"/>
                    <a:pt x="1285" y="140"/>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9"/>
            <p:cNvSpPr/>
            <p:nvPr/>
          </p:nvSpPr>
          <p:spPr>
            <a:xfrm>
              <a:off x="5668043" y="614967"/>
              <a:ext cx="14919" cy="9214"/>
            </a:xfrm>
            <a:custGeom>
              <a:rect b="b" l="l" r="r" t="t"/>
              <a:pathLst>
                <a:path extrusionOk="0" h="306" w="418">
                  <a:moveTo>
                    <a:pt x="383" y="273"/>
                  </a:moveTo>
                  <a:cubicBezTo>
                    <a:pt x="354" y="166"/>
                    <a:pt x="418" y="16"/>
                    <a:pt x="192" y="1"/>
                  </a:cubicBezTo>
                  <a:cubicBezTo>
                    <a:pt x="179" y="57"/>
                    <a:pt x="163" y="109"/>
                    <a:pt x="0" y="92"/>
                  </a:cubicBezTo>
                  <a:cubicBezTo>
                    <a:pt x="21" y="202"/>
                    <a:pt x="56" y="306"/>
                    <a:pt x="383"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9"/>
            <p:cNvSpPr/>
            <p:nvPr/>
          </p:nvSpPr>
          <p:spPr>
            <a:xfrm>
              <a:off x="2532550" y="619694"/>
              <a:ext cx="14134" cy="4306"/>
            </a:xfrm>
            <a:custGeom>
              <a:rect b="b" l="l" r="r" t="t"/>
              <a:pathLst>
                <a:path extrusionOk="0" h="143" w="396">
                  <a:moveTo>
                    <a:pt x="295" y="25"/>
                  </a:moveTo>
                  <a:cubicBezTo>
                    <a:pt x="243" y="0"/>
                    <a:pt x="0" y="68"/>
                    <a:pt x="102" y="116"/>
                  </a:cubicBezTo>
                  <a:cubicBezTo>
                    <a:pt x="157" y="142"/>
                    <a:pt x="396"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9"/>
            <p:cNvSpPr/>
            <p:nvPr/>
          </p:nvSpPr>
          <p:spPr>
            <a:xfrm>
              <a:off x="4174411" y="614575"/>
              <a:ext cx="6889" cy="6293"/>
            </a:xfrm>
            <a:custGeom>
              <a:rect b="b" l="l" r="r" t="t"/>
              <a:pathLst>
                <a:path extrusionOk="0" h="209" w="193">
                  <a:moveTo>
                    <a:pt x="192" y="105"/>
                  </a:moveTo>
                  <a:cubicBezTo>
                    <a:pt x="192" y="53"/>
                    <a:pt x="38" y="0"/>
                    <a:pt x="1" y="105"/>
                  </a:cubicBezTo>
                  <a:cubicBezTo>
                    <a:pt x="1" y="155"/>
                    <a:pt x="156" y="208"/>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9"/>
            <p:cNvSpPr/>
            <p:nvPr/>
          </p:nvSpPr>
          <p:spPr>
            <a:xfrm>
              <a:off x="2319256" y="614274"/>
              <a:ext cx="14063" cy="4215"/>
            </a:xfrm>
            <a:custGeom>
              <a:rect b="b" l="l" r="r" t="t"/>
              <a:pathLst>
                <a:path extrusionOk="0" h="140" w="394">
                  <a:moveTo>
                    <a:pt x="293" y="24"/>
                  </a:moveTo>
                  <a:cubicBezTo>
                    <a:pt x="241" y="0"/>
                    <a:pt x="0" y="68"/>
                    <a:pt x="102" y="115"/>
                  </a:cubicBezTo>
                  <a:cubicBezTo>
                    <a:pt x="152" y="140"/>
                    <a:pt x="393"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9"/>
            <p:cNvSpPr/>
            <p:nvPr/>
          </p:nvSpPr>
          <p:spPr>
            <a:xfrm>
              <a:off x="3761349" y="612227"/>
              <a:ext cx="13777" cy="2770"/>
            </a:xfrm>
            <a:custGeom>
              <a:rect b="b" l="l" r="r" t="t"/>
              <a:pathLst>
                <a:path extrusionOk="0" h="92" w="386">
                  <a:moveTo>
                    <a:pt x="385" y="0"/>
                  </a:moveTo>
                  <a:cubicBezTo>
                    <a:pt x="238" y="20"/>
                    <a:pt x="4" y="4"/>
                    <a:pt x="0" y="92"/>
                  </a:cubicBezTo>
                  <a:cubicBezTo>
                    <a:pt x="153" y="71"/>
                    <a:pt x="380" y="90"/>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9"/>
            <p:cNvSpPr/>
            <p:nvPr/>
          </p:nvSpPr>
          <p:spPr>
            <a:xfrm>
              <a:off x="4556278" y="608764"/>
              <a:ext cx="13991" cy="4215"/>
            </a:xfrm>
            <a:custGeom>
              <a:rect b="b" l="l" r="r" t="t"/>
              <a:pathLst>
                <a:path extrusionOk="0" h="140" w="392">
                  <a:moveTo>
                    <a:pt x="99" y="115"/>
                  </a:moveTo>
                  <a:cubicBezTo>
                    <a:pt x="154" y="140"/>
                    <a:pt x="392" y="73"/>
                    <a:pt x="292" y="26"/>
                  </a:cubicBezTo>
                  <a:cubicBezTo>
                    <a:pt x="239" y="0"/>
                    <a:pt x="0" y="69"/>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9"/>
            <p:cNvSpPr/>
            <p:nvPr/>
          </p:nvSpPr>
          <p:spPr>
            <a:xfrm>
              <a:off x="3468747" y="608764"/>
              <a:ext cx="14027" cy="4215"/>
            </a:xfrm>
            <a:custGeom>
              <a:rect b="b" l="l" r="r" t="t"/>
              <a:pathLst>
                <a:path extrusionOk="0" h="140" w="393">
                  <a:moveTo>
                    <a:pt x="292" y="26"/>
                  </a:moveTo>
                  <a:cubicBezTo>
                    <a:pt x="238" y="0"/>
                    <a:pt x="1" y="69"/>
                    <a:pt x="100" y="115"/>
                  </a:cubicBezTo>
                  <a:cubicBezTo>
                    <a:pt x="154" y="140"/>
                    <a:pt x="392"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9"/>
            <p:cNvSpPr/>
            <p:nvPr/>
          </p:nvSpPr>
          <p:spPr>
            <a:xfrm>
              <a:off x="7137476" y="603285"/>
              <a:ext cx="13920" cy="4336"/>
            </a:xfrm>
            <a:custGeom>
              <a:rect b="b" l="l" r="r" t="t"/>
              <a:pathLst>
                <a:path extrusionOk="0" h="144" w="390">
                  <a:moveTo>
                    <a:pt x="289" y="27"/>
                  </a:moveTo>
                  <a:cubicBezTo>
                    <a:pt x="238" y="1"/>
                    <a:pt x="1" y="71"/>
                    <a:pt x="100" y="117"/>
                  </a:cubicBezTo>
                  <a:cubicBezTo>
                    <a:pt x="152" y="143"/>
                    <a:pt x="390" y="74"/>
                    <a:pt x="289"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9"/>
            <p:cNvSpPr/>
            <p:nvPr/>
          </p:nvSpPr>
          <p:spPr>
            <a:xfrm>
              <a:off x="2511956" y="603285"/>
              <a:ext cx="14099" cy="4336"/>
            </a:xfrm>
            <a:custGeom>
              <a:rect b="b" l="l" r="r" t="t"/>
              <a:pathLst>
                <a:path extrusionOk="0" h="144" w="395">
                  <a:moveTo>
                    <a:pt x="293" y="27"/>
                  </a:moveTo>
                  <a:cubicBezTo>
                    <a:pt x="239" y="1"/>
                    <a:pt x="0" y="71"/>
                    <a:pt x="101" y="117"/>
                  </a:cubicBezTo>
                  <a:cubicBezTo>
                    <a:pt x="153" y="143"/>
                    <a:pt x="394"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9"/>
            <p:cNvSpPr/>
            <p:nvPr/>
          </p:nvSpPr>
          <p:spPr>
            <a:xfrm>
              <a:off x="5695419" y="598588"/>
              <a:ext cx="13920" cy="5510"/>
            </a:xfrm>
            <a:custGeom>
              <a:rect b="b" l="l" r="r" t="t"/>
              <a:pathLst>
                <a:path extrusionOk="0" h="183" w="390">
                  <a:moveTo>
                    <a:pt x="1" y="183"/>
                  </a:moveTo>
                  <a:lnTo>
                    <a:pt x="390" y="183"/>
                  </a:lnTo>
                  <a:lnTo>
                    <a:pt x="390"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9"/>
            <p:cNvSpPr/>
            <p:nvPr/>
          </p:nvSpPr>
          <p:spPr>
            <a:xfrm>
              <a:off x="4542037" y="587658"/>
              <a:ext cx="26555" cy="12195"/>
            </a:xfrm>
            <a:custGeom>
              <a:rect b="b" l="l" r="r" t="t"/>
              <a:pathLst>
                <a:path extrusionOk="0" h="405" w="744">
                  <a:moveTo>
                    <a:pt x="306" y="0"/>
                  </a:moveTo>
                  <a:cubicBezTo>
                    <a:pt x="1" y="136"/>
                    <a:pt x="90" y="405"/>
                    <a:pt x="693" y="363"/>
                  </a:cubicBezTo>
                  <a:cubicBezTo>
                    <a:pt x="744" y="156"/>
                    <a:pt x="646" y="23"/>
                    <a:pt x="3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9"/>
            <p:cNvSpPr/>
            <p:nvPr/>
          </p:nvSpPr>
          <p:spPr>
            <a:xfrm>
              <a:off x="3406786" y="595095"/>
              <a:ext cx="14027" cy="4306"/>
            </a:xfrm>
            <a:custGeom>
              <a:rect b="b" l="l" r="r" t="t"/>
              <a:pathLst>
                <a:path extrusionOk="0" h="143" w="393">
                  <a:moveTo>
                    <a:pt x="100" y="116"/>
                  </a:moveTo>
                  <a:cubicBezTo>
                    <a:pt x="151" y="142"/>
                    <a:pt x="392" y="72"/>
                    <a:pt x="292" y="26"/>
                  </a:cubicBezTo>
                  <a:cubicBezTo>
                    <a:pt x="242" y="0"/>
                    <a:pt x="1"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9"/>
            <p:cNvSpPr/>
            <p:nvPr/>
          </p:nvSpPr>
          <p:spPr>
            <a:xfrm>
              <a:off x="7898854" y="577331"/>
              <a:ext cx="35478" cy="19120"/>
            </a:xfrm>
            <a:custGeom>
              <a:rect b="b" l="l" r="r" t="t"/>
              <a:pathLst>
                <a:path extrusionOk="0" h="635" w="994">
                  <a:moveTo>
                    <a:pt x="557" y="615"/>
                  </a:moveTo>
                  <a:cubicBezTo>
                    <a:pt x="507" y="349"/>
                    <a:pt x="994" y="335"/>
                    <a:pt x="944" y="69"/>
                  </a:cubicBezTo>
                  <a:cubicBezTo>
                    <a:pt x="0" y="0"/>
                    <a:pt x="77" y="634"/>
                    <a:pt x="557" y="6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9"/>
            <p:cNvSpPr/>
            <p:nvPr/>
          </p:nvSpPr>
          <p:spPr>
            <a:xfrm>
              <a:off x="2732211" y="592355"/>
              <a:ext cx="14063" cy="4276"/>
            </a:xfrm>
            <a:custGeom>
              <a:rect b="b" l="l" r="r" t="t"/>
              <a:pathLst>
                <a:path extrusionOk="0" h="142" w="394">
                  <a:moveTo>
                    <a:pt x="99" y="116"/>
                  </a:moveTo>
                  <a:cubicBezTo>
                    <a:pt x="155" y="142"/>
                    <a:pt x="394" y="71"/>
                    <a:pt x="295" y="24"/>
                  </a:cubicBezTo>
                  <a:cubicBezTo>
                    <a:pt x="242" y="1"/>
                    <a:pt x="1" y="69"/>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9"/>
            <p:cNvSpPr/>
            <p:nvPr/>
          </p:nvSpPr>
          <p:spPr>
            <a:xfrm>
              <a:off x="1926860" y="592355"/>
              <a:ext cx="14099" cy="4276"/>
            </a:xfrm>
            <a:custGeom>
              <a:rect b="b" l="l" r="r" t="t"/>
              <a:pathLst>
                <a:path extrusionOk="0" h="142" w="395">
                  <a:moveTo>
                    <a:pt x="294" y="26"/>
                  </a:moveTo>
                  <a:cubicBezTo>
                    <a:pt x="242" y="1"/>
                    <a:pt x="1" y="70"/>
                    <a:pt x="103" y="117"/>
                  </a:cubicBezTo>
                  <a:cubicBezTo>
                    <a:pt x="157" y="142"/>
                    <a:pt x="395"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9"/>
            <p:cNvSpPr/>
            <p:nvPr/>
          </p:nvSpPr>
          <p:spPr>
            <a:xfrm>
              <a:off x="4975336" y="576729"/>
              <a:ext cx="34086" cy="17193"/>
            </a:xfrm>
            <a:custGeom>
              <a:rect b="b" l="l" r="r" t="t"/>
              <a:pathLst>
                <a:path extrusionOk="0" h="571" w="955">
                  <a:moveTo>
                    <a:pt x="700" y="545"/>
                  </a:moveTo>
                  <a:cubicBezTo>
                    <a:pt x="862" y="440"/>
                    <a:pt x="955" y="302"/>
                    <a:pt x="893" y="92"/>
                  </a:cubicBezTo>
                  <a:cubicBezTo>
                    <a:pt x="626" y="94"/>
                    <a:pt x="467" y="47"/>
                    <a:pt x="313" y="0"/>
                  </a:cubicBezTo>
                  <a:cubicBezTo>
                    <a:pt x="1" y="147"/>
                    <a:pt x="83" y="571"/>
                    <a:pt x="700"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9"/>
            <p:cNvSpPr/>
            <p:nvPr/>
          </p:nvSpPr>
          <p:spPr>
            <a:xfrm>
              <a:off x="2770829" y="580884"/>
              <a:ext cx="20095" cy="16320"/>
            </a:xfrm>
            <a:custGeom>
              <a:rect b="b" l="l" r="r" t="t"/>
              <a:pathLst>
                <a:path extrusionOk="0" h="542" w="563">
                  <a:moveTo>
                    <a:pt x="562" y="407"/>
                  </a:moveTo>
                  <a:lnTo>
                    <a:pt x="562" y="134"/>
                  </a:lnTo>
                  <a:cubicBezTo>
                    <a:pt x="1" y="1"/>
                    <a:pt x="1" y="541"/>
                    <a:pt x="562" y="4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9"/>
            <p:cNvSpPr/>
            <p:nvPr/>
          </p:nvSpPr>
          <p:spPr>
            <a:xfrm>
              <a:off x="6573045" y="586936"/>
              <a:ext cx="13920" cy="4215"/>
            </a:xfrm>
            <a:custGeom>
              <a:rect b="b" l="l" r="r" t="t"/>
              <a:pathLst>
                <a:path extrusionOk="0" h="140" w="390">
                  <a:moveTo>
                    <a:pt x="292" y="24"/>
                  </a:moveTo>
                  <a:cubicBezTo>
                    <a:pt x="237" y="1"/>
                    <a:pt x="0" y="69"/>
                    <a:pt x="101" y="116"/>
                  </a:cubicBezTo>
                  <a:cubicBezTo>
                    <a:pt x="151" y="139"/>
                    <a:pt x="389" y="70"/>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9"/>
            <p:cNvSpPr/>
            <p:nvPr/>
          </p:nvSpPr>
          <p:spPr>
            <a:xfrm>
              <a:off x="2686382" y="582148"/>
              <a:ext cx="21915" cy="8762"/>
            </a:xfrm>
            <a:custGeom>
              <a:rect b="b" l="l" r="r" t="t"/>
              <a:pathLst>
                <a:path extrusionOk="0" h="291" w="614">
                  <a:moveTo>
                    <a:pt x="614" y="273"/>
                  </a:moveTo>
                  <a:lnTo>
                    <a:pt x="614" y="1"/>
                  </a:lnTo>
                  <a:lnTo>
                    <a:pt x="33" y="1"/>
                  </a:lnTo>
                  <a:cubicBezTo>
                    <a:pt x="0" y="200"/>
                    <a:pt x="191" y="290"/>
                    <a:pt x="614"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9"/>
            <p:cNvSpPr/>
            <p:nvPr/>
          </p:nvSpPr>
          <p:spPr>
            <a:xfrm>
              <a:off x="1888277" y="579469"/>
              <a:ext cx="14670" cy="9515"/>
            </a:xfrm>
            <a:custGeom>
              <a:rect b="b" l="l" r="r" t="t"/>
              <a:pathLst>
                <a:path extrusionOk="0" h="316" w="411">
                  <a:moveTo>
                    <a:pt x="411" y="272"/>
                  </a:moveTo>
                  <a:lnTo>
                    <a:pt x="411" y="90"/>
                  </a:lnTo>
                  <a:cubicBezTo>
                    <a:pt x="220" y="90"/>
                    <a:pt x="184" y="16"/>
                    <a:pt x="26" y="1"/>
                  </a:cubicBezTo>
                  <a:cubicBezTo>
                    <a:pt x="45" y="142"/>
                    <a:pt x="1" y="315"/>
                    <a:pt x="411"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9"/>
            <p:cNvSpPr/>
            <p:nvPr/>
          </p:nvSpPr>
          <p:spPr>
            <a:xfrm>
              <a:off x="1655173" y="584888"/>
              <a:ext cx="13777" cy="2800"/>
            </a:xfrm>
            <a:custGeom>
              <a:rect b="b" l="l" r="r" t="t"/>
              <a:pathLst>
                <a:path extrusionOk="0" h="93" w="386">
                  <a:moveTo>
                    <a:pt x="0" y="92"/>
                  </a:moveTo>
                  <a:cubicBezTo>
                    <a:pt x="149" y="71"/>
                    <a:pt x="381" y="91"/>
                    <a:pt x="385" y="1"/>
                  </a:cubicBezTo>
                  <a:cubicBezTo>
                    <a:pt x="235" y="21"/>
                    <a:pt x="5" y="4"/>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9"/>
            <p:cNvSpPr/>
            <p:nvPr/>
          </p:nvSpPr>
          <p:spPr>
            <a:xfrm>
              <a:off x="8435017" y="579077"/>
              <a:ext cx="6924" cy="6203"/>
            </a:xfrm>
            <a:custGeom>
              <a:rect b="b" l="l" r="r" t="t"/>
              <a:pathLst>
                <a:path extrusionOk="0" h="206" w="194">
                  <a:moveTo>
                    <a:pt x="192" y="103"/>
                  </a:moveTo>
                  <a:cubicBezTo>
                    <a:pt x="193" y="53"/>
                    <a:pt x="37" y="1"/>
                    <a:pt x="0" y="103"/>
                  </a:cubicBezTo>
                  <a:cubicBezTo>
                    <a:pt x="0" y="153"/>
                    <a:pt x="158" y="206"/>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9"/>
            <p:cNvSpPr/>
            <p:nvPr/>
          </p:nvSpPr>
          <p:spPr>
            <a:xfrm>
              <a:off x="7502282" y="581456"/>
              <a:ext cx="13920" cy="4215"/>
            </a:xfrm>
            <a:custGeom>
              <a:rect b="b" l="l" r="r" t="t"/>
              <a:pathLst>
                <a:path extrusionOk="0" h="140" w="390">
                  <a:moveTo>
                    <a:pt x="291" y="24"/>
                  </a:moveTo>
                  <a:cubicBezTo>
                    <a:pt x="238" y="0"/>
                    <a:pt x="0" y="68"/>
                    <a:pt x="98" y="115"/>
                  </a:cubicBezTo>
                  <a:cubicBezTo>
                    <a:pt x="152" y="140"/>
                    <a:pt x="389" y="72"/>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9"/>
            <p:cNvSpPr/>
            <p:nvPr/>
          </p:nvSpPr>
          <p:spPr>
            <a:xfrm>
              <a:off x="2343419" y="579288"/>
              <a:ext cx="20737" cy="5841"/>
            </a:xfrm>
            <a:custGeom>
              <a:rect b="b" l="l" r="r" t="t"/>
              <a:pathLst>
                <a:path extrusionOk="0" h="194" w="581">
                  <a:moveTo>
                    <a:pt x="1" y="187"/>
                  </a:moveTo>
                  <a:cubicBezTo>
                    <a:pt x="334" y="193"/>
                    <a:pt x="497" y="119"/>
                    <a:pt x="580" y="7"/>
                  </a:cubicBezTo>
                  <a:cubicBezTo>
                    <a:pt x="250" y="0"/>
                    <a:pt x="87" y="75"/>
                    <a:pt x="1" y="18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9"/>
            <p:cNvSpPr/>
            <p:nvPr/>
          </p:nvSpPr>
          <p:spPr>
            <a:xfrm>
              <a:off x="2708261" y="573989"/>
              <a:ext cx="20737" cy="8160"/>
            </a:xfrm>
            <a:custGeom>
              <a:rect b="b" l="l" r="r" t="t"/>
              <a:pathLst>
                <a:path extrusionOk="0" h="271" w="581">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9"/>
            <p:cNvSpPr/>
            <p:nvPr/>
          </p:nvSpPr>
          <p:spPr>
            <a:xfrm>
              <a:off x="6184611" y="566522"/>
              <a:ext cx="26555" cy="15266"/>
            </a:xfrm>
            <a:custGeom>
              <a:rect b="b" l="l" r="r" t="t"/>
              <a:pathLst>
                <a:path extrusionOk="0" h="507" w="744">
                  <a:moveTo>
                    <a:pt x="1" y="72"/>
                  </a:moveTo>
                  <a:lnTo>
                    <a:pt x="1" y="435"/>
                  </a:lnTo>
                  <a:cubicBezTo>
                    <a:pt x="744" y="507"/>
                    <a:pt x="744" y="0"/>
                    <a:pt x="1"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9"/>
            <p:cNvSpPr/>
            <p:nvPr/>
          </p:nvSpPr>
          <p:spPr>
            <a:xfrm>
              <a:off x="5555185" y="563060"/>
              <a:ext cx="35228" cy="16440"/>
            </a:xfrm>
            <a:custGeom>
              <a:rect b="b" l="l" r="r" t="t"/>
              <a:pathLst>
                <a:path extrusionOk="0" h="546" w="987">
                  <a:moveTo>
                    <a:pt x="847" y="0"/>
                  </a:moveTo>
                  <a:lnTo>
                    <a:pt x="75" y="0"/>
                  </a:lnTo>
                  <a:cubicBezTo>
                    <a:pt x="1" y="307"/>
                    <a:pt x="409" y="387"/>
                    <a:pt x="653" y="546"/>
                  </a:cubicBezTo>
                  <a:cubicBezTo>
                    <a:pt x="651" y="332"/>
                    <a:pt x="986" y="278"/>
                    <a:pt x="8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9"/>
            <p:cNvSpPr/>
            <p:nvPr/>
          </p:nvSpPr>
          <p:spPr>
            <a:xfrm>
              <a:off x="2959425" y="570526"/>
              <a:ext cx="13920" cy="4276"/>
            </a:xfrm>
            <a:custGeom>
              <a:rect b="b" l="l" r="r" t="t"/>
              <a:pathLst>
                <a:path extrusionOk="0" h="142" w="390">
                  <a:moveTo>
                    <a:pt x="293" y="25"/>
                  </a:moveTo>
                  <a:cubicBezTo>
                    <a:pt x="239" y="0"/>
                    <a:pt x="1" y="69"/>
                    <a:pt x="99" y="116"/>
                  </a:cubicBezTo>
                  <a:cubicBezTo>
                    <a:pt x="151" y="141"/>
                    <a:pt x="390"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9"/>
            <p:cNvSpPr/>
            <p:nvPr/>
          </p:nvSpPr>
          <p:spPr>
            <a:xfrm>
              <a:off x="7643444" y="563060"/>
              <a:ext cx="20773" cy="8220"/>
            </a:xfrm>
            <a:custGeom>
              <a:rect b="b" l="l" r="r" t="t"/>
              <a:pathLst>
                <a:path extrusionOk="0" h="273" w="582">
                  <a:moveTo>
                    <a:pt x="581" y="0"/>
                  </a:moveTo>
                  <a:lnTo>
                    <a:pt x="1" y="0"/>
                  </a:lnTo>
                  <a:lnTo>
                    <a:pt x="1" y="273"/>
                  </a:lnTo>
                  <a:lnTo>
                    <a:pt x="581"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9"/>
            <p:cNvSpPr/>
            <p:nvPr/>
          </p:nvSpPr>
          <p:spPr>
            <a:xfrm>
              <a:off x="8324872" y="562668"/>
              <a:ext cx="7031" cy="6263"/>
            </a:xfrm>
            <a:custGeom>
              <a:rect b="b" l="l" r="r" t="t"/>
              <a:pathLst>
                <a:path extrusionOk="0" h="208" w="197">
                  <a:moveTo>
                    <a:pt x="195" y="103"/>
                  </a:moveTo>
                  <a:cubicBezTo>
                    <a:pt x="196" y="52"/>
                    <a:pt x="38" y="0"/>
                    <a:pt x="0" y="103"/>
                  </a:cubicBezTo>
                  <a:cubicBezTo>
                    <a:pt x="0" y="154"/>
                    <a:pt x="156" y="208"/>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9"/>
            <p:cNvSpPr/>
            <p:nvPr/>
          </p:nvSpPr>
          <p:spPr>
            <a:xfrm>
              <a:off x="5134343" y="559537"/>
              <a:ext cx="14063" cy="4336"/>
            </a:xfrm>
            <a:custGeom>
              <a:rect b="b" l="l" r="r" t="t"/>
              <a:pathLst>
                <a:path extrusionOk="0" h="144" w="394">
                  <a:moveTo>
                    <a:pt x="102" y="117"/>
                  </a:moveTo>
                  <a:cubicBezTo>
                    <a:pt x="155" y="143"/>
                    <a:pt x="394" y="73"/>
                    <a:pt x="296" y="27"/>
                  </a:cubicBezTo>
                  <a:cubicBezTo>
                    <a:pt x="243" y="1"/>
                    <a:pt x="1"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9"/>
            <p:cNvSpPr/>
            <p:nvPr/>
          </p:nvSpPr>
          <p:spPr>
            <a:xfrm>
              <a:off x="1391232" y="537076"/>
              <a:ext cx="52290" cy="28002"/>
            </a:xfrm>
            <a:custGeom>
              <a:rect b="b" l="l" r="r" t="t"/>
              <a:pathLst>
                <a:path extrusionOk="0" h="930" w="1465">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9"/>
            <p:cNvSpPr/>
            <p:nvPr/>
          </p:nvSpPr>
          <p:spPr>
            <a:xfrm>
              <a:off x="7058312" y="554840"/>
              <a:ext cx="13849" cy="5480"/>
            </a:xfrm>
            <a:custGeom>
              <a:rect b="b" l="l" r="r" t="t"/>
              <a:pathLst>
                <a:path extrusionOk="0" h="182" w="388">
                  <a:moveTo>
                    <a:pt x="1" y="182"/>
                  </a:moveTo>
                  <a:lnTo>
                    <a:pt x="387" y="182"/>
                  </a:lnTo>
                  <a:lnTo>
                    <a:pt x="387"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9"/>
            <p:cNvSpPr/>
            <p:nvPr/>
          </p:nvSpPr>
          <p:spPr>
            <a:xfrm>
              <a:off x="2972631" y="552070"/>
              <a:ext cx="29482" cy="9876"/>
            </a:xfrm>
            <a:custGeom>
              <a:rect b="b" l="l" r="r" t="t"/>
              <a:pathLst>
                <a:path extrusionOk="0" h="328" w="826">
                  <a:moveTo>
                    <a:pt x="693" y="274"/>
                  </a:moveTo>
                  <a:cubicBezTo>
                    <a:pt x="825" y="30"/>
                    <a:pt x="295" y="98"/>
                    <a:pt x="114" y="1"/>
                  </a:cubicBezTo>
                  <a:cubicBezTo>
                    <a:pt x="0" y="239"/>
                    <a:pt x="191" y="327"/>
                    <a:pt x="69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9"/>
            <p:cNvSpPr/>
            <p:nvPr/>
          </p:nvSpPr>
          <p:spPr>
            <a:xfrm>
              <a:off x="1665346" y="556797"/>
              <a:ext cx="13991" cy="4276"/>
            </a:xfrm>
            <a:custGeom>
              <a:rect b="b" l="l" r="r" t="t"/>
              <a:pathLst>
                <a:path extrusionOk="0" h="142" w="392">
                  <a:moveTo>
                    <a:pt x="100" y="117"/>
                  </a:moveTo>
                  <a:cubicBezTo>
                    <a:pt x="151" y="142"/>
                    <a:pt x="391" y="72"/>
                    <a:pt x="293" y="25"/>
                  </a:cubicBezTo>
                  <a:cubicBezTo>
                    <a:pt x="240" y="1"/>
                    <a:pt x="1"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9"/>
            <p:cNvSpPr/>
            <p:nvPr/>
          </p:nvSpPr>
          <p:spPr>
            <a:xfrm>
              <a:off x="2873479" y="551739"/>
              <a:ext cx="6996" cy="6203"/>
            </a:xfrm>
            <a:custGeom>
              <a:rect b="b" l="l" r="r" t="t"/>
              <a:pathLst>
                <a:path extrusionOk="0" h="206" w="196">
                  <a:moveTo>
                    <a:pt x="192" y="103"/>
                  </a:moveTo>
                  <a:cubicBezTo>
                    <a:pt x="195" y="54"/>
                    <a:pt x="37" y="0"/>
                    <a:pt x="1" y="103"/>
                  </a:cubicBezTo>
                  <a:cubicBezTo>
                    <a:pt x="1" y="154"/>
                    <a:pt x="155" y="205"/>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9"/>
            <p:cNvSpPr/>
            <p:nvPr/>
          </p:nvSpPr>
          <p:spPr>
            <a:xfrm>
              <a:off x="1059655" y="554057"/>
              <a:ext cx="14063" cy="4306"/>
            </a:xfrm>
            <a:custGeom>
              <a:rect b="b" l="l" r="r" t="t"/>
              <a:pathLst>
                <a:path extrusionOk="0" h="143" w="394">
                  <a:moveTo>
                    <a:pt x="295" y="26"/>
                  </a:moveTo>
                  <a:cubicBezTo>
                    <a:pt x="238" y="0"/>
                    <a:pt x="0" y="71"/>
                    <a:pt x="101" y="116"/>
                  </a:cubicBezTo>
                  <a:cubicBezTo>
                    <a:pt x="152" y="143"/>
                    <a:pt x="393" y="75"/>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9"/>
            <p:cNvSpPr/>
            <p:nvPr/>
          </p:nvSpPr>
          <p:spPr>
            <a:xfrm>
              <a:off x="715550" y="554057"/>
              <a:ext cx="13991" cy="4276"/>
            </a:xfrm>
            <a:custGeom>
              <a:rect b="b" l="l" r="r" t="t"/>
              <a:pathLst>
                <a:path extrusionOk="0" h="142" w="392">
                  <a:moveTo>
                    <a:pt x="98" y="116"/>
                  </a:moveTo>
                  <a:cubicBezTo>
                    <a:pt x="151" y="141"/>
                    <a:pt x="392" y="72"/>
                    <a:pt x="291" y="26"/>
                  </a:cubicBezTo>
                  <a:cubicBezTo>
                    <a:pt x="239" y="0"/>
                    <a:pt x="0" y="71"/>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9"/>
            <p:cNvSpPr/>
            <p:nvPr/>
          </p:nvSpPr>
          <p:spPr>
            <a:xfrm>
              <a:off x="546977" y="545868"/>
              <a:ext cx="28411" cy="11713"/>
            </a:xfrm>
            <a:custGeom>
              <a:rect b="b" l="l" r="r" t="t"/>
              <a:pathLst>
                <a:path extrusionOk="0" h="389" w="796">
                  <a:moveTo>
                    <a:pt x="770" y="24"/>
                  </a:moveTo>
                  <a:cubicBezTo>
                    <a:pt x="333" y="1"/>
                    <a:pt x="47" y="48"/>
                    <a:pt x="0" y="207"/>
                  </a:cubicBezTo>
                  <a:cubicBezTo>
                    <a:pt x="277" y="229"/>
                    <a:pt x="325" y="357"/>
                    <a:pt x="580" y="388"/>
                  </a:cubicBezTo>
                  <a:cubicBezTo>
                    <a:pt x="536" y="219"/>
                    <a:pt x="795" y="187"/>
                    <a:pt x="770"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9"/>
            <p:cNvSpPr/>
            <p:nvPr/>
          </p:nvSpPr>
          <p:spPr>
            <a:xfrm>
              <a:off x="2143902" y="544573"/>
              <a:ext cx="38798" cy="12616"/>
            </a:xfrm>
            <a:custGeom>
              <a:rect b="b" l="l" r="r" t="t"/>
              <a:pathLst>
                <a:path extrusionOk="0" h="419" w="1087">
                  <a:moveTo>
                    <a:pt x="963" y="341"/>
                  </a:moveTo>
                  <a:cubicBezTo>
                    <a:pt x="1086" y="122"/>
                    <a:pt x="44" y="1"/>
                    <a:pt x="0" y="159"/>
                  </a:cubicBezTo>
                  <a:cubicBezTo>
                    <a:pt x="368" y="198"/>
                    <a:pt x="349" y="418"/>
                    <a:pt x="963" y="34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9"/>
            <p:cNvSpPr/>
            <p:nvPr/>
          </p:nvSpPr>
          <p:spPr>
            <a:xfrm>
              <a:off x="8717161" y="549330"/>
              <a:ext cx="13813" cy="2770"/>
            </a:xfrm>
            <a:custGeom>
              <a:rect b="b" l="l" r="r" t="t"/>
              <a:pathLst>
                <a:path extrusionOk="0" h="92" w="387">
                  <a:moveTo>
                    <a:pt x="387" y="1"/>
                  </a:moveTo>
                  <a:cubicBezTo>
                    <a:pt x="237" y="23"/>
                    <a:pt x="7" y="5"/>
                    <a:pt x="0" y="92"/>
                  </a:cubicBezTo>
                  <a:cubicBezTo>
                    <a:pt x="152" y="71"/>
                    <a:pt x="382" y="91"/>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9"/>
            <p:cNvSpPr/>
            <p:nvPr/>
          </p:nvSpPr>
          <p:spPr>
            <a:xfrm>
              <a:off x="270687" y="546590"/>
              <a:ext cx="21665" cy="6444"/>
            </a:xfrm>
            <a:custGeom>
              <a:rect b="b" l="l" r="r" t="t"/>
              <a:pathLst>
                <a:path extrusionOk="0" h="214" w="607">
                  <a:moveTo>
                    <a:pt x="606" y="0"/>
                  </a:moveTo>
                  <a:lnTo>
                    <a:pt x="27" y="0"/>
                  </a:lnTo>
                  <a:cubicBezTo>
                    <a:pt x="1" y="163"/>
                    <a:pt x="217" y="213"/>
                    <a:pt x="606"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9"/>
            <p:cNvSpPr/>
            <p:nvPr/>
          </p:nvSpPr>
          <p:spPr>
            <a:xfrm>
              <a:off x="5640453" y="540809"/>
              <a:ext cx="6924" cy="6263"/>
            </a:xfrm>
            <a:custGeom>
              <a:rect b="b" l="l" r="r" t="t"/>
              <a:pathLst>
                <a:path extrusionOk="0" h="208" w="194">
                  <a:moveTo>
                    <a:pt x="194" y="103"/>
                  </a:moveTo>
                  <a:cubicBezTo>
                    <a:pt x="194" y="53"/>
                    <a:pt x="37" y="0"/>
                    <a:pt x="1" y="103"/>
                  </a:cubicBezTo>
                  <a:cubicBezTo>
                    <a:pt x="1" y="153"/>
                    <a:pt x="156" y="208"/>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9"/>
            <p:cNvSpPr/>
            <p:nvPr/>
          </p:nvSpPr>
          <p:spPr>
            <a:xfrm>
              <a:off x="4766253" y="541201"/>
              <a:ext cx="13849" cy="5480"/>
            </a:xfrm>
            <a:custGeom>
              <a:rect b="b" l="l" r="r" t="t"/>
              <a:pathLst>
                <a:path extrusionOk="0" h="182" w="388">
                  <a:moveTo>
                    <a:pt x="388" y="0"/>
                  </a:moveTo>
                  <a:lnTo>
                    <a:pt x="0" y="0"/>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9"/>
            <p:cNvSpPr/>
            <p:nvPr/>
          </p:nvSpPr>
          <p:spPr>
            <a:xfrm>
              <a:off x="2491184" y="527682"/>
              <a:ext cx="40404" cy="18488"/>
            </a:xfrm>
            <a:custGeom>
              <a:rect b="b" l="l" r="r" t="t"/>
              <a:pathLst>
                <a:path extrusionOk="0" h="614" w="1132">
                  <a:moveTo>
                    <a:pt x="1069" y="449"/>
                  </a:moveTo>
                  <a:cubicBezTo>
                    <a:pt x="1132" y="0"/>
                    <a:pt x="0" y="211"/>
                    <a:pt x="103" y="539"/>
                  </a:cubicBezTo>
                  <a:cubicBezTo>
                    <a:pt x="647" y="614"/>
                    <a:pt x="602" y="410"/>
                    <a:pt x="1069" y="4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9"/>
            <p:cNvSpPr/>
            <p:nvPr/>
          </p:nvSpPr>
          <p:spPr>
            <a:xfrm>
              <a:off x="151012" y="540418"/>
              <a:ext cx="14134" cy="4306"/>
            </a:xfrm>
            <a:custGeom>
              <a:rect b="b" l="l" r="r" t="t"/>
              <a:pathLst>
                <a:path extrusionOk="0" h="143" w="396">
                  <a:moveTo>
                    <a:pt x="294" y="26"/>
                  </a:moveTo>
                  <a:cubicBezTo>
                    <a:pt x="240" y="0"/>
                    <a:pt x="0" y="71"/>
                    <a:pt x="102" y="116"/>
                  </a:cubicBezTo>
                  <a:cubicBezTo>
                    <a:pt x="156" y="143"/>
                    <a:pt x="396" y="72"/>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9"/>
            <p:cNvSpPr/>
            <p:nvPr/>
          </p:nvSpPr>
          <p:spPr>
            <a:xfrm>
              <a:off x="7719075" y="535691"/>
              <a:ext cx="13849" cy="5540"/>
            </a:xfrm>
            <a:custGeom>
              <a:rect b="b" l="l" r="r" t="t"/>
              <a:pathLst>
                <a:path extrusionOk="0" h="184" w="388">
                  <a:moveTo>
                    <a:pt x="388" y="1"/>
                  </a:moveTo>
                  <a:lnTo>
                    <a:pt x="0" y="1"/>
                  </a:lnTo>
                  <a:lnTo>
                    <a:pt x="0" y="183"/>
                  </a:lnTo>
                  <a:lnTo>
                    <a:pt x="388"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9"/>
            <p:cNvSpPr/>
            <p:nvPr/>
          </p:nvSpPr>
          <p:spPr>
            <a:xfrm>
              <a:off x="5279002" y="537708"/>
              <a:ext cx="13920" cy="4276"/>
            </a:xfrm>
            <a:custGeom>
              <a:rect b="b" l="l" r="r" t="t"/>
              <a:pathLst>
                <a:path extrusionOk="0" h="142" w="390">
                  <a:moveTo>
                    <a:pt x="291" y="25"/>
                  </a:moveTo>
                  <a:cubicBezTo>
                    <a:pt x="238" y="0"/>
                    <a:pt x="1" y="69"/>
                    <a:pt x="100" y="116"/>
                  </a:cubicBezTo>
                  <a:cubicBezTo>
                    <a:pt x="152" y="141"/>
                    <a:pt x="390"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9"/>
            <p:cNvSpPr/>
            <p:nvPr/>
          </p:nvSpPr>
          <p:spPr>
            <a:xfrm>
              <a:off x="4700580" y="527531"/>
              <a:ext cx="28161" cy="13700"/>
            </a:xfrm>
            <a:custGeom>
              <a:rect b="b" l="l" r="r" t="t"/>
              <a:pathLst>
                <a:path extrusionOk="0" h="455" w="789">
                  <a:moveTo>
                    <a:pt x="489" y="454"/>
                  </a:moveTo>
                  <a:cubicBezTo>
                    <a:pt x="754" y="338"/>
                    <a:pt x="788" y="9"/>
                    <a:pt x="297" y="0"/>
                  </a:cubicBezTo>
                  <a:cubicBezTo>
                    <a:pt x="35" y="115"/>
                    <a:pt x="1" y="444"/>
                    <a:pt x="489"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9"/>
            <p:cNvSpPr/>
            <p:nvPr/>
          </p:nvSpPr>
          <p:spPr>
            <a:xfrm>
              <a:off x="7268215" y="526688"/>
              <a:ext cx="14063" cy="4366"/>
            </a:xfrm>
            <a:custGeom>
              <a:rect b="b" l="l" r="r" t="t"/>
              <a:pathLst>
                <a:path extrusionOk="0" h="145" w="394">
                  <a:moveTo>
                    <a:pt x="98" y="118"/>
                  </a:moveTo>
                  <a:cubicBezTo>
                    <a:pt x="152" y="144"/>
                    <a:pt x="393" y="74"/>
                    <a:pt x="293" y="28"/>
                  </a:cubicBezTo>
                  <a:cubicBezTo>
                    <a:pt x="238" y="1"/>
                    <a:pt x="0" y="70"/>
                    <a:pt x="98"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9"/>
            <p:cNvSpPr/>
            <p:nvPr/>
          </p:nvSpPr>
          <p:spPr>
            <a:xfrm>
              <a:off x="3417280" y="521992"/>
              <a:ext cx="34408" cy="9063"/>
            </a:xfrm>
            <a:custGeom>
              <a:rect b="b" l="l" r="r" t="t"/>
              <a:pathLst>
                <a:path extrusionOk="0" h="301" w="964">
                  <a:moveTo>
                    <a:pt x="192" y="274"/>
                  </a:moveTo>
                  <a:cubicBezTo>
                    <a:pt x="631" y="300"/>
                    <a:pt x="918" y="253"/>
                    <a:pt x="964" y="93"/>
                  </a:cubicBezTo>
                  <a:cubicBezTo>
                    <a:pt x="621" y="112"/>
                    <a:pt x="0" y="0"/>
                    <a:pt x="192"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9"/>
            <p:cNvSpPr/>
            <p:nvPr/>
          </p:nvSpPr>
          <p:spPr>
            <a:xfrm>
              <a:off x="2484473" y="526688"/>
              <a:ext cx="13991" cy="4366"/>
            </a:xfrm>
            <a:custGeom>
              <a:rect b="b" l="l" r="r" t="t"/>
              <a:pathLst>
                <a:path extrusionOk="0" h="145" w="392">
                  <a:moveTo>
                    <a:pt x="291" y="27"/>
                  </a:moveTo>
                  <a:cubicBezTo>
                    <a:pt x="238" y="1"/>
                    <a:pt x="0" y="70"/>
                    <a:pt x="98" y="117"/>
                  </a:cubicBezTo>
                  <a:cubicBezTo>
                    <a:pt x="153" y="144"/>
                    <a:pt x="392" y="74"/>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9"/>
            <p:cNvSpPr/>
            <p:nvPr/>
          </p:nvSpPr>
          <p:spPr>
            <a:xfrm>
              <a:off x="1868539" y="524370"/>
              <a:ext cx="6924" cy="6203"/>
            </a:xfrm>
            <a:custGeom>
              <a:rect b="b" l="l" r="r" t="t"/>
              <a:pathLst>
                <a:path extrusionOk="0" h="206" w="194">
                  <a:moveTo>
                    <a:pt x="3" y="104"/>
                  </a:moveTo>
                  <a:cubicBezTo>
                    <a:pt x="0" y="153"/>
                    <a:pt x="157" y="206"/>
                    <a:pt x="194" y="104"/>
                  </a:cubicBezTo>
                  <a:cubicBezTo>
                    <a:pt x="194" y="53"/>
                    <a:pt x="38" y="1"/>
                    <a:pt x="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9"/>
            <p:cNvSpPr/>
            <p:nvPr/>
          </p:nvSpPr>
          <p:spPr>
            <a:xfrm>
              <a:off x="6504231" y="523949"/>
              <a:ext cx="13956" cy="4336"/>
            </a:xfrm>
            <a:custGeom>
              <a:rect b="b" l="l" r="r" t="t"/>
              <a:pathLst>
                <a:path extrusionOk="0" h="144" w="391">
                  <a:moveTo>
                    <a:pt x="293" y="26"/>
                  </a:moveTo>
                  <a:cubicBezTo>
                    <a:pt x="239" y="0"/>
                    <a:pt x="0" y="70"/>
                    <a:pt x="101" y="118"/>
                  </a:cubicBezTo>
                  <a:cubicBezTo>
                    <a:pt x="153" y="144"/>
                    <a:pt x="391"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9"/>
            <p:cNvSpPr/>
            <p:nvPr/>
          </p:nvSpPr>
          <p:spPr>
            <a:xfrm>
              <a:off x="5921634" y="517656"/>
              <a:ext cx="8959" cy="11472"/>
            </a:xfrm>
            <a:custGeom>
              <a:rect b="b" l="l" r="r" t="t"/>
              <a:pathLst>
                <a:path extrusionOk="0" h="381" w="251">
                  <a:moveTo>
                    <a:pt x="222" y="235"/>
                  </a:moveTo>
                  <a:cubicBezTo>
                    <a:pt x="251" y="141"/>
                    <a:pt x="72" y="1"/>
                    <a:pt x="29" y="144"/>
                  </a:cubicBezTo>
                  <a:cubicBezTo>
                    <a:pt x="0" y="241"/>
                    <a:pt x="180" y="380"/>
                    <a:pt x="222" y="2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9"/>
            <p:cNvSpPr/>
            <p:nvPr/>
          </p:nvSpPr>
          <p:spPr>
            <a:xfrm>
              <a:off x="54644" y="521299"/>
              <a:ext cx="14134" cy="4246"/>
            </a:xfrm>
            <a:custGeom>
              <a:rect b="b" l="l" r="r" t="t"/>
              <a:pathLst>
                <a:path extrusionOk="0" h="141" w="396">
                  <a:moveTo>
                    <a:pt x="295" y="24"/>
                  </a:moveTo>
                  <a:cubicBezTo>
                    <a:pt x="242" y="1"/>
                    <a:pt x="1" y="69"/>
                    <a:pt x="103" y="116"/>
                  </a:cubicBezTo>
                  <a:cubicBezTo>
                    <a:pt x="157" y="141"/>
                    <a:pt x="395" y="73"/>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9"/>
            <p:cNvSpPr/>
            <p:nvPr/>
          </p:nvSpPr>
          <p:spPr>
            <a:xfrm>
              <a:off x="4532257" y="519282"/>
              <a:ext cx="13777" cy="2770"/>
            </a:xfrm>
            <a:custGeom>
              <a:rect b="b" l="l" r="r" t="t"/>
              <a:pathLst>
                <a:path extrusionOk="0" h="92" w="386">
                  <a:moveTo>
                    <a:pt x="386" y="0"/>
                  </a:moveTo>
                  <a:cubicBezTo>
                    <a:pt x="237" y="22"/>
                    <a:pt x="7" y="4"/>
                    <a:pt x="1" y="91"/>
                  </a:cubicBezTo>
                  <a:cubicBezTo>
                    <a:pt x="150" y="71"/>
                    <a:pt x="383" y="89"/>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9"/>
            <p:cNvSpPr/>
            <p:nvPr/>
          </p:nvSpPr>
          <p:spPr>
            <a:xfrm>
              <a:off x="6700358" y="510731"/>
              <a:ext cx="6996" cy="6203"/>
            </a:xfrm>
            <a:custGeom>
              <a:rect b="b" l="l" r="r" t="t"/>
              <a:pathLst>
                <a:path extrusionOk="0" h="206" w="196">
                  <a:moveTo>
                    <a:pt x="195" y="104"/>
                  </a:moveTo>
                  <a:cubicBezTo>
                    <a:pt x="195" y="53"/>
                    <a:pt x="40" y="1"/>
                    <a:pt x="4" y="104"/>
                  </a:cubicBezTo>
                  <a:cubicBezTo>
                    <a:pt x="1" y="153"/>
                    <a:pt x="160" y="206"/>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9"/>
            <p:cNvSpPr/>
            <p:nvPr/>
          </p:nvSpPr>
          <p:spPr>
            <a:xfrm>
              <a:off x="4645722" y="513110"/>
              <a:ext cx="13991" cy="4215"/>
            </a:xfrm>
            <a:custGeom>
              <a:rect b="b" l="l" r="r" t="t"/>
              <a:pathLst>
                <a:path extrusionOk="0" h="140" w="392">
                  <a:moveTo>
                    <a:pt x="294" y="25"/>
                  </a:moveTo>
                  <a:cubicBezTo>
                    <a:pt x="240" y="0"/>
                    <a:pt x="0" y="68"/>
                    <a:pt x="102" y="114"/>
                  </a:cubicBezTo>
                  <a:cubicBezTo>
                    <a:pt x="154" y="140"/>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9"/>
            <p:cNvSpPr/>
            <p:nvPr/>
          </p:nvSpPr>
          <p:spPr>
            <a:xfrm>
              <a:off x="2680707" y="508352"/>
              <a:ext cx="15027" cy="9244"/>
            </a:xfrm>
            <a:custGeom>
              <a:rect b="b" l="l" r="r" t="t"/>
              <a:pathLst>
                <a:path extrusionOk="0" h="307" w="421">
                  <a:moveTo>
                    <a:pt x="387" y="272"/>
                  </a:moveTo>
                  <a:cubicBezTo>
                    <a:pt x="355" y="165"/>
                    <a:pt x="420" y="14"/>
                    <a:pt x="192" y="0"/>
                  </a:cubicBezTo>
                  <a:cubicBezTo>
                    <a:pt x="183" y="55"/>
                    <a:pt x="165" y="107"/>
                    <a:pt x="0" y="92"/>
                  </a:cubicBezTo>
                  <a:cubicBezTo>
                    <a:pt x="24" y="202"/>
                    <a:pt x="59" y="307"/>
                    <a:pt x="387"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9"/>
            <p:cNvSpPr/>
            <p:nvPr/>
          </p:nvSpPr>
          <p:spPr>
            <a:xfrm>
              <a:off x="2611822" y="513832"/>
              <a:ext cx="13777" cy="2710"/>
            </a:xfrm>
            <a:custGeom>
              <a:rect b="b" l="l" r="r" t="t"/>
              <a:pathLst>
                <a:path extrusionOk="0" h="90" w="386">
                  <a:moveTo>
                    <a:pt x="386" y="1"/>
                  </a:moveTo>
                  <a:cubicBezTo>
                    <a:pt x="240" y="19"/>
                    <a:pt x="6" y="3"/>
                    <a:pt x="1" y="90"/>
                  </a:cubicBezTo>
                  <a:cubicBezTo>
                    <a:pt x="152" y="70"/>
                    <a:pt x="383"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9"/>
            <p:cNvSpPr/>
            <p:nvPr/>
          </p:nvSpPr>
          <p:spPr>
            <a:xfrm>
              <a:off x="2570598" y="502090"/>
              <a:ext cx="30517" cy="11713"/>
            </a:xfrm>
            <a:custGeom>
              <a:rect b="b" l="l" r="r" t="t"/>
              <a:pathLst>
                <a:path extrusionOk="0" h="389" w="855">
                  <a:moveTo>
                    <a:pt x="771" y="27"/>
                  </a:moveTo>
                  <a:cubicBezTo>
                    <a:pt x="333" y="1"/>
                    <a:pt x="48" y="48"/>
                    <a:pt x="1" y="208"/>
                  </a:cubicBezTo>
                  <a:cubicBezTo>
                    <a:pt x="275" y="229"/>
                    <a:pt x="326" y="358"/>
                    <a:pt x="579" y="388"/>
                  </a:cubicBezTo>
                  <a:cubicBezTo>
                    <a:pt x="639" y="268"/>
                    <a:pt x="854" y="217"/>
                    <a:pt x="77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9"/>
            <p:cNvSpPr/>
            <p:nvPr/>
          </p:nvSpPr>
          <p:spPr>
            <a:xfrm>
              <a:off x="4074474" y="502120"/>
              <a:ext cx="13956" cy="4276"/>
            </a:xfrm>
            <a:custGeom>
              <a:rect b="b" l="l" r="r" t="t"/>
              <a:pathLst>
                <a:path extrusionOk="0" h="142" w="391">
                  <a:moveTo>
                    <a:pt x="98" y="116"/>
                  </a:moveTo>
                  <a:cubicBezTo>
                    <a:pt x="152" y="142"/>
                    <a:pt x="391" y="71"/>
                    <a:pt x="293" y="26"/>
                  </a:cubicBezTo>
                  <a:cubicBezTo>
                    <a:pt x="241" y="1"/>
                    <a:pt x="1" y="70"/>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9"/>
            <p:cNvSpPr/>
            <p:nvPr/>
          </p:nvSpPr>
          <p:spPr>
            <a:xfrm>
              <a:off x="7264896" y="496821"/>
              <a:ext cx="13777" cy="6835"/>
            </a:xfrm>
            <a:custGeom>
              <a:rect b="b" l="l" r="r" t="t"/>
              <a:pathLst>
                <a:path extrusionOk="0" h="227" w="386">
                  <a:moveTo>
                    <a:pt x="386" y="112"/>
                  </a:moveTo>
                  <a:cubicBezTo>
                    <a:pt x="344" y="1"/>
                    <a:pt x="172" y="57"/>
                    <a:pt x="1" y="112"/>
                  </a:cubicBezTo>
                  <a:cubicBezTo>
                    <a:pt x="2" y="203"/>
                    <a:pt x="340" y="227"/>
                    <a:pt x="386"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9"/>
            <p:cNvSpPr/>
            <p:nvPr/>
          </p:nvSpPr>
          <p:spPr>
            <a:xfrm>
              <a:off x="5987913" y="496670"/>
              <a:ext cx="14063" cy="4276"/>
            </a:xfrm>
            <a:custGeom>
              <a:rect b="b" l="l" r="r" t="t"/>
              <a:pathLst>
                <a:path extrusionOk="0" h="142" w="394">
                  <a:moveTo>
                    <a:pt x="293" y="25"/>
                  </a:moveTo>
                  <a:cubicBezTo>
                    <a:pt x="238" y="0"/>
                    <a:pt x="1" y="70"/>
                    <a:pt x="101" y="117"/>
                  </a:cubicBezTo>
                  <a:cubicBezTo>
                    <a:pt x="153" y="141"/>
                    <a:pt x="394"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9"/>
            <p:cNvSpPr/>
            <p:nvPr/>
          </p:nvSpPr>
          <p:spPr>
            <a:xfrm>
              <a:off x="2952037" y="489203"/>
              <a:ext cx="26698" cy="12285"/>
            </a:xfrm>
            <a:custGeom>
              <a:rect b="b" l="l" r="r" t="t"/>
              <a:pathLst>
                <a:path extrusionOk="0" h="408" w="748">
                  <a:moveTo>
                    <a:pt x="691" y="365"/>
                  </a:moveTo>
                  <a:cubicBezTo>
                    <a:pt x="747" y="157"/>
                    <a:pt x="645" y="23"/>
                    <a:pt x="306" y="0"/>
                  </a:cubicBezTo>
                  <a:cubicBezTo>
                    <a:pt x="0" y="136"/>
                    <a:pt x="89" y="408"/>
                    <a:pt x="691"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9"/>
            <p:cNvSpPr/>
            <p:nvPr/>
          </p:nvSpPr>
          <p:spPr>
            <a:xfrm>
              <a:off x="2170992" y="483784"/>
              <a:ext cx="38584" cy="16410"/>
            </a:xfrm>
            <a:custGeom>
              <a:rect b="b" l="l" r="r" t="t"/>
              <a:pathLst>
                <a:path extrusionOk="0" h="545" w="1081">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9"/>
            <p:cNvSpPr/>
            <p:nvPr/>
          </p:nvSpPr>
          <p:spPr>
            <a:xfrm>
              <a:off x="6862042" y="493930"/>
              <a:ext cx="14099" cy="4276"/>
            </a:xfrm>
            <a:custGeom>
              <a:rect b="b" l="l" r="r" t="t"/>
              <a:pathLst>
                <a:path extrusionOk="0" h="142" w="395">
                  <a:moveTo>
                    <a:pt x="293" y="25"/>
                  </a:moveTo>
                  <a:cubicBezTo>
                    <a:pt x="241" y="0"/>
                    <a:pt x="0" y="69"/>
                    <a:pt x="102" y="116"/>
                  </a:cubicBezTo>
                  <a:cubicBezTo>
                    <a:pt x="154" y="141"/>
                    <a:pt x="395"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9"/>
            <p:cNvSpPr/>
            <p:nvPr/>
          </p:nvSpPr>
          <p:spPr>
            <a:xfrm>
              <a:off x="8424524" y="491160"/>
              <a:ext cx="14063" cy="4276"/>
            </a:xfrm>
            <a:custGeom>
              <a:rect b="b" l="l" r="r" t="t"/>
              <a:pathLst>
                <a:path extrusionOk="0" h="142" w="394">
                  <a:moveTo>
                    <a:pt x="100" y="117"/>
                  </a:moveTo>
                  <a:cubicBezTo>
                    <a:pt x="153" y="142"/>
                    <a:pt x="393" y="73"/>
                    <a:pt x="292" y="26"/>
                  </a:cubicBezTo>
                  <a:cubicBezTo>
                    <a:pt x="239" y="1"/>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9"/>
            <p:cNvSpPr/>
            <p:nvPr/>
          </p:nvSpPr>
          <p:spPr>
            <a:xfrm>
              <a:off x="7395742" y="480502"/>
              <a:ext cx="28661" cy="14182"/>
            </a:xfrm>
            <a:custGeom>
              <a:rect b="b" l="l" r="r" t="t"/>
              <a:pathLst>
                <a:path extrusionOk="0" h="471" w="803">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9"/>
            <p:cNvSpPr/>
            <p:nvPr/>
          </p:nvSpPr>
          <p:spPr>
            <a:xfrm>
              <a:off x="5026803" y="484868"/>
              <a:ext cx="8959" cy="11442"/>
            </a:xfrm>
            <a:custGeom>
              <a:rect b="b" l="l" r="r" t="t"/>
              <a:pathLst>
                <a:path extrusionOk="0" h="380" w="251">
                  <a:moveTo>
                    <a:pt x="224" y="235"/>
                  </a:moveTo>
                  <a:cubicBezTo>
                    <a:pt x="250" y="141"/>
                    <a:pt x="74" y="1"/>
                    <a:pt x="28" y="144"/>
                  </a:cubicBezTo>
                  <a:cubicBezTo>
                    <a:pt x="1" y="240"/>
                    <a:pt x="178" y="379"/>
                    <a:pt x="224" y="2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9"/>
            <p:cNvSpPr/>
            <p:nvPr/>
          </p:nvSpPr>
          <p:spPr>
            <a:xfrm>
              <a:off x="2388141" y="485771"/>
              <a:ext cx="13884" cy="4246"/>
            </a:xfrm>
            <a:custGeom>
              <a:rect b="b" l="l" r="r" t="t"/>
              <a:pathLst>
                <a:path extrusionOk="0" h="141" w="389">
                  <a:moveTo>
                    <a:pt x="291" y="26"/>
                  </a:moveTo>
                  <a:cubicBezTo>
                    <a:pt x="237" y="1"/>
                    <a:pt x="1" y="69"/>
                    <a:pt x="100" y="117"/>
                  </a:cubicBezTo>
                  <a:cubicBezTo>
                    <a:pt x="151" y="141"/>
                    <a:pt x="389" y="71"/>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9"/>
            <p:cNvSpPr/>
            <p:nvPr/>
          </p:nvSpPr>
          <p:spPr>
            <a:xfrm>
              <a:off x="2116312" y="483784"/>
              <a:ext cx="13813" cy="5540"/>
            </a:xfrm>
            <a:custGeom>
              <a:rect b="b" l="l" r="r" t="t"/>
              <a:pathLst>
                <a:path extrusionOk="0" h="184" w="387">
                  <a:moveTo>
                    <a:pt x="387" y="0"/>
                  </a:moveTo>
                  <a:lnTo>
                    <a:pt x="0" y="0"/>
                  </a:lnTo>
                  <a:lnTo>
                    <a:pt x="0"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9"/>
            <p:cNvSpPr/>
            <p:nvPr/>
          </p:nvSpPr>
          <p:spPr>
            <a:xfrm>
              <a:off x="6266809" y="475173"/>
              <a:ext cx="6960" cy="6203"/>
            </a:xfrm>
            <a:custGeom>
              <a:rect b="b" l="l" r="r" t="t"/>
              <a:pathLst>
                <a:path extrusionOk="0" h="206" w="195">
                  <a:moveTo>
                    <a:pt x="194" y="104"/>
                  </a:moveTo>
                  <a:cubicBezTo>
                    <a:pt x="195" y="53"/>
                    <a:pt x="37" y="0"/>
                    <a:pt x="2" y="104"/>
                  </a:cubicBezTo>
                  <a:cubicBezTo>
                    <a:pt x="0" y="153"/>
                    <a:pt x="156" y="205"/>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9"/>
            <p:cNvSpPr/>
            <p:nvPr/>
          </p:nvSpPr>
          <p:spPr>
            <a:xfrm>
              <a:off x="3268659" y="463611"/>
              <a:ext cx="52254" cy="22763"/>
            </a:xfrm>
            <a:custGeom>
              <a:rect b="b" l="l" r="r" t="t"/>
              <a:pathLst>
                <a:path extrusionOk="0" h="756" w="1464">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9"/>
            <p:cNvSpPr/>
            <p:nvPr/>
          </p:nvSpPr>
          <p:spPr>
            <a:xfrm>
              <a:off x="7825722" y="472072"/>
              <a:ext cx="13991" cy="4276"/>
            </a:xfrm>
            <a:custGeom>
              <a:rect b="b" l="l" r="r" t="t"/>
              <a:pathLst>
                <a:path extrusionOk="0" h="142" w="392">
                  <a:moveTo>
                    <a:pt x="294" y="25"/>
                  </a:moveTo>
                  <a:cubicBezTo>
                    <a:pt x="240" y="0"/>
                    <a:pt x="0" y="68"/>
                    <a:pt x="99" y="115"/>
                  </a:cubicBezTo>
                  <a:cubicBezTo>
                    <a:pt x="154" y="141"/>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9"/>
            <p:cNvSpPr/>
            <p:nvPr/>
          </p:nvSpPr>
          <p:spPr>
            <a:xfrm>
              <a:off x="3334617" y="470054"/>
              <a:ext cx="13777" cy="5540"/>
            </a:xfrm>
            <a:custGeom>
              <a:rect b="b" l="l" r="r" t="t"/>
              <a:pathLst>
                <a:path extrusionOk="0" h="184" w="386">
                  <a:moveTo>
                    <a:pt x="1" y="183"/>
                  </a:moveTo>
                  <a:lnTo>
                    <a:pt x="386" y="183"/>
                  </a:lnTo>
                  <a:lnTo>
                    <a:pt x="386"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9"/>
            <p:cNvSpPr/>
            <p:nvPr/>
          </p:nvSpPr>
          <p:spPr>
            <a:xfrm>
              <a:off x="1896129" y="472824"/>
              <a:ext cx="13670" cy="2740"/>
            </a:xfrm>
            <a:custGeom>
              <a:rect b="b" l="l" r="r" t="t"/>
              <a:pathLst>
                <a:path extrusionOk="0" h="91" w="383">
                  <a:moveTo>
                    <a:pt x="383" y="0"/>
                  </a:moveTo>
                  <a:cubicBezTo>
                    <a:pt x="235" y="20"/>
                    <a:pt x="4" y="3"/>
                    <a:pt x="0" y="90"/>
                  </a:cubicBezTo>
                  <a:cubicBezTo>
                    <a:pt x="148" y="72"/>
                    <a:pt x="379" y="88"/>
                    <a:pt x="3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9"/>
            <p:cNvSpPr/>
            <p:nvPr/>
          </p:nvSpPr>
          <p:spPr>
            <a:xfrm>
              <a:off x="6467041" y="459125"/>
              <a:ext cx="29018" cy="10960"/>
            </a:xfrm>
            <a:custGeom>
              <a:rect b="b" l="l" r="r" t="t"/>
              <a:pathLst>
                <a:path extrusionOk="0" h="364" w="813">
                  <a:moveTo>
                    <a:pt x="562" y="364"/>
                  </a:moveTo>
                  <a:cubicBezTo>
                    <a:pt x="813" y="245"/>
                    <a:pt x="681" y="90"/>
                    <a:pt x="370" y="1"/>
                  </a:cubicBezTo>
                  <a:cubicBezTo>
                    <a:pt x="344" y="228"/>
                    <a:pt x="1" y="285"/>
                    <a:pt x="562"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9"/>
            <p:cNvSpPr/>
            <p:nvPr/>
          </p:nvSpPr>
          <p:spPr>
            <a:xfrm>
              <a:off x="130454" y="466592"/>
              <a:ext cx="14027" cy="4276"/>
            </a:xfrm>
            <a:custGeom>
              <a:rect b="b" l="l" r="r" t="t"/>
              <a:pathLst>
                <a:path extrusionOk="0" h="142" w="393">
                  <a:moveTo>
                    <a:pt x="293" y="26"/>
                  </a:moveTo>
                  <a:cubicBezTo>
                    <a:pt x="241" y="1"/>
                    <a:pt x="1" y="70"/>
                    <a:pt x="99" y="116"/>
                  </a:cubicBezTo>
                  <a:cubicBezTo>
                    <a:pt x="152" y="142"/>
                    <a:pt x="392" y="71"/>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9"/>
            <p:cNvSpPr/>
            <p:nvPr/>
          </p:nvSpPr>
          <p:spPr>
            <a:xfrm>
              <a:off x="8390081" y="463852"/>
              <a:ext cx="14063" cy="4276"/>
            </a:xfrm>
            <a:custGeom>
              <a:rect b="b" l="l" r="r" t="t"/>
              <a:pathLst>
                <a:path extrusionOk="0" h="142" w="394">
                  <a:moveTo>
                    <a:pt x="295" y="25"/>
                  </a:moveTo>
                  <a:cubicBezTo>
                    <a:pt x="238" y="0"/>
                    <a:pt x="1" y="70"/>
                    <a:pt x="101" y="117"/>
                  </a:cubicBezTo>
                  <a:cubicBezTo>
                    <a:pt x="154" y="141"/>
                    <a:pt x="394"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9"/>
            <p:cNvSpPr/>
            <p:nvPr/>
          </p:nvSpPr>
          <p:spPr>
            <a:xfrm>
              <a:off x="4552923" y="464605"/>
              <a:ext cx="13813" cy="2770"/>
            </a:xfrm>
            <a:custGeom>
              <a:rect b="b" l="l" r="r" t="t"/>
              <a:pathLst>
                <a:path extrusionOk="0" h="92" w="387">
                  <a:moveTo>
                    <a:pt x="386" y="0"/>
                  </a:moveTo>
                  <a:cubicBezTo>
                    <a:pt x="236" y="20"/>
                    <a:pt x="7" y="4"/>
                    <a:pt x="0" y="92"/>
                  </a:cubicBezTo>
                  <a:cubicBezTo>
                    <a:pt x="151" y="72"/>
                    <a:pt x="383" y="90"/>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9"/>
            <p:cNvSpPr/>
            <p:nvPr/>
          </p:nvSpPr>
          <p:spPr>
            <a:xfrm>
              <a:off x="8655200" y="458463"/>
              <a:ext cx="13849" cy="7377"/>
            </a:xfrm>
            <a:custGeom>
              <a:rect b="b" l="l" r="r" t="t"/>
              <a:pathLst>
                <a:path extrusionOk="0" h="245" w="388">
                  <a:moveTo>
                    <a:pt x="388" y="114"/>
                  </a:moveTo>
                  <a:cubicBezTo>
                    <a:pt x="384" y="23"/>
                    <a:pt x="49" y="1"/>
                    <a:pt x="0" y="114"/>
                  </a:cubicBezTo>
                  <a:cubicBezTo>
                    <a:pt x="217" y="105"/>
                    <a:pt x="303" y="245"/>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9"/>
            <p:cNvSpPr/>
            <p:nvPr/>
          </p:nvSpPr>
          <p:spPr>
            <a:xfrm>
              <a:off x="8928636" y="450966"/>
              <a:ext cx="25556" cy="10960"/>
            </a:xfrm>
            <a:custGeom>
              <a:rect b="b" l="l" r="r" t="t"/>
              <a:pathLst>
                <a:path extrusionOk="0" h="364" w="716">
                  <a:moveTo>
                    <a:pt x="440" y="363"/>
                  </a:moveTo>
                  <a:cubicBezTo>
                    <a:pt x="500" y="242"/>
                    <a:pt x="716" y="191"/>
                    <a:pt x="635" y="0"/>
                  </a:cubicBezTo>
                  <a:lnTo>
                    <a:pt x="56" y="0"/>
                  </a:lnTo>
                  <a:cubicBezTo>
                    <a:pt x="0" y="207"/>
                    <a:pt x="102" y="341"/>
                    <a:pt x="440"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9"/>
            <p:cNvSpPr/>
            <p:nvPr/>
          </p:nvSpPr>
          <p:spPr>
            <a:xfrm>
              <a:off x="6300966" y="452923"/>
              <a:ext cx="20987" cy="9003"/>
            </a:xfrm>
            <a:custGeom>
              <a:rect b="b" l="l" r="r" t="t"/>
              <a:pathLst>
                <a:path extrusionOk="0" h="299" w="588">
                  <a:moveTo>
                    <a:pt x="393" y="298"/>
                  </a:moveTo>
                  <a:cubicBezTo>
                    <a:pt x="393" y="207"/>
                    <a:pt x="550" y="191"/>
                    <a:pt x="588" y="115"/>
                  </a:cubicBezTo>
                  <a:cubicBezTo>
                    <a:pt x="338" y="112"/>
                    <a:pt x="320" y="1"/>
                    <a:pt x="9" y="27"/>
                  </a:cubicBezTo>
                  <a:cubicBezTo>
                    <a:pt x="0" y="183"/>
                    <a:pt x="154" y="258"/>
                    <a:pt x="393" y="2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9"/>
            <p:cNvSpPr/>
            <p:nvPr/>
          </p:nvSpPr>
          <p:spPr>
            <a:xfrm>
              <a:off x="8624220" y="455662"/>
              <a:ext cx="14063" cy="4246"/>
            </a:xfrm>
            <a:custGeom>
              <a:rect b="b" l="l" r="r" t="t"/>
              <a:pathLst>
                <a:path extrusionOk="0" h="141" w="394">
                  <a:moveTo>
                    <a:pt x="98" y="116"/>
                  </a:moveTo>
                  <a:cubicBezTo>
                    <a:pt x="153" y="141"/>
                    <a:pt x="393" y="73"/>
                    <a:pt x="293" y="24"/>
                  </a:cubicBezTo>
                  <a:cubicBezTo>
                    <a:pt x="238" y="1"/>
                    <a:pt x="0"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9"/>
            <p:cNvSpPr/>
            <p:nvPr/>
          </p:nvSpPr>
          <p:spPr>
            <a:xfrm>
              <a:off x="5011670" y="447262"/>
              <a:ext cx="39797" cy="15808"/>
            </a:xfrm>
            <a:custGeom>
              <a:rect b="b" l="l" r="r" t="t"/>
              <a:pathLst>
                <a:path extrusionOk="0" h="525" w="1115">
                  <a:moveTo>
                    <a:pt x="648" y="303"/>
                  </a:moveTo>
                  <a:cubicBezTo>
                    <a:pt x="1114" y="1"/>
                    <a:pt x="1" y="524"/>
                    <a:pt x="648" y="3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9"/>
            <p:cNvSpPr/>
            <p:nvPr/>
          </p:nvSpPr>
          <p:spPr>
            <a:xfrm>
              <a:off x="2798205" y="444522"/>
              <a:ext cx="36264" cy="19060"/>
            </a:xfrm>
            <a:custGeom>
              <a:rect b="b" l="l" r="r" t="t"/>
              <a:pathLst>
                <a:path extrusionOk="0" h="633" w="1016">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9"/>
            <p:cNvSpPr/>
            <p:nvPr/>
          </p:nvSpPr>
          <p:spPr>
            <a:xfrm>
              <a:off x="3948624" y="440006"/>
              <a:ext cx="37870" cy="18759"/>
            </a:xfrm>
            <a:custGeom>
              <a:rect b="b" l="l" r="r" t="t"/>
              <a:pathLst>
                <a:path extrusionOk="0" h="623" w="1061">
                  <a:moveTo>
                    <a:pt x="732" y="544"/>
                  </a:moveTo>
                  <a:cubicBezTo>
                    <a:pt x="1061" y="392"/>
                    <a:pt x="618" y="137"/>
                    <a:pt x="345" y="0"/>
                  </a:cubicBezTo>
                  <a:cubicBezTo>
                    <a:pt x="49" y="139"/>
                    <a:pt x="1" y="623"/>
                    <a:pt x="732" y="5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9"/>
            <p:cNvSpPr/>
            <p:nvPr/>
          </p:nvSpPr>
          <p:spPr>
            <a:xfrm>
              <a:off x="2838965" y="447864"/>
              <a:ext cx="7067" cy="6203"/>
            </a:xfrm>
            <a:custGeom>
              <a:rect b="b" l="l" r="r" t="t"/>
              <a:pathLst>
                <a:path extrusionOk="0" h="206" w="198">
                  <a:moveTo>
                    <a:pt x="2" y="103"/>
                  </a:moveTo>
                  <a:cubicBezTo>
                    <a:pt x="0" y="153"/>
                    <a:pt x="158" y="205"/>
                    <a:pt x="196" y="103"/>
                  </a:cubicBezTo>
                  <a:cubicBezTo>
                    <a:pt x="197" y="52"/>
                    <a:pt x="40" y="0"/>
                    <a:pt x="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9"/>
            <p:cNvSpPr/>
            <p:nvPr/>
          </p:nvSpPr>
          <p:spPr>
            <a:xfrm>
              <a:off x="387114" y="437236"/>
              <a:ext cx="56680" cy="22613"/>
            </a:xfrm>
            <a:custGeom>
              <a:rect b="b" l="l" r="r" t="t"/>
              <a:pathLst>
                <a:path extrusionOk="0" h="751" w="1588">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9"/>
            <p:cNvSpPr/>
            <p:nvPr/>
          </p:nvSpPr>
          <p:spPr>
            <a:xfrm>
              <a:off x="3331084" y="447473"/>
              <a:ext cx="14027" cy="4306"/>
            </a:xfrm>
            <a:custGeom>
              <a:rect b="b" l="l" r="r" t="t"/>
              <a:pathLst>
                <a:path extrusionOk="0" h="143" w="393">
                  <a:moveTo>
                    <a:pt x="296" y="25"/>
                  </a:moveTo>
                  <a:cubicBezTo>
                    <a:pt x="238" y="0"/>
                    <a:pt x="1" y="67"/>
                    <a:pt x="100" y="116"/>
                  </a:cubicBezTo>
                  <a:cubicBezTo>
                    <a:pt x="153" y="142"/>
                    <a:pt x="392" y="72"/>
                    <a:pt x="296"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9"/>
            <p:cNvSpPr/>
            <p:nvPr/>
          </p:nvSpPr>
          <p:spPr>
            <a:xfrm>
              <a:off x="2150790" y="444884"/>
              <a:ext cx="13706" cy="6775"/>
            </a:xfrm>
            <a:custGeom>
              <a:rect b="b" l="l" r="r" t="t"/>
              <a:pathLst>
                <a:path extrusionOk="0" h="225" w="384">
                  <a:moveTo>
                    <a:pt x="384" y="111"/>
                  </a:moveTo>
                  <a:cubicBezTo>
                    <a:pt x="345" y="0"/>
                    <a:pt x="171" y="55"/>
                    <a:pt x="0" y="111"/>
                  </a:cubicBezTo>
                  <a:cubicBezTo>
                    <a:pt x="2" y="202"/>
                    <a:pt x="338" y="225"/>
                    <a:pt x="384"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9"/>
            <p:cNvSpPr/>
            <p:nvPr/>
          </p:nvSpPr>
          <p:spPr>
            <a:xfrm>
              <a:off x="3035091" y="441993"/>
              <a:ext cx="14027" cy="4276"/>
            </a:xfrm>
            <a:custGeom>
              <a:rect b="b" l="l" r="r" t="t"/>
              <a:pathLst>
                <a:path extrusionOk="0" h="142" w="393">
                  <a:moveTo>
                    <a:pt x="295" y="26"/>
                  </a:moveTo>
                  <a:cubicBezTo>
                    <a:pt x="241" y="1"/>
                    <a:pt x="1" y="70"/>
                    <a:pt x="100" y="117"/>
                  </a:cubicBezTo>
                  <a:cubicBezTo>
                    <a:pt x="155" y="142"/>
                    <a:pt x="392"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9"/>
            <p:cNvSpPr/>
            <p:nvPr/>
          </p:nvSpPr>
          <p:spPr>
            <a:xfrm>
              <a:off x="5681677" y="439554"/>
              <a:ext cx="20773" cy="3643"/>
            </a:xfrm>
            <a:custGeom>
              <a:rect b="b" l="l" r="r" t="t"/>
              <a:pathLst>
                <a:path extrusionOk="0" h="121" w="582">
                  <a:moveTo>
                    <a:pt x="582" y="15"/>
                  </a:moveTo>
                  <a:cubicBezTo>
                    <a:pt x="356" y="28"/>
                    <a:pt x="36" y="1"/>
                    <a:pt x="1" y="107"/>
                  </a:cubicBezTo>
                  <a:cubicBezTo>
                    <a:pt x="228" y="92"/>
                    <a:pt x="552" y="121"/>
                    <a:pt x="582"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9"/>
            <p:cNvSpPr/>
            <p:nvPr/>
          </p:nvSpPr>
          <p:spPr>
            <a:xfrm>
              <a:off x="2949146" y="437296"/>
              <a:ext cx="13813" cy="2740"/>
            </a:xfrm>
            <a:custGeom>
              <a:rect b="b" l="l" r="r" t="t"/>
              <a:pathLst>
                <a:path extrusionOk="0" h="91" w="387">
                  <a:moveTo>
                    <a:pt x="387" y="0"/>
                  </a:moveTo>
                  <a:cubicBezTo>
                    <a:pt x="239" y="20"/>
                    <a:pt x="7" y="1"/>
                    <a:pt x="0" y="90"/>
                  </a:cubicBezTo>
                  <a:cubicBezTo>
                    <a:pt x="149" y="71"/>
                    <a:pt x="383" y="89"/>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9"/>
            <p:cNvSpPr/>
            <p:nvPr/>
          </p:nvSpPr>
          <p:spPr>
            <a:xfrm>
              <a:off x="8936595" y="426277"/>
              <a:ext cx="14670" cy="9575"/>
            </a:xfrm>
            <a:custGeom>
              <a:rect b="b" l="l" r="r" t="t"/>
              <a:pathLst>
                <a:path extrusionOk="0" h="318" w="411">
                  <a:moveTo>
                    <a:pt x="410" y="275"/>
                  </a:moveTo>
                  <a:lnTo>
                    <a:pt x="410" y="92"/>
                  </a:lnTo>
                  <a:cubicBezTo>
                    <a:pt x="216" y="92"/>
                    <a:pt x="179" y="19"/>
                    <a:pt x="23" y="1"/>
                  </a:cubicBezTo>
                  <a:cubicBezTo>
                    <a:pt x="42" y="145"/>
                    <a:pt x="1" y="318"/>
                    <a:pt x="410"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9"/>
            <p:cNvSpPr/>
            <p:nvPr/>
          </p:nvSpPr>
          <p:spPr>
            <a:xfrm>
              <a:off x="5561146" y="431004"/>
              <a:ext cx="14063" cy="4336"/>
            </a:xfrm>
            <a:custGeom>
              <a:rect b="b" l="l" r="r" t="t"/>
              <a:pathLst>
                <a:path extrusionOk="0" h="144" w="394">
                  <a:moveTo>
                    <a:pt x="295" y="26"/>
                  </a:moveTo>
                  <a:cubicBezTo>
                    <a:pt x="241" y="0"/>
                    <a:pt x="1" y="71"/>
                    <a:pt x="101" y="118"/>
                  </a:cubicBezTo>
                  <a:cubicBezTo>
                    <a:pt x="156" y="144"/>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9"/>
            <p:cNvSpPr/>
            <p:nvPr/>
          </p:nvSpPr>
          <p:spPr>
            <a:xfrm>
              <a:off x="2160392" y="426307"/>
              <a:ext cx="29518" cy="9876"/>
            </a:xfrm>
            <a:custGeom>
              <a:rect b="b" l="l" r="r" t="t"/>
              <a:pathLst>
                <a:path extrusionOk="0" h="328" w="827">
                  <a:moveTo>
                    <a:pt x="693" y="274"/>
                  </a:moveTo>
                  <a:cubicBezTo>
                    <a:pt x="826" y="31"/>
                    <a:pt x="294" y="99"/>
                    <a:pt x="115" y="1"/>
                  </a:cubicBezTo>
                  <a:cubicBezTo>
                    <a:pt x="0" y="238"/>
                    <a:pt x="193" y="327"/>
                    <a:pt x="69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9"/>
            <p:cNvSpPr/>
            <p:nvPr/>
          </p:nvSpPr>
          <p:spPr>
            <a:xfrm>
              <a:off x="8620758" y="423657"/>
              <a:ext cx="34515" cy="8943"/>
            </a:xfrm>
            <a:custGeom>
              <a:rect b="b" l="l" r="r" t="t"/>
              <a:pathLst>
                <a:path extrusionOk="0" h="297" w="967">
                  <a:moveTo>
                    <a:pt x="195" y="270"/>
                  </a:moveTo>
                  <a:cubicBezTo>
                    <a:pt x="635" y="296"/>
                    <a:pt x="921" y="249"/>
                    <a:pt x="967" y="88"/>
                  </a:cubicBezTo>
                  <a:cubicBezTo>
                    <a:pt x="627" y="108"/>
                    <a:pt x="1" y="0"/>
                    <a:pt x="195" y="27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9"/>
            <p:cNvSpPr/>
            <p:nvPr/>
          </p:nvSpPr>
          <p:spPr>
            <a:xfrm>
              <a:off x="2713151" y="420827"/>
              <a:ext cx="17739" cy="10990"/>
            </a:xfrm>
            <a:custGeom>
              <a:rect b="b" l="l" r="r" t="t"/>
              <a:pathLst>
                <a:path extrusionOk="0" h="365" w="497">
                  <a:moveTo>
                    <a:pt x="443" y="364"/>
                  </a:moveTo>
                  <a:cubicBezTo>
                    <a:pt x="497" y="157"/>
                    <a:pt x="394" y="24"/>
                    <a:pt x="57" y="0"/>
                  </a:cubicBezTo>
                  <a:cubicBezTo>
                    <a:pt x="1" y="208"/>
                    <a:pt x="104" y="343"/>
                    <a:pt x="443"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9"/>
            <p:cNvSpPr/>
            <p:nvPr/>
          </p:nvSpPr>
          <p:spPr>
            <a:xfrm>
              <a:off x="7054814" y="425614"/>
              <a:ext cx="14027" cy="4246"/>
            </a:xfrm>
            <a:custGeom>
              <a:rect b="b" l="l" r="r" t="t"/>
              <a:pathLst>
                <a:path extrusionOk="0" h="141" w="393">
                  <a:moveTo>
                    <a:pt x="99" y="114"/>
                  </a:moveTo>
                  <a:cubicBezTo>
                    <a:pt x="154" y="140"/>
                    <a:pt x="393" y="70"/>
                    <a:pt x="293" y="23"/>
                  </a:cubicBezTo>
                  <a:cubicBezTo>
                    <a:pt x="239" y="0"/>
                    <a:pt x="1" y="68"/>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9"/>
            <p:cNvSpPr/>
            <p:nvPr/>
          </p:nvSpPr>
          <p:spPr>
            <a:xfrm>
              <a:off x="2339779" y="425524"/>
              <a:ext cx="14170" cy="4336"/>
            </a:xfrm>
            <a:custGeom>
              <a:rect b="b" l="l" r="r" t="t"/>
              <a:pathLst>
                <a:path extrusionOk="0" h="144" w="397">
                  <a:moveTo>
                    <a:pt x="295" y="26"/>
                  </a:moveTo>
                  <a:cubicBezTo>
                    <a:pt x="242" y="1"/>
                    <a:pt x="1" y="70"/>
                    <a:pt x="103" y="117"/>
                  </a:cubicBezTo>
                  <a:cubicBezTo>
                    <a:pt x="158" y="143"/>
                    <a:pt x="396" y="75"/>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9"/>
            <p:cNvSpPr/>
            <p:nvPr/>
          </p:nvSpPr>
          <p:spPr>
            <a:xfrm>
              <a:off x="7422297" y="415437"/>
              <a:ext cx="23521" cy="8250"/>
            </a:xfrm>
            <a:custGeom>
              <a:rect b="b" l="l" r="r" t="t"/>
              <a:pathLst>
                <a:path extrusionOk="0" h="274" w="659">
                  <a:moveTo>
                    <a:pt x="411" y="273"/>
                  </a:moveTo>
                  <a:cubicBezTo>
                    <a:pt x="422" y="157"/>
                    <a:pt x="658" y="145"/>
                    <a:pt x="605" y="0"/>
                  </a:cubicBezTo>
                  <a:lnTo>
                    <a:pt x="217" y="0"/>
                  </a:lnTo>
                  <a:cubicBezTo>
                    <a:pt x="0" y="131"/>
                    <a:pt x="9" y="221"/>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9"/>
            <p:cNvSpPr/>
            <p:nvPr/>
          </p:nvSpPr>
          <p:spPr>
            <a:xfrm>
              <a:off x="2008273" y="406194"/>
              <a:ext cx="46436" cy="9274"/>
            </a:xfrm>
            <a:custGeom>
              <a:rect b="b" l="l" r="r" t="t"/>
              <a:pathLst>
                <a:path extrusionOk="0" h="308" w="1301">
                  <a:moveTo>
                    <a:pt x="713" y="307"/>
                  </a:moveTo>
                  <a:cubicBezTo>
                    <a:pt x="1300" y="1"/>
                    <a:pt x="0" y="32"/>
                    <a:pt x="713" y="3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9"/>
            <p:cNvSpPr/>
            <p:nvPr/>
          </p:nvSpPr>
          <p:spPr>
            <a:xfrm>
              <a:off x="8948801" y="398035"/>
              <a:ext cx="39761" cy="15808"/>
            </a:xfrm>
            <a:custGeom>
              <a:rect b="b" l="l" r="r" t="t"/>
              <a:pathLst>
                <a:path extrusionOk="0" h="525" w="1114">
                  <a:moveTo>
                    <a:pt x="647" y="304"/>
                  </a:moveTo>
                  <a:cubicBezTo>
                    <a:pt x="1114" y="0"/>
                    <a:pt x="0" y="525"/>
                    <a:pt x="647"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9"/>
            <p:cNvSpPr/>
            <p:nvPr/>
          </p:nvSpPr>
          <p:spPr>
            <a:xfrm>
              <a:off x="8073459" y="406435"/>
              <a:ext cx="14063" cy="4276"/>
            </a:xfrm>
            <a:custGeom>
              <a:rect b="b" l="l" r="r" t="t"/>
              <a:pathLst>
                <a:path extrusionOk="0" h="142" w="394">
                  <a:moveTo>
                    <a:pt x="100" y="117"/>
                  </a:moveTo>
                  <a:cubicBezTo>
                    <a:pt x="154" y="141"/>
                    <a:pt x="394" y="72"/>
                    <a:pt x="292" y="25"/>
                  </a:cubicBezTo>
                  <a:cubicBezTo>
                    <a:pt x="244" y="0"/>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9"/>
            <p:cNvSpPr/>
            <p:nvPr/>
          </p:nvSpPr>
          <p:spPr>
            <a:xfrm>
              <a:off x="5069170" y="404478"/>
              <a:ext cx="13884" cy="5480"/>
            </a:xfrm>
            <a:custGeom>
              <a:rect b="b" l="l" r="r" t="t"/>
              <a:pathLst>
                <a:path extrusionOk="0" h="182" w="389">
                  <a:moveTo>
                    <a:pt x="1" y="182"/>
                  </a:moveTo>
                  <a:lnTo>
                    <a:pt x="388" y="182"/>
                  </a:lnTo>
                  <a:lnTo>
                    <a:pt x="388"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9"/>
            <p:cNvSpPr/>
            <p:nvPr/>
          </p:nvSpPr>
          <p:spPr>
            <a:xfrm>
              <a:off x="2928551" y="403876"/>
              <a:ext cx="13813" cy="6715"/>
            </a:xfrm>
            <a:custGeom>
              <a:rect b="b" l="l" r="r" t="t"/>
              <a:pathLst>
                <a:path extrusionOk="0" h="223" w="387">
                  <a:moveTo>
                    <a:pt x="1" y="110"/>
                  </a:moveTo>
                  <a:cubicBezTo>
                    <a:pt x="2" y="202"/>
                    <a:pt x="337" y="222"/>
                    <a:pt x="387" y="110"/>
                  </a:cubicBezTo>
                  <a:cubicBezTo>
                    <a:pt x="344" y="1"/>
                    <a:pt x="172" y="57"/>
                    <a:pt x="1"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9"/>
            <p:cNvSpPr/>
            <p:nvPr/>
          </p:nvSpPr>
          <p:spPr>
            <a:xfrm>
              <a:off x="6818570" y="394091"/>
              <a:ext cx="26412" cy="15266"/>
            </a:xfrm>
            <a:custGeom>
              <a:rect b="b" l="l" r="r" t="t"/>
              <a:pathLst>
                <a:path extrusionOk="0" h="507" w="740">
                  <a:moveTo>
                    <a:pt x="739" y="435"/>
                  </a:moveTo>
                  <a:lnTo>
                    <a:pt x="739" y="72"/>
                  </a:lnTo>
                  <a:cubicBezTo>
                    <a:pt x="1" y="1"/>
                    <a:pt x="1" y="507"/>
                    <a:pt x="739" y="4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9"/>
            <p:cNvSpPr/>
            <p:nvPr/>
          </p:nvSpPr>
          <p:spPr>
            <a:xfrm>
              <a:off x="2783928" y="401317"/>
              <a:ext cx="6996" cy="6293"/>
            </a:xfrm>
            <a:custGeom>
              <a:rect b="b" l="l" r="r" t="t"/>
              <a:pathLst>
                <a:path extrusionOk="0" h="209" w="196">
                  <a:moveTo>
                    <a:pt x="195" y="105"/>
                  </a:moveTo>
                  <a:cubicBezTo>
                    <a:pt x="195" y="54"/>
                    <a:pt x="36" y="1"/>
                    <a:pt x="1" y="105"/>
                  </a:cubicBezTo>
                  <a:cubicBezTo>
                    <a:pt x="1" y="156"/>
                    <a:pt x="157" y="208"/>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9"/>
            <p:cNvSpPr/>
            <p:nvPr/>
          </p:nvSpPr>
          <p:spPr>
            <a:xfrm>
              <a:off x="4181264" y="398577"/>
              <a:ext cx="6924" cy="6263"/>
            </a:xfrm>
            <a:custGeom>
              <a:rect b="b" l="l" r="r" t="t"/>
              <a:pathLst>
                <a:path extrusionOk="0" h="208" w="194">
                  <a:moveTo>
                    <a:pt x="192" y="105"/>
                  </a:moveTo>
                  <a:cubicBezTo>
                    <a:pt x="194" y="54"/>
                    <a:pt x="37" y="0"/>
                    <a:pt x="0" y="105"/>
                  </a:cubicBezTo>
                  <a:cubicBezTo>
                    <a:pt x="0" y="156"/>
                    <a:pt x="156" y="208"/>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9"/>
            <p:cNvSpPr/>
            <p:nvPr/>
          </p:nvSpPr>
          <p:spPr>
            <a:xfrm>
              <a:off x="2715114" y="393488"/>
              <a:ext cx="22629" cy="11743"/>
            </a:xfrm>
            <a:custGeom>
              <a:rect b="b" l="l" r="r" t="t"/>
              <a:pathLst>
                <a:path extrusionOk="0" h="390" w="634">
                  <a:moveTo>
                    <a:pt x="194" y="1"/>
                  </a:moveTo>
                  <a:cubicBezTo>
                    <a:pt x="204" y="128"/>
                    <a:pt x="104" y="201"/>
                    <a:pt x="1" y="274"/>
                  </a:cubicBezTo>
                  <a:cubicBezTo>
                    <a:pt x="246" y="278"/>
                    <a:pt x="267" y="390"/>
                    <a:pt x="578" y="365"/>
                  </a:cubicBezTo>
                  <a:cubicBezTo>
                    <a:pt x="634" y="158"/>
                    <a:pt x="533" y="24"/>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9"/>
            <p:cNvSpPr/>
            <p:nvPr/>
          </p:nvSpPr>
          <p:spPr>
            <a:xfrm>
              <a:off x="2601507" y="398306"/>
              <a:ext cx="13956" cy="4215"/>
            </a:xfrm>
            <a:custGeom>
              <a:rect b="b" l="l" r="r" t="t"/>
              <a:pathLst>
                <a:path extrusionOk="0" h="140" w="391">
                  <a:moveTo>
                    <a:pt x="291" y="24"/>
                  </a:moveTo>
                  <a:cubicBezTo>
                    <a:pt x="239" y="0"/>
                    <a:pt x="0" y="67"/>
                    <a:pt x="99" y="115"/>
                  </a:cubicBezTo>
                  <a:cubicBezTo>
                    <a:pt x="153" y="140"/>
                    <a:pt x="390" y="72"/>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9"/>
            <p:cNvSpPr/>
            <p:nvPr/>
          </p:nvSpPr>
          <p:spPr>
            <a:xfrm>
              <a:off x="1923648" y="390748"/>
              <a:ext cx="20630" cy="8250"/>
            </a:xfrm>
            <a:custGeom>
              <a:rect b="b" l="l" r="r" t="t"/>
              <a:pathLst>
                <a:path extrusionOk="0" h="274" w="578">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9"/>
            <p:cNvSpPr/>
            <p:nvPr/>
          </p:nvSpPr>
          <p:spPr>
            <a:xfrm>
              <a:off x="4503882" y="388069"/>
              <a:ext cx="23521" cy="8220"/>
            </a:xfrm>
            <a:custGeom>
              <a:rect b="b" l="l" r="r" t="t"/>
              <a:pathLst>
                <a:path extrusionOk="0" h="273" w="659">
                  <a:moveTo>
                    <a:pt x="412" y="272"/>
                  </a:moveTo>
                  <a:cubicBezTo>
                    <a:pt x="422" y="157"/>
                    <a:pt x="659" y="147"/>
                    <a:pt x="607" y="1"/>
                  </a:cubicBezTo>
                  <a:lnTo>
                    <a:pt x="219" y="1"/>
                  </a:lnTo>
                  <a:cubicBezTo>
                    <a:pt x="1" y="131"/>
                    <a:pt x="10" y="220"/>
                    <a:pt x="412"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9"/>
            <p:cNvSpPr/>
            <p:nvPr/>
          </p:nvSpPr>
          <p:spPr>
            <a:xfrm>
              <a:off x="2763298" y="390447"/>
              <a:ext cx="6924" cy="6233"/>
            </a:xfrm>
            <a:custGeom>
              <a:rect b="b" l="l" r="r" t="t"/>
              <a:pathLst>
                <a:path extrusionOk="0" h="207" w="194">
                  <a:moveTo>
                    <a:pt x="194" y="102"/>
                  </a:moveTo>
                  <a:cubicBezTo>
                    <a:pt x="194" y="52"/>
                    <a:pt x="37" y="0"/>
                    <a:pt x="0" y="102"/>
                  </a:cubicBezTo>
                  <a:cubicBezTo>
                    <a:pt x="2" y="153"/>
                    <a:pt x="157" y="206"/>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9"/>
            <p:cNvSpPr/>
            <p:nvPr/>
          </p:nvSpPr>
          <p:spPr>
            <a:xfrm>
              <a:off x="2605040" y="390447"/>
              <a:ext cx="6889" cy="6233"/>
            </a:xfrm>
            <a:custGeom>
              <a:rect b="b" l="l" r="r" t="t"/>
              <a:pathLst>
                <a:path extrusionOk="0" h="207" w="193">
                  <a:moveTo>
                    <a:pt x="192" y="102"/>
                  </a:moveTo>
                  <a:cubicBezTo>
                    <a:pt x="192" y="52"/>
                    <a:pt x="35" y="0"/>
                    <a:pt x="0" y="102"/>
                  </a:cubicBezTo>
                  <a:cubicBezTo>
                    <a:pt x="0" y="153"/>
                    <a:pt x="153" y="206"/>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9"/>
            <p:cNvSpPr/>
            <p:nvPr/>
          </p:nvSpPr>
          <p:spPr>
            <a:xfrm>
              <a:off x="8717161" y="388069"/>
              <a:ext cx="13813" cy="5450"/>
            </a:xfrm>
            <a:custGeom>
              <a:rect b="b" l="l" r="r" t="t"/>
              <a:pathLst>
                <a:path extrusionOk="0" h="181" w="387">
                  <a:moveTo>
                    <a:pt x="387" y="1"/>
                  </a:moveTo>
                  <a:lnTo>
                    <a:pt x="0" y="1"/>
                  </a:lnTo>
                  <a:lnTo>
                    <a:pt x="0" y="181"/>
                  </a:lnTo>
                  <a:lnTo>
                    <a:pt x="387" y="18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9"/>
            <p:cNvSpPr/>
            <p:nvPr/>
          </p:nvSpPr>
          <p:spPr>
            <a:xfrm>
              <a:off x="2887184" y="372232"/>
              <a:ext cx="26627" cy="15296"/>
            </a:xfrm>
            <a:custGeom>
              <a:rect b="b" l="l" r="r" t="t"/>
              <a:pathLst>
                <a:path extrusionOk="0" h="508" w="746">
                  <a:moveTo>
                    <a:pt x="0" y="73"/>
                  </a:moveTo>
                  <a:lnTo>
                    <a:pt x="0" y="435"/>
                  </a:lnTo>
                  <a:cubicBezTo>
                    <a:pt x="746" y="507"/>
                    <a:pt x="746" y="1"/>
                    <a:pt x="0" y="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9"/>
            <p:cNvSpPr/>
            <p:nvPr/>
          </p:nvSpPr>
          <p:spPr>
            <a:xfrm>
              <a:off x="2967491" y="364012"/>
              <a:ext cx="37120" cy="15868"/>
            </a:xfrm>
            <a:custGeom>
              <a:rect b="b" l="l" r="r" t="t"/>
              <a:pathLst>
                <a:path extrusionOk="0" h="527" w="1040">
                  <a:moveTo>
                    <a:pt x="837" y="527"/>
                  </a:moveTo>
                  <a:cubicBezTo>
                    <a:pt x="1040" y="1"/>
                    <a:pt x="1" y="489"/>
                    <a:pt x="837" y="5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9"/>
            <p:cNvSpPr/>
            <p:nvPr/>
          </p:nvSpPr>
          <p:spPr>
            <a:xfrm>
              <a:off x="7925623" y="361634"/>
              <a:ext cx="34443" cy="16290"/>
            </a:xfrm>
            <a:custGeom>
              <a:rect b="b" l="l" r="r" t="t"/>
              <a:pathLst>
                <a:path extrusionOk="0" h="541" w="965">
                  <a:moveTo>
                    <a:pt x="1" y="425"/>
                  </a:moveTo>
                  <a:cubicBezTo>
                    <a:pt x="253" y="541"/>
                    <a:pt x="711" y="541"/>
                    <a:pt x="964" y="425"/>
                  </a:cubicBezTo>
                  <a:cubicBezTo>
                    <a:pt x="962" y="0"/>
                    <a:pt x="5" y="0"/>
                    <a:pt x="1" y="4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9"/>
            <p:cNvSpPr/>
            <p:nvPr/>
          </p:nvSpPr>
          <p:spPr>
            <a:xfrm>
              <a:off x="7788031" y="374400"/>
              <a:ext cx="13706" cy="2740"/>
            </a:xfrm>
            <a:custGeom>
              <a:rect b="b" l="l" r="r" t="t"/>
              <a:pathLst>
                <a:path extrusionOk="0" h="91" w="384">
                  <a:moveTo>
                    <a:pt x="384" y="1"/>
                  </a:moveTo>
                  <a:cubicBezTo>
                    <a:pt x="234" y="21"/>
                    <a:pt x="4" y="2"/>
                    <a:pt x="0" y="91"/>
                  </a:cubicBezTo>
                  <a:cubicBezTo>
                    <a:pt x="146" y="71"/>
                    <a:pt x="381" y="89"/>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9"/>
            <p:cNvSpPr/>
            <p:nvPr/>
          </p:nvSpPr>
          <p:spPr>
            <a:xfrm>
              <a:off x="8509863" y="368950"/>
              <a:ext cx="21523" cy="6413"/>
            </a:xfrm>
            <a:custGeom>
              <a:rect b="b" l="l" r="r" t="t"/>
              <a:pathLst>
                <a:path extrusionOk="0" h="213" w="603">
                  <a:moveTo>
                    <a:pt x="603" y="182"/>
                  </a:moveTo>
                  <a:lnTo>
                    <a:pt x="603" y="0"/>
                  </a:lnTo>
                  <a:lnTo>
                    <a:pt x="26" y="0"/>
                  </a:lnTo>
                  <a:cubicBezTo>
                    <a:pt x="1" y="163"/>
                    <a:pt x="215" y="213"/>
                    <a:pt x="603"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9"/>
            <p:cNvSpPr/>
            <p:nvPr/>
          </p:nvSpPr>
          <p:spPr>
            <a:xfrm>
              <a:off x="8593311" y="362206"/>
              <a:ext cx="13777" cy="7467"/>
            </a:xfrm>
            <a:custGeom>
              <a:rect b="b" l="l" r="r" t="t"/>
              <a:pathLst>
                <a:path extrusionOk="0" h="248" w="386">
                  <a:moveTo>
                    <a:pt x="386" y="133"/>
                  </a:moveTo>
                  <a:cubicBezTo>
                    <a:pt x="169" y="143"/>
                    <a:pt x="86" y="1"/>
                    <a:pt x="1" y="133"/>
                  </a:cubicBezTo>
                  <a:cubicBezTo>
                    <a:pt x="3" y="224"/>
                    <a:pt x="339" y="248"/>
                    <a:pt x="386" y="1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9"/>
            <p:cNvSpPr/>
            <p:nvPr/>
          </p:nvSpPr>
          <p:spPr>
            <a:xfrm>
              <a:off x="3778588" y="362717"/>
              <a:ext cx="13884" cy="4276"/>
            </a:xfrm>
            <a:custGeom>
              <a:rect b="b" l="l" r="r" t="t"/>
              <a:pathLst>
                <a:path extrusionOk="0" h="142" w="389">
                  <a:moveTo>
                    <a:pt x="289" y="24"/>
                  </a:moveTo>
                  <a:cubicBezTo>
                    <a:pt x="238" y="1"/>
                    <a:pt x="0" y="69"/>
                    <a:pt x="98" y="114"/>
                  </a:cubicBezTo>
                  <a:cubicBezTo>
                    <a:pt x="150" y="142"/>
                    <a:pt x="388" y="73"/>
                    <a:pt x="289"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9"/>
            <p:cNvSpPr/>
            <p:nvPr/>
          </p:nvSpPr>
          <p:spPr>
            <a:xfrm>
              <a:off x="7911846" y="355251"/>
              <a:ext cx="13813" cy="5450"/>
            </a:xfrm>
            <a:custGeom>
              <a:rect b="b" l="l" r="r" t="t"/>
              <a:pathLst>
                <a:path extrusionOk="0" h="181" w="387">
                  <a:moveTo>
                    <a:pt x="387" y="1"/>
                  </a:moveTo>
                  <a:lnTo>
                    <a:pt x="1" y="1"/>
                  </a:lnTo>
                  <a:lnTo>
                    <a:pt x="1" y="181"/>
                  </a:lnTo>
                  <a:lnTo>
                    <a:pt x="387" y="18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9"/>
            <p:cNvSpPr/>
            <p:nvPr/>
          </p:nvSpPr>
          <p:spPr>
            <a:xfrm>
              <a:off x="8062395" y="352511"/>
              <a:ext cx="21594" cy="6444"/>
            </a:xfrm>
            <a:custGeom>
              <a:rect b="b" l="l" r="r" t="t"/>
              <a:pathLst>
                <a:path extrusionOk="0" h="214" w="605">
                  <a:moveTo>
                    <a:pt x="605" y="181"/>
                  </a:moveTo>
                  <a:lnTo>
                    <a:pt x="605" y="0"/>
                  </a:lnTo>
                  <a:lnTo>
                    <a:pt x="26" y="0"/>
                  </a:lnTo>
                  <a:cubicBezTo>
                    <a:pt x="0" y="164"/>
                    <a:pt x="217" y="213"/>
                    <a:pt x="605"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9"/>
            <p:cNvSpPr/>
            <p:nvPr/>
          </p:nvSpPr>
          <p:spPr>
            <a:xfrm>
              <a:off x="7760477" y="347061"/>
              <a:ext cx="20666" cy="8220"/>
            </a:xfrm>
            <a:custGeom>
              <a:rect b="b" l="l" r="r" t="t"/>
              <a:pathLst>
                <a:path extrusionOk="0" h="273" w="579">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9"/>
            <p:cNvSpPr/>
            <p:nvPr/>
          </p:nvSpPr>
          <p:spPr>
            <a:xfrm>
              <a:off x="7626205" y="351788"/>
              <a:ext cx="13920" cy="4215"/>
            </a:xfrm>
            <a:custGeom>
              <a:rect b="b" l="l" r="r" t="t"/>
              <a:pathLst>
                <a:path extrusionOk="0" h="140" w="390">
                  <a:moveTo>
                    <a:pt x="290" y="26"/>
                  </a:moveTo>
                  <a:cubicBezTo>
                    <a:pt x="238" y="1"/>
                    <a:pt x="1" y="70"/>
                    <a:pt x="98" y="117"/>
                  </a:cubicBezTo>
                  <a:cubicBezTo>
                    <a:pt x="151" y="139"/>
                    <a:pt x="390" y="71"/>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9"/>
            <p:cNvSpPr/>
            <p:nvPr/>
          </p:nvSpPr>
          <p:spPr>
            <a:xfrm>
              <a:off x="6758536" y="340377"/>
              <a:ext cx="31481" cy="13941"/>
            </a:xfrm>
            <a:custGeom>
              <a:rect b="b" l="l" r="r" t="t"/>
              <a:pathLst>
                <a:path extrusionOk="0" h="463" w="882">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9"/>
            <p:cNvSpPr/>
            <p:nvPr/>
          </p:nvSpPr>
          <p:spPr>
            <a:xfrm>
              <a:off x="7571382" y="338480"/>
              <a:ext cx="23914" cy="5841"/>
            </a:xfrm>
            <a:custGeom>
              <a:rect b="b" l="l" r="r" t="t"/>
              <a:pathLst>
                <a:path extrusionOk="0" h="194" w="670">
                  <a:moveTo>
                    <a:pt x="475" y="194"/>
                  </a:moveTo>
                  <a:cubicBezTo>
                    <a:pt x="475" y="102"/>
                    <a:pt x="633" y="85"/>
                    <a:pt x="670" y="12"/>
                  </a:cubicBezTo>
                  <a:cubicBezTo>
                    <a:pt x="366" y="20"/>
                    <a:pt x="0" y="0"/>
                    <a:pt x="90"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9"/>
            <p:cNvSpPr/>
            <p:nvPr/>
          </p:nvSpPr>
          <p:spPr>
            <a:xfrm>
              <a:off x="2694484" y="338480"/>
              <a:ext cx="7031" cy="6233"/>
            </a:xfrm>
            <a:custGeom>
              <a:rect b="b" l="l" r="r" t="t"/>
              <a:pathLst>
                <a:path extrusionOk="0" h="207" w="197">
                  <a:moveTo>
                    <a:pt x="192" y="104"/>
                  </a:moveTo>
                  <a:cubicBezTo>
                    <a:pt x="196" y="53"/>
                    <a:pt x="40" y="0"/>
                    <a:pt x="1" y="104"/>
                  </a:cubicBezTo>
                  <a:cubicBezTo>
                    <a:pt x="1" y="154"/>
                    <a:pt x="158"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9"/>
            <p:cNvSpPr/>
            <p:nvPr/>
          </p:nvSpPr>
          <p:spPr>
            <a:xfrm>
              <a:off x="8779158" y="316230"/>
              <a:ext cx="56216" cy="27942"/>
            </a:xfrm>
            <a:custGeom>
              <a:rect b="b" l="l" r="r" t="t"/>
              <a:pathLst>
                <a:path extrusionOk="0" h="928" w="1575">
                  <a:moveTo>
                    <a:pt x="1352" y="25"/>
                  </a:moveTo>
                  <a:cubicBezTo>
                    <a:pt x="338" y="1"/>
                    <a:pt x="143" y="364"/>
                    <a:pt x="1" y="751"/>
                  </a:cubicBezTo>
                  <a:cubicBezTo>
                    <a:pt x="818" y="927"/>
                    <a:pt x="1575" y="606"/>
                    <a:pt x="135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9"/>
            <p:cNvSpPr/>
            <p:nvPr/>
          </p:nvSpPr>
          <p:spPr>
            <a:xfrm>
              <a:off x="7918699" y="338841"/>
              <a:ext cx="13884" cy="2770"/>
            </a:xfrm>
            <a:custGeom>
              <a:rect b="b" l="l" r="r" t="t"/>
              <a:pathLst>
                <a:path extrusionOk="0" h="92" w="389">
                  <a:moveTo>
                    <a:pt x="388" y="0"/>
                  </a:moveTo>
                  <a:cubicBezTo>
                    <a:pt x="238" y="21"/>
                    <a:pt x="7" y="4"/>
                    <a:pt x="1" y="92"/>
                  </a:cubicBezTo>
                  <a:cubicBezTo>
                    <a:pt x="153" y="71"/>
                    <a:pt x="383" y="89"/>
                    <a:pt x="3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9"/>
            <p:cNvSpPr/>
            <p:nvPr/>
          </p:nvSpPr>
          <p:spPr>
            <a:xfrm>
              <a:off x="2804629" y="316983"/>
              <a:ext cx="51147" cy="19120"/>
            </a:xfrm>
            <a:custGeom>
              <a:rect b="b" l="l" r="r" t="t"/>
              <a:pathLst>
                <a:path extrusionOk="0" h="635" w="1433">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9"/>
            <p:cNvSpPr/>
            <p:nvPr/>
          </p:nvSpPr>
          <p:spPr>
            <a:xfrm>
              <a:off x="2053494" y="327882"/>
              <a:ext cx="23486" cy="8220"/>
            </a:xfrm>
            <a:custGeom>
              <a:rect b="b" l="l" r="r" t="t"/>
              <a:pathLst>
                <a:path extrusionOk="0" h="273" w="658">
                  <a:moveTo>
                    <a:pt x="411" y="273"/>
                  </a:moveTo>
                  <a:cubicBezTo>
                    <a:pt x="421" y="157"/>
                    <a:pt x="657" y="148"/>
                    <a:pt x="604" y="0"/>
                  </a:cubicBezTo>
                  <a:lnTo>
                    <a:pt x="219" y="0"/>
                  </a:lnTo>
                  <a:cubicBezTo>
                    <a:pt x="1" y="133"/>
                    <a:pt x="10" y="225"/>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9"/>
            <p:cNvSpPr/>
            <p:nvPr/>
          </p:nvSpPr>
          <p:spPr>
            <a:xfrm>
              <a:off x="5588700" y="321710"/>
              <a:ext cx="14063" cy="4215"/>
            </a:xfrm>
            <a:custGeom>
              <a:rect b="b" l="l" r="r" t="t"/>
              <a:pathLst>
                <a:path extrusionOk="0" h="140" w="394">
                  <a:moveTo>
                    <a:pt x="100" y="116"/>
                  </a:moveTo>
                  <a:cubicBezTo>
                    <a:pt x="153" y="140"/>
                    <a:pt x="393" y="72"/>
                    <a:pt x="293" y="25"/>
                  </a:cubicBezTo>
                  <a:cubicBezTo>
                    <a:pt x="240" y="0"/>
                    <a:pt x="0" y="68"/>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9"/>
            <p:cNvSpPr/>
            <p:nvPr/>
          </p:nvSpPr>
          <p:spPr>
            <a:xfrm>
              <a:off x="1658564" y="321710"/>
              <a:ext cx="13884" cy="4215"/>
            </a:xfrm>
            <a:custGeom>
              <a:rect b="b" l="l" r="r" t="t"/>
              <a:pathLst>
                <a:path extrusionOk="0" h="140" w="389">
                  <a:moveTo>
                    <a:pt x="97" y="116"/>
                  </a:moveTo>
                  <a:cubicBezTo>
                    <a:pt x="152" y="140"/>
                    <a:pt x="388" y="72"/>
                    <a:pt x="290" y="25"/>
                  </a:cubicBezTo>
                  <a:cubicBezTo>
                    <a:pt x="238" y="0"/>
                    <a:pt x="0" y="68"/>
                    <a:pt x="97"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9"/>
            <p:cNvSpPr/>
            <p:nvPr/>
          </p:nvSpPr>
          <p:spPr>
            <a:xfrm>
              <a:off x="7825722" y="313490"/>
              <a:ext cx="13991" cy="4306"/>
            </a:xfrm>
            <a:custGeom>
              <a:rect b="b" l="l" r="r" t="t"/>
              <a:pathLst>
                <a:path extrusionOk="0" h="143" w="392">
                  <a:moveTo>
                    <a:pt x="294" y="25"/>
                  </a:moveTo>
                  <a:cubicBezTo>
                    <a:pt x="240" y="0"/>
                    <a:pt x="0" y="69"/>
                    <a:pt x="99" y="116"/>
                  </a:cubicBezTo>
                  <a:cubicBezTo>
                    <a:pt x="154" y="143"/>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9"/>
            <p:cNvSpPr/>
            <p:nvPr/>
          </p:nvSpPr>
          <p:spPr>
            <a:xfrm>
              <a:off x="4288982" y="305060"/>
              <a:ext cx="39726" cy="15838"/>
            </a:xfrm>
            <a:custGeom>
              <a:rect b="b" l="l" r="r" t="t"/>
              <a:pathLst>
                <a:path extrusionOk="0" h="526" w="1113">
                  <a:moveTo>
                    <a:pt x="648" y="305"/>
                  </a:moveTo>
                  <a:cubicBezTo>
                    <a:pt x="1112" y="1"/>
                    <a:pt x="0" y="526"/>
                    <a:pt x="648"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9"/>
            <p:cNvSpPr/>
            <p:nvPr/>
          </p:nvSpPr>
          <p:spPr>
            <a:xfrm>
              <a:off x="998337" y="302049"/>
              <a:ext cx="31802" cy="16139"/>
            </a:xfrm>
            <a:custGeom>
              <a:rect b="b" l="l" r="r" t="t"/>
              <a:pathLst>
                <a:path extrusionOk="0" h="536" w="891">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9"/>
            <p:cNvSpPr/>
            <p:nvPr/>
          </p:nvSpPr>
          <p:spPr>
            <a:xfrm>
              <a:off x="925561" y="300543"/>
              <a:ext cx="13777" cy="5510"/>
            </a:xfrm>
            <a:custGeom>
              <a:rect b="b" l="l" r="r" t="t"/>
              <a:pathLst>
                <a:path extrusionOk="0" h="183" w="386">
                  <a:moveTo>
                    <a:pt x="0" y="182"/>
                  </a:moveTo>
                  <a:lnTo>
                    <a:pt x="386" y="182"/>
                  </a:lnTo>
                  <a:lnTo>
                    <a:pt x="386"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9"/>
            <p:cNvSpPr/>
            <p:nvPr/>
          </p:nvSpPr>
          <p:spPr>
            <a:xfrm>
              <a:off x="8421205" y="292384"/>
              <a:ext cx="22558" cy="11743"/>
            </a:xfrm>
            <a:custGeom>
              <a:rect b="b" l="l" r="r" t="t"/>
              <a:pathLst>
                <a:path extrusionOk="0" h="390" w="632">
                  <a:moveTo>
                    <a:pt x="193" y="0"/>
                  </a:moveTo>
                  <a:cubicBezTo>
                    <a:pt x="202" y="126"/>
                    <a:pt x="103" y="199"/>
                    <a:pt x="1" y="272"/>
                  </a:cubicBezTo>
                  <a:cubicBezTo>
                    <a:pt x="248" y="277"/>
                    <a:pt x="268" y="389"/>
                    <a:pt x="578" y="363"/>
                  </a:cubicBezTo>
                  <a:cubicBezTo>
                    <a:pt x="631" y="157"/>
                    <a:pt x="533" y="22"/>
                    <a:pt x="1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9"/>
            <p:cNvSpPr/>
            <p:nvPr/>
          </p:nvSpPr>
          <p:spPr>
            <a:xfrm>
              <a:off x="7240340" y="292384"/>
              <a:ext cx="31409" cy="13459"/>
            </a:xfrm>
            <a:custGeom>
              <a:rect b="b" l="l" r="r" t="t"/>
              <a:pathLst>
                <a:path extrusionOk="0" h="447" w="88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9"/>
            <p:cNvSpPr/>
            <p:nvPr/>
          </p:nvSpPr>
          <p:spPr>
            <a:xfrm>
              <a:off x="3802680" y="297472"/>
              <a:ext cx="7031" cy="6263"/>
            </a:xfrm>
            <a:custGeom>
              <a:rect b="b" l="l" r="r" t="t"/>
              <a:pathLst>
                <a:path extrusionOk="0" h="208" w="197">
                  <a:moveTo>
                    <a:pt x="193" y="103"/>
                  </a:moveTo>
                  <a:cubicBezTo>
                    <a:pt x="196" y="53"/>
                    <a:pt x="38" y="1"/>
                    <a:pt x="2" y="103"/>
                  </a:cubicBezTo>
                  <a:cubicBezTo>
                    <a:pt x="0" y="154"/>
                    <a:pt x="157" y="207"/>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9"/>
            <p:cNvSpPr/>
            <p:nvPr/>
          </p:nvSpPr>
          <p:spPr>
            <a:xfrm>
              <a:off x="3385835" y="285700"/>
              <a:ext cx="31374" cy="13911"/>
            </a:xfrm>
            <a:custGeom>
              <a:rect b="b" l="l" r="r" t="t"/>
              <a:pathLst>
                <a:path extrusionOk="0" h="462" w="879">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9"/>
            <p:cNvSpPr/>
            <p:nvPr/>
          </p:nvSpPr>
          <p:spPr>
            <a:xfrm>
              <a:off x="4883286" y="286904"/>
              <a:ext cx="13813" cy="5510"/>
            </a:xfrm>
            <a:custGeom>
              <a:rect b="b" l="l" r="r" t="t"/>
              <a:pathLst>
                <a:path extrusionOk="0" h="183" w="387">
                  <a:moveTo>
                    <a:pt x="387" y="1"/>
                  </a:moveTo>
                  <a:lnTo>
                    <a:pt x="0" y="1"/>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9"/>
            <p:cNvSpPr/>
            <p:nvPr/>
          </p:nvSpPr>
          <p:spPr>
            <a:xfrm>
              <a:off x="3947161" y="283803"/>
              <a:ext cx="6960" cy="6233"/>
            </a:xfrm>
            <a:custGeom>
              <a:rect b="b" l="l" r="r" t="t"/>
              <a:pathLst>
                <a:path extrusionOk="0" h="207" w="195">
                  <a:moveTo>
                    <a:pt x="195" y="104"/>
                  </a:moveTo>
                  <a:cubicBezTo>
                    <a:pt x="195" y="53"/>
                    <a:pt x="39" y="1"/>
                    <a:pt x="3" y="104"/>
                  </a:cubicBezTo>
                  <a:cubicBezTo>
                    <a:pt x="0" y="152"/>
                    <a:pt x="159"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9"/>
            <p:cNvSpPr/>
            <p:nvPr/>
          </p:nvSpPr>
          <p:spPr>
            <a:xfrm>
              <a:off x="2439823" y="286904"/>
              <a:ext cx="13813" cy="2740"/>
            </a:xfrm>
            <a:custGeom>
              <a:rect b="b" l="l" r="r" t="t"/>
              <a:pathLst>
                <a:path extrusionOk="0" h="91" w="387">
                  <a:moveTo>
                    <a:pt x="387" y="1"/>
                  </a:moveTo>
                  <a:cubicBezTo>
                    <a:pt x="237" y="22"/>
                    <a:pt x="4" y="2"/>
                    <a:pt x="1" y="91"/>
                  </a:cubicBezTo>
                  <a:cubicBezTo>
                    <a:pt x="151" y="71"/>
                    <a:pt x="380" y="88"/>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9"/>
            <p:cNvSpPr/>
            <p:nvPr/>
          </p:nvSpPr>
          <p:spPr>
            <a:xfrm>
              <a:off x="5519886" y="283412"/>
              <a:ext cx="14063" cy="4276"/>
            </a:xfrm>
            <a:custGeom>
              <a:rect b="b" l="l" r="r" t="t"/>
              <a:pathLst>
                <a:path extrusionOk="0" h="142" w="394">
                  <a:moveTo>
                    <a:pt x="291" y="25"/>
                  </a:moveTo>
                  <a:cubicBezTo>
                    <a:pt x="238" y="1"/>
                    <a:pt x="0" y="69"/>
                    <a:pt x="100" y="117"/>
                  </a:cubicBezTo>
                  <a:cubicBezTo>
                    <a:pt x="154" y="142"/>
                    <a:pt x="393"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9"/>
            <p:cNvSpPr/>
            <p:nvPr/>
          </p:nvSpPr>
          <p:spPr>
            <a:xfrm>
              <a:off x="6741796" y="281455"/>
              <a:ext cx="13742" cy="2770"/>
            </a:xfrm>
            <a:custGeom>
              <a:rect b="b" l="l" r="r" t="t"/>
              <a:pathLst>
                <a:path extrusionOk="0" h="92" w="385">
                  <a:moveTo>
                    <a:pt x="384" y="0"/>
                  </a:moveTo>
                  <a:cubicBezTo>
                    <a:pt x="235" y="21"/>
                    <a:pt x="6" y="2"/>
                    <a:pt x="0" y="92"/>
                  </a:cubicBezTo>
                  <a:cubicBezTo>
                    <a:pt x="149" y="70"/>
                    <a:pt x="378" y="89"/>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9"/>
            <p:cNvSpPr/>
            <p:nvPr/>
          </p:nvSpPr>
          <p:spPr>
            <a:xfrm>
              <a:off x="2543115" y="281033"/>
              <a:ext cx="20666" cy="3643"/>
            </a:xfrm>
            <a:custGeom>
              <a:rect b="b" l="l" r="r" t="t"/>
              <a:pathLst>
                <a:path extrusionOk="0" h="121" w="579">
                  <a:moveTo>
                    <a:pt x="579" y="14"/>
                  </a:moveTo>
                  <a:cubicBezTo>
                    <a:pt x="352" y="29"/>
                    <a:pt x="32" y="0"/>
                    <a:pt x="0" y="106"/>
                  </a:cubicBezTo>
                  <a:cubicBezTo>
                    <a:pt x="226" y="91"/>
                    <a:pt x="546" y="120"/>
                    <a:pt x="579"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9"/>
            <p:cNvSpPr/>
            <p:nvPr/>
          </p:nvSpPr>
          <p:spPr>
            <a:xfrm>
              <a:off x="2456919" y="280702"/>
              <a:ext cx="14027" cy="4246"/>
            </a:xfrm>
            <a:custGeom>
              <a:rect b="b" l="l" r="r" t="t"/>
              <a:pathLst>
                <a:path extrusionOk="0" h="141" w="393">
                  <a:moveTo>
                    <a:pt x="293" y="25"/>
                  </a:moveTo>
                  <a:cubicBezTo>
                    <a:pt x="239" y="1"/>
                    <a:pt x="1" y="70"/>
                    <a:pt x="100" y="117"/>
                  </a:cubicBezTo>
                  <a:cubicBezTo>
                    <a:pt x="155" y="140"/>
                    <a:pt x="392" y="71"/>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9"/>
            <p:cNvSpPr/>
            <p:nvPr/>
          </p:nvSpPr>
          <p:spPr>
            <a:xfrm>
              <a:off x="1455478" y="278353"/>
              <a:ext cx="7031" cy="6233"/>
            </a:xfrm>
            <a:custGeom>
              <a:rect b="b" l="l" r="r" t="t"/>
              <a:pathLst>
                <a:path extrusionOk="0" h="207" w="197">
                  <a:moveTo>
                    <a:pt x="195" y="103"/>
                  </a:moveTo>
                  <a:cubicBezTo>
                    <a:pt x="196" y="53"/>
                    <a:pt x="40" y="0"/>
                    <a:pt x="2" y="103"/>
                  </a:cubicBezTo>
                  <a:cubicBezTo>
                    <a:pt x="0" y="154"/>
                    <a:pt x="158" y="207"/>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9"/>
            <p:cNvSpPr/>
            <p:nvPr/>
          </p:nvSpPr>
          <p:spPr>
            <a:xfrm>
              <a:off x="5530380" y="273235"/>
              <a:ext cx="14991" cy="9244"/>
            </a:xfrm>
            <a:custGeom>
              <a:rect b="b" l="l" r="r" t="t"/>
              <a:pathLst>
                <a:path extrusionOk="0" h="307" w="420">
                  <a:moveTo>
                    <a:pt x="385" y="273"/>
                  </a:moveTo>
                  <a:cubicBezTo>
                    <a:pt x="355" y="166"/>
                    <a:pt x="419" y="15"/>
                    <a:pt x="193" y="1"/>
                  </a:cubicBezTo>
                  <a:cubicBezTo>
                    <a:pt x="180" y="57"/>
                    <a:pt x="165" y="109"/>
                    <a:pt x="0" y="92"/>
                  </a:cubicBezTo>
                  <a:cubicBezTo>
                    <a:pt x="21" y="202"/>
                    <a:pt x="56" y="306"/>
                    <a:pt x="38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9"/>
            <p:cNvSpPr/>
            <p:nvPr/>
          </p:nvSpPr>
          <p:spPr>
            <a:xfrm>
              <a:off x="5328257" y="269501"/>
              <a:ext cx="39833" cy="15868"/>
            </a:xfrm>
            <a:custGeom>
              <a:rect b="b" l="l" r="r" t="t"/>
              <a:pathLst>
                <a:path extrusionOk="0" h="527" w="1116">
                  <a:moveTo>
                    <a:pt x="648" y="306"/>
                  </a:moveTo>
                  <a:cubicBezTo>
                    <a:pt x="1115" y="1"/>
                    <a:pt x="0" y="527"/>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9"/>
            <p:cNvSpPr/>
            <p:nvPr/>
          </p:nvSpPr>
          <p:spPr>
            <a:xfrm>
              <a:off x="7797989" y="264985"/>
              <a:ext cx="28161" cy="13760"/>
            </a:xfrm>
            <a:custGeom>
              <a:rect b="b" l="l" r="r" t="t"/>
              <a:pathLst>
                <a:path extrusionOk="0" h="457" w="789">
                  <a:moveTo>
                    <a:pt x="491" y="456"/>
                  </a:moveTo>
                  <a:cubicBezTo>
                    <a:pt x="752" y="340"/>
                    <a:pt x="789" y="11"/>
                    <a:pt x="299" y="0"/>
                  </a:cubicBezTo>
                  <a:cubicBezTo>
                    <a:pt x="38" y="118"/>
                    <a:pt x="0" y="448"/>
                    <a:pt x="491"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9"/>
            <p:cNvSpPr/>
            <p:nvPr/>
          </p:nvSpPr>
          <p:spPr>
            <a:xfrm>
              <a:off x="6872464" y="273205"/>
              <a:ext cx="13777" cy="2770"/>
            </a:xfrm>
            <a:custGeom>
              <a:rect b="b" l="l" r="r" t="t"/>
              <a:pathLst>
                <a:path extrusionOk="0" h="92" w="386">
                  <a:moveTo>
                    <a:pt x="1" y="92"/>
                  </a:moveTo>
                  <a:cubicBezTo>
                    <a:pt x="151" y="71"/>
                    <a:pt x="383" y="89"/>
                    <a:pt x="386" y="0"/>
                  </a:cubicBezTo>
                  <a:cubicBezTo>
                    <a:pt x="240" y="21"/>
                    <a:pt x="7" y="4"/>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9"/>
            <p:cNvSpPr/>
            <p:nvPr/>
          </p:nvSpPr>
          <p:spPr>
            <a:xfrm>
              <a:off x="5857567" y="270104"/>
              <a:ext cx="23807" cy="5871"/>
            </a:xfrm>
            <a:custGeom>
              <a:rect b="b" l="l" r="r" t="t"/>
              <a:pathLst>
                <a:path extrusionOk="0" h="195" w="667">
                  <a:moveTo>
                    <a:pt x="87" y="195"/>
                  </a:moveTo>
                  <a:lnTo>
                    <a:pt x="473" y="195"/>
                  </a:lnTo>
                  <a:cubicBezTo>
                    <a:pt x="473" y="103"/>
                    <a:pt x="631" y="85"/>
                    <a:pt x="666" y="13"/>
                  </a:cubicBezTo>
                  <a:cubicBezTo>
                    <a:pt x="365" y="22"/>
                    <a:pt x="0" y="0"/>
                    <a:pt x="87"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9"/>
            <p:cNvSpPr/>
            <p:nvPr/>
          </p:nvSpPr>
          <p:spPr>
            <a:xfrm>
              <a:off x="8259699" y="267424"/>
              <a:ext cx="23985" cy="5841"/>
            </a:xfrm>
            <a:custGeom>
              <a:rect b="b" l="l" r="r" t="t"/>
              <a:pathLst>
                <a:path extrusionOk="0" h="194" w="672">
                  <a:moveTo>
                    <a:pt x="477" y="194"/>
                  </a:moveTo>
                  <a:cubicBezTo>
                    <a:pt x="475" y="102"/>
                    <a:pt x="633" y="87"/>
                    <a:pt x="671" y="11"/>
                  </a:cubicBezTo>
                  <a:cubicBezTo>
                    <a:pt x="366" y="20"/>
                    <a:pt x="0" y="0"/>
                    <a:pt x="90"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9"/>
            <p:cNvSpPr/>
            <p:nvPr/>
          </p:nvSpPr>
          <p:spPr>
            <a:xfrm>
              <a:off x="8305777" y="255170"/>
              <a:ext cx="21987" cy="16199"/>
            </a:xfrm>
            <a:custGeom>
              <a:rect b="b" l="l" r="r" t="t"/>
              <a:pathLst>
                <a:path extrusionOk="0" h="538" w="616">
                  <a:moveTo>
                    <a:pt x="342" y="509"/>
                  </a:moveTo>
                  <a:cubicBezTo>
                    <a:pt x="404" y="388"/>
                    <a:pt x="615" y="337"/>
                    <a:pt x="535" y="146"/>
                  </a:cubicBezTo>
                  <a:cubicBezTo>
                    <a:pt x="0" y="0"/>
                    <a:pt x="3" y="538"/>
                    <a:pt x="342" y="5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9"/>
            <p:cNvSpPr/>
            <p:nvPr/>
          </p:nvSpPr>
          <p:spPr>
            <a:xfrm>
              <a:off x="8214727" y="265075"/>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9"/>
            <p:cNvSpPr/>
            <p:nvPr/>
          </p:nvSpPr>
          <p:spPr>
            <a:xfrm>
              <a:off x="8617260" y="264323"/>
              <a:ext cx="14027" cy="4215"/>
            </a:xfrm>
            <a:custGeom>
              <a:rect b="b" l="l" r="r" t="t"/>
              <a:pathLst>
                <a:path extrusionOk="0" h="140" w="393">
                  <a:moveTo>
                    <a:pt x="293" y="25"/>
                  </a:moveTo>
                  <a:cubicBezTo>
                    <a:pt x="240" y="0"/>
                    <a:pt x="1" y="68"/>
                    <a:pt x="100" y="116"/>
                  </a:cubicBezTo>
                  <a:cubicBezTo>
                    <a:pt x="155" y="140"/>
                    <a:pt x="392" y="71"/>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9"/>
            <p:cNvSpPr/>
            <p:nvPr/>
          </p:nvSpPr>
          <p:spPr>
            <a:xfrm>
              <a:off x="6383879" y="259415"/>
              <a:ext cx="23843" cy="5992"/>
            </a:xfrm>
            <a:custGeom>
              <a:rect b="b" l="l" r="r" t="t"/>
              <a:pathLst>
                <a:path extrusionOk="0" h="199" w="668">
                  <a:moveTo>
                    <a:pt x="578" y="5"/>
                  </a:moveTo>
                  <a:cubicBezTo>
                    <a:pt x="246" y="0"/>
                    <a:pt x="83" y="75"/>
                    <a:pt x="1" y="185"/>
                  </a:cubicBezTo>
                  <a:cubicBezTo>
                    <a:pt x="304" y="179"/>
                    <a:pt x="668" y="199"/>
                    <a:pt x="578" y="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9"/>
            <p:cNvSpPr/>
            <p:nvPr/>
          </p:nvSpPr>
          <p:spPr>
            <a:xfrm>
              <a:off x="5753846" y="261553"/>
              <a:ext cx="14170" cy="4246"/>
            </a:xfrm>
            <a:custGeom>
              <a:rect b="b" l="l" r="r" t="t"/>
              <a:pathLst>
                <a:path extrusionOk="0" h="141" w="397">
                  <a:moveTo>
                    <a:pt x="294" y="26"/>
                  </a:moveTo>
                  <a:cubicBezTo>
                    <a:pt x="241" y="1"/>
                    <a:pt x="1" y="69"/>
                    <a:pt x="100" y="117"/>
                  </a:cubicBezTo>
                  <a:cubicBezTo>
                    <a:pt x="156" y="141"/>
                    <a:pt x="396"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9"/>
            <p:cNvSpPr/>
            <p:nvPr/>
          </p:nvSpPr>
          <p:spPr>
            <a:xfrm>
              <a:off x="3819705" y="261553"/>
              <a:ext cx="14134" cy="4246"/>
            </a:xfrm>
            <a:custGeom>
              <a:rect b="b" l="l" r="r" t="t"/>
              <a:pathLst>
                <a:path extrusionOk="0" h="141" w="396">
                  <a:moveTo>
                    <a:pt x="297" y="26"/>
                  </a:moveTo>
                  <a:cubicBezTo>
                    <a:pt x="242" y="1"/>
                    <a:pt x="1" y="69"/>
                    <a:pt x="101" y="117"/>
                  </a:cubicBezTo>
                  <a:cubicBezTo>
                    <a:pt x="155" y="141"/>
                    <a:pt x="395" y="73"/>
                    <a:pt x="297"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9"/>
            <p:cNvSpPr/>
            <p:nvPr/>
          </p:nvSpPr>
          <p:spPr>
            <a:xfrm>
              <a:off x="8097729" y="256254"/>
              <a:ext cx="13777" cy="6745"/>
            </a:xfrm>
            <a:custGeom>
              <a:rect b="b" l="l" r="r" t="t"/>
              <a:pathLst>
                <a:path extrusionOk="0" h="224" w="386">
                  <a:moveTo>
                    <a:pt x="386" y="110"/>
                  </a:moveTo>
                  <a:cubicBezTo>
                    <a:pt x="346" y="1"/>
                    <a:pt x="172" y="54"/>
                    <a:pt x="1" y="110"/>
                  </a:cubicBezTo>
                  <a:cubicBezTo>
                    <a:pt x="2" y="202"/>
                    <a:pt x="339" y="224"/>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9"/>
            <p:cNvSpPr/>
            <p:nvPr/>
          </p:nvSpPr>
          <p:spPr>
            <a:xfrm>
              <a:off x="6873606" y="249419"/>
              <a:ext cx="65210" cy="12917"/>
            </a:xfrm>
            <a:custGeom>
              <a:rect b="b" l="l" r="r" t="t"/>
              <a:pathLst>
                <a:path extrusionOk="0" h="429" w="1827">
                  <a:moveTo>
                    <a:pt x="1128" y="429"/>
                  </a:moveTo>
                  <a:cubicBezTo>
                    <a:pt x="1826" y="1"/>
                    <a:pt x="0" y="307"/>
                    <a:pt x="1128" y="4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9"/>
            <p:cNvSpPr/>
            <p:nvPr/>
          </p:nvSpPr>
          <p:spPr>
            <a:xfrm>
              <a:off x="8156086" y="253363"/>
              <a:ext cx="14134" cy="4276"/>
            </a:xfrm>
            <a:custGeom>
              <a:rect b="b" l="l" r="r" t="t"/>
              <a:pathLst>
                <a:path extrusionOk="0" h="142" w="396">
                  <a:moveTo>
                    <a:pt x="293" y="25"/>
                  </a:moveTo>
                  <a:cubicBezTo>
                    <a:pt x="239" y="0"/>
                    <a:pt x="0" y="69"/>
                    <a:pt x="101" y="116"/>
                  </a:cubicBezTo>
                  <a:cubicBezTo>
                    <a:pt x="154" y="141"/>
                    <a:pt x="396"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9"/>
            <p:cNvSpPr/>
            <p:nvPr/>
          </p:nvSpPr>
          <p:spPr>
            <a:xfrm>
              <a:off x="5186167" y="248636"/>
              <a:ext cx="13777" cy="5480"/>
            </a:xfrm>
            <a:custGeom>
              <a:rect b="b" l="l" r="r" t="t"/>
              <a:pathLst>
                <a:path extrusionOk="0" h="182" w="386">
                  <a:moveTo>
                    <a:pt x="385" y="0"/>
                  </a:moveTo>
                  <a:lnTo>
                    <a:pt x="0" y="0"/>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9"/>
            <p:cNvSpPr/>
            <p:nvPr/>
          </p:nvSpPr>
          <p:spPr>
            <a:xfrm>
              <a:off x="102935" y="250593"/>
              <a:ext cx="13991" cy="4276"/>
            </a:xfrm>
            <a:custGeom>
              <a:rect b="b" l="l" r="r" t="t"/>
              <a:pathLst>
                <a:path extrusionOk="0" h="142" w="392">
                  <a:moveTo>
                    <a:pt x="290" y="27"/>
                  </a:moveTo>
                  <a:cubicBezTo>
                    <a:pt x="238" y="1"/>
                    <a:pt x="0" y="71"/>
                    <a:pt x="99" y="117"/>
                  </a:cubicBezTo>
                  <a:cubicBezTo>
                    <a:pt x="153" y="142"/>
                    <a:pt x="392" y="73"/>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9"/>
            <p:cNvSpPr/>
            <p:nvPr/>
          </p:nvSpPr>
          <p:spPr>
            <a:xfrm>
              <a:off x="1198996" y="237737"/>
              <a:ext cx="24414" cy="11321"/>
            </a:xfrm>
            <a:custGeom>
              <a:rect b="b" l="l" r="r" t="t"/>
              <a:pathLst>
                <a:path extrusionOk="0" h="376" w="684">
                  <a:moveTo>
                    <a:pt x="631" y="362"/>
                  </a:moveTo>
                  <a:cubicBezTo>
                    <a:pt x="683" y="155"/>
                    <a:pt x="585" y="20"/>
                    <a:pt x="246" y="1"/>
                  </a:cubicBezTo>
                  <a:cubicBezTo>
                    <a:pt x="1" y="107"/>
                    <a:pt x="92" y="376"/>
                    <a:pt x="631"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9"/>
            <p:cNvSpPr/>
            <p:nvPr/>
          </p:nvSpPr>
          <p:spPr>
            <a:xfrm>
              <a:off x="5433976" y="228584"/>
              <a:ext cx="27555" cy="17343"/>
            </a:xfrm>
            <a:custGeom>
              <a:rect b="b" l="l" r="r" t="t"/>
              <a:pathLst>
                <a:path extrusionOk="0" h="576" w="772">
                  <a:moveTo>
                    <a:pt x="772" y="575"/>
                  </a:moveTo>
                  <a:lnTo>
                    <a:pt x="772" y="31"/>
                  </a:lnTo>
                  <a:cubicBezTo>
                    <a:pt x="62" y="1"/>
                    <a:pt x="188" y="361"/>
                    <a:pt x="0" y="5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9"/>
            <p:cNvSpPr/>
            <p:nvPr/>
          </p:nvSpPr>
          <p:spPr>
            <a:xfrm>
              <a:off x="4054950" y="234003"/>
              <a:ext cx="39690" cy="15808"/>
            </a:xfrm>
            <a:custGeom>
              <a:rect b="b" l="l" r="r" t="t"/>
              <a:pathLst>
                <a:path extrusionOk="0" h="525" w="1112">
                  <a:moveTo>
                    <a:pt x="645" y="305"/>
                  </a:moveTo>
                  <a:cubicBezTo>
                    <a:pt x="1111" y="1"/>
                    <a:pt x="1" y="524"/>
                    <a:pt x="645"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9"/>
            <p:cNvSpPr/>
            <p:nvPr/>
          </p:nvSpPr>
          <p:spPr>
            <a:xfrm>
              <a:off x="907572" y="229487"/>
              <a:ext cx="43973" cy="19030"/>
            </a:xfrm>
            <a:custGeom>
              <a:rect b="b" l="l" r="r" t="t"/>
              <a:pathLst>
                <a:path extrusionOk="0" h="632" w="1232">
                  <a:moveTo>
                    <a:pt x="696" y="545"/>
                  </a:moveTo>
                  <a:cubicBezTo>
                    <a:pt x="567" y="207"/>
                    <a:pt x="1232" y="14"/>
                    <a:pt x="313" y="1"/>
                  </a:cubicBezTo>
                  <a:cubicBezTo>
                    <a:pt x="429" y="187"/>
                    <a:pt x="1" y="631"/>
                    <a:pt x="696"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9"/>
            <p:cNvSpPr/>
            <p:nvPr/>
          </p:nvSpPr>
          <p:spPr>
            <a:xfrm>
              <a:off x="3158942" y="239724"/>
              <a:ext cx="14063" cy="4215"/>
            </a:xfrm>
            <a:custGeom>
              <a:rect b="b" l="l" r="r" t="t"/>
              <a:pathLst>
                <a:path extrusionOk="0" h="140" w="394">
                  <a:moveTo>
                    <a:pt x="101" y="115"/>
                  </a:moveTo>
                  <a:cubicBezTo>
                    <a:pt x="154" y="140"/>
                    <a:pt x="393" y="72"/>
                    <a:pt x="294" y="24"/>
                  </a:cubicBezTo>
                  <a:cubicBezTo>
                    <a:pt x="243" y="0"/>
                    <a:pt x="0" y="67"/>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9"/>
            <p:cNvSpPr/>
            <p:nvPr/>
          </p:nvSpPr>
          <p:spPr>
            <a:xfrm>
              <a:off x="763663" y="239724"/>
              <a:ext cx="14027" cy="4215"/>
            </a:xfrm>
            <a:custGeom>
              <a:rect b="b" l="l" r="r" t="t"/>
              <a:pathLst>
                <a:path extrusionOk="0" h="140" w="393">
                  <a:moveTo>
                    <a:pt x="294" y="24"/>
                  </a:moveTo>
                  <a:cubicBezTo>
                    <a:pt x="241" y="0"/>
                    <a:pt x="0" y="68"/>
                    <a:pt x="101" y="115"/>
                  </a:cubicBezTo>
                  <a:cubicBezTo>
                    <a:pt x="153" y="140"/>
                    <a:pt x="392"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9"/>
            <p:cNvSpPr/>
            <p:nvPr/>
          </p:nvSpPr>
          <p:spPr>
            <a:xfrm>
              <a:off x="4026254" y="234214"/>
              <a:ext cx="14063" cy="4246"/>
            </a:xfrm>
            <a:custGeom>
              <a:rect b="b" l="l" r="r" t="t"/>
              <a:pathLst>
                <a:path extrusionOk="0" h="141" w="394">
                  <a:moveTo>
                    <a:pt x="294" y="24"/>
                  </a:moveTo>
                  <a:cubicBezTo>
                    <a:pt x="241" y="0"/>
                    <a:pt x="1" y="68"/>
                    <a:pt x="101" y="115"/>
                  </a:cubicBezTo>
                  <a:cubicBezTo>
                    <a:pt x="153" y="140"/>
                    <a:pt x="393" y="73"/>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9"/>
            <p:cNvSpPr/>
            <p:nvPr/>
          </p:nvSpPr>
          <p:spPr>
            <a:xfrm>
              <a:off x="364378" y="234214"/>
              <a:ext cx="14170" cy="4246"/>
            </a:xfrm>
            <a:custGeom>
              <a:rect b="b" l="l" r="r" t="t"/>
              <a:pathLst>
                <a:path extrusionOk="0" h="141" w="397">
                  <a:moveTo>
                    <a:pt x="297" y="24"/>
                  </a:moveTo>
                  <a:cubicBezTo>
                    <a:pt x="242" y="0"/>
                    <a:pt x="1" y="68"/>
                    <a:pt x="104" y="115"/>
                  </a:cubicBezTo>
                  <a:cubicBezTo>
                    <a:pt x="156" y="140"/>
                    <a:pt x="396" y="73"/>
                    <a:pt x="297"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9"/>
            <p:cNvSpPr/>
            <p:nvPr/>
          </p:nvSpPr>
          <p:spPr>
            <a:xfrm>
              <a:off x="6084317" y="231474"/>
              <a:ext cx="14063" cy="4246"/>
            </a:xfrm>
            <a:custGeom>
              <a:rect b="b" l="l" r="r" t="t"/>
              <a:pathLst>
                <a:path extrusionOk="0" h="141" w="394">
                  <a:moveTo>
                    <a:pt x="100" y="115"/>
                  </a:moveTo>
                  <a:cubicBezTo>
                    <a:pt x="155" y="141"/>
                    <a:pt x="393" y="72"/>
                    <a:pt x="294" y="26"/>
                  </a:cubicBezTo>
                  <a:cubicBezTo>
                    <a:pt x="239" y="0"/>
                    <a:pt x="0"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9"/>
            <p:cNvSpPr/>
            <p:nvPr/>
          </p:nvSpPr>
          <p:spPr>
            <a:xfrm>
              <a:off x="3416031" y="223255"/>
              <a:ext cx="35657" cy="11773"/>
            </a:xfrm>
            <a:custGeom>
              <a:rect b="b" l="l" r="r" t="t"/>
              <a:pathLst>
                <a:path extrusionOk="0" h="391" w="999">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9"/>
            <p:cNvSpPr/>
            <p:nvPr/>
          </p:nvSpPr>
          <p:spPr>
            <a:xfrm>
              <a:off x="690387" y="224038"/>
              <a:ext cx="31624" cy="10900"/>
            </a:xfrm>
            <a:custGeom>
              <a:rect b="b" l="l" r="r" t="t"/>
              <a:pathLst>
                <a:path extrusionOk="0" h="362" w="886">
                  <a:moveTo>
                    <a:pt x="611" y="362"/>
                  </a:moveTo>
                  <a:cubicBezTo>
                    <a:pt x="670" y="241"/>
                    <a:pt x="885" y="190"/>
                    <a:pt x="804" y="0"/>
                  </a:cubicBezTo>
                  <a:lnTo>
                    <a:pt x="34" y="0"/>
                  </a:lnTo>
                  <a:cubicBezTo>
                    <a:pt x="0" y="227"/>
                    <a:pt x="328" y="284"/>
                    <a:pt x="611"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9"/>
            <p:cNvSpPr/>
            <p:nvPr/>
          </p:nvSpPr>
          <p:spPr>
            <a:xfrm>
              <a:off x="2253976" y="223044"/>
              <a:ext cx="32659" cy="9244"/>
            </a:xfrm>
            <a:custGeom>
              <a:rect b="b" l="l" r="r" t="t"/>
              <a:pathLst>
                <a:path extrusionOk="0" h="307" w="915">
                  <a:moveTo>
                    <a:pt x="387" y="306"/>
                  </a:moveTo>
                  <a:cubicBezTo>
                    <a:pt x="914" y="159"/>
                    <a:pt x="104" y="1"/>
                    <a:pt x="1" y="215"/>
                  </a:cubicBezTo>
                  <a:cubicBezTo>
                    <a:pt x="192" y="215"/>
                    <a:pt x="229" y="288"/>
                    <a:pt x="387"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9"/>
            <p:cNvSpPr/>
            <p:nvPr/>
          </p:nvSpPr>
          <p:spPr>
            <a:xfrm>
              <a:off x="1545064" y="229487"/>
              <a:ext cx="13813" cy="2800"/>
            </a:xfrm>
            <a:custGeom>
              <a:rect b="b" l="l" r="r" t="t"/>
              <a:pathLst>
                <a:path extrusionOk="0" h="93" w="387">
                  <a:moveTo>
                    <a:pt x="1" y="92"/>
                  </a:moveTo>
                  <a:cubicBezTo>
                    <a:pt x="151" y="70"/>
                    <a:pt x="380" y="88"/>
                    <a:pt x="387" y="1"/>
                  </a:cubicBezTo>
                  <a:cubicBezTo>
                    <a:pt x="236" y="22"/>
                    <a:pt x="4" y="2"/>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9"/>
            <p:cNvSpPr/>
            <p:nvPr/>
          </p:nvSpPr>
          <p:spPr>
            <a:xfrm>
              <a:off x="311911" y="222412"/>
              <a:ext cx="8959" cy="11442"/>
            </a:xfrm>
            <a:custGeom>
              <a:rect b="b" l="l" r="r" t="t"/>
              <a:pathLst>
                <a:path extrusionOk="0" h="380" w="251">
                  <a:moveTo>
                    <a:pt x="28" y="146"/>
                  </a:moveTo>
                  <a:cubicBezTo>
                    <a:pt x="1" y="240"/>
                    <a:pt x="178" y="379"/>
                    <a:pt x="221" y="236"/>
                  </a:cubicBezTo>
                  <a:cubicBezTo>
                    <a:pt x="250" y="140"/>
                    <a:pt x="73" y="1"/>
                    <a:pt x="28" y="1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9"/>
            <p:cNvSpPr/>
            <p:nvPr/>
          </p:nvSpPr>
          <p:spPr>
            <a:xfrm>
              <a:off x="3303601" y="225995"/>
              <a:ext cx="14063" cy="4246"/>
            </a:xfrm>
            <a:custGeom>
              <a:rect b="b" l="l" r="r" t="t"/>
              <a:pathLst>
                <a:path extrusionOk="0" h="141" w="394">
                  <a:moveTo>
                    <a:pt x="289" y="27"/>
                  </a:moveTo>
                  <a:cubicBezTo>
                    <a:pt x="238" y="1"/>
                    <a:pt x="0" y="71"/>
                    <a:pt x="100" y="117"/>
                  </a:cubicBezTo>
                  <a:cubicBezTo>
                    <a:pt x="152" y="140"/>
                    <a:pt x="393" y="72"/>
                    <a:pt x="289"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9"/>
            <p:cNvSpPr/>
            <p:nvPr/>
          </p:nvSpPr>
          <p:spPr>
            <a:xfrm>
              <a:off x="7591762" y="223255"/>
              <a:ext cx="13991" cy="4306"/>
            </a:xfrm>
            <a:custGeom>
              <a:rect b="b" l="l" r="r" t="t"/>
              <a:pathLst>
                <a:path extrusionOk="0" h="143" w="392">
                  <a:moveTo>
                    <a:pt x="99" y="118"/>
                  </a:moveTo>
                  <a:cubicBezTo>
                    <a:pt x="151" y="142"/>
                    <a:pt x="391" y="73"/>
                    <a:pt x="291" y="26"/>
                  </a:cubicBezTo>
                  <a:cubicBezTo>
                    <a:pt x="239" y="0"/>
                    <a:pt x="1" y="68"/>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9"/>
            <p:cNvSpPr/>
            <p:nvPr/>
          </p:nvSpPr>
          <p:spPr>
            <a:xfrm>
              <a:off x="5413917" y="217715"/>
              <a:ext cx="31552" cy="9635"/>
            </a:xfrm>
            <a:custGeom>
              <a:rect b="b" l="l" r="r" t="t"/>
              <a:pathLst>
                <a:path extrusionOk="0" h="320" w="884">
                  <a:moveTo>
                    <a:pt x="754" y="210"/>
                  </a:moveTo>
                  <a:cubicBezTo>
                    <a:pt x="883" y="0"/>
                    <a:pt x="1" y="15"/>
                    <a:pt x="176" y="210"/>
                  </a:cubicBezTo>
                  <a:cubicBezTo>
                    <a:pt x="242" y="283"/>
                    <a:pt x="688" y="320"/>
                    <a:pt x="754" y="2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9"/>
            <p:cNvSpPr/>
            <p:nvPr/>
          </p:nvSpPr>
          <p:spPr>
            <a:xfrm>
              <a:off x="5343212" y="210278"/>
              <a:ext cx="24342" cy="16530"/>
            </a:xfrm>
            <a:custGeom>
              <a:rect b="b" l="l" r="r" t="t"/>
              <a:pathLst>
                <a:path extrusionOk="0" h="549" w="682">
                  <a:moveTo>
                    <a:pt x="422" y="549"/>
                  </a:moveTo>
                  <a:cubicBezTo>
                    <a:pt x="337" y="378"/>
                    <a:pt x="682" y="0"/>
                    <a:pt x="37" y="93"/>
                  </a:cubicBezTo>
                  <a:cubicBezTo>
                    <a:pt x="6" y="319"/>
                    <a:pt x="0" y="534"/>
                    <a:pt x="422"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9"/>
            <p:cNvSpPr/>
            <p:nvPr/>
          </p:nvSpPr>
          <p:spPr>
            <a:xfrm>
              <a:off x="7729318" y="217775"/>
              <a:ext cx="13991" cy="4336"/>
            </a:xfrm>
            <a:custGeom>
              <a:rect b="b" l="l" r="r" t="t"/>
              <a:pathLst>
                <a:path extrusionOk="0" h="144" w="392">
                  <a:moveTo>
                    <a:pt x="101" y="117"/>
                  </a:moveTo>
                  <a:cubicBezTo>
                    <a:pt x="154" y="143"/>
                    <a:pt x="392" y="73"/>
                    <a:pt x="294" y="26"/>
                  </a:cubicBezTo>
                  <a:cubicBezTo>
                    <a:pt x="240" y="1"/>
                    <a:pt x="0"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9"/>
            <p:cNvSpPr/>
            <p:nvPr/>
          </p:nvSpPr>
          <p:spPr>
            <a:xfrm>
              <a:off x="8754888" y="212325"/>
              <a:ext cx="14099" cy="4306"/>
            </a:xfrm>
            <a:custGeom>
              <a:rect b="b" l="l" r="r" t="t"/>
              <a:pathLst>
                <a:path extrusionOk="0" h="143" w="395">
                  <a:moveTo>
                    <a:pt x="101" y="117"/>
                  </a:moveTo>
                  <a:cubicBezTo>
                    <a:pt x="153" y="143"/>
                    <a:pt x="395" y="72"/>
                    <a:pt x="293" y="25"/>
                  </a:cubicBezTo>
                  <a:cubicBezTo>
                    <a:pt x="241" y="0"/>
                    <a:pt x="1"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9"/>
            <p:cNvSpPr/>
            <p:nvPr/>
          </p:nvSpPr>
          <p:spPr>
            <a:xfrm>
              <a:off x="7164959" y="209555"/>
              <a:ext cx="14063" cy="4336"/>
            </a:xfrm>
            <a:custGeom>
              <a:rect b="b" l="l" r="r" t="t"/>
              <a:pathLst>
                <a:path extrusionOk="0" h="144" w="394">
                  <a:moveTo>
                    <a:pt x="294" y="27"/>
                  </a:moveTo>
                  <a:cubicBezTo>
                    <a:pt x="240" y="1"/>
                    <a:pt x="1" y="71"/>
                    <a:pt x="101" y="117"/>
                  </a:cubicBezTo>
                  <a:cubicBezTo>
                    <a:pt x="153" y="143"/>
                    <a:pt x="394" y="73"/>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9"/>
            <p:cNvSpPr/>
            <p:nvPr/>
          </p:nvSpPr>
          <p:spPr>
            <a:xfrm>
              <a:off x="1603456" y="209555"/>
              <a:ext cx="14099" cy="4336"/>
            </a:xfrm>
            <a:custGeom>
              <a:rect b="b" l="l" r="r" t="t"/>
              <a:pathLst>
                <a:path extrusionOk="0" h="144" w="395">
                  <a:moveTo>
                    <a:pt x="290" y="27"/>
                  </a:moveTo>
                  <a:cubicBezTo>
                    <a:pt x="238" y="1"/>
                    <a:pt x="0" y="71"/>
                    <a:pt x="97" y="117"/>
                  </a:cubicBezTo>
                  <a:cubicBezTo>
                    <a:pt x="154" y="143"/>
                    <a:pt x="394" y="73"/>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9"/>
            <p:cNvSpPr/>
            <p:nvPr/>
          </p:nvSpPr>
          <p:spPr>
            <a:xfrm>
              <a:off x="4484038" y="201396"/>
              <a:ext cx="27590" cy="9394"/>
            </a:xfrm>
            <a:custGeom>
              <a:rect b="b" l="l" r="r" t="t"/>
              <a:pathLst>
                <a:path extrusionOk="0" h="312" w="773">
                  <a:moveTo>
                    <a:pt x="772" y="27"/>
                  </a:moveTo>
                  <a:cubicBezTo>
                    <a:pt x="334" y="0"/>
                    <a:pt x="50" y="47"/>
                    <a:pt x="1" y="209"/>
                  </a:cubicBezTo>
                  <a:cubicBezTo>
                    <a:pt x="368" y="187"/>
                    <a:pt x="426" y="311"/>
                    <a:pt x="772" y="2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9"/>
            <p:cNvSpPr/>
            <p:nvPr/>
          </p:nvSpPr>
          <p:spPr>
            <a:xfrm>
              <a:off x="4036747" y="204527"/>
              <a:ext cx="6889" cy="6203"/>
            </a:xfrm>
            <a:custGeom>
              <a:rect b="b" l="l" r="r" t="t"/>
              <a:pathLst>
                <a:path extrusionOk="0" h="206" w="193">
                  <a:moveTo>
                    <a:pt x="192" y="103"/>
                  </a:moveTo>
                  <a:cubicBezTo>
                    <a:pt x="192" y="53"/>
                    <a:pt x="38" y="1"/>
                    <a:pt x="2" y="103"/>
                  </a:cubicBezTo>
                  <a:cubicBezTo>
                    <a:pt x="0" y="154"/>
                    <a:pt x="153" y="206"/>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9"/>
            <p:cNvSpPr/>
            <p:nvPr/>
          </p:nvSpPr>
          <p:spPr>
            <a:xfrm>
              <a:off x="1651569" y="206815"/>
              <a:ext cx="14063" cy="4306"/>
            </a:xfrm>
            <a:custGeom>
              <a:rect b="b" l="l" r="r" t="t"/>
              <a:pathLst>
                <a:path extrusionOk="0" h="143" w="394">
                  <a:moveTo>
                    <a:pt x="293" y="27"/>
                  </a:moveTo>
                  <a:cubicBezTo>
                    <a:pt x="241" y="1"/>
                    <a:pt x="1" y="71"/>
                    <a:pt x="101" y="117"/>
                  </a:cubicBezTo>
                  <a:cubicBezTo>
                    <a:pt x="156" y="143"/>
                    <a:pt x="393" y="75"/>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9"/>
            <p:cNvSpPr/>
            <p:nvPr/>
          </p:nvSpPr>
          <p:spPr>
            <a:xfrm>
              <a:off x="581384" y="198686"/>
              <a:ext cx="29696" cy="11893"/>
            </a:xfrm>
            <a:custGeom>
              <a:rect b="b" l="l" r="r" t="t"/>
              <a:pathLst>
                <a:path extrusionOk="0" h="395" w="832">
                  <a:moveTo>
                    <a:pt x="1" y="388"/>
                  </a:moveTo>
                  <a:cubicBezTo>
                    <a:pt x="336" y="395"/>
                    <a:pt x="601" y="368"/>
                    <a:pt x="771" y="299"/>
                  </a:cubicBezTo>
                  <a:cubicBezTo>
                    <a:pt x="831" y="59"/>
                    <a:pt x="504" y="0"/>
                    <a:pt x="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9"/>
            <p:cNvSpPr/>
            <p:nvPr/>
          </p:nvSpPr>
          <p:spPr>
            <a:xfrm>
              <a:off x="8985707" y="201787"/>
              <a:ext cx="6889" cy="6233"/>
            </a:xfrm>
            <a:custGeom>
              <a:rect b="b" l="l" r="r" t="t"/>
              <a:pathLst>
                <a:path extrusionOk="0" h="207" w="193">
                  <a:moveTo>
                    <a:pt x="192" y="102"/>
                  </a:moveTo>
                  <a:cubicBezTo>
                    <a:pt x="192" y="54"/>
                    <a:pt x="34" y="0"/>
                    <a:pt x="0" y="102"/>
                  </a:cubicBezTo>
                  <a:cubicBezTo>
                    <a:pt x="0" y="153"/>
                    <a:pt x="154" y="207"/>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9"/>
            <p:cNvSpPr/>
            <p:nvPr/>
          </p:nvSpPr>
          <p:spPr>
            <a:xfrm>
              <a:off x="3396578" y="196729"/>
              <a:ext cx="41332" cy="13670"/>
            </a:xfrm>
            <a:custGeom>
              <a:rect b="b" l="l" r="r" t="t"/>
              <a:pathLst>
                <a:path extrusionOk="0" h="454" w="1158">
                  <a:moveTo>
                    <a:pt x="1157" y="0"/>
                  </a:moveTo>
                  <a:lnTo>
                    <a:pt x="193" y="0"/>
                  </a:lnTo>
                  <a:cubicBezTo>
                    <a:pt x="210" y="157"/>
                    <a:pt x="151" y="282"/>
                    <a:pt x="1" y="364"/>
                  </a:cubicBezTo>
                  <a:cubicBezTo>
                    <a:pt x="839" y="453"/>
                    <a:pt x="861" y="162"/>
                    <a:pt x="11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9"/>
            <p:cNvSpPr/>
            <p:nvPr/>
          </p:nvSpPr>
          <p:spPr>
            <a:xfrm>
              <a:off x="2032865" y="202088"/>
              <a:ext cx="21558" cy="6504"/>
            </a:xfrm>
            <a:custGeom>
              <a:rect b="b" l="l" r="r" t="t"/>
              <a:pathLst>
                <a:path extrusionOk="0" h="216" w="604">
                  <a:moveTo>
                    <a:pt x="603" y="184"/>
                  </a:moveTo>
                  <a:lnTo>
                    <a:pt x="603" y="1"/>
                  </a:lnTo>
                  <a:lnTo>
                    <a:pt x="24" y="1"/>
                  </a:lnTo>
                  <a:cubicBezTo>
                    <a:pt x="0" y="167"/>
                    <a:pt x="217" y="215"/>
                    <a:pt x="603" y="1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9"/>
            <p:cNvSpPr/>
            <p:nvPr/>
          </p:nvSpPr>
          <p:spPr>
            <a:xfrm>
              <a:off x="1958911" y="191219"/>
              <a:ext cx="45258" cy="14573"/>
            </a:xfrm>
            <a:custGeom>
              <a:rect b="b" l="l" r="r" t="t"/>
              <a:pathLst>
                <a:path extrusionOk="0" h="484" w="1268">
                  <a:moveTo>
                    <a:pt x="362" y="453"/>
                  </a:moveTo>
                  <a:cubicBezTo>
                    <a:pt x="1267" y="483"/>
                    <a:pt x="878" y="34"/>
                    <a:pt x="362" y="0"/>
                  </a:cubicBezTo>
                  <a:cubicBezTo>
                    <a:pt x="1" y="173"/>
                    <a:pt x="476" y="165"/>
                    <a:pt x="362" y="4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9"/>
            <p:cNvSpPr/>
            <p:nvPr/>
          </p:nvSpPr>
          <p:spPr>
            <a:xfrm>
              <a:off x="4619774" y="193959"/>
              <a:ext cx="22665" cy="8250"/>
            </a:xfrm>
            <a:custGeom>
              <a:rect b="b" l="l" r="r" t="t"/>
              <a:pathLst>
                <a:path extrusionOk="0" h="274" w="635">
                  <a:moveTo>
                    <a:pt x="635" y="1"/>
                  </a:moveTo>
                  <a:lnTo>
                    <a:pt x="248" y="1"/>
                  </a:lnTo>
                  <a:cubicBezTo>
                    <a:pt x="236" y="117"/>
                    <a:pt x="0" y="126"/>
                    <a:pt x="56" y="274"/>
                  </a:cubicBezTo>
                  <a:lnTo>
                    <a:pt x="635" y="27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9"/>
            <p:cNvSpPr/>
            <p:nvPr/>
          </p:nvSpPr>
          <p:spPr>
            <a:xfrm>
              <a:off x="1868646" y="199439"/>
              <a:ext cx="13670" cy="2770"/>
            </a:xfrm>
            <a:custGeom>
              <a:rect b="b" l="l" r="r" t="t"/>
              <a:pathLst>
                <a:path extrusionOk="0" h="92" w="383">
                  <a:moveTo>
                    <a:pt x="383" y="0"/>
                  </a:moveTo>
                  <a:cubicBezTo>
                    <a:pt x="232" y="21"/>
                    <a:pt x="3" y="3"/>
                    <a:pt x="0" y="92"/>
                  </a:cubicBezTo>
                  <a:cubicBezTo>
                    <a:pt x="148" y="69"/>
                    <a:pt x="379" y="88"/>
                    <a:pt x="3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9"/>
            <p:cNvSpPr/>
            <p:nvPr/>
          </p:nvSpPr>
          <p:spPr>
            <a:xfrm>
              <a:off x="1111765" y="186974"/>
              <a:ext cx="20309" cy="13550"/>
            </a:xfrm>
            <a:custGeom>
              <a:rect b="b" l="l" r="r" t="t"/>
              <a:pathLst>
                <a:path extrusionOk="0" h="450" w="569">
                  <a:moveTo>
                    <a:pt x="374" y="414"/>
                  </a:moveTo>
                  <a:cubicBezTo>
                    <a:pt x="386" y="358"/>
                    <a:pt x="403" y="307"/>
                    <a:pt x="569" y="324"/>
                  </a:cubicBezTo>
                  <a:lnTo>
                    <a:pt x="569" y="141"/>
                  </a:lnTo>
                  <a:cubicBezTo>
                    <a:pt x="94" y="0"/>
                    <a:pt x="1" y="449"/>
                    <a:pt x="374" y="4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9"/>
            <p:cNvSpPr/>
            <p:nvPr/>
          </p:nvSpPr>
          <p:spPr>
            <a:xfrm>
              <a:off x="7047854" y="193206"/>
              <a:ext cx="14099" cy="4276"/>
            </a:xfrm>
            <a:custGeom>
              <a:rect b="b" l="l" r="r" t="t"/>
              <a:pathLst>
                <a:path extrusionOk="0" h="142" w="395">
                  <a:moveTo>
                    <a:pt x="294" y="26"/>
                  </a:moveTo>
                  <a:cubicBezTo>
                    <a:pt x="242" y="1"/>
                    <a:pt x="0" y="70"/>
                    <a:pt x="102" y="117"/>
                  </a:cubicBezTo>
                  <a:cubicBezTo>
                    <a:pt x="157" y="142"/>
                    <a:pt x="394"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9"/>
            <p:cNvSpPr/>
            <p:nvPr/>
          </p:nvSpPr>
          <p:spPr>
            <a:xfrm>
              <a:off x="6949309" y="183782"/>
              <a:ext cx="65246" cy="12977"/>
            </a:xfrm>
            <a:custGeom>
              <a:rect b="b" l="l" r="r" t="t"/>
              <a:pathLst>
                <a:path extrusionOk="0" h="431" w="1828">
                  <a:moveTo>
                    <a:pt x="1128" y="430"/>
                  </a:moveTo>
                  <a:cubicBezTo>
                    <a:pt x="1828" y="1"/>
                    <a:pt x="0" y="307"/>
                    <a:pt x="1128" y="43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9"/>
            <p:cNvSpPr/>
            <p:nvPr/>
          </p:nvSpPr>
          <p:spPr>
            <a:xfrm>
              <a:off x="5853105" y="188509"/>
              <a:ext cx="23307" cy="8250"/>
            </a:xfrm>
            <a:custGeom>
              <a:rect b="b" l="l" r="r" t="t"/>
              <a:pathLst>
                <a:path extrusionOk="0" h="274" w="653">
                  <a:moveTo>
                    <a:pt x="405" y="273"/>
                  </a:moveTo>
                  <a:cubicBezTo>
                    <a:pt x="417" y="156"/>
                    <a:pt x="653" y="148"/>
                    <a:pt x="598" y="0"/>
                  </a:cubicBezTo>
                  <a:lnTo>
                    <a:pt x="212" y="0"/>
                  </a:lnTo>
                  <a:cubicBezTo>
                    <a:pt x="0" y="130"/>
                    <a:pt x="8" y="221"/>
                    <a:pt x="40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9"/>
            <p:cNvSpPr/>
            <p:nvPr/>
          </p:nvSpPr>
          <p:spPr>
            <a:xfrm>
              <a:off x="175318" y="187486"/>
              <a:ext cx="32659" cy="9274"/>
            </a:xfrm>
            <a:custGeom>
              <a:rect b="b" l="l" r="r" t="t"/>
              <a:pathLst>
                <a:path extrusionOk="0" h="308" w="915">
                  <a:moveTo>
                    <a:pt x="1" y="216"/>
                  </a:moveTo>
                  <a:cubicBezTo>
                    <a:pt x="193" y="216"/>
                    <a:pt x="230" y="289"/>
                    <a:pt x="387" y="307"/>
                  </a:cubicBezTo>
                  <a:cubicBezTo>
                    <a:pt x="914" y="160"/>
                    <a:pt x="102" y="0"/>
                    <a:pt x="1" y="2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9"/>
            <p:cNvSpPr/>
            <p:nvPr/>
          </p:nvSpPr>
          <p:spPr>
            <a:xfrm>
              <a:off x="7226920" y="190467"/>
              <a:ext cx="14027" cy="4276"/>
            </a:xfrm>
            <a:custGeom>
              <a:rect b="b" l="l" r="r" t="t"/>
              <a:pathLst>
                <a:path extrusionOk="0" h="142" w="393">
                  <a:moveTo>
                    <a:pt x="291" y="25"/>
                  </a:moveTo>
                  <a:cubicBezTo>
                    <a:pt x="237" y="1"/>
                    <a:pt x="1" y="70"/>
                    <a:pt x="100" y="117"/>
                  </a:cubicBezTo>
                  <a:cubicBezTo>
                    <a:pt x="152" y="142"/>
                    <a:pt x="392"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9"/>
            <p:cNvSpPr/>
            <p:nvPr/>
          </p:nvSpPr>
          <p:spPr>
            <a:xfrm>
              <a:off x="5967248" y="190467"/>
              <a:ext cx="14134" cy="4276"/>
            </a:xfrm>
            <a:custGeom>
              <a:rect b="b" l="l" r="r" t="t"/>
              <a:pathLst>
                <a:path extrusionOk="0" h="142" w="396">
                  <a:moveTo>
                    <a:pt x="294" y="25"/>
                  </a:moveTo>
                  <a:cubicBezTo>
                    <a:pt x="240" y="1"/>
                    <a:pt x="0" y="70"/>
                    <a:pt x="102" y="117"/>
                  </a:cubicBezTo>
                  <a:cubicBezTo>
                    <a:pt x="154" y="142"/>
                    <a:pt x="396"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9"/>
            <p:cNvSpPr/>
            <p:nvPr/>
          </p:nvSpPr>
          <p:spPr>
            <a:xfrm>
              <a:off x="2546363" y="190467"/>
              <a:ext cx="14063" cy="4276"/>
            </a:xfrm>
            <a:custGeom>
              <a:rect b="b" l="l" r="r" t="t"/>
              <a:pathLst>
                <a:path extrusionOk="0" h="142" w="394">
                  <a:moveTo>
                    <a:pt x="295" y="25"/>
                  </a:moveTo>
                  <a:cubicBezTo>
                    <a:pt x="240" y="1"/>
                    <a:pt x="1" y="70"/>
                    <a:pt x="103" y="117"/>
                  </a:cubicBezTo>
                  <a:cubicBezTo>
                    <a:pt x="155" y="142"/>
                    <a:pt x="394"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9"/>
            <p:cNvSpPr/>
            <p:nvPr/>
          </p:nvSpPr>
          <p:spPr>
            <a:xfrm>
              <a:off x="7069697" y="179266"/>
              <a:ext cx="39761" cy="15868"/>
            </a:xfrm>
            <a:custGeom>
              <a:rect b="b" l="l" r="r" t="t"/>
              <a:pathLst>
                <a:path extrusionOk="0" h="527" w="1114">
                  <a:moveTo>
                    <a:pt x="646" y="307"/>
                  </a:moveTo>
                  <a:cubicBezTo>
                    <a:pt x="1114" y="1"/>
                    <a:pt x="0" y="527"/>
                    <a:pt x="646" y="3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9"/>
            <p:cNvSpPr/>
            <p:nvPr/>
          </p:nvSpPr>
          <p:spPr>
            <a:xfrm>
              <a:off x="4903952" y="185077"/>
              <a:ext cx="13884" cy="7437"/>
            </a:xfrm>
            <a:custGeom>
              <a:rect b="b" l="l" r="r" t="t"/>
              <a:pathLst>
                <a:path extrusionOk="0" h="247" w="389">
                  <a:moveTo>
                    <a:pt x="388" y="114"/>
                  </a:moveTo>
                  <a:cubicBezTo>
                    <a:pt x="385" y="23"/>
                    <a:pt x="48" y="1"/>
                    <a:pt x="1" y="114"/>
                  </a:cubicBezTo>
                  <a:cubicBezTo>
                    <a:pt x="219" y="103"/>
                    <a:pt x="301" y="246"/>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9"/>
            <p:cNvSpPr/>
            <p:nvPr/>
          </p:nvSpPr>
          <p:spPr>
            <a:xfrm>
              <a:off x="4645722" y="187727"/>
              <a:ext cx="13956" cy="4276"/>
            </a:xfrm>
            <a:custGeom>
              <a:rect b="b" l="l" r="r" t="t"/>
              <a:pathLst>
                <a:path extrusionOk="0" h="142" w="391">
                  <a:moveTo>
                    <a:pt x="100" y="116"/>
                  </a:moveTo>
                  <a:cubicBezTo>
                    <a:pt x="154" y="141"/>
                    <a:pt x="391" y="72"/>
                    <a:pt x="293" y="26"/>
                  </a:cubicBezTo>
                  <a:cubicBezTo>
                    <a:pt x="240" y="0"/>
                    <a:pt x="0"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9"/>
            <p:cNvSpPr/>
            <p:nvPr/>
          </p:nvSpPr>
          <p:spPr>
            <a:xfrm>
              <a:off x="251021" y="188509"/>
              <a:ext cx="13849" cy="2740"/>
            </a:xfrm>
            <a:custGeom>
              <a:rect b="b" l="l" r="r" t="t"/>
              <a:pathLst>
                <a:path extrusionOk="0" h="91" w="388">
                  <a:moveTo>
                    <a:pt x="387" y="0"/>
                  </a:moveTo>
                  <a:cubicBezTo>
                    <a:pt x="236" y="20"/>
                    <a:pt x="3" y="2"/>
                    <a:pt x="1" y="90"/>
                  </a:cubicBezTo>
                  <a:cubicBezTo>
                    <a:pt x="151" y="71"/>
                    <a:pt x="381" y="89"/>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9"/>
            <p:cNvSpPr/>
            <p:nvPr/>
          </p:nvSpPr>
          <p:spPr>
            <a:xfrm>
              <a:off x="7353555" y="180290"/>
              <a:ext cx="23486" cy="8250"/>
            </a:xfrm>
            <a:custGeom>
              <a:rect b="b" l="l" r="r" t="t"/>
              <a:pathLst>
                <a:path extrusionOk="0" h="274" w="658">
                  <a:moveTo>
                    <a:pt x="409" y="273"/>
                  </a:moveTo>
                  <a:cubicBezTo>
                    <a:pt x="418" y="156"/>
                    <a:pt x="657" y="147"/>
                    <a:pt x="601" y="0"/>
                  </a:cubicBezTo>
                  <a:lnTo>
                    <a:pt x="214" y="0"/>
                  </a:lnTo>
                  <a:cubicBezTo>
                    <a:pt x="1" y="131"/>
                    <a:pt x="6" y="221"/>
                    <a:pt x="409"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9"/>
            <p:cNvSpPr/>
            <p:nvPr/>
          </p:nvSpPr>
          <p:spPr>
            <a:xfrm>
              <a:off x="2202258" y="184957"/>
              <a:ext cx="14027" cy="4276"/>
            </a:xfrm>
            <a:custGeom>
              <a:rect b="b" l="l" r="r" t="t"/>
              <a:pathLst>
                <a:path extrusionOk="0" h="142" w="393">
                  <a:moveTo>
                    <a:pt x="293" y="26"/>
                  </a:moveTo>
                  <a:cubicBezTo>
                    <a:pt x="238" y="1"/>
                    <a:pt x="1" y="70"/>
                    <a:pt x="99" y="117"/>
                  </a:cubicBezTo>
                  <a:cubicBezTo>
                    <a:pt x="153" y="142"/>
                    <a:pt x="392" y="74"/>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9"/>
            <p:cNvSpPr/>
            <p:nvPr/>
          </p:nvSpPr>
          <p:spPr>
            <a:xfrm>
              <a:off x="1865006" y="182217"/>
              <a:ext cx="13956" cy="4366"/>
            </a:xfrm>
            <a:custGeom>
              <a:rect b="b" l="l" r="r" t="t"/>
              <a:pathLst>
                <a:path extrusionOk="0" h="145" w="391">
                  <a:moveTo>
                    <a:pt x="293" y="27"/>
                  </a:moveTo>
                  <a:cubicBezTo>
                    <a:pt x="238" y="0"/>
                    <a:pt x="0" y="71"/>
                    <a:pt x="102" y="117"/>
                  </a:cubicBezTo>
                  <a:cubicBezTo>
                    <a:pt x="152" y="144"/>
                    <a:pt x="391"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9"/>
            <p:cNvSpPr/>
            <p:nvPr/>
          </p:nvSpPr>
          <p:spPr>
            <a:xfrm>
              <a:off x="1510586" y="179025"/>
              <a:ext cx="13813" cy="7467"/>
            </a:xfrm>
            <a:custGeom>
              <a:rect b="b" l="l" r="r" t="t"/>
              <a:pathLst>
                <a:path extrusionOk="0" h="248" w="387">
                  <a:moveTo>
                    <a:pt x="387" y="133"/>
                  </a:moveTo>
                  <a:cubicBezTo>
                    <a:pt x="172" y="140"/>
                    <a:pt x="87" y="1"/>
                    <a:pt x="1" y="133"/>
                  </a:cubicBezTo>
                  <a:cubicBezTo>
                    <a:pt x="3" y="224"/>
                    <a:pt x="340" y="247"/>
                    <a:pt x="387" y="1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9"/>
            <p:cNvSpPr/>
            <p:nvPr/>
          </p:nvSpPr>
          <p:spPr>
            <a:xfrm>
              <a:off x="4339557" y="177550"/>
              <a:ext cx="13849" cy="5510"/>
            </a:xfrm>
            <a:custGeom>
              <a:rect b="b" l="l" r="r" t="t"/>
              <a:pathLst>
                <a:path extrusionOk="0" h="183" w="388">
                  <a:moveTo>
                    <a:pt x="387" y="0"/>
                  </a:moveTo>
                  <a:lnTo>
                    <a:pt x="1" y="0"/>
                  </a:lnTo>
                  <a:lnTo>
                    <a:pt x="1"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9"/>
            <p:cNvSpPr/>
            <p:nvPr/>
          </p:nvSpPr>
          <p:spPr>
            <a:xfrm>
              <a:off x="1579435" y="177550"/>
              <a:ext cx="13884" cy="5510"/>
            </a:xfrm>
            <a:custGeom>
              <a:rect b="b" l="l" r="r" t="t"/>
              <a:pathLst>
                <a:path extrusionOk="0" h="183" w="389">
                  <a:moveTo>
                    <a:pt x="389" y="0"/>
                  </a:moveTo>
                  <a:lnTo>
                    <a:pt x="1" y="0"/>
                  </a:lnTo>
                  <a:lnTo>
                    <a:pt x="1" y="183"/>
                  </a:lnTo>
                  <a:lnTo>
                    <a:pt x="389"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9"/>
            <p:cNvSpPr/>
            <p:nvPr/>
          </p:nvSpPr>
          <p:spPr>
            <a:xfrm>
              <a:off x="7987549" y="177098"/>
              <a:ext cx="20773" cy="3643"/>
            </a:xfrm>
            <a:custGeom>
              <a:rect b="b" l="l" r="r" t="t"/>
              <a:pathLst>
                <a:path extrusionOk="0" h="121" w="582">
                  <a:moveTo>
                    <a:pt x="582" y="15"/>
                  </a:moveTo>
                  <a:cubicBezTo>
                    <a:pt x="353" y="31"/>
                    <a:pt x="35" y="1"/>
                    <a:pt x="1" y="106"/>
                  </a:cubicBezTo>
                  <a:cubicBezTo>
                    <a:pt x="229" y="92"/>
                    <a:pt x="548" y="121"/>
                    <a:pt x="582"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9"/>
            <p:cNvSpPr/>
            <p:nvPr/>
          </p:nvSpPr>
          <p:spPr>
            <a:xfrm>
              <a:off x="4525333" y="174389"/>
              <a:ext cx="7031" cy="6293"/>
            </a:xfrm>
            <a:custGeom>
              <a:rect b="b" l="l" r="r" t="t"/>
              <a:pathLst>
                <a:path extrusionOk="0" h="209" w="197">
                  <a:moveTo>
                    <a:pt x="4" y="105"/>
                  </a:moveTo>
                  <a:cubicBezTo>
                    <a:pt x="0" y="156"/>
                    <a:pt x="157" y="208"/>
                    <a:pt x="194" y="105"/>
                  </a:cubicBezTo>
                  <a:cubicBezTo>
                    <a:pt x="196" y="55"/>
                    <a:pt x="39" y="1"/>
                    <a:pt x="4"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9"/>
            <p:cNvSpPr/>
            <p:nvPr/>
          </p:nvSpPr>
          <p:spPr>
            <a:xfrm>
              <a:off x="684641" y="170806"/>
              <a:ext cx="13813" cy="7467"/>
            </a:xfrm>
            <a:custGeom>
              <a:rect b="b" l="l" r="r" t="t"/>
              <a:pathLst>
                <a:path extrusionOk="0" h="248" w="387">
                  <a:moveTo>
                    <a:pt x="387" y="133"/>
                  </a:moveTo>
                  <a:cubicBezTo>
                    <a:pt x="169" y="143"/>
                    <a:pt x="85" y="1"/>
                    <a:pt x="1" y="133"/>
                  </a:cubicBezTo>
                  <a:cubicBezTo>
                    <a:pt x="2" y="224"/>
                    <a:pt x="339" y="248"/>
                    <a:pt x="387" y="1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9"/>
            <p:cNvSpPr/>
            <p:nvPr/>
          </p:nvSpPr>
          <p:spPr>
            <a:xfrm>
              <a:off x="1235259" y="168999"/>
              <a:ext cx="6996" cy="6203"/>
            </a:xfrm>
            <a:custGeom>
              <a:rect b="b" l="l" r="r" t="t"/>
              <a:pathLst>
                <a:path extrusionOk="0" h="206" w="196">
                  <a:moveTo>
                    <a:pt x="196" y="101"/>
                  </a:moveTo>
                  <a:cubicBezTo>
                    <a:pt x="196" y="53"/>
                    <a:pt x="35" y="1"/>
                    <a:pt x="0" y="101"/>
                  </a:cubicBezTo>
                  <a:cubicBezTo>
                    <a:pt x="1" y="154"/>
                    <a:pt x="157" y="206"/>
                    <a:pt x="196"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9"/>
            <p:cNvSpPr/>
            <p:nvPr/>
          </p:nvSpPr>
          <p:spPr>
            <a:xfrm>
              <a:off x="3589243" y="166259"/>
              <a:ext cx="7031" cy="6203"/>
            </a:xfrm>
            <a:custGeom>
              <a:rect b="b" l="l" r="r" t="t"/>
              <a:pathLst>
                <a:path extrusionOk="0" h="206" w="197">
                  <a:moveTo>
                    <a:pt x="196" y="104"/>
                  </a:moveTo>
                  <a:cubicBezTo>
                    <a:pt x="196" y="53"/>
                    <a:pt x="38" y="0"/>
                    <a:pt x="3" y="104"/>
                  </a:cubicBezTo>
                  <a:cubicBezTo>
                    <a:pt x="0" y="153"/>
                    <a:pt x="160" y="205"/>
                    <a:pt x="196"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9"/>
            <p:cNvSpPr/>
            <p:nvPr/>
          </p:nvSpPr>
          <p:spPr>
            <a:xfrm>
              <a:off x="7588335" y="163309"/>
              <a:ext cx="13813" cy="6805"/>
            </a:xfrm>
            <a:custGeom>
              <a:rect b="b" l="l" r="r" t="t"/>
              <a:pathLst>
                <a:path extrusionOk="0" h="226" w="387">
                  <a:moveTo>
                    <a:pt x="387" y="112"/>
                  </a:moveTo>
                  <a:cubicBezTo>
                    <a:pt x="345" y="1"/>
                    <a:pt x="170" y="55"/>
                    <a:pt x="0" y="112"/>
                  </a:cubicBezTo>
                  <a:cubicBezTo>
                    <a:pt x="0" y="202"/>
                    <a:pt x="340" y="225"/>
                    <a:pt x="38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9"/>
            <p:cNvSpPr/>
            <p:nvPr/>
          </p:nvSpPr>
          <p:spPr>
            <a:xfrm>
              <a:off x="4277596" y="163851"/>
              <a:ext cx="13777" cy="5540"/>
            </a:xfrm>
            <a:custGeom>
              <a:rect b="b" l="l" r="r" t="t"/>
              <a:pathLst>
                <a:path extrusionOk="0" h="184" w="386">
                  <a:moveTo>
                    <a:pt x="386" y="1"/>
                  </a:moveTo>
                  <a:lnTo>
                    <a:pt x="1" y="1"/>
                  </a:lnTo>
                  <a:lnTo>
                    <a:pt x="1" y="184"/>
                  </a:lnTo>
                  <a:lnTo>
                    <a:pt x="386" y="18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9"/>
            <p:cNvSpPr/>
            <p:nvPr/>
          </p:nvSpPr>
          <p:spPr>
            <a:xfrm>
              <a:off x="2835503" y="165868"/>
              <a:ext cx="13991" cy="4246"/>
            </a:xfrm>
            <a:custGeom>
              <a:rect b="b" l="l" r="r" t="t"/>
              <a:pathLst>
                <a:path extrusionOk="0" h="141" w="392">
                  <a:moveTo>
                    <a:pt x="99" y="117"/>
                  </a:moveTo>
                  <a:cubicBezTo>
                    <a:pt x="153" y="140"/>
                    <a:pt x="391" y="72"/>
                    <a:pt x="293" y="27"/>
                  </a:cubicBezTo>
                  <a:cubicBezTo>
                    <a:pt x="240" y="0"/>
                    <a:pt x="1"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9"/>
            <p:cNvSpPr/>
            <p:nvPr/>
          </p:nvSpPr>
          <p:spPr>
            <a:xfrm>
              <a:off x="2556856" y="163519"/>
              <a:ext cx="6924" cy="6263"/>
            </a:xfrm>
            <a:custGeom>
              <a:rect b="b" l="l" r="r" t="t"/>
              <a:pathLst>
                <a:path extrusionOk="0" h="208" w="194">
                  <a:moveTo>
                    <a:pt x="1" y="105"/>
                  </a:moveTo>
                  <a:cubicBezTo>
                    <a:pt x="1" y="153"/>
                    <a:pt x="155" y="208"/>
                    <a:pt x="191" y="105"/>
                  </a:cubicBezTo>
                  <a:cubicBezTo>
                    <a:pt x="194" y="54"/>
                    <a:pt x="34" y="0"/>
                    <a:pt x="1"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9"/>
            <p:cNvSpPr/>
            <p:nvPr/>
          </p:nvSpPr>
          <p:spPr>
            <a:xfrm>
              <a:off x="1923505" y="163519"/>
              <a:ext cx="7031" cy="6203"/>
            </a:xfrm>
            <a:custGeom>
              <a:rect b="b" l="l" r="r" t="t"/>
              <a:pathLst>
                <a:path extrusionOk="0" h="206" w="197">
                  <a:moveTo>
                    <a:pt x="197" y="105"/>
                  </a:moveTo>
                  <a:cubicBezTo>
                    <a:pt x="197" y="54"/>
                    <a:pt x="39" y="0"/>
                    <a:pt x="5" y="105"/>
                  </a:cubicBezTo>
                  <a:cubicBezTo>
                    <a:pt x="1" y="153"/>
                    <a:pt x="160" y="205"/>
                    <a:pt x="197"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9"/>
            <p:cNvSpPr/>
            <p:nvPr/>
          </p:nvSpPr>
          <p:spPr>
            <a:xfrm>
              <a:off x="567643" y="166651"/>
              <a:ext cx="13777" cy="2740"/>
            </a:xfrm>
            <a:custGeom>
              <a:rect b="b" l="l" r="r" t="t"/>
              <a:pathLst>
                <a:path extrusionOk="0" h="91" w="386">
                  <a:moveTo>
                    <a:pt x="386" y="1"/>
                  </a:moveTo>
                  <a:cubicBezTo>
                    <a:pt x="236" y="20"/>
                    <a:pt x="3" y="2"/>
                    <a:pt x="1" y="91"/>
                  </a:cubicBezTo>
                  <a:cubicBezTo>
                    <a:pt x="150" y="71"/>
                    <a:pt x="381" y="87"/>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9"/>
            <p:cNvSpPr/>
            <p:nvPr/>
          </p:nvSpPr>
          <p:spPr>
            <a:xfrm>
              <a:off x="6721095" y="157859"/>
              <a:ext cx="13777" cy="6745"/>
            </a:xfrm>
            <a:custGeom>
              <a:rect b="b" l="l" r="r" t="t"/>
              <a:pathLst>
                <a:path extrusionOk="0" h="224" w="386">
                  <a:moveTo>
                    <a:pt x="386" y="110"/>
                  </a:moveTo>
                  <a:cubicBezTo>
                    <a:pt x="345" y="0"/>
                    <a:pt x="173" y="52"/>
                    <a:pt x="1" y="110"/>
                  </a:cubicBezTo>
                  <a:cubicBezTo>
                    <a:pt x="3" y="201"/>
                    <a:pt x="339" y="223"/>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9"/>
            <p:cNvSpPr/>
            <p:nvPr/>
          </p:nvSpPr>
          <p:spPr>
            <a:xfrm>
              <a:off x="6166908" y="160388"/>
              <a:ext cx="14027" cy="4276"/>
            </a:xfrm>
            <a:custGeom>
              <a:rect b="b" l="l" r="r" t="t"/>
              <a:pathLst>
                <a:path extrusionOk="0" h="142" w="393">
                  <a:moveTo>
                    <a:pt x="292" y="26"/>
                  </a:moveTo>
                  <a:cubicBezTo>
                    <a:pt x="238" y="1"/>
                    <a:pt x="1" y="70"/>
                    <a:pt x="99" y="116"/>
                  </a:cubicBezTo>
                  <a:cubicBezTo>
                    <a:pt x="154" y="142"/>
                    <a:pt x="392"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9"/>
            <p:cNvSpPr/>
            <p:nvPr/>
          </p:nvSpPr>
          <p:spPr>
            <a:xfrm>
              <a:off x="5048540" y="155691"/>
              <a:ext cx="20666" cy="8943"/>
            </a:xfrm>
            <a:custGeom>
              <a:rect b="b" l="l" r="r" t="t"/>
              <a:pathLst>
                <a:path extrusionOk="0" h="297" w="579">
                  <a:moveTo>
                    <a:pt x="579" y="0"/>
                  </a:moveTo>
                  <a:lnTo>
                    <a:pt x="193" y="0"/>
                  </a:lnTo>
                  <a:cubicBezTo>
                    <a:pt x="193" y="90"/>
                    <a:pt x="38" y="107"/>
                    <a:pt x="0" y="182"/>
                  </a:cubicBezTo>
                  <a:cubicBezTo>
                    <a:pt x="246" y="188"/>
                    <a:pt x="267" y="297"/>
                    <a:pt x="579" y="2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9"/>
            <p:cNvSpPr/>
            <p:nvPr/>
          </p:nvSpPr>
          <p:spPr>
            <a:xfrm>
              <a:off x="2822083" y="155330"/>
              <a:ext cx="23914" cy="5841"/>
            </a:xfrm>
            <a:custGeom>
              <a:rect b="b" l="l" r="r" t="t"/>
              <a:pathLst>
                <a:path extrusionOk="0" h="194" w="670">
                  <a:moveTo>
                    <a:pt x="475" y="194"/>
                  </a:moveTo>
                  <a:cubicBezTo>
                    <a:pt x="473" y="102"/>
                    <a:pt x="631" y="85"/>
                    <a:pt x="669" y="12"/>
                  </a:cubicBezTo>
                  <a:cubicBezTo>
                    <a:pt x="364" y="20"/>
                    <a:pt x="1" y="1"/>
                    <a:pt x="88"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9"/>
            <p:cNvSpPr/>
            <p:nvPr/>
          </p:nvSpPr>
          <p:spPr>
            <a:xfrm>
              <a:off x="6937852" y="154938"/>
              <a:ext cx="13920" cy="4276"/>
            </a:xfrm>
            <a:custGeom>
              <a:rect b="b" l="l" r="r" t="t"/>
              <a:pathLst>
                <a:path extrusionOk="0" h="142" w="390">
                  <a:moveTo>
                    <a:pt x="291" y="25"/>
                  </a:moveTo>
                  <a:cubicBezTo>
                    <a:pt x="238" y="1"/>
                    <a:pt x="0" y="67"/>
                    <a:pt x="99" y="115"/>
                  </a:cubicBezTo>
                  <a:cubicBezTo>
                    <a:pt x="152" y="142"/>
                    <a:pt x="389" y="71"/>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9"/>
            <p:cNvSpPr/>
            <p:nvPr/>
          </p:nvSpPr>
          <p:spPr>
            <a:xfrm>
              <a:off x="4515304" y="144732"/>
              <a:ext cx="40440" cy="13700"/>
            </a:xfrm>
            <a:custGeom>
              <a:rect b="b" l="l" r="r" t="t"/>
              <a:pathLst>
                <a:path extrusionOk="0" h="455" w="1133">
                  <a:moveTo>
                    <a:pt x="285" y="454"/>
                  </a:moveTo>
                  <a:lnTo>
                    <a:pt x="1054" y="454"/>
                  </a:lnTo>
                  <a:cubicBezTo>
                    <a:pt x="1132" y="235"/>
                    <a:pt x="699" y="257"/>
                    <a:pt x="860" y="0"/>
                  </a:cubicBezTo>
                  <a:cubicBezTo>
                    <a:pt x="1" y="39"/>
                    <a:pt x="575" y="193"/>
                    <a:pt x="285"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9"/>
            <p:cNvSpPr/>
            <p:nvPr/>
          </p:nvSpPr>
          <p:spPr>
            <a:xfrm>
              <a:off x="2553287" y="154938"/>
              <a:ext cx="13991" cy="4276"/>
            </a:xfrm>
            <a:custGeom>
              <a:rect b="b" l="l" r="r" t="t"/>
              <a:pathLst>
                <a:path extrusionOk="0" h="142" w="392">
                  <a:moveTo>
                    <a:pt x="294" y="25"/>
                  </a:moveTo>
                  <a:cubicBezTo>
                    <a:pt x="242" y="1"/>
                    <a:pt x="0" y="67"/>
                    <a:pt x="102" y="115"/>
                  </a:cubicBezTo>
                  <a:cubicBezTo>
                    <a:pt x="154" y="142"/>
                    <a:pt x="392"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9"/>
            <p:cNvSpPr/>
            <p:nvPr/>
          </p:nvSpPr>
          <p:spPr>
            <a:xfrm>
              <a:off x="1920007" y="154938"/>
              <a:ext cx="14134" cy="4276"/>
            </a:xfrm>
            <a:custGeom>
              <a:rect b="b" l="l" r="r" t="t"/>
              <a:pathLst>
                <a:path extrusionOk="0" h="142" w="396">
                  <a:moveTo>
                    <a:pt x="103" y="115"/>
                  </a:moveTo>
                  <a:cubicBezTo>
                    <a:pt x="154" y="142"/>
                    <a:pt x="395" y="71"/>
                    <a:pt x="295" y="25"/>
                  </a:cubicBezTo>
                  <a:cubicBezTo>
                    <a:pt x="238" y="1"/>
                    <a:pt x="1" y="68"/>
                    <a:pt x="103"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9"/>
            <p:cNvSpPr/>
            <p:nvPr/>
          </p:nvSpPr>
          <p:spPr>
            <a:xfrm>
              <a:off x="225465" y="142323"/>
              <a:ext cx="46257" cy="18728"/>
            </a:xfrm>
            <a:custGeom>
              <a:rect b="b" l="l" r="r" t="t"/>
              <a:pathLst>
                <a:path extrusionOk="0" h="622" w="1296">
                  <a:moveTo>
                    <a:pt x="1295" y="353"/>
                  </a:moveTo>
                  <a:cubicBezTo>
                    <a:pt x="924" y="315"/>
                    <a:pt x="1144" y="1"/>
                    <a:pt x="524" y="80"/>
                  </a:cubicBezTo>
                  <a:cubicBezTo>
                    <a:pt x="0" y="224"/>
                    <a:pt x="999" y="622"/>
                    <a:pt x="1295" y="3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9"/>
            <p:cNvSpPr/>
            <p:nvPr/>
          </p:nvSpPr>
          <p:spPr>
            <a:xfrm>
              <a:off x="8631001" y="149429"/>
              <a:ext cx="14063" cy="4276"/>
            </a:xfrm>
            <a:custGeom>
              <a:rect b="b" l="l" r="r" t="t"/>
              <a:pathLst>
                <a:path extrusionOk="0" h="142" w="394">
                  <a:moveTo>
                    <a:pt x="294" y="26"/>
                  </a:moveTo>
                  <a:cubicBezTo>
                    <a:pt x="240" y="1"/>
                    <a:pt x="1" y="70"/>
                    <a:pt x="100" y="117"/>
                  </a:cubicBezTo>
                  <a:cubicBezTo>
                    <a:pt x="155" y="142"/>
                    <a:pt x="394"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9"/>
            <p:cNvSpPr/>
            <p:nvPr/>
          </p:nvSpPr>
          <p:spPr>
            <a:xfrm>
              <a:off x="7141010" y="150181"/>
              <a:ext cx="13742" cy="2770"/>
            </a:xfrm>
            <a:custGeom>
              <a:rect b="b" l="l" r="r" t="t"/>
              <a:pathLst>
                <a:path extrusionOk="0" h="92" w="385">
                  <a:moveTo>
                    <a:pt x="385" y="1"/>
                  </a:moveTo>
                  <a:cubicBezTo>
                    <a:pt x="233" y="21"/>
                    <a:pt x="3" y="3"/>
                    <a:pt x="1" y="92"/>
                  </a:cubicBezTo>
                  <a:cubicBezTo>
                    <a:pt x="150" y="71"/>
                    <a:pt x="379" y="89"/>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9"/>
            <p:cNvSpPr/>
            <p:nvPr/>
          </p:nvSpPr>
          <p:spPr>
            <a:xfrm>
              <a:off x="4269886" y="142052"/>
              <a:ext cx="21487" cy="6383"/>
            </a:xfrm>
            <a:custGeom>
              <a:rect b="b" l="l" r="r" t="t"/>
              <a:pathLst>
                <a:path extrusionOk="0" h="212" w="602">
                  <a:moveTo>
                    <a:pt x="602" y="181"/>
                  </a:moveTo>
                  <a:lnTo>
                    <a:pt x="602" y="0"/>
                  </a:lnTo>
                  <a:lnTo>
                    <a:pt x="22" y="0"/>
                  </a:lnTo>
                  <a:cubicBezTo>
                    <a:pt x="0" y="161"/>
                    <a:pt x="217" y="212"/>
                    <a:pt x="602"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9"/>
            <p:cNvSpPr/>
            <p:nvPr/>
          </p:nvSpPr>
          <p:spPr>
            <a:xfrm>
              <a:off x="3103977" y="143949"/>
              <a:ext cx="13920" cy="4306"/>
            </a:xfrm>
            <a:custGeom>
              <a:rect b="b" l="l" r="r" t="t"/>
              <a:pathLst>
                <a:path extrusionOk="0" h="143" w="390">
                  <a:moveTo>
                    <a:pt x="291" y="26"/>
                  </a:moveTo>
                  <a:cubicBezTo>
                    <a:pt x="238" y="0"/>
                    <a:pt x="0" y="71"/>
                    <a:pt x="99" y="118"/>
                  </a:cubicBezTo>
                  <a:cubicBezTo>
                    <a:pt x="152" y="142"/>
                    <a:pt x="389" y="74"/>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9"/>
            <p:cNvSpPr/>
            <p:nvPr/>
          </p:nvSpPr>
          <p:spPr>
            <a:xfrm>
              <a:off x="1438203" y="143949"/>
              <a:ext cx="14063" cy="4306"/>
            </a:xfrm>
            <a:custGeom>
              <a:rect b="b" l="l" r="r" t="t"/>
              <a:pathLst>
                <a:path extrusionOk="0" h="143" w="394">
                  <a:moveTo>
                    <a:pt x="295" y="26"/>
                  </a:moveTo>
                  <a:cubicBezTo>
                    <a:pt x="242" y="0"/>
                    <a:pt x="0" y="71"/>
                    <a:pt x="101" y="118"/>
                  </a:cubicBezTo>
                  <a:cubicBezTo>
                    <a:pt x="157" y="142"/>
                    <a:pt x="393" y="74"/>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9"/>
            <p:cNvSpPr/>
            <p:nvPr/>
          </p:nvSpPr>
          <p:spPr>
            <a:xfrm>
              <a:off x="309377" y="143949"/>
              <a:ext cx="14099" cy="4306"/>
            </a:xfrm>
            <a:custGeom>
              <a:rect b="b" l="l" r="r" t="t"/>
              <a:pathLst>
                <a:path extrusionOk="0" h="143" w="395">
                  <a:moveTo>
                    <a:pt x="292" y="26"/>
                  </a:moveTo>
                  <a:cubicBezTo>
                    <a:pt x="240" y="0"/>
                    <a:pt x="0" y="71"/>
                    <a:pt x="99" y="118"/>
                  </a:cubicBezTo>
                  <a:cubicBezTo>
                    <a:pt x="154" y="142"/>
                    <a:pt x="394" y="74"/>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9"/>
            <p:cNvSpPr/>
            <p:nvPr/>
          </p:nvSpPr>
          <p:spPr>
            <a:xfrm>
              <a:off x="4583796" y="141269"/>
              <a:ext cx="14027" cy="4215"/>
            </a:xfrm>
            <a:custGeom>
              <a:rect b="b" l="l" r="r" t="t"/>
              <a:pathLst>
                <a:path extrusionOk="0" h="140" w="393">
                  <a:moveTo>
                    <a:pt x="292" y="24"/>
                  </a:moveTo>
                  <a:cubicBezTo>
                    <a:pt x="238" y="0"/>
                    <a:pt x="1" y="68"/>
                    <a:pt x="98" y="115"/>
                  </a:cubicBezTo>
                  <a:cubicBezTo>
                    <a:pt x="153" y="140"/>
                    <a:pt x="392" y="71"/>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9"/>
            <p:cNvSpPr/>
            <p:nvPr/>
          </p:nvSpPr>
          <p:spPr>
            <a:xfrm>
              <a:off x="2198939" y="135639"/>
              <a:ext cx="27626" cy="9966"/>
            </a:xfrm>
            <a:custGeom>
              <a:rect b="b" l="l" r="r" t="t"/>
              <a:pathLst>
                <a:path extrusionOk="0" h="331" w="774">
                  <a:moveTo>
                    <a:pt x="1" y="211"/>
                  </a:moveTo>
                  <a:cubicBezTo>
                    <a:pt x="258" y="328"/>
                    <a:pt x="716" y="331"/>
                    <a:pt x="774" y="122"/>
                  </a:cubicBezTo>
                  <a:cubicBezTo>
                    <a:pt x="517" y="2"/>
                    <a:pt x="54" y="1"/>
                    <a:pt x="1" y="2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9"/>
            <p:cNvSpPr/>
            <p:nvPr/>
          </p:nvSpPr>
          <p:spPr>
            <a:xfrm>
              <a:off x="8497014" y="136000"/>
              <a:ext cx="13777" cy="6745"/>
            </a:xfrm>
            <a:custGeom>
              <a:rect b="b" l="l" r="r" t="t"/>
              <a:pathLst>
                <a:path extrusionOk="0" h="224" w="386">
                  <a:moveTo>
                    <a:pt x="386" y="110"/>
                  </a:moveTo>
                  <a:cubicBezTo>
                    <a:pt x="345" y="0"/>
                    <a:pt x="170" y="54"/>
                    <a:pt x="1" y="110"/>
                  </a:cubicBezTo>
                  <a:cubicBezTo>
                    <a:pt x="1" y="201"/>
                    <a:pt x="335" y="224"/>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9"/>
            <p:cNvSpPr/>
            <p:nvPr/>
          </p:nvSpPr>
          <p:spPr>
            <a:xfrm>
              <a:off x="7801701" y="136151"/>
              <a:ext cx="6996" cy="6233"/>
            </a:xfrm>
            <a:custGeom>
              <a:rect b="b" l="l" r="r" t="t"/>
              <a:pathLst>
                <a:path extrusionOk="0" h="207" w="196">
                  <a:moveTo>
                    <a:pt x="195" y="105"/>
                  </a:moveTo>
                  <a:cubicBezTo>
                    <a:pt x="195" y="54"/>
                    <a:pt x="37" y="1"/>
                    <a:pt x="1" y="105"/>
                  </a:cubicBezTo>
                  <a:cubicBezTo>
                    <a:pt x="1" y="153"/>
                    <a:pt x="157" y="207"/>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9"/>
            <p:cNvSpPr/>
            <p:nvPr/>
          </p:nvSpPr>
          <p:spPr>
            <a:xfrm>
              <a:off x="4642438" y="136512"/>
              <a:ext cx="13777" cy="5540"/>
            </a:xfrm>
            <a:custGeom>
              <a:rect b="b" l="l" r="r" t="t"/>
              <a:pathLst>
                <a:path extrusionOk="0" h="184"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9"/>
            <p:cNvSpPr/>
            <p:nvPr/>
          </p:nvSpPr>
          <p:spPr>
            <a:xfrm>
              <a:off x="1438203" y="138499"/>
              <a:ext cx="14063" cy="4276"/>
            </a:xfrm>
            <a:custGeom>
              <a:rect b="b" l="l" r="r" t="t"/>
              <a:pathLst>
                <a:path extrusionOk="0" h="142" w="394">
                  <a:moveTo>
                    <a:pt x="295" y="27"/>
                  </a:moveTo>
                  <a:cubicBezTo>
                    <a:pt x="242" y="1"/>
                    <a:pt x="0" y="70"/>
                    <a:pt x="101" y="116"/>
                  </a:cubicBezTo>
                  <a:cubicBezTo>
                    <a:pt x="157" y="142"/>
                    <a:pt x="393" y="73"/>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9"/>
            <p:cNvSpPr/>
            <p:nvPr/>
          </p:nvSpPr>
          <p:spPr>
            <a:xfrm>
              <a:off x="1407258" y="136392"/>
              <a:ext cx="23985" cy="5992"/>
            </a:xfrm>
            <a:custGeom>
              <a:rect b="b" l="l" r="r" t="t"/>
              <a:pathLst>
                <a:path extrusionOk="0" h="199" w="672">
                  <a:moveTo>
                    <a:pt x="580" y="4"/>
                  </a:moveTo>
                  <a:cubicBezTo>
                    <a:pt x="248" y="0"/>
                    <a:pt x="87" y="75"/>
                    <a:pt x="0" y="187"/>
                  </a:cubicBezTo>
                  <a:cubicBezTo>
                    <a:pt x="307" y="178"/>
                    <a:pt x="671" y="199"/>
                    <a:pt x="580" y="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9"/>
            <p:cNvSpPr/>
            <p:nvPr/>
          </p:nvSpPr>
          <p:spPr>
            <a:xfrm>
              <a:off x="226857" y="138499"/>
              <a:ext cx="13991" cy="4276"/>
            </a:xfrm>
            <a:custGeom>
              <a:rect b="b" l="l" r="r" t="t"/>
              <a:pathLst>
                <a:path extrusionOk="0" h="142" w="392">
                  <a:moveTo>
                    <a:pt x="293" y="27"/>
                  </a:moveTo>
                  <a:cubicBezTo>
                    <a:pt x="238" y="1"/>
                    <a:pt x="0" y="70"/>
                    <a:pt x="100" y="116"/>
                  </a:cubicBezTo>
                  <a:cubicBezTo>
                    <a:pt x="150" y="142"/>
                    <a:pt x="392" y="73"/>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9"/>
            <p:cNvSpPr/>
            <p:nvPr/>
          </p:nvSpPr>
          <p:spPr>
            <a:xfrm>
              <a:off x="8648419" y="130310"/>
              <a:ext cx="27555" cy="10147"/>
            </a:xfrm>
            <a:custGeom>
              <a:rect b="b" l="l" r="r" t="t"/>
              <a:pathLst>
                <a:path extrusionOk="0" h="337" w="772">
                  <a:moveTo>
                    <a:pt x="771" y="299"/>
                  </a:moveTo>
                  <a:lnTo>
                    <a:pt x="771" y="26"/>
                  </a:lnTo>
                  <a:cubicBezTo>
                    <a:pt x="330" y="0"/>
                    <a:pt x="47" y="47"/>
                    <a:pt x="1" y="208"/>
                  </a:cubicBezTo>
                  <a:cubicBezTo>
                    <a:pt x="258" y="236"/>
                    <a:pt x="366" y="337"/>
                    <a:pt x="771"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9"/>
            <p:cNvSpPr/>
            <p:nvPr/>
          </p:nvSpPr>
          <p:spPr>
            <a:xfrm>
              <a:off x="8022027" y="133441"/>
              <a:ext cx="6889" cy="6203"/>
            </a:xfrm>
            <a:custGeom>
              <a:rect b="b" l="l" r="r" t="t"/>
              <a:pathLst>
                <a:path extrusionOk="0" h="206" w="193">
                  <a:moveTo>
                    <a:pt x="193" y="102"/>
                  </a:moveTo>
                  <a:cubicBezTo>
                    <a:pt x="193" y="53"/>
                    <a:pt x="39" y="1"/>
                    <a:pt x="1" y="102"/>
                  </a:cubicBezTo>
                  <a:cubicBezTo>
                    <a:pt x="1" y="153"/>
                    <a:pt x="156"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9"/>
            <p:cNvSpPr/>
            <p:nvPr/>
          </p:nvSpPr>
          <p:spPr>
            <a:xfrm>
              <a:off x="7719075" y="125583"/>
              <a:ext cx="29946" cy="13760"/>
            </a:xfrm>
            <a:custGeom>
              <a:rect b="b" l="l" r="r" t="t"/>
              <a:pathLst>
                <a:path extrusionOk="0" h="457" w="839">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9"/>
            <p:cNvSpPr/>
            <p:nvPr/>
          </p:nvSpPr>
          <p:spPr>
            <a:xfrm>
              <a:off x="7650297" y="130701"/>
              <a:ext cx="7031" cy="6263"/>
            </a:xfrm>
            <a:custGeom>
              <a:rect b="b" l="l" r="r" t="t"/>
              <a:pathLst>
                <a:path extrusionOk="0" h="208" w="197">
                  <a:moveTo>
                    <a:pt x="195" y="103"/>
                  </a:moveTo>
                  <a:cubicBezTo>
                    <a:pt x="196" y="52"/>
                    <a:pt x="40" y="0"/>
                    <a:pt x="0" y="103"/>
                  </a:cubicBezTo>
                  <a:cubicBezTo>
                    <a:pt x="0" y="153"/>
                    <a:pt x="157" y="208"/>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9"/>
            <p:cNvSpPr/>
            <p:nvPr/>
          </p:nvSpPr>
          <p:spPr>
            <a:xfrm>
              <a:off x="4329313" y="123746"/>
              <a:ext cx="58857" cy="12797"/>
            </a:xfrm>
            <a:custGeom>
              <a:rect b="b" l="l" r="r" t="t"/>
              <a:pathLst>
                <a:path extrusionOk="0" h="425" w="1649">
                  <a:moveTo>
                    <a:pt x="674" y="424"/>
                  </a:moveTo>
                  <a:cubicBezTo>
                    <a:pt x="1648" y="60"/>
                    <a:pt x="1" y="0"/>
                    <a:pt x="674" y="4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9"/>
            <p:cNvSpPr/>
            <p:nvPr/>
          </p:nvSpPr>
          <p:spPr>
            <a:xfrm>
              <a:off x="4669956" y="131093"/>
              <a:ext cx="13777" cy="2770"/>
            </a:xfrm>
            <a:custGeom>
              <a:rect b="b" l="l" r="r" t="t"/>
              <a:pathLst>
                <a:path extrusionOk="0" h="92" w="386">
                  <a:moveTo>
                    <a:pt x="385" y="0"/>
                  </a:moveTo>
                  <a:cubicBezTo>
                    <a:pt x="235" y="20"/>
                    <a:pt x="5" y="1"/>
                    <a:pt x="0" y="92"/>
                  </a:cubicBezTo>
                  <a:cubicBezTo>
                    <a:pt x="149" y="71"/>
                    <a:pt x="379" y="88"/>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9"/>
            <p:cNvSpPr/>
            <p:nvPr/>
          </p:nvSpPr>
          <p:spPr>
            <a:xfrm>
              <a:off x="4133115" y="128323"/>
              <a:ext cx="13813" cy="5510"/>
            </a:xfrm>
            <a:custGeom>
              <a:rect b="b" l="l" r="r" t="t"/>
              <a:pathLst>
                <a:path extrusionOk="0" h="183" w="387">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9"/>
            <p:cNvSpPr/>
            <p:nvPr/>
          </p:nvSpPr>
          <p:spPr>
            <a:xfrm>
              <a:off x="3114292" y="127991"/>
              <a:ext cx="7031" cy="6142"/>
            </a:xfrm>
            <a:custGeom>
              <a:rect b="b" l="l" r="r" t="t"/>
              <a:pathLst>
                <a:path extrusionOk="0" h="204" w="197">
                  <a:moveTo>
                    <a:pt x="197" y="103"/>
                  </a:moveTo>
                  <a:cubicBezTo>
                    <a:pt x="197" y="52"/>
                    <a:pt x="40" y="0"/>
                    <a:pt x="2" y="103"/>
                  </a:cubicBezTo>
                  <a:cubicBezTo>
                    <a:pt x="1" y="153"/>
                    <a:pt x="159" y="204"/>
                    <a:pt x="197"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9"/>
            <p:cNvSpPr/>
            <p:nvPr/>
          </p:nvSpPr>
          <p:spPr>
            <a:xfrm>
              <a:off x="1407294" y="125221"/>
              <a:ext cx="6996" cy="6233"/>
            </a:xfrm>
            <a:custGeom>
              <a:rect b="b" l="l" r="r" t="t"/>
              <a:pathLst>
                <a:path extrusionOk="0" h="207" w="196">
                  <a:moveTo>
                    <a:pt x="194" y="104"/>
                  </a:moveTo>
                  <a:cubicBezTo>
                    <a:pt x="195" y="53"/>
                    <a:pt x="39" y="1"/>
                    <a:pt x="1" y="104"/>
                  </a:cubicBezTo>
                  <a:cubicBezTo>
                    <a:pt x="1" y="155"/>
                    <a:pt x="157"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9"/>
            <p:cNvSpPr/>
            <p:nvPr/>
          </p:nvSpPr>
          <p:spPr>
            <a:xfrm>
              <a:off x="8841083" y="116821"/>
              <a:ext cx="27804" cy="18427"/>
            </a:xfrm>
            <a:custGeom>
              <a:rect b="b" l="l" r="r" t="t"/>
              <a:pathLst>
                <a:path extrusionOk="0" h="612" w="779">
                  <a:moveTo>
                    <a:pt x="1" y="291"/>
                  </a:moveTo>
                  <a:cubicBezTo>
                    <a:pt x="779" y="611"/>
                    <a:pt x="456" y="0"/>
                    <a:pt x="1" y="2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9"/>
            <p:cNvSpPr/>
            <p:nvPr/>
          </p:nvSpPr>
          <p:spPr>
            <a:xfrm>
              <a:off x="6562802" y="122481"/>
              <a:ext cx="6924" cy="6263"/>
            </a:xfrm>
            <a:custGeom>
              <a:rect b="b" l="l" r="r" t="t"/>
              <a:pathLst>
                <a:path extrusionOk="0" h="208" w="194">
                  <a:moveTo>
                    <a:pt x="192" y="103"/>
                  </a:moveTo>
                  <a:cubicBezTo>
                    <a:pt x="193" y="54"/>
                    <a:pt x="39" y="0"/>
                    <a:pt x="2" y="103"/>
                  </a:cubicBezTo>
                  <a:cubicBezTo>
                    <a:pt x="0" y="154"/>
                    <a:pt x="157" y="208"/>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9"/>
            <p:cNvSpPr/>
            <p:nvPr/>
          </p:nvSpPr>
          <p:spPr>
            <a:xfrm>
              <a:off x="8810067" y="122090"/>
              <a:ext cx="13991" cy="4276"/>
            </a:xfrm>
            <a:custGeom>
              <a:rect b="b" l="l" r="r" t="t"/>
              <a:pathLst>
                <a:path extrusionOk="0" h="142" w="392">
                  <a:moveTo>
                    <a:pt x="99" y="116"/>
                  </a:moveTo>
                  <a:cubicBezTo>
                    <a:pt x="153" y="141"/>
                    <a:pt x="392" y="72"/>
                    <a:pt x="291" y="25"/>
                  </a:cubicBezTo>
                  <a:cubicBezTo>
                    <a:pt x="238" y="0"/>
                    <a:pt x="0" y="71"/>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9"/>
            <p:cNvSpPr/>
            <p:nvPr/>
          </p:nvSpPr>
          <p:spPr>
            <a:xfrm>
              <a:off x="2243482" y="122090"/>
              <a:ext cx="14134" cy="4306"/>
            </a:xfrm>
            <a:custGeom>
              <a:rect b="b" l="l" r="r" t="t"/>
              <a:pathLst>
                <a:path extrusionOk="0" h="143" w="396">
                  <a:moveTo>
                    <a:pt x="295" y="26"/>
                  </a:moveTo>
                  <a:cubicBezTo>
                    <a:pt x="240" y="0"/>
                    <a:pt x="1" y="71"/>
                    <a:pt x="104" y="118"/>
                  </a:cubicBezTo>
                  <a:cubicBezTo>
                    <a:pt x="156" y="143"/>
                    <a:pt x="395"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9"/>
            <p:cNvSpPr/>
            <p:nvPr/>
          </p:nvSpPr>
          <p:spPr>
            <a:xfrm>
              <a:off x="1166516" y="122873"/>
              <a:ext cx="13777" cy="2770"/>
            </a:xfrm>
            <a:custGeom>
              <a:rect b="b" l="l" r="r" t="t"/>
              <a:pathLst>
                <a:path extrusionOk="0" h="92" w="386">
                  <a:moveTo>
                    <a:pt x="386" y="0"/>
                  </a:moveTo>
                  <a:cubicBezTo>
                    <a:pt x="236" y="21"/>
                    <a:pt x="5" y="2"/>
                    <a:pt x="1" y="92"/>
                  </a:cubicBezTo>
                  <a:cubicBezTo>
                    <a:pt x="151" y="71"/>
                    <a:pt x="379" y="89"/>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9"/>
            <p:cNvSpPr/>
            <p:nvPr/>
          </p:nvSpPr>
          <p:spPr>
            <a:xfrm>
              <a:off x="853106" y="122090"/>
              <a:ext cx="14027" cy="4276"/>
            </a:xfrm>
            <a:custGeom>
              <a:rect b="b" l="l" r="r" t="t"/>
              <a:pathLst>
                <a:path extrusionOk="0" h="142" w="393">
                  <a:moveTo>
                    <a:pt x="102" y="116"/>
                  </a:moveTo>
                  <a:cubicBezTo>
                    <a:pt x="155" y="141"/>
                    <a:pt x="392" y="72"/>
                    <a:pt x="292" y="25"/>
                  </a:cubicBezTo>
                  <a:cubicBezTo>
                    <a:pt x="242" y="0"/>
                    <a:pt x="1" y="71"/>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9"/>
            <p:cNvSpPr/>
            <p:nvPr/>
          </p:nvSpPr>
          <p:spPr>
            <a:xfrm>
              <a:off x="8944269" y="114503"/>
              <a:ext cx="23914" cy="5992"/>
            </a:xfrm>
            <a:custGeom>
              <a:rect b="b" l="l" r="r" t="t"/>
              <a:pathLst>
                <a:path extrusionOk="0" h="199" w="670">
                  <a:moveTo>
                    <a:pt x="582" y="6"/>
                  </a:moveTo>
                  <a:cubicBezTo>
                    <a:pt x="249" y="0"/>
                    <a:pt x="87" y="76"/>
                    <a:pt x="1" y="187"/>
                  </a:cubicBezTo>
                  <a:cubicBezTo>
                    <a:pt x="304" y="179"/>
                    <a:pt x="669" y="199"/>
                    <a:pt x="582"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9"/>
            <p:cNvSpPr/>
            <p:nvPr/>
          </p:nvSpPr>
          <p:spPr>
            <a:xfrm>
              <a:off x="8824166" y="114352"/>
              <a:ext cx="23914" cy="5781"/>
            </a:xfrm>
            <a:custGeom>
              <a:rect b="b" l="l" r="r" t="t"/>
              <a:pathLst>
                <a:path extrusionOk="0" h="192" w="670">
                  <a:moveTo>
                    <a:pt x="475" y="192"/>
                  </a:moveTo>
                  <a:cubicBezTo>
                    <a:pt x="475" y="101"/>
                    <a:pt x="633" y="85"/>
                    <a:pt x="669" y="11"/>
                  </a:cubicBezTo>
                  <a:cubicBezTo>
                    <a:pt x="365" y="21"/>
                    <a:pt x="1" y="0"/>
                    <a:pt x="91"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9"/>
            <p:cNvSpPr/>
            <p:nvPr/>
          </p:nvSpPr>
          <p:spPr>
            <a:xfrm>
              <a:off x="2949146" y="109234"/>
              <a:ext cx="13813" cy="10900"/>
            </a:xfrm>
            <a:custGeom>
              <a:rect b="b" l="l" r="r" t="t"/>
              <a:pathLst>
                <a:path extrusionOk="0" h="362" w="387">
                  <a:moveTo>
                    <a:pt x="387" y="0"/>
                  </a:moveTo>
                  <a:lnTo>
                    <a:pt x="0" y="0"/>
                  </a:lnTo>
                  <a:lnTo>
                    <a:pt x="0" y="362"/>
                  </a:lnTo>
                  <a:lnTo>
                    <a:pt x="387" y="36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9"/>
            <p:cNvSpPr/>
            <p:nvPr/>
          </p:nvSpPr>
          <p:spPr>
            <a:xfrm>
              <a:off x="6793264" y="113901"/>
              <a:ext cx="14027" cy="4276"/>
            </a:xfrm>
            <a:custGeom>
              <a:rect b="b" l="l" r="r" t="t"/>
              <a:pathLst>
                <a:path extrusionOk="0" h="142" w="393">
                  <a:moveTo>
                    <a:pt x="293" y="26"/>
                  </a:moveTo>
                  <a:cubicBezTo>
                    <a:pt x="240" y="1"/>
                    <a:pt x="1" y="70"/>
                    <a:pt x="97" y="117"/>
                  </a:cubicBezTo>
                  <a:cubicBezTo>
                    <a:pt x="155" y="142"/>
                    <a:pt x="392" y="71"/>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9"/>
            <p:cNvSpPr/>
            <p:nvPr/>
          </p:nvSpPr>
          <p:spPr>
            <a:xfrm>
              <a:off x="8276688" y="111913"/>
              <a:ext cx="13777" cy="2770"/>
            </a:xfrm>
            <a:custGeom>
              <a:rect b="b" l="l" r="r" t="t"/>
              <a:pathLst>
                <a:path extrusionOk="0" h="92" w="386">
                  <a:moveTo>
                    <a:pt x="386" y="0"/>
                  </a:moveTo>
                  <a:cubicBezTo>
                    <a:pt x="237" y="22"/>
                    <a:pt x="7" y="4"/>
                    <a:pt x="1" y="92"/>
                  </a:cubicBezTo>
                  <a:cubicBezTo>
                    <a:pt x="150" y="71"/>
                    <a:pt x="383" y="90"/>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9"/>
            <p:cNvSpPr/>
            <p:nvPr/>
          </p:nvSpPr>
          <p:spPr>
            <a:xfrm>
              <a:off x="6576615" y="111462"/>
              <a:ext cx="20595" cy="3704"/>
            </a:xfrm>
            <a:custGeom>
              <a:rect b="b" l="l" r="r" t="t"/>
              <a:pathLst>
                <a:path extrusionOk="0" h="123" w="577">
                  <a:moveTo>
                    <a:pt x="577" y="15"/>
                  </a:moveTo>
                  <a:cubicBezTo>
                    <a:pt x="351" y="28"/>
                    <a:pt x="28" y="1"/>
                    <a:pt x="1" y="107"/>
                  </a:cubicBezTo>
                  <a:cubicBezTo>
                    <a:pt x="227" y="92"/>
                    <a:pt x="547" y="122"/>
                    <a:pt x="577"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9"/>
            <p:cNvSpPr/>
            <p:nvPr/>
          </p:nvSpPr>
          <p:spPr>
            <a:xfrm>
              <a:off x="8896156" y="106133"/>
              <a:ext cx="6924" cy="6203"/>
            </a:xfrm>
            <a:custGeom>
              <a:rect b="b" l="l" r="r" t="t"/>
              <a:pathLst>
                <a:path extrusionOk="0" h="206" w="194">
                  <a:moveTo>
                    <a:pt x="194" y="103"/>
                  </a:moveTo>
                  <a:cubicBezTo>
                    <a:pt x="194" y="53"/>
                    <a:pt x="38" y="0"/>
                    <a:pt x="0" y="103"/>
                  </a:cubicBezTo>
                  <a:cubicBezTo>
                    <a:pt x="0" y="153"/>
                    <a:pt x="156" y="205"/>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9"/>
            <p:cNvSpPr/>
            <p:nvPr/>
          </p:nvSpPr>
          <p:spPr>
            <a:xfrm>
              <a:off x="8743823" y="106404"/>
              <a:ext cx="21558" cy="6504"/>
            </a:xfrm>
            <a:custGeom>
              <a:rect b="b" l="l" r="r" t="t"/>
              <a:pathLst>
                <a:path extrusionOk="0" h="216" w="604">
                  <a:moveTo>
                    <a:pt x="603" y="183"/>
                  </a:moveTo>
                  <a:lnTo>
                    <a:pt x="603" y="0"/>
                  </a:lnTo>
                  <a:lnTo>
                    <a:pt x="26" y="0"/>
                  </a:lnTo>
                  <a:cubicBezTo>
                    <a:pt x="0" y="166"/>
                    <a:pt x="219" y="216"/>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9"/>
            <p:cNvSpPr/>
            <p:nvPr/>
          </p:nvSpPr>
          <p:spPr>
            <a:xfrm>
              <a:off x="1453300" y="93367"/>
              <a:ext cx="37049" cy="15898"/>
            </a:xfrm>
            <a:custGeom>
              <a:rect b="b" l="l" r="r" t="t"/>
              <a:pathLst>
                <a:path extrusionOk="0" h="528" w="1038">
                  <a:moveTo>
                    <a:pt x="835" y="527"/>
                  </a:moveTo>
                  <a:cubicBezTo>
                    <a:pt x="1038" y="0"/>
                    <a:pt x="0" y="487"/>
                    <a:pt x="835" y="5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9"/>
            <p:cNvSpPr/>
            <p:nvPr/>
          </p:nvSpPr>
          <p:spPr>
            <a:xfrm>
              <a:off x="8214763" y="95504"/>
              <a:ext cx="30017" cy="11020"/>
            </a:xfrm>
            <a:custGeom>
              <a:rect b="b" l="l" r="r" t="t"/>
              <a:pathLst>
                <a:path extrusionOk="0" h="366" w="841">
                  <a:moveTo>
                    <a:pt x="578" y="1"/>
                  </a:moveTo>
                  <a:cubicBezTo>
                    <a:pt x="748" y="293"/>
                    <a:pt x="79" y="188"/>
                    <a:pt x="1" y="365"/>
                  </a:cubicBezTo>
                  <a:lnTo>
                    <a:pt x="771" y="365"/>
                  </a:lnTo>
                  <a:cubicBezTo>
                    <a:pt x="738" y="229"/>
                    <a:pt x="840" y="30"/>
                    <a:pt x="5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9"/>
            <p:cNvSpPr/>
            <p:nvPr/>
          </p:nvSpPr>
          <p:spPr>
            <a:xfrm>
              <a:off x="6590249" y="103724"/>
              <a:ext cx="13849" cy="2710"/>
            </a:xfrm>
            <a:custGeom>
              <a:rect b="b" l="l" r="r" t="t"/>
              <a:pathLst>
                <a:path extrusionOk="0" h="90" w="388">
                  <a:moveTo>
                    <a:pt x="388" y="1"/>
                  </a:moveTo>
                  <a:cubicBezTo>
                    <a:pt x="239" y="20"/>
                    <a:pt x="8" y="3"/>
                    <a:pt x="0" y="89"/>
                  </a:cubicBezTo>
                  <a:cubicBezTo>
                    <a:pt x="153" y="70"/>
                    <a:pt x="384" y="88"/>
                    <a:pt x="3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9"/>
            <p:cNvSpPr/>
            <p:nvPr/>
          </p:nvSpPr>
          <p:spPr>
            <a:xfrm>
              <a:off x="5127490" y="102971"/>
              <a:ext cx="14099" cy="4336"/>
            </a:xfrm>
            <a:custGeom>
              <a:rect b="b" l="l" r="r" t="t"/>
              <a:pathLst>
                <a:path extrusionOk="0" h="144" w="395">
                  <a:moveTo>
                    <a:pt x="294" y="26"/>
                  </a:moveTo>
                  <a:cubicBezTo>
                    <a:pt x="241" y="1"/>
                    <a:pt x="1" y="69"/>
                    <a:pt x="103" y="114"/>
                  </a:cubicBezTo>
                  <a:cubicBezTo>
                    <a:pt x="156" y="143"/>
                    <a:pt x="395"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9"/>
            <p:cNvSpPr/>
            <p:nvPr/>
          </p:nvSpPr>
          <p:spPr>
            <a:xfrm>
              <a:off x="2191979" y="98274"/>
              <a:ext cx="22665" cy="8250"/>
            </a:xfrm>
            <a:custGeom>
              <a:rect b="b" l="l" r="r" t="t"/>
              <a:pathLst>
                <a:path extrusionOk="0" h="274" w="635">
                  <a:moveTo>
                    <a:pt x="1" y="273"/>
                  </a:moveTo>
                  <a:lnTo>
                    <a:pt x="385" y="273"/>
                  </a:lnTo>
                  <a:cubicBezTo>
                    <a:pt x="400" y="157"/>
                    <a:pt x="635" y="146"/>
                    <a:pt x="578" y="0"/>
                  </a:cubicBezTo>
                  <a:lnTo>
                    <a:pt x="0" y="0"/>
                  </a:lnTo>
                  <a:cubicBezTo>
                    <a:pt x="1" y="92"/>
                    <a:pt x="1" y="182"/>
                    <a:pt x="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9"/>
            <p:cNvSpPr/>
            <p:nvPr/>
          </p:nvSpPr>
          <p:spPr>
            <a:xfrm>
              <a:off x="8803072" y="100231"/>
              <a:ext cx="14099" cy="4246"/>
            </a:xfrm>
            <a:custGeom>
              <a:rect b="b" l="l" r="r" t="t"/>
              <a:pathLst>
                <a:path extrusionOk="0" h="141" w="395">
                  <a:moveTo>
                    <a:pt x="102" y="117"/>
                  </a:moveTo>
                  <a:cubicBezTo>
                    <a:pt x="157" y="140"/>
                    <a:pt x="395" y="72"/>
                    <a:pt x="295" y="25"/>
                  </a:cubicBezTo>
                  <a:cubicBezTo>
                    <a:pt x="242" y="0"/>
                    <a:pt x="0" y="71"/>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9"/>
            <p:cNvSpPr/>
            <p:nvPr/>
          </p:nvSpPr>
          <p:spPr>
            <a:xfrm>
              <a:off x="6934854" y="91259"/>
              <a:ext cx="20309" cy="13550"/>
            </a:xfrm>
            <a:custGeom>
              <a:rect b="b" l="l" r="r" t="t"/>
              <a:pathLst>
                <a:path extrusionOk="0" h="450" w="569">
                  <a:moveTo>
                    <a:pt x="375" y="415"/>
                  </a:moveTo>
                  <a:cubicBezTo>
                    <a:pt x="387" y="359"/>
                    <a:pt x="405" y="306"/>
                    <a:pt x="569" y="323"/>
                  </a:cubicBezTo>
                  <a:lnTo>
                    <a:pt x="569" y="142"/>
                  </a:lnTo>
                  <a:cubicBezTo>
                    <a:pt x="95" y="1"/>
                    <a:pt x="1" y="450"/>
                    <a:pt x="375" y="4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9"/>
            <p:cNvSpPr/>
            <p:nvPr/>
          </p:nvSpPr>
          <p:spPr>
            <a:xfrm>
              <a:off x="6136034" y="98124"/>
              <a:ext cx="23950" cy="5992"/>
            </a:xfrm>
            <a:custGeom>
              <a:rect b="b" l="l" r="r" t="t"/>
              <a:pathLst>
                <a:path extrusionOk="0" h="199" w="671">
                  <a:moveTo>
                    <a:pt x="579" y="5"/>
                  </a:moveTo>
                  <a:cubicBezTo>
                    <a:pt x="248" y="0"/>
                    <a:pt x="83" y="76"/>
                    <a:pt x="0" y="187"/>
                  </a:cubicBezTo>
                  <a:cubicBezTo>
                    <a:pt x="303" y="178"/>
                    <a:pt x="670" y="198"/>
                    <a:pt x="579" y="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9"/>
            <p:cNvSpPr/>
            <p:nvPr/>
          </p:nvSpPr>
          <p:spPr>
            <a:xfrm>
              <a:off x="7863662" y="90055"/>
              <a:ext cx="33587" cy="17313"/>
            </a:xfrm>
            <a:custGeom>
              <a:rect b="b" l="l" r="r" t="t"/>
              <a:pathLst>
                <a:path extrusionOk="0" h="575" w="941">
                  <a:moveTo>
                    <a:pt x="1" y="92"/>
                  </a:moveTo>
                  <a:lnTo>
                    <a:pt x="1" y="275"/>
                  </a:lnTo>
                  <a:cubicBezTo>
                    <a:pt x="357" y="575"/>
                    <a:pt x="941" y="0"/>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9"/>
            <p:cNvSpPr/>
            <p:nvPr/>
          </p:nvSpPr>
          <p:spPr>
            <a:xfrm>
              <a:off x="6552344" y="97491"/>
              <a:ext cx="14063" cy="4306"/>
            </a:xfrm>
            <a:custGeom>
              <a:rect b="b" l="l" r="r" t="t"/>
              <a:pathLst>
                <a:path extrusionOk="0" h="143" w="394">
                  <a:moveTo>
                    <a:pt x="293" y="26"/>
                  </a:moveTo>
                  <a:cubicBezTo>
                    <a:pt x="238" y="0"/>
                    <a:pt x="1" y="71"/>
                    <a:pt x="100" y="116"/>
                  </a:cubicBezTo>
                  <a:cubicBezTo>
                    <a:pt x="154" y="142"/>
                    <a:pt x="394"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9"/>
            <p:cNvSpPr/>
            <p:nvPr/>
          </p:nvSpPr>
          <p:spPr>
            <a:xfrm>
              <a:off x="4370609" y="79005"/>
              <a:ext cx="37763" cy="26828"/>
            </a:xfrm>
            <a:custGeom>
              <a:rect b="b" l="l" r="r" t="t"/>
              <a:pathLst>
                <a:path extrusionOk="0" h="891" w="1058">
                  <a:moveTo>
                    <a:pt x="1058" y="549"/>
                  </a:moveTo>
                  <a:lnTo>
                    <a:pt x="1058" y="367"/>
                  </a:lnTo>
                  <a:cubicBezTo>
                    <a:pt x="280" y="1"/>
                    <a:pt x="0" y="891"/>
                    <a:pt x="1058"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9"/>
            <p:cNvSpPr/>
            <p:nvPr/>
          </p:nvSpPr>
          <p:spPr>
            <a:xfrm>
              <a:off x="9080076" y="87315"/>
              <a:ext cx="22700" cy="8220"/>
            </a:xfrm>
            <a:custGeom>
              <a:rect b="b" l="l" r="r" t="t"/>
              <a:pathLst>
                <a:path extrusionOk="0" h="273" w="636">
                  <a:moveTo>
                    <a:pt x="634" y="0"/>
                  </a:moveTo>
                  <a:lnTo>
                    <a:pt x="249" y="0"/>
                  </a:lnTo>
                  <a:cubicBezTo>
                    <a:pt x="236" y="116"/>
                    <a:pt x="1" y="125"/>
                    <a:pt x="54" y="273"/>
                  </a:cubicBezTo>
                  <a:lnTo>
                    <a:pt x="635" y="273"/>
                  </a:lnTo>
                  <a:cubicBezTo>
                    <a:pt x="634" y="183"/>
                    <a:pt x="634" y="91"/>
                    <a:pt x="6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9"/>
            <p:cNvSpPr/>
            <p:nvPr/>
          </p:nvSpPr>
          <p:spPr>
            <a:xfrm>
              <a:off x="72026" y="89693"/>
              <a:ext cx="6924" cy="6233"/>
            </a:xfrm>
            <a:custGeom>
              <a:rect b="b" l="l" r="r" t="t"/>
              <a:pathLst>
                <a:path extrusionOk="0" h="207" w="194">
                  <a:moveTo>
                    <a:pt x="194" y="104"/>
                  </a:moveTo>
                  <a:cubicBezTo>
                    <a:pt x="194" y="53"/>
                    <a:pt x="39" y="1"/>
                    <a:pt x="1" y="104"/>
                  </a:cubicBezTo>
                  <a:cubicBezTo>
                    <a:pt x="1" y="152"/>
                    <a:pt x="157"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9"/>
            <p:cNvSpPr/>
            <p:nvPr/>
          </p:nvSpPr>
          <p:spPr>
            <a:xfrm>
              <a:off x="8724086" y="86953"/>
              <a:ext cx="6960" cy="6233"/>
            </a:xfrm>
            <a:custGeom>
              <a:rect b="b" l="l" r="r" t="t"/>
              <a:pathLst>
                <a:path extrusionOk="0" h="207" w="195">
                  <a:moveTo>
                    <a:pt x="193" y="103"/>
                  </a:moveTo>
                  <a:cubicBezTo>
                    <a:pt x="194" y="53"/>
                    <a:pt x="37" y="0"/>
                    <a:pt x="1" y="103"/>
                  </a:cubicBezTo>
                  <a:cubicBezTo>
                    <a:pt x="1" y="154"/>
                    <a:pt x="159" y="207"/>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9"/>
            <p:cNvSpPr/>
            <p:nvPr/>
          </p:nvSpPr>
          <p:spPr>
            <a:xfrm>
              <a:off x="8373378" y="79125"/>
              <a:ext cx="39583" cy="16801"/>
            </a:xfrm>
            <a:custGeom>
              <a:rect b="b" l="l" r="r" t="t"/>
              <a:pathLst>
                <a:path extrusionOk="0" h="558" w="1109">
                  <a:moveTo>
                    <a:pt x="954" y="455"/>
                  </a:moveTo>
                  <a:cubicBezTo>
                    <a:pt x="1109" y="142"/>
                    <a:pt x="776" y="57"/>
                    <a:pt x="378" y="1"/>
                  </a:cubicBezTo>
                  <a:cubicBezTo>
                    <a:pt x="0" y="174"/>
                    <a:pt x="175" y="558"/>
                    <a:pt x="954"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9"/>
            <p:cNvSpPr/>
            <p:nvPr/>
          </p:nvSpPr>
          <p:spPr>
            <a:xfrm>
              <a:off x="5719368" y="89302"/>
              <a:ext cx="14170" cy="4276"/>
            </a:xfrm>
            <a:custGeom>
              <a:rect b="b" l="l" r="r" t="t"/>
              <a:pathLst>
                <a:path extrusionOk="0" h="142" w="397">
                  <a:moveTo>
                    <a:pt x="294" y="25"/>
                  </a:moveTo>
                  <a:cubicBezTo>
                    <a:pt x="242" y="1"/>
                    <a:pt x="1" y="70"/>
                    <a:pt x="104" y="115"/>
                  </a:cubicBezTo>
                  <a:cubicBezTo>
                    <a:pt x="157" y="142"/>
                    <a:pt x="396"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9"/>
            <p:cNvSpPr/>
            <p:nvPr/>
          </p:nvSpPr>
          <p:spPr>
            <a:xfrm>
              <a:off x="749886" y="89302"/>
              <a:ext cx="14027" cy="4276"/>
            </a:xfrm>
            <a:custGeom>
              <a:rect b="b" l="l" r="r" t="t"/>
              <a:pathLst>
                <a:path extrusionOk="0" h="142" w="393">
                  <a:moveTo>
                    <a:pt x="294" y="25"/>
                  </a:moveTo>
                  <a:cubicBezTo>
                    <a:pt x="240" y="1"/>
                    <a:pt x="0" y="70"/>
                    <a:pt x="98" y="115"/>
                  </a:cubicBezTo>
                  <a:cubicBezTo>
                    <a:pt x="155" y="142"/>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9"/>
            <p:cNvSpPr/>
            <p:nvPr/>
          </p:nvSpPr>
          <p:spPr>
            <a:xfrm>
              <a:off x="8799859" y="87315"/>
              <a:ext cx="13777" cy="2770"/>
            </a:xfrm>
            <a:custGeom>
              <a:rect b="b" l="l" r="r" t="t"/>
              <a:pathLst>
                <a:path extrusionOk="0" h="92" w="386">
                  <a:moveTo>
                    <a:pt x="385" y="0"/>
                  </a:moveTo>
                  <a:cubicBezTo>
                    <a:pt x="235" y="21"/>
                    <a:pt x="3" y="1"/>
                    <a:pt x="0" y="91"/>
                  </a:cubicBezTo>
                  <a:cubicBezTo>
                    <a:pt x="149" y="72"/>
                    <a:pt x="379"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9"/>
            <p:cNvSpPr/>
            <p:nvPr/>
          </p:nvSpPr>
          <p:spPr>
            <a:xfrm>
              <a:off x="6459581" y="65606"/>
              <a:ext cx="52754" cy="24479"/>
            </a:xfrm>
            <a:custGeom>
              <a:rect b="b" l="l" r="r" t="t"/>
              <a:pathLst>
                <a:path extrusionOk="0" h="813" w="1478">
                  <a:moveTo>
                    <a:pt x="1" y="812"/>
                  </a:moveTo>
                  <a:cubicBezTo>
                    <a:pt x="1477" y="679"/>
                    <a:pt x="31" y="0"/>
                    <a:pt x="1" y="8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9"/>
            <p:cNvSpPr/>
            <p:nvPr/>
          </p:nvSpPr>
          <p:spPr>
            <a:xfrm>
              <a:off x="729291" y="86562"/>
              <a:ext cx="13991" cy="4306"/>
            </a:xfrm>
            <a:custGeom>
              <a:rect b="b" l="l" r="r" t="t"/>
              <a:pathLst>
                <a:path extrusionOk="0" h="143" w="392">
                  <a:moveTo>
                    <a:pt x="291" y="25"/>
                  </a:moveTo>
                  <a:cubicBezTo>
                    <a:pt x="242" y="0"/>
                    <a:pt x="0" y="69"/>
                    <a:pt x="99" y="116"/>
                  </a:cubicBezTo>
                  <a:cubicBezTo>
                    <a:pt x="153" y="143"/>
                    <a:pt x="392"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9"/>
            <p:cNvSpPr/>
            <p:nvPr/>
          </p:nvSpPr>
          <p:spPr>
            <a:xfrm>
              <a:off x="3272656" y="78764"/>
              <a:ext cx="7031" cy="6203"/>
            </a:xfrm>
            <a:custGeom>
              <a:rect b="b" l="l" r="r" t="t"/>
              <a:pathLst>
                <a:path extrusionOk="0" h="206" w="197">
                  <a:moveTo>
                    <a:pt x="195" y="101"/>
                  </a:moveTo>
                  <a:cubicBezTo>
                    <a:pt x="197" y="53"/>
                    <a:pt x="40" y="1"/>
                    <a:pt x="2" y="101"/>
                  </a:cubicBezTo>
                  <a:cubicBezTo>
                    <a:pt x="1" y="154"/>
                    <a:pt x="159" y="206"/>
                    <a:pt x="195"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9"/>
            <p:cNvSpPr/>
            <p:nvPr/>
          </p:nvSpPr>
          <p:spPr>
            <a:xfrm>
              <a:off x="7017123" y="73615"/>
              <a:ext cx="22558" cy="8220"/>
            </a:xfrm>
            <a:custGeom>
              <a:rect b="b" l="l" r="r" t="t"/>
              <a:pathLst>
                <a:path extrusionOk="0" h="273" w="632">
                  <a:moveTo>
                    <a:pt x="577" y="1"/>
                  </a:moveTo>
                  <a:lnTo>
                    <a:pt x="1" y="1"/>
                  </a:lnTo>
                  <a:lnTo>
                    <a:pt x="1" y="272"/>
                  </a:lnTo>
                  <a:lnTo>
                    <a:pt x="386" y="272"/>
                  </a:lnTo>
                  <a:cubicBezTo>
                    <a:pt x="396" y="159"/>
                    <a:pt x="631" y="148"/>
                    <a:pt x="5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9"/>
            <p:cNvSpPr/>
            <p:nvPr/>
          </p:nvSpPr>
          <p:spPr>
            <a:xfrm>
              <a:off x="6700465" y="73676"/>
              <a:ext cx="20666" cy="8190"/>
            </a:xfrm>
            <a:custGeom>
              <a:rect b="b" l="l" r="r" t="t"/>
              <a:pathLst>
                <a:path extrusionOk="0" h="272" w="579">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9"/>
            <p:cNvSpPr/>
            <p:nvPr/>
          </p:nvSpPr>
          <p:spPr>
            <a:xfrm>
              <a:off x="3668300" y="78372"/>
              <a:ext cx="14099" cy="4246"/>
            </a:xfrm>
            <a:custGeom>
              <a:rect b="b" l="l" r="r" t="t"/>
              <a:pathLst>
                <a:path extrusionOk="0" h="141" w="395">
                  <a:moveTo>
                    <a:pt x="293" y="27"/>
                  </a:moveTo>
                  <a:cubicBezTo>
                    <a:pt x="240" y="1"/>
                    <a:pt x="1" y="70"/>
                    <a:pt x="102" y="116"/>
                  </a:cubicBezTo>
                  <a:cubicBezTo>
                    <a:pt x="153" y="140"/>
                    <a:pt x="395" y="71"/>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9"/>
            <p:cNvSpPr/>
            <p:nvPr/>
          </p:nvSpPr>
          <p:spPr>
            <a:xfrm>
              <a:off x="2267753" y="76054"/>
              <a:ext cx="6996" cy="6203"/>
            </a:xfrm>
            <a:custGeom>
              <a:rect b="b" l="l" r="r" t="t"/>
              <a:pathLst>
                <a:path extrusionOk="0" h="206" w="196">
                  <a:moveTo>
                    <a:pt x="194" y="104"/>
                  </a:moveTo>
                  <a:cubicBezTo>
                    <a:pt x="195" y="53"/>
                    <a:pt x="39" y="1"/>
                    <a:pt x="2" y="104"/>
                  </a:cubicBezTo>
                  <a:cubicBezTo>
                    <a:pt x="1" y="152"/>
                    <a:pt x="156" y="206"/>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9"/>
            <p:cNvSpPr/>
            <p:nvPr/>
          </p:nvSpPr>
          <p:spPr>
            <a:xfrm>
              <a:off x="8169898" y="75663"/>
              <a:ext cx="14027" cy="4246"/>
            </a:xfrm>
            <a:custGeom>
              <a:rect b="b" l="l" r="r" t="t"/>
              <a:pathLst>
                <a:path extrusionOk="0" h="141" w="393">
                  <a:moveTo>
                    <a:pt x="295" y="25"/>
                  </a:moveTo>
                  <a:cubicBezTo>
                    <a:pt x="240" y="1"/>
                    <a:pt x="1" y="69"/>
                    <a:pt x="101" y="117"/>
                  </a:cubicBezTo>
                  <a:cubicBezTo>
                    <a:pt x="154" y="140"/>
                    <a:pt x="392"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9"/>
            <p:cNvSpPr/>
            <p:nvPr/>
          </p:nvSpPr>
          <p:spPr>
            <a:xfrm>
              <a:off x="330042" y="75663"/>
              <a:ext cx="14027" cy="4246"/>
            </a:xfrm>
            <a:custGeom>
              <a:rect b="b" l="l" r="r" t="t"/>
              <a:pathLst>
                <a:path extrusionOk="0" h="141" w="393">
                  <a:moveTo>
                    <a:pt x="294" y="25"/>
                  </a:moveTo>
                  <a:cubicBezTo>
                    <a:pt x="241" y="1"/>
                    <a:pt x="1" y="69"/>
                    <a:pt x="100" y="117"/>
                  </a:cubicBezTo>
                  <a:cubicBezTo>
                    <a:pt x="153" y="140"/>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9"/>
            <p:cNvSpPr/>
            <p:nvPr/>
          </p:nvSpPr>
          <p:spPr>
            <a:xfrm>
              <a:off x="6855189" y="72923"/>
              <a:ext cx="14027" cy="4215"/>
            </a:xfrm>
            <a:custGeom>
              <a:rect b="b" l="l" r="r" t="t"/>
              <a:pathLst>
                <a:path extrusionOk="0" h="140" w="393">
                  <a:moveTo>
                    <a:pt x="294" y="24"/>
                  </a:moveTo>
                  <a:cubicBezTo>
                    <a:pt x="241" y="0"/>
                    <a:pt x="1" y="68"/>
                    <a:pt x="101" y="115"/>
                  </a:cubicBezTo>
                  <a:cubicBezTo>
                    <a:pt x="153" y="140"/>
                    <a:pt x="392"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9"/>
            <p:cNvSpPr/>
            <p:nvPr/>
          </p:nvSpPr>
          <p:spPr>
            <a:xfrm>
              <a:off x="6593925" y="67804"/>
              <a:ext cx="23914" cy="5841"/>
            </a:xfrm>
            <a:custGeom>
              <a:rect b="b" l="l" r="r" t="t"/>
              <a:pathLst>
                <a:path extrusionOk="0" h="194" w="670">
                  <a:moveTo>
                    <a:pt x="477" y="194"/>
                  </a:moveTo>
                  <a:cubicBezTo>
                    <a:pt x="477" y="104"/>
                    <a:pt x="633" y="87"/>
                    <a:pt x="670" y="12"/>
                  </a:cubicBezTo>
                  <a:cubicBezTo>
                    <a:pt x="370" y="20"/>
                    <a:pt x="0" y="1"/>
                    <a:pt x="92"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9"/>
            <p:cNvSpPr/>
            <p:nvPr/>
          </p:nvSpPr>
          <p:spPr>
            <a:xfrm>
              <a:off x="6080926" y="65095"/>
              <a:ext cx="6996" cy="6233"/>
            </a:xfrm>
            <a:custGeom>
              <a:rect b="b" l="l" r="r" t="t"/>
              <a:pathLst>
                <a:path extrusionOk="0" h="207" w="196">
                  <a:moveTo>
                    <a:pt x="195" y="104"/>
                  </a:moveTo>
                  <a:cubicBezTo>
                    <a:pt x="196" y="54"/>
                    <a:pt x="39" y="1"/>
                    <a:pt x="4" y="104"/>
                  </a:cubicBezTo>
                  <a:cubicBezTo>
                    <a:pt x="0" y="153"/>
                    <a:pt x="157"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9"/>
            <p:cNvSpPr/>
            <p:nvPr/>
          </p:nvSpPr>
          <p:spPr>
            <a:xfrm>
              <a:off x="5578492" y="62746"/>
              <a:ext cx="13777" cy="5480"/>
            </a:xfrm>
            <a:custGeom>
              <a:rect b="b" l="l" r="r" t="t"/>
              <a:pathLst>
                <a:path extrusionOk="0" h="182" w="386">
                  <a:moveTo>
                    <a:pt x="386" y="0"/>
                  </a:moveTo>
                  <a:lnTo>
                    <a:pt x="0" y="0"/>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9"/>
            <p:cNvSpPr/>
            <p:nvPr/>
          </p:nvSpPr>
          <p:spPr>
            <a:xfrm>
              <a:off x="2188517" y="64703"/>
              <a:ext cx="13956" cy="4276"/>
            </a:xfrm>
            <a:custGeom>
              <a:rect b="b" l="l" r="r" t="t"/>
              <a:pathLst>
                <a:path extrusionOk="0" h="142" w="391">
                  <a:moveTo>
                    <a:pt x="98" y="117"/>
                  </a:moveTo>
                  <a:cubicBezTo>
                    <a:pt x="152" y="141"/>
                    <a:pt x="391" y="74"/>
                    <a:pt x="290" y="27"/>
                  </a:cubicBezTo>
                  <a:cubicBezTo>
                    <a:pt x="238" y="0"/>
                    <a:pt x="1" y="68"/>
                    <a:pt x="98"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9"/>
            <p:cNvSpPr/>
            <p:nvPr/>
          </p:nvSpPr>
          <p:spPr>
            <a:xfrm>
              <a:off x="614899" y="59976"/>
              <a:ext cx="21594" cy="6444"/>
            </a:xfrm>
            <a:custGeom>
              <a:rect b="b" l="l" r="r" t="t"/>
              <a:pathLst>
                <a:path extrusionOk="0" h="214" w="605">
                  <a:moveTo>
                    <a:pt x="605" y="182"/>
                  </a:moveTo>
                  <a:lnTo>
                    <a:pt x="605" y="1"/>
                  </a:lnTo>
                  <a:lnTo>
                    <a:pt x="27" y="1"/>
                  </a:lnTo>
                  <a:cubicBezTo>
                    <a:pt x="0" y="164"/>
                    <a:pt x="217" y="214"/>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9"/>
            <p:cNvSpPr/>
            <p:nvPr/>
          </p:nvSpPr>
          <p:spPr>
            <a:xfrm>
              <a:off x="5279002" y="56484"/>
              <a:ext cx="13920" cy="4276"/>
            </a:xfrm>
            <a:custGeom>
              <a:rect b="b" l="l" r="r" t="t"/>
              <a:pathLst>
                <a:path extrusionOk="0" h="142" w="390">
                  <a:moveTo>
                    <a:pt x="291" y="25"/>
                  </a:moveTo>
                  <a:cubicBezTo>
                    <a:pt x="238" y="1"/>
                    <a:pt x="1" y="70"/>
                    <a:pt x="100" y="117"/>
                  </a:cubicBezTo>
                  <a:cubicBezTo>
                    <a:pt x="152" y="142"/>
                    <a:pt x="390"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9"/>
            <p:cNvSpPr/>
            <p:nvPr/>
          </p:nvSpPr>
          <p:spPr>
            <a:xfrm>
              <a:off x="2031009" y="51937"/>
              <a:ext cx="34086" cy="8822"/>
            </a:xfrm>
            <a:custGeom>
              <a:rect b="b" l="l" r="r" t="t"/>
              <a:pathLst>
                <a:path extrusionOk="0" h="293" w="955">
                  <a:moveTo>
                    <a:pt x="76" y="176"/>
                  </a:moveTo>
                  <a:cubicBezTo>
                    <a:pt x="323" y="182"/>
                    <a:pt x="346" y="293"/>
                    <a:pt x="655" y="268"/>
                  </a:cubicBezTo>
                  <a:cubicBezTo>
                    <a:pt x="954" y="45"/>
                    <a:pt x="0" y="0"/>
                    <a:pt x="7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9"/>
            <p:cNvSpPr/>
            <p:nvPr/>
          </p:nvSpPr>
          <p:spPr>
            <a:xfrm>
              <a:off x="4728348" y="53744"/>
              <a:ext cx="14063" cy="4276"/>
            </a:xfrm>
            <a:custGeom>
              <a:rect b="b" l="l" r="r" t="t"/>
              <a:pathLst>
                <a:path extrusionOk="0" h="142" w="394">
                  <a:moveTo>
                    <a:pt x="101" y="116"/>
                  </a:moveTo>
                  <a:cubicBezTo>
                    <a:pt x="154" y="141"/>
                    <a:pt x="394" y="72"/>
                    <a:pt x="293" y="25"/>
                  </a:cubicBezTo>
                  <a:cubicBezTo>
                    <a:pt x="241" y="0"/>
                    <a:pt x="1"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9"/>
            <p:cNvSpPr/>
            <p:nvPr/>
          </p:nvSpPr>
          <p:spPr>
            <a:xfrm>
              <a:off x="4105561" y="51184"/>
              <a:ext cx="13777" cy="6835"/>
            </a:xfrm>
            <a:custGeom>
              <a:rect b="b" l="l" r="r" t="t"/>
              <a:pathLst>
                <a:path extrusionOk="0" h="227" w="386">
                  <a:moveTo>
                    <a:pt x="385" y="110"/>
                  </a:moveTo>
                  <a:cubicBezTo>
                    <a:pt x="346" y="0"/>
                    <a:pt x="174" y="54"/>
                    <a:pt x="0" y="110"/>
                  </a:cubicBezTo>
                  <a:cubicBezTo>
                    <a:pt x="3" y="201"/>
                    <a:pt x="338" y="226"/>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9"/>
            <p:cNvSpPr/>
            <p:nvPr/>
          </p:nvSpPr>
          <p:spPr>
            <a:xfrm>
              <a:off x="1283479" y="51787"/>
              <a:ext cx="13777" cy="2740"/>
            </a:xfrm>
            <a:custGeom>
              <a:rect b="b" l="l" r="r" t="t"/>
              <a:pathLst>
                <a:path extrusionOk="0" h="91" w="386">
                  <a:moveTo>
                    <a:pt x="385" y="0"/>
                  </a:moveTo>
                  <a:cubicBezTo>
                    <a:pt x="235" y="20"/>
                    <a:pt x="4" y="1"/>
                    <a:pt x="0" y="90"/>
                  </a:cubicBezTo>
                  <a:cubicBezTo>
                    <a:pt x="151" y="72"/>
                    <a:pt x="380"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9"/>
            <p:cNvSpPr/>
            <p:nvPr/>
          </p:nvSpPr>
          <p:spPr>
            <a:xfrm>
              <a:off x="762021" y="43597"/>
              <a:ext cx="27198" cy="10930"/>
            </a:xfrm>
            <a:custGeom>
              <a:rect b="b" l="l" r="r" t="t"/>
              <a:pathLst>
                <a:path extrusionOk="0" h="363" w="762">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9"/>
            <p:cNvSpPr/>
            <p:nvPr/>
          </p:nvSpPr>
          <p:spPr>
            <a:xfrm>
              <a:off x="4511592" y="45614"/>
              <a:ext cx="13920" cy="7407"/>
            </a:xfrm>
            <a:custGeom>
              <a:rect b="b" l="l" r="r" t="t"/>
              <a:pathLst>
                <a:path extrusionOk="0" h="246" w="390">
                  <a:moveTo>
                    <a:pt x="389" y="114"/>
                  </a:moveTo>
                  <a:cubicBezTo>
                    <a:pt x="384" y="21"/>
                    <a:pt x="50" y="0"/>
                    <a:pt x="0" y="114"/>
                  </a:cubicBezTo>
                  <a:cubicBezTo>
                    <a:pt x="220" y="106"/>
                    <a:pt x="303" y="245"/>
                    <a:pt x="38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9"/>
            <p:cNvSpPr/>
            <p:nvPr/>
          </p:nvSpPr>
          <p:spPr>
            <a:xfrm>
              <a:off x="874486" y="40797"/>
              <a:ext cx="25592" cy="11020"/>
            </a:xfrm>
            <a:custGeom>
              <a:rect b="b" l="l" r="r" t="t"/>
              <a:pathLst>
                <a:path extrusionOk="0" h="366" w="717">
                  <a:moveTo>
                    <a:pt x="83" y="365"/>
                  </a:moveTo>
                  <a:lnTo>
                    <a:pt x="660" y="365"/>
                  </a:lnTo>
                  <a:cubicBezTo>
                    <a:pt x="716" y="159"/>
                    <a:pt x="614" y="23"/>
                    <a:pt x="275" y="1"/>
                  </a:cubicBezTo>
                  <a:cubicBezTo>
                    <a:pt x="215" y="126"/>
                    <a:pt x="1" y="174"/>
                    <a:pt x="83"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9"/>
            <p:cNvSpPr/>
            <p:nvPr/>
          </p:nvSpPr>
          <p:spPr>
            <a:xfrm>
              <a:off x="4619595" y="35739"/>
              <a:ext cx="36621" cy="17946"/>
            </a:xfrm>
            <a:custGeom>
              <a:rect b="b" l="l" r="r" t="t"/>
              <a:pathLst>
                <a:path extrusionOk="0" h="596" w="1026">
                  <a:moveTo>
                    <a:pt x="1026" y="170"/>
                  </a:moveTo>
                  <a:cubicBezTo>
                    <a:pt x="411" y="224"/>
                    <a:pt x="429" y="0"/>
                    <a:pt x="61" y="170"/>
                  </a:cubicBezTo>
                  <a:cubicBezTo>
                    <a:pt x="0" y="596"/>
                    <a:pt x="953" y="413"/>
                    <a:pt x="1026" y="17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9"/>
            <p:cNvSpPr/>
            <p:nvPr/>
          </p:nvSpPr>
          <p:spPr>
            <a:xfrm>
              <a:off x="1214593" y="43236"/>
              <a:ext cx="7031" cy="6203"/>
            </a:xfrm>
            <a:custGeom>
              <a:rect b="b" l="l" r="r" t="t"/>
              <a:pathLst>
                <a:path extrusionOk="0" h="206" w="197">
                  <a:moveTo>
                    <a:pt x="194" y="104"/>
                  </a:moveTo>
                  <a:cubicBezTo>
                    <a:pt x="197" y="54"/>
                    <a:pt x="39" y="1"/>
                    <a:pt x="1" y="104"/>
                  </a:cubicBezTo>
                  <a:cubicBezTo>
                    <a:pt x="1" y="152"/>
                    <a:pt x="159" y="206"/>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9"/>
            <p:cNvSpPr/>
            <p:nvPr/>
          </p:nvSpPr>
          <p:spPr>
            <a:xfrm>
              <a:off x="5826301" y="38148"/>
              <a:ext cx="20737" cy="8220"/>
            </a:xfrm>
            <a:custGeom>
              <a:rect b="b" l="l" r="r" t="t"/>
              <a:pathLst>
                <a:path extrusionOk="0" h="273" w="581">
                  <a:moveTo>
                    <a:pt x="580" y="0"/>
                  </a:moveTo>
                  <a:lnTo>
                    <a:pt x="1" y="0"/>
                  </a:lnTo>
                  <a:lnTo>
                    <a:pt x="1" y="273"/>
                  </a:lnTo>
                  <a:lnTo>
                    <a:pt x="580"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9"/>
            <p:cNvSpPr/>
            <p:nvPr/>
          </p:nvSpPr>
          <p:spPr>
            <a:xfrm>
              <a:off x="4717177" y="38178"/>
              <a:ext cx="14812" cy="9455"/>
            </a:xfrm>
            <a:custGeom>
              <a:rect b="b" l="l" r="r" t="t"/>
              <a:pathLst>
                <a:path extrusionOk="0" h="314" w="415">
                  <a:moveTo>
                    <a:pt x="414" y="272"/>
                  </a:moveTo>
                  <a:lnTo>
                    <a:pt x="414" y="90"/>
                  </a:lnTo>
                  <a:cubicBezTo>
                    <a:pt x="219" y="90"/>
                    <a:pt x="185" y="17"/>
                    <a:pt x="27" y="0"/>
                  </a:cubicBezTo>
                  <a:cubicBezTo>
                    <a:pt x="46" y="141"/>
                    <a:pt x="1" y="314"/>
                    <a:pt x="41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9"/>
            <p:cNvSpPr/>
            <p:nvPr/>
          </p:nvSpPr>
          <p:spPr>
            <a:xfrm>
              <a:off x="860066" y="40105"/>
              <a:ext cx="13991" cy="4215"/>
            </a:xfrm>
            <a:custGeom>
              <a:rect b="b" l="l" r="r" t="t"/>
              <a:pathLst>
                <a:path extrusionOk="0" h="140" w="392">
                  <a:moveTo>
                    <a:pt x="294" y="25"/>
                  </a:moveTo>
                  <a:cubicBezTo>
                    <a:pt x="240" y="0"/>
                    <a:pt x="0" y="68"/>
                    <a:pt x="98" y="117"/>
                  </a:cubicBezTo>
                  <a:cubicBezTo>
                    <a:pt x="154" y="140"/>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9"/>
            <p:cNvSpPr/>
            <p:nvPr/>
          </p:nvSpPr>
          <p:spPr>
            <a:xfrm>
              <a:off x="8834195" y="34836"/>
              <a:ext cx="13884" cy="6715"/>
            </a:xfrm>
            <a:custGeom>
              <a:rect b="b" l="l" r="r" t="t"/>
              <a:pathLst>
                <a:path extrusionOk="0" h="223" w="389">
                  <a:moveTo>
                    <a:pt x="388" y="110"/>
                  </a:moveTo>
                  <a:cubicBezTo>
                    <a:pt x="346" y="0"/>
                    <a:pt x="173" y="54"/>
                    <a:pt x="0" y="110"/>
                  </a:cubicBezTo>
                  <a:cubicBezTo>
                    <a:pt x="6" y="200"/>
                    <a:pt x="337" y="222"/>
                    <a:pt x="388"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9"/>
            <p:cNvSpPr/>
            <p:nvPr/>
          </p:nvSpPr>
          <p:spPr>
            <a:xfrm>
              <a:off x="9050916" y="31885"/>
              <a:ext cx="14063" cy="4306"/>
            </a:xfrm>
            <a:custGeom>
              <a:rect b="b" l="l" r="r" t="t"/>
              <a:pathLst>
                <a:path extrusionOk="0" h="143" w="394">
                  <a:moveTo>
                    <a:pt x="292" y="25"/>
                  </a:moveTo>
                  <a:cubicBezTo>
                    <a:pt x="240" y="1"/>
                    <a:pt x="1" y="68"/>
                    <a:pt x="100" y="117"/>
                  </a:cubicBezTo>
                  <a:cubicBezTo>
                    <a:pt x="152" y="143"/>
                    <a:pt x="394"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9"/>
            <p:cNvSpPr/>
            <p:nvPr/>
          </p:nvSpPr>
          <p:spPr>
            <a:xfrm>
              <a:off x="8968289" y="31885"/>
              <a:ext cx="14063" cy="4306"/>
            </a:xfrm>
            <a:custGeom>
              <a:rect b="b" l="l" r="r" t="t"/>
              <a:pathLst>
                <a:path extrusionOk="0" h="143" w="394">
                  <a:moveTo>
                    <a:pt x="295" y="25"/>
                  </a:moveTo>
                  <a:cubicBezTo>
                    <a:pt x="242" y="1"/>
                    <a:pt x="0" y="68"/>
                    <a:pt x="103" y="117"/>
                  </a:cubicBezTo>
                  <a:cubicBezTo>
                    <a:pt x="155" y="143"/>
                    <a:pt x="393"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9"/>
            <p:cNvSpPr/>
            <p:nvPr/>
          </p:nvSpPr>
          <p:spPr>
            <a:xfrm>
              <a:off x="8625790" y="20895"/>
              <a:ext cx="22665" cy="11773"/>
            </a:xfrm>
            <a:custGeom>
              <a:rect b="b" l="l" r="r" t="t"/>
              <a:pathLst>
                <a:path extrusionOk="0" h="391" w="635">
                  <a:moveTo>
                    <a:pt x="635" y="390"/>
                  </a:moveTo>
                  <a:lnTo>
                    <a:pt x="635" y="27"/>
                  </a:lnTo>
                  <a:cubicBezTo>
                    <a:pt x="125" y="0"/>
                    <a:pt x="1" y="153"/>
                    <a:pt x="54" y="3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9"/>
            <p:cNvSpPr/>
            <p:nvPr/>
          </p:nvSpPr>
          <p:spPr>
            <a:xfrm>
              <a:off x="1768602" y="29175"/>
              <a:ext cx="14099" cy="4276"/>
            </a:xfrm>
            <a:custGeom>
              <a:rect b="b" l="l" r="r" t="t"/>
              <a:pathLst>
                <a:path extrusionOk="0" h="142" w="395">
                  <a:moveTo>
                    <a:pt x="293" y="25"/>
                  </a:moveTo>
                  <a:cubicBezTo>
                    <a:pt x="239" y="0"/>
                    <a:pt x="1" y="70"/>
                    <a:pt x="100" y="117"/>
                  </a:cubicBezTo>
                  <a:cubicBezTo>
                    <a:pt x="153" y="141"/>
                    <a:pt x="395"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9"/>
            <p:cNvSpPr/>
            <p:nvPr/>
          </p:nvSpPr>
          <p:spPr>
            <a:xfrm>
              <a:off x="1744689" y="16289"/>
              <a:ext cx="22986" cy="13670"/>
            </a:xfrm>
            <a:custGeom>
              <a:rect b="b" l="l" r="r" t="t"/>
              <a:pathLst>
                <a:path extrusionOk="0" h="454" w="644">
                  <a:moveTo>
                    <a:pt x="1" y="89"/>
                  </a:moveTo>
                  <a:lnTo>
                    <a:pt x="1" y="453"/>
                  </a:lnTo>
                  <a:lnTo>
                    <a:pt x="578" y="453"/>
                  </a:lnTo>
                  <a:cubicBezTo>
                    <a:pt x="629" y="217"/>
                    <a:pt x="643" y="0"/>
                    <a:pt x="1" y="8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9"/>
            <p:cNvSpPr/>
            <p:nvPr/>
          </p:nvSpPr>
          <p:spPr>
            <a:xfrm>
              <a:off x="8118324" y="16289"/>
              <a:ext cx="26948" cy="13008"/>
            </a:xfrm>
            <a:custGeom>
              <a:rect b="b" l="l" r="r" t="t"/>
              <a:pathLst>
                <a:path extrusionOk="0" h="432" w="755">
                  <a:moveTo>
                    <a:pt x="194" y="0"/>
                  </a:moveTo>
                  <a:cubicBezTo>
                    <a:pt x="212" y="158"/>
                    <a:pt x="154" y="282"/>
                    <a:pt x="1" y="362"/>
                  </a:cubicBezTo>
                  <a:cubicBezTo>
                    <a:pt x="660" y="431"/>
                    <a:pt x="754" y="16"/>
                    <a:pt x="1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9"/>
            <p:cNvSpPr/>
            <p:nvPr/>
          </p:nvSpPr>
          <p:spPr>
            <a:xfrm>
              <a:off x="3905901" y="21046"/>
              <a:ext cx="13777" cy="7377"/>
            </a:xfrm>
            <a:custGeom>
              <a:rect b="b" l="l" r="r" t="t"/>
              <a:pathLst>
                <a:path extrusionOk="0" h="245" w="386">
                  <a:moveTo>
                    <a:pt x="386" y="113"/>
                  </a:moveTo>
                  <a:cubicBezTo>
                    <a:pt x="383" y="21"/>
                    <a:pt x="49" y="0"/>
                    <a:pt x="1" y="113"/>
                  </a:cubicBezTo>
                  <a:cubicBezTo>
                    <a:pt x="216" y="103"/>
                    <a:pt x="304" y="244"/>
                    <a:pt x="386"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9"/>
            <p:cNvSpPr/>
            <p:nvPr/>
          </p:nvSpPr>
          <p:spPr>
            <a:xfrm>
              <a:off x="1541388" y="23665"/>
              <a:ext cx="14099" cy="4306"/>
            </a:xfrm>
            <a:custGeom>
              <a:rect b="b" l="l" r="r" t="t"/>
              <a:pathLst>
                <a:path extrusionOk="0" h="143" w="395">
                  <a:moveTo>
                    <a:pt x="295" y="26"/>
                  </a:moveTo>
                  <a:cubicBezTo>
                    <a:pt x="242" y="1"/>
                    <a:pt x="0" y="70"/>
                    <a:pt x="102" y="117"/>
                  </a:cubicBezTo>
                  <a:cubicBezTo>
                    <a:pt x="157" y="143"/>
                    <a:pt x="395" y="72"/>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9"/>
            <p:cNvSpPr/>
            <p:nvPr/>
          </p:nvSpPr>
          <p:spPr>
            <a:xfrm>
              <a:off x="560719" y="21317"/>
              <a:ext cx="6960" cy="6263"/>
            </a:xfrm>
            <a:custGeom>
              <a:rect b="b" l="l" r="r" t="t"/>
              <a:pathLst>
                <a:path extrusionOk="0" h="208" w="195">
                  <a:moveTo>
                    <a:pt x="195" y="104"/>
                  </a:moveTo>
                  <a:cubicBezTo>
                    <a:pt x="195" y="55"/>
                    <a:pt x="34" y="0"/>
                    <a:pt x="0" y="104"/>
                  </a:cubicBezTo>
                  <a:cubicBezTo>
                    <a:pt x="0" y="154"/>
                    <a:pt x="158" y="208"/>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9"/>
            <p:cNvSpPr/>
            <p:nvPr/>
          </p:nvSpPr>
          <p:spPr>
            <a:xfrm>
              <a:off x="271615" y="18125"/>
              <a:ext cx="27662" cy="9966"/>
            </a:xfrm>
            <a:custGeom>
              <a:rect b="b" l="l" r="r" t="t"/>
              <a:pathLst>
                <a:path extrusionOk="0" h="331" w="775">
                  <a:moveTo>
                    <a:pt x="775" y="119"/>
                  </a:moveTo>
                  <a:cubicBezTo>
                    <a:pt x="515" y="2"/>
                    <a:pt x="54" y="1"/>
                    <a:pt x="1" y="210"/>
                  </a:cubicBezTo>
                  <a:cubicBezTo>
                    <a:pt x="257" y="328"/>
                    <a:pt x="719" y="331"/>
                    <a:pt x="775" y="11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9"/>
            <p:cNvSpPr/>
            <p:nvPr/>
          </p:nvSpPr>
          <p:spPr>
            <a:xfrm>
              <a:off x="4135935" y="7858"/>
              <a:ext cx="37120" cy="16591"/>
            </a:xfrm>
            <a:custGeom>
              <a:rect b="b" l="l" r="r" t="t"/>
              <a:pathLst>
                <a:path extrusionOk="0" h="551" w="1040">
                  <a:moveTo>
                    <a:pt x="884" y="551"/>
                  </a:moveTo>
                  <a:cubicBezTo>
                    <a:pt x="1039" y="1"/>
                    <a:pt x="0" y="490"/>
                    <a:pt x="884" y="55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9"/>
            <p:cNvSpPr/>
            <p:nvPr/>
          </p:nvSpPr>
          <p:spPr>
            <a:xfrm>
              <a:off x="860887" y="16409"/>
              <a:ext cx="34086" cy="8822"/>
            </a:xfrm>
            <a:custGeom>
              <a:rect b="b" l="l" r="r" t="t"/>
              <a:pathLst>
                <a:path extrusionOk="0" h="293" w="955">
                  <a:moveTo>
                    <a:pt x="75" y="176"/>
                  </a:moveTo>
                  <a:cubicBezTo>
                    <a:pt x="322" y="182"/>
                    <a:pt x="344" y="293"/>
                    <a:pt x="656" y="267"/>
                  </a:cubicBezTo>
                  <a:cubicBezTo>
                    <a:pt x="955" y="45"/>
                    <a:pt x="1" y="0"/>
                    <a:pt x="75"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9"/>
            <p:cNvSpPr/>
            <p:nvPr/>
          </p:nvSpPr>
          <p:spPr>
            <a:xfrm>
              <a:off x="6958482" y="18246"/>
              <a:ext cx="13956" cy="4246"/>
            </a:xfrm>
            <a:custGeom>
              <a:rect b="b" l="l" r="r" t="t"/>
              <a:pathLst>
                <a:path extrusionOk="0" h="141" w="391">
                  <a:moveTo>
                    <a:pt x="293" y="24"/>
                  </a:moveTo>
                  <a:cubicBezTo>
                    <a:pt x="239" y="1"/>
                    <a:pt x="1" y="68"/>
                    <a:pt x="97" y="115"/>
                  </a:cubicBezTo>
                  <a:cubicBezTo>
                    <a:pt x="153" y="140"/>
                    <a:pt x="391"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9"/>
            <p:cNvSpPr/>
            <p:nvPr/>
          </p:nvSpPr>
          <p:spPr>
            <a:xfrm>
              <a:off x="5981739" y="10749"/>
              <a:ext cx="25556" cy="10990"/>
            </a:xfrm>
            <a:custGeom>
              <a:rect b="b" l="l" r="r" t="t"/>
              <a:pathLst>
                <a:path extrusionOk="0" h="365" w="716">
                  <a:moveTo>
                    <a:pt x="662" y="364"/>
                  </a:moveTo>
                  <a:cubicBezTo>
                    <a:pt x="715" y="158"/>
                    <a:pt x="612" y="22"/>
                    <a:pt x="277" y="0"/>
                  </a:cubicBezTo>
                  <a:cubicBezTo>
                    <a:pt x="214" y="123"/>
                    <a:pt x="0" y="174"/>
                    <a:pt x="84"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9"/>
            <p:cNvSpPr/>
            <p:nvPr/>
          </p:nvSpPr>
          <p:spPr>
            <a:xfrm>
              <a:off x="2912347" y="7076"/>
              <a:ext cx="39726" cy="15808"/>
            </a:xfrm>
            <a:custGeom>
              <a:rect b="b" l="l" r="r" t="t"/>
              <a:pathLst>
                <a:path extrusionOk="0" h="525" w="1113">
                  <a:moveTo>
                    <a:pt x="648" y="306"/>
                  </a:moveTo>
                  <a:cubicBezTo>
                    <a:pt x="1112" y="1"/>
                    <a:pt x="0" y="524"/>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9"/>
            <p:cNvSpPr/>
            <p:nvPr/>
          </p:nvSpPr>
          <p:spPr>
            <a:xfrm>
              <a:off x="2177345" y="8069"/>
              <a:ext cx="14705" cy="9455"/>
            </a:xfrm>
            <a:custGeom>
              <a:rect b="b" l="l" r="r" t="t"/>
              <a:pathLst>
                <a:path extrusionOk="0" h="314" w="412">
                  <a:moveTo>
                    <a:pt x="411" y="273"/>
                  </a:moveTo>
                  <a:lnTo>
                    <a:pt x="411" y="92"/>
                  </a:lnTo>
                  <a:cubicBezTo>
                    <a:pt x="218" y="92"/>
                    <a:pt x="182" y="19"/>
                    <a:pt x="26" y="0"/>
                  </a:cubicBezTo>
                  <a:cubicBezTo>
                    <a:pt x="46" y="143"/>
                    <a:pt x="0" y="314"/>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9"/>
            <p:cNvSpPr/>
            <p:nvPr/>
          </p:nvSpPr>
          <p:spPr>
            <a:xfrm>
              <a:off x="1909763" y="13519"/>
              <a:ext cx="13920" cy="2710"/>
            </a:xfrm>
            <a:custGeom>
              <a:rect b="b" l="l" r="r" t="t"/>
              <a:pathLst>
                <a:path extrusionOk="0" h="90" w="390">
                  <a:moveTo>
                    <a:pt x="390" y="1"/>
                  </a:moveTo>
                  <a:cubicBezTo>
                    <a:pt x="240" y="21"/>
                    <a:pt x="6" y="2"/>
                    <a:pt x="1" y="90"/>
                  </a:cubicBezTo>
                  <a:cubicBezTo>
                    <a:pt x="153" y="70"/>
                    <a:pt x="384" y="88"/>
                    <a:pt x="3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9"/>
            <p:cNvSpPr/>
            <p:nvPr/>
          </p:nvSpPr>
          <p:spPr>
            <a:xfrm>
              <a:off x="3998736" y="9996"/>
              <a:ext cx="13991" cy="4276"/>
            </a:xfrm>
            <a:custGeom>
              <a:rect b="b" l="l" r="r" t="t"/>
              <a:pathLst>
                <a:path extrusionOk="0" h="142" w="392">
                  <a:moveTo>
                    <a:pt x="291" y="25"/>
                  </a:moveTo>
                  <a:cubicBezTo>
                    <a:pt x="242" y="0"/>
                    <a:pt x="0" y="68"/>
                    <a:pt x="99" y="117"/>
                  </a:cubicBezTo>
                  <a:cubicBezTo>
                    <a:pt x="153" y="141"/>
                    <a:pt x="392" y="74"/>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9"/>
            <p:cNvSpPr/>
            <p:nvPr/>
          </p:nvSpPr>
          <p:spPr>
            <a:xfrm>
              <a:off x="804994" y="9996"/>
              <a:ext cx="13991" cy="4276"/>
            </a:xfrm>
            <a:custGeom>
              <a:rect b="b" l="l" r="r" t="t"/>
              <a:pathLst>
                <a:path extrusionOk="0" h="142" w="392">
                  <a:moveTo>
                    <a:pt x="291" y="25"/>
                  </a:moveTo>
                  <a:cubicBezTo>
                    <a:pt x="238" y="0"/>
                    <a:pt x="0" y="68"/>
                    <a:pt x="99" y="117"/>
                  </a:cubicBezTo>
                  <a:cubicBezTo>
                    <a:pt x="153" y="141"/>
                    <a:pt x="392" y="74"/>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9"/>
            <p:cNvSpPr/>
            <p:nvPr/>
          </p:nvSpPr>
          <p:spPr>
            <a:xfrm>
              <a:off x="6982645" y="5329"/>
              <a:ext cx="13849" cy="5450"/>
            </a:xfrm>
            <a:custGeom>
              <a:rect b="b" l="l" r="r" t="t"/>
              <a:pathLst>
                <a:path extrusionOk="0" h="181" w="388">
                  <a:moveTo>
                    <a:pt x="387" y="0"/>
                  </a:moveTo>
                  <a:lnTo>
                    <a:pt x="1" y="0"/>
                  </a:lnTo>
                  <a:lnTo>
                    <a:pt x="1" y="180"/>
                  </a:lnTo>
                  <a:lnTo>
                    <a:pt x="387" y="18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9"/>
            <p:cNvSpPr/>
            <p:nvPr/>
          </p:nvSpPr>
          <p:spPr>
            <a:xfrm>
              <a:off x="3155694" y="2559"/>
              <a:ext cx="13813" cy="5510"/>
            </a:xfrm>
            <a:custGeom>
              <a:rect b="b" l="l" r="r" t="t"/>
              <a:pathLst>
                <a:path extrusionOk="0" h="183" w="387">
                  <a:moveTo>
                    <a:pt x="386" y="1"/>
                  </a:moveTo>
                  <a:lnTo>
                    <a:pt x="0" y="1"/>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9"/>
            <p:cNvSpPr/>
            <p:nvPr/>
          </p:nvSpPr>
          <p:spPr>
            <a:xfrm>
              <a:off x="2086081" y="0"/>
              <a:ext cx="34086" cy="8792"/>
            </a:xfrm>
            <a:custGeom>
              <a:rect b="b" l="l" r="r" t="t"/>
              <a:pathLst>
                <a:path extrusionOk="0" h="292" w="955">
                  <a:moveTo>
                    <a:pt x="76" y="177"/>
                  </a:moveTo>
                  <a:cubicBezTo>
                    <a:pt x="321" y="182"/>
                    <a:pt x="341" y="292"/>
                    <a:pt x="654" y="268"/>
                  </a:cubicBezTo>
                  <a:cubicBezTo>
                    <a:pt x="954" y="45"/>
                    <a:pt x="0" y="1"/>
                    <a:pt x="7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9"/>
            <p:cNvSpPr/>
            <p:nvPr/>
          </p:nvSpPr>
          <p:spPr>
            <a:xfrm>
              <a:off x="3138455" y="1776"/>
              <a:ext cx="13920" cy="4306"/>
            </a:xfrm>
            <a:custGeom>
              <a:rect b="b" l="l" r="r" t="t"/>
              <a:pathLst>
                <a:path extrusionOk="0" h="143" w="390">
                  <a:moveTo>
                    <a:pt x="290" y="27"/>
                  </a:moveTo>
                  <a:cubicBezTo>
                    <a:pt x="236" y="1"/>
                    <a:pt x="0" y="70"/>
                    <a:pt x="98" y="118"/>
                  </a:cubicBezTo>
                  <a:cubicBezTo>
                    <a:pt x="151" y="143"/>
                    <a:pt x="389" y="74"/>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9"/>
            <p:cNvSpPr/>
            <p:nvPr/>
          </p:nvSpPr>
          <p:spPr>
            <a:xfrm>
              <a:off x="2226528" y="2559"/>
              <a:ext cx="13742" cy="2800"/>
            </a:xfrm>
            <a:custGeom>
              <a:rect b="b" l="l" r="r" t="t"/>
              <a:pathLst>
                <a:path extrusionOk="0" h="93" w="385">
                  <a:moveTo>
                    <a:pt x="384" y="1"/>
                  </a:moveTo>
                  <a:cubicBezTo>
                    <a:pt x="236" y="20"/>
                    <a:pt x="2" y="2"/>
                    <a:pt x="1" y="92"/>
                  </a:cubicBezTo>
                  <a:cubicBezTo>
                    <a:pt x="148" y="73"/>
                    <a:pt x="377" y="88"/>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9"/>
            <p:cNvSpPr/>
            <p:nvPr/>
          </p:nvSpPr>
          <p:spPr>
            <a:xfrm>
              <a:off x="2081869" y="669674"/>
              <a:ext cx="50648" cy="16410"/>
            </a:xfrm>
            <a:custGeom>
              <a:rect b="b" l="l" r="r" t="t"/>
              <a:pathLst>
                <a:path extrusionOk="0" h="545" w="1419">
                  <a:moveTo>
                    <a:pt x="194" y="545"/>
                  </a:moveTo>
                  <a:cubicBezTo>
                    <a:pt x="1418" y="478"/>
                    <a:pt x="207" y="1"/>
                    <a:pt x="1" y="271"/>
                  </a:cubicBezTo>
                  <a:cubicBezTo>
                    <a:pt x="228" y="289"/>
                    <a:pt x="209" y="416"/>
                    <a:pt x="19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9"/>
            <p:cNvSpPr/>
            <p:nvPr/>
          </p:nvSpPr>
          <p:spPr>
            <a:xfrm>
              <a:off x="8772305" y="379849"/>
              <a:ext cx="34443" cy="11020"/>
            </a:xfrm>
            <a:custGeom>
              <a:rect b="b" l="l" r="r" t="t"/>
              <a:pathLst>
                <a:path extrusionOk="0" h="366" w="965">
                  <a:moveTo>
                    <a:pt x="964" y="365"/>
                  </a:moveTo>
                  <a:cubicBezTo>
                    <a:pt x="898" y="124"/>
                    <a:pt x="459" y="58"/>
                    <a:pt x="1" y="1"/>
                  </a:cubicBezTo>
                  <a:cubicBezTo>
                    <a:pt x="79" y="237"/>
                    <a:pt x="601" y="263"/>
                    <a:pt x="964"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9"/>
            <p:cNvSpPr/>
            <p:nvPr/>
          </p:nvSpPr>
          <p:spPr>
            <a:xfrm>
              <a:off x="9095424" y="152981"/>
              <a:ext cx="36728" cy="16290"/>
            </a:xfrm>
            <a:custGeom>
              <a:rect b="b" l="l" r="r" t="t"/>
              <a:pathLst>
                <a:path extrusionOk="0" h="541" w="1029">
                  <a:moveTo>
                    <a:pt x="204" y="455"/>
                  </a:moveTo>
                  <a:cubicBezTo>
                    <a:pt x="793" y="541"/>
                    <a:pt x="1029" y="8"/>
                    <a:pt x="780" y="0"/>
                  </a:cubicBezTo>
                  <a:cubicBezTo>
                    <a:pt x="610" y="161"/>
                    <a:pt x="0" y="115"/>
                    <a:pt x="204"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9"/>
            <p:cNvSpPr/>
            <p:nvPr/>
          </p:nvSpPr>
          <p:spPr>
            <a:xfrm>
              <a:off x="835332" y="80570"/>
              <a:ext cx="35193" cy="10087"/>
            </a:xfrm>
            <a:custGeom>
              <a:rect b="b" l="l" r="r" t="t"/>
              <a:pathLst>
                <a:path extrusionOk="0" h="335" w="986">
                  <a:moveTo>
                    <a:pt x="406" y="315"/>
                  </a:moveTo>
                  <a:cubicBezTo>
                    <a:pt x="484" y="160"/>
                    <a:pt x="655" y="335"/>
                    <a:pt x="986" y="315"/>
                  </a:cubicBezTo>
                  <a:lnTo>
                    <a:pt x="986" y="41"/>
                  </a:lnTo>
                  <a:cubicBezTo>
                    <a:pt x="612" y="1"/>
                    <a:pt x="0" y="288"/>
                    <a:pt x="406" y="3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9"/>
            <p:cNvSpPr/>
            <p:nvPr/>
          </p:nvSpPr>
          <p:spPr>
            <a:xfrm>
              <a:off x="808813" y="16951"/>
              <a:ext cx="37549" cy="11141"/>
            </a:xfrm>
            <a:custGeom>
              <a:rect b="b" l="l" r="r" t="t"/>
              <a:pathLst>
                <a:path extrusionOk="0" h="370" w="1052">
                  <a:moveTo>
                    <a:pt x="960" y="249"/>
                  </a:moveTo>
                  <a:cubicBezTo>
                    <a:pt x="573" y="249"/>
                    <a:pt x="713" y="0"/>
                    <a:pt x="187" y="67"/>
                  </a:cubicBezTo>
                  <a:cubicBezTo>
                    <a:pt x="0" y="289"/>
                    <a:pt x="1051" y="370"/>
                    <a:pt x="960" y="2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9"/>
            <p:cNvSpPr/>
            <p:nvPr/>
          </p:nvSpPr>
          <p:spPr>
            <a:xfrm>
              <a:off x="8669406" y="1705467"/>
              <a:ext cx="13777" cy="6745"/>
            </a:xfrm>
            <a:custGeom>
              <a:rect b="b" l="l" r="r" t="t"/>
              <a:pathLst>
                <a:path extrusionOk="0" h="224" w="386">
                  <a:moveTo>
                    <a:pt x="385" y="109"/>
                  </a:moveTo>
                  <a:cubicBezTo>
                    <a:pt x="345" y="1"/>
                    <a:pt x="171" y="54"/>
                    <a:pt x="0" y="109"/>
                  </a:cubicBezTo>
                  <a:cubicBezTo>
                    <a:pt x="3" y="200"/>
                    <a:pt x="338" y="224"/>
                    <a:pt x="385" y="1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9"/>
            <p:cNvSpPr/>
            <p:nvPr/>
          </p:nvSpPr>
          <p:spPr>
            <a:xfrm>
              <a:off x="8066999" y="1708027"/>
              <a:ext cx="14063" cy="4246"/>
            </a:xfrm>
            <a:custGeom>
              <a:rect b="b" l="l" r="r" t="t"/>
              <a:pathLst>
                <a:path extrusionOk="0" h="141" w="394">
                  <a:moveTo>
                    <a:pt x="100" y="115"/>
                  </a:moveTo>
                  <a:cubicBezTo>
                    <a:pt x="156" y="140"/>
                    <a:pt x="393" y="72"/>
                    <a:pt x="294" y="24"/>
                  </a:cubicBezTo>
                  <a:cubicBezTo>
                    <a:pt x="242" y="1"/>
                    <a:pt x="0"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9"/>
            <p:cNvSpPr/>
            <p:nvPr/>
          </p:nvSpPr>
          <p:spPr>
            <a:xfrm>
              <a:off x="3244567" y="1706070"/>
              <a:ext cx="21665" cy="6353"/>
            </a:xfrm>
            <a:custGeom>
              <a:rect b="b" l="l" r="r" t="t"/>
              <a:pathLst>
                <a:path extrusionOk="0" h="211" w="607">
                  <a:moveTo>
                    <a:pt x="606" y="0"/>
                  </a:moveTo>
                  <a:lnTo>
                    <a:pt x="29" y="0"/>
                  </a:lnTo>
                  <a:cubicBezTo>
                    <a:pt x="1" y="161"/>
                    <a:pt x="221" y="211"/>
                    <a:pt x="606" y="1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9"/>
            <p:cNvSpPr/>
            <p:nvPr/>
          </p:nvSpPr>
          <p:spPr>
            <a:xfrm>
              <a:off x="113821" y="1705919"/>
              <a:ext cx="23843" cy="5962"/>
            </a:xfrm>
            <a:custGeom>
              <a:rect b="b" l="l" r="r" t="t"/>
              <a:pathLst>
                <a:path extrusionOk="0" h="198" w="668">
                  <a:moveTo>
                    <a:pt x="579" y="5"/>
                  </a:moveTo>
                  <a:cubicBezTo>
                    <a:pt x="246" y="0"/>
                    <a:pt x="83" y="73"/>
                    <a:pt x="1" y="185"/>
                  </a:cubicBezTo>
                  <a:cubicBezTo>
                    <a:pt x="302" y="176"/>
                    <a:pt x="668" y="197"/>
                    <a:pt x="579" y="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9"/>
            <p:cNvSpPr/>
            <p:nvPr/>
          </p:nvSpPr>
          <p:spPr>
            <a:xfrm>
              <a:off x="2670678" y="1705287"/>
              <a:ext cx="14099" cy="4215"/>
            </a:xfrm>
            <a:custGeom>
              <a:rect b="b" l="l" r="r" t="t"/>
              <a:pathLst>
                <a:path extrusionOk="0" h="140" w="395">
                  <a:moveTo>
                    <a:pt x="292" y="26"/>
                  </a:moveTo>
                  <a:cubicBezTo>
                    <a:pt x="242" y="0"/>
                    <a:pt x="0" y="68"/>
                    <a:pt x="102" y="115"/>
                  </a:cubicBezTo>
                  <a:cubicBezTo>
                    <a:pt x="155" y="140"/>
                    <a:pt x="395" y="72"/>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9"/>
            <p:cNvSpPr/>
            <p:nvPr/>
          </p:nvSpPr>
          <p:spPr>
            <a:xfrm>
              <a:off x="6889989" y="1702517"/>
              <a:ext cx="14170" cy="4276"/>
            </a:xfrm>
            <a:custGeom>
              <a:rect b="b" l="l" r="r" t="t"/>
              <a:pathLst>
                <a:path extrusionOk="0" h="142" w="397">
                  <a:moveTo>
                    <a:pt x="101" y="118"/>
                  </a:moveTo>
                  <a:cubicBezTo>
                    <a:pt x="155" y="142"/>
                    <a:pt x="396" y="74"/>
                    <a:pt x="293" y="27"/>
                  </a:cubicBezTo>
                  <a:cubicBezTo>
                    <a:pt x="240" y="1"/>
                    <a:pt x="1" y="69"/>
                    <a:pt x="101"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9"/>
            <p:cNvSpPr/>
            <p:nvPr/>
          </p:nvSpPr>
          <p:spPr>
            <a:xfrm>
              <a:off x="5196732" y="1702517"/>
              <a:ext cx="14099" cy="4246"/>
            </a:xfrm>
            <a:custGeom>
              <a:rect b="b" l="l" r="r" t="t"/>
              <a:pathLst>
                <a:path extrusionOk="0" h="141" w="395">
                  <a:moveTo>
                    <a:pt x="294" y="24"/>
                  </a:moveTo>
                  <a:cubicBezTo>
                    <a:pt x="241" y="1"/>
                    <a:pt x="1" y="69"/>
                    <a:pt x="102" y="116"/>
                  </a:cubicBezTo>
                  <a:cubicBezTo>
                    <a:pt x="155" y="141"/>
                    <a:pt x="395" y="74"/>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9"/>
            <p:cNvSpPr/>
            <p:nvPr/>
          </p:nvSpPr>
          <p:spPr>
            <a:xfrm>
              <a:off x="1827636" y="1689600"/>
              <a:ext cx="39761" cy="13670"/>
            </a:xfrm>
            <a:custGeom>
              <a:rect b="b" l="l" r="r" t="t"/>
              <a:pathLst>
                <a:path extrusionOk="0" h="454" w="1114">
                  <a:moveTo>
                    <a:pt x="577" y="0"/>
                  </a:moveTo>
                  <a:cubicBezTo>
                    <a:pt x="405" y="160"/>
                    <a:pt x="113" y="264"/>
                    <a:pt x="0" y="453"/>
                  </a:cubicBezTo>
                  <a:cubicBezTo>
                    <a:pt x="388" y="447"/>
                    <a:pt x="1114" y="143"/>
                    <a:pt x="5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9"/>
            <p:cNvSpPr/>
            <p:nvPr/>
          </p:nvSpPr>
          <p:spPr>
            <a:xfrm>
              <a:off x="1665738" y="1699807"/>
              <a:ext cx="14134" cy="4215"/>
            </a:xfrm>
            <a:custGeom>
              <a:rect b="b" l="l" r="r" t="t"/>
              <a:pathLst>
                <a:path extrusionOk="0" h="140" w="396">
                  <a:moveTo>
                    <a:pt x="101" y="114"/>
                  </a:moveTo>
                  <a:cubicBezTo>
                    <a:pt x="154" y="139"/>
                    <a:pt x="396" y="73"/>
                    <a:pt x="291" y="26"/>
                  </a:cubicBezTo>
                  <a:cubicBezTo>
                    <a:pt x="239" y="1"/>
                    <a:pt x="0" y="69"/>
                    <a:pt x="101"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9"/>
            <p:cNvSpPr/>
            <p:nvPr/>
          </p:nvSpPr>
          <p:spPr>
            <a:xfrm>
              <a:off x="1087602" y="1697067"/>
              <a:ext cx="14063" cy="4246"/>
            </a:xfrm>
            <a:custGeom>
              <a:rect b="b" l="l" r="r" t="t"/>
              <a:pathLst>
                <a:path extrusionOk="0" h="141" w="394">
                  <a:moveTo>
                    <a:pt x="100" y="117"/>
                  </a:moveTo>
                  <a:cubicBezTo>
                    <a:pt x="151" y="140"/>
                    <a:pt x="393" y="72"/>
                    <a:pt x="290" y="27"/>
                  </a:cubicBezTo>
                  <a:cubicBezTo>
                    <a:pt x="241" y="0"/>
                    <a:pt x="0"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9"/>
            <p:cNvSpPr/>
            <p:nvPr/>
          </p:nvSpPr>
          <p:spPr>
            <a:xfrm>
              <a:off x="2732675" y="1694327"/>
              <a:ext cx="13991" cy="4306"/>
            </a:xfrm>
            <a:custGeom>
              <a:rect b="b" l="l" r="r" t="t"/>
              <a:pathLst>
                <a:path extrusionOk="0" h="143" w="392">
                  <a:moveTo>
                    <a:pt x="100" y="118"/>
                  </a:moveTo>
                  <a:cubicBezTo>
                    <a:pt x="152" y="142"/>
                    <a:pt x="391" y="73"/>
                    <a:pt x="295" y="26"/>
                  </a:cubicBezTo>
                  <a:cubicBezTo>
                    <a:pt x="237" y="0"/>
                    <a:pt x="1" y="71"/>
                    <a:pt x="100"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9"/>
            <p:cNvSpPr/>
            <p:nvPr/>
          </p:nvSpPr>
          <p:spPr>
            <a:xfrm>
              <a:off x="2867019" y="1689600"/>
              <a:ext cx="13813" cy="5540"/>
            </a:xfrm>
            <a:custGeom>
              <a:rect b="b" l="l" r="r" t="t"/>
              <a:pathLst>
                <a:path extrusionOk="0" h="184" w="387">
                  <a:moveTo>
                    <a:pt x="387" y="0"/>
                  </a:moveTo>
                  <a:lnTo>
                    <a:pt x="0" y="0"/>
                  </a:lnTo>
                  <a:lnTo>
                    <a:pt x="0"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9"/>
            <p:cNvSpPr/>
            <p:nvPr/>
          </p:nvSpPr>
          <p:spPr>
            <a:xfrm>
              <a:off x="6556306" y="1686499"/>
              <a:ext cx="6889" cy="6263"/>
            </a:xfrm>
            <a:custGeom>
              <a:rect b="b" l="l" r="r" t="t"/>
              <a:pathLst>
                <a:path extrusionOk="0" h="208" w="193">
                  <a:moveTo>
                    <a:pt x="193" y="103"/>
                  </a:moveTo>
                  <a:cubicBezTo>
                    <a:pt x="193" y="53"/>
                    <a:pt x="36" y="0"/>
                    <a:pt x="1" y="103"/>
                  </a:cubicBezTo>
                  <a:cubicBezTo>
                    <a:pt x="1" y="156"/>
                    <a:pt x="157" y="208"/>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9"/>
            <p:cNvSpPr/>
            <p:nvPr/>
          </p:nvSpPr>
          <p:spPr>
            <a:xfrm>
              <a:off x="4222952" y="1686499"/>
              <a:ext cx="6924" cy="6263"/>
            </a:xfrm>
            <a:custGeom>
              <a:rect b="b" l="l" r="r" t="t"/>
              <a:pathLst>
                <a:path extrusionOk="0" h="208" w="194">
                  <a:moveTo>
                    <a:pt x="194" y="103"/>
                  </a:moveTo>
                  <a:cubicBezTo>
                    <a:pt x="194" y="53"/>
                    <a:pt x="37" y="0"/>
                    <a:pt x="1" y="103"/>
                  </a:cubicBezTo>
                  <a:cubicBezTo>
                    <a:pt x="1" y="156"/>
                    <a:pt x="155" y="208"/>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9"/>
            <p:cNvSpPr/>
            <p:nvPr/>
          </p:nvSpPr>
          <p:spPr>
            <a:xfrm>
              <a:off x="536948" y="1688817"/>
              <a:ext cx="14063" cy="4306"/>
            </a:xfrm>
            <a:custGeom>
              <a:rect b="b" l="l" r="r" t="t"/>
              <a:pathLst>
                <a:path extrusionOk="0" h="143" w="394">
                  <a:moveTo>
                    <a:pt x="293" y="26"/>
                  </a:moveTo>
                  <a:cubicBezTo>
                    <a:pt x="237" y="0"/>
                    <a:pt x="1" y="68"/>
                    <a:pt x="100" y="116"/>
                  </a:cubicBezTo>
                  <a:cubicBezTo>
                    <a:pt x="152" y="143"/>
                    <a:pt x="394"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9"/>
            <p:cNvSpPr/>
            <p:nvPr/>
          </p:nvSpPr>
          <p:spPr>
            <a:xfrm>
              <a:off x="5475664" y="1681381"/>
              <a:ext cx="20737" cy="8250"/>
            </a:xfrm>
            <a:custGeom>
              <a:rect b="b" l="l" r="r" t="t"/>
              <a:pathLst>
                <a:path extrusionOk="0" h="274" w="581">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9"/>
            <p:cNvSpPr/>
            <p:nvPr/>
          </p:nvSpPr>
          <p:spPr>
            <a:xfrm>
              <a:off x="4844918" y="1680989"/>
              <a:ext cx="33551" cy="15778"/>
            </a:xfrm>
            <a:custGeom>
              <a:rect b="b" l="l" r="r" t="t"/>
              <a:pathLst>
                <a:path extrusionOk="0" h="524" w="940">
                  <a:moveTo>
                    <a:pt x="895" y="196"/>
                  </a:moveTo>
                  <a:cubicBezTo>
                    <a:pt x="939" y="139"/>
                    <a:pt x="604" y="1"/>
                    <a:pt x="510" y="15"/>
                  </a:cubicBezTo>
                  <a:cubicBezTo>
                    <a:pt x="1" y="87"/>
                    <a:pt x="633" y="524"/>
                    <a:pt x="895" y="1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9"/>
            <p:cNvSpPr/>
            <p:nvPr/>
          </p:nvSpPr>
          <p:spPr>
            <a:xfrm>
              <a:off x="416667" y="1672589"/>
              <a:ext cx="40333" cy="14724"/>
            </a:xfrm>
            <a:custGeom>
              <a:rect b="b" l="l" r="r" t="t"/>
              <a:pathLst>
                <a:path extrusionOk="0" h="489" w="1130">
                  <a:moveTo>
                    <a:pt x="770" y="384"/>
                  </a:moveTo>
                  <a:cubicBezTo>
                    <a:pt x="1129" y="80"/>
                    <a:pt x="79" y="0"/>
                    <a:pt x="0" y="201"/>
                  </a:cubicBezTo>
                  <a:cubicBezTo>
                    <a:pt x="302" y="242"/>
                    <a:pt x="165" y="488"/>
                    <a:pt x="770"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9"/>
            <p:cNvSpPr/>
            <p:nvPr/>
          </p:nvSpPr>
          <p:spPr>
            <a:xfrm>
              <a:off x="822733" y="1662292"/>
              <a:ext cx="50398" cy="17404"/>
            </a:xfrm>
            <a:custGeom>
              <a:rect b="b" l="l" r="r" t="t"/>
              <a:pathLst>
                <a:path extrusionOk="0" h="578" w="1412">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9"/>
            <p:cNvSpPr/>
            <p:nvPr/>
          </p:nvSpPr>
          <p:spPr>
            <a:xfrm>
              <a:off x="1189645" y="1659582"/>
              <a:ext cx="71992" cy="13941"/>
            </a:xfrm>
            <a:custGeom>
              <a:rect b="b" l="l" r="r" t="t"/>
              <a:pathLst>
                <a:path extrusionOk="0" h="463" w="2017">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9"/>
            <p:cNvSpPr/>
            <p:nvPr/>
          </p:nvSpPr>
          <p:spPr>
            <a:xfrm>
              <a:off x="6690364" y="1666989"/>
              <a:ext cx="14099" cy="4246"/>
            </a:xfrm>
            <a:custGeom>
              <a:rect b="b" l="l" r="r" t="t"/>
              <a:pathLst>
                <a:path extrusionOk="0" h="141" w="395">
                  <a:moveTo>
                    <a:pt x="101" y="117"/>
                  </a:moveTo>
                  <a:cubicBezTo>
                    <a:pt x="156" y="141"/>
                    <a:pt x="395" y="73"/>
                    <a:pt x="293" y="27"/>
                  </a:cubicBezTo>
                  <a:cubicBezTo>
                    <a:pt x="244" y="1"/>
                    <a:pt x="0" y="69"/>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9"/>
            <p:cNvSpPr/>
            <p:nvPr/>
          </p:nvSpPr>
          <p:spPr>
            <a:xfrm>
              <a:off x="6611343" y="1662232"/>
              <a:ext cx="13813" cy="5540"/>
            </a:xfrm>
            <a:custGeom>
              <a:rect b="b" l="l" r="r" t="t"/>
              <a:pathLst>
                <a:path extrusionOk="0" h="184" w="387">
                  <a:moveTo>
                    <a:pt x="0" y="184"/>
                  </a:moveTo>
                  <a:lnTo>
                    <a:pt x="387" y="184"/>
                  </a:lnTo>
                  <a:lnTo>
                    <a:pt x="387"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9"/>
            <p:cNvSpPr/>
            <p:nvPr/>
          </p:nvSpPr>
          <p:spPr>
            <a:xfrm>
              <a:off x="5234673" y="1661690"/>
              <a:ext cx="13777" cy="6805"/>
            </a:xfrm>
            <a:custGeom>
              <a:rect b="b" l="l" r="r" t="t"/>
              <a:pathLst>
                <a:path extrusionOk="0" h="226" w="386">
                  <a:moveTo>
                    <a:pt x="385" y="110"/>
                  </a:moveTo>
                  <a:cubicBezTo>
                    <a:pt x="346" y="1"/>
                    <a:pt x="174" y="54"/>
                    <a:pt x="0" y="110"/>
                  </a:cubicBezTo>
                  <a:cubicBezTo>
                    <a:pt x="5" y="203"/>
                    <a:pt x="341" y="225"/>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9"/>
            <p:cNvSpPr/>
            <p:nvPr/>
          </p:nvSpPr>
          <p:spPr>
            <a:xfrm>
              <a:off x="8006537" y="1651332"/>
              <a:ext cx="44687" cy="16440"/>
            </a:xfrm>
            <a:custGeom>
              <a:rect b="b" l="l" r="r" t="t"/>
              <a:pathLst>
                <a:path extrusionOk="0" h="546" w="1252">
                  <a:moveTo>
                    <a:pt x="638" y="0"/>
                  </a:moveTo>
                  <a:cubicBezTo>
                    <a:pt x="616" y="171"/>
                    <a:pt x="0" y="64"/>
                    <a:pt x="59" y="273"/>
                  </a:cubicBezTo>
                  <a:cubicBezTo>
                    <a:pt x="397" y="546"/>
                    <a:pt x="1252" y="144"/>
                    <a:pt x="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9"/>
            <p:cNvSpPr/>
            <p:nvPr/>
          </p:nvSpPr>
          <p:spPr>
            <a:xfrm>
              <a:off x="6683547" y="1658799"/>
              <a:ext cx="14027" cy="4246"/>
            </a:xfrm>
            <a:custGeom>
              <a:rect b="b" l="l" r="r" t="t"/>
              <a:pathLst>
                <a:path extrusionOk="0" h="141" w="393">
                  <a:moveTo>
                    <a:pt x="292" y="26"/>
                  </a:moveTo>
                  <a:cubicBezTo>
                    <a:pt x="242" y="0"/>
                    <a:pt x="1" y="69"/>
                    <a:pt x="103" y="116"/>
                  </a:cubicBezTo>
                  <a:cubicBezTo>
                    <a:pt x="152" y="141"/>
                    <a:pt x="392" y="72"/>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9"/>
            <p:cNvSpPr/>
            <p:nvPr/>
          </p:nvSpPr>
          <p:spPr>
            <a:xfrm>
              <a:off x="9075543" y="1654072"/>
              <a:ext cx="13777" cy="5480"/>
            </a:xfrm>
            <a:custGeom>
              <a:rect b="b" l="l" r="r" t="t"/>
              <a:pathLst>
                <a:path extrusionOk="0" h="182" w="386">
                  <a:moveTo>
                    <a:pt x="385" y="0"/>
                  </a:moveTo>
                  <a:lnTo>
                    <a:pt x="0" y="0"/>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9"/>
            <p:cNvSpPr/>
            <p:nvPr/>
          </p:nvSpPr>
          <p:spPr>
            <a:xfrm>
              <a:off x="5841969" y="1644197"/>
              <a:ext cx="22165" cy="16199"/>
            </a:xfrm>
            <a:custGeom>
              <a:rect b="b" l="l" r="r" t="t"/>
              <a:pathLst>
                <a:path extrusionOk="0" h="538" w="621">
                  <a:moveTo>
                    <a:pt x="343" y="511"/>
                  </a:moveTo>
                  <a:cubicBezTo>
                    <a:pt x="403" y="387"/>
                    <a:pt x="620" y="336"/>
                    <a:pt x="538" y="147"/>
                  </a:cubicBezTo>
                  <a:cubicBezTo>
                    <a:pt x="0" y="1"/>
                    <a:pt x="4" y="537"/>
                    <a:pt x="343" y="5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9"/>
            <p:cNvSpPr/>
            <p:nvPr/>
          </p:nvSpPr>
          <p:spPr>
            <a:xfrm>
              <a:off x="5410169" y="1653289"/>
              <a:ext cx="14099" cy="4306"/>
            </a:xfrm>
            <a:custGeom>
              <a:rect b="b" l="l" r="r" t="t"/>
              <a:pathLst>
                <a:path extrusionOk="0" h="143" w="395">
                  <a:moveTo>
                    <a:pt x="291" y="26"/>
                  </a:moveTo>
                  <a:cubicBezTo>
                    <a:pt x="238" y="0"/>
                    <a:pt x="0" y="71"/>
                    <a:pt x="98" y="118"/>
                  </a:cubicBezTo>
                  <a:cubicBezTo>
                    <a:pt x="150" y="143"/>
                    <a:pt x="394"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9"/>
            <p:cNvSpPr/>
            <p:nvPr/>
          </p:nvSpPr>
          <p:spPr>
            <a:xfrm>
              <a:off x="2537012" y="1644197"/>
              <a:ext cx="47757" cy="17404"/>
            </a:xfrm>
            <a:custGeom>
              <a:rect b="b" l="l" r="r" t="t"/>
              <a:pathLst>
                <a:path extrusionOk="0" h="578" w="1338">
                  <a:moveTo>
                    <a:pt x="182" y="328"/>
                  </a:moveTo>
                  <a:cubicBezTo>
                    <a:pt x="478" y="578"/>
                    <a:pt x="1314" y="323"/>
                    <a:pt x="1337" y="146"/>
                  </a:cubicBezTo>
                  <a:cubicBezTo>
                    <a:pt x="940" y="203"/>
                    <a:pt x="0" y="1"/>
                    <a:pt x="182" y="3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9"/>
            <p:cNvSpPr/>
            <p:nvPr/>
          </p:nvSpPr>
          <p:spPr>
            <a:xfrm>
              <a:off x="1440273" y="1639108"/>
              <a:ext cx="26591" cy="12255"/>
            </a:xfrm>
            <a:custGeom>
              <a:rect b="b" l="l" r="r" t="t"/>
              <a:pathLst>
                <a:path extrusionOk="0" h="407" w="745">
                  <a:moveTo>
                    <a:pt x="439" y="406"/>
                  </a:moveTo>
                  <a:cubicBezTo>
                    <a:pt x="745" y="270"/>
                    <a:pt x="655" y="0"/>
                    <a:pt x="54" y="42"/>
                  </a:cubicBezTo>
                  <a:cubicBezTo>
                    <a:pt x="1" y="251"/>
                    <a:pt x="100" y="385"/>
                    <a:pt x="439" y="4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9"/>
            <p:cNvSpPr/>
            <p:nvPr/>
          </p:nvSpPr>
          <p:spPr>
            <a:xfrm>
              <a:off x="8886091" y="1645160"/>
              <a:ext cx="14170" cy="4215"/>
            </a:xfrm>
            <a:custGeom>
              <a:rect b="b" l="l" r="r" t="t"/>
              <a:pathLst>
                <a:path extrusionOk="0" h="140" w="397">
                  <a:moveTo>
                    <a:pt x="100" y="114"/>
                  </a:moveTo>
                  <a:cubicBezTo>
                    <a:pt x="155" y="140"/>
                    <a:pt x="396" y="72"/>
                    <a:pt x="293" y="24"/>
                  </a:cubicBezTo>
                  <a:cubicBezTo>
                    <a:pt x="242" y="0"/>
                    <a:pt x="1" y="68"/>
                    <a:pt x="100"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9"/>
            <p:cNvSpPr/>
            <p:nvPr/>
          </p:nvSpPr>
          <p:spPr>
            <a:xfrm>
              <a:off x="8941270" y="1642390"/>
              <a:ext cx="13956" cy="4246"/>
            </a:xfrm>
            <a:custGeom>
              <a:rect b="b" l="l" r="r" t="t"/>
              <a:pathLst>
                <a:path extrusionOk="0" h="141" w="391">
                  <a:moveTo>
                    <a:pt x="292" y="24"/>
                  </a:moveTo>
                  <a:cubicBezTo>
                    <a:pt x="236" y="1"/>
                    <a:pt x="0" y="69"/>
                    <a:pt x="98" y="116"/>
                  </a:cubicBezTo>
                  <a:cubicBezTo>
                    <a:pt x="151" y="140"/>
                    <a:pt x="390" y="72"/>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9"/>
            <p:cNvSpPr/>
            <p:nvPr/>
          </p:nvSpPr>
          <p:spPr>
            <a:xfrm>
              <a:off x="6907335" y="1632816"/>
              <a:ext cx="26591" cy="15236"/>
            </a:xfrm>
            <a:custGeom>
              <a:rect b="b" l="l" r="r" t="t"/>
              <a:pathLst>
                <a:path extrusionOk="0" h="506" w="745">
                  <a:moveTo>
                    <a:pt x="0" y="434"/>
                  </a:moveTo>
                  <a:cubicBezTo>
                    <a:pt x="744" y="505"/>
                    <a:pt x="744" y="0"/>
                    <a:pt x="0" y="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9"/>
            <p:cNvSpPr/>
            <p:nvPr/>
          </p:nvSpPr>
          <p:spPr>
            <a:xfrm>
              <a:off x="2619139" y="1639680"/>
              <a:ext cx="13777" cy="7467"/>
            </a:xfrm>
            <a:custGeom>
              <a:rect b="b" l="l" r="r" t="t"/>
              <a:pathLst>
                <a:path extrusionOk="0" h="248" w="386">
                  <a:moveTo>
                    <a:pt x="386" y="114"/>
                  </a:moveTo>
                  <a:cubicBezTo>
                    <a:pt x="385" y="23"/>
                    <a:pt x="50" y="1"/>
                    <a:pt x="1" y="114"/>
                  </a:cubicBezTo>
                  <a:cubicBezTo>
                    <a:pt x="217" y="105"/>
                    <a:pt x="300" y="247"/>
                    <a:pt x="386"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9"/>
            <p:cNvSpPr/>
            <p:nvPr/>
          </p:nvSpPr>
          <p:spPr>
            <a:xfrm>
              <a:off x="865599" y="1623994"/>
              <a:ext cx="41653" cy="18759"/>
            </a:xfrm>
            <a:custGeom>
              <a:rect b="b" l="l" r="r" t="t"/>
              <a:pathLst>
                <a:path extrusionOk="0" h="623" w="1167">
                  <a:moveTo>
                    <a:pt x="725" y="546"/>
                  </a:moveTo>
                  <a:cubicBezTo>
                    <a:pt x="1166" y="340"/>
                    <a:pt x="596" y="146"/>
                    <a:pt x="340" y="1"/>
                  </a:cubicBezTo>
                  <a:cubicBezTo>
                    <a:pt x="45" y="138"/>
                    <a:pt x="1" y="622"/>
                    <a:pt x="725"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9"/>
            <p:cNvSpPr/>
            <p:nvPr/>
          </p:nvSpPr>
          <p:spPr>
            <a:xfrm>
              <a:off x="6132858" y="1631431"/>
              <a:ext cx="14170" cy="4306"/>
            </a:xfrm>
            <a:custGeom>
              <a:rect b="b" l="l" r="r" t="t"/>
              <a:pathLst>
                <a:path extrusionOk="0" h="143" w="397">
                  <a:moveTo>
                    <a:pt x="296" y="27"/>
                  </a:moveTo>
                  <a:cubicBezTo>
                    <a:pt x="241" y="1"/>
                    <a:pt x="1" y="71"/>
                    <a:pt x="102" y="117"/>
                  </a:cubicBezTo>
                  <a:cubicBezTo>
                    <a:pt x="155" y="143"/>
                    <a:pt x="396" y="72"/>
                    <a:pt x="296"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9"/>
            <p:cNvSpPr/>
            <p:nvPr/>
          </p:nvSpPr>
          <p:spPr>
            <a:xfrm>
              <a:off x="6052908" y="1629473"/>
              <a:ext cx="21665" cy="6383"/>
            </a:xfrm>
            <a:custGeom>
              <a:rect b="b" l="l" r="r" t="t"/>
              <a:pathLst>
                <a:path extrusionOk="0" h="212" w="607">
                  <a:moveTo>
                    <a:pt x="606" y="182"/>
                  </a:moveTo>
                  <a:lnTo>
                    <a:pt x="606" y="0"/>
                  </a:lnTo>
                  <a:lnTo>
                    <a:pt x="27" y="0"/>
                  </a:lnTo>
                  <a:cubicBezTo>
                    <a:pt x="1" y="163"/>
                    <a:pt x="217" y="212"/>
                    <a:pt x="606"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9"/>
            <p:cNvSpPr/>
            <p:nvPr/>
          </p:nvSpPr>
          <p:spPr>
            <a:xfrm>
              <a:off x="1387485" y="1619718"/>
              <a:ext cx="20238" cy="13580"/>
            </a:xfrm>
            <a:custGeom>
              <a:rect b="b" l="l" r="r" t="t"/>
              <a:pathLst>
                <a:path extrusionOk="0" h="451" w="567">
                  <a:moveTo>
                    <a:pt x="376" y="416"/>
                  </a:moveTo>
                  <a:cubicBezTo>
                    <a:pt x="386" y="359"/>
                    <a:pt x="403" y="306"/>
                    <a:pt x="566" y="324"/>
                  </a:cubicBezTo>
                  <a:lnTo>
                    <a:pt x="566" y="143"/>
                  </a:lnTo>
                  <a:cubicBezTo>
                    <a:pt x="95" y="1"/>
                    <a:pt x="1" y="451"/>
                    <a:pt x="376"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9"/>
            <p:cNvSpPr/>
            <p:nvPr/>
          </p:nvSpPr>
          <p:spPr>
            <a:xfrm>
              <a:off x="5244988" y="1626011"/>
              <a:ext cx="14063" cy="4276"/>
            </a:xfrm>
            <a:custGeom>
              <a:rect b="b" l="l" r="r" t="t"/>
              <a:pathLst>
                <a:path extrusionOk="0" h="142" w="394">
                  <a:moveTo>
                    <a:pt x="295" y="25"/>
                  </a:moveTo>
                  <a:cubicBezTo>
                    <a:pt x="240" y="0"/>
                    <a:pt x="1" y="70"/>
                    <a:pt x="96" y="115"/>
                  </a:cubicBezTo>
                  <a:cubicBezTo>
                    <a:pt x="154" y="141"/>
                    <a:pt x="394" y="71"/>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9"/>
            <p:cNvSpPr/>
            <p:nvPr/>
          </p:nvSpPr>
          <p:spPr>
            <a:xfrm>
              <a:off x="84304" y="1621224"/>
              <a:ext cx="22629" cy="8280"/>
            </a:xfrm>
            <a:custGeom>
              <a:rect b="b" l="l" r="r" t="t"/>
              <a:pathLst>
                <a:path extrusionOk="0" h="275" w="634">
                  <a:moveTo>
                    <a:pt x="633" y="274"/>
                  </a:moveTo>
                  <a:lnTo>
                    <a:pt x="633" y="0"/>
                  </a:lnTo>
                  <a:lnTo>
                    <a:pt x="247" y="0"/>
                  </a:lnTo>
                  <a:cubicBezTo>
                    <a:pt x="236" y="118"/>
                    <a:pt x="0" y="127"/>
                    <a:pt x="55"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9"/>
            <p:cNvSpPr/>
            <p:nvPr/>
          </p:nvSpPr>
          <p:spPr>
            <a:xfrm>
              <a:off x="8428486" y="1620893"/>
              <a:ext cx="6924" cy="6233"/>
            </a:xfrm>
            <a:custGeom>
              <a:rect b="b" l="l" r="r" t="t"/>
              <a:pathLst>
                <a:path extrusionOk="0" h="207" w="194">
                  <a:moveTo>
                    <a:pt x="192" y="104"/>
                  </a:moveTo>
                  <a:cubicBezTo>
                    <a:pt x="194" y="53"/>
                    <a:pt x="37" y="1"/>
                    <a:pt x="0" y="104"/>
                  </a:cubicBezTo>
                  <a:cubicBezTo>
                    <a:pt x="0" y="153"/>
                    <a:pt x="157"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9"/>
            <p:cNvSpPr/>
            <p:nvPr/>
          </p:nvSpPr>
          <p:spPr>
            <a:xfrm>
              <a:off x="5282892" y="1615864"/>
              <a:ext cx="22629" cy="13640"/>
            </a:xfrm>
            <a:custGeom>
              <a:rect b="b" l="l" r="r" t="t"/>
              <a:pathLst>
                <a:path extrusionOk="0" h="453" w="634">
                  <a:moveTo>
                    <a:pt x="580" y="362"/>
                  </a:moveTo>
                  <a:cubicBezTo>
                    <a:pt x="633" y="155"/>
                    <a:pt x="534" y="21"/>
                    <a:pt x="195" y="1"/>
                  </a:cubicBezTo>
                  <a:cubicBezTo>
                    <a:pt x="239" y="160"/>
                    <a:pt x="0" y="452"/>
                    <a:pt x="580"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9"/>
            <p:cNvSpPr/>
            <p:nvPr/>
          </p:nvSpPr>
          <p:spPr>
            <a:xfrm>
              <a:off x="3965685" y="1604875"/>
              <a:ext cx="57358" cy="21920"/>
            </a:xfrm>
            <a:custGeom>
              <a:rect b="b" l="l" r="r" t="t"/>
              <a:pathLst>
                <a:path extrusionOk="0" h="728" w="1607">
                  <a:moveTo>
                    <a:pt x="1037" y="727"/>
                  </a:moveTo>
                  <a:cubicBezTo>
                    <a:pt x="1606" y="370"/>
                    <a:pt x="632" y="112"/>
                    <a:pt x="72" y="0"/>
                  </a:cubicBezTo>
                  <a:cubicBezTo>
                    <a:pt x="1" y="428"/>
                    <a:pt x="418" y="624"/>
                    <a:pt x="1037" y="7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9"/>
            <p:cNvSpPr/>
            <p:nvPr/>
          </p:nvSpPr>
          <p:spPr>
            <a:xfrm>
              <a:off x="8452542" y="1617761"/>
              <a:ext cx="14027" cy="4276"/>
            </a:xfrm>
            <a:custGeom>
              <a:rect b="b" l="l" r="r" t="t"/>
              <a:pathLst>
                <a:path extrusionOk="0" h="142" w="393">
                  <a:moveTo>
                    <a:pt x="99" y="115"/>
                  </a:moveTo>
                  <a:cubicBezTo>
                    <a:pt x="153" y="141"/>
                    <a:pt x="393" y="71"/>
                    <a:pt x="292" y="25"/>
                  </a:cubicBezTo>
                  <a:cubicBezTo>
                    <a:pt x="238" y="0"/>
                    <a:pt x="0" y="69"/>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9"/>
            <p:cNvSpPr/>
            <p:nvPr/>
          </p:nvSpPr>
          <p:spPr>
            <a:xfrm>
              <a:off x="578244" y="1617761"/>
              <a:ext cx="14099" cy="4276"/>
            </a:xfrm>
            <a:custGeom>
              <a:rect b="b" l="l" r="r" t="t"/>
              <a:pathLst>
                <a:path extrusionOk="0" h="142" w="395">
                  <a:moveTo>
                    <a:pt x="101" y="115"/>
                  </a:moveTo>
                  <a:cubicBezTo>
                    <a:pt x="154" y="141"/>
                    <a:pt x="394" y="71"/>
                    <a:pt x="294" y="25"/>
                  </a:cubicBezTo>
                  <a:cubicBezTo>
                    <a:pt x="240" y="0"/>
                    <a:pt x="0" y="69"/>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9"/>
            <p:cNvSpPr/>
            <p:nvPr/>
          </p:nvSpPr>
          <p:spPr>
            <a:xfrm>
              <a:off x="5196732" y="1614991"/>
              <a:ext cx="14099" cy="4336"/>
            </a:xfrm>
            <a:custGeom>
              <a:rect b="b" l="l" r="r" t="t"/>
              <a:pathLst>
                <a:path extrusionOk="0" h="144" w="395">
                  <a:moveTo>
                    <a:pt x="294" y="27"/>
                  </a:moveTo>
                  <a:cubicBezTo>
                    <a:pt x="241" y="1"/>
                    <a:pt x="1" y="71"/>
                    <a:pt x="102" y="117"/>
                  </a:cubicBezTo>
                  <a:cubicBezTo>
                    <a:pt x="155" y="143"/>
                    <a:pt x="395" y="75"/>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9"/>
            <p:cNvSpPr/>
            <p:nvPr/>
          </p:nvSpPr>
          <p:spPr>
            <a:xfrm>
              <a:off x="1655495" y="1606350"/>
              <a:ext cx="34872" cy="15326"/>
            </a:xfrm>
            <a:custGeom>
              <a:rect b="b" l="l" r="r" t="t"/>
              <a:pathLst>
                <a:path extrusionOk="0" h="509" w="977">
                  <a:moveTo>
                    <a:pt x="773" y="404"/>
                  </a:moveTo>
                  <a:cubicBezTo>
                    <a:pt x="977" y="174"/>
                    <a:pt x="122" y="1"/>
                    <a:pt x="0" y="221"/>
                  </a:cubicBezTo>
                  <a:cubicBezTo>
                    <a:pt x="307" y="262"/>
                    <a:pt x="166" y="508"/>
                    <a:pt x="773" y="4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9"/>
            <p:cNvSpPr/>
            <p:nvPr/>
          </p:nvSpPr>
          <p:spPr>
            <a:xfrm>
              <a:off x="323796" y="1612643"/>
              <a:ext cx="23985" cy="5902"/>
            </a:xfrm>
            <a:custGeom>
              <a:rect b="b" l="l" r="r" t="t"/>
              <a:pathLst>
                <a:path extrusionOk="0" h="196" w="672">
                  <a:moveTo>
                    <a:pt x="479" y="195"/>
                  </a:moveTo>
                  <a:cubicBezTo>
                    <a:pt x="479" y="104"/>
                    <a:pt x="634" y="88"/>
                    <a:pt x="672" y="12"/>
                  </a:cubicBezTo>
                  <a:cubicBezTo>
                    <a:pt x="368" y="23"/>
                    <a:pt x="1" y="1"/>
                    <a:pt x="92"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9"/>
            <p:cNvSpPr/>
            <p:nvPr/>
          </p:nvSpPr>
          <p:spPr>
            <a:xfrm>
              <a:off x="2564138" y="1613034"/>
              <a:ext cx="13777" cy="2770"/>
            </a:xfrm>
            <a:custGeom>
              <a:rect b="b" l="l" r="r" t="t"/>
              <a:pathLst>
                <a:path extrusionOk="0" h="92" w="386">
                  <a:moveTo>
                    <a:pt x="0" y="92"/>
                  </a:moveTo>
                  <a:cubicBezTo>
                    <a:pt x="149" y="71"/>
                    <a:pt x="379" y="89"/>
                    <a:pt x="385" y="1"/>
                  </a:cubicBezTo>
                  <a:cubicBezTo>
                    <a:pt x="238" y="23"/>
                    <a:pt x="5" y="5"/>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9"/>
            <p:cNvSpPr/>
            <p:nvPr/>
          </p:nvSpPr>
          <p:spPr>
            <a:xfrm>
              <a:off x="1934177" y="1612342"/>
              <a:ext cx="14170" cy="4215"/>
            </a:xfrm>
            <a:custGeom>
              <a:rect b="b" l="l" r="r" t="t"/>
              <a:pathLst>
                <a:path extrusionOk="0" h="140" w="397">
                  <a:moveTo>
                    <a:pt x="294" y="24"/>
                  </a:moveTo>
                  <a:cubicBezTo>
                    <a:pt x="240" y="0"/>
                    <a:pt x="1" y="68"/>
                    <a:pt x="103" y="115"/>
                  </a:cubicBezTo>
                  <a:cubicBezTo>
                    <a:pt x="155" y="140"/>
                    <a:pt x="396"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9"/>
            <p:cNvSpPr/>
            <p:nvPr/>
          </p:nvSpPr>
          <p:spPr>
            <a:xfrm>
              <a:off x="7013875" y="1601352"/>
              <a:ext cx="14063" cy="4246"/>
            </a:xfrm>
            <a:custGeom>
              <a:rect b="b" l="l" r="r" t="t"/>
              <a:pathLst>
                <a:path extrusionOk="0" h="141" w="394">
                  <a:moveTo>
                    <a:pt x="102" y="117"/>
                  </a:moveTo>
                  <a:cubicBezTo>
                    <a:pt x="157" y="141"/>
                    <a:pt x="393" y="73"/>
                    <a:pt x="296" y="27"/>
                  </a:cubicBezTo>
                  <a:cubicBezTo>
                    <a:pt x="242" y="1"/>
                    <a:pt x="1" y="69"/>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9"/>
            <p:cNvSpPr/>
            <p:nvPr/>
          </p:nvSpPr>
          <p:spPr>
            <a:xfrm>
              <a:off x="5503218" y="1593885"/>
              <a:ext cx="33622" cy="17343"/>
            </a:xfrm>
            <a:custGeom>
              <a:rect b="b" l="l" r="r" t="t"/>
              <a:pathLst>
                <a:path extrusionOk="0" h="576" w="942">
                  <a:moveTo>
                    <a:pt x="0" y="92"/>
                  </a:moveTo>
                  <a:lnTo>
                    <a:pt x="0" y="275"/>
                  </a:lnTo>
                  <a:cubicBezTo>
                    <a:pt x="355" y="575"/>
                    <a:pt x="941" y="1"/>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9"/>
            <p:cNvSpPr/>
            <p:nvPr/>
          </p:nvSpPr>
          <p:spPr>
            <a:xfrm>
              <a:off x="4453450" y="1601352"/>
              <a:ext cx="14063" cy="4246"/>
            </a:xfrm>
            <a:custGeom>
              <a:rect b="b" l="l" r="r" t="t"/>
              <a:pathLst>
                <a:path extrusionOk="0" h="141" w="394">
                  <a:moveTo>
                    <a:pt x="294" y="27"/>
                  </a:moveTo>
                  <a:cubicBezTo>
                    <a:pt x="239" y="1"/>
                    <a:pt x="0" y="71"/>
                    <a:pt x="98" y="117"/>
                  </a:cubicBezTo>
                  <a:cubicBezTo>
                    <a:pt x="154" y="141"/>
                    <a:pt x="393" y="73"/>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9"/>
            <p:cNvSpPr/>
            <p:nvPr/>
          </p:nvSpPr>
          <p:spPr>
            <a:xfrm>
              <a:off x="2494396" y="1596655"/>
              <a:ext cx="21594" cy="9485"/>
            </a:xfrm>
            <a:custGeom>
              <a:rect b="b" l="l" r="r" t="t"/>
              <a:pathLst>
                <a:path extrusionOk="0" h="315" w="605">
                  <a:moveTo>
                    <a:pt x="411" y="273"/>
                  </a:moveTo>
                  <a:cubicBezTo>
                    <a:pt x="405" y="146"/>
                    <a:pt x="503" y="73"/>
                    <a:pt x="604" y="0"/>
                  </a:cubicBezTo>
                  <a:lnTo>
                    <a:pt x="26" y="0"/>
                  </a:lnTo>
                  <a:cubicBezTo>
                    <a:pt x="42" y="144"/>
                    <a:pt x="0" y="315"/>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9"/>
            <p:cNvSpPr/>
            <p:nvPr/>
          </p:nvSpPr>
          <p:spPr>
            <a:xfrm>
              <a:off x="5244988" y="1598612"/>
              <a:ext cx="14063" cy="4306"/>
            </a:xfrm>
            <a:custGeom>
              <a:rect b="b" l="l" r="r" t="t"/>
              <a:pathLst>
                <a:path extrusionOk="0" h="143" w="394">
                  <a:moveTo>
                    <a:pt x="295" y="25"/>
                  </a:moveTo>
                  <a:cubicBezTo>
                    <a:pt x="240" y="1"/>
                    <a:pt x="1" y="68"/>
                    <a:pt x="96" y="117"/>
                  </a:cubicBezTo>
                  <a:cubicBezTo>
                    <a:pt x="154" y="143"/>
                    <a:pt x="394" y="74"/>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9"/>
            <p:cNvSpPr/>
            <p:nvPr/>
          </p:nvSpPr>
          <p:spPr>
            <a:xfrm>
              <a:off x="3073496" y="1595902"/>
              <a:ext cx="13777" cy="7497"/>
            </a:xfrm>
            <a:custGeom>
              <a:rect b="b" l="l" r="r" t="t"/>
              <a:pathLst>
                <a:path extrusionOk="0" h="249" w="386">
                  <a:moveTo>
                    <a:pt x="385" y="115"/>
                  </a:moveTo>
                  <a:cubicBezTo>
                    <a:pt x="384" y="24"/>
                    <a:pt x="46" y="0"/>
                    <a:pt x="0" y="115"/>
                  </a:cubicBezTo>
                  <a:cubicBezTo>
                    <a:pt x="216" y="106"/>
                    <a:pt x="302" y="249"/>
                    <a:pt x="385"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9"/>
            <p:cNvSpPr/>
            <p:nvPr/>
          </p:nvSpPr>
          <p:spPr>
            <a:xfrm>
              <a:off x="2990905" y="1596655"/>
              <a:ext cx="13706" cy="5540"/>
            </a:xfrm>
            <a:custGeom>
              <a:rect b="b" l="l" r="r" t="t"/>
              <a:pathLst>
                <a:path extrusionOk="0" h="184" w="384">
                  <a:moveTo>
                    <a:pt x="0" y="183"/>
                  </a:moveTo>
                  <a:lnTo>
                    <a:pt x="384" y="183"/>
                  </a:lnTo>
                  <a:lnTo>
                    <a:pt x="384"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9"/>
            <p:cNvSpPr/>
            <p:nvPr/>
          </p:nvSpPr>
          <p:spPr>
            <a:xfrm>
              <a:off x="2521593" y="1593945"/>
              <a:ext cx="21915" cy="8702"/>
            </a:xfrm>
            <a:custGeom>
              <a:rect b="b" l="l" r="r" t="t"/>
              <a:pathLst>
                <a:path extrusionOk="0" h="289" w="614">
                  <a:moveTo>
                    <a:pt x="614" y="273"/>
                  </a:moveTo>
                  <a:lnTo>
                    <a:pt x="614" y="0"/>
                  </a:lnTo>
                  <a:lnTo>
                    <a:pt x="34" y="0"/>
                  </a:lnTo>
                  <a:cubicBezTo>
                    <a:pt x="0" y="197"/>
                    <a:pt x="192" y="289"/>
                    <a:pt x="614"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9"/>
            <p:cNvSpPr/>
            <p:nvPr/>
          </p:nvSpPr>
          <p:spPr>
            <a:xfrm>
              <a:off x="1903339" y="1593554"/>
              <a:ext cx="6924" cy="6233"/>
            </a:xfrm>
            <a:custGeom>
              <a:rect b="b" l="l" r="r" t="t"/>
              <a:pathLst>
                <a:path extrusionOk="0" h="207" w="194">
                  <a:moveTo>
                    <a:pt x="194" y="103"/>
                  </a:moveTo>
                  <a:cubicBezTo>
                    <a:pt x="194" y="52"/>
                    <a:pt x="37" y="0"/>
                    <a:pt x="2" y="103"/>
                  </a:cubicBezTo>
                  <a:cubicBezTo>
                    <a:pt x="1" y="154"/>
                    <a:pt x="157" y="206"/>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9"/>
            <p:cNvSpPr/>
            <p:nvPr/>
          </p:nvSpPr>
          <p:spPr>
            <a:xfrm>
              <a:off x="8813922" y="1591175"/>
              <a:ext cx="13920" cy="5510"/>
            </a:xfrm>
            <a:custGeom>
              <a:rect b="b" l="l" r="r" t="t"/>
              <a:pathLst>
                <a:path extrusionOk="0" h="183" w="390">
                  <a:moveTo>
                    <a:pt x="1" y="182"/>
                  </a:moveTo>
                  <a:lnTo>
                    <a:pt x="390" y="182"/>
                  </a:lnTo>
                  <a:lnTo>
                    <a:pt x="390"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9"/>
            <p:cNvSpPr/>
            <p:nvPr/>
          </p:nvSpPr>
          <p:spPr>
            <a:xfrm>
              <a:off x="5609794" y="1587653"/>
              <a:ext cx="14063" cy="4306"/>
            </a:xfrm>
            <a:custGeom>
              <a:rect b="b" l="l" r="r" t="t"/>
              <a:pathLst>
                <a:path extrusionOk="0" h="143" w="394">
                  <a:moveTo>
                    <a:pt x="294" y="26"/>
                  </a:moveTo>
                  <a:cubicBezTo>
                    <a:pt x="240" y="0"/>
                    <a:pt x="1" y="71"/>
                    <a:pt x="101" y="117"/>
                  </a:cubicBezTo>
                  <a:cubicBezTo>
                    <a:pt x="153" y="143"/>
                    <a:pt x="394"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9"/>
            <p:cNvSpPr/>
            <p:nvPr/>
          </p:nvSpPr>
          <p:spPr>
            <a:xfrm>
              <a:off x="2509065" y="1582986"/>
              <a:ext cx="20630" cy="8220"/>
            </a:xfrm>
            <a:custGeom>
              <a:rect b="b" l="l" r="r" t="t"/>
              <a:pathLst>
                <a:path extrusionOk="0" h="273" w="578">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9"/>
            <p:cNvSpPr/>
            <p:nvPr/>
          </p:nvSpPr>
          <p:spPr>
            <a:xfrm>
              <a:off x="1807007" y="1576242"/>
              <a:ext cx="28911" cy="16952"/>
            </a:xfrm>
            <a:custGeom>
              <a:rect b="b" l="l" r="r" t="t"/>
              <a:pathLst>
                <a:path extrusionOk="0" h="563" w="81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9"/>
            <p:cNvSpPr/>
            <p:nvPr/>
          </p:nvSpPr>
          <p:spPr>
            <a:xfrm>
              <a:off x="8810531" y="1584943"/>
              <a:ext cx="13849" cy="4306"/>
            </a:xfrm>
            <a:custGeom>
              <a:rect b="b" l="l" r="r" t="t"/>
              <a:pathLst>
                <a:path extrusionOk="0" h="143" w="388">
                  <a:moveTo>
                    <a:pt x="289" y="25"/>
                  </a:moveTo>
                  <a:cubicBezTo>
                    <a:pt x="239" y="0"/>
                    <a:pt x="0" y="69"/>
                    <a:pt x="96" y="116"/>
                  </a:cubicBezTo>
                  <a:cubicBezTo>
                    <a:pt x="152" y="143"/>
                    <a:pt x="388" y="72"/>
                    <a:pt x="289"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9"/>
            <p:cNvSpPr/>
            <p:nvPr/>
          </p:nvSpPr>
          <p:spPr>
            <a:xfrm>
              <a:off x="8597058" y="1584943"/>
              <a:ext cx="13991" cy="4276"/>
            </a:xfrm>
            <a:custGeom>
              <a:rect b="b" l="l" r="r" t="t"/>
              <a:pathLst>
                <a:path extrusionOk="0" h="142" w="392">
                  <a:moveTo>
                    <a:pt x="98" y="116"/>
                  </a:moveTo>
                  <a:cubicBezTo>
                    <a:pt x="153" y="141"/>
                    <a:pt x="392" y="72"/>
                    <a:pt x="291" y="25"/>
                  </a:cubicBezTo>
                  <a:cubicBezTo>
                    <a:pt x="239" y="0"/>
                    <a:pt x="0"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9"/>
            <p:cNvSpPr/>
            <p:nvPr/>
          </p:nvSpPr>
          <p:spPr>
            <a:xfrm>
              <a:off x="5372336" y="1582655"/>
              <a:ext cx="7031" cy="6203"/>
            </a:xfrm>
            <a:custGeom>
              <a:rect b="b" l="l" r="r" t="t"/>
              <a:pathLst>
                <a:path extrusionOk="0" h="206" w="197">
                  <a:moveTo>
                    <a:pt x="3" y="101"/>
                  </a:moveTo>
                  <a:cubicBezTo>
                    <a:pt x="0" y="152"/>
                    <a:pt x="157" y="206"/>
                    <a:pt x="195" y="101"/>
                  </a:cubicBezTo>
                  <a:cubicBezTo>
                    <a:pt x="196" y="53"/>
                    <a:pt x="38" y="1"/>
                    <a:pt x="3"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9"/>
            <p:cNvSpPr/>
            <p:nvPr/>
          </p:nvSpPr>
          <p:spPr>
            <a:xfrm>
              <a:off x="3204628" y="1573261"/>
              <a:ext cx="20309" cy="13580"/>
            </a:xfrm>
            <a:custGeom>
              <a:rect b="b" l="l" r="r" t="t"/>
              <a:pathLst>
                <a:path extrusionOk="0" h="451" w="569">
                  <a:moveTo>
                    <a:pt x="376" y="413"/>
                  </a:moveTo>
                  <a:cubicBezTo>
                    <a:pt x="387" y="358"/>
                    <a:pt x="402" y="307"/>
                    <a:pt x="569" y="323"/>
                  </a:cubicBezTo>
                  <a:lnTo>
                    <a:pt x="569" y="143"/>
                  </a:lnTo>
                  <a:cubicBezTo>
                    <a:pt x="95" y="1"/>
                    <a:pt x="1" y="451"/>
                    <a:pt x="376"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9"/>
            <p:cNvSpPr/>
            <p:nvPr/>
          </p:nvSpPr>
          <p:spPr>
            <a:xfrm>
              <a:off x="8056827" y="1580216"/>
              <a:ext cx="13742" cy="2740"/>
            </a:xfrm>
            <a:custGeom>
              <a:rect b="b" l="l" r="r" t="t"/>
              <a:pathLst>
                <a:path extrusionOk="0" h="91" w="385">
                  <a:moveTo>
                    <a:pt x="385" y="1"/>
                  </a:moveTo>
                  <a:cubicBezTo>
                    <a:pt x="236" y="20"/>
                    <a:pt x="6" y="5"/>
                    <a:pt x="1" y="91"/>
                  </a:cubicBezTo>
                  <a:cubicBezTo>
                    <a:pt x="151" y="72"/>
                    <a:pt x="382" y="89"/>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9"/>
            <p:cNvSpPr/>
            <p:nvPr/>
          </p:nvSpPr>
          <p:spPr>
            <a:xfrm>
              <a:off x="5489441" y="1574405"/>
              <a:ext cx="6960" cy="6233"/>
            </a:xfrm>
            <a:custGeom>
              <a:rect b="b" l="l" r="r" t="t"/>
              <a:pathLst>
                <a:path extrusionOk="0" h="207" w="195">
                  <a:moveTo>
                    <a:pt x="194" y="102"/>
                  </a:moveTo>
                  <a:cubicBezTo>
                    <a:pt x="194" y="54"/>
                    <a:pt x="37" y="0"/>
                    <a:pt x="1" y="102"/>
                  </a:cubicBezTo>
                  <a:cubicBezTo>
                    <a:pt x="1" y="154"/>
                    <a:pt x="156" y="207"/>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9"/>
            <p:cNvSpPr/>
            <p:nvPr/>
          </p:nvSpPr>
          <p:spPr>
            <a:xfrm>
              <a:off x="1452729" y="1572057"/>
              <a:ext cx="23914" cy="10268"/>
            </a:xfrm>
            <a:custGeom>
              <a:rect b="b" l="l" r="r" t="t"/>
              <a:pathLst>
                <a:path extrusionOk="0" h="341" w="670">
                  <a:moveTo>
                    <a:pt x="670" y="92"/>
                  </a:moveTo>
                  <a:cubicBezTo>
                    <a:pt x="404" y="94"/>
                    <a:pt x="247" y="48"/>
                    <a:pt x="90" y="0"/>
                  </a:cubicBezTo>
                  <a:cubicBezTo>
                    <a:pt x="0" y="282"/>
                    <a:pt x="610" y="341"/>
                    <a:pt x="67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9"/>
            <p:cNvSpPr/>
            <p:nvPr/>
          </p:nvSpPr>
          <p:spPr>
            <a:xfrm>
              <a:off x="4205677" y="1574014"/>
              <a:ext cx="13956" cy="4276"/>
            </a:xfrm>
            <a:custGeom>
              <a:rect b="b" l="l" r="r" t="t"/>
              <a:pathLst>
                <a:path extrusionOk="0" h="142" w="391">
                  <a:moveTo>
                    <a:pt x="291" y="27"/>
                  </a:moveTo>
                  <a:cubicBezTo>
                    <a:pt x="237" y="0"/>
                    <a:pt x="0" y="70"/>
                    <a:pt x="98" y="118"/>
                  </a:cubicBezTo>
                  <a:cubicBezTo>
                    <a:pt x="152" y="141"/>
                    <a:pt x="391" y="74"/>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9"/>
            <p:cNvSpPr/>
            <p:nvPr/>
          </p:nvSpPr>
          <p:spPr>
            <a:xfrm>
              <a:off x="1522614" y="1556370"/>
              <a:ext cx="50434" cy="18548"/>
            </a:xfrm>
            <a:custGeom>
              <a:rect b="b" l="l" r="r" t="t"/>
              <a:pathLst>
                <a:path extrusionOk="0" h="616" w="1413">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9"/>
            <p:cNvSpPr/>
            <p:nvPr/>
          </p:nvSpPr>
          <p:spPr>
            <a:xfrm>
              <a:off x="2020337" y="1563476"/>
              <a:ext cx="6889" cy="6233"/>
            </a:xfrm>
            <a:custGeom>
              <a:rect b="b" l="l" r="r" t="t"/>
              <a:pathLst>
                <a:path extrusionOk="0" h="207" w="193">
                  <a:moveTo>
                    <a:pt x="192" y="104"/>
                  </a:moveTo>
                  <a:cubicBezTo>
                    <a:pt x="192" y="53"/>
                    <a:pt x="39" y="1"/>
                    <a:pt x="2" y="104"/>
                  </a:cubicBezTo>
                  <a:cubicBezTo>
                    <a:pt x="0" y="155"/>
                    <a:pt x="157"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9"/>
            <p:cNvSpPr/>
            <p:nvPr/>
          </p:nvSpPr>
          <p:spPr>
            <a:xfrm>
              <a:off x="4863121" y="1563837"/>
              <a:ext cx="13777" cy="2770"/>
            </a:xfrm>
            <a:custGeom>
              <a:rect b="b" l="l" r="r" t="t"/>
              <a:pathLst>
                <a:path extrusionOk="0" h="92" w="386">
                  <a:moveTo>
                    <a:pt x="385" y="0"/>
                  </a:moveTo>
                  <a:cubicBezTo>
                    <a:pt x="235" y="21"/>
                    <a:pt x="5" y="3"/>
                    <a:pt x="0" y="92"/>
                  </a:cubicBezTo>
                  <a:cubicBezTo>
                    <a:pt x="149" y="71"/>
                    <a:pt x="379" y="90"/>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9"/>
            <p:cNvSpPr/>
            <p:nvPr/>
          </p:nvSpPr>
          <p:spPr>
            <a:xfrm>
              <a:off x="2116740" y="1560736"/>
              <a:ext cx="6924" cy="6263"/>
            </a:xfrm>
            <a:custGeom>
              <a:rect b="b" l="l" r="r" t="t"/>
              <a:pathLst>
                <a:path extrusionOk="0" h="208" w="194">
                  <a:moveTo>
                    <a:pt x="193" y="103"/>
                  </a:moveTo>
                  <a:cubicBezTo>
                    <a:pt x="193" y="54"/>
                    <a:pt x="37" y="0"/>
                    <a:pt x="1" y="103"/>
                  </a:cubicBezTo>
                  <a:cubicBezTo>
                    <a:pt x="0" y="154"/>
                    <a:pt x="154" y="208"/>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9"/>
            <p:cNvSpPr/>
            <p:nvPr/>
          </p:nvSpPr>
          <p:spPr>
            <a:xfrm>
              <a:off x="1707105" y="1563084"/>
              <a:ext cx="13956" cy="4306"/>
            </a:xfrm>
            <a:custGeom>
              <a:rect b="b" l="l" r="r" t="t"/>
              <a:pathLst>
                <a:path extrusionOk="0" h="143" w="391">
                  <a:moveTo>
                    <a:pt x="101" y="117"/>
                  </a:moveTo>
                  <a:cubicBezTo>
                    <a:pt x="151" y="143"/>
                    <a:pt x="391" y="72"/>
                    <a:pt x="293" y="25"/>
                  </a:cubicBezTo>
                  <a:cubicBezTo>
                    <a:pt x="239" y="1"/>
                    <a:pt x="1"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9"/>
            <p:cNvSpPr/>
            <p:nvPr/>
          </p:nvSpPr>
          <p:spPr>
            <a:xfrm>
              <a:off x="5027339" y="1555617"/>
              <a:ext cx="21630" cy="6474"/>
            </a:xfrm>
            <a:custGeom>
              <a:rect b="b" l="l" r="r" t="t"/>
              <a:pathLst>
                <a:path extrusionOk="0" h="215" w="606">
                  <a:moveTo>
                    <a:pt x="606" y="183"/>
                  </a:moveTo>
                  <a:lnTo>
                    <a:pt x="606" y="1"/>
                  </a:lnTo>
                  <a:lnTo>
                    <a:pt x="26" y="1"/>
                  </a:lnTo>
                  <a:cubicBezTo>
                    <a:pt x="0" y="165"/>
                    <a:pt x="218" y="215"/>
                    <a:pt x="606"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9"/>
            <p:cNvSpPr/>
            <p:nvPr/>
          </p:nvSpPr>
          <p:spPr>
            <a:xfrm>
              <a:off x="3975179" y="1558357"/>
              <a:ext cx="13706" cy="2800"/>
            </a:xfrm>
            <a:custGeom>
              <a:rect b="b" l="l" r="r" t="t"/>
              <a:pathLst>
                <a:path extrusionOk="0" h="93" w="384">
                  <a:moveTo>
                    <a:pt x="1" y="92"/>
                  </a:moveTo>
                  <a:cubicBezTo>
                    <a:pt x="151" y="71"/>
                    <a:pt x="379" y="90"/>
                    <a:pt x="383" y="1"/>
                  </a:cubicBezTo>
                  <a:cubicBezTo>
                    <a:pt x="236" y="20"/>
                    <a:pt x="7" y="5"/>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9"/>
            <p:cNvSpPr/>
            <p:nvPr/>
          </p:nvSpPr>
          <p:spPr>
            <a:xfrm>
              <a:off x="2216428" y="1557635"/>
              <a:ext cx="14027" cy="4276"/>
            </a:xfrm>
            <a:custGeom>
              <a:rect b="b" l="l" r="r" t="t"/>
              <a:pathLst>
                <a:path extrusionOk="0" h="142" w="393">
                  <a:moveTo>
                    <a:pt x="100" y="116"/>
                  </a:moveTo>
                  <a:cubicBezTo>
                    <a:pt x="153" y="141"/>
                    <a:pt x="392" y="72"/>
                    <a:pt x="292" y="25"/>
                  </a:cubicBezTo>
                  <a:cubicBezTo>
                    <a:pt x="238" y="0"/>
                    <a:pt x="0"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9"/>
            <p:cNvSpPr/>
            <p:nvPr/>
          </p:nvSpPr>
          <p:spPr>
            <a:xfrm>
              <a:off x="8531814" y="1555617"/>
              <a:ext cx="13777" cy="2770"/>
            </a:xfrm>
            <a:custGeom>
              <a:rect b="b" l="l" r="r" t="t"/>
              <a:pathLst>
                <a:path extrusionOk="0" h="92" w="386">
                  <a:moveTo>
                    <a:pt x="386" y="1"/>
                  </a:moveTo>
                  <a:cubicBezTo>
                    <a:pt x="236" y="21"/>
                    <a:pt x="5" y="4"/>
                    <a:pt x="1" y="92"/>
                  </a:cubicBezTo>
                  <a:cubicBezTo>
                    <a:pt x="150" y="72"/>
                    <a:pt x="379" y="91"/>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9"/>
            <p:cNvSpPr/>
            <p:nvPr/>
          </p:nvSpPr>
          <p:spPr>
            <a:xfrm>
              <a:off x="5537625" y="1547097"/>
              <a:ext cx="6996" cy="6203"/>
            </a:xfrm>
            <a:custGeom>
              <a:rect b="b" l="l" r="r" t="t"/>
              <a:pathLst>
                <a:path extrusionOk="0" h="206" w="196">
                  <a:moveTo>
                    <a:pt x="193" y="102"/>
                  </a:moveTo>
                  <a:cubicBezTo>
                    <a:pt x="195" y="54"/>
                    <a:pt x="39" y="0"/>
                    <a:pt x="1" y="102"/>
                  </a:cubicBezTo>
                  <a:cubicBezTo>
                    <a:pt x="1" y="153"/>
                    <a:pt x="156"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9"/>
            <p:cNvSpPr/>
            <p:nvPr/>
          </p:nvSpPr>
          <p:spPr>
            <a:xfrm>
              <a:off x="2075409" y="1547488"/>
              <a:ext cx="13849" cy="2710"/>
            </a:xfrm>
            <a:custGeom>
              <a:rect b="b" l="l" r="r" t="t"/>
              <a:pathLst>
                <a:path extrusionOk="0" h="90" w="388">
                  <a:moveTo>
                    <a:pt x="388" y="0"/>
                  </a:moveTo>
                  <a:cubicBezTo>
                    <a:pt x="235" y="20"/>
                    <a:pt x="5" y="2"/>
                    <a:pt x="0" y="89"/>
                  </a:cubicBezTo>
                  <a:cubicBezTo>
                    <a:pt x="149" y="69"/>
                    <a:pt x="383" y="88"/>
                    <a:pt x="3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9"/>
            <p:cNvSpPr/>
            <p:nvPr/>
          </p:nvSpPr>
          <p:spPr>
            <a:xfrm>
              <a:off x="1497166" y="1544327"/>
              <a:ext cx="7031" cy="6263"/>
            </a:xfrm>
            <a:custGeom>
              <a:rect b="b" l="l" r="r" t="t"/>
              <a:pathLst>
                <a:path extrusionOk="0" h="208" w="197">
                  <a:moveTo>
                    <a:pt x="196" y="105"/>
                  </a:moveTo>
                  <a:cubicBezTo>
                    <a:pt x="196" y="54"/>
                    <a:pt x="39" y="1"/>
                    <a:pt x="3" y="105"/>
                  </a:cubicBezTo>
                  <a:cubicBezTo>
                    <a:pt x="1" y="154"/>
                    <a:pt x="159" y="207"/>
                    <a:pt x="196"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9"/>
            <p:cNvSpPr/>
            <p:nvPr/>
          </p:nvSpPr>
          <p:spPr>
            <a:xfrm>
              <a:off x="4357046" y="1543935"/>
              <a:ext cx="14063" cy="4276"/>
            </a:xfrm>
            <a:custGeom>
              <a:rect b="b" l="l" r="r" t="t"/>
              <a:pathLst>
                <a:path extrusionOk="0" h="142" w="394">
                  <a:moveTo>
                    <a:pt x="294" y="24"/>
                  </a:moveTo>
                  <a:cubicBezTo>
                    <a:pt x="241" y="1"/>
                    <a:pt x="0" y="69"/>
                    <a:pt x="101" y="116"/>
                  </a:cubicBezTo>
                  <a:cubicBezTo>
                    <a:pt x="153" y="142"/>
                    <a:pt x="393" y="74"/>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9"/>
            <p:cNvSpPr/>
            <p:nvPr/>
          </p:nvSpPr>
          <p:spPr>
            <a:xfrm>
              <a:off x="2488971" y="1535234"/>
              <a:ext cx="20131" cy="16259"/>
            </a:xfrm>
            <a:custGeom>
              <a:rect b="b" l="l" r="r" t="t"/>
              <a:pathLst>
                <a:path extrusionOk="0" h="540" w="564">
                  <a:moveTo>
                    <a:pt x="563" y="134"/>
                  </a:moveTo>
                  <a:cubicBezTo>
                    <a:pt x="1" y="0"/>
                    <a:pt x="1" y="539"/>
                    <a:pt x="563" y="4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9"/>
            <p:cNvSpPr/>
            <p:nvPr/>
          </p:nvSpPr>
          <p:spPr>
            <a:xfrm>
              <a:off x="6600921" y="1541225"/>
              <a:ext cx="13991" cy="4336"/>
            </a:xfrm>
            <a:custGeom>
              <a:rect b="b" l="l" r="r" t="t"/>
              <a:pathLst>
                <a:path extrusionOk="0" h="144" w="392">
                  <a:moveTo>
                    <a:pt x="292" y="27"/>
                  </a:moveTo>
                  <a:cubicBezTo>
                    <a:pt x="239" y="1"/>
                    <a:pt x="0" y="69"/>
                    <a:pt x="98" y="117"/>
                  </a:cubicBezTo>
                  <a:cubicBezTo>
                    <a:pt x="154" y="143"/>
                    <a:pt x="392" y="73"/>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9"/>
            <p:cNvSpPr/>
            <p:nvPr/>
          </p:nvSpPr>
          <p:spPr>
            <a:xfrm>
              <a:off x="6249856" y="1541225"/>
              <a:ext cx="14099" cy="4336"/>
            </a:xfrm>
            <a:custGeom>
              <a:rect b="b" l="l" r="r" t="t"/>
              <a:pathLst>
                <a:path extrusionOk="0" h="144" w="395">
                  <a:moveTo>
                    <a:pt x="293" y="27"/>
                  </a:moveTo>
                  <a:cubicBezTo>
                    <a:pt x="241" y="1"/>
                    <a:pt x="0" y="69"/>
                    <a:pt x="102" y="117"/>
                  </a:cubicBezTo>
                  <a:cubicBezTo>
                    <a:pt x="156" y="143"/>
                    <a:pt x="395" y="73"/>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9"/>
            <p:cNvSpPr/>
            <p:nvPr/>
          </p:nvSpPr>
          <p:spPr>
            <a:xfrm>
              <a:off x="2271250" y="1533819"/>
              <a:ext cx="25734" cy="8220"/>
            </a:xfrm>
            <a:custGeom>
              <a:rect b="b" l="l" r="r" t="t"/>
              <a:pathLst>
                <a:path extrusionOk="0" h="273" w="721">
                  <a:moveTo>
                    <a:pt x="105" y="273"/>
                  </a:moveTo>
                  <a:lnTo>
                    <a:pt x="685" y="273"/>
                  </a:lnTo>
                  <a:cubicBezTo>
                    <a:pt x="655" y="165"/>
                    <a:pt x="720" y="13"/>
                    <a:pt x="492" y="0"/>
                  </a:cubicBezTo>
                  <a:cubicBezTo>
                    <a:pt x="477" y="142"/>
                    <a:pt x="1" y="71"/>
                    <a:pt x="10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9"/>
            <p:cNvSpPr/>
            <p:nvPr/>
          </p:nvSpPr>
          <p:spPr>
            <a:xfrm>
              <a:off x="2670678" y="1535776"/>
              <a:ext cx="14099" cy="4276"/>
            </a:xfrm>
            <a:custGeom>
              <a:rect b="b" l="l" r="r" t="t"/>
              <a:pathLst>
                <a:path extrusionOk="0" h="142" w="395">
                  <a:moveTo>
                    <a:pt x="292" y="25"/>
                  </a:moveTo>
                  <a:cubicBezTo>
                    <a:pt x="242" y="0"/>
                    <a:pt x="0" y="70"/>
                    <a:pt x="102" y="116"/>
                  </a:cubicBezTo>
                  <a:cubicBezTo>
                    <a:pt x="155" y="141"/>
                    <a:pt x="395"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9"/>
            <p:cNvSpPr/>
            <p:nvPr/>
          </p:nvSpPr>
          <p:spPr>
            <a:xfrm>
              <a:off x="4317214" y="1524967"/>
              <a:ext cx="29625" cy="12375"/>
            </a:xfrm>
            <a:custGeom>
              <a:rect b="b" l="l" r="r" t="t"/>
              <a:pathLst>
                <a:path extrusionOk="0" h="411" w="830">
                  <a:moveTo>
                    <a:pt x="829" y="384"/>
                  </a:moveTo>
                  <a:lnTo>
                    <a:pt x="829" y="21"/>
                  </a:lnTo>
                  <a:cubicBezTo>
                    <a:pt x="465" y="0"/>
                    <a:pt x="405" y="123"/>
                    <a:pt x="59" y="111"/>
                  </a:cubicBezTo>
                  <a:cubicBezTo>
                    <a:pt x="0" y="351"/>
                    <a:pt x="327" y="410"/>
                    <a:pt x="829"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9"/>
            <p:cNvSpPr/>
            <p:nvPr/>
          </p:nvSpPr>
          <p:spPr>
            <a:xfrm>
              <a:off x="1414718" y="1527315"/>
              <a:ext cx="27519" cy="11231"/>
            </a:xfrm>
            <a:custGeom>
              <a:rect b="b" l="l" r="r" t="t"/>
              <a:pathLst>
                <a:path extrusionOk="0" h="373" w="771">
                  <a:moveTo>
                    <a:pt x="770" y="306"/>
                  </a:moveTo>
                  <a:lnTo>
                    <a:pt x="770" y="33"/>
                  </a:lnTo>
                  <a:cubicBezTo>
                    <a:pt x="483" y="50"/>
                    <a:pt x="58" y="1"/>
                    <a:pt x="0" y="125"/>
                  </a:cubicBezTo>
                  <a:cubicBezTo>
                    <a:pt x="383" y="126"/>
                    <a:pt x="243" y="373"/>
                    <a:pt x="770"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9"/>
            <p:cNvSpPr/>
            <p:nvPr/>
          </p:nvSpPr>
          <p:spPr>
            <a:xfrm>
              <a:off x="1855119" y="1516837"/>
              <a:ext cx="41332" cy="16952"/>
            </a:xfrm>
            <a:custGeom>
              <a:rect b="b" l="l" r="r" t="t"/>
              <a:pathLst>
                <a:path extrusionOk="0" h="563" w="1158">
                  <a:moveTo>
                    <a:pt x="1" y="199"/>
                  </a:moveTo>
                  <a:cubicBezTo>
                    <a:pt x="211" y="402"/>
                    <a:pt x="524" y="559"/>
                    <a:pt x="1157" y="563"/>
                  </a:cubicBezTo>
                  <a:lnTo>
                    <a:pt x="1157" y="108"/>
                  </a:lnTo>
                  <a:cubicBezTo>
                    <a:pt x="819" y="161"/>
                    <a:pt x="27" y="0"/>
                    <a:pt x="1" y="1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9"/>
            <p:cNvSpPr/>
            <p:nvPr/>
          </p:nvSpPr>
          <p:spPr>
            <a:xfrm>
              <a:off x="857033" y="1517349"/>
              <a:ext cx="45865" cy="16711"/>
            </a:xfrm>
            <a:custGeom>
              <a:rect b="b" l="l" r="r" t="t"/>
              <a:pathLst>
                <a:path extrusionOk="0" h="555" w="1285">
                  <a:moveTo>
                    <a:pt x="965" y="0"/>
                  </a:moveTo>
                  <a:cubicBezTo>
                    <a:pt x="361" y="18"/>
                    <a:pt x="38" y="170"/>
                    <a:pt x="0" y="454"/>
                  </a:cubicBezTo>
                  <a:cubicBezTo>
                    <a:pt x="365" y="433"/>
                    <a:pt x="426" y="555"/>
                    <a:pt x="776" y="546"/>
                  </a:cubicBezTo>
                  <a:cubicBezTo>
                    <a:pt x="901" y="355"/>
                    <a:pt x="1285" y="142"/>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9"/>
            <p:cNvSpPr/>
            <p:nvPr/>
          </p:nvSpPr>
          <p:spPr>
            <a:xfrm>
              <a:off x="5613399" y="1522829"/>
              <a:ext cx="14919" cy="9244"/>
            </a:xfrm>
            <a:custGeom>
              <a:rect b="b" l="l" r="r" t="t"/>
              <a:pathLst>
                <a:path extrusionOk="0" h="307" w="418">
                  <a:moveTo>
                    <a:pt x="383" y="274"/>
                  </a:moveTo>
                  <a:cubicBezTo>
                    <a:pt x="357" y="167"/>
                    <a:pt x="418" y="17"/>
                    <a:pt x="193" y="1"/>
                  </a:cubicBezTo>
                  <a:cubicBezTo>
                    <a:pt x="180" y="57"/>
                    <a:pt x="163" y="109"/>
                    <a:pt x="0" y="95"/>
                  </a:cubicBezTo>
                  <a:cubicBezTo>
                    <a:pt x="21" y="202"/>
                    <a:pt x="56" y="306"/>
                    <a:pt x="38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9"/>
            <p:cNvSpPr/>
            <p:nvPr/>
          </p:nvSpPr>
          <p:spPr>
            <a:xfrm>
              <a:off x="2477942" y="1527556"/>
              <a:ext cx="14063" cy="4276"/>
            </a:xfrm>
            <a:custGeom>
              <a:rect b="b" l="l" r="r" t="t"/>
              <a:pathLst>
                <a:path extrusionOk="0" h="142" w="394">
                  <a:moveTo>
                    <a:pt x="294" y="25"/>
                  </a:moveTo>
                  <a:cubicBezTo>
                    <a:pt x="240" y="1"/>
                    <a:pt x="0" y="70"/>
                    <a:pt x="102" y="117"/>
                  </a:cubicBezTo>
                  <a:cubicBezTo>
                    <a:pt x="154" y="141"/>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9"/>
            <p:cNvSpPr/>
            <p:nvPr/>
          </p:nvSpPr>
          <p:spPr>
            <a:xfrm>
              <a:off x="4119731" y="1522438"/>
              <a:ext cx="6924" cy="6293"/>
            </a:xfrm>
            <a:custGeom>
              <a:rect b="b" l="l" r="r" t="t"/>
              <a:pathLst>
                <a:path extrusionOk="0" h="209" w="194">
                  <a:moveTo>
                    <a:pt x="193" y="105"/>
                  </a:moveTo>
                  <a:cubicBezTo>
                    <a:pt x="193" y="53"/>
                    <a:pt x="38" y="1"/>
                    <a:pt x="0" y="105"/>
                  </a:cubicBezTo>
                  <a:cubicBezTo>
                    <a:pt x="0" y="155"/>
                    <a:pt x="157" y="208"/>
                    <a:pt x="193"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9"/>
            <p:cNvSpPr/>
            <p:nvPr/>
          </p:nvSpPr>
          <p:spPr>
            <a:xfrm>
              <a:off x="2264540" y="1522046"/>
              <a:ext cx="14134" cy="4336"/>
            </a:xfrm>
            <a:custGeom>
              <a:rect b="b" l="l" r="r" t="t"/>
              <a:pathLst>
                <a:path extrusionOk="0" h="144" w="396">
                  <a:moveTo>
                    <a:pt x="293" y="26"/>
                  </a:moveTo>
                  <a:cubicBezTo>
                    <a:pt x="241" y="1"/>
                    <a:pt x="1" y="70"/>
                    <a:pt x="104" y="118"/>
                  </a:cubicBezTo>
                  <a:cubicBezTo>
                    <a:pt x="155" y="143"/>
                    <a:pt x="395" y="75"/>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9"/>
            <p:cNvSpPr/>
            <p:nvPr/>
          </p:nvSpPr>
          <p:spPr>
            <a:xfrm>
              <a:off x="3706633" y="1520089"/>
              <a:ext cx="13849" cy="2740"/>
            </a:xfrm>
            <a:custGeom>
              <a:rect b="b" l="l" r="r" t="t"/>
              <a:pathLst>
                <a:path extrusionOk="0" h="91" w="388">
                  <a:moveTo>
                    <a:pt x="387" y="0"/>
                  </a:moveTo>
                  <a:cubicBezTo>
                    <a:pt x="241" y="20"/>
                    <a:pt x="7" y="4"/>
                    <a:pt x="1" y="91"/>
                  </a:cubicBezTo>
                  <a:cubicBezTo>
                    <a:pt x="154" y="71"/>
                    <a:pt x="382" y="89"/>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9"/>
            <p:cNvSpPr/>
            <p:nvPr/>
          </p:nvSpPr>
          <p:spPr>
            <a:xfrm>
              <a:off x="4501669" y="1516627"/>
              <a:ext cx="13991" cy="4246"/>
            </a:xfrm>
            <a:custGeom>
              <a:rect b="b" l="l" r="r" t="t"/>
              <a:pathLst>
                <a:path extrusionOk="0" h="141" w="392">
                  <a:moveTo>
                    <a:pt x="99" y="115"/>
                  </a:moveTo>
                  <a:cubicBezTo>
                    <a:pt x="153" y="140"/>
                    <a:pt x="392" y="74"/>
                    <a:pt x="291" y="24"/>
                  </a:cubicBezTo>
                  <a:cubicBezTo>
                    <a:pt x="238" y="1"/>
                    <a:pt x="0" y="68"/>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9"/>
            <p:cNvSpPr/>
            <p:nvPr/>
          </p:nvSpPr>
          <p:spPr>
            <a:xfrm>
              <a:off x="3414103" y="1516627"/>
              <a:ext cx="14027" cy="4246"/>
            </a:xfrm>
            <a:custGeom>
              <a:rect b="b" l="l" r="r" t="t"/>
              <a:pathLst>
                <a:path extrusionOk="0" h="141" w="393">
                  <a:moveTo>
                    <a:pt x="293" y="24"/>
                  </a:moveTo>
                  <a:cubicBezTo>
                    <a:pt x="241" y="1"/>
                    <a:pt x="1" y="68"/>
                    <a:pt x="100" y="115"/>
                  </a:cubicBezTo>
                  <a:cubicBezTo>
                    <a:pt x="152" y="140"/>
                    <a:pt x="392" y="74"/>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9"/>
            <p:cNvSpPr/>
            <p:nvPr/>
          </p:nvSpPr>
          <p:spPr>
            <a:xfrm>
              <a:off x="7082796" y="1511117"/>
              <a:ext cx="13991" cy="4276"/>
            </a:xfrm>
            <a:custGeom>
              <a:rect b="b" l="l" r="r" t="t"/>
              <a:pathLst>
                <a:path extrusionOk="0" h="142" w="392">
                  <a:moveTo>
                    <a:pt x="290" y="27"/>
                  </a:moveTo>
                  <a:cubicBezTo>
                    <a:pt x="238" y="1"/>
                    <a:pt x="0" y="70"/>
                    <a:pt x="99" y="118"/>
                  </a:cubicBezTo>
                  <a:cubicBezTo>
                    <a:pt x="153" y="142"/>
                    <a:pt x="392" y="74"/>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9"/>
            <p:cNvSpPr/>
            <p:nvPr/>
          </p:nvSpPr>
          <p:spPr>
            <a:xfrm>
              <a:off x="2457348" y="1511117"/>
              <a:ext cx="13991" cy="4276"/>
            </a:xfrm>
            <a:custGeom>
              <a:rect b="b" l="l" r="r" t="t"/>
              <a:pathLst>
                <a:path extrusionOk="0" h="142" w="392">
                  <a:moveTo>
                    <a:pt x="293" y="27"/>
                  </a:moveTo>
                  <a:cubicBezTo>
                    <a:pt x="238" y="1"/>
                    <a:pt x="0" y="70"/>
                    <a:pt x="100" y="118"/>
                  </a:cubicBezTo>
                  <a:cubicBezTo>
                    <a:pt x="152" y="142"/>
                    <a:pt x="392"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9"/>
            <p:cNvSpPr/>
            <p:nvPr/>
          </p:nvSpPr>
          <p:spPr>
            <a:xfrm>
              <a:off x="5640810" y="1506420"/>
              <a:ext cx="13884" cy="5510"/>
            </a:xfrm>
            <a:custGeom>
              <a:rect b="b" l="l" r="r" t="t"/>
              <a:pathLst>
                <a:path extrusionOk="0" h="183" w="389">
                  <a:moveTo>
                    <a:pt x="1" y="183"/>
                  </a:moveTo>
                  <a:lnTo>
                    <a:pt x="389" y="183"/>
                  </a:lnTo>
                  <a:lnTo>
                    <a:pt x="389"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9"/>
            <p:cNvSpPr/>
            <p:nvPr/>
          </p:nvSpPr>
          <p:spPr>
            <a:xfrm>
              <a:off x="4487357" y="1495491"/>
              <a:ext cx="26591" cy="12255"/>
            </a:xfrm>
            <a:custGeom>
              <a:rect b="b" l="l" r="r" t="t"/>
              <a:pathLst>
                <a:path extrusionOk="0" h="407" w="745">
                  <a:moveTo>
                    <a:pt x="306" y="0"/>
                  </a:moveTo>
                  <a:cubicBezTo>
                    <a:pt x="0" y="136"/>
                    <a:pt x="89" y="406"/>
                    <a:pt x="692" y="363"/>
                  </a:cubicBezTo>
                  <a:cubicBezTo>
                    <a:pt x="745" y="157"/>
                    <a:pt x="647" y="21"/>
                    <a:pt x="3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9"/>
            <p:cNvSpPr/>
            <p:nvPr/>
          </p:nvSpPr>
          <p:spPr>
            <a:xfrm>
              <a:off x="3352142" y="1502957"/>
              <a:ext cx="14027" cy="4306"/>
            </a:xfrm>
            <a:custGeom>
              <a:rect b="b" l="l" r="r" t="t"/>
              <a:pathLst>
                <a:path extrusionOk="0" h="143" w="393">
                  <a:moveTo>
                    <a:pt x="100" y="117"/>
                  </a:moveTo>
                  <a:cubicBezTo>
                    <a:pt x="151" y="143"/>
                    <a:pt x="392" y="72"/>
                    <a:pt x="293" y="26"/>
                  </a:cubicBezTo>
                  <a:cubicBezTo>
                    <a:pt x="242" y="0"/>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9"/>
            <p:cNvSpPr/>
            <p:nvPr/>
          </p:nvSpPr>
          <p:spPr>
            <a:xfrm>
              <a:off x="7844246" y="1485193"/>
              <a:ext cx="35478" cy="19090"/>
            </a:xfrm>
            <a:custGeom>
              <a:rect b="b" l="l" r="r" t="t"/>
              <a:pathLst>
                <a:path extrusionOk="0" h="634" w="994">
                  <a:moveTo>
                    <a:pt x="558" y="615"/>
                  </a:moveTo>
                  <a:cubicBezTo>
                    <a:pt x="506" y="349"/>
                    <a:pt x="994" y="336"/>
                    <a:pt x="943" y="70"/>
                  </a:cubicBezTo>
                  <a:cubicBezTo>
                    <a:pt x="1" y="0"/>
                    <a:pt x="75" y="633"/>
                    <a:pt x="558" y="6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9"/>
            <p:cNvSpPr/>
            <p:nvPr/>
          </p:nvSpPr>
          <p:spPr>
            <a:xfrm>
              <a:off x="2677566" y="1500248"/>
              <a:ext cx="14099" cy="4276"/>
            </a:xfrm>
            <a:custGeom>
              <a:rect b="b" l="l" r="r" t="t"/>
              <a:pathLst>
                <a:path extrusionOk="0" h="142" w="395">
                  <a:moveTo>
                    <a:pt x="99" y="115"/>
                  </a:moveTo>
                  <a:cubicBezTo>
                    <a:pt x="156" y="141"/>
                    <a:pt x="395" y="71"/>
                    <a:pt x="294" y="24"/>
                  </a:cubicBezTo>
                  <a:cubicBezTo>
                    <a:pt x="242" y="0"/>
                    <a:pt x="1" y="68"/>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9"/>
            <p:cNvSpPr/>
            <p:nvPr/>
          </p:nvSpPr>
          <p:spPr>
            <a:xfrm>
              <a:off x="1872216" y="1500187"/>
              <a:ext cx="14170" cy="4336"/>
            </a:xfrm>
            <a:custGeom>
              <a:rect b="b" l="l" r="r" t="t"/>
              <a:pathLst>
                <a:path extrusionOk="0" h="144" w="397">
                  <a:moveTo>
                    <a:pt x="294" y="26"/>
                  </a:moveTo>
                  <a:cubicBezTo>
                    <a:pt x="242" y="1"/>
                    <a:pt x="1" y="70"/>
                    <a:pt x="104" y="117"/>
                  </a:cubicBezTo>
                  <a:cubicBezTo>
                    <a:pt x="157" y="143"/>
                    <a:pt x="396"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9"/>
            <p:cNvSpPr/>
            <p:nvPr/>
          </p:nvSpPr>
          <p:spPr>
            <a:xfrm>
              <a:off x="4920656" y="1484531"/>
              <a:ext cx="34229" cy="17223"/>
            </a:xfrm>
            <a:custGeom>
              <a:rect b="b" l="l" r="r" t="t"/>
              <a:pathLst>
                <a:path extrusionOk="0" h="572" w="959">
                  <a:moveTo>
                    <a:pt x="704" y="546"/>
                  </a:moveTo>
                  <a:cubicBezTo>
                    <a:pt x="863" y="441"/>
                    <a:pt x="958" y="303"/>
                    <a:pt x="894" y="92"/>
                  </a:cubicBezTo>
                  <a:cubicBezTo>
                    <a:pt x="627" y="95"/>
                    <a:pt x="469" y="48"/>
                    <a:pt x="313" y="0"/>
                  </a:cubicBezTo>
                  <a:cubicBezTo>
                    <a:pt x="0" y="149"/>
                    <a:pt x="82" y="572"/>
                    <a:pt x="704"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9"/>
            <p:cNvSpPr/>
            <p:nvPr/>
          </p:nvSpPr>
          <p:spPr>
            <a:xfrm>
              <a:off x="2716149" y="1488776"/>
              <a:ext cx="20131" cy="16199"/>
            </a:xfrm>
            <a:custGeom>
              <a:rect b="b" l="l" r="r" t="t"/>
              <a:pathLst>
                <a:path extrusionOk="0" h="538" w="564">
                  <a:moveTo>
                    <a:pt x="563" y="405"/>
                  </a:moveTo>
                  <a:lnTo>
                    <a:pt x="563" y="132"/>
                  </a:lnTo>
                  <a:cubicBezTo>
                    <a:pt x="0" y="0"/>
                    <a:pt x="0" y="538"/>
                    <a:pt x="563" y="4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9"/>
            <p:cNvSpPr/>
            <p:nvPr/>
          </p:nvSpPr>
          <p:spPr>
            <a:xfrm>
              <a:off x="6518365" y="1494708"/>
              <a:ext cx="13991" cy="4306"/>
            </a:xfrm>
            <a:custGeom>
              <a:rect b="b" l="l" r="r" t="t"/>
              <a:pathLst>
                <a:path extrusionOk="0" h="143" w="392">
                  <a:moveTo>
                    <a:pt x="294" y="26"/>
                  </a:moveTo>
                  <a:cubicBezTo>
                    <a:pt x="236" y="0"/>
                    <a:pt x="0" y="71"/>
                    <a:pt x="101" y="118"/>
                  </a:cubicBezTo>
                  <a:cubicBezTo>
                    <a:pt x="151" y="143"/>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9"/>
            <p:cNvSpPr/>
            <p:nvPr/>
          </p:nvSpPr>
          <p:spPr>
            <a:xfrm>
              <a:off x="2631667" y="1490011"/>
              <a:ext cx="21951" cy="8762"/>
            </a:xfrm>
            <a:custGeom>
              <a:rect b="b" l="l" r="r" t="t"/>
              <a:pathLst>
                <a:path extrusionOk="0" h="291" w="615">
                  <a:moveTo>
                    <a:pt x="614" y="274"/>
                  </a:moveTo>
                  <a:lnTo>
                    <a:pt x="614" y="1"/>
                  </a:lnTo>
                  <a:lnTo>
                    <a:pt x="34" y="1"/>
                  </a:lnTo>
                  <a:cubicBezTo>
                    <a:pt x="1" y="201"/>
                    <a:pt x="194" y="291"/>
                    <a:pt x="614"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9"/>
            <p:cNvSpPr/>
            <p:nvPr/>
          </p:nvSpPr>
          <p:spPr>
            <a:xfrm>
              <a:off x="1833597" y="1487271"/>
              <a:ext cx="14670" cy="9545"/>
            </a:xfrm>
            <a:custGeom>
              <a:rect b="b" l="l" r="r" t="t"/>
              <a:pathLst>
                <a:path extrusionOk="0" h="317" w="411">
                  <a:moveTo>
                    <a:pt x="410" y="273"/>
                  </a:moveTo>
                  <a:lnTo>
                    <a:pt x="410" y="91"/>
                  </a:lnTo>
                  <a:cubicBezTo>
                    <a:pt x="220" y="91"/>
                    <a:pt x="182" y="17"/>
                    <a:pt x="25" y="1"/>
                  </a:cubicBezTo>
                  <a:cubicBezTo>
                    <a:pt x="45" y="144"/>
                    <a:pt x="0" y="316"/>
                    <a:pt x="41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9"/>
            <p:cNvSpPr/>
            <p:nvPr/>
          </p:nvSpPr>
          <p:spPr>
            <a:xfrm>
              <a:off x="1600565" y="1492721"/>
              <a:ext cx="13777" cy="2800"/>
            </a:xfrm>
            <a:custGeom>
              <a:rect b="b" l="l" r="r" t="t"/>
              <a:pathLst>
                <a:path extrusionOk="0" h="93" w="386">
                  <a:moveTo>
                    <a:pt x="0" y="92"/>
                  </a:moveTo>
                  <a:cubicBezTo>
                    <a:pt x="149" y="71"/>
                    <a:pt x="380" y="90"/>
                    <a:pt x="385" y="1"/>
                  </a:cubicBezTo>
                  <a:cubicBezTo>
                    <a:pt x="235" y="22"/>
                    <a:pt x="5" y="5"/>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9"/>
            <p:cNvSpPr/>
            <p:nvPr/>
          </p:nvSpPr>
          <p:spPr>
            <a:xfrm>
              <a:off x="8380302" y="1486970"/>
              <a:ext cx="6996" cy="6203"/>
            </a:xfrm>
            <a:custGeom>
              <a:rect b="b" l="l" r="r" t="t"/>
              <a:pathLst>
                <a:path extrusionOk="0" h="206" w="196">
                  <a:moveTo>
                    <a:pt x="193" y="102"/>
                  </a:moveTo>
                  <a:cubicBezTo>
                    <a:pt x="195" y="52"/>
                    <a:pt x="39" y="0"/>
                    <a:pt x="1" y="102"/>
                  </a:cubicBezTo>
                  <a:cubicBezTo>
                    <a:pt x="1" y="153"/>
                    <a:pt x="159"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9"/>
            <p:cNvSpPr/>
            <p:nvPr/>
          </p:nvSpPr>
          <p:spPr>
            <a:xfrm>
              <a:off x="7447531" y="1489228"/>
              <a:ext cx="14063" cy="4276"/>
            </a:xfrm>
            <a:custGeom>
              <a:rect b="b" l="l" r="r" t="t"/>
              <a:pathLst>
                <a:path extrusionOk="0" h="142" w="394">
                  <a:moveTo>
                    <a:pt x="294" y="27"/>
                  </a:moveTo>
                  <a:cubicBezTo>
                    <a:pt x="240" y="1"/>
                    <a:pt x="1" y="71"/>
                    <a:pt x="100" y="117"/>
                  </a:cubicBezTo>
                  <a:cubicBezTo>
                    <a:pt x="153" y="142"/>
                    <a:pt x="394" y="73"/>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9"/>
            <p:cNvSpPr/>
            <p:nvPr/>
          </p:nvSpPr>
          <p:spPr>
            <a:xfrm>
              <a:off x="2288775" y="1487150"/>
              <a:ext cx="20737" cy="5781"/>
            </a:xfrm>
            <a:custGeom>
              <a:rect b="b" l="l" r="r" t="t"/>
              <a:pathLst>
                <a:path extrusionOk="0" h="192" w="581">
                  <a:moveTo>
                    <a:pt x="1" y="186"/>
                  </a:moveTo>
                  <a:cubicBezTo>
                    <a:pt x="333" y="191"/>
                    <a:pt x="497" y="118"/>
                    <a:pt x="580" y="5"/>
                  </a:cubicBezTo>
                  <a:cubicBezTo>
                    <a:pt x="249" y="1"/>
                    <a:pt x="85" y="75"/>
                    <a:pt x="1" y="18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9"/>
            <p:cNvSpPr/>
            <p:nvPr/>
          </p:nvSpPr>
          <p:spPr>
            <a:xfrm>
              <a:off x="2653688" y="1481851"/>
              <a:ext cx="20666" cy="8160"/>
            </a:xfrm>
            <a:custGeom>
              <a:rect b="b" l="l" r="r" t="t"/>
              <a:pathLst>
                <a:path extrusionOk="0" h="271" w="579">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9"/>
            <p:cNvSpPr/>
            <p:nvPr/>
          </p:nvSpPr>
          <p:spPr>
            <a:xfrm>
              <a:off x="6129967" y="1474384"/>
              <a:ext cx="26520" cy="15236"/>
            </a:xfrm>
            <a:custGeom>
              <a:rect b="b" l="l" r="r" t="t"/>
              <a:pathLst>
                <a:path extrusionOk="0" h="506" w="743">
                  <a:moveTo>
                    <a:pt x="1" y="72"/>
                  </a:moveTo>
                  <a:lnTo>
                    <a:pt x="1" y="435"/>
                  </a:lnTo>
                  <a:cubicBezTo>
                    <a:pt x="742" y="506"/>
                    <a:pt x="742" y="0"/>
                    <a:pt x="1"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9"/>
            <p:cNvSpPr/>
            <p:nvPr/>
          </p:nvSpPr>
          <p:spPr>
            <a:xfrm>
              <a:off x="5500577" y="1470892"/>
              <a:ext cx="35086" cy="16410"/>
            </a:xfrm>
            <a:custGeom>
              <a:rect b="b" l="l" r="r" t="t"/>
              <a:pathLst>
                <a:path extrusionOk="0" h="545" w="983">
                  <a:moveTo>
                    <a:pt x="844" y="0"/>
                  </a:moveTo>
                  <a:lnTo>
                    <a:pt x="74" y="0"/>
                  </a:lnTo>
                  <a:cubicBezTo>
                    <a:pt x="1" y="307"/>
                    <a:pt x="408" y="387"/>
                    <a:pt x="654" y="545"/>
                  </a:cubicBezTo>
                  <a:cubicBezTo>
                    <a:pt x="647" y="332"/>
                    <a:pt x="983" y="280"/>
                    <a:pt x="8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9"/>
            <p:cNvSpPr/>
            <p:nvPr/>
          </p:nvSpPr>
          <p:spPr>
            <a:xfrm>
              <a:off x="2904781" y="1478299"/>
              <a:ext cx="13920" cy="4276"/>
            </a:xfrm>
            <a:custGeom>
              <a:rect b="b" l="l" r="r" t="t"/>
              <a:pathLst>
                <a:path extrusionOk="0" h="142" w="390">
                  <a:moveTo>
                    <a:pt x="292" y="27"/>
                  </a:moveTo>
                  <a:cubicBezTo>
                    <a:pt x="237" y="1"/>
                    <a:pt x="1" y="70"/>
                    <a:pt x="99" y="118"/>
                  </a:cubicBezTo>
                  <a:cubicBezTo>
                    <a:pt x="152" y="142"/>
                    <a:pt x="390" y="74"/>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9"/>
            <p:cNvSpPr/>
            <p:nvPr/>
          </p:nvSpPr>
          <p:spPr>
            <a:xfrm>
              <a:off x="7588799" y="1470892"/>
              <a:ext cx="20773" cy="8250"/>
            </a:xfrm>
            <a:custGeom>
              <a:rect b="b" l="l" r="r" t="t"/>
              <a:pathLst>
                <a:path extrusionOk="0" h="274" w="582">
                  <a:moveTo>
                    <a:pt x="581" y="0"/>
                  </a:moveTo>
                  <a:lnTo>
                    <a:pt x="0" y="0"/>
                  </a:lnTo>
                  <a:lnTo>
                    <a:pt x="0" y="273"/>
                  </a:lnTo>
                  <a:lnTo>
                    <a:pt x="581"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9"/>
            <p:cNvSpPr/>
            <p:nvPr/>
          </p:nvSpPr>
          <p:spPr>
            <a:xfrm>
              <a:off x="8270157" y="1470500"/>
              <a:ext cx="7031" cy="6263"/>
            </a:xfrm>
            <a:custGeom>
              <a:rect b="b" l="l" r="r" t="t"/>
              <a:pathLst>
                <a:path extrusionOk="0" h="208" w="197">
                  <a:moveTo>
                    <a:pt x="195" y="105"/>
                  </a:moveTo>
                  <a:cubicBezTo>
                    <a:pt x="197" y="54"/>
                    <a:pt x="39" y="0"/>
                    <a:pt x="1" y="105"/>
                  </a:cubicBezTo>
                  <a:cubicBezTo>
                    <a:pt x="1" y="155"/>
                    <a:pt x="158" y="208"/>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9"/>
            <p:cNvSpPr/>
            <p:nvPr/>
          </p:nvSpPr>
          <p:spPr>
            <a:xfrm>
              <a:off x="5079699" y="1467399"/>
              <a:ext cx="14063" cy="4246"/>
            </a:xfrm>
            <a:custGeom>
              <a:rect b="b" l="l" r="r" t="t"/>
              <a:pathLst>
                <a:path extrusionOk="0" h="141" w="394">
                  <a:moveTo>
                    <a:pt x="104" y="116"/>
                  </a:moveTo>
                  <a:cubicBezTo>
                    <a:pt x="157" y="141"/>
                    <a:pt x="393" y="72"/>
                    <a:pt x="296" y="25"/>
                  </a:cubicBezTo>
                  <a:cubicBezTo>
                    <a:pt x="242" y="0"/>
                    <a:pt x="1" y="68"/>
                    <a:pt x="104"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9"/>
            <p:cNvSpPr/>
            <p:nvPr/>
          </p:nvSpPr>
          <p:spPr>
            <a:xfrm>
              <a:off x="1336624" y="1444908"/>
              <a:ext cx="52218" cy="28002"/>
            </a:xfrm>
            <a:custGeom>
              <a:rect b="b" l="l" r="r" t="t"/>
              <a:pathLst>
                <a:path extrusionOk="0" h="930" w="1463">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9"/>
            <p:cNvSpPr/>
            <p:nvPr/>
          </p:nvSpPr>
          <p:spPr>
            <a:xfrm>
              <a:off x="7003667" y="1462702"/>
              <a:ext cx="13884" cy="5510"/>
            </a:xfrm>
            <a:custGeom>
              <a:rect b="b" l="l" r="r" t="t"/>
              <a:pathLst>
                <a:path extrusionOk="0" h="183" w="389">
                  <a:moveTo>
                    <a:pt x="1" y="182"/>
                  </a:moveTo>
                  <a:lnTo>
                    <a:pt x="388" y="182"/>
                  </a:lnTo>
                  <a:lnTo>
                    <a:pt x="388"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9"/>
            <p:cNvSpPr/>
            <p:nvPr/>
          </p:nvSpPr>
          <p:spPr>
            <a:xfrm>
              <a:off x="2917987" y="1459962"/>
              <a:ext cx="29482" cy="9846"/>
            </a:xfrm>
            <a:custGeom>
              <a:rect b="b" l="l" r="r" t="t"/>
              <a:pathLst>
                <a:path extrusionOk="0" h="327" w="826">
                  <a:moveTo>
                    <a:pt x="692" y="273"/>
                  </a:moveTo>
                  <a:cubicBezTo>
                    <a:pt x="825" y="29"/>
                    <a:pt x="294" y="97"/>
                    <a:pt x="115" y="0"/>
                  </a:cubicBezTo>
                  <a:cubicBezTo>
                    <a:pt x="0" y="235"/>
                    <a:pt x="192" y="327"/>
                    <a:pt x="69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9"/>
            <p:cNvSpPr/>
            <p:nvPr/>
          </p:nvSpPr>
          <p:spPr>
            <a:xfrm>
              <a:off x="1610666" y="1464659"/>
              <a:ext cx="14027" cy="4276"/>
            </a:xfrm>
            <a:custGeom>
              <a:rect b="b" l="l" r="r" t="t"/>
              <a:pathLst>
                <a:path extrusionOk="0" h="142" w="393">
                  <a:moveTo>
                    <a:pt x="102" y="117"/>
                  </a:moveTo>
                  <a:cubicBezTo>
                    <a:pt x="153" y="142"/>
                    <a:pt x="392" y="73"/>
                    <a:pt x="294" y="26"/>
                  </a:cubicBezTo>
                  <a:cubicBezTo>
                    <a:pt x="239" y="1"/>
                    <a:pt x="0"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9"/>
            <p:cNvSpPr/>
            <p:nvPr/>
          </p:nvSpPr>
          <p:spPr>
            <a:xfrm>
              <a:off x="2818835" y="1459571"/>
              <a:ext cx="6924" cy="6233"/>
            </a:xfrm>
            <a:custGeom>
              <a:rect b="b" l="l" r="r" t="t"/>
              <a:pathLst>
                <a:path extrusionOk="0" h="207" w="194">
                  <a:moveTo>
                    <a:pt x="191" y="103"/>
                  </a:moveTo>
                  <a:cubicBezTo>
                    <a:pt x="194" y="52"/>
                    <a:pt x="36" y="0"/>
                    <a:pt x="0" y="103"/>
                  </a:cubicBezTo>
                  <a:cubicBezTo>
                    <a:pt x="0" y="156"/>
                    <a:pt x="154" y="207"/>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9"/>
            <p:cNvSpPr/>
            <p:nvPr/>
          </p:nvSpPr>
          <p:spPr>
            <a:xfrm>
              <a:off x="1004940" y="1461889"/>
              <a:ext cx="14063" cy="4306"/>
            </a:xfrm>
            <a:custGeom>
              <a:rect b="b" l="l" r="r" t="t"/>
              <a:pathLst>
                <a:path extrusionOk="0" h="143" w="394">
                  <a:moveTo>
                    <a:pt x="296" y="26"/>
                  </a:moveTo>
                  <a:cubicBezTo>
                    <a:pt x="240" y="0"/>
                    <a:pt x="1" y="71"/>
                    <a:pt x="101" y="118"/>
                  </a:cubicBezTo>
                  <a:cubicBezTo>
                    <a:pt x="152" y="143"/>
                    <a:pt x="394" y="73"/>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9"/>
            <p:cNvSpPr/>
            <p:nvPr/>
          </p:nvSpPr>
          <p:spPr>
            <a:xfrm>
              <a:off x="660834" y="1461920"/>
              <a:ext cx="14063" cy="4276"/>
            </a:xfrm>
            <a:custGeom>
              <a:rect b="b" l="l" r="r" t="t"/>
              <a:pathLst>
                <a:path extrusionOk="0" h="142" w="394">
                  <a:moveTo>
                    <a:pt x="100" y="117"/>
                  </a:moveTo>
                  <a:cubicBezTo>
                    <a:pt x="156" y="142"/>
                    <a:pt x="393" y="72"/>
                    <a:pt x="294" y="25"/>
                  </a:cubicBezTo>
                  <a:cubicBezTo>
                    <a:pt x="242" y="1"/>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9"/>
            <p:cNvSpPr/>
            <p:nvPr/>
          </p:nvSpPr>
          <p:spPr>
            <a:xfrm>
              <a:off x="492262" y="1453700"/>
              <a:ext cx="28483" cy="11743"/>
            </a:xfrm>
            <a:custGeom>
              <a:rect b="b" l="l" r="r" t="t"/>
              <a:pathLst>
                <a:path extrusionOk="0" h="390" w="798">
                  <a:moveTo>
                    <a:pt x="771" y="26"/>
                  </a:moveTo>
                  <a:cubicBezTo>
                    <a:pt x="336" y="1"/>
                    <a:pt x="49" y="49"/>
                    <a:pt x="1" y="208"/>
                  </a:cubicBezTo>
                  <a:cubicBezTo>
                    <a:pt x="279" y="229"/>
                    <a:pt x="326" y="358"/>
                    <a:pt x="580" y="390"/>
                  </a:cubicBezTo>
                  <a:cubicBezTo>
                    <a:pt x="539" y="219"/>
                    <a:pt x="797" y="189"/>
                    <a:pt x="77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9"/>
            <p:cNvSpPr/>
            <p:nvPr/>
          </p:nvSpPr>
          <p:spPr>
            <a:xfrm>
              <a:off x="2089293" y="1452405"/>
              <a:ext cx="38726" cy="12646"/>
            </a:xfrm>
            <a:custGeom>
              <a:rect b="b" l="l" r="r" t="t"/>
              <a:pathLst>
                <a:path extrusionOk="0" h="420" w="1085">
                  <a:moveTo>
                    <a:pt x="962" y="341"/>
                  </a:moveTo>
                  <a:cubicBezTo>
                    <a:pt x="1085" y="121"/>
                    <a:pt x="42" y="1"/>
                    <a:pt x="0" y="159"/>
                  </a:cubicBezTo>
                  <a:cubicBezTo>
                    <a:pt x="366" y="199"/>
                    <a:pt x="347" y="420"/>
                    <a:pt x="962" y="34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9"/>
            <p:cNvSpPr/>
            <p:nvPr/>
          </p:nvSpPr>
          <p:spPr>
            <a:xfrm>
              <a:off x="8662517" y="1457192"/>
              <a:ext cx="13777" cy="2800"/>
            </a:xfrm>
            <a:custGeom>
              <a:rect b="b" l="l" r="r" t="t"/>
              <a:pathLst>
                <a:path extrusionOk="0" h="93" w="386">
                  <a:moveTo>
                    <a:pt x="385" y="1"/>
                  </a:moveTo>
                  <a:cubicBezTo>
                    <a:pt x="238" y="23"/>
                    <a:pt x="5" y="5"/>
                    <a:pt x="0" y="92"/>
                  </a:cubicBezTo>
                  <a:cubicBezTo>
                    <a:pt x="150" y="71"/>
                    <a:pt x="381" y="90"/>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9"/>
            <p:cNvSpPr/>
            <p:nvPr/>
          </p:nvSpPr>
          <p:spPr>
            <a:xfrm>
              <a:off x="216150" y="1454453"/>
              <a:ext cx="21558" cy="6444"/>
            </a:xfrm>
            <a:custGeom>
              <a:rect b="b" l="l" r="r" t="t"/>
              <a:pathLst>
                <a:path extrusionOk="0" h="214" w="604">
                  <a:moveTo>
                    <a:pt x="603" y="1"/>
                  </a:moveTo>
                  <a:lnTo>
                    <a:pt x="25" y="1"/>
                  </a:lnTo>
                  <a:cubicBezTo>
                    <a:pt x="0" y="164"/>
                    <a:pt x="216" y="213"/>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9"/>
            <p:cNvSpPr/>
            <p:nvPr/>
          </p:nvSpPr>
          <p:spPr>
            <a:xfrm>
              <a:off x="5585845" y="1448672"/>
              <a:ext cx="6853" cy="6203"/>
            </a:xfrm>
            <a:custGeom>
              <a:rect b="b" l="l" r="r" t="t"/>
              <a:pathLst>
                <a:path extrusionOk="0" h="206" w="192">
                  <a:moveTo>
                    <a:pt x="191" y="103"/>
                  </a:moveTo>
                  <a:cubicBezTo>
                    <a:pt x="191" y="53"/>
                    <a:pt x="36" y="1"/>
                    <a:pt x="1" y="103"/>
                  </a:cubicBezTo>
                  <a:cubicBezTo>
                    <a:pt x="1" y="153"/>
                    <a:pt x="156" y="206"/>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9"/>
            <p:cNvSpPr/>
            <p:nvPr/>
          </p:nvSpPr>
          <p:spPr>
            <a:xfrm>
              <a:off x="4711609" y="1449033"/>
              <a:ext cx="13849" cy="5450"/>
            </a:xfrm>
            <a:custGeom>
              <a:rect b="b" l="l" r="r" t="t"/>
              <a:pathLst>
                <a:path extrusionOk="0" h="181" w="388">
                  <a:moveTo>
                    <a:pt x="388" y="0"/>
                  </a:moveTo>
                  <a:lnTo>
                    <a:pt x="0" y="0"/>
                  </a:lnTo>
                  <a:lnTo>
                    <a:pt x="0" y="181"/>
                  </a:lnTo>
                  <a:lnTo>
                    <a:pt x="388" y="18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9"/>
            <p:cNvSpPr/>
            <p:nvPr/>
          </p:nvSpPr>
          <p:spPr>
            <a:xfrm>
              <a:off x="2436575" y="1435514"/>
              <a:ext cx="40404" cy="18548"/>
            </a:xfrm>
            <a:custGeom>
              <a:rect b="b" l="l" r="r" t="t"/>
              <a:pathLst>
                <a:path extrusionOk="0" h="616" w="1132">
                  <a:moveTo>
                    <a:pt x="1068" y="449"/>
                  </a:moveTo>
                  <a:cubicBezTo>
                    <a:pt x="1132" y="0"/>
                    <a:pt x="0" y="212"/>
                    <a:pt x="102" y="538"/>
                  </a:cubicBezTo>
                  <a:cubicBezTo>
                    <a:pt x="648" y="615"/>
                    <a:pt x="601" y="412"/>
                    <a:pt x="1068" y="4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9"/>
            <p:cNvSpPr/>
            <p:nvPr/>
          </p:nvSpPr>
          <p:spPr>
            <a:xfrm>
              <a:off x="96404" y="1448250"/>
              <a:ext cx="14063" cy="4276"/>
            </a:xfrm>
            <a:custGeom>
              <a:rect b="b" l="l" r="r" t="t"/>
              <a:pathLst>
                <a:path extrusionOk="0" h="142" w="394">
                  <a:moveTo>
                    <a:pt x="294" y="26"/>
                  </a:moveTo>
                  <a:cubicBezTo>
                    <a:pt x="239" y="0"/>
                    <a:pt x="0" y="70"/>
                    <a:pt x="101" y="115"/>
                  </a:cubicBezTo>
                  <a:cubicBezTo>
                    <a:pt x="154" y="141"/>
                    <a:pt x="393"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9"/>
            <p:cNvSpPr/>
            <p:nvPr/>
          </p:nvSpPr>
          <p:spPr>
            <a:xfrm>
              <a:off x="7664466" y="1443553"/>
              <a:ext cx="13813" cy="5540"/>
            </a:xfrm>
            <a:custGeom>
              <a:rect b="b" l="l" r="r" t="t"/>
              <a:pathLst>
                <a:path extrusionOk="0" h="184" w="387">
                  <a:moveTo>
                    <a:pt x="387" y="1"/>
                  </a:moveTo>
                  <a:lnTo>
                    <a:pt x="0" y="1"/>
                  </a:lnTo>
                  <a:lnTo>
                    <a:pt x="0" y="184"/>
                  </a:lnTo>
                  <a:lnTo>
                    <a:pt x="387" y="18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9"/>
            <p:cNvSpPr/>
            <p:nvPr/>
          </p:nvSpPr>
          <p:spPr>
            <a:xfrm>
              <a:off x="5224358" y="1445540"/>
              <a:ext cx="13956" cy="4276"/>
            </a:xfrm>
            <a:custGeom>
              <a:rect b="b" l="l" r="r" t="t"/>
              <a:pathLst>
                <a:path extrusionOk="0" h="142" w="391">
                  <a:moveTo>
                    <a:pt x="292" y="25"/>
                  </a:moveTo>
                  <a:cubicBezTo>
                    <a:pt x="238" y="0"/>
                    <a:pt x="1" y="68"/>
                    <a:pt x="100" y="116"/>
                  </a:cubicBezTo>
                  <a:cubicBezTo>
                    <a:pt x="152" y="141"/>
                    <a:pt x="391"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9"/>
            <p:cNvSpPr/>
            <p:nvPr/>
          </p:nvSpPr>
          <p:spPr>
            <a:xfrm>
              <a:off x="4645900" y="1435364"/>
              <a:ext cx="28268" cy="13700"/>
            </a:xfrm>
            <a:custGeom>
              <a:rect b="b" l="l" r="r" t="t"/>
              <a:pathLst>
                <a:path extrusionOk="0" h="455" w="792">
                  <a:moveTo>
                    <a:pt x="493" y="454"/>
                  </a:moveTo>
                  <a:cubicBezTo>
                    <a:pt x="758" y="338"/>
                    <a:pt x="792" y="8"/>
                    <a:pt x="301" y="0"/>
                  </a:cubicBezTo>
                  <a:cubicBezTo>
                    <a:pt x="36" y="116"/>
                    <a:pt x="1" y="445"/>
                    <a:pt x="493"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9"/>
            <p:cNvSpPr/>
            <p:nvPr/>
          </p:nvSpPr>
          <p:spPr>
            <a:xfrm>
              <a:off x="7213500" y="1434581"/>
              <a:ext cx="14063" cy="4306"/>
            </a:xfrm>
            <a:custGeom>
              <a:rect b="b" l="l" r="r" t="t"/>
              <a:pathLst>
                <a:path extrusionOk="0" h="143" w="394">
                  <a:moveTo>
                    <a:pt x="100" y="116"/>
                  </a:moveTo>
                  <a:cubicBezTo>
                    <a:pt x="155" y="142"/>
                    <a:pt x="394" y="72"/>
                    <a:pt x="295" y="26"/>
                  </a:cubicBezTo>
                  <a:cubicBezTo>
                    <a:pt x="240" y="0"/>
                    <a:pt x="1"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9"/>
            <p:cNvSpPr/>
            <p:nvPr/>
          </p:nvSpPr>
          <p:spPr>
            <a:xfrm>
              <a:off x="3362600" y="1429854"/>
              <a:ext cx="34443" cy="9033"/>
            </a:xfrm>
            <a:custGeom>
              <a:rect b="b" l="l" r="r" t="t"/>
              <a:pathLst>
                <a:path extrusionOk="0" h="300" w="965">
                  <a:moveTo>
                    <a:pt x="192" y="273"/>
                  </a:moveTo>
                  <a:cubicBezTo>
                    <a:pt x="632" y="299"/>
                    <a:pt x="919" y="252"/>
                    <a:pt x="965" y="92"/>
                  </a:cubicBezTo>
                  <a:cubicBezTo>
                    <a:pt x="621" y="113"/>
                    <a:pt x="0" y="0"/>
                    <a:pt x="19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9"/>
            <p:cNvSpPr/>
            <p:nvPr/>
          </p:nvSpPr>
          <p:spPr>
            <a:xfrm>
              <a:off x="2429865" y="1434581"/>
              <a:ext cx="13991" cy="4306"/>
            </a:xfrm>
            <a:custGeom>
              <a:rect b="b" l="l" r="r" t="t"/>
              <a:pathLst>
                <a:path extrusionOk="0" h="143" w="392">
                  <a:moveTo>
                    <a:pt x="290" y="26"/>
                  </a:moveTo>
                  <a:cubicBezTo>
                    <a:pt x="236" y="0"/>
                    <a:pt x="0" y="69"/>
                    <a:pt x="98" y="116"/>
                  </a:cubicBezTo>
                  <a:cubicBezTo>
                    <a:pt x="150" y="142"/>
                    <a:pt x="392" y="73"/>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9"/>
            <p:cNvSpPr/>
            <p:nvPr/>
          </p:nvSpPr>
          <p:spPr>
            <a:xfrm>
              <a:off x="1813895" y="1432263"/>
              <a:ext cx="6889" cy="6173"/>
            </a:xfrm>
            <a:custGeom>
              <a:rect b="b" l="l" r="r" t="t"/>
              <a:pathLst>
                <a:path extrusionOk="0" h="205" w="193">
                  <a:moveTo>
                    <a:pt x="2" y="103"/>
                  </a:moveTo>
                  <a:cubicBezTo>
                    <a:pt x="0" y="153"/>
                    <a:pt x="157" y="205"/>
                    <a:pt x="192" y="103"/>
                  </a:cubicBezTo>
                  <a:cubicBezTo>
                    <a:pt x="192" y="52"/>
                    <a:pt x="37" y="0"/>
                    <a:pt x="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9"/>
            <p:cNvSpPr/>
            <p:nvPr/>
          </p:nvSpPr>
          <p:spPr>
            <a:xfrm>
              <a:off x="6449480" y="1431811"/>
              <a:ext cx="14099" cy="4306"/>
            </a:xfrm>
            <a:custGeom>
              <a:rect b="b" l="l" r="r" t="t"/>
              <a:pathLst>
                <a:path extrusionOk="0" h="143" w="395">
                  <a:moveTo>
                    <a:pt x="294" y="27"/>
                  </a:moveTo>
                  <a:cubicBezTo>
                    <a:pt x="241" y="1"/>
                    <a:pt x="1" y="70"/>
                    <a:pt x="103" y="118"/>
                  </a:cubicBezTo>
                  <a:cubicBezTo>
                    <a:pt x="155" y="143"/>
                    <a:pt x="395" y="74"/>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9"/>
            <p:cNvSpPr/>
            <p:nvPr/>
          </p:nvSpPr>
          <p:spPr>
            <a:xfrm>
              <a:off x="5866989" y="1425518"/>
              <a:ext cx="8959" cy="11442"/>
            </a:xfrm>
            <a:custGeom>
              <a:rect b="b" l="l" r="r" t="t"/>
              <a:pathLst>
                <a:path extrusionOk="0" h="380" w="251">
                  <a:moveTo>
                    <a:pt x="223" y="236"/>
                  </a:moveTo>
                  <a:cubicBezTo>
                    <a:pt x="251" y="141"/>
                    <a:pt x="72" y="1"/>
                    <a:pt x="29" y="144"/>
                  </a:cubicBezTo>
                  <a:cubicBezTo>
                    <a:pt x="0" y="241"/>
                    <a:pt x="179" y="379"/>
                    <a:pt x="223" y="23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9"/>
            <p:cNvSpPr/>
            <p:nvPr/>
          </p:nvSpPr>
          <p:spPr>
            <a:xfrm>
              <a:off x="0" y="1429101"/>
              <a:ext cx="14170" cy="4276"/>
            </a:xfrm>
            <a:custGeom>
              <a:rect b="b" l="l" r="r" t="t"/>
              <a:pathLst>
                <a:path extrusionOk="0" h="142" w="397">
                  <a:moveTo>
                    <a:pt x="294" y="25"/>
                  </a:moveTo>
                  <a:cubicBezTo>
                    <a:pt x="242" y="1"/>
                    <a:pt x="1" y="70"/>
                    <a:pt x="102" y="117"/>
                  </a:cubicBezTo>
                  <a:cubicBezTo>
                    <a:pt x="157" y="142"/>
                    <a:pt x="396" y="75"/>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9"/>
            <p:cNvSpPr/>
            <p:nvPr/>
          </p:nvSpPr>
          <p:spPr>
            <a:xfrm>
              <a:off x="4477577" y="1427114"/>
              <a:ext cx="13777" cy="2770"/>
            </a:xfrm>
            <a:custGeom>
              <a:rect b="b" l="l" r="r" t="t"/>
              <a:pathLst>
                <a:path extrusionOk="0" h="92" w="386">
                  <a:moveTo>
                    <a:pt x="385" y="0"/>
                  </a:moveTo>
                  <a:cubicBezTo>
                    <a:pt x="238" y="21"/>
                    <a:pt x="7" y="3"/>
                    <a:pt x="0" y="91"/>
                  </a:cubicBezTo>
                  <a:cubicBezTo>
                    <a:pt x="150" y="72"/>
                    <a:pt x="383" y="90"/>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9"/>
            <p:cNvSpPr/>
            <p:nvPr/>
          </p:nvSpPr>
          <p:spPr>
            <a:xfrm>
              <a:off x="6645785" y="1418623"/>
              <a:ext cx="6960" cy="6142"/>
            </a:xfrm>
            <a:custGeom>
              <a:rect b="b" l="l" r="r" t="t"/>
              <a:pathLst>
                <a:path extrusionOk="0" h="204" w="195">
                  <a:moveTo>
                    <a:pt x="195" y="103"/>
                  </a:moveTo>
                  <a:cubicBezTo>
                    <a:pt x="195" y="52"/>
                    <a:pt x="39" y="0"/>
                    <a:pt x="1" y="103"/>
                  </a:cubicBezTo>
                  <a:cubicBezTo>
                    <a:pt x="0" y="152"/>
                    <a:pt x="157" y="204"/>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9"/>
            <p:cNvSpPr/>
            <p:nvPr/>
          </p:nvSpPr>
          <p:spPr>
            <a:xfrm>
              <a:off x="4591006" y="1420972"/>
              <a:ext cx="14134" cy="4185"/>
            </a:xfrm>
            <a:custGeom>
              <a:rect b="b" l="l" r="r" t="t"/>
              <a:pathLst>
                <a:path extrusionOk="0" h="139" w="396">
                  <a:moveTo>
                    <a:pt x="295" y="25"/>
                  </a:moveTo>
                  <a:cubicBezTo>
                    <a:pt x="241" y="0"/>
                    <a:pt x="1" y="68"/>
                    <a:pt x="103" y="114"/>
                  </a:cubicBezTo>
                  <a:cubicBezTo>
                    <a:pt x="156" y="139"/>
                    <a:pt x="395" y="71"/>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9"/>
            <p:cNvSpPr/>
            <p:nvPr/>
          </p:nvSpPr>
          <p:spPr>
            <a:xfrm>
              <a:off x="2626027" y="1416215"/>
              <a:ext cx="15134" cy="9184"/>
            </a:xfrm>
            <a:custGeom>
              <a:rect b="b" l="l" r="r" t="t"/>
              <a:pathLst>
                <a:path extrusionOk="0" h="305" w="424">
                  <a:moveTo>
                    <a:pt x="387" y="272"/>
                  </a:moveTo>
                  <a:cubicBezTo>
                    <a:pt x="357" y="165"/>
                    <a:pt x="424" y="15"/>
                    <a:pt x="194" y="0"/>
                  </a:cubicBezTo>
                  <a:cubicBezTo>
                    <a:pt x="184" y="55"/>
                    <a:pt x="165" y="108"/>
                    <a:pt x="1" y="92"/>
                  </a:cubicBezTo>
                  <a:cubicBezTo>
                    <a:pt x="24" y="201"/>
                    <a:pt x="58" y="305"/>
                    <a:pt x="387"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9"/>
            <p:cNvSpPr/>
            <p:nvPr/>
          </p:nvSpPr>
          <p:spPr>
            <a:xfrm>
              <a:off x="2557178" y="1421725"/>
              <a:ext cx="13849" cy="2680"/>
            </a:xfrm>
            <a:custGeom>
              <a:rect b="b" l="l" r="r" t="t"/>
              <a:pathLst>
                <a:path extrusionOk="0" h="89" w="388">
                  <a:moveTo>
                    <a:pt x="387" y="0"/>
                  </a:moveTo>
                  <a:cubicBezTo>
                    <a:pt x="238" y="18"/>
                    <a:pt x="6" y="3"/>
                    <a:pt x="1" y="89"/>
                  </a:cubicBezTo>
                  <a:cubicBezTo>
                    <a:pt x="152" y="68"/>
                    <a:pt x="383"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9"/>
            <p:cNvSpPr/>
            <p:nvPr/>
          </p:nvSpPr>
          <p:spPr>
            <a:xfrm>
              <a:off x="2515989" y="1409952"/>
              <a:ext cx="30410" cy="11803"/>
            </a:xfrm>
            <a:custGeom>
              <a:rect b="b" l="l" r="r" t="t"/>
              <a:pathLst>
                <a:path extrusionOk="0" h="392" w="852">
                  <a:moveTo>
                    <a:pt x="771" y="27"/>
                  </a:moveTo>
                  <a:cubicBezTo>
                    <a:pt x="334" y="1"/>
                    <a:pt x="48" y="48"/>
                    <a:pt x="1" y="208"/>
                  </a:cubicBezTo>
                  <a:cubicBezTo>
                    <a:pt x="275" y="231"/>
                    <a:pt x="324" y="359"/>
                    <a:pt x="578" y="391"/>
                  </a:cubicBezTo>
                  <a:cubicBezTo>
                    <a:pt x="638" y="267"/>
                    <a:pt x="852" y="216"/>
                    <a:pt x="77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9"/>
            <p:cNvSpPr/>
            <p:nvPr/>
          </p:nvSpPr>
          <p:spPr>
            <a:xfrm>
              <a:off x="4019794" y="1409952"/>
              <a:ext cx="13991" cy="4246"/>
            </a:xfrm>
            <a:custGeom>
              <a:rect b="b" l="l" r="r" t="t"/>
              <a:pathLst>
                <a:path extrusionOk="0" h="141" w="392">
                  <a:moveTo>
                    <a:pt x="99" y="116"/>
                  </a:moveTo>
                  <a:cubicBezTo>
                    <a:pt x="154" y="141"/>
                    <a:pt x="392" y="73"/>
                    <a:pt x="293" y="24"/>
                  </a:cubicBezTo>
                  <a:cubicBezTo>
                    <a:pt x="240" y="1"/>
                    <a:pt x="0" y="71"/>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9"/>
            <p:cNvSpPr/>
            <p:nvPr/>
          </p:nvSpPr>
          <p:spPr>
            <a:xfrm>
              <a:off x="7210252" y="1404713"/>
              <a:ext cx="13777" cy="6745"/>
            </a:xfrm>
            <a:custGeom>
              <a:rect b="b" l="l" r="r" t="t"/>
              <a:pathLst>
                <a:path extrusionOk="0" h="224" w="386">
                  <a:moveTo>
                    <a:pt x="386" y="110"/>
                  </a:moveTo>
                  <a:cubicBezTo>
                    <a:pt x="345" y="0"/>
                    <a:pt x="170" y="54"/>
                    <a:pt x="1" y="110"/>
                  </a:cubicBezTo>
                  <a:cubicBezTo>
                    <a:pt x="1" y="202"/>
                    <a:pt x="339" y="223"/>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9"/>
            <p:cNvSpPr/>
            <p:nvPr/>
          </p:nvSpPr>
          <p:spPr>
            <a:xfrm>
              <a:off x="5933233" y="1404503"/>
              <a:ext cx="14063" cy="4306"/>
            </a:xfrm>
            <a:custGeom>
              <a:rect b="b" l="l" r="r" t="t"/>
              <a:pathLst>
                <a:path extrusionOk="0" h="143" w="394">
                  <a:moveTo>
                    <a:pt x="294" y="25"/>
                  </a:moveTo>
                  <a:cubicBezTo>
                    <a:pt x="239" y="0"/>
                    <a:pt x="0" y="68"/>
                    <a:pt x="102" y="117"/>
                  </a:cubicBezTo>
                  <a:cubicBezTo>
                    <a:pt x="153" y="143"/>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9"/>
            <p:cNvSpPr/>
            <p:nvPr/>
          </p:nvSpPr>
          <p:spPr>
            <a:xfrm>
              <a:off x="2897428" y="1397036"/>
              <a:ext cx="26591" cy="12345"/>
            </a:xfrm>
            <a:custGeom>
              <a:rect b="b" l="l" r="r" t="t"/>
              <a:pathLst>
                <a:path extrusionOk="0" h="410" w="745">
                  <a:moveTo>
                    <a:pt x="690" y="365"/>
                  </a:moveTo>
                  <a:cubicBezTo>
                    <a:pt x="745" y="157"/>
                    <a:pt x="644" y="21"/>
                    <a:pt x="305" y="0"/>
                  </a:cubicBezTo>
                  <a:cubicBezTo>
                    <a:pt x="1" y="136"/>
                    <a:pt x="89" y="409"/>
                    <a:pt x="690"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9"/>
            <p:cNvSpPr/>
            <p:nvPr/>
          </p:nvSpPr>
          <p:spPr>
            <a:xfrm>
              <a:off x="2116348" y="1391586"/>
              <a:ext cx="38619" cy="16440"/>
            </a:xfrm>
            <a:custGeom>
              <a:rect b="b" l="l" r="r" t="t"/>
              <a:pathLst>
                <a:path extrusionOk="0" h="546" w="1082">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9"/>
            <p:cNvSpPr/>
            <p:nvPr/>
          </p:nvSpPr>
          <p:spPr>
            <a:xfrm>
              <a:off x="6807469" y="1401793"/>
              <a:ext cx="13991" cy="4276"/>
            </a:xfrm>
            <a:custGeom>
              <a:rect b="b" l="l" r="r" t="t"/>
              <a:pathLst>
                <a:path extrusionOk="0" h="142" w="392">
                  <a:moveTo>
                    <a:pt x="292" y="25"/>
                  </a:moveTo>
                  <a:cubicBezTo>
                    <a:pt x="237" y="0"/>
                    <a:pt x="1" y="70"/>
                    <a:pt x="100" y="115"/>
                  </a:cubicBezTo>
                  <a:cubicBezTo>
                    <a:pt x="152" y="141"/>
                    <a:pt x="391"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9"/>
            <p:cNvSpPr/>
            <p:nvPr/>
          </p:nvSpPr>
          <p:spPr>
            <a:xfrm>
              <a:off x="8369880" y="1399053"/>
              <a:ext cx="14063" cy="4276"/>
            </a:xfrm>
            <a:custGeom>
              <a:rect b="b" l="l" r="r" t="t"/>
              <a:pathLst>
                <a:path extrusionOk="0" h="142" w="394">
                  <a:moveTo>
                    <a:pt x="100" y="116"/>
                  </a:moveTo>
                  <a:cubicBezTo>
                    <a:pt x="156" y="141"/>
                    <a:pt x="393" y="72"/>
                    <a:pt x="293" y="25"/>
                  </a:cubicBezTo>
                  <a:cubicBezTo>
                    <a:pt x="241" y="0"/>
                    <a:pt x="0"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9"/>
            <p:cNvSpPr/>
            <p:nvPr/>
          </p:nvSpPr>
          <p:spPr>
            <a:xfrm>
              <a:off x="7341062" y="1388394"/>
              <a:ext cx="28661" cy="14182"/>
            </a:xfrm>
            <a:custGeom>
              <a:rect b="b" l="l" r="r" t="t"/>
              <a:pathLst>
                <a:path extrusionOk="0" h="471" w="803">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9"/>
            <p:cNvSpPr/>
            <p:nvPr/>
          </p:nvSpPr>
          <p:spPr>
            <a:xfrm>
              <a:off x="4972123" y="1392760"/>
              <a:ext cx="9030" cy="11412"/>
            </a:xfrm>
            <a:custGeom>
              <a:rect b="b" l="l" r="r" t="t"/>
              <a:pathLst>
                <a:path extrusionOk="0" h="379" w="253">
                  <a:moveTo>
                    <a:pt x="224" y="234"/>
                  </a:moveTo>
                  <a:cubicBezTo>
                    <a:pt x="252" y="140"/>
                    <a:pt x="74" y="0"/>
                    <a:pt x="31" y="144"/>
                  </a:cubicBezTo>
                  <a:cubicBezTo>
                    <a:pt x="0" y="239"/>
                    <a:pt x="181" y="379"/>
                    <a:pt x="224" y="23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9"/>
            <p:cNvSpPr/>
            <p:nvPr/>
          </p:nvSpPr>
          <p:spPr>
            <a:xfrm>
              <a:off x="2333461" y="1393603"/>
              <a:ext cx="13956" cy="4246"/>
            </a:xfrm>
            <a:custGeom>
              <a:rect b="b" l="l" r="r" t="t"/>
              <a:pathLst>
                <a:path extrusionOk="0" h="141" w="391">
                  <a:moveTo>
                    <a:pt x="292" y="24"/>
                  </a:moveTo>
                  <a:cubicBezTo>
                    <a:pt x="237" y="1"/>
                    <a:pt x="0" y="69"/>
                    <a:pt x="100" y="116"/>
                  </a:cubicBezTo>
                  <a:cubicBezTo>
                    <a:pt x="152" y="141"/>
                    <a:pt x="391" y="71"/>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9"/>
            <p:cNvSpPr/>
            <p:nvPr/>
          </p:nvSpPr>
          <p:spPr>
            <a:xfrm>
              <a:off x="2061668" y="1391586"/>
              <a:ext cx="13777" cy="5510"/>
            </a:xfrm>
            <a:custGeom>
              <a:rect b="b" l="l" r="r" t="t"/>
              <a:pathLst>
                <a:path extrusionOk="0" h="183" w="386">
                  <a:moveTo>
                    <a:pt x="385" y="0"/>
                  </a:moveTo>
                  <a:lnTo>
                    <a:pt x="0" y="0"/>
                  </a:lnTo>
                  <a:lnTo>
                    <a:pt x="0" y="183"/>
                  </a:lnTo>
                  <a:lnTo>
                    <a:pt x="385"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9"/>
            <p:cNvSpPr/>
            <p:nvPr/>
          </p:nvSpPr>
          <p:spPr>
            <a:xfrm>
              <a:off x="6212129" y="1383035"/>
              <a:ext cx="6960" cy="6203"/>
            </a:xfrm>
            <a:custGeom>
              <a:rect b="b" l="l" r="r" t="t"/>
              <a:pathLst>
                <a:path extrusionOk="0" h="206" w="195">
                  <a:moveTo>
                    <a:pt x="193" y="104"/>
                  </a:moveTo>
                  <a:cubicBezTo>
                    <a:pt x="195" y="54"/>
                    <a:pt x="37" y="1"/>
                    <a:pt x="3" y="104"/>
                  </a:cubicBezTo>
                  <a:cubicBezTo>
                    <a:pt x="0" y="153"/>
                    <a:pt x="157" y="206"/>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9"/>
            <p:cNvSpPr/>
            <p:nvPr/>
          </p:nvSpPr>
          <p:spPr>
            <a:xfrm>
              <a:off x="3214015" y="1371413"/>
              <a:ext cx="52218" cy="22823"/>
            </a:xfrm>
            <a:custGeom>
              <a:rect b="b" l="l" r="r" t="t"/>
              <a:pathLst>
                <a:path extrusionOk="0" h="758" w="1463">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9"/>
            <p:cNvSpPr/>
            <p:nvPr/>
          </p:nvSpPr>
          <p:spPr>
            <a:xfrm>
              <a:off x="7770971" y="1379934"/>
              <a:ext cx="14063" cy="4276"/>
            </a:xfrm>
            <a:custGeom>
              <a:rect b="b" l="l" r="r" t="t"/>
              <a:pathLst>
                <a:path extrusionOk="0" h="142" w="394">
                  <a:moveTo>
                    <a:pt x="294" y="25"/>
                  </a:moveTo>
                  <a:cubicBezTo>
                    <a:pt x="240" y="1"/>
                    <a:pt x="0" y="69"/>
                    <a:pt x="102" y="116"/>
                  </a:cubicBezTo>
                  <a:cubicBezTo>
                    <a:pt x="156" y="142"/>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9"/>
            <p:cNvSpPr/>
            <p:nvPr/>
          </p:nvSpPr>
          <p:spPr>
            <a:xfrm>
              <a:off x="3279973" y="1377887"/>
              <a:ext cx="13777" cy="5540"/>
            </a:xfrm>
            <a:custGeom>
              <a:rect b="b" l="l" r="r" t="t"/>
              <a:pathLst>
                <a:path extrusionOk="0" h="184" w="386">
                  <a:moveTo>
                    <a:pt x="1" y="184"/>
                  </a:moveTo>
                  <a:lnTo>
                    <a:pt x="386" y="184"/>
                  </a:lnTo>
                  <a:lnTo>
                    <a:pt x="386"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9"/>
            <p:cNvSpPr/>
            <p:nvPr/>
          </p:nvSpPr>
          <p:spPr>
            <a:xfrm>
              <a:off x="1841414" y="1380687"/>
              <a:ext cx="13742" cy="2740"/>
            </a:xfrm>
            <a:custGeom>
              <a:rect b="b" l="l" r="r" t="t"/>
              <a:pathLst>
                <a:path extrusionOk="0" h="91" w="385">
                  <a:moveTo>
                    <a:pt x="385" y="0"/>
                  </a:moveTo>
                  <a:cubicBezTo>
                    <a:pt x="236" y="20"/>
                    <a:pt x="6" y="3"/>
                    <a:pt x="1" y="91"/>
                  </a:cubicBezTo>
                  <a:cubicBezTo>
                    <a:pt x="150" y="71"/>
                    <a:pt x="379" y="88"/>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9"/>
            <p:cNvSpPr/>
            <p:nvPr/>
          </p:nvSpPr>
          <p:spPr>
            <a:xfrm>
              <a:off x="6412361" y="1367017"/>
              <a:ext cx="29018" cy="10960"/>
            </a:xfrm>
            <a:custGeom>
              <a:rect b="b" l="l" r="r" t="t"/>
              <a:pathLst>
                <a:path extrusionOk="0" h="364" w="813">
                  <a:moveTo>
                    <a:pt x="563" y="363"/>
                  </a:moveTo>
                  <a:cubicBezTo>
                    <a:pt x="812" y="244"/>
                    <a:pt x="682" y="90"/>
                    <a:pt x="371" y="0"/>
                  </a:cubicBezTo>
                  <a:cubicBezTo>
                    <a:pt x="346" y="227"/>
                    <a:pt x="0" y="283"/>
                    <a:pt x="563"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9"/>
            <p:cNvSpPr/>
            <p:nvPr/>
          </p:nvSpPr>
          <p:spPr>
            <a:xfrm>
              <a:off x="75774" y="1374424"/>
              <a:ext cx="14099" cy="4276"/>
            </a:xfrm>
            <a:custGeom>
              <a:rect b="b" l="l" r="r" t="t"/>
              <a:pathLst>
                <a:path extrusionOk="0" h="142" w="395">
                  <a:moveTo>
                    <a:pt x="293" y="26"/>
                  </a:moveTo>
                  <a:cubicBezTo>
                    <a:pt x="240" y="1"/>
                    <a:pt x="0" y="70"/>
                    <a:pt x="98" y="116"/>
                  </a:cubicBezTo>
                  <a:cubicBezTo>
                    <a:pt x="153" y="142"/>
                    <a:pt x="394"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9"/>
            <p:cNvSpPr/>
            <p:nvPr/>
          </p:nvSpPr>
          <p:spPr>
            <a:xfrm>
              <a:off x="8335437" y="1371714"/>
              <a:ext cx="14027" cy="4246"/>
            </a:xfrm>
            <a:custGeom>
              <a:rect b="b" l="l" r="r" t="t"/>
              <a:pathLst>
                <a:path extrusionOk="0" h="141" w="393">
                  <a:moveTo>
                    <a:pt x="294" y="26"/>
                  </a:moveTo>
                  <a:cubicBezTo>
                    <a:pt x="240" y="1"/>
                    <a:pt x="1" y="70"/>
                    <a:pt x="103" y="117"/>
                  </a:cubicBezTo>
                  <a:cubicBezTo>
                    <a:pt x="153" y="141"/>
                    <a:pt x="392" y="71"/>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9"/>
            <p:cNvSpPr/>
            <p:nvPr/>
          </p:nvSpPr>
          <p:spPr>
            <a:xfrm>
              <a:off x="4498243" y="1372467"/>
              <a:ext cx="13849" cy="2770"/>
            </a:xfrm>
            <a:custGeom>
              <a:rect b="b" l="l" r="r" t="t"/>
              <a:pathLst>
                <a:path extrusionOk="0" h="92" w="388">
                  <a:moveTo>
                    <a:pt x="387" y="1"/>
                  </a:moveTo>
                  <a:cubicBezTo>
                    <a:pt x="237" y="22"/>
                    <a:pt x="7" y="5"/>
                    <a:pt x="1" y="92"/>
                  </a:cubicBezTo>
                  <a:cubicBezTo>
                    <a:pt x="151" y="71"/>
                    <a:pt x="383" y="88"/>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9"/>
            <p:cNvSpPr/>
            <p:nvPr/>
          </p:nvSpPr>
          <p:spPr>
            <a:xfrm>
              <a:off x="8600556" y="1366265"/>
              <a:ext cx="13849" cy="7467"/>
            </a:xfrm>
            <a:custGeom>
              <a:rect b="b" l="l" r="r" t="t"/>
              <a:pathLst>
                <a:path extrusionOk="0" h="248" w="388">
                  <a:moveTo>
                    <a:pt x="388" y="115"/>
                  </a:moveTo>
                  <a:cubicBezTo>
                    <a:pt x="384" y="24"/>
                    <a:pt x="50" y="0"/>
                    <a:pt x="0" y="115"/>
                  </a:cubicBezTo>
                  <a:cubicBezTo>
                    <a:pt x="215" y="107"/>
                    <a:pt x="303" y="247"/>
                    <a:pt x="388"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9"/>
            <p:cNvSpPr/>
            <p:nvPr/>
          </p:nvSpPr>
          <p:spPr>
            <a:xfrm>
              <a:off x="8873991" y="1358768"/>
              <a:ext cx="25556" cy="10990"/>
            </a:xfrm>
            <a:custGeom>
              <a:rect b="b" l="l" r="r" t="t"/>
              <a:pathLst>
                <a:path extrusionOk="0" h="365" w="716">
                  <a:moveTo>
                    <a:pt x="439" y="364"/>
                  </a:moveTo>
                  <a:cubicBezTo>
                    <a:pt x="500" y="242"/>
                    <a:pt x="715" y="191"/>
                    <a:pt x="632" y="0"/>
                  </a:cubicBezTo>
                  <a:lnTo>
                    <a:pt x="54" y="0"/>
                  </a:lnTo>
                  <a:cubicBezTo>
                    <a:pt x="0" y="209"/>
                    <a:pt x="102" y="343"/>
                    <a:pt x="439"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9"/>
            <p:cNvSpPr/>
            <p:nvPr/>
          </p:nvSpPr>
          <p:spPr>
            <a:xfrm>
              <a:off x="6246251" y="1360725"/>
              <a:ext cx="21023" cy="9033"/>
            </a:xfrm>
            <a:custGeom>
              <a:rect b="b" l="l" r="r" t="t"/>
              <a:pathLst>
                <a:path extrusionOk="0" h="300" w="589">
                  <a:moveTo>
                    <a:pt x="394" y="299"/>
                  </a:moveTo>
                  <a:cubicBezTo>
                    <a:pt x="394" y="208"/>
                    <a:pt x="549" y="191"/>
                    <a:pt x="588" y="117"/>
                  </a:cubicBezTo>
                  <a:cubicBezTo>
                    <a:pt x="339" y="111"/>
                    <a:pt x="321" y="0"/>
                    <a:pt x="9" y="25"/>
                  </a:cubicBezTo>
                  <a:cubicBezTo>
                    <a:pt x="1" y="183"/>
                    <a:pt x="157" y="260"/>
                    <a:pt x="394"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9"/>
            <p:cNvSpPr/>
            <p:nvPr/>
          </p:nvSpPr>
          <p:spPr>
            <a:xfrm>
              <a:off x="8569504" y="1363465"/>
              <a:ext cx="14063" cy="4306"/>
            </a:xfrm>
            <a:custGeom>
              <a:rect b="b" l="l" r="r" t="t"/>
              <a:pathLst>
                <a:path extrusionOk="0" h="143" w="394">
                  <a:moveTo>
                    <a:pt x="99" y="118"/>
                  </a:moveTo>
                  <a:cubicBezTo>
                    <a:pt x="155" y="143"/>
                    <a:pt x="394" y="75"/>
                    <a:pt x="293" y="27"/>
                  </a:cubicBezTo>
                  <a:cubicBezTo>
                    <a:pt x="240" y="1"/>
                    <a:pt x="1" y="71"/>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9"/>
            <p:cNvSpPr/>
            <p:nvPr/>
          </p:nvSpPr>
          <p:spPr>
            <a:xfrm>
              <a:off x="4956990" y="1355094"/>
              <a:ext cx="39761" cy="15838"/>
            </a:xfrm>
            <a:custGeom>
              <a:rect b="b" l="l" r="r" t="t"/>
              <a:pathLst>
                <a:path extrusionOk="0" h="526" w="1114">
                  <a:moveTo>
                    <a:pt x="648" y="305"/>
                  </a:moveTo>
                  <a:cubicBezTo>
                    <a:pt x="1114" y="1"/>
                    <a:pt x="0" y="525"/>
                    <a:pt x="648"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9"/>
            <p:cNvSpPr/>
            <p:nvPr/>
          </p:nvSpPr>
          <p:spPr>
            <a:xfrm>
              <a:off x="2743489" y="1352355"/>
              <a:ext cx="36335" cy="19090"/>
            </a:xfrm>
            <a:custGeom>
              <a:rect b="b" l="l" r="r" t="t"/>
              <a:pathLst>
                <a:path extrusionOk="0" h="634" w="1018">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9"/>
            <p:cNvSpPr/>
            <p:nvPr/>
          </p:nvSpPr>
          <p:spPr>
            <a:xfrm>
              <a:off x="3893980" y="1347868"/>
              <a:ext cx="37905" cy="18789"/>
            </a:xfrm>
            <a:custGeom>
              <a:rect b="b" l="l" r="r" t="t"/>
              <a:pathLst>
                <a:path extrusionOk="0" h="624" w="1062">
                  <a:moveTo>
                    <a:pt x="732" y="545"/>
                  </a:moveTo>
                  <a:cubicBezTo>
                    <a:pt x="1062" y="392"/>
                    <a:pt x="619" y="138"/>
                    <a:pt x="347" y="0"/>
                  </a:cubicBezTo>
                  <a:cubicBezTo>
                    <a:pt x="48" y="139"/>
                    <a:pt x="1" y="623"/>
                    <a:pt x="732"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9"/>
            <p:cNvSpPr/>
            <p:nvPr/>
          </p:nvSpPr>
          <p:spPr>
            <a:xfrm>
              <a:off x="2784249" y="1355697"/>
              <a:ext cx="7067" cy="6233"/>
            </a:xfrm>
            <a:custGeom>
              <a:rect b="b" l="l" r="r" t="t"/>
              <a:pathLst>
                <a:path extrusionOk="0" h="207" w="198">
                  <a:moveTo>
                    <a:pt x="5" y="105"/>
                  </a:moveTo>
                  <a:cubicBezTo>
                    <a:pt x="1" y="154"/>
                    <a:pt x="161" y="206"/>
                    <a:pt x="198" y="105"/>
                  </a:cubicBezTo>
                  <a:cubicBezTo>
                    <a:pt x="198" y="54"/>
                    <a:pt x="40" y="0"/>
                    <a:pt x="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9"/>
            <p:cNvSpPr/>
            <p:nvPr/>
          </p:nvSpPr>
          <p:spPr>
            <a:xfrm>
              <a:off x="332362" y="1345129"/>
              <a:ext cx="56751" cy="22583"/>
            </a:xfrm>
            <a:custGeom>
              <a:rect b="b" l="l" r="r" t="t"/>
              <a:pathLst>
                <a:path extrusionOk="0" h="750" w="159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9"/>
            <p:cNvSpPr/>
            <p:nvPr/>
          </p:nvSpPr>
          <p:spPr>
            <a:xfrm>
              <a:off x="3276404" y="1355335"/>
              <a:ext cx="13991" cy="4246"/>
            </a:xfrm>
            <a:custGeom>
              <a:rect b="b" l="l" r="r" t="t"/>
              <a:pathLst>
                <a:path extrusionOk="0" h="141" w="392">
                  <a:moveTo>
                    <a:pt x="295" y="25"/>
                  </a:moveTo>
                  <a:cubicBezTo>
                    <a:pt x="238" y="1"/>
                    <a:pt x="0" y="67"/>
                    <a:pt x="99" y="117"/>
                  </a:cubicBezTo>
                  <a:cubicBezTo>
                    <a:pt x="153" y="140"/>
                    <a:pt x="392"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9"/>
            <p:cNvSpPr/>
            <p:nvPr/>
          </p:nvSpPr>
          <p:spPr>
            <a:xfrm>
              <a:off x="2096075" y="1352746"/>
              <a:ext cx="13742" cy="6745"/>
            </a:xfrm>
            <a:custGeom>
              <a:rect b="b" l="l" r="r" t="t"/>
              <a:pathLst>
                <a:path extrusionOk="0" h="224" w="385">
                  <a:moveTo>
                    <a:pt x="385" y="111"/>
                  </a:moveTo>
                  <a:cubicBezTo>
                    <a:pt x="345" y="0"/>
                    <a:pt x="172" y="55"/>
                    <a:pt x="1" y="111"/>
                  </a:cubicBezTo>
                  <a:cubicBezTo>
                    <a:pt x="2" y="203"/>
                    <a:pt x="339" y="224"/>
                    <a:pt x="385"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9"/>
            <p:cNvSpPr/>
            <p:nvPr/>
          </p:nvSpPr>
          <p:spPr>
            <a:xfrm>
              <a:off x="2980412" y="1349886"/>
              <a:ext cx="13991" cy="4276"/>
            </a:xfrm>
            <a:custGeom>
              <a:rect b="b" l="l" r="r" t="t"/>
              <a:pathLst>
                <a:path extrusionOk="0" h="142" w="392">
                  <a:moveTo>
                    <a:pt x="294" y="25"/>
                  </a:moveTo>
                  <a:cubicBezTo>
                    <a:pt x="241" y="0"/>
                    <a:pt x="0" y="69"/>
                    <a:pt x="101" y="116"/>
                  </a:cubicBezTo>
                  <a:cubicBezTo>
                    <a:pt x="154" y="141"/>
                    <a:pt x="392"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9"/>
            <p:cNvSpPr/>
            <p:nvPr/>
          </p:nvSpPr>
          <p:spPr>
            <a:xfrm>
              <a:off x="5627033" y="1347447"/>
              <a:ext cx="20773" cy="3643"/>
            </a:xfrm>
            <a:custGeom>
              <a:rect b="b" l="l" r="r" t="t"/>
              <a:pathLst>
                <a:path extrusionOk="0" h="121" w="582">
                  <a:moveTo>
                    <a:pt x="581" y="14"/>
                  </a:moveTo>
                  <a:cubicBezTo>
                    <a:pt x="354" y="29"/>
                    <a:pt x="35" y="0"/>
                    <a:pt x="1" y="106"/>
                  </a:cubicBezTo>
                  <a:cubicBezTo>
                    <a:pt x="229" y="92"/>
                    <a:pt x="550" y="120"/>
                    <a:pt x="581"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9"/>
            <p:cNvSpPr/>
            <p:nvPr/>
          </p:nvSpPr>
          <p:spPr>
            <a:xfrm>
              <a:off x="2894501" y="1345129"/>
              <a:ext cx="13813" cy="2770"/>
            </a:xfrm>
            <a:custGeom>
              <a:rect b="b" l="l" r="r" t="t"/>
              <a:pathLst>
                <a:path extrusionOk="0" h="92" w="387">
                  <a:moveTo>
                    <a:pt x="387" y="0"/>
                  </a:moveTo>
                  <a:cubicBezTo>
                    <a:pt x="238" y="21"/>
                    <a:pt x="8" y="3"/>
                    <a:pt x="0" y="91"/>
                  </a:cubicBezTo>
                  <a:cubicBezTo>
                    <a:pt x="149" y="72"/>
                    <a:pt x="381" y="90"/>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9"/>
            <p:cNvSpPr/>
            <p:nvPr/>
          </p:nvSpPr>
          <p:spPr>
            <a:xfrm>
              <a:off x="8881915" y="1334139"/>
              <a:ext cx="14634" cy="9515"/>
            </a:xfrm>
            <a:custGeom>
              <a:rect b="b" l="l" r="r" t="t"/>
              <a:pathLst>
                <a:path extrusionOk="0" h="316" w="410">
                  <a:moveTo>
                    <a:pt x="410" y="275"/>
                  </a:moveTo>
                  <a:lnTo>
                    <a:pt x="410" y="92"/>
                  </a:lnTo>
                  <a:cubicBezTo>
                    <a:pt x="217" y="92"/>
                    <a:pt x="181" y="19"/>
                    <a:pt x="25" y="1"/>
                  </a:cubicBezTo>
                  <a:cubicBezTo>
                    <a:pt x="44" y="146"/>
                    <a:pt x="0" y="316"/>
                    <a:pt x="410"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9"/>
            <p:cNvSpPr/>
            <p:nvPr/>
          </p:nvSpPr>
          <p:spPr>
            <a:xfrm>
              <a:off x="5506609" y="1338896"/>
              <a:ext cx="13920" cy="4276"/>
            </a:xfrm>
            <a:custGeom>
              <a:rect b="b" l="l" r="r" t="t"/>
              <a:pathLst>
                <a:path extrusionOk="0" h="142" w="390">
                  <a:moveTo>
                    <a:pt x="291" y="26"/>
                  </a:moveTo>
                  <a:cubicBezTo>
                    <a:pt x="238" y="1"/>
                    <a:pt x="0" y="70"/>
                    <a:pt x="98" y="117"/>
                  </a:cubicBezTo>
                  <a:cubicBezTo>
                    <a:pt x="152" y="142"/>
                    <a:pt x="389"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9"/>
            <p:cNvSpPr/>
            <p:nvPr/>
          </p:nvSpPr>
          <p:spPr>
            <a:xfrm>
              <a:off x="2105676" y="1334199"/>
              <a:ext cx="29518" cy="9846"/>
            </a:xfrm>
            <a:custGeom>
              <a:rect b="b" l="l" r="r" t="t"/>
              <a:pathLst>
                <a:path extrusionOk="0" h="327" w="827">
                  <a:moveTo>
                    <a:pt x="695" y="273"/>
                  </a:moveTo>
                  <a:cubicBezTo>
                    <a:pt x="827" y="30"/>
                    <a:pt x="294" y="98"/>
                    <a:pt x="116" y="0"/>
                  </a:cubicBezTo>
                  <a:cubicBezTo>
                    <a:pt x="1" y="238"/>
                    <a:pt x="195" y="327"/>
                    <a:pt x="69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9"/>
            <p:cNvSpPr/>
            <p:nvPr/>
          </p:nvSpPr>
          <p:spPr>
            <a:xfrm>
              <a:off x="8566149" y="1331519"/>
              <a:ext cx="34443" cy="8913"/>
            </a:xfrm>
            <a:custGeom>
              <a:rect b="b" l="l" r="r" t="t"/>
              <a:pathLst>
                <a:path extrusionOk="0" h="296" w="965">
                  <a:moveTo>
                    <a:pt x="193" y="271"/>
                  </a:moveTo>
                  <a:cubicBezTo>
                    <a:pt x="634" y="295"/>
                    <a:pt x="918" y="250"/>
                    <a:pt x="964" y="88"/>
                  </a:cubicBezTo>
                  <a:cubicBezTo>
                    <a:pt x="625" y="109"/>
                    <a:pt x="1" y="0"/>
                    <a:pt x="193" y="2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9"/>
            <p:cNvSpPr/>
            <p:nvPr/>
          </p:nvSpPr>
          <p:spPr>
            <a:xfrm>
              <a:off x="2658507" y="1328689"/>
              <a:ext cx="17703" cy="10990"/>
            </a:xfrm>
            <a:custGeom>
              <a:rect b="b" l="l" r="r" t="t"/>
              <a:pathLst>
                <a:path extrusionOk="0" h="365" w="496">
                  <a:moveTo>
                    <a:pt x="443" y="365"/>
                  </a:moveTo>
                  <a:cubicBezTo>
                    <a:pt x="496" y="157"/>
                    <a:pt x="395" y="24"/>
                    <a:pt x="57" y="0"/>
                  </a:cubicBezTo>
                  <a:cubicBezTo>
                    <a:pt x="1" y="208"/>
                    <a:pt x="103" y="344"/>
                    <a:pt x="443"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9"/>
            <p:cNvSpPr/>
            <p:nvPr/>
          </p:nvSpPr>
          <p:spPr>
            <a:xfrm>
              <a:off x="7000170" y="1333477"/>
              <a:ext cx="14027" cy="4246"/>
            </a:xfrm>
            <a:custGeom>
              <a:rect b="b" l="l" r="r" t="t"/>
              <a:pathLst>
                <a:path extrusionOk="0" h="141" w="393">
                  <a:moveTo>
                    <a:pt x="99" y="114"/>
                  </a:moveTo>
                  <a:cubicBezTo>
                    <a:pt x="155" y="140"/>
                    <a:pt x="392" y="70"/>
                    <a:pt x="293" y="23"/>
                  </a:cubicBezTo>
                  <a:cubicBezTo>
                    <a:pt x="238" y="1"/>
                    <a:pt x="1" y="69"/>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9"/>
            <p:cNvSpPr/>
            <p:nvPr/>
          </p:nvSpPr>
          <p:spPr>
            <a:xfrm>
              <a:off x="2285206" y="1333416"/>
              <a:ext cx="14063" cy="4306"/>
            </a:xfrm>
            <a:custGeom>
              <a:rect b="b" l="l" r="r" t="t"/>
              <a:pathLst>
                <a:path extrusionOk="0" h="143" w="394">
                  <a:moveTo>
                    <a:pt x="294" y="25"/>
                  </a:moveTo>
                  <a:cubicBezTo>
                    <a:pt x="242" y="0"/>
                    <a:pt x="0" y="69"/>
                    <a:pt x="101" y="116"/>
                  </a:cubicBezTo>
                  <a:cubicBezTo>
                    <a:pt x="155" y="142"/>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9"/>
            <p:cNvSpPr/>
            <p:nvPr/>
          </p:nvSpPr>
          <p:spPr>
            <a:xfrm>
              <a:off x="7367689" y="1323300"/>
              <a:ext cx="23414" cy="8250"/>
            </a:xfrm>
            <a:custGeom>
              <a:rect b="b" l="l" r="r" t="t"/>
              <a:pathLst>
                <a:path extrusionOk="0" h="274" w="656">
                  <a:moveTo>
                    <a:pt x="410" y="273"/>
                  </a:moveTo>
                  <a:cubicBezTo>
                    <a:pt x="421" y="157"/>
                    <a:pt x="656" y="146"/>
                    <a:pt x="602" y="1"/>
                  </a:cubicBezTo>
                  <a:lnTo>
                    <a:pt x="217" y="1"/>
                  </a:lnTo>
                  <a:cubicBezTo>
                    <a:pt x="0" y="130"/>
                    <a:pt x="7" y="220"/>
                    <a:pt x="41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9"/>
            <p:cNvSpPr/>
            <p:nvPr/>
          </p:nvSpPr>
          <p:spPr>
            <a:xfrm>
              <a:off x="1953664" y="1314026"/>
              <a:ext cx="46400" cy="9274"/>
            </a:xfrm>
            <a:custGeom>
              <a:rect b="b" l="l" r="r" t="t"/>
              <a:pathLst>
                <a:path extrusionOk="0" h="308" w="1300">
                  <a:moveTo>
                    <a:pt x="712" y="307"/>
                  </a:moveTo>
                  <a:cubicBezTo>
                    <a:pt x="1299" y="1"/>
                    <a:pt x="0" y="31"/>
                    <a:pt x="712" y="3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9"/>
            <p:cNvSpPr/>
            <p:nvPr/>
          </p:nvSpPr>
          <p:spPr>
            <a:xfrm>
              <a:off x="8894157" y="1305897"/>
              <a:ext cx="39761" cy="15838"/>
            </a:xfrm>
            <a:custGeom>
              <a:rect b="b" l="l" r="r" t="t"/>
              <a:pathLst>
                <a:path extrusionOk="0" h="526" w="1114">
                  <a:moveTo>
                    <a:pt x="648" y="305"/>
                  </a:moveTo>
                  <a:cubicBezTo>
                    <a:pt x="1114" y="0"/>
                    <a:pt x="0" y="525"/>
                    <a:pt x="648"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9"/>
            <p:cNvSpPr/>
            <p:nvPr/>
          </p:nvSpPr>
          <p:spPr>
            <a:xfrm>
              <a:off x="8018815" y="1314297"/>
              <a:ext cx="14063" cy="4276"/>
            </a:xfrm>
            <a:custGeom>
              <a:rect b="b" l="l" r="r" t="t"/>
              <a:pathLst>
                <a:path extrusionOk="0" h="142" w="394">
                  <a:moveTo>
                    <a:pt x="102" y="117"/>
                  </a:moveTo>
                  <a:cubicBezTo>
                    <a:pt x="157" y="142"/>
                    <a:pt x="394" y="73"/>
                    <a:pt x="294" y="26"/>
                  </a:cubicBezTo>
                  <a:cubicBezTo>
                    <a:pt x="242" y="1"/>
                    <a:pt x="1"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9"/>
            <p:cNvSpPr/>
            <p:nvPr/>
          </p:nvSpPr>
          <p:spPr>
            <a:xfrm>
              <a:off x="5014490" y="1312340"/>
              <a:ext cx="13849" cy="5480"/>
            </a:xfrm>
            <a:custGeom>
              <a:rect b="b" l="l" r="r" t="t"/>
              <a:pathLst>
                <a:path extrusionOk="0" h="182" w="388">
                  <a:moveTo>
                    <a:pt x="0" y="182"/>
                  </a:moveTo>
                  <a:lnTo>
                    <a:pt x="388" y="182"/>
                  </a:lnTo>
                  <a:lnTo>
                    <a:pt x="388"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9"/>
            <p:cNvSpPr/>
            <p:nvPr/>
          </p:nvSpPr>
          <p:spPr>
            <a:xfrm>
              <a:off x="2873907" y="1311738"/>
              <a:ext cx="13813" cy="6775"/>
            </a:xfrm>
            <a:custGeom>
              <a:rect b="b" l="l" r="r" t="t"/>
              <a:pathLst>
                <a:path extrusionOk="0" h="225" w="387">
                  <a:moveTo>
                    <a:pt x="0" y="111"/>
                  </a:moveTo>
                  <a:cubicBezTo>
                    <a:pt x="2" y="202"/>
                    <a:pt x="338" y="224"/>
                    <a:pt x="387" y="111"/>
                  </a:cubicBezTo>
                  <a:cubicBezTo>
                    <a:pt x="344" y="1"/>
                    <a:pt x="171" y="54"/>
                    <a:pt x="0"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9"/>
            <p:cNvSpPr/>
            <p:nvPr/>
          </p:nvSpPr>
          <p:spPr>
            <a:xfrm>
              <a:off x="6763890" y="1301923"/>
              <a:ext cx="26448" cy="15326"/>
            </a:xfrm>
            <a:custGeom>
              <a:rect b="b" l="l" r="r" t="t"/>
              <a:pathLst>
                <a:path extrusionOk="0" h="509" w="741">
                  <a:moveTo>
                    <a:pt x="740" y="437"/>
                  </a:moveTo>
                  <a:lnTo>
                    <a:pt x="740" y="74"/>
                  </a:lnTo>
                  <a:cubicBezTo>
                    <a:pt x="0" y="1"/>
                    <a:pt x="0" y="508"/>
                    <a:pt x="740" y="4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9"/>
            <p:cNvSpPr/>
            <p:nvPr/>
          </p:nvSpPr>
          <p:spPr>
            <a:xfrm>
              <a:off x="2729284" y="1309149"/>
              <a:ext cx="6996" cy="6293"/>
            </a:xfrm>
            <a:custGeom>
              <a:rect b="b" l="l" r="r" t="t"/>
              <a:pathLst>
                <a:path extrusionOk="0" h="209" w="196">
                  <a:moveTo>
                    <a:pt x="195" y="105"/>
                  </a:moveTo>
                  <a:cubicBezTo>
                    <a:pt x="195" y="54"/>
                    <a:pt x="37" y="1"/>
                    <a:pt x="1" y="105"/>
                  </a:cubicBezTo>
                  <a:cubicBezTo>
                    <a:pt x="1" y="157"/>
                    <a:pt x="157" y="208"/>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9"/>
            <p:cNvSpPr/>
            <p:nvPr/>
          </p:nvSpPr>
          <p:spPr>
            <a:xfrm>
              <a:off x="4126619" y="1306439"/>
              <a:ext cx="6924" cy="6293"/>
            </a:xfrm>
            <a:custGeom>
              <a:rect b="b" l="l" r="r" t="t"/>
              <a:pathLst>
                <a:path extrusionOk="0" h="209" w="194">
                  <a:moveTo>
                    <a:pt x="192" y="105"/>
                  </a:moveTo>
                  <a:cubicBezTo>
                    <a:pt x="193" y="54"/>
                    <a:pt x="37" y="1"/>
                    <a:pt x="2" y="105"/>
                  </a:cubicBezTo>
                  <a:cubicBezTo>
                    <a:pt x="0" y="156"/>
                    <a:pt x="154" y="208"/>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9"/>
            <p:cNvSpPr/>
            <p:nvPr/>
          </p:nvSpPr>
          <p:spPr>
            <a:xfrm>
              <a:off x="2660506" y="1301381"/>
              <a:ext cx="22629" cy="11743"/>
            </a:xfrm>
            <a:custGeom>
              <a:rect b="b" l="l" r="r" t="t"/>
              <a:pathLst>
                <a:path extrusionOk="0" h="390" w="634">
                  <a:moveTo>
                    <a:pt x="194" y="0"/>
                  </a:moveTo>
                  <a:cubicBezTo>
                    <a:pt x="203" y="127"/>
                    <a:pt x="104" y="200"/>
                    <a:pt x="1" y="273"/>
                  </a:cubicBezTo>
                  <a:cubicBezTo>
                    <a:pt x="246" y="277"/>
                    <a:pt x="267" y="389"/>
                    <a:pt x="577" y="363"/>
                  </a:cubicBezTo>
                  <a:cubicBezTo>
                    <a:pt x="634" y="156"/>
                    <a:pt x="531" y="22"/>
                    <a:pt x="1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9"/>
            <p:cNvSpPr/>
            <p:nvPr/>
          </p:nvSpPr>
          <p:spPr>
            <a:xfrm>
              <a:off x="2546791" y="1306078"/>
              <a:ext cx="14063" cy="4276"/>
            </a:xfrm>
            <a:custGeom>
              <a:rect b="b" l="l" r="r" t="t"/>
              <a:pathLst>
                <a:path extrusionOk="0" h="142" w="394">
                  <a:moveTo>
                    <a:pt x="292" y="26"/>
                  </a:moveTo>
                  <a:cubicBezTo>
                    <a:pt x="241" y="1"/>
                    <a:pt x="1" y="70"/>
                    <a:pt x="100" y="117"/>
                  </a:cubicBezTo>
                  <a:cubicBezTo>
                    <a:pt x="153" y="142"/>
                    <a:pt x="393"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9"/>
            <p:cNvSpPr/>
            <p:nvPr/>
          </p:nvSpPr>
          <p:spPr>
            <a:xfrm>
              <a:off x="1869003" y="1298671"/>
              <a:ext cx="20666" cy="8190"/>
            </a:xfrm>
            <a:custGeom>
              <a:rect b="b" l="l" r="r" t="t"/>
              <a:pathLst>
                <a:path extrusionOk="0" h="272" w="579">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9"/>
            <p:cNvSpPr/>
            <p:nvPr/>
          </p:nvSpPr>
          <p:spPr>
            <a:xfrm>
              <a:off x="4449238" y="1295961"/>
              <a:ext cx="23486" cy="8190"/>
            </a:xfrm>
            <a:custGeom>
              <a:rect b="b" l="l" r="r" t="t"/>
              <a:pathLst>
                <a:path extrusionOk="0" h="272" w="658">
                  <a:moveTo>
                    <a:pt x="412" y="272"/>
                  </a:moveTo>
                  <a:cubicBezTo>
                    <a:pt x="422" y="155"/>
                    <a:pt x="657" y="146"/>
                    <a:pt x="604" y="0"/>
                  </a:cubicBezTo>
                  <a:lnTo>
                    <a:pt x="216" y="0"/>
                  </a:lnTo>
                  <a:cubicBezTo>
                    <a:pt x="1" y="131"/>
                    <a:pt x="10" y="219"/>
                    <a:pt x="412"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9"/>
            <p:cNvSpPr/>
            <p:nvPr/>
          </p:nvSpPr>
          <p:spPr>
            <a:xfrm>
              <a:off x="2708690" y="1298310"/>
              <a:ext cx="6889" cy="6203"/>
            </a:xfrm>
            <a:custGeom>
              <a:rect b="b" l="l" r="r" t="t"/>
              <a:pathLst>
                <a:path extrusionOk="0" h="206" w="193">
                  <a:moveTo>
                    <a:pt x="193" y="102"/>
                  </a:moveTo>
                  <a:cubicBezTo>
                    <a:pt x="193" y="53"/>
                    <a:pt x="36" y="0"/>
                    <a:pt x="1" y="102"/>
                  </a:cubicBezTo>
                  <a:cubicBezTo>
                    <a:pt x="1" y="153"/>
                    <a:pt x="156"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9"/>
            <p:cNvSpPr/>
            <p:nvPr/>
          </p:nvSpPr>
          <p:spPr>
            <a:xfrm>
              <a:off x="2550325" y="1298310"/>
              <a:ext cx="6889" cy="6203"/>
            </a:xfrm>
            <a:custGeom>
              <a:rect b="b" l="l" r="r" t="t"/>
              <a:pathLst>
                <a:path extrusionOk="0" h="206" w="193">
                  <a:moveTo>
                    <a:pt x="193" y="102"/>
                  </a:moveTo>
                  <a:cubicBezTo>
                    <a:pt x="193" y="53"/>
                    <a:pt x="36" y="0"/>
                    <a:pt x="1" y="102"/>
                  </a:cubicBezTo>
                  <a:cubicBezTo>
                    <a:pt x="1" y="153"/>
                    <a:pt x="156"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9"/>
            <p:cNvSpPr/>
            <p:nvPr/>
          </p:nvSpPr>
          <p:spPr>
            <a:xfrm>
              <a:off x="8662517" y="1295961"/>
              <a:ext cx="13777" cy="5450"/>
            </a:xfrm>
            <a:custGeom>
              <a:rect b="b" l="l" r="r" t="t"/>
              <a:pathLst>
                <a:path extrusionOk="0" h="181" w="386">
                  <a:moveTo>
                    <a:pt x="385" y="0"/>
                  </a:moveTo>
                  <a:lnTo>
                    <a:pt x="0" y="0"/>
                  </a:lnTo>
                  <a:lnTo>
                    <a:pt x="0" y="180"/>
                  </a:lnTo>
                  <a:lnTo>
                    <a:pt x="385" y="18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9"/>
            <p:cNvSpPr/>
            <p:nvPr/>
          </p:nvSpPr>
          <p:spPr>
            <a:xfrm>
              <a:off x="2832576" y="1280124"/>
              <a:ext cx="26591" cy="15266"/>
            </a:xfrm>
            <a:custGeom>
              <a:rect b="b" l="l" r="r" t="t"/>
              <a:pathLst>
                <a:path extrusionOk="0" h="507" w="745">
                  <a:moveTo>
                    <a:pt x="1" y="71"/>
                  </a:moveTo>
                  <a:lnTo>
                    <a:pt x="1" y="432"/>
                  </a:lnTo>
                  <a:cubicBezTo>
                    <a:pt x="745" y="507"/>
                    <a:pt x="745" y="0"/>
                    <a:pt x="1" y="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9"/>
            <p:cNvSpPr/>
            <p:nvPr/>
          </p:nvSpPr>
          <p:spPr>
            <a:xfrm>
              <a:off x="2912847" y="1271844"/>
              <a:ext cx="37156" cy="15928"/>
            </a:xfrm>
            <a:custGeom>
              <a:rect b="b" l="l" r="r" t="t"/>
              <a:pathLst>
                <a:path extrusionOk="0" h="529" w="1041">
                  <a:moveTo>
                    <a:pt x="836" y="528"/>
                  </a:moveTo>
                  <a:cubicBezTo>
                    <a:pt x="1041" y="1"/>
                    <a:pt x="1" y="489"/>
                    <a:pt x="836" y="5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9"/>
            <p:cNvSpPr/>
            <p:nvPr/>
          </p:nvSpPr>
          <p:spPr>
            <a:xfrm>
              <a:off x="7871051" y="1269496"/>
              <a:ext cx="34372" cy="16259"/>
            </a:xfrm>
            <a:custGeom>
              <a:rect b="b" l="l" r="r" t="t"/>
              <a:pathLst>
                <a:path extrusionOk="0" h="540" w="963">
                  <a:moveTo>
                    <a:pt x="0" y="424"/>
                  </a:moveTo>
                  <a:cubicBezTo>
                    <a:pt x="251" y="540"/>
                    <a:pt x="709" y="540"/>
                    <a:pt x="962" y="424"/>
                  </a:cubicBezTo>
                  <a:cubicBezTo>
                    <a:pt x="960" y="1"/>
                    <a:pt x="3" y="1"/>
                    <a:pt x="0" y="4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9"/>
            <p:cNvSpPr/>
            <p:nvPr/>
          </p:nvSpPr>
          <p:spPr>
            <a:xfrm>
              <a:off x="7733351" y="1282232"/>
              <a:ext cx="13777" cy="2740"/>
            </a:xfrm>
            <a:custGeom>
              <a:rect b="b" l="l" r="r" t="t"/>
              <a:pathLst>
                <a:path extrusionOk="0" h="91" w="386">
                  <a:moveTo>
                    <a:pt x="386" y="1"/>
                  </a:moveTo>
                  <a:cubicBezTo>
                    <a:pt x="236" y="21"/>
                    <a:pt x="5" y="2"/>
                    <a:pt x="1" y="91"/>
                  </a:cubicBezTo>
                  <a:cubicBezTo>
                    <a:pt x="148" y="72"/>
                    <a:pt x="381" y="91"/>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9"/>
            <p:cNvSpPr/>
            <p:nvPr/>
          </p:nvSpPr>
          <p:spPr>
            <a:xfrm>
              <a:off x="8455183" y="1276782"/>
              <a:ext cx="21558" cy="6413"/>
            </a:xfrm>
            <a:custGeom>
              <a:rect b="b" l="l" r="r" t="t"/>
              <a:pathLst>
                <a:path extrusionOk="0" h="213" w="604">
                  <a:moveTo>
                    <a:pt x="604" y="182"/>
                  </a:moveTo>
                  <a:lnTo>
                    <a:pt x="604" y="0"/>
                  </a:lnTo>
                  <a:lnTo>
                    <a:pt x="25" y="0"/>
                  </a:lnTo>
                  <a:cubicBezTo>
                    <a:pt x="0" y="163"/>
                    <a:pt x="215" y="213"/>
                    <a:pt x="604"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9"/>
            <p:cNvSpPr/>
            <p:nvPr/>
          </p:nvSpPr>
          <p:spPr>
            <a:xfrm>
              <a:off x="8538666" y="1270098"/>
              <a:ext cx="13813" cy="7437"/>
            </a:xfrm>
            <a:custGeom>
              <a:rect b="b" l="l" r="r" t="t"/>
              <a:pathLst>
                <a:path extrusionOk="0" h="247" w="387">
                  <a:moveTo>
                    <a:pt x="387" y="132"/>
                  </a:moveTo>
                  <a:cubicBezTo>
                    <a:pt x="170" y="143"/>
                    <a:pt x="88" y="0"/>
                    <a:pt x="2" y="132"/>
                  </a:cubicBezTo>
                  <a:cubicBezTo>
                    <a:pt x="1" y="223"/>
                    <a:pt x="337" y="247"/>
                    <a:pt x="387"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9"/>
            <p:cNvSpPr/>
            <p:nvPr/>
          </p:nvSpPr>
          <p:spPr>
            <a:xfrm>
              <a:off x="3723873" y="1270610"/>
              <a:ext cx="13884" cy="4215"/>
            </a:xfrm>
            <a:custGeom>
              <a:rect b="b" l="l" r="r" t="t"/>
              <a:pathLst>
                <a:path extrusionOk="0" h="140" w="389">
                  <a:moveTo>
                    <a:pt x="289" y="24"/>
                  </a:moveTo>
                  <a:cubicBezTo>
                    <a:pt x="238" y="0"/>
                    <a:pt x="1" y="68"/>
                    <a:pt x="99" y="115"/>
                  </a:cubicBezTo>
                  <a:cubicBezTo>
                    <a:pt x="151" y="140"/>
                    <a:pt x="389" y="69"/>
                    <a:pt x="289"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9"/>
            <p:cNvSpPr/>
            <p:nvPr/>
          </p:nvSpPr>
          <p:spPr>
            <a:xfrm>
              <a:off x="7857202" y="1263083"/>
              <a:ext cx="13884" cy="5510"/>
            </a:xfrm>
            <a:custGeom>
              <a:rect b="b" l="l" r="r" t="t"/>
              <a:pathLst>
                <a:path extrusionOk="0" h="183" w="389">
                  <a:moveTo>
                    <a:pt x="388" y="1"/>
                  </a:moveTo>
                  <a:lnTo>
                    <a:pt x="0" y="1"/>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9"/>
            <p:cNvSpPr/>
            <p:nvPr/>
          </p:nvSpPr>
          <p:spPr>
            <a:xfrm>
              <a:off x="8007786" y="1260343"/>
              <a:ext cx="21558" cy="6444"/>
            </a:xfrm>
            <a:custGeom>
              <a:rect b="b" l="l" r="r" t="t"/>
              <a:pathLst>
                <a:path extrusionOk="0" h="214" w="604">
                  <a:moveTo>
                    <a:pt x="603" y="182"/>
                  </a:moveTo>
                  <a:lnTo>
                    <a:pt x="603" y="1"/>
                  </a:lnTo>
                  <a:lnTo>
                    <a:pt x="24" y="1"/>
                  </a:lnTo>
                  <a:cubicBezTo>
                    <a:pt x="0" y="165"/>
                    <a:pt x="217" y="213"/>
                    <a:pt x="603"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9"/>
            <p:cNvSpPr/>
            <p:nvPr/>
          </p:nvSpPr>
          <p:spPr>
            <a:xfrm>
              <a:off x="7705797" y="1254923"/>
              <a:ext cx="20666" cy="8250"/>
            </a:xfrm>
            <a:custGeom>
              <a:rect b="b" l="l" r="r" t="t"/>
              <a:pathLst>
                <a:path extrusionOk="0" h="274" w="579">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9"/>
            <p:cNvSpPr/>
            <p:nvPr/>
          </p:nvSpPr>
          <p:spPr>
            <a:xfrm>
              <a:off x="7571525" y="1259650"/>
              <a:ext cx="13991" cy="4215"/>
            </a:xfrm>
            <a:custGeom>
              <a:rect b="b" l="l" r="r" t="t"/>
              <a:pathLst>
                <a:path extrusionOk="0" h="140" w="392">
                  <a:moveTo>
                    <a:pt x="290" y="25"/>
                  </a:moveTo>
                  <a:cubicBezTo>
                    <a:pt x="238" y="0"/>
                    <a:pt x="0" y="68"/>
                    <a:pt x="99" y="116"/>
                  </a:cubicBezTo>
                  <a:cubicBezTo>
                    <a:pt x="152" y="140"/>
                    <a:pt x="392"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9"/>
            <p:cNvSpPr/>
            <p:nvPr/>
          </p:nvSpPr>
          <p:spPr>
            <a:xfrm>
              <a:off x="6703856" y="1248239"/>
              <a:ext cx="31481" cy="13851"/>
            </a:xfrm>
            <a:custGeom>
              <a:rect b="b" l="l" r="r" t="t"/>
              <a:pathLst>
                <a:path extrusionOk="0" h="460" w="882">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9"/>
            <p:cNvSpPr/>
            <p:nvPr/>
          </p:nvSpPr>
          <p:spPr>
            <a:xfrm>
              <a:off x="7516773" y="1246342"/>
              <a:ext cx="23878" cy="5841"/>
            </a:xfrm>
            <a:custGeom>
              <a:rect b="b" l="l" r="r" t="t"/>
              <a:pathLst>
                <a:path extrusionOk="0" h="194" w="669">
                  <a:moveTo>
                    <a:pt x="477" y="194"/>
                  </a:moveTo>
                  <a:cubicBezTo>
                    <a:pt x="476" y="103"/>
                    <a:pt x="633" y="86"/>
                    <a:pt x="669" y="13"/>
                  </a:cubicBezTo>
                  <a:cubicBezTo>
                    <a:pt x="366" y="20"/>
                    <a:pt x="0" y="1"/>
                    <a:pt x="92"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9"/>
            <p:cNvSpPr/>
            <p:nvPr/>
          </p:nvSpPr>
          <p:spPr>
            <a:xfrm>
              <a:off x="2639840" y="1246342"/>
              <a:ext cx="7031" cy="6203"/>
            </a:xfrm>
            <a:custGeom>
              <a:rect b="b" l="l" r="r" t="t"/>
              <a:pathLst>
                <a:path extrusionOk="0" h="206" w="197">
                  <a:moveTo>
                    <a:pt x="192" y="104"/>
                  </a:moveTo>
                  <a:cubicBezTo>
                    <a:pt x="196" y="53"/>
                    <a:pt x="38" y="1"/>
                    <a:pt x="0" y="104"/>
                  </a:cubicBezTo>
                  <a:cubicBezTo>
                    <a:pt x="0" y="154"/>
                    <a:pt x="160" y="206"/>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9"/>
            <p:cNvSpPr/>
            <p:nvPr/>
          </p:nvSpPr>
          <p:spPr>
            <a:xfrm>
              <a:off x="8724478" y="1224092"/>
              <a:ext cx="56251" cy="27942"/>
            </a:xfrm>
            <a:custGeom>
              <a:rect b="b" l="l" r="r" t="t"/>
              <a:pathLst>
                <a:path extrusionOk="0" h="928" w="1576">
                  <a:moveTo>
                    <a:pt x="1350" y="26"/>
                  </a:moveTo>
                  <a:cubicBezTo>
                    <a:pt x="337" y="1"/>
                    <a:pt x="143" y="365"/>
                    <a:pt x="0" y="752"/>
                  </a:cubicBezTo>
                  <a:cubicBezTo>
                    <a:pt x="819" y="928"/>
                    <a:pt x="1576" y="607"/>
                    <a:pt x="135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9"/>
            <p:cNvSpPr/>
            <p:nvPr/>
          </p:nvSpPr>
          <p:spPr>
            <a:xfrm>
              <a:off x="7864126" y="1246704"/>
              <a:ext cx="13813" cy="2770"/>
            </a:xfrm>
            <a:custGeom>
              <a:rect b="b" l="l" r="r" t="t"/>
              <a:pathLst>
                <a:path extrusionOk="0" h="92" w="387">
                  <a:moveTo>
                    <a:pt x="386" y="1"/>
                  </a:moveTo>
                  <a:cubicBezTo>
                    <a:pt x="236" y="21"/>
                    <a:pt x="6" y="4"/>
                    <a:pt x="1" y="92"/>
                  </a:cubicBezTo>
                  <a:cubicBezTo>
                    <a:pt x="150" y="71"/>
                    <a:pt x="379"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9"/>
            <p:cNvSpPr/>
            <p:nvPr/>
          </p:nvSpPr>
          <p:spPr>
            <a:xfrm>
              <a:off x="2749985" y="1224845"/>
              <a:ext cx="51183" cy="19150"/>
            </a:xfrm>
            <a:custGeom>
              <a:rect b="b" l="l" r="r" t="t"/>
              <a:pathLst>
                <a:path extrusionOk="0" h="636" w="1434">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9"/>
            <p:cNvSpPr/>
            <p:nvPr/>
          </p:nvSpPr>
          <p:spPr>
            <a:xfrm>
              <a:off x="1998886" y="1235744"/>
              <a:ext cx="23450" cy="8250"/>
            </a:xfrm>
            <a:custGeom>
              <a:rect b="b" l="l" r="r" t="t"/>
              <a:pathLst>
                <a:path extrusionOk="0" h="274" w="657">
                  <a:moveTo>
                    <a:pt x="411" y="273"/>
                  </a:moveTo>
                  <a:cubicBezTo>
                    <a:pt x="420" y="157"/>
                    <a:pt x="656" y="148"/>
                    <a:pt x="603" y="0"/>
                  </a:cubicBezTo>
                  <a:lnTo>
                    <a:pt x="218" y="0"/>
                  </a:lnTo>
                  <a:cubicBezTo>
                    <a:pt x="1" y="131"/>
                    <a:pt x="9" y="222"/>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9"/>
            <p:cNvSpPr/>
            <p:nvPr/>
          </p:nvSpPr>
          <p:spPr>
            <a:xfrm>
              <a:off x="5533984" y="1229572"/>
              <a:ext cx="14206" cy="4246"/>
            </a:xfrm>
            <a:custGeom>
              <a:rect b="b" l="l" r="r" t="t"/>
              <a:pathLst>
                <a:path extrusionOk="0" h="141" w="398">
                  <a:moveTo>
                    <a:pt x="103" y="117"/>
                  </a:moveTo>
                  <a:cubicBezTo>
                    <a:pt x="156" y="140"/>
                    <a:pt x="398" y="72"/>
                    <a:pt x="295" y="24"/>
                  </a:cubicBezTo>
                  <a:cubicBezTo>
                    <a:pt x="242" y="0"/>
                    <a:pt x="1" y="68"/>
                    <a:pt x="103"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9"/>
            <p:cNvSpPr/>
            <p:nvPr/>
          </p:nvSpPr>
          <p:spPr>
            <a:xfrm>
              <a:off x="1603849" y="1229572"/>
              <a:ext cx="13991" cy="4246"/>
            </a:xfrm>
            <a:custGeom>
              <a:rect b="b" l="l" r="r" t="t"/>
              <a:pathLst>
                <a:path extrusionOk="0" h="141" w="392">
                  <a:moveTo>
                    <a:pt x="99" y="117"/>
                  </a:moveTo>
                  <a:cubicBezTo>
                    <a:pt x="155" y="140"/>
                    <a:pt x="391" y="72"/>
                    <a:pt x="293" y="24"/>
                  </a:cubicBezTo>
                  <a:cubicBezTo>
                    <a:pt x="240" y="0"/>
                    <a:pt x="1" y="68"/>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9"/>
            <p:cNvSpPr/>
            <p:nvPr/>
          </p:nvSpPr>
          <p:spPr>
            <a:xfrm>
              <a:off x="7770971" y="1221352"/>
              <a:ext cx="14063" cy="4276"/>
            </a:xfrm>
            <a:custGeom>
              <a:rect b="b" l="l" r="r" t="t"/>
              <a:pathLst>
                <a:path extrusionOk="0" h="142" w="394">
                  <a:moveTo>
                    <a:pt x="294" y="25"/>
                  </a:moveTo>
                  <a:cubicBezTo>
                    <a:pt x="240" y="1"/>
                    <a:pt x="0" y="68"/>
                    <a:pt x="102" y="117"/>
                  </a:cubicBezTo>
                  <a:cubicBezTo>
                    <a:pt x="156" y="142"/>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9"/>
            <p:cNvSpPr/>
            <p:nvPr/>
          </p:nvSpPr>
          <p:spPr>
            <a:xfrm>
              <a:off x="4234266" y="1212892"/>
              <a:ext cx="39761" cy="15838"/>
            </a:xfrm>
            <a:custGeom>
              <a:rect b="b" l="l" r="r" t="t"/>
              <a:pathLst>
                <a:path extrusionOk="0" h="526" w="1114">
                  <a:moveTo>
                    <a:pt x="650" y="306"/>
                  </a:moveTo>
                  <a:cubicBezTo>
                    <a:pt x="1113" y="1"/>
                    <a:pt x="1" y="526"/>
                    <a:pt x="650"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9"/>
            <p:cNvSpPr/>
            <p:nvPr/>
          </p:nvSpPr>
          <p:spPr>
            <a:xfrm>
              <a:off x="943728" y="1209911"/>
              <a:ext cx="31802" cy="16109"/>
            </a:xfrm>
            <a:custGeom>
              <a:rect b="b" l="l" r="r" t="t"/>
              <a:pathLst>
                <a:path extrusionOk="0" h="535" w="891">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9"/>
            <p:cNvSpPr/>
            <p:nvPr/>
          </p:nvSpPr>
          <p:spPr>
            <a:xfrm>
              <a:off x="870952" y="1208436"/>
              <a:ext cx="13777" cy="5480"/>
            </a:xfrm>
            <a:custGeom>
              <a:rect b="b" l="l" r="r" t="t"/>
              <a:pathLst>
                <a:path extrusionOk="0" h="182" w="386">
                  <a:moveTo>
                    <a:pt x="1" y="182"/>
                  </a:moveTo>
                  <a:lnTo>
                    <a:pt x="386" y="182"/>
                  </a:lnTo>
                  <a:lnTo>
                    <a:pt x="386"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9"/>
            <p:cNvSpPr/>
            <p:nvPr/>
          </p:nvSpPr>
          <p:spPr>
            <a:xfrm>
              <a:off x="8366560" y="1200216"/>
              <a:ext cx="22593" cy="11773"/>
            </a:xfrm>
            <a:custGeom>
              <a:rect b="b" l="l" r="r" t="t"/>
              <a:pathLst>
                <a:path extrusionOk="0" h="391" w="633">
                  <a:moveTo>
                    <a:pt x="193" y="0"/>
                  </a:moveTo>
                  <a:cubicBezTo>
                    <a:pt x="203" y="126"/>
                    <a:pt x="104" y="200"/>
                    <a:pt x="1" y="273"/>
                  </a:cubicBezTo>
                  <a:cubicBezTo>
                    <a:pt x="249" y="278"/>
                    <a:pt x="270" y="391"/>
                    <a:pt x="578" y="365"/>
                  </a:cubicBezTo>
                  <a:cubicBezTo>
                    <a:pt x="632" y="158"/>
                    <a:pt x="532" y="23"/>
                    <a:pt x="1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9"/>
            <p:cNvSpPr/>
            <p:nvPr/>
          </p:nvSpPr>
          <p:spPr>
            <a:xfrm>
              <a:off x="7185731" y="1200216"/>
              <a:ext cx="31374" cy="13459"/>
            </a:xfrm>
            <a:custGeom>
              <a:rect b="b" l="l" r="r" t="t"/>
              <a:pathLst>
                <a:path extrusionOk="0" h="447" w="879">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9"/>
            <p:cNvSpPr/>
            <p:nvPr/>
          </p:nvSpPr>
          <p:spPr>
            <a:xfrm>
              <a:off x="3747965" y="1205365"/>
              <a:ext cx="7031" cy="6203"/>
            </a:xfrm>
            <a:custGeom>
              <a:rect b="b" l="l" r="r" t="t"/>
              <a:pathLst>
                <a:path extrusionOk="0" h="206" w="197">
                  <a:moveTo>
                    <a:pt x="194" y="102"/>
                  </a:moveTo>
                  <a:cubicBezTo>
                    <a:pt x="197" y="53"/>
                    <a:pt x="39" y="0"/>
                    <a:pt x="5" y="102"/>
                  </a:cubicBezTo>
                  <a:cubicBezTo>
                    <a:pt x="1" y="152"/>
                    <a:pt x="160" y="205"/>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9"/>
            <p:cNvSpPr/>
            <p:nvPr/>
          </p:nvSpPr>
          <p:spPr>
            <a:xfrm>
              <a:off x="3331191" y="1193502"/>
              <a:ext cx="31445" cy="13941"/>
            </a:xfrm>
            <a:custGeom>
              <a:rect b="b" l="l" r="r" t="t"/>
              <a:pathLst>
                <a:path extrusionOk="0" h="463" w="881">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9"/>
            <p:cNvSpPr/>
            <p:nvPr/>
          </p:nvSpPr>
          <p:spPr>
            <a:xfrm>
              <a:off x="4828642" y="1194736"/>
              <a:ext cx="13777" cy="5480"/>
            </a:xfrm>
            <a:custGeom>
              <a:rect b="b" l="l" r="r" t="t"/>
              <a:pathLst>
                <a:path extrusionOk="0" h="182" w="386">
                  <a:moveTo>
                    <a:pt x="385" y="1"/>
                  </a:moveTo>
                  <a:lnTo>
                    <a:pt x="0" y="1"/>
                  </a:lnTo>
                  <a:lnTo>
                    <a:pt x="0" y="181"/>
                  </a:lnTo>
                  <a:lnTo>
                    <a:pt x="385" y="18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9"/>
            <p:cNvSpPr/>
            <p:nvPr/>
          </p:nvSpPr>
          <p:spPr>
            <a:xfrm>
              <a:off x="3892552" y="1191635"/>
              <a:ext cx="6889" cy="6293"/>
            </a:xfrm>
            <a:custGeom>
              <a:rect b="b" l="l" r="r" t="t"/>
              <a:pathLst>
                <a:path extrusionOk="0" h="209" w="193">
                  <a:moveTo>
                    <a:pt x="192" y="104"/>
                  </a:moveTo>
                  <a:cubicBezTo>
                    <a:pt x="192" y="53"/>
                    <a:pt x="38" y="1"/>
                    <a:pt x="0" y="104"/>
                  </a:cubicBezTo>
                  <a:cubicBezTo>
                    <a:pt x="0" y="153"/>
                    <a:pt x="158" y="208"/>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9"/>
            <p:cNvSpPr/>
            <p:nvPr/>
          </p:nvSpPr>
          <p:spPr>
            <a:xfrm>
              <a:off x="2385179" y="1194736"/>
              <a:ext cx="13813" cy="2710"/>
            </a:xfrm>
            <a:custGeom>
              <a:rect b="b" l="l" r="r" t="t"/>
              <a:pathLst>
                <a:path extrusionOk="0" h="90" w="387">
                  <a:moveTo>
                    <a:pt x="387" y="1"/>
                  </a:moveTo>
                  <a:cubicBezTo>
                    <a:pt x="237" y="22"/>
                    <a:pt x="6" y="2"/>
                    <a:pt x="0" y="90"/>
                  </a:cubicBezTo>
                  <a:cubicBezTo>
                    <a:pt x="149" y="70"/>
                    <a:pt x="379" y="90"/>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9"/>
            <p:cNvSpPr/>
            <p:nvPr/>
          </p:nvSpPr>
          <p:spPr>
            <a:xfrm>
              <a:off x="5465171" y="1191304"/>
              <a:ext cx="14134" cy="4246"/>
            </a:xfrm>
            <a:custGeom>
              <a:rect b="b" l="l" r="r" t="t"/>
              <a:pathLst>
                <a:path extrusionOk="0" h="141" w="396">
                  <a:moveTo>
                    <a:pt x="293" y="25"/>
                  </a:moveTo>
                  <a:cubicBezTo>
                    <a:pt x="238" y="0"/>
                    <a:pt x="1" y="68"/>
                    <a:pt x="101" y="115"/>
                  </a:cubicBezTo>
                  <a:cubicBezTo>
                    <a:pt x="156" y="141"/>
                    <a:pt x="395"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9"/>
            <p:cNvSpPr/>
            <p:nvPr/>
          </p:nvSpPr>
          <p:spPr>
            <a:xfrm>
              <a:off x="6687081" y="1189287"/>
              <a:ext cx="13742" cy="2770"/>
            </a:xfrm>
            <a:custGeom>
              <a:rect b="b" l="l" r="r" t="t"/>
              <a:pathLst>
                <a:path extrusionOk="0" h="92" w="385">
                  <a:moveTo>
                    <a:pt x="385" y="0"/>
                  </a:moveTo>
                  <a:cubicBezTo>
                    <a:pt x="236" y="21"/>
                    <a:pt x="6" y="3"/>
                    <a:pt x="1" y="92"/>
                  </a:cubicBezTo>
                  <a:cubicBezTo>
                    <a:pt x="151" y="70"/>
                    <a:pt x="379" y="88"/>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9"/>
            <p:cNvSpPr/>
            <p:nvPr/>
          </p:nvSpPr>
          <p:spPr>
            <a:xfrm>
              <a:off x="2488400" y="1188865"/>
              <a:ext cx="20702" cy="3643"/>
            </a:xfrm>
            <a:custGeom>
              <a:rect b="b" l="l" r="r" t="t"/>
              <a:pathLst>
                <a:path extrusionOk="0" h="121" w="580">
                  <a:moveTo>
                    <a:pt x="579" y="14"/>
                  </a:moveTo>
                  <a:cubicBezTo>
                    <a:pt x="352" y="29"/>
                    <a:pt x="32" y="0"/>
                    <a:pt x="1" y="106"/>
                  </a:cubicBezTo>
                  <a:cubicBezTo>
                    <a:pt x="227" y="91"/>
                    <a:pt x="547" y="120"/>
                    <a:pt x="579"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9"/>
            <p:cNvSpPr/>
            <p:nvPr/>
          </p:nvSpPr>
          <p:spPr>
            <a:xfrm>
              <a:off x="2402311" y="1188504"/>
              <a:ext cx="13991" cy="4306"/>
            </a:xfrm>
            <a:custGeom>
              <a:rect b="b" l="l" r="r" t="t"/>
              <a:pathLst>
                <a:path extrusionOk="0" h="143" w="392">
                  <a:moveTo>
                    <a:pt x="292" y="26"/>
                  </a:moveTo>
                  <a:cubicBezTo>
                    <a:pt x="238" y="0"/>
                    <a:pt x="1" y="71"/>
                    <a:pt x="100" y="118"/>
                  </a:cubicBezTo>
                  <a:cubicBezTo>
                    <a:pt x="152" y="143"/>
                    <a:pt x="391"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9"/>
            <p:cNvSpPr/>
            <p:nvPr/>
          </p:nvSpPr>
          <p:spPr>
            <a:xfrm>
              <a:off x="1400762" y="1186186"/>
              <a:ext cx="7031" cy="6203"/>
            </a:xfrm>
            <a:custGeom>
              <a:rect b="b" l="l" r="r" t="t"/>
              <a:pathLst>
                <a:path extrusionOk="0" h="206" w="197">
                  <a:moveTo>
                    <a:pt x="195" y="103"/>
                  </a:moveTo>
                  <a:cubicBezTo>
                    <a:pt x="197" y="53"/>
                    <a:pt x="40" y="0"/>
                    <a:pt x="5" y="103"/>
                  </a:cubicBezTo>
                  <a:cubicBezTo>
                    <a:pt x="1" y="154"/>
                    <a:pt x="160" y="205"/>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9"/>
            <p:cNvSpPr/>
            <p:nvPr/>
          </p:nvSpPr>
          <p:spPr>
            <a:xfrm>
              <a:off x="5475664" y="1181067"/>
              <a:ext cx="14991" cy="9274"/>
            </a:xfrm>
            <a:custGeom>
              <a:rect b="b" l="l" r="r" t="t"/>
              <a:pathLst>
                <a:path extrusionOk="0" h="308" w="420">
                  <a:moveTo>
                    <a:pt x="387" y="273"/>
                  </a:moveTo>
                  <a:cubicBezTo>
                    <a:pt x="358" y="165"/>
                    <a:pt x="420" y="15"/>
                    <a:pt x="195" y="1"/>
                  </a:cubicBezTo>
                  <a:cubicBezTo>
                    <a:pt x="182" y="57"/>
                    <a:pt x="165" y="109"/>
                    <a:pt x="1" y="91"/>
                  </a:cubicBezTo>
                  <a:cubicBezTo>
                    <a:pt x="23" y="203"/>
                    <a:pt x="61" y="307"/>
                    <a:pt x="387"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9"/>
            <p:cNvSpPr/>
            <p:nvPr/>
          </p:nvSpPr>
          <p:spPr>
            <a:xfrm>
              <a:off x="5273612" y="1177364"/>
              <a:ext cx="39761" cy="15838"/>
            </a:xfrm>
            <a:custGeom>
              <a:rect b="b" l="l" r="r" t="t"/>
              <a:pathLst>
                <a:path extrusionOk="0" h="526" w="1114">
                  <a:moveTo>
                    <a:pt x="648" y="306"/>
                  </a:moveTo>
                  <a:cubicBezTo>
                    <a:pt x="1114" y="1"/>
                    <a:pt x="0" y="526"/>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9"/>
            <p:cNvSpPr/>
            <p:nvPr/>
          </p:nvSpPr>
          <p:spPr>
            <a:xfrm>
              <a:off x="7743274" y="1172848"/>
              <a:ext cx="28233" cy="13760"/>
            </a:xfrm>
            <a:custGeom>
              <a:rect b="b" l="l" r="r" t="t"/>
              <a:pathLst>
                <a:path extrusionOk="0" h="457" w="791">
                  <a:moveTo>
                    <a:pt x="494" y="456"/>
                  </a:moveTo>
                  <a:cubicBezTo>
                    <a:pt x="755" y="340"/>
                    <a:pt x="791" y="11"/>
                    <a:pt x="301" y="1"/>
                  </a:cubicBezTo>
                  <a:cubicBezTo>
                    <a:pt x="39" y="117"/>
                    <a:pt x="1" y="447"/>
                    <a:pt x="494"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9"/>
            <p:cNvSpPr/>
            <p:nvPr/>
          </p:nvSpPr>
          <p:spPr>
            <a:xfrm>
              <a:off x="6817891" y="1181097"/>
              <a:ext cx="13777" cy="2740"/>
            </a:xfrm>
            <a:custGeom>
              <a:rect b="b" l="l" r="r" t="t"/>
              <a:pathLst>
                <a:path extrusionOk="0" h="91" w="386">
                  <a:moveTo>
                    <a:pt x="0" y="91"/>
                  </a:moveTo>
                  <a:cubicBezTo>
                    <a:pt x="150" y="71"/>
                    <a:pt x="382" y="88"/>
                    <a:pt x="385" y="1"/>
                  </a:cubicBezTo>
                  <a:cubicBezTo>
                    <a:pt x="236" y="21"/>
                    <a:pt x="8" y="1"/>
                    <a:pt x="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9"/>
            <p:cNvSpPr/>
            <p:nvPr/>
          </p:nvSpPr>
          <p:spPr>
            <a:xfrm>
              <a:off x="5802922" y="1177966"/>
              <a:ext cx="23843" cy="5871"/>
            </a:xfrm>
            <a:custGeom>
              <a:rect b="b" l="l" r="r" t="t"/>
              <a:pathLst>
                <a:path extrusionOk="0" h="195" w="668">
                  <a:moveTo>
                    <a:pt x="88" y="195"/>
                  </a:moveTo>
                  <a:lnTo>
                    <a:pt x="473" y="195"/>
                  </a:lnTo>
                  <a:cubicBezTo>
                    <a:pt x="473" y="104"/>
                    <a:pt x="631" y="87"/>
                    <a:pt x="667" y="14"/>
                  </a:cubicBezTo>
                  <a:cubicBezTo>
                    <a:pt x="363" y="21"/>
                    <a:pt x="0" y="1"/>
                    <a:pt x="88"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9"/>
            <p:cNvSpPr/>
            <p:nvPr/>
          </p:nvSpPr>
          <p:spPr>
            <a:xfrm>
              <a:off x="8204983" y="1175226"/>
              <a:ext cx="23985" cy="5871"/>
            </a:xfrm>
            <a:custGeom>
              <a:rect b="b" l="l" r="r" t="t"/>
              <a:pathLst>
                <a:path extrusionOk="0" h="195" w="672">
                  <a:moveTo>
                    <a:pt x="477" y="195"/>
                  </a:moveTo>
                  <a:cubicBezTo>
                    <a:pt x="476" y="103"/>
                    <a:pt x="634" y="86"/>
                    <a:pt x="672" y="12"/>
                  </a:cubicBezTo>
                  <a:cubicBezTo>
                    <a:pt x="366" y="20"/>
                    <a:pt x="1" y="0"/>
                    <a:pt x="91"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9"/>
            <p:cNvSpPr/>
            <p:nvPr/>
          </p:nvSpPr>
          <p:spPr>
            <a:xfrm>
              <a:off x="8251062" y="1163032"/>
              <a:ext cx="21987" cy="16229"/>
            </a:xfrm>
            <a:custGeom>
              <a:rect b="b" l="l" r="r" t="t"/>
              <a:pathLst>
                <a:path extrusionOk="0" h="539" w="616">
                  <a:moveTo>
                    <a:pt x="344" y="510"/>
                  </a:moveTo>
                  <a:cubicBezTo>
                    <a:pt x="404" y="387"/>
                    <a:pt x="616" y="337"/>
                    <a:pt x="536" y="145"/>
                  </a:cubicBezTo>
                  <a:cubicBezTo>
                    <a:pt x="1" y="0"/>
                    <a:pt x="6" y="538"/>
                    <a:pt x="344" y="5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9"/>
            <p:cNvSpPr/>
            <p:nvPr/>
          </p:nvSpPr>
          <p:spPr>
            <a:xfrm>
              <a:off x="8160119" y="1172848"/>
              <a:ext cx="13777" cy="5540"/>
            </a:xfrm>
            <a:custGeom>
              <a:rect b="b" l="l" r="r" t="t"/>
              <a:pathLst>
                <a:path extrusionOk="0" h="184" w="386">
                  <a:moveTo>
                    <a:pt x="386" y="1"/>
                  </a:moveTo>
                  <a:lnTo>
                    <a:pt x="1" y="1"/>
                  </a:lnTo>
                  <a:lnTo>
                    <a:pt x="1" y="184"/>
                  </a:lnTo>
                  <a:lnTo>
                    <a:pt x="386" y="18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9"/>
            <p:cNvSpPr/>
            <p:nvPr/>
          </p:nvSpPr>
          <p:spPr>
            <a:xfrm>
              <a:off x="8562580" y="1172155"/>
              <a:ext cx="14099" cy="4215"/>
            </a:xfrm>
            <a:custGeom>
              <a:rect b="b" l="l" r="r" t="t"/>
              <a:pathLst>
                <a:path extrusionOk="0" h="140" w="395">
                  <a:moveTo>
                    <a:pt x="293" y="24"/>
                  </a:moveTo>
                  <a:cubicBezTo>
                    <a:pt x="239" y="0"/>
                    <a:pt x="0" y="68"/>
                    <a:pt x="101" y="115"/>
                  </a:cubicBezTo>
                  <a:cubicBezTo>
                    <a:pt x="154" y="140"/>
                    <a:pt x="394"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9"/>
            <p:cNvSpPr/>
            <p:nvPr/>
          </p:nvSpPr>
          <p:spPr>
            <a:xfrm>
              <a:off x="6329234" y="1167247"/>
              <a:ext cx="23807" cy="6022"/>
            </a:xfrm>
            <a:custGeom>
              <a:rect b="b" l="l" r="r" t="t"/>
              <a:pathLst>
                <a:path extrusionOk="0" h="200" w="667">
                  <a:moveTo>
                    <a:pt x="576" y="7"/>
                  </a:moveTo>
                  <a:cubicBezTo>
                    <a:pt x="246" y="0"/>
                    <a:pt x="84" y="76"/>
                    <a:pt x="1" y="187"/>
                  </a:cubicBezTo>
                  <a:cubicBezTo>
                    <a:pt x="302" y="179"/>
                    <a:pt x="666" y="200"/>
                    <a:pt x="576" y="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9"/>
            <p:cNvSpPr/>
            <p:nvPr/>
          </p:nvSpPr>
          <p:spPr>
            <a:xfrm>
              <a:off x="5699238" y="1169385"/>
              <a:ext cx="14063" cy="4276"/>
            </a:xfrm>
            <a:custGeom>
              <a:rect b="b" l="l" r="r" t="t"/>
              <a:pathLst>
                <a:path extrusionOk="0" h="142" w="394">
                  <a:moveTo>
                    <a:pt x="295" y="24"/>
                  </a:moveTo>
                  <a:cubicBezTo>
                    <a:pt x="242" y="1"/>
                    <a:pt x="1" y="69"/>
                    <a:pt x="101" y="116"/>
                  </a:cubicBezTo>
                  <a:cubicBezTo>
                    <a:pt x="154" y="142"/>
                    <a:pt x="394" y="74"/>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9"/>
            <p:cNvSpPr/>
            <p:nvPr/>
          </p:nvSpPr>
          <p:spPr>
            <a:xfrm>
              <a:off x="3765061" y="1169385"/>
              <a:ext cx="14134" cy="4276"/>
            </a:xfrm>
            <a:custGeom>
              <a:rect b="b" l="l" r="r" t="t"/>
              <a:pathLst>
                <a:path extrusionOk="0" h="142" w="396">
                  <a:moveTo>
                    <a:pt x="296" y="24"/>
                  </a:moveTo>
                  <a:cubicBezTo>
                    <a:pt x="242" y="1"/>
                    <a:pt x="1" y="69"/>
                    <a:pt x="100" y="116"/>
                  </a:cubicBezTo>
                  <a:cubicBezTo>
                    <a:pt x="154" y="142"/>
                    <a:pt x="395" y="74"/>
                    <a:pt x="296"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9"/>
            <p:cNvSpPr/>
            <p:nvPr/>
          </p:nvSpPr>
          <p:spPr>
            <a:xfrm>
              <a:off x="8043050" y="1164146"/>
              <a:ext cx="13813" cy="6745"/>
            </a:xfrm>
            <a:custGeom>
              <a:rect b="b" l="l" r="r" t="t"/>
              <a:pathLst>
                <a:path extrusionOk="0" h="224" w="387">
                  <a:moveTo>
                    <a:pt x="387" y="110"/>
                  </a:moveTo>
                  <a:cubicBezTo>
                    <a:pt x="346" y="0"/>
                    <a:pt x="174" y="54"/>
                    <a:pt x="0" y="110"/>
                  </a:cubicBezTo>
                  <a:cubicBezTo>
                    <a:pt x="2" y="201"/>
                    <a:pt x="339" y="223"/>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9"/>
            <p:cNvSpPr/>
            <p:nvPr/>
          </p:nvSpPr>
          <p:spPr>
            <a:xfrm>
              <a:off x="6818891" y="1157251"/>
              <a:ext cx="65282" cy="12887"/>
            </a:xfrm>
            <a:custGeom>
              <a:rect b="b" l="l" r="r" t="t"/>
              <a:pathLst>
                <a:path extrusionOk="0" h="428" w="1829">
                  <a:moveTo>
                    <a:pt x="1129" y="427"/>
                  </a:moveTo>
                  <a:cubicBezTo>
                    <a:pt x="1828" y="1"/>
                    <a:pt x="1" y="307"/>
                    <a:pt x="1129" y="4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9"/>
            <p:cNvSpPr/>
            <p:nvPr/>
          </p:nvSpPr>
          <p:spPr>
            <a:xfrm>
              <a:off x="8101477" y="1161196"/>
              <a:ext cx="14063" cy="4306"/>
            </a:xfrm>
            <a:custGeom>
              <a:rect b="b" l="l" r="r" t="t"/>
              <a:pathLst>
                <a:path extrusionOk="0" h="143" w="394">
                  <a:moveTo>
                    <a:pt x="293" y="24"/>
                  </a:moveTo>
                  <a:cubicBezTo>
                    <a:pt x="238" y="0"/>
                    <a:pt x="0" y="68"/>
                    <a:pt x="98" y="116"/>
                  </a:cubicBezTo>
                  <a:cubicBezTo>
                    <a:pt x="153" y="142"/>
                    <a:pt x="393"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9"/>
            <p:cNvSpPr/>
            <p:nvPr/>
          </p:nvSpPr>
          <p:spPr>
            <a:xfrm>
              <a:off x="5131452" y="1156499"/>
              <a:ext cx="13777" cy="5510"/>
            </a:xfrm>
            <a:custGeom>
              <a:rect b="b" l="l" r="r" t="t"/>
              <a:pathLst>
                <a:path extrusionOk="0" h="183"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9"/>
            <p:cNvSpPr/>
            <p:nvPr/>
          </p:nvSpPr>
          <p:spPr>
            <a:xfrm>
              <a:off x="48255" y="1158426"/>
              <a:ext cx="13991" cy="4336"/>
            </a:xfrm>
            <a:custGeom>
              <a:rect b="b" l="l" r="r" t="t"/>
              <a:pathLst>
                <a:path extrusionOk="0" h="144" w="392">
                  <a:moveTo>
                    <a:pt x="292" y="27"/>
                  </a:moveTo>
                  <a:cubicBezTo>
                    <a:pt x="240" y="1"/>
                    <a:pt x="1" y="70"/>
                    <a:pt x="102" y="116"/>
                  </a:cubicBezTo>
                  <a:cubicBezTo>
                    <a:pt x="154" y="143"/>
                    <a:pt x="391" y="74"/>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9"/>
            <p:cNvSpPr/>
            <p:nvPr/>
          </p:nvSpPr>
          <p:spPr>
            <a:xfrm>
              <a:off x="1144388" y="1145629"/>
              <a:ext cx="24378" cy="11291"/>
            </a:xfrm>
            <a:custGeom>
              <a:rect b="b" l="l" r="r" t="t"/>
              <a:pathLst>
                <a:path extrusionOk="0" h="375" w="683">
                  <a:moveTo>
                    <a:pt x="630" y="362"/>
                  </a:moveTo>
                  <a:cubicBezTo>
                    <a:pt x="682" y="154"/>
                    <a:pt x="584" y="18"/>
                    <a:pt x="245" y="0"/>
                  </a:cubicBezTo>
                  <a:cubicBezTo>
                    <a:pt x="1" y="105"/>
                    <a:pt x="89" y="375"/>
                    <a:pt x="630"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9"/>
            <p:cNvSpPr/>
            <p:nvPr/>
          </p:nvSpPr>
          <p:spPr>
            <a:xfrm>
              <a:off x="5379332" y="1136476"/>
              <a:ext cx="27590" cy="17313"/>
            </a:xfrm>
            <a:custGeom>
              <a:rect b="b" l="l" r="r" t="t"/>
              <a:pathLst>
                <a:path extrusionOk="0" h="575" w="773">
                  <a:moveTo>
                    <a:pt x="773" y="574"/>
                  </a:moveTo>
                  <a:lnTo>
                    <a:pt x="773" y="30"/>
                  </a:lnTo>
                  <a:cubicBezTo>
                    <a:pt x="63" y="0"/>
                    <a:pt x="188" y="360"/>
                    <a:pt x="0" y="5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9"/>
            <p:cNvSpPr/>
            <p:nvPr/>
          </p:nvSpPr>
          <p:spPr>
            <a:xfrm>
              <a:off x="4000270" y="1141806"/>
              <a:ext cx="39761" cy="15838"/>
            </a:xfrm>
            <a:custGeom>
              <a:rect b="b" l="l" r="r" t="t"/>
              <a:pathLst>
                <a:path extrusionOk="0" h="526" w="1114">
                  <a:moveTo>
                    <a:pt x="646" y="306"/>
                  </a:moveTo>
                  <a:cubicBezTo>
                    <a:pt x="1114" y="1"/>
                    <a:pt x="0" y="525"/>
                    <a:pt x="646"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9"/>
            <p:cNvSpPr/>
            <p:nvPr/>
          </p:nvSpPr>
          <p:spPr>
            <a:xfrm>
              <a:off x="852892" y="1137380"/>
              <a:ext cx="43973" cy="18969"/>
            </a:xfrm>
            <a:custGeom>
              <a:rect b="b" l="l" r="r" t="t"/>
              <a:pathLst>
                <a:path extrusionOk="0" h="630" w="1232">
                  <a:moveTo>
                    <a:pt x="696" y="544"/>
                  </a:moveTo>
                  <a:cubicBezTo>
                    <a:pt x="567" y="206"/>
                    <a:pt x="1231" y="13"/>
                    <a:pt x="312" y="0"/>
                  </a:cubicBezTo>
                  <a:cubicBezTo>
                    <a:pt x="430" y="185"/>
                    <a:pt x="0" y="629"/>
                    <a:pt x="696" y="5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9"/>
            <p:cNvSpPr/>
            <p:nvPr/>
          </p:nvSpPr>
          <p:spPr>
            <a:xfrm>
              <a:off x="3104298" y="1147496"/>
              <a:ext cx="14063" cy="4276"/>
            </a:xfrm>
            <a:custGeom>
              <a:rect b="b" l="l" r="r" t="t"/>
              <a:pathLst>
                <a:path extrusionOk="0" h="142" w="394">
                  <a:moveTo>
                    <a:pt x="102" y="117"/>
                  </a:moveTo>
                  <a:cubicBezTo>
                    <a:pt x="156" y="142"/>
                    <a:pt x="393" y="73"/>
                    <a:pt x="294" y="26"/>
                  </a:cubicBezTo>
                  <a:cubicBezTo>
                    <a:pt x="242" y="1"/>
                    <a:pt x="0"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9"/>
            <p:cNvSpPr/>
            <p:nvPr/>
          </p:nvSpPr>
          <p:spPr>
            <a:xfrm>
              <a:off x="709018" y="1147496"/>
              <a:ext cx="13991" cy="4276"/>
            </a:xfrm>
            <a:custGeom>
              <a:rect b="b" l="l" r="r" t="t"/>
              <a:pathLst>
                <a:path extrusionOk="0" h="142" w="392">
                  <a:moveTo>
                    <a:pt x="294" y="26"/>
                  </a:moveTo>
                  <a:cubicBezTo>
                    <a:pt x="239" y="1"/>
                    <a:pt x="0" y="69"/>
                    <a:pt x="99" y="117"/>
                  </a:cubicBezTo>
                  <a:cubicBezTo>
                    <a:pt x="152" y="142"/>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9"/>
            <p:cNvSpPr/>
            <p:nvPr/>
          </p:nvSpPr>
          <p:spPr>
            <a:xfrm>
              <a:off x="3971574" y="1142077"/>
              <a:ext cx="14027" cy="4246"/>
            </a:xfrm>
            <a:custGeom>
              <a:rect b="b" l="l" r="r" t="t"/>
              <a:pathLst>
                <a:path extrusionOk="0" h="141" w="393">
                  <a:moveTo>
                    <a:pt x="294" y="24"/>
                  </a:moveTo>
                  <a:cubicBezTo>
                    <a:pt x="240" y="1"/>
                    <a:pt x="0" y="69"/>
                    <a:pt x="102" y="116"/>
                  </a:cubicBezTo>
                  <a:cubicBezTo>
                    <a:pt x="154" y="140"/>
                    <a:pt x="393" y="71"/>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9"/>
            <p:cNvSpPr/>
            <p:nvPr/>
          </p:nvSpPr>
          <p:spPr>
            <a:xfrm>
              <a:off x="309769" y="1142077"/>
              <a:ext cx="14063" cy="4246"/>
            </a:xfrm>
            <a:custGeom>
              <a:rect b="b" l="l" r="r" t="t"/>
              <a:pathLst>
                <a:path extrusionOk="0" h="141" w="394">
                  <a:moveTo>
                    <a:pt x="295" y="24"/>
                  </a:moveTo>
                  <a:cubicBezTo>
                    <a:pt x="241" y="1"/>
                    <a:pt x="1" y="69"/>
                    <a:pt x="101" y="116"/>
                  </a:cubicBezTo>
                  <a:cubicBezTo>
                    <a:pt x="154" y="140"/>
                    <a:pt x="394" y="71"/>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9"/>
            <p:cNvSpPr/>
            <p:nvPr/>
          </p:nvSpPr>
          <p:spPr>
            <a:xfrm>
              <a:off x="6029637" y="1139307"/>
              <a:ext cx="14099" cy="4306"/>
            </a:xfrm>
            <a:custGeom>
              <a:rect b="b" l="l" r="r" t="t"/>
              <a:pathLst>
                <a:path extrusionOk="0" h="143" w="395">
                  <a:moveTo>
                    <a:pt x="101" y="116"/>
                  </a:moveTo>
                  <a:cubicBezTo>
                    <a:pt x="153" y="142"/>
                    <a:pt x="394" y="73"/>
                    <a:pt x="294" y="25"/>
                  </a:cubicBezTo>
                  <a:cubicBezTo>
                    <a:pt x="242" y="0"/>
                    <a:pt x="0"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9"/>
            <p:cNvSpPr/>
            <p:nvPr/>
          </p:nvSpPr>
          <p:spPr>
            <a:xfrm>
              <a:off x="3361386" y="1131087"/>
              <a:ext cx="35657" cy="11743"/>
            </a:xfrm>
            <a:custGeom>
              <a:rect b="b" l="l" r="r" t="t"/>
              <a:pathLst>
                <a:path extrusionOk="0" h="390" w="999">
                  <a:moveTo>
                    <a:pt x="34" y="118"/>
                  </a:moveTo>
                  <a:cubicBezTo>
                    <a:pt x="63" y="225"/>
                    <a:pt x="0" y="375"/>
                    <a:pt x="226" y="389"/>
                  </a:cubicBezTo>
                  <a:cubicBezTo>
                    <a:pt x="245" y="157"/>
                    <a:pt x="979" y="261"/>
                    <a:pt x="999" y="28"/>
                  </a:cubicBezTo>
                  <a:cubicBezTo>
                    <a:pt x="393" y="128"/>
                    <a:pt x="487" y="0"/>
                    <a:pt x="34"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9"/>
            <p:cNvSpPr/>
            <p:nvPr/>
          </p:nvSpPr>
          <p:spPr>
            <a:xfrm>
              <a:off x="635672" y="1131900"/>
              <a:ext cx="31659" cy="10930"/>
            </a:xfrm>
            <a:custGeom>
              <a:rect b="b" l="l" r="r" t="t"/>
              <a:pathLst>
                <a:path extrusionOk="0" h="363" w="887">
                  <a:moveTo>
                    <a:pt x="613" y="362"/>
                  </a:moveTo>
                  <a:cubicBezTo>
                    <a:pt x="672" y="241"/>
                    <a:pt x="887" y="190"/>
                    <a:pt x="803" y="1"/>
                  </a:cubicBezTo>
                  <a:lnTo>
                    <a:pt x="33" y="1"/>
                  </a:lnTo>
                  <a:cubicBezTo>
                    <a:pt x="1" y="228"/>
                    <a:pt x="328" y="284"/>
                    <a:pt x="613"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9"/>
            <p:cNvSpPr/>
            <p:nvPr/>
          </p:nvSpPr>
          <p:spPr>
            <a:xfrm>
              <a:off x="2199331" y="1130936"/>
              <a:ext cx="32587" cy="9214"/>
            </a:xfrm>
            <a:custGeom>
              <a:rect b="b" l="l" r="r" t="t"/>
              <a:pathLst>
                <a:path extrusionOk="0" h="306" w="913">
                  <a:moveTo>
                    <a:pt x="388" y="305"/>
                  </a:moveTo>
                  <a:cubicBezTo>
                    <a:pt x="913" y="158"/>
                    <a:pt x="104" y="0"/>
                    <a:pt x="0" y="213"/>
                  </a:cubicBezTo>
                  <a:cubicBezTo>
                    <a:pt x="194" y="213"/>
                    <a:pt x="228" y="287"/>
                    <a:pt x="388"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9"/>
            <p:cNvSpPr/>
            <p:nvPr/>
          </p:nvSpPr>
          <p:spPr>
            <a:xfrm>
              <a:off x="1490384" y="1137319"/>
              <a:ext cx="13813" cy="2830"/>
            </a:xfrm>
            <a:custGeom>
              <a:rect b="b" l="l" r="r" t="t"/>
              <a:pathLst>
                <a:path extrusionOk="0" h="94" w="387">
                  <a:moveTo>
                    <a:pt x="0" y="93"/>
                  </a:moveTo>
                  <a:cubicBezTo>
                    <a:pt x="150" y="71"/>
                    <a:pt x="380" y="90"/>
                    <a:pt x="386" y="1"/>
                  </a:cubicBezTo>
                  <a:cubicBezTo>
                    <a:pt x="236" y="22"/>
                    <a:pt x="7" y="3"/>
                    <a:pt x="0" y="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9"/>
            <p:cNvSpPr/>
            <p:nvPr/>
          </p:nvSpPr>
          <p:spPr>
            <a:xfrm>
              <a:off x="257267" y="1130304"/>
              <a:ext cx="8995" cy="11412"/>
            </a:xfrm>
            <a:custGeom>
              <a:rect b="b" l="l" r="r" t="t"/>
              <a:pathLst>
                <a:path extrusionOk="0" h="379" w="252">
                  <a:moveTo>
                    <a:pt x="29" y="144"/>
                  </a:moveTo>
                  <a:cubicBezTo>
                    <a:pt x="1" y="238"/>
                    <a:pt x="180" y="379"/>
                    <a:pt x="221" y="235"/>
                  </a:cubicBezTo>
                  <a:cubicBezTo>
                    <a:pt x="251" y="138"/>
                    <a:pt x="71" y="0"/>
                    <a:pt x="29" y="1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9"/>
            <p:cNvSpPr/>
            <p:nvPr/>
          </p:nvSpPr>
          <p:spPr>
            <a:xfrm>
              <a:off x="3248921" y="1133827"/>
              <a:ext cx="14027" cy="4276"/>
            </a:xfrm>
            <a:custGeom>
              <a:rect b="b" l="l" r="r" t="t"/>
              <a:pathLst>
                <a:path extrusionOk="0" h="142" w="393">
                  <a:moveTo>
                    <a:pt x="288" y="27"/>
                  </a:moveTo>
                  <a:cubicBezTo>
                    <a:pt x="238" y="1"/>
                    <a:pt x="0" y="70"/>
                    <a:pt x="98" y="118"/>
                  </a:cubicBezTo>
                  <a:cubicBezTo>
                    <a:pt x="153" y="142"/>
                    <a:pt x="393" y="74"/>
                    <a:pt x="288"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9"/>
            <p:cNvSpPr/>
            <p:nvPr/>
          </p:nvSpPr>
          <p:spPr>
            <a:xfrm>
              <a:off x="7537118" y="1131117"/>
              <a:ext cx="13991" cy="4246"/>
            </a:xfrm>
            <a:custGeom>
              <a:rect b="b" l="l" r="r" t="t"/>
              <a:pathLst>
                <a:path extrusionOk="0" h="141" w="392">
                  <a:moveTo>
                    <a:pt x="99" y="117"/>
                  </a:moveTo>
                  <a:cubicBezTo>
                    <a:pt x="150" y="140"/>
                    <a:pt x="391" y="72"/>
                    <a:pt x="292" y="27"/>
                  </a:cubicBezTo>
                  <a:cubicBezTo>
                    <a:pt x="238" y="1"/>
                    <a:pt x="1" y="68"/>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9"/>
            <p:cNvSpPr/>
            <p:nvPr/>
          </p:nvSpPr>
          <p:spPr>
            <a:xfrm>
              <a:off x="5359273" y="1125577"/>
              <a:ext cx="31481" cy="9665"/>
            </a:xfrm>
            <a:custGeom>
              <a:rect b="b" l="l" r="r" t="t"/>
              <a:pathLst>
                <a:path extrusionOk="0" h="321" w="882">
                  <a:moveTo>
                    <a:pt x="755" y="211"/>
                  </a:moveTo>
                  <a:cubicBezTo>
                    <a:pt x="882" y="0"/>
                    <a:pt x="1" y="15"/>
                    <a:pt x="174" y="211"/>
                  </a:cubicBezTo>
                  <a:cubicBezTo>
                    <a:pt x="240" y="282"/>
                    <a:pt x="689" y="320"/>
                    <a:pt x="755" y="2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9"/>
            <p:cNvSpPr/>
            <p:nvPr/>
          </p:nvSpPr>
          <p:spPr>
            <a:xfrm>
              <a:off x="5288603" y="1118110"/>
              <a:ext cx="24307" cy="16530"/>
            </a:xfrm>
            <a:custGeom>
              <a:rect b="b" l="l" r="r" t="t"/>
              <a:pathLst>
                <a:path extrusionOk="0" h="549" w="681">
                  <a:moveTo>
                    <a:pt x="420" y="549"/>
                  </a:moveTo>
                  <a:cubicBezTo>
                    <a:pt x="335" y="376"/>
                    <a:pt x="681" y="0"/>
                    <a:pt x="35" y="93"/>
                  </a:cubicBezTo>
                  <a:cubicBezTo>
                    <a:pt x="5" y="320"/>
                    <a:pt x="1" y="536"/>
                    <a:pt x="420"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9"/>
            <p:cNvSpPr/>
            <p:nvPr/>
          </p:nvSpPr>
          <p:spPr>
            <a:xfrm>
              <a:off x="7674674" y="1125667"/>
              <a:ext cx="14063" cy="4306"/>
            </a:xfrm>
            <a:custGeom>
              <a:rect b="b" l="l" r="r" t="t"/>
              <a:pathLst>
                <a:path extrusionOk="0" h="143" w="394">
                  <a:moveTo>
                    <a:pt x="101" y="116"/>
                  </a:moveTo>
                  <a:cubicBezTo>
                    <a:pt x="154" y="142"/>
                    <a:pt x="393" y="72"/>
                    <a:pt x="295" y="25"/>
                  </a:cubicBezTo>
                  <a:cubicBezTo>
                    <a:pt x="239" y="0"/>
                    <a:pt x="0"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9"/>
            <p:cNvSpPr/>
            <p:nvPr/>
          </p:nvSpPr>
          <p:spPr>
            <a:xfrm>
              <a:off x="8700243" y="1120188"/>
              <a:ext cx="14170" cy="4276"/>
            </a:xfrm>
            <a:custGeom>
              <a:rect b="b" l="l" r="r" t="t"/>
              <a:pathLst>
                <a:path extrusionOk="0" h="142" w="397">
                  <a:moveTo>
                    <a:pt x="101" y="117"/>
                  </a:moveTo>
                  <a:cubicBezTo>
                    <a:pt x="153" y="142"/>
                    <a:pt x="396" y="72"/>
                    <a:pt x="293" y="25"/>
                  </a:cubicBezTo>
                  <a:cubicBezTo>
                    <a:pt x="241" y="1"/>
                    <a:pt x="1" y="69"/>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9"/>
            <p:cNvSpPr/>
            <p:nvPr/>
          </p:nvSpPr>
          <p:spPr>
            <a:xfrm>
              <a:off x="7110279" y="1117448"/>
              <a:ext cx="14063" cy="4276"/>
            </a:xfrm>
            <a:custGeom>
              <a:rect b="b" l="l" r="r" t="t"/>
              <a:pathLst>
                <a:path extrusionOk="0" h="142" w="394">
                  <a:moveTo>
                    <a:pt x="294" y="26"/>
                  </a:moveTo>
                  <a:cubicBezTo>
                    <a:pt x="240" y="0"/>
                    <a:pt x="0" y="71"/>
                    <a:pt x="101" y="116"/>
                  </a:cubicBezTo>
                  <a:cubicBezTo>
                    <a:pt x="152" y="141"/>
                    <a:pt x="393" y="72"/>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9"/>
            <p:cNvSpPr/>
            <p:nvPr/>
          </p:nvSpPr>
          <p:spPr>
            <a:xfrm>
              <a:off x="1548776" y="1117448"/>
              <a:ext cx="14063" cy="4276"/>
            </a:xfrm>
            <a:custGeom>
              <a:rect b="b" l="l" r="r" t="t"/>
              <a:pathLst>
                <a:path extrusionOk="0" h="142" w="394">
                  <a:moveTo>
                    <a:pt x="291" y="26"/>
                  </a:moveTo>
                  <a:cubicBezTo>
                    <a:pt x="239" y="0"/>
                    <a:pt x="1" y="71"/>
                    <a:pt x="99" y="116"/>
                  </a:cubicBezTo>
                  <a:cubicBezTo>
                    <a:pt x="154" y="141"/>
                    <a:pt x="394" y="72"/>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9"/>
            <p:cNvSpPr/>
            <p:nvPr/>
          </p:nvSpPr>
          <p:spPr>
            <a:xfrm>
              <a:off x="4429358" y="1109258"/>
              <a:ext cx="27626" cy="9364"/>
            </a:xfrm>
            <a:custGeom>
              <a:rect b="b" l="l" r="r" t="t"/>
              <a:pathLst>
                <a:path extrusionOk="0" h="311" w="774">
                  <a:moveTo>
                    <a:pt x="773" y="27"/>
                  </a:moveTo>
                  <a:cubicBezTo>
                    <a:pt x="333" y="1"/>
                    <a:pt x="49" y="48"/>
                    <a:pt x="0" y="207"/>
                  </a:cubicBezTo>
                  <a:cubicBezTo>
                    <a:pt x="368" y="186"/>
                    <a:pt x="427" y="310"/>
                    <a:pt x="773" y="2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9"/>
            <p:cNvSpPr/>
            <p:nvPr/>
          </p:nvSpPr>
          <p:spPr>
            <a:xfrm>
              <a:off x="3982032" y="1112360"/>
              <a:ext cx="6924" cy="6263"/>
            </a:xfrm>
            <a:custGeom>
              <a:rect b="b" l="l" r="r" t="t"/>
              <a:pathLst>
                <a:path extrusionOk="0" h="208" w="194">
                  <a:moveTo>
                    <a:pt x="194" y="104"/>
                  </a:moveTo>
                  <a:cubicBezTo>
                    <a:pt x="194" y="53"/>
                    <a:pt x="40" y="1"/>
                    <a:pt x="2" y="104"/>
                  </a:cubicBezTo>
                  <a:cubicBezTo>
                    <a:pt x="1" y="154"/>
                    <a:pt x="155"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9"/>
            <p:cNvSpPr/>
            <p:nvPr/>
          </p:nvSpPr>
          <p:spPr>
            <a:xfrm>
              <a:off x="1596924" y="1114678"/>
              <a:ext cx="13991" cy="4336"/>
            </a:xfrm>
            <a:custGeom>
              <a:rect b="b" l="l" r="r" t="t"/>
              <a:pathLst>
                <a:path extrusionOk="0" h="144" w="392">
                  <a:moveTo>
                    <a:pt x="293" y="27"/>
                  </a:moveTo>
                  <a:cubicBezTo>
                    <a:pt x="241" y="1"/>
                    <a:pt x="0" y="71"/>
                    <a:pt x="102" y="118"/>
                  </a:cubicBezTo>
                  <a:cubicBezTo>
                    <a:pt x="154" y="143"/>
                    <a:pt x="392" y="75"/>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9"/>
            <p:cNvSpPr/>
            <p:nvPr/>
          </p:nvSpPr>
          <p:spPr>
            <a:xfrm>
              <a:off x="526740" y="1106488"/>
              <a:ext cx="29732" cy="11954"/>
            </a:xfrm>
            <a:custGeom>
              <a:rect b="b" l="l" r="r" t="t"/>
              <a:pathLst>
                <a:path extrusionOk="0" h="397" w="833">
                  <a:moveTo>
                    <a:pt x="1" y="390"/>
                  </a:moveTo>
                  <a:cubicBezTo>
                    <a:pt x="338" y="397"/>
                    <a:pt x="601" y="370"/>
                    <a:pt x="771" y="299"/>
                  </a:cubicBezTo>
                  <a:cubicBezTo>
                    <a:pt x="832" y="60"/>
                    <a:pt x="503" y="0"/>
                    <a:pt x="1"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9"/>
            <p:cNvSpPr/>
            <p:nvPr/>
          </p:nvSpPr>
          <p:spPr>
            <a:xfrm>
              <a:off x="8930991" y="1109650"/>
              <a:ext cx="6889" cy="6203"/>
            </a:xfrm>
            <a:custGeom>
              <a:rect b="b" l="l" r="r" t="t"/>
              <a:pathLst>
                <a:path extrusionOk="0" h="206" w="193">
                  <a:moveTo>
                    <a:pt x="193" y="103"/>
                  </a:moveTo>
                  <a:cubicBezTo>
                    <a:pt x="193" y="53"/>
                    <a:pt x="36" y="1"/>
                    <a:pt x="1" y="103"/>
                  </a:cubicBezTo>
                  <a:cubicBezTo>
                    <a:pt x="1" y="154"/>
                    <a:pt x="158"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9"/>
            <p:cNvSpPr/>
            <p:nvPr/>
          </p:nvSpPr>
          <p:spPr>
            <a:xfrm>
              <a:off x="3341934" y="1104561"/>
              <a:ext cx="41368" cy="13700"/>
            </a:xfrm>
            <a:custGeom>
              <a:rect b="b" l="l" r="r" t="t"/>
              <a:pathLst>
                <a:path extrusionOk="0" h="455" w="1159">
                  <a:moveTo>
                    <a:pt x="1159" y="0"/>
                  </a:moveTo>
                  <a:lnTo>
                    <a:pt x="194" y="0"/>
                  </a:lnTo>
                  <a:cubicBezTo>
                    <a:pt x="210" y="158"/>
                    <a:pt x="151" y="282"/>
                    <a:pt x="1" y="363"/>
                  </a:cubicBezTo>
                  <a:cubicBezTo>
                    <a:pt x="839" y="454"/>
                    <a:pt x="860" y="163"/>
                    <a:pt x="11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9"/>
            <p:cNvSpPr/>
            <p:nvPr/>
          </p:nvSpPr>
          <p:spPr>
            <a:xfrm>
              <a:off x="1978220" y="1110011"/>
              <a:ext cx="21594" cy="6444"/>
            </a:xfrm>
            <a:custGeom>
              <a:rect b="b" l="l" r="r" t="t"/>
              <a:pathLst>
                <a:path extrusionOk="0" h="214" w="605">
                  <a:moveTo>
                    <a:pt x="605" y="182"/>
                  </a:moveTo>
                  <a:lnTo>
                    <a:pt x="605" y="1"/>
                  </a:lnTo>
                  <a:lnTo>
                    <a:pt x="24" y="1"/>
                  </a:lnTo>
                  <a:cubicBezTo>
                    <a:pt x="0" y="162"/>
                    <a:pt x="216" y="213"/>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9"/>
            <p:cNvSpPr/>
            <p:nvPr/>
          </p:nvSpPr>
          <p:spPr>
            <a:xfrm>
              <a:off x="1904267" y="1099082"/>
              <a:ext cx="45222" cy="14573"/>
            </a:xfrm>
            <a:custGeom>
              <a:rect b="b" l="l" r="r" t="t"/>
              <a:pathLst>
                <a:path extrusionOk="0" h="484" w="1267">
                  <a:moveTo>
                    <a:pt x="361" y="454"/>
                  </a:moveTo>
                  <a:cubicBezTo>
                    <a:pt x="1267" y="484"/>
                    <a:pt x="877" y="35"/>
                    <a:pt x="361" y="1"/>
                  </a:cubicBezTo>
                  <a:cubicBezTo>
                    <a:pt x="1" y="173"/>
                    <a:pt x="475" y="165"/>
                    <a:pt x="361"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9"/>
            <p:cNvSpPr/>
            <p:nvPr/>
          </p:nvSpPr>
          <p:spPr>
            <a:xfrm>
              <a:off x="4565129" y="1101852"/>
              <a:ext cx="22665" cy="8220"/>
            </a:xfrm>
            <a:custGeom>
              <a:rect b="b" l="l" r="r" t="t"/>
              <a:pathLst>
                <a:path extrusionOk="0" h="273" w="635">
                  <a:moveTo>
                    <a:pt x="634" y="0"/>
                  </a:moveTo>
                  <a:lnTo>
                    <a:pt x="248" y="0"/>
                  </a:lnTo>
                  <a:cubicBezTo>
                    <a:pt x="239" y="116"/>
                    <a:pt x="0" y="125"/>
                    <a:pt x="58" y="273"/>
                  </a:cubicBezTo>
                  <a:lnTo>
                    <a:pt x="634"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9"/>
            <p:cNvSpPr/>
            <p:nvPr/>
          </p:nvSpPr>
          <p:spPr>
            <a:xfrm>
              <a:off x="1813931" y="1107211"/>
              <a:ext cx="13742" cy="2800"/>
            </a:xfrm>
            <a:custGeom>
              <a:rect b="b" l="l" r="r" t="t"/>
              <a:pathLst>
                <a:path extrusionOk="0" h="93" w="385">
                  <a:moveTo>
                    <a:pt x="384" y="1"/>
                  </a:moveTo>
                  <a:cubicBezTo>
                    <a:pt x="234" y="23"/>
                    <a:pt x="3" y="5"/>
                    <a:pt x="1" y="92"/>
                  </a:cubicBezTo>
                  <a:cubicBezTo>
                    <a:pt x="149" y="73"/>
                    <a:pt x="379" y="91"/>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9"/>
            <p:cNvSpPr/>
            <p:nvPr/>
          </p:nvSpPr>
          <p:spPr>
            <a:xfrm>
              <a:off x="1057121" y="1094806"/>
              <a:ext cx="20309" cy="13580"/>
            </a:xfrm>
            <a:custGeom>
              <a:rect b="b" l="l" r="r" t="t"/>
              <a:pathLst>
                <a:path extrusionOk="0" h="451" w="569">
                  <a:moveTo>
                    <a:pt x="374" y="413"/>
                  </a:moveTo>
                  <a:cubicBezTo>
                    <a:pt x="386" y="358"/>
                    <a:pt x="404" y="306"/>
                    <a:pt x="569" y="324"/>
                  </a:cubicBezTo>
                  <a:lnTo>
                    <a:pt x="569" y="143"/>
                  </a:lnTo>
                  <a:cubicBezTo>
                    <a:pt x="93" y="0"/>
                    <a:pt x="1" y="451"/>
                    <a:pt x="374"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9"/>
            <p:cNvSpPr/>
            <p:nvPr/>
          </p:nvSpPr>
          <p:spPr>
            <a:xfrm>
              <a:off x="6993281" y="1101099"/>
              <a:ext cx="14027" cy="4185"/>
            </a:xfrm>
            <a:custGeom>
              <a:rect b="b" l="l" r="r" t="t"/>
              <a:pathLst>
                <a:path extrusionOk="0" h="139" w="393">
                  <a:moveTo>
                    <a:pt x="292" y="25"/>
                  </a:moveTo>
                  <a:cubicBezTo>
                    <a:pt x="239" y="0"/>
                    <a:pt x="1" y="69"/>
                    <a:pt x="101" y="116"/>
                  </a:cubicBezTo>
                  <a:cubicBezTo>
                    <a:pt x="153" y="139"/>
                    <a:pt x="392" y="71"/>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9"/>
            <p:cNvSpPr/>
            <p:nvPr/>
          </p:nvSpPr>
          <p:spPr>
            <a:xfrm>
              <a:off x="6894593" y="1091615"/>
              <a:ext cx="65282" cy="12977"/>
            </a:xfrm>
            <a:custGeom>
              <a:rect b="b" l="l" r="r" t="t"/>
              <a:pathLst>
                <a:path extrusionOk="0" h="431" w="1829">
                  <a:moveTo>
                    <a:pt x="1130" y="430"/>
                  </a:moveTo>
                  <a:cubicBezTo>
                    <a:pt x="1828" y="1"/>
                    <a:pt x="1" y="309"/>
                    <a:pt x="1130" y="43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9"/>
            <p:cNvSpPr/>
            <p:nvPr/>
          </p:nvSpPr>
          <p:spPr>
            <a:xfrm>
              <a:off x="5798390" y="1096342"/>
              <a:ext cx="23414" cy="8250"/>
            </a:xfrm>
            <a:custGeom>
              <a:rect b="b" l="l" r="r" t="t"/>
              <a:pathLst>
                <a:path extrusionOk="0" h="274" w="656">
                  <a:moveTo>
                    <a:pt x="407" y="273"/>
                  </a:moveTo>
                  <a:cubicBezTo>
                    <a:pt x="418" y="157"/>
                    <a:pt x="656" y="147"/>
                    <a:pt x="600" y="0"/>
                  </a:cubicBezTo>
                  <a:lnTo>
                    <a:pt x="215" y="0"/>
                  </a:lnTo>
                  <a:cubicBezTo>
                    <a:pt x="1" y="131"/>
                    <a:pt x="10" y="222"/>
                    <a:pt x="407"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9"/>
            <p:cNvSpPr/>
            <p:nvPr/>
          </p:nvSpPr>
          <p:spPr>
            <a:xfrm>
              <a:off x="120638" y="1095348"/>
              <a:ext cx="32623" cy="9274"/>
            </a:xfrm>
            <a:custGeom>
              <a:rect b="b" l="l" r="r" t="t"/>
              <a:pathLst>
                <a:path extrusionOk="0" h="308" w="914">
                  <a:moveTo>
                    <a:pt x="0" y="216"/>
                  </a:moveTo>
                  <a:cubicBezTo>
                    <a:pt x="192" y="216"/>
                    <a:pt x="230" y="289"/>
                    <a:pt x="388" y="307"/>
                  </a:cubicBezTo>
                  <a:cubicBezTo>
                    <a:pt x="914" y="159"/>
                    <a:pt x="103" y="1"/>
                    <a:pt x="0" y="2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9"/>
            <p:cNvSpPr/>
            <p:nvPr/>
          </p:nvSpPr>
          <p:spPr>
            <a:xfrm>
              <a:off x="7172240" y="1098329"/>
              <a:ext cx="14099" cy="4276"/>
            </a:xfrm>
            <a:custGeom>
              <a:rect b="b" l="l" r="r" t="t"/>
              <a:pathLst>
                <a:path extrusionOk="0" h="142" w="395">
                  <a:moveTo>
                    <a:pt x="293" y="26"/>
                  </a:moveTo>
                  <a:cubicBezTo>
                    <a:pt x="238" y="1"/>
                    <a:pt x="0" y="70"/>
                    <a:pt x="100" y="117"/>
                  </a:cubicBezTo>
                  <a:cubicBezTo>
                    <a:pt x="153" y="142"/>
                    <a:pt x="395"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9"/>
            <p:cNvSpPr/>
            <p:nvPr/>
          </p:nvSpPr>
          <p:spPr>
            <a:xfrm>
              <a:off x="5912675" y="1098329"/>
              <a:ext cx="14027" cy="4276"/>
            </a:xfrm>
            <a:custGeom>
              <a:rect b="b" l="l" r="r" t="t"/>
              <a:pathLst>
                <a:path extrusionOk="0" h="142" w="393">
                  <a:moveTo>
                    <a:pt x="293" y="26"/>
                  </a:moveTo>
                  <a:cubicBezTo>
                    <a:pt x="240" y="1"/>
                    <a:pt x="1" y="70"/>
                    <a:pt x="100" y="117"/>
                  </a:cubicBezTo>
                  <a:cubicBezTo>
                    <a:pt x="152" y="142"/>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9"/>
            <p:cNvSpPr/>
            <p:nvPr/>
          </p:nvSpPr>
          <p:spPr>
            <a:xfrm>
              <a:off x="2491755" y="1098329"/>
              <a:ext cx="14063" cy="4276"/>
            </a:xfrm>
            <a:custGeom>
              <a:rect b="b" l="l" r="r" t="t"/>
              <a:pathLst>
                <a:path extrusionOk="0" h="142" w="394">
                  <a:moveTo>
                    <a:pt x="295" y="26"/>
                  </a:moveTo>
                  <a:cubicBezTo>
                    <a:pt x="239" y="1"/>
                    <a:pt x="1" y="70"/>
                    <a:pt x="101" y="117"/>
                  </a:cubicBezTo>
                  <a:cubicBezTo>
                    <a:pt x="154" y="142"/>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9"/>
            <p:cNvSpPr/>
            <p:nvPr/>
          </p:nvSpPr>
          <p:spPr>
            <a:xfrm>
              <a:off x="7014982" y="1087129"/>
              <a:ext cx="39869" cy="15838"/>
            </a:xfrm>
            <a:custGeom>
              <a:rect b="b" l="l" r="r" t="t"/>
              <a:pathLst>
                <a:path extrusionOk="0" h="526" w="1117">
                  <a:moveTo>
                    <a:pt x="648" y="306"/>
                  </a:moveTo>
                  <a:cubicBezTo>
                    <a:pt x="1117" y="1"/>
                    <a:pt x="1" y="526"/>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9"/>
            <p:cNvSpPr/>
            <p:nvPr/>
          </p:nvSpPr>
          <p:spPr>
            <a:xfrm>
              <a:off x="4849272" y="1092879"/>
              <a:ext cx="13849" cy="7467"/>
            </a:xfrm>
            <a:custGeom>
              <a:rect b="b" l="l" r="r" t="t"/>
              <a:pathLst>
                <a:path extrusionOk="0" h="248" w="388">
                  <a:moveTo>
                    <a:pt x="388" y="115"/>
                  </a:moveTo>
                  <a:cubicBezTo>
                    <a:pt x="387" y="24"/>
                    <a:pt x="47" y="0"/>
                    <a:pt x="0" y="115"/>
                  </a:cubicBezTo>
                  <a:cubicBezTo>
                    <a:pt x="221" y="105"/>
                    <a:pt x="301" y="247"/>
                    <a:pt x="388"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9"/>
            <p:cNvSpPr/>
            <p:nvPr/>
          </p:nvSpPr>
          <p:spPr>
            <a:xfrm>
              <a:off x="4591113" y="1095559"/>
              <a:ext cx="13920" cy="4306"/>
            </a:xfrm>
            <a:custGeom>
              <a:rect b="b" l="l" r="r" t="t"/>
              <a:pathLst>
                <a:path extrusionOk="0" h="143" w="390">
                  <a:moveTo>
                    <a:pt x="100" y="118"/>
                  </a:moveTo>
                  <a:cubicBezTo>
                    <a:pt x="153" y="142"/>
                    <a:pt x="389" y="73"/>
                    <a:pt x="292" y="26"/>
                  </a:cubicBezTo>
                  <a:cubicBezTo>
                    <a:pt x="238" y="0"/>
                    <a:pt x="0" y="71"/>
                    <a:pt x="100"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9"/>
            <p:cNvSpPr/>
            <p:nvPr/>
          </p:nvSpPr>
          <p:spPr>
            <a:xfrm>
              <a:off x="196377" y="1096342"/>
              <a:ext cx="13849" cy="2770"/>
            </a:xfrm>
            <a:custGeom>
              <a:rect b="b" l="l" r="r" t="t"/>
              <a:pathLst>
                <a:path extrusionOk="0" h="92" w="388">
                  <a:moveTo>
                    <a:pt x="387" y="0"/>
                  </a:moveTo>
                  <a:cubicBezTo>
                    <a:pt x="236" y="20"/>
                    <a:pt x="5" y="2"/>
                    <a:pt x="1" y="92"/>
                  </a:cubicBezTo>
                  <a:cubicBezTo>
                    <a:pt x="149" y="71"/>
                    <a:pt x="381"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9"/>
            <p:cNvSpPr/>
            <p:nvPr/>
          </p:nvSpPr>
          <p:spPr>
            <a:xfrm>
              <a:off x="7298910" y="1088122"/>
              <a:ext cx="23414" cy="8250"/>
            </a:xfrm>
            <a:custGeom>
              <a:rect b="b" l="l" r="r" t="t"/>
              <a:pathLst>
                <a:path extrusionOk="0" h="274" w="656">
                  <a:moveTo>
                    <a:pt x="409" y="273"/>
                  </a:moveTo>
                  <a:cubicBezTo>
                    <a:pt x="418" y="157"/>
                    <a:pt x="656" y="145"/>
                    <a:pt x="602" y="1"/>
                  </a:cubicBezTo>
                  <a:lnTo>
                    <a:pt x="213" y="1"/>
                  </a:lnTo>
                  <a:cubicBezTo>
                    <a:pt x="1" y="131"/>
                    <a:pt x="8" y="222"/>
                    <a:pt x="409"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9"/>
            <p:cNvSpPr/>
            <p:nvPr/>
          </p:nvSpPr>
          <p:spPr>
            <a:xfrm>
              <a:off x="2147578" y="1092849"/>
              <a:ext cx="13991" cy="4215"/>
            </a:xfrm>
            <a:custGeom>
              <a:rect b="b" l="l" r="r" t="t"/>
              <a:pathLst>
                <a:path extrusionOk="0" h="140" w="392">
                  <a:moveTo>
                    <a:pt x="293" y="25"/>
                  </a:moveTo>
                  <a:cubicBezTo>
                    <a:pt x="239" y="0"/>
                    <a:pt x="0" y="69"/>
                    <a:pt x="98" y="116"/>
                  </a:cubicBezTo>
                  <a:cubicBezTo>
                    <a:pt x="154" y="140"/>
                    <a:pt x="392" y="73"/>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9"/>
            <p:cNvSpPr/>
            <p:nvPr/>
          </p:nvSpPr>
          <p:spPr>
            <a:xfrm>
              <a:off x="1810290" y="1090079"/>
              <a:ext cx="13991" cy="4336"/>
            </a:xfrm>
            <a:custGeom>
              <a:rect b="b" l="l" r="r" t="t"/>
              <a:pathLst>
                <a:path extrusionOk="0" h="144" w="392">
                  <a:moveTo>
                    <a:pt x="293" y="27"/>
                  </a:moveTo>
                  <a:cubicBezTo>
                    <a:pt x="240" y="1"/>
                    <a:pt x="1" y="71"/>
                    <a:pt x="103" y="117"/>
                  </a:cubicBezTo>
                  <a:cubicBezTo>
                    <a:pt x="155" y="143"/>
                    <a:pt x="391" y="73"/>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9"/>
            <p:cNvSpPr/>
            <p:nvPr/>
          </p:nvSpPr>
          <p:spPr>
            <a:xfrm>
              <a:off x="1455942" y="1086918"/>
              <a:ext cx="13813" cy="7377"/>
            </a:xfrm>
            <a:custGeom>
              <a:rect b="b" l="l" r="r" t="t"/>
              <a:pathLst>
                <a:path extrusionOk="0" h="245" w="387">
                  <a:moveTo>
                    <a:pt x="387" y="132"/>
                  </a:moveTo>
                  <a:cubicBezTo>
                    <a:pt x="171" y="140"/>
                    <a:pt x="87" y="0"/>
                    <a:pt x="0" y="132"/>
                  </a:cubicBezTo>
                  <a:cubicBezTo>
                    <a:pt x="2" y="223"/>
                    <a:pt x="340" y="244"/>
                    <a:pt x="387"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9"/>
            <p:cNvSpPr/>
            <p:nvPr/>
          </p:nvSpPr>
          <p:spPr>
            <a:xfrm>
              <a:off x="4284913" y="1085382"/>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9"/>
            <p:cNvSpPr/>
            <p:nvPr/>
          </p:nvSpPr>
          <p:spPr>
            <a:xfrm>
              <a:off x="1524791" y="1085382"/>
              <a:ext cx="13849" cy="5510"/>
            </a:xfrm>
            <a:custGeom>
              <a:rect b="b" l="l" r="r" t="t"/>
              <a:pathLst>
                <a:path extrusionOk="0" h="183" w="388">
                  <a:moveTo>
                    <a:pt x="387" y="0"/>
                  </a:moveTo>
                  <a:lnTo>
                    <a:pt x="1" y="0"/>
                  </a:lnTo>
                  <a:lnTo>
                    <a:pt x="1"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9"/>
            <p:cNvSpPr/>
            <p:nvPr/>
          </p:nvSpPr>
          <p:spPr>
            <a:xfrm>
              <a:off x="7932869" y="1084931"/>
              <a:ext cx="20702" cy="3734"/>
            </a:xfrm>
            <a:custGeom>
              <a:rect b="b" l="l" r="r" t="t"/>
              <a:pathLst>
                <a:path extrusionOk="0" h="124" w="580">
                  <a:moveTo>
                    <a:pt x="580" y="15"/>
                  </a:moveTo>
                  <a:cubicBezTo>
                    <a:pt x="353" y="29"/>
                    <a:pt x="34" y="1"/>
                    <a:pt x="0" y="107"/>
                  </a:cubicBezTo>
                  <a:cubicBezTo>
                    <a:pt x="229" y="93"/>
                    <a:pt x="549" y="123"/>
                    <a:pt x="580"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9"/>
            <p:cNvSpPr/>
            <p:nvPr/>
          </p:nvSpPr>
          <p:spPr>
            <a:xfrm>
              <a:off x="4470689" y="1082281"/>
              <a:ext cx="6996" cy="6233"/>
            </a:xfrm>
            <a:custGeom>
              <a:rect b="b" l="l" r="r" t="t"/>
              <a:pathLst>
                <a:path extrusionOk="0" h="207" w="196">
                  <a:moveTo>
                    <a:pt x="3" y="103"/>
                  </a:moveTo>
                  <a:cubicBezTo>
                    <a:pt x="0" y="154"/>
                    <a:pt x="157" y="206"/>
                    <a:pt x="193" y="103"/>
                  </a:cubicBezTo>
                  <a:cubicBezTo>
                    <a:pt x="196" y="55"/>
                    <a:pt x="41" y="0"/>
                    <a:pt x="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9"/>
            <p:cNvSpPr/>
            <p:nvPr/>
          </p:nvSpPr>
          <p:spPr>
            <a:xfrm>
              <a:off x="630032" y="1078698"/>
              <a:ext cx="13849" cy="7437"/>
            </a:xfrm>
            <a:custGeom>
              <a:rect b="b" l="l" r="r" t="t"/>
              <a:pathLst>
                <a:path extrusionOk="0" h="247" w="388">
                  <a:moveTo>
                    <a:pt x="387" y="132"/>
                  </a:moveTo>
                  <a:cubicBezTo>
                    <a:pt x="168" y="143"/>
                    <a:pt x="86" y="0"/>
                    <a:pt x="1" y="132"/>
                  </a:cubicBezTo>
                  <a:cubicBezTo>
                    <a:pt x="2" y="223"/>
                    <a:pt x="336" y="247"/>
                    <a:pt x="387"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9"/>
            <p:cNvSpPr/>
            <p:nvPr/>
          </p:nvSpPr>
          <p:spPr>
            <a:xfrm>
              <a:off x="1180579" y="1076892"/>
              <a:ext cx="7031" cy="6142"/>
            </a:xfrm>
            <a:custGeom>
              <a:rect b="b" l="l" r="r" t="t"/>
              <a:pathLst>
                <a:path extrusionOk="0" h="204" w="197">
                  <a:moveTo>
                    <a:pt x="197" y="101"/>
                  </a:moveTo>
                  <a:cubicBezTo>
                    <a:pt x="197" y="52"/>
                    <a:pt x="36" y="0"/>
                    <a:pt x="2" y="101"/>
                  </a:cubicBezTo>
                  <a:cubicBezTo>
                    <a:pt x="1" y="152"/>
                    <a:pt x="156" y="204"/>
                    <a:pt x="197"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9"/>
            <p:cNvSpPr/>
            <p:nvPr/>
          </p:nvSpPr>
          <p:spPr>
            <a:xfrm>
              <a:off x="3534563" y="1074122"/>
              <a:ext cx="6996" cy="6203"/>
            </a:xfrm>
            <a:custGeom>
              <a:rect b="b" l="l" r="r" t="t"/>
              <a:pathLst>
                <a:path extrusionOk="0" h="206" w="196">
                  <a:moveTo>
                    <a:pt x="196" y="104"/>
                  </a:moveTo>
                  <a:cubicBezTo>
                    <a:pt x="196" y="53"/>
                    <a:pt x="38" y="1"/>
                    <a:pt x="4" y="104"/>
                  </a:cubicBezTo>
                  <a:cubicBezTo>
                    <a:pt x="0" y="154"/>
                    <a:pt x="162" y="206"/>
                    <a:pt x="196"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9"/>
            <p:cNvSpPr/>
            <p:nvPr/>
          </p:nvSpPr>
          <p:spPr>
            <a:xfrm>
              <a:off x="7533763" y="1071111"/>
              <a:ext cx="13777" cy="6835"/>
            </a:xfrm>
            <a:custGeom>
              <a:rect b="b" l="l" r="r" t="t"/>
              <a:pathLst>
                <a:path extrusionOk="0" h="227" w="386">
                  <a:moveTo>
                    <a:pt x="386" y="111"/>
                  </a:moveTo>
                  <a:cubicBezTo>
                    <a:pt x="342" y="0"/>
                    <a:pt x="171" y="56"/>
                    <a:pt x="1" y="111"/>
                  </a:cubicBezTo>
                  <a:cubicBezTo>
                    <a:pt x="1" y="204"/>
                    <a:pt x="336" y="226"/>
                    <a:pt x="386"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9"/>
            <p:cNvSpPr/>
            <p:nvPr/>
          </p:nvSpPr>
          <p:spPr>
            <a:xfrm>
              <a:off x="4222952" y="1071743"/>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9"/>
            <p:cNvSpPr/>
            <p:nvPr/>
          </p:nvSpPr>
          <p:spPr>
            <a:xfrm>
              <a:off x="2780823" y="1073700"/>
              <a:ext cx="13991" cy="4276"/>
            </a:xfrm>
            <a:custGeom>
              <a:rect b="b" l="l" r="r" t="t"/>
              <a:pathLst>
                <a:path extrusionOk="0" h="142" w="392">
                  <a:moveTo>
                    <a:pt x="101" y="118"/>
                  </a:moveTo>
                  <a:cubicBezTo>
                    <a:pt x="154" y="141"/>
                    <a:pt x="392" y="74"/>
                    <a:pt x="294" y="25"/>
                  </a:cubicBezTo>
                  <a:cubicBezTo>
                    <a:pt x="240" y="0"/>
                    <a:pt x="0" y="70"/>
                    <a:pt x="101"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9"/>
            <p:cNvSpPr/>
            <p:nvPr/>
          </p:nvSpPr>
          <p:spPr>
            <a:xfrm>
              <a:off x="2502248" y="1071382"/>
              <a:ext cx="6853" cy="6203"/>
            </a:xfrm>
            <a:custGeom>
              <a:rect b="b" l="l" r="r" t="t"/>
              <a:pathLst>
                <a:path extrusionOk="0" h="206" w="192">
                  <a:moveTo>
                    <a:pt x="1" y="102"/>
                  </a:moveTo>
                  <a:cubicBezTo>
                    <a:pt x="1" y="152"/>
                    <a:pt x="155" y="205"/>
                    <a:pt x="191" y="102"/>
                  </a:cubicBezTo>
                  <a:cubicBezTo>
                    <a:pt x="191" y="53"/>
                    <a:pt x="35" y="0"/>
                    <a:pt x="1"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9"/>
            <p:cNvSpPr/>
            <p:nvPr/>
          </p:nvSpPr>
          <p:spPr>
            <a:xfrm>
              <a:off x="1868896" y="1071352"/>
              <a:ext cx="7031" cy="6233"/>
            </a:xfrm>
            <a:custGeom>
              <a:rect b="b" l="l" r="r" t="t"/>
              <a:pathLst>
                <a:path extrusionOk="0" h="207" w="197">
                  <a:moveTo>
                    <a:pt x="197" y="103"/>
                  </a:moveTo>
                  <a:cubicBezTo>
                    <a:pt x="197" y="54"/>
                    <a:pt x="40" y="0"/>
                    <a:pt x="4" y="103"/>
                  </a:cubicBezTo>
                  <a:cubicBezTo>
                    <a:pt x="1" y="153"/>
                    <a:pt x="158" y="206"/>
                    <a:pt x="197"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9"/>
            <p:cNvSpPr/>
            <p:nvPr/>
          </p:nvSpPr>
          <p:spPr>
            <a:xfrm>
              <a:off x="512999" y="1074453"/>
              <a:ext cx="13777" cy="2800"/>
            </a:xfrm>
            <a:custGeom>
              <a:rect b="b" l="l" r="r" t="t"/>
              <a:pathLst>
                <a:path extrusionOk="0" h="93" w="386">
                  <a:moveTo>
                    <a:pt x="386" y="0"/>
                  </a:moveTo>
                  <a:cubicBezTo>
                    <a:pt x="236" y="20"/>
                    <a:pt x="5" y="3"/>
                    <a:pt x="1" y="93"/>
                  </a:cubicBezTo>
                  <a:cubicBezTo>
                    <a:pt x="150" y="73"/>
                    <a:pt x="379" y="89"/>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9"/>
            <p:cNvSpPr/>
            <p:nvPr/>
          </p:nvSpPr>
          <p:spPr>
            <a:xfrm>
              <a:off x="6666451" y="1065721"/>
              <a:ext cx="13849" cy="6745"/>
            </a:xfrm>
            <a:custGeom>
              <a:rect b="b" l="l" r="r" t="t"/>
              <a:pathLst>
                <a:path extrusionOk="0" h="224" w="388">
                  <a:moveTo>
                    <a:pt x="387" y="110"/>
                  </a:moveTo>
                  <a:cubicBezTo>
                    <a:pt x="347" y="0"/>
                    <a:pt x="173" y="53"/>
                    <a:pt x="1" y="110"/>
                  </a:cubicBezTo>
                  <a:cubicBezTo>
                    <a:pt x="2" y="200"/>
                    <a:pt x="336"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9"/>
            <p:cNvSpPr/>
            <p:nvPr/>
          </p:nvSpPr>
          <p:spPr>
            <a:xfrm>
              <a:off x="6112264" y="1068281"/>
              <a:ext cx="14027" cy="4215"/>
            </a:xfrm>
            <a:custGeom>
              <a:rect b="b" l="l" r="r" t="t"/>
              <a:pathLst>
                <a:path extrusionOk="0" h="140" w="393">
                  <a:moveTo>
                    <a:pt x="290" y="25"/>
                  </a:moveTo>
                  <a:cubicBezTo>
                    <a:pt x="238" y="0"/>
                    <a:pt x="1" y="69"/>
                    <a:pt x="100" y="115"/>
                  </a:cubicBezTo>
                  <a:cubicBezTo>
                    <a:pt x="153" y="140"/>
                    <a:pt x="392" y="71"/>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9"/>
            <p:cNvSpPr/>
            <p:nvPr/>
          </p:nvSpPr>
          <p:spPr>
            <a:xfrm>
              <a:off x="4993931" y="1063523"/>
              <a:ext cx="20595" cy="8943"/>
            </a:xfrm>
            <a:custGeom>
              <a:rect b="b" l="l" r="r" t="t"/>
              <a:pathLst>
                <a:path extrusionOk="0" h="297" w="577">
                  <a:moveTo>
                    <a:pt x="576" y="0"/>
                  </a:moveTo>
                  <a:lnTo>
                    <a:pt x="192" y="0"/>
                  </a:lnTo>
                  <a:cubicBezTo>
                    <a:pt x="192" y="90"/>
                    <a:pt x="37" y="107"/>
                    <a:pt x="0" y="182"/>
                  </a:cubicBezTo>
                  <a:cubicBezTo>
                    <a:pt x="243" y="186"/>
                    <a:pt x="265" y="297"/>
                    <a:pt x="576" y="2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9"/>
            <p:cNvSpPr/>
            <p:nvPr/>
          </p:nvSpPr>
          <p:spPr>
            <a:xfrm>
              <a:off x="2767438" y="1063162"/>
              <a:ext cx="23878" cy="5902"/>
            </a:xfrm>
            <a:custGeom>
              <a:rect b="b" l="l" r="r" t="t"/>
              <a:pathLst>
                <a:path extrusionOk="0" h="196" w="669">
                  <a:moveTo>
                    <a:pt x="476" y="195"/>
                  </a:moveTo>
                  <a:cubicBezTo>
                    <a:pt x="472" y="104"/>
                    <a:pt x="632" y="87"/>
                    <a:pt x="669" y="14"/>
                  </a:cubicBezTo>
                  <a:cubicBezTo>
                    <a:pt x="365" y="22"/>
                    <a:pt x="1" y="1"/>
                    <a:pt x="88"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9"/>
            <p:cNvSpPr/>
            <p:nvPr/>
          </p:nvSpPr>
          <p:spPr>
            <a:xfrm>
              <a:off x="6883136" y="1062771"/>
              <a:ext cx="14027" cy="4306"/>
            </a:xfrm>
            <a:custGeom>
              <a:rect b="b" l="l" r="r" t="t"/>
              <a:pathLst>
                <a:path extrusionOk="0" h="143" w="393">
                  <a:moveTo>
                    <a:pt x="293" y="25"/>
                  </a:moveTo>
                  <a:cubicBezTo>
                    <a:pt x="238" y="1"/>
                    <a:pt x="1" y="70"/>
                    <a:pt x="100" y="115"/>
                  </a:cubicBezTo>
                  <a:cubicBezTo>
                    <a:pt x="154" y="143"/>
                    <a:pt x="392"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9"/>
            <p:cNvSpPr/>
            <p:nvPr/>
          </p:nvSpPr>
          <p:spPr>
            <a:xfrm>
              <a:off x="4460659" y="1052594"/>
              <a:ext cx="40368" cy="13700"/>
            </a:xfrm>
            <a:custGeom>
              <a:rect b="b" l="l" r="r" t="t"/>
              <a:pathLst>
                <a:path extrusionOk="0" h="455" w="1131">
                  <a:moveTo>
                    <a:pt x="284" y="455"/>
                  </a:moveTo>
                  <a:lnTo>
                    <a:pt x="1054" y="455"/>
                  </a:lnTo>
                  <a:cubicBezTo>
                    <a:pt x="1131" y="235"/>
                    <a:pt x="700" y="259"/>
                    <a:pt x="859" y="0"/>
                  </a:cubicBezTo>
                  <a:cubicBezTo>
                    <a:pt x="1" y="40"/>
                    <a:pt x="576" y="192"/>
                    <a:pt x="284"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9"/>
            <p:cNvSpPr/>
            <p:nvPr/>
          </p:nvSpPr>
          <p:spPr>
            <a:xfrm>
              <a:off x="2498572" y="1062771"/>
              <a:ext cx="14063" cy="4306"/>
            </a:xfrm>
            <a:custGeom>
              <a:rect b="b" l="l" r="r" t="t"/>
              <a:pathLst>
                <a:path extrusionOk="0" h="143" w="394">
                  <a:moveTo>
                    <a:pt x="294" y="25"/>
                  </a:moveTo>
                  <a:cubicBezTo>
                    <a:pt x="242" y="1"/>
                    <a:pt x="1" y="70"/>
                    <a:pt x="104" y="115"/>
                  </a:cubicBezTo>
                  <a:cubicBezTo>
                    <a:pt x="156" y="143"/>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9"/>
            <p:cNvSpPr/>
            <p:nvPr/>
          </p:nvSpPr>
          <p:spPr>
            <a:xfrm>
              <a:off x="1865363" y="1062771"/>
              <a:ext cx="14099" cy="4306"/>
            </a:xfrm>
            <a:custGeom>
              <a:rect b="b" l="l" r="r" t="t"/>
              <a:pathLst>
                <a:path extrusionOk="0" h="143" w="395">
                  <a:moveTo>
                    <a:pt x="103" y="117"/>
                  </a:moveTo>
                  <a:cubicBezTo>
                    <a:pt x="153" y="143"/>
                    <a:pt x="395" y="74"/>
                    <a:pt x="296" y="27"/>
                  </a:cubicBezTo>
                  <a:cubicBezTo>
                    <a:pt x="237" y="1"/>
                    <a:pt x="1" y="70"/>
                    <a:pt x="103"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9"/>
            <p:cNvSpPr/>
            <p:nvPr/>
          </p:nvSpPr>
          <p:spPr>
            <a:xfrm>
              <a:off x="170750" y="1050185"/>
              <a:ext cx="46293" cy="18759"/>
            </a:xfrm>
            <a:custGeom>
              <a:rect b="b" l="l" r="r" t="t"/>
              <a:pathLst>
                <a:path extrusionOk="0" h="623" w="1297">
                  <a:moveTo>
                    <a:pt x="1297" y="353"/>
                  </a:moveTo>
                  <a:cubicBezTo>
                    <a:pt x="926" y="315"/>
                    <a:pt x="1144" y="1"/>
                    <a:pt x="524" y="80"/>
                  </a:cubicBezTo>
                  <a:cubicBezTo>
                    <a:pt x="1" y="224"/>
                    <a:pt x="1001" y="622"/>
                    <a:pt x="1297" y="3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9"/>
            <p:cNvSpPr/>
            <p:nvPr/>
          </p:nvSpPr>
          <p:spPr>
            <a:xfrm>
              <a:off x="8576393" y="1057321"/>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9"/>
            <p:cNvSpPr/>
            <p:nvPr/>
          </p:nvSpPr>
          <p:spPr>
            <a:xfrm>
              <a:off x="7086330" y="1058044"/>
              <a:ext cx="13742" cy="2800"/>
            </a:xfrm>
            <a:custGeom>
              <a:rect b="b" l="l" r="r" t="t"/>
              <a:pathLst>
                <a:path extrusionOk="0" h="93" w="385">
                  <a:moveTo>
                    <a:pt x="384" y="1"/>
                  </a:moveTo>
                  <a:cubicBezTo>
                    <a:pt x="234" y="22"/>
                    <a:pt x="4" y="5"/>
                    <a:pt x="0" y="92"/>
                  </a:cubicBezTo>
                  <a:cubicBezTo>
                    <a:pt x="149" y="71"/>
                    <a:pt x="380" y="88"/>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9"/>
            <p:cNvSpPr/>
            <p:nvPr/>
          </p:nvSpPr>
          <p:spPr>
            <a:xfrm>
              <a:off x="4215171" y="1049854"/>
              <a:ext cx="21558" cy="6413"/>
            </a:xfrm>
            <a:custGeom>
              <a:rect b="b" l="l" r="r" t="t"/>
              <a:pathLst>
                <a:path extrusionOk="0" h="213" w="604">
                  <a:moveTo>
                    <a:pt x="604" y="182"/>
                  </a:moveTo>
                  <a:lnTo>
                    <a:pt x="604" y="0"/>
                  </a:lnTo>
                  <a:lnTo>
                    <a:pt x="25" y="0"/>
                  </a:lnTo>
                  <a:cubicBezTo>
                    <a:pt x="1" y="163"/>
                    <a:pt x="219" y="213"/>
                    <a:pt x="604"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9"/>
            <p:cNvSpPr/>
            <p:nvPr/>
          </p:nvSpPr>
          <p:spPr>
            <a:xfrm>
              <a:off x="3049297" y="1051811"/>
              <a:ext cx="13920" cy="4306"/>
            </a:xfrm>
            <a:custGeom>
              <a:rect b="b" l="l" r="r" t="t"/>
              <a:pathLst>
                <a:path extrusionOk="0" h="143" w="390">
                  <a:moveTo>
                    <a:pt x="293" y="26"/>
                  </a:moveTo>
                  <a:cubicBezTo>
                    <a:pt x="240" y="0"/>
                    <a:pt x="1" y="71"/>
                    <a:pt x="100" y="117"/>
                  </a:cubicBezTo>
                  <a:cubicBezTo>
                    <a:pt x="151" y="143"/>
                    <a:pt x="390" y="75"/>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9"/>
            <p:cNvSpPr/>
            <p:nvPr/>
          </p:nvSpPr>
          <p:spPr>
            <a:xfrm>
              <a:off x="1383487" y="1051811"/>
              <a:ext cx="14063" cy="4306"/>
            </a:xfrm>
            <a:custGeom>
              <a:rect b="b" l="l" r="r" t="t"/>
              <a:pathLst>
                <a:path extrusionOk="0" h="143" w="394">
                  <a:moveTo>
                    <a:pt x="296" y="26"/>
                  </a:moveTo>
                  <a:cubicBezTo>
                    <a:pt x="241" y="0"/>
                    <a:pt x="1" y="71"/>
                    <a:pt x="101" y="117"/>
                  </a:cubicBezTo>
                  <a:cubicBezTo>
                    <a:pt x="157" y="143"/>
                    <a:pt x="394" y="75"/>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9"/>
            <p:cNvSpPr/>
            <p:nvPr/>
          </p:nvSpPr>
          <p:spPr>
            <a:xfrm>
              <a:off x="254768" y="1051811"/>
              <a:ext cx="14063" cy="4306"/>
            </a:xfrm>
            <a:custGeom>
              <a:rect b="b" l="l" r="r" t="t"/>
              <a:pathLst>
                <a:path extrusionOk="0" h="143" w="394">
                  <a:moveTo>
                    <a:pt x="291" y="26"/>
                  </a:moveTo>
                  <a:cubicBezTo>
                    <a:pt x="238" y="0"/>
                    <a:pt x="0" y="71"/>
                    <a:pt x="99" y="117"/>
                  </a:cubicBezTo>
                  <a:cubicBezTo>
                    <a:pt x="152" y="143"/>
                    <a:pt x="393" y="75"/>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9"/>
            <p:cNvSpPr/>
            <p:nvPr/>
          </p:nvSpPr>
          <p:spPr>
            <a:xfrm>
              <a:off x="4529188" y="1049132"/>
              <a:ext cx="13956" cy="4246"/>
            </a:xfrm>
            <a:custGeom>
              <a:rect b="b" l="l" r="r" t="t"/>
              <a:pathLst>
                <a:path extrusionOk="0" h="141" w="391">
                  <a:moveTo>
                    <a:pt x="290" y="24"/>
                  </a:moveTo>
                  <a:cubicBezTo>
                    <a:pt x="237" y="1"/>
                    <a:pt x="1" y="68"/>
                    <a:pt x="99" y="115"/>
                  </a:cubicBezTo>
                  <a:cubicBezTo>
                    <a:pt x="151" y="140"/>
                    <a:pt x="391" y="72"/>
                    <a:pt x="290"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9"/>
            <p:cNvSpPr/>
            <p:nvPr/>
          </p:nvSpPr>
          <p:spPr>
            <a:xfrm>
              <a:off x="2144259" y="1043501"/>
              <a:ext cx="27626" cy="9997"/>
            </a:xfrm>
            <a:custGeom>
              <a:rect b="b" l="l" r="r" t="t"/>
              <a:pathLst>
                <a:path extrusionOk="0" h="332" w="774">
                  <a:moveTo>
                    <a:pt x="0" y="211"/>
                  </a:moveTo>
                  <a:cubicBezTo>
                    <a:pt x="258" y="329"/>
                    <a:pt x="717" y="331"/>
                    <a:pt x="773" y="122"/>
                  </a:cubicBezTo>
                  <a:cubicBezTo>
                    <a:pt x="516" y="2"/>
                    <a:pt x="54" y="1"/>
                    <a:pt x="0" y="2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9"/>
            <p:cNvSpPr/>
            <p:nvPr/>
          </p:nvSpPr>
          <p:spPr>
            <a:xfrm>
              <a:off x="8442263" y="1043863"/>
              <a:ext cx="13849" cy="6745"/>
            </a:xfrm>
            <a:custGeom>
              <a:rect b="b" l="l" r="r" t="t"/>
              <a:pathLst>
                <a:path extrusionOk="0" h="224" w="388">
                  <a:moveTo>
                    <a:pt x="387" y="110"/>
                  </a:moveTo>
                  <a:cubicBezTo>
                    <a:pt x="347" y="1"/>
                    <a:pt x="173" y="54"/>
                    <a:pt x="1" y="110"/>
                  </a:cubicBezTo>
                  <a:cubicBezTo>
                    <a:pt x="3" y="200"/>
                    <a:pt x="339"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9"/>
            <p:cNvSpPr/>
            <p:nvPr/>
          </p:nvSpPr>
          <p:spPr>
            <a:xfrm>
              <a:off x="7747093" y="1044013"/>
              <a:ext cx="6960" cy="6203"/>
            </a:xfrm>
            <a:custGeom>
              <a:rect b="b" l="l" r="r" t="t"/>
              <a:pathLst>
                <a:path extrusionOk="0" h="206" w="195">
                  <a:moveTo>
                    <a:pt x="194" y="105"/>
                  </a:moveTo>
                  <a:cubicBezTo>
                    <a:pt x="194" y="54"/>
                    <a:pt x="36" y="1"/>
                    <a:pt x="1" y="105"/>
                  </a:cubicBezTo>
                  <a:cubicBezTo>
                    <a:pt x="1" y="154"/>
                    <a:pt x="155" y="206"/>
                    <a:pt x="194"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9"/>
            <p:cNvSpPr/>
            <p:nvPr/>
          </p:nvSpPr>
          <p:spPr>
            <a:xfrm>
              <a:off x="4587758" y="1044344"/>
              <a:ext cx="13777" cy="5540"/>
            </a:xfrm>
            <a:custGeom>
              <a:rect b="b" l="l" r="r" t="t"/>
              <a:pathLst>
                <a:path extrusionOk="0" h="184" w="386">
                  <a:moveTo>
                    <a:pt x="386" y="0"/>
                  </a:moveTo>
                  <a:lnTo>
                    <a:pt x="0" y="0"/>
                  </a:lnTo>
                  <a:lnTo>
                    <a:pt x="0"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9"/>
            <p:cNvSpPr/>
            <p:nvPr/>
          </p:nvSpPr>
          <p:spPr>
            <a:xfrm>
              <a:off x="1383487" y="1046392"/>
              <a:ext cx="14063" cy="4276"/>
            </a:xfrm>
            <a:custGeom>
              <a:rect b="b" l="l" r="r" t="t"/>
              <a:pathLst>
                <a:path extrusionOk="0" h="142" w="394">
                  <a:moveTo>
                    <a:pt x="296" y="26"/>
                  </a:moveTo>
                  <a:cubicBezTo>
                    <a:pt x="241" y="0"/>
                    <a:pt x="1" y="69"/>
                    <a:pt x="101" y="115"/>
                  </a:cubicBezTo>
                  <a:cubicBezTo>
                    <a:pt x="157" y="141"/>
                    <a:pt x="394" y="72"/>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9"/>
            <p:cNvSpPr/>
            <p:nvPr/>
          </p:nvSpPr>
          <p:spPr>
            <a:xfrm>
              <a:off x="1352685" y="1044224"/>
              <a:ext cx="23914" cy="5992"/>
            </a:xfrm>
            <a:custGeom>
              <a:rect b="b" l="l" r="r" t="t"/>
              <a:pathLst>
                <a:path extrusionOk="0" h="199" w="670">
                  <a:moveTo>
                    <a:pt x="578" y="4"/>
                  </a:moveTo>
                  <a:cubicBezTo>
                    <a:pt x="246" y="0"/>
                    <a:pt x="86" y="75"/>
                    <a:pt x="1" y="187"/>
                  </a:cubicBezTo>
                  <a:cubicBezTo>
                    <a:pt x="304" y="179"/>
                    <a:pt x="669" y="199"/>
                    <a:pt x="578" y="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9"/>
            <p:cNvSpPr/>
            <p:nvPr/>
          </p:nvSpPr>
          <p:spPr>
            <a:xfrm>
              <a:off x="172142" y="1046392"/>
              <a:ext cx="14063" cy="4276"/>
            </a:xfrm>
            <a:custGeom>
              <a:rect b="b" l="l" r="r" t="t"/>
              <a:pathLst>
                <a:path extrusionOk="0" h="142" w="394">
                  <a:moveTo>
                    <a:pt x="293" y="26"/>
                  </a:moveTo>
                  <a:cubicBezTo>
                    <a:pt x="240" y="0"/>
                    <a:pt x="1" y="69"/>
                    <a:pt x="100" y="115"/>
                  </a:cubicBezTo>
                  <a:cubicBezTo>
                    <a:pt x="152" y="141"/>
                    <a:pt x="394"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9"/>
            <p:cNvSpPr/>
            <p:nvPr/>
          </p:nvSpPr>
          <p:spPr>
            <a:xfrm>
              <a:off x="8593739" y="1038172"/>
              <a:ext cx="27555" cy="10117"/>
            </a:xfrm>
            <a:custGeom>
              <a:rect b="b" l="l" r="r" t="t"/>
              <a:pathLst>
                <a:path extrusionOk="0" h="336" w="772">
                  <a:moveTo>
                    <a:pt x="772" y="299"/>
                  </a:moveTo>
                  <a:lnTo>
                    <a:pt x="772" y="27"/>
                  </a:lnTo>
                  <a:cubicBezTo>
                    <a:pt x="332" y="0"/>
                    <a:pt x="48" y="47"/>
                    <a:pt x="1" y="208"/>
                  </a:cubicBezTo>
                  <a:cubicBezTo>
                    <a:pt x="260" y="235"/>
                    <a:pt x="367" y="336"/>
                    <a:pt x="772"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9"/>
            <p:cNvSpPr/>
            <p:nvPr/>
          </p:nvSpPr>
          <p:spPr>
            <a:xfrm>
              <a:off x="7967347" y="1041273"/>
              <a:ext cx="6924" cy="6233"/>
            </a:xfrm>
            <a:custGeom>
              <a:rect b="b" l="l" r="r" t="t"/>
              <a:pathLst>
                <a:path extrusionOk="0" h="207" w="194">
                  <a:moveTo>
                    <a:pt x="193" y="102"/>
                  </a:moveTo>
                  <a:cubicBezTo>
                    <a:pt x="193" y="53"/>
                    <a:pt x="38" y="1"/>
                    <a:pt x="0" y="102"/>
                  </a:cubicBezTo>
                  <a:cubicBezTo>
                    <a:pt x="0" y="155"/>
                    <a:pt x="156" y="207"/>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9"/>
            <p:cNvSpPr/>
            <p:nvPr/>
          </p:nvSpPr>
          <p:spPr>
            <a:xfrm>
              <a:off x="7664395" y="1033445"/>
              <a:ext cx="29910" cy="13760"/>
            </a:xfrm>
            <a:custGeom>
              <a:rect b="b" l="l" r="r" t="t"/>
              <a:pathLst>
                <a:path extrusionOk="0" h="457" w="838">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9"/>
            <p:cNvSpPr/>
            <p:nvPr/>
          </p:nvSpPr>
          <p:spPr>
            <a:xfrm>
              <a:off x="7595581" y="1038564"/>
              <a:ext cx="7031" cy="6203"/>
            </a:xfrm>
            <a:custGeom>
              <a:rect b="b" l="l" r="r" t="t"/>
              <a:pathLst>
                <a:path extrusionOk="0" h="206" w="197">
                  <a:moveTo>
                    <a:pt x="195" y="104"/>
                  </a:moveTo>
                  <a:cubicBezTo>
                    <a:pt x="197" y="53"/>
                    <a:pt x="39" y="0"/>
                    <a:pt x="1" y="104"/>
                  </a:cubicBezTo>
                  <a:cubicBezTo>
                    <a:pt x="4" y="153"/>
                    <a:pt x="160" y="205"/>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9"/>
            <p:cNvSpPr/>
            <p:nvPr/>
          </p:nvSpPr>
          <p:spPr>
            <a:xfrm>
              <a:off x="4274669" y="1031639"/>
              <a:ext cx="58821" cy="12737"/>
            </a:xfrm>
            <a:custGeom>
              <a:rect b="b" l="l" r="r" t="t"/>
              <a:pathLst>
                <a:path extrusionOk="0" h="423" w="1648">
                  <a:moveTo>
                    <a:pt x="673" y="422"/>
                  </a:moveTo>
                  <a:cubicBezTo>
                    <a:pt x="1648" y="59"/>
                    <a:pt x="1" y="1"/>
                    <a:pt x="673" y="4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9"/>
            <p:cNvSpPr/>
            <p:nvPr/>
          </p:nvSpPr>
          <p:spPr>
            <a:xfrm>
              <a:off x="4615241" y="1038955"/>
              <a:ext cx="13777" cy="2740"/>
            </a:xfrm>
            <a:custGeom>
              <a:rect b="b" l="l" r="r" t="t"/>
              <a:pathLst>
                <a:path extrusionOk="0" h="91" w="386">
                  <a:moveTo>
                    <a:pt x="386" y="1"/>
                  </a:moveTo>
                  <a:cubicBezTo>
                    <a:pt x="236" y="20"/>
                    <a:pt x="6" y="2"/>
                    <a:pt x="1" y="91"/>
                  </a:cubicBezTo>
                  <a:cubicBezTo>
                    <a:pt x="151" y="70"/>
                    <a:pt x="382" y="87"/>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9"/>
            <p:cNvSpPr/>
            <p:nvPr/>
          </p:nvSpPr>
          <p:spPr>
            <a:xfrm>
              <a:off x="4078435" y="1036215"/>
              <a:ext cx="13777" cy="5480"/>
            </a:xfrm>
            <a:custGeom>
              <a:rect b="b" l="l" r="r" t="t"/>
              <a:pathLst>
                <a:path extrusionOk="0" h="182" w="386">
                  <a:moveTo>
                    <a:pt x="386" y="0"/>
                  </a:moveTo>
                  <a:lnTo>
                    <a:pt x="1" y="0"/>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9"/>
            <p:cNvSpPr/>
            <p:nvPr/>
          </p:nvSpPr>
          <p:spPr>
            <a:xfrm>
              <a:off x="3059719" y="1035854"/>
              <a:ext cx="6924" cy="6173"/>
            </a:xfrm>
            <a:custGeom>
              <a:rect b="b" l="l" r="r" t="t"/>
              <a:pathLst>
                <a:path extrusionOk="0" h="205" w="194">
                  <a:moveTo>
                    <a:pt x="193" y="104"/>
                  </a:moveTo>
                  <a:cubicBezTo>
                    <a:pt x="193" y="53"/>
                    <a:pt x="37" y="0"/>
                    <a:pt x="0" y="104"/>
                  </a:cubicBezTo>
                  <a:cubicBezTo>
                    <a:pt x="0" y="152"/>
                    <a:pt x="158" y="204"/>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9"/>
            <p:cNvSpPr/>
            <p:nvPr/>
          </p:nvSpPr>
          <p:spPr>
            <a:xfrm>
              <a:off x="1352649" y="1033114"/>
              <a:ext cx="7031" cy="6233"/>
            </a:xfrm>
            <a:custGeom>
              <a:rect b="b" l="l" r="r" t="t"/>
              <a:pathLst>
                <a:path extrusionOk="0" h="207" w="197">
                  <a:moveTo>
                    <a:pt x="194" y="103"/>
                  </a:moveTo>
                  <a:cubicBezTo>
                    <a:pt x="196" y="52"/>
                    <a:pt x="40" y="0"/>
                    <a:pt x="2" y="103"/>
                  </a:cubicBezTo>
                  <a:cubicBezTo>
                    <a:pt x="1" y="154"/>
                    <a:pt x="157" y="206"/>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9"/>
            <p:cNvSpPr/>
            <p:nvPr/>
          </p:nvSpPr>
          <p:spPr>
            <a:xfrm>
              <a:off x="8786439" y="1024653"/>
              <a:ext cx="27840" cy="18457"/>
            </a:xfrm>
            <a:custGeom>
              <a:rect b="b" l="l" r="r" t="t"/>
              <a:pathLst>
                <a:path extrusionOk="0" h="613" w="780">
                  <a:moveTo>
                    <a:pt x="0" y="293"/>
                  </a:moveTo>
                  <a:cubicBezTo>
                    <a:pt x="780" y="613"/>
                    <a:pt x="455" y="0"/>
                    <a:pt x="0" y="2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9"/>
            <p:cNvSpPr/>
            <p:nvPr/>
          </p:nvSpPr>
          <p:spPr>
            <a:xfrm>
              <a:off x="6508158" y="1030344"/>
              <a:ext cx="6924" cy="6233"/>
            </a:xfrm>
            <a:custGeom>
              <a:rect b="b" l="l" r="r" t="t"/>
              <a:pathLst>
                <a:path extrusionOk="0" h="207" w="194">
                  <a:moveTo>
                    <a:pt x="191" y="104"/>
                  </a:moveTo>
                  <a:cubicBezTo>
                    <a:pt x="193" y="54"/>
                    <a:pt x="38" y="1"/>
                    <a:pt x="0" y="104"/>
                  </a:cubicBezTo>
                  <a:cubicBezTo>
                    <a:pt x="0" y="155"/>
                    <a:pt x="158" y="207"/>
                    <a:pt x="191"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9"/>
            <p:cNvSpPr/>
            <p:nvPr/>
          </p:nvSpPr>
          <p:spPr>
            <a:xfrm>
              <a:off x="8755352" y="1029952"/>
              <a:ext cx="14027" cy="4246"/>
            </a:xfrm>
            <a:custGeom>
              <a:rect b="b" l="l" r="r" t="t"/>
              <a:pathLst>
                <a:path extrusionOk="0" h="141" w="393">
                  <a:moveTo>
                    <a:pt x="100" y="117"/>
                  </a:moveTo>
                  <a:cubicBezTo>
                    <a:pt x="153" y="140"/>
                    <a:pt x="392" y="74"/>
                    <a:pt x="293" y="27"/>
                  </a:cubicBezTo>
                  <a:cubicBezTo>
                    <a:pt x="241" y="1"/>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9"/>
            <p:cNvSpPr/>
            <p:nvPr/>
          </p:nvSpPr>
          <p:spPr>
            <a:xfrm>
              <a:off x="2188838" y="1029922"/>
              <a:ext cx="14099" cy="4276"/>
            </a:xfrm>
            <a:custGeom>
              <a:rect b="b" l="l" r="r" t="t"/>
              <a:pathLst>
                <a:path extrusionOk="0" h="142" w="395">
                  <a:moveTo>
                    <a:pt x="294" y="26"/>
                  </a:moveTo>
                  <a:cubicBezTo>
                    <a:pt x="241" y="0"/>
                    <a:pt x="1" y="71"/>
                    <a:pt x="104" y="116"/>
                  </a:cubicBezTo>
                  <a:cubicBezTo>
                    <a:pt x="155" y="141"/>
                    <a:pt x="395"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9"/>
            <p:cNvSpPr/>
            <p:nvPr/>
          </p:nvSpPr>
          <p:spPr>
            <a:xfrm>
              <a:off x="1111837" y="1030705"/>
              <a:ext cx="13777" cy="2740"/>
            </a:xfrm>
            <a:custGeom>
              <a:rect b="b" l="l" r="r" t="t"/>
              <a:pathLst>
                <a:path extrusionOk="0" h="91" w="386">
                  <a:moveTo>
                    <a:pt x="385" y="0"/>
                  </a:moveTo>
                  <a:cubicBezTo>
                    <a:pt x="235" y="21"/>
                    <a:pt x="5" y="2"/>
                    <a:pt x="0" y="90"/>
                  </a:cubicBezTo>
                  <a:cubicBezTo>
                    <a:pt x="150" y="72"/>
                    <a:pt x="379" y="90"/>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9"/>
            <p:cNvSpPr/>
            <p:nvPr/>
          </p:nvSpPr>
          <p:spPr>
            <a:xfrm>
              <a:off x="798462" y="1029952"/>
              <a:ext cx="14063" cy="4246"/>
            </a:xfrm>
            <a:custGeom>
              <a:rect b="b" l="l" r="r" t="t"/>
              <a:pathLst>
                <a:path extrusionOk="0" h="141" w="394">
                  <a:moveTo>
                    <a:pt x="102" y="117"/>
                  </a:moveTo>
                  <a:cubicBezTo>
                    <a:pt x="155" y="140"/>
                    <a:pt x="393" y="74"/>
                    <a:pt x="294" y="27"/>
                  </a:cubicBezTo>
                  <a:cubicBezTo>
                    <a:pt x="242" y="1"/>
                    <a:pt x="1"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9"/>
            <p:cNvSpPr/>
            <p:nvPr/>
          </p:nvSpPr>
          <p:spPr>
            <a:xfrm>
              <a:off x="8889624" y="1022335"/>
              <a:ext cx="23950" cy="6052"/>
            </a:xfrm>
            <a:custGeom>
              <a:rect b="b" l="l" r="r" t="t"/>
              <a:pathLst>
                <a:path extrusionOk="0" h="201" w="671">
                  <a:moveTo>
                    <a:pt x="582" y="6"/>
                  </a:moveTo>
                  <a:cubicBezTo>
                    <a:pt x="249" y="0"/>
                    <a:pt x="88" y="76"/>
                    <a:pt x="1" y="187"/>
                  </a:cubicBezTo>
                  <a:cubicBezTo>
                    <a:pt x="305" y="181"/>
                    <a:pt x="670" y="200"/>
                    <a:pt x="582"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9"/>
            <p:cNvSpPr/>
            <p:nvPr/>
          </p:nvSpPr>
          <p:spPr>
            <a:xfrm>
              <a:off x="8769521" y="1022215"/>
              <a:ext cx="23878" cy="5811"/>
            </a:xfrm>
            <a:custGeom>
              <a:rect b="b" l="l" r="r" t="t"/>
              <a:pathLst>
                <a:path extrusionOk="0" h="193" w="669">
                  <a:moveTo>
                    <a:pt x="474" y="192"/>
                  </a:moveTo>
                  <a:cubicBezTo>
                    <a:pt x="474" y="102"/>
                    <a:pt x="630" y="85"/>
                    <a:pt x="669" y="11"/>
                  </a:cubicBezTo>
                  <a:cubicBezTo>
                    <a:pt x="363" y="21"/>
                    <a:pt x="1" y="0"/>
                    <a:pt x="88"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9"/>
            <p:cNvSpPr/>
            <p:nvPr/>
          </p:nvSpPr>
          <p:spPr>
            <a:xfrm>
              <a:off x="2894501" y="1017036"/>
              <a:ext cx="13813" cy="10960"/>
            </a:xfrm>
            <a:custGeom>
              <a:rect b="b" l="l" r="r" t="t"/>
              <a:pathLst>
                <a:path extrusionOk="0" h="364" w="387">
                  <a:moveTo>
                    <a:pt x="387" y="0"/>
                  </a:moveTo>
                  <a:lnTo>
                    <a:pt x="0" y="0"/>
                  </a:lnTo>
                  <a:lnTo>
                    <a:pt x="0" y="363"/>
                  </a:lnTo>
                  <a:lnTo>
                    <a:pt x="387" y="36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9"/>
            <p:cNvSpPr/>
            <p:nvPr/>
          </p:nvSpPr>
          <p:spPr>
            <a:xfrm>
              <a:off x="6738584" y="1021733"/>
              <a:ext cx="14099" cy="4336"/>
            </a:xfrm>
            <a:custGeom>
              <a:rect b="b" l="l" r="r" t="t"/>
              <a:pathLst>
                <a:path extrusionOk="0" h="144" w="395">
                  <a:moveTo>
                    <a:pt x="294" y="26"/>
                  </a:moveTo>
                  <a:cubicBezTo>
                    <a:pt x="241" y="1"/>
                    <a:pt x="0" y="70"/>
                    <a:pt x="98" y="117"/>
                  </a:cubicBezTo>
                  <a:cubicBezTo>
                    <a:pt x="154" y="143"/>
                    <a:pt x="395"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9"/>
            <p:cNvSpPr/>
            <p:nvPr/>
          </p:nvSpPr>
          <p:spPr>
            <a:xfrm>
              <a:off x="8222008" y="1019776"/>
              <a:ext cx="13777" cy="2770"/>
            </a:xfrm>
            <a:custGeom>
              <a:rect b="b" l="l" r="r" t="t"/>
              <a:pathLst>
                <a:path extrusionOk="0" h="92" w="386">
                  <a:moveTo>
                    <a:pt x="385" y="1"/>
                  </a:moveTo>
                  <a:cubicBezTo>
                    <a:pt x="238" y="23"/>
                    <a:pt x="7" y="4"/>
                    <a:pt x="0" y="92"/>
                  </a:cubicBezTo>
                  <a:cubicBezTo>
                    <a:pt x="149" y="71"/>
                    <a:pt x="383" y="89"/>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9"/>
            <p:cNvSpPr/>
            <p:nvPr/>
          </p:nvSpPr>
          <p:spPr>
            <a:xfrm>
              <a:off x="6521935" y="1019294"/>
              <a:ext cx="20666" cy="3734"/>
            </a:xfrm>
            <a:custGeom>
              <a:rect b="b" l="l" r="r" t="t"/>
              <a:pathLst>
                <a:path extrusionOk="0" h="124" w="579">
                  <a:moveTo>
                    <a:pt x="579" y="17"/>
                  </a:moveTo>
                  <a:cubicBezTo>
                    <a:pt x="352" y="30"/>
                    <a:pt x="31" y="1"/>
                    <a:pt x="1" y="108"/>
                  </a:cubicBezTo>
                  <a:cubicBezTo>
                    <a:pt x="226" y="94"/>
                    <a:pt x="547" y="124"/>
                    <a:pt x="579" y="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9"/>
            <p:cNvSpPr/>
            <p:nvPr/>
          </p:nvSpPr>
          <p:spPr>
            <a:xfrm>
              <a:off x="8841547" y="1013875"/>
              <a:ext cx="6889" cy="6293"/>
            </a:xfrm>
            <a:custGeom>
              <a:rect b="b" l="l" r="r" t="t"/>
              <a:pathLst>
                <a:path extrusionOk="0" h="209" w="193">
                  <a:moveTo>
                    <a:pt x="192" y="105"/>
                  </a:moveTo>
                  <a:cubicBezTo>
                    <a:pt x="192" y="54"/>
                    <a:pt x="38" y="1"/>
                    <a:pt x="1" y="105"/>
                  </a:cubicBezTo>
                  <a:cubicBezTo>
                    <a:pt x="1" y="156"/>
                    <a:pt x="153" y="208"/>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9"/>
            <p:cNvSpPr/>
            <p:nvPr/>
          </p:nvSpPr>
          <p:spPr>
            <a:xfrm>
              <a:off x="8689143" y="1014266"/>
              <a:ext cx="21523" cy="6474"/>
            </a:xfrm>
            <a:custGeom>
              <a:rect b="b" l="l" r="r" t="t"/>
              <a:pathLst>
                <a:path extrusionOk="0" h="215" w="603">
                  <a:moveTo>
                    <a:pt x="603" y="184"/>
                  </a:moveTo>
                  <a:lnTo>
                    <a:pt x="603" y="1"/>
                  </a:lnTo>
                  <a:lnTo>
                    <a:pt x="27" y="1"/>
                  </a:lnTo>
                  <a:cubicBezTo>
                    <a:pt x="1" y="164"/>
                    <a:pt x="219" y="215"/>
                    <a:pt x="603" y="1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9"/>
            <p:cNvSpPr/>
            <p:nvPr/>
          </p:nvSpPr>
          <p:spPr>
            <a:xfrm>
              <a:off x="1398585" y="1001199"/>
              <a:ext cx="37120" cy="15868"/>
            </a:xfrm>
            <a:custGeom>
              <a:rect b="b" l="l" r="r" t="t"/>
              <a:pathLst>
                <a:path extrusionOk="0" h="527" w="1040">
                  <a:moveTo>
                    <a:pt x="837" y="526"/>
                  </a:moveTo>
                  <a:cubicBezTo>
                    <a:pt x="1040" y="0"/>
                    <a:pt x="1" y="490"/>
                    <a:pt x="837" y="5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9"/>
            <p:cNvSpPr/>
            <p:nvPr/>
          </p:nvSpPr>
          <p:spPr>
            <a:xfrm>
              <a:off x="8160190" y="1003397"/>
              <a:ext cx="29946" cy="10990"/>
            </a:xfrm>
            <a:custGeom>
              <a:rect b="b" l="l" r="r" t="t"/>
              <a:pathLst>
                <a:path extrusionOk="0" h="365" w="839">
                  <a:moveTo>
                    <a:pt x="576" y="0"/>
                  </a:moveTo>
                  <a:cubicBezTo>
                    <a:pt x="744" y="291"/>
                    <a:pt x="77" y="188"/>
                    <a:pt x="0" y="364"/>
                  </a:cubicBezTo>
                  <a:lnTo>
                    <a:pt x="770" y="364"/>
                  </a:lnTo>
                  <a:cubicBezTo>
                    <a:pt x="736" y="229"/>
                    <a:pt x="838" y="28"/>
                    <a:pt x="5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9"/>
            <p:cNvSpPr/>
            <p:nvPr/>
          </p:nvSpPr>
          <p:spPr>
            <a:xfrm>
              <a:off x="6535676" y="1011556"/>
              <a:ext cx="13777" cy="2740"/>
            </a:xfrm>
            <a:custGeom>
              <a:rect b="b" l="l" r="r" t="t"/>
              <a:pathLst>
                <a:path extrusionOk="0" h="91" w="386">
                  <a:moveTo>
                    <a:pt x="386" y="1"/>
                  </a:moveTo>
                  <a:cubicBezTo>
                    <a:pt x="238" y="20"/>
                    <a:pt x="6" y="5"/>
                    <a:pt x="1" y="91"/>
                  </a:cubicBezTo>
                  <a:cubicBezTo>
                    <a:pt x="149" y="71"/>
                    <a:pt x="383" y="89"/>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9"/>
            <p:cNvSpPr/>
            <p:nvPr/>
          </p:nvSpPr>
          <p:spPr>
            <a:xfrm>
              <a:off x="5072882" y="1010864"/>
              <a:ext cx="14027" cy="4215"/>
            </a:xfrm>
            <a:custGeom>
              <a:rect b="b" l="l" r="r" t="t"/>
              <a:pathLst>
                <a:path extrusionOk="0" h="140" w="393">
                  <a:moveTo>
                    <a:pt x="295" y="24"/>
                  </a:moveTo>
                  <a:cubicBezTo>
                    <a:pt x="242" y="0"/>
                    <a:pt x="1" y="68"/>
                    <a:pt x="101" y="114"/>
                  </a:cubicBezTo>
                  <a:cubicBezTo>
                    <a:pt x="154" y="140"/>
                    <a:pt x="393" y="72"/>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9"/>
            <p:cNvSpPr/>
            <p:nvPr/>
          </p:nvSpPr>
          <p:spPr>
            <a:xfrm>
              <a:off x="2137299" y="1006107"/>
              <a:ext cx="22700" cy="8190"/>
            </a:xfrm>
            <a:custGeom>
              <a:rect b="b" l="l" r="r" t="t"/>
              <a:pathLst>
                <a:path extrusionOk="0" h="272" w="636">
                  <a:moveTo>
                    <a:pt x="2" y="272"/>
                  </a:moveTo>
                  <a:lnTo>
                    <a:pt x="386" y="272"/>
                  </a:lnTo>
                  <a:cubicBezTo>
                    <a:pt x="399" y="156"/>
                    <a:pt x="635" y="146"/>
                    <a:pt x="581" y="0"/>
                  </a:cubicBezTo>
                  <a:lnTo>
                    <a:pt x="1" y="0"/>
                  </a:lnTo>
                  <a:cubicBezTo>
                    <a:pt x="2" y="92"/>
                    <a:pt x="2" y="182"/>
                    <a:pt x="2"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9"/>
            <p:cNvSpPr/>
            <p:nvPr/>
          </p:nvSpPr>
          <p:spPr>
            <a:xfrm>
              <a:off x="8748427" y="1008094"/>
              <a:ext cx="14063" cy="4246"/>
            </a:xfrm>
            <a:custGeom>
              <a:rect b="b" l="l" r="r" t="t"/>
              <a:pathLst>
                <a:path extrusionOk="0" h="141" w="394">
                  <a:moveTo>
                    <a:pt x="102" y="116"/>
                  </a:moveTo>
                  <a:cubicBezTo>
                    <a:pt x="156" y="141"/>
                    <a:pt x="393" y="73"/>
                    <a:pt x="294" y="24"/>
                  </a:cubicBezTo>
                  <a:cubicBezTo>
                    <a:pt x="240" y="1"/>
                    <a:pt x="0" y="69"/>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9"/>
            <p:cNvSpPr/>
            <p:nvPr/>
          </p:nvSpPr>
          <p:spPr>
            <a:xfrm>
              <a:off x="6880209" y="999151"/>
              <a:ext cx="20273" cy="13550"/>
            </a:xfrm>
            <a:custGeom>
              <a:rect b="b" l="l" r="r" t="t"/>
              <a:pathLst>
                <a:path extrusionOk="0" h="450" w="568">
                  <a:moveTo>
                    <a:pt x="375" y="413"/>
                  </a:moveTo>
                  <a:cubicBezTo>
                    <a:pt x="386" y="358"/>
                    <a:pt x="404" y="306"/>
                    <a:pt x="567" y="321"/>
                  </a:cubicBezTo>
                  <a:lnTo>
                    <a:pt x="567" y="139"/>
                  </a:lnTo>
                  <a:cubicBezTo>
                    <a:pt x="92" y="0"/>
                    <a:pt x="1" y="449"/>
                    <a:pt x="375"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9"/>
            <p:cNvSpPr/>
            <p:nvPr/>
          </p:nvSpPr>
          <p:spPr>
            <a:xfrm>
              <a:off x="6081319" y="1005986"/>
              <a:ext cx="23985" cy="6052"/>
            </a:xfrm>
            <a:custGeom>
              <a:rect b="b" l="l" r="r" t="t"/>
              <a:pathLst>
                <a:path extrusionOk="0" h="201" w="672">
                  <a:moveTo>
                    <a:pt x="582" y="6"/>
                  </a:moveTo>
                  <a:cubicBezTo>
                    <a:pt x="250" y="0"/>
                    <a:pt x="84" y="76"/>
                    <a:pt x="1" y="187"/>
                  </a:cubicBezTo>
                  <a:cubicBezTo>
                    <a:pt x="306" y="178"/>
                    <a:pt x="672" y="200"/>
                    <a:pt x="582"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9"/>
            <p:cNvSpPr/>
            <p:nvPr/>
          </p:nvSpPr>
          <p:spPr>
            <a:xfrm>
              <a:off x="7809090" y="997917"/>
              <a:ext cx="33551" cy="17283"/>
            </a:xfrm>
            <a:custGeom>
              <a:rect b="b" l="l" r="r" t="t"/>
              <a:pathLst>
                <a:path extrusionOk="0" h="574" w="940">
                  <a:moveTo>
                    <a:pt x="0" y="91"/>
                  </a:moveTo>
                  <a:lnTo>
                    <a:pt x="0" y="274"/>
                  </a:lnTo>
                  <a:cubicBezTo>
                    <a:pt x="354" y="574"/>
                    <a:pt x="940" y="1"/>
                    <a:pt x="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9"/>
            <p:cNvSpPr/>
            <p:nvPr/>
          </p:nvSpPr>
          <p:spPr>
            <a:xfrm>
              <a:off x="6497700" y="1005384"/>
              <a:ext cx="14027" cy="4246"/>
            </a:xfrm>
            <a:custGeom>
              <a:rect b="b" l="l" r="r" t="t"/>
              <a:pathLst>
                <a:path extrusionOk="0" h="141" w="393">
                  <a:moveTo>
                    <a:pt x="293" y="26"/>
                  </a:moveTo>
                  <a:cubicBezTo>
                    <a:pt x="240" y="1"/>
                    <a:pt x="1" y="70"/>
                    <a:pt x="101" y="117"/>
                  </a:cubicBezTo>
                  <a:cubicBezTo>
                    <a:pt x="153" y="140"/>
                    <a:pt x="392" y="71"/>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9"/>
            <p:cNvSpPr/>
            <p:nvPr/>
          </p:nvSpPr>
          <p:spPr>
            <a:xfrm>
              <a:off x="4315893" y="986867"/>
              <a:ext cx="37870" cy="26858"/>
            </a:xfrm>
            <a:custGeom>
              <a:rect b="b" l="l" r="r" t="t"/>
              <a:pathLst>
                <a:path extrusionOk="0" h="892" w="1061">
                  <a:moveTo>
                    <a:pt x="1061" y="549"/>
                  </a:moveTo>
                  <a:lnTo>
                    <a:pt x="1061" y="368"/>
                  </a:lnTo>
                  <a:cubicBezTo>
                    <a:pt x="280" y="1"/>
                    <a:pt x="1" y="891"/>
                    <a:pt x="1061"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9"/>
            <p:cNvSpPr/>
            <p:nvPr/>
          </p:nvSpPr>
          <p:spPr>
            <a:xfrm>
              <a:off x="9025396" y="995177"/>
              <a:ext cx="22629" cy="8250"/>
            </a:xfrm>
            <a:custGeom>
              <a:rect b="b" l="l" r="r" t="t"/>
              <a:pathLst>
                <a:path extrusionOk="0" h="274" w="634">
                  <a:moveTo>
                    <a:pt x="634" y="0"/>
                  </a:moveTo>
                  <a:lnTo>
                    <a:pt x="248" y="0"/>
                  </a:lnTo>
                  <a:cubicBezTo>
                    <a:pt x="235" y="117"/>
                    <a:pt x="0" y="126"/>
                    <a:pt x="54" y="273"/>
                  </a:cubicBezTo>
                  <a:lnTo>
                    <a:pt x="634"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9"/>
            <p:cNvSpPr/>
            <p:nvPr/>
          </p:nvSpPr>
          <p:spPr>
            <a:xfrm>
              <a:off x="17418" y="997526"/>
              <a:ext cx="6889" cy="6203"/>
            </a:xfrm>
            <a:custGeom>
              <a:rect b="b" l="l" r="r" t="t"/>
              <a:pathLst>
                <a:path extrusionOk="0" h="206" w="193">
                  <a:moveTo>
                    <a:pt x="193" y="104"/>
                  </a:moveTo>
                  <a:cubicBezTo>
                    <a:pt x="193" y="53"/>
                    <a:pt x="39" y="1"/>
                    <a:pt x="1" y="104"/>
                  </a:cubicBezTo>
                  <a:cubicBezTo>
                    <a:pt x="1" y="155"/>
                    <a:pt x="156" y="206"/>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9"/>
            <p:cNvSpPr/>
            <p:nvPr/>
          </p:nvSpPr>
          <p:spPr>
            <a:xfrm>
              <a:off x="8669441" y="994816"/>
              <a:ext cx="6924" cy="6233"/>
            </a:xfrm>
            <a:custGeom>
              <a:rect b="b" l="l" r="r" t="t"/>
              <a:pathLst>
                <a:path extrusionOk="0" h="207" w="194">
                  <a:moveTo>
                    <a:pt x="191" y="104"/>
                  </a:moveTo>
                  <a:cubicBezTo>
                    <a:pt x="194" y="53"/>
                    <a:pt x="37" y="1"/>
                    <a:pt x="1" y="104"/>
                  </a:cubicBezTo>
                  <a:cubicBezTo>
                    <a:pt x="1" y="155"/>
                    <a:pt x="157" y="207"/>
                    <a:pt x="191"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9"/>
            <p:cNvSpPr/>
            <p:nvPr/>
          </p:nvSpPr>
          <p:spPr>
            <a:xfrm>
              <a:off x="8318769" y="986958"/>
              <a:ext cx="39547" cy="16771"/>
            </a:xfrm>
            <a:custGeom>
              <a:rect b="b" l="l" r="r" t="t"/>
              <a:pathLst>
                <a:path extrusionOk="0" h="557" w="1108">
                  <a:moveTo>
                    <a:pt x="955" y="455"/>
                  </a:moveTo>
                  <a:cubicBezTo>
                    <a:pt x="1107" y="143"/>
                    <a:pt x="774" y="57"/>
                    <a:pt x="375" y="1"/>
                  </a:cubicBezTo>
                  <a:cubicBezTo>
                    <a:pt x="0" y="175"/>
                    <a:pt x="173" y="557"/>
                    <a:pt x="955"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9"/>
            <p:cNvSpPr/>
            <p:nvPr/>
          </p:nvSpPr>
          <p:spPr>
            <a:xfrm>
              <a:off x="5664759" y="997164"/>
              <a:ext cx="14063" cy="4276"/>
            </a:xfrm>
            <a:custGeom>
              <a:rect b="b" l="l" r="r" t="t"/>
              <a:pathLst>
                <a:path extrusionOk="0" h="142" w="394">
                  <a:moveTo>
                    <a:pt x="295" y="26"/>
                  </a:moveTo>
                  <a:cubicBezTo>
                    <a:pt x="244" y="1"/>
                    <a:pt x="1" y="70"/>
                    <a:pt x="103" y="116"/>
                  </a:cubicBezTo>
                  <a:cubicBezTo>
                    <a:pt x="158" y="142"/>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9"/>
            <p:cNvSpPr/>
            <p:nvPr/>
          </p:nvSpPr>
          <p:spPr>
            <a:xfrm>
              <a:off x="695313" y="997164"/>
              <a:ext cx="13956" cy="4276"/>
            </a:xfrm>
            <a:custGeom>
              <a:rect b="b" l="l" r="r" t="t"/>
              <a:pathLst>
                <a:path extrusionOk="0" h="142" w="391">
                  <a:moveTo>
                    <a:pt x="293" y="26"/>
                  </a:moveTo>
                  <a:cubicBezTo>
                    <a:pt x="238" y="1"/>
                    <a:pt x="1" y="70"/>
                    <a:pt x="97" y="116"/>
                  </a:cubicBezTo>
                  <a:cubicBezTo>
                    <a:pt x="153" y="142"/>
                    <a:pt x="391"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9"/>
            <p:cNvSpPr/>
            <p:nvPr/>
          </p:nvSpPr>
          <p:spPr>
            <a:xfrm>
              <a:off x="8745108" y="995177"/>
              <a:ext cx="13813" cy="2740"/>
            </a:xfrm>
            <a:custGeom>
              <a:rect b="b" l="l" r="r" t="t"/>
              <a:pathLst>
                <a:path extrusionOk="0" h="91" w="387">
                  <a:moveTo>
                    <a:pt x="387" y="0"/>
                  </a:moveTo>
                  <a:cubicBezTo>
                    <a:pt x="237" y="21"/>
                    <a:pt x="7" y="2"/>
                    <a:pt x="1" y="90"/>
                  </a:cubicBezTo>
                  <a:cubicBezTo>
                    <a:pt x="151" y="71"/>
                    <a:pt x="382"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9"/>
            <p:cNvSpPr/>
            <p:nvPr/>
          </p:nvSpPr>
          <p:spPr>
            <a:xfrm>
              <a:off x="6404865" y="973409"/>
              <a:ext cx="52754" cy="24540"/>
            </a:xfrm>
            <a:custGeom>
              <a:rect b="b" l="l" r="r" t="t"/>
              <a:pathLst>
                <a:path extrusionOk="0" h="815" w="1478">
                  <a:moveTo>
                    <a:pt x="0" y="815"/>
                  </a:moveTo>
                  <a:cubicBezTo>
                    <a:pt x="1478" y="680"/>
                    <a:pt x="33" y="0"/>
                    <a:pt x="0" y="8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9"/>
            <p:cNvSpPr/>
            <p:nvPr/>
          </p:nvSpPr>
          <p:spPr>
            <a:xfrm>
              <a:off x="674576" y="994424"/>
              <a:ext cx="14063" cy="4306"/>
            </a:xfrm>
            <a:custGeom>
              <a:rect b="b" l="l" r="r" t="t"/>
              <a:pathLst>
                <a:path extrusionOk="0" h="143" w="394">
                  <a:moveTo>
                    <a:pt x="292" y="25"/>
                  </a:moveTo>
                  <a:cubicBezTo>
                    <a:pt x="242" y="1"/>
                    <a:pt x="1" y="70"/>
                    <a:pt x="100" y="115"/>
                  </a:cubicBezTo>
                  <a:cubicBezTo>
                    <a:pt x="156" y="143"/>
                    <a:pt x="394"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9"/>
            <p:cNvSpPr/>
            <p:nvPr/>
          </p:nvSpPr>
          <p:spPr>
            <a:xfrm>
              <a:off x="3218012" y="986656"/>
              <a:ext cx="7031" cy="6203"/>
            </a:xfrm>
            <a:custGeom>
              <a:rect b="b" l="l" r="r" t="t"/>
              <a:pathLst>
                <a:path extrusionOk="0" h="206" w="197">
                  <a:moveTo>
                    <a:pt x="194" y="101"/>
                  </a:moveTo>
                  <a:cubicBezTo>
                    <a:pt x="196" y="52"/>
                    <a:pt x="38" y="0"/>
                    <a:pt x="1" y="101"/>
                  </a:cubicBezTo>
                  <a:cubicBezTo>
                    <a:pt x="1" y="153"/>
                    <a:pt x="160" y="205"/>
                    <a:pt x="194"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9"/>
            <p:cNvSpPr/>
            <p:nvPr/>
          </p:nvSpPr>
          <p:spPr>
            <a:xfrm>
              <a:off x="6962443" y="981538"/>
              <a:ext cx="22522" cy="8160"/>
            </a:xfrm>
            <a:custGeom>
              <a:rect b="b" l="l" r="r" t="t"/>
              <a:pathLst>
                <a:path extrusionOk="0" h="271" w="631">
                  <a:moveTo>
                    <a:pt x="577" y="0"/>
                  </a:moveTo>
                  <a:lnTo>
                    <a:pt x="0" y="0"/>
                  </a:lnTo>
                  <a:lnTo>
                    <a:pt x="0" y="271"/>
                  </a:lnTo>
                  <a:lnTo>
                    <a:pt x="384" y="271"/>
                  </a:lnTo>
                  <a:cubicBezTo>
                    <a:pt x="396" y="157"/>
                    <a:pt x="631" y="147"/>
                    <a:pt x="5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9"/>
            <p:cNvSpPr/>
            <p:nvPr/>
          </p:nvSpPr>
          <p:spPr>
            <a:xfrm>
              <a:off x="6645821" y="981448"/>
              <a:ext cx="20666" cy="8220"/>
            </a:xfrm>
            <a:custGeom>
              <a:rect b="b" l="l" r="r" t="t"/>
              <a:pathLst>
                <a:path extrusionOk="0" h="273" w="579">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9"/>
            <p:cNvSpPr/>
            <p:nvPr/>
          </p:nvSpPr>
          <p:spPr>
            <a:xfrm>
              <a:off x="3613656" y="986175"/>
              <a:ext cx="14099" cy="4306"/>
            </a:xfrm>
            <a:custGeom>
              <a:rect b="b" l="l" r="r" t="t"/>
              <a:pathLst>
                <a:path extrusionOk="0" h="143" w="395">
                  <a:moveTo>
                    <a:pt x="292" y="27"/>
                  </a:moveTo>
                  <a:cubicBezTo>
                    <a:pt x="238" y="0"/>
                    <a:pt x="0" y="71"/>
                    <a:pt x="102" y="117"/>
                  </a:cubicBezTo>
                  <a:cubicBezTo>
                    <a:pt x="153" y="143"/>
                    <a:pt x="395" y="75"/>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9"/>
            <p:cNvSpPr/>
            <p:nvPr/>
          </p:nvSpPr>
          <p:spPr>
            <a:xfrm>
              <a:off x="2213180" y="983886"/>
              <a:ext cx="6853" cy="6203"/>
            </a:xfrm>
            <a:custGeom>
              <a:rect b="b" l="l" r="r" t="t"/>
              <a:pathLst>
                <a:path extrusionOk="0" h="206" w="192">
                  <a:moveTo>
                    <a:pt x="191" y="103"/>
                  </a:moveTo>
                  <a:cubicBezTo>
                    <a:pt x="192" y="53"/>
                    <a:pt x="35" y="1"/>
                    <a:pt x="0" y="103"/>
                  </a:cubicBezTo>
                  <a:cubicBezTo>
                    <a:pt x="0" y="153"/>
                    <a:pt x="154" y="206"/>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9"/>
            <p:cNvSpPr/>
            <p:nvPr/>
          </p:nvSpPr>
          <p:spPr>
            <a:xfrm>
              <a:off x="8115218" y="983495"/>
              <a:ext cx="14063" cy="4276"/>
            </a:xfrm>
            <a:custGeom>
              <a:rect b="b" l="l" r="r" t="t"/>
              <a:pathLst>
                <a:path extrusionOk="0" h="142" w="394">
                  <a:moveTo>
                    <a:pt x="294" y="24"/>
                  </a:moveTo>
                  <a:cubicBezTo>
                    <a:pt x="242" y="1"/>
                    <a:pt x="0" y="69"/>
                    <a:pt x="101" y="116"/>
                  </a:cubicBezTo>
                  <a:cubicBezTo>
                    <a:pt x="156" y="142"/>
                    <a:pt x="393"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9"/>
            <p:cNvSpPr/>
            <p:nvPr/>
          </p:nvSpPr>
          <p:spPr>
            <a:xfrm>
              <a:off x="275363" y="983495"/>
              <a:ext cx="13991" cy="4276"/>
            </a:xfrm>
            <a:custGeom>
              <a:rect b="b" l="l" r="r" t="t"/>
              <a:pathLst>
                <a:path extrusionOk="0" h="142" w="392">
                  <a:moveTo>
                    <a:pt x="294" y="24"/>
                  </a:moveTo>
                  <a:cubicBezTo>
                    <a:pt x="240" y="1"/>
                    <a:pt x="0" y="69"/>
                    <a:pt x="99" y="116"/>
                  </a:cubicBezTo>
                  <a:cubicBezTo>
                    <a:pt x="154" y="142"/>
                    <a:pt x="392"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9"/>
            <p:cNvSpPr/>
            <p:nvPr/>
          </p:nvSpPr>
          <p:spPr>
            <a:xfrm>
              <a:off x="6800509" y="980725"/>
              <a:ext cx="14063" cy="4306"/>
            </a:xfrm>
            <a:custGeom>
              <a:rect b="b" l="l" r="r" t="t"/>
              <a:pathLst>
                <a:path extrusionOk="0" h="143" w="394">
                  <a:moveTo>
                    <a:pt x="295" y="27"/>
                  </a:moveTo>
                  <a:cubicBezTo>
                    <a:pt x="240" y="0"/>
                    <a:pt x="0" y="71"/>
                    <a:pt x="102" y="119"/>
                  </a:cubicBezTo>
                  <a:cubicBezTo>
                    <a:pt x="154" y="142"/>
                    <a:pt x="393" y="74"/>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9"/>
            <p:cNvSpPr/>
            <p:nvPr/>
          </p:nvSpPr>
          <p:spPr>
            <a:xfrm>
              <a:off x="6539352" y="975667"/>
              <a:ext cx="23843" cy="5902"/>
            </a:xfrm>
            <a:custGeom>
              <a:rect b="b" l="l" r="r" t="t"/>
              <a:pathLst>
                <a:path extrusionOk="0" h="196" w="668">
                  <a:moveTo>
                    <a:pt x="476" y="195"/>
                  </a:moveTo>
                  <a:cubicBezTo>
                    <a:pt x="476" y="103"/>
                    <a:pt x="632" y="87"/>
                    <a:pt x="668" y="14"/>
                  </a:cubicBezTo>
                  <a:cubicBezTo>
                    <a:pt x="368" y="22"/>
                    <a:pt x="1" y="1"/>
                    <a:pt x="91"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9"/>
            <p:cNvSpPr/>
            <p:nvPr/>
          </p:nvSpPr>
          <p:spPr>
            <a:xfrm>
              <a:off x="6026211" y="972897"/>
              <a:ext cx="7139" cy="6263"/>
            </a:xfrm>
            <a:custGeom>
              <a:rect b="b" l="l" r="r" t="t"/>
              <a:pathLst>
                <a:path extrusionOk="0" h="208" w="200">
                  <a:moveTo>
                    <a:pt x="197" y="105"/>
                  </a:moveTo>
                  <a:cubicBezTo>
                    <a:pt x="199" y="54"/>
                    <a:pt x="40" y="0"/>
                    <a:pt x="5" y="105"/>
                  </a:cubicBezTo>
                  <a:cubicBezTo>
                    <a:pt x="1" y="157"/>
                    <a:pt x="157" y="208"/>
                    <a:pt x="197"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9"/>
            <p:cNvSpPr/>
            <p:nvPr/>
          </p:nvSpPr>
          <p:spPr>
            <a:xfrm>
              <a:off x="5523884" y="970578"/>
              <a:ext cx="13777" cy="5480"/>
            </a:xfrm>
            <a:custGeom>
              <a:rect b="b" l="l" r="r" t="t"/>
              <a:pathLst>
                <a:path extrusionOk="0" h="182" w="386">
                  <a:moveTo>
                    <a:pt x="386" y="0"/>
                  </a:moveTo>
                  <a:lnTo>
                    <a:pt x="1" y="0"/>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9"/>
            <p:cNvSpPr/>
            <p:nvPr/>
          </p:nvSpPr>
          <p:spPr>
            <a:xfrm>
              <a:off x="2133837" y="972536"/>
              <a:ext cx="13991" cy="4246"/>
            </a:xfrm>
            <a:custGeom>
              <a:rect b="b" l="l" r="r" t="t"/>
              <a:pathLst>
                <a:path extrusionOk="0" h="141" w="392">
                  <a:moveTo>
                    <a:pt x="99" y="117"/>
                  </a:moveTo>
                  <a:cubicBezTo>
                    <a:pt x="154" y="140"/>
                    <a:pt x="392" y="72"/>
                    <a:pt x="292" y="24"/>
                  </a:cubicBezTo>
                  <a:cubicBezTo>
                    <a:pt x="240" y="1"/>
                    <a:pt x="0" y="71"/>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9"/>
            <p:cNvSpPr/>
            <p:nvPr/>
          </p:nvSpPr>
          <p:spPr>
            <a:xfrm>
              <a:off x="560255" y="967869"/>
              <a:ext cx="21594" cy="6383"/>
            </a:xfrm>
            <a:custGeom>
              <a:rect b="b" l="l" r="r" t="t"/>
              <a:pathLst>
                <a:path extrusionOk="0" h="212" w="605">
                  <a:moveTo>
                    <a:pt x="605" y="182"/>
                  </a:moveTo>
                  <a:lnTo>
                    <a:pt x="605" y="0"/>
                  </a:lnTo>
                  <a:lnTo>
                    <a:pt x="25" y="0"/>
                  </a:lnTo>
                  <a:cubicBezTo>
                    <a:pt x="0" y="162"/>
                    <a:pt x="217" y="212"/>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9"/>
            <p:cNvSpPr/>
            <p:nvPr/>
          </p:nvSpPr>
          <p:spPr>
            <a:xfrm>
              <a:off x="5224358" y="964346"/>
              <a:ext cx="13956" cy="4276"/>
            </a:xfrm>
            <a:custGeom>
              <a:rect b="b" l="l" r="r" t="t"/>
              <a:pathLst>
                <a:path extrusionOk="0" h="142" w="391">
                  <a:moveTo>
                    <a:pt x="292" y="26"/>
                  </a:moveTo>
                  <a:cubicBezTo>
                    <a:pt x="238" y="1"/>
                    <a:pt x="1" y="70"/>
                    <a:pt x="100" y="117"/>
                  </a:cubicBezTo>
                  <a:cubicBezTo>
                    <a:pt x="152" y="142"/>
                    <a:pt x="391" y="71"/>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9"/>
            <p:cNvSpPr/>
            <p:nvPr/>
          </p:nvSpPr>
          <p:spPr>
            <a:xfrm>
              <a:off x="1976293" y="959800"/>
              <a:ext cx="34158" cy="8822"/>
            </a:xfrm>
            <a:custGeom>
              <a:rect b="b" l="l" r="r" t="t"/>
              <a:pathLst>
                <a:path extrusionOk="0" h="293" w="957">
                  <a:moveTo>
                    <a:pt x="78" y="177"/>
                  </a:moveTo>
                  <a:cubicBezTo>
                    <a:pt x="323" y="182"/>
                    <a:pt x="347" y="293"/>
                    <a:pt x="659" y="268"/>
                  </a:cubicBezTo>
                  <a:cubicBezTo>
                    <a:pt x="956" y="45"/>
                    <a:pt x="1" y="1"/>
                    <a:pt x="78"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9"/>
            <p:cNvSpPr/>
            <p:nvPr/>
          </p:nvSpPr>
          <p:spPr>
            <a:xfrm>
              <a:off x="4673704" y="961606"/>
              <a:ext cx="13991" cy="4276"/>
            </a:xfrm>
            <a:custGeom>
              <a:rect b="b" l="l" r="r" t="t"/>
              <a:pathLst>
                <a:path extrusionOk="0" h="142" w="392">
                  <a:moveTo>
                    <a:pt x="99" y="117"/>
                  </a:moveTo>
                  <a:cubicBezTo>
                    <a:pt x="154" y="142"/>
                    <a:pt x="391" y="72"/>
                    <a:pt x="292" y="25"/>
                  </a:cubicBezTo>
                  <a:cubicBezTo>
                    <a:pt x="240" y="1"/>
                    <a:pt x="1"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9"/>
            <p:cNvSpPr/>
            <p:nvPr/>
          </p:nvSpPr>
          <p:spPr>
            <a:xfrm>
              <a:off x="4050953" y="959047"/>
              <a:ext cx="13777" cy="6805"/>
            </a:xfrm>
            <a:custGeom>
              <a:rect b="b" l="l" r="r" t="t"/>
              <a:pathLst>
                <a:path extrusionOk="0" h="226" w="386">
                  <a:moveTo>
                    <a:pt x="385" y="110"/>
                  </a:moveTo>
                  <a:cubicBezTo>
                    <a:pt x="345" y="1"/>
                    <a:pt x="171" y="56"/>
                    <a:pt x="0" y="110"/>
                  </a:cubicBezTo>
                  <a:cubicBezTo>
                    <a:pt x="0" y="202"/>
                    <a:pt x="336" y="225"/>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9"/>
            <p:cNvSpPr/>
            <p:nvPr/>
          </p:nvSpPr>
          <p:spPr>
            <a:xfrm>
              <a:off x="1228799" y="959649"/>
              <a:ext cx="13777" cy="2740"/>
            </a:xfrm>
            <a:custGeom>
              <a:rect b="b" l="l" r="r" t="t"/>
              <a:pathLst>
                <a:path extrusionOk="0" h="91" w="386">
                  <a:moveTo>
                    <a:pt x="386" y="0"/>
                  </a:moveTo>
                  <a:cubicBezTo>
                    <a:pt x="236" y="20"/>
                    <a:pt x="6" y="3"/>
                    <a:pt x="1" y="90"/>
                  </a:cubicBezTo>
                  <a:cubicBezTo>
                    <a:pt x="151" y="71"/>
                    <a:pt x="381" y="89"/>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9"/>
            <p:cNvSpPr/>
            <p:nvPr/>
          </p:nvSpPr>
          <p:spPr>
            <a:xfrm>
              <a:off x="707377" y="951460"/>
              <a:ext cx="27162" cy="10930"/>
            </a:xfrm>
            <a:custGeom>
              <a:rect b="b" l="l" r="r" t="t"/>
              <a:pathLst>
                <a:path extrusionOk="0" h="363" w="761">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9"/>
            <p:cNvSpPr/>
            <p:nvPr/>
          </p:nvSpPr>
          <p:spPr>
            <a:xfrm>
              <a:off x="4456947" y="953477"/>
              <a:ext cx="13849" cy="7467"/>
            </a:xfrm>
            <a:custGeom>
              <a:rect b="b" l="l" r="r" t="t"/>
              <a:pathLst>
                <a:path extrusionOk="0" h="248" w="388">
                  <a:moveTo>
                    <a:pt x="388" y="114"/>
                  </a:moveTo>
                  <a:cubicBezTo>
                    <a:pt x="385" y="21"/>
                    <a:pt x="48" y="0"/>
                    <a:pt x="0" y="114"/>
                  </a:cubicBezTo>
                  <a:cubicBezTo>
                    <a:pt x="219" y="105"/>
                    <a:pt x="303" y="247"/>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9"/>
            <p:cNvSpPr/>
            <p:nvPr/>
          </p:nvSpPr>
          <p:spPr>
            <a:xfrm>
              <a:off x="819806" y="948690"/>
              <a:ext cx="25556" cy="10990"/>
            </a:xfrm>
            <a:custGeom>
              <a:rect b="b" l="l" r="r" t="t"/>
              <a:pathLst>
                <a:path extrusionOk="0" h="365" w="716">
                  <a:moveTo>
                    <a:pt x="83" y="364"/>
                  </a:moveTo>
                  <a:lnTo>
                    <a:pt x="660" y="364"/>
                  </a:lnTo>
                  <a:cubicBezTo>
                    <a:pt x="716" y="158"/>
                    <a:pt x="614" y="22"/>
                    <a:pt x="274" y="0"/>
                  </a:cubicBezTo>
                  <a:cubicBezTo>
                    <a:pt x="214" y="123"/>
                    <a:pt x="0" y="174"/>
                    <a:pt x="83"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9"/>
            <p:cNvSpPr/>
            <p:nvPr/>
          </p:nvSpPr>
          <p:spPr>
            <a:xfrm>
              <a:off x="4564915" y="943601"/>
              <a:ext cx="36621" cy="17976"/>
            </a:xfrm>
            <a:custGeom>
              <a:rect b="b" l="l" r="r" t="t"/>
              <a:pathLst>
                <a:path extrusionOk="0" h="597" w="1026">
                  <a:moveTo>
                    <a:pt x="1026" y="169"/>
                  </a:moveTo>
                  <a:cubicBezTo>
                    <a:pt x="411" y="225"/>
                    <a:pt x="429" y="1"/>
                    <a:pt x="64" y="169"/>
                  </a:cubicBezTo>
                  <a:cubicBezTo>
                    <a:pt x="1" y="596"/>
                    <a:pt x="954" y="413"/>
                    <a:pt x="1026" y="16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9"/>
            <p:cNvSpPr/>
            <p:nvPr/>
          </p:nvSpPr>
          <p:spPr>
            <a:xfrm>
              <a:off x="1159949" y="951068"/>
              <a:ext cx="7031" cy="6263"/>
            </a:xfrm>
            <a:custGeom>
              <a:rect b="b" l="l" r="r" t="t"/>
              <a:pathLst>
                <a:path extrusionOk="0" h="208" w="197">
                  <a:moveTo>
                    <a:pt x="194" y="103"/>
                  </a:moveTo>
                  <a:cubicBezTo>
                    <a:pt x="196" y="52"/>
                    <a:pt x="38" y="1"/>
                    <a:pt x="1" y="103"/>
                  </a:cubicBezTo>
                  <a:cubicBezTo>
                    <a:pt x="1" y="154"/>
                    <a:pt x="160" y="207"/>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9"/>
            <p:cNvSpPr/>
            <p:nvPr/>
          </p:nvSpPr>
          <p:spPr>
            <a:xfrm>
              <a:off x="5771549" y="946010"/>
              <a:ext cx="20737" cy="8190"/>
            </a:xfrm>
            <a:custGeom>
              <a:rect b="b" l="l" r="r" t="t"/>
              <a:pathLst>
                <a:path extrusionOk="0" h="272" w="581">
                  <a:moveTo>
                    <a:pt x="580" y="0"/>
                  </a:moveTo>
                  <a:lnTo>
                    <a:pt x="1" y="0"/>
                  </a:lnTo>
                  <a:lnTo>
                    <a:pt x="1" y="272"/>
                  </a:lnTo>
                  <a:lnTo>
                    <a:pt x="580" y="27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9"/>
            <p:cNvSpPr/>
            <p:nvPr/>
          </p:nvSpPr>
          <p:spPr>
            <a:xfrm>
              <a:off x="4662532" y="945980"/>
              <a:ext cx="14705" cy="9485"/>
            </a:xfrm>
            <a:custGeom>
              <a:rect b="b" l="l" r="r" t="t"/>
              <a:pathLst>
                <a:path extrusionOk="0" h="315" w="412">
                  <a:moveTo>
                    <a:pt x="412" y="272"/>
                  </a:moveTo>
                  <a:lnTo>
                    <a:pt x="412" y="89"/>
                  </a:lnTo>
                  <a:cubicBezTo>
                    <a:pt x="219" y="89"/>
                    <a:pt x="183" y="16"/>
                    <a:pt x="25" y="0"/>
                  </a:cubicBezTo>
                  <a:cubicBezTo>
                    <a:pt x="45" y="144"/>
                    <a:pt x="1" y="315"/>
                    <a:pt x="412"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9"/>
            <p:cNvSpPr/>
            <p:nvPr/>
          </p:nvSpPr>
          <p:spPr>
            <a:xfrm>
              <a:off x="805351" y="947967"/>
              <a:ext cx="14027" cy="4246"/>
            </a:xfrm>
            <a:custGeom>
              <a:rect b="b" l="l" r="r" t="t"/>
              <a:pathLst>
                <a:path extrusionOk="0" h="141" w="393">
                  <a:moveTo>
                    <a:pt x="294" y="24"/>
                  </a:moveTo>
                  <a:cubicBezTo>
                    <a:pt x="241" y="1"/>
                    <a:pt x="1" y="69"/>
                    <a:pt x="99" y="117"/>
                  </a:cubicBezTo>
                  <a:cubicBezTo>
                    <a:pt x="156" y="140"/>
                    <a:pt x="392"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9"/>
            <p:cNvSpPr/>
            <p:nvPr/>
          </p:nvSpPr>
          <p:spPr>
            <a:xfrm>
              <a:off x="8779551" y="942668"/>
              <a:ext cx="13849" cy="6745"/>
            </a:xfrm>
            <a:custGeom>
              <a:rect b="b" l="l" r="r" t="t"/>
              <a:pathLst>
                <a:path extrusionOk="0" h="224" w="388">
                  <a:moveTo>
                    <a:pt x="388" y="111"/>
                  </a:moveTo>
                  <a:cubicBezTo>
                    <a:pt x="346" y="0"/>
                    <a:pt x="171" y="55"/>
                    <a:pt x="0" y="111"/>
                  </a:cubicBezTo>
                  <a:cubicBezTo>
                    <a:pt x="4" y="200"/>
                    <a:pt x="336" y="224"/>
                    <a:pt x="388"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9"/>
            <p:cNvSpPr/>
            <p:nvPr/>
          </p:nvSpPr>
          <p:spPr>
            <a:xfrm>
              <a:off x="8996236" y="939747"/>
              <a:ext cx="14063" cy="4276"/>
            </a:xfrm>
            <a:custGeom>
              <a:rect b="b" l="l" r="r" t="t"/>
              <a:pathLst>
                <a:path extrusionOk="0" h="142" w="394">
                  <a:moveTo>
                    <a:pt x="294" y="26"/>
                  </a:moveTo>
                  <a:cubicBezTo>
                    <a:pt x="238" y="1"/>
                    <a:pt x="0" y="69"/>
                    <a:pt x="100" y="117"/>
                  </a:cubicBezTo>
                  <a:cubicBezTo>
                    <a:pt x="152" y="142"/>
                    <a:pt x="393"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9"/>
            <p:cNvSpPr/>
            <p:nvPr/>
          </p:nvSpPr>
          <p:spPr>
            <a:xfrm>
              <a:off x="8913574" y="939747"/>
              <a:ext cx="14170" cy="4276"/>
            </a:xfrm>
            <a:custGeom>
              <a:rect b="b" l="l" r="r" t="t"/>
              <a:pathLst>
                <a:path extrusionOk="0" h="142" w="397">
                  <a:moveTo>
                    <a:pt x="296" y="26"/>
                  </a:moveTo>
                  <a:cubicBezTo>
                    <a:pt x="242" y="1"/>
                    <a:pt x="1" y="69"/>
                    <a:pt x="104" y="117"/>
                  </a:cubicBezTo>
                  <a:cubicBezTo>
                    <a:pt x="157" y="142"/>
                    <a:pt x="396" y="73"/>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9"/>
            <p:cNvSpPr/>
            <p:nvPr/>
          </p:nvSpPr>
          <p:spPr>
            <a:xfrm>
              <a:off x="8571146" y="928758"/>
              <a:ext cx="22629" cy="11773"/>
            </a:xfrm>
            <a:custGeom>
              <a:rect b="b" l="l" r="r" t="t"/>
              <a:pathLst>
                <a:path extrusionOk="0" h="391" w="634">
                  <a:moveTo>
                    <a:pt x="634" y="391"/>
                  </a:moveTo>
                  <a:lnTo>
                    <a:pt x="634" y="28"/>
                  </a:lnTo>
                  <a:cubicBezTo>
                    <a:pt x="124" y="0"/>
                    <a:pt x="0" y="154"/>
                    <a:pt x="54" y="3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9"/>
            <p:cNvSpPr/>
            <p:nvPr/>
          </p:nvSpPr>
          <p:spPr>
            <a:xfrm>
              <a:off x="1713958" y="937007"/>
              <a:ext cx="14063" cy="4276"/>
            </a:xfrm>
            <a:custGeom>
              <a:rect b="b" l="l" r="r" t="t"/>
              <a:pathLst>
                <a:path extrusionOk="0" h="142" w="394">
                  <a:moveTo>
                    <a:pt x="291" y="25"/>
                  </a:moveTo>
                  <a:cubicBezTo>
                    <a:pt x="238" y="0"/>
                    <a:pt x="0" y="70"/>
                    <a:pt x="101" y="117"/>
                  </a:cubicBezTo>
                  <a:cubicBezTo>
                    <a:pt x="152" y="141"/>
                    <a:pt x="393"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9"/>
            <p:cNvSpPr/>
            <p:nvPr/>
          </p:nvSpPr>
          <p:spPr>
            <a:xfrm>
              <a:off x="1690009" y="924091"/>
              <a:ext cx="22950" cy="13730"/>
            </a:xfrm>
            <a:custGeom>
              <a:rect b="b" l="l" r="r" t="t"/>
              <a:pathLst>
                <a:path extrusionOk="0" h="456" w="643">
                  <a:moveTo>
                    <a:pt x="0" y="91"/>
                  </a:moveTo>
                  <a:lnTo>
                    <a:pt x="0" y="456"/>
                  </a:lnTo>
                  <a:lnTo>
                    <a:pt x="580" y="456"/>
                  </a:lnTo>
                  <a:cubicBezTo>
                    <a:pt x="630" y="218"/>
                    <a:pt x="643" y="0"/>
                    <a:pt x="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9"/>
            <p:cNvSpPr/>
            <p:nvPr/>
          </p:nvSpPr>
          <p:spPr>
            <a:xfrm>
              <a:off x="8063751" y="924091"/>
              <a:ext cx="26841" cy="13068"/>
            </a:xfrm>
            <a:custGeom>
              <a:rect b="b" l="l" r="r" t="t"/>
              <a:pathLst>
                <a:path extrusionOk="0" h="434" w="752">
                  <a:moveTo>
                    <a:pt x="191" y="0"/>
                  </a:moveTo>
                  <a:cubicBezTo>
                    <a:pt x="209" y="159"/>
                    <a:pt x="150" y="283"/>
                    <a:pt x="0" y="363"/>
                  </a:cubicBezTo>
                  <a:cubicBezTo>
                    <a:pt x="658" y="433"/>
                    <a:pt x="752" y="17"/>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9"/>
            <p:cNvSpPr/>
            <p:nvPr/>
          </p:nvSpPr>
          <p:spPr>
            <a:xfrm>
              <a:off x="3851185" y="928878"/>
              <a:ext cx="13849" cy="7407"/>
            </a:xfrm>
            <a:custGeom>
              <a:rect b="b" l="l" r="r" t="t"/>
              <a:pathLst>
                <a:path extrusionOk="0" h="246" w="388">
                  <a:moveTo>
                    <a:pt x="388" y="114"/>
                  </a:moveTo>
                  <a:cubicBezTo>
                    <a:pt x="385" y="22"/>
                    <a:pt x="50" y="0"/>
                    <a:pt x="0" y="114"/>
                  </a:cubicBezTo>
                  <a:cubicBezTo>
                    <a:pt x="219" y="103"/>
                    <a:pt x="304" y="246"/>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9"/>
            <p:cNvSpPr/>
            <p:nvPr/>
          </p:nvSpPr>
          <p:spPr>
            <a:xfrm>
              <a:off x="1486672" y="931558"/>
              <a:ext cx="14206" cy="4306"/>
            </a:xfrm>
            <a:custGeom>
              <a:rect b="b" l="l" r="r" t="t"/>
              <a:pathLst>
                <a:path extrusionOk="0" h="143" w="398">
                  <a:moveTo>
                    <a:pt x="296" y="25"/>
                  </a:moveTo>
                  <a:cubicBezTo>
                    <a:pt x="242" y="0"/>
                    <a:pt x="1" y="69"/>
                    <a:pt x="104" y="115"/>
                  </a:cubicBezTo>
                  <a:cubicBezTo>
                    <a:pt x="158" y="142"/>
                    <a:pt x="398" y="72"/>
                    <a:pt x="296"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9"/>
            <p:cNvSpPr/>
            <p:nvPr/>
          </p:nvSpPr>
          <p:spPr>
            <a:xfrm>
              <a:off x="506003" y="929179"/>
              <a:ext cx="7031" cy="6293"/>
            </a:xfrm>
            <a:custGeom>
              <a:rect b="b" l="l" r="r" t="t"/>
              <a:pathLst>
                <a:path extrusionOk="0" h="209" w="197">
                  <a:moveTo>
                    <a:pt x="197" y="104"/>
                  </a:moveTo>
                  <a:cubicBezTo>
                    <a:pt x="197" y="53"/>
                    <a:pt x="37" y="1"/>
                    <a:pt x="4" y="104"/>
                  </a:cubicBezTo>
                  <a:cubicBezTo>
                    <a:pt x="1" y="155"/>
                    <a:pt x="160" y="208"/>
                    <a:pt x="197"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9"/>
            <p:cNvSpPr/>
            <p:nvPr/>
          </p:nvSpPr>
          <p:spPr>
            <a:xfrm>
              <a:off x="217006" y="925988"/>
              <a:ext cx="27626" cy="9906"/>
            </a:xfrm>
            <a:custGeom>
              <a:rect b="b" l="l" r="r" t="t"/>
              <a:pathLst>
                <a:path extrusionOk="0" h="329" w="774">
                  <a:moveTo>
                    <a:pt x="774" y="120"/>
                  </a:moveTo>
                  <a:cubicBezTo>
                    <a:pt x="514" y="2"/>
                    <a:pt x="54" y="1"/>
                    <a:pt x="1" y="210"/>
                  </a:cubicBezTo>
                  <a:cubicBezTo>
                    <a:pt x="257" y="327"/>
                    <a:pt x="719" y="329"/>
                    <a:pt x="774" y="12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9"/>
            <p:cNvSpPr/>
            <p:nvPr/>
          </p:nvSpPr>
          <p:spPr>
            <a:xfrm>
              <a:off x="4081219" y="915751"/>
              <a:ext cx="37120" cy="16560"/>
            </a:xfrm>
            <a:custGeom>
              <a:rect b="b" l="l" r="r" t="t"/>
              <a:pathLst>
                <a:path extrusionOk="0" h="550" w="1040">
                  <a:moveTo>
                    <a:pt x="887" y="550"/>
                  </a:moveTo>
                  <a:cubicBezTo>
                    <a:pt x="1040" y="0"/>
                    <a:pt x="1" y="490"/>
                    <a:pt x="887" y="55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9"/>
            <p:cNvSpPr/>
            <p:nvPr/>
          </p:nvSpPr>
          <p:spPr>
            <a:xfrm>
              <a:off x="806207" y="924272"/>
              <a:ext cx="34086" cy="8822"/>
            </a:xfrm>
            <a:custGeom>
              <a:rect b="b" l="l" r="r" t="t"/>
              <a:pathLst>
                <a:path extrusionOk="0" h="293" w="955">
                  <a:moveTo>
                    <a:pt x="75" y="177"/>
                  </a:moveTo>
                  <a:cubicBezTo>
                    <a:pt x="321" y="182"/>
                    <a:pt x="345" y="293"/>
                    <a:pt x="655" y="267"/>
                  </a:cubicBezTo>
                  <a:cubicBezTo>
                    <a:pt x="954" y="44"/>
                    <a:pt x="0" y="1"/>
                    <a:pt x="75"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9"/>
            <p:cNvSpPr/>
            <p:nvPr/>
          </p:nvSpPr>
          <p:spPr>
            <a:xfrm>
              <a:off x="6903837" y="926078"/>
              <a:ext cx="13991" cy="4276"/>
            </a:xfrm>
            <a:custGeom>
              <a:rect b="b" l="l" r="r" t="t"/>
              <a:pathLst>
                <a:path extrusionOk="0" h="142" w="392">
                  <a:moveTo>
                    <a:pt x="294" y="25"/>
                  </a:moveTo>
                  <a:cubicBezTo>
                    <a:pt x="239" y="1"/>
                    <a:pt x="0" y="70"/>
                    <a:pt x="98" y="117"/>
                  </a:cubicBezTo>
                  <a:cubicBezTo>
                    <a:pt x="153" y="142"/>
                    <a:pt x="392"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9"/>
            <p:cNvSpPr/>
            <p:nvPr/>
          </p:nvSpPr>
          <p:spPr>
            <a:xfrm>
              <a:off x="5927023" y="918641"/>
              <a:ext cx="25556" cy="10960"/>
            </a:xfrm>
            <a:custGeom>
              <a:rect b="b" l="l" r="r" t="t"/>
              <a:pathLst>
                <a:path extrusionOk="0" h="364" w="716">
                  <a:moveTo>
                    <a:pt x="662" y="364"/>
                  </a:moveTo>
                  <a:cubicBezTo>
                    <a:pt x="716" y="158"/>
                    <a:pt x="613" y="22"/>
                    <a:pt x="275" y="1"/>
                  </a:cubicBezTo>
                  <a:cubicBezTo>
                    <a:pt x="215" y="122"/>
                    <a:pt x="1" y="173"/>
                    <a:pt x="84"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9"/>
            <p:cNvSpPr/>
            <p:nvPr/>
          </p:nvSpPr>
          <p:spPr>
            <a:xfrm>
              <a:off x="2857632" y="914908"/>
              <a:ext cx="39833" cy="15838"/>
            </a:xfrm>
            <a:custGeom>
              <a:rect b="b" l="l" r="r" t="t"/>
              <a:pathLst>
                <a:path extrusionOk="0" h="526" w="1116">
                  <a:moveTo>
                    <a:pt x="650" y="305"/>
                  </a:moveTo>
                  <a:cubicBezTo>
                    <a:pt x="1116" y="1"/>
                    <a:pt x="1" y="526"/>
                    <a:pt x="650"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9"/>
            <p:cNvSpPr/>
            <p:nvPr/>
          </p:nvSpPr>
          <p:spPr>
            <a:xfrm>
              <a:off x="2122701" y="915871"/>
              <a:ext cx="14705" cy="9545"/>
            </a:xfrm>
            <a:custGeom>
              <a:rect b="b" l="l" r="r" t="t"/>
              <a:pathLst>
                <a:path extrusionOk="0" h="317" w="412">
                  <a:moveTo>
                    <a:pt x="411" y="273"/>
                  </a:moveTo>
                  <a:lnTo>
                    <a:pt x="411" y="93"/>
                  </a:lnTo>
                  <a:cubicBezTo>
                    <a:pt x="219" y="93"/>
                    <a:pt x="182" y="18"/>
                    <a:pt x="26" y="0"/>
                  </a:cubicBezTo>
                  <a:cubicBezTo>
                    <a:pt x="46" y="144"/>
                    <a:pt x="0" y="316"/>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9"/>
            <p:cNvSpPr/>
            <p:nvPr/>
          </p:nvSpPr>
          <p:spPr>
            <a:xfrm>
              <a:off x="1855155" y="921411"/>
              <a:ext cx="13884" cy="2710"/>
            </a:xfrm>
            <a:custGeom>
              <a:rect b="b" l="l" r="r" t="t"/>
              <a:pathLst>
                <a:path extrusionOk="0" h="90" w="389">
                  <a:moveTo>
                    <a:pt x="389" y="0"/>
                  </a:moveTo>
                  <a:cubicBezTo>
                    <a:pt x="238" y="20"/>
                    <a:pt x="6" y="2"/>
                    <a:pt x="1" y="89"/>
                  </a:cubicBezTo>
                  <a:cubicBezTo>
                    <a:pt x="152" y="69"/>
                    <a:pt x="382" y="86"/>
                    <a:pt x="3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9"/>
            <p:cNvSpPr/>
            <p:nvPr/>
          </p:nvSpPr>
          <p:spPr>
            <a:xfrm>
              <a:off x="3944056" y="917828"/>
              <a:ext cx="13991" cy="4306"/>
            </a:xfrm>
            <a:custGeom>
              <a:rect b="b" l="l" r="r" t="t"/>
              <a:pathLst>
                <a:path extrusionOk="0" h="143" w="392">
                  <a:moveTo>
                    <a:pt x="293" y="28"/>
                  </a:moveTo>
                  <a:cubicBezTo>
                    <a:pt x="242" y="0"/>
                    <a:pt x="1" y="70"/>
                    <a:pt x="100" y="119"/>
                  </a:cubicBezTo>
                  <a:cubicBezTo>
                    <a:pt x="155" y="143"/>
                    <a:pt x="391" y="74"/>
                    <a:pt x="293"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9"/>
            <p:cNvSpPr/>
            <p:nvPr/>
          </p:nvSpPr>
          <p:spPr>
            <a:xfrm>
              <a:off x="750350" y="917828"/>
              <a:ext cx="13956" cy="4306"/>
            </a:xfrm>
            <a:custGeom>
              <a:rect b="b" l="l" r="r" t="t"/>
              <a:pathLst>
                <a:path extrusionOk="0" h="143" w="391">
                  <a:moveTo>
                    <a:pt x="293" y="28"/>
                  </a:moveTo>
                  <a:cubicBezTo>
                    <a:pt x="239" y="0"/>
                    <a:pt x="0" y="70"/>
                    <a:pt x="99" y="119"/>
                  </a:cubicBezTo>
                  <a:cubicBezTo>
                    <a:pt x="152" y="143"/>
                    <a:pt x="390" y="74"/>
                    <a:pt x="293"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9"/>
            <p:cNvSpPr/>
            <p:nvPr/>
          </p:nvSpPr>
          <p:spPr>
            <a:xfrm>
              <a:off x="6928108" y="913162"/>
              <a:ext cx="13777" cy="5510"/>
            </a:xfrm>
            <a:custGeom>
              <a:rect b="b" l="l" r="r" t="t"/>
              <a:pathLst>
                <a:path extrusionOk="0" h="183" w="386">
                  <a:moveTo>
                    <a:pt x="386" y="0"/>
                  </a:moveTo>
                  <a:lnTo>
                    <a:pt x="0" y="0"/>
                  </a:lnTo>
                  <a:lnTo>
                    <a:pt x="0"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9"/>
            <p:cNvSpPr/>
            <p:nvPr/>
          </p:nvSpPr>
          <p:spPr>
            <a:xfrm>
              <a:off x="3101014" y="910452"/>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9"/>
            <p:cNvSpPr/>
            <p:nvPr/>
          </p:nvSpPr>
          <p:spPr>
            <a:xfrm>
              <a:off x="2031473" y="907832"/>
              <a:ext cx="34051" cy="8882"/>
            </a:xfrm>
            <a:custGeom>
              <a:rect b="b" l="l" r="r" t="t"/>
              <a:pathLst>
                <a:path extrusionOk="0" h="295" w="954">
                  <a:moveTo>
                    <a:pt x="75" y="177"/>
                  </a:moveTo>
                  <a:cubicBezTo>
                    <a:pt x="321" y="181"/>
                    <a:pt x="341" y="295"/>
                    <a:pt x="654" y="269"/>
                  </a:cubicBezTo>
                  <a:cubicBezTo>
                    <a:pt x="953" y="44"/>
                    <a:pt x="0" y="1"/>
                    <a:pt x="75"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9"/>
            <p:cNvSpPr/>
            <p:nvPr/>
          </p:nvSpPr>
          <p:spPr>
            <a:xfrm>
              <a:off x="3083739" y="909699"/>
              <a:ext cx="13956" cy="4276"/>
            </a:xfrm>
            <a:custGeom>
              <a:rect b="b" l="l" r="r" t="t"/>
              <a:pathLst>
                <a:path extrusionOk="0" h="142" w="391">
                  <a:moveTo>
                    <a:pt x="290" y="25"/>
                  </a:moveTo>
                  <a:cubicBezTo>
                    <a:pt x="237" y="0"/>
                    <a:pt x="1" y="69"/>
                    <a:pt x="98" y="115"/>
                  </a:cubicBezTo>
                  <a:cubicBezTo>
                    <a:pt x="152" y="141"/>
                    <a:pt x="391" y="71"/>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9"/>
            <p:cNvSpPr/>
            <p:nvPr/>
          </p:nvSpPr>
          <p:spPr>
            <a:xfrm>
              <a:off x="2171849" y="910452"/>
              <a:ext cx="13706" cy="2740"/>
            </a:xfrm>
            <a:custGeom>
              <a:rect b="b" l="l" r="r" t="t"/>
              <a:pathLst>
                <a:path extrusionOk="0" h="91" w="384">
                  <a:moveTo>
                    <a:pt x="384" y="0"/>
                  </a:moveTo>
                  <a:cubicBezTo>
                    <a:pt x="235" y="20"/>
                    <a:pt x="3" y="3"/>
                    <a:pt x="0" y="90"/>
                  </a:cubicBezTo>
                  <a:cubicBezTo>
                    <a:pt x="149" y="71"/>
                    <a:pt x="377" y="88"/>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9"/>
            <p:cNvSpPr/>
            <p:nvPr/>
          </p:nvSpPr>
          <p:spPr>
            <a:xfrm>
              <a:off x="2027225" y="1577536"/>
              <a:ext cx="50683" cy="16440"/>
            </a:xfrm>
            <a:custGeom>
              <a:rect b="b" l="l" r="r" t="t"/>
              <a:pathLst>
                <a:path extrusionOk="0" h="546" w="1420">
                  <a:moveTo>
                    <a:pt x="194" y="545"/>
                  </a:moveTo>
                  <a:cubicBezTo>
                    <a:pt x="1419" y="480"/>
                    <a:pt x="207" y="1"/>
                    <a:pt x="0" y="271"/>
                  </a:cubicBezTo>
                  <a:cubicBezTo>
                    <a:pt x="226" y="288"/>
                    <a:pt x="211" y="416"/>
                    <a:pt x="19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9"/>
            <p:cNvSpPr/>
            <p:nvPr/>
          </p:nvSpPr>
          <p:spPr>
            <a:xfrm>
              <a:off x="8717625" y="1287651"/>
              <a:ext cx="34479" cy="10990"/>
            </a:xfrm>
            <a:custGeom>
              <a:rect b="b" l="l" r="r" t="t"/>
              <a:pathLst>
                <a:path extrusionOk="0" h="365" w="966">
                  <a:moveTo>
                    <a:pt x="965" y="365"/>
                  </a:moveTo>
                  <a:cubicBezTo>
                    <a:pt x="897" y="123"/>
                    <a:pt x="459" y="58"/>
                    <a:pt x="0" y="1"/>
                  </a:cubicBezTo>
                  <a:cubicBezTo>
                    <a:pt x="79" y="238"/>
                    <a:pt x="601" y="264"/>
                    <a:pt x="965"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9"/>
            <p:cNvSpPr/>
            <p:nvPr/>
          </p:nvSpPr>
          <p:spPr>
            <a:xfrm>
              <a:off x="9040779" y="1060814"/>
              <a:ext cx="36799" cy="16290"/>
            </a:xfrm>
            <a:custGeom>
              <a:rect b="b" l="l" r="r" t="t"/>
              <a:pathLst>
                <a:path extrusionOk="0" h="541" w="1031">
                  <a:moveTo>
                    <a:pt x="203" y="453"/>
                  </a:moveTo>
                  <a:cubicBezTo>
                    <a:pt x="791" y="541"/>
                    <a:pt x="1030" y="8"/>
                    <a:pt x="781" y="0"/>
                  </a:cubicBezTo>
                  <a:cubicBezTo>
                    <a:pt x="609" y="160"/>
                    <a:pt x="0" y="115"/>
                    <a:pt x="203" y="4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9"/>
            <p:cNvSpPr/>
            <p:nvPr/>
          </p:nvSpPr>
          <p:spPr>
            <a:xfrm>
              <a:off x="780616" y="988403"/>
              <a:ext cx="35264" cy="10147"/>
            </a:xfrm>
            <a:custGeom>
              <a:rect b="b" l="l" r="r" t="t"/>
              <a:pathLst>
                <a:path extrusionOk="0" h="337" w="988">
                  <a:moveTo>
                    <a:pt x="409" y="317"/>
                  </a:moveTo>
                  <a:cubicBezTo>
                    <a:pt x="487" y="161"/>
                    <a:pt x="658" y="336"/>
                    <a:pt x="987" y="317"/>
                  </a:cubicBezTo>
                  <a:lnTo>
                    <a:pt x="987" y="43"/>
                  </a:lnTo>
                  <a:cubicBezTo>
                    <a:pt x="613" y="1"/>
                    <a:pt x="1" y="289"/>
                    <a:pt x="409" y="3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9"/>
            <p:cNvSpPr/>
            <p:nvPr/>
          </p:nvSpPr>
          <p:spPr>
            <a:xfrm>
              <a:off x="754097" y="924814"/>
              <a:ext cx="37656" cy="11080"/>
            </a:xfrm>
            <a:custGeom>
              <a:rect b="b" l="l" r="r" t="t"/>
              <a:pathLst>
                <a:path extrusionOk="0" h="368" w="1055">
                  <a:moveTo>
                    <a:pt x="960" y="249"/>
                  </a:moveTo>
                  <a:cubicBezTo>
                    <a:pt x="574" y="248"/>
                    <a:pt x="715" y="1"/>
                    <a:pt x="188" y="67"/>
                  </a:cubicBezTo>
                  <a:cubicBezTo>
                    <a:pt x="1" y="288"/>
                    <a:pt x="1054" y="368"/>
                    <a:pt x="960" y="2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9"/>
            <p:cNvSpPr/>
            <p:nvPr/>
          </p:nvSpPr>
          <p:spPr>
            <a:xfrm>
              <a:off x="8724086" y="2513159"/>
              <a:ext cx="13777" cy="6775"/>
            </a:xfrm>
            <a:custGeom>
              <a:rect b="b" l="l" r="r" t="t"/>
              <a:pathLst>
                <a:path extrusionOk="0" h="225" w="386">
                  <a:moveTo>
                    <a:pt x="386" y="110"/>
                  </a:moveTo>
                  <a:cubicBezTo>
                    <a:pt x="344" y="1"/>
                    <a:pt x="173" y="54"/>
                    <a:pt x="1" y="110"/>
                  </a:cubicBezTo>
                  <a:cubicBezTo>
                    <a:pt x="2" y="202"/>
                    <a:pt x="338" y="224"/>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9"/>
            <p:cNvSpPr/>
            <p:nvPr/>
          </p:nvSpPr>
          <p:spPr>
            <a:xfrm>
              <a:off x="8121679" y="2515718"/>
              <a:ext cx="14063" cy="4246"/>
            </a:xfrm>
            <a:custGeom>
              <a:rect b="b" l="l" r="r" t="t"/>
              <a:pathLst>
                <a:path extrusionOk="0" h="141" w="394">
                  <a:moveTo>
                    <a:pt x="100" y="117"/>
                  </a:moveTo>
                  <a:cubicBezTo>
                    <a:pt x="154" y="140"/>
                    <a:pt x="394" y="72"/>
                    <a:pt x="292" y="25"/>
                  </a:cubicBezTo>
                  <a:cubicBezTo>
                    <a:pt x="242" y="1"/>
                    <a:pt x="1" y="69"/>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9"/>
            <p:cNvSpPr/>
            <p:nvPr/>
          </p:nvSpPr>
          <p:spPr>
            <a:xfrm>
              <a:off x="3299282" y="2513761"/>
              <a:ext cx="21630" cy="6353"/>
            </a:xfrm>
            <a:custGeom>
              <a:rect b="b" l="l" r="r" t="t"/>
              <a:pathLst>
                <a:path extrusionOk="0" h="211" w="606">
                  <a:moveTo>
                    <a:pt x="606" y="0"/>
                  </a:moveTo>
                  <a:lnTo>
                    <a:pt x="26" y="0"/>
                  </a:lnTo>
                  <a:cubicBezTo>
                    <a:pt x="0" y="162"/>
                    <a:pt x="219" y="211"/>
                    <a:pt x="606"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9"/>
            <p:cNvSpPr/>
            <p:nvPr/>
          </p:nvSpPr>
          <p:spPr>
            <a:xfrm>
              <a:off x="168430" y="2513610"/>
              <a:ext cx="23950" cy="5962"/>
            </a:xfrm>
            <a:custGeom>
              <a:rect b="b" l="l" r="r" t="t"/>
              <a:pathLst>
                <a:path extrusionOk="0" h="198" w="671">
                  <a:moveTo>
                    <a:pt x="580" y="5"/>
                  </a:moveTo>
                  <a:cubicBezTo>
                    <a:pt x="247" y="0"/>
                    <a:pt x="84" y="73"/>
                    <a:pt x="0" y="187"/>
                  </a:cubicBezTo>
                  <a:cubicBezTo>
                    <a:pt x="302" y="176"/>
                    <a:pt x="670" y="197"/>
                    <a:pt x="580" y="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9"/>
            <p:cNvSpPr/>
            <p:nvPr/>
          </p:nvSpPr>
          <p:spPr>
            <a:xfrm>
              <a:off x="2725286" y="2512978"/>
              <a:ext cx="14134" cy="4215"/>
            </a:xfrm>
            <a:custGeom>
              <a:rect b="b" l="l" r="r" t="t"/>
              <a:pathLst>
                <a:path extrusionOk="0" h="140" w="396">
                  <a:moveTo>
                    <a:pt x="293" y="26"/>
                  </a:moveTo>
                  <a:cubicBezTo>
                    <a:pt x="242" y="0"/>
                    <a:pt x="0" y="68"/>
                    <a:pt x="103" y="116"/>
                  </a:cubicBezTo>
                  <a:cubicBezTo>
                    <a:pt x="156" y="140"/>
                    <a:pt x="396"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9"/>
            <p:cNvSpPr/>
            <p:nvPr/>
          </p:nvSpPr>
          <p:spPr>
            <a:xfrm>
              <a:off x="6944704" y="2510208"/>
              <a:ext cx="14134" cy="4336"/>
            </a:xfrm>
            <a:custGeom>
              <a:rect b="b" l="l" r="r" t="t"/>
              <a:pathLst>
                <a:path extrusionOk="0" h="144" w="396">
                  <a:moveTo>
                    <a:pt x="99" y="118"/>
                  </a:moveTo>
                  <a:cubicBezTo>
                    <a:pt x="155" y="143"/>
                    <a:pt x="396" y="74"/>
                    <a:pt x="293" y="26"/>
                  </a:cubicBezTo>
                  <a:cubicBezTo>
                    <a:pt x="239" y="1"/>
                    <a:pt x="0" y="69"/>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9"/>
            <p:cNvSpPr/>
            <p:nvPr/>
          </p:nvSpPr>
          <p:spPr>
            <a:xfrm>
              <a:off x="5251376" y="2510208"/>
              <a:ext cx="14099" cy="4246"/>
            </a:xfrm>
            <a:custGeom>
              <a:rect b="b" l="l" r="r" t="t"/>
              <a:pathLst>
                <a:path extrusionOk="0" h="141" w="395">
                  <a:moveTo>
                    <a:pt x="294" y="26"/>
                  </a:moveTo>
                  <a:cubicBezTo>
                    <a:pt x="241" y="1"/>
                    <a:pt x="1" y="69"/>
                    <a:pt x="102" y="118"/>
                  </a:cubicBezTo>
                  <a:cubicBezTo>
                    <a:pt x="155" y="141"/>
                    <a:pt x="395" y="74"/>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9"/>
            <p:cNvSpPr/>
            <p:nvPr/>
          </p:nvSpPr>
          <p:spPr>
            <a:xfrm>
              <a:off x="1882281" y="2497322"/>
              <a:ext cx="39797" cy="13670"/>
            </a:xfrm>
            <a:custGeom>
              <a:rect b="b" l="l" r="r" t="t"/>
              <a:pathLst>
                <a:path extrusionOk="0" h="454" w="1115">
                  <a:moveTo>
                    <a:pt x="579" y="1"/>
                  </a:moveTo>
                  <a:cubicBezTo>
                    <a:pt x="405" y="161"/>
                    <a:pt x="112" y="266"/>
                    <a:pt x="1" y="454"/>
                  </a:cubicBezTo>
                  <a:cubicBezTo>
                    <a:pt x="388" y="447"/>
                    <a:pt x="1114" y="142"/>
                    <a:pt x="5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9"/>
            <p:cNvSpPr/>
            <p:nvPr/>
          </p:nvSpPr>
          <p:spPr>
            <a:xfrm>
              <a:off x="1720382" y="2507498"/>
              <a:ext cx="14170" cy="4276"/>
            </a:xfrm>
            <a:custGeom>
              <a:rect b="b" l="l" r="r" t="t"/>
              <a:pathLst>
                <a:path extrusionOk="0" h="142" w="397">
                  <a:moveTo>
                    <a:pt x="101" y="116"/>
                  </a:moveTo>
                  <a:cubicBezTo>
                    <a:pt x="155" y="142"/>
                    <a:pt x="396" y="73"/>
                    <a:pt x="292" y="26"/>
                  </a:cubicBezTo>
                  <a:cubicBezTo>
                    <a:pt x="241" y="1"/>
                    <a:pt x="1" y="70"/>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9"/>
            <p:cNvSpPr/>
            <p:nvPr/>
          </p:nvSpPr>
          <p:spPr>
            <a:xfrm>
              <a:off x="1142210" y="2504758"/>
              <a:ext cx="14134" cy="4276"/>
            </a:xfrm>
            <a:custGeom>
              <a:rect b="b" l="l" r="r" t="t"/>
              <a:pathLst>
                <a:path extrusionOk="0" h="142" w="396">
                  <a:moveTo>
                    <a:pt x="102" y="117"/>
                  </a:moveTo>
                  <a:cubicBezTo>
                    <a:pt x="153" y="141"/>
                    <a:pt x="396" y="72"/>
                    <a:pt x="291" y="27"/>
                  </a:cubicBezTo>
                  <a:cubicBezTo>
                    <a:pt x="240" y="0"/>
                    <a:pt x="0" y="71"/>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9"/>
            <p:cNvSpPr/>
            <p:nvPr/>
          </p:nvSpPr>
          <p:spPr>
            <a:xfrm>
              <a:off x="2787390" y="2502019"/>
              <a:ext cx="13884" cy="4306"/>
            </a:xfrm>
            <a:custGeom>
              <a:rect b="b" l="l" r="r" t="t"/>
              <a:pathLst>
                <a:path extrusionOk="0" h="143" w="389">
                  <a:moveTo>
                    <a:pt x="98" y="118"/>
                  </a:moveTo>
                  <a:cubicBezTo>
                    <a:pt x="150" y="142"/>
                    <a:pt x="388" y="73"/>
                    <a:pt x="291" y="26"/>
                  </a:cubicBezTo>
                  <a:cubicBezTo>
                    <a:pt x="237" y="0"/>
                    <a:pt x="0" y="71"/>
                    <a:pt x="98"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9"/>
            <p:cNvSpPr/>
            <p:nvPr/>
          </p:nvSpPr>
          <p:spPr>
            <a:xfrm>
              <a:off x="2921663" y="2497322"/>
              <a:ext cx="13813" cy="5510"/>
            </a:xfrm>
            <a:custGeom>
              <a:rect b="b" l="l" r="r" t="t"/>
              <a:pathLst>
                <a:path extrusionOk="0" h="183" w="387">
                  <a:moveTo>
                    <a:pt x="387" y="1"/>
                  </a:moveTo>
                  <a:lnTo>
                    <a:pt x="0" y="1"/>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9"/>
            <p:cNvSpPr/>
            <p:nvPr/>
          </p:nvSpPr>
          <p:spPr>
            <a:xfrm>
              <a:off x="6610914" y="2494251"/>
              <a:ext cx="6996" cy="6203"/>
            </a:xfrm>
            <a:custGeom>
              <a:rect b="b" l="l" r="r" t="t"/>
              <a:pathLst>
                <a:path extrusionOk="0" h="206" w="196">
                  <a:moveTo>
                    <a:pt x="195" y="103"/>
                  </a:moveTo>
                  <a:cubicBezTo>
                    <a:pt x="195" y="53"/>
                    <a:pt x="39" y="1"/>
                    <a:pt x="3" y="103"/>
                  </a:cubicBezTo>
                  <a:cubicBezTo>
                    <a:pt x="1" y="154"/>
                    <a:pt x="160" y="206"/>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9"/>
            <p:cNvSpPr/>
            <p:nvPr/>
          </p:nvSpPr>
          <p:spPr>
            <a:xfrm>
              <a:off x="4277596" y="2494251"/>
              <a:ext cx="6889" cy="6203"/>
            </a:xfrm>
            <a:custGeom>
              <a:rect b="b" l="l" r="r" t="t"/>
              <a:pathLst>
                <a:path extrusionOk="0" h="206" w="193">
                  <a:moveTo>
                    <a:pt x="193" y="103"/>
                  </a:moveTo>
                  <a:cubicBezTo>
                    <a:pt x="193" y="53"/>
                    <a:pt x="39" y="1"/>
                    <a:pt x="1" y="103"/>
                  </a:cubicBezTo>
                  <a:cubicBezTo>
                    <a:pt x="1" y="154"/>
                    <a:pt x="156"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9"/>
            <p:cNvSpPr/>
            <p:nvPr/>
          </p:nvSpPr>
          <p:spPr>
            <a:xfrm>
              <a:off x="591664" y="2496539"/>
              <a:ext cx="13991" cy="4276"/>
            </a:xfrm>
            <a:custGeom>
              <a:rect b="b" l="l" r="r" t="t"/>
              <a:pathLst>
                <a:path extrusionOk="0" h="142" w="392">
                  <a:moveTo>
                    <a:pt x="293" y="27"/>
                  </a:moveTo>
                  <a:cubicBezTo>
                    <a:pt x="238" y="1"/>
                    <a:pt x="0" y="70"/>
                    <a:pt x="99" y="117"/>
                  </a:cubicBezTo>
                  <a:cubicBezTo>
                    <a:pt x="152" y="142"/>
                    <a:pt x="392" y="72"/>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9"/>
            <p:cNvSpPr/>
            <p:nvPr/>
          </p:nvSpPr>
          <p:spPr>
            <a:xfrm>
              <a:off x="5530380" y="2489072"/>
              <a:ext cx="20666" cy="8250"/>
            </a:xfrm>
            <a:custGeom>
              <a:rect b="b" l="l" r="r" t="t"/>
              <a:pathLst>
                <a:path extrusionOk="0" h="274" w="579">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9"/>
            <p:cNvSpPr/>
            <p:nvPr/>
          </p:nvSpPr>
          <p:spPr>
            <a:xfrm>
              <a:off x="4899633" y="2488680"/>
              <a:ext cx="33480" cy="15838"/>
            </a:xfrm>
            <a:custGeom>
              <a:rect b="b" l="l" r="r" t="t"/>
              <a:pathLst>
                <a:path extrusionOk="0" h="526" w="938">
                  <a:moveTo>
                    <a:pt x="893" y="196"/>
                  </a:moveTo>
                  <a:cubicBezTo>
                    <a:pt x="938" y="142"/>
                    <a:pt x="601" y="1"/>
                    <a:pt x="509" y="16"/>
                  </a:cubicBezTo>
                  <a:cubicBezTo>
                    <a:pt x="0" y="89"/>
                    <a:pt x="632" y="525"/>
                    <a:pt x="893" y="1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9"/>
            <p:cNvSpPr/>
            <p:nvPr/>
          </p:nvSpPr>
          <p:spPr>
            <a:xfrm>
              <a:off x="471275" y="2480310"/>
              <a:ext cx="40333" cy="14694"/>
            </a:xfrm>
            <a:custGeom>
              <a:rect b="b" l="l" r="r" t="t"/>
              <a:pathLst>
                <a:path extrusionOk="0" h="488" w="1130">
                  <a:moveTo>
                    <a:pt x="770" y="383"/>
                  </a:moveTo>
                  <a:cubicBezTo>
                    <a:pt x="1129" y="80"/>
                    <a:pt x="78" y="1"/>
                    <a:pt x="0" y="200"/>
                  </a:cubicBezTo>
                  <a:cubicBezTo>
                    <a:pt x="302" y="242"/>
                    <a:pt x="165" y="487"/>
                    <a:pt x="770" y="3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9"/>
            <p:cNvSpPr/>
            <p:nvPr/>
          </p:nvSpPr>
          <p:spPr>
            <a:xfrm>
              <a:off x="877448" y="2469923"/>
              <a:ext cx="50398" cy="17494"/>
            </a:xfrm>
            <a:custGeom>
              <a:rect b="b" l="l" r="r" t="t"/>
              <a:pathLst>
                <a:path extrusionOk="0" h="581" w="1412">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9"/>
            <p:cNvSpPr/>
            <p:nvPr/>
          </p:nvSpPr>
          <p:spPr>
            <a:xfrm>
              <a:off x="1244325" y="2467273"/>
              <a:ext cx="72027" cy="13941"/>
            </a:xfrm>
            <a:custGeom>
              <a:rect b="b" l="l" r="r" t="t"/>
              <a:pathLst>
                <a:path extrusionOk="0" h="463" w="2018">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9"/>
            <p:cNvSpPr/>
            <p:nvPr/>
          </p:nvSpPr>
          <p:spPr>
            <a:xfrm>
              <a:off x="6745044" y="2474680"/>
              <a:ext cx="14027" cy="4276"/>
            </a:xfrm>
            <a:custGeom>
              <a:rect b="b" l="l" r="r" t="t"/>
              <a:pathLst>
                <a:path extrusionOk="0" h="142" w="393">
                  <a:moveTo>
                    <a:pt x="99" y="117"/>
                  </a:moveTo>
                  <a:cubicBezTo>
                    <a:pt x="155" y="142"/>
                    <a:pt x="392" y="73"/>
                    <a:pt x="292" y="27"/>
                  </a:cubicBezTo>
                  <a:cubicBezTo>
                    <a:pt x="242" y="1"/>
                    <a:pt x="1"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9"/>
            <p:cNvSpPr/>
            <p:nvPr/>
          </p:nvSpPr>
          <p:spPr>
            <a:xfrm>
              <a:off x="6665987" y="2469923"/>
              <a:ext cx="13884" cy="5540"/>
            </a:xfrm>
            <a:custGeom>
              <a:rect b="b" l="l" r="r" t="t"/>
              <a:pathLst>
                <a:path extrusionOk="0" h="184" w="389">
                  <a:moveTo>
                    <a:pt x="1" y="184"/>
                  </a:moveTo>
                  <a:lnTo>
                    <a:pt x="388" y="184"/>
                  </a:lnTo>
                  <a:lnTo>
                    <a:pt x="388"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9"/>
            <p:cNvSpPr/>
            <p:nvPr/>
          </p:nvSpPr>
          <p:spPr>
            <a:xfrm>
              <a:off x="5289353" y="2469381"/>
              <a:ext cx="13813" cy="6745"/>
            </a:xfrm>
            <a:custGeom>
              <a:rect b="b" l="l" r="r" t="t"/>
              <a:pathLst>
                <a:path extrusionOk="0" h="224" w="387">
                  <a:moveTo>
                    <a:pt x="387" y="110"/>
                  </a:moveTo>
                  <a:cubicBezTo>
                    <a:pt x="346" y="1"/>
                    <a:pt x="174" y="54"/>
                    <a:pt x="1" y="110"/>
                  </a:cubicBezTo>
                  <a:cubicBezTo>
                    <a:pt x="6" y="203"/>
                    <a:pt x="341"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9"/>
            <p:cNvSpPr/>
            <p:nvPr/>
          </p:nvSpPr>
          <p:spPr>
            <a:xfrm>
              <a:off x="8061217" y="2459024"/>
              <a:ext cx="44687" cy="16440"/>
            </a:xfrm>
            <a:custGeom>
              <a:rect b="b" l="l" r="r" t="t"/>
              <a:pathLst>
                <a:path extrusionOk="0" h="546" w="1252">
                  <a:moveTo>
                    <a:pt x="638" y="0"/>
                  </a:moveTo>
                  <a:cubicBezTo>
                    <a:pt x="615" y="172"/>
                    <a:pt x="1" y="64"/>
                    <a:pt x="59" y="273"/>
                  </a:cubicBezTo>
                  <a:cubicBezTo>
                    <a:pt x="396" y="546"/>
                    <a:pt x="1251" y="144"/>
                    <a:pt x="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9"/>
            <p:cNvSpPr/>
            <p:nvPr/>
          </p:nvSpPr>
          <p:spPr>
            <a:xfrm>
              <a:off x="6738263" y="2466430"/>
              <a:ext cx="13956" cy="4336"/>
            </a:xfrm>
            <a:custGeom>
              <a:rect b="b" l="l" r="r" t="t"/>
              <a:pathLst>
                <a:path extrusionOk="0" h="144" w="391">
                  <a:moveTo>
                    <a:pt x="289" y="27"/>
                  </a:moveTo>
                  <a:cubicBezTo>
                    <a:pt x="238" y="1"/>
                    <a:pt x="0" y="71"/>
                    <a:pt x="99" y="117"/>
                  </a:cubicBezTo>
                  <a:cubicBezTo>
                    <a:pt x="150" y="143"/>
                    <a:pt x="390" y="74"/>
                    <a:pt x="289"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9"/>
            <p:cNvSpPr/>
            <p:nvPr/>
          </p:nvSpPr>
          <p:spPr>
            <a:xfrm>
              <a:off x="9130223" y="2461763"/>
              <a:ext cx="13777" cy="5480"/>
            </a:xfrm>
            <a:custGeom>
              <a:rect b="b" l="l" r="r" t="t"/>
              <a:pathLst>
                <a:path extrusionOk="0" h="182" w="386">
                  <a:moveTo>
                    <a:pt x="386" y="0"/>
                  </a:moveTo>
                  <a:lnTo>
                    <a:pt x="0" y="0"/>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9"/>
            <p:cNvSpPr/>
            <p:nvPr/>
          </p:nvSpPr>
          <p:spPr>
            <a:xfrm>
              <a:off x="5896614" y="2451888"/>
              <a:ext cx="22165" cy="16199"/>
            </a:xfrm>
            <a:custGeom>
              <a:rect b="b" l="l" r="r" t="t"/>
              <a:pathLst>
                <a:path extrusionOk="0" h="538" w="621">
                  <a:moveTo>
                    <a:pt x="345" y="510"/>
                  </a:moveTo>
                  <a:cubicBezTo>
                    <a:pt x="404" y="387"/>
                    <a:pt x="620" y="335"/>
                    <a:pt x="537" y="146"/>
                  </a:cubicBezTo>
                  <a:cubicBezTo>
                    <a:pt x="0" y="1"/>
                    <a:pt x="4" y="537"/>
                    <a:pt x="345" y="5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9"/>
            <p:cNvSpPr/>
            <p:nvPr/>
          </p:nvSpPr>
          <p:spPr>
            <a:xfrm>
              <a:off x="5464814" y="2460981"/>
              <a:ext cx="14134" cy="4306"/>
            </a:xfrm>
            <a:custGeom>
              <a:rect b="b" l="l" r="r" t="t"/>
              <a:pathLst>
                <a:path extrusionOk="0" h="143" w="396">
                  <a:moveTo>
                    <a:pt x="293" y="26"/>
                  </a:moveTo>
                  <a:cubicBezTo>
                    <a:pt x="239" y="0"/>
                    <a:pt x="0" y="71"/>
                    <a:pt x="101" y="116"/>
                  </a:cubicBezTo>
                  <a:cubicBezTo>
                    <a:pt x="151" y="143"/>
                    <a:pt x="396" y="75"/>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9"/>
            <p:cNvSpPr/>
            <p:nvPr/>
          </p:nvSpPr>
          <p:spPr>
            <a:xfrm>
              <a:off x="2591620" y="2451888"/>
              <a:ext cx="47792" cy="17464"/>
            </a:xfrm>
            <a:custGeom>
              <a:rect b="b" l="l" r="r" t="t"/>
              <a:pathLst>
                <a:path extrusionOk="0" h="580" w="1339">
                  <a:moveTo>
                    <a:pt x="182" y="328"/>
                  </a:moveTo>
                  <a:cubicBezTo>
                    <a:pt x="479" y="579"/>
                    <a:pt x="1315" y="324"/>
                    <a:pt x="1338" y="146"/>
                  </a:cubicBezTo>
                  <a:cubicBezTo>
                    <a:pt x="943" y="202"/>
                    <a:pt x="0" y="1"/>
                    <a:pt x="182" y="3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9"/>
            <p:cNvSpPr/>
            <p:nvPr/>
          </p:nvSpPr>
          <p:spPr>
            <a:xfrm>
              <a:off x="1494988" y="2446830"/>
              <a:ext cx="26484" cy="12225"/>
            </a:xfrm>
            <a:custGeom>
              <a:rect b="b" l="l" r="r" t="t"/>
              <a:pathLst>
                <a:path extrusionOk="0" h="406" w="742">
                  <a:moveTo>
                    <a:pt x="438" y="405"/>
                  </a:moveTo>
                  <a:cubicBezTo>
                    <a:pt x="742" y="271"/>
                    <a:pt x="652" y="0"/>
                    <a:pt x="53" y="42"/>
                  </a:cubicBezTo>
                  <a:cubicBezTo>
                    <a:pt x="0" y="251"/>
                    <a:pt x="100" y="384"/>
                    <a:pt x="438" y="4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9"/>
            <p:cNvSpPr/>
            <p:nvPr/>
          </p:nvSpPr>
          <p:spPr>
            <a:xfrm>
              <a:off x="8940771" y="2452851"/>
              <a:ext cx="14063" cy="4215"/>
            </a:xfrm>
            <a:custGeom>
              <a:rect b="b" l="l" r="r" t="t"/>
              <a:pathLst>
                <a:path extrusionOk="0" h="140" w="394">
                  <a:moveTo>
                    <a:pt x="100" y="114"/>
                  </a:moveTo>
                  <a:cubicBezTo>
                    <a:pt x="154" y="140"/>
                    <a:pt x="394" y="72"/>
                    <a:pt x="295" y="25"/>
                  </a:cubicBezTo>
                  <a:cubicBezTo>
                    <a:pt x="242" y="0"/>
                    <a:pt x="1" y="68"/>
                    <a:pt x="100"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9"/>
            <p:cNvSpPr/>
            <p:nvPr/>
          </p:nvSpPr>
          <p:spPr>
            <a:xfrm>
              <a:off x="8995808" y="2450081"/>
              <a:ext cx="14063" cy="4246"/>
            </a:xfrm>
            <a:custGeom>
              <a:rect b="b" l="l" r="r" t="t"/>
              <a:pathLst>
                <a:path extrusionOk="0" h="141" w="394">
                  <a:moveTo>
                    <a:pt x="294" y="26"/>
                  </a:moveTo>
                  <a:cubicBezTo>
                    <a:pt x="239" y="1"/>
                    <a:pt x="1" y="69"/>
                    <a:pt x="100" y="117"/>
                  </a:cubicBezTo>
                  <a:cubicBezTo>
                    <a:pt x="155" y="140"/>
                    <a:pt x="393"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9"/>
            <p:cNvSpPr/>
            <p:nvPr/>
          </p:nvSpPr>
          <p:spPr>
            <a:xfrm>
              <a:off x="6961944" y="2440507"/>
              <a:ext cx="26591" cy="15266"/>
            </a:xfrm>
            <a:custGeom>
              <a:rect b="b" l="l" r="r" t="t"/>
              <a:pathLst>
                <a:path extrusionOk="0" h="507" w="745">
                  <a:moveTo>
                    <a:pt x="0" y="435"/>
                  </a:moveTo>
                  <a:cubicBezTo>
                    <a:pt x="744" y="507"/>
                    <a:pt x="744" y="0"/>
                    <a:pt x="0" y="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9"/>
            <p:cNvSpPr/>
            <p:nvPr/>
          </p:nvSpPr>
          <p:spPr>
            <a:xfrm>
              <a:off x="2673854" y="2447372"/>
              <a:ext cx="13706" cy="7467"/>
            </a:xfrm>
            <a:custGeom>
              <a:rect b="b" l="l" r="r" t="t"/>
              <a:pathLst>
                <a:path extrusionOk="0" h="248" w="384">
                  <a:moveTo>
                    <a:pt x="384" y="116"/>
                  </a:moveTo>
                  <a:cubicBezTo>
                    <a:pt x="383" y="24"/>
                    <a:pt x="47" y="1"/>
                    <a:pt x="0" y="116"/>
                  </a:cubicBezTo>
                  <a:cubicBezTo>
                    <a:pt x="216" y="106"/>
                    <a:pt x="299" y="247"/>
                    <a:pt x="384"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9"/>
            <p:cNvSpPr/>
            <p:nvPr/>
          </p:nvSpPr>
          <p:spPr>
            <a:xfrm>
              <a:off x="920207" y="2431685"/>
              <a:ext cx="41725" cy="18789"/>
            </a:xfrm>
            <a:custGeom>
              <a:rect b="b" l="l" r="r" t="t"/>
              <a:pathLst>
                <a:path extrusionOk="0" h="624" w="1169">
                  <a:moveTo>
                    <a:pt x="727" y="546"/>
                  </a:moveTo>
                  <a:cubicBezTo>
                    <a:pt x="1169" y="340"/>
                    <a:pt x="598" y="147"/>
                    <a:pt x="342" y="1"/>
                  </a:cubicBezTo>
                  <a:cubicBezTo>
                    <a:pt x="46" y="138"/>
                    <a:pt x="0" y="623"/>
                    <a:pt x="727"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9"/>
            <p:cNvSpPr/>
            <p:nvPr/>
          </p:nvSpPr>
          <p:spPr>
            <a:xfrm>
              <a:off x="6187502" y="2439122"/>
              <a:ext cx="14063" cy="4306"/>
            </a:xfrm>
            <a:custGeom>
              <a:rect b="b" l="l" r="r" t="t"/>
              <a:pathLst>
                <a:path extrusionOk="0" h="143" w="394">
                  <a:moveTo>
                    <a:pt x="296" y="27"/>
                  </a:moveTo>
                  <a:cubicBezTo>
                    <a:pt x="240" y="1"/>
                    <a:pt x="1" y="70"/>
                    <a:pt x="101" y="117"/>
                  </a:cubicBezTo>
                  <a:cubicBezTo>
                    <a:pt x="152" y="143"/>
                    <a:pt x="394" y="72"/>
                    <a:pt x="296"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9"/>
            <p:cNvSpPr/>
            <p:nvPr/>
          </p:nvSpPr>
          <p:spPr>
            <a:xfrm>
              <a:off x="6107624" y="2437165"/>
              <a:ext cx="21594" cy="6444"/>
            </a:xfrm>
            <a:custGeom>
              <a:rect b="b" l="l" r="r" t="t"/>
              <a:pathLst>
                <a:path extrusionOk="0" h="214" w="605">
                  <a:moveTo>
                    <a:pt x="605" y="182"/>
                  </a:moveTo>
                  <a:lnTo>
                    <a:pt x="605" y="0"/>
                  </a:lnTo>
                  <a:lnTo>
                    <a:pt x="28" y="0"/>
                  </a:lnTo>
                  <a:cubicBezTo>
                    <a:pt x="0" y="163"/>
                    <a:pt x="217" y="213"/>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9"/>
            <p:cNvSpPr/>
            <p:nvPr/>
          </p:nvSpPr>
          <p:spPr>
            <a:xfrm>
              <a:off x="1442165" y="2427440"/>
              <a:ext cx="20273" cy="13610"/>
            </a:xfrm>
            <a:custGeom>
              <a:rect b="b" l="l" r="r" t="t"/>
              <a:pathLst>
                <a:path extrusionOk="0" h="452" w="568">
                  <a:moveTo>
                    <a:pt x="375" y="415"/>
                  </a:moveTo>
                  <a:cubicBezTo>
                    <a:pt x="386" y="360"/>
                    <a:pt x="402" y="305"/>
                    <a:pt x="568" y="323"/>
                  </a:cubicBezTo>
                  <a:lnTo>
                    <a:pt x="568" y="142"/>
                  </a:lnTo>
                  <a:cubicBezTo>
                    <a:pt x="94" y="1"/>
                    <a:pt x="0" y="451"/>
                    <a:pt x="375" y="4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9"/>
            <p:cNvSpPr/>
            <p:nvPr/>
          </p:nvSpPr>
          <p:spPr>
            <a:xfrm>
              <a:off x="5299596" y="2433672"/>
              <a:ext cx="14063" cy="4276"/>
            </a:xfrm>
            <a:custGeom>
              <a:rect b="b" l="l" r="r" t="t"/>
              <a:pathLst>
                <a:path extrusionOk="0" h="142" w="394">
                  <a:moveTo>
                    <a:pt x="294" y="25"/>
                  </a:moveTo>
                  <a:cubicBezTo>
                    <a:pt x="241" y="0"/>
                    <a:pt x="1" y="69"/>
                    <a:pt x="100" y="116"/>
                  </a:cubicBezTo>
                  <a:cubicBezTo>
                    <a:pt x="156" y="141"/>
                    <a:pt x="394"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9"/>
            <p:cNvSpPr/>
            <p:nvPr/>
          </p:nvSpPr>
          <p:spPr>
            <a:xfrm>
              <a:off x="138877" y="2428915"/>
              <a:ext cx="22629" cy="8280"/>
            </a:xfrm>
            <a:custGeom>
              <a:rect b="b" l="l" r="r" t="t"/>
              <a:pathLst>
                <a:path extrusionOk="0" h="275" w="634">
                  <a:moveTo>
                    <a:pt x="634" y="274"/>
                  </a:moveTo>
                  <a:lnTo>
                    <a:pt x="634" y="0"/>
                  </a:lnTo>
                  <a:lnTo>
                    <a:pt x="248" y="0"/>
                  </a:lnTo>
                  <a:cubicBezTo>
                    <a:pt x="240" y="118"/>
                    <a:pt x="1" y="128"/>
                    <a:pt x="57"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9"/>
            <p:cNvSpPr/>
            <p:nvPr/>
          </p:nvSpPr>
          <p:spPr>
            <a:xfrm>
              <a:off x="8483130" y="2428644"/>
              <a:ext cx="6996" cy="6173"/>
            </a:xfrm>
            <a:custGeom>
              <a:rect b="b" l="l" r="r" t="t"/>
              <a:pathLst>
                <a:path extrusionOk="0" h="205" w="196">
                  <a:moveTo>
                    <a:pt x="194" y="102"/>
                  </a:moveTo>
                  <a:cubicBezTo>
                    <a:pt x="195" y="52"/>
                    <a:pt x="39" y="0"/>
                    <a:pt x="1" y="102"/>
                  </a:cubicBezTo>
                  <a:cubicBezTo>
                    <a:pt x="1" y="151"/>
                    <a:pt x="157" y="205"/>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9"/>
            <p:cNvSpPr/>
            <p:nvPr/>
          </p:nvSpPr>
          <p:spPr>
            <a:xfrm>
              <a:off x="5337537" y="2423526"/>
              <a:ext cx="22665" cy="13670"/>
            </a:xfrm>
            <a:custGeom>
              <a:rect b="b" l="l" r="r" t="t"/>
              <a:pathLst>
                <a:path extrusionOk="0" h="454" w="635">
                  <a:moveTo>
                    <a:pt x="581" y="362"/>
                  </a:moveTo>
                  <a:cubicBezTo>
                    <a:pt x="635" y="154"/>
                    <a:pt x="535" y="21"/>
                    <a:pt x="196" y="0"/>
                  </a:cubicBezTo>
                  <a:cubicBezTo>
                    <a:pt x="240" y="160"/>
                    <a:pt x="0" y="453"/>
                    <a:pt x="581"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9"/>
            <p:cNvSpPr/>
            <p:nvPr/>
          </p:nvSpPr>
          <p:spPr>
            <a:xfrm>
              <a:off x="4020400" y="2412566"/>
              <a:ext cx="57322" cy="21860"/>
            </a:xfrm>
            <a:custGeom>
              <a:rect b="b" l="l" r="r" t="t"/>
              <a:pathLst>
                <a:path extrusionOk="0" h="726" w="1606">
                  <a:moveTo>
                    <a:pt x="1035" y="726"/>
                  </a:moveTo>
                  <a:cubicBezTo>
                    <a:pt x="1606" y="368"/>
                    <a:pt x="631" y="111"/>
                    <a:pt x="72" y="0"/>
                  </a:cubicBezTo>
                  <a:cubicBezTo>
                    <a:pt x="0" y="430"/>
                    <a:pt x="418" y="625"/>
                    <a:pt x="1035" y="7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9"/>
            <p:cNvSpPr/>
            <p:nvPr/>
          </p:nvSpPr>
          <p:spPr>
            <a:xfrm>
              <a:off x="8507222" y="2425483"/>
              <a:ext cx="14027" cy="4246"/>
            </a:xfrm>
            <a:custGeom>
              <a:rect b="b" l="l" r="r" t="t"/>
              <a:pathLst>
                <a:path extrusionOk="0" h="141" w="393">
                  <a:moveTo>
                    <a:pt x="100" y="114"/>
                  </a:moveTo>
                  <a:cubicBezTo>
                    <a:pt x="153" y="140"/>
                    <a:pt x="392" y="70"/>
                    <a:pt x="292" y="24"/>
                  </a:cubicBezTo>
                  <a:cubicBezTo>
                    <a:pt x="237" y="1"/>
                    <a:pt x="1" y="68"/>
                    <a:pt x="100"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9"/>
            <p:cNvSpPr/>
            <p:nvPr/>
          </p:nvSpPr>
          <p:spPr>
            <a:xfrm>
              <a:off x="632888" y="2425483"/>
              <a:ext cx="14099" cy="4246"/>
            </a:xfrm>
            <a:custGeom>
              <a:rect b="b" l="l" r="r" t="t"/>
              <a:pathLst>
                <a:path extrusionOk="0" h="141" w="395">
                  <a:moveTo>
                    <a:pt x="101" y="114"/>
                  </a:moveTo>
                  <a:cubicBezTo>
                    <a:pt x="154" y="140"/>
                    <a:pt x="395" y="70"/>
                    <a:pt x="295" y="24"/>
                  </a:cubicBezTo>
                  <a:cubicBezTo>
                    <a:pt x="242" y="1"/>
                    <a:pt x="0" y="68"/>
                    <a:pt x="101"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9"/>
            <p:cNvSpPr/>
            <p:nvPr/>
          </p:nvSpPr>
          <p:spPr>
            <a:xfrm>
              <a:off x="5251376" y="2422683"/>
              <a:ext cx="14099" cy="4336"/>
            </a:xfrm>
            <a:custGeom>
              <a:rect b="b" l="l" r="r" t="t"/>
              <a:pathLst>
                <a:path extrusionOk="0" h="144" w="395">
                  <a:moveTo>
                    <a:pt x="294" y="28"/>
                  </a:moveTo>
                  <a:cubicBezTo>
                    <a:pt x="241" y="1"/>
                    <a:pt x="1" y="71"/>
                    <a:pt x="102" y="117"/>
                  </a:cubicBezTo>
                  <a:cubicBezTo>
                    <a:pt x="155" y="143"/>
                    <a:pt x="395" y="75"/>
                    <a:pt x="294"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9"/>
            <p:cNvSpPr/>
            <p:nvPr/>
          </p:nvSpPr>
          <p:spPr>
            <a:xfrm>
              <a:off x="1710139" y="2414102"/>
              <a:ext cx="34943" cy="15266"/>
            </a:xfrm>
            <a:custGeom>
              <a:rect b="b" l="l" r="r" t="t"/>
              <a:pathLst>
                <a:path extrusionOk="0" h="507" w="979">
                  <a:moveTo>
                    <a:pt x="774" y="402"/>
                  </a:moveTo>
                  <a:cubicBezTo>
                    <a:pt x="978" y="172"/>
                    <a:pt x="123" y="0"/>
                    <a:pt x="0" y="219"/>
                  </a:cubicBezTo>
                  <a:cubicBezTo>
                    <a:pt x="306" y="261"/>
                    <a:pt x="167" y="507"/>
                    <a:pt x="774" y="4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9"/>
            <p:cNvSpPr/>
            <p:nvPr/>
          </p:nvSpPr>
          <p:spPr>
            <a:xfrm>
              <a:off x="378441" y="2420364"/>
              <a:ext cx="23950" cy="5871"/>
            </a:xfrm>
            <a:custGeom>
              <a:rect b="b" l="l" r="r" t="t"/>
              <a:pathLst>
                <a:path extrusionOk="0" h="195" w="671">
                  <a:moveTo>
                    <a:pt x="479" y="194"/>
                  </a:moveTo>
                  <a:cubicBezTo>
                    <a:pt x="479" y="103"/>
                    <a:pt x="634" y="87"/>
                    <a:pt x="671" y="11"/>
                  </a:cubicBezTo>
                  <a:cubicBezTo>
                    <a:pt x="368" y="22"/>
                    <a:pt x="1" y="1"/>
                    <a:pt x="92"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9"/>
            <p:cNvSpPr/>
            <p:nvPr/>
          </p:nvSpPr>
          <p:spPr>
            <a:xfrm>
              <a:off x="2618818" y="2420726"/>
              <a:ext cx="13777" cy="2830"/>
            </a:xfrm>
            <a:custGeom>
              <a:rect b="b" l="l" r="r" t="t"/>
              <a:pathLst>
                <a:path extrusionOk="0" h="94" w="386">
                  <a:moveTo>
                    <a:pt x="1" y="93"/>
                  </a:moveTo>
                  <a:cubicBezTo>
                    <a:pt x="148" y="71"/>
                    <a:pt x="378" y="89"/>
                    <a:pt x="386" y="1"/>
                  </a:cubicBezTo>
                  <a:cubicBezTo>
                    <a:pt x="237" y="23"/>
                    <a:pt x="3" y="5"/>
                    <a:pt x="1" y="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9"/>
            <p:cNvSpPr/>
            <p:nvPr/>
          </p:nvSpPr>
          <p:spPr>
            <a:xfrm>
              <a:off x="1988821" y="2420033"/>
              <a:ext cx="14134" cy="4215"/>
            </a:xfrm>
            <a:custGeom>
              <a:rect b="b" l="l" r="r" t="t"/>
              <a:pathLst>
                <a:path extrusionOk="0" h="140" w="396">
                  <a:moveTo>
                    <a:pt x="295" y="25"/>
                  </a:moveTo>
                  <a:cubicBezTo>
                    <a:pt x="240" y="0"/>
                    <a:pt x="1" y="68"/>
                    <a:pt x="101" y="116"/>
                  </a:cubicBezTo>
                  <a:cubicBezTo>
                    <a:pt x="154" y="140"/>
                    <a:pt x="395"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9"/>
            <p:cNvSpPr/>
            <p:nvPr/>
          </p:nvSpPr>
          <p:spPr>
            <a:xfrm>
              <a:off x="7068591" y="2409043"/>
              <a:ext cx="13991" cy="4276"/>
            </a:xfrm>
            <a:custGeom>
              <a:rect b="b" l="l" r="r" t="t"/>
              <a:pathLst>
                <a:path extrusionOk="0" h="142" w="392">
                  <a:moveTo>
                    <a:pt x="99" y="117"/>
                  </a:moveTo>
                  <a:cubicBezTo>
                    <a:pt x="153" y="142"/>
                    <a:pt x="392" y="73"/>
                    <a:pt x="294" y="26"/>
                  </a:cubicBezTo>
                  <a:cubicBezTo>
                    <a:pt x="242" y="1"/>
                    <a:pt x="0"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9"/>
            <p:cNvSpPr/>
            <p:nvPr/>
          </p:nvSpPr>
          <p:spPr>
            <a:xfrm>
              <a:off x="5557791" y="2401577"/>
              <a:ext cx="33729" cy="17343"/>
            </a:xfrm>
            <a:custGeom>
              <a:rect b="b" l="l" r="r" t="t"/>
              <a:pathLst>
                <a:path extrusionOk="0" h="576" w="945">
                  <a:moveTo>
                    <a:pt x="1" y="92"/>
                  </a:moveTo>
                  <a:lnTo>
                    <a:pt x="1" y="274"/>
                  </a:lnTo>
                  <a:cubicBezTo>
                    <a:pt x="359" y="575"/>
                    <a:pt x="945" y="1"/>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9"/>
            <p:cNvSpPr/>
            <p:nvPr/>
          </p:nvSpPr>
          <p:spPr>
            <a:xfrm>
              <a:off x="4508058" y="2409043"/>
              <a:ext cx="14134" cy="4276"/>
            </a:xfrm>
            <a:custGeom>
              <a:rect b="b" l="l" r="r" t="t"/>
              <a:pathLst>
                <a:path extrusionOk="0" h="142" w="396">
                  <a:moveTo>
                    <a:pt x="295" y="26"/>
                  </a:moveTo>
                  <a:cubicBezTo>
                    <a:pt x="242" y="1"/>
                    <a:pt x="0" y="70"/>
                    <a:pt x="99" y="117"/>
                  </a:cubicBezTo>
                  <a:cubicBezTo>
                    <a:pt x="155" y="142"/>
                    <a:pt x="396"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9"/>
            <p:cNvSpPr/>
            <p:nvPr/>
          </p:nvSpPr>
          <p:spPr>
            <a:xfrm>
              <a:off x="2549040" y="2404346"/>
              <a:ext cx="21630" cy="9485"/>
            </a:xfrm>
            <a:custGeom>
              <a:rect b="b" l="l" r="r" t="t"/>
              <a:pathLst>
                <a:path extrusionOk="0" h="315" w="606">
                  <a:moveTo>
                    <a:pt x="413" y="273"/>
                  </a:moveTo>
                  <a:cubicBezTo>
                    <a:pt x="406" y="148"/>
                    <a:pt x="504" y="73"/>
                    <a:pt x="606" y="0"/>
                  </a:cubicBezTo>
                  <a:lnTo>
                    <a:pt x="28" y="0"/>
                  </a:lnTo>
                  <a:cubicBezTo>
                    <a:pt x="42" y="144"/>
                    <a:pt x="0" y="315"/>
                    <a:pt x="413"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9"/>
            <p:cNvSpPr/>
            <p:nvPr/>
          </p:nvSpPr>
          <p:spPr>
            <a:xfrm>
              <a:off x="5299596" y="2406334"/>
              <a:ext cx="14063" cy="4276"/>
            </a:xfrm>
            <a:custGeom>
              <a:rect b="b" l="l" r="r" t="t"/>
              <a:pathLst>
                <a:path extrusionOk="0" h="142" w="394">
                  <a:moveTo>
                    <a:pt x="294" y="26"/>
                  </a:moveTo>
                  <a:cubicBezTo>
                    <a:pt x="241" y="1"/>
                    <a:pt x="1" y="70"/>
                    <a:pt x="100" y="117"/>
                  </a:cubicBezTo>
                  <a:cubicBezTo>
                    <a:pt x="156" y="142"/>
                    <a:pt x="394"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9"/>
            <p:cNvSpPr/>
            <p:nvPr/>
          </p:nvSpPr>
          <p:spPr>
            <a:xfrm>
              <a:off x="3128140" y="2403684"/>
              <a:ext cx="13813" cy="7407"/>
            </a:xfrm>
            <a:custGeom>
              <a:rect b="b" l="l" r="r" t="t"/>
              <a:pathLst>
                <a:path extrusionOk="0" h="246" w="387">
                  <a:moveTo>
                    <a:pt x="387" y="114"/>
                  </a:moveTo>
                  <a:cubicBezTo>
                    <a:pt x="384" y="22"/>
                    <a:pt x="48" y="0"/>
                    <a:pt x="1" y="114"/>
                  </a:cubicBezTo>
                  <a:cubicBezTo>
                    <a:pt x="215" y="105"/>
                    <a:pt x="302" y="246"/>
                    <a:pt x="387"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9"/>
            <p:cNvSpPr/>
            <p:nvPr/>
          </p:nvSpPr>
          <p:spPr>
            <a:xfrm>
              <a:off x="3045585" y="2404346"/>
              <a:ext cx="13742" cy="5480"/>
            </a:xfrm>
            <a:custGeom>
              <a:rect b="b" l="l" r="r" t="t"/>
              <a:pathLst>
                <a:path extrusionOk="0" h="182" w="385">
                  <a:moveTo>
                    <a:pt x="1" y="182"/>
                  </a:moveTo>
                  <a:lnTo>
                    <a:pt x="384" y="182"/>
                  </a:lnTo>
                  <a:lnTo>
                    <a:pt x="384"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9"/>
            <p:cNvSpPr/>
            <p:nvPr/>
          </p:nvSpPr>
          <p:spPr>
            <a:xfrm>
              <a:off x="2576237" y="2401577"/>
              <a:ext cx="21880" cy="8822"/>
            </a:xfrm>
            <a:custGeom>
              <a:rect b="b" l="l" r="r" t="t"/>
              <a:pathLst>
                <a:path extrusionOk="0" h="293" w="613">
                  <a:moveTo>
                    <a:pt x="613" y="274"/>
                  </a:moveTo>
                  <a:lnTo>
                    <a:pt x="613" y="1"/>
                  </a:lnTo>
                  <a:lnTo>
                    <a:pt x="36" y="1"/>
                  </a:lnTo>
                  <a:cubicBezTo>
                    <a:pt x="1" y="201"/>
                    <a:pt x="194" y="292"/>
                    <a:pt x="61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9"/>
            <p:cNvSpPr/>
            <p:nvPr/>
          </p:nvSpPr>
          <p:spPr>
            <a:xfrm>
              <a:off x="1957983" y="2401245"/>
              <a:ext cx="6996" cy="6233"/>
            </a:xfrm>
            <a:custGeom>
              <a:rect b="b" l="l" r="r" t="t"/>
              <a:pathLst>
                <a:path extrusionOk="0" h="207" w="196">
                  <a:moveTo>
                    <a:pt x="195" y="103"/>
                  </a:moveTo>
                  <a:cubicBezTo>
                    <a:pt x="195" y="52"/>
                    <a:pt x="39" y="0"/>
                    <a:pt x="3" y="103"/>
                  </a:cubicBezTo>
                  <a:cubicBezTo>
                    <a:pt x="1" y="154"/>
                    <a:pt x="156" y="206"/>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9"/>
            <p:cNvSpPr/>
            <p:nvPr/>
          </p:nvSpPr>
          <p:spPr>
            <a:xfrm>
              <a:off x="8868638" y="2398867"/>
              <a:ext cx="13813" cy="5510"/>
            </a:xfrm>
            <a:custGeom>
              <a:rect b="b" l="l" r="r" t="t"/>
              <a:pathLst>
                <a:path extrusionOk="0" h="183" w="387">
                  <a:moveTo>
                    <a:pt x="0" y="182"/>
                  </a:moveTo>
                  <a:lnTo>
                    <a:pt x="386" y="182"/>
                  </a:lnTo>
                  <a:lnTo>
                    <a:pt x="386"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9"/>
            <p:cNvSpPr/>
            <p:nvPr/>
          </p:nvSpPr>
          <p:spPr>
            <a:xfrm>
              <a:off x="5664402" y="2395404"/>
              <a:ext cx="14063" cy="4246"/>
            </a:xfrm>
            <a:custGeom>
              <a:rect b="b" l="l" r="r" t="t"/>
              <a:pathLst>
                <a:path extrusionOk="0" h="141" w="394">
                  <a:moveTo>
                    <a:pt x="294" y="24"/>
                  </a:moveTo>
                  <a:cubicBezTo>
                    <a:pt x="239" y="1"/>
                    <a:pt x="0" y="69"/>
                    <a:pt x="102" y="116"/>
                  </a:cubicBezTo>
                  <a:cubicBezTo>
                    <a:pt x="155" y="141"/>
                    <a:pt x="393" y="73"/>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9"/>
            <p:cNvSpPr/>
            <p:nvPr/>
          </p:nvSpPr>
          <p:spPr>
            <a:xfrm>
              <a:off x="2563674" y="2390707"/>
              <a:ext cx="20702" cy="8190"/>
            </a:xfrm>
            <a:custGeom>
              <a:rect b="b" l="l" r="r" t="t"/>
              <a:pathLst>
                <a:path extrusionOk="0" h="272" w="58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9"/>
            <p:cNvSpPr/>
            <p:nvPr/>
          </p:nvSpPr>
          <p:spPr>
            <a:xfrm>
              <a:off x="1861579" y="2383933"/>
              <a:ext cx="28982" cy="16952"/>
            </a:xfrm>
            <a:custGeom>
              <a:rect b="b" l="l" r="r" t="t"/>
              <a:pathLst>
                <a:path extrusionOk="0" h="563" w="812">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9"/>
            <p:cNvSpPr/>
            <p:nvPr/>
          </p:nvSpPr>
          <p:spPr>
            <a:xfrm>
              <a:off x="8865068" y="2392664"/>
              <a:ext cx="14027" cy="4276"/>
            </a:xfrm>
            <a:custGeom>
              <a:rect b="b" l="l" r="r" t="t"/>
              <a:pathLst>
                <a:path extrusionOk="0" h="142" w="393">
                  <a:moveTo>
                    <a:pt x="291" y="24"/>
                  </a:moveTo>
                  <a:cubicBezTo>
                    <a:pt x="241" y="1"/>
                    <a:pt x="1" y="69"/>
                    <a:pt x="99" y="115"/>
                  </a:cubicBezTo>
                  <a:cubicBezTo>
                    <a:pt x="156" y="142"/>
                    <a:pt x="392" y="72"/>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9"/>
            <p:cNvSpPr/>
            <p:nvPr/>
          </p:nvSpPr>
          <p:spPr>
            <a:xfrm>
              <a:off x="8651703" y="2392664"/>
              <a:ext cx="14063" cy="4246"/>
            </a:xfrm>
            <a:custGeom>
              <a:rect b="b" l="l" r="r" t="t"/>
              <a:pathLst>
                <a:path extrusionOk="0" h="141" w="394">
                  <a:moveTo>
                    <a:pt x="100" y="115"/>
                  </a:moveTo>
                  <a:cubicBezTo>
                    <a:pt x="153" y="140"/>
                    <a:pt x="393" y="72"/>
                    <a:pt x="293" y="24"/>
                  </a:cubicBezTo>
                  <a:cubicBezTo>
                    <a:pt x="241" y="1"/>
                    <a:pt x="0" y="69"/>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9"/>
            <p:cNvSpPr/>
            <p:nvPr/>
          </p:nvSpPr>
          <p:spPr>
            <a:xfrm>
              <a:off x="5426980" y="2390346"/>
              <a:ext cx="7031" cy="6203"/>
            </a:xfrm>
            <a:custGeom>
              <a:rect b="b" l="l" r="r" t="t"/>
              <a:pathLst>
                <a:path extrusionOk="0" h="206" w="197">
                  <a:moveTo>
                    <a:pt x="3" y="101"/>
                  </a:moveTo>
                  <a:cubicBezTo>
                    <a:pt x="0" y="152"/>
                    <a:pt x="158" y="206"/>
                    <a:pt x="196" y="101"/>
                  </a:cubicBezTo>
                  <a:cubicBezTo>
                    <a:pt x="196" y="53"/>
                    <a:pt x="40" y="1"/>
                    <a:pt x="3"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9"/>
            <p:cNvSpPr/>
            <p:nvPr/>
          </p:nvSpPr>
          <p:spPr>
            <a:xfrm>
              <a:off x="3259236" y="2380952"/>
              <a:ext cx="20309" cy="13580"/>
            </a:xfrm>
            <a:custGeom>
              <a:rect b="b" l="l" r="r" t="t"/>
              <a:pathLst>
                <a:path extrusionOk="0" h="451" w="569">
                  <a:moveTo>
                    <a:pt x="377" y="413"/>
                  </a:moveTo>
                  <a:cubicBezTo>
                    <a:pt x="388" y="358"/>
                    <a:pt x="403" y="307"/>
                    <a:pt x="569" y="324"/>
                  </a:cubicBezTo>
                  <a:lnTo>
                    <a:pt x="569" y="143"/>
                  </a:lnTo>
                  <a:cubicBezTo>
                    <a:pt x="96" y="1"/>
                    <a:pt x="1" y="451"/>
                    <a:pt x="377"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9"/>
            <p:cNvSpPr/>
            <p:nvPr/>
          </p:nvSpPr>
          <p:spPr>
            <a:xfrm>
              <a:off x="8111471" y="2387937"/>
              <a:ext cx="13813" cy="2710"/>
            </a:xfrm>
            <a:custGeom>
              <a:rect b="b" l="l" r="r" t="t"/>
              <a:pathLst>
                <a:path extrusionOk="0" h="90" w="387">
                  <a:moveTo>
                    <a:pt x="386" y="1"/>
                  </a:moveTo>
                  <a:cubicBezTo>
                    <a:pt x="237" y="21"/>
                    <a:pt x="8" y="4"/>
                    <a:pt x="1" y="90"/>
                  </a:cubicBezTo>
                  <a:cubicBezTo>
                    <a:pt x="151" y="73"/>
                    <a:pt x="382"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9"/>
            <p:cNvSpPr/>
            <p:nvPr/>
          </p:nvSpPr>
          <p:spPr>
            <a:xfrm>
              <a:off x="5544121" y="2382126"/>
              <a:ext cx="6924" cy="6263"/>
            </a:xfrm>
            <a:custGeom>
              <a:rect b="b" l="l" r="r" t="t"/>
              <a:pathLst>
                <a:path extrusionOk="0" h="208" w="194">
                  <a:moveTo>
                    <a:pt x="193" y="104"/>
                  </a:moveTo>
                  <a:cubicBezTo>
                    <a:pt x="193" y="53"/>
                    <a:pt x="37" y="1"/>
                    <a:pt x="0" y="104"/>
                  </a:cubicBezTo>
                  <a:cubicBezTo>
                    <a:pt x="0" y="155"/>
                    <a:pt x="155" y="207"/>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9"/>
            <p:cNvSpPr/>
            <p:nvPr/>
          </p:nvSpPr>
          <p:spPr>
            <a:xfrm>
              <a:off x="1507374" y="2379748"/>
              <a:ext cx="23878" cy="10328"/>
            </a:xfrm>
            <a:custGeom>
              <a:rect b="b" l="l" r="r" t="t"/>
              <a:pathLst>
                <a:path extrusionOk="0" h="343" w="669">
                  <a:moveTo>
                    <a:pt x="669" y="92"/>
                  </a:moveTo>
                  <a:cubicBezTo>
                    <a:pt x="403" y="94"/>
                    <a:pt x="247" y="48"/>
                    <a:pt x="91" y="0"/>
                  </a:cubicBezTo>
                  <a:cubicBezTo>
                    <a:pt x="1" y="282"/>
                    <a:pt x="610" y="342"/>
                    <a:pt x="669"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9"/>
            <p:cNvSpPr/>
            <p:nvPr/>
          </p:nvSpPr>
          <p:spPr>
            <a:xfrm>
              <a:off x="4260321" y="2381705"/>
              <a:ext cx="13920" cy="4306"/>
            </a:xfrm>
            <a:custGeom>
              <a:rect b="b" l="l" r="r" t="t"/>
              <a:pathLst>
                <a:path extrusionOk="0" h="143" w="390">
                  <a:moveTo>
                    <a:pt x="290" y="27"/>
                  </a:moveTo>
                  <a:cubicBezTo>
                    <a:pt x="237" y="0"/>
                    <a:pt x="1" y="71"/>
                    <a:pt x="100" y="118"/>
                  </a:cubicBezTo>
                  <a:cubicBezTo>
                    <a:pt x="152" y="143"/>
                    <a:pt x="390" y="72"/>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9"/>
            <p:cNvSpPr/>
            <p:nvPr/>
          </p:nvSpPr>
          <p:spPr>
            <a:xfrm>
              <a:off x="1577258" y="2364091"/>
              <a:ext cx="50434" cy="18518"/>
            </a:xfrm>
            <a:custGeom>
              <a:rect b="b" l="l" r="r" t="t"/>
              <a:pathLst>
                <a:path extrusionOk="0" h="615" w="1413">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9"/>
            <p:cNvSpPr/>
            <p:nvPr/>
          </p:nvSpPr>
          <p:spPr>
            <a:xfrm>
              <a:off x="2075017" y="2371167"/>
              <a:ext cx="6889" cy="6233"/>
            </a:xfrm>
            <a:custGeom>
              <a:rect b="b" l="l" r="r" t="t"/>
              <a:pathLst>
                <a:path extrusionOk="0" h="207" w="193">
                  <a:moveTo>
                    <a:pt x="193" y="104"/>
                  </a:moveTo>
                  <a:cubicBezTo>
                    <a:pt x="193" y="53"/>
                    <a:pt x="40" y="1"/>
                    <a:pt x="2" y="104"/>
                  </a:cubicBezTo>
                  <a:cubicBezTo>
                    <a:pt x="1" y="155"/>
                    <a:pt x="155" y="207"/>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9"/>
            <p:cNvSpPr/>
            <p:nvPr/>
          </p:nvSpPr>
          <p:spPr>
            <a:xfrm>
              <a:off x="4917800" y="2371528"/>
              <a:ext cx="13742" cy="2770"/>
            </a:xfrm>
            <a:custGeom>
              <a:rect b="b" l="l" r="r" t="t"/>
              <a:pathLst>
                <a:path extrusionOk="0" h="92" w="385">
                  <a:moveTo>
                    <a:pt x="384" y="0"/>
                  </a:moveTo>
                  <a:cubicBezTo>
                    <a:pt x="234" y="21"/>
                    <a:pt x="4" y="4"/>
                    <a:pt x="0" y="92"/>
                  </a:cubicBezTo>
                  <a:cubicBezTo>
                    <a:pt x="149" y="71"/>
                    <a:pt x="379" y="90"/>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9"/>
            <p:cNvSpPr/>
            <p:nvPr/>
          </p:nvSpPr>
          <p:spPr>
            <a:xfrm>
              <a:off x="2171385" y="2368427"/>
              <a:ext cx="6924" cy="6263"/>
            </a:xfrm>
            <a:custGeom>
              <a:rect b="b" l="l" r="r" t="t"/>
              <a:pathLst>
                <a:path extrusionOk="0" h="208" w="194">
                  <a:moveTo>
                    <a:pt x="193" y="103"/>
                  </a:moveTo>
                  <a:cubicBezTo>
                    <a:pt x="193" y="52"/>
                    <a:pt x="38" y="0"/>
                    <a:pt x="3" y="103"/>
                  </a:cubicBezTo>
                  <a:cubicBezTo>
                    <a:pt x="0" y="154"/>
                    <a:pt x="156" y="208"/>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9"/>
            <p:cNvSpPr/>
            <p:nvPr/>
          </p:nvSpPr>
          <p:spPr>
            <a:xfrm>
              <a:off x="1761749" y="2370775"/>
              <a:ext cx="13956" cy="4306"/>
            </a:xfrm>
            <a:custGeom>
              <a:rect b="b" l="l" r="r" t="t"/>
              <a:pathLst>
                <a:path extrusionOk="0" h="143" w="391">
                  <a:moveTo>
                    <a:pt x="100" y="117"/>
                  </a:moveTo>
                  <a:cubicBezTo>
                    <a:pt x="151" y="143"/>
                    <a:pt x="391" y="72"/>
                    <a:pt x="293" y="25"/>
                  </a:cubicBezTo>
                  <a:cubicBezTo>
                    <a:pt x="238" y="1"/>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9"/>
            <p:cNvSpPr/>
            <p:nvPr/>
          </p:nvSpPr>
          <p:spPr>
            <a:xfrm>
              <a:off x="5082019" y="2363309"/>
              <a:ext cx="21665" cy="6474"/>
            </a:xfrm>
            <a:custGeom>
              <a:rect b="b" l="l" r="r" t="t"/>
              <a:pathLst>
                <a:path extrusionOk="0" h="215" w="607">
                  <a:moveTo>
                    <a:pt x="606" y="183"/>
                  </a:moveTo>
                  <a:lnTo>
                    <a:pt x="606" y="1"/>
                  </a:lnTo>
                  <a:lnTo>
                    <a:pt x="27" y="1"/>
                  </a:lnTo>
                  <a:cubicBezTo>
                    <a:pt x="1" y="164"/>
                    <a:pt x="217" y="215"/>
                    <a:pt x="606"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9"/>
            <p:cNvSpPr/>
            <p:nvPr/>
          </p:nvSpPr>
          <p:spPr>
            <a:xfrm>
              <a:off x="4029859" y="2366048"/>
              <a:ext cx="13777" cy="2800"/>
            </a:xfrm>
            <a:custGeom>
              <a:rect b="b" l="l" r="r" t="t"/>
              <a:pathLst>
                <a:path extrusionOk="0" h="93" w="386">
                  <a:moveTo>
                    <a:pt x="0" y="92"/>
                  </a:moveTo>
                  <a:cubicBezTo>
                    <a:pt x="150" y="71"/>
                    <a:pt x="381" y="90"/>
                    <a:pt x="385" y="1"/>
                  </a:cubicBezTo>
                  <a:cubicBezTo>
                    <a:pt x="235" y="20"/>
                    <a:pt x="5" y="5"/>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9"/>
            <p:cNvSpPr/>
            <p:nvPr/>
          </p:nvSpPr>
          <p:spPr>
            <a:xfrm>
              <a:off x="2271036" y="2365356"/>
              <a:ext cx="14063" cy="4246"/>
            </a:xfrm>
            <a:custGeom>
              <a:rect b="b" l="l" r="r" t="t"/>
              <a:pathLst>
                <a:path extrusionOk="0" h="141" w="394">
                  <a:moveTo>
                    <a:pt x="102" y="115"/>
                  </a:moveTo>
                  <a:cubicBezTo>
                    <a:pt x="156" y="140"/>
                    <a:pt x="393" y="72"/>
                    <a:pt x="294" y="24"/>
                  </a:cubicBezTo>
                  <a:cubicBezTo>
                    <a:pt x="239" y="0"/>
                    <a:pt x="0" y="68"/>
                    <a:pt x="102"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9"/>
            <p:cNvSpPr/>
            <p:nvPr/>
          </p:nvSpPr>
          <p:spPr>
            <a:xfrm>
              <a:off x="8586458" y="2363309"/>
              <a:ext cx="13777" cy="2770"/>
            </a:xfrm>
            <a:custGeom>
              <a:rect b="b" l="l" r="r" t="t"/>
              <a:pathLst>
                <a:path extrusionOk="0" h="92" w="386">
                  <a:moveTo>
                    <a:pt x="386" y="1"/>
                  </a:moveTo>
                  <a:cubicBezTo>
                    <a:pt x="236" y="23"/>
                    <a:pt x="4" y="4"/>
                    <a:pt x="1" y="92"/>
                  </a:cubicBezTo>
                  <a:cubicBezTo>
                    <a:pt x="151" y="72"/>
                    <a:pt x="381" y="89"/>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9"/>
            <p:cNvSpPr/>
            <p:nvPr/>
          </p:nvSpPr>
          <p:spPr>
            <a:xfrm>
              <a:off x="5592234" y="2354788"/>
              <a:ext cx="7031" cy="6263"/>
            </a:xfrm>
            <a:custGeom>
              <a:rect b="b" l="l" r="r" t="t"/>
              <a:pathLst>
                <a:path extrusionOk="0" h="208" w="197">
                  <a:moveTo>
                    <a:pt x="195" y="103"/>
                  </a:moveTo>
                  <a:cubicBezTo>
                    <a:pt x="196" y="54"/>
                    <a:pt x="40" y="0"/>
                    <a:pt x="3" y="103"/>
                  </a:cubicBezTo>
                  <a:cubicBezTo>
                    <a:pt x="1" y="153"/>
                    <a:pt x="160" y="208"/>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9"/>
            <p:cNvSpPr/>
            <p:nvPr/>
          </p:nvSpPr>
          <p:spPr>
            <a:xfrm>
              <a:off x="2130089" y="2355179"/>
              <a:ext cx="13849" cy="2740"/>
            </a:xfrm>
            <a:custGeom>
              <a:rect b="b" l="l" r="r" t="t"/>
              <a:pathLst>
                <a:path extrusionOk="0" h="91" w="388">
                  <a:moveTo>
                    <a:pt x="387" y="0"/>
                  </a:moveTo>
                  <a:cubicBezTo>
                    <a:pt x="236" y="20"/>
                    <a:pt x="6" y="2"/>
                    <a:pt x="1" y="90"/>
                  </a:cubicBezTo>
                  <a:cubicBezTo>
                    <a:pt x="149" y="71"/>
                    <a:pt x="381"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9"/>
            <p:cNvSpPr/>
            <p:nvPr/>
          </p:nvSpPr>
          <p:spPr>
            <a:xfrm>
              <a:off x="1551810" y="2352018"/>
              <a:ext cx="7067" cy="6293"/>
            </a:xfrm>
            <a:custGeom>
              <a:rect b="b" l="l" r="r" t="t"/>
              <a:pathLst>
                <a:path extrusionOk="0" h="209" w="198">
                  <a:moveTo>
                    <a:pt x="198" y="105"/>
                  </a:moveTo>
                  <a:cubicBezTo>
                    <a:pt x="198" y="54"/>
                    <a:pt x="40" y="1"/>
                    <a:pt x="5" y="105"/>
                  </a:cubicBezTo>
                  <a:cubicBezTo>
                    <a:pt x="1" y="154"/>
                    <a:pt x="159" y="208"/>
                    <a:pt x="198"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9"/>
            <p:cNvSpPr/>
            <p:nvPr/>
          </p:nvSpPr>
          <p:spPr>
            <a:xfrm>
              <a:off x="4411726" y="2351687"/>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9"/>
            <p:cNvSpPr/>
            <p:nvPr/>
          </p:nvSpPr>
          <p:spPr>
            <a:xfrm>
              <a:off x="2543615" y="2342955"/>
              <a:ext cx="20166" cy="16229"/>
            </a:xfrm>
            <a:custGeom>
              <a:rect b="b" l="l" r="r" t="t"/>
              <a:pathLst>
                <a:path extrusionOk="0" h="539" w="565">
                  <a:moveTo>
                    <a:pt x="565" y="134"/>
                  </a:moveTo>
                  <a:cubicBezTo>
                    <a:pt x="1" y="0"/>
                    <a:pt x="1" y="538"/>
                    <a:pt x="565" y="4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9"/>
            <p:cNvSpPr/>
            <p:nvPr/>
          </p:nvSpPr>
          <p:spPr>
            <a:xfrm>
              <a:off x="6655601" y="2348917"/>
              <a:ext cx="14027" cy="4336"/>
            </a:xfrm>
            <a:custGeom>
              <a:rect b="b" l="l" r="r" t="t"/>
              <a:pathLst>
                <a:path extrusionOk="0" h="144" w="393">
                  <a:moveTo>
                    <a:pt x="292" y="27"/>
                  </a:moveTo>
                  <a:cubicBezTo>
                    <a:pt x="237" y="1"/>
                    <a:pt x="1" y="70"/>
                    <a:pt x="98" y="117"/>
                  </a:cubicBezTo>
                  <a:cubicBezTo>
                    <a:pt x="155" y="143"/>
                    <a:pt x="392" y="73"/>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9"/>
            <p:cNvSpPr/>
            <p:nvPr/>
          </p:nvSpPr>
          <p:spPr>
            <a:xfrm>
              <a:off x="6304536" y="2348917"/>
              <a:ext cx="14027" cy="4336"/>
            </a:xfrm>
            <a:custGeom>
              <a:rect b="b" l="l" r="r" t="t"/>
              <a:pathLst>
                <a:path extrusionOk="0" h="144" w="393">
                  <a:moveTo>
                    <a:pt x="293" y="27"/>
                  </a:moveTo>
                  <a:cubicBezTo>
                    <a:pt x="241" y="1"/>
                    <a:pt x="1" y="70"/>
                    <a:pt x="103" y="117"/>
                  </a:cubicBezTo>
                  <a:cubicBezTo>
                    <a:pt x="155" y="143"/>
                    <a:pt x="392" y="73"/>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9"/>
            <p:cNvSpPr/>
            <p:nvPr/>
          </p:nvSpPr>
          <p:spPr>
            <a:xfrm>
              <a:off x="2325966" y="2341450"/>
              <a:ext cx="25663" cy="8280"/>
            </a:xfrm>
            <a:custGeom>
              <a:rect b="b" l="l" r="r" t="t"/>
              <a:pathLst>
                <a:path extrusionOk="0" h="275" w="719">
                  <a:moveTo>
                    <a:pt x="105" y="275"/>
                  </a:moveTo>
                  <a:lnTo>
                    <a:pt x="682" y="275"/>
                  </a:lnTo>
                  <a:cubicBezTo>
                    <a:pt x="653" y="168"/>
                    <a:pt x="718" y="15"/>
                    <a:pt x="490" y="1"/>
                  </a:cubicBezTo>
                  <a:cubicBezTo>
                    <a:pt x="474" y="144"/>
                    <a:pt x="0" y="73"/>
                    <a:pt x="105"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9"/>
            <p:cNvSpPr/>
            <p:nvPr/>
          </p:nvSpPr>
          <p:spPr>
            <a:xfrm>
              <a:off x="2725286" y="2343467"/>
              <a:ext cx="14134" cy="4276"/>
            </a:xfrm>
            <a:custGeom>
              <a:rect b="b" l="l" r="r" t="t"/>
              <a:pathLst>
                <a:path extrusionOk="0" h="142" w="396">
                  <a:moveTo>
                    <a:pt x="293" y="25"/>
                  </a:moveTo>
                  <a:cubicBezTo>
                    <a:pt x="242" y="0"/>
                    <a:pt x="0" y="70"/>
                    <a:pt x="103" y="117"/>
                  </a:cubicBezTo>
                  <a:cubicBezTo>
                    <a:pt x="156" y="141"/>
                    <a:pt x="396"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9"/>
            <p:cNvSpPr/>
            <p:nvPr/>
          </p:nvSpPr>
          <p:spPr>
            <a:xfrm>
              <a:off x="4371822" y="2332658"/>
              <a:ext cx="29625" cy="12375"/>
            </a:xfrm>
            <a:custGeom>
              <a:rect b="b" l="l" r="r" t="t"/>
              <a:pathLst>
                <a:path extrusionOk="0" h="411" w="830">
                  <a:moveTo>
                    <a:pt x="829" y="384"/>
                  </a:moveTo>
                  <a:lnTo>
                    <a:pt x="829" y="23"/>
                  </a:lnTo>
                  <a:cubicBezTo>
                    <a:pt x="466" y="0"/>
                    <a:pt x="407" y="123"/>
                    <a:pt x="59" y="111"/>
                  </a:cubicBezTo>
                  <a:cubicBezTo>
                    <a:pt x="0" y="352"/>
                    <a:pt x="329" y="410"/>
                    <a:pt x="829"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9"/>
            <p:cNvSpPr/>
            <p:nvPr/>
          </p:nvSpPr>
          <p:spPr>
            <a:xfrm>
              <a:off x="1469362" y="2335007"/>
              <a:ext cx="27519" cy="11201"/>
            </a:xfrm>
            <a:custGeom>
              <a:rect b="b" l="l" r="r" t="t"/>
              <a:pathLst>
                <a:path extrusionOk="0" h="372" w="771">
                  <a:moveTo>
                    <a:pt x="771" y="306"/>
                  </a:moveTo>
                  <a:lnTo>
                    <a:pt x="771" y="33"/>
                  </a:lnTo>
                  <a:cubicBezTo>
                    <a:pt x="481" y="50"/>
                    <a:pt x="56" y="1"/>
                    <a:pt x="0" y="125"/>
                  </a:cubicBezTo>
                  <a:cubicBezTo>
                    <a:pt x="382" y="127"/>
                    <a:pt x="244" y="371"/>
                    <a:pt x="771"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9"/>
            <p:cNvSpPr/>
            <p:nvPr/>
          </p:nvSpPr>
          <p:spPr>
            <a:xfrm>
              <a:off x="1909763" y="2324529"/>
              <a:ext cx="41403" cy="16952"/>
            </a:xfrm>
            <a:custGeom>
              <a:rect b="b" l="l" r="r" t="t"/>
              <a:pathLst>
                <a:path extrusionOk="0" h="563" w="1160">
                  <a:moveTo>
                    <a:pt x="1" y="199"/>
                  </a:moveTo>
                  <a:cubicBezTo>
                    <a:pt x="212" y="404"/>
                    <a:pt x="525" y="558"/>
                    <a:pt x="1160" y="563"/>
                  </a:cubicBezTo>
                  <a:lnTo>
                    <a:pt x="1160" y="110"/>
                  </a:lnTo>
                  <a:cubicBezTo>
                    <a:pt x="820" y="162"/>
                    <a:pt x="26" y="0"/>
                    <a:pt x="1" y="1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9"/>
            <p:cNvSpPr/>
            <p:nvPr/>
          </p:nvSpPr>
          <p:spPr>
            <a:xfrm>
              <a:off x="911712" y="2325071"/>
              <a:ext cx="45901" cy="16741"/>
            </a:xfrm>
            <a:custGeom>
              <a:rect b="b" l="l" r="r" t="t"/>
              <a:pathLst>
                <a:path extrusionOk="0" h="556" w="1286">
                  <a:moveTo>
                    <a:pt x="965" y="0"/>
                  </a:moveTo>
                  <a:cubicBezTo>
                    <a:pt x="361" y="16"/>
                    <a:pt x="39" y="168"/>
                    <a:pt x="1" y="453"/>
                  </a:cubicBezTo>
                  <a:cubicBezTo>
                    <a:pt x="365" y="434"/>
                    <a:pt x="426" y="555"/>
                    <a:pt x="774" y="545"/>
                  </a:cubicBezTo>
                  <a:cubicBezTo>
                    <a:pt x="901" y="354"/>
                    <a:pt x="1285" y="141"/>
                    <a:pt x="9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9"/>
            <p:cNvSpPr/>
            <p:nvPr/>
          </p:nvSpPr>
          <p:spPr>
            <a:xfrm>
              <a:off x="5668043" y="2330581"/>
              <a:ext cx="14919" cy="9184"/>
            </a:xfrm>
            <a:custGeom>
              <a:rect b="b" l="l" r="r" t="t"/>
              <a:pathLst>
                <a:path extrusionOk="0" h="305" w="418">
                  <a:moveTo>
                    <a:pt x="383" y="272"/>
                  </a:moveTo>
                  <a:cubicBezTo>
                    <a:pt x="354" y="165"/>
                    <a:pt x="418" y="15"/>
                    <a:pt x="192" y="0"/>
                  </a:cubicBezTo>
                  <a:cubicBezTo>
                    <a:pt x="179" y="55"/>
                    <a:pt x="163" y="107"/>
                    <a:pt x="0" y="92"/>
                  </a:cubicBezTo>
                  <a:cubicBezTo>
                    <a:pt x="21" y="200"/>
                    <a:pt x="56" y="304"/>
                    <a:pt x="383"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9"/>
            <p:cNvSpPr/>
            <p:nvPr/>
          </p:nvSpPr>
          <p:spPr>
            <a:xfrm>
              <a:off x="2532550" y="2335278"/>
              <a:ext cx="14134" cy="4246"/>
            </a:xfrm>
            <a:custGeom>
              <a:rect b="b" l="l" r="r" t="t"/>
              <a:pathLst>
                <a:path extrusionOk="0" h="141" w="396">
                  <a:moveTo>
                    <a:pt x="295" y="24"/>
                  </a:moveTo>
                  <a:cubicBezTo>
                    <a:pt x="243" y="1"/>
                    <a:pt x="0" y="67"/>
                    <a:pt x="102" y="116"/>
                  </a:cubicBezTo>
                  <a:cubicBezTo>
                    <a:pt x="157" y="141"/>
                    <a:pt x="396" y="73"/>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9"/>
            <p:cNvSpPr/>
            <p:nvPr/>
          </p:nvSpPr>
          <p:spPr>
            <a:xfrm>
              <a:off x="4174411" y="2330189"/>
              <a:ext cx="6889" cy="6233"/>
            </a:xfrm>
            <a:custGeom>
              <a:rect b="b" l="l" r="r" t="t"/>
              <a:pathLst>
                <a:path extrusionOk="0" h="207" w="193">
                  <a:moveTo>
                    <a:pt x="192" y="105"/>
                  </a:moveTo>
                  <a:cubicBezTo>
                    <a:pt x="192" y="52"/>
                    <a:pt x="38" y="0"/>
                    <a:pt x="1" y="105"/>
                  </a:cubicBezTo>
                  <a:cubicBezTo>
                    <a:pt x="1" y="153"/>
                    <a:pt x="156" y="206"/>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9"/>
            <p:cNvSpPr/>
            <p:nvPr/>
          </p:nvSpPr>
          <p:spPr>
            <a:xfrm>
              <a:off x="2319256" y="2329798"/>
              <a:ext cx="14063" cy="4276"/>
            </a:xfrm>
            <a:custGeom>
              <a:rect b="b" l="l" r="r" t="t"/>
              <a:pathLst>
                <a:path extrusionOk="0" h="142" w="394">
                  <a:moveTo>
                    <a:pt x="293" y="24"/>
                  </a:moveTo>
                  <a:cubicBezTo>
                    <a:pt x="241" y="0"/>
                    <a:pt x="0" y="68"/>
                    <a:pt x="102" y="115"/>
                  </a:cubicBezTo>
                  <a:cubicBezTo>
                    <a:pt x="152" y="141"/>
                    <a:pt x="393" y="73"/>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9"/>
            <p:cNvSpPr/>
            <p:nvPr/>
          </p:nvSpPr>
          <p:spPr>
            <a:xfrm>
              <a:off x="3761349" y="2327811"/>
              <a:ext cx="13777" cy="2800"/>
            </a:xfrm>
            <a:custGeom>
              <a:rect b="b" l="l" r="r" t="t"/>
              <a:pathLst>
                <a:path extrusionOk="0" h="93" w="386">
                  <a:moveTo>
                    <a:pt x="385" y="1"/>
                  </a:moveTo>
                  <a:cubicBezTo>
                    <a:pt x="238" y="20"/>
                    <a:pt x="4" y="3"/>
                    <a:pt x="0" y="92"/>
                  </a:cubicBezTo>
                  <a:cubicBezTo>
                    <a:pt x="153" y="70"/>
                    <a:pt x="380" y="88"/>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9"/>
            <p:cNvSpPr/>
            <p:nvPr/>
          </p:nvSpPr>
          <p:spPr>
            <a:xfrm>
              <a:off x="4556278" y="2324318"/>
              <a:ext cx="13991" cy="4246"/>
            </a:xfrm>
            <a:custGeom>
              <a:rect b="b" l="l" r="r" t="t"/>
              <a:pathLst>
                <a:path extrusionOk="0" h="141" w="392">
                  <a:moveTo>
                    <a:pt x="99" y="117"/>
                  </a:moveTo>
                  <a:cubicBezTo>
                    <a:pt x="154" y="140"/>
                    <a:pt x="392" y="74"/>
                    <a:pt x="292" y="27"/>
                  </a:cubicBezTo>
                  <a:cubicBezTo>
                    <a:pt x="239" y="1"/>
                    <a:pt x="0" y="69"/>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9"/>
            <p:cNvSpPr/>
            <p:nvPr/>
          </p:nvSpPr>
          <p:spPr>
            <a:xfrm>
              <a:off x="3468747" y="2324288"/>
              <a:ext cx="14027" cy="4276"/>
            </a:xfrm>
            <a:custGeom>
              <a:rect b="b" l="l" r="r" t="t"/>
              <a:pathLst>
                <a:path extrusionOk="0" h="142" w="393">
                  <a:moveTo>
                    <a:pt x="292" y="26"/>
                  </a:moveTo>
                  <a:cubicBezTo>
                    <a:pt x="238" y="0"/>
                    <a:pt x="1" y="70"/>
                    <a:pt x="100" y="115"/>
                  </a:cubicBezTo>
                  <a:cubicBezTo>
                    <a:pt x="154" y="141"/>
                    <a:pt x="392" y="75"/>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9"/>
            <p:cNvSpPr/>
            <p:nvPr/>
          </p:nvSpPr>
          <p:spPr>
            <a:xfrm>
              <a:off x="7137476" y="2318808"/>
              <a:ext cx="13920" cy="4336"/>
            </a:xfrm>
            <a:custGeom>
              <a:rect b="b" l="l" r="r" t="t"/>
              <a:pathLst>
                <a:path extrusionOk="0" h="144" w="390">
                  <a:moveTo>
                    <a:pt x="289" y="27"/>
                  </a:moveTo>
                  <a:cubicBezTo>
                    <a:pt x="238" y="1"/>
                    <a:pt x="1" y="71"/>
                    <a:pt x="100" y="117"/>
                  </a:cubicBezTo>
                  <a:cubicBezTo>
                    <a:pt x="152" y="143"/>
                    <a:pt x="390" y="74"/>
                    <a:pt x="289"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9"/>
            <p:cNvSpPr/>
            <p:nvPr/>
          </p:nvSpPr>
          <p:spPr>
            <a:xfrm>
              <a:off x="2511956" y="2318808"/>
              <a:ext cx="14099" cy="4336"/>
            </a:xfrm>
            <a:custGeom>
              <a:rect b="b" l="l" r="r" t="t"/>
              <a:pathLst>
                <a:path extrusionOk="0" h="144" w="395">
                  <a:moveTo>
                    <a:pt x="293" y="27"/>
                  </a:moveTo>
                  <a:cubicBezTo>
                    <a:pt x="239" y="1"/>
                    <a:pt x="0" y="71"/>
                    <a:pt x="101" y="117"/>
                  </a:cubicBezTo>
                  <a:cubicBezTo>
                    <a:pt x="153" y="143"/>
                    <a:pt x="394"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9"/>
            <p:cNvSpPr/>
            <p:nvPr/>
          </p:nvSpPr>
          <p:spPr>
            <a:xfrm>
              <a:off x="5695419" y="2314111"/>
              <a:ext cx="13920" cy="5510"/>
            </a:xfrm>
            <a:custGeom>
              <a:rect b="b" l="l" r="r" t="t"/>
              <a:pathLst>
                <a:path extrusionOk="0" h="183" w="390">
                  <a:moveTo>
                    <a:pt x="1" y="183"/>
                  </a:moveTo>
                  <a:lnTo>
                    <a:pt x="390" y="183"/>
                  </a:lnTo>
                  <a:lnTo>
                    <a:pt x="390"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9"/>
            <p:cNvSpPr/>
            <p:nvPr/>
          </p:nvSpPr>
          <p:spPr>
            <a:xfrm>
              <a:off x="4542037" y="2303182"/>
              <a:ext cx="26555" cy="12225"/>
            </a:xfrm>
            <a:custGeom>
              <a:rect b="b" l="l" r="r" t="t"/>
              <a:pathLst>
                <a:path extrusionOk="0" h="406" w="744">
                  <a:moveTo>
                    <a:pt x="306" y="0"/>
                  </a:moveTo>
                  <a:cubicBezTo>
                    <a:pt x="1" y="136"/>
                    <a:pt x="90" y="405"/>
                    <a:pt x="693" y="363"/>
                  </a:cubicBezTo>
                  <a:cubicBezTo>
                    <a:pt x="744" y="157"/>
                    <a:pt x="646" y="23"/>
                    <a:pt x="3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9"/>
            <p:cNvSpPr/>
            <p:nvPr/>
          </p:nvSpPr>
          <p:spPr>
            <a:xfrm>
              <a:off x="3406786" y="2310619"/>
              <a:ext cx="14027" cy="4336"/>
            </a:xfrm>
            <a:custGeom>
              <a:rect b="b" l="l" r="r" t="t"/>
              <a:pathLst>
                <a:path extrusionOk="0" h="144" w="393">
                  <a:moveTo>
                    <a:pt x="100" y="118"/>
                  </a:moveTo>
                  <a:cubicBezTo>
                    <a:pt x="151" y="144"/>
                    <a:pt x="392" y="73"/>
                    <a:pt x="292" y="26"/>
                  </a:cubicBezTo>
                  <a:cubicBezTo>
                    <a:pt x="242" y="0"/>
                    <a:pt x="1" y="71"/>
                    <a:pt x="100"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9"/>
            <p:cNvSpPr/>
            <p:nvPr/>
          </p:nvSpPr>
          <p:spPr>
            <a:xfrm>
              <a:off x="7898854" y="2292885"/>
              <a:ext cx="35478" cy="19090"/>
            </a:xfrm>
            <a:custGeom>
              <a:rect b="b" l="l" r="r" t="t"/>
              <a:pathLst>
                <a:path extrusionOk="0" h="634" w="994">
                  <a:moveTo>
                    <a:pt x="557" y="615"/>
                  </a:moveTo>
                  <a:cubicBezTo>
                    <a:pt x="507" y="349"/>
                    <a:pt x="994" y="336"/>
                    <a:pt x="944" y="71"/>
                  </a:cubicBezTo>
                  <a:cubicBezTo>
                    <a:pt x="0" y="0"/>
                    <a:pt x="77" y="633"/>
                    <a:pt x="557" y="6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9"/>
            <p:cNvSpPr/>
            <p:nvPr/>
          </p:nvSpPr>
          <p:spPr>
            <a:xfrm>
              <a:off x="2732211" y="2307969"/>
              <a:ext cx="14063" cy="4246"/>
            </a:xfrm>
            <a:custGeom>
              <a:rect b="b" l="l" r="r" t="t"/>
              <a:pathLst>
                <a:path extrusionOk="0" h="141" w="394">
                  <a:moveTo>
                    <a:pt x="99" y="114"/>
                  </a:moveTo>
                  <a:cubicBezTo>
                    <a:pt x="155" y="140"/>
                    <a:pt x="394" y="72"/>
                    <a:pt x="295" y="23"/>
                  </a:cubicBezTo>
                  <a:cubicBezTo>
                    <a:pt x="242" y="1"/>
                    <a:pt x="1" y="67"/>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9"/>
            <p:cNvSpPr/>
            <p:nvPr/>
          </p:nvSpPr>
          <p:spPr>
            <a:xfrm>
              <a:off x="1926860" y="2307909"/>
              <a:ext cx="14099" cy="4306"/>
            </a:xfrm>
            <a:custGeom>
              <a:rect b="b" l="l" r="r" t="t"/>
              <a:pathLst>
                <a:path extrusionOk="0" h="143" w="395">
                  <a:moveTo>
                    <a:pt x="294" y="25"/>
                  </a:moveTo>
                  <a:cubicBezTo>
                    <a:pt x="242" y="0"/>
                    <a:pt x="1" y="69"/>
                    <a:pt x="103" y="116"/>
                  </a:cubicBezTo>
                  <a:cubicBezTo>
                    <a:pt x="157" y="142"/>
                    <a:pt x="395" y="74"/>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9"/>
            <p:cNvSpPr/>
            <p:nvPr/>
          </p:nvSpPr>
          <p:spPr>
            <a:xfrm>
              <a:off x="4975336" y="2292252"/>
              <a:ext cx="34086" cy="17193"/>
            </a:xfrm>
            <a:custGeom>
              <a:rect b="b" l="l" r="r" t="t"/>
              <a:pathLst>
                <a:path extrusionOk="0" h="571" w="955">
                  <a:moveTo>
                    <a:pt x="700" y="545"/>
                  </a:moveTo>
                  <a:cubicBezTo>
                    <a:pt x="862" y="440"/>
                    <a:pt x="955" y="302"/>
                    <a:pt x="893" y="92"/>
                  </a:cubicBezTo>
                  <a:cubicBezTo>
                    <a:pt x="626" y="94"/>
                    <a:pt x="467" y="47"/>
                    <a:pt x="313" y="0"/>
                  </a:cubicBezTo>
                  <a:cubicBezTo>
                    <a:pt x="1" y="148"/>
                    <a:pt x="83" y="571"/>
                    <a:pt x="700"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9"/>
            <p:cNvSpPr/>
            <p:nvPr/>
          </p:nvSpPr>
          <p:spPr>
            <a:xfrm>
              <a:off x="2770829" y="2296468"/>
              <a:ext cx="20095" cy="16259"/>
            </a:xfrm>
            <a:custGeom>
              <a:rect b="b" l="l" r="r" t="t"/>
              <a:pathLst>
                <a:path extrusionOk="0" h="540" w="563">
                  <a:moveTo>
                    <a:pt x="562" y="405"/>
                  </a:moveTo>
                  <a:lnTo>
                    <a:pt x="562" y="132"/>
                  </a:lnTo>
                  <a:cubicBezTo>
                    <a:pt x="1" y="0"/>
                    <a:pt x="1" y="539"/>
                    <a:pt x="562" y="4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9"/>
            <p:cNvSpPr/>
            <p:nvPr/>
          </p:nvSpPr>
          <p:spPr>
            <a:xfrm>
              <a:off x="6573045" y="2302399"/>
              <a:ext cx="13920" cy="4306"/>
            </a:xfrm>
            <a:custGeom>
              <a:rect b="b" l="l" r="r" t="t"/>
              <a:pathLst>
                <a:path extrusionOk="0" h="143" w="390">
                  <a:moveTo>
                    <a:pt x="292" y="26"/>
                  </a:moveTo>
                  <a:cubicBezTo>
                    <a:pt x="237" y="0"/>
                    <a:pt x="0" y="71"/>
                    <a:pt x="101" y="118"/>
                  </a:cubicBezTo>
                  <a:cubicBezTo>
                    <a:pt x="151" y="143"/>
                    <a:pt x="389" y="75"/>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9"/>
            <p:cNvSpPr/>
            <p:nvPr/>
          </p:nvSpPr>
          <p:spPr>
            <a:xfrm>
              <a:off x="2686382" y="2297762"/>
              <a:ext cx="21915" cy="8702"/>
            </a:xfrm>
            <a:custGeom>
              <a:rect b="b" l="l" r="r" t="t"/>
              <a:pathLst>
                <a:path extrusionOk="0" h="289" w="614">
                  <a:moveTo>
                    <a:pt x="614" y="272"/>
                  </a:moveTo>
                  <a:lnTo>
                    <a:pt x="614" y="0"/>
                  </a:lnTo>
                  <a:lnTo>
                    <a:pt x="33" y="0"/>
                  </a:lnTo>
                  <a:cubicBezTo>
                    <a:pt x="0" y="199"/>
                    <a:pt x="191" y="289"/>
                    <a:pt x="61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9"/>
            <p:cNvSpPr/>
            <p:nvPr/>
          </p:nvSpPr>
          <p:spPr>
            <a:xfrm>
              <a:off x="1888277" y="2294992"/>
              <a:ext cx="14670" cy="9545"/>
            </a:xfrm>
            <a:custGeom>
              <a:rect b="b" l="l" r="r" t="t"/>
              <a:pathLst>
                <a:path extrusionOk="0" h="317" w="411">
                  <a:moveTo>
                    <a:pt x="411" y="272"/>
                  </a:moveTo>
                  <a:lnTo>
                    <a:pt x="411" y="90"/>
                  </a:lnTo>
                  <a:cubicBezTo>
                    <a:pt x="220" y="90"/>
                    <a:pt x="184" y="17"/>
                    <a:pt x="26" y="1"/>
                  </a:cubicBezTo>
                  <a:cubicBezTo>
                    <a:pt x="45" y="144"/>
                    <a:pt x="1" y="317"/>
                    <a:pt x="411"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9"/>
            <p:cNvSpPr/>
            <p:nvPr/>
          </p:nvSpPr>
          <p:spPr>
            <a:xfrm>
              <a:off x="1655173" y="2300412"/>
              <a:ext cx="13777" cy="2800"/>
            </a:xfrm>
            <a:custGeom>
              <a:rect b="b" l="l" r="r" t="t"/>
              <a:pathLst>
                <a:path extrusionOk="0" h="93" w="386">
                  <a:moveTo>
                    <a:pt x="0" y="92"/>
                  </a:moveTo>
                  <a:cubicBezTo>
                    <a:pt x="149" y="71"/>
                    <a:pt x="381" y="90"/>
                    <a:pt x="385" y="1"/>
                  </a:cubicBezTo>
                  <a:cubicBezTo>
                    <a:pt x="235" y="23"/>
                    <a:pt x="5" y="5"/>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9"/>
            <p:cNvSpPr/>
            <p:nvPr/>
          </p:nvSpPr>
          <p:spPr>
            <a:xfrm>
              <a:off x="8435017" y="2294661"/>
              <a:ext cx="6924" cy="6203"/>
            </a:xfrm>
            <a:custGeom>
              <a:rect b="b" l="l" r="r" t="t"/>
              <a:pathLst>
                <a:path extrusionOk="0" h="206" w="194">
                  <a:moveTo>
                    <a:pt x="192" y="103"/>
                  </a:moveTo>
                  <a:cubicBezTo>
                    <a:pt x="193" y="52"/>
                    <a:pt x="37" y="0"/>
                    <a:pt x="0" y="103"/>
                  </a:cubicBezTo>
                  <a:cubicBezTo>
                    <a:pt x="0" y="153"/>
                    <a:pt x="158" y="205"/>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9"/>
            <p:cNvSpPr/>
            <p:nvPr/>
          </p:nvSpPr>
          <p:spPr>
            <a:xfrm>
              <a:off x="7502282" y="2296919"/>
              <a:ext cx="13920" cy="4276"/>
            </a:xfrm>
            <a:custGeom>
              <a:rect b="b" l="l" r="r" t="t"/>
              <a:pathLst>
                <a:path extrusionOk="0" h="142" w="390">
                  <a:moveTo>
                    <a:pt x="291" y="28"/>
                  </a:moveTo>
                  <a:cubicBezTo>
                    <a:pt x="238" y="1"/>
                    <a:pt x="0" y="71"/>
                    <a:pt x="98" y="117"/>
                  </a:cubicBezTo>
                  <a:cubicBezTo>
                    <a:pt x="152" y="142"/>
                    <a:pt x="389" y="74"/>
                    <a:pt x="291"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9"/>
            <p:cNvSpPr/>
            <p:nvPr/>
          </p:nvSpPr>
          <p:spPr>
            <a:xfrm>
              <a:off x="2343419" y="2294842"/>
              <a:ext cx="20737" cy="5811"/>
            </a:xfrm>
            <a:custGeom>
              <a:rect b="b" l="l" r="r" t="t"/>
              <a:pathLst>
                <a:path extrusionOk="0" h="193" w="581">
                  <a:moveTo>
                    <a:pt x="1" y="186"/>
                  </a:moveTo>
                  <a:cubicBezTo>
                    <a:pt x="334" y="193"/>
                    <a:pt x="497" y="118"/>
                    <a:pt x="580" y="5"/>
                  </a:cubicBezTo>
                  <a:cubicBezTo>
                    <a:pt x="250" y="1"/>
                    <a:pt x="87" y="75"/>
                    <a:pt x="1" y="18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9"/>
            <p:cNvSpPr/>
            <p:nvPr/>
          </p:nvSpPr>
          <p:spPr>
            <a:xfrm>
              <a:off x="2708261" y="2289543"/>
              <a:ext cx="20737" cy="8160"/>
            </a:xfrm>
            <a:custGeom>
              <a:rect b="b" l="l" r="r" t="t"/>
              <a:pathLst>
                <a:path extrusionOk="0" h="271" w="581">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9"/>
            <p:cNvSpPr/>
            <p:nvPr/>
          </p:nvSpPr>
          <p:spPr>
            <a:xfrm>
              <a:off x="6184611" y="2282046"/>
              <a:ext cx="26555" cy="15266"/>
            </a:xfrm>
            <a:custGeom>
              <a:rect b="b" l="l" r="r" t="t"/>
              <a:pathLst>
                <a:path extrusionOk="0" h="507" w="744">
                  <a:moveTo>
                    <a:pt x="1" y="73"/>
                  </a:moveTo>
                  <a:lnTo>
                    <a:pt x="1" y="437"/>
                  </a:lnTo>
                  <a:cubicBezTo>
                    <a:pt x="744" y="507"/>
                    <a:pt x="744" y="0"/>
                    <a:pt x="1" y="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9"/>
            <p:cNvSpPr/>
            <p:nvPr/>
          </p:nvSpPr>
          <p:spPr>
            <a:xfrm>
              <a:off x="5555185" y="2278583"/>
              <a:ext cx="35228" cy="16410"/>
            </a:xfrm>
            <a:custGeom>
              <a:rect b="b" l="l" r="r" t="t"/>
              <a:pathLst>
                <a:path extrusionOk="0" h="545" w="987">
                  <a:moveTo>
                    <a:pt x="847" y="0"/>
                  </a:moveTo>
                  <a:lnTo>
                    <a:pt x="75" y="0"/>
                  </a:lnTo>
                  <a:cubicBezTo>
                    <a:pt x="1" y="307"/>
                    <a:pt x="409" y="387"/>
                    <a:pt x="653" y="545"/>
                  </a:cubicBezTo>
                  <a:cubicBezTo>
                    <a:pt x="651" y="332"/>
                    <a:pt x="986" y="278"/>
                    <a:pt x="8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9"/>
            <p:cNvSpPr/>
            <p:nvPr/>
          </p:nvSpPr>
          <p:spPr>
            <a:xfrm>
              <a:off x="2959425" y="2286050"/>
              <a:ext cx="13920" cy="4276"/>
            </a:xfrm>
            <a:custGeom>
              <a:rect b="b" l="l" r="r" t="t"/>
              <a:pathLst>
                <a:path extrusionOk="0" h="142" w="390">
                  <a:moveTo>
                    <a:pt x="293" y="25"/>
                  </a:moveTo>
                  <a:cubicBezTo>
                    <a:pt x="239" y="0"/>
                    <a:pt x="1" y="69"/>
                    <a:pt x="99" y="116"/>
                  </a:cubicBezTo>
                  <a:cubicBezTo>
                    <a:pt x="151" y="141"/>
                    <a:pt x="390"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9"/>
            <p:cNvSpPr/>
            <p:nvPr/>
          </p:nvSpPr>
          <p:spPr>
            <a:xfrm>
              <a:off x="7643444" y="2278583"/>
              <a:ext cx="20773" cy="8250"/>
            </a:xfrm>
            <a:custGeom>
              <a:rect b="b" l="l" r="r" t="t"/>
              <a:pathLst>
                <a:path extrusionOk="0" h="274" w="582">
                  <a:moveTo>
                    <a:pt x="581" y="0"/>
                  </a:moveTo>
                  <a:lnTo>
                    <a:pt x="1" y="0"/>
                  </a:lnTo>
                  <a:lnTo>
                    <a:pt x="1" y="273"/>
                  </a:lnTo>
                  <a:lnTo>
                    <a:pt x="581"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9"/>
            <p:cNvSpPr/>
            <p:nvPr/>
          </p:nvSpPr>
          <p:spPr>
            <a:xfrm>
              <a:off x="8324872" y="2278222"/>
              <a:ext cx="7031" cy="6293"/>
            </a:xfrm>
            <a:custGeom>
              <a:rect b="b" l="l" r="r" t="t"/>
              <a:pathLst>
                <a:path extrusionOk="0" h="209" w="197">
                  <a:moveTo>
                    <a:pt x="195" y="104"/>
                  </a:moveTo>
                  <a:cubicBezTo>
                    <a:pt x="196" y="53"/>
                    <a:pt x="38" y="0"/>
                    <a:pt x="0" y="104"/>
                  </a:cubicBezTo>
                  <a:cubicBezTo>
                    <a:pt x="0" y="155"/>
                    <a:pt x="156" y="208"/>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9"/>
            <p:cNvSpPr/>
            <p:nvPr/>
          </p:nvSpPr>
          <p:spPr>
            <a:xfrm>
              <a:off x="5134343" y="2275091"/>
              <a:ext cx="14063" cy="4306"/>
            </a:xfrm>
            <a:custGeom>
              <a:rect b="b" l="l" r="r" t="t"/>
              <a:pathLst>
                <a:path extrusionOk="0" h="143" w="394">
                  <a:moveTo>
                    <a:pt x="102" y="116"/>
                  </a:moveTo>
                  <a:cubicBezTo>
                    <a:pt x="155" y="142"/>
                    <a:pt x="394" y="72"/>
                    <a:pt x="296" y="26"/>
                  </a:cubicBezTo>
                  <a:cubicBezTo>
                    <a:pt x="243" y="0"/>
                    <a:pt x="1" y="71"/>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9"/>
            <p:cNvSpPr/>
            <p:nvPr/>
          </p:nvSpPr>
          <p:spPr>
            <a:xfrm>
              <a:off x="1391232" y="2252630"/>
              <a:ext cx="52290" cy="28063"/>
            </a:xfrm>
            <a:custGeom>
              <a:rect b="b" l="l" r="r" t="t"/>
              <a:pathLst>
                <a:path extrusionOk="0" h="932" w="1465">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9"/>
            <p:cNvSpPr/>
            <p:nvPr/>
          </p:nvSpPr>
          <p:spPr>
            <a:xfrm>
              <a:off x="7058312" y="2270394"/>
              <a:ext cx="13849" cy="5510"/>
            </a:xfrm>
            <a:custGeom>
              <a:rect b="b" l="l" r="r" t="t"/>
              <a:pathLst>
                <a:path extrusionOk="0" h="183" w="388">
                  <a:moveTo>
                    <a:pt x="1" y="182"/>
                  </a:moveTo>
                  <a:lnTo>
                    <a:pt x="387" y="182"/>
                  </a:lnTo>
                  <a:lnTo>
                    <a:pt x="387"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9"/>
            <p:cNvSpPr/>
            <p:nvPr/>
          </p:nvSpPr>
          <p:spPr>
            <a:xfrm>
              <a:off x="2972631" y="2267684"/>
              <a:ext cx="29482" cy="9846"/>
            </a:xfrm>
            <a:custGeom>
              <a:rect b="b" l="l" r="r" t="t"/>
              <a:pathLst>
                <a:path extrusionOk="0" h="327" w="826">
                  <a:moveTo>
                    <a:pt x="693" y="272"/>
                  </a:moveTo>
                  <a:cubicBezTo>
                    <a:pt x="825" y="28"/>
                    <a:pt x="295" y="96"/>
                    <a:pt x="114" y="1"/>
                  </a:cubicBezTo>
                  <a:cubicBezTo>
                    <a:pt x="0" y="236"/>
                    <a:pt x="191" y="327"/>
                    <a:pt x="693"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9"/>
            <p:cNvSpPr/>
            <p:nvPr/>
          </p:nvSpPr>
          <p:spPr>
            <a:xfrm>
              <a:off x="1665346" y="2272411"/>
              <a:ext cx="13991" cy="4215"/>
            </a:xfrm>
            <a:custGeom>
              <a:rect b="b" l="l" r="r" t="t"/>
              <a:pathLst>
                <a:path extrusionOk="0" h="140" w="392">
                  <a:moveTo>
                    <a:pt x="100" y="115"/>
                  </a:moveTo>
                  <a:cubicBezTo>
                    <a:pt x="151" y="140"/>
                    <a:pt x="391" y="72"/>
                    <a:pt x="293" y="24"/>
                  </a:cubicBezTo>
                  <a:cubicBezTo>
                    <a:pt x="240"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9"/>
            <p:cNvSpPr/>
            <p:nvPr/>
          </p:nvSpPr>
          <p:spPr>
            <a:xfrm>
              <a:off x="2873479" y="2267323"/>
              <a:ext cx="6996" cy="6173"/>
            </a:xfrm>
            <a:custGeom>
              <a:rect b="b" l="l" r="r" t="t"/>
              <a:pathLst>
                <a:path extrusionOk="0" h="205" w="196">
                  <a:moveTo>
                    <a:pt x="192" y="104"/>
                  </a:moveTo>
                  <a:cubicBezTo>
                    <a:pt x="195" y="53"/>
                    <a:pt x="37" y="1"/>
                    <a:pt x="1" y="104"/>
                  </a:cubicBezTo>
                  <a:cubicBezTo>
                    <a:pt x="1" y="152"/>
                    <a:pt x="155" y="205"/>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9"/>
            <p:cNvSpPr/>
            <p:nvPr/>
          </p:nvSpPr>
          <p:spPr>
            <a:xfrm>
              <a:off x="1059655" y="2269641"/>
              <a:ext cx="14063" cy="4246"/>
            </a:xfrm>
            <a:custGeom>
              <a:rect b="b" l="l" r="r" t="t"/>
              <a:pathLst>
                <a:path extrusionOk="0" h="141" w="394">
                  <a:moveTo>
                    <a:pt x="295" y="27"/>
                  </a:moveTo>
                  <a:cubicBezTo>
                    <a:pt x="238" y="1"/>
                    <a:pt x="0" y="70"/>
                    <a:pt x="101" y="116"/>
                  </a:cubicBezTo>
                  <a:cubicBezTo>
                    <a:pt x="152" y="141"/>
                    <a:pt x="393" y="73"/>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9"/>
            <p:cNvSpPr/>
            <p:nvPr/>
          </p:nvSpPr>
          <p:spPr>
            <a:xfrm>
              <a:off x="715550" y="2269641"/>
              <a:ext cx="13991" cy="4246"/>
            </a:xfrm>
            <a:custGeom>
              <a:rect b="b" l="l" r="r" t="t"/>
              <a:pathLst>
                <a:path extrusionOk="0" h="141" w="392">
                  <a:moveTo>
                    <a:pt x="98" y="116"/>
                  </a:moveTo>
                  <a:cubicBezTo>
                    <a:pt x="151" y="141"/>
                    <a:pt x="392" y="73"/>
                    <a:pt x="291" y="27"/>
                  </a:cubicBezTo>
                  <a:cubicBezTo>
                    <a:pt x="239" y="1"/>
                    <a:pt x="0"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9"/>
            <p:cNvSpPr/>
            <p:nvPr/>
          </p:nvSpPr>
          <p:spPr>
            <a:xfrm>
              <a:off x="546977" y="2261451"/>
              <a:ext cx="28411" cy="11683"/>
            </a:xfrm>
            <a:custGeom>
              <a:rect b="b" l="l" r="r" t="t"/>
              <a:pathLst>
                <a:path extrusionOk="0" h="388" w="796">
                  <a:moveTo>
                    <a:pt x="770" y="25"/>
                  </a:moveTo>
                  <a:cubicBezTo>
                    <a:pt x="333" y="0"/>
                    <a:pt x="47" y="46"/>
                    <a:pt x="0" y="208"/>
                  </a:cubicBezTo>
                  <a:cubicBezTo>
                    <a:pt x="277" y="229"/>
                    <a:pt x="325" y="355"/>
                    <a:pt x="580" y="388"/>
                  </a:cubicBezTo>
                  <a:cubicBezTo>
                    <a:pt x="536" y="217"/>
                    <a:pt x="795" y="188"/>
                    <a:pt x="77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9"/>
            <p:cNvSpPr/>
            <p:nvPr/>
          </p:nvSpPr>
          <p:spPr>
            <a:xfrm>
              <a:off x="2143902" y="2260157"/>
              <a:ext cx="38798" cy="12586"/>
            </a:xfrm>
            <a:custGeom>
              <a:rect b="b" l="l" r="r" t="t"/>
              <a:pathLst>
                <a:path extrusionOk="0" h="418" w="1087">
                  <a:moveTo>
                    <a:pt x="963" y="342"/>
                  </a:moveTo>
                  <a:cubicBezTo>
                    <a:pt x="1086" y="121"/>
                    <a:pt x="44" y="0"/>
                    <a:pt x="0" y="159"/>
                  </a:cubicBezTo>
                  <a:cubicBezTo>
                    <a:pt x="368" y="196"/>
                    <a:pt x="349" y="418"/>
                    <a:pt x="963" y="34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9"/>
            <p:cNvSpPr/>
            <p:nvPr/>
          </p:nvSpPr>
          <p:spPr>
            <a:xfrm>
              <a:off x="8717161" y="2264944"/>
              <a:ext cx="13813" cy="2770"/>
            </a:xfrm>
            <a:custGeom>
              <a:rect b="b" l="l" r="r" t="t"/>
              <a:pathLst>
                <a:path extrusionOk="0" h="92" w="387">
                  <a:moveTo>
                    <a:pt x="387" y="0"/>
                  </a:moveTo>
                  <a:cubicBezTo>
                    <a:pt x="237" y="21"/>
                    <a:pt x="7" y="3"/>
                    <a:pt x="0" y="92"/>
                  </a:cubicBezTo>
                  <a:cubicBezTo>
                    <a:pt x="152" y="69"/>
                    <a:pt x="382"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9"/>
            <p:cNvSpPr/>
            <p:nvPr/>
          </p:nvSpPr>
          <p:spPr>
            <a:xfrm>
              <a:off x="270687" y="2262174"/>
              <a:ext cx="21665" cy="6413"/>
            </a:xfrm>
            <a:custGeom>
              <a:rect b="b" l="l" r="r" t="t"/>
              <a:pathLst>
                <a:path extrusionOk="0" h="213" w="607">
                  <a:moveTo>
                    <a:pt x="606" y="1"/>
                  </a:moveTo>
                  <a:lnTo>
                    <a:pt x="27" y="1"/>
                  </a:lnTo>
                  <a:cubicBezTo>
                    <a:pt x="1" y="164"/>
                    <a:pt x="217" y="212"/>
                    <a:pt x="606" y="1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9"/>
            <p:cNvSpPr/>
            <p:nvPr/>
          </p:nvSpPr>
          <p:spPr>
            <a:xfrm>
              <a:off x="5640453" y="2256333"/>
              <a:ext cx="6924" cy="6263"/>
            </a:xfrm>
            <a:custGeom>
              <a:rect b="b" l="l" r="r" t="t"/>
              <a:pathLst>
                <a:path extrusionOk="0" h="208" w="194">
                  <a:moveTo>
                    <a:pt x="194" y="104"/>
                  </a:moveTo>
                  <a:cubicBezTo>
                    <a:pt x="194" y="53"/>
                    <a:pt x="37" y="0"/>
                    <a:pt x="1" y="104"/>
                  </a:cubicBezTo>
                  <a:cubicBezTo>
                    <a:pt x="1" y="156"/>
                    <a:pt x="156" y="208"/>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9"/>
            <p:cNvSpPr/>
            <p:nvPr/>
          </p:nvSpPr>
          <p:spPr>
            <a:xfrm>
              <a:off x="4766253" y="2256724"/>
              <a:ext cx="13849" cy="5480"/>
            </a:xfrm>
            <a:custGeom>
              <a:rect b="b" l="l" r="r" t="t"/>
              <a:pathLst>
                <a:path extrusionOk="0" h="182" w="388">
                  <a:moveTo>
                    <a:pt x="388" y="0"/>
                  </a:moveTo>
                  <a:lnTo>
                    <a:pt x="0" y="0"/>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9"/>
            <p:cNvSpPr/>
            <p:nvPr/>
          </p:nvSpPr>
          <p:spPr>
            <a:xfrm>
              <a:off x="2491184" y="2243206"/>
              <a:ext cx="40404" cy="18548"/>
            </a:xfrm>
            <a:custGeom>
              <a:rect b="b" l="l" r="r" t="t"/>
              <a:pathLst>
                <a:path extrusionOk="0" h="616" w="1132">
                  <a:moveTo>
                    <a:pt x="1069" y="449"/>
                  </a:moveTo>
                  <a:cubicBezTo>
                    <a:pt x="1132" y="0"/>
                    <a:pt x="0" y="211"/>
                    <a:pt x="103" y="540"/>
                  </a:cubicBezTo>
                  <a:cubicBezTo>
                    <a:pt x="647" y="615"/>
                    <a:pt x="602" y="412"/>
                    <a:pt x="1069" y="4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9"/>
            <p:cNvSpPr/>
            <p:nvPr/>
          </p:nvSpPr>
          <p:spPr>
            <a:xfrm>
              <a:off x="151012" y="2255942"/>
              <a:ext cx="14134" cy="4306"/>
            </a:xfrm>
            <a:custGeom>
              <a:rect b="b" l="l" r="r" t="t"/>
              <a:pathLst>
                <a:path extrusionOk="0" h="143" w="396">
                  <a:moveTo>
                    <a:pt x="294" y="26"/>
                  </a:moveTo>
                  <a:cubicBezTo>
                    <a:pt x="240" y="0"/>
                    <a:pt x="0" y="71"/>
                    <a:pt x="102" y="117"/>
                  </a:cubicBezTo>
                  <a:cubicBezTo>
                    <a:pt x="156" y="143"/>
                    <a:pt x="396"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9"/>
            <p:cNvSpPr/>
            <p:nvPr/>
          </p:nvSpPr>
          <p:spPr>
            <a:xfrm>
              <a:off x="7719075" y="2251275"/>
              <a:ext cx="13849" cy="5480"/>
            </a:xfrm>
            <a:custGeom>
              <a:rect b="b" l="l" r="r" t="t"/>
              <a:pathLst>
                <a:path extrusionOk="0" h="182" w="388">
                  <a:moveTo>
                    <a:pt x="388" y="0"/>
                  </a:moveTo>
                  <a:lnTo>
                    <a:pt x="0" y="0"/>
                  </a:lnTo>
                  <a:lnTo>
                    <a:pt x="0" y="181"/>
                  </a:lnTo>
                  <a:lnTo>
                    <a:pt x="388" y="18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9"/>
            <p:cNvSpPr/>
            <p:nvPr/>
          </p:nvSpPr>
          <p:spPr>
            <a:xfrm>
              <a:off x="5279002" y="2253232"/>
              <a:ext cx="13920" cy="4306"/>
            </a:xfrm>
            <a:custGeom>
              <a:rect b="b" l="l" r="r" t="t"/>
              <a:pathLst>
                <a:path extrusionOk="0" h="143" w="390">
                  <a:moveTo>
                    <a:pt x="291" y="25"/>
                  </a:moveTo>
                  <a:cubicBezTo>
                    <a:pt x="238" y="0"/>
                    <a:pt x="1" y="69"/>
                    <a:pt x="100" y="116"/>
                  </a:cubicBezTo>
                  <a:cubicBezTo>
                    <a:pt x="152" y="143"/>
                    <a:pt x="390"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9"/>
            <p:cNvSpPr/>
            <p:nvPr/>
          </p:nvSpPr>
          <p:spPr>
            <a:xfrm>
              <a:off x="4700580" y="2243055"/>
              <a:ext cx="28161" cy="13700"/>
            </a:xfrm>
            <a:custGeom>
              <a:rect b="b" l="l" r="r" t="t"/>
              <a:pathLst>
                <a:path extrusionOk="0" h="455" w="789">
                  <a:moveTo>
                    <a:pt x="489" y="454"/>
                  </a:moveTo>
                  <a:cubicBezTo>
                    <a:pt x="754" y="338"/>
                    <a:pt x="788" y="9"/>
                    <a:pt x="297" y="0"/>
                  </a:cubicBezTo>
                  <a:cubicBezTo>
                    <a:pt x="35" y="116"/>
                    <a:pt x="1" y="447"/>
                    <a:pt x="489"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9"/>
            <p:cNvSpPr/>
            <p:nvPr/>
          </p:nvSpPr>
          <p:spPr>
            <a:xfrm>
              <a:off x="7268215" y="2242272"/>
              <a:ext cx="14063" cy="4306"/>
            </a:xfrm>
            <a:custGeom>
              <a:rect b="b" l="l" r="r" t="t"/>
              <a:pathLst>
                <a:path extrusionOk="0" h="143" w="394">
                  <a:moveTo>
                    <a:pt x="98" y="116"/>
                  </a:moveTo>
                  <a:cubicBezTo>
                    <a:pt x="152" y="142"/>
                    <a:pt x="393" y="72"/>
                    <a:pt x="293" y="26"/>
                  </a:cubicBezTo>
                  <a:cubicBezTo>
                    <a:pt x="238" y="0"/>
                    <a:pt x="0"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9"/>
            <p:cNvSpPr/>
            <p:nvPr/>
          </p:nvSpPr>
          <p:spPr>
            <a:xfrm>
              <a:off x="3417280" y="2237545"/>
              <a:ext cx="34408" cy="9033"/>
            </a:xfrm>
            <a:custGeom>
              <a:rect b="b" l="l" r="r" t="t"/>
              <a:pathLst>
                <a:path extrusionOk="0" h="300" w="964">
                  <a:moveTo>
                    <a:pt x="192" y="273"/>
                  </a:moveTo>
                  <a:cubicBezTo>
                    <a:pt x="631" y="299"/>
                    <a:pt x="918" y="252"/>
                    <a:pt x="964" y="92"/>
                  </a:cubicBezTo>
                  <a:cubicBezTo>
                    <a:pt x="621" y="114"/>
                    <a:pt x="0" y="0"/>
                    <a:pt x="19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9"/>
            <p:cNvSpPr/>
            <p:nvPr/>
          </p:nvSpPr>
          <p:spPr>
            <a:xfrm>
              <a:off x="2484473" y="2242272"/>
              <a:ext cx="13991" cy="4306"/>
            </a:xfrm>
            <a:custGeom>
              <a:rect b="b" l="l" r="r" t="t"/>
              <a:pathLst>
                <a:path extrusionOk="0" h="143" w="392">
                  <a:moveTo>
                    <a:pt x="291" y="26"/>
                  </a:moveTo>
                  <a:cubicBezTo>
                    <a:pt x="238" y="0"/>
                    <a:pt x="0" y="69"/>
                    <a:pt x="98" y="116"/>
                  </a:cubicBezTo>
                  <a:cubicBezTo>
                    <a:pt x="153" y="142"/>
                    <a:pt x="392" y="74"/>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9"/>
            <p:cNvSpPr/>
            <p:nvPr/>
          </p:nvSpPr>
          <p:spPr>
            <a:xfrm>
              <a:off x="1868539" y="2239984"/>
              <a:ext cx="6924" cy="6203"/>
            </a:xfrm>
            <a:custGeom>
              <a:rect b="b" l="l" r="r" t="t"/>
              <a:pathLst>
                <a:path extrusionOk="0" h="206" w="194">
                  <a:moveTo>
                    <a:pt x="3" y="102"/>
                  </a:moveTo>
                  <a:cubicBezTo>
                    <a:pt x="0" y="152"/>
                    <a:pt x="157" y="205"/>
                    <a:pt x="194" y="102"/>
                  </a:cubicBezTo>
                  <a:cubicBezTo>
                    <a:pt x="194" y="53"/>
                    <a:pt x="38" y="0"/>
                    <a:pt x="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9"/>
            <p:cNvSpPr/>
            <p:nvPr/>
          </p:nvSpPr>
          <p:spPr>
            <a:xfrm>
              <a:off x="6504231" y="2239502"/>
              <a:ext cx="13956" cy="4306"/>
            </a:xfrm>
            <a:custGeom>
              <a:rect b="b" l="l" r="r" t="t"/>
              <a:pathLst>
                <a:path extrusionOk="0" h="143" w="391">
                  <a:moveTo>
                    <a:pt x="293" y="27"/>
                  </a:moveTo>
                  <a:cubicBezTo>
                    <a:pt x="239" y="1"/>
                    <a:pt x="0" y="70"/>
                    <a:pt x="101" y="118"/>
                  </a:cubicBezTo>
                  <a:cubicBezTo>
                    <a:pt x="153" y="143"/>
                    <a:pt x="391" y="75"/>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9"/>
            <p:cNvSpPr/>
            <p:nvPr/>
          </p:nvSpPr>
          <p:spPr>
            <a:xfrm>
              <a:off x="5921634" y="2233210"/>
              <a:ext cx="8959" cy="11442"/>
            </a:xfrm>
            <a:custGeom>
              <a:rect b="b" l="l" r="r" t="t"/>
              <a:pathLst>
                <a:path extrusionOk="0" h="380" w="251">
                  <a:moveTo>
                    <a:pt x="222" y="236"/>
                  </a:moveTo>
                  <a:cubicBezTo>
                    <a:pt x="251" y="142"/>
                    <a:pt x="72" y="1"/>
                    <a:pt x="29" y="144"/>
                  </a:cubicBezTo>
                  <a:cubicBezTo>
                    <a:pt x="0" y="241"/>
                    <a:pt x="180" y="379"/>
                    <a:pt x="222" y="23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9"/>
            <p:cNvSpPr/>
            <p:nvPr/>
          </p:nvSpPr>
          <p:spPr>
            <a:xfrm>
              <a:off x="54644" y="2236823"/>
              <a:ext cx="14134" cy="4246"/>
            </a:xfrm>
            <a:custGeom>
              <a:rect b="b" l="l" r="r" t="t"/>
              <a:pathLst>
                <a:path extrusionOk="0" h="141" w="396">
                  <a:moveTo>
                    <a:pt x="295" y="24"/>
                  </a:moveTo>
                  <a:cubicBezTo>
                    <a:pt x="242" y="1"/>
                    <a:pt x="1" y="69"/>
                    <a:pt x="103" y="116"/>
                  </a:cubicBezTo>
                  <a:cubicBezTo>
                    <a:pt x="157" y="141"/>
                    <a:pt x="395" y="73"/>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9"/>
            <p:cNvSpPr/>
            <p:nvPr/>
          </p:nvSpPr>
          <p:spPr>
            <a:xfrm>
              <a:off x="4532257" y="2234866"/>
              <a:ext cx="13777" cy="2800"/>
            </a:xfrm>
            <a:custGeom>
              <a:rect b="b" l="l" r="r" t="t"/>
              <a:pathLst>
                <a:path extrusionOk="0" h="93" w="386">
                  <a:moveTo>
                    <a:pt x="386" y="1"/>
                  </a:moveTo>
                  <a:cubicBezTo>
                    <a:pt x="237" y="22"/>
                    <a:pt x="7" y="3"/>
                    <a:pt x="1" y="92"/>
                  </a:cubicBezTo>
                  <a:cubicBezTo>
                    <a:pt x="150" y="70"/>
                    <a:pt x="383"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9"/>
            <p:cNvSpPr/>
            <p:nvPr/>
          </p:nvSpPr>
          <p:spPr>
            <a:xfrm>
              <a:off x="6700358" y="2226315"/>
              <a:ext cx="6996" cy="6142"/>
            </a:xfrm>
            <a:custGeom>
              <a:rect b="b" l="l" r="r" t="t"/>
              <a:pathLst>
                <a:path extrusionOk="0" h="204" w="196">
                  <a:moveTo>
                    <a:pt x="195" y="103"/>
                  </a:moveTo>
                  <a:cubicBezTo>
                    <a:pt x="195" y="52"/>
                    <a:pt x="40" y="0"/>
                    <a:pt x="4" y="103"/>
                  </a:cubicBezTo>
                  <a:cubicBezTo>
                    <a:pt x="1" y="152"/>
                    <a:pt x="160" y="204"/>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9"/>
            <p:cNvSpPr/>
            <p:nvPr/>
          </p:nvSpPr>
          <p:spPr>
            <a:xfrm>
              <a:off x="4645722" y="2228663"/>
              <a:ext cx="13991" cy="4185"/>
            </a:xfrm>
            <a:custGeom>
              <a:rect b="b" l="l" r="r" t="t"/>
              <a:pathLst>
                <a:path extrusionOk="0" h="139" w="392">
                  <a:moveTo>
                    <a:pt x="294" y="25"/>
                  </a:moveTo>
                  <a:cubicBezTo>
                    <a:pt x="240" y="0"/>
                    <a:pt x="0" y="70"/>
                    <a:pt x="102" y="115"/>
                  </a:cubicBezTo>
                  <a:cubicBezTo>
                    <a:pt x="154" y="139"/>
                    <a:pt x="392"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9"/>
            <p:cNvSpPr/>
            <p:nvPr/>
          </p:nvSpPr>
          <p:spPr>
            <a:xfrm>
              <a:off x="2680707" y="2223906"/>
              <a:ext cx="15027" cy="9274"/>
            </a:xfrm>
            <a:custGeom>
              <a:rect b="b" l="l" r="r" t="t"/>
              <a:pathLst>
                <a:path extrusionOk="0" h="308" w="421">
                  <a:moveTo>
                    <a:pt x="387" y="273"/>
                  </a:moveTo>
                  <a:cubicBezTo>
                    <a:pt x="355" y="165"/>
                    <a:pt x="420" y="15"/>
                    <a:pt x="192" y="0"/>
                  </a:cubicBezTo>
                  <a:cubicBezTo>
                    <a:pt x="183" y="55"/>
                    <a:pt x="165" y="108"/>
                    <a:pt x="0" y="92"/>
                  </a:cubicBezTo>
                  <a:cubicBezTo>
                    <a:pt x="24" y="203"/>
                    <a:pt x="59" y="307"/>
                    <a:pt x="387"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9"/>
            <p:cNvSpPr/>
            <p:nvPr/>
          </p:nvSpPr>
          <p:spPr>
            <a:xfrm>
              <a:off x="2611822" y="2229416"/>
              <a:ext cx="13777" cy="2740"/>
            </a:xfrm>
            <a:custGeom>
              <a:rect b="b" l="l" r="r" t="t"/>
              <a:pathLst>
                <a:path extrusionOk="0" h="91" w="386">
                  <a:moveTo>
                    <a:pt x="386" y="0"/>
                  </a:moveTo>
                  <a:cubicBezTo>
                    <a:pt x="240" y="20"/>
                    <a:pt x="6" y="3"/>
                    <a:pt x="1" y="90"/>
                  </a:cubicBezTo>
                  <a:cubicBezTo>
                    <a:pt x="152" y="71"/>
                    <a:pt x="383"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9"/>
            <p:cNvSpPr/>
            <p:nvPr/>
          </p:nvSpPr>
          <p:spPr>
            <a:xfrm>
              <a:off x="2570598" y="2217644"/>
              <a:ext cx="30517" cy="11803"/>
            </a:xfrm>
            <a:custGeom>
              <a:rect b="b" l="l" r="r" t="t"/>
              <a:pathLst>
                <a:path extrusionOk="0" h="392" w="855">
                  <a:moveTo>
                    <a:pt x="771" y="27"/>
                  </a:moveTo>
                  <a:cubicBezTo>
                    <a:pt x="333" y="1"/>
                    <a:pt x="48" y="48"/>
                    <a:pt x="1" y="208"/>
                  </a:cubicBezTo>
                  <a:cubicBezTo>
                    <a:pt x="275" y="229"/>
                    <a:pt x="326" y="359"/>
                    <a:pt x="579" y="391"/>
                  </a:cubicBezTo>
                  <a:cubicBezTo>
                    <a:pt x="639" y="269"/>
                    <a:pt x="854" y="216"/>
                    <a:pt x="77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9"/>
            <p:cNvSpPr/>
            <p:nvPr/>
          </p:nvSpPr>
          <p:spPr>
            <a:xfrm>
              <a:off x="4074474" y="2217704"/>
              <a:ext cx="13956" cy="4276"/>
            </a:xfrm>
            <a:custGeom>
              <a:rect b="b" l="l" r="r" t="t"/>
              <a:pathLst>
                <a:path extrusionOk="0" h="142" w="391">
                  <a:moveTo>
                    <a:pt x="98" y="115"/>
                  </a:moveTo>
                  <a:cubicBezTo>
                    <a:pt x="152" y="141"/>
                    <a:pt x="391" y="71"/>
                    <a:pt x="293" y="25"/>
                  </a:cubicBezTo>
                  <a:cubicBezTo>
                    <a:pt x="241" y="0"/>
                    <a:pt x="1" y="69"/>
                    <a:pt x="98"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9"/>
            <p:cNvSpPr/>
            <p:nvPr/>
          </p:nvSpPr>
          <p:spPr>
            <a:xfrm>
              <a:off x="7264896" y="2212344"/>
              <a:ext cx="13777" cy="6835"/>
            </a:xfrm>
            <a:custGeom>
              <a:rect b="b" l="l" r="r" t="t"/>
              <a:pathLst>
                <a:path extrusionOk="0" h="227" w="386">
                  <a:moveTo>
                    <a:pt x="386" y="112"/>
                  </a:moveTo>
                  <a:cubicBezTo>
                    <a:pt x="344" y="1"/>
                    <a:pt x="172" y="57"/>
                    <a:pt x="1" y="112"/>
                  </a:cubicBezTo>
                  <a:cubicBezTo>
                    <a:pt x="2" y="203"/>
                    <a:pt x="340" y="227"/>
                    <a:pt x="386"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9"/>
            <p:cNvSpPr/>
            <p:nvPr/>
          </p:nvSpPr>
          <p:spPr>
            <a:xfrm>
              <a:off x="5987913" y="2212284"/>
              <a:ext cx="14063" cy="4215"/>
            </a:xfrm>
            <a:custGeom>
              <a:rect b="b" l="l" r="r" t="t"/>
              <a:pathLst>
                <a:path extrusionOk="0" h="140" w="394">
                  <a:moveTo>
                    <a:pt x="293" y="24"/>
                  </a:moveTo>
                  <a:cubicBezTo>
                    <a:pt x="238" y="0"/>
                    <a:pt x="1" y="68"/>
                    <a:pt x="101" y="115"/>
                  </a:cubicBezTo>
                  <a:cubicBezTo>
                    <a:pt x="153" y="140"/>
                    <a:pt x="394" y="69"/>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9"/>
            <p:cNvSpPr/>
            <p:nvPr/>
          </p:nvSpPr>
          <p:spPr>
            <a:xfrm>
              <a:off x="2952037" y="2204727"/>
              <a:ext cx="26698" cy="12285"/>
            </a:xfrm>
            <a:custGeom>
              <a:rect b="b" l="l" r="r" t="t"/>
              <a:pathLst>
                <a:path extrusionOk="0" h="408" w="748">
                  <a:moveTo>
                    <a:pt x="691" y="365"/>
                  </a:moveTo>
                  <a:cubicBezTo>
                    <a:pt x="747" y="157"/>
                    <a:pt x="645" y="24"/>
                    <a:pt x="306" y="0"/>
                  </a:cubicBezTo>
                  <a:cubicBezTo>
                    <a:pt x="0" y="136"/>
                    <a:pt x="89" y="408"/>
                    <a:pt x="691"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9"/>
            <p:cNvSpPr/>
            <p:nvPr/>
          </p:nvSpPr>
          <p:spPr>
            <a:xfrm>
              <a:off x="2170992" y="2199277"/>
              <a:ext cx="38584" cy="16440"/>
            </a:xfrm>
            <a:custGeom>
              <a:rect b="b" l="l" r="r" t="t"/>
              <a:pathLst>
                <a:path extrusionOk="0" h="546" w="1081">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9"/>
            <p:cNvSpPr/>
            <p:nvPr/>
          </p:nvSpPr>
          <p:spPr>
            <a:xfrm>
              <a:off x="6862042" y="2209514"/>
              <a:ext cx="14099" cy="4246"/>
            </a:xfrm>
            <a:custGeom>
              <a:rect b="b" l="l" r="r" t="t"/>
              <a:pathLst>
                <a:path extrusionOk="0" h="141" w="395">
                  <a:moveTo>
                    <a:pt x="293" y="24"/>
                  </a:moveTo>
                  <a:cubicBezTo>
                    <a:pt x="241" y="1"/>
                    <a:pt x="0" y="69"/>
                    <a:pt x="102" y="116"/>
                  </a:cubicBezTo>
                  <a:cubicBezTo>
                    <a:pt x="154" y="140"/>
                    <a:pt x="395" y="70"/>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9"/>
            <p:cNvSpPr/>
            <p:nvPr/>
          </p:nvSpPr>
          <p:spPr>
            <a:xfrm>
              <a:off x="8424524" y="2206774"/>
              <a:ext cx="14063" cy="4246"/>
            </a:xfrm>
            <a:custGeom>
              <a:rect b="b" l="l" r="r" t="t"/>
              <a:pathLst>
                <a:path extrusionOk="0" h="141" w="394">
                  <a:moveTo>
                    <a:pt x="100" y="115"/>
                  </a:moveTo>
                  <a:cubicBezTo>
                    <a:pt x="153" y="140"/>
                    <a:pt x="393" y="72"/>
                    <a:pt x="292" y="24"/>
                  </a:cubicBezTo>
                  <a:cubicBezTo>
                    <a:pt x="239"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9"/>
            <p:cNvSpPr/>
            <p:nvPr/>
          </p:nvSpPr>
          <p:spPr>
            <a:xfrm>
              <a:off x="7395742" y="2196086"/>
              <a:ext cx="28661" cy="14182"/>
            </a:xfrm>
            <a:custGeom>
              <a:rect b="b" l="l" r="r" t="t"/>
              <a:pathLst>
                <a:path extrusionOk="0" h="471" w="803">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9"/>
            <p:cNvSpPr/>
            <p:nvPr/>
          </p:nvSpPr>
          <p:spPr>
            <a:xfrm>
              <a:off x="5026803" y="2200482"/>
              <a:ext cx="8959" cy="11442"/>
            </a:xfrm>
            <a:custGeom>
              <a:rect b="b" l="l" r="r" t="t"/>
              <a:pathLst>
                <a:path extrusionOk="0" h="380" w="251">
                  <a:moveTo>
                    <a:pt x="224" y="233"/>
                  </a:moveTo>
                  <a:cubicBezTo>
                    <a:pt x="250" y="139"/>
                    <a:pt x="74" y="1"/>
                    <a:pt x="28" y="144"/>
                  </a:cubicBezTo>
                  <a:cubicBezTo>
                    <a:pt x="1" y="238"/>
                    <a:pt x="178" y="379"/>
                    <a:pt x="224" y="2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9"/>
            <p:cNvSpPr/>
            <p:nvPr/>
          </p:nvSpPr>
          <p:spPr>
            <a:xfrm>
              <a:off x="2388141" y="2201295"/>
              <a:ext cx="13884" cy="4246"/>
            </a:xfrm>
            <a:custGeom>
              <a:rect b="b" l="l" r="r" t="t"/>
              <a:pathLst>
                <a:path extrusionOk="0" h="141" w="389">
                  <a:moveTo>
                    <a:pt x="291" y="26"/>
                  </a:moveTo>
                  <a:cubicBezTo>
                    <a:pt x="237" y="1"/>
                    <a:pt x="1" y="69"/>
                    <a:pt x="100" y="117"/>
                  </a:cubicBezTo>
                  <a:cubicBezTo>
                    <a:pt x="151" y="141"/>
                    <a:pt x="389"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9"/>
            <p:cNvSpPr/>
            <p:nvPr/>
          </p:nvSpPr>
          <p:spPr>
            <a:xfrm>
              <a:off x="2116312" y="2199307"/>
              <a:ext cx="13813" cy="5540"/>
            </a:xfrm>
            <a:custGeom>
              <a:rect b="b" l="l" r="r" t="t"/>
              <a:pathLst>
                <a:path extrusionOk="0" h="184" w="387">
                  <a:moveTo>
                    <a:pt x="387" y="0"/>
                  </a:moveTo>
                  <a:lnTo>
                    <a:pt x="0" y="0"/>
                  </a:lnTo>
                  <a:lnTo>
                    <a:pt x="0"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9"/>
            <p:cNvSpPr/>
            <p:nvPr/>
          </p:nvSpPr>
          <p:spPr>
            <a:xfrm>
              <a:off x="6266809" y="2190727"/>
              <a:ext cx="6960" cy="6263"/>
            </a:xfrm>
            <a:custGeom>
              <a:rect b="b" l="l" r="r" t="t"/>
              <a:pathLst>
                <a:path extrusionOk="0" h="208" w="195">
                  <a:moveTo>
                    <a:pt x="194" y="104"/>
                  </a:moveTo>
                  <a:cubicBezTo>
                    <a:pt x="195" y="53"/>
                    <a:pt x="37" y="1"/>
                    <a:pt x="2" y="104"/>
                  </a:cubicBezTo>
                  <a:cubicBezTo>
                    <a:pt x="0" y="155"/>
                    <a:pt x="156"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9"/>
            <p:cNvSpPr/>
            <p:nvPr/>
          </p:nvSpPr>
          <p:spPr>
            <a:xfrm>
              <a:off x="3268659" y="2179135"/>
              <a:ext cx="52254" cy="22793"/>
            </a:xfrm>
            <a:custGeom>
              <a:rect b="b" l="l" r="r" t="t"/>
              <a:pathLst>
                <a:path extrusionOk="0" h="757" w="1464">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9"/>
            <p:cNvSpPr/>
            <p:nvPr/>
          </p:nvSpPr>
          <p:spPr>
            <a:xfrm>
              <a:off x="7825722" y="2187625"/>
              <a:ext cx="13991" cy="4276"/>
            </a:xfrm>
            <a:custGeom>
              <a:rect b="b" l="l" r="r" t="t"/>
              <a:pathLst>
                <a:path extrusionOk="0" h="142" w="392">
                  <a:moveTo>
                    <a:pt x="294" y="25"/>
                  </a:moveTo>
                  <a:cubicBezTo>
                    <a:pt x="240" y="1"/>
                    <a:pt x="0" y="70"/>
                    <a:pt x="99" y="116"/>
                  </a:cubicBezTo>
                  <a:cubicBezTo>
                    <a:pt x="154" y="142"/>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9"/>
            <p:cNvSpPr/>
            <p:nvPr/>
          </p:nvSpPr>
          <p:spPr>
            <a:xfrm>
              <a:off x="3334617" y="2185578"/>
              <a:ext cx="13777" cy="5540"/>
            </a:xfrm>
            <a:custGeom>
              <a:rect b="b" l="l" r="r" t="t"/>
              <a:pathLst>
                <a:path extrusionOk="0" h="184" w="386">
                  <a:moveTo>
                    <a:pt x="1" y="184"/>
                  </a:moveTo>
                  <a:lnTo>
                    <a:pt x="386" y="184"/>
                  </a:lnTo>
                  <a:lnTo>
                    <a:pt x="386"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9"/>
            <p:cNvSpPr/>
            <p:nvPr/>
          </p:nvSpPr>
          <p:spPr>
            <a:xfrm>
              <a:off x="1896129" y="2188378"/>
              <a:ext cx="13670" cy="2740"/>
            </a:xfrm>
            <a:custGeom>
              <a:rect b="b" l="l" r="r" t="t"/>
              <a:pathLst>
                <a:path extrusionOk="0" h="91" w="383">
                  <a:moveTo>
                    <a:pt x="383" y="0"/>
                  </a:moveTo>
                  <a:cubicBezTo>
                    <a:pt x="235" y="20"/>
                    <a:pt x="4" y="2"/>
                    <a:pt x="0" y="91"/>
                  </a:cubicBezTo>
                  <a:cubicBezTo>
                    <a:pt x="148" y="71"/>
                    <a:pt x="379" y="89"/>
                    <a:pt x="3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9"/>
            <p:cNvSpPr/>
            <p:nvPr/>
          </p:nvSpPr>
          <p:spPr>
            <a:xfrm>
              <a:off x="6467041" y="2174649"/>
              <a:ext cx="29018" cy="10960"/>
            </a:xfrm>
            <a:custGeom>
              <a:rect b="b" l="l" r="r" t="t"/>
              <a:pathLst>
                <a:path extrusionOk="0" h="364" w="813">
                  <a:moveTo>
                    <a:pt x="562" y="364"/>
                  </a:moveTo>
                  <a:cubicBezTo>
                    <a:pt x="813" y="245"/>
                    <a:pt x="681" y="91"/>
                    <a:pt x="370" y="1"/>
                  </a:cubicBezTo>
                  <a:cubicBezTo>
                    <a:pt x="344" y="228"/>
                    <a:pt x="1" y="285"/>
                    <a:pt x="562"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9"/>
            <p:cNvSpPr/>
            <p:nvPr/>
          </p:nvSpPr>
          <p:spPr>
            <a:xfrm>
              <a:off x="130454" y="2182115"/>
              <a:ext cx="14027" cy="4336"/>
            </a:xfrm>
            <a:custGeom>
              <a:rect b="b" l="l" r="r" t="t"/>
              <a:pathLst>
                <a:path extrusionOk="0" h="144" w="393">
                  <a:moveTo>
                    <a:pt x="293" y="26"/>
                  </a:moveTo>
                  <a:cubicBezTo>
                    <a:pt x="241" y="1"/>
                    <a:pt x="1" y="70"/>
                    <a:pt x="99" y="116"/>
                  </a:cubicBezTo>
                  <a:cubicBezTo>
                    <a:pt x="152" y="143"/>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9"/>
            <p:cNvSpPr/>
            <p:nvPr/>
          </p:nvSpPr>
          <p:spPr>
            <a:xfrm>
              <a:off x="8390081" y="2179466"/>
              <a:ext cx="14063" cy="4185"/>
            </a:xfrm>
            <a:custGeom>
              <a:rect b="b" l="l" r="r" t="t"/>
              <a:pathLst>
                <a:path extrusionOk="0" h="139" w="394">
                  <a:moveTo>
                    <a:pt x="295" y="24"/>
                  </a:moveTo>
                  <a:cubicBezTo>
                    <a:pt x="238" y="0"/>
                    <a:pt x="1" y="68"/>
                    <a:pt x="101" y="115"/>
                  </a:cubicBezTo>
                  <a:cubicBezTo>
                    <a:pt x="154" y="139"/>
                    <a:pt x="394" y="69"/>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9"/>
            <p:cNvSpPr/>
            <p:nvPr/>
          </p:nvSpPr>
          <p:spPr>
            <a:xfrm>
              <a:off x="4552923" y="2180158"/>
              <a:ext cx="13813" cy="2800"/>
            </a:xfrm>
            <a:custGeom>
              <a:rect b="b" l="l" r="r" t="t"/>
              <a:pathLst>
                <a:path extrusionOk="0" h="93" w="387">
                  <a:moveTo>
                    <a:pt x="386" y="1"/>
                  </a:moveTo>
                  <a:cubicBezTo>
                    <a:pt x="236" y="20"/>
                    <a:pt x="7" y="5"/>
                    <a:pt x="0" y="92"/>
                  </a:cubicBezTo>
                  <a:cubicBezTo>
                    <a:pt x="151" y="71"/>
                    <a:pt x="383" y="89"/>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9"/>
            <p:cNvSpPr/>
            <p:nvPr/>
          </p:nvSpPr>
          <p:spPr>
            <a:xfrm>
              <a:off x="8655200" y="2173986"/>
              <a:ext cx="13849" cy="7467"/>
            </a:xfrm>
            <a:custGeom>
              <a:rect b="b" l="l" r="r" t="t"/>
              <a:pathLst>
                <a:path extrusionOk="0" h="248" w="388">
                  <a:moveTo>
                    <a:pt x="388" y="114"/>
                  </a:moveTo>
                  <a:cubicBezTo>
                    <a:pt x="384" y="23"/>
                    <a:pt x="49" y="1"/>
                    <a:pt x="0" y="114"/>
                  </a:cubicBezTo>
                  <a:cubicBezTo>
                    <a:pt x="217" y="105"/>
                    <a:pt x="303" y="247"/>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9"/>
            <p:cNvSpPr/>
            <p:nvPr/>
          </p:nvSpPr>
          <p:spPr>
            <a:xfrm>
              <a:off x="8928636" y="2166489"/>
              <a:ext cx="25556" cy="10960"/>
            </a:xfrm>
            <a:custGeom>
              <a:rect b="b" l="l" r="r" t="t"/>
              <a:pathLst>
                <a:path extrusionOk="0" h="364" w="716">
                  <a:moveTo>
                    <a:pt x="440" y="363"/>
                  </a:moveTo>
                  <a:cubicBezTo>
                    <a:pt x="500" y="242"/>
                    <a:pt x="716" y="191"/>
                    <a:pt x="635" y="0"/>
                  </a:cubicBezTo>
                  <a:lnTo>
                    <a:pt x="56" y="0"/>
                  </a:lnTo>
                  <a:cubicBezTo>
                    <a:pt x="0" y="209"/>
                    <a:pt x="102" y="342"/>
                    <a:pt x="440"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9"/>
            <p:cNvSpPr/>
            <p:nvPr/>
          </p:nvSpPr>
          <p:spPr>
            <a:xfrm>
              <a:off x="6300966" y="2168446"/>
              <a:ext cx="20987" cy="9003"/>
            </a:xfrm>
            <a:custGeom>
              <a:rect b="b" l="l" r="r" t="t"/>
              <a:pathLst>
                <a:path extrusionOk="0" h="299" w="588">
                  <a:moveTo>
                    <a:pt x="393" y="298"/>
                  </a:moveTo>
                  <a:cubicBezTo>
                    <a:pt x="393" y="210"/>
                    <a:pt x="550" y="191"/>
                    <a:pt x="588" y="116"/>
                  </a:cubicBezTo>
                  <a:cubicBezTo>
                    <a:pt x="338" y="112"/>
                    <a:pt x="320" y="1"/>
                    <a:pt x="9" y="27"/>
                  </a:cubicBezTo>
                  <a:cubicBezTo>
                    <a:pt x="0" y="183"/>
                    <a:pt x="154" y="259"/>
                    <a:pt x="393" y="2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9"/>
            <p:cNvSpPr/>
            <p:nvPr/>
          </p:nvSpPr>
          <p:spPr>
            <a:xfrm>
              <a:off x="8624220" y="2171216"/>
              <a:ext cx="14063" cy="4276"/>
            </a:xfrm>
            <a:custGeom>
              <a:rect b="b" l="l" r="r" t="t"/>
              <a:pathLst>
                <a:path extrusionOk="0" h="142" w="394">
                  <a:moveTo>
                    <a:pt x="98" y="118"/>
                  </a:moveTo>
                  <a:cubicBezTo>
                    <a:pt x="153" y="141"/>
                    <a:pt x="393" y="73"/>
                    <a:pt x="293" y="26"/>
                  </a:cubicBezTo>
                  <a:cubicBezTo>
                    <a:pt x="238" y="0"/>
                    <a:pt x="0" y="69"/>
                    <a:pt x="98"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9"/>
            <p:cNvSpPr/>
            <p:nvPr/>
          </p:nvSpPr>
          <p:spPr>
            <a:xfrm>
              <a:off x="5011670" y="2162786"/>
              <a:ext cx="39797" cy="15838"/>
            </a:xfrm>
            <a:custGeom>
              <a:rect b="b" l="l" r="r" t="t"/>
              <a:pathLst>
                <a:path extrusionOk="0" h="526" w="1115">
                  <a:moveTo>
                    <a:pt x="648" y="304"/>
                  </a:moveTo>
                  <a:cubicBezTo>
                    <a:pt x="1114" y="1"/>
                    <a:pt x="1" y="525"/>
                    <a:pt x="648"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9"/>
            <p:cNvSpPr/>
            <p:nvPr/>
          </p:nvSpPr>
          <p:spPr>
            <a:xfrm>
              <a:off x="2798205" y="2160076"/>
              <a:ext cx="36264" cy="19060"/>
            </a:xfrm>
            <a:custGeom>
              <a:rect b="b" l="l" r="r" t="t"/>
              <a:pathLst>
                <a:path extrusionOk="0" h="633" w="1016">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9"/>
            <p:cNvSpPr/>
            <p:nvPr/>
          </p:nvSpPr>
          <p:spPr>
            <a:xfrm>
              <a:off x="3948624" y="2155530"/>
              <a:ext cx="37870" cy="18849"/>
            </a:xfrm>
            <a:custGeom>
              <a:rect b="b" l="l" r="r" t="t"/>
              <a:pathLst>
                <a:path extrusionOk="0" h="626" w="1061">
                  <a:moveTo>
                    <a:pt x="732" y="545"/>
                  </a:moveTo>
                  <a:cubicBezTo>
                    <a:pt x="1061" y="392"/>
                    <a:pt x="618" y="137"/>
                    <a:pt x="345" y="0"/>
                  </a:cubicBezTo>
                  <a:cubicBezTo>
                    <a:pt x="49" y="140"/>
                    <a:pt x="1" y="625"/>
                    <a:pt x="732"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9"/>
            <p:cNvSpPr/>
            <p:nvPr/>
          </p:nvSpPr>
          <p:spPr>
            <a:xfrm>
              <a:off x="2838965" y="2163418"/>
              <a:ext cx="7067" cy="6233"/>
            </a:xfrm>
            <a:custGeom>
              <a:rect b="b" l="l" r="r" t="t"/>
              <a:pathLst>
                <a:path extrusionOk="0" h="207" w="198">
                  <a:moveTo>
                    <a:pt x="2" y="104"/>
                  </a:moveTo>
                  <a:cubicBezTo>
                    <a:pt x="0" y="155"/>
                    <a:pt x="158" y="207"/>
                    <a:pt x="196" y="104"/>
                  </a:cubicBezTo>
                  <a:cubicBezTo>
                    <a:pt x="197" y="53"/>
                    <a:pt x="40" y="1"/>
                    <a:pt x="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9"/>
            <p:cNvSpPr/>
            <p:nvPr/>
          </p:nvSpPr>
          <p:spPr>
            <a:xfrm>
              <a:off x="387114" y="2152820"/>
              <a:ext cx="56680" cy="22583"/>
            </a:xfrm>
            <a:custGeom>
              <a:rect b="b" l="l" r="r" t="t"/>
              <a:pathLst>
                <a:path extrusionOk="0" h="750" w="1588">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9"/>
            <p:cNvSpPr/>
            <p:nvPr/>
          </p:nvSpPr>
          <p:spPr>
            <a:xfrm>
              <a:off x="3331084" y="2163027"/>
              <a:ext cx="14027" cy="4276"/>
            </a:xfrm>
            <a:custGeom>
              <a:rect b="b" l="l" r="r" t="t"/>
              <a:pathLst>
                <a:path extrusionOk="0" h="142" w="393">
                  <a:moveTo>
                    <a:pt x="296" y="25"/>
                  </a:moveTo>
                  <a:cubicBezTo>
                    <a:pt x="238" y="1"/>
                    <a:pt x="1" y="67"/>
                    <a:pt x="100" y="117"/>
                  </a:cubicBezTo>
                  <a:cubicBezTo>
                    <a:pt x="153" y="142"/>
                    <a:pt x="392" y="72"/>
                    <a:pt x="296"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9"/>
            <p:cNvSpPr/>
            <p:nvPr/>
          </p:nvSpPr>
          <p:spPr>
            <a:xfrm>
              <a:off x="2150790" y="2160437"/>
              <a:ext cx="13706" cy="6745"/>
            </a:xfrm>
            <a:custGeom>
              <a:rect b="b" l="l" r="r" t="t"/>
              <a:pathLst>
                <a:path extrusionOk="0" h="224" w="384">
                  <a:moveTo>
                    <a:pt x="384" y="111"/>
                  </a:moveTo>
                  <a:cubicBezTo>
                    <a:pt x="345" y="0"/>
                    <a:pt x="171" y="55"/>
                    <a:pt x="0" y="111"/>
                  </a:cubicBezTo>
                  <a:cubicBezTo>
                    <a:pt x="2" y="203"/>
                    <a:pt x="338" y="224"/>
                    <a:pt x="384"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9"/>
            <p:cNvSpPr/>
            <p:nvPr/>
          </p:nvSpPr>
          <p:spPr>
            <a:xfrm>
              <a:off x="3035091" y="2157577"/>
              <a:ext cx="14027" cy="4276"/>
            </a:xfrm>
            <a:custGeom>
              <a:rect b="b" l="l" r="r" t="t"/>
              <a:pathLst>
                <a:path extrusionOk="0" h="142" w="393">
                  <a:moveTo>
                    <a:pt x="295" y="25"/>
                  </a:moveTo>
                  <a:cubicBezTo>
                    <a:pt x="241" y="0"/>
                    <a:pt x="1" y="69"/>
                    <a:pt x="100" y="116"/>
                  </a:cubicBezTo>
                  <a:cubicBezTo>
                    <a:pt x="155" y="141"/>
                    <a:pt x="392" y="71"/>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9"/>
            <p:cNvSpPr/>
            <p:nvPr/>
          </p:nvSpPr>
          <p:spPr>
            <a:xfrm>
              <a:off x="5681677" y="2155138"/>
              <a:ext cx="20773" cy="3643"/>
            </a:xfrm>
            <a:custGeom>
              <a:rect b="b" l="l" r="r" t="t"/>
              <a:pathLst>
                <a:path extrusionOk="0" h="121" w="582">
                  <a:moveTo>
                    <a:pt x="582" y="15"/>
                  </a:moveTo>
                  <a:cubicBezTo>
                    <a:pt x="356" y="28"/>
                    <a:pt x="36" y="0"/>
                    <a:pt x="1" y="106"/>
                  </a:cubicBezTo>
                  <a:cubicBezTo>
                    <a:pt x="228" y="92"/>
                    <a:pt x="552" y="120"/>
                    <a:pt x="582"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9"/>
            <p:cNvSpPr/>
            <p:nvPr/>
          </p:nvSpPr>
          <p:spPr>
            <a:xfrm>
              <a:off x="2949146" y="2152820"/>
              <a:ext cx="13813" cy="2740"/>
            </a:xfrm>
            <a:custGeom>
              <a:rect b="b" l="l" r="r" t="t"/>
              <a:pathLst>
                <a:path extrusionOk="0" h="91" w="387">
                  <a:moveTo>
                    <a:pt x="387" y="0"/>
                  </a:moveTo>
                  <a:cubicBezTo>
                    <a:pt x="239" y="20"/>
                    <a:pt x="7" y="1"/>
                    <a:pt x="0" y="90"/>
                  </a:cubicBezTo>
                  <a:cubicBezTo>
                    <a:pt x="149" y="72"/>
                    <a:pt x="383" y="90"/>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9"/>
            <p:cNvSpPr/>
            <p:nvPr/>
          </p:nvSpPr>
          <p:spPr>
            <a:xfrm>
              <a:off x="8936595" y="2141830"/>
              <a:ext cx="14670" cy="9545"/>
            </a:xfrm>
            <a:custGeom>
              <a:rect b="b" l="l" r="r" t="t"/>
              <a:pathLst>
                <a:path extrusionOk="0" h="317" w="411">
                  <a:moveTo>
                    <a:pt x="410" y="275"/>
                  </a:moveTo>
                  <a:lnTo>
                    <a:pt x="410" y="92"/>
                  </a:lnTo>
                  <a:cubicBezTo>
                    <a:pt x="216" y="92"/>
                    <a:pt x="179" y="19"/>
                    <a:pt x="23" y="1"/>
                  </a:cubicBezTo>
                  <a:cubicBezTo>
                    <a:pt x="42" y="147"/>
                    <a:pt x="1" y="317"/>
                    <a:pt x="410"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9"/>
            <p:cNvSpPr/>
            <p:nvPr/>
          </p:nvSpPr>
          <p:spPr>
            <a:xfrm>
              <a:off x="5561146" y="2146557"/>
              <a:ext cx="14063" cy="4306"/>
            </a:xfrm>
            <a:custGeom>
              <a:rect b="b" l="l" r="r" t="t"/>
              <a:pathLst>
                <a:path extrusionOk="0" h="143" w="394">
                  <a:moveTo>
                    <a:pt x="295" y="27"/>
                  </a:moveTo>
                  <a:cubicBezTo>
                    <a:pt x="241" y="1"/>
                    <a:pt x="1" y="71"/>
                    <a:pt x="101" y="118"/>
                  </a:cubicBezTo>
                  <a:cubicBezTo>
                    <a:pt x="156" y="143"/>
                    <a:pt x="394" y="75"/>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9"/>
            <p:cNvSpPr/>
            <p:nvPr/>
          </p:nvSpPr>
          <p:spPr>
            <a:xfrm>
              <a:off x="2160392" y="2141921"/>
              <a:ext cx="29518" cy="9846"/>
            </a:xfrm>
            <a:custGeom>
              <a:rect b="b" l="l" r="r" t="t"/>
              <a:pathLst>
                <a:path extrusionOk="0" h="327" w="827">
                  <a:moveTo>
                    <a:pt x="693" y="272"/>
                  </a:moveTo>
                  <a:cubicBezTo>
                    <a:pt x="826" y="29"/>
                    <a:pt x="294" y="98"/>
                    <a:pt x="115" y="1"/>
                  </a:cubicBezTo>
                  <a:cubicBezTo>
                    <a:pt x="0" y="237"/>
                    <a:pt x="193" y="327"/>
                    <a:pt x="693"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9"/>
            <p:cNvSpPr/>
            <p:nvPr/>
          </p:nvSpPr>
          <p:spPr>
            <a:xfrm>
              <a:off x="8620758" y="2139181"/>
              <a:ext cx="34515" cy="8943"/>
            </a:xfrm>
            <a:custGeom>
              <a:rect b="b" l="l" r="r" t="t"/>
              <a:pathLst>
                <a:path extrusionOk="0" h="297" w="967">
                  <a:moveTo>
                    <a:pt x="195" y="272"/>
                  </a:moveTo>
                  <a:cubicBezTo>
                    <a:pt x="635" y="297"/>
                    <a:pt x="921" y="250"/>
                    <a:pt x="967" y="89"/>
                  </a:cubicBezTo>
                  <a:cubicBezTo>
                    <a:pt x="627" y="111"/>
                    <a:pt x="1" y="0"/>
                    <a:pt x="195"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9"/>
            <p:cNvSpPr/>
            <p:nvPr/>
          </p:nvSpPr>
          <p:spPr>
            <a:xfrm>
              <a:off x="2713151" y="2136411"/>
              <a:ext cx="17739" cy="10960"/>
            </a:xfrm>
            <a:custGeom>
              <a:rect b="b" l="l" r="r" t="t"/>
              <a:pathLst>
                <a:path extrusionOk="0" h="364" w="497">
                  <a:moveTo>
                    <a:pt x="443" y="364"/>
                  </a:moveTo>
                  <a:cubicBezTo>
                    <a:pt x="497" y="157"/>
                    <a:pt x="394" y="23"/>
                    <a:pt x="57" y="1"/>
                  </a:cubicBezTo>
                  <a:cubicBezTo>
                    <a:pt x="1" y="207"/>
                    <a:pt x="104" y="343"/>
                    <a:pt x="443"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9"/>
            <p:cNvSpPr/>
            <p:nvPr/>
          </p:nvSpPr>
          <p:spPr>
            <a:xfrm>
              <a:off x="7054814" y="2141168"/>
              <a:ext cx="14027" cy="4246"/>
            </a:xfrm>
            <a:custGeom>
              <a:rect b="b" l="l" r="r" t="t"/>
              <a:pathLst>
                <a:path extrusionOk="0" h="141" w="393">
                  <a:moveTo>
                    <a:pt x="99" y="114"/>
                  </a:moveTo>
                  <a:cubicBezTo>
                    <a:pt x="154" y="140"/>
                    <a:pt x="393" y="71"/>
                    <a:pt x="293" y="23"/>
                  </a:cubicBezTo>
                  <a:cubicBezTo>
                    <a:pt x="239" y="1"/>
                    <a:pt x="1" y="69"/>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9"/>
            <p:cNvSpPr/>
            <p:nvPr/>
          </p:nvSpPr>
          <p:spPr>
            <a:xfrm>
              <a:off x="2339779" y="2141138"/>
              <a:ext cx="14170" cy="4276"/>
            </a:xfrm>
            <a:custGeom>
              <a:rect b="b" l="l" r="r" t="t"/>
              <a:pathLst>
                <a:path extrusionOk="0" h="142" w="397">
                  <a:moveTo>
                    <a:pt x="295" y="24"/>
                  </a:moveTo>
                  <a:cubicBezTo>
                    <a:pt x="242" y="0"/>
                    <a:pt x="1" y="68"/>
                    <a:pt x="103" y="115"/>
                  </a:cubicBezTo>
                  <a:cubicBezTo>
                    <a:pt x="158" y="141"/>
                    <a:pt x="396" y="72"/>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9"/>
            <p:cNvSpPr/>
            <p:nvPr/>
          </p:nvSpPr>
          <p:spPr>
            <a:xfrm>
              <a:off x="7422297" y="2130961"/>
              <a:ext cx="23521" cy="8250"/>
            </a:xfrm>
            <a:custGeom>
              <a:rect b="b" l="l" r="r" t="t"/>
              <a:pathLst>
                <a:path extrusionOk="0" h="274" w="659">
                  <a:moveTo>
                    <a:pt x="411" y="273"/>
                  </a:moveTo>
                  <a:cubicBezTo>
                    <a:pt x="422" y="157"/>
                    <a:pt x="658" y="145"/>
                    <a:pt x="605" y="0"/>
                  </a:cubicBezTo>
                  <a:lnTo>
                    <a:pt x="217" y="0"/>
                  </a:lnTo>
                  <a:cubicBezTo>
                    <a:pt x="0" y="131"/>
                    <a:pt x="9" y="222"/>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9"/>
            <p:cNvSpPr/>
            <p:nvPr/>
          </p:nvSpPr>
          <p:spPr>
            <a:xfrm>
              <a:off x="2008273" y="2121748"/>
              <a:ext cx="46436" cy="9244"/>
            </a:xfrm>
            <a:custGeom>
              <a:rect b="b" l="l" r="r" t="t"/>
              <a:pathLst>
                <a:path extrusionOk="0" h="307" w="1301">
                  <a:moveTo>
                    <a:pt x="713" y="306"/>
                  </a:moveTo>
                  <a:cubicBezTo>
                    <a:pt x="1300" y="1"/>
                    <a:pt x="0" y="31"/>
                    <a:pt x="713"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9"/>
            <p:cNvSpPr/>
            <p:nvPr/>
          </p:nvSpPr>
          <p:spPr>
            <a:xfrm>
              <a:off x="8948801" y="2113619"/>
              <a:ext cx="39761" cy="15808"/>
            </a:xfrm>
            <a:custGeom>
              <a:rect b="b" l="l" r="r" t="t"/>
              <a:pathLst>
                <a:path extrusionOk="0" h="525" w="1114">
                  <a:moveTo>
                    <a:pt x="647" y="304"/>
                  </a:moveTo>
                  <a:cubicBezTo>
                    <a:pt x="1114" y="1"/>
                    <a:pt x="0" y="524"/>
                    <a:pt x="647"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9"/>
            <p:cNvSpPr/>
            <p:nvPr/>
          </p:nvSpPr>
          <p:spPr>
            <a:xfrm>
              <a:off x="8073459" y="2121989"/>
              <a:ext cx="14063" cy="4276"/>
            </a:xfrm>
            <a:custGeom>
              <a:rect b="b" l="l" r="r" t="t"/>
              <a:pathLst>
                <a:path extrusionOk="0" h="142" w="394">
                  <a:moveTo>
                    <a:pt x="100" y="117"/>
                  </a:moveTo>
                  <a:cubicBezTo>
                    <a:pt x="154" y="142"/>
                    <a:pt x="394" y="73"/>
                    <a:pt x="292" y="26"/>
                  </a:cubicBezTo>
                  <a:cubicBezTo>
                    <a:pt x="244" y="1"/>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9"/>
            <p:cNvSpPr/>
            <p:nvPr/>
          </p:nvSpPr>
          <p:spPr>
            <a:xfrm>
              <a:off x="5069170" y="2120032"/>
              <a:ext cx="13884" cy="5480"/>
            </a:xfrm>
            <a:custGeom>
              <a:rect b="b" l="l" r="r" t="t"/>
              <a:pathLst>
                <a:path extrusionOk="0" h="182" w="389">
                  <a:moveTo>
                    <a:pt x="1" y="182"/>
                  </a:moveTo>
                  <a:lnTo>
                    <a:pt x="388" y="182"/>
                  </a:lnTo>
                  <a:lnTo>
                    <a:pt x="388"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9"/>
            <p:cNvSpPr/>
            <p:nvPr/>
          </p:nvSpPr>
          <p:spPr>
            <a:xfrm>
              <a:off x="2928551" y="2119430"/>
              <a:ext cx="13813" cy="6715"/>
            </a:xfrm>
            <a:custGeom>
              <a:rect b="b" l="l" r="r" t="t"/>
              <a:pathLst>
                <a:path extrusionOk="0" h="223" w="387">
                  <a:moveTo>
                    <a:pt x="1" y="111"/>
                  </a:moveTo>
                  <a:cubicBezTo>
                    <a:pt x="2" y="202"/>
                    <a:pt x="337" y="223"/>
                    <a:pt x="387" y="111"/>
                  </a:cubicBezTo>
                  <a:cubicBezTo>
                    <a:pt x="344" y="1"/>
                    <a:pt x="172" y="56"/>
                    <a:pt x="1"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9"/>
            <p:cNvSpPr/>
            <p:nvPr/>
          </p:nvSpPr>
          <p:spPr>
            <a:xfrm>
              <a:off x="6818570" y="2109614"/>
              <a:ext cx="26412" cy="15326"/>
            </a:xfrm>
            <a:custGeom>
              <a:rect b="b" l="l" r="r" t="t"/>
              <a:pathLst>
                <a:path extrusionOk="0" h="509" w="740">
                  <a:moveTo>
                    <a:pt x="739" y="437"/>
                  </a:moveTo>
                  <a:lnTo>
                    <a:pt x="739" y="75"/>
                  </a:lnTo>
                  <a:cubicBezTo>
                    <a:pt x="1" y="1"/>
                    <a:pt x="1" y="508"/>
                    <a:pt x="739" y="4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9"/>
            <p:cNvSpPr/>
            <p:nvPr/>
          </p:nvSpPr>
          <p:spPr>
            <a:xfrm>
              <a:off x="2783928" y="2116900"/>
              <a:ext cx="6996" cy="6233"/>
            </a:xfrm>
            <a:custGeom>
              <a:rect b="b" l="l" r="r" t="t"/>
              <a:pathLst>
                <a:path extrusionOk="0" h="207" w="196">
                  <a:moveTo>
                    <a:pt x="195" y="104"/>
                  </a:moveTo>
                  <a:cubicBezTo>
                    <a:pt x="195" y="55"/>
                    <a:pt x="36" y="0"/>
                    <a:pt x="1" y="104"/>
                  </a:cubicBezTo>
                  <a:cubicBezTo>
                    <a:pt x="1" y="154"/>
                    <a:pt x="157" y="206"/>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9"/>
            <p:cNvSpPr/>
            <p:nvPr/>
          </p:nvSpPr>
          <p:spPr>
            <a:xfrm>
              <a:off x="4181264" y="2114130"/>
              <a:ext cx="6924" cy="6293"/>
            </a:xfrm>
            <a:custGeom>
              <a:rect b="b" l="l" r="r" t="t"/>
              <a:pathLst>
                <a:path extrusionOk="0" h="209" w="194">
                  <a:moveTo>
                    <a:pt x="192" y="105"/>
                  </a:moveTo>
                  <a:cubicBezTo>
                    <a:pt x="194" y="56"/>
                    <a:pt x="37" y="1"/>
                    <a:pt x="0" y="105"/>
                  </a:cubicBezTo>
                  <a:cubicBezTo>
                    <a:pt x="0" y="155"/>
                    <a:pt x="156" y="208"/>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9"/>
            <p:cNvSpPr/>
            <p:nvPr/>
          </p:nvSpPr>
          <p:spPr>
            <a:xfrm>
              <a:off x="2715114" y="2109102"/>
              <a:ext cx="22629" cy="11713"/>
            </a:xfrm>
            <a:custGeom>
              <a:rect b="b" l="l" r="r" t="t"/>
              <a:pathLst>
                <a:path extrusionOk="0" h="389" w="634">
                  <a:moveTo>
                    <a:pt x="194" y="1"/>
                  </a:moveTo>
                  <a:cubicBezTo>
                    <a:pt x="204" y="126"/>
                    <a:pt x="104" y="199"/>
                    <a:pt x="1" y="272"/>
                  </a:cubicBezTo>
                  <a:cubicBezTo>
                    <a:pt x="246" y="276"/>
                    <a:pt x="267" y="388"/>
                    <a:pt x="578" y="363"/>
                  </a:cubicBezTo>
                  <a:cubicBezTo>
                    <a:pt x="634" y="157"/>
                    <a:pt x="533" y="2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9"/>
            <p:cNvSpPr/>
            <p:nvPr/>
          </p:nvSpPr>
          <p:spPr>
            <a:xfrm>
              <a:off x="2601507" y="2113829"/>
              <a:ext cx="13956" cy="4215"/>
            </a:xfrm>
            <a:custGeom>
              <a:rect b="b" l="l" r="r" t="t"/>
              <a:pathLst>
                <a:path extrusionOk="0" h="140" w="391">
                  <a:moveTo>
                    <a:pt x="291" y="24"/>
                  </a:moveTo>
                  <a:cubicBezTo>
                    <a:pt x="239" y="0"/>
                    <a:pt x="0" y="68"/>
                    <a:pt x="99" y="115"/>
                  </a:cubicBezTo>
                  <a:cubicBezTo>
                    <a:pt x="153" y="140"/>
                    <a:pt x="390" y="72"/>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9"/>
            <p:cNvSpPr/>
            <p:nvPr/>
          </p:nvSpPr>
          <p:spPr>
            <a:xfrm>
              <a:off x="1923648" y="2106393"/>
              <a:ext cx="20630" cy="8160"/>
            </a:xfrm>
            <a:custGeom>
              <a:rect b="b" l="l" r="r" t="t"/>
              <a:pathLst>
                <a:path extrusionOk="0" h="271" w="578">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9"/>
            <p:cNvSpPr/>
            <p:nvPr/>
          </p:nvSpPr>
          <p:spPr>
            <a:xfrm>
              <a:off x="4503882" y="2103653"/>
              <a:ext cx="23521" cy="8220"/>
            </a:xfrm>
            <a:custGeom>
              <a:rect b="b" l="l" r="r" t="t"/>
              <a:pathLst>
                <a:path extrusionOk="0" h="273" w="659">
                  <a:moveTo>
                    <a:pt x="412" y="273"/>
                  </a:moveTo>
                  <a:cubicBezTo>
                    <a:pt x="422" y="157"/>
                    <a:pt x="659" y="146"/>
                    <a:pt x="607" y="0"/>
                  </a:cubicBezTo>
                  <a:lnTo>
                    <a:pt x="219" y="0"/>
                  </a:lnTo>
                  <a:cubicBezTo>
                    <a:pt x="1" y="131"/>
                    <a:pt x="10" y="221"/>
                    <a:pt x="41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9"/>
            <p:cNvSpPr/>
            <p:nvPr/>
          </p:nvSpPr>
          <p:spPr>
            <a:xfrm>
              <a:off x="2763298" y="2106001"/>
              <a:ext cx="6924" cy="6203"/>
            </a:xfrm>
            <a:custGeom>
              <a:rect b="b" l="l" r="r" t="t"/>
              <a:pathLst>
                <a:path extrusionOk="0" h="206" w="194">
                  <a:moveTo>
                    <a:pt x="194" y="104"/>
                  </a:moveTo>
                  <a:cubicBezTo>
                    <a:pt x="194" y="53"/>
                    <a:pt x="37" y="0"/>
                    <a:pt x="0" y="104"/>
                  </a:cubicBezTo>
                  <a:cubicBezTo>
                    <a:pt x="2" y="153"/>
                    <a:pt x="157" y="205"/>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9"/>
            <p:cNvSpPr/>
            <p:nvPr/>
          </p:nvSpPr>
          <p:spPr>
            <a:xfrm>
              <a:off x="2605040" y="2106001"/>
              <a:ext cx="6889" cy="6203"/>
            </a:xfrm>
            <a:custGeom>
              <a:rect b="b" l="l" r="r" t="t"/>
              <a:pathLst>
                <a:path extrusionOk="0" h="206" w="193">
                  <a:moveTo>
                    <a:pt x="192" y="104"/>
                  </a:moveTo>
                  <a:cubicBezTo>
                    <a:pt x="192" y="53"/>
                    <a:pt x="35" y="0"/>
                    <a:pt x="0" y="104"/>
                  </a:cubicBezTo>
                  <a:cubicBezTo>
                    <a:pt x="0" y="153"/>
                    <a:pt x="153" y="205"/>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9"/>
            <p:cNvSpPr/>
            <p:nvPr/>
          </p:nvSpPr>
          <p:spPr>
            <a:xfrm>
              <a:off x="8717161" y="2103653"/>
              <a:ext cx="13813" cy="5480"/>
            </a:xfrm>
            <a:custGeom>
              <a:rect b="b" l="l" r="r" t="t"/>
              <a:pathLst>
                <a:path extrusionOk="0" h="182" w="387">
                  <a:moveTo>
                    <a:pt x="387" y="0"/>
                  </a:moveTo>
                  <a:lnTo>
                    <a:pt x="0" y="0"/>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9"/>
            <p:cNvSpPr/>
            <p:nvPr/>
          </p:nvSpPr>
          <p:spPr>
            <a:xfrm>
              <a:off x="2887184" y="2087816"/>
              <a:ext cx="26627" cy="15266"/>
            </a:xfrm>
            <a:custGeom>
              <a:rect b="b" l="l" r="r" t="t"/>
              <a:pathLst>
                <a:path extrusionOk="0" h="507" w="746">
                  <a:moveTo>
                    <a:pt x="0" y="72"/>
                  </a:moveTo>
                  <a:lnTo>
                    <a:pt x="0" y="435"/>
                  </a:lnTo>
                  <a:cubicBezTo>
                    <a:pt x="746" y="507"/>
                    <a:pt x="746" y="0"/>
                    <a:pt x="0"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9"/>
            <p:cNvSpPr/>
            <p:nvPr/>
          </p:nvSpPr>
          <p:spPr>
            <a:xfrm>
              <a:off x="2967491" y="2079536"/>
              <a:ext cx="37120" cy="15928"/>
            </a:xfrm>
            <a:custGeom>
              <a:rect b="b" l="l" r="r" t="t"/>
              <a:pathLst>
                <a:path extrusionOk="0" h="529" w="1040">
                  <a:moveTo>
                    <a:pt x="837" y="528"/>
                  </a:moveTo>
                  <a:cubicBezTo>
                    <a:pt x="1040" y="1"/>
                    <a:pt x="1" y="489"/>
                    <a:pt x="837" y="5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9"/>
            <p:cNvSpPr/>
            <p:nvPr/>
          </p:nvSpPr>
          <p:spPr>
            <a:xfrm>
              <a:off x="7925623" y="2077187"/>
              <a:ext cx="34443" cy="16320"/>
            </a:xfrm>
            <a:custGeom>
              <a:rect b="b" l="l" r="r" t="t"/>
              <a:pathLst>
                <a:path extrusionOk="0" h="542" w="965">
                  <a:moveTo>
                    <a:pt x="1" y="425"/>
                  </a:moveTo>
                  <a:cubicBezTo>
                    <a:pt x="253" y="541"/>
                    <a:pt x="711" y="541"/>
                    <a:pt x="964" y="425"/>
                  </a:cubicBezTo>
                  <a:cubicBezTo>
                    <a:pt x="962" y="1"/>
                    <a:pt x="5" y="1"/>
                    <a:pt x="1" y="4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9"/>
            <p:cNvSpPr/>
            <p:nvPr/>
          </p:nvSpPr>
          <p:spPr>
            <a:xfrm>
              <a:off x="7788031" y="2089953"/>
              <a:ext cx="13706" cy="2740"/>
            </a:xfrm>
            <a:custGeom>
              <a:rect b="b" l="l" r="r" t="t"/>
              <a:pathLst>
                <a:path extrusionOk="0" h="91" w="384">
                  <a:moveTo>
                    <a:pt x="384" y="1"/>
                  </a:moveTo>
                  <a:cubicBezTo>
                    <a:pt x="234" y="23"/>
                    <a:pt x="4" y="4"/>
                    <a:pt x="0" y="91"/>
                  </a:cubicBezTo>
                  <a:cubicBezTo>
                    <a:pt x="146" y="71"/>
                    <a:pt x="381" y="90"/>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9"/>
            <p:cNvSpPr/>
            <p:nvPr/>
          </p:nvSpPr>
          <p:spPr>
            <a:xfrm>
              <a:off x="8509863" y="2084534"/>
              <a:ext cx="21523" cy="6353"/>
            </a:xfrm>
            <a:custGeom>
              <a:rect b="b" l="l" r="r" t="t"/>
              <a:pathLst>
                <a:path extrusionOk="0" h="211" w="603">
                  <a:moveTo>
                    <a:pt x="603" y="181"/>
                  </a:moveTo>
                  <a:lnTo>
                    <a:pt x="603" y="1"/>
                  </a:lnTo>
                  <a:lnTo>
                    <a:pt x="26" y="1"/>
                  </a:lnTo>
                  <a:cubicBezTo>
                    <a:pt x="1" y="161"/>
                    <a:pt x="215" y="211"/>
                    <a:pt x="603"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9"/>
            <p:cNvSpPr/>
            <p:nvPr/>
          </p:nvSpPr>
          <p:spPr>
            <a:xfrm>
              <a:off x="8593311" y="2077729"/>
              <a:ext cx="13777" cy="7497"/>
            </a:xfrm>
            <a:custGeom>
              <a:rect b="b" l="l" r="r" t="t"/>
              <a:pathLst>
                <a:path extrusionOk="0" h="249" w="386">
                  <a:moveTo>
                    <a:pt x="386" y="133"/>
                  </a:moveTo>
                  <a:cubicBezTo>
                    <a:pt x="169" y="143"/>
                    <a:pt x="86" y="1"/>
                    <a:pt x="1" y="133"/>
                  </a:cubicBezTo>
                  <a:cubicBezTo>
                    <a:pt x="3" y="227"/>
                    <a:pt x="339" y="249"/>
                    <a:pt x="386" y="1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9"/>
            <p:cNvSpPr/>
            <p:nvPr/>
          </p:nvSpPr>
          <p:spPr>
            <a:xfrm>
              <a:off x="3778588" y="2078301"/>
              <a:ext cx="13884" cy="4215"/>
            </a:xfrm>
            <a:custGeom>
              <a:rect b="b" l="l" r="r" t="t"/>
              <a:pathLst>
                <a:path extrusionOk="0" h="140" w="389">
                  <a:moveTo>
                    <a:pt x="289" y="25"/>
                  </a:moveTo>
                  <a:cubicBezTo>
                    <a:pt x="238" y="0"/>
                    <a:pt x="0" y="68"/>
                    <a:pt x="98" y="116"/>
                  </a:cubicBezTo>
                  <a:cubicBezTo>
                    <a:pt x="150" y="140"/>
                    <a:pt x="388" y="71"/>
                    <a:pt x="289"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9"/>
            <p:cNvSpPr/>
            <p:nvPr/>
          </p:nvSpPr>
          <p:spPr>
            <a:xfrm>
              <a:off x="7911846" y="2070834"/>
              <a:ext cx="13813" cy="5480"/>
            </a:xfrm>
            <a:custGeom>
              <a:rect b="b" l="l" r="r" t="t"/>
              <a:pathLst>
                <a:path extrusionOk="0" h="182" w="387">
                  <a:moveTo>
                    <a:pt x="387" y="0"/>
                  </a:moveTo>
                  <a:lnTo>
                    <a:pt x="1" y="0"/>
                  </a:lnTo>
                  <a:lnTo>
                    <a:pt x="1"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9"/>
            <p:cNvSpPr/>
            <p:nvPr/>
          </p:nvSpPr>
          <p:spPr>
            <a:xfrm>
              <a:off x="8062395" y="2068064"/>
              <a:ext cx="21594" cy="6413"/>
            </a:xfrm>
            <a:custGeom>
              <a:rect b="b" l="l" r="r" t="t"/>
              <a:pathLst>
                <a:path extrusionOk="0" h="213" w="605">
                  <a:moveTo>
                    <a:pt x="605" y="182"/>
                  </a:moveTo>
                  <a:lnTo>
                    <a:pt x="605" y="1"/>
                  </a:lnTo>
                  <a:lnTo>
                    <a:pt x="26" y="1"/>
                  </a:lnTo>
                  <a:cubicBezTo>
                    <a:pt x="0" y="163"/>
                    <a:pt x="217" y="212"/>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9"/>
            <p:cNvSpPr/>
            <p:nvPr/>
          </p:nvSpPr>
          <p:spPr>
            <a:xfrm>
              <a:off x="7760477" y="2062585"/>
              <a:ext cx="20666" cy="8220"/>
            </a:xfrm>
            <a:custGeom>
              <a:rect b="b" l="l" r="r" t="t"/>
              <a:pathLst>
                <a:path extrusionOk="0" h="273" w="579">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9"/>
            <p:cNvSpPr/>
            <p:nvPr/>
          </p:nvSpPr>
          <p:spPr>
            <a:xfrm>
              <a:off x="7626205" y="2067342"/>
              <a:ext cx="13920" cy="4246"/>
            </a:xfrm>
            <a:custGeom>
              <a:rect b="b" l="l" r="r" t="t"/>
              <a:pathLst>
                <a:path extrusionOk="0" h="141" w="390">
                  <a:moveTo>
                    <a:pt x="290" y="25"/>
                  </a:moveTo>
                  <a:cubicBezTo>
                    <a:pt x="238" y="0"/>
                    <a:pt x="1" y="69"/>
                    <a:pt x="98" y="116"/>
                  </a:cubicBezTo>
                  <a:cubicBezTo>
                    <a:pt x="151" y="141"/>
                    <a:pt x="390"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9"/>
            <p:cNvSpPr/>
            <p:nvPr/>
          </p:nvSpPr>
          <p:spPr>
            <a:xfrm>
              <a:off x="6758536" y="2055931"/>
              <a:ext cx="31481" cy="13911"/>
            </a:xfrm>
            <a:custGeom>
              <a:rect b="b" l="l" r="r" t="t"/>
              <a:pathLst>
                <a:path extrusionOk="0" h="462" w="882">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9"/>
            <p:cNvSpPr/>
            <p:nvPr/>
          </p:nvSpPr>
          <p:spPr>
            <a:xfrm>
              <a:off x="7571382" y="2054094"/>
              <a:ext cx="23914" cy="5811"/>
            </a:xfrm>
            <a:custGeom>
              <a:rect b="b" l="l" r="r" t="t"/>
              <a:pathLst>
                <a:path extrusionOk="0" h="193" w="670">
                  <a:moveTo>
                    <a:pt x="475" y="192"/>
                  </a:moveTo>
                  <a:cubicBezTo>
                    <a:pt x="475" y="101"/>
                    <a:pt x="633" y="85"/>
                    <a:pt x="670" y="11"/>
                  </a:cubicBezTo>
                  <a:cubicBezTo>
                    <a:pt x="366" y="20"/>
                    <a:pt x="0" y="0"/>
                    <a:pt x="90"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9"/>
            <p:cNvSpPr/>
            <p:nvPr/>
          </p:nvSpPr>
          <p:spPr>
            <a:xfrm>
              <a:off x="2694484" y="2054094"/>
              <a:ext cx="7031" cy="6142"/>
            </a:xfrm>
            <a:custGeom>
              <a:rect b="b" l="l" r="r" t="t"/>
              <a:pathLst>
                <a:path extrusionOk="0" h="204" w="197">
                  <a:moveTo>
                    <a:pt x="192" y="102"/>
                  </a:moveTo>
                  <a:cubicBezTo>
                    <a:pt x="196" y="52"/>
                    <a:pt x="40" y="0"/>
                    <a:pt x="1" y="102"/>
                  </a:cubicBezTo>
                  <a:cubicBezTo>
                    <a:pt x="1" y="152"/>
                    <a:pt x="158" y="204"/>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9"/>
            <p:cNvSpPr/>
            <p:nvPr/>
          </p:nvSpPr>
          <p:spPr>
            <a:xfrm>
              <a:off x="8779158" y="2031814"/>
              <a:ext cx="56216" cy="27912"/>
            </a:xfrm>
            <a:custGeom>
              <a:rect b="b" l="l" r="r" t="t"/>
              <a:pathLst>
                <a:path extrusionOk="0" h="927" w="1575">
                  <a:moveTo>
                    <a:pt x="1352" y="25"/>
                  </a:moveTo>
                  <a:cubicBezTo>
                    <a:pt x="338" y="0"/>
                    <a:pt x="143" y="363"/>
                    <a:pt x="1" y="751"/>
                  </a:cubicBezTo>
                  <a:cubicBezTo>
                    <a:pt x="818" y="927"/>
                    <a:pt x="1575" y="604"/>
                    <a:pt x="135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9"/>
            <p:cNvSpPr/>
            <p:nvPr/>
          </p:nvSpPr>
          <p:spPr>
            <a:xfrm>
              <a:off x="7918699" y="2054395"/>
              <a:ext cx="13884" cy="2770"/>
            </a:xfrm>
            <a:custGeom>
              <a:rect b="b" l="l" r="r" t="t"/>
              <a:pathLst>
                <a:path extrusionOk="0" h="92" w="389">
                  <a:moveTo>
                    <a:pt x="388" y="1"/>
                  </a:moveTo>
                  <a:cubicBezTo>
                    <a:pt x="238" y="23"/>
                    <a:pt x="7" y="4"/>
                    <a:pt x="1" y="92"/>
                  </a:cubicBezTo>
                  <a:cubicBezTo>
                    <a:pt x="153" y="71"/>
                    <a:pt x="383" y="89"/>
                    <a:pt x="3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9"/>
            <p:cNvSpPr/>
            <p:nvPr/>
          </p:nvSpPr>
          <p:spPr>
            <a:xfrm>
              <a:off x="2804629" y="2032536"/>
              <a:ext cx="51147" cy="19150"/>
            </a:xfrm>
            <a:custGeom>
              <a:rect b="b" l="l" r="r" t="t"/>
              <a:pathLst>
                <a:path extrusionOk="0" h="636" w="1433">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9"/>
            <p:cNvSpPr/>
            <p:nvPr/>
          </p:nvSpPr>
          <p:spPr>
            <a:xfrm>
              <a:off x="2053494" y="2043496"/>
              <a:ext cx="23486" cy="8190"/>
            </a:xfrm>
            <a:custGeom>
              <a:rect b="b" l="l" r="r" t="t"/>
              <a:pathLst>
                <a:path extrusionOk="0" h="272" w="658">
                  <a:moveTo>
                    <a:pt x="411" y="271"/>
                  </a:moveTo>
                  <a:cubicBezTo>
                    <a:pt x="421" y="156"/>
                    <a:pt x="657" y="146"/>
                    <a:pt x="604" y="1"/>
                  </a:cubicBezTo>
                  <a:lnTo>
                    <a:pt x="219" y="1"/>
                  </a:lnTo>
                  <a:cubicBezTo>
                    <a:pt x="1" y="130"/>
                    <a:pt x="10" y="222"/>
                    <a:pt x="411" y="2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9"/>
            <p:cNvSpPr/>
            <p:nvPr/>
          </p:nvSpPr>
          <p:spPr>
            <a:xfrm>
              <a:off x="5588700" y="2037263"/>
              <a:ext cx="14063" cy="4185"/>
            </a:xfrm>
            <a:custGeom>
              <a:rect b="b" l="l" r="r" t="t"/>
              <a:pathLst>
                <a:path extrusionOk="0" h="139" w="394">
                  <a:moveTo>
                    <a:pt x="100" y="115"/>
                  </a:moveTo>
                  <a:cubicBezTo>
                    <a:pt x="153" y="139"/>
                    <a:pt x="393" y="71"/>
                    <a:pt x="293" y="24"/>
                  </a:cubicBezTo>
                  <a:cubicBezTo>
                    <a:pt x="240" y="0"/>
                    <a:pt x="0" y="70"/>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9"/>
            <p:cNvSpPr/>
            <p:nvPr/>
          </p:nvSpPr>
          <p:spPr>
            <a:xfrm>
              <a:off x="1658564" y="2037263"/>
              <a:ext cx="13884" cy="4185"/>
            </a:xfrm>
            <a:custGeom>
              <a:rect b="b" l="l" r="r" t="t"/>
              <a:pathLst>
                <a:path extrusionOk="0" h="139" w="389">
                  <a:moveTo>
                    <a:pt x="97" y="115"/>
                  </a:moveTo>
                  <a:cubicBezTo>
                    <a:pt x="152" y="139"/>
                    <a:pt x="388" y="71"/>
                    <a:pt x="290" y="24"/>
                  </a:cubicBezTo>
                  <a:cubicBezTo>
                    <a:pt x="238" y="0"/>
                    <a:pt x="0" y="70"/>
                    <a:pt x="97"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9"/>
            <p:cNvSpPr/>
            <p:nvPr/>
          </p:nvSpPr>
          <p:spPr>
            <a:xfrm>
              <a:off x="7825722" y="2029044"/>
              <a:ext cx="13991" cy="4276"/>
            </a:xfrm>
            <a:custGeom>
              <a:rect b="b" l="l" r="r" t="t"/>
              <a:pathLst>
                <a:path extrusionOk="0" h="142" w="392">
                  <a:moveTo>
                    <a:pt x="294" y="25"/>
                  </a:moveTo>
                  <a:cubicBezTo>
                    <a:pt x="240" y="1"/>
                    <a:pt x="0" y="70"/>
                    <a:pt x="99" y="117"/>
                  </a:cubicBezTo>
                  <a:cubicBezTo>
                    <a:pt x="154" y="142"/>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9"/>
            <p:cNvSpPr/>
            <p:nvPr/>
          </p:nvSpPr>
          <p:spPr>
            <a:xfrm>
              <a:off x="4288982" y="2020583"/>
              <a:ext cx="39726" cy="15898"/>
            </a:xfrm>
            <a:custGeom>
              <a:rect b="b" l="l" r="r" t="t"/>
              <a:pathLst>
                <a:path extrusionOk="0" h="528" w="1113">
                  <a:moveTo>
                    <a:pt x="648" y="306"/>
                  </a:moveTo>
                  <a:cubicBezTo>
                    <a:pt x="1112" y="1"/>
                    <a:pt x="0" y="527"/>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9"/>
            <p:cNvSpPr/>
            <p:nvPr/>
          </p:nvSpPr>
          <p:spPr>
            <a:xfrm>
              <a:off x="998337" y="2017602"/>
              <a:ext cx="31802" cy="16109"/>
            </a:xfrm>
            <a:custGeom>
              <a:rect b="b" l="l" r="r" t="t"/>
              <a:pathLst>
                <a:path extrusionOk="0" h="535" w="891">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9"/>
            <p:cNvSpPr/>
            <p:nvPr/>
          </p:nvSpPr>
          <p:spPr>
            <a:xfrm>
              <a:off x="925561" y="2016157"/>
              <a:ext cx="13777" cy="5450"/>
            </a:xfrm>
            <a:custGeom>
              <a:rect b="b" l="l" r="r" t="t"/>
              <a:pathLst>
                <a:path extrusionOk="0" h="181" w="386">
                  <a:moveTo>
                    <a:pt x="0" y="181"/>
                  </a:moveTo>
                  <a:lnTo>
                    <a:pt x="386" y="181"/>
                  </a:lnTo>
                  <a:lnTo>
                    <a:pt x="386"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9"/>
            <p:cNvSpPr/>
            <p:nvPr/>
          </p:nvSpPr>
          <p:spPr>
            <a:xfrm>
              <a:off x="8421205" y="2007938"/>
              <a:ext cx="22558" cy="11713"/>
            </a:xfrm>
            <a:custGeom>
              <a:rect b="b" l="l" r="r" t="t"/>
              <a:pathLst>
                <a:path extrusionOk="0" h="389" w="632">
                  <a:moveTo>
                    <a:pt x="193" y="1"/>
                  </a:moveTo>
                  <a:cubicBezTo>
                    <a:pt x="202" y="126"/>
                    <a:pt x="103" y="199"/>
                    <a:pt x="1" y="273"/>
                  </a:cubicBezTo>
                  <a:cubicBezTo>
                    <a:pt x="248" y="277"/>
                    <a:pt x="268" y="388"/>
                    <a:pt x="578" y="365"/>
                  </a:cubicBezTo>
                  <a:cubicBezTo>
                    <a:pt x="631" y="157"/>
                    <a:pt x="533" y="22"/>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9"/>
            <p:cNvSpPr/>
            <p:nvPr/>
          </p:nvSpPr>
          <p:spPr>
            <a:xfrm>
              <a:off x="7240340" y="2007938"/>
              <a:ext cx="31409" cy="13429"/>
            </a:xfrm>
            <a:custGeom>
              <a:rect b="b" l="l" r="r" t="t"/>
              <a:pathLst>
                <a:path extrusionOk="0" h="446" w="88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9"/>
            <p:cNvSpPr/>
            <p:nvPr/>
          </p:nvSpPr>
          <p:spPr>
            <a:xfrm>
              <a:off x="3802680" y="2013056"/>
              <a:ext cx="7031" cy="6203"/>
            </a:xfrm>
            <a:custGeom>
              <a:rect b="b" l="l" r="r" t="t"/>
              <a:pathLst>
                <a:path extrusionOk="0" h="206" w="197">
                  <a:moveTo>
                    <a:pt x="193" y="103"/>
                  </a:moveTo>
                  <a:cubicBezTo>
                    <a:pt x="196" y="53"/>
                    <a:pt x="38" y="0"/>
                    <a:pt x="2" y="103"/>
                  </a:cubicBezTo>
                  <a:cubicBezTo>
                    <a:pt x="0" y="152"/>
                    <a:pt x="157" y="205"/>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9"/>
            <p:cNvSpPr/>
            <p:nvPr/>
          </p:nvSpPr>
          <p:spPr>
            <a:xfrm>
              <a:off x="3385835" y="2001223"/>
              <a:ext cx="31374" cy="13911"/>
            </a:xfrm>
            <a:custGeom>
              <a:rect b="b" l="l" r="r" t="t"/>
              <a:pathLst>
                <a:path extrusionOk="0" h="462" w="879">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9"/>
            <p:cNvSpPr/>
            <p:nvPr/>
          </p:nvSpPr>
          <p:spPr>
            <a:xfrm>
              <a:off x="4883286" y="2002488"/>
              <a:ext cx="13813" cy="5480"/>
            </a:xfrm>
            <a:custGeom>
              <a:rect b="b" l="l" r="r" t="t"/>
              <a:pathLst>
                <a:path extrusionOk="0" h="182" w="387">
                  <a:moveTo>
                    <a:pt x="387" y="0"/>
                  </a:moveTo>
                  <a:lnTo>
                    <a:pt x="0" y="0"/>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9"/>
            <p:cNvSpPr/>
            <p:nvPr/>
          </p:nvSpPr>
          <p:spPr>
            <a:xfrm>
              <a:off x="3947161" y="1999387"/>
              <a:ext cx="6960" cy="6233"/>
            </a:xfrm>
            <a:custGeom>
              <a:rect b="b" l="l" r="r" t="t"/>
              <a:pathLst>
                <a:path extrusionOk="0" h="207" w="195">
                  <a:moveTo>
                    <a:pt x="195" y="103"/>
                  </a:moveTo>
                  <a:cubicBezTo>
                    <a:pt x="195" y="52"/>
                    <a:pt x="39" y="0"/>
                    <a:pt x="3" y="103"/>
                  </a:cubicBezTo>
                  <a:cubicBezTo>
                    <a:pt x="0" y="153"/>
                    <a:pt x="159" y="206"/>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9"/>
            <p:cNvSpPr/>
            <p:nvPr/>
          </p:nvSpPr>
          <p:spPr>
            <a:xfrm>
              <a:off x="2439823" y="2002488"/>
              <a:ext cx="13813" cy="2740"/>
            </a:xfrm>
            <a:custGeom>
              <a:rect b="b" l="l" r="r" t="t"/>
              <a:pathLst>
                <a:path extrusionOk="0" h="91" w="387">
                  <a:moveTo>
                    <a:pt x="387" y="0"/>
                  </a:moveTo>
                  <a:cubicBezTo>
                    <a:pt x="237" y="21"/>
                    <a:pt x="4" y="2"/>
                    <a:pt x="1" y="90"/>
                  </a:cubicBezTo>
                  <a:cubicBezTo>
                    <a:pt x="151" y="71"/>
                    <a:pt x="380" y="89"/>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9"/>
            <p:cNvSpPr/>
            <p:nvPr/>
          </p:nvSpPr>
          <p:spPr>
            <a:xfrm>
              <a:off x="5519886" y="1998995"/>
              <a:ext cx="14063" cy="4276"/>
            </a:xfrm>
            <a:custGeom>
              <a:rect b="b" l="l" r="r" t="t"/>
              <a:pathLst>
                <a:path extrusionOk="0" h="142" w="394">
                  <a:moveTo>
                    <a:pt x="291" y="25"/>
                  </a:moveTo>
                  <a:cubicBezTo>
                    <a:pt x="238" y="0"/>
                    <a:pt x="0" y="69"/>
                    <a:pt x="100" y="116"/>
                  </a:cubicBezTo>
                  <a:cubicBezTo>
                    <a:pt x="154" y="141"/>
                    <a:pt x="393"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9"/>
            <p:cNvSpPr/>
            <p:nvPr/>
          </p:nvSpPr>
          <p:spPr>
            <a:xfrm>
              <a:off x="6741796" y="1996978"/>
              <a:ext cx="13742" cy="2770"/>
            </a:xfrm>
            <a:custGeom>
              <a:rect b="b" l="l" r="r" t="t"/>
              <a:pathLst>
                <a:path extrusionOk="0" h="92" w="385">
                  <a:moveTo>
                    <a:pt x="384" y="0"/>
                  </a:moveTo>
                  <a:cubicBezTo>
                    <a:pt x="235" y="21"/>
                    <a:pt x="6" y="2"/>
                    <a:pt x="0" y="92"/>
                  </a:cubicBezTo>
                  <a:cubicBezTo>
                    <a:pt x="149" y="71"/>
                    <a:pt x="378" y="89"/>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9"/>
            <p:cNvSpPr/>
            <p:nvPr/>
          </p:nvSpPr>
          <p:spPr>
            <a:xfrm>
              <a:off x="2543115" y="1996557"/>
              <a:ext cx="20666" cy="3643"/>
            </a:xfrm>
            <a:custGeom>
              <a:rect b="b" l="l" r="r" t="t"/>
              <a:pathLst>
                <a:path extrusionOk="0" h="121" w="579">
                  <a:moveTo>
                    <a:pt x="579" y="14"/>
                  </a:moveTo>
                  <a:cubicBezTo>
                    <a:pt x="352" y="29"/>
                    <a:pt x="32" y="0"/>
                    <a:pt x="0" y="106"/>
                  </a:cubicBezTo>
                  <a:cubicBezTo>
                    <a:pt x="226" y="91"/>
                    <a:pt x="546" y="120"/>
                    <a:pt x="579"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9"/>
            <p:cNvSpPr/>
            <p:nvPr/>
          </p:nvSpPr>
          <p:spPr>
            <a:xfrm>
              <a:off x="2456919" y="1996225"/>
              <a:ext cx="14027" cy="4276"/>
            </a:xfrm>
            <a:custGeom>
              <a:rect b="b" l="l" r="r" t="t"/>
              <a:pathLst>
                <a:path extrusionOk="0" h="142" w="393">
                  <a:moveTo>
                    <a:pt x="293" y="25"/>
                  </a:moveTo>
                  <a:cubicBezTo>
                    <a:pt x="239" y="1"/>
                    <a:pt x="1" y="70"/>
                    <a:pt x="100" y="117"/>
                  </a:cubicBezTo>
                  <a:cubicBezTo>
                    <a:pt x="155" y="142"/>
                    <a:pt x="392"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9"/>
            <p:cNvSpPr/>
            <p:nvPr/>
          </p:nvSpPr>
          <p:spPr>
            <a:xfrm>
              <a:off x="1455478" y="1993877"/>
              <a:ext cx="7031" cy="6233"/>
            </a:xfrm>
            <a:custGeom>
              <a:rect b="b" l="l" r="r" t="t"/>
              <a:pathLst>
                <a:path extrusionOk="0" h="207" w="197">
                  <a:moveTo>
                    <a:pt x="195" y="103"/>
                  </a:moveTo>
                  <a:cubicBezTo>
                    <a:pt x="196" y="53"/>
                    <a:pt x="40" y="0"/>
                    <a:pt x="2" y="103"/>
                  </a:cubicBezTo>
                  <a:cubicBezTo>
                    <a:pt x="0" y="154"/>
                    <a:pt x="158" y="207"/>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9"/>
            <p:cNvSpPr/>
            <p:nvPr/>
          </p:nvSpPr>
          <p:spPr>
            <a:xfrm>
              <a:off x="5530380" y="1988759"/>
              <a:ext cx="14991" cy="9274"/>
            </a:xfrm>
            <a:custGeom>
              <a:rect b="b" l="l" r="r" t="t"/>
              <a:pathLst>
                <a:path extrusionOk="0" h="308" w="420">
                  <a:moveTo>
                    <a:pt x="385" y="273"/>
                  </a:moveTo>
                  <a:cubicBezTo>
                    <a:pt x="355" y="166"/>
                    <a:pt x="419" y="16"/>
                    <a:pt x="193" y="1"/>
                  </a:cubicBezTo>
                  <a:cubicBezTo>
                    <a:pt x="180" y="57"/>
                    <a:pt x="165" y="109"/>
                    <a:pt x="0" y="92"/>
                  </a:cubicBezTo>
                  <a:cubicBezTo>
                    <a:pt x="21" y="203"/>
                    <a:pt x="56" y="307"/>
                    <a:pt x="38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9"/>
            <p:cNvSpPr/>
            <p:nvPr/>
          </p:nvSpPr>
          <p:spPr>
            <a:xfrm>
              <a:off x="5328257" y="1985115"/>
              <a:ext cx="39833" cy="15778"/>
            </a:xfrm>
            <a:custGeom>
              <a:rect b="b" l="l" r="r" t="t"/>
              <a:pathLst>
                <a:path extrusionOk="0" h="524" w="1116">
                  <a:moveTo>
                    <a:pt x="648" y="304"/>
                  </a:moveTo>
                  <a:cubicBezTo>
                    <a:pt x="1115" y="0"/>
                    <a:pt x="0" y="524"/>
                    <a:pt x="648"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9"/>
            <p:cNvSpPr/>
            <p:nvPr/>
          </p:nvSpPr>
          <p:spPr>
            <a:xfrm>
              <a:off x="7797989" y="1980599"/>
              <a:ext cx="28161" cy="13700"/>
            </a:xfrm>
            <a:custGeom>
              <a:rect b="b" l="l" r="r" t="t"/>
              <a:pathLst>
                <a:path extrusionOk="0" h="455" w="789">
                  <a:moveTo>
                    <a:pt x="491" y="454"/>
                  </a:moveTo>
                  <a:cubicBezTo>
                    <a:pt x="752" y="340"/>
                    <a:pt x="789" y="9"/>
                    <a:pt x="299" y="0"/>
                  </a:cubicBezTo>
                  <a:cubicBezTo>
                    <a:pt x="38" y="115"/>
                    <a:pt x="0" y="445"/>
                    <a:pt x="491"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9"/>
            <p:cNvSpPr/>
            <p:nvPr/>
          </p:nvSpPr>
          <p:spPr>
            <a:xfrm>
              <a:off x="6872464" y="1988759"/>
              <a:ext cx="13777" cy="2800"/>
            </a:xfrm>
            <a:custGeom>
              <a:rect b="b" l="l" r="r" t="t"/>
              <a:pathLst>
                <a:path extrusionOk="0" h="93" w="386">
                  <a:moveTo>
                    <a:pt x="1" y="92"/>
                  </a:moveTo>
                  <a:cubicBezTo>
                    <a:pt x="151" y="72"/>
                    <a:pt x="383" y="89"/>
                    <a:pt x="386" y="1"/>
                  </a:cubicBezTo>
                  <a:cubicBezTo>
                    <a:pt x="240" y="23"/>
                    <a:pt x="7" y="3"/>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9"/>
            <p:cNvSpPr/>
            <p:nvPr/>
          </p:nvSpPr>
          <p:spPr>
            <a:xfrm>
              <a:off x="5857567" y="1985687"/>
              <a:ext cx="23807" cy="5871"/>
            </a:xfrm>
            <a:custGeom>
              <a:rect b="b" l="l" r="r" t="t"/>
              <a:pathLst>
                <a:path extrusionOk="0" h="195" w="667">
                  <a:moveTo>
                    <a:pt x="87" y="194"/>
                  </a:moveTo>
                  <a:lnTo>
                    <a:pt x="473" y="194"/>
                  </a:lnTo>
                  <a:cubicBezTo>
                    <a:pt x="473" y="103"/>
                    <a:pt x="631" y="87"/>
                    <a:pt x="666" y="14"/>
                  </a:cubicBezTo>
                  <a:cubicBezTo>
                    <a:pt x="365" y="22"/>
                    <a:pt x="0" y="1"/>
                    <a:pt x="87"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9"/>
            <p:cNvSpPr/>
            <p:nvPr/>
          </p:nvSpPr>
          <p:spPr>
            <a:xfrm>
              <a:off x="8259699" y="1982948"/>
              <a:ext cx="23985" cy="5841"/>
            </a:xfrm>
            <a:custGeom>
              <a:rect b="b" l="l" r="r" t="t"/>
              <a:pathLst>
                <a:path extrusionOk="0" h="194" w="672">
                  <a:moveTo>
                    <a:pt x="477" y="194"/>
                  </a:moveTo>
                  <a:cubicBezTo>
                    <a:pt x="475" y="102"/>
                    <a:pt x="633" y="87"/>
                    <a:pt x="671" y="11"/>
                  </a:cubicBezTo>
                  <a:cubicBezTo>
                    <a:pt x="366" y="20"/>
                    <a:pt x="0" y="0"/>
                    <a:pt x="90"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9"/>
            <p:cNvSpPr/>
            <p:nvPr/>
          </p:nvSpPr>
          <p:spPr>
            <a:xfrm>
              <a:off x="8305777" y="1970754"/>
              <a:ext cx="21987" cy="16199"/>
            </a:xfrm>
            <a:custGeom>
              <a:rect b="b" l="l" r="r" t="t"/>
              <a:pathLst>
                <a:path extrusionOk="0" h="538" w="616">
                  <a:moveTo>
                    <a:pt x="342" y="510"/>
                  </a:moveTo>
                  <a:cubicBezTo>
                    <a:pt x="404" y="387"/>
                    <a:pt x="615" y="336"/>
                    <a:pt x="535" y="146"/>
                  </a:cubicBezTo>
                  <a:cubicBezTo>
                    <a:pt x="0" y="1"/>
                    <a:pt x="3" y="537"/>
                    <a:pt x="342" y="5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9"/>
            <p:cNvSpPr/>
            <p:nvPr/>
          </p:nvSpPr>
          <p:spPr>
            <a:xfrm>
              <a:off x="8214727" y="1980599"/>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9"/>
            <p:cNvSpPr/>
            <p:nvPr/>
          </p:nvSpPr>
          <p:spPr>
            <a:xfrm>
              <a:off x="8617260" y="1979846"/>
              <a:ext cx="14027" cy="4246"/>
            </a:xfrm>
            <a:custGeom>
              <a:rect b="b" l="l" r="r" t="t"/>
              <a:pathLst>
                <a:path extrusionOk="0" h="141" w="393">
                  <a:moveTo>
                    <a:pt x="293" y="25"/>
                  </a:moveTo>
                  <a:cubicBezTo>
                    <a:pt x="240" y="0"/>
                    <a:pt x="1" y="68"/>
                    <a:pt x="100" y="117"/>
                  </a:cubicBezTo>
                  <a:cubicBezTo>
                    <a:pt x="155" y="140"/>
                    <a:pt x="392"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9"/>
            <p:cNvSpPr/>
            <p:nvPr/>
          </p:nvSpPr>
          <p:spPr>
            <a:xfrm>
              <a:off x="6383879" y="1974969"/>
              <a:ext cx="23843" cy="6052"/>
            </a:xfrm>
            <a:custGeom>
              <a:rect b="b" l="l" r="r" t="t"/>
              <a:pathLst>
                <a:path extrusionOk="0" h="201" w="668">
                  <a:moveTo>
                    <a:pt x="578" y="6"/>
                  </a:moveTo>
                  <a:cubicBezTo>
                    <a:pt x="246" y="0"/>
                    <a:pt x="83" y="76"/>
                    <a:pt x="1" y="187"/>
                  </a:cubicBezTo>
                  <a:cubicBezTo>
                    <a:pt x="304" y="178"/>
                    <a:pt x="668" y="200"/>
                    <a:pt x="578"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9"/>
            <p:cNvSpPr/>
            <p:nvPr/>
          </p:nvSpPr>
          <p:spPr>
            <a:xfrm>
              <a:off x="5753846" y="1977076"/>
              <a:ext cx="14170" cy="4336"/>
            </a:xfrm>
            <a:custGeom>
              <a:rect b="b" l="l" r="r" t="t"/>
              <a:pathLst>
                <a:path extrusionOk="0" h="144" w="397">
                  <a:moveTo>
                    <a:pt x="294" y="26"/>
                  </a:moveTo>
                  <a:cubicBezTo>
                    <a:pt x="241" y="1"/>
                    <a:pt x="1" y="69"/>
                    <a:pt x="100" y="117"/>
                  </a:cubicBezTo>
                  <a:cubicBezTo>
                    <a:pt x="156" y="143"/>
                    <a:pt x="396" y="74"/>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9"/>
            <p:cNvSpPr/>
            <p:nvPr/>
          </p:nvSpPr>
          <p:spPr>
            <a:xfrm>
              <a:off x="3819705" y="1977076"/>
              <a:ext cx="14134" cy="4336"/>
            </a:xfrm>
            <a:custGeom>
              <a:rect b="b" l="l" r="r" t="t"/>
              <a:pathLst>
                <a:path extrusionOk="0" h="144" w="396">
                  <a:moveTo>
                    <a:pt x="297" y="26"/>
                  </a:moveTo>
                  <a:cubicBezTo>
                    <a:pt x="242" y="1"/>
                    <a:pt x="1" y="69"/>
                    <a:pt x="101" y="117"/>
                  </a:cubicBezTo>
                  <a:cubicBezTo>
                    <a:pt x="155" y="143"/>
                    <a:pt x="395" y="74"/>
                    <a:pt x="297"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9"/>
            <p:cNvSpPr/>
            <p:nvPr/>
          </p:nvSpPr>
          <p:spPr>
            <a:xfrm>
              <a:off x="8097729" y="1971838"/>
              <a:ext cx="13777" cy="6745"/>
            </a:xfrm>
            <a:custGeom>
              <a:rect b="b" l="l" r="r" t="t"/>
              <a:pathLst>
                <a:path extrusionOk="0" h="224" w="386">
                  <a:moveTo>
                    <a:pt x="386" y="110"/>
                  </a:moveTo>
                  <a:cubicBezTo>
                    <a:pt x="346" y="0"/>
                    <a:pt x="172" y="54"/>
                    <a:pt x="1" y="110"/>
                  </a:cubicBezTo>
                  <a:cubicBezTo>
                    <a:pt x="2" y="201"/>
                    <a:pt x="339" y="223"/>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9"/>
            <p:cNvSpPr/>
            <p:nvPr/>
          </p:nvSpPr>
          <p:spPr>
            <a:xfrm>
              <a:off x="6873606" y="1964943"/>
              <a:ext cx="65210" cy="12917"/>
            </a:xfrm>
            <a:custGeom>
              <a:rect b="b" l="l" r="r" t="t"/>
              <a:pathLst>
                <a:path extrusionOk="0" h="429" w="1827">
                  <a:moveTo>
                    <a:pt x="1128" y="429"/>
                  </a:moveTo>
                  <a:cubicBezTo>
                    <a:pt x="1826" y="1"/>
                    <a:pt x="0" y="309"/>
                    <a:pt x="1128" y="4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9"/>
            <p:cNvSpPr/>
            <p:nvPr/>
          </p:nvSpPr>
          <p:spPr>
            <a:xfrm>
              <a:off x="8156086" y="1968917"/>
              <a:ext cx="14134" cy="4276"/>
            </a:xfrm>
            <a:custGeom>
              <a:rect b="b" l="l" r="r" t="t"/>
              <a:pathLst>
                <a:path extrusionOk="0" h="142" w="396">
                  <a:moveTo>
                    <a:pt x="293" y="25"/>
                  </a:moveTo>
                  <a:cubicBezTo>
                    <a:pt x="239" y="0"/>
                    <a:pt x="0" y="70"/>
                    <a:pt x="101" y="117"/>
                  </a:cubicBezTo>
                  <a:cubicBezTo>
                    <a:pt x="154" y="141"/>
                    <a:pt x="396" y="71"/>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9"/>
            <p:cNvSpPr/>
            <p:nvPr/>
          </p:nvSpPr>
          <p:spPr>
            <a:xfrm>
              <a:off x="5186167" y="1964160"/>
              <a:ext cx="13777" cy="5480"/>
            </a:xfrm>
            <a:custGeom>
              <a:rect b="b" l="l" r="r" t="t"/>
              <a:pathLst>
                <a:path extrusionOk="0" h="182" w="386">
                  <a:moveTo>
                    <a:pt x="385" y="1"/>
                  </a:moveTo>
                  <a:lnTo>
                    <a:pt x="0" y="1"/>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9"/>
            <p:cNvSpPr/>
            <p:nvPr/>
          </p:nvSpPr>
          <p:spPr>
            <a:xfrm>
              <a:off x="102935" y="1966117"/>
              <a:ext cx="13991" cy="4336"/>
            </a:xfrm>
            <a:custGeom>
              <a:rect b="b" l="l" r="r" t="t"/>
              <a:pathLst>
                <a:path extrusionOk="0" h="144" w="392">
                  <a:moveTo>
                    <a:pt x="290" y="27"/>
                  </a:moveTo>
                  <a:cubicBezTo>
                    <a:pt x="238" y="1"/>
                    <a:pt x="0" y="70"/>
                    <a:pt x="99" y="117"/>
                  </a:cubicBezTo>
                  <a:cubicBezTo>
                    <a:pt x="153" y="143"/>
                    <a:pt x="392" y="74"/>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9"/>
            <p:cNvSpPr/>
            <p:nvPr/>
          </p:nvSpPr>
          <p:spPr>
            <a:xfrm>
              <a:off x="1198996" y="1953261"/>
              <a:ext cx="24414" cy="11351"/>
            </a:xfrm>
            <a:custGeom>
              <a:rect b="b" l="l" r="r" t="t"/>
              <a:pathLst>
                <a:path extrusionOk="0" h="377" w="684">
                  <a:moveTo>
                    <a:pt x="631" y="363"/>
                  </a:moveTo>
                  <a:cubicBezTo>
                    <a:pt x="683" y="155"/>
                    <a:pt x="585" y="22"/>
                    <a:pt x="246" y="1"/>
                  </a:cubicBezTo>
                  <a:cubicBezTo>
                    <a:pt x="1" y="107"/>
                    <a:pt x="92" y="377"/>
                    <a:pt x="631"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9"/>
            <p:cNvSpPr/>
            <p:nvPr/>
          </p:nvSpPr>
          <p:spPr>
            <a:xfrm>
              <a:off x="5433976" y="1944108"/>
              <a:ext cx="27555" cy="17343"/>
            </a:xfrm>
            <a:custGeom>
              <a:rect b="b" l="l" r="r" t="t"/>
              <a:pathLst>
                <a:path extrusionOk="0" h="576" w="772">
                  <a:moveTo>
                    <a:pt x="772" y="575"/>
                  </a:moveTo>
                  <a:lnTo>
                    <a:pt x="772" y="31"/>
                  </a:lnTo>
                  <a:cubicBezTo>
                    <a:pt x="62" y="1"/>
                    <a:pt x="188" y="361"/>
                    <a:pt x="0" y="5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9"/>
            <p:cNvSpPr/>
            <p:nvPr/>
          </p:nvSpPr>
          <p:spPr>
            <a:xfrm>
              <a:off x="4054950" y="1949527"/>
              <a:ext cx="39690" cy="15838"/>
            </a:xfrm>
            <a:custGeom>
              <a:rect b="b" l="l" r="r" t="t"/>
              <a:pathLst>
                <a:path extrusionOk="0" h="526" w="1112">
                  <a:moveTo>
                    <a:pt x="645" y="305"/>
                  </a:moveTo>
                  <a:cubicBezTo>
                    <a:pt x="1111" y="1"/>
                    <a:pt x="1" y="526"/>
                    <a:pt x="645"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9"/>
            <p:cNvSpPr/>
            <p:nvPr/>
          </p:nvSpPr>
          <p:spPr>
            <a:xfrm>
              <a:off x="907572" y="1945011"/>
              <a:ext cx="43973" cy="19030"/>
            </a:xfrm>
            <a:custGeom>
              <a:rect b="b" l="l" r="r" t="t"/>
              <a:pathLst>
                <a:path extrusionOk="0" h="632" w="1232">
                  <a:moveTo>
                    <a:pt x="696" y="545"/>
                  </a:moveTo>
                  <a:cubicBezTo>
                    <a:pt x="567" y="207"/>
                    <a:pt x="1232" y="14"/>
                    <a:pt x="313" y="1"/>
                  </a:cubicBezTo>
                  <a:cubicBezTo>
                    <a:pt x="429" y="190"/>
                    <a:pt x="1" y="631"/>
                    <a:pt x="696"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9"/>
            <p:cNvSpPr/>
            <p:nvPr/>
          </p:nvSpPr>
          <p:spPr>
            <a:xfrm>
              <a:off x="3158942" y="1955248"/>
              <a:ext cx="14063" cy="4215"/>
            </a:xfrm>
            <a:custGeom>
              <a:rect b="b" l="l" r="r" t="t"/>
              <a:pathLst>
                <a:path extrusionOk="0" h="140" w="394">
                  <a:moveTo>
                    <a:pt x="101" y="115"/>
                  </a:moveTo>
                  <a:cubicBezTo>
                    <a:pt x="154" y="140"/>
                    <a:pt x="393" y="72"/>
                    <a:pt x="294" y="24"/>
                  </a:cubicBezTo>
                  <a:cubicBezTo>
                    <a:pt x="243" y="0"/>
                    <a:pt x="0" y="68"/>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9"/>
            <p:cNvSpPr/>
            <p:nvPr/>
          </p:nvSpPr>
          <p:spPr>
            <a:xfrm>
              <a:off x="763663" y="1955248"/>
              <a:ext cx="14027" cy="4215"/>
            </a:xfrm>
            <a:custGeom>
              <a:rect b="b" l="l" r="r" t="t"/>
              <a:pathLst>
                <a:path extrusionOk="0" h="140" w="393">
                  <a:moveTo>
                    <a:pt x="294" y="24"/>
                  </a:moveTo>
                  <a:cubicBezTo>
                    <a:pt x="241" y="0"/>
                    <a:pt x="0" y="68"/>
                    <a:pt x="101" y="115"/>
                  </a:cubicBezTo>
                  <a:cubicBezTo>
                    <a:pt x="153" y="140"/>
                    <a:pt x="392"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9"/>
            <p:cNvSpPr/>
            <p:nvPr/>
          </p:nvSpPr>
          <p:spPr>
            <a:xfrm>
              <a:off x="4026254" y="1949768"/>
              <a:ext cx="14063" cy="4246"/>
            </a:xfrm>
            <a:custGeom>
              <a:rect b="b" l="l" r="r" t="t"/>
              <a:pathLst>
                <a:path extrusionOk="0" h="141" w="394">
                  <a:moveTo>
                    <a:pt x="294" y="26"/>
                  </a:moveTo>
                  <a:cubicBezTo>
                    <a:pt x="241" y="1"/>
                    <a:pt x="1" y="69"/>
                    <a:pt x="101" y="117"/>
                  </a:cubicBezTo>
                  <a:cubicBezTo>
                    <a:pt x="153" y="140"/>
                    <a:pt x="393"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9"/>
            <p:cNvSpPr/>
            <p:nvPr/>
          </p:nvSpPr>
          <p:spPr>
            <a:xfrm>
              <a:off x="364378" y="1949768"/>
              <a:ext cx="14170" cy="4246"/>
            </a:xfrm>
            <a:custGeom>
              <a:rect b="b" l="l" r="r" t="t"/>
              <a:pathLst>
                <a:path extrusionOk="0" h="141" w="397">
                  <a:moveTo>
                    <a:pt x="297" y="26"/>
                  </a:moveTo>
                  <a:cubicBezTo>
                    <a:pt x="242" y="1"/>
                    <a:pt x="1" y="69"/>
                    <a:pt x="104" y="117"/>
                  </a:cubicBezTo>
                  <a:cubicBezTo>
                    <a:pt x="156" y="140"/>
                    <a:pt x="396" y="73"/>
                    <a:pt x="297"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9"/>
            <p:cNvSpPr/>
            <p:nvPr/>
          </p:nvSpPr>
          <p:spPr>
            <a:xfrm>
              <a:off x="6084317" y="1947028"/>
              <a:ext cx="14063" cy="4306"/>
            </a:xfrm>
            <a:custGeom>
              <a:rect b="b" l="l" r="r" t="t"/>
              <a:pathLst>
                <a:path extrusionOk="0" h="143" w="394">
                  <a:moveTo>
                    <a:pt x="100" y="117"/>
                  </a:moveTo>
                  <a:cubicBezTo>
                    <a:pt x="155" y="143"/>
                    <a:pt x="393" y="72"/>
                    <a:pt x="294" y="26"/>
                  </a:cubicBezTo>
                  <a:cubicBezTo>
                    <a:pt x="239" y="0"/>
                    <a:pt x="0" y="68"/>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9"/>
            <p:cNvSpPr/>
            <p:nvPr/>
          </p:nvSpPr>
          <p:spPr>
            <a:xfrm>
              <a:off x="3416031" y="1938778"/>
              <a:ext cx="35657" cy="11773"/>
            </a:xfrm>
            <a:custGeom>
              <a:rect b="b" l="l" r="r" t="t"/>
              <a:pathLst>
                <a:path extrusionOk="0" h="391" w="999">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9"/>
            <p:cNvSpPr/>
            <p:nvPr/>
          </p:nvSpPr>
          <p:spPr>
            <a:xfrm>
              <a:off x="690387" y="1939591"/>
              <a:ext cx="31624" cy="10960"/>
            </a:xfrm>
            <a:custGeom>
              <a:rect b="b" l="l" r="r" t="t"/>
              <a:pathLst>
                <a:path extrusionOk="0" h="364" w="886">
                  <a:moveTo>
                    <a:pt x="611" y="364"/>
                  </a:moveTo>
                  <a:cubicBezTo>
                    <a:pt x="670" y="241"/>
                    <a:pt x="885" y="190"/>
                    <a:pt x="804" y="1"/>
                  </a:cubicBezTo>
                  <a:lnTo>
                    <a:pt x="34" y="1"/>
                  </a:lnTo>
                  <a:cubicBezTo>
                    <a:pt x="0" y="228"/>
                    <a:pt x="328" y="285"/>
                    <a:pt x="611"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9"/>
            <p:cNvSpPr/>
            <p:nvPr/>
          </p:nvSpPr>
          <p:spPr>
            <a:xfrm>
              <a:off x="2253976" y="1938628"/>
              <a:ext cx="32659" cy="9214"/>
            </a:xfrm>
            <a:custGeom>
              <a:rect b="b" l="l" r="r" t="t"/>
              <a:pathLst>
                <a:path extrusionOk="0" h="306" w="915">
                  <a:moveTo>
                    <a:pt x="387" y="305"/>
                  </a:moveTo>
                  <a:cubicBezTo>
                    <a:pt x="914" y="158"/>
                    <a:pt x="104" y="0"/>
                    <a:pt x="1" y="214"/>
                  </a:cubicBezTo>
                  <a:cubicBezTo>
                    <a:pt x="192" y="214"/>
                    <a:pt x="229" y="287"/>
                    <a:pt x="387"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9"/>
            <p:cNvSpPr/>
            <p:nvPr/>
          </p:nvSpPr>
          <p:spPr>
            <a:xfrm>
              <a:off x="1545064" y="1945071"/>
              <a:ext cx="13813" cy="2770"/>
            </a:xfrm>
            <a:custGeom>
              <a:rect b="b" l="l" r="r" t="t"/>
              <a:pathLst>
                <a:path extrusionOk="0" h="92" w="387">
                  <a:moveTo>
                    <a:pt x="1" y="91"/>
                  </a:moveTo>
                  <a:cubicBezTo>
                    <a:pt x="151" y="71"/>
                    <a:pt x="380" y="88"/>
                    <a:pt x="387" y="0"/>
                  </a:cubicBezTo>
                  <a:cubicBezTo>
                    <a:pt x="236" y="20"/>
                    <a:pt x="4" y="1"/>
                    <a:pt x="1"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9"/>
            <p:cNvSpPr/>
            <p:nvPr/>
          </p:nvSpPr>
          <p:spPr>
            <a:xfrm>
              <a:off x="311911" y="1937996"/>
              <a:ext cx="8959" cy="11382"/>
            </a:xfrm>
            <a:custGeom>
              <a:rect b="b" l="l" r="r" t="t"/>
              <a:pathLst>
                <a:path extrusionOk="0" h="378" w="251">
                  <a:moveTo>
                    <a:pt x="28" y="144"/>
                  </a:moveTo>
                  <a:cubicBezTo>
                    <a:pt x="1" y="238"/>
                    <a:pt x="178" y="377"/>
                    <a:pt x="221" y="234"/>
                  </a:cubicBezTo>
                  <a:cubicBezTo>
                    <a:pt x="250" y="139"/>
                    <a:pt x="73" y="0"/>
                    <a:pt x="28" y="1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9"/>
            <p:cNvSpPr/>
            <p:nvPr/>
          </p:nvSpPr>
          <p:spPr>
            <a:xfrm>
              <a:off x="3303601" y="1941518"/>
              <a:ext cx="14063" cy="4306"/>
            </a:xfrm>
            <a:custGeom>
              <a:rect b="b" l="l" r="r" t="t"/>
              <a:pathLst>
                <a:path extrusionOk="0" h="143" w="394">
                  <a:moveTo>
                    <a:pt x="289" y="27"/>
                  </a:moveTo>
                  <a:cubicBezTo>
                    <a:pt x="238" y="1"/>
                    <a:pt x="0" y="71"/>
                    <a:pt x="100" y="117"/>
                  </a:cubicBezTo>
                  <a:cubicBezTo>
                    <a:pt x="152" y="143"/>
                    <a:pt x="393" y="74"/>
                    <a:pt x="289"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9"/>
            <p:cNvSpPr/>
            <p:nvPr/>
          </p:nvSpPr>
          <p:spPr>
            <a:xfrm>
              <a:off x="7591762" y="1938808"/>
              <a:ext cx="13991" cy="4276"/>
            </a:xfrm>
            <a:custGeom>
              <a:rect b="b" l="l" r="r" t="t"/>
              <a:pathLst>
                <a:path extrusionOk="0" h="142" w="392">
                  <a:moveTo>
                    <a:pt x="99" y="117"/>
                  </a:moveTo>
                  <a:cubicBezTo>
                    <a:pt x="151" y="142"/>
                    <a:pt x="391" y="72"/>
                    <a:pt x="291" y="25"/>
                  </a:cubicBezTo>
                  <a:cubicBezTo>
                    <a:pt x="239" y="1"/>
                    <a:pt x="1"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9"/>
            <p:cNvSpPr/>
            <p:nvPr/>
          </p:nvSpPr>
          <p:spPr>
            <a:xfrm>
              <a:off x="5413917" y="1933268"/>
              <a:ext cx="31552" cy="9665"/>
            </a:xfrm>
            <a:custGeom>
              <a:rect b="b" l="l" r="r" t="t"/>
              <a:pathLst>
                <a:path extrusionOk="0" h="321" w="884">
                  <a:moveTo>
                    <a:pt x="754" y="211"/>
                  </a:moveTo>
                  <a:cubicBezTo>
                    <a:pt x="883" y="1"/>
                    <a:pt x="1" y="15"/>
                    <a:pt x="176" y="211"/>
                  </a:cubicBezTo>
                  <a:cubicBezTo>
                    <a:pt x="242" y="284"/>
                    <a:pt x="688" y="320"/>
                    <a:pt x="754" y="2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9"/>
            <p:cNvSpPr/>
            <p:nvPr/>
          </p:nvSpPr>
          <p:spPr>
            <a:xfrm>
              <a:off x="5343212" y="1925802"/>
              <a:ext cx="24342" cy="16530"/>
            </a:xfrm>
            <a:custGeom>
              <a:rect b="b" l="l" r="r" t="t"/>
              <a:pathLst>
                <a:path extrusionOk="0" h="549" w="682">
                  <a:moveTo>
                    <a:pt x="422" y="549"/>
                  </a:moveTo>
                  <a:cubicBezTo>
                    <a:pt x="337" y="378"/>
                    <a:pt x="682" y="1"/>
                    <a:pt x="37" y="93"/>
                  </a:cubicBezTo>
                  <a:cubicBezTo>
                    <a:pt x="6" y="320"/>
                    <a:pt x="0" y="536"/>
                    <a:pt x="422"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9"/>
            <p:cNvSpPr/>
            <p:nvPr/>
          </p:nvSpPr>
          <p:spPr>
            <a:xfrm>
              <a:off x="7729318" y="1933359"/>
              <a:ext cx="13991" cy="4306"/>
            </a:xfrm>
            <a:custGeom>
              <a:rect b="b" l="l" r="r" t="t"/>
              <a:pathLst>
                <a:path extrusionOk="0" h="143" w="392">
                  <a:moveTo>
                    <a:pt x="101" y="116"/>
                  </a:moveTo>
                  <a:cubicBezTo>
                    <a:pt x="154" y="142"/>
                    <a:pt x="392" y="72"/>
                    <a:pt x="294" y="25"/>
                  </a:cubicBezTo>
                  <a:cubicBezTo>
                    <a:pt x="240" y="0"/>
                    <a:pt x="0"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9"/>
            <p:cNvSpPr/>
            <p:nvPr/>
          </p:nvSpPr>
          <p:spPr>
            <a:xfrm>
              <a:off x="8754888" y="1927909"/>
              <a:ext cx="14099" cy="4246"/>
            </a:xfrm>
            <a:custGeom>
              <a:rect b="b" l="l" r="r" t="t"/>
              <a:pathLst>
                <a:path extrusionOk="0" h="141" w="395">
                  <a:moveTo>
                    <a:pt x="101" y="115"/>
                  </a:moveTo>
                  <a:cubicBezTo>
                    <a:pt x="153" y="141"/>
                    <a:pt x="395" y="70"/>
                    <a:pt x="293" y="23"/>
                  </a:cubicBezTo>
                  <a:cubicBezTo>
                    <a:pt x="241" y="1"/>
                    <a:pt x="1" y="68"/>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9"/>
            <p:cNvSpPr/>
            <p:nvPr/>
          </p:nvSpPr>
          <p:spPr>
            <a:xfrm>
              <a:off x="7164959" y="1925109"/>
              <a:ext cx="14063" cy="4306"/>
            </a:xfrm>
            <a:custGeom>
              <a:rect b="b" l="l" r="r" t="t"/>
              <a:pathLst>
                <a:path extrusionOk="0" h="143" w="394">
                  <a:moveTo>
                    <a:pt x="294" y="26"/>
                  </a:moveTo>
                  <a:cubicBezTo>
                    <a:pt x="240" y="0"/>
                    <a:pt x="1" y="70"/>
                    <a:pt x="101" y="116"/>
                  </a:cubicBezTo>
                  <a:cubicBezTo>
                    <a:pt x="153" y="142"/>
                    <a:pt x="394" y="74"/>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9"/>
            <p:cNvSpPr/>
            <p:nvPr/>
          </p:nvSpPr>
          <p:spPr>
            <a:xfrm>
              <a:off x="1603456" y="1925109"/>
              <a:ext cx="14099" cy="4306"/>
            </a:xfrm>
            <a:custGeom>
              <a:rect b="b" l="l" r="r" t="t"/>
              <a:pathLst>
                <a:path extrusionOk="0" h="143" w="395">
                  <a:moveTo>
                    <a:pt x="290" y="26"/>
                  </a:moveTo>
                  <a:cubicBezTo>
                    <a:pt x="238" y="0"/>
                    <a:pt x="0" y="70"/>
                    <a:pt x="97" y="116"/>
                  </a:cubicBezTo>
                  <a:cubicBezTo>
                    <a:pt x="154" y="142"/>
                    <a:pt x="394" y="74"/>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9"/>
            <p:cNvSpPr/>
            <p:nvPr/>
          </p:nvSpPr>
          <p:spPr>
            <a:xfrm>
              <a:off x="4484038" y="1916920"/>
              <a:ext cx="27590" cy="9394"/>
            </a:xfrm>
            <a:custGeom>
              <a:rect b="b" l="l" r="r" t="t"/>
              <a:pathLst>
                <a:path extrusionOk="0" h="312" w="773">
                  <a:moveTo>
                    <a:pt x="772" y="27"/>
                  </a:moveTo>
                  <a:cubicBezTo>
                    <a:pt x="334" y="0"/>
                    <a:pt x="50" y="47"/>
                    <a:pt x="1" y="209"/>
                  </a:cubicBezTo>
                  <a:cubicBezTo>
                    <a:pt x="368" y="187"/>
                    <a:pt x="426" y="311"/>
                    <a:pt x="772" y="2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9"/>
            <p:cNvSpPr/>
            <p:nvPr/>
          </p:nvSpPr>
          <p:spPr>
            <a:xfrm>
              <a:off x="4036747" y="1920111"/>
              <a:ext cx="6889" cy="6203"/>
            </a:xfrm>
            <a:custGeom>
              <a:rect b="b" l="l" r="r" t="t"/>
              <a:pathLst>
                <a:path extrusionOk="0" h="206" w="193">
                  <a:moveTo>
                    <a:pt x="192" y="103"/>
                  </a:moveTo>
                  <a:cubicBezTo>
                    <a:pt x="192" y="52"/>
                    <a:pt x="38" y="0"/>
                    <a:pt x="2" y="103"/>
                  </a:cubicBezTo>
                  <a:cubicBezTo>
                    <a:pt x="0" y="152"/>
                    <a:pt x="153" y="205"/>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9"/>
            <p:cNvSpPr/>
            <p:nvPr/>
          </p:nvSpPr>
          <p:spPr>
            <a:xfrm>
              <a:off x="1651569" y="1922429"/>
              <a:ext cx="14063" cy="4276"/>
            </a:xfrm>
            <a:custGeom>
              <a:rect b="b" l="l" r="r" t="t"/>
              <a:pathLst>
                <a:path extrusionOk="0" h="142" w="394">
                  <a:moveTo>
                    <a:pt x="293" y="26"/>
                  </a:moveTo>
                  <a:cubicBezTo>
                    <a:pt x="241" y="0"/>
                    <a:pt x="1" y="69"/>
                    <a:pt x="101" y="115"/>
                  </a:cubicBezTo>
                  <a:cubicBezTo>
                    <a:pt x="156" y="141"/>
                    <a:pt x="393"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9"/>
            <p:cNvSpPr/>
            <p:nvPr/>
          </p:nvSpPr>
          <p:spPr>
            <a:xfrm>
              <a:off x="581384" y="1914210"/>
              <a:ext cx="29696" cy="11893"/>
            </a:xfrm>
            <a:custGeom>
              <a:rect b="b" l="l" r="r" t="t"/>
              <a:pathLst>
                <a:path extrusionOk="0" h="395" w="832">
                  <a:moveTo>
                    <a:pt x="1" y="388"/>
                  </a:moveTo>
                  <a:cubicBezTo>
                    <a:pt x="336" y="395"/>
                    <a:pt x="601" y="369"/>
                    <a:pt x="771" y="299"/>
                  </a:cubicBezTo>
                  <a:cubicBezTo>
                    <a:pt x="831" y="59"/>
                    <a:pt x="504" y="0"/>
                    <a:pt x="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9"/>
            <p:cNvSpPr/>
            <p:nvPr/>
          </p:nvSpPr>
          <p:spPr>
            <a:xfrm>
              <a:off x="8985707" y="1917341"/>
              <a:ext cx="6889" cy="6203"/>
            </a:xfrm>
            <a:custGeom>
              <a:rect b="b" l="l" r="r" t="t"/>
              <a:pathLst>
                <a:path extrusionOk="0" h="206" w="193">
                  <a:moveTo>
                    <a:pt x="192" y="104"/>
                  </a:moveTo>
                  <a:cubicBezTo>
                    <a:pt x="192" y="54"/>
                    <a:pt x="34" y="1"/>
                    <a:pt x="0" y="104"/>
                  </a:cubicBezTo>
                  <a:cubicBezTo>
                    <a:pt x="0" y="154"/>
                    <a:pt x="154" y="206"/>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9"/>
            <p:cNvSpPr/>
            <p:nvPr/>
          </p:nvSpPr>
          <p:spPr>
            <a:xfrm>
              <a:off x="3396578" y="1912253"/>
              <a:ext cx="41332" cy="13730"/>
            </a:xfrm>
            <a:custGeom>
              <a:rect b="b" l="l" r="r" t="t"/>
              <a:pathLst>
                <a:path extrusionOk="0" h="456" w="1158">
                  <a:moveTo>
                    <a:pt x="1157" y="0"/>
                  </a:moveTo>
                  <a:lnTo>
                    <a:pt x="193" y="0"/>
                  </a:lnTo>
                  <a:cubicBezTo>
                    <a:pt x="210" y="157"/>
                    <a:pt x="151" y="282"/>
                    <a:pt x="1" y="364"/>
                  </a:cubicBezTo>
                  <a:cubicBezTo>
                    <a:pt x="839" y="456"/>
                    <a:pt x="861" y="163"/>
                    <a:pt x="11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9"/>
            <p:cNvSpPr/>
            <p:nvPr/>
          </p:nvSpPr>
          <p:spPr>
            <a:xfrm>
              <a:off x="2032865" y="1917702"/>
              <a:ext cx="21558" cy="6413"/>
            </a:xfrm>
            <a:custGeom>
              <a:rect b="b" l="l" r="r" t="t"/>
              <a:pathLst>
                <a:path extrusionOk="0" h="213" w="604">
                  <a:moveTo>
                    <a:pt x="603" y="183"/>
                  </a:moveTo>
                  <a:lnTo>
                    <a:pt x="603" y="1"/>
                  </a:lnTo>
                  <a:lnTo>
                    <a:pt x="24" y="1"/>
                  </a:lnTo>
                  <a:cubicBezTo>
                    <a:pt x="0" y="164"/>
                    <a:pt x="217" y="212"/>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9"/>
            <p:cNvSpPr/>
            <p:nvPr/>
          </p:nvSpPr>
          <p:spPr>
            <a:xfrm>
              <a:off x="1958911" y="1906773"/>
              <a:ext cx="45258" cy="14573"/>
            </a:xfrm>
            <a:custGeom>
              <a:rect b="b" l="l" r="r" t="t"/>
              <a:pathLst>
                <a:path extrusionOk="0" h="484" w="1268">
                  <a:moveTo>
                    <a:pt x="362" y="455"/>
                  </a:moveTo>
                  <a:cubicBezTo>
                    <a:pt x="1267" y="484"/>
                    <a:pt x="878" y="35"/>
                    <a:pt x="362" y="1"/>
                  </a:cubicBezTo>
                  <a:cubicBezTo>
                    <a:pt x="1" y="174"/>
                    <a:pt x="476" y="165"/>
                    <a:pt x="362"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9"/>
            <p:cNvSpPr/>
            <p:nvPr/>
          </p:nvSpPr>
          <p:spPr>
            <a:xfrm>
              <a:off x="4619774" y="1909543"/>
              <a:ext cx="22665" cy="8220"/>
            </a:xfrm>
            <a:custGeom>
              <a:rect b="b" l="l" r="r" t="t"/>
              <a:pathLst>
                <a:path extrusionOk="0" h="273" w="635">
                  <a:moveTo>
                    <a:pt x="635" y="0"/>
                  </a:moveTo>
                  <a:lnTo>
                    <a:pt x="248" y="0"/>
                  </a:lnTo>
                  <a:cubicBezTo>
                    <a:pt x="236" y="116"/>
                    <a:pt x="0" y="125"/>
                    <a:pt x="56" y="273"/>
                  </a:cubicBezTo>
                  <a:lnTo>
                    <a:pt x="635"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9"/>
            <p:cNvSpPr/>
            <p:nvPr/>
          </p:nvSpPr>
          <p:spPr>
            <a:xfrm>
              <a:off x="1868646" y="1914963"/>
              <a:ext cx="13670" cy="2770"/>
            </a:xfrm>
            <a:custGeom>
              <a:rect b="b" l="l" r="r" t="t"/>
              <a:pathLst>
                <a:path extrusionOk="0" h="92" w="383">
                  <a:moveTo>
                    <a:pt x="383" y="0"/>
                  </a:moveTo>
                  <a:cubicBezTo>
                    <a:pt x="232" y="21"/>
                    <a:pt x="3" y="3"/>
                    <a:pt x="0" y="92"/>
                  </a:cubicBezTo>
                  <a:cubicBezTo>
                    <a:pt x="148" y="72"/>
                    <a:pt x="379" y="88"/>
                    <a:pt x="3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9"/>
            <p:cNvSpPr/>
            <p:nvPr/>
          </p:nvSpPr>
          <p:spPr>
            <a:xfrm>
              <a:off x="1111765" y="1902498"/>
              <a:ext cx="20309" cy="13549"/>
            </a:xfrm>
            <a:custGeom>
              <a:rect b="b" l="l" r="r" t="t"/>
              <a:pathLst>
                <a:path extrusionOk="0" h="450" w="569">
                  <a:moveTo>
                    <a:pt x="374" y="414"/>
                  </a:moveTo>
                  <a:cubicBezTo>
                    <a:pt x="386" y="358"/>
                    <a:pt x="403" y="307"/>
                    <a:pt x="569" y="324"/>
                  </a:cubicBezTo>
                  <a:lnTo>
                    <a:pt x="569" y="141"/>
                  </a:lnTo>
                  <a:cubicBezTo>
                    <a:pt x="94" y="0"/>
                    <a:pt x="1" y="449"/>
                    <a:pt x="374" y="4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9"/>
            <p:cNvSpPr/>
            <p:nvPr/>
          </p:nvSpPr>
          <p:spPr>
            <a:xfrm>
              <a:off x="7047854" y="1908790"/>
              <a:ext cx="14099" cy="4215"/>
            </a:xfrm>
            <a:custGeom>
              <a:rect b="b" l="l" r="r" t="t"/>
              <a:pathLst>
                <a:path extrusionOk="0" h="140" w="395">
                  <a:moveTo>
                    <a:pt x="294" y="25"/>
                  </a:moveTo>
                  <a:cubicBezTo>
                    <a:pt x="242" y="0"/>
                    <a:pt x="0" y="69"/>
                    <a:pt x="102" y="116"/>
                  </a:cubicBezTo>
                  <a:cubicBezTo>
                    <a:pt x="157" y="140"/>
                    <a:pt x="394"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9"/>
            <p:cNvSpPr/>
            <p:nvPr/>
          </p:nvSpPr>
          <p:spPr>
            <a:xfrm>
              <a:off x="6949309" y="1899306"/>
              <a:ext cx="65246" cy="12977"/>
            </a:xfrm>
            <a:custGeom>
              <a:rect b="b" l="l" r="r" t="t"/>
              <a:pathLst>
                <a:path extrusionOk="0" h="431" w="1828">
                  <a:moveTo>
                    <a:pt x="1128" y="430"/>
                  </a:moveTo>
                  <a:cubicBezTo>
                    <a:pt x="1828" y="1"/>
                    <a:pt x="0" y="309"/>
                    <a:pt x="1128" y="43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9"/>
            <p:cNvSpPr/>
            <p:nvPr/>
          </p:nvSpPr>
          <p:spPr>
            <a:xfrm>
              <a:off x="5853105" y="1904033"/>
              <a:ext cx="23307" cy="8250"/>
            </a:xfrm>
            <a:custGeom>
              <a:rect b="b" l="l" r="r" t="t"/>
              <a:pathLst>
                <a:path extrusionOk="0" h="274" w="653">
                  <a:moveTo>
                    <a:pt x="405" y="273"/>
                  </a:moveTo>
                  <a:cubicBezTo>
                    <a:pt x="417" y="156"/>
                    <a:pt x="653" y="148"/>
                    <a:pt x="598" y="0"/>
                  </a:cubicBezTo>
                  <a:lnTo>
                    <a:pt x="212" y="0"/>
                  </a:lnTo>
                  <a:cubicBezTo>
                    <a:pt x="0" y="131"/>
                    <a:pt x="8" y="221"/>
                    <a:pt x="40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9"/>
            <p:cNvSpPr/>
            <p:nvPr/>
          </p:nvSpPr>
          <p:spPr>
            <a:xfrm>
              <a:off x="175318" y="1903040"/>
              <a:ext cx="32659" cy="9274"/>
            </a:xfrm>
            <a:custGeom>
              <a:rect b="b" l="l" r="r" t="t"/>
              <a:pathLst>
                <a:path extrusionOk="0" h="308" w="915">
                  <a:moveTo>
                    <a:pt x="1" y="216"/>
                  </a:moveTo>
                  <a:cubicBezTo>
                    <a:pt x="193" y="216"/>
                    <a:pt x="230" y="289"/>
                    <a:pt x="387" y="307"/>
                  </a:cubicBezTo>
                  <a:cubicBezTo>
                    <a:pt x="914" y="159"/>
                    <a:pt x="102" y="1"/>
                    <a:pt x="1" y="2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9"/>
            <p:cNvSpPr/>
            <p:nvPr/>
          </p:nvSpPr>
          <p:spPr>
            <a:xfrm>
              <a:off x="7226920" y="1906020"/>
              <a:ext cx="14027" cy="4276"/>
            </a:xfrm>
            <a:custGeom>
              <a:rect b="b" l="l" r="r" t="t"/>
              <a:pathLst>
                <a:path extrusionOk="0" h="142" w="393">
                  <a:moveTo>
                    <a:pt x="291" y="26"/>
                  </a:moveTo>
                  <a:cubicBezTo>
                    <a:pt x="237" y="1"/>
                    <a:pt x="1" y="70"/>
                    <a:pt x="100" y="117"/>
                  </a:cubicBezTo>
                  <a:cubicBezTo>
                    <a:pt x="152" y="142"/>
                    <a:pt x="392"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9"/>
            <p:cNvSpPr/>
            <p:nvPr/>
          </p:nvSpPr>
          <p:spPr>
            <a:xfrm>
              <a:off x="5967248" y="1906020"/>
              <a:ext cx="14134" cy="4276"/>
            </a:xfrm>
            <a:custGeom>
              <a:rect b="b" l="l" r="r" t="t"/>
              <a:pathLst>
                <a:path extrusionOk="0" h="142" w="396">
                  <a:moveTo>
                    <a:pt x="294" y="26"/>
                  </a:moveTo>
                  <a:cubicBezTo>
                    <a:pt x="240" y="1"/>
                    <a:pt x="0" y="70"/>
                    <a:pt x="102" y="117"/>
                  </a:cubicBezTo>
                  <a:cubicBezTo>
                    <a:pt x="154" y="142"/>
                    <a:pt x="396"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9"/>
            <p:cNvSpPr/>
            <p:nvPr/>
          </p:nvSpPr>
          <p:spPr>
            <a:xfrm>
              <a:off x="2546363" y="1906020"/>
              <a:ext cx="14063" cy="4276"/>
            </a:xfrm>
            <a:custGeom>
              <a:rect b="b" l="l" r="r" t="t"/>
              <a:pathLst>
                <a:path extrusionOk="0" h="142" w="394">
                  <a:moveTo>
                    <a:pt x="295" y="26"/>
                  </a:moveTo>
                  <a:cubicBezTo>
                    <a:pt x="240" y="1"/>
                    <a:pt x="1" y="70"/>
                    <a:pt x="103" y="117"/>
                  </a:cubicBezTo>
                  <a:cubicBezTo>
                    <a:pt x="155" y="142"/>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9"/>
            <p:cNvSpPr/>
            <p:nvPr/>
          </p:nvSpPr>
          <p:spPr>
            <a:xfrm>
              <a:off x="7069697" y="1894820"/>
              <a:ext cx="39761" cy="15868"/>
            </a:xfrm>
            <a:custGeom>
              <a:rect b="b" l="l" r="r" t="t"/>
              <a:pathLst>
                <a:path extrusionOk="0" h="527" w="1114">
                  <a:moveTo>
                    <a:pt x="646" y="306"/>
                  </a:moveTo>
                  <a:cubicBezTo>
                    <a:pt x="1114" y="1"/>
                    <a:pt x="0" y="527"/>
                    <a:pt x="646"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9"/>
            <p:cNvSpPr/>
            <p:nvPr/>
          </p:nvSpPr>
          <p:spPr>
            <a:xfrm>
              <a:off x="4903952" y="1900601"/>
              <a:ext cx="13884" cy="7437"/>
            </a:xfrm>
            <a:custGeom>
              <a:rect b="b" l="l" r="r" t="t"/>
              <a:pathLst>
                <a:path extrusionOk="0" h="247" w="389">
                  <a:moveTo>
                    <a:pt x="388" y="114"/>
                  </a:moveTo>
                  <a:cubicBezTo>
                    <a:pt x="385" y="23"/>
                    <a:pt x="48" y="1"/>
                    <a:pt x="1" y="114"/>
                  </a:cubicBezTo>
                  <a:cubicBezTo>
                    <a:pt x="219" y="105"/>
                    <a:pt x="301" y="246"/>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9"/>
            <p:cNvSpPr/>
            <p:nvPr/>
          </p:nvSpPr>
          <p:spPr>
            <a:xfrm>
              <a:off x="4645722" y="1903250"/>
              <a:ext cx="13956" cy="4306"/>
            </a:xfrm>
            <a:custGeom>
              <a:rect b="b" l="l" r="r" t="t"/>
              <a:pathLst>
                <a:path extrusionOk="0" h="143" w="391">
                  <a:moveTo>
                    <a:pt x="100" y="118"/>
                  </a:moveTo>
                  <a:cubicBezTo>
                    <a:pt x="154" y="143"/>
                    <a:pt x="391" y="73"/>
                    <a:pt x="293" y="28"/>
                  </a:cubicBezTo>
                  <a:cubicBezTo>
                    <a:pt x="240" y="0"/>
                    <a:pt x="0" y="71"/>
                    <a:pt x="100"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9"/>
            <p:cNvSpPr/>
            <p:nvPr/>
          </p:nvSpPr>
          <p:spPr>
            <a:xfrm>
              <a:off x="251021" y="1904033"/>
              <a:ext cx="13849" cy="2740"/>
            </a:xfrm>
            <a:custGeom>
              <a:rect b="b" l="l" r="r" t="t"/>
              <a:pathLst>
                <a:path extrusionOk="0" h="91" w="388">
                  <a:moveTo>
                    <a:pt x="387" y="0"/>
                  </a:moveTo>
                  <a:cubicBezTo>
                    <a:pt x="236" y="20"/>
                    <a:pt x="3" y="2"/>
                    <a:pt x="1" y="90"/>
                  </a:cubicBezTo>
                  <a:cubicBezTo>
                    <a:pt x="151" y="71"/>
                    <a:pt x="381" y="89"/>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9"/>
            <p:cNvSpPr/>
            <p:nvPr/>
          </p:nvSpPr>
          <p:spPr>
            <a:xfrm>
              <a:off x="7353555" y="1895813"/>
              <a:ext cx="23486" cy="8250"/>
            </a:xfrm>
            <a:custGeom>
              <a:rect b="b" l="l" r="r" t="t"/>
              <a:pathLst>
                <a:path extrusionOk="0" h="274" w="658">
                  <a:moveTo>
                    <a:pt x="409" y="273"/>
                  </a:moveTo>
                  <a:cubicBezTo>
                    <a:pt x="418" y="156"/>
                    <a:pt x="657" y="147"/>
                    <a:pt x="601" y="1"/>
                  </a:cubicBezTo>
                  <a:lnTo>
                    <a:pt x="214" y="1"/>
                  </a:lnTo>
                  <a:cubicBezTo>
                    <a:pt x="1" y="131"/>
                    <a:pt x="6" y="222"/>
                    <a:pt x="409"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9"/>
            <p:cNvSpPr/>
            <p:nvPr/>
          </p:nvSpPr>
          <p:spPr>
            <a:xfrm>
              <a:off x="2202258" y="1900541"/>
              <a:ext cx="14027" cy="4276"/>
            </a:xfrm>
            <a:custGeom>
              <a:rect b="b" l="l" r="r" t="t"/>
              <a:pathLst>
                <a:path extrusionOk="0" h="142" w="393">
                  <a:moveTo>
                    <a:pt x="293" y="25"/>
                  </a:moveTo>
                  <a:cubicBezTo>
                    <a:pt x="238" y="0"/>
                    <a:pt x="1" y="69"/>
                    <a:pt x="99" y="116"/>
                  </a:cubicBezTo>
                  <a:cubicBezTo>
                    <a:pt x="153" y="141"/>
                    <a:pt x="392" y="75"/>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9"/>
            <p:cNvSpPr/>
            <p:nvPr/>
          </p:nvSpPr>
          <p:spPr>
            <a:xfrm>
              <a:off x="1865006" y="1897771"/>
              <a:ext cx="13956" cy="4336"/>
            </a:xfrm>
            <a:custGeom>
              <a:rect b="b" l="l" r="r" t="t"/>
              <a:pathLst>
                <a:path extrusionOk="0" h="144" w="391">
                  <a:moveTo>
                    <a:pt x="293" y="27"/>
                  </a:moveTo>
                  <a:cubicBezTo>
                    <a:pt x="238" y="1"/>
                    <a:pt x="0" y="71"/>
                    <a:pt x="102" y="117"/>
                  </a:cubicBezTo>
                  <a:cubicBezTo>
                    <a:pt x="152" y="143"/>
                    <a:pt x="391" y="73"/>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9"/>
            <p:cNvSpPr/>
            <p:nvPr/>
          </p:nvSpPr>
          <p:spPr>
            <a:xfrm>
              <a:off x="1510586" y="1894609"/>
              <a:ext cx="13813" cy="7407"/>
            </a:xfrm>
            <a:custGeom>
              <a:rect b="b" l="l" r="r" t="t"/>
              <a:pathLst>
                <a:path extrusionOk="0" h="246" w="387">
                  <a:moveTo>
                    <a:pt x="387" y="132"/>
                  </a:moveTo>
                  <a:cubicBezTo>
                    <a:pt x="172" y="141"/>
                    <a:pt x="87" y="0"/>
                    <a:pt x="1" y="132"/>
                  </a:cubicBezTo>
                  <a:cubicBezTo>
                    <a:pt x="3" y="223"/>
                    <a:pt x="340" y="245"/>
                    <a:pt x="387"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9"/>
            <p:cNvSpPr/>
            <p:nvPr/>
          </p:nvSpPr>
          <p:spPr>
            <a:xfrm>
              <a:off x="4339557" y="1893074"/>
              <a:ext cx="13849" cy="5480"/>
            </a:xfrm>
            <a:custGeom>
              <a:rect b="b" l="l" r="r" t="t"/>
              <a:pathLst>
                <a:path extrusionOk="0" h="182" w="388">
                  <a:moveTo>
                    <a:pt x="387" y="0"/>
                  </a:moveTo>
                  <a:lnTo>
                    <a:pt x="1" y="0"/>
                  </a:lnTo>
                  <a:lnTo>
                    <a:pt x="1"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9"/>
            <p:cNvSpPr/>
            <p:nvPr/>
          </p:nvSpPr>
          <p:spPr>
            <a:xfrm>
              <a:off x="1579435" y="1893074"/>
              <a:ext cx="13884" cy="5480"/>
            </a:xfrm>
            <a:custGeom>
              <a:rect b="b" l="l" r="r" t="t"/>
              <a:pathLst>
                <a:path extrusionOk="0" h="182" w="389">
                  <a:moveTo>
                    <a:pt x="389" y="0"/>
                  </a:moveTo>
                  <a:lnTo>
                    <a:pt x="1" y="0"/>
                  </a:lnTo>
                  <a:lnTo>
                    <a:pt x="1" y="182"/>
                  </a:lnTo>
                  <a:lnTo>
                    <a:pt x="389"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9"/>
            <p:cNvSpPr/>
            <p:nvPr/>
          </p:nvSpPr>
          <p:spPr>
            <a:xfrm>
              <a:off x="7987549" y="1892622"/>
              <a:ext cx="20773" cy="3734"/>
            </a:xfrm>
            <a:custGeom>
              <a:rect b="b" l="l" r="r" t="t"/>
              <a:pathLst>
                <a:path extrusionOk="0" h="124" w="582">
                  <a:moveTo>
                    <a:pt x="582" y="15"/>
                  </a:moveTo>
                  <a:cubicBezTo>
                    <a:pt x="353" y="31"/>
                    <a:pt x="35" y="1"/>
                    <a:pt x="1" y="107"/>
                  </a:cubicBezTo>
                  <a:cubicBezTo>
                    <a:pt x="229" y="92"/>
                    <a:pt x="548" y="123"/>
                    <a:pt x="582"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9"/>
            <p:cNvSpPr/>
            <p:nvPr/>
          </p:nvSpPr>
          <p:spPr>
            <a:xfrm>
              <a:off x="4525333" y="1890003"/>
              <a:ext cx="7031" cy="6203"/>
            </a:xfrm>
            <a:custGeom>
              <a:rect b="b" l="l" r="r" t="t"/>
              <a:pathLst>
                <a:path extrusionOk="0" h="206" w="197">
                  <a:moveTo>
                    <a:pt x="4" y="102"/>
                  </a:moveTo>
                  <a:cubicBezTo>
                    <a:pt x="0" y="153"/>
                    <a:pt x="157" y="205"/>
                    <a:pt x="194" y="102"/>
                  </a:cubicBezTo>
                  <a:cubicBezTo>
                    <a:pt x="196" y="54"/>
                    <a:pt x="39" y="0"/>
                    <a:pt x="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9"/>
            <p:cNvSpPr/>
            <p:nvPr/>
          </p:nvSpPr>
          <p:spPr>
            <a:xfrm>
              <a:off x="684641" y="1886390"/>
              <a:ext cx="13813" cy="7437"/>
            </a:xfrm>
            <a:custGeom>
              <a:rect b="b" l="l" r="r" t="t"/>
              <a:pathLst>
                <a:path extrusionOk="0" h="247" w="387">
                  <a:moveTo>
                    <a:pt x="387" y="133"/>
                  </a:moveTo>
                  <a:cubicBezTo>
                    <a:pt x="169" y="143"/>
                    <a:pt x="85" y="0"/>
                    <a:pt x="1" y="133"/>
                  </a:cubicBezTo>
                  <a:cubicBezTo>
                    <a:pt x="2" y="225"/>
                    <a:pt x="339" y="247"/>
                    <a:pt x="387" y="1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9"/>
            <p:cNvSpPr/>
            <p:nvPr/>
          </p:nvSpPr>
          <p:spPr>
            <a:xfrm>
              <a:off x="1235259" y="1884583"/>
              <a:ext cx="6996" cy="6142"/>
            </a:xfrm>
            <a:custGeom>
              <a:rect b="b" l="l" r="r" t="t"/>
              <a:pathLst>
                <a:path extrusionOk="0" h="204" w="196">
                  <a:moveTo>
                    <a:pt x="196" y="102"/>
                  </a:moveTo>
                  <a:cubicBezTo>
                    <a:pt x="196" y="52"/>
                    <a:pt x="35" y="0"/>
                    <a:pt x="0" y="102"/>
                  </a:cubicBezTo>
                  <a:cubicBezTo>
                    <a:pt x="1" y="152"/>
                    <a:pt x="157" y="204"/>
                    <a:pt x="196"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9"/>
            <p:cNvSpPr/>
            <p:nvPr/>
          </p:nvSpPr>
          <p:spPr>
            <a:xfrm>
              <a:off x="3589243" y="1881813"/>
              <a:ext cx="7031" cy="6263"/>
            </a:xfrm>
            <a:custGeom>
              <a:rect b="b" l="l" r="r" t="t"/>
              <a:pathLst>
                <a:path extrusionOk="0" h="208" w="197">
                  <a:moveTo>
                    <a:pt x="196" y="104"/>
                  </a:moveTo>
                  <a:cubicBezTo>
                    <a:pt x="196" y="53"/>
                    <a:pt x="38" y="1"/>
                    <a:pt x="3" y="104"/>
                  </a:cubicBezTo>
                  <a:cubicBezTo>
                    <a:pt x="0" y="155"/>
                    <a:pt x="160" y="207"/>
                    <a:pt x="196"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9"/>
            <p:cNvSpPr/>
            <p:nvPr/>
          </p:nvSpPr>
          <p:spPr>
            <a:xfrm>
              <a:off x="7588335" y="1878832"/>
              <a:ext cx="13813" cy="6805"/>
            </a:xfrm>
            <a:custGeom>
              <a:rect b="b" l="l" r="r" t="t"/>
              <a:pathLst>
                <a:path extrusionOk="0" h="226" w="387">
                  <a:moveTo>
                    <a:pt x="387" y="112"/>
                  </a:moveTo>
                  <a:cubicBezTo>
                    <a:pt x="345" y="1"/>
                    <a:pt x="170" y="55"/>
                    <a:pt x="0" y="112"/>
                  </a:cubicBezTo>
                  <a:cubicBezTo>
                    <a:pt x="0" y="203"/>
                    <a:pt x="340" y="225"/>
                    <a:pt x="38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9"/>
            <p:cNvSpPr/>
            <p:nvPr/>
          </p:nvSpPr>
          <p:spPr>
            <a:xfrm>
              <a:off x="4277596" y="1879434"/>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9"/>
            <p:cNvSpPr/>
            <p:nvPr/>
          </p:nvSpPr>
          <p:spPr>
            <a:xfrm>
              <a:off x="2835503" y="1881392"/>
              <a:ext cx="13991" cy="4306"/>
            </a:xfrm>
            <a:custGeom>
              <a:rect b="b" l="l" r="r" t="t"/>
              <a:pathLst>
                <a:path extrusionOk="0" h="143" w="392">
                  <a:moveTo>
                    <a:pt x="99" y="118"/>
                  </a:moveTo>
                  <a:cubicBezTo>
                    <a:pt x="153" y="143"/>
                    <a:pt x="391" y="75"/>
                    <a:pt x="293" y="27"/>
                  </a:cubicBezTo>
                  <a:cubicBezTo>
                    <a:pt x="240" y="0"/>
                    <a:pt x="1" y="71"/>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9"/>
            <p:cNvSpPr/>
            <p:nvPr/>
          </p:nvSpPr>
          <p:spPr>
            <a:xfrm>
              <a:off x="2556856" y="1879073"/>
              <a:ext cx="6924" cy="6233"/>
            </a:xfrm>
            <a:custGeom>
              <a:rect b="b" l="l" r="r" t="t"/>
              <a:pathLst>
                <a:path extrusionOk="0" h="207" w="194">
                  <a:moveTo>
                    <a:pt x="1" y="104"/>
                  </a:moveTo>
                  <a:cubicBezTo>
                    <a:pt x="1" y="152"/>
                    <a:pt x="155" y="207"/>
                    <a:pt x="191" y="104"/>
                  </a:cubicBezTo>
                  <a:cubicBezTo>
                    <a:pt x="194" y="53"/>
                    <a:pt x="34" y="0"/>
                    <a:pt x="1"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9"/>
            <p:cNvSpPr/>
            <p:nvPr/>
          </p:nvSpPr>
          <p:spPr>
            <a:xfrm>
              <a:off x="1923505" y="1879073"/>
              <a:ext cx="7031" cy="6233"/>
            </a:xfrm>
            <a:custGeom>
              <a:rect b="b" l="l" r="r" t="t"/>
              <a:pathLst>
                <a:path extrusionOk="0" h="207" w="197">
                  <a:moveTo>
                    <a:pt x="197" y="104"/>
                  </a:moveTo>
                  <a:cubicBezTo>
                    <a:pt x="197" y="53"/>
                    <a:pt x="39" y="0"/>
                    <a:pt x="5" y="104"/>
                  </a:cubicBezTo>
                  <a:cubicBezTo>
                    <a:pt x="1" y="152"/>
                    <a:pt x="160" y="207"/>
                    <a:pt x="197"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9"/>
            <p:cNvSpPr/>
            <p:nvPr/>
          </p:nvSpPr>
          <p:spPr>
            <a:xfrm>
              <a:off x="567643" y="1882174"/>
              <a:ext cx="13777" cy="2770"/>
            </a:xfrm>
            <a:custGeom>
              <a:rect b="b" l="l" r="r" t="t"/>
              <a:pathLst>
                <a:path extrusionOk="0" h="92" w="386">
                  <a:moveTo>
                    <a:pt x="386" y="1"/>
                  </a:moveTo>
                  <a:cubicBezTo>
                    <a:pt x="236" y="20"/>
                    <a:pt x="3" y="2"/>
                    <a:pt x="1" y="92"/>
                  </a:cubicBezTo>
                  <a:cubicBezTo>
                    <a:pt x="150" y="71"/>
                    <a:pt x="381"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9"/>
            <p:cNvSpPr/>
            <p:nvPr/>
          </p:nvSpPr>
          <p:spPr>
            <a:xfrm>
              <a:off x="6721095" y="1873383"/>
              <a:ext cx="13777" cy="6805"/>
            </a:xfrm>
            <a:custGeom>
              <a:rect b="b" l="l" r="r" t="t"/>
              <a:pathLst>
                <a:path extrusionOk="0" h="226" w="386">
                  <a:moveTo>
                    <a:pt x="386" y="110"/>
                  </a:moveTo>
                  <a:cubicBezTo>
                    <a:pt x="345" y="0"/>
                    <a:pt x="173" y="52"/>
                    <a:pt x="1" y="110"/>
                  </a:cubicBezTo>
                  <a:cubicBezTo>
                    <a:pt x="3" y="203"/>
                    <a:pt x="339" y="226"/>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9"/>
            <p:cNvSpPr/>
            <p:nvPr/>
          </p:nvSpPr>
          <p:spPr>
            <a:xfrm>
              <a:off x="6166908" y="1875942"/>
              <a:ext cx="14027" cy="4306"/>
            </a:xfrm>
            <a:custGeom>
              <a:rect b="b" l="l" r="r" t="t"/>
              <a:pathLst>
                <a:path extrusionOk="0" h="143" w="393">
                  <a:moveTo>
                    <a:pt x="292" y="25"/>
                  </a:moveTo>
                  <a:cubicBezTo>
                    <a:pt x="238" y="0"/>
                    <a:pt x="1" y="69"/>
                    <a:pt x="99" y="115"/>
                  </a:cubicBezTo>
                  <a:cubicBezTo>
                    <a:pt x="154" y="142"/>
                    <a:pt x="392" y="73"/>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9"/>
            <p:cNvSpPr/>
            <p:nvPr/>
          </p:nvSpPr>
          <p:spPr>
            <a:xfrm>
              <a:off x="5048540" y="1871215"/>
              <a:ext cx="20666" cy="8973"/>
            </a:xfrm>
            <a:custGeom>
              <a:rect b="b" l="l" r="r" t="t"/>
              <a:pathLst>
                <a:path extrusionOk="0" h="298" w="579">
                  <a:moveTo>
                    <a:pt x="579" y="0"/>
                  </a:moveTo>
                  <a:lnTo>
                    <a:pt x="193" y="0"/>
                  </a:lnTo>
                  <a:cubicBezTo>
                    <a:pt x="193" y="90"/>
                    <a:pt x="38" y="109"/>
                    <a:pt x="0" y="182"/>
                  </a:cubicBezTo>
                  <a:cubicBezTo>
                    <a:pt x="246" y="188"/>
                    <a:pt x="267" y="298"/>
                    <a:pt x="579"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9"/>
            <p:cNvSpPr/>
            <p:nvPr/>
          </p:nvSpPr>
          <p:spPr>
            <a:xfrm>
              <a:off x="2822083" y="1870854"/>
              <a:ext cx="23914" cy="5841"/>
            </a:xfrm>
            <a:custGeom>
              <a:rect b="b" l="l" r="r" t="t"/>
              <a:pathLst>
                <a:path extrusionOk="0" h="194" w="670">
                  <a:moveTo>
                    <a:pt x="475" y="194"/>
                  </a:moveTo>
                  <a:cubicBezTo>
                    <a:pt x="473" y="102"/>
                    <a:pt x="631" y="85"/>
                    <a:pt x="669" y="12"/>
                  </a:cubicBezTo>
                  <a:cubicBezTo>
                    <a:pt x="364" y="20"/>
                    <a:pt x="1" y="1"/>
                    <a:pt x="88"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9"/>
            <p:cNvSpPr/>
            <p:nvPr/>
          </p:nvSpPr>
          <p:spPr>
            <a:xfrm>
              <a:off x="6937852" y="1870462"/>
              <a:ext cx="13920" cy="4276"/>
            </a:xfrm>
            <a:custGeom>
              <a:rect b="b" l="l" r="r" t="t"/>
              <a:pathLst>
                <a:path extrusionOk="0" h="142" w="390">
                  <a:moveTo>
                    <a:pt x="291" y="25"/>
                  </a:moveTo>
                  <a:cubicBezTo>
                    <a:pt x="238" y="1"/>
                    <a:pt x="0" y="68"/>
                    <a:pt x="99" y="115"/>
                  </a:cubicBezTo>
                  <a:cubicBezTo>
                    <a:pt x="152" y="142"/>
                    <a:pt x="389"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9"/>
            <p:cNvSpPr/>
            <p:nvPr/>
          </p:nvSpPr>
          <p:spPr>
            <a:xfrm>
              <a:off x="4515304" y="1860316"/>
              <a:ext cx="40440" cy="13670"/>
            </a:xfrm>
            <a:custGeom>
              <a:rect b="b" l="l" r="r" t="t"/>
              <a:pathLst>
                <a:path extrusionOk="0" h="454" w="1133">
                  <a:moveTo>
                    <a:pt x="285" y="454"/>
                  </a:moveTo>
                  <a:lnTo>
                    <a:pt x="1054" y="454"/>
                  </a:lnTo>
                  <a:cubicBezTo>
                    <a:pt x="1132" y="237"/>
                    <a:pt x="699" y="258"/>
                    <a:pt x="860" y="1"/>
                  </a:cubicBezTo>
                  <a:cubicBezTo>
                    <a:pt x="1" y="40"/>
                    <a:pt x="575" y="191"/>
                    <a:pt x="285"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9"/>
            <p:cNvSpPr/>
            <p:nvPr/>
          </p:nvSpPr>
          <p:spPr>
            <a:xfrm>
              <a:off x="2553287" y="1870462"/>
              <a:ext cx="13991" cy="4276"/>
            </a:xfrm>
            <a:custGeom>
              <a:rect b="b" l="l" r="r" t="t"/>
              <a:pathLst>
                <a:path extrusionOk="0" h="142" w="392">
                  <a:moveTo>
                    <a:pt x="294" y="25"/>
                  </a:moveTo>
                  <a:cubicBezTo>
                    <a:pt x="242" y="1"/>
                    <a:pt x="0" y="68"/>
                    <a:pt x="102" y="115"/>
                  </a:cubicBezTo>
                  <a:cubicBezTo>
                    <a:pt x="154" y="142"/>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9"/>
            <p:cNvSpPr/>
            <p:nvPr/>
          </p:nvSpPr>
          <p:spPr>
            <a:xfrm>
              <a:off x="1920007" y="1870462"/>
              <a:ext cx="14134" cy="4306"/>
            </a:xfrm>
            <a:custGeom>
              <a:rect b="b" l="l" r="r" t="t"/>
              <a:pathLst>
                <a:path extrusionOk="0" h="143" w="396">
                  <a:moveTo>
                    <a:pt x="103" y="117"/>
                  </a:moveTo>
                  <a:cubicBezTo>
                    <a:pt x="154" y="143"/>
                    <a:pt x="395" y="72"/>
                    <a:pt x="295" y="27"/>
                  </a:cubicBezTo>
                  <a:cubicBezTo>
                    <a:pt x="238" y="1"/>
                    <a:pt x="1" y="70"/>
                    <a:pt x="103"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9"/>
            <p:cNvSpPr/>
            <p:nvPr/>
          </p:nvSpPr>
          <p:spPr>
            <a:xfrm>
              <a:off x="225465" y="1857877"/>
              <a:ext cx="46257" cy="18789"/>
            </a:xfrm>
            <a:custGeom>
              <a:rect b="b" l="l" r="r" t="t"/>
              <a:pathLst>
                <a:path extrusionOk="0" h="624" w="1296">
                  <a:moveTo>
                    <a:pt x="1295" y="353"/>
                  </a:moveTo>
                  <a:cubicBezTo>
                    <a:pt x="924" y="317"/>
                    <a:pt x="1144" y="1"/>
                    <a:pt x="524" y="82"/>
                  </a:cubicBezTo>
                  <a:cubicBezTo>
                    <a:pt x="0" y="223"/>
                    <a:pt x="999" y="624"/>
                    <a:pt x="1295" y="3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9"/>
            <p:cNvSpPr/>
            <p:nvPr/>
          </p:nvSpPr>
          <p:spPr>
            <a:xfrm>
              <a:off x="8631001" y="1865043"/>
              <a:ext cx="14063" cy="4246"/>
            </a:xfrm>
            <a:custGeom>
              <a:rect b="b" l="l" r="r" t="t"/>
              <a:pathLst>
                <a:path extrusionOk="0" h="141" w="394">
                  <a:moveTo>
                    <a:pt x="294" y="24"/>
                  </a:moveTo>
                  <a:cubicBezTo>
                    <a:pt x="240" y="0"/>
                    <a:pt x="1" y="68"/>
                    <a:pt x="100" y="115"/>
                  </a:cubicBezTo>
                  <a:cubicBezTo>
                    <a:pt x="155" y="140"/>
                    <a:pt x="394"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9"/>
            <p:cNvSpPr/>
            <p:nvPr/>
          </p:nvSpPr>
          <p:spPr>
            <a:xfrm>
              <a:off x="7141010" y="1865735"/>
              <a:ext cx="13742" cy="2800"/>
            </a:xfrm>
            <a:custGeom>
              <a:rect b="b" l="l" r="r" t="t"/>
              <a:pathLst>
                <a:path extrusionOk="0" h="93" w="385">
                  <a:moveTo>
                    <a:pt x="385" y="1"/>
                  </a:moveTo>
                  <a:cubicBezTo>
                    <a:pt x="233" y="23"/>
                    <a:pt x="3" y="5"/>
                    <a:pt x="1" y="92"/>
                  </a:cubicBezTo>
                  <a:cubicBezTo>
                    <a:pt x="150" y="71"/>
                    <a:pt x="379" y="90"/>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9"/>
            <p:cNvSpPr/>
            <p:nvPr/>
          </p:nvSpPr>
          <p:spPr>
            <a:xfrm>
              <a:off x="4269886" y="1857576"/>
              <a:ext cx="21487" cy="6383"/>
            </a:xfrm>
            <a:custGeom>
              <a:rect b="b" l="l" r="r" t="t"/>
              <a:pathLst>
                <a:path extrusionOk="0" h="212" w="602">
                  <a:moveTo>
                    <a:pt x="602" y="181"/>
                  </a:moveTo>
                  <a:lnTo>
                    <a:pt x="602" y="0"/>
                  </a:lnTo>
                  <a:lnTo>
                    <a:pt x="22" y="0"/>
                  </a:lnTo>
                  <a:cubicBezTo>
                    <a:pt x="0" y="164"/>
                    <a:pt x="217" y="212"/>
                    <a:pt x="602"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9"/>
            <p:cNvSpPr/>
            <p:nvPr/>
          </p:nvSpPr>
          <p:spPr>
            <a:xfrm>
              <a:off x="3103977" y="1859533"/>
              <a:ext cx="13920" cy="4276"/>
            </a:xfrm>
            <a:custGeom>
              <a:rect b="b" l="l" r="r" t="t"/>
              <a:pathLst>
                <a:path extrusionOk="0" h="142" w="390">
                  <a:moveTo>
                    <a:pt x="291" y="27"/>
                  </a:moveTo>
                  <a:cubicBezTo>
                    <a:pt x="238" y="1"/>
                    <a:pt x="0" y="70"/>
                    <a:pt x="99" y="116"/>
                  </a:cubicBezTo>
                  <a:cubicBezTo>
                    <a:pt x="152" y="142"/>
                    <a:pt x="389" y="74"/>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9"/>
            <p:cNvSpPr/>
            <p:nvPr/>
          </p:nvSpPr>
          <p:spPr>
            <a:xfrm>
              <a:off x="1438203" y="1859533"/>
              <a:ext cx="14063" cy="4276"/>
            </a:xfrm>
            <a:custGeom>
              <a:rect b="b" l="l" r="r" t="t"/>
              <a:pathLst>
                <a:path extrusionOk="0" h="142" w="394">
                  <a:moveTo>
                    <a:pt x="295" y="27"/>
                  </a:moveTo>
                  <a:cubicBezTo>
                    <a:pt x="242" y="1"/>
                    <a:pt x="0" y="70"/>
                    <a:pt x="101" y="116"/>
                  </a:cubicBezTo>
                  <a:cubicBezTo>
                    <a:pt x="157" y="142"/>
                    <a:pt x="393" y="74"/>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9"/>
            <p:cNvSpPr/>
            <p:nvPr/>
          </p:nvSpPr>
          <p:spPr>
            <a:xfrm>
              <a:off x="309377" y="1859533"/>
              <a:ext cx="14099" cy="4276"/>
            </a:xfrm>
            <a:custGeom>
              <a:rect b="b" l="l" r="r" t="t"/>
              <a:pathLst>
                <a:path extrusionOk="0" h="142" w="395">
                  <a:moveTo>
                    <a:pt x="292" y="27"/>
                  </a:moveTo>
                  <a:cubicBezTo>
                    <a:pt x="240" y="1"/>
                    <a:pt x="0" y="70"/>
                    <a:pt x="99" y="116"/>
                  </a:cubicBezTo>
                  <a:cubicBezTo>
                    <a:pt x="154" y="142"/>
                    <a:pt x="394" y="74"/>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9"/>
            <p:cNvSpPr/>
            <p:nvPr/>
          </p:nvSpPr>
          <p:spPr>
            <a:xfrm>
              <a:off x="4583796" y="1856823"/>
              <a:ext cx="14027" cy="4246"/>
            </a:xfrm>
            <a:custGeom>
              <a:rect b="b" l="l" r="r" t="t"/>
              <a:pathLst>
                <a:path extrusionOk="0" h="141" w="393">
                  <a:moveTo>
                    <a:pt x="292" y="25"/>
                  </a:moveTo>
                  <a:cubicBezTo>
                    <a:pt x="238" y="1"/>
                    <a:pt x="1" y="69"/>
                    <a:pt x="98" y="117"/>
                  </a:cubicBezTo>
                  <a:cubicBezTo>
                    <a:pt x="153" y="140"/>
                    <a:pt x="392"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9"/>
            <p:cNvSpPr/>
            <p:nvPr/>
          </p:nvSpPr>
          <p:spPr>
            <a:xfrm>
              <a:off x="2198939" y="1851193"/>
              <a:ext cx="27626" cy="9997"/>
            </a:xfrm>
            <a:custGeom>
              <a:rect b="b" l="l" r="r" t="t"/>
              <a:pathLst>
                <a:path extrusionOk="0" h="332" w="774">
                  <a:moveTo>
                    <a:pt x="1" y="212"/>
                  </a:moveTo>
                  <a:cubicBezTo>
                    <a:pt x="258" y="330"/>
                    <a:pt x="716" y="331"/>
                    <a:pt x="774" y="122"/>
                  </a:cubicBezTo>
                  <a:cubicBezTo>
                    <a:pt x="517" y="4"/>
                    <a:pt x="54" y="1"/>
                    <a:pt x="1" y="2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9"/>
            <p:cNvSpPr/>
            <p:nvPr/>
          </p:nvSpPr>
          <p:spPr>
            <a:xfrm>
              <a:off x="8497014" y="1851554"/>
              <a:ext cx="13777" cy="6715"/>
            </a:xfrm>
            <a:custGeom>
              <a:rect b="b" l="l" r="r" t="t"/>
              <a:pathLst>
                <a:path extrusionOk="0" h="223" w="386">
                  <a:moveTo>
                    <a:pt x="386" y="110"/>
                  </a:moveTo>
                  <a:cubicBezTo>
                    <a:pt x="345" y="1"/>
                    <a:pt x="170" y="54"/>
                    <a:pt x="1" y="110"/>
                  </a:cubicBezTo>
                  <a:cubicBezTo>
                    <a:pt x="1" y="202"/>
                    <a:pt x="335" y="223"/>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9"/>
            <p:cNvSpPr/>
            <p:nvPr/>
          </p:nvSpPr>
          <p:spPr>
            <a:xfrm>
              <a:off x="7801701" y="1851704"/>
              <a:ext cx="6996" cy="6293"/>
            </a:xfrm>
            <a:custGeom>
              <a:rect b="b" l="l" r="r" t="t"/>
              <a:pathLst>
                <a:path extrusionOk="0" h="209" w="196">
                  <a:moveTo>
                    <a:pt x="195" y="105"/>
                  </a:moveTo>
                  <a:cubicBezTo>
                    <a:pt x="195" y="54"/>
                    <a:pt x="37" y="1"/>
                    <a:pt x="1" y="105"/>
                  </a:cubicBezTo>
                  <a:cubicBezTo>
                    <a:pt x="1" y="154"/>
                    <a:pt x="157" y="208"/>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9"/>
            <p:cNvSpPr/>
            <p:nvPr/>
          </p:nvSpPr>
          <p:spPr>
            <a:xfrm>
              <a:off x="4642438" y="1852096"/>
              <a:ext cx="13777" cy="5540"/>
            </a:xfrm>
            <a:custGeom>
              <a:rect b="b" l="l" r="r" t="t"/>
              <a:pathLst>
                <a:path extrusionOk="0" h="184" w="386">
                  <a:moveTo>
                    <a:pt x="386" y="1"/>
                  </a:moveTo>
                  <a:lnTo>
                    <a:pt x="1" y="1"/>
                  </a:lnTo>
                  <a:lnTo>
                    <a:pt x="1" y="184"/>
                  </a:lnTo>
                  <a:lnTo>
                    <a:pt x="386" y="18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9"/>
            <p:cNvSpPr/>
            <p:nvPr/>
          </p:nvSpPr>
          <p:spPr>
            <a:xfrm>
              <a:off x="1438203" y="1854083"/>
              <a:ext cx="14063" cy="4306"/>
            </a:xfrm>
            <a:custGeom>
              <a:rect b="b" l="l" r="r" t="t"/>
              <a:pathLst>
                <a:path extrusionOk="0" h="143" w="394">
                  <a:moveTo>
                    <a:pt x="295" y="26"/>
                  </a:moveTo>
                  <a:cubicBezTo>
                    <a:pt x="242" y="0"/>
                    <a:pt x="0" y="71"/>
                    <a:pt x="101" y="116"/>
                  </a:cubicBezTo>
                  <a:cubicBezTo>
                    <a:pt x="157" y="143"/>
                    <a:pt x="393" y="72"/>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9"/>
            <p:cNvSpPr/>
            <p:nvPr/>
          </p:nvSpPr>
          <p:spPr>
            <a:xfrm>
              <a:off x="1407258" y="1851945"/>
              <a:ext cx="23985" cy="6052"/>
            </a:xfrm>
            <a:custGeom>
              <a:rect b="b" l="l" r="r" t="t"/>
              <a:pathLst>
                <a:path extrusionOk="0" h="201" w="672">
                  <a:moveTo>
                    <a:pt x="580" y="6"/>
                  </a:moveTo>
                  <a:cubicBezTo>
                    <a:pt x="248" y="1"/>
                    <a:pt x="87" y="76"/>
                    <a:pt x="0" y="189"/>
                  </a:cubicBezTo>
                  <a:cubicBezTo>
                    <a:pt x="307" y="178"/>
                    <a:pt x="671" y="200"/>
                    <a:pt x="580"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9"/>
            <p:cNvSpPr/>
            <p:nvPr/>
          </p:nvSpPr>
          <p:spPr>
            <a:xfrm>
              <a:off x="226857" y="1854083"/>
              <a:ext cx="13991" cy="4306"/>
            </a:xfrm>
            <a:custGeom>
              <a:rect b="b" l="l" r="r" t="t"/>
              <a:pathLst>
                <a:path extrusionOk="0" h="143" w="392">
                  <a:moveTo>
                    <a:pt x="293" y="26"/>
                  </a:moveTo>
                  <a:cubicBezTo>
                    <a:pt x="238" y="0"/>
                    <a:pt x="0" y="71"/>
                    <a:pt x="100" y="116"/>
                  </a:cubicBezTo>
                  <a:cubicBezTo>
                    <a:pt x="150" y="143"/>
                    <a:pt x="392"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9"/>
            <p:cNvSpPr/>
            <p:nvPr/>
          </p:nvSpPr>
          <p:spPr>
            <a:xfrm>
              <a:off x="8648419" y="1845863"/>
              <a:ext cx="27555" cy="10177"/>
            </a:xfrm>
            <a:custGeom>
              <a:rect b="b" l="l" r="r" t="t"/>
              <a:pathLst>
                <a:path extrusionOk="0" h="338" w="772">
                  <a:moveTo>
                    <a:pt x="771" y="299"/>
                  </a:moveTo>
                  <a:lnTo>
                    <a:pt x="771" y="27"/>
                  </a:lnTo>
                  <a:cubicBezTo>
                    <a:pt x="330" y="0"/>
                    <a:pt x="47" y="47"/>
                    <a:pt x="1" y="208"/>
                  </a:cubicBezTo>
                  <a:cubicBezTo>
                    <a:pt x="258" y="235"/>
                    <a:pt x="366" y="337"/>
                    <a:pt x="771"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9"/>
            <p:cNvSpPr/>
            <p:nvPr/>
          </p:nvSpPr>
          <p:spPr>
            <a:xfrm>
              <a:off x="8022027" y="1848995"/>
              <a:ext cx="6889" cy="6263"/>
            </a:xfrm>
            <a:custGeom>
              <a:rect b="b" l="l" r="r" t="t"/>
              <a:pathLst>
                <a:path extrusionOk="0" h="208" w="193">
                  <a:moveTo>
                    <a:pt x="193" y="104"/>
                  </a:moveTo>
                  <a:cubicBezTo>
                    <a:pt x="193" y="53"/>
                    <a:pt x="39" y="1"/>
                    <a:pt x="1" y="104"/>
                  </a:cubicBezTo>
                  <a:cubicBezTo>
                    <a:pt x="1" y="155"/>
                    <a:pt x="156" y="207"/>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9"/>
            <p:cNvSpPr/>
            <p:nvPr/>
          </p:nvSpPr>
          <p:spPr>
            <a:xfrm>
              <a:off x="7719075" y="1841136"/>
              <a:ext cx="29946" cy="13760"/>
            </a:xfrm>
            <a:custGeom>
              <a:rect b="b" l="l" r="r" t="t"/>
              <a:pathLst>
                <a:path extrusionOk="0" h="457" w="839">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9"/>
            <p:cNvSpPr/>
            <p:nvPr/>
          </p:nvSpPr>
          <p:spPr>
            <a:xfrm>
              <a:off x="7650297" y="1846255"/>
              <a:ext cx="7031" cy="6233"/>
            </a:xfrm>
            <a:custGeom>
              <a:rect b="b" l="l" r="r" t="t"/>
              <a:pathLst>
                <a:path extrusionOk="0" h="207" w="197">
                  <a:moveTo>
                    <a:pt x="195" y="104"/>
                  </a:moveTo>
                  <a:cubicBezTo>
                    <a:pt x="196" y="53"/>
                    <a:pt x="40" y="0"/>
                    <a:pt x="0" y="104"/>
                  </a:cubicBezTo>
                  <a:cubicBezTo>
                    <a:pt x="0" y="155"/>
                    <a:pt x="157"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9"/>
            <p:cNvSpPr/>
            <p:nvPr/>
          </p:nvSpPr>
          <p:spPr>
            <a:xfrm>
              <a:off x="4329313" y="1839300"/>
              <a:ext cx="58857" cy="12827"/>
            </a:xfrm>
            <a:custGeom>
              <a:rect b="b" l="l" r="r" t="t"/>
              <a:pathLst>
                <a:path extrusionOk="0" h="426" w="1649">
                  <a:moveTo>
                    <a:pt x="674" y="426"/>
                  </a:moveTo>
                  <a:cubicBezTo>
                    <a:pt x="1648" y="60"/>
                    <a:pt x="1" y="0"/>
                    <a:pt x="674" y="4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9"/>
            <p:cNvSpPr/>
            <p:nvPr/>
          </p:nvSpPr>
          <p:spPr>
            <a:xfrm>
              <a:off x="4669956" y="1846646"/>
              <a:ext cx="13777" cy="2770"/>
            </a:xfrm>
            <a:custGeom>
              <a:rect b="b" l="l" r="r" t="t"/>
              <a:pathLst>
                <a:path extrusionOk="0" h="92" w="386">
                  <a:moveTo>
                    <a:pt x="385" y="1"/>
                  </a:moveTo>
                  <a:cubicBezTo>
                    <a:pt x="235" y="20"/>
                    <a:pt x="5" y="2"/>
                    <a:pt x="0" y="92"/>
                  </a:cubicBezTo>
                  <a:cubicBezTo>
                    <a:pt x="149" y="71"/>
                    <a:pt x="379" y="89"/>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9"/>
            <p:cNvSpPr/>
            <p:nvPr/>
          </p:nvSpPr>
          <p:spPr>
            <a:xfrm>
              <a:off x="4133115" y="1843906"/>
              <a:ext cx="13813" cy="5480"/>
            </a:xfrm>
            <a:custGeom>
              <a:rect b="b" l="l" r="r" t="t"/>
              <a:pathLst>
                <a:path extrusionOk="0" h="182" w="387">
                  <a:moveTo>
                    <a:pt x="386" y="0"/>
                  </a:moveTo>
                  <a:lnTo>
                    <a:pt x="1" y="0"/>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9"/>
            <p:cNvSpPr/>
            <p:nvPr/>
          </p:nvSpPr>
          <p:spPr>
            <a:xfrm>
              <a:off x="3114292" y="1843545"/>
              <a:ext cx="7031" cy="6203"/>
            </a:xfrm>
            <a:custGeom>
              <a:rect b="b" l="l" r="r" t="t"/>
              <a:pathLst>
                <a:path extrusionOk="0" h="206" w="197">
                  <a:moveTo>
                    <a:pt x="197" y="104"/>
                  </a:moveTo>
                  <a:cubicBezTo>
                    <a:pt x="197" y="53"/>
                    <a:pt x="40" y="0"/>
                    <a:pt x="2" y="104"/>
                  </a:cubicBezTo>
                  <a:cubicBezTo>
                    <a:pt x="1" y="153"/>
                    <a:pt x="159" y="205"/>
                    <a:pt x="197"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9"/>
            <p:cNvSpPr/>
            <p:nvPr/>
          </p:nvSpPr>
          <p:spPr>
            <a:xfrm>
              <a:off x="1407294" y="1840805"/>
              <a:ext cx="6996" cy="6233"/>
            </a:xfrm>
            <a:custGeom>
              <a:rect b="b" l="l" r="r" t="t"/>
              <a:pathLst>
                <a:path extrusionOk="0" h="207" w="196">
                  <a:moveTo>
                    <a:pt x="194" y="103"/>
                  </a:moveTo>
                  <a:cubicBezTo>
                    <a:pt x="195" y="52"/>
                    <a:pt x="39" y="0"/>
                    <a:pt x="1" y="103"/>
                  </a:cubicBezTo>
                  <a:cubicBezTo>
                    <a:pt x="1" y="154"/>
                    <a:pt x="157" y="206"/>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9"/>
            <p:cNvSpPr/>
            <p:nvPr/>
          </p:nvSpPr>
          <p:spPr>
            <a:xfrm>
              <a:off x="8841083" y="1832345"/>
              <a:ext cx="27804" cy="18457"/>
            </a:xfrm>
            <a:custGeom>
              <a:rect b="b" l="l" r="r" t="t"/>
              <a:pathLst>
                <a:path extrusionOk="0" h="613" w="779">
                  <a:moveTo>
                    <a:pt x="1" y="293"/>
                  </a:moveTo>
                  <a:cubicBezTo>
                    <a:pt x="779" y="613"/>
                    <a:pt x="456" y="0"/>
                    <a:pt x="1" y="2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9"/>
            <p:cNvSpPr/>
            <p:nvPr/>
          </p:nvSpPr>
          <p:spPr>
            <a:xfrm>
              <a:off x="6562802" y="1838035"/>
              <a:ext cx="6924" cy="6233"/>
            </a:xfrm>
            <a:custGeom>
              <a:rect b="b" l="l" r="r" t="t"/>
              <a:pathLst>
                <a:path extrusionOk="0" h="207" w="194">
                  <a:moveTo>
                    <a:pt x="192" y="104"/>
                  </a:moveTo>
                  <a:cubicBezTo>
                    <a:pt x="193" y="56"/>
                    <a:pt x="39" y="1"/>
                    <a:pt x="2" y="104"/>
                  </a:cubicBezTo>
                  <a:cubicBezTo>
                    <a:pt x="0" y="155"/>
                    <a:pt x="157"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9"/>
            <p:cNvSpPr/>
            <p:nvPr/>
          </p:nvSpPr>
          <p:spPr>
            <a:xfrm>
              <a:off x="8810067" y="1837644"/>
              <a:ext cx="13991" cy="4276"/>
            </a:xfrm>
            <a:custGeom>
              <a:rect b="b" l="l" r="r" t="t"/>
              <a:pathLst>
                <a:path extrusionOk="0" h="142" w="392">
                  <a:moveTo>
                    <a:pt x="99" y="117"/>
                  </a:moveTo>
                  <a:cubicBezTo>
                    <a:pt x="153" y="142"/>
                    <a:pt x="392" y="72"/>
                    <a:pt x="291" y="27"/>
                  </a:cubicBezTo>
                  <a:cubicBezTo>
                    <a:pt x="238" y="1"/>
                    <a:pt x="0"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9"/>
            <p:cNvSpPr/>
            <p:nvPr/>
          </p:nvSpPr>
          <p:spPr>
            <a:xfrm>
              <a:off x="2243482" y="1837614"/>
              <a:ext cx="14134" cy="4306"/>
            </a:xfrm>
            <a:custGeom>
              <a:rect b="b" l="l" r="r" t="t"/>
              <a:pathLst>
                <a:path extrusionOk="0" h="143" w="396">
                  <a:moveTo>
                    <a:pt x="295" y="26"/>
                  </a:moveTo>
                  <a:cubicBezTo>
                    <a:pt x="240" y="0"/>
                    <a:pt x="1" y="71"/>
                    <a:pt x="104" y="116"/>
                  </a:cubicBezTo>
                  <a:cubicBezTo>
                    <a:pt x="156" y="143"/>
                    <a:pt x="395"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9"/>
            <p:cNvSpPr/>
            <p:nvPr/>
          </p:nvSpPr>
          <p:spPr>
            <a:xfrm>
              <a:off x="1166516" y="1838397"/>
              <a:ext cx="13777" cy="2740"/>
            </a:xfrm>
            <a:custGeom>
              <a:rect b="b" l="l" r="r" t="t"/>
              <a:pathLst>
                <a:path extrusionOk="0" h="91" w="386">
                  <a:moveTo>
                    <a:pt x="386" y="0"/>
                  </a:moveTo>
                  <a:cubicBezTo>
                    <a:pt x="236" y="21"/>
                    <a:pt x="5" y="2"/>
                    <a:pt x="1" y="90"/>
                  </a:cubicBezTo>
                  <a:cubicBezTo>
                    <a:pt x="151" y="72"/>
                    <a:pt x="379" y="90"/>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9"/>
            <p:cNvSpPr/>
            <p:nvPr/>
          </p:nvSpPr>
          <p:spPr>
            <a:xfrm>
              <a:off x="853106" y="1837644"/>
              <a:ext cx="14027" cy="4276"/>
            </a:xfrm>
            <a:custGeom>
              <a:rect b="b" l="l" r="r" t="t"/>
              <a:pathLst>
                <a:path extrusionOk="0" h="142" w="393">
                  <a:moveTo>
                    <a:pt x="102" y="117"/>
                  </a:moveTo>
                  <a:cubicBezTo>
                    <a:pt x="155" y="142"/>
                    <a:pt x="392" y="72"/>
                    <a:pt x="292" y="27"/>
                  </a:cubicBezTo>
                  <a:cubicBezTo>
                    <a:pt x="242" y="1"/>
                    <a:pt x="1"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9"/>
            <p:cNvSpPr/>
            <p:nvPr/>
          </p:nvSpPr>
          <p:spPr>
            <a:xfrm>
              <a:off x="8944269" y="1830117"/>
              <a:ext cx="23914" cy="5962"/>
            </a:xfrm>
            <a:custGeom>
              <a:rect b="b" l="l" r="r" t="t"/>
              <a:pathLst>
                <a:path extrusionOk="0" h="198" w="670">
                  <a:moveTo>
                    <a:pt x="582" y="5"/>
                  </a:moveTo>
                  <a:cubicBezTo>
                    <a:pt x="249" y="0"/>
                    <a:pt x="87" y="74"/>
                    <a:pt x="1" y="185"/>
                  </a:cubicBezTo>
                  <a:cubicBezTo>
                    <a:pt x="304" y="178"/>
                    <a:pt x="669" y="197"/>
                    <a:pt x="582" y="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9"/>
            <p:cNvSpPr/>
            <p:nvPr/>
          </p:nvSpPr>
          <p:spPr>
            <a:xfrm>
              <a:off x="8824166" y="1829906"/>
              <a:ext cx="23914" cy="5811"/>
            </a:xfrm>
            <a:custGeom>
              <a:rect b="b" l="l" r="r" t="t"/>
              <a:pathLst>
                <a:path extrusionOk="0" h="193" w="670">
                  <a:moveTo>
                    <a:pt x="475" y="192"/>
                  </a:moveTo>
                  <a:cubicBezTo>
                    <a:pt x="475" y="101"/>
                    <a:pt x="633" y="85"/>
                    <a:pt x="669" y="11"/>
                  </a:cubicBezTo>
                  <a:cubicBezTo>
                    <a:pt x="365" y="21"/>
                    <a:pt x="1" y="0"/>
                    <a:pt x="91"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9"/>
            <p:cNvSpPr/>
            <p:nvPr/>
          </p:nvSpPr>
          <p:spPr>
            <a:xfrm>
              <a:off x="2949146" y="1824787"/>
              <a:ext cx="13813" cy="10930"/>
            </a:xfrm>
            <a:custGeom>
              <a:rect b="b" l="l" r="r" t="t"/>
              <a:pathLst>
                <a:path extrusionOk="0" h="363" w="387">
                  <a:moveTo>
                    <a:pt x="387" y="1"/>
                  </a:moveTo>
                  <a:lnTo>
                    <a:pt x="0" y="1"/>
                  </a:lnTo>
                  <a:lnTo>
                    <a:pt x="0" y="362"/>
                  </a:lnTo>
                  <a:lnTo>
                    <a:pt x="387" y="36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9"/>
            <p:cNvSpPr/>
            <p:nvPr/>
          </p:nvSpPr>
          <p:spPr>
            <a:xfrm>
              <a:off x="6793264" y="1829515"/>
              <a:ext cx="14027" cy="4246"/>
            </a:xfrm>
            <a:custGeom>
              <a:rect b="b" l="l" r="r" t="t"/>
              <a:pathLst>
                <a:path extrusionOk="0" h="141" w="393">
                  <a:moveTo>
                    <a:pt x="293" y="25"/>
                  </a:moveTo>
                  <a:cubicBezTo>
                    <a:pt x="240" y="0"/>
                    <a:pt x="1" y="68"/>
                    <a:pt x="97" y="117"/>
                  </a:cubicBezTo>
                  <a:cubicBezTo>
                    <a:pt x="155" y="140"/>
                    <a:pt x="392" y="71"/>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9"/>
            <p:cNvSpPr/>
            <p:nvPr/>
          </p:nvSpPr>
          <p:spPr>
            <a:xfrm>
              <a:off x="8276688" y="1827497"/>
              <a:ext cx="13777" cy="2800"/>
            </a:xfrm>
            <a:custGeom>
              <a:rect b="b" l="l" r="r" t="t"/>
              <a:pathLst>
                <a:path extrusionOk="0" h="93" w="386">
                  <a:moveTo>
                    <a:pt x="386" y="1"/>
                  </a:moveTo>
                  <a:cubicBezTo>
                    <a:pt x="237" y="22"/>
                    <a:pt x="7" y="3"/>
                    <a:pt x="1" y="92"/>
                  </a:cubicBezTo>
                  <a:cubicBezTo>
                    <a:pt x="150" y="70"/>
                    <a:pt x="383"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9"/>
            <p:cNvSpPr/>
            <p:nvPr/>
          </p:nvSpPr>
          <p:spPr>
            <a:xfrm>
              <a:off x="6576615" y="1826985"/>
              <a:ext cx="20595" cy="3734"/>
            </a:xfrm>
            <a:custGeom>
              <a:rect b="b" l="l" r="r" t="t"/>
              <a:pathLst>
                <a:path extrusionOk="0" h="124" w="577">
                  <a:moveTo>
                    <a:pt x="577" y="18"/>
                  </a:moveTo>
                  <a:cubicBezTo>
                    <a:pt x="351" y="31"/>
                    <a:pt x="28" y="1"/>
                    <a:pt x="1" y="109"/>
                  </a:cubicBezTo>
                  <a:cubicBezTo>
                    <a:pt x="227" y="94"/>
                    <a:pt x="547" y="124"/>
                    <a:pt x="577" y="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9"/>
            <p:cNvSpPr/>
            <p:nvPr/>
          </p:nvSpPr>
          <p:spPr>
            <a:xfrm>
              <a:off x="8896156" y="1821656"/>
              <a:ext cx="6924" cy="6203"/>
            </a:xfrm>
            <a:custGeom>
              <a:rect b="b" l="l" r="r" t="t"/>
              <a:pathLst>
                <a:path extrusionOk="0" h="206" w="194">
                  <a:moveTo>
                    <a:pt x="194" y="105"/>
                  </a:moveTo>
                  <a:cubicBezTo>
                    <a:pt x="194" y="54"/>
                    <a:pt x="38" y="0"/>
                    <a:pt x="0" y="105"/>
                  </a:cubicBezTo>
                  <a:cubicBezTo>
                    <a:pt x="0" y="153"/>
                    <a:pt x="156" y="205"/>
                    <a:pt x="194"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9"/>
            <p:cNvSpPr/>
            <p:nvPr/>
          </p:nvSpPr>
          <p:spPr>
            <a:xfrm>
              <a:off x="8743823" y="1822017"/>
              <a:ext cx="21558" cy="6413"/>
            </a:xfrm>
            <a:custGeom>
              <a:rect b="b" l="l" r="r" t="t"/>
              <a:pathLst>
                <a:path extrusionOk="0" h="213" w="604">
                  <a:moveTo>
                    <a:pt x="603" y="183"/>
                  </a:moveTo>
                  <a:lnTo>
                    <a:pt x="603" y="0"/>
                  </a:lnTo>
                  <a:lnTo>
                    <a:pt x="26" y="0"/>
                  </a:lnTo>
                  <a:cubicBezTo>
                    <a:pt x="0" y="163"/>
                    <a:pt x="219" y="213"/>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9"/>
            <p:cNvSpPr/>
            <p:nvPr/>
          </p:nvSpPr>
          <p:spPr>
            <a:xfrm>
              <a:off x="1453300" y="1808890"/>
              <a:ext cx="37049" cy="15928"/>
            </a:xfrm>
            <a:custGeom>
              <a:rect b="b" l="l" r="r" t="t"/>
              <a:pathLst>
                <a:path extrusionOk="0" h="529" w="1038">
                  <a:moveTo>
                    <a:pt x="835" y="529"/>
                  </a:moveTo>
                  <a:cubicBezTo>
                    <a:pt x="1038" y="0"/>
                    <a:pt x="0" y="490"/>
                    <a:pt x="835" y="5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9"/>
            <p:cNvSpPr/>
            <p:nvPr/>
          </p:nvSpPr>
          <p:spPr>
            <a:xfrm>
              <a:off x="8214763" y="1811088"/>
              <a:ext cx="30017" cy="10960"/>
            </a:xfrm>
            <a:custGeom>
              <a:rect b="b" l="l" r="r" t="t"/>
              <a:pathLst>
                <a:path extrusionOk="0" h="364" w="841">
                  <a:moveTo>
                    <a:pt x="578" y="0"/>
                  </a:moveTo>
                  <a:cubicBezTo>
                    <a:pt x="748" y="293"/>
                    <a:pt x="79" y="188"/>
                    <a:pt x="1" y="363"/>
                  </a:cubicBezTo>
                  <a:lnTo>
                    <a:pt x="771" y="363"/>
                  </a:lnTo>
                  <a:cubicBezTo>
                    <a:pt x="738" y="227"/>
                    <a:pt x="840" y="28"/>
                    <a:pt x="5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9"/>
            <p:cNvSpPr/>
            <p:nvPr/>
          </p:nvSpPr>
          <p:spPr>
            <a:xfrm>
              <a:off x="6590249" y="1819308"/>
              <a:ext cx="13849" cy="2740"/>
            </a:xfrm>
            <a:custGeom>
              <a:rect b="b" l="l" r="r" t="t"/>
              <a:pathLst>
                <a:path extrusionOk="0" h="91" w="388">
                  <a:moveTo>
                    <a:pt x="388" y="0"/>
                  </a:moveTo>
                  <a:cubicBezTo>
                    <a:pt x="239" y="20"/>
                    <a:pt x="8" y="3"/>
                    <a:pt x="0" y="90"/>
                  </a:cubicBezTo>
                  <a:cubicBezTo>
                    <a:pt x="153" y="71"/>
                    <a:pt x="384" y="87"/>
                    <a:pt x="3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9"/>
            <p:cNvSpPr/>
            <p:nvPr/>
          </p:nvSpPr>
          <p:spPr>
            <a:xfrm>
              <a:off x="5127490" y="1818555"/>
              <a:ext cx="14099" cy="4276"/>
            </a:xfrm>
            <a:custGeom>
              <a:rect b="b" l="l" r="r" t="t"/>
              <a:pathLst>
                <a:path extrusionOk="0" h="142" w="395">
                  <a:moveTo>
                    <a:pt x="294" y="25"/>
                  </a:moveTo>
                  <a:cubicBezTo>
                    <a:pt x="241" y="0"/>
                    <a:pt x="1" y="69"/>
                    <a:pt x="103" y="115"/>
                  </a:cubicBezTo>
                  <a:cubicBezTo>
                    <a:pt x="156" y="141"/>
                    <a:pt x="395"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9"/>
            <p:cNvSpPr/>
            <p:nvPr/>
          </p:nvSpPr>
          <p:spPr>
            <a:xfrm>
              <a:off x="2191979" y="1813798"/>
              <a:ext cx="22665" cy="8250"/>
            </a:xfrm>
            <a:custGeom>
              <a:rect b="b" l="l" r="r" t="t"/>
              <a:pathLst>
                <a:path extrusionOk="0" h="274" w="635">
                  <a:moveTo>
                    <a:pt x="1" y="273"/>
                  </a:moveTo>
                  <a:lnTo>
                    <a:pt x="385" y="273"/>
                  </a:lnTo>
                  <a:cubicBezTo>
                    <a:pt x="400" y="157"/>
                    <a:pt x="635" y="146"/>
                    <a:pt x="578" y="0"/>
                  </a:cubicBezTo>
                  <a:lnTo>
                    <a:pt x="0" y="0"/>
                  </a:lnTo>
                  <a:cubicBezTo>
                    <a:pt x="1" y="92"/>
                    <a:pt x="1" y="183"/>
                    <a:pt x="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9"/>
            <p:cNvSpPr/>
            <p:nvPr/>
          </p:nvSpPr>
          <p:spPr>
            <a:xfrm>
              <a:off x="8803072" y="1815785"/>
              <a:ext cx="14099" cy="4276"/>
            </a:xfrm>
            <a:custGeom>
              <a:rect b="b" l="l" r="r" t="t"/>
              <a:pathLst>
                <a:path extrusionOk="0" h="142" w="395">
                  <a:moveTo>
                    <a:pt x="102" y="117"/>
                  </a:moveTo>
                  <a:cubicBezTo>
                    <a:pt x="157" y="142"/>
                    <a:pt x="395" y="73"/>
                    <a:pt x="295" y="26"/>
                  </a:cubicBezTo>
                  <a:cubicBezTo>
                    <a:pt x="242" y="1"/>
                    <a:pt x="0"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9"/>
            <p:cNvSpPr/>
            <p:nvPr/>
          </p:nvSpPr>
          <p:spPr>
            <a:xfrm>
              <a:off x="6934854" y="1806783"/>
              <a:ext cx="20309" cy="13610"/>
            </a:xfrm>
            <a:custGeom>
              <a:rect b="b" l="l" r="r" t="t"/>
              <a:pathLst>
                <a:path extrusionOk="0" h="452" w="569">
                  <a:moveTo>
                    <a:pt x="375" y="416"/>
                  </a:moveTo>
                  <a:cubicBezTo>
                    <a:pt x="387" y="360"/>
                    <a:pt x="405" y="308"/>
                    <a:pt x="569" y="325"/>
                  </a:cubicBezTo>
                  <a:lnTo>
                    <a:pt x="569" y="143"/>
                  </a:lnTo>
                  <a:cubicBezTo>
                    <a:pt x="95" y="1"/>
                    <a:pt x="1" y="451"/>
                    <a:pt x="375"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9"/>
            <p:cNvSpPr/>
            <p:nvPr/>
          </p:nvSpPr>
          <p:spPr>
            <a:xfrm>
              <a:off x="6136034" y="1813677"/>
              <a:ext cx="23950" cy="6052"/>
            </a:xfrm>
            <a:custGeom>
              <a:rect b="b" l="l" r="r" t="t"/>
              <a:pathLst>
                <a:path extrusionOk="0" h="201" w="671">
                  <a:moveTo>
                    <a:pt x="579" y="6"/>
                  </a:moveTo>
                  <a:cubicBezTo>
                    <a:pt x="248" y="0"/>
                    <a:pt x="83" y="76"/>
                    <a:pt x="0" y="187"/>
                  </a:cubicBezTo>
                  <a:cubicBezTo>
                    <a:pt x="303" y="179"/>
                    <a:pt x="670" y="200"/>
                    <a:pt x="579"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9"/>
            <p:cNvSpPr/>
            <p:nvPr/>
          </p:nvSpPr>
          <p:spPr>
            <a:xfrm>
              <a:off x="7863662" y="1805608"/>
              <a:ext cx="33587" cy="17283"/>
            </a:xfrm>
            <a:custGeom>
              <a:rect b="b" l="l" r="r" t="t"/>
              <a:pathLst>
                <a:path extrusionOk="0" h="574" w="941">
                  <a:moveTo>
                    <a:pt x="1" y="91"/>
                  </a:moveTo>
                  <a:lnTo>
                    <a:pt x="1" y="274"/>
                  </a:lnTo>
                  <a:cubicBezTo>
                    <a:pt x="357" y="574"/>
                    <a:pt x="941" y="1"/>
                    <a:pt x="1"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9"/>
            <p:cNvSpPr/>
            <p:nvPr/>
          </p:nvSpPr>
          <p:spPr>
            <a:xfrm>
              <a:off x="6552344" y="1813075"/>
              <a:ext cx="14063" cy="4246"/>
            </a:xfrm>
            <a:custGeom>
              <a:rect b="b" l="l" r="r" t="t"/>
              <a:pathLst>
                <a:path extrusionOk="0" h="141" w="394">
                  <a:moveTo>
                    <a:pt x="293" y="26"/>
                  </a:moveTo>
                  <a:cubicBezTo>
                    <a:pt x="238" y="1"/>
                    <a:pt x="1" y="70"/>
                    <a:pt x="100" y="116"/>
                  </a:cubicBezTo>
                  <a:cubicBezTo>
                    <a:pt x="154" y="140"/>
                    <a:pt x="394" y="71"/>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9"/>
            <p:cNvSpPr/>
            <p:nvPr/>
          </p:nvSpPr>
          <p:spPr>
            <a:xfrm>
              <a:off x="4370609" y="1794559"/>
              <a:ext cx="37763" cy="26888"/>
            </a:xfrm>
            <a:custGeom>
              <a:rect b="b" l="l" r="r" t="t"/>
              <a:pathLst>
                <a:path extrusionOk="0" h="893" w="1058">
                  <a:moveTo>
                    <a:pt x="1058" y="549"/>
                  </a:moveTo>
                  <a:lnTo>
                    <a:pt x="1058" y="368"/>
                  </a:lnTo>
                  <a:cubicBezTo>
                    <a:pt x="280" y="1"/>
                    <a:pt x="0" y="893"/>
                    <a:pt x="1058"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9"/>
            <p:cNvSpPr/>
            <p:nvPr/>
          </p:nvSpPr>
          <p:spPr>
            <a:xfrm>
              <a:off x="9080076" y="1802868"/>
              <a:ext cx="22700" cy="8250"/>
            </a:xfrm>
            <a:custGeom>
              <a:rect b="b" l="l" r="r" t="t"/>
              <a:pathLst>
                <a:path extrusionOk="0" h="274" w="636">
                  <a:moveTo>
                    <a:pt x="634" y="0"/>
                  </a:moveTo>
                  <a:lnTo>
                    <a:pt x="249" y="0"/>
                  </a:lnTo>
                  <a:cubicBezTo>
                    <a:pt x="236" y="117"/>
                    <a:pt x="1" y="127"/>
                    <a:pt x="54" y="273"/>
                  </a:cubicBezTo>
                  <a:lnTo>
                    <a:pt x="635" y="273"/>
                  </a:lnTo>
                  <a:cubicBezTo>
                    <a:pt x="634" y="182"/>
                    <a:pt x="634" y="92"/>
                    <a:pt x="6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9"/>
            <p:cNvSpPr/>
            <p:nvPr/>
          </p:nvSpPr>
          <p:spPr>
            <a:xfrm>
              <a:off x="72026" y="1805217"/>
              <a:ext cx="6924" cy="6233"/>
            </a:xfrm>
            <a:custGeom>
              <a:rect b="b" l="l" r="r" t="t"/>
              <a:pathLst>
                <a:path extrusionOk="0" h="207" w="194">
                  <a:moveTo>
                    <a:pt x="194" y="104"/>
                  </a:moveTo>
                  <a:cubicBezTo>
                    <a:pt x="194" y="53"/>
                    <a:pt x="39" y="1"/>
                    <a:pt x="1" y="104"/>
                  </a:cubicBezTo>
                  <a:cubicBezTo>
                    <a:pt x="1" y="155"/>
                    <a:pt x="157"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9"/>
            <p:cNvSpPr/>
            <p:nvPr/>
          </p:nvSpPr>
          <p:spPr>
            <a:xfrm>
              <a:off x="8724086" y="1802537"/>
              <a:ext cx="6960" cy="6203"/>
            </a:xfrm>
            <a:custGeom>
              <a:rect b="b" l="l" r="r" t="t"/>
              <a:pathLst>
                <a:path extrusionOk="0" h="206" w="195">
                  <a:moveTo>
                    <a:pt x="193" y="103"/>
                  </a:moveTo>
                  <a:cubicBezTo>
                    <a:pt x="194" y="53"/>
                    <a:pt x="37" y="1"/>
                    <a:pt x="1" y="103"/>
                  </a:cubicBezTo>
                  <a:cubicBezTo>
                    <a:pt x="1" y="154"/>
                    <a:pt x="159"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9"/>
            <p:cNvSpPr/>
            <p:nvPr/>
          </p:nvSpPr>
          <p:spPr>
            <a:xfrm>
              <a:off x="8373378" y="1794679"/>
              <a:ext cx="39583" cy="16771"/>
            </a:xfrm>
            <a:custGeom>
              <a:rect b="b" l="l" r="r" t="t"/>
              <a:pathLst>
                <a:path extrusionOk="0" h="557" w="1109">
                  <a:moveTo>
                    <a:pt x="954" y="454"/>
                  </a:moveTo>
                  <a:cubicBezTo>
                    <a:pt x="1109" y="141"/>
                    <a:pt x="776" y="56"/>
                    <a:pt x="378" y="1"/>
                  </a:cubicBezTo>
                  <a:cubicBezTo>
                    <a:pt x="0" y="175"/>
                    <a:pt x="175" y="557"/>
                    <a:pt x="954"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9"/>
            <p:cNvSpPr/>
            <p:nvPr/>
          </p:nvSpPr>
          <p:spPr>
            <a:xfrm>
              <a:off x="5719368" y="1804916"/>
              <a:ext cx="14170" cy="4215"/>
            </a:xfrm>
            <a:custGeom>
              <a:rect b="b" l="l" r="r" t="t"/>
              <a:pathLst>
                <a:path extrusionOk="0" h="140" w="397">
                  <a:moveTo>
                    <a:pt x="294" y="24"/>
                  </a:moveTo>
                  <a:cubicBezTo>
                    <a:pt x="242" y="0"/>
                    <a:pt x="1" y="68"/>
                    <a:pt x="104" y="114"/>
                  </a:cubicBezTo>
                  <a:cubicBezTo>
                    <a:pt x="157" y="140"/>
                    <a:pt x="396" y="69"/>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9"/>
            <p:cNvSpPr/>
            <p:nvPr/>
          </p:nvSpPr>
          <p:spPr>
            <a:xfrm>
              <a:off x="749886" y="1804916"/>
              <a:ext cx="14027" cy="4215"/>
            </a:xfrm>
            <a:custGeom>
              <a:rect b="b" l="l" r="r" t="t"/>
              <a:pathLst>
                <a:path extrusionOk="0" h="140" w="393">
                  <a:moveTo>
                    <a:pt x="294" y="24"/>
                  </a:moveTo>
                  <a:cubicBezTo>
                    <a:pt x="240" y="0"/>
                    <a:pt x="0" y="68"/>
                    <a:pt x="98" y="114"/>
                  </a:cubicBezTo>
                  <a:cubicBezTo>
                    <a:pt x="155" y="140"/>
                    <a:pt x="393" y="69"/>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9"/>
            <p:cNvSpPr/>
            <p:nvPr/>
          </p:nvSpPr>
          <p:spPr>
            <a:xfrm>
              <a:off x="8799859" y="1802868"/>
              <a:ext cx="13777" cy="2770"/>
            </a:xfrm>
            <a:custGeom>
              <a:rect b="b" l="l" r="r" t="t"/>
              <a:pathLst>
                <a:path extrusionOk="0" h="92" w="386">
                  <a:moveTo>
                    <a:pt x="385" y="0"/>
                  </a:moveTo>
                  <a:cubicBezTo>
                    <a:pt x="235" y="23"/>
                    <a:pt x="3" y="3"/>
                    <a:pt x="0" y="92"/>
                  </a:cubicBezTo>
                  <a:cubicBezTo>
                    <a:pt x="149" y="71"/>
                    <a:pt x="379"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9"/>
            <p:cNvSpPr/>
            <p:nvPr/>
          </p:nvSpPr>
          <p:spPr>
            <a:xfrm>
              <a:off x="6459581" y="1781130"/>
              <a:ext cx="52754" cy="24510"/>
            </a:xfrm>
            <a:custGeom>
              <a:rect b="b" l="l" r="r" t="t"/>
              <a:pathLst>
                <a:path extrusionOk="0" h="814" w="1478">
                  <a:moveTo>
                    <a:pt x="1" y="814"/>
                  </a:moveTo>
                  <a:cubicBezTo>
                    <a:pt x="1477" y="681"/>
                    <a:pt x="31" y="1"/>
                    <a:pt x="1" y="8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9"/>
            <p:cNvSpPr/>
            <p:nvPr/>
          </p:nvSpPr>
          <p:spPr>
            <a:xfrm>
              <a:off x="729291" y="1802146"/>
              <a:ext cx="13991" cy="4246"/>
            </a:xfrm>
            <a:custGeom>
              <a:rect b="b" l="l" r="r" t="t"/>
              <a:pathLst>
                <a:path extrusionOk="0" h="141" w="392">
                  <a:moveTo>
                    <a:pt x="291" y="24"/>
                  </a:moveTo>
                  <a:cubicBezTo>
                    <a:pt x="242" y="1"/>
                    <a:pt x="0" y="69"/>
                    <a:pt x="99" y="116"/>
                  </a:cubicBezTo>
                  <a:cubicBezTo>
                    <a:pt x="153" y="141"/>
                    <a:pt x="392" y="73"/>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9"/>
            <p:cNvSpPr/>
            <p:nvPr/>
          </p:nvSpPr>
          <p:spPr>
            <a:xfrm>
              <a:off x="3272656" y="1794348"/>
              <a:ext cx="7031" cy="6203"/>
            </a:xfrm>
            <a:custGeom>
              <a:rect b="b" l="l" r="r" t="t"/>
              <a:pathLst>
                <a:path extrusionOk="0" h="206" w="197">
                  <a:moveTo>
                    <a:pt x="195" y="101"/>
                  </a:moveTo>
                  <a:cubicBezTo>
                    <a:pt x="197" y="52"/>
                    <a:pt x="40" y="0"/>
                    <a:pt x="2" y="101"/>
                  </a:cubicBezTo>
                  <a:cubicBezTo>
                    <a:pt x="1" y="153"/>
                    <a:pt x="159" y="205"/>
                    <a:pt x="195"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9"/>
            <p:cNvSpPr/>
            <p:nvPr/>
          </p:nvSpPr>
          <p:spPr>
            <a:xfrm>
              <a:off x="7017123" y="1789229"/>
              <a:ext cx="22558" cy="8160"/>
            </a:xfrm>
            <a:custGeom>
              <a:rect b="b" l="l" r="r" t="t"/>
              <a:pathLst>
                <a:path extrusionOk="0" h="271" w="632">
                  <a:moveTo>
                    <a:pt x="577" y="0"/>
                  </a:moveTo>
                  <a:lnTo>
                    <a:pt x="1" y="0"/>
                  </a:lnTo>
                  <a:lnTo>
                    <a:pt x="1" y="271"/>
                  </a:lnTo>
                  <a:lnTo>
                    <a:pt x="386" y="271"/>
                  </a:lnTo>
                  <a:cubicBezTo>
                    <a:pt x="396" y="156"/>
                    <a:pt x="631" y="147"/>
                    <a:pt x="5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9"/>
            <p:cNvSpPr/>
            <p:nvPr/>
          </p:nvSpPr>
          <p:spPr>
            <a:xfrm>
              <a:off x="6700465" y="1789199"/>
              <a:ext cx="20666" cy="8190"/>
            </a:xfrm>
            <a:custGeom>
              <a:rect b="b" l="l" r="r" t="t"/>
              <a:pathLst>
                <a:path extrusionOk="0" h="272" w="579">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9"/>
            <p:cNvSpPr/>
            <p:nvPr/>
          </p:nvSpPr>
          <p:spPr>
            <a:xfrm>
              <a:off x="3668300" y="1793866"/>
              <a:ext cx="14099" cy="4306"/>
            </a:xfrm>
            <a:custGeom>
              <a:rect b="b" l="l" r="r" t="t"/>
              <a:pathLst>
                <a:path extrusionOk="0" h="143" w="395">
                  <a:moveTo>
                    <a:pt x="293" y="28"/>
                  </a:moveTo>
                  <a:cubicBezTo>
                    <a:pt x="240" y="0"/>
                    <a:pt x="1" y="71"/>
                    <a:pt x="102" y="117"/>
                  </a:cubicBezTo>
                  <a:cubicBezTo>
                    <a:pt x="153" y="143"/>
                    <a:pt x="395" y="75"/>
                    <a:pt x="293"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9"/>
            <p:cNvSpPr/>
            <p:nvPr/>
          </p:nvSpPr>
          <p:spPr>
            <a:xfrm>
              <a:off x="2267753" y="1791578"/>
              <a:ext cx="6996" cy="6203"/>
            </a:xfrm>
            <a:custGeom>
              <a:rect b="b" l="l" r="r" t="t"/>
              <a:pathLst>
                <a:path extrusionOk="0" h="206" w="196">
                  <a:moveTo>
                    <a:pt x="194" y="104"/>
                  </a:moveTo>
                  <a:cubicBezTo>
                    <a:pt x="195" y="53"/>
                    <a:pt x="39" y="1"/>
                    <a:pt x="2" y="104"/>
                  </a:cubicBezTo>
                  <a:cubicBezTo>
                    <a:pt x="1" y="153"/>
                    <a:pt x="156" y="206"/>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9"/>
            <p:cNvSpPr/>
            <p:nvPr/>
          </p:nvSpPr>
          <p:spPr>
            <a:xfrm>
              <a:off x="8169898" y="1791186"/>
              <a:ext cx="14027" cy="4306"/>
            </a:xfrm>
            <a:custGeom>
              <a:rect b="b" l="l" r="r" t="t"/>
              <a:pathLst>
                <a:path extrusionOk="0" h="143" w="393">
                  <a:moveTo>
                    <a:pt x="295" y="26"/>
                  </a:moveTo>
                  <a:cubicBezTo>
                    <a:pt x="240" y="1"/>
                    <a:pt x="1" y="69"/>
                    <a:pt x="101" y="117"/>
                  </a:cubicBezTo>
                  <a:cubicBezTo>
                    <a:pt x="154" y="143"/>
                    <a:pt x="392"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9"/>
            <p:cNvSpPr/>
            <p:nvPr/>
          </p:nvSpPr>
          <p:spPr>
            <a:xfrm>
              <a:off x="330042" y="1791186"/>
              <a:ext cx="14027" cy="4306"/>
            </a:xfrm>
            <a:custGeom>
              <a:rect b="b" l="l" r="r" t="t"/>
              <a:pathLst>
                <a:path extrusionOk="0" h="143" w="393">
                  <a:moveTo>
                    <a:pt x="294" y="26"/>
                  </a:moveTo>
                  <a:cubicBezTo>
                    <a:pt x="241" y="1"/>
                    <a:pt x="1" y="69"/>
                    <a:pt x="100" y="117"/>
                  </a:cubicBezTo>
                  <a:cubicBezTo>
                    <a:pt x="153" y="143"/>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9"/>
            <p:cNvSpPr/>
            <p:nvPr/>
          </p:nvSpPr>
          <p:spPr>
            <a:xfrm>
              <a:off x="6855189" y="1788446"/>
              <a:ext cx="14027" cy="4306"/>
            </a:xfrm>
            <a:custGeom>
              <a:rect b="b" l="l" r="r" t="t"/>
              <a:pathLst>
                <a:path extrusionOk="0" h="143" w="393">
                  <a:moveTo>
                    <a:pt x="294" y="26"/>
                  </a:moveTo>
                  <a:cubicBezTo>
                    <a:pt x="241" y="0"/>
                    <a:pt x="1" y="71"/>
                    <a:pt x="101" y="118"/>
                  </a:cubicBezTo>
                  <a:cubicBezTo>
                    <a:pt x="153" y="143"/>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9"/>
            <p:cNvSpPr/>
            <p:nvPr/>
          </p:nvSpPr>
          <p:spPr>
            <a:xfrm>
              <a:off x="6593925" y="1783418"/>
              <a:ext cx="23914" cy="5841"/>
            </a:xfrm>
            <a:custGeom>
              <a:rect b="b" l="l" r="r" t="t"/>
              <a:pathLst>
                <a:path extrusionOk="0" h="194" w="670">
                  <a:moveTo>
                    <a:pt x="477" y="193"/>
                  </a:moveTo>
                  <a:cubicBezTo>
                    <a:pt x="477" y="102"/>
                    <a:pt x="633" y="85"/>
                    <a:pt x="670" y="12"/>
                  </a:cubicBezTo>
                  <a:cubicBezTo>
                    <a:pt x="370" y="20"/>
                    <a:pt x="0" y="0"/>
                    <a:pt x="92"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9"/>
            <p:cNvSpPr/>
            <p:nvPr/>
          </p:nvSpPr>
          <p:spPr>
            <a:xfrm>
              <a:off x="6080926" y="1780618"/>
              <a:ext cx="6996" cy="6293"/>
            </a:xfrm>
            <a:custGeom>
              <a:rect b="b" l="l" r="r" t="t"/>
              <a:pathLst>
                <a:path extrusionOk="0" h="209" w="196">
                  <a:moveTo>
                    <a:pt x="195" y="104"/>
                  </a:moveTo>
                  <a:cubicBezTo>
                    <a:pt x="196" y="54"/>
                    <a:pt x="39" y="1"/>
                    <a:pt x="4" y="104"/>
                  </a:cubicBezTo>
                  <a:cubicBezTo>
                    <a:pt x="0" y="156"/>
                    <a:pt x="157" y="208"/>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9"/>
            <p:cNvSpPr/>
            <p:nvPr/>
          </p:nvSpPr>
          <p:spPr>
            <a:xfrm>
              <a:off x="5578492" y="1778270"/>
              <a:ext cx="13777" cy="5480"/>
            </a:xfrm>
            <a:custGeom>
              <a:rect b="b" l="l" r="r" t="t"/>
              <a:pathLst>
                <a:path extrusionOk="0" h="182" w="386">
                  <a:moveTo>
                    <a:pt x="386" y="0"/>
                  </a:moveTo>
                  <a:lnTo>
                    <a:pt x="0" y="0"/>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9"/>
            <p:cNvSpPr/>
            <p:nvPr/>
          </p:nvSpPr>
          <p:spPr>
            <a:xfrm>
              <a:off x="2188517" y="1780257"/>
              <a:ext cx="13956" cy="4246"/>
            </a:xfrm>
            <a:custGeom>
              <a:rect b="b" l="l" r="r" t="t"/>
              <a:pathLst>
                <a:path extrusionOk="0" h="141" w="391">
                  <a:moveTo>
                    <a:pt x="98" y="116"/>
                  </a:moveTo>
                  <a:cubicBezTo>
                    <a:pt x="152" y="141"/>
                    <a:pt x="391" y="71"/>
                    <a:pt x="290" y="24"/>
                  </a:cubicBezTo>
                  <a:cubicBezTo>
                    <a:pt x="238" y="1"/>
                    <a:pt x="1"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9"/>
            <p:cNvSpPr/>
            <p:nvPr/>
          </p:nvSpPr>
          <p:spPr>
            <a:xfrm>
              <a:off x="614899" y="1775560"/>
              <a:ext cx="21594" cy="6413"/>
            </a:xfrm>
            <a:custGeom>
              <a:rect b="b" l="l" r="r" t="t"/>
              <a:pathLst>
                <a:path extrusionOk="0" h="213" w="605">
                  <a:moveTo>
                    <a:pt x="605" y="182"/>
                  </a:moveTo>
                  <a:lnTo>
                    <a:pt x="605" y="0"/>
                  </a:lnTo>
                  <a:lnTo>
                    <a:pt x="27" y="0"/>
                  </a:lnTo>
                  <a:cubicBezTo>
                    <a:pt x="0" y="163"/>
                    <a:pt x="217" y="213"/>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9"/>
            <p:cNvSpPr/>
            <p:nvPr/>
          </p:nvSpPr>
          <p:spPr>
            <a:xfrm>
              <a:off x="5279002" y="1772098"/>
              <a:ext cx="13920" cy="4215"/>
            </a:xfrm>
            <a:custGeom>
              <a:rect b="b" l="l" r="r" t="t"/>
              <a:pathLst>
                <a:path extrusionOk="0" h="140" w="390">
                  <a:moveTo>
                    <a:pt x="291" y="24"/>
                  </a:moveTo>
                  <a:cubicBezTo>
                    <a:pt x="238" y="0"/>
                    <a:pt x="1" y="68"/>
                    <a:pt x="100" y="115"/>
                  </a:cubicBezTo>
                  <a:cubicBezTo>
                    <a:pt x="152" y="140"/>
                    <a:pt x="390" y="70"/>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9"/>
            <p:cNvSpPr/>
            <p:nvPr/>
          </p:nvSpPr>
          <p:spPr>
            <a:xfrm>
              <a:off x="2031009" y="1767491"/>
              <a:ext cx="34086" cy="8822"/>
            </a:xfrm>
            <a:custGeom>
              <a:rect b="b" l="l" r="r" t="t"/>
              <a:pathLst>
                <a:path extrusionOk="0" h="293" w="955">
                  <a:moveTo>
                    <a:pt x="76" y="177"/>
                  </a:moveTo>
                  <a:cubicBezTo>
                    <a:pt x="323" y="182"/>
                    <a:pt x="346" y="293"/>
                    <a:pt x="655" y="268"/>
                  </a:cubicBezTo>
                  <a:cubicBezTo>
                    <a:pt x="954" y="45"/>
                    <a:pt x="0" y="1"/>
                    <a:pt x="7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9"/>
            <p:cNvSpPr/>
            <p:nvPr/>
          </p:nvSpPr>
          <p:spPr>
            <a:xfrm>
              <a:off x="4728348" y="1769328"/>
              <a:ext cx="14063" cy="4246"/>
            </a:xfrm>
            <a:custGeom>
              <a:rect b="b" l="l" r="r" t="t"/>
              <a:pathLst>
                <a:path extrusionOk="0" h="141" w="394">
                  <a:moveTo>
                    <a:pt x="101" y="116"/>
                  </a:moveTo>
                  <a:cubicBezTo>
                    <a:pt x="154" y="141"/>
                    <a:pt x="394" y="73"/>
                    <a:pt x="293" y="24"/>
                  </a:cubicBezTo>
                  <a:cubicBezTo>
                    <a:pt x="241" y="1"/>
                    <a:pt x="1"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9"/>
            <p:cNvSpPr/>
            <p:nvPr/>
          </p:nvSpPr>
          <p:spPr>
            <a:xfrm>
              <a:off x="4105561" y="1766798"/>
              <a:ext cx="13777" cy="6745"/>
            </a:xfrm>
            <a:custGeom>
              <a:rect b="b" l="l" r="r" t="t"/>
              <a:pathLst>
                <a:path extrusionOk="0" h="224" w="386">
                  <a:moveTo>
                    <a:pt x="385" y="108"/>
                  </a:moveTo>
                  <a:cubicBezTo>
                    <a:pt x="346" y="0"/>
                    <a:pt x="174" y="54"/>
                    <a:pt x="0" y="108"/>
                  </a:cubicBezTo>
                  <a:cubicBezTo>
                    <a:pt x="3" y="200"/>
                    <a:pt x="338" y="223"/>
                    <a:pt x="385" y="1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9"/>
            <p:cNvSpPr/>
            <p:nvPr/>
          </p:nvSpPr>
          <p:spPr>
            <a:xfrm>
              <a:off x="1283479" y="1767371"/>
              <a:ext cx="13777" cy="2710"/>
            </a:xfrm>
            <a:custGeom>
              <a:rect b="b" l="l" r="r" t="t"/>
              <a:pathLst>
                <a:path extrusionOk="0" h="90" w="386">
                  <a:moveTo>
                    <a:pt x="385" y="1"/>
                  </a:moveTo>
                  <a:cubicBezTo>
                    <a:pt x="235" y="20"/>
                    <a:pt x="4" y="2"/>
                    <a:pt x="0" y="89"/>
                  </a:cubicBezTo>
                  <a:cubicBezTo>
                    <a:pt x="151" y="70"/>
                    <a:pt x="380" y="88"/>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9"/>
            <p:cNvSpPr/>
            <p:nvPr/>
          </p:nvSpPr>
          <p:spPr>
            <a:xfrm>
              <a:off x="762021" y="1759151"/>
              <a:ext cx="27198" cy="10930"/>
            </a:xfrm>
            <a:custGeom>
              <a:rect b="b" l="l" r="r" t="t"/>
              <a:pathLst>
                <a:path extrusionOk="0" h="363" w="762">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9"/>
            <p:cNvSpPr/>
            <p:nvPr/>
          </p:nvSpPr>
          <p:spPr>
            <a:xfrm>
              <a:off x="4511592" y="1761168"/>
              <a:ext cx="13920" cy="7467"/>
            </a:xfrm>
            <a:custGeom>
              <a:rect b="b" l="l" r="r" t="t"/>
              <a:pathLst>
                <a:path extrusionOk="0" h="248" w="390">
                  <a:moveTo>
                    <a:pt x="389" y="115"/>
                  </a:moveTo>
                  <a:cubicBezTo>
                    <a:pt x="384" y="21"/>
                    <a:pt x="50" y="0"/>
                    <a:pt x="0" y="115"/>
                  </a:cubicBezTo>
                  <a:cubicBezTo>
                    <a:pt x="220" y="105"/>
                    <a:pt x="303" y="247"/>
                    <a:pt x="38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9"/>
            <p:cNvSpPr/>
            <p:nvPr/>
          </p:nvSpPr>
          <p:spPr>
            <a:xfrm>
              <a:off x="874486" y="1756411"/>
              <a:ext cx="25592" cy="10990"/>
            </a:xfrm>
            <a:custGeom>
              <a:rect b="b" l="l" r="r" t="t"/>
              <a:pathLst>
                <a:path extrusionOk="0" h="365" w="717">
                  <a:moveTo>
                    <a:pt x="83" y="365"/>
                  </a:moveTo>
                  <a:lnTo>
                    <a:pt x="660" y="365"/>
                  </a:lnTo>
                  <a:cubicBezTo>
                    <a:pt x="716" y="157"/>
                    <a:pt x="614" y="21"/>
                    <a:pt x="275" y="0"/>
                  </a:cubicBezTo>
                  <a:cubicBezTo>
                    <a:pt x="215" y="123"/>
                    <a:pt x="1" y="173"/>
                    <a:pt x="83"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9"/>
            <p:cNvSpPr/>
            <p:nvPr/>
          </p:nvSpPr>
          <p:spPr>
            <a:xfrm>
              <a:off x="4619595" y="1751293"/>
              <a:ext cx="36621" cy="17976"/>
            </a:xfrm>
            <a:custGeom>
              <a:rect b="b" l="l" r="r" t="t"/>
              <a:pathLst>
                <a:path extrusionOk="0" h="597" w="1026">
                  <a:moveTo>
                    <a:pt x="1026" y="170"/>
                  </a:moveTo>
                  <a:cubicBezTo>
                    <a:pt x="411" y="225"/>
                    <a:pt x="429" y="1"/>
                    <a:pt x="61" y="170"/>
                  </a:cubicBezTo>
                  <a:cubicBezTo>
                    <a:pt x="0" y="596"/>
                    <a:pt x="953" y="413"/>
                    <a:pt x="1026" y="17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9"/>
            <p:cNvSpPr/>
            <p:nvPr/>
          </p:nvSpPr>
          <p:spPr>
            <a:xfrm>
              <a:off x="1214593" y="1758759"/>
              <a:ext cx="7031" cy="6203"/>
            </a:xfrm>
            <a:custGeom>
              <a:rect b="b" l="l" r="r" t="t"/>
              <a:pathLst>
                <a:path extrusionOk="0" h="206" w="197">
                  <a:moveTo>
                    <a:pt x="194" y="104"/>
                  </a:moveTo>
                  <a:cubicBezTo>
                    <a:pt x="197" y="54"/>
                    <a:pt x="39" y="1"/>
                    <a:pt x="1" y="104"/>
                  </a:cubicBezTo>
                  <a:cubicBezTo>
                    <a:pt x="1" y="154"/>
                    <a:pt x="159" y="206"/>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9"/>
            <p:cNvSpPr/>
            <p:nvPr/>
          </p:nvSpPr>
          <p:spPr>
            <a:xfrm>
              <a:off x="5826301" y="1753671"/>
              <a:ext cx="20737" cy="8220"/>
            </a:xfrm>
            <a:custGeom>
              <a:rect b="b" l="l" r="r" t="t"/>
              <a:pathLst>
                <a:path extrusionOk="0" h="273" w="581">
                  <a:moveTo>
                    <a:pt x="580" y="0"/>
                  </a:moveTo>
                  <a:lnTo>
                    <a:pt x="1" y="0"/>
                  </a:lnTo>
                  <a:lnTo>
                    <a:pt x="1" y="273"/>
                  </a:lnTo>
                  <a:lnTo>
                    <a:pt x="580"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9"/>
            <p:cNvSpPr/>
            <p:nvPr/>
          </p:nvSpPr>
          <p:spPr>
            <a:xfrm>
              <a:off x="4717177" y="1753671"/>
              <a:ext cx="14812" cy="9485"/>
            </a:xfrm>
            <a:custGeom>
              <a:rect b="b" l="l" r="r" t="t"/>
              <a:pathLst>
                <a:path extrusionOk="0" h="315" w="415">
                  <a:moveTo>
                    <a:pt x="414" y="273"/>
                  </a:moveTo>
                  <a:lnTo>
                    <a:pt x="414" y="90"/>
                  </a:lnTo>
                  <a:cubicBezTo>
                    <a:pt x="219" y="90"/>
                    <a:pt x="185" y="16"/>
                    <a:pt x="27" y="0"/>
                  </a:cubicBezTo>
                  <a:cubicBezTo>
                    <a:pt x="46" y="144"/>
                    <a:pt x="1" y="315"/>
                    <a:pt x="414"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9"/>
            <p:cNvSpPr/>
            <p:nvPr/>
          </p:nvSpPr>
          <p:spPr>
            <a:xfrm>
              <a:off x="860066" y="1755658"/>
              <a:ext cx="13991" cy="4276"/>
            </a:xfrm>
            <a:custGeom>
              <a:rect b="b" l="l" r="r" t="t"/>
              <a:pathLst>
                <a:path extrusionOk="0" h="142" w="392">
                  <a:moveTo>
                    <a:pt x="294" y="25"/>
                  </a:moveTo>
                  <a:cubicBezTo>
                    <a:pt x="240" y="1"/>
                    <a:pt x="0" y="70"/>
                    <a:pt x="98" y="117"/>
                  </a:cubicBezTo>
                  <a:cubicBezTo>
                    <a:pt x="154" y="142"/>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9"/>
            <p:cNvSpPr/>
            <p:nvPr/>
          </p:nvSpPr>
          <p:spPr>
            <a:xfrm>
              <a:off x="8834195" y="1750359"/>
              <a:ext cx="13884" cy="6745"/>
            </a:xfrm>
            <a:custGeom>
              <a:rect b="b" l="l" r="r" t="t"/>
              <a:pathLst>
                <a:path extrusionOk="0" h="224" w="389">
                  <a:moveTo>
                    <a:pt x="388" y="110"/>
                  </a:moveTo>
                  <a:cubicBezTo>
                    <a:pt x="346" y="0"/>
                    <a:pt x="173" y="54"/>
                    <a:pt x="0" y="110"/>
                  </a:cubicBezTo>
                  <a:cubicBezTo>
                    <a:pt x="6" y="201"/>
                    <a:pt x="337" y="224"/>
                    <a:pt x="388"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9"/>
            <p:cNvSpPr/>
            <p:nvPr/>
          </p:nvSpPr>
          <p:spPr>
            <a:xfrm>
              <a:off x="9050916" y="1747439"/>
              <a:ext cx="14063" cy="4276"/>
            </a:xfrm>
            <a:custGeom>
              <a:rect b="b" l="l" r="r" t="t"/>
              <a:pathLst>
                <a:path extrusionOk="0" h="142" w="394">
                  <a:moveTo>
                    <a:pt x="292" y="26"/>
                  </a:moveTo>
                  <a:cubicBezTo>
                    <a:pt x="240" y="1"/>
                    <a:pt x="1" y="70"/>
                    <a:pt x="100" y="117"/>
                  </a:cubicBezTo>
                  <a:cubicBezTo>
                    <a:pt x="152" y="142"/>
                    <a:pt x="394"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9"/>
            <p:cNvSpPr/>
            <p:nvPr/>
          </p:nvSpPr>
          <p:spPr>
            <a:xfrm>
              <a:off x="8968289" y="1747439"/>
              <a:ext cx="14063" cy="4276"/>
            </a:xfrm>
            <a:custGeom>
              <a:rect b="b" l="l" r="r" t="t"/>
              <a:pathLst>
                <a:path extrusionOk="0" h="142" w="394">
                  <a:moveTo>
                    <a:pt x="295" y="26"/>
                  </a:moveTo>
                  <a:cubicBezTo>
                    <a:pt x="242" y="1"/>
                    <a:pt x="0" y="70"/>
                    <a:pt x="103" y="117"/>
                  </a:cubicBezTo>
                  <a:cubicBezTo>
                    <a:pt x="155" y="142"/>
                    <a:pt x="393"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9"/>
            <p:cNvSpPr/>
            <p:nvPr/>
          </p:nvSpPr>
          <p:spPr>
            <a:xfrm>
              <a:off x="8625790" y="1736449"/>
              <a:ext cx="22665" cy="11773"/>
            </a:xfrm>
            <a:custGeom>
              <a:rect b="b" l="l" r="r" t="t"/>
              <a:pathLst>
                <a:path extrusionOk="0" h="391" w="635">
                  <a:moveTo>
                    <a:pt x="635" y="391"/>
                  </a:moveTo>
                  <a:lnTo>
                    <a:pt x="635" y="29"/>
                  </a:lnTo>
                  <a:cubicBezTo>
                    <a:pt x="125" y="0"/>
                    <a:pt x="1" y="154"/>
                    <a:pt x="54" y="3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9"/>
            <p:cNvSpPr/>
            <p:nvPr/>
          </p:nvSpPr>
          <p:spPr>
            <a:xfrm>
              <a:off x="1768602" y="1744699"/>
              <a:ext cx="14099" cy="4276"/>
            </a:xfrm>
            <a:custGeom>
              <a:rect b="b" l="l" r="r" t="t"/>
              <a:pathLst>
                <a:path extrusionOk="0" h="142" w="395">
                  <a:moveTo>
                    <a:pt x="293" y="25"/>
                  </a:moveTo>
                  <a:cubicBezTo>
                    <a:pt x="239" y="0"/>
                    <a:pt x="1" y="70"/>
                    <a:pt x="100" y="117"/>
                  </a:cubicBezTo>
                  <a:cubicBezTo>
                    <a:pt x="153" y="141"/>
                    <a:pt x="395"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9"/>
            <p:cNvSpPr/>
            <p:nvPr/>
          </p:nvSpPr>
          <p:spPr>
            <a:xfrm>
              <a:off x="1744689" y="1731812"/>
              <a:ext cx="22986" cy="13700"/>
            </a:xfrm>
            <a:custGeom>
              <a:rect b="b" l="l" r="r" t="t"/>
              <a:pathLst>
                <a:path extrusionOk="0" h="455" w="644">
                  <a:moveTo>
                    <a:pt x="1" y="92"/>
                  </a:moveTo>
                  <a:lnTo>
                    <a:pt x="1" y="455"/>
                  </a:lnTo>
                  <a:lnTo>
                    <a:pt x="578" y="455"/>
                  </a:lnTo>
                  <a:cubicBezTo>
                    <a:pt x="629" y="217"/>
                    <a:pt x="643" y="0"/>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9"/>
            <p:cNvSpPr/>
            <p:nvPr/>
          </p:nvSpPr>
          <p:spPr>
            <a:xfrm>
              <a:off x="8118324" y="1731812"/>
              <a:ext cx="26948" cy="13038"/>
            </a:xfrm>
            <a:custGeom>
              <a:rect b="b" l="l" r="r" t="t"/>
              <a:pathLst>
                <a:path extrusionOk="0" h="433" w="755">
                  <a:moveTo>
                    <a:pt x="194" y="0"/>
                  </a:moveTo>
                  <a:cubicBezTo>
                    <a:pt x="212" y="158"/>
                    <a:pt x="154" y="282"/>
                    <a:pt x="1" y="362"/>
                  </a:cubicBezTo>
                  <a:cubicBezTo>
                    <a:pt x="660" y="432"/>
                    <a:pt x="754" y="16"/>
                    <a:pt x="1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9"/>
            <p:cNvSpPr/>
            <p:nvPr/>
          </p:nvSpPr>
          <p:spPr>
            <a:xfrm>
              <a:off x="3905901" y="1736600"/>
              <a:ext cx="13777" cy="7407"/>
            </a:xfrm>
            <a:custGeom>
              <a:rect b="b" l="l" r="r" t="t"/>
              <a:pathLst>
                <a:path extrusionOk="0" h="246" w="386">
                  <a:moveTo>
                    <a:pt x="386" y="113"/>
                  </a:moveTo>
                  <a:cubicBezTo>
                    <a:pt x="383" y="21"/>
                    <a:pt x="49" y="1"/>
                    <a:pt x="1" y="113"/>
                  </a:cubicBezTo>
                  <a:cubicBezTo>
                    <a:pt x="216" y="104"/>
                    <a:pt x="304" y="246"/>
                    <a:pt x="386"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9"/>
            <p:cNvSpPr/>
            <p:nvPr/>
          </p:nvSpPr>
          <p:spPr>
            <a:xfrm>
              <a:off x="1541388" y="1739279"/>
              <a:ext cx="14099" cy="4276"/>
            </a:xfrm>
            <a:custGeom>
              <a:rect b="b" l="l" r="r" t="t"/>
              <a:pathLst>
                <a:path extrusionOk="0" h="142" w="395">
                  <a:moveTo>
                    <a:pt x="295" y="24"/>
                  </a:moveTo>
                  <a:cubicBezTo>
                    <a:pt x="242" y="0"/>
                    <a:pt x="0" y="68"/>
                    <a:pt x="102" y="115"/>
                  </a:cubicBezTo>
                  <a:cubicBezTo>
                    <a:pt x="157" y="141"/>
                    <a:pt x="395" y="72"/>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9"/>
            <p:cNvSpPr/>
            <p:nvPr/>
          </p:nvSpPr>
          <p:spPr>
            <a:xfrm>
              <a:off x="560719" y="1736931"/>
              <a:ext cx="6960" cy="6233"/>
            </a:xfrm>
            <a:custGeom>
              <a:rect b="b" l="l" r="r" t="t"/>
              <a:pathLst>
                <a:path extrusionOk="0" h="207" w="195">
                  <a:moveTo>
                    <a:pt x="195" y="102"/>
                  </a:moveTo>
                  <a:cubicBezTo>
                    <a:pt x="195" y="54"/>
                    <a:pt x="34" y="0"/>
                    <a:pt x="0" y="102"/>
                  </a:cubicBezTo>
                  <a:cubicBezTo>
                    <a:pt x="0" y="153"/>
                    <a:pt x="158" y="206"/>
                    <a:pt x="195"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9"/>
            <p:cNvSpPr/>
            <p:nvPr/>
          </p:nvSpPr>
          <p:spPr>
            <a:xfrm>
              <a:off x="271615" y="1733649"/>
              <a:ext cx="27662" cy="9966"/>
            </a:xfrm>
            <a:custGeom>
              <a:rect b="b" l="l" r="r" t="t"/>
              <a:pathLst>
                <a:path extrusionOk="0" h="331" w="775">
                  <a:moveTo>
                    <a:pt x="775" y="122"/>
                  </a:moveTo>
                  <a:cubicBezTo>
                    <a:pt x="515" y="2"/>
                    <a:pt x="54" y="1"/>
                    <a:pt x="1" y="211"/>
                  </a:cubicBezTo>
                  <a:cubicBezTo>
                    <a:pt x="257" y="328"/>
                    <a:pt x="719" y="331"/>
                    <a:pt x="775" y="1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9"/>
            <p:cNvSpPr/>
            <p:nvPr/>
          </p:nvSpPr>
          <p:spPr>
            <a:xfrm>
              <a:off x="4135935" y="1723442"/>
              <a:ext cx="37120" cy="16560"/>
            </a:xfrm>
            <a:custGeom>
              <a:rect b="b" l="l" r="r" t="t"/>
              <a:pathLst>
                <a:path extrusionOk="0" h="550" w="1040">
                  <a:moveTo>
                    <a:pt x="884" y="550"/>
                  </a:moveTo>
                  <a:cubicBezTo>
                    <a:pt x="1039" y="0"/>
                    <a:pt x="0" y="490"/>
                    <a:pt x="884" y="55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9"/>
            <p:cNvSpPr/>
            <p:nvPr/>
          </p:nvSpPr>
          <p:spPr>
            <a:xfrm>
              <a:off x="860887" y="1731993"/>
              <a:ext cx="34086" cy="8792"/>
            </a:xfrm>
            <a:custGeom>
              <a:rect b="b" l="l" r="r" t="t"/>
              <a:pathLst>
                <a:path extrusionOk="0" h="292" w="955">
                  <a:moveTo>
                    <a:pt x="75" y="177"/>
                  </a:moveTo>
                  <a:cubicBezTo>
                    <a:pt x="322" y="181"/>
                    <a:pt x="344" y="292"/>
                    <a:pt x="656" y="266"/>
                  </a:cubicBezTo>
                  <a:cubicBezTo>
                    <a:pt x="955" y="44"/>
                    <a:pt x="1" y="1"/>
                    <a:pt x="75"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9"/>
            <p:cNvSpPr/>
            <p:nvPr/>
          </p:nvSpPr>
          <p:spPr>
            <a:xfrm>
              <a:off x="6958482" y="1733800"/>
              <a:ext cx="13956" cy="4246"/>
            </a:xfrm>
            <a:custGeom>
              <a:rect b="b" l="l" r="r" t="t"/>
              <a:pathLst>
                <a:path extrusionOk="0" h="141" w="391">
                  <a:moveTo>
                    <a:pt x="293" y="26"/>
                  </a:moveTo>
                  <a:cubicBezTo>
                    <a:pt x="239" y="1"/>
                    <a:pt x="1" y="69"/>
                    <a:pt x="97" y="117"/>
                  </a:cubicBezTo>
                  <a:cubicBezTo>
                    <a:pt x="153" y="141"/>
                    <a:pt x="391" y="71"/>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9"/>
            <p:cNvSpPr/>
            <p:nvPr/>
          </p:nvSpPr>
          <p:spPr>
            <a:xfrm>
              <a:off x="5981739" y="1726333"/>
              <a:ext cx="25556" cy="11020"/>
            </a:xfrm>
            <a:custGeom>
              <a:rect b="b" l="l" r="r" t="t"/>
              <a:pathLst>
                <a:path extrusionOk="0" h="366" w="716">
                  <a:moveTo>
                    <a:pt x="662" y="365"/>
                  </a:moveTo>
                  <a:cubicBezTo>
                    <a:pt x="715" y="158"/>
                    <a:pt x="612" y="22"/>
                    <a:pt x="277" y="1"/>
                  </a:cubicBezTo>
                  <a:cubicBezTo>
                    <a:pt x="214" y="124"/>
                    <a:pt x="0" y="173"/>
                    <a:pt x="84"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9"/>
            <p:cNvSpPr/>
            <p:nvPr/>
          </p:nvSpPr>
          <p:spPr>
            <a:xfrm>
              <a:off x="2912347" y="1722599"/>
              <a:ext cx="39726" cy="15808"/>
            </a:xfrm>
            <a:custGeom>
              <a:rect b="b" l="l" r="r" t="t"/>
              <a:pathLst>
                <a:path extrusionOk="0" h="525" w="1113">
                  <a:moveTo>
                    <a:pt x="648" y="306"/>
                  </a:moveTo>
                  <a:cubicBezTo>
                    <a:pt x="1112" y="1"/>
                    <a:pt x="0" y="524"/>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9"/>
            <p:cNvSpPr/>
            <p:nvPr/>
          </p:nvSpPr>
          <p:spPr>
            <a:xfrm>
              <a:off x="2177345" y="1723593"/>
              <a:ext cx="14705" cy="9515"/>
            </a:xfrm>
            <a:custGeom>
              <a:rect b="b" l="l" r="r" t="t"/>
              <a:pathLst>
                <a:path extrusionOk="0" h="316" w="412">
                  <a:moveTo>
                    <a:pt x="411" y="273"/>
                  </a:moveTo>
                  <a:lnTo>
                    <a:pt x="411" y="92"/>
                  </a:lnTo>
                  <a:cubicBezTo>
                    <a:pt x="218" y="92"/>
                    <a:pt x="182" y="18"/>
                    <a:pt x="26" y="1"/>
                  </a:cubicBezTo>
                  <a:cubicBezTo>
                    <a:pt x="46" y="144"/>
                    <a:pt x="0" y="315"/>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9"/>
            <p:cNvSpPr/>
            <p:nvPr/>
          </p:nvSpPr>
          <p:spPr>
            <a:xfrm>
              <a:off x="1909763" y="1729103"/>
              <a:ext cx="13920" cy="2740"/>
            </a:xfrm>
            <a:custGeom>
              <a:rect b="b" l="l" r="r" t="t"/>
              <a:pathLst>
                <a:path extrusionOk="0" h="91" w="390">
                  <a:moveTo>
                    <a:pt x="390" y="0"/>
                  </a:moveTo>
                  <a:cubicBezTo>
                    <a:pt x="240" y="20"/>
                    <a:pt x="6" y="2"/>
                    <a:pt x="1" y="90"/>
                  </a:cubicBezTo>
                  <a:cubicBezTo>
                    <a:pt x="153" y="71"/>
                    <a:pt x="384" y="88"/>
                    <a:pt x="3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9"/>
            <p:cNvSpPr/>
            <p:nvPr/>
          </p:nvSpPr>
          <p:spPr>
            <a:xfrm>
              <a:off x="3998736" y="1725550"/>
              <a:ext cx="13991" cy="4336"/>
            </a:xfrm>
            <a:custGeom>
              <a:rect b="b" l="l" r="r" t="t"/>
              <a:pathLst>
                <a:path extrusionOk="0" h="144" w="392">
                  <a:moveTo>
                    <a:pt x="291" y="27"/>
                  </a:moveTo>
                  <a:cubicBezTo>
                    <a:pt x="242" y="1"/>
                    <a:pt x="0" y="69"/>
                    <a:pt x="99" y="118"/>
                  </a:cubicBezTo>
                  <a:cubicBezTo>
                    <a:pt x="153" y="143"/>
                    <a:pt x="392" y="73"/>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9"/>
            <p:cNvSpPr/>
            <p:nvPr/>
          </p:nvSpPr>
          <p:spPr>
            <a:xfrm>
              <a:off x="804994" y="1725550"/>
              <a:ext cx="13991" cy="4336"/>
            </a:xfrm>
            <a:custGeom>
              <a:rect b="b" l="l" r="r" t="t"/>
              <a:pathLst>
                <a:path extrusionOk="0" h="144" w="392">
                  <a:moveTo>
                    <a:pt x="291" y="27"/>
                  </a:moveTo>
                  <a:cubicBezTo>
                    <a:pt x="238" y="1"/>
                    <a:pt x="0" y="69"/>
                    <a:pt x="99" y="118"/>
                  </a:cubicBezTo>
                  <a:cubicBezTo>
                    <a:pt x="153" y="143"/>
                    <a:pt x="392" y="73"/>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9"/>
            <p:cNvSpPr/>
            <p:nvPr/>
          </p:nvSpPr>
          <p:spPr>
            <a:xfrm>
              <a:off x="6982645" y="1720853"/>
              <a:ext cx="13849" cy="5510"/>
            </a:xfrm>
            <a:custGeom>
              <a:rect b="b" l="l" r="r" t="t"/>
              <a:pathLst>
                <a:path extrusionOk="0" h="183" w="388">
                  <a:moveTo>
                    <a:pt x="387" y="0"/>
                  </a:moveTo>
                  <a:lnTo>
                    <a:pt x="1" y="0"/>
                  </a:lnTo>
                  <a:lnTo>
                    <a:pt x="1"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9"/>
            <p:cNvSpPr/>
            <p:nvPr/>
          </p:nvSpPr>
          <p:spPr>
            <a:xfrm>
              <a:off x="3155694" y="1718143"/>
              <a:ext cx="13813" cy="5480"/>
            </a:xfrm>
            <a:custGeom>
              <a:rect b="b" l="l" r="r" t="t"/>
              <a:pathLst>
                <a:path extrusionOk="0" h="182" w="387">
                  <a:moveTo>
                    <a:pt x="386" y="0"/>
                  </a:moveTo>
                  <a:lnTo>
                    <a:pt x="0" y="0"/>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9"/>
            <p:cNvSpPr/>
            <p:nvPr/>
          </p:nvSpPr>
          <p:spPr>
            <a:xfrm>
              <a:off x="2086081" y="1715524"/>
              <a:ext cx="34086" cy="8852"/>
            </a:xfrm>
            <a:custGeom>
              <a:rect b="b" l="l" r="r" t="t"/>
              <a:pathLst>
                <a:path extrusionOk="0" h="294" w="955">
                  <a:moveTo>
                    <a:pt x="76" y="177"/>
                  </a:moveTo>
                  <a:cubicBezTo>
                    <a:pt x="321" y="182"/>
                    <a:pt x="341" y="293"/>
                    <a:pt x="654" y="269"/>
                  </a:cubicBezTo>
                  <a:cubicBezTo>
                    <a:pt x="954" y="45"/>
                    <a:pt x="0" y="1"/>
                    <a:pt x="7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9"/>
            <p:cNvSpPr/>
            <p:nvPr/>
          </p:nvSpPr>
          <p:spPr>
            <a:xfrm>
              <a:off x="3138455" y="1717330"/>
              <a:ext cx="13920" cy="4336"/>
            </a:xfrm>
            <a:custGeom>
              <a:rect b="b" l="l" r="r" t="t"/>
              <a:pathLst>
                <a:path extrusionOk="0" h="144" w="390">
                  <a:moveTo>
                    <a:pt x="290" y="27"/>
                  </a:moveTo>
                  <a:cubicBezTo>
                    <a:pt x="236" y="1"/>
                    <a:pt x="0" y="71"/>
                    <a:pt x="98" y="117"/>
                  </a:cubicBezTo>
                  <a:cubicBezTo>
                    <a:pt x="151" y="143"/>
                    <a:pt x="389" y="73"/>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9"/>
            <p:cNvSpPr/>
            <p:nvPr/>
          </p:nvSpPr>
          <p:spPr>
            <a:xfrm>
              <a:off x="2226528" y="1718143"/>
              <a:ext cx="13742" cy="2740"/>
            </a:xfrm>
            <a:custGeom>
              <a:rect b="b" l="l" r="r" t="t"/>
              <a:pathLst>
                <a:path extrusionOk="0" h="91" w="385">
                  <a:moveTo>
                    <a:pt x="384" y="0"/>
                  </a:moveTo>
                  <a:cubicBezTo>
                    <a:pt x="236" y="20"/>
                    <a:pt x="2" y="1"/>
                    <a:pt x="1" y="90"/>
                  </a:cubicBezTo>
                  <a:cubicBezTo>
                    <a:pt x="148" y="71"/>
                    <a:pt x="377" y="89"/>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9"/>
            <p:cNvSpPr/>
            <p:nvPr/>
          </p:nvSpPr>
          <p:spPr>
            <a:xfrm>
              <a:off x="2081869" y="2385228"/>
              <a:ext cx="50648" cy="16440"/>
            </a:xfrm>
            <a:custGeom>
              <a:rect b="b" l="l" r="r" t="t"/>
              <a:pathLst>
                <a:path extrusionOk="0" h="546" w="1419">
                  <a:moveTo>
                    <a:pt x="194" y="545"/>
                  </a:moveTo>
                  <a:cubicBezTo>
                    <a:pt x="1418" y="479"/>
                    <a:pt x="207" y="1"/>
                    <a:pt x="1" y="271"/>
                  </a:cubicBezTo>
                  <a:cubicBezTo>
                    <a:pt x="228" y="288"/>
                    <a:pt x="209" y="417"/>
                    <a:pt x="19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9"/>
            <p:cNvSpPr/>
            <p:nvPr/>
          </p:nvSpPr>
          <p:spPr>
            <a:xfrm>
              <a:off x="8772305" y="2095403"/>
              <a:ext cx="34443" cy="10990"/>
            </a:xfrm>
            <a:custGeom>
              <a:rect b="b" l="l" r="r" t="t"/>
              <a:pathLst>
                <a:path extrusionOk="0" h="365" w="965">
                  <a:moveTo>
                    <a:pt x="964" y="364"/>
                  </a:moveTo>
                  <a:cubicBezTo>
                    <a:pt x="898" y="123"/>
                    <a:pt x="459" y="57"/>
                    <a:pt x="1" y="0"/>
                  </a:cubicBezTo>
                  <a:cubicBezTo>
                    <a:pt x="79" y="236"/>
                    <a:pt x="601" y="262"/>
                    <a:pt x="964"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9"/>
            <p:cNvSpPr/>
            <p:nvPr/>
          </p:nvSpPr>
          <p:spPr>
            <a:xfrm>
              <a:off x="9095424" y="1868505"/>
              <a:ext cx="36728" cy="16290"/>
            </a:xfrm>
            <a:custGeom>
              <a:rect b="b" l="l" r="r" t="t"/>
              <a:pathLst>
                <a:path extrusionOk="0" h="541" w="1029">
                  <a:moveTo>
                    <a:pt x="204" y="455"/>
                  </a:moveTo>
                  <a:cubicBezTo>
                    <a:pt x="793" y="541"/>
                    <a:pt x="1029" y="9"/>
                    <a:pt x="780" y="0"/>
                  </a:cubicBezTo>
                  <a:cubicBezTo>
                    <a:pt x="610" y="161"/>
                    <a:pt x="0" y="116"/>
                    <a:pt x="204"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9"/>
            <p:cNvSpPr/>
            <p:nvPr/>
          </p:nvSpPr>
          <p:spPr>
            <a:xfrm>
              <a:off x="835332" y="1796094"/>
              <a:ext cx="35193" cy="10147"/>
            </a:xfrm>
            <a:custGeom>
              <a:rect b="b" l="l" r="r" t="t"/>
              <a:pathLst>
                <a:path extrusionOk="0" h="337" w="986">
                  <a:moveTo>
                    <a:pt x="406" y="317"/>
                  </a:moveTo>
                  <a:cubicBezTo>
                    <a:pt x="484" y="163"/>
                    <a:pt x="655" y="336"/>
                    <a:pt x="986" y="317"/>
                  </a:cubicBezTo>
                  <a:lnTo>
                    <a:pt x="986" y="43"/>
                  </a:lnTo>
                  <a:cubicBezTo>
                    <a:pt x="612" y="1"/>
                    <a:pt x="0" y="289"/>
                    <a:pt x="406" y="3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9"/>
            <p:cNvSpPr/>
            <p:nvPr/>
          </p:nvSpPr>
          <p:spPr>
            <a:xfrm>
              <a:off x="808813" y="1732505"/>
              <a:ext cx="37549" cy="11111"/>
            </a:xfrm>
            <a:custGeom>
              <a:rect b="b" l="l" r="r" t="t"/>
              <a:pathLst>
                <a:path extrusionOk="0" h="369" w="1052">
                  <a:moveTo>
                    <a:pt x="960" y="249"/>
                  </a:moveTo>
                  <a:cubicBezTo>
                    <a:pt x="573" y="249"/>
                    <a:pt x="713" y="1"/>
                    <a:pt x="187" y="69"/>
                  </a:cubicBezTo>
                  <a:cubicBezTo>
                    <a:pt x="0" y="291"/>
                    <a:pt x="1051" y="369"/>
                    <a:pt x="960" y="2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9"/>
            <p:cNvSpPr/>
            <p:nvPr/>
          </p:nvSpPr>
          <p:spPr>
            <a:xfrm>
              <a:off x="8669406" y="3421051"/>
              <a:ext cx="13777" cy="6745"/>
            </a:xfrm>
            <a:custGeom>
              <a:rect b="b" l="l" r="r" t="t"/>
              <a:pathLst>
                <a:path extrusionOk="0" h="224" w="386">
                  <a:moveTo>
                    <a:pt x="385" y="110"/>
                  </a:moveTo>
                  <a:cubicBezTo>
                    <a:pt x="345" y="0"/>
                    <a:pt x="171" y="54"/>
                    <a:pt x="0" y="110"/>
                  </a:cubicBezTo>
                  <a:cubicBezTo>
                    <a:pt x="3" y="199"/>
                    <a:pt x="338" y="223"/>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9"/>
            <p:cNvSpPr/>
            <p:nvPr/>
          </p:nvSpPr>
          <p:spPr>
            <a:xfrm>
              <a:off x="8066999" y="3423580"/>
              <a:ext cx="14063" cy="4215"/>
            </a:xfrm>
            <a:custGeom>
              <a:rect b="b" l="l" r="r" t="t"/>
              <a:pathLst>
                <a:path extrusionOk="0" h="140" w="394">
                  <a:moveTo>
                    <a:pt x="100" y="115"/>
                  </a:moveTo>
                  <a:cubicBezTo>
                    <a:pt x="156" y="139"/>
                    <a:pt x="393" y="71"/>
                    <a:pt x="294" y="23"/>
                  </a:cubicBezTo>
                  <a:cubicBezTo>
                    <a:pt x="242" y="1"/>
                    <a:pt x="0"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9"/>
            <p:cNvSpPr/>
            <p:nvPr/>
          </p:nvSpPr>
          <p:spPr>
            <a:xfrm>
              <a:off x="3244567" y="3421593"/>
              <a:ext cx="21665" cy="6383"/>
            </a:xfrm>
            <a:custGeom>
              <a:rect b="b" l="l" r="r" t="t"/>
              <a:pathLst>
                <a:path extrusionOk="0" h="212" w="607">
                  <a:moveTo>
                    <a:pt x="606" y="0"/>
                  </a:moveTo>
                  <a:lnTo>
                    <a:pt x="29" y="0"/>
                  </a:lnTo>
                  <a:cubicBezTo>
                    <a:pt x="1" y="161"/>
                    <a:pt x="221" y="212"/>
                    <a:pt x="606"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9"/>
            <p:cNvSpPr/>
            <p:nvPr/>
          </p:nvSpPr>
          <p:spPr>
            <a:xfrm>
              <a:off x="113821" y="3421443"/>
              <a:ext cx="23843" cy="5992"/>
            </a:xfrm>
            <a:custGeom>
              <a:rect b="b" l="l" r="r" t="t"/>
              <a:pathLst>
                <a:path extrusionOk="0" h="199" w="668">
                  <a:moveTo>
                    <a:pt x="579" y="5"/>
                  </a:moveTo>
                  <a:cubicBezTo>
                    <a:pt x="246" y="0"/>
                    <a:pt x="83" y="73"/>
                    <a:pt x="1" y="186"/>
                  </a:cubicBezTo>
                  <a:cubicBezTo>
                    <a:pt x="302" y="178"/>
                    <a:pt x="668" y="199"/>
                    <a:pt x="579" y="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9"/>
            <p:cNvSpPr/>
            <p:nvPr/>
          </p:nvSpPr>
          <p:spPr>
            <a:xfrm>
              <a:off x="2670678" y="3420810"/>
              <a:ext cx="14099" cy="4276"/>
            </a:xfrm>
            <a:custGeom>
              <a:rect b="b" l="l" r="r" t="t"/>
              <a:pathLst>
                <a:path extrusionOk="0" h="142" w="395">
                  <a:moveTo>
                    <a:pt x="292" y="26"/>
                  </a:moveTo>
                  <a:cubicBezTo>
                    <a:pt x="242" y="0"/>
                    <a:pt x="0" y="68"/>
                    <a:pt x="102" y="118"/>
                  </a:cubicBezTo>
                  <a:cubicBezTo>
                    <a:pt x="155" y="141"/>
                    <a:pt x="395"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9"/>
            <p:cNvSpPr/>
            <p:nvPr/>
          </p:nvSpPr>
          <p:spPr>
            <a:xfrm>
              <a:off x="6889989" y="3418101"/>
              <a:ext cx="14170" cy="4215"/>
            </a:xfrm>
            <a:custGeom>
              <a:rect b="b" l="l" r="r" t="t"/>
              <a:pathLst>
                <a:path extrusionOk="0" h="140" w="397">
                  <a:moveTo>
                    <a:pt x="101" y="116"/>
                  </a:moveTo>
                  <a:cubicBezTo>
                    <a:pt x="155" y="140"/>
                    <a:pt x="396" y="72"/>
                    <a:pt x="293" y="25"/>
                  </a:cubicBezTo>
                  <a:cubicBezTo>
                    <a:pt x="240" y="0"/>
                    <a:pt x="1" y="68"/>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9"/>
            <p:cNvSpPr/>
            <p:nvPr/>
          </p:nvSpPr>
          <p:spPr>
            <a:xfrm>
              <a:off x="5196732" y="3418101"/>
              <a:ext cx="14099" cy="4215"/>
            </a:xfrm>
            <a:custGeom>
              <a:rect b="b" l="l" r="r" t="t"/>
              <a:pathLst>
                <a:path extrusionOk="0" h="140" w="395">
                  <a:moveTo>
                    <a:pt x="294" y="25"/>
                  </a:moveTo>
                  <a:cubicBezTo>
                    <a:pt x="241" y="0"/>
                    <a:pt x="1" y="68"/>
                    <a:pt x="102" y="116"/>
                  </a:cubicBezTo>
                  <a:cubicBezTo>
                    <a:pt x="155" y="140"/>
                    <a:pt x="395"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9"/>
            <p:cNvSpPr/>
            <p:nvPr/>
          </p:nvSpPr>
          <p:spPr>
            <a:xfrm>
              <a:off x="1827636" y="3405154"/>
              <a:ext cx="39761" cy="13730"/>
            </a:xfrm>
            <a:custGeom>
              <a:rect b="b" l="l" r="r" t="t"/>
              <a:pathLst>
                <a:path extrusionOk="0" h="456" w="1114">
                  <a:moveTo>
                    <a:pt x="577" y="1"/>
                  </a:moveTo>
                  <a:cubicBezTo>
                    <a:pt x="405" y="161"/>
                    <a:pt x="113" y="266"/>
                    <a:pt x="0" y="455"/>
                  </a:cubicBezTo>
                  <a:cubicBezTo>
                    <a:pt x="388" y="449"/>
                    <a:pt x="1114" y="142"/>
                    <a:pt x="5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9"/>
            <p:cNvSpPr/>
            <p:nvPr/>
          </p:nvSpPr>
          <p:spPr>
            <a:xfrm>
              <a:off x="1665738" y="3415331"/>
              <a:ext cx="14134" cy="4246"/>
            </a:xfrm>
            <a:custGeom>
              <a:rect b="b" l="l" r="r" t="t"/>
              <a:pathLst>
                <a:path extrusionOk="0" h="141" w="396">
                  <a:moveTo>
                    <a:pt x="101" y="117"/>
                  </a:moveTo>
                  <a:cubicBezTo>
                    <a:pt x="154" y="141"/>
                    <a:pt x="396" y="73"/>
                    <a:pt x="291" y="24"/>
                  </a:cubicBezTo>
                  <a:cubicBezTo>
                    <a:pt x="239" y="1"/>
                    <a:pt x="0" y="69"/>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9"/>
            <p:cNvSpPr/>
            <p:nvPr/>
          </p:nvSpPr>
          <p:spPr>
            <a:xfrm>
              <a:off x="1087602" y="3412621"/>
              <a:ext cx="14063" cy="4276"/>
            </a:xfrm>
            <a:custGeom>
              <a:rect b="b" l="l" r="r" t="t"/>
              <a:pathLst>
                <a:path extrusionOk="0" h="142" w="394">
                  <a:moveTo>
                    <a:pt x="100" y="117"/>
                  </a:moveTo>
                  <a:cubicBezTo>
                    <a:pt x="151" y="142"/>
                    <a:pt x="393" y="74"/>
                    <a:pt x="290" y="27"/>
                  </a:cubicBezTo>
                  <a:cubicBezTo>
                    <a:pt x="241" y="1"/>
                    <a:pt x="0"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9"/>
            <p:cNvSpPr/>
            <p:nvPr/>
          </p:nvSpPr>
          <p:spPr>
            <a:xfrm>
              <a:off x="2732675" y="3409881"/>
              <a:ext cx="13991" cy="4246"/>
            </a:xfrm>
            <a:custGeom>
              <a:rect b="b" l="l" r="r" t="t"/>
              <a:pathLst>
                <a:path extrusionOk="0" h="141" w="392">
                  <a:moveTo>
                    <a:pt x="100" y="117"/>
                  </a:moveTo>
                  <a:cubicBezTo>
                    <a:pt x="152" y="140"/>
                    <a:pt x="391" y="72"/>
                    <a:pt x="295" y="25"/>
                  </a:cubicBezTo>
                  <a:cubicBezTo>
                    <a:pt x="237" y="0"/>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9"/>
            <p:cNvSpPr/>
            <p:nvPr/>
          </p:nvSpPr>
          <p:spPr>
            <a:xfrm>
              <a:off x="2867019" y="3405154"/>
              <a:ext cx="13813" cy="5510"/>
            </a:xfrm>
            <a:custGeom>
              <a:rect b="b" l="l" r="r" t="t"/>
              <a:pathLst>
                <a:path extrusionOk="0" h="183" w="387">
                  <a:moveTo>
                    <a:pt x="387" y="1"/>
                  </a:moveTo>
                  <a:lnTo>
                    <a:pt x="0" y="1"/>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9"/>
            <p:cNvSpPr/>
            <p:nvPr/>
          </p:nvSpPr>
          <p:spPr>
            <a:xfrm>
              <a:off x="6556306" y="3402053"/>
              <a:ext cx="6889" cy="6233"/>
            </a:xfrm>
            <a:custGeom>
              <a:rect b="b" l="l" r="r" t="t"/>
              <a:pathLst>
                <a:path extrusionOk="0" h="207" w="193">
                  <a:moveTo>
                    <a:pt x="193" y="104"/>
                  </a:moveTo>
                  <a:cubicBezTo>
                    <a:pt x="193" y="53"/>
                    <a:pt x="36" y="1"/>
                    <a:pt x="1" y="104"/>
                  </a:cubicBezTo>
                  <a:cubicBezTo>
                    <a:pt x="1" y="155"/>
                    <a:pt x="157" y="207"/>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9"/>
            <p:cNvSpPr/>
            <p:nvPr/>
          </p:nvSpPr>
          <p:spPr>
            <a:xfrm>
              <a:off x="4222952" y="3402053"/>
              <a:ext cx="6924" cy="6233"/>
            </a:xfrm>
            <a:custGeom>
              <a:rect b="b" l="l" r="r" t="t"/>
              <a:pathLst>
                <a:path extrusionOk="0" h="207" w="194">
                  <a:moveTo>
                    <a:pt x="194" y="104"/>
                  </a:moveTo>
                  <a:cubicBezTo>
                    <a:pt x="194" y="53"/>
                    <a:pt x="37" y="1"/>
                    <a:pt x="1" y="104"/>
                  </a:cubicBezTo>
                  <a:cubicBezTo>
                    <a:pt x="1" y="155"/>
                    <a:pt x="155"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9"/>
            <p:cNvSpPr/>
            <p:nvPr/>
          </p:nvSpPr>
          <p:spPr>
            <a:xfrm>
              <a:off x="536948" y="3404371"/>
              <a:ext cx="14063" cy="4306"/>
            </a:xfrm>
            <a:custGeom>
              <a:rect b="b" l="l" r="r" t="t"/>
              <a:pathLst>
                <a:path extrusionOk="0" h="143" w="394">
                  <a:moveTo>
                    <a:pt x="293" y="27"/>
                  </a:moveTo>
                  <a:cubicBezTo>
                    <a:pt x="237" y="1"/>
                    <a:pt x="1" y="70"/>
                    <a:pt x="100" y="117"/>
                  </a:cubicBezTo>
                  <a:cubicBezTo>
                    <a:pt x="152" y="143"/>
                    <a:pt x="394"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9"/>
            <p:cNvSpPr/>
            <p:nvPr/>
          </p:nvSpPr>
          <p:spPr>
            <a:xfrm>
              <a:off x="5475664" y="3396934"/>
              <a:ext cx="20737" cy="8250"/>
            </a:xfrm>
            <a:custGeom>
              <a:rect b="b" l="l" r="r" t="t"/>
              <a:pathLst>
                <a:path extrusionOk="0" h="274" w="581">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9"/>
            <p:cNvSpPr/>
            <p:nvPr/>
          </p:nvSpPr>
          <p:spPr>
            <a:xfrm>
              <a:off x="4844918" y="3396513"/>
              <a:ext cx="33551" cy="15868"/>
            </a:xfrm>
            <a:custGeom>
              <a:rect b="b" l="l" r="r" t="t"/>
              <a:pathLst>
                <a:path extrusionOk="0" h="527" w="940">
                  <a:moveTo>
                    <a:pt x="895" y="196"/>
                  </a:moveTo>
                  <a:cubicBezTo>
                    <a:pt x="939" y="142"/>
                    <a:pt x="604" y="1"/>
                    <a:pt x="510" y="15"/>
                  </a:cubicBezTo>
                  <a:cubicBezTo>
                    <a:pt x="1" y="89"/>
                    <a:pt x="633" y="527"/>
                    <a:pt x="895" y="1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9"/>
            <p:cNvSpPr/>
            <p:nvPr/>
          </p:nvSpPr>
          <p:spPr>
            <a:xfrm>
              <a:off x="416667" y="3388173"/>
              <a:ext cx="40333" cy="14694"/>
            </a:xfrm>
            <a:custGeom>
              <a:rect b="b" l="l" r="r" t="t"/>
              <a:pathLst>
                <a:path extrusionOk="0" h="488" w="1130">
                  <a:moveTo>
                    <a:pt x="770" y="383"/>
                  </a:moveTo>
                  <a:cubicBezTo>
                    <a:pt x="1129" y="80"/>
                    <a:pt x="79" y="1"/>
                    <a:pt x="0" y="201"/>
                  </a:cubicBezTo>
                  <a:cubicBezTo>
                    <a:pt x="302" y="240"/>
                    <a:pt x="165" y="488"/>
                    <a:pt x="770" y="3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9"/>
            <p:cNvSpPr/>
            <p:nvPr/>
          </p:nvSpPr>
          <p:spPr>
            <a:xfrm>
              <a:off x="822733" y="3377815"/>
              <a:ext cx="50398" cy="17464"/>
            </a:xfrm>
            <a:custGeom>
              <a:rect b="b" l="l" r="r" t="t"/>
              <a:pathLst>
                <a:path extrusionOk="0" h="580" w="1412">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9"/>
            <p:cNvSpPr/>
            <p:nvPr/>
          </p:nvSpPr>
          <p:spPr>
            <a:xfrm>
              <a:off x="1189645" y="3375106"/>
              <a:ext cx="71992" cy="13941"/>
            </a:xfrm>
            <a:custGeom>
              <a:rect b="b" l="l" r="r" t="t"/>
              <a:pathLst>
                <a:path extrusionOk="0" h="463" w="2017">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9"/>
            <p:cNvSpPr/>
            <p:nvPr/>
          </p:nvSpPr>
          <p:spPr>
            <a:xfrm>
              <a:off x="6690364" y="3382512"/>
              <a:ext cx="14099" cy="4246"/>
            </a:xfrm>
            <a:custGeom>
              <a:rect b="b" l="l" r="r" t="t"/>
              <a:pathLst>
                <a:path extrusionOk="0" h="141" w="395">
                  <a:moveTo>
                    <a:pt x="101" y="117"/>
                  </a:moveTo>
                  <a:cubicBezTo>
                    <a:pt x="156" y="141"/>
                    <a:pt x="395" y="73"/>
                    <a:pt x="293" y="26"/>
                  </a:cubicBezTo>
                  <a:cubicBezTo>
                    <a:pt x="244" y="1"/>
                    <a:pt x="0"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9"/>
            <p:cNvSpPr/>
            <p:nvPr/>
          </p:nvSpPr>
          <p:spPr>
            <a:xfrm>
              <a:off x="6611343" y="3377815"/>
              <a:ext cx="13813" cy="5510"/>
            </a:xfrm>
            <a:custGeom>
              <a:rect b="b" l="l" r="r" t="t"/>
              <a:pathLst>
                <a:path extrusionOk="0" h="183" w="387">
                  <a:moveTo>
                    <a:pt x="0" y="183"/>
                  </a:moveTo>
                  <a:lnTo>
                    <a:pt x="387" y="183"/>
                  </a:lnTo>
                  <a:lnTo>
                    <a:pt x="387"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9"/>
            <p:cNvSpPr/>
            <p:nvPr/>
          </p:nvSpPr>
          <p:spPr>
            <a:xfrm>
              <a:off x="5234673" y="3377243"/>
              <a:ext cx="13777" cy="6775"/>
            </a:xfrm>
            <a:custGeom>
              <a:rect b="b" l="l" r="r" t="t"/>
              <a:pathLst>
                <a:path extrusionOk="0" h="225" w="386">
                  <a:moveTo>
                    <a:pt x="385" y="111"/>
                  </a:moveTo>
                  <a:cubicBezTo>
                    <a:pt x="346" y="1"/>
                    <a:pt x="174" y="55"/>
                    <a:pt x="0" y="111"/>
                  </a:cubicBezTo>
                  <a:cubicBezTo>
                    <a:pt x="5" y="202"/>
                    <a:pt x="341" y="224"/>
                    <a:pt x="385"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9"/>
            <p:cNvSpPr/>
            <p:nvPr/>
          </p:nvSpPr>
          <p:spPr>
            <a:xfrm>
              <a:off x="8006537" y="3366886"/>
              <a:ext cx="44687" cy="16440"/>
            </a:xfrm>
            <a:custGeom>
              <a:rect b="b" l="l" r="r" t="t"/>
              <a:pathLst>
                <a:path extrusionOk="0" h="546" w="1252">
                  <a:moveTo>
                    <a:pt x="638" y="0"/>
                  </a:moveTo>
                  <a:cubicBezTo>
                    <a:pt x="616" y="173"/>
                    <a:pt x="0" y="64"/>
                    <a:pt x="59" y="273"/>
                  </a:cubicBezTo>
                  <a:cubicBezTo>
                    <a:pt x="397" y="546"/>
                    <a:pt x="1252" y="143"/>
                    <a:pt x="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9"/>
            <p:cNvSpPr/>
            <p:nvPr/>
          </p:nvSpPr>
          <p:spPr>
            <a:xfrm>
              <a:off x="6683547" y="3374323"/>
              <a:ext cx="14027" cy="4306"/>
            </a:xfrm>
            <a:custGeom>
              <a:rect b="b" l="l" r="r" t="t"/>
              <a:pathLst>
                <a:path extrusionOk="0" h="143" w="393">
                  <a:moveTo>
                    <a:pt x="292" y="26"/>
                  </a:moveTo>
                  <a:cubicBezTo>
                    <a:pt x="242" y="0"/>
                    <a:pt x="1" y="69"/>
                    <a:pt x="103" y="116"/>
                  </a:cubicBezTo>
                  <a:cubicBezTo>
                    <a:pt x="152" y="142"/>
                    <a:pt x="392"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9"/>
            <p:cNvSpPr/>
            <p:nvPr/>
          </p:nvSpPr>
          <p:spPr>
            <a:xfrm>
              <a:off x="9075543" y="3369626"/>
              <a:ext cx="13777" cy="5510"/>
            </a:xfrm>
            <a:custGeom>
              <a:rect b="b" l="l" r="r" t="t"/>
              <a:pathLst>
                <a:path extrusionOk="0" h="183" w="386">
                  <a:moveTo>
                    <a:pt x="385" y="1"/>
                  </a:moveTo>
                  <a:lnTo>
                    <a:pt x="0" y="1"/>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9"/>
            <p:cNvSpPr/>
            <p:nvPr/>
          </p:nvSpPr>
          <p:spPr>
            <a:xfrm>
              <a:off x="5841969" y="3359780"/>
              <a:ext cx="22165" cy="16169"/>
            </a:xfrm>
            <a:custGeom>
              <a:rect b="b" l="l" r="r" t="t"/>
              <a:pathLst>
                <a:path extrusionOk="0" h="537" w="621">
                  <a:moveTo>
                    <a:pt x="343" y="509"/>
                  </a:moveTo>
                  <a:cubicBezTo>
                    <a:pt x="403" y="385"/>
                    <a:pt x="620" y="334"/>
                    <a:pt x="538" y="144"/>
                  </a:cubicBezTo>
                  <a:cubicBezTo>
                    <a:pt x="0" y="0"/>
                    <a:pt x="4" y="537"/>
                    <a:pt x="343" y="5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9"/>
            <p:cNvSpPr/>
            <p:nvPr/>
          </p:nvSpPr>
          <p:spPr>
            <a:xfrm>
              <a:off x="5410169" y="3368843"/>
              <a:ext cx="14099" cy="4306"/>
            </a:xfrm>
            <a:custGeom>
              <a:rect b="b" l="l" r="r" t="t"/>
              <a:pathLst>
                <a:path extrusionOk="0" h="143" w="395">
                  <a:moveTo>
                    <a:pt x="291" y="27"/>
                  </a:moveTo>
                  <a:cubicBezTo>
                    <a:pt x="238" y="1"/>
                    <a:pt x="0" y="71"/>
                    <a:pt x="98" y="117"/>
                  </a:cubicBezTo>
                  <a:cubicBezTo>
                    <a:pt x="150" y="143"/>
                    <a:pt x="394" y="72"/>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9"/>
            <p:cNvSpPr/>
            <p:nvPr/>
          </p:nvSpPr>
          <p:spPr>
            <a:xfrm>
              <a:off x="2537012" y="3359780"/>
              <a:ext cx="47757" cy="17404"/>
            </a:xfrm>
            <a:custGeom>
              <a:rect b="b" l="l" r="r" t="t"/>
              <a:pathLst>
                <a:path extrusionOk="0" h="578" w="1338">
                  <a:moveTo>
                    <a:pt x="182" y="328"/>
                  </a:moveTo>
                  <a:cubicBezTo>
                    <a:pt x="478" y="577"/>
                    <a:pt x="1314" y="324"/>
                    <a:pt x="1337" y="145"/>
                  </a:cubicBezTo>
                  <a:cubicBezTo>
                    <a:pt x="940" y="201"/>
                    <a:pt x="0" y="0"/>
                    <a:pt x="182" y="3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9"/>
            <p:cNvSpPr/>
            <p:nvPr/>
          </p:nvSpPr>
          <p:spPr>
            <a:xfrm>
              <a:off x="1440273" y="3354662"/>
              <a:ext cx="26591" cy="12255"/>
            </a:xfrm>
            <a:custGeom>
              <a:rect b="b" l="l" r="r" t="t"/>
              <a:pathLst>
                <a:path extrusionOk="0" h="407" w="745">
                  <a:moveTo>
                    <a:pt x="439" y="406"/>
                  </a:moveTo>
                  <a:cubicBezTo>
                    <a:pt x="745" y="272"/>
                    <a:pt x="655" y="0"/>
                    <a:pt x="54" y="43"/>
                  </a:cubicBezTo>
                  <a:cubicBezTo>
                    <a:pt x="1" y="250"/>
                    <a:pt x="100" y="384"/>
                    <a:pt x="439" y="4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9"/>
            <p:cNvSpPr/>
            <p:nvPr/>
          </p:nvSpPr>
          <p:spPr>
            <a:xfrm>
              <a:off x="8886091" y="3360684"/>
              <a:ext cx="14170" cy="4276"/>
            </a:xfrm>
            <a:custGeom>
              <a:rect b="b" l="l" r="r" t="t"/>
              <a:pathLst>
                <a:path extrusionOk="0" h="142" w="397">
                  <a:moveTo>
                    <a:pt x="100" y="115"/>
                  </a:moveTo>
                  <a:cubicBezTo>
                    <a:pt x="155" y="141"/>
                    <a:pt x="396" y="73"/>
                    <a:pt x="293" y="26"/>
                  </a:cubicBezTo>
                  <a:cubicBezTo>
                    <a:pt x="242"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9"/>
            <p:cNvSpPr/>
            <p:nvPr/>
          </p:nvSpPr>
          <p:spPr>
            <a:xfrm>
              <a:off x="8941270" y="3357974"/>
              <a:ext cx="13956" cy="4215"/>
            </a:xfrm>
            <a:custGeom>
              <a:rect b="b" l="l" r="r" t="t"/>
              <a:pathLst>
                <a:path extrusionOk="0" h="140" w="391">
                  <a:moveTo>
                    <a:pt x="292" y="25"/>
                  </a:moveTo>
                  <a:cubicBezTo>
                    <a:pt x="236" y="0"/>
                    <a:pt x="0" y="68"/>
                    <a:pt x="98" y="116"/>
                  </a:cubicBezTo>
                  <a:cubicBezTo>
                    <a:pt x="151" y="140"/>
                    <a:pt x="390"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9"/>
            <p:cNvSpPr/>
            <p:nvPr/>
          </p:nvSpPr>
          <p:spPr>
            <a:xfrm>
              <a:off x="6907335" y="3348339"/>
              <a:ext cx="26591" cy="15236"/>
            </a:xfrm>
            <a:custGeom>
              <a:rect b="b" l="l" r="r" t="t"/>
              <a:pathLst>
                <a:path extrusionOk="0" h="506" w="745">
                  <a:moveTo>
                    <a:pt x="0" y="434"/>
                  </a:moveTo>
                  <a:cubicBezTo>
                    <a:pt x="744" y="505"/>
                    <a:pt x="744" y="0"/>
                    <a:pt x="0" y="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9"/>
            <p:cNvSpPr/>
            <p:nvPr/>
          </p:nvSpPr>
          <p:spPr>
            <a:xfrm>
              <a:off x="2619139" y="3355234"/>
              <a:ext cx="13777" cy="7467"/>
            </a:xfrm>
            <a:custGeom>
              <a:rect b="b" l="l" r="r" t="t"/>
              <a:pathLst>
                <a:path extrusionOk="0" h="248" w="386">
                  <a:moveTo>
                    <a:pt x="386" y="116"/>
                  </a:moveTo>
                  <a:cubicBezTo>
                    <a:pt x="385" y="24"/>
                    <a:pt x="50" y="1"/>
                    <a:pt x="1" y="116"/>
                  </a:cubicBezTo>
                  <a:cubicBezTo>
                    <a:pt x="217" y="105"/>
                    <a:pt x="300" y="248"/>
                    <a:pt x="386"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9"/>
            <p:cNvSpPr/>
            <p:nvPr/>
          </p:nvSpPr>
          <p:spPr>
            <a:xfrm>
              <a:off x="865599" y="3339517"/>
              <a:ext cx="41653" cy="18819"/>
            </a:xfrm>
            <a:custGeom>
              <a:rect b="b" l="l" r="r" t="t"/>
              <a:pathLst>
                <a:path extrusionOk="0" h="625" w="1167">
                  <a:moveTo>
                    <a:pt x="725" y="546"/>
                  </a:moveTo>
                  <a:cubicBezTo>
                    <a:pt x="1166" y="340"/>
                    <a:pt x="596" y="146"/>
                    <a:pt x="340" y="1"/>
                  </a:cubicBezTo>
                  <a:cubicBezTo>
                    <a:pt x="45" y="138"/>
                    <a:pt x="1" y="625"/>
                    <a:pt x="725"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9"/>
            <p:cNvSpPr/>
            <p:nvPr/>
          </p:nvSpPr>
          <p:spPr>
            <a:xfrm>
              <a:off x="6132858" y="3347044"/>
              <a:ext cx="14170" cy="4276"/>
            </a:xfrm>
            <a:custGeom>
              <a:rect b="b" l="l" r="r" t="t"/>
              <a:pathLst>
                <a:path extrusionOk="0" h="142" w="397">
                  <a:moveTo>
                    <a:pt x="296" y="25"/>
                  </a:moveTo>
                  <a:cubicBezTo>
                    <a:pt x="241" y="0"/>
                    <a:pt x="1" y="69"/>
                    <a:pt x="102" y="115"/>
                  </a:cubicBezTo>
                  <a:cubicBezTo>
                    <a:pt x="155" y="141"/>
                    <a:pt x="396" y="71"/>
                    <a:pt x="296"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9"/>
            <p:cNvSpPr/>
            <p:nvPr/>
          </p:nvSpPr>
          <p:spPr>
            <a:xfrm>
              <a:off x="6052908" y="3345027"/>
              <a:ext cx="21665" cy="6444"/>
            </a:xfrm>
            <a:custGeom>
              <a:rect b="b" l="l" r="r" t="t"/>
              <a:pathLst>
                <a:path extrusionOk="0" h="214" w="607">
                  <a:moveTo>
                    <a:pt x="606" y="182"/>
                  </a:moveTo>
                  <a:lnTo>
                    <a:pt x="606" y="1"/>
                  </a:lnTo>
                  <a:lnTo>
                    <a:pt x="27" y="1"/>
                  </a:lnTo>
                  <a:cubicBezTo>
                    <a:pt x="1" y="162"/>
                    <a:pt x="217" y="213"/>
                    <a:pt x="606"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9"/>
            <p:cNvSpPr/>
            <p:nvPr/>
          </p:nvSpPr>
          <p:spPr>
            <a:xfrm>
              <a:off x="1387485" y="3335242"/>
              <a:ext cx="20238" cy="13670"/>
            </a:xfrm>
            <a:custGeom>
              <a:rect b="b" l="l" r="r" t="t"/>
              <a:pathLst>
                <a:path extrusionOk="0" h="454" w="567">
                  <a:moveTo>
                    <a:pt x="376" y="417"/>
                  </a:moveTo>
                  <a:cubicBezTo>
                    <a:pt x="386" y="362"/>
                    <a:pt x="403" y="309"/>
                    <a:pt x="566" y="326"/>
                  </a:cubicBezTo>
                  <a:lnTo>
                    <a:pt x="566" y="144"/>
                  </a:lnTo>
                  <a:cubicBezTo>
                    <a:pt x="95" y="1"/>
                    <a:pt x="1" y="454"/>
                    <a:pt x="376" y="4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9"/>
            <p:cNvSpPr/>
            <p:nvPr/>
          </p:nvSpPr>
          <p:spPr>
            <a:xfrm>
              <a:off x="5244988" y="3341535"/>
              <a:ext cx="14063" cy="4276"/>
            </a:xfrm>
            <a:custGeom>
              <a:rect b="b" l="l" r="r" t="t"/>
              <a:pathLst>
                <a:path extrusionOk="0" h="142" w="394">
                  <a:moveTo>
                    <a:pt x="295" y="25"/>
                  </a:moveTo>
                  <a:cubicBezTo>
                    <a:pt x="240" y="0"/>
                    <a:pt x="1" y="70"/>
                    <a:pt x="96" y="117"/>
                  </a:cubicBezTo>
                  <a:cubicBezTo>
                    <a:pt x="154" y="141"/>
                    <a:pt x="394" y="71"/>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9"/>
            <p:cNvSpPr/>
            <p:nvPr/>
          </p:nvSpPr>
          <p:spPr>
            <a:xfrm>
              <a:off x="84304" y="3336777"/>
              <a:ext cx="22629" cy="8280"/>
            </a:xfrm>
            <a:custGeom>
              <a:rect b="b" l="l" r="r" t="t"/>
              <a:pathLst>
                <a:path extrusionOk="0" h="275" w="634">
                  <a:moveTo>
                    <a:pt x="633" y="275"/>
                  </a:moveTo>
                  <a:lnTo>
                    <a:pt x="633" y="0"/>
                  </a:lnTo>
                  <a:lnTo>
                    <a:pt x="247" y="0"/>
                  </a:lnTo>
                  <a:cubicBezTo>
                    <a:pt x="236" y="118"/>
                    <a:pt x="0" y="128"/>
                    <a:pt x="55"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9"/>
            <p:cNvSpPr/>
            <p:nvPr/>
          </p:nvSpPr>
          <p:spPr>
            <a:xfrm>
              <a:off x="8428486" y="3336506"/>
              <a:ext cx="6924" cy="6142"/>
            </a:xfrm>
            <a:custGeom>
              <a:rect b="b" l="l" r="r" t="t"/>
              <a:pathLst>
                <a:path extrusionOk="0" h="204" w="194">
                  <a:moveTo>
                    <a:pt x="192" y="102"/>
                  </a:moveTo>
                  <a:cubicBezTo>
                    <a:pt x="194" y="53"/>
                    <a:pt x="37" y="0"/>
                    <a:pt x="0" y="102"/>
                  </a:cubicBezTo>
                  <a:cubicBezTo>
                    <a:pt x="0" y="152"/>
                    <a:pt x="157" y="204"/>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9"/>
            <p:cNvSpPr/>
            <p:nvPr/>
          </p:nvSpPr>
          <p:spPr>
            <a:xfrm>
              <a:off x="5282892" y="3331388"/>
              <a:ext cx="22629" cy="13670"/>
            </a:xfrm>
            <a:custGeom>
              <a:rect b="b" l="l" r="r" t="t"/>
              <a:pathLst>
                <a:path extrusionOk="0" h="454" w="634">
                  <a:moveTo>
                    <a:pt x="580" y="362"/>
                  </a:moveTo>
                  <a:cubicBezTo>
                    <a:pt x="633" y="155"/>
                    <a:pt x="534" y="22"/>
                    <a:pt x="195" y="1"/>
                  </a:cubicBezTo>
                  <a:cubicBezTo>
                    <a:pt x="239" y="160"/>
                    <a:pt x="0" y="454"/>
                    <a:pt x="580"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9"/>
            <p:cNvSpPr/>
            <p:nvPr/>
          </p:nvSpPr>
          <p:spPr>
            <a:xfrm>
              <a:off x="3965685" y="3320429"/>
              <a:ext cx="57358" cy="21890"/>
            </a:xfrm>
            <a:custGeom>
              <a:rect b="b" l="l" r="r" t="t"/>
              <a:pathLst>
                <a:path extrusionOk="0" h="727" w="1607">
                  <a:moveTo>
                    <a:pt x="1037" y="726"/>
                  </a:moveTo>
                  <a:cubicBezTo>
                    <a:pt x="1606" y="369"/>
                    <a:pt x="632" y="111"/>
                    <a:pt x="72" y="0"/>
                  </a:cubicBezTo>
                  <a:cubicBezTo>
                    <a:pt x="1" y="427"/>
                    <a:pt x="418" y="623"/>
                    <a:pt x="1037" y="7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9"/>
            <p:cNvSpPr/>
            <p:nvPr/>
          </p:nvSpPr>
          <p:spPr>
            <a:xfrm>
              <a:off x="8452542" y="3333345"/>
              <a:ext cx="14027" cy="4246"/>
            </a:xfrm>
            <a:custGeom>
              <a:rect b="b" l="l" r="r" t="t"/>
              <a:pathLst>
                <a:path extrusionOk="0" h="141" w="393">
                  <a:moveTo>
                    <a:pt x="99" y="114"/>
                  </a:moveTo>
                  <a:cubicBezTo>
                    <a:pt x="153" y="141"/>
                    <a:pt x="393" y="70"/>
                    <a:pt x="292" y="24"/>
                  </a:cubicBezTo>
                  <a:cubicBezTo>
                    <a:pt x="238" y="1"/>
                    <a:pt x="0" y="69"/>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9"/>
            <p:cNvSpPr/>
            <p:nvPr/>
          </p:nvSpPr>
          <p:spPr>
            <a:xfrm>
              <a:off x="578244" y="3333345"/>
              <a:ext cx="14099" cy="4246"/>
            </a:xfrm>
            <a:custGeom>
              <a:rect b="b" l="l" r="r" t="t"/>
              <a:pathLst>
                <a:path extrusionOk="0" h="141" w="395">
                  <a:moveTo>
                    <a:pt x="101" y="114"/>
                  </a:moveTo>
                  <a:cubicBezTo>
                    <a:pt x="154" y="141"/>
                    <a:pt x="394" y="70"/>
                    <a:pt x="294" y="24"/>
                  </a:cubicBezTo>
                  <a:cubicBezTo>
                    <a:pt x="240" y="1"/>
                    <a:pt x="0" y="69"/>
                    <a:pt x="101"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9"/>
            <p:cNvSpPr/>
            <p:nvPr/>
          </p:nvSpPr>
          <p:spPr>
            <a:xfrm>
              <a:off x="5196732" y="3330575"/>
              <a:ext cx="14099" cy="4276"/>
            </a:xfrm>
            <a:custGeom>
              <a:rect b="b" l="l" r="r" t="t"/>
              <a:pathLst>
                <a:path extrusionOk="0" h="142" w="395">
                  <a:moveTo>
                    <a:pt x="294" y="28"/>
                  </a:moveTo>
                  <a:cubicBezTo>
                    <a:pt x="241" y="0"/>
                    <a:pt x="1" y="71"/>
                    <a:pt x="102" y="116"/>
                  </a:cubicBezTo>
                  <a:cubicBezTo>
                    <a:pt x="155" y="141"/>
                    <a:pt x="395" y="73"/>
                    <a:pt x="294"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9"/>
            <p:cNvSpPr/>
            <p:nvPr/>
          </p:nvSpPr>
          <p:spPr>
            <a:xfrm>
              <a:off x="1655495" y="3321934"/>
              <a:ext cx="34872" cy="15296"/>
            </a:xfrm>
            <a:custGeom>
              <a:rect b="b" l="l" r="r" t="t"/>
              <a:pathLst>
                <a:path extrusionOk="0" h="508" w="977">
                  <a:moveTo>
                    <a:pt x="773" y="403"/>
                  </a:moveTo>
                  <a:cubicBezTo>
                    <a:pt x="977" y="174"/>
                    <a:pt x="122" y="0"/>
                    <a:pt x="0" y="222"/>
                  </a:cubicBezTo>
                  <a:cubicBezTo>
                    <a:pt x="307" y="260"/>
                    <a:pt x="166" y="508"/>
                    <a:pt x="773" y="4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9"/>
            <p:cNvSpPr/>
            <p:nvPr/>
          </p:nvSpPr>
          <p:spPr>
            <a:xfrm>
              <a:off x="323796" y="3328257"/>
              <a:ext cx="23985" cy="5841"/>
            </a:xfrm>
            <a:custGeom>
              <a:rect b="b" l="l" r="r" t="t"/>
              <a:pathLst>
                <a:path extrusionOk="0" h="194" w="672">
                  <a:moveTo>
                    <a:pt x="479" y="193"/>
                  </a:moveTo>
                  <a:cubicBezTo>
                    <a:pt x="479" y="102"/>
                    <a:pt x="634" y="86"/>
                    <a:pt x="672" y="12"/>
                  </a:cubicBezTo>
                  <a:cubicBezTo>
                    <a:pt x="368" y="22"/>
                    <a:pt x="1" y="0"/>
                    <a:pt x="92"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9"/>
            <p:cNvSpPr/>
            <p:nvPr/>
          </p:nvSpPr>
          <p:spPr>
            <a:xfrm>
              <a:off x="2564138" y="3328588"/>
              <a:ext cx="13777" cy="2830"/>
            </a:xfrm>
            <a:custGeom>
              <a:rect b="b" l="l" r="r" t="t"/>
              <a:pathLst>
                <a:path extrusionOk="0" h="94" w="386">
                  <a:moveTo>
                    <a:pt x="0" y="94"/>
                  </a:moveTo>
                  <a:cubicBezTo>
                    <a:pt x="149" y="71"/>
                    <a:pt x="379" y="90"/>
                    <a:pt x="385" y="1"/>
                  </a:cubicBezTo>
                  <a:cubicBezTo>
                    <a:pt x="238" y="23"/>
                    <a:pt x="5" y="4"/>
                    <a:pt x="0" y="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9"/>
            <p:cNvSpPr/>
            <p:nvPr/>
          </p:nvSpPr>
          <p:spPr>
            <a:xfrm>
              <a:off x="1934177" y="3327865"/>
              <a:ext cx="14170" cy="4276"/>
            </a:xfrm>
            <a:custGeom>
              <a:rect b="b" l="l" r="r" t="t"/>
              <a:pathLst>
                <a:path extrusionOk="0" h="142" w="397">
                  <a:moveTo>
                    <a:pt x="294" y="24"/>
                  </a:moveTo>
                  <a:cubicBezTo>
                    <a:pt x="240" y="0"/>
                    <a:pt x="1" y="68"/>
                    <a:pt x="103" y="115"/>
                  </a:cubicBezTo>
                  <a:cubicBezTo>
                    <a:pt x="155" y="141"/>
                    <a:pt x="396"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9"/>
            <p:cNvSpPr/>
            <p:nvPr/>
          </p:nvSpPr>
          <p:spPr>
            <a:xfrm>
              <a:off x="7013875" y="3316936"/>
              <a:ext cx="14063" cy="4276"/>
            </a:xfrm>
            <a:custGeom>
              <a:rect b="b" l="l" r="r" t="t"/>
              <a:pathLst>
                <a:path extrusionOk="0" h="142" w="394">
                  <a:moveTo>
                    <a:pt x="102" y="116"/>
                  </a:moveTo>
                  <a:cubicBezTo>
                    <a:pt x="157" y="141"/>
                    <a:pt x="393" y="72"/>
                    <a:pt x="296" y="25"/>
                  </a:cubicBezTo>
                  <a:cubicBezTo>
                    <a:pt x="242" y="0"/>
                    <a:pt x="1" y="69"/>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9"/>
            <p:cNvSpPr/>
            <p:nvPr/>
          </p:nvSpPr>
          <p:spPr>
            <a:xfrm>
              <a:off x="5503218" y="3309469"/>
              <a:ext cx="33622" cy="17313"/>
            </a:xfrm>
            <a:custGeom>
              <a:rect b="b" l="l" r="r" t="t"/>
              <a:pathLst>
                <a:path extrusionOk="0" h="575" w="942">
                  <a:moveTo>
                    <a:pt x="0" y="90"/>
                  </a:moveTo>
                  <a:lnTo>
                    <a:pt x="0" y="273"/>
                  </a:lnTo>
                  <a:cubicBezTo>
                    <a:pt x="355" y="575"/>
                    <a:pt x="941" y="0"/>
                    <a:pt x="0" y="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9"/>
            <p:cNvSpPr/>
            <p:nvPr/>
          </p:nvSpPr>
          <p:spPr>
            <a:xfrm>
              <a:off x="4453450" y="3316936"/>
              <a:ext cx="14063" cy="4276"/>
            </a:xfrm>
            <a:custGeom>
              <a:rect b="b" l="l" r="r" t="t"/>
              <a:pathLst>
                <a:path extrusionOk="0" h="142" w="394">
                  <a:moveTo>
                    <a:pt x="294" y="25"/>
                  </a:moveTo>
                  <a:cubicBezTo>
                    <a:pt x="239" y="0"/>
                    <a:pt x="0" y="69"/>
                    <a:pt x="98" y="116"/>
                  </a:cubicBezTo>
                  <a:cubicBezTo>
                    <a:pt x="154" y="141"/>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9"/>
            <p:cNvSpPr/>
            <p:nvPr/>
          </p:nvSpPr>
          <p:spPr>
            <a:xfrm>
              <a:off x="2494396" y="3312209"/>
              <a:ext cx="21594" cy="9515"/>
            </a:xfrm>
            <a:custGeom>
              <a:rect b="b" l="l" r="r" t="t"/>
              <a:pathLst>
                <a:path extrusionOk="0" h="316" w="605">
                  <a:moveTo>
                    <a:pt x="411" y="273"/>
                  </a:moveTo>
                  <a:cubicBezTo>
                    <a:pt x="405" y="148"/>
                    <a:pt x="503" y="74"/>
                    <a:pt x="604" y="1"/>
                  </a:cubicBezTo>
                  <a:lnTo>
                    <a:pt x="26" y="1"/>
                  </a:lnTo>
                  <a:cubicBezTo>
                    <a:pt x="42" y="144"/>
                    <a:pt x="0" y="315"/>
                    <a:pt x="41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9"/>
            <p:cNvSpPr/>
            <p:nvPr/>
          </p:nvSpPr>
          <p:spPr>
            <a:xfrm>
              <a:off x="5244988" y="3314166"/>
              <a:ext cx="14063" cy="4276"/>
            </a:xfrm>
            <a:custGeom>
              <a:rect b="b" l="l" r="r" t="t"/>
              <a:pathLst>
                <a:path extrusionOk="0" h="142" w="394">
                  <a:moveTo>
                    <a:pt x="295" y="26"/>
                  </a:moveTo>
                  <a:cubicBezTo>
                    <a:pt x="240" y="1"/>
                    <a:pt x="1" y="70"/>
                    <a:pt x="96" y="117"/>
                  </a:cubicBezTo>
                  <a:cubicBezTo>
                    <a:pt x="154" y="142"/>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9"/>
            <p:cNvSpPr/>
            <p:nvPr/>
          </p:nvSpPr>
          <p:spPr>
            <a:xfrm>
              <a:off x="3073496" y="3311456"/>
              <a:ext cx="13777" cy="7497"/>
            </a:xfrm>
            <a:custGeom>
              <a:rect b="b" l="l" r="r" t="t"/>
              <a:pathLst>
                <a:path extrusionOk="0" h="249" w="386">
                  <a:moveTo>
                    <a:pt x="385" y="116"/>
                  </a:moveTo>
                  <a:cubicBezTo>
                    <a:pt x="384" y="24"/>
                    <a:pt x="46" y="1"/>
                    <a:pt x="0" y="116"/>
                  </a:cubicBezTo>
                  <a:cubicBezTo>
                    <a:pt x="216" y="105"/>
                    <a:pt x="302" y="249"/>
                    <a:pt x="385"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9"/>
            <p:cNvSpPr/>
            <p:nvPr/>
          </p:nvSpPr>
          <p:spPr>
            <a:xfrm>
              <a:off x="2990905" y="3312179"/>
              <a:ext cx="13706" cy="5540"/>
            </a:xfrm>
            <a:custGeom>
              <a:rect b="b" l="l" r="r" t="t"/>
              <a:pathLst>
                <a:path extrusionOk="0" h="184" w="384">
                  <a:moveTo>
                    <a:pt x="0" y="183"/>
                  </a:moveTo>
                  <a:lnTo>
                    <a:pt x="384" y="183"/>
                  </a:lnTo>
                  <a:lnTo>
                    <a:pt x="384"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9"/>
            <p:cNvSpPr/>
            <p:nvPr/>
          </p:nvSpPr>
          <p:spPr>
            <a:xfrm>
              <a:off x="2521593" y="3309469"/>
              <a:ext cx="21915" cy="8702"/>
            </a:xfrm>
            <a:custGeom>
              <a:rect b="b" l="l" r="r" t="t"/>
              <a:pathLst>
                <a:path extrusionOk="0" h="289" w="614">
                  <a:moveTo>
                    <a:pt x="614" y="273"/>
                  </a:moveTo>
                  <a:lnTo>
                    <a:pt x="614" y="0"/>
                  </a:lnTo>
                  <a:lnTo>
                    <a:pt x="34" y="0"/>
                  </a:lnTo>
                  <a:cubicBezTo>
                    <a:pt x="0" y="197"/>
                    <a:pt x="192" y="289"/>
                    <a:pt x="614"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9"/>
            <p:cNvSpPr/>
            <p:nvPr/>
          </p:nvSpPr>
          <p:spPr>
            <a:xfrm>
              <a:off x="1903339" y="3309078"/>
              <a:ext cx="6924" cy="6263"/>
            </a:xfrm>
            <a:custGeom>
              <a:rect b="b" l="l" r="r" t="t"/>
              <a:pathLst>
                <a:path extrusionOk="0" h="208" w="194">
                  <a:moveTo>
                    <a:pt x="194" y="103"/>
                  </a:moveTo>
                  <a:cubicBezTo>
                    <a:pt x="194" y="52"/>
                    <a:pt x="37" y="0"/>
                    <a:pt x="2" y="103"/>
                  </a:cubicBezTo>
                  <a:cubicBezTo>
                    <a:pt x="1" y="156"/>
                    <a:pt x="157" y="208"/>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9"/>
            <p:cNvSpPr/>
            <p:nvPr/>
          </p:nvSpPr>
          <p:spPr>
            <a:xfrm>
              <a:off x="8813922" y="3306699"/>
              <a:ext cx="13920" cy="5510"/>
            </a:xfrm>
            <a:custGeom>
              <a:rect b="b" l="l" r="r" t="t"/>
              <a:pathLst>
                <a:path extrusionOk="0" h="183" w="390">
                  <a:moveTo>
                    <a:pt x="1" y="182"/>
                  </a:moveTo>
                  <a:lnTo>
                    <a:pt x="390" y="182"/>
                  </a:lnTo>
                  <a:lnTo>
                    <a:pt x="390"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9"/>
            <p:cNvSpPr/>
            <p:nvPr/>
          </p:nvSpPr>
          <p:spPr>
            <a:xfrm>
              <a:off x="5609794" y="3303206"/>
              <a:ext cx="14063" cy="4306"/>
            </a:xfrm>
            <a:custGeom>
              <a:rect b="b" l="l" r="r" t="t"/>
              <a:pathLst>
                <a:path extrusionOk="0" h="143" w="394">
                  <a:moveTo>
                    <a:pt x="294" y="27"/>
                  </a:moveTo>
                  <a:cubicBezTo>
                    <a:pt x="240" y="1"/>
                    <a:pt x="1" y="71"/>
                    <a:pt x="101" y="118"/>
                  </a:cubicBezTo>
                  <a:cubicBezTo>
                    <a:pt x="153" y="143"/>
                    <a:pt x="394" y="75"/>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9"/>
            <p:cNvSpPr/>
            <p:nvPr/>
          </p:nvSpPr>
          <p:spPr>
            <a:xfrm>
              <a:off x="2509065" y="3298540"/>
              <a:ext cx="20630" cy="8250"/>
            </a:xfrm>
            <a:custGeom>
              <a:rect b="b" l="l" r="r" t="t"/>
              <a:pathLst>
                <a:path extrusionOk="0" h="274" w="578">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9"/>
            <p:cNvSpPr/>
            <p:nvPr/>
          </p:nvSpPr>
          <p:spPr>
            <a:xfrm>
              <a:off x="1807007" y="3291825"/>
              <a:ext cx="28911" cy="16922"/>
            </a:xfrm>
            <a:custGeom>
              <a:rect b="b" l="l" r="r" t="t"/>
              <a:pathLst>
                <a:path extrusionOk="0" h="562" w="81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9"/>
            <p:cNvSpPr/>
            <p:nvPr/>
          </p:nvSpPr>
          <p:spPr>
            <a:xfrm>
              <a:off x="8810531" y="3300527"/>
              <a:ext cx="13849" cy="4246"/>
            </a:xfrm>
            <a:custGeom>
              <a:rect b="b" l="l" r="r" t="t"/>
              <a:pathLst>
                <a:path extrusionOk="0" h="141" w="388">
                  <a:moveTo>
                    <a:pt x="289" y="24"/>
                  </a:moveTo>
                  <a:cubicBezTo>
                    <a:pt x="239" y="1"/>
                    <a:pt x="0" y="69"/>
                    <a:pt x="96" y="116"/>
                  </a:cubicBezTo>
                  <a:cubicBezTo>
                    <a:pt x="152" y="141"/>
                    <a:pt x="388" y="73"/>
                    <a:pt x="289"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9"/>
            <p:cNvSpPr/>
            <p:nvPr/>
          </p:nvSpPr>
          <p:spPr>
            <a:xfrm>
              <a:off x="8597058" y="3300527"/>
              <a:ext cx="13991" cy="4246"/>
            </a:xfrm>
            <a:custGeom>
              <a:rect b="b" l="l" r="r" t="t"/>
              <a:pathLst>
                <a:path extrusionOk="0" h="141" w="392">
                  <a:moveTo>
                    <a:pt x="98" y="116"/>
                  </a:moveTo>
                  <a:cubicBezTo>
                    <a:pt x="153" y="141"/>
                    <a:pt x="392" y="73"/>
                    <a:pt x="291" y="24"/>
                  </a:cubicBezTo>
                  <a:cubicBezTo>
                    <a:pt x="239" y="1"/>
                    <a:pt x="0"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9"/>
            <p:cNvSpPr/>
            <p:nvPr/>
          </p:nvSpPr>
          <p:spPr>
            <a:xfrm>
              <a:off x="5372336" y="3298148"/>
              <a:ext cx="7031" cy="6263"/>
            </a:xfrm>
            <a:custGeom>
              <a:rect b="b" l="l" r="r" t="t"/>
              <a:pathLst>
                <a:path extrusionOk="0" h="208" w="197">
                  <a:moveTo>
                    <a:pt x="3" y="103"/>
                  </a:moveTo>
                  <a:cubicBezTo>
                    <a:pt x="0" y="156"/>
                    <a:pt x="157" y="208"/>
                    <a:pt x="195" y="103"/>
                  </a:cubicBezTo>
                  <a:cubicBezTo>
                    <a:pt x="196" y="54"/>
                    <a:pt x="38" y="0"/>
                    <a:pt x="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9"/>
            <p:cNvSpPr/>
            <p:nvPr/>
          </p:nvSpPr>
          <p:spPr>
            <a:xfrm>
              <a:off x="3204628" y="3288815"/>
              <a:ext cx="20309" cy="13550"/>
            </a:xfrm>
            <a:custGeom>
              <a:rect b="b" l="l" r="r" t="t"/>
              <a:pathLst>
                <a:path extrusionOk="0" h="450" w="569">
                  <a:moveTo>
                    <a:pt x="376" y="413"/>
                  </a:moveTo>
                  <a:cubicBezTo>
                    <a:pt x="387" y="359"/>
                    <a:pt x="402" y="308"/>
                    <a:pt x="569" y="325"/>
                  </a:cubicBezTo>
                  <a:lnTo>
                    <a:pt x="569" y="143"/>
                  </a:lnTo>
                  <a:cubicBezTo>
                    <a:pt x="95" y="1"/>
                    <a:pt x="1" y="450"/>
                    <a:pt x="376"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9"/>
            <p:cNvSpPr/>
            <p:nvPr/>
          </p:nvSpPr>
          <p:spPr>
            <a:xfrm>
              <a:off x="8056827" y="3295830"/>
              <a:ext cx="13742" cy="2710"/>
            </a:xfrm>
            <a:custGeom>
              <a:rect b="b" l="l" r="r" t="t"/>
              <a:pathLst>
                <a:path extrusionOk="0" h="90" w="385">
                  <a:moveTo>
                    <a:pt x="385" y="0"/>
                  </a:moveTo>
                  <a:cubicBezTo>
                    <a:pt x="236" y="20"/>
                    <a:pt x="6" y="2"/>
                    <a:pt x="1" y="89"/>
                  </a:cubicBezTo>
                  <a:cubicBezTo>
                    <a:pt x="151" y="70"/>
                    <a:pt x="382" y="88"/>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9"/>
            <p:cNvSpPr/>
            <p:nvPr/>
          </p:nvSpPr>
          <p:spPr>
            <a:xfrm>
              <a:off x="5489441" y="3289959"/>
              <a:ext cx="6960" cy="6203"/>
            </a:xfrm>
            <a:custGeom>
              <a:rect b="b" l="l" r="r" t="t"/>
              <a:pathLst>
                <a:path extrusionOk="0" h="206" w="195">
                  <a:moveTo>
                    <a:pt x="194" y="104"/>
                  </a:moveTo>
                  <a:cubicBezTo>
                    <a:pt x="194" y="54"/>
                    <a:pt x="37" y="1"/>
                    <a:pt x="1" y="104"/>
                  </a:cubicBezTo>
                  <a:cubicBezTo>
                    <a:pt x="1" y="154"/>
                    <a:pt x="156" y="206"/>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9"/>
            <p:cNvSpPr/>
            <p:nvPr/>
          </p:nvSpPr>
          <p:spPr>
            <a:xfrm>
              <a:off x="1452729" y="3287610"/>
              <a:ext cx="23914" cy="10298"/>
            </a:xfrm>
            <a:custGeom>
              <a:rect b="b" l="l" r="r" t="t"/>
              <a:pathLst>
                <a:path extrusionOk="0" h="342" w="670">
                  <a:moveTo>
                    <a:pt x="670" y="92"/>
                  </a:moveTo>
                  <a:cubicBezTo>
                    <a:pt x="404" y="94"/>
                    <a:pt x="247" y="49"/>
                    <a:pt x="90" y="1"/>
                  </a:cubicBezTo>
                  <a:cubicBezTo>
                    <a:pt x="0" y="282"/>
                    <a:pt x="610" y="341"/>
                    <a:pt x="67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9"/>
            <p:cNvSpPr/>
            <p:nvPr/>
          </p:nvSpPr>
          <p:spPr>
            <a:xfrm>
              <a:off x="4205677" y="3289567"/>
              <a:ext cx="13956" cy="4336"/>
            </a:xfrm>
            <a:custGeom>
              <a:rect b="b" l="l" r="r" t="t"/>
              <a:pathLst>
                <a:path extrusionOk="0" h="144" w="391">
                  <a:moveTo>
                    <a:pt x="291" y="27"/>
                  </a:moveTo>
                  <a:cubicBezTo>
                    <a:pt x="237" y="1"/>
                    <a:pt x="0" y="71"/>
                    <a:pt x="98" y="117"/>
                  </a:cubicBezTo>
                  <a:cubicBezTo>
                    <a:pt x="152" y="143"/>
                    <a:pt x="391" y="73"/>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9"/>
            <p:cNvSpPr/>
            <p:nvPr/>
          </p:nvSpPr>
          <p:spPr>
            <a:xfrm>
              <a:off x="1522614" y="3271954"/>
              <a:ext cx="50434" cy="18518"/>
            </a:xfrm>
            <a:custGeom>
              <a:rect b="b" l="l" r="r" t="t"/>
              <a:pathLst>
                <a:path extrusionOk="0" h="615" w="1413">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9"/>
            <p:cNvSpPr/>
            <p:nvPr/>
          </p:nvSpPr>
          <p:spPr>
            <a:xfrm>
              <a:off x="2020337" y="3279029"/>
              <a:ext cx="6889" cy="6203"/>
            </a:xfrm>
            <a:custGeom>
              <a:rect b="b" l="l" r="r" t="t"/>
              <a:pathLst>
                <a:path extrusionOk="0" h="206" w="193">
                  <a:moveTo>
                    <a:pt x="192" y="104"/>
                  </a:moveTo>
                  <a:cubicBezTo>
                    <a:pt x="192" y="53"/>
                    <a:pt x="39" y="1"/>
                    <a:pt x="2" y="104"/>
                  </a:cubicBezTo>
                  <a:cubicBezTo>
                    <a:pt x="0" y="154"/>
                    <a:pt x="157" y="206"/>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9"/>
            <p:cNvSpPr/>
            <p:nvPr/>
          </p:nvSpPr>
          <p:spPr>
            <a:xfrm>
              <a:off x="4863121" y="3279391"/>
              <a:ext cx="13777" cy="2800"/>
            </a:xfrm>
            <a:custGeom>
              <a:rect b="b" l="l" r="r" t="t"/>
              <a:pathLst>
                <a:path extrusionOk="0" h="93" w="386">
                  <a:moveTo>
                    <a:pt x="385" y="1"/>
                  </a:moveTo>
                  <a:cubicBezTo>
                    <a:pt x="235" y="22"/>
                    <a:pt x="5" y="5"/>
                    <a:pt x="0" y="92"/>
                  </a:cubicBezTo>
                  <a:cubicBezTo>
                    <a:pt x="149" y="71"/>
                    <a:pt x="379" y="89"/>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9"/>
            <p:cNvSpPr/>
            <p:nvPr/>
          </p:nvSpPr>
          <p:spPr>
            <a:xfrm>
              <a:off x="2116740" y="3276289"/>
              <a:ext cx="6924" cy="6293"/>
            </a:xfrm>
            <a:custGeom>
              <a:rect b="b" l="l" r="r" t="t"/>
              <a:pathLst>
                <a:path extrusionOk="0" h="209" w="194">
                  <a:moveTo>
                    <a:pt x="193" y="104"/>
                  </a:moveTo>
                  <a:cubicBezTo>
                    <a:pt x="193" y="53"/>
                    <a:pt x="37" y="1"/>
                    <a:pt x="1" y="104"/>
                  </a:cubicBezTo>
                  <a:cubicBezTo>
                    <a:pt x="0" y="155"/>
                    <a:pt x="154" y="208"/>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9"/>
            <p:cNvSpPr/>
            <p:nvPr/>
          </p:nvSpPr>
          <p:spPr>
            <a:xfrm>
              <a:off x="1707105" y="3278638"/>
              <a:ext cx="13956" cy="4276"/>
            </a:xfrm>
            <a:custGeom>
              <a:rect b="b" l="l" r="r" t="t"/>
              <a:pathLst>
                <a:path extrusionOk="0" h="142" w="391">
                  <a:moveTo>
                    <a:pt x="101" y="117"/>
                  </a:moveTo>
                  <a:cubicBezTo>
                    <a:pt x="151" y="142"/>
                    <a:pt x="391" y="73"/>
                    <a:pt x="293" y="26"/>
                  </a:cubicBezTo>
                  <a:cubicBezTo>
                    <a:pt x="239" y="1"/>
                    <a:pt x="1"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9"/>
            <p:cNvSpPr/>
            <p:nvPr/>
          </p:nvSpPr>
          <p:spPr>
            <a:xfrm>
              <a:off x="5027339" y="3271171"/>
              <a:ext cx="21630" cy="6474"/>
            </a:xfrm>
            <a:custGeom>
              <a:rect b="b" l="l" r="r" t="t"/>
              <a:pathLst>
                <a:path extrusionOk="0" h="215" w="606">
                  <a:moveTo>
                    <a:pt x="606" y="182"/>
                  </a:moveTo>
                  <a:lnTo>
                    <a:pt x="606" y="1"/>
                  </a:lnTo>
                  <a:lnTo>
                    <a:pt x="26" y="1"/>
                  </a:lnTo>
                  <a:cubicBezTo>
                    <a:pt x="0" y="164"/>
                    <a:pt x="218" y="215"/>
                    <a:pt x="606"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9"/>
            <p:cNvSpPr/>
            <p:nvPr/>
          </p:nvSpPr>
          <p:spPr>
            <a:xfrm>
              <a:off x="3975179" y="3273941"/>
              <a:ext cx="13706" cy="2740"/>
            </a:xfrm>
            <a:custGeom>
              <a:rect b="b" l="l" r="r" t="t"/>
              <a:pathLst>
                <a:path extrusionOk="0" h="91" w="384">
                  <a:moveTo>
                    <a:pt x="1" y="90"/>
                  </a:moveTo>
                  <a:cubicBezTo>
                    <a:pt x="151" y="71"/>
                    <a:pt x="379" y="89"/>
                    <a:pt x="383" y="0"/>
                  </a:cubicBezTo>
                  <a:cubicBezTo>
                    <a:pt x="236" y="20"/>
                    <a:pt x="7" y="4"/>
                    <a:pt x="1" y="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9"/>
            <p:cNvSpPr/>
            <p:nvPr/>
          </p:nvSpPr>
          <p:spPr>
            <a:xfrm>
              <a:off x="2216428" y="3273218"/>
              <a:ext cx="14027" cy="4215"/>
            </a:xfrm>
            <a:custGeom>
              <a:rect b="b" l="l" r="r" t="t"/>
              <a:pathLst>
                <a:path extrusionOk="0" h="140" w="393">
                  <a:moveTo>
                    <a:pt x="100" y="114"/>
                  </a:moveTo>
                  <a:cubicBezTo>
                    <a:pt x="153" y="139"/>
                    <a:pt x="392" y="70"/>
                    <a:pt x="292" y="24"/>
                  </a:cubicBezTo>
                  <a:cubicBezTo>
                    <a:pt x="238" y="1"/>
                    <a:pt x="0" y="67"/>
                    <a:pt x="100"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9"/>
            <p:cNvSpPr/>
            <p:nvPr/>
          </p:nvSpPr>
          <p:spPr>
            <a:xfrm>
              <a:off x="8531814" y="3271171"/>
              <a:ext cx="13777" cy="2800"/>
            </a:xfrm>
            <a:custGeom>
              <a:rect b="b" l="l" r="r" t="t"/>
              <a:pathLst>
                <a:path extrusionOk="0" h="93" w="386">
                  <a:moveTo>
                    <a:pt x="386" y="1"/>
                  </a:moveTo>
                  <a:cubicBezTo>
                    <a:pt x="236" y="22"/>
                    <a:pt x="5" y="5"/>
                    <a:pt x="1" y="92"/>
                  </a:cubicBezTo>
                  <a:cubicBezTo>
                    <a:pt x="150" y="71"/>
                    <a:pt x="379" y="90"/>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9"/>
            <p:cNvSpPr/>
            <p:nvPr/>
          </p:nvSpPr>
          <p:spPr>
            <a:xfrm>
              <a:off x="5537625" y="3262650"/>
              <a:ext cx="6996" cy="6203"/>
            </a:xfrm>
            <a:custGeom>
              <a:rect b="b" l="l" r="r" t="t"/>
              <a:pathLst>
                <a:path extrusionOk="0" h="206" w="196">
                  <a:moveTo>
                    <a:pt x="193" y="102"/>
                  </a:moveTo>
                  <a:cubicBezTo>
                    <a:pt x="195" y="54"/>
                    <a:pt x="39" y="1"/>
                    <a:pt x="1" y="102"/>
                  </a:cubicBezTo>
                  <a:cubicBezTo>
                    <a:pt x="1" y="153"/>
                    <a:pt x="156" y="206"/>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9"/>
            <p:cNvSpPr/>
            <p:nvPr/>
          </p:nvSpPr>
          <p:spPr>
            <a:xfrm>
              <a:off x="2075409" y="3263012"/>
              <a:ext cx="13849" cy="2710"/>
            </a:xfrm>
            <a:custGeom>
              <a:rect b="b" l="l" r="r" t="t"/>
              <a:pathLst>
                <a:path extrusionOk="0" h="90" w="388">
                  <a:moveTo>
                    <a:pt x="388" y="0"/>
                  </a:moveTo>
                  <a:cubicBezTo>
                    <a:pt x="235" y="20"/>
                    <a:pt x="5" y="2"/>
                    <a:pt x="0" y="89"/>
                  </a:cubicBezTo>
                  <a:cubicBezTo>
                    <a:pt x="149" y="72"/>
                    <a:pt x="383" y="89"/>
                    <a:pt x="3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9"/>
            <p:cNvSpPr/>
            <p:nvPr/>
          </p:nvSpPr>
          <p:spPr>
            <a:xfrm>
              <a:off x="1497166" y="3259850"/>
              <a:ext cx="7031" cy="6263"/>
            </a:xfrm>
            <a:custGeom>
              <a:rect b="b" l="l" r="r" t="t"/>
              <a:pathLst>
                <a:path extrusionOk="0" h="208" w="197">
                  <a:moveTo>
                    <a:pt x="196" y="105"/>
                  </a:moveTo>
                  <a:cubicBezTo>
                    <a:pt x="196" y="54"/>
                    <a:pt x="39" y="1"/>
                    <a:pt x="3" y="105"/>
                  </a:cubicBezTo>
                  <a:cubicBezTo>
                    <a:pt x="1" y="154"/>
                    <a:pt x="159" y="207"/>
                    <a:pt x="196"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9"/>
            <p:cNvSpPr/>
            <p:nvPr/>
          </p:nvSpPr>
          <p:spPr>
            <a:xfrm>
              <a:off x="4357046" y="3259519"/>
              <a:ext cx="14063" cy="4215"/>
            </a:xfrm>
            <a:custGeom>
              <a:rect b="b" l="l" r="r" t="t"/>
              <a:pathLst>
                <a:path extrusionOk="0" h="140" w="394">
                  <a:moveTo>
                    <a:pt x="294" y="25"/>
                  </a:moveTo>
                  <a:cubicBezTo>
                    <a:pt x="241" y="0"/>
                    <a:pt x="0" y="68"/>
                    <a:pt x="101" y="116"/>
                  </a:cubicBezTo>
                  <a:cubicBezTo>
                    <a:pt x="153" y="140"/>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9"/>
            <p:cNvSpPr/>
            <p:nvPr/>
          </p:nvSpPr>
          <p:spPr>
            <a:xfrm>
              <a:off x="2488971" y="3250757"/>
              <a:ext cx="20131" cy="16290"/>
            </a:xfrm>
            <a:custGeom>
              <a:rect b="b" l="l" r="r" t="t"/>
              <a:pathLst>
                <a:path extrusionOk="0" h="541" w="564">
                  <a:moveTo>
                    <a:pt x="563" y="135"/>
                  </a:moveTo>
                  <a:cubicBezTo>
                    <a:pt x="1" y="0"/>
                    <a:pt x="1" y="541"/>
                    <a:pt x="563" y="4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9"/>
            <p:cNvSpPr/>
            <p:nvPr/>
          </p:nvSpPr>
          <p:spPr>
            <a:xfrm>
              <a:off x="6600921" y="3256749"/>
              <a:ext cx="13991" cy="4336"/>
            </a:xfrm>
            <a:custGeom>
              <a:rect b="b" l="l" r="r" t="t"/>
              <a:pathLst>
                <a:path extrusionOk="0" h="144" w="392">
                  <a:moveTo>
                    <a:pt x="292" y="27"/>
                  </a:moveTo>
                  <a:cubicBezTo>
                    <a:pt x="239" y="1"/>
                    <a:pt x="0" y="69"/>
                    <a:pt x="98" y="117"/>
                  </a:cubicBezTo>
                  <a:cubicBezTo>
                    <a:pt x="154" y="143"/>
                    <a:pt x="392" y="74"/>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9"/>
            <p:cNvSpPr/>
            <p:nvPr/>
          </p:nvSpPr>
          <p:spPr>
            <a:xfrm>
              <a:off x="6249856" y="3256749"/>
              <a:ext cx="14099" cy="4336"/>
            </a:xfrm>
            <a:custGeom>
              <a:rect b="b" l="l" r="r" t="t"/>
              <a:pathLst>
                <a:path extrusionOk="0" h="144" w="395">
                  <a:moveTo>
                    <a:pt x="293" y="27"/>
                  </a:moveTo>
                  <a:cubicBezTo>
                    <a:pt x="241" y="1"/>
                    <a:pt x="0" y="69"/>
                    <a:pt x="102" y="117"/>
                  </a:cubicBezTo>
                  <a:cubicBezTo>
                    <a:pt x="156" y="143"/>
                    <a:pt x="395"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9"/>
            <p:cNvSpPr/>
            <p:nvPr/>
          </p:nvSpPr>
          <p:spPr>
            <a:xfrm>
              <a:off x="2271250" y="3249342"/>
              <a:ext cx="25734" cy="8220"/>
            </a:xfrm>
            <a:custGeom>
              <a:rect b="b" l="l" r="r" t="t"/>
              <a:pathLst>
                <a:path extrusionOk="0" h="273" w="721">
                  <a:moveTo>
                    <a:pt x="105" y="273"/>
                  </a:moveTo>
                  <a:lnTo>
                    <a:pt x="685" y="273"/>
                  </a:lnTo>
                  <a:cubicBezTo>
                    <a:pt x="655" y="165"/>
                    <a:pt x="720" y="13"/>
                    <a:pt x="492" y="0"/>
                  </a:cubicBezTo>
                  <a:cubicBezTo>
                    <a:pt x="477" y="142"/>
                    <a:pt x="1" y="71"/>
                    <a:pt x="10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9"/>
            <p:cNvSpPr/>
            <p:nvPr/>
          </p:nvSpPr>
          <p:spPr>
            <a:xfrm>
              <a:off x="2670678" y="3251329"/>
              <a:ext cx="14099" cy="4276"/>
            </a:xfrm>
            <a:custGeom>
              <a:rect b="b" l="l" r="r" t="t"/>
              <a:pathLst>
                <a:path extrusionOk="0" h="142" w="395">
                  <a:moveTo>
                    <a:pt x="292" y="25"/>
                  </a:moveTo>
                  <a:cubicBezTo>
                    <a:pt x="242" y="1"/>
                    <a:pt x="0" y="70"/>
                    <a:pt x="102" y="117"/>
                  </a:cubicBezTo>
                  <a:cubicBezTo>
                    <a:pt x="155" y="142"/>
                    <a:pt x="395"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9"/>
            <p:cNvSpPr/>
            <p:nvPr/>
          </p:nvSpPr>
          <p:spPr>
            <a:xfrm>
              <a:off x="4317214" y="3240520"/>
              <a:ext cx="29625" cy="12345"/>
            </a:xfrm>
            <a:custGeom>
              <a:rect b="b" l="l" r="r" t="t"/>
              <a:pathLst>
                <a:path extrusionOk="0" h="410" w="830">
                  <a:moveTo>
                    <a:pt x="829" y="384"/>
                  </a:moveTo>
                  <a:lnTo>
                    <a:pt x="829" y="22"/>
                  </a:lnTo>
                  <a:cubicBezTo>
                    <a:pt x="465" y="1"/>
                    <a:pt x="405" y="123"/>
                    <a:pt x="59" y="112"/>
                  </a:cubicBezTo>
                  <a:cubicBezTo>
                    <a:pt x="0" y="351"/>
                    <a:pt x="327" y="409"/>
                    <a:pt x="829" y="3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9"/>
            <p:cNvSpPr/>
            <p:nvPr/>
          </p:nvSpPr>
          <p:spPr>
            <a:xfrm>
              <a:off x="1414718" y="3242899"/>
              <a:ext cx="27519" cy="11171"/>
            </a:xfrm>
            <a:custGeom>
              <a:rect b="b" l="l" r="r" t="t"/>
              <a:pathLst>
                <a:path extrusionOk="0" h="371" w="771">
                  <a:moveTo>
                    <a:pt x="770" y="305"/>
                  </a:moveTo>
                  <a:lnTo>
                    <a:pt x="770" y="33"/>
                  </a:lnTo>
                  <a:cubicBezTo>
                    <a:pt x="483" y="50"/>
                    <a:pt x="58" y="0"/>
                    <a:pt x="0" y="124"/>
                  </a:cubicBezTo>
                  <a:cubicBezTo>
                    <a:pt x="383" y="124"/>
                    <a:pt x="243" y="371"/>
                    <a:pt x="770"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9"/>
            <p:cNvSpPr/>
            <p:nvPr/>
          </p:nvSpPr>
          <p:spPr>
            <a:xfrm>
              <a:off x="1855119" y="3232391"/>
              <a:ext cx="41332" cy="16982"/>
            </a:xfrm>
            <a:custGeom>
              <a:rect b="b" l="l" r="r" t="t"/>
              <a:pathLst>
                <a:path extrusionOk="0" h="564" w="1158">
                  <a:moveTo>
                    <a:pt x="1" y="199"/>
                  </a:moveTo>
                  <a:cubicBezTo>
                    <a:pt x="211" y="404"/>
                    <a:pt x="524" y="560"/>
                    <a:pt x="1157" y="563"/>
                  </a:cubicBezTo>
                  <a:lnTo>
                    <a:pt x="1157" y="110"/>
                  </a:lnTo>
                  <a:cubicBezTo>
                    <a:pt x="819" y="161"/>
                    <a:pt x="27" y="1"/>
                    <a:pt x="1" y="1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9"/>
            <p:cNvSpPr/>
            <p:nvPr/>
          </p:nvSpPr>
          <p:spPr>
            <a:xfrm>
              <a:off x="857033" y="3232933"/>
              <a:ext cx="45865" cy="16771"/>
            </a:xfrm>
            <a:custGeom>
              <a:rect b="b" l="l" r="r" t="t"/>
              <a:pathLst>
                <a:path extrusionOk="0" h="557" w="1285">
                  <a:moveTo>
                    <a:pt x="965" y="1"/>
                  </a:moveTo>
                  <a:cubicBezTo>
                    <a:pt x="361" y="18"/>
                    <a:pt x="38" y="168"/>
                    <a:pt x="0" y="454"/>
                  </a:cubicBezTo>
                  <a:cubicBezTo>
                    <a:pt x="365" y="434"/>
                    <a:pt x="426" y="557"/>
                    <a:pt x="776" y="545"/>
                  </a:cubicBezTo>
                  <a:cubicBezTo>
                    <a:pt x="901" y="355"/>
                    <a:pt x="1285" y="140"/>
                    <a:pt x="9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9"/>
            <p:cNvSpPr/>
            <p:nvPr/>
          </p:nvSpPr>
          <p:spPr>
            <a:xfrm>
              <a:off x="5613399" y="3238353"/>
              <a:ext cx="14919" cy="9244"/>
            </a:xfrm>
            <a:custGeom>
              <a:rect b="b" l="l" r="r" t="t"/>
              <a:pathLst>
                <a:path extrusionOk="0" h="307" w="418">
                  <a:moveTo>
                    <a:pt x="383" y="274"/>
                  </a:moveTo>
                  <a:cubicBezTo>
                    <a:pt x="357" y="165"/>
                    <a:pt x="418" y="17"/>
                    <a:pt x="193" y="1"/>
                  </a:cubicBezTo>
                  <a:cubicBezTo>
                    <a:pt x="180" y="57"/>
                    <a:pt x="163" y="109"/>
                    <a:pt x="0" y="94"/>
                  </a:cubicBezTo>
                  <a:cubicBezTo>
                    <a:pt x="21" y="203"/>
                    <a:pt x="56" y="306"/>
                    <a:pt x="38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9"/>
            <p:cNvSpPr/>
            <p:nvPr/>
          </p:nvSpPr>
          <p:spPr>
            <a:xfrm>
              <a:off x="2477942" y="3243110"/>
              <a:ext cx="14063" cy="4276"/>
            </a:xfrm>
            <a:custGeom>
              <a:rect b="b" l="l" r="r" t="t"/>
              <a:pathLst>
                <a:path extrusionOk="0" h="142" w="394">
                  <a:moveTo>
                    <a:pt x="294" y="26"/>
                  </a:moveTo>
                  <a:cubicBezTo>
                    <a:pt x="240" y="1"/>
                    <a:pt x="0" y="70"/>
                    <a:pt x="102" y="117"/>
                  </a:cubicBezTo>
                  <a:cubicBezTo>
                    <a:pt x="154" y="142"/>
                    <a:pt x="393" y="71"/>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9"/>
            <p:cNvSpPr/>
            <p:nvPr/>
          </p:nvSpPr>
          <p:spPr>
            <a:xfrm>
              <a:off x="4119731" y="3237961"/>
              <a:ext cx="6924" cy="6293"/>
            </a:xfrm>
            <a:custGeom>
              <a:rect b="b" l="l" r="r" t="t"/>
              <a:pathLst>
                <a:path extrusionOk="0" h="209" w="194">
                  <a:moveTo>
                    <a:pt x="193" y="105"/>
                  </a:moveTo>
                  <a:cubicBezTo>
                    <a:pt x="193" y="53"/>
                    <a:pt x="38" y="1"/>
                    <a:pt x="0" y="105"/>
                  </a:cubicBezTo>
                  <a:cubicBezTo>
                    <a:pt x="0" y="156"/>
                    <a:pt x="157" y="208"/>
                    <a:pt x="193"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9"/>
            <p:cNvSpPr/>
            <p:nvPr/>
          </p:nvSpPr>
          <p:spPr>
            <a:xfrm>
              <a:off x="2264540" y="3237660"/>
              <a:ext cx="14134" cy="4246"/>
            </a:xfrm>
            <a:custGeom>
              <a:rect b="b" l="l" r="r" t="t"/>
              <a:pathLst>
                <a:path extrusionOk="0" h="141" w="396">
                  <a:moveTo>
                    <a:pt x="293" y="24"/>
                  </a:moveTo>
                  <a:cubicBezTo>
                    <a:pt x="241" y="0"/>
                    <a:pt x="1" y="68"/>
                    <a:pt x="104" y="118"/>
                  </a:cubicBezTo>
                  <a:cubicBezTo>
                    <a:pt x="155" y="140"/>
                    <a:pt x="395"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9"/>
            <p:cNvSpPr/>
            <p:nvPr/>
          </p:nvSpPr>
          <p:spPr>
            <a:xfrm>
              <a:off x="3706633" y="3235613"/>
              <a:ext cx="13849" cy="2770"/>
            </a:xfrm>
            <a:custGeom>
              <a:rect b="b" l="l" r="r" t="t"/>
              <a:pathLst>
                <a:path extrusionOk="0" h="92" w="388">
                  <a:moveTo>
                    <a:pt x="387" y="1"/>
                  </a:moveTo>
                  <a:cubicBezTo>
                    <a:pt x="241" y="20"/>
                    <a:pt x="7" y="4"/>
                    <a:pt x="1" y="92"/>
                  </a:cubicBezTo>
                  <a:cubicBezTo>
                    <a:pt x="154" y="72"/>
                    <a:pt x="382" y="91"/>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9"/>
            <p:cNvSpPr/>
            <p:nvPr/>
          </p:nvSpPr>
          <p:spPr>
            <a:xfrm>
              <a:off x="4501669" y="3232180"/>
              <a:ext cx="13991" cy="4215"/>
            </a:xfrm>
            <a:custGeom>
              <a:rect b="b" l="l" r="r" t="t"/>
              <a:pathLst>
                <a:path extrusionOk="0" h="140" w="392">
                  <a:moveTo>
                    <a:pt x="99" y="115"/>
                  </a:moveTo>
                  <a:cubicBezTo>
                    <a:pt x="153" y="139"/>
                    <a:pt x="392" y="73"/>
                    <a:pt x="291" y="26"/>
                  </a:cubicBezTo>
                  <a:cubicBezTo>
                    <a:pt x="238" y="1"/>
                    <a:pt x="0" y="69"/>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9"/>
            <p:cNvSpPr/>
            <p:nvPr/>
          </p:nvSpPr>
          <p:spPr>
            <a:xfrm>
              <a:off x="3414103" y="3232180"/>
              <a:ext cx="14027" cy="4246"/>
            </a:xfrm>
            <a:custGeom>
              <a:rect b="b" l="l" r="r" t="t"/>
              <a:pathLst>
                <a:path extrusionOk="0" h="141" w="393">
                  <a:moveTo>
                    <a:pt x="293" y="26"/>
                  </a:moveTo>
                  <a:cubicBezTo>
                    <a:pt x="241" y="1"/>
                    <a:pt x="1" y="69"/>
                    <a:pt x="100" y="115"/>
                  </a:cubicBezTo>
                  <a:cubicBezTo>
                    <a:pt x="152" y="141"/>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9"/>
            <p:cNvSpPr/>
            <p:nvPr/>
          </p:nvSpPr>
          <p:spPr>
            <a:xfrm>
              <a:off x="7082796" y="3226701"/>
              <a:ext cx="13991" cy="4306"/>
            </a:xfrm>
            <a:custGeom>
              <a:rect b="b" l="l" r="r" t="t"/>
              <a:pathLst>
                <a:path extrusionOk="0" h="143" w="392">
                  <a:moveTo>
                    <a:pt x="290" y="26"/>
                  </a:moveTo>
                  <a:cubicBezTo>
                    <a:pt x="238" y="0"/>
                    <a:pt x="0" y="71"/>
                    <a:pt x="99" y="118"/>
                  </a:cubicBezTo>
                  <a:cubicBezTo>
                    <a:pt x="153" y="143"/>
                    <a:pt x="392" y="73"/>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9"/>
            <p:cNvSpPr/>
            <p:nvPr/>
          </p:nvSpPr>
          <p:spPr>
            <a:xfrm>
              <a:off x="2457348" y="3226701"/>
              <a:ext cx="13991" cy="4306"/>
            </a:xfrm>
            <a:custGeom>
              <a:rect b="b" l="l" r="r" t="t"/>
              <a:pathLst>
                <a:path extrusionOk="0" h="143" w="392">
                  <a:moveTo>
                    <a:pt x="293" y="26"/>
                  </a:moveTo>
                  <a:cubicBezTo>
                    <a:pt x="238" y="0"/>
                    <a:pt x="0" y="71"/>
                    <a:pt x="100" y="118"/>
                  </a:cubicBezTo>
                  <a:cubicBezTo>
                    <a:pt x="152" y="143"/>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9"/>
            <p:cNvSpPr/>
            <p:nvPr/>
          </p:nvSpPr>
          <p:spPr>
            <a:xfrm>
              <a:off x="5640810" y="3221974"/>
              <a:ext cx="13884" cy="5540"/>
            </a:xfrm>
            <a:custGeom>
              <a:rect b="b" l="l" r="r" t="t"/>
              <a:pathLst>
                <a:path extrusionOk="0" h="184" w="389">
                  <a:moveTo>
                    <a:pt x="1" y="183"/>
                  </a:moveTo>
                  <a:lnTo>
                    <a:pt x="389" y="183"/>
                  </a:lnTo>
                  <a:lnTo>
                    <a:pt x="389"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9"/>
            <p:cNvSpPr/>
            <p:nvPr/>
          </p:nvSpPr>
          <p:spPr>
            <a:xfrm>
              <a:off x="4487357" y="3211044"/>
              <a:ext cx="26591" cy="12225"/>
            </a:xfrm>
            <a:custGeom>
              <a:rect b="b" l="l" r="r" t="t"/>
              <a:pathLst>
                <a:path extrusionOk="0" h="406" w="745">
                  <a:moveTo>
                    <a:pt x="306" y="1"/>
                  </a:moveTo>
                  <a:cubicBezTo>
                    <a:pt x="0" y="136"/>
                    <a:pt x="89" y="405"/>
                    <a:pt x="692" y="364"/>
                  </a:cubicBezTo>
                  <a:cubicBezTo>
                    <a:pt x="745" y="156"/>
                    <a:pt x="647" y="22"/>
                    <a:pt x="3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9"/>
            <p:cNvSpPr/>
            <p:nvPr/>
          </p:nvSpPr>
          <p:spPr>
            <a:xfrm>
              <a:off x="3352142" y="3218481"/>
              <a:ext cx="14027" cy="4306"/>
            </a:xfrm>
            <a:custGeom>
              <a:rect b="b" l="l" r="r" t="t"/>
              <a:pathLst>
                <a:path extrusionOk="0" h="143" w="393">
                  <a:moveTo>
                    <a:pt x="100" y="117"/>
                  </a:moveTo>
                  <a:cubicBezTo>
                    <a:pt x="151" y="143"/>
                    <a:pt x="392" y="72"/>
                    <a:pt x="293" y="27"/>
                  </a:cubicBezTo>
                  <a:cubicBezTo>
                    <a:pt x="242" y="0"/>
                    <a:pt x="1"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9"/>
            <p:cNvSpPr/>
            <p:nvPr/>
          </p:nvSpPr>
          <p:spPr>
            <a:xfrm>
              <a:off x="7844246" y="3200717"/>
              <a:ext cx="35478" cy="19120"/>
            </a:xfrm>
            <a:custGeom>
              <a:rect b="b" l="l" r="r" t="t"/>
              <a:pathLst>
                <a:path extrusionOk="0" h="635" w="994">
                  <a:moveTo>
                    <a:pt x="558" y="617"/>
                  </a:moveTo>
                  <a:cubicBezTo>
                    <a:pt x="506" y="350"/>
                    <a:pt x="994" y="337"/>
                    <a:pt x="943" y="72"/>
                  </a:cubicBezTo>
                  <a:cubicBezTo>
                    <a:pt x="1" y="0"/>
                    <a:pt x="75" y="635"/>
                    <a:pt x="558" y="6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9"/>
            <p:cNvSpPr/>
            <p:nvPr/>
          </p:nvSpPr>
          <p:spPr>
            <a:xfrm>
              <a:off x="2677566" y="3215832"/>
              <a:ext cx="14099" cy="4215"/>
            </a:xfrm>
            <a:custGeom>
              <a:rect b="b" l="l" r="r" t="t"/>
              <a:pathLst>
                <a:path extrusionOk="0" h="140" w="395">
                  <a:moveTo>
                    <a:pt x="99" y="115"/>
                  </a:moveTo>
                  <a:cubicBezTo>
                    <a:pt x="156" y="139"/>
                    <a:pt x="395" y="70"/>
                    <a:pt x="294" y="23"/>
                  </a:cubicBezTo>
                  <a:cubicBezTo>
                    <a:pt x="242" y="1"/>
                    <a:pt x="1" y="66"/>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9"/>
            <p:cNvSpPr/>
            <p:nvPr/>
          </p:nvSpPr>
          <p:spPr>
            <a:xfrm>
              <a:off x="1872216" y="3215832"/>
              <a:ext cx="14170" cy="4215"/>
            </a:xfrm>
            <a:custGeom>
              <a:rect b="b" l="l" r="r" t="t"/>
              <a:pathLst>
                <a:path extrusionOk="0" h="140" w="397">
                  <a:moveTo>
                    <a:pt x="294" y="23"/>
                  </a:moveTo>
                  <a:cubicBezTo>
                    <a:pt x="242" y="1"/>
                    <a:pt x="1" y="68"/>
                    <a:pt x="104" y="115"/>
                  </a:cubicBezTo>
                  <a:cubicBezTo>
                    <a:pt x="157" y="139"/>
                    <a:pt x="396" y="70"/>
                    <a:pt x="294" y="2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9"/>
            <p:cNvSpPr/>
            <p:nvPr/>
          </p:nvSpPr>
          <p:spPr>
            <a:xfrm>
              <a:off x="4920656" y="3200115"/>
              <a:ext cx="34229" cy="17223"/>
            </a:xfrm>
            <a:custGeom>
              <a:rect b="b" l="l" r="r" t="t"/>
              <a:pathLst>
                <a:path extrusionOk="0" h="572" w="959">
                  <a:moveTo>
                    <a:pt x="704" y="545"/>
                  </a:moveTo>
                  <a:cubicBezTo>
                    <a:pt x="863" y="441"/>
                    <a:pt x="958" y="302"/>
                    <a:pt x="894" y="92"/>
                  </a:cubicBezTo>
                  <a:cubicBezTo>
                    <a:pt x="627" y="95"/>
                    <a:pt x="469" y="48"/>
                    <a:pt x="313" y="1"/>
                  </a:cubicBezTo>
                  <a:cubicBezTo>
                    <a:pt x="0" y="147"/>
                    <a:pt x="82" y="571"/>
                    <a:pt x="70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9"/>
            <p:cNvSpPr/>
            <p:nvPr/>
          </p:nvSpPr>
          <p:spPr>
            <a:xfrm>
              <a:off x="2716149" y="3204300"/>
              <a:ext cx="20131" cy="16259"/>
            </a:xfrm>
            <a:custGeom>
              <a:rect b="b" l="l" r="r" t="t"/>
              <a:pathLst>
                <a:path extrusionOk="0" h="540" w="564">
                  <a:moveTo>
                    <a:pt x="563" y="406"/>
                  </a:moveTo>
                  <a:lnTo>
                    <a:pt x="563" y="133"/>
                  </a:lnTo>
                  <a:cubicBezTo>
                    <a:pt x="0" y="0"/>
                    <a:pt x="0" y="539"/>
                    <a:pt x="563" y="4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9"/>
            <p:cNvSpPr/>
            <p:nvPr/>
          </p:nvSpPr>
          <p:spPr>
            <a:xfrm>
              <a:off x="6518365" y="3210261"/>
              <a:ext cx="13991" cy="4306"/>
            </a:xfrm>
            <a:custGeom>
              <a:rect b="b" l="l" r="r" t="t"/>
              <a:pathLst>
                <a:path extrusionOk="0" h="143" w="392">
                  <a:moveTo>
                    <a:pt x="294" y="27"/>
                  </a:moveTo>
                  <a:cubicBezTo>
                    <a:pt x="236" y="1"/>
                    <a:pt x="0" y="71"/>
                    <a:pt x="101" y="118"/>
                  </a:cubicBezTo>
                  <a:cubicBezTo>
                    <a:pt x="151" y="143"/>
                    <a:pt x="392" y="72"/>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9"/>
            <p:cNvSpPr/>
            <p:nvPr/>
          </p:nvSpPr>
          <p:spPr>
            <a:xfrm>
              <a:off x="2631667" y="3205534"/>
              <a:ext cx="21951" cy="8762"/>
            </a:xfrm>
            <a:custGeom>
              <a:rect b="b" l="l" r="r" t="t"/>
              <a:pathLst>
                <a:path extrusionOk="0" h="291" w="615">
                  <a:moveTo>
                    <a:pt x="614" y="274"/>
                  </a:moveTo>
                  <a:lnTo>
                    <a:pt x="614" y="1"/>
                  </a:lnTo>
                  <a:lnTo>
                    <a:pt x="34" y="1"/>
                  </a:lnTo>
                  <a:cubicBezTo>
                    <a:pt x="1" y="201"/>
                    <a:pt x="194" y="291"/>
                    <a:pt x="614"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9"/>
            <p:cNvSpPr/>
            <p:nvPr/>
          </p:nvSpPr>
          <p:spPr>
            <a:xfrm>
              <a:off x="1833597" y="3202915"/>
              <a:ext cx="14670" cy="9455"/>
            </a:xfrm>
            <a:custGeom>
              <a:rect b="b" l="l" r="r" t="t"/>
              <a:pathLst>
                <a:path extrusionOk="0" h="314" w="411">
                  <a:moveTo>
                    <a:pt x="410" y="271"/>
                  </a:moveTo>
                  <a:lnTo>
                    <a:pt x="410" y="91"/>
                  </a:lnTo>
                  <a:cubicBezTo>
                    <a:pt x="220" y="91"/>
                    <a:pt x="182" y="16"/>
                    <a:pt x="25" y="1"/>
                  </a:cubicBezTo>
                  <a:cubicBezTo>
                    <a:pt x="45" y="140"/>
                    <a:pt x="0" y="314"/>
                    <a:pt x="410" y="2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9"/>
            <p:cNvSpPr/>
            <p:nvPr/>
          </p:nvSpPr>
          <p:spPr>
            <a:xfrm>
              <a:off x="1600565" y="3208304"/>
              <a:ext cx="13777" cy="2770"/>
            </a:xfrm>
            <a:custGeom>
              <a:rect b="b" l="l" r="r" t="t"/>
              <a:pathLst>
                <a:path extrusionOk="0" h="92" w="386">
                  <a:moveTo>
                    <a:pt x="0" y="92"/>
                  </a:moveTo>
                  <a:cubicBezTo>
                    <a:pt x="149" y="71"/>
                    <a:pt x="380" y="89"/>
                    <a:pt x="385" y="0"/>
                  </a:cubicBezTo>
                  <a:cubicBezTo>
                    <a:pt x="235" y="23"/>
                    <a:pt x="5" y="4"/>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9"/>
            <p:cNvSpPr/>
            <p:nvPr/>
          </p:nvSpPr>
          <p:spPr>
            <a:xfrm>
              <a:off x="8380302" y="3202493"/>
              <a:ext cx="6996" cy="6203"/>
            </a:xfrm>
            <a:custGeom>
              <a:rect b="b" l="l" r="r" t="t"/>
              <a:pathLst>
                <a:path extrusionOk="0" h="206" w="196">
                  <a:moveTo>
                    <a:pt x="193" y="102"/>
                  </a:moveTo>
                  <a:cubicBezTo>
                    <a:pt x="195" y="51"/>
                    <a:pt x="39" y="0"/>
                    <a:pt x="1" y="102"/>
                  </a:cubicBezTo>
                  <a:cubicBezTo>
                    <a:pt x="1" y="153"/>
                    <a:pt x="159"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9"/>
            <p:cNvSpPr/>
            <p:nvPr/>
          </p:nvSpPr>
          <p:spPr>
            <a:xfrm>
              <a:off x="7447531" y="3204752"/>
              <a:ext cx="14063" cy="4336"/>
            </a:xfrm>
            <a:custGeom>
              <a:rect b="b" l="l" r="r" t="t"/>
              <a:pathLst>
                <a:path extrusionOk="0" h="144" w="394">
                  <a:moveTo>
                    <a:pt x="294" y="27"/>
                  </a:moveTo>
                  <a:cubicBezTo>
                    <a:pt x="240" y="1"/>
                    <a:pt x="1" y="71"/>
                    <a:pt x="100" y="118"/>
                  </a:cubicBezTo>
                  <a:cubicBezTo>
                    <a:pt x="153" y="143"/>
                    <a:pt x="394" y="75"/>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9"/>
            <p:cNvSpPr/>
            <p:nvPr/>
          </p:nvSpPr>
          <p:spPr>
            <a:xfrm>
              <a:off x="2288775" y="3202704"/>
              <a:ext cx="20737" cy="5781"/>
            </a:xfrm>
            <a:custGeom>
              <a:rect b="b" l="l" r="r" t="t"/>
              <a:pathLst>
                <a:path extrusionOk="0" h="192" w="581">
                  <a:moveTo>
                    <a:pt x="1" y="186"/>
                  </a:moveTo>
                  <a:cubicBezTo>
                    <a:pt x="333" y="192"/>
                    <a:pt x="497" y="118"/>
                    <a:pt x="580" y="5"/>
                  </a:cubicBezTo>
                  <a:cubicBezTo>
                    <a:pt x="249" y="1"/>
                    <a:pt x="85" y="75"/>
                    <a:pt x="1" y="18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9"/>
            <p:cNvSpPr/>
            <p:nvPr/>
          </p:nvSpPr>
          <p:spPr>
            <a:xfrm>
              <a:off x="2653688" y="3197375"/>
              <a:ext cx="20666" cy="8190"/>
            </a:xfrm>
            <a:custGeom>
              <a:rect b="b" l="l" r="r" t="t"/>
              <a:pathLst>
                <a:path extrusionOk="0" h="272" w="579">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9"/>
            <p:cNvSpPr/>
            <p:nvPr/>
          </p:nvSpPr>
          <p:spPr>
            <a:xfrm>
              <a:off x="6129967" y="3189908"/>
              <a:ext cx="26520" cy="15266"/>
            </a:xfrm>
            <a:custGeom>
              <a:rect b="b" l="l" r="r" t="t"/>
              <a:pathLst>
                <a:path extrusionOk="0" h="507" w="743">
                  <a:moveTo>
                    <a:pt x="1" y="74"/>
                  </a:moveTo>
                  <a:lnTo>
                    <a:pt x="1" y="435"/>
                  </a:lnTo>
                  <a:cubicBezTo>
                    <a:pt x="742" y="507"/>
                    <a:pt x="742" y="0"/>
                    <a:pt x="1" y="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9"/>
            <p:cNvSpPr/>
            <p:nvPr/>
          </p:nvSpPr>
          <p:spPr>
            <a:xfrm>
              <a:off x="5500577" y="3186446"/>
              <a:ext cx="35086" cy="16410"/>
            </a:xfrm>
            <a:custGeom>
              <a:rect b="b" l="l" r="r" t="t"/>
              <a:pathLst>
                <a:path extrusionOk="0" h="545" w="983">
                  <a:moveTo>
                    <a:pt x="844" y="1"/>
                  </a:moveTo>
                  <a:lnTo>
                    <a:pt x="74" y="1"/>
                  </a:lnTo>
                  <a:cubicBezTo>
                    <a:pt x="1" y="307"/>
                    <a:pt x="408" y="387"/>
                    <a:pt x="654" y="545"/>
                  </a:cubicBezTo>
                  <a:cubicBezTo>
                    <a:pt x="647" y="332"/>
                    <a:pt x="983" y="279"/>
                    <a:pt x="8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9"/>
            <p:cNvSpPr/>
            <p:nvPr/>
          </p:nvSpPr>
          <p:spPr>
            <a:xfrm>
              <a:off x="2904781" y="3193913"/>
              <a:ext cx="13920" cy="4276"/>
            </a:xfrm>
            <a:custGeom>
              <a:rect b="b" l="l" r="r" t="t"/>
              <a:pathLst>
                <a:path extrusionOk="0" h="142" w="390">
                  <a:moveTo>
                    <a:pt x="292" y="25"/>
                  </a:moveTo>
                  <a:cubicBezTo>
                    <a:pt x="237" y="1"/>
                    <a:pt x="1" y="67"/>
                    <a:pt x="99" y="115"/>
                  </a:cubicBezTo>
                  <a:cubicBezTo>
                    <a:pt x="152" y="142"/>
                    <a:pt x="390"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9"/>
            <p:cNvSpPr/>
            <p:nvPr/>
          </p:nvSpPr>
          <p:spPr>
            <a:xfrm>
              <a:off x="7588799" y="3186446"/>
              <a:ext cx="20773" cy="8250"/>
            </a:xfrm>
            <a:custGeom>
              <a:rect b="b" l="l" r="r" t="t"/>
              <a:pathLst>
                <a:path extrusionOk="0" h="274" w="582">
                  <a:moveTo>
                    <a:pt x="581" y="1"/>
                  </a:moveTo>
                  <a:lnTo>
                    <a:pt x="0" y="1"/>
                  </a:lnTo>
                  <a:lnTo>
                    <a:pt x="0" y="273"/>
                  </a:lnTo>
                  <a:lnTo>
                    <a:pt x="581"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9"/>
            <p:cNvSpPr/>
            <p:nvPr/>
          </p:nvSpPr>
          <p:spPr>
            <a:xfrm>
              <a:off x="8270157" y="3186054"/>
              <a:ext cx="7031" cy="6293"/>
            </a:xfrm>
            <a:custGeom>
              <a:rect b="b" l="l" r="r" t="t"/>
              <a:pathLst>
                <a:path extrusionOk="0" h="209" w="197">
                  <a:moveTo>
                    <a:pt x="195" y="104"/>
                  </a:moveTo>
                  <a:cubicBezTo>
                    <a:pt x="197" y="53"/>
                    <a:pt x="39" y="1"/>
                    <a:pt x="1" y="104"/>
                  </a:cubicBezTo>
                  <a:cubicBezTo>
                    <a:pt x="1" y="156"/>
                    <a:pt x="158" y="208"/>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9"/>
            <p:cNvSpPr/>
            <p:nvPr/>
          </p:nvSpPr>
          <p:spPr>
            <a:xfrm>
              <a:off x="5079699" y="3182953"/>
              <a:ext cx="14063" cy="4276"/>
            </a:xfrm>
            <a:custGeom>
              <a:rect b="b" l="l" r="r" t="t"/>
              <a:pathLst>
                <a:path extrusionOk="0" h="142" w="394">
                  <a:moveTo>
                    <a:pt x="104" y="117"/>
                  </a:moveTo>
                  <a:cubicBezTo>
                    <a:pt x="157" y="141"/>
                    <a:pt x="393" y="72"/>
                    <a:pt x="296" y="26"/>
                  </a:cubicBezTo>
                  <a:cubicBezTo>
                    <a:pt x="242" y="0"/>
                    <a:pt x="1" y="70"/>
                    <a:pt x="104"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9"/>
            <p:cNvSpPr/>
            <p:nvPr/>
          </p:nvSpPr>
          <p:spPr>
            <a:xfrm>
              <a:off x="1336624" y="3160462"/>
              <a:ext cx="52218" cy="28032"/>
            </a:xfrm>
            <a:custGeom>
              <a:rect b="b" l="l" r="r" t="t"/>
              <a:pathLst>
                <a:path extrusionOk="0" h="931" w="1463">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9"/>
            <p:cNvSpPr/>
            <p:nvPr/>
          </p:nvSpPr>
          <p:spPr>
            <a:xfrm>
              <a:off x="7003667" y="3178286"/>
              <a:ext cx="13884" cy="5480"/>
            </a:xfrm>
            <a:custGeom>
              <a:rect b="b" l="l" r="r" t="t"/>
              <a:pathLst>
                <a:path extrusionOk="0" h="182" w="389">
                  <a:moveTo>
                    <a:pt x="1" y="181"/>
                  </a:moveTo>
                  <a:lnTo>
                    <a:pt x="388" y="181"/>
                  </a:lnTo>
                  <a:lnTo>
                    <a:pt x="388"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9"/>
            <p:cNvSpPr/>
            <p:nvPr/>
          </p:nvSpPr>
          <p:spPr>
            <a:xfrm>
              <a:off x="2917987" y="3175516"/>
              <a:ext cx="29482" cy="9906"/>
            </a:xfrm>
            <a:custGeom>
              <a:rect b="b" l="l" r="r" t="t"/>
              <a:pathLst>
                <a:path extrusionOk="0" h="329" w="826">
                  <a:moveTo>
                    <a:pt x="692" y="273"/>
                  </a:moveTo>
                  <a:cubicBezTo>
                    <a:pt x="825" y="29"/>
                    <a:pt x="294" y="97"/>
                    <a:pt x="115" y="1"/>
                  </a:cubicBezTo>
                  <a:cubicBezTo>
                    <a:pt x="0" y="237"/>
                    <a:pt x="192" y="328"/>
                    <a:pt x="69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9"/>
            <p:cNvSpPr/>
            <p:nvPr/>
          </p:nvSpPr>
          <p:spPr>
            <a:xfrm>
              <a:off x="1610666" y="3180213"/>
              <a:ext cx="14027" cy="4306"/>
            </a:xfrm>
            <a:custGeom>
              <a:rect b="b" l="l" r="r" t="t"/>
              <a:pathLst>
                <a:path extrusionOk="0" h="143" w="393">
                  <a:moveTo>
                    <a:pt x="102" y="117"/>
                  </a:moveTo>
                  <a:cubicBezTo>
                    <a:pt x="153" y="142"/>
                    <a:pt x="392" y="73"/>
                    <a:pt x="294" y="26"/>
                  </a:cubicBezTo>
                  <a:cubicBezTo>
                    <a:pt x="239" y="0"/>
                    <a:pt x="0" y="71"/>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9"/>
            <p:cNvSpPr/>
            <p:nvPr/>
          </p:nvSpPr>
          <p:spPr>
            <a:xfrm>
              <a:off x="2818835" y="3175155"/>
              <a:ext cx="6924" cy="6203"/>
            </a:xfrm>
            <a:custGeom>
              <a:rect b="b" l="l" r="r" t="t"/>
              <a:pathLst>
                <a:path extrusionOk="0" h="206" w="194">
                  <a:moveTo>
                    <a:pt x="191" y="103"/>
                  </a:moveTo>
                  <a:cubicBezTo>
                    <a:pt x="194" y="53"/>
                    <a:pt x="36" y="1"/>
                    <a:pt x="0" y="103"/>
                  </a:cubicBezTo>
                  <a:cubicBezTo>
                    <a:pt x="0" y="154"/>
                    <a:pt x="154" y="206"/>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9"/>
            <p:cNvSpPr/>
            <p:nvPr/>
          </p:nvSpPr>
          <p:spPr>
            <a:xfrm>
              <a:off x="1004940" y="3177443"/>
              <a:ext cx="14063" cy="4306"/>
            </a:xfrm>
            <a:custGeom>
              <a:rect b="b" l="l" r="r" t="t"/>
              <a:pathLst>
                <a:path extrusionOk="0" h="143" w="394">
                  <a:moveTo>
                    <a:pt x="296" y="27"/>
                  </a:moveTo>
                  <a:cubicBezTo>
                    <a:pt x="240" y="1"/>
                    <a:pt x="1" y="71"/>
                    <a:pt x="101" y="117"/>
                  </a:cubicBezTo>
                  <a:cubicBezTo>
                    <a:pt x="152" y="143"/>
                    <a:pt x="394" y="75"/>
                    <a:pt x="296"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9"/>
            <p:cNvSpPr/>
            <p:nvPr/>
          </p:nvSpPr>
          <p:spPr>
            <a:xfrm>
              <a:off x="660834" y="3177533"/>
              <a:ext cx="14063" cy="4215"/>
            </a:xfrm>
            <a:custGeom>
              <a:rect b="b" l="l" r="r" t="t"/>
              <a:pathLst>
                <a:path extrusionOk="0" h="140" w="394">
                  <a:moveTo>
                    <a:pt x="100" y="115"/>
                  </a:moveTo>
                  <a:cubicBezTo>
                    <a:pt x="156" y="140"/>
                    <a:pt x="393" y="71"/>
                    <a:pt x="294" y="25"/>
                  </a:cubicBezTo>
                  <a:cubicBezTo>
                    <a:pt x="242"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9"/>
            <p:cNvSpPr/>
            <p:nvPr/>
          </p:nvSpPr>
          <p:spPr>
            <a:xfrm>
              <a:off x="492262" y="3169314"/>
              <a:ext cx="28483" cy="11713"/>
            </a:xfrm>
            <a:custGeom>
              <a:rect b="b" l="l" r="r" t="t"/>
              <a:pathLst>
                <a:path extrusionOk="0" h="389" w="798">
                  <a:moveTo>
                    <a:pt x="771" y="25"/>
                  </a:moveTo>
                  <a:cubicBezTo>
                    <a:pt x="336" y="0"/>
                    <a:pt x="49" y="46"/>
                    <a:pt x="1" y="208"/>
                  </a:cubicBezTo>
                  <a:cubicBezTo>
                    <a:pt x="279" y="229"/>
                    <a:pt x="326" y="358"/>
                    <a:pt x="580" y="388"/>
                  </a:cubicBezTo>
                  <a:cubicBezTo>
                    <a:pt x="539" y="217"/>
                    <a:pt x="797" y="188"/>
                    <a:pt x="77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9"/>
            <p:cNvSpPr/>
            <p:nvPr/>
          </p:nvSpPr>
          <p:spPr>
            <a:xfrm>
              <a:off x="2089293" y="3167989"/>
              <a:ext cx="38726" cy="12646"/>
            </a:xfrm>
            <a:custGeom>
              <a:rect b="b" l="l" r="r" t="t"/>
              <a:pathLst>
                <a:path extrusionOk="0" h="420" w="1085">
                  <a:moveTo>
                    <a:pt x="962" y="341"/>
                  </a:moveTo>
                  <a:cubicBezTo>
                    <a:pt x="1085" y="121"/>
                    <a:pt x="42" y="0"/>
                    <a:pt x="0" y="158"/>
                  </a:cubicBezTo>
                  <a:cubicBezTo>
                    <a:pt x="366" y="197"/>
                    <a:pt x="347" y="419"/>
                    <a:pt x="962" y="34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9"/>
            <p:cNvSpPr/>
            <p:nvPr/>
          </p:nvSpPr>
          <p:spPr>
            <a:xfrm>
              <a:off x="8662517" y="3172716"/>
              <a:ext cx="13777" cy="2800"/>
            </a:xfrm>
            <a:custGeom>
              <a:rect b="b" l="l" r="r" t="t"/>
              <a:pathLst>
                <a:path extrusionOk="0" h="93" w="386">
                  <a:moveTo>
                    <a:pt x="385" y="1"/>
                  </a:moveTo>
                  <a:cubicBezTo>
                    <a:pt x="238" y="22"/>
                    <a:pt x="5" y="5"/>
                    <a:pt x="0" y="92"/>
                  </a:cubicBezTo>
                  <a:cubicBezTo>
                    <a:pt x="150" y="73"/>
                    <a:pt x="381" y="91"/>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9"/>
            <p:cNvSpPr/>
            <p:nvPr/>
          </p:nvSpPr>
          <p:spPr>
            <a:xfrm>
              <a:off x="216150" y="3170067"/>
              <a:ext cx="21558" cy="6413"/>
            </a:xfrm>
            <a:custGeom>
              <a:rect b="b" l="l" r="r" t="t"/>
              <a:pathLst>
                <a:path extrusionOk="0" h="213" w="604">
                  <a:moveTo>
                    <a:pt x="603" y="0"/>
                  </a:moveTo>
                  <a:lnTo>
                    <a:pt x="25" y="0"/>
                  </a:lnTo>
                  <a:cubicBezTo>
                    <a:pt x="0" y="163"/>
                    <a:pt x="216" y="213"/>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9"/>
            <p:cNvSpPr/>
            <p:nvPr/>
          </p:nvSpPr>
          <p:spPr>
            <a:xfrm>
              <a:off x="5585845" y="3164195"/>
              <a:ext cx="6853" cy="6233"/>
            </a:xfrm>
            <a:custGeom>
              <a:rect b="b" l="l" r="r" t="t"/>
              <a:pathLst>
                <a:path extrusionOk="0" h="207" w="192">
                  <a:moveTo>
                    <a:pt x="191" y="104"/>
                  </a:moveTo>
                  <a:cubicBezTo>
                    <a:pt x="191" y="53"/>
                    <a:pt x="36" y="1"/>
                    <a:pt x="1" y="104"/>
                  </a:cubicBezTo>
                  <a:cubicBezTo>
                    <a:pt x="1" y="153"/>
                    <a:pt x="156" y="207"/>
                    <a:pt x="191"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9"/>
            <p:cNvSpPr/>
            <p:nvPr/>
          </p:nvSpPr>
          <p:spPr>
            <a:xfrm>
              <a:off x="4711609" y="3164587"/>
              <a:ext cx="13849" cy="5510"/>
            </a:xfrm>
            <a:custGeom>
              <a:rect b="b" l="l" r="r" t="t"/>
              <a:pathLst>
                <a:path extrusionOk="0" h="183" w="388">
                  <a:moveTo>
                    <a:pt x="388" y="1"/>
                  </a:moveTo>
                  <a:lnTo>
                    <a:pt x="0" y="1"/>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9"/>
            <p:cNvSpPr/>
            <p:nvPr/>
          </p:nvSpPr>
          <p:spPr>
            <a:xfrm>
              <a:off x="2436575" y="3151068"/>
              <a:ext cx="40404" cy="18518"/>
            </a:xfrm>
            <a:custGeom>
              <a:rect b="b" l="l" r="r" t="t"/>
              <a:pathLst>
                <a:path extrusionOk="0" h="615" w="1132">
                  <a:moveTo>
                    <a:pt x="1068" y="450"/>
                  </a:moveTo>
                  <a:cubicBezTo>
                    <a:pt x="1132" y="1"/>
                    <a:pt x="0" y="211"/>
                    <a:pt x="102" y="540"/>
                  </a:cubicBezTo>
                  <a:cubicBezTo>
                    <a:pt x="648" y="614"/>
                    <a:pt x="601" y="412"/>
                    <a:pt x="1068" y="45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9"/>
            <p:cNvSpPr/>
            <p:nvPr/>
          </p:nvSpPr>
          <p:spPr>
            <a:xfrm>
              <a:off x="96404" y="3163804"/>
              <a:ext cx="14063" cy="4306"/>
            </a:xfrm>
            <a:custGeom>
              <a:rect b="b" l="l" r="r" t="t"/>
              <a:pathLst>
                <a:path extrusionOk="0" h="143" w="394">
                  <a:moveTo>
                    <a:pt x="294" y="27"/>
                  </a:moveTo>
                  <a:cubicBezTo>
                    <a:pt x="239" y="1"/>
                    <a:pt x="0" y="71"/>
                    <a:pt x="101" y="117"/>
                  </a:cubicBezTo>
                  <a:cubicBezTo>
                    <a:pt x="154" y="143"/>
                    <a:pt x="393" y="72"/>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9"/>
            <p:cNvSpPr/>
            <p:nvPr/>
          </p:nvSpPr>
          <p:spPr>
            <a:xfrm>
              <a:off x="7664466" y="3159107"/>
              <a:ext cx="13813" cy="5480"/>
            </a:xfrm>
            <a:custGeom>
              <a:rect b="b" l="l" r="r" t="t"/>
              <a:pathLst>
                <a:path extrusionOk="0" h="182" w="387">
                  <a:moveTo>
                    <a:pt x="387" y="0"/>
                  </a:moveTo>
                  <a:lnTo>
                    <a:pt x="0" y="0"/>
                  </a:lnTo>
                  <a:lnTo>
                    <a:pt x="0" y="181"/>
                  </a:lnTo>
                  <a:lnTo>
                    <a:pt x="387" y="18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9"/>
            <p:cNvSpPr/>
            <p:nvPr/>
          </p:nvSpPr>
          <p:spPr>
            <a:xfrm>
              <a:off x="5224358" y="3161094"/>
              <a:ext cx="13956" cy="4276"/>
            </a:xfrm>
            <a:custGeom>
              <a:rect b="b" l="l" r="r" t="t"/>
              <a:pathLst>
                <a:path extrusionOk="0" h="142" w="391">
                  <a:moveTo>
                    <a:pt x="292" y="25"/>
                  </a:moveTo>
                  <a:cubicBezTo>
                    <a:pt x="238" y="1"/>
                    <a:pt x="1" y="70"/>
                    <a:pt x="100" y="117"/>
                  </a:cubicBezTo>
                  <a:cubicBezTo>
                    <a:pt x="152" y="142"/>
                    <a:pt x="391"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9"/>
            <p:cNvSpPr/>
            <p:nvPr/>
          </p:nvSpPr>
          <p:spPr>
            <a:xfrm>
              <a:off x="4645900" y="3150918"/>
              <a:ext cx="28268" cy="13700"/>
            </a:xfrm>
            <a:custGeom>
              <a:rect b="b" l="l" r="r" t="t"/>
              <a:pathLst>
                <a:path extrusionOk="0" h="455" w="792">
                  <a:moveTo>
                    <a:pt x="493" y="455"/>
                  </a:moveTo>
                  <a:cubicBezTo>
                    <a:pt x="758" y="339"/>
                    <a:pt x="792" y="10"/>
                    <a:pt x="301" y="1"/>
                  </a:cubicBezTo>
                  <a:cubicBezTo>
                    <a:pt x="36" y="115"/>
                    <a:pt x="1" y="444"/>
                    <a:pt x="493"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9"/>
            <p:cNvSpPr/>
            <p:nvPr/>
          </p:nvSpPr>
          <p:spPr>
            <a:xfrm>
              <a:off x="7213500" y="3150105"/>
              <a:ext cx="14063" cy="4336"/>
            </a:xfrm>
            <a:custGeom>
              <a:rect b="b" l="l" r="r" t="t"/>
              <a:pathLst>
                <a:path extrusionOk="0" h="144" w="394">
                  <a:moveTo>
                    <a:pt x="100" y="118"/>
                  </a:moveTo>
                  <a:cubicBezTo>
                    <a:pt x="155" y="144"/>
                    <a:pt x="394" y="73"/>
                    <a:pt x="295" y="28"/>
                  </a:cubicBezTo>
                  <a:cubicBezTo>
                    <a:pt x="240" y="0"/>
                    <a:pt x="1" y="71"/>
                    <a:pt x="100"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9"/>
            <p:cNvSpPr/>
            <p:nvPr/>
          </p:nvSpPr>
          <p:spPr>
            <a:xfrm>
              <a:off x="3362600" y="3145408"/>
              <a:ext cx="34443" cy="9033"/>
            </a:xfrm>
            <a:custGeom>
              <a:rect b="b" l="l" r="r" t="t"/>
              <a:pathLst>
                <a:path extrusionOk="0" h="300" w="965">
                  <a:moveTo>
                    <a:pt x="192" y="274"/>
                  </a:moveTo>
                  <a:cubicBezTo>
                    <a:pt x="632" y="300"/>
                    <a:pt x="919" y="253"/>
                    <a:pt x="965" y="92"/>
                  </a:cubicBezTo>
                  <a:cubicBezTo>
                    <a:pt x="621" y="112"/>
                    <a:pt x="0" y="1"/>
                    <a:pt x="192"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9"/>
            <p:cNvSpPr/>
            <p:nvPr/>
          </p:nvSpPr>
          <p:spPr>
            <a:xfrm>
              <a:off x="2429865" y="3150135"/>
              <a:ext cx="13991" cy="4306"/>
            </a:xfrm>
            <a:custGeom>
              <a:rect b="b" l="l" r="r" t="t"/>
              <a:pathLst>
                <a:path extrusionOk="0" h="143" w="392">
                  <a:moveTo>
                    <a:pt x="290" y="27"/>
                  </a:moveTo>
                  <a:cubicBezTo>
                    <a:pt x="236" y="0"/>
                    <a:pt x="0" y="70"/>
                    <a:pt x="98" y="117"/>
                  </a:cubicBezTo>
                  <a:cubicBezTo>
                    <a:pt x="150" y="143"/>
                    <a:pt x="392" y="72"/>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9"/>
            <p:cNvSpPr/>
            <p:nvPr/>
          </p:nvSpPr>
          <p:spPr>
            <a:xfrm>
              <a:off x="1813895" y="3147786"/>
              <a:ext cx="6889" cy="6263"/>
            </a:xfrm>
            <a:custGeom>
              <a:rect b="b" l="l" r="r" t="t"/>
              <a:pathLst>
                <a:path extrusionOk="0" h="208" w="193">
                  <a:moveTo>
                    <a:pt x="2" y="105"/>
                  </a:moveTo>
                  <a:cubicBezTo>
                    <a:pt x="0" y="155"/>
                    <a:pt x="157" y="208"/>
                    <a:pt x="192" y="105"/>
                  </a:cubicBezTo>
                  <a:cubicBezTo>
                    <a:pt x="192" y="52"/>
                    <a:pt x="37" y="0"/>
                    <a:pt x="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9"/>
            <p:cNvSpPr/>
            <p:nvPr/>
          </p:nvSpPr>
          <p:spPr>
            <a:xfrm>
              <a:off x="6449480" y="3147395"/>
              <a:ext cx="14099" cy="4306"/>
            </a:xfrm>
            <a:custGeom>
              <a:rect b="b" l="l" r="r" t="t"/>
              <a:pathLst>
                <a:path extrusionOk="0" h="143" w="395">
                  <a:moveTo>
                    <a:pt x="294" y="25"/>
                  </a:moveTo>
                  <a:cubicBezTo>
                    <a:pt x="241" y="0"/>
                    <a:pt x="1" y="68"/>
                    <a:pt x="103" y="116"/>
                  </a:cubicBezTo>
                  <a:cubicBezTo>
                    <a:pt x="155" y="142"/>
                    <a:pt x="395" y="74"/>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9"/>
            <p:cNvSpPr/>
            <p:nvPr/>
          </p:nvSpPr>
          <p:spPr>
            <a:xfrm>
              <a:off x="5866989" y="3141042"/>
              <a:ext cx="8959" cy="11472"/>
            </a:xfrm>
            <a:custGeom>
              <a:rect b="b" l="l" r="r" t="t"/>
              <a:pathLst>
                <a:path extrusionOk="0" h="381" w="251">
                  <a:moveTo>
                    <a:pt x="223" y="236"/>
                  </a:moveTo>
                  <a:cubicBezTo>
                    <a:pt x="251" y="142"/>
                    <a:pt x="72" y="1"/>
                    <a:pt x="29" y="146"/>
                  </a:cubicBezTo>
                  <a:cubicBezTo>
                    <a:pt x="0" y="241"/>
                    <a:pt x="179" y="381"/>
                    <a:pt x="223" y="23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9"/>
            <p:cNvSpPr/>
            <p:nvPr/>
          </p:nvSpPr>
          <p:spPr>
            <a:xfrm>
              <a:off x="0" y="3144715"/>
              <a:ext cx="14170" cy="4215"/>
            </a:xfrm>
            <a:custGeom>
              <a:rect b="b" l="l" r="r" t="t"/>
              <a:pathLst>
                <a:path extrusionOk="0" h="140" w="397">
                  <a:moveTo>
                    <a:pt x="294" y="24"/>
                  </a:moveTo>
                  <a:cubicBezTo>
                    <a:pt x="242" y="0"/>
                    <a:pt x="1" y="68"/>
                    <a:pt x="102" y="114"/>
                  </a:cubicBezTo>
                  <a:cubicBezTo>
                    <a:pt x="157" y="140"/>
                    <a:pt x="396" y="71"/>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9"/>
            <p:cNvSpPr/>
            <p:nvPr/>
          </p:nvSpPr>
          <p:spPr>
            <a:xfrm>
              <a:off x="4477577" y="3142668"/>
              <a:ext cx="13777" cy="2770"/>
            </a:xfrm>
            <a:custGeom>
              <a:rect b="b" l="l" r="r" t="t"/>
              <a:pathLst>
                <a:path extrusionOk="0" h="92" w="386">
                  <a:moveTo>
                    <a:pt x="385" y="0"/>
                  </a:moveTo>
                  <a:cubicBezTo>
                    <a:pt x="238" y="21"/>
                    <a:pt x="7" y="4"/>
                    <a:pt x="0" y="92"/>
                  </a:cubicBezTo>
                  <a:cubicBezTo>
                    <a:pt x="150" y="71"/>
                    <a:pt x="383"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9"/>
            <p:cNvSpPr/>
            <p:nvPr/>
          </p:nvSpPr>
          <p:spPr>
            <a:xfrm>
              <a:off x="6645785" y="3134147"/>
              <a:ext cx="6960" cy="6203"/>
            </a:xfrm>
            <a:custGeom>
              <a:rect b="b" l="l" r="r" t="t"/>
              <a:pathLst>
                <a:path extrusionOk="0" h="206" w="195">
                  <a:moveTo>
                    <a:pt x="195" y="103"/>
                  </a:moveTo>
                  <a:cubicBezTo>
                    <a:pt x="195" y="52"/>
                    <a:pt x="39" y="0"/>
                    <a:pt x="1" y="103"/>
                  </a:cubicBezTo>
                  <a:cubicBezTo>
                    <a:pt x="0" y="153"/>
                    <a:pt x="157" y="205"/>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9"/>
            <p:cNvSpPr/>
            <p:nvPr/>
          </p:nvSpPr>
          <p:spPr>
            <a:xfrm>
              <a:off x="4591006" y="3136496"/>
              <a:ext cx="14134" cy="4246"/>
            </a:xfrm>
            <a:custGeom>
              <a:rect b="b" l="l" r="r" t="t"/>
              <a:pathLst>
                <a:path extrusionOk="0" h="141" w="396">
                  <a:moveTo>
                    <a:pt x="295" y="25"/>
                  </a:moveTo>
                  <a:cubicBezTo>
                    <a:pt x="241" y="0"/>
                    <a:pt x="1" y="68"/>
                    <a:pt x="103" y="114"/>
                  </a:cubicBezTo>
                  <a:cubicBezTo>
                    <a:pt x="156" y="140"/>
                    <a:pt x="395"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9"/>
            <p:cNvSpPr/>
            <p:nvPr/>
          </p:nvSpPr>
          <p:spPr>
            <a:xfrm>
              <a:off x="2626027" y="3131769"/>
              <a:ext cx="15134" cy="9184"/>
            </a:xfrm>
            <a:custGeom>
              <a:rect b="b" l="l" r="r" t="t"/>
              <a:pathLst>
                <a:path extrusionOk="0" h="305" w="424">
                  <a:moveTo>
                    <a:pt x="387" y="272"/>
                  </a:moveTo>
                  <a:cubicBezTo>
                    <a:pt x="357" y="165"/>
                    <a:pt x="424" y="15"/>
                    <a:pt x="194" y="1"/>
                  </a:cubicBezTo>
                  <a:cubicBezTo>
                    <a:pt x="184" y="56"/>
                    <a:pt x="165" y="108"/>
                    <a:pt x="1" y="92"/>
                  </a:cubicBezTo>
                  <a:cubicBezTo>
                    <a:pt x="24" y="202"/>
                    <a:pt x="58" y="305"/>
                    <a:pt x="387"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9"/>
            <p:cNvSpPr/>
            <p:nvPr/>
          </p:nvSpPr>
          <p:spPr>
            <a:xfrm>
              <a:off x="2557178" y="3137248"/>
              <a:ext cx="13849" cy="2710"/>
            </a:xfrm>
            <a:custGeom>
              <a:rect b="b" l="l" r="r" t="t"/>
              <a:pathLst>
                <a:path extrusionOk="0" h="90" w="388">
                  <a:moveTo>
                    <a:pt x="387" y="0"/>
                  </a:moveTo>
                  <a:cubicBezTo>
                    <a:pt x="238" y="20"/>
                    <a:pt x="6" y="3"/>
                    <a:pt x="1" y="89"/>
                  </a:cubicBezTo>
                  <a:cubicBezTo>
                    <a:pt x="152" y="69"/>
                    <a:pt x="383"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9"/>
            <p:cNvSpPr/>
            <p:nvPr/>
          </p:nvSpPr>
          <p:spPr>
            <a:xfrm>
              <a:off x="2515989" y="3125536"/>
              <a:ext cx="30410" cy="11743"/>
            </a:xfrm>
            <a:custGeom>
              <a:rect b="b" l="l" r="r" t="t"/>
              <a:pathLst>
                <a:path extrusionOk="0" h="390" w="852">
                  <a:moveTo>
                    <a:pt x="771" y="25"/>
                  </a:moveTo>
                  <a:cubicBezTo>
                    <a:pt x="334" y="0"/>
                    <a:pt x="48" y="46"/>
                    <a:pt x="1" y="207"/>
                  </a:cubicBezTo>
                  <a:cubicBezTo>
                    <a:pt x="275" y="229"/>
                    <a:pt x="324" y="357"/>
                    <a:pt x="578" y="389"/>
                  </a:cubicBezTo>
                  <a:cubicBezTo>
                    <a:pt x="638" y="267"/>
                    <a:pt x="852" y="216"/>
                    <a:pt x="77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9"/>
            <p:cNvSpPr/>
            <p:nvPr/>
          </p:nvSpPr>
          <p:spPr>
            <a:xfrm>
              <a:off x="4019794" y="3125536"/>
              <a:ext cx="13991" cy="4276"/>
            </a:xfrm>
            <a:custGeom>
              <a:rect b="b" l="l" r="r" t="t"/>
              <a:pathLst>
                <a:path extrusionOk="0" h="142" w="392">
                  <a:moveTo>
                    <a:pt x="99" y="116"/>
                  </a:moveTo>
                  <a:cubicBezTo>
                    <a:pt x="154" y="141"/>
                    <a:pt x="392" y="72"/>
                    <a:pt x="293" y="25"/>
                  </a:cubicBezTo>
                  <a:cubicBezTo>
                    <a:pt x="240" y="0"/>
                    <a:pt x="0" y="69"/>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9"/>
            <p:cNvSpPr/>
            <p:nvPr/>
          </p:nvSpPr>
          <p:spPr>
            <a:xfrm>
              <a:off x="7210252" y="3120267"/>
              <a:ext cx="13777" cy="6775"/>
            </a:xfrm>
            <a:custGeom>
              <a:rect b="b" l="l" r="r" t="t"/>
              <a:pathLst>
                <a:path extrusionOk="0" h="225" w="386">
                  <a:moveTo>
                    <a:pt x="386" y="110"/>
                  </a:moveTo>
                  <a:cubicBezTo>
                    <a:pt x="345" y="0"/>
                    <a:pt x="170" y="55"/>
                    <a:pt x="1" y="110"/>
                  </a:cubicBezTo>
                  <a:cubicBezTo>
                    <a:pt x="1" y="201"/>
                    <a:pt x="339" y="225"/>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9"/>
            <p:cNvSpPr/>
            <p:nvPr/>
          </p:nvSpPr>
          <p:spPr>
            <a:xfrm>
              <a:off x="5933233" y="3120056"/>
              <a:ext cx="14063" cy="4276"/>
            </a:xfrm>
            <a:custGeom>
              <a:rect b="b" l="l" r="r" t="t"/>
              <a:pathLst>
                <a:path extrusionOk="0" h="142" w="394">
                  <a:moveTo>
                    <a:pt x="294" y="26"/>
                  </a:moveTo>
                  <a:cubicBezTo>
                    <a:pt x="239" y="1"/>
                    <a:pt x="0" y="70"/>
                    <a:pt x="102" y="117"/>
                  </a:cubicBezTo>
                  <a:cubicBezTo>
                    <a:pt x="153" y="142"/>
                    <a:pt x="393"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9"/>
            <p:cNvSpPr/>
            <p:nvPr/>
          </p:nvSpPr>
          <p:spPr>
            <a:xfrm>
              <a:off x="2897428" y="3112589"/>
              <a:ext cx="26591" cy="12315"/>
            </a:xfrm>
            <a:custGeom>
              <a:rect b="b" l="l" r="r" t="t"/>
              <a:pathLst>
                <a:path extrusionOk="0" h="409" w="745">
                  <a:moveTo>
                    <a:pt x="690" y="365"/>
                  </a:moveTo>
                  <a:cubicBezTo>
                    <a:pt x="745" y="157"/>
                    <a:pt x="644" y="24"/>
                    <a:pt x="305" y="1"/>
                  </a:cubicBezTo>
                  <a:cubicBezTo>
                    <a:pt x="1" y="137"/>
                    <a:pt x="89" y="408"/>
                    <a:pt x="690"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9"/>
            <p:cNvSpPr/>
            <p:nvPr/>
          </p:nvSpPr>
          <p:spPr>
            <a:xfrm>
              <a:off x="2116348" y="3107140"/>
              <a:ext cx="38619" cy="16470"/>
            </a:xfrm>
            <a:custGeom>
              <a:rect b="b" l="l" r="r" t="t"/>
              <a:pathLst>
                <a:path extrusionOk="0" h="547" w="1082">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9"/>
            <p:cNvSpPr/>
            <p:nvPr/>
          </p:nvSpPr>
          <p:spPr>
            <a:xfrm>
              <a:off x="6807469" y="3117347"/>
              <a:ext cx="13991" cy="4276"/>
            </a:xfrm>
            <a:custGeom>
              <a:rect b="b" l="l" r="r" t="t"/>
              <a:pathLst>
                <a:path extrusionOk="0" h="142" w="392">
                  <a:moveTo>
                    <a:pt x="292" y="26"/>
                  </a:moveTo>
                  <a:cubicBezTo>
                    <a:pt x="237" y="1"/>
                    <a:pt x="1" y="70"/>
                    <a:pt x="100" y="117"/>
                  </a:cubicBezTo>
                  <a:cubicBezTo>
                    <a:pt x="152" y="142"/>
                    <a:pt x="391" y="71"/>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9"/>
            <p:cNvSpPr/>
            <p:nvPr/>
          </p:nvSpPr>
          <p:spPr>
            <a:xfrm>
              <a:off x="8369880" y="3114577"/>
              <a:ext cx="14063" cy="4306"/>
            </a:xfrm>
            <a:custGeom>
              <a:rect b="b" l="l" r="r" t="t"/>
              <a:pathLst>
                <a:path extrusionOk="0" h="143" w="394">
                  <a:moveTo>
                    <a:pt x="100" y="118"/>
                  </a:moveTo>
                  <a:cubicBezTo>
                    <a:pt x="156" y="142"/>
                    <a:pt x="393" y="73"/>
                    <a:pt x="293" y="26"/>
                  </a:cubicBezTo>
                  <a:cubicBezTo>
                    <a:pt x="241" y="0"/>
                    <a:pt x="0" y="71"/>
                    <a:pt x="100"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9"/>
            <p:cNvSpPr/>
            <p:nvPr/>
          </p:nvSpPr>
          <p:spPr>
            <a:xfrm>
              <a:off x="7341062" y="3103948"/>
              <a:ext cx="28661" cy="14182"/>
            </a:xfrm>
            <a:custGeom>
              <a:rect b="b" l="l" r="r" t="t"/>
              <a:pathLst>
                <a:path extrusionOk="0" h="471" w="803">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9"/>
            <p:cNvSpPr/>
            <p:nvPr/>
          </p:nvSpPr>
          <p:spPr>
            <a:xfrm>
              <a:off x="4972123" y="3108344"/>
              <a:ext cx="9030" cy="11351"/>
            </a:xfrm>
            <a:custGeom>
              <a:rect b="b" l="l" r="r" t="t"/>
              <a:pathLst>
                <a:path extrusionOk="0" h="377" w="253">
                  <a:moveTo>
                    <a:pt x="224" y="233"/>
                  </a:moveTo>
                  <a:cubicBezTo>
                    <a:pt x="252" y="139"/>
                    <a:pt x="74" y="1"/>
                    <a:pt x="31" y="144"/>
                  </a:cubicBezTo>
                  <a:cubicBezTo>
                    <a:pt x="0" y="238"/>
                    <a:pt x="181" y="377"/>
                    <a:pt x="224" y="2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9"/>
            <p:cNvSpPr/>
            <p:nvPr/>
          </p:nvSpPr>
          <p:spPr>
            <a:xfrm>
              <a:off x="2333461" y="3109187"/>
              <a:ext cx="13956" cy="4215"/>
            </a:xfrm>
            <a:custGeom>
              <a:rect b="b" l="l" r="r" t="t"/>
              <a:pathLst>
                <a:path extrusionOk="0" h="140" w="391">
                  <a:moveTo>
                    <a:pt x="292" y="25"/>
                  </a:moveTo>
                  <a:cubicBezTo>
                    <a:pt x="237" y="0"/>
                    <a:pt x="0" y="68"/>
                    <a:pt x="100" y="116"/>
                  </a:cubicBezTo>
                  <a:cubicBezTo>
                    <a:pt x="152" y="140"/>
                    <a:pt x="391" y="71"/>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9"/>
            <p:cNvSpPr/>
            <p:nvPr/>
          </p:nvSpPr>
          <p:spPr>
            <a:xfrm>
              <a:off x="2061668" y="3107170"/>
              <a:ext cx="13777" cy="5540"/>
            </a:xfrm>
            <a:custGeom>
              <a:rect b="b" l="l" r="r" t="t"/>
              <a:pathLst>
                <a:path extrusionOk="0" h="184" w="386">
                  <a:moveTo>
                    <a:pt x="385" y="1"/>
                  </a:moveTo>
                  <a:lnTo>
                    <a:pt x="0" y="1"/>
                  </a:lnTo>
                  <a:lnTo>
                    <a:pt x="0" y="183"/>
                  </a:lnTo>
                  <a:lnTo>
                    <a:pt x="385"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9"/>
            <p:cNvSpPr/>
            <p:nvPr/>
          </p:nvSpPr>
          <p:spPr>
            <a:xfrm>
              <a:off x="6212129" y="3098619"/>
              <a:ext cx="6960" cy="6233"/>
            </a:xfrm>
            <a:custGeom>
              <a:rect b="b" l="l" r="r" t="t"/>
              <a:pathLst>
                <a:path extrusionOk="0" h="207" w="195">
                  <a:moveTo>
                    <a:pt x="193" y="103"/>
                  </a:moveTo>
                  <a:cubicBezTo>
                    <a:pt x="195" y="52"/>
                    <a:pt x="37" y="0"/>
                    <a:pt x="3" y="103"/>
                  </a:cubicBezTo>
                  <a:cubicBezTo>
                    <a:pt x="0" y="152"/>
                    <a:pt x="157"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9"/>
            <p:cNvSpPr/>
            <p:nvPr/>
          </p:nvSpPr>
          <p:spPr>
            <a:xfrm>
              <a:off x="3214015" y="3087057"/>
              <a:ext cx="52218" cy="22703"/>
            </a:xfrm>
            <a:custGeom>
              <a:rect b="b" l="l" r="r" t="t"/>
              <a:pathLst>
                <a:path extrusionOk="0" h="754" w="1463">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9"/>
            <p:cNvSpPr/>
            <p:nvPr/>
          </p:nvSpPr>
          <p:spPr>
            <a:xfrm>
              <a:off x="7770971" y="3095458"/>
              <a:ext cx="14063" cy="4306"/>
            </a:xfrm>
            <a:custGeom>
              <a:rect b="b" l="l" r="r" t="t"/>
              <a:pathLst>
                <a:path extrusionOk="0" h="143" w="394">
                  <a:moveTo>
                    <a:pt x="294" y="26"/>
                  </a:moveTo>
                  <a:cubicBezTo>
                    <a:pt x="240" y="1"/>
                    <a:pt x="0" y="70"/>
                    <a:pt x="102" y="116"/>
                  </a:cubicBezTo>
                  <a:cubicBezTo>
                    <a:pt x="156" y="143"/>
                    <a:pt x="393" y="74"/>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9"/>
            <p:cNvSpPr/>
            <p:nvPr/>
          </p:nvSpPr>
          <p:spPr>
            <a:xfrm>
              <a:off x="3279973" y="3093501"/>
              <a:ext cx="13777" cy="5480"/>
            </a:xfrm>
            <a:custGeom>
              <a:rect b="b" l="l" r="r" t="t"/>
              <a:pathLst>
                <a:path extrusionOk="0" h="182" w="386">
                  <a:moveTo>
                    <a:pt x="1" y="182"/>
                  </a:moveTo>
                  <a:lnTo>
                    <a:pt x="386" y="182"/>
                  </a:lnTo>
                  <a:lnTo>
                    <a:pt x="386"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9"/>
            <p:cNvSpPr/>
            <p:nvPr/>
          </p:nvSpPr>
          <p:spPr>
            <a:xfrm>
              <a:off x="1841414" y="3096210"/>
              <a:ext cx="13742" cy="2740"/>
            </a:xfrm>
            <a:custGeom>
              <a:rect b="b" l="l" r="r" t="t"/>
              <a:pathLst>
                <a:path extrusionOk="0" h="91" w="385">
                  <a:moveTo>
                    <a:pt x="385" y="1"/>
                  </a:moveTo>
                  <a:cubicBezTo>
                    <a:pt x="236" y="20"/>
                    <a:pt x="6" y="3"/>
                    <a:pt x="1" y="91"/>
                  </a:cubicBezTo>
                  <a:cubicBezTo>
                    <a:pt x="150" y="72"/>
                    <a:pt x="379" y="91"/>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9"/>
            <p:cNvSpPr/>
            <p:nvPr/>
          </p:nvSpPr>
          <p:spPr>
            <a:xfrm>
              <a:off x="6412361" y="3082601"/>
              <a:ext cx="29018" cy="10900"/>
            </a:xfrm>
            <a:custGeom>
              <a:rect b="b" l="l" r="r" t="t"/>
              <a:pathLst>
                <a:path extrusionOk="0" h="362" w="813">
                  <a:moveTo>
                    <a:pt x="563" y="361"/>
                  </a:moveTo>
                  <a:cubicBezTo>
                    <a:pt x="812" y="242"/>
                    <a:pt x="682" y="88"/>
                    <a:pt x="371" y="1"/>
                  </a:cubicBezTo>
                  <a:cubicBezTo>
                    <a:pt x="346" y="225"/>
                    <a:pt x="0" y="283"/>
                    <a:pt x="563" y="36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9"/>
            <p:cNvSpPr/>
            <p:nvPr/>
          </p:nvSpPr>
          <p:spPr>
            <a:xfrm>
              <a:off x="75774" y="3090008"/>
              <a:ext cx="14099" cy="4276"/>
            </a:xfrm>
            <a:custGeom>
              <a:rect b="b" l="l" r="r" t="t"/>
              <a:pathLst>
                <a:path extrusionOk="0" h="142" w="395">
                  <a:moveTo>
                    <a:pt x="293" y="25"/>
                  </a:moveTo>
                  <a:cubicBezTo>
                    <a:pt x="240" y="0"/>
                    <a:pt x="0" y="69"/>
                    <a:pt x="98" y="115"/>
                  </a:cubicBezTo>
                  <a:cubicBezTo>
                    <a:pt x="153" y="141"/>
                    <a:pt x="394"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9"/>
            <p:cNvSpPr/>
            <p:nvPr/>
          </p:nvSpPr>
          <p:spPr>
            <a:xfrm>
              <a:off x="8335437" y="3087238"/>
              <a:ext cx="14027" cy="4276"/>
            </a:xfrm>
            <a:custGeom>
              <a:rect b="b" l="l" r="r" t="t"/>
              <a:pathLst>
                <a:path extrusionOk="0" h="142" w="393">
                  <a:moveTo>
                    <a:pt x="294" y="26"/>
                  </a:moveTo>
                  <a:cubicBezTo>
                    <a:pt x="240" y="1"/>
                    <a:pt x="1" y="70"/>
                    <a:pt x="103" y="117"/>
                  </a:cubicBezTo>
                  <a:cubicBezTo>
                    <a:pt x="153" y="142"/>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9"/>
            <p:cNvSpPr/>
            <p:nvPr/>
          </p:nvSpPr>
          <p:spPr>
            <a:xfrm>
              <a:off x="4498243" y="3087991"/>
              <a:ext cx="13849" cy="2800"/>
            </a:xfrm>
            <a:custGeom>
              <a:rect b="b" l="l" r="r" t="t"/>
              <a:pathLst>
                <a:path extrusionOk="0" h="93" w="388">
                  <a:moveTo>
                    <a:pt x="387" y="1"/>
                  </a:moveTo>
                  <a:cubicBezTo>
                    <a:pt x="237" y="22"/>
                    <a:pt x="7" y="5"/>
                    <a:pt x="1" y="92"/>
                  </a:cubicBezTo>
                  <a:cubicBezTo>
                    <a:pt x="151" y="72"/>
                    <a:pt x="383" y="91"/>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9"/>
            <p:cNvSpPr/>
            <p:nvPr/>
          </p:nvSpPr>
          <p:spPr>
            <a:xfrm>
              <a:off x="8600556" y="3081879"/>
              <a:ext cx="13849" cy="7437"/>
            </a:xfrm>
            <a:custGeom>
              <a:rect b="b" l="l" r="r" t="t"/>
              <a:pathLst>
                <a:path extrusionOk="0" h="247" w="388">
                  <a:moveTo>
                    <a:pt x="388" y="114"/>
                  </a:moveTo>
                  <a:cubicBezTo>
                    <a:pt x="384" y="22"/>
                    <a:pt x="50" y="0"/>
                    <a:pt x="0" y="114"/>
                  </a:cubicBezTo>
                  <a:cubicBezTo>
                    <a:pt x="215" y="104"/>
                    <a:pt x="303" y="247"/>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9"/>
            <p:cNvSpPr/>
            <p:nvPr/>
          </p:nvSpPr>
          <p:spPr>
            <a:xfrm>
              <a:off x="8873991" y="3074352"/>
              <a:ext cx="25556" cy="10960"/>
            </a:xfrm>
            <a:custGeom>
              <a:rect b="b" l="l" r="r" t="t"/>
              <a:pathLst>
                <a:path extrusionOk="0" h="364" w="716">
                  <a:moveTo>
                    <a:pt x="439" y="364"/>
                  </a:moveTo>
                  <a:cubicBezTo>
                    <a:pt x="500" y="240"/>
                    <a:pt x="715" y="191"/>
                    <a:pt x="632" y="1"/>
                  </a:cubicBezTo>
                  <a:lnTo>
                    <a:pt x="54" y="1"/>
                  </a:lnTo>
                  <a:cubicBezTo>
                    <a:pt x="0" y="207"/>
                    <a:pt x="102" y="341"/>
                    <a:pt x="439"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9"/>
            <p:cNvSpPr/>
            <p:nvPr/>
          </p:nvSpPr>
          <p:spPr>
            <a:xfrm>
              <a:off x="6246251" y="3076278"/>
              <a:ext cx="21023" cy="9033"/>
            </a:xfrm>
            <a:custGeom>
              <a:rect b="b" l="l" r="r" t="t"/>
              <a:pathLst>
                <a:path extrusionOk="0" h="300" w="589">
                  <a:moveTo>
                    <a:pt x="394" y="300"/>
                  </a:moveTo>
                  <a:cubicBezTo>
                    <a:pt x="394" y="208"/>
                    <a:pt x="549" y="193"/>
                    <a:pt x="588" y="117"/>
                  </a:cubicBezTo>
                  <a:cubicBezTo>
                    <a:pt x="339" y="113"/>
                    <a:pt x="321" y="1"/>
                    <a:pt x="9" y="25"/>
                  </a:cubicBezTo>
                  <a:cubicBezTo>
                    <a:pt x="1" y="185"/>
                    <a:pt x="157" y="259"/>
                    <a:pt x="394" y="3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9"/>
            <p:cNvSpPr/>
            <p:nvPr/>
          </p:nvSpPr>
          <p:spPr>
            <a:xfrm>
              <a:off x="8569504" y="3079048"/>
              <a:ext cx="14063" cy="4276"/>
            </a:xfrm>
            <a:custGeom>
              <a:rect b="b" l="l" r="r" t="t"/>
              <a:pathLst>
                <a:path extrusionOk="0" h="142" w="394">
                  <a:moveTo>
                    <a:pt x="99" y="119"/>
                  </a:moveTo>
                  <a:cubicBezTo>
                    <a:pt x="155" y="141"/>
                    <a:pt x="394" y="74"/>
                    <a:pt x="293" y="27"/>
                  </a:cubicBezTo>
                  <a:cubicBezTo>
                    <a:pt x="240" y="0"/>
                    <a:pt x="1" y="69"/>
                    <a:pt x="99" y="11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9"/>
            <p:cNvSpPr/>
            <p:nvPr/>
          </p:nvSpPr>
          <p:spPr>
            <a:xfrm>
              <a:off x="4956990" y="3070678"/>
              <a:ext cx="39761" cy="15778"/>
            </a:xfrm>
            <a:custGeom>
              <a:rect b="b" l="l" r="r" t="t"/>
              <a:pathLst>
                <a:path extrusionOk="0" h="524" w="1114">
                  <a:moveTo>
                    <a:pt x="648" y="303"/>
                  </a:moveTo>
                  <a:cubicBezTo>
                    <a:pt x="1114" y="0"/>
                    <a:pt x="0" y="523"/>
                    <a:pt x="648" y="3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9"/>
            <p:cNvSpPr/>
            <p:nvPr/>
          </p:nvSpPr>
          <p:spPr>
            <a:xfrm>
              <a:off x="2743489" y="3067908"/>
              <a:ext cx="36335" cy="19030"/>
            </a:xfrm>
            <a:custGeom>
              <a:rect b="b" l="l" r="r" t="t"/>
              <a:pathLst>
                <a:path extrusionOk="0" h="632" w="1018">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9"/>
            <p:cNvSpPr/>
            <p:nvPr/>
          </p:nvSpPr>
          <p:spPr>
            <a:xfrm>
              <a:off x="3893980" y="3063392"/>
              <a:ext cx="37905" cy="18849"/>
            </a:xfrm>
            <a:custGeom>
              <a:rect b="b" l="l" r="r" t="t"/>
              <a:pathLst>
                <a:path extrusionOk="0" h="626" w="1062">
                  <a:moveTo>
                    <a:pt x="732" y="545"/>
                  </a:moveTo>
                  <a:cubicBezTo>
                    <a:pt x="1062" y="392"/>
                    <a:pt x="619" y="138"/>
                    <a:pt x="347" y="1"/>
                  </a:cubicBezTo>
                  <a:cubicBezTo>
                    <a:pt x="48" y="140"/>
                    <a:pt x="1" y="626"/>
                    <a:pt x="732"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9"/>
            <p:cNvSpPr/>
            <p:nvPr/>
          </p:nvSpPr>
          <p:spPr>
            <a:xfrm>
              <a:off x="2784249" y="3071250"/>
              <a:ext cx="7067" cy="6203"/>
            </a:xfrm>
            <a:custGeom>
              <a:rect b="b" l="l" r="r" t="t"/>
              <a:pathLst>
                <a:path extrusionOk="0" h="206" w="198">
                  <a:moveTo>
                    <a:pt x="5" y="104"/>
                  </a:moveTo>
                  <a:cubicBezTo>
                    <a:pt x="1" y="153"/>
                    <a:pt x="161" y="206"/>
                    <a:pt x="198" y="104"/>
                  </a:cubicBezTo>
                  <a:cubicBezTo>
                    <a:pt x="198" y="53"/>
                    <a:pt x="40" y="1"/>
                    <a:pt x="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9"/>
            <p:cNvSpPr/>
            <p:nvPr/>
          </p:nvSpPr>
          <p:spPr>
            <a:xfrm>
              <a:off x="332362" y="3060682"/>
              <a:ext cx="56751" cy="22552"/>
            </a:xfrm>
            <a:custGeom>
              <a:rect b="b" l="l" r="r" t="t"/>
              <a:pathLst>
                <a:path extrusionOk="0" h="749" w="159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9"/>
            <p:cNvSpPr/>
            <p:nvPr/>
          </p:nvSpPr>
          <p:spPr>
            <a:xfrm>
              <a:off x="3276404" y="3070889"/>
              <a:ext cx="13991" cy="4246"/>
            </a:xfrm>
            <a:custGeom>
              <a:rect b="b" l="l" r="r" t="t"/>
              <a:pathLst>
                <a:path extrusionOk="0" h="141" w="392">
                  <a:moveTo>
                    <a:pt x="295" y="26"/>
                  </a:moveTo>
                  <a:cubicBezTo>
                    <a:pt x="238" y="1"/>
                    <a:pt x="0" y="67"/>
                    <a:pt x="99" y="117"/>
                  </a:cubicBezTo>
                  <a:cubicBezTo>
                    <a:pt x="153" y="141"/>
                    <a:pt x="392"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9"/>
            <p:cNvSpPr/>
            <p:nvPr/>
          </p:nvSpPr>
          <p:spPr>
            <a:xfrm>
              <a:off x="2096075" y="3068360"/>
              <a:ext cx="13742" cy="6684"/>
            </a:xfrm>
            <a:custGeom>
              <a:rect b="b" l="l" r="r" t="t"/>
              <a:pathLst>
                <a:path extrusionOk="0" h="222" w="385">
                  <a:moveTo>
                    <a:pt x="385" y="110"/>
                  </a:moveTo>
                  <a:cubicBezTo>
                    <a:pt x="345" y="0"/>
                    <a:pt x="172" y="54"/>
                    <a:pt x="1" y="110"/>
                  </a:cubicBezTo>
                  <a:cubicBezTo>
                    <a:pt x="2" y="201"/>
                    <a:pt x="339" y="222"/>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9"/>
            <p:cNvSpPr/>
            <p:nvPr/>
          </p:nvSpPr>
          <p:spPr>
            <a:xfrm>
              <a:off x="2980412" y="3065409"/>
              <a:ext cx="13991" cy="4276"/>
            </a:xfrm>
            <a:custGeom>
              <a:rect b="b" l="l" r="r" t="t"/>
              <a:pathLst>
                <a:path extrusionOk="0" h="142" w="392">
                  <a:moveTo>
                    <a:pt x="294" y="25"/>
                  </a:moveTo>
                  <a:cubicBezTo>
                    <a:pt x="241" y="0"/>
                    <a:pt x="0" y="69"/>
                    <a:pt x="101" y="116"/>
                  </a:cubicBezTo>
                  <a:cubicBezTo>
                    <a:pt x="154" y="141"/>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9"/>
            <p:cNvSpPr/>
            <p:nvPr/>
          </p:nvSpPr>
          <p:spPr>
            <a:xfrm>
              <a:off x="5627033" y="3062971"/>
              <a:ext cx="20773" cy="3673"/>
            </a:xfrm>
            <a:custGeom>
              <a:rect b="b" l="l" r="r" t="t"/>
              <a:pathLst>
                <a:path extrusionOk="0" h="122" w="582">
                  <a:moveTo>
                    <a:pt x="581" y="15"/>
                  </a:moveTo>
                  <a:cubicBezTo>
                    <a:pt x="354" y="28"/>
                    <a:pt x="35" y="0"/>
                    <a:pt x="1" y="106"/>
                  </a:cubicBezTo>
                  <a:cubicBezTo>
                    <a:pt x="229" y="93"/>
                    <a:pt x="550" y="122"/>
                    <a:pt x="581"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9"/>
            <p:cNvSpPr/>
            <p:nvPr/>
          </p:nvSpPr>
          <p:spPr>
            <a:xfrm>
              <a:off x="2894501" y="3060682"/>
              <a:ext cx="13813" cy="2770"/>
            </a:xfrm>
            <a:custGeom>
              <a:rect b="b" l="l" r="r" t="t"/>
              <a:pathLst>
                <a:path extrusionOk="0" h="92" w="387">
                  <a:moveTo>
                    <a:pt x="387" y="0"/>
                  </a:moveTo>
                  <a:cubicBezTo>
                    <a:pt x="238" y="20"/>
                    <a:pt x="8" y="4"/>
                    <a:pt x="0" y="92"/>
                  </a:cubicBezTo>
                  <a:cubicBezTo>
                    <a:pt x="149" y="71"/>
                    <a:pt x="381"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9"/>
            <p:cNvSpPr/>
            <p:nvPr/>
          </p:nvSpPr>
          <p:spPr>
            <a:xfrm>
              <a:off x="8881915" y="3049663"/>
              <a:ext cx="14634" cy="9605"/>
            </a:xfrm>
            <a:custGeom>
              <a:rect b="b" l="l" r="r" t="t"/>
              <a:pathLst>
                <a:path extrusionOk="0" h="319" w="410">
                  <a:moveTo>
                    <a:pt x="410" y="275"/>
                  </a:moveTo>
                  <a:lnTo>
                    <a:pt x="410" y="92"/>
                  </a:lnTo>
                  <a:cubicBezTo>
                    <a:pt x="217" y="92"/>
                    <a:pt x="181" y="19"/>
                    <a:pt x="25" y="1"/>
                  </a:cubicBezTo>
                  <a:cubicBezTo>
                    <a:pt x="44" y="146"/>
                    <a:pt x="0" y="318"/>
                    <a:pt x="410"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9"/>
            <p:cNvSpPr/>
            <p:nvPr/>
          </p:nvSpPr>
          <p:spPr>
            <a:xfrm>
              <a:off x="5506609" y="3054420"/>
              <a:ext cx="13920" cy="4336"/>
            </a:xfrm>
            <a:custGeom>
              <a:rect b="b" l="l" r="r" t="t"/>
              <a:pathLst>
                <a:path extrusionOk="0" h="144" w="390">
                  <a:moveTo>
                    <a:pt x="291" y="27"/>
                  </a:moveTo>
                  <a:cubicBezTo>
                    <a:pt x="238" y="1"/>
                    <a:pt x="0" y="71"/>
                    <a:pt x="98" y="117"/>
                  </a:cubicBezTo>
                  <a:cubicBezTo>
                    <a:pt x="152" y="143"/>
                    <a:pt x="389" y="75"/>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9"/>
            <p:cNvSpPr/>
            <p:nvPr/>
          </p:nvSpPr>
          <p:spPr>
            <a:xfrm>
              <a:off x="2105676" y="3049723"/>
              <a:ext cx="29518" cy="9846"/>
            </a:xfrm>
            <a:custGeom>
              <a:rect b="b" l="l" r="r" t="t"/>
              <a:pathLst>
                <a:path extrusionOk="0" h="327" w="827">
                  <a:moveTo>
                    <a:pt x="695" y="273"/>
                  </a:moveTo>
                  <a:cubicBezTo>
                    <a:pt x="827" y="28"/>
                    <a:pt x="294" y="98"/>
                    <a:pt x="116" y="0"/>
                  </a:cubicBezTo>
                  <a:cubicBezTo>
                    <a:pt x="1" y="238"/>
                    <a:pt x="195" y="327"/>
                    <a:pt x="69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9"/>
            <p:cNvSpPr/>
            <p:nvPr/>
          </p:nvSpPr>
          <p:spPr>
            <a:xfrm>
              <a:off x="8566149" y="3047043"/>
              <a:ext cx="34443" cy="8943"/>
            </a:xfrm>
            <a:custGeom>
              <a:rect b="b" l="l" r="r" t="t"/>
              <a:pathLst>
                <a:path extrusionOk="0" h="297" w="965">
                  <a:moveTo>
                    <a:pt x="193" y="272"/>
                  </a:moveTo>
                  <a:cubicBezTo>
                    <a:pt x="634" y="297"/>
                    <a:pt x="918" y="250"/>
                    <a:pt x="964" y="89"/>
                  </a:cubicBezTo>
                  <a:cubicBezTo>
                    <a:pt x="625" y="109"/>
                    <a:pt x="1" y="1"/>
                    <a:pt x="193"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9"/>
            <p:cNvSpPr/>
            <p:nvPr/>
          </p:nvSpPr>
          <p:spPr>
            <a:xfrm>
              <a:off x="2658507" y="3044303"/>
              <a:ext cx="17703" cy="10960"/>
            </a:xfrm>
            <a:custGeom>
              <a:rect b="b" l="l" r="r" t="t"/>
              <a:pathLst>
                <a:path extrusionOk="0" h="364" w="496">
                  <a:moveTo>
                    <a:pt x="443" y="363"/>
                  </a:moveTo>
                  <a:cubicBezTo>
                    <a:pt x="496" y="155"/>
                    <a:pt x="395" y="22"/>
                    <a:pt x="57" y="0"/>
                  </a:cubicBezTo>
                  <a:cubicBezTo>
                    <a:pt x="1" y="205"/>
                    <a:pt x="103" y="341"/>
                    <a:pt x="443"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9"/>
            <p:cNvSpPr/>
            <p:nvPr/>
          </p:nvSpPr>
          <p:spPr>
            <a:xfrm>
              <a:off x="7000170" y="3049000"/>
              <a:ext cx="14027" cy="4276"/>
            </a:xfrm>
            <a:custGeom>
              <a:rect b="b" l="l" r="r" t="t"/>
              <a:pathLst>
                <a:path extrusionOk="0" h="142" w="393">
                  <a:moveTo>
                    <a:pt x="99" y="116"/>
                  </a:moveTo>
                  <a:cubicBezTo>
                    <a:pt x="155" y="142"/>
                    <a:pt x="392" y="73"/>
                    <a:pt x="293" y="24"/>
                  </a:cubicBezTo>
                  <a:cubicBezTo>
                    <a:pt x="238" y="1"/>
                    <a:pt x="1" y="69"/>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9"/>
            <p:cNvSpPr/>
            <p:nvPr/>
          </p:nvSpPr>
          <p:spPr>
            <a:xfrm>
              <a:off x="2285206" y="3049060"/>
              <a:ext cx="14063" cy="4215"/>
            </a:xfrm>
            <a:custGeom>
              <a:rect b="b" l="l" r="r" t="t"/>
              <a:pathLst>
                <a:path extrusionOk="0" h="140" w="394">
                  <a:moveTo>
                    <a:pt x="294" y="22"/>
                  </a:moveTo>
                  <a:cubicBezTo>
                    <a:pt x="242" y="0"/>
                    <a:pt x="0" y="68"/>
                    <a:pt x="101" y="114"/>
                  </a:cubicBezTo>
                  <a:cubicBezTo>
                    <a:pt x="155" y="140"/>
                    <a:pt x="393" y="71"/>
                    <a:pt x="294" y="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9"/>
            <p:cNvSpPr/>
            <p:nvPr/>
          </p:nvSpPr>
          <p:spPr>
            <a:xfrm>
              <a:off x="7367689" y="3038823"/>
              <a:ext cx="23414" cy="8250"/>
            </a:xfrm>
            <a:custGeom>
              <a:rect b="b" l="l" r="r" t="t"/>
              <a:pathLst>
                <a:path extrusionOk="0" h="274" w="656">
                  <a:moveTo>
                    <a:pt x="410" y="274"/>
                  </a:moveTo>
                  <a:cubicBezTo>
                    <a:pt x="421" y="157"/>
                    <a:pt x="656" y="146"/>
                    <a:pt x="602" y="1"/>
                  </a:cubicBezTo>
                  <a:lnTo>
                    <a:pt x="217" y="1"/>
                  </a:lnTo>
                  <a:cubicBezTo>
                    <a:pt x="0" y="131"/>
                    <a:pt x="7" y="221"/>
                    <a:pt x="410"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9"/>
            <p:cNvSpPr/>
            <p:nvPr/>
          </p:nvSpPr>
          <p:spPr>
            <a:xfrm>
              <a:off x="1953664" y="3029580"/>
              <a:ext cx="46400" cy="9274"/>
            </a:xfrm>
            <a:custGeom>
              <a:rect b="b" l="l" r="r" t="t"/>
              <a:pathLst>
                <a:path extrusionOk="0" h="308" w="1300">
                  <a:moveTo>
                    <a:pt x="712" y="308"/>
                  </a:moveTo>
                  <a:cubicBezTo>
                    <a:pt x="1299" y="1"/>
                    <a:pt x="0" y="32"/>
                    <a:pt x="712" y="3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9"/>
            <p:cNvSpPr/>
            <p:nvPr/>
          </p:nvSpPr>
          <p:spPr>
            <a:xfrm>
              <a:off x="8894157" y="3021421"/>
              <a:ext cx="39761" cy="15838"/>
            </a:xfrm>
            <a:custGeom>
              <a:rect b="b" l="l" r="r" t="t"/>
              <a:pathLst>
                <a:path extrusionOk="0" h="526" w="1114">
                  <a:moveTo>
                    <a:pt x="648" y="306"/>
                  </a:moveTo>
                  <a:cubicBezTo>
                    <a:pt x="1114" y="0"/>
                    <a:pt x="0" y="525"/>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9"/>
            <p:cNvSpPr/>
            <p:nvPr/>
          </p:nvSpPr>
          <p:spPr>
            <a:xfrm>
              <a:off x="8018815" y="3029881"/>
              <a:ext cx="14063" cy="4215"/>
            </a:xfrm>
            <a:custGeom>
              <a:rect b="b" l="l" r="r" t="t"/>
              <a:pathLst>
                <a:path extrusionOk="0" h="140" w="394">
                  <a:moveTo>
                    <a:pt x="102" y="115"/>
                  </a:moveTo>
                  <a:cubicBezTo>
                    <a:pt x="157" y="140"/>
                    <a:pt x="394" y="71"/>
                    <a:pt x="294" y="24"/>
                  </a:cubicBezTo>
                  <a:cubicBezTo>
                    <a:pt x="242" y="0"/>
                    <a:pt x="1" y="67"/>
                    <a:pt x="102"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9"/>
            <p:cNvSpPr/>
            <p:nvPr/>
          </p:nvSpPr>
          <p:spPr>
            <a:xfrm>
              <a:off x="5014490" y="3027864"/>
              <a:ext cx="13849" cy="5480"/>
            </a:xfrm>
            <a:custGeom>
              <a:rect b="b" l="l" r="r" t="t"/>
              <a:pathLst>
                <a:path extrusionOk="0" h="182" w="388">
                  <a:moveTo>
                    <a:pt x="0" y="182"/>
                  </a:moveTo>
                  <a:lnTo>
                    <a:pt x="388" y="182"/>
                  </a:lnTo>
                  <a:lnTo>
                    <a:pt x="388"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9"/>
            <p:cNvSpPr/>
            <p:nvPr/>
          </p:nvSpPr>
          <p:spPr>
            <a:xfrm>
              <a:off x="2873907" y="3027262"/>
              <a:ext cx="13813" cy="6835"/>
            </a:xfrm>
            <a:custGeom>
              <a:rect b="b" l="l" r="r" t="t"/>
              <a:pathLst>
                <a:path extrusionOk="0" h="227" w="387">
                  <a:moveTo>
                    <a:pt x="0" y="112"/>
                  </a:moveTo>
                  <a:cubicBezTo>
                    <a:pt x="2" y="203"/>
                    <a:pt x="338" y="227"/>
                    <a:pt x="387" y="112"/>
                  </a:cubicBezTo>
                  <a:cubicBezTo>
                    <a:pt x="344" y="1"/>
                    <a:pt x="171" y="56"/>
                    <a:pt x="0"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9"/>
            <p:cNvSpPr/>
            <p:nvPr/>
          </p:nvSpPr>
          <p:spPr>
            <a:xfrm>
              <a:off x="6763890" y="3017477"/>
              <a:ext cx="26448" cy="15296"/>
            </a:xfrm>
            <a:custGeom>
              <a:rect b="b" l="l" r="r" t="t"/>
              <a:pathLst>
                <a:path extrusionOk="0" h="508" w="741">
                  <a:moveTo>
                    <a:pt x="740" y="437"/>
                  </a:moveTo>
                  <a:lnTo>
                    <a:pt x="740" y="75"/>
                  </a:lnTo>
                  <a:cubicBezTo>
                    <a:pt x="0" y="1"/>
                    <a:pt x="0" y="507"/>
                    <a:pt x="740" y="4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9"/>
            <p:cNvSpPr/>
            <p:nvPr/>
          </p:nvSpPr>
          <p:spPr>
            <a:xfrm>
              <a:off x="2729284" y="3024763"/>
              <a:ext cx="6996" cy="6233"/>
            </a:xfrm>
            <a:custGeom>
              <a:rect b="b" l="l" r="r" t="t"/>
              <a:pathLst>
                <a:path extrusionOk="0" h="207" w="196">
                  <a:moveTo>
                    <a:pt x="195" y="104"/>
                  </a:moveTo>
                  <a:cubicBezTo>
                    <a:pt x="195" y="53"/>
                    <a:pt x="37" y="0"/>
                    <a:pt x="1" y="104"/>
                  </a:cubicBezTo>
                  <a:cubicBezTo>
                    <a:pt x="1" y="154"/>
                    <a:pt x="157"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9"/>
            <p:cNvSpPr/>
            <p:nvPr/>
          </p:nvSpPr>
          <p:spPr>
            <a:xfrm>
              <a:off x="4126619" y="3022023"/>
              <a:ext cx="6924" cy="6263"/>
            </a:xfrm>
            <a:custGeom>
              <a:rect b="b" l="l" r="r" t="t"/>
              <a:pathLst>
                <a:path extrusionOk="0" h="208" w="194">
                  <a:moveTo>
                    <a:pt x="192" y="104"/>
                  </a:moveTo>
                  <a:cubicBezTo>
                    <a:pt x="193" y="55"/>
                    <a:pt x="37" y="0"/>
                    <a:pt x="2" y="104"/>
                  </a:cubicBezTo>
                  <a:cubicBezTo>
                    <a:pt x="0" y="154"/>
                    <a:pt x="154" y="208"/>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9"/>
            <p:cNvSpPr/>
            <p:nvPr/>
          </p:nvSpPr>
          <p:spPr>
            <a:xfrm>
              <a:off x="2660506" y="3016904"/>
              <a:ext cx="22629" cy="11743"/>
            </a:xfrm>
            <a:custGeom>
              <a:rect b="b" l="l" r="r" t="t"/>
              <a:pathLst>
                <a:path extrusionOk="0" h="390" w="634">
                  <a:moveTo>
                    <a:pt x="194" y="0"/>
                  </a:moveTo>
                  <a:cubicBezTo>
                    <a:pt x="203" y="127"/>
                    <a:pt x="104" y="201"/>
                    <a:pt x="1" y="273"/>
                  </a:cubicBezTo>
                  <a:cubicBezTo>
                    <a:pt x="246" y="277"/>
                    <a:pt x="267" y="389"/>
                    <a:pt x="577" y="363"/>
                  </a:cubicBezTo>
                  <a:cubicBezTo>
                    <a:pt x="634" y="157"/>
                    <a:pt x="531" y="24"/>
                    <a:pt x="1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9"/>
            <p:cNvSpPr/>
            <p:nvPr/>
          </p:nvSpPr>
          <p:spPr>
            <a:xfrm>
              <a:off x="2546791" y="3021692"/>
              <a:ext cx="14063" cy="4246"/>
            </a:xfrm>
            <a:custGeom>
              <a:rect b="b" l="l" r="r" t="t"/>
              <a:pathLst>
                <a:path extrusionOk="0" h="141" w="394">
                  <a:moveTo>
                    <a:pt x="292" y="24"/>
                  </a:moveTo>
                  <a:cubicBezTo>
                    <a:pt x="241" y="1"/>
                    <a:pt x="1" y="68"/>
                    <a:pt x="100" y="115"/>
                  </a:cubicBezTo>
                  <a:cubicBezTo>
                    <a:pt x="153" y="140"/>
                    <a:pt x="393" y="72"/>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9"/>
            <p:cNvSpPr/>
            <p:nvPr/>
          </p:nvSpPr>
          <p:spPr>
            <a:xfrm>
              <a:off x="1869003" y="3014255"/>
              <a:ext cx="20666" cy="8190"/>
            </a:xfrm>
            <a:custGeom>
              <a:rect b="b" l="l" r="r" t="t"/>
              <a:pathLst>
                <a:path extrusionOk="0" h="272" w="579">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9"/>
            <p:cNvSpPr/>
            <p:nvPr/>
          </p:nvSpPr>
          <p:spPr>
            <a:xfrm>
              <a:off x="4449238" y="3011515"/>
              <a:ext cx="23486" cy="8250"/>
            </a:xfrm>
            <a:custGeom>
              <a:rect b="b" l="l" r="r" t="t"/>
              <a:pathLst>
                <a:path extrusionOk="0" h="274" w="658">
                  <a:moveTo>
                    <a:pt x="412" y="273"/>
                  </a:moveTo>
                  <a:cubicBezTo>
                    <a:pt x="422" y="155"/>
                    <a:pt x="657" y="145"/>
                    <a:pt x="604" y="0"/>
                  </a:cubicBezTo>
                  <a:lnTo>
                    <a:pt x="216" y="0"/>
                  </a:lnTo>
                  <a:cubicBezTo>
                    <a:pt x="1" y="131"/>
                    <a:pt x="10" y="220"/>
                    <a:pt x="41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9"/>
            <p:cNvSpPr/>
            <p:nvPr/>
          </p:nvSpPr>
          <p:spPr>
            <a:xfrm>
              <a:off x="2708690" y="3013833"/>
              <a:ext cx="6889" cy="6233"/>
            </a:xfrm>
            <a:custGeom>
              <a:rect b="b" l="l" r="r" t="t"/>
              <a:pathLst>
                <a:path extrusionOk="0" h="207" w="193">
                  <a:moveTo>
                    <a:pt x="193" y="102"/>
                  </a:moveTo>
                  <a:cubicBezTo>
                    <a:pt x="193" y="51"/>
                    <a:pt x="36" y="1"/>
                    <a:pt x="1" y="102"/>
                  </a:cubicBezTo>
                  <a:cubicBezTo>
                    <a:pt x="1" y="153"/>
                    <a:pt x="156" y="207"/>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9"/>
            <p:cNvSpPr/>
            <p:nvPr/>
          </p:nvSpPr>
          <p:spPr>
            <a:xfrm>
              <a:off x="2550325" y="3013833"/>
              <a:ext cx="6889" cy="6233"/>
            </a:xfrm>
            <a:custGeom>
              <a:rect b="b" l="l" r="r" t="t"/>
              <a:pathLst>
                <a:path extrusionOk="0" h="207" w="193">
                  <a:moveTo>
                    <a:pt x="193" y="102"/>
                  </a:moveTo>
                  <a:cubicBezTo>
                    <a:pt x="193" y="51"/>
                    <a:pt x="36" y="1"/>
                    <a:pt x="1" y="102"/>
                  </a:cubicBezTo>
                  <a:cubicBezTo>
                    <a:pt x="1" y="153"/>
                    <a:pt x="156" y="207"/>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9"/>
            <p:cNvSpPr/>
            <p:nvPr/>
          </p:nvSpPr>
          <p:spPr>
            <a:xfrm>
              <a:off x="8662517" y="3011485"/>
              <a:ext cx="13777" cy="5450"/>
            </a:xfrm>
            <a:custGeom>
              <a:rect b="b" l="l" r="r" t="t"/>
              <a:pathLst>
                <a:path extrusionOk="0" h="181" w="386">
                  <a:moveTo>
                    <a:pt x="385" y="0"/>
                  </a:moveTo>
                  <a:lnTo>
                    <a:pt x="0" y="0"/>
                  </a:lnTo>
                  <a:lnTo>
                    <a:pt x="0" y="180"/>
                  </a:lnTo>
                  <a:lnTo>
                    <a:pt x="385" y="18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9"/>
            <p:cNvSpPr/>
            <p:nvPr/>
          </p:nvSpPr>
          <p:spPr>
            <a:xfrm>
              <a:off x="2832576" y="2995678"/>
              <a:ext cx="26591" cy="15236"/>
            </a:xfrm>
            <a:custGeom>
              <a:rect b="b" l="l" r="r" t="t"/>
              <a:pathLst>
                <a:path extrusionOk="0" h="506" w="745">
                  <a:moveTo>
                    <a:pt x="1" y="71"/>
                  </a:moveTo>
                  <a:lnTo>
                    <a:pt x="1" y="434"/>
                  </a:lnTo>
                  <a:cubicBezTo>
                    <a:pt x="745" y="506"/>
                    <a:pt x="745" y="0"/>
                    <a:pt x="1" y="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9"/>
            <p:cNvSpPr/>
            <p:nvPr/>
          </p:nvSpPr>
          <p:spPr>
            <a:xfrm>
              <a:off x="2912847" y="2987428"/>
              <a:ext cx="37156" cy="15868"/>
            </a:xfrm>
            <a:custGeom>
              <a:rect b="b" l="l" r="r" t="t"/>
              <a:pathLst>
                <a:path extrusionOk="0" h="527" w="1041">
                  <a:moveTo>
                    <a:pt x="836" y="526"/>
                  </a:moveTo>
                  <a:cubicBezTo>
                    <a:pt x="1041" y="0"/>
                    <a:pt x="1" y="489"/>
                    <a:pt x="836" y="5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9"/>
            <p:cNvSpPr/>
            <p:nvPr/>
          </p:nvSpPr>
          <p:spPr>
            <a:xfrm>
              <a:off x="7871051" y="2985080"/>
              <a:ext cx="34372" cy="16259"/>
            </a:xfrm>
            <a:custGeom>
              <a:rect b="b" l="l" r="r" t="t"/>
              <a:pathLst>
                <a:path extrusionOk="0" h="540" w="963">
                  <a:moveTo>
                    <a:pt x="0" y="423"/>
                  </a:moveTo>
                  <a:cubicBezTo>
                    <a:pt x="251" y="539"/>
                    <a:pt x="709" y="539"/>
                    <a:pt x="962" y="423"/>
                  </a:cubicBezTo>
                  <a:cubicBezTo>
                    <a:pt x="960" y="0"/>
                    <a:pt x="3" y="0"/>
                    <a:pt x="0" y="42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9"/>
            <p:cNvSpPr/>
            <p:nvPr/>
          </p:nvSpPr>
          <p:spPr>
            <a:xfrm>
              <a:off x="7733351" y="2997786"/>
              <a:ext cx="13777" cy="2740"/>
            </a:xfrm>
            <a:custGeom>
              <a:rect b="b" l="l" r="r" t="t"/>
              <a:pathLst>
                <a:path extrusionOk="0" h="91" w="386">
                  <a:moveTo>
                    <a:pt x="386" y="1"/>
                  </a:moveTo>
                  <a:cubicBezTo>
                    <a:pt x="236" y="22"/>
                    <a:pt x="5" y="2"/>
                    <a:pt x="1" y="91"/>
                  </a:cubicBezTo>
                  <a:cubicBezTo>
                    <a:pt x="148" y="73"/>
                    <a:pt x="381"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9"/>
            <p:cNvSpPr/>
            <p:nvPr/>
          </p:nvSpPr>
          <p:spPr>
            <a:xfrm>
              <a:off x="8455183" y="2992336"/>
              <a:ext cx="21558" cy="6444"/>
            </a:xfrm>
            <a:custGeom>
              <a:rect b="b" l="l" r="r" t="t"/>
              <a:pathLst>
                <a:path extrusionOk="0" h="214" w="604">
                  <a:moveTo>
                    <a:pt x="604" y="182"/>
                  </a:moveTo>
                  <a:lnTo>
                    <a:pt x="604" y="0"/>
                  </a:lnTo>
                  <a:lnTo>
                    <a:pt x="25" y="0"/>
                  </a:lnTo>
                  <a:cubicBezTo>
                    <a:pt x="0" y="164"/>
                    <a:pt x="215" y="213"/>
                    <a:pt x="604"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9"/>
            <p:cNvSpPr/>
            <p:nvPr/>
          </p:nvSpPr>
          <p:spPr>
            <a:xfrm>
              <a:off x="8538666" y="2985622"/>
              <a:ext cx="13813" cy="7437"/>
            </a:xfrm>
            <a:custGeom>
              <a:rect b="b" l="l" r="r" t="t"/>
              <a:pathLst>
                <a:path extrusionOk="0" h="247" w="387">
                  <a:moveTo>
                    <a:pt x="387" y="132"/>
                  </a:moveTo>
                  <a:cubicBezTo>
                    <a:pt x="170" y="143"/>
                    <a:pt x="88" y="0"/>
                    <a:pt x="2" y="132"/>
                  </a:cubicBezTo>
                  <a:cubicBezTo>
                    <a:pt x="1" y="223"/>
                    <a:pt x="337" y="247"/>
                    <a:pt x="387"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9"/>
            <p:cNvSpPr/>
            <p:nvPr/>
          </p:nvSpPr>
          <p:spPr>
            <a:xfrm>
              <a:off x="3723873" y="2986134"/>
              <a:ext cx="13884" cy="4276"/>
            </a:xfrm>
            <a:custGeom>
              <a:rect b="b" l="l" r="r" t="t"/>
              <a:pathLst>
                <a:path extrusionOk="0" h="142" w="389">
                  <a:moveTo>
                    <a:pt x="289" y="24"/>
                  </a:moveTo>
                  <a:cubicBezTo>
                    <a:pt x="238" y="0"/>
                    <a:pt x="1" y="68"/>
                    <a:pt x="99" y="115"/>
                  </a:cubicBezTo>
                  <a:cubicBezTo>
                    <a:pt x="151" y="141"/>
                    <a:pt x="389" y="72"/>
                    <a:pt x="289"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9"/>
            <p:cNvSpPr/>
            <p:nvPr/>
          </p:nvSpPr>
          <p:spPr>
            <a:xfrm>
              <a:off x="7857202" y="2978697"/>
              <a:ext cx="13884" cy="5480"/>
            </a:xfrm>
            <a:custGeom>
              <a:rect b="b" l="l" r="r" t="t"/>
              <a:pathLst>
                <a:path extrusionOk="0" h="182" w="389">
                  <a:moveTo>
                    <a:pt x="388" y="1"/>
                  </a:moveTo>
                  <a:lnTo>
                    <a:pt x="0" y="1"/>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9"/>
            <p:cNvSpPr/>
            <p:nvPr/>
          </p:nvSpPr>
          <p:spPr>
            <a:xfrm>
              <a:off x="8007786" y="2975957"/>
              <a:ext cx="21558" cy="6383"/>
            </a:xfrm>
            <a:custGeom>
              <a:rect b="b" l="l" r="r" t="t"/>
              <a:pathLst>
                <a:path extrusionOk="0" h="212" w="604">
                  <a:moveTo>
                    <a:pt x="603" y="182"/>
                  </a:moveTo>
                  <a:lnTo>
                    <a:pt x="603" y="0"/>
                  </a:lnTo>
                  <a:lnTo>
                    <a:pt x="24" y="0"/>
                  </a:lnTo>
                  <a:cubicBezTo>
                    <a:pt x="0" y="161"/>
                    <a:pt x="217" y="212"/>
                    <a:pt x="603"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9"/>
            <p:cNvSpPr/>
            <p:nvPr/>
          </p:nvSpPr>
          <p:spPr>
            <a:xfrm>
              <a:off x="7705797" y="2970447"/>
              <a:ext cx="20666" cy="8250"/>
            </a:xfrm>
            <a:custGeom>
              <a:rect b="b" l="l" r="r" t="t"/>
              <a:pathLst>
                <a:path extrusionOk="0" h="274" w="579">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9"/>
            <p:cNvSpPr/>
            <p:nvPr/>
          </p:nvSpPr>
          <p:spPr>
            <a:xfrm>
              <a:off x="7571525" y="2975174"/>
              <a:ext cx="13991" cy="4306"/>
            </a:xfrm>
            <a:custGeom>
              <a:rect b="b" l="l" r="r" t="t"/>
              <a:pathLst>
                <a:path extrusionOk="0" h="143" w="392">
                  <a:moveTo>
                    <a:pt x="290" y="24"/>
                  </a:moveTo>
                  <a:cubicBezTo>
                    <a:pt x="238" y="0"/>
                    <a:pt x="0" y="68"/>
                    <a:pt x="99" y="116"/>
                  </a:cubicBezTo>
                  <a:cubicBezTo>
                    <a:pt x="152" y="142"/>
                    <a:pt x="392" y="73"/>
                    <a:pt x="290"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9"/>
            <p:cNvSpPr/>
            <p:nvPr/>
          </p:nvSpPr>
          <p:spPr>
            <a:xfrm>
              <a:off x="6703856" y="2963763"/>
              <a:ext cx="31481" cy="13941"/>
            </a:xfrm>
            <a:custGeom>
              <a:rect b="b" l="l" r="r" t="t"/>
              <a:pathLst>
                <a:path extrusionOk="0" h="463" w="882">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9"/>
            <p:cNvSpPr/>
            <p:nvPr/>
          </p:nvSpPr>
          <p:spPr>
            <a:xfrm>
              <a:off x="7516773" y="2961956"/>
              <a:ext cx="23878" cy="5811"/>
            </a:xfrm>
            <a:custGeom>
              <a:rect b="b" l="l" r="r" t="t"/>
              <a:pathLst>
                <a:path extrusionOk="0" h="193" w="669">
                  <a:moveTo>
                    <a:pt x="477" y="192"/>
                  </a:moveTo>
                  <a:cubicBezTo>
                    <a:pt x="476" y="101"/>
                    <a:pt x="633" y="85"/>
                    <a:pt x="669" y="11"/>
                  </a:cubicBezTo>
                  <a:cubicBezTo>
                    <a:pt x="366" y="21"/>
                    <a:pt x="0" y="0"/>
                    <a:pt x="92"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9"/>
            <p:cNvSpPr/>
            <p:nvPr/>
          </p:nvSpPr>
          <p:spPr>
            <a:xfrm>
              <a:off x="2639840" y="2961866"/>
              <a:ext cx="7031" cy="6263"/>
            </a:xfrm>
            <a:custGeom>
              <a:rect b="b" l="l" r="r" t="t"/>
              <a:pathLst>
                <a:path extrusionOk="0" h="208" w="197">
                  <a:moveTo>
                    <a:pt x="192" y="104"/>
                  </a:moveTo>
                  <a:cubicBezTo>
                    <a:pt x="196" y="53"/>
                    <a:pt x="38" y="1"/>
                    <a:pt x="0" y="104"/>
                  </a:cubicBezTo>
                  <a:cubicBezTo>
                    <a:pt x="0" y="155"/>
                    <a:pt x="160"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9"/>
            <p:cNvSpPr/>
            <p:nvPr/>
          </p:nvSpPr>
          <p:spPr>
            <a:xfrm>
              <a:off x="8724478" y="2939646"/>
              <a:ext cx="56251" cy="27972"/>
            </a:xfrm>
            <a:custGeom>
              <a:rect b="b" l="l" r="r" t="t"/>
              <a:pathLst>
                <a:path extrusionOk="0" h="929" w="1576">
                  <a:moveTo>
                    <a:pt x="1350" y="25"/>
                  </a:moveTo>
                  <a:cubicBezTo>
                    <a:pt x="337" y="0"/>
                    <a:pt x="143" y="364"/>
                    <a:pt x="0" y="751"/>
                  </a:cubicBezTo>
                  <a:cubicBezTo>
                    <a:pt x="819" y="928"/>
                    <a:pt x="1576" y="606"/>
                    <a:pt x="135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9"/>
            <p:cNvSpPr/>
            <p:nvPr/>
          </p:nvSpPr>
          <p:spPr>
            <a:xfrm>
              <a:off x="7864126" y="2962227"/>
              <a:ext cx="13813" cy="2770"/>
            </a:xfrm>
            <a:custGeom>
              <a:rect b="b" l="l" r="r" t="t"/>
              <a:pathLst>
                <a:path extrusionOk="0" h="92" w="387">
                  <a:moveTo>
                    <a:pt x="386" y="1"/>
                  </a:moveTo>
                  <a:cubicBezTo>
                    <a:pt x="236" y="21"/>
                    <a:pt x="6" y="5"/>
                    <a:pt x="1" y="92"/>
                  </a:cubicBezTo>
                  <a:cubicBezTo>
                    <a:pt x="150" y="72"/>
                    <a:pt x="379" y="89"/>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9"/>
            <p:cNvSpPr/>
            <p:nvPr/>
          </p:nvSpPr>
          <p:spPr>
            <a:xfrm>
              <a:off x="2749985" y="2940369"/>
              <a:ext cx="51183" cy="19180"/>
            </a:xfrm>
            <a:custGeom>
              <a:rect b="b" l="l" r="r" t="t"/>
              <a:pathLst>
                <a:path extrusionOk="0" h="637" w="1434">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9"/>
            <p:cNvSpPr/>
            <p:nvPr/>
          </p:nvSpPr>
          <p:spPr>
            <a:xfrm>
              <a:off x="1998886" y="2951298"/>
              <a:ext cx="23450" cy="8250"/>
            </a:xfrm>
            <a:custGeom>
              <a:rect b="b" l="l" r="r" t="t"/>
              <a:pathLst>
                <a:path extrusionOk="0" h="274" w="657">
                  <a:moveTo>
                    <a:pt x="411" y="274"/>
                  </a:moveTo>
                  <a:cubicBezTo>
                    <a:pt x="420" y="159"/>
                    <a:pt x="656" y="148"/>
                    <a:pt x="603" y="1"/>
                  </a:cubicBezTo>
                  <a:lnTo>
                    <a:pt x="218" y="1"/>
                  </a:lnTo>
                  <a:cubicBezTo>
                    <a:pt x="1" y="131"/>
                    <a:pt x="9" y="224"/>
                    <a:pt x="411"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9"/>
            <p:cNvSpPr/>
            <p:nvPr/>
          </p:nvSpPr>
          <p:spPr>
            <a:xfrm>
              <a:off x="5533984" y="2945096"/>
              <a:ext cx="14206" cy="4246"/>
            </a:xfrm>
            <a:custGeom>
              <a:rect b="b" l="l" r="r" t="t"/>
              <a:pathLst>
                <a:path extrusionOk="0" h="141" w="398">
                  <a:moveTo>
                    <a:pt x="103" y="117"/>
                  </a:moveTo>
                  <a:cubicBezTo>
                    <a:pt x="156" y="140"/>
                    <a:pt x="398" y="72"/>
                    <a:pt x="295" y="25"/>
                  </a:cubicBezTo>
                  <a:cubicBezTo>
                    <a:pt x="242" y="0"/>
                    <a:pt x="1" y="68"/>
                    <a:pt x="103"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9"/>
            <p:cNvSpPr/>
            <p:nvPr/>
          </p:nvSpPr>
          <p:spPr>
            <a:xfrm>
              <a:off x="1603849" y="2945096"/>
              <a:ext cx="13991" cy="4246"/>
            </a:xfrm>
            <a:custGeom>
              <a:rect b="b" l="l" r="r" t="t"/>
              <a:pathLst>
                <a:path extrusionOk="0" h="141" w="392">
                  <a:moveTo>
                    <a:pt x="99" y="117"/>
                  </a:moveTo>
                  <a:cubicBezTo>
                    <a:pt x="155" y="140"/>
                    <a:pt x="391" y="72"/>
                    <a:pt x="293" y="25"/>
                  </a:cubicBezTo>
                  <a:cubicBezTo>
                    <a:pt x="240" y="0"/>
                    <a:pt x="1" y="68"/>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9"/>
            <p:cNvSpPr/>
            <p:nvPr/>
          </p:nvSpPr>
          <p:spPr>
            <a:xfrm>
              <a:off x="7770971" y="2936906"/>
              <a:ext cx="14063" cy="4276"/>
            </a:xfrm>
            <a:custGeom>
              <a:rect b="b" l="l" r="r" t="t"/>
              <a:pathLst>
                <a:path extrusionOk="0" h="142" w="394">
                  <a:moveTo>
                    <a:pt x="294" y="26"/>
                  </a:moveTo>
                  <a:cubicBezTo>
                    <a:pt x="240" y="1"/>
                    <a:pt x="0" y="70"/>
                    <a:pt x="102" y="117"/>
                  </a:cubicBezTo>
                  <a:cubicBezTo>
                    <a:pt x="156" y="142"/>
                    <a:pt x="393" y="71"/>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9"/>
            <p:cNvSpPr/>
            <p:nvPr/>
          </p:nvSpPr>
          <p:spPr>
            <a:xfrm>
              <a:off x="4234266" y="2928476"/>
              <a:ext cx="39761" cy="15868"/>
            </a:xfrm>
            <a:custGeom>
              <a:rect b="b" l="l" r="r" t="t"/>
              <a:pathLst>
                <a:path extrusionOk="0" h="527" w="1114">
                  <a:moveTo>
                    <a:pt x="650" y="306"/>
                  </a:moveTo>
                  <a:cubicBezTo>
                    <a:pt x="1113" y="0"/>
                    <a:pt x="1" y="526"/>
                    <a:pt x="650"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9"/>
            <p:cNvSpPr/>
            <p:nvPr/>
          </p:nvSpPr>
          <p:spPr>
            <a:xfrm>
              <a:off x="943728" y="2925435"/>
              <a:ext cx="31802" cy="16139"/>
            </a:xfrm>
            <a:custGeom>
              <a:rect b="b" l="l" r="r" t="t"/>
              <a:pathLst>
                <a:path extrusionOk="0" h="536" w="891">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9"/>
            <p:cNvSpPr/>
            <p:nvPr/>
          </p:nvSpPr>
          <p:spPr>
            <a:xfrm>
              <a:off x="870952" y="2923990"/>
              <a:ext cx="13777" cy="5480"/>
            </a:xfrm>
            <a:custGeom>
              <a:rect b="b" l="l" r="r" t="t"/>
              <a:pathLst>
                <a:path extrusionOk="0" h="182" w="386">
                  <a:moveTo>
                    <a:pt x="1" y="182"/>
                  </a:moveTo>
                  <a:lnTo>
                    <a:pt x="386" y="182"/>
                  </a:lnTo>
                  <a:lnTo>
                    <a:pt x="386"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9"/>
            <p:cNvSpPr/>
            <p:nvPr/>
          </p:nvSpPr>
          <p:spPr>
            <a:xfrm>
              <a:off x="8366560" y="2915770"/>
              <a:ext cx="22593" cy="11713"/>
            </a:xfrm>
            <a:custGeom>
              <a:rect b="b" l="l" r="r" t="t"/>
              <a:pathLst>
                <a:path extrusionOk="0" h="389" w="633">
                  <a:moveTo>
                    <a:pt x="193" y="1"/>
                  </a:moveTo>
                  <a:cubicBezTo>
                    <a:pt x="203" y="125"/>
                    <a:pt x="104" y="199"/>
                    <a:pt x="1" y="272"/>
                  </a:cubicBezTo>
                  <a:cubicBezTo>
                    <a:pt x="249" y="277"/>
                    <a:pt x="270" y="388"/>
                    <a:pt x="578" y="364"/>
                  </a:cubicBezTo>
                  <a:cubicBezTo>
                    <a:pt x="632" y="159"/>
                    <a:pt x="532" y="23"/>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9"/>
            <p:cNvSpPr/>
            <p:nvPr/>
          </p:nvSpPr>
          <p:spPr>
            <a:xfrm>
              <a:off x="7185731" y="2915770"/>
              <a:ext cx="31374" cy="13489"/>
            </a:xfrm>
            <a:custGeom>
              <a:rect b="b" l="l" r="r" t="t"/>
              <a:pathLst>
                <a:path extrusionOk="0" h="448" w="879">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9"/>
            <p:cNvSpPr/>
            <p:nvPr/>
          </p:nvSpPr>
          <p:spPr>
            <a:xfrm>
              <a:off x="3747965" y="2920888"/>
              <a:ext cx="7031" cy="6233"/>
            </a:xfrm>
            <a:custGeom>
              <a:rect b="b" l="l" r="r" t="t"/>
              <a:pathLst>
                <a:path extrusionOk="0" h="207" w="197">
                  <a:moveTo>
                    <a:pt x="194" y="102"/>
                  </a:moveTo>
                  <a:cubicBezTo>
                    <a:pt x="197" y="53"/>
                    <a:pt x="39" y="0"/>
                    <a:pt x="5" y="102"/>
                  </a:cubicBezTo>
                  <a:cubicBezTo>
                    <a:pt x="1" y="153"/>
                    <a:pt x="160" y="207"/>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9"/>
            <p:cNvSpPr/>
            <p:nvPr/>
          </p:nvSpPr>
          <p:spPr>
            <a:xfrm>
              <a:off x="3331191" y="2909086"/>
              <a:ext cx="31445" cy="13911"/>
            </a:xfrm>
            <a:custGeom>
              <a:rect b="b" l="l" r="r" t="t"/>
              <a:pathLst>
                <a:path extrusionOk="0" h="462" w="881">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9"/>
            <p:cNvSpPr/>
            <p:nvPr/>
          </p:nvSpPr>
          <p:spPr>
            <a:xfrm>
              <a:off x="4828642" y="2910320"/>
              <a:ext cx="13777" cy="5480"/>
            </a:xfrm>
            <a:custGeom>
              <a:rect b="b" l="l" r="r" t="t"/>
              <a:pathLst>
                <a:path extrusionOk="0" h="182" w="386">
                  <a:moveTo>
                    <a:pt x="385" y="0"/>
                  </a:moveTo>
                  <a:lnTo>
                    <a:pt x="0" y="0"/>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9"/>
            <p:cNvSpPr/>
            <p:nvPr/>
          </p:nvSpPr>
          <p:spPr>
            <a:xfrm>
              <a:off x="3892552" y="2907219"/>
              <a:ext cx="6889" cy="6233"/>
            </a:xfrm>
            <a:custGeom>
              <a:rect b="b" l="l" r="r" t="t"/>
              <a:pathLst>
                <a:path extrusionOk="0" h="207" w="193">
                  <a:moveTo>
                    <a:pt x="192" y="103"/>
                  </a:moveTo>
                  <a:cubicBezTo>
                    <a:pt x="192" y="52"/>
                    <a:pt x="38" y="0"/>
                    <a:pt x="0" y="103"/>
                  </a:cubicBezTo>
                  <a:cubicBezTo>
                    <a:pt x="0" y="154"/>
                    <a:pt x="158" y="206"/>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9"/>
            <p:cNvSpPr/>
            <p:nvPr/>
          </p:nvSpPr>
          <p:spPr>
            <a:xfrm>
              <a:off x="2385179" y="2910320"/>
              <a:ext cx="13813" cy="2740"/>
            </a:xfrm>
            <a:custGeom>
              <a:rect b="b" l="l" r="r" t="t"/>
              <a:pathLst>
                <a:path extrusionOk="0" h="91" w="387">
                  <a:moveTo>
                    <a:pt x="387" y="0"/>
                  </a:moveTo>
                  <a:cubicBezTo>
                    <a:pt x="237" y="21"/>
                    <a:pt x="6" y="2"/>
                    <a:pt x="0" y="90"/>
                  </a:cubicBezTo>
                  <a:cubicBezTo>
                    <a:pt x="149" y="71"/>
                    <a:pt x="379"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9"/>
            <p:cNvSpPr/>
            <p:nvPr/>
          </p:nvSpPr>
          <p:spPr>
            <a:xfrm>
              <a:off x="5465171" y="2906828"/>
              <a:ext cx="14134" cy="4276"/>
            </a:xfrm>
            <a:custGeom>
              <a:rect b="b" l="l" r="r" t="t"/>
              <a:pathLst>
                <a:path extrusionOk="0" h="142" w="396">
                  <a:moveTo>
                    <a:pt x="293" y="25"/>
                  </a:moveTo>
                  <a:cubicBezTo>
                    <a:pt x="238" y="0"/>
                    <a:pt x="1" y="69"/>
                    <a:pt x="101" y="116"/>
                  </a:cubicBezTo>
                  <a:cubicBezTo>
                    <a:pt x="156" y="141"/>
                    <a:pt x="395" y="73"/>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9"/>
            <p:cNvSpPr/>
            <p:nvPr/>
          </p:nvSpPr>
          <p:spPr>
            <a:xfrm>
              <a:off x="6687081" y="2904841"/>
              <a:ext cx="13742" cy="2800"/>
            </a:xfrm>
            <a:custGeom>
              <a:rect b="b" l="l" r="r" t="t"/>
              <a:pathLst>
                <a:path extrusionOk="0" h="93" w="385">
                  <a:moveTo>
                    <a:pt x="385" y="1"/>
                  </a:moveTo>
                  <a:cubicBezTo>
                    <a:pt x="236" y="22"/>
                    <a:pt x="6" y="2"/>
                    <a:pt x="1" y="92"/>
                  </a:cubicBezTo>
                  <a:cubicBezTo>
                    <a:pt x="151" y="71"/>
                    <a:pt x="379" y="90"/>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9"/>
            <p:cNvSpPr/>
            <p:nvPr/>
          </p:nvSpPr>
          <p:spPr>
            <a:xfrm>
              <a:off x="2488400" y="2904419"/>
              <a:ext cx="20702" cy="3643"/>
            </a:xfrm>
            <a:custGeom>
              <a:rect b="b" l="l" r="r" t="t"/>
              <a:pathLst>
                <a:path extrusionOk="0" h="121" w="580">
                  <a:moveTo>
                    <a:pt x="579" y="15"/>
                  </a:moveTo>
                  <a:cubicBezTo>
                    <a:pt x="352" y="29"/>
                    <a:pt x="32" y="0"/>
                    <a:pt x="1" y="106"/>
                  </a:cubicBezTo>
                  <a:cubicBezTo>
                    <a:pt x="227" y="92"/>
                    <a:pt x="547" y="121"/>
                    <a:pt x="579"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9"/>
            <p:cNvSpPr/>
            <p:nvPr/>
          </p:nvSpPr>
          <p:spPr>
            <a:xfrm>
              <a:off x="2402311" y="2904118"/>
              <a:ext cx="13991" cy="4246"/>
            </a:xfrm>
            <a:custGeom>
              <a:rect b="b" l="l" r="r" t="t"/>
              <a:pathLst>
                <a:path extrusionOk="0" h="141" w="392">
                  <a:moveTo>
                    <a:pt x="292" y="25"/>
                  </a:moveTo>
                  <a:cubicBezTo>
                    <a:pt x="238" y="0"/>
                    <a:pt x="1" y="69"/>
                    <a:pt x="100" y="116"/>
                  </a:cubicBezTo>
                  <a:cubicBezTo>
                    <a:pt x="152" y="141"/>
                    <a:pt x="391" y="70"/>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9"/>
            <p:cNvSpPr/>
            <p:nvPr/>
          </p:nvSpPr>
          <p:spPr>
            <a:xfrm>
              <a:off x="1400762" y="2901739"/>
              <a:ext cx="7031" cy="6233"/>
            </a:xfrm>
            <a:custGeom>
              <a:rect b="b" l="l" r="r" t="t"/>
              <a:pathLst>
                <a:path extrusionOk="0" h="207" w="197">
                  <a:moveTo>
                    <a:pt x="195" y="104"/>
                  </a:moveTo>
                  <a:cubicBezTo>
                    <a:pt x="197" y="53"/>
                    <a:pt x="40" y="1"/>
                    <a:pt x="5" y="104"/>
                  </a:cubicBezTo>
                  <a:cubicBezTo>
                    <a:pt x="1" y="155"/>
                    <a:pt x="160"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9"/>
            <p:cNvSpPr/>
            <p:nvPr/>
          </p:nvSpPr>
          <p:spPr>
            <a:xfrm>
              <a:off x="5475664" y="2896621"/>
              <a:ext cx="14991" cy="9244"/>
            </a:xfrm>
            <a:custGeom>
              <a:rect b="b" l="l" r="r" t="t"/>
              <a:pathLst>
                <a:path extrusionOk="0" h="307" w="420">
                  <a:moveTo>
                    <a:pt x="387" y="274"/>
                  </a:moveTo>
                  <a:cubicBezTo>
                    <a:pt x="358" y="167"/>
                    <a:pt x="420" y="17"/>
                    <a:pt x="195" y="1"/>
                  </a:cubicBezTo>
                  <a:cubicBezTo>
                    <a:pt x="182" y="57"/>
                    <a:pt x="165" y="109"/>
                    <a:pt x="1" y="92"/>
                  </a:cubicBezTo>
                  <a:cubicBezTo>
                    <a:pt x="23" y="203"/>
                    <a:pt x="61" y="306"/>
                    <a:pt x="387"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9"/>
            <p:cNvSpPr/>
            <p:nvPr/>
          </p:nvSpPr>
          <p:spPr>
            <a:xfrm>
              <a:off x="5273612" y="2892887"/>
              <a:ext cx="39761" cy="15898"/>
            </a:xfrm>
            <a:custGeom>
              <a:rect b="b" l="l" r="r" t="t"/>
              <a:pathLst>
                <a:path extrusionOk="0" h="528" w="1114">
                  <a:moveTo>
                    <a:pt x="648" y="306"/>
                  </a:moveTo>
                  <a:cubicBezTo>
                    <a:pt x="1114" y="1"/>
                    <a:pt x="0" y="527"/>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9"/>
            <p:cNvSpPr/>
            <p:nvPr/>
          </p:nvSpPr>
          <p:spPr>
            <a:xfrm>
              <a:off x="7743274" y="2888371"/>
              <a:ext cx="28233" cy="13760"/>
            </a:xfrm>
            <a:custGeom>
              <a:rect b="b" l="l" r="r" t="t"/>
              <a:pathLst>
                <a:path extrusionOk="0" h="457" w="791">
                  <a:moveTo>
                    <a:pt x="494" y="456"/>
                  </a:moveTo>
                  <a:cubicBezTo>
                    <a:pt x="755" y="340"/>
                    <a:pt x="791" y="11"/>
                    <a:pt x="301" y="1"/>
                  </a:cubicBezTo>
                  <a:cubicBezTo>
                    <a:pt x="39" y="118"/>
                    <a:pt x="1" y="449"/>
                    <a:pt x="494"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9"/>
            <p:cNvSpPr/>
            <p:nvPr/>
          </p:nvSpPr>
          <p:spPr>
            <a:xfrm>
              <a:off x="6817891" y="2896621"/>
              <a:ext cx="13777" cy="2800"/>
            </a:xfrm>
            <a:custGeom>
              <a:rect b="b" l="l" r="r" t="t"/>
              <a:pathLst>
                <a:path extrusionOk="0" h="93" w="386">
                  <a:moveTo>
                    <a:pt x="0" y="92"/>
                  </a:moveTo>
                  <a:cubicBezTo>
                    <a:pt x="150" y="73"/>
                    <a:pt x="382" y="90"/>
                    <a:pt x="385" y="1"/>
                  </a:cubicBezTo>
                  <a:cubicBezTo>
                    <a:pt x="236" y="21"/>
                    <a:pt x="8" y="4"/>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9"/>
            <p:cNvSpPr/>
            <p:nvPr/>
          </p:nvSpPr>
          <p:spPr>
            <a:xfrm>
              <a:off x="5802922" y="2893490"/>
              <a:ext cx="23843" cy="5932"/>
            </a:xfrm>
            <a:custGeom>
              <a:rect b="b" l="l" r="r" t="t"/>
              <a:pathLst>
                <a:path extrusionOk="0" h="197" w="668">
                  <a:moveTo>
                    <a:pt x="88" y="196"/>
                  </a:moveTo>
                  <a:lnTo>
                    <a:pt x="473" y="196"/>
                  </a:lnTo>
                  <a:cubicBezTo>
                    <a:pt x="473" y="105"/>
                    <a:pt x="631" y="88"/>
                    <a:pt x="667" y="16"/>
                  </a:cubicBezTo>
                  <a:cubicBezTo>
                    <a:pt x="363" y="23"/>
                    <a:pt x="0" y="1"/>
                    <a:pt x="88" y="1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9"/>
            <p:cNvSpPr/>
            <p:nvPr/>
          </p:nvSpPr>
          <p:spPr>
            <a:xfrm>
              <a:off x="8204983" y="2890810"/>
              <a:ext cx="23985" cy="5841"/>
            </a:xfrm>
            <a:custGeom>
              <a:rect b="b" l="l" r="r" t="t"/>
              <a:pathLst>
                <a:path extrusionOk="0" h="194" w="672">
                  <a:moveTo>
                    <a:pt x="477" y="194"/>
                  </a:moveTo>
                  <a:cubicBezTo>
                    <a:pt x="476" y="103"/>
                    <a:pt x="634" y="87"/>
                    <a:pt x="672" y="11"/>
                  </a:cubicBezTo>
                  <a:cubicBezTo>
                    <a:pt x="366" y="20"/>
                    <a:pt x="1" y="1"/>
                    <a:pt x="91"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9"/>
            <p:cNvSpPr/>
            <p:nvPr/>
          </p:nvSpPr>
          <p:spPr>
            <a:xfrm>
              <a:off x="8251062" y="2878556"/>
              <a:ext cx="21987" cy="16259"/>
            </a:xfrm>
            <a:custGeom>
              <a:rect b="b" l="l" r="r" t="t"/>
              <a:pathLst>
                <a:path extrusionOk="0" h="540" w="616">
                  <a:moveTo>
                    <a:pt x="344" y="510"/>
                  </a:moveTo>
                  <a:cubicBezTo>
                    <a:pt x="404" y="388"/>
                    <a:pt x="616" y="337"/>
                    <a:pt x="536" y="147"/>
                  </a:cubicBezTo>
                  <a:cubicBezTo>
                    <a:pt x="1" y="1"/>
                    <a:pt x="6" y="540"/>
                    <a:pt x="344" y="5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9"/>
            <p:cNvSpPr/>
            <p:nvPr/>
          </p:nvSpPr>
          <p:spPr>
            <a:xfrm>
              <a:off x="8160119" y="2888461"/>
              <a:ext cx="13777" cy="5540"/>
            </a:xfrm>
            <a:custGeom>
              <a:rect b="b" l="l" r="r" t="t"/>
              <a:pathLst>
                <a:path extrusionOk="0" h="184"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9"/>
            <p:cNvSpPr/>
            <p:nvPr/>
          </p:nvSpPr>
          <p:spPr>
            <a:xfrm>
              <a:off x="8562580" y="2887709"/>
              <a:ext cx="14099" cy="4246"/>
            </a:xfrm>
            <a:custGeom>
              <a:rect b="b" l="l" r="r" t="t"/>
              <a:pathLst>
                <a:path extrusionOk="0" h="141" w="395">
                  <a:moveTo>
                    <a:pt x="293" y="25"/>
                  </a:moveTo>
                  <a:cubicBezTo>
                    <a:pt x="239" y="1"/>
                    <a:pt x="0" y="69"/>
                    <a:pt x="101" y="117"/>
                  </a:cubicBezTo>
                  <a:cubicBezTo>
                    <a:pt x="154" y="140"/>
                    <a:pt x="394" y="71"/>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9"/>
            <p:cNvSpPr/>
            <p:nvPr/>
          </p:nvSpPr>
          <p:spPr>
            <a:xfrm>
              <a:off x="6329234" y="2882801"/>
              <a:ext cx="23807" cy="6082"/>
            </a:xfrm>
            <a:custGeom>
              <a:rect b="b" l="l" r="r" t="t"/>
              <a:pathLst>
                <a:path extrusionOk="0" h="202" w="667">
                  <a:moveTo>
                    <a:pt x="576" y="7"/>
                  </a:moveTo>
                  <a:cubicBezTo>
                    <a:pt x="246" y="1"/>
                    <a:pt x="84" y="78"/>
                    <a:pt x="1" y="188"/>
                  </a:cubicBezTo>
                  <a:cubicBezTo>
                    <a:pt x="302" y="179"/>
                    <a:pt x="666" y="202"/>
                    <a:pt x="576" y="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9"/>
            <p:cNvSpPr/>
            <p:nvPr/>
          </p:nvSpPr>
          <p:spPr>
            <a:xfrm>
              <a:off x="5699238" y="2884939"/>
              <a:ext cx="14063" cy="4336"/>
            </a:xfrm>
            <a:custGeom>
              <a:rect b="b" l="l" r="r" t="t"/>
              <a:pathLst>
                <a:path extrusionOk="0" h="144" w="394">
                  <a:moveTo>
                    <a:pt x="295" y="26"/>
                  </a:moveTo>
                  <a:cubicBezTo>
                    <a:pt x="242" y="0"/>
                    <a:pt x="1" y="69"/>
                    <a:pt x="101" y="117"/>
                  </a:cubicBezTo>
                  <a:cubicBezTo>
                    <a:pt x="154" y="144"/>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9"/>
            <p:cNvSpPr/>
            <p:nvPr/>
          </p:nvSpPr>
          <p:spPr>
            <a:xfrm>
              <a:off x="3765061" y="2884939"/>
              <a:ext cx="14134" cy="4336"/>
            </a:xfrm>
            <a:custGeom>
              <a:rect b="b" l="l" r="r" t="t"/>
              <a:pathLst>
                <a:path extrusionOk="0" h="144" w="396">
                  <a:moveTo>
                    <a:pt x="296" y="26"/>
                  </a:moveTo>
                  <a:cubicBezTo>
                    <a:pt x="242" y="0"/>
                    <a:pt x="1" y="69"/>
                    <a:pt x="100" y="117"/>
                  </a:cubicBezTo>
                  <a:cubicBezTo>
                    <a:pt x="154" y="144"/>
                    <a:pt x="395" y="73"/>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9"/>
            <p:cNvSpPr/>
            <p:nvPr/>
          </p:nvSpPr>
          <p:spPr>
            <a:xfrm>
              <a:off x="8043050" y="2879700"/>
              <a:ext cx="13813" cy="6745"/>
            </a:xfrm>
            <a:custGeom>
              <a:rect b="b" l="l" r="r" t="t"/>
              <a:pathLst>
                <a:path extrusionOk="0" h="224" w="387">
                  <a:moveTo>
                    <a:pt x="387" y="110"/>
                  </a:moveTo>
                  <a:cubicBezTo>
                    <a:pt x="346" y="0"/>
                    <a:pt x="174" y="54"/>
                    <a:pt x="0" y="110"/>
                  </a:cubicBezTo>
                  <a:cubicBezTo>
                    <a:pt x="2" y="201"/>
                    <a:pt x="339"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9"/>
            <p:cNvSpPr/>
            <p:nvPr/>
          </p:nvSpPr>
          <p:spPr>
            <a:xfrm>
              <a:off x="6818891" y="2872805"/>
              <a:ext cx="65282" cy="12947"/>
            </a:xfrm>
            <a:custGeom>
              <a:rect b="b" l="l" r="r" t="t"/>
              <a:pathLst>
                <a:path extrusionOk="0" h="430" w="1829">
                  <a:moveTo>
                    <a:pt x="1129" y="429"/>
                  </a:moveTo>
                  <a:cubicBezTo>
                    <a:pt x="1828" y="1"/>
                    <a:pt x="1" y="308"/>
                    <a:pt x="1129" y="4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9"/>
            <p:cNvSpPr/>
            <p:nvPr/>
          </p:nvSpPr>
          <p:spPr>
            <a:xfrm>
              <a:off x="8101477" y="2876749"/>
              <a:ext cx="14063" cy="4276"/>
            </a:xfrm>
            <a:custGeom>
              <a:rect b="b" l="l" r="r" t="t"/>
              <a:pathLst>
                <a:path extrusionOk="0" h="142" w="394">
                  <a:moveTo>
                    <a:pt x="293" y="25"/>
                  </a:moveTo>
                  <a:cubicBezTo>
                    <a:pt x="238" y="0"/>
                    <a:pt x="0" y="70"/>
                    <a:pt x="98" y="117"/>
                  </a:cubicBezTo>
                  <a:cubicBezTo>
                    <a:pt x="153" y="141"/>
                    <a:pt x="393"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9"/>
            <p:cNvSpPr/>
            <p:nvPr/>
          </p:nvSpPr>
          <p:spPr>
            <a:xfrm>
              <a:off x="5131452" y="2872022"/>
              <a:ext cx="13777" cy="5510"/>
            </a:xfrm>
            <a:custGeom>
              <a:rect b="b" l="l" r="r" t="t"/>
              <a:pathLst>
                <a:path extrusionOk="0" h="183"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9"/>
            <p:cNvSpPr/>
            <p:nvPr/>
          </p:nvSpPr>
          <p:spPr>
            <a:xfrm>
              <a:off x="48255" y="2874009"/>
              <a:ext cx="13991" cy="4306"/>
            </a:xfrm>
            <a:custGeom>
              <a:rect b="b" l="l" r="r" t="t"/>
              <a:pathLst>
                <a:path extrusionOk="0" h="143" w="392">
                  <a:moveTo>
                    <a:pt x="292" y="26"/>
                  </a:moveTo>
                  <a:cubicBezTo>
                    <a:pt x="240" y="0"/>
                    <a:pt x="1" y="71"/>
                    <a:pt x="102" y="116"/>
                  </a:cubicBezTo>
                  <a:cubicBezTo>
                    <a:pt x="154" y="142"/>
                    <a:pt x="391" y="72"/>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9"/>
            <p:cNvSpPr/>
            <p:nvPr/>
          </p:nvSpPr>
          <p:spPr>
            <a:xfrm>
              <a:off x="1144388" y="2861153"/>
              <a:ext cx="24378" cy="11351"/>
            </a:xfrm>
            <a:custGeom>
              <a:rect b="b" l="l" r="r" t="t"/>
              <a:pathLst>
                <a:path extrusionOk="0" h="377" w="683">
                  <a:moveTo>
                    <a:pt x="630" y="362"/>
                  </a:moveTo>
                  <a:cubicBezTo>
                    <a:pt x="682" y="154"/>
                    <a:pt x="584" y="21"/>
                    <a:pt x="245" y="0"/>
                  </a:cubicBezTo>
                  <a:cubicBezTo>
                    <a:pt x="1" y="106"/>
                    <a:pt x="89" y="376"/>
                    <a:pt x="630"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9"/>
            <p:cNvSpPr/>
            <p:nvPr/>
          </p:nvSpPr>
          <p:spPr>
            <a:xfrm>
              <a:off x="5379332" y="2852000"/>
              <a:ext cx="27590" cy="17313"/>
            </a:xfrm>
            <a:custGeom>
              <a:rect b="b" l="l" r="r" t="t"/>
              <a:pathLst>
                <a:path extrusionOk="0" h="575" w="773">
                  <a:moveTo>
                    <a:pt x="773" y="574"/>
                  </a:moveTo>
                  <a:lnTo>
                    <a:pt x="773" y="30"/>
                  </a:lnTo>
                  <a:cubicBezTo>
                    <a:pt x="63" y="0"/>
                    <a:pt x="188" y="360"/>
                    <a:pt x="0" y="5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9"/>
            <p:cNvSpPr/>
            <p:nvPr/>
          </p:nvSpPr>
          <p:spPr>
            <a:xfrm>
              <a:off x="4000270" y="2857420"/>
              <a:ext cx="39761" cy="15778"/>
            </a:xfrm>
            <a:custGeom>
              <a:rect b="b" l="l" r="r" t="t"/>
              <a:pathLst>
                <a:path extrusionOk="0" h="524" w="1114">
                  <a:moveTo>
                    <a:pt x="646" y="304"/>
                  </a:moveTo>
                  <a:cubicBezTo>
                    <a:pt x="1114" y="0"/>
                    <a:pt x="0" y="524"/>
                    <a:pt x="646"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9"/>
            <p:cNvSpPr/>
            <p:nvPr/>
          </p:nvSpPr>
          <p:spPr>
            <a:xfrm>
              <a:off x="852892" y="2852903"/>
              <a:ext cx="43973" cy="18999"/>
            </a:xfrm>
            <a:custGeom>
              <a:rect b="b" l="l" r="r" t="t"/>
              <a:pathLst>
                <a:path extrusionOk="0" h="631" w="1232">
                  <a:moveTo>
                    <a:pt x="696" y="544"/>
                  </a:moveTo>
                  <a:cubicBezTo>
                    <a:pt x="567" y="206"/>
                    <a:pt x="1231" y="13"/>
                    <a:pt x="312" y="0"/>
                  </a:cubicBezTo>
                  <a:cubicBezTo>
                    <a:pt x="430" y="187"/>
                    <a:pt x="0" y="631"/>
                    <a:pt x="696" y="5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9"/>
            <p:cNvSpPr/>
            <p:nvPr/>
          </p:nvSpPr>
          <p:spPr>
            <a:xfrm>
              <a:off x="3104298" y="2863110"/>
              <a:ext cx="14063" cy="4246"/>
            </a:xfrm>
            <a:custGeom>
              <a:rect b="b" l="l" r="r" t="t"/>
              <a:pathLst>
                <a:path extrusionOk="0" h="141" w="394">
                  <a:moveTo>
                    <a:pt x="102" y="115"/>
                  </a:moveTo>
                  <a:cubicBezTo>
                    <a:pt x="156" y="140"/>
                    <a:pt x="393" y="72"/>
                    <a:pt x="294" y="24"/>
                  </a:cubicBezTo>
                  <a:cubicBezTo>
                    <a:pt x="242" y="1"/>
                    <a:pt x="0" y="68"/>
                    <a:pt x="102"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9"/>
            <p:cNvSpPr/>
            <p:nvPr/>
          </p:nvSpPr>
          <p:spPr>
            <a:xfrm>
              <a:off x="709018" y="2863110"/>
              <a:ext cx="13991" cy="4246"/>
            </a:xfrm>
            <a:custGeom>
              <a:rect b="b" l="l" r="r" t="t"/>
              <a:pathLst>
                <a:path extrusionOk="0" h="141" w="392">
                  <a:moveTo>
                    <a:pt x="294" y="24"/>
                  </a:moveTo>
                  <a:cubicBezTo>
                    <a:pt x="239" y="1"/>
                    <a:pt x="0" y="68"/>
                    <a:pt x="99" y="115"/>
                  </a:cubicBezTo>
                  <a:cubicBezTo>
                    <a:pt x="152" y="140"/>
                    <a:pt x="392"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9"/>
            <p:cNvSpPr/>
            <p:nvPr/>
          </p:nvSpPr>
          <p:spPr>
            <a:xfrm>
              <a:off x="3971574" y="2857660"/>
              <a:ext cx="14027" cy="4215"/>
            </a:xfrm>
            <a:custGeom>
              <a:rect b="b" l="l" r="r" t="t"/>
              <a:pathLst>
                <a:path extrusionOk="0" h="140" w="393">
                  <a:moveTo>
                    <a:pt x="294" y="25"/>
                  </a:moveTo>
                  <a:cubicBezTo>
                    <a:pt x="240" y="0"/>
                    <a:pt x="0" y="68"/>
                    <a:pt x="102" y="116"/>
                  </a:cubicBezTo>
                  <a:cubicBezTo>
                    <a:pt x="154" y="140"/>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9"/>
            <p:cNvSpPr/>
            <p:nvPr/>
          </p:nvSpPr>
          <p:spPr>
            <a:xfrm>
              <a:off x="309769" y="2857660"/>
              <a:ext cx="14063" cy="4215"/>
            </a:xfrm>
            <a:custGeom>
              <a:rect b="b" l="l" r="r" t="t"/>
              <a:pathLst>
                <a:path extrusionOk="0" h="140" w="394">
                  <a:moveTo>
                    <a:pt x="295" y="25"/>
                  </a:moveTo>
                  <a:cubicBezTo>
                    <a:pt x="241" y="0"/>
                    <a:pt x="1" y="68"/>
                    <a:pt x="101" y="116"/>
                  </a:cubicBezTo>
                  <a:cubicBezTo>
                    <a:pt x="154" y="140"/>
                    <a:pt x="394"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9"/>
            <p:cNvSpPr/>
            <p:nvPr/>
          </p:nvSpPr>
          <p:spPr>
            <a:xfrm>
              <a:off x="6029637" y="2854890"/>
              <a:ext cx="14099" cy="4246"/>
            </a:xfrm>
            <a:custGeom>
              <a:rect b="b" l="l" r="r" t="t"/>
              <a:pathLst>
                <a:path extrusionOk="0" h="141" w="395">
                  <a:moveTo>
                    <a:pt x="101" y="117"/>
                  </a:moveTo>
                  <a:cubicBezTo>
                    <a:pt x="153" y="140"/>
                    <a:pt x="394" y="73"/>
                    <a:pt x="294" y="26"/>
                  </a:cubicBezTo>
                  <a:cubicBezTo>
                    <a:pt x="242" y="1"/>
                    <a:pt x="0" y="69"/>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9"/>
            <p:cNvSpPr/>
            <p:nvPr/>
          </p:nvSpPr>
          <p:spPr>
            <a:xfrm>
              <a:off x="3361386" y="2846641"/>
              <a:ext cx="35657" cy="11773"/>
            </a:xfrm>
            <a:custGeom>
              <a:rect b="b" l="l" r="r" t="t"/>
              <a:pathLst>
                <a:path extrusionOk="0" h="391" w="999">
                  <a:moveTo>
                    <a:pt x="34" y="118"/>
                  </a:moveTo>
                  <a:cubicBezTo>
                    <a:pt x="63" y="225"/>
                    <a:pt x="0" y="375"/>
                    <a:pt x="226" y="391"/>
                  </a:cubicBezTo>
                  <a:cubicBezTo>
                    <a:pt x="245" y="157"/>
                    <a:pt x="979" y="262"/>
                    <a:pt x="999" y="28"/>
                  </a:cubicBezTo>
                  <a:cubicBezTo>
                    <a:pt x="393" y="130"/>
                    <a:pt x="487" y="1"/>
                    <a:pt x="34"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9"/>
            <p:cNvSpPr/>
            <p:nvPr/>
          </p:nvSpPr>
          <p:spPr>
            <a:xfrm>
              <a:off x="635672" y="2847484"/>
              <a:ext cx="31659" cy="10930"/>
            </a:xfrm>
            <a:custGeom>
              <a:rect b="b" l="l" r="r" t="t"/>
              <a:pathLst>
                <a:path extrusionOk="0" h="363" w="887">
                  <a:moveTo>
                    <a:pt x="613" y="363"/>
                  </a:moveTo>
                  <a:cubicBezTo>
                    <a:pt x="672" y="240"/>
                    <a:pt x="887" y="189"/>
                    <a:pt x="803" y="0"/>
                  </a:cubicBezTo>
                  <a:lnTo>
                    <a:pt x="33" y="0"/>
                  </a:lnTo>
                  <a:cubicBezTo>
                    <a:pt x="1" y="226"/>
                    <a:pt x="328" y="285"/>
                    <a:pt x="613"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9"/>
            <p:cNvSpPr/>
            <p:nvPr/>
          </p:nvSpPr>
          <p:spPr>
            <a:xfrm>
              <a:off x="2199331" y="2846460"/>
              <a:ext cx="32587" cy="9214"/>
            </a:xfrm>
            <a:custGeom>
              <a:rect b="b" l="l" r="r" t="t"/>
              <a:pathLst>
                <a:path extrusionOk="0" h="306" w="913">
                  <a:moveTo>
                    <a:pt x="388" y="306"/>
                  </a:moveTo>
                  <a:cubicBezTo>
                    <a:pt x="913" y="158"/>
                    <a:pt x="104" y="0"/>
                    <a:pt x="0" y="214"/>
                  </a:cubicBezTo>
                  <a:cubicBezTo>
                    <a:pt x="194" y="214"/>
                    <a:pt x="228" y="287"/>
                    <a:pt x="38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9"/>
            <p:cNvSpPr/>
            <p:nvPr/>
          </p:nvSpPr>
          <p:spPr>
            <a:xfrm>
              <a:off x="1490384" y="2852903"/>
              <a:ext cx="13813" cy="2770"/>
            </a:xfrm>
            <a:custGeom>
              <a:rect b="b" l="l" r="r" t="t"/>
              <a:pathLst>
                <a:path extrusionOk="0" h="92" w="387">
                  <a:moveTo>
                    <a:pt x="0" y="92"/>
                  </a:moveTo>
                  <a:cubicBezTo>
                    <a:pt x="150" y="72"/>
                    <a:pt x="380" y="89"/>
                    <a:pt x="386" y="0"/>
                  </a:cubicBezTo>
                  <a:cubicBezTo>
                    <a:pt x="236" y="21"/>
                    <a:pt x="7" y="3"/>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9"/>
            <p:cNvSpPr/>
            <p:nvPr/>
          </p:nvSpPr>
          <p:spPr>
            <a:xfrm>
              <a:off x="257267" y="2845828"/>
              <a:ext cx="8995" cy="11472"/>
            </a:xfrm>
            <a:custGeom>
              <a:rect b="b" l="l" r="r" t="t"/>
              <a:pathLst>
                <a:path extrusionOk="0" h="381" w="252">
                  <a:moveTo>
                    <a:pt x="29" y="145"/>
                  </a:moveTo>
                  <a:cubicBezTo>
                    <a:pt x="1" y="239"/>
                    <a:pt x="180" y="380"/>
                    <a:pt x="221" y="235"/>
                  </a:cubicBezTo>
                  <a:cubicBezTo>
                    <a:pt x="251" y="140"/>
                    <a:pt x="71" y="0"/>
                    <a:pt x="29"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9"/>
            <p:cNvSpPr/>
            <p:nvPr/>
          </p:nvSpPr>
          <p:spPr>
            <a:xfrm>
              <a:off x="3248921" y="2849381"/>
              <a:ext cx="14027" cy="4336"/>
            </a:xfrm>
            <a:custGeom>
              <a:rect b="b" l="l" r="r" t="t"/>
              <a:pathLst>
                <a:path extrusionOk="0" h="144" w="393">
                  <a:moveTo>
                    <a:pt x="288" y="27"/>
                  </a:moveTo>
                  <a:cubicBezTo>
                    <a:pt x="238" y="1"/>
                    <a:pt x="0" y="71"/>
                    <a:pt x="98" y="117"/>
                  </a:cubicBezTo>
                  <a:cubicBezTo>
                    <a:pt x="153" y="143"/>
                    <a:pt x="393" y="74"/>
                    <a:pt x="288"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9"/>
            <p:cNvSpPr/>
            <p:nvPr/>
          </p:nvSpPr>
          <p:spPr>
            <a:xfrm>
              <a:off x="7537118" y="2846671"/>
              <a:ext cx="13991" cy="4276"/>
            </a:xfrm>
            <a:custGeom>
              <a:rect b="b" l="l" r="r" t="t"/>
              <a:pathLst>
                <a:path extrusionOk="0" h="142" w="392">
                  <a:moveTo>
                    <a:pt x="99" y="117"/>
                  </a:moveTo>
                  <a:cubicBezTo>
                    <a:pt x="150" y="142"/>
                    <a:pt x="391" y="73"/>
                    <a:pt x="292" y="26"/>
                  </a:cubicBezTo>
                  <a:cubicBezTo>
                    <a:pt x="238" y="1"/>
                    <a:pt x="1"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9"/>
            <p:cNvSpPr/>
            <p:nvPr/>
          </p:nvSpPr>
          <p:spPr>
            <a:xfrm>
              <a:off x="5359273" y="2841131"/>
              <a:ext cx="31481" cy="9635"/>
            </a:xfrm>
            <a:custGeom>
              <a:rect b="b" l="l" r="r" t="t"/>
              <a:pathLst>
                <a:path extrusionOk="0" h="320" w="882">
                  <a:moveTo>
                    <a:pt x="755" y="211"/>
                  </a:moveTo>
                  <a:cubicBezTo>
                    <a:pt x="882" y="1"/>
                    <a:pt x="1" y="14"/>
                    <a:pt x="174" y="211"/>
                  </a:cubicBezTo>
                  <a:cubicBezTo>
                    <a:pt x="240" y="283"/>
                    <a:pt x="689" y="319"/>
                    <a:pt x="755" y="2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9"/>
            <p:cNvSpPr/>
            <p:nvPr/>
          </p:nvSpPr>
          <p:spPr>
            <a:xfrm>
              <a:off x="5288603" y="2833664"/>
              <a:ext cx="24307" cy="16560"/>
            </a:xfrm>
            <a:custGeom>
              <a:rect b="b" l="l" r="r" t="t"/>
              <a:pathLst>
                <a:path extrusionOk="0" h="550" w="681">
                  <a:moveTo>
                    <a:pt x="420" y="549"/>
                  </a:moveTo>
                  <a:cubicBezTo>
                    <a:pt x="335" y="378"/>
                    <a:pt x="681" y="1"/>
                    <a:pt x="35" y="94"/>
                  </a:cubicBezTo>
                  <a:cubicBezTo>
                    <a:pt x="5" y="319"/>
                    <a:pt x="1" y="536"/>
                    <a:pt x="420"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9"/>
            <p:cNvSpPr/>
            <p:nvPr/>
          </p:nvSpPr>
          <p:spPr>
            <a:xfrm>
              <a:off x="7674674" y="2841191"/>
              <a:ext cx="14063" cy="4306"/>
            </a:xfrm>
            <a:custGeom>
              <a:rect b="b" l="l" r="r" t="t"/>
              <a:pathLst>
                <a:path extrusionOk="0" h="143" w="394">
                  <a:moveTo>
                    <a:pt x="101" y="116"/>
                  </a:moveTo>
                  <a:cubicBezTo>
                    <a:pt x="154" y="142"/>
                    <a:pt x="393" y="72"/>
                    <a:pt x="295" y="25"/>
                  </a:cubicBezTo>
                  <a:cubicBezTo>
                    <a:pt x="239" y="0"/>
                    <a:pt x="0"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9"/>
            <p:cNvSpPr/>
            <p:nvPr/>
          </p:nvSpPr>
          <p:spPr>
            <a:xfrm>
              <a:off x="8700243" y="2835711"/>
              <a:ext cx="14170" cy="4306"/>
            </a:xfrm>
            <a:custGeom>
              <a:rect b="b" l="l" r="r" t="t"/>
              <a:pathLst>
                <a:path extrusionOk="0" h="143" w="397">
                  <a:moveTo>
                    <a:pt x="101" y="117"/>
                  </a:moveTo>
                  <a:cubicBezTo>
                    <a:pt x="153" y="143"/>
                    <a:pt x="396" y="73"/>
                    <a:pt x="293" y="26"/>
                  </a:cubicBezTo>
                  <a:cubicBezTo>
                    <a:pt x="241" y="1"/>
                    <a:pt x="1"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9"/>
            <p:cNvSpPr/>
            <p:nvPr/>
          </p:nvSpPr>
          <p:spPr>
            <a:xfrm>
              <a:off x="7110279" y="2832971"/>
              <a:ext cx="14063" cy="4306"/>
            </a:xfrm>
            <a:custGeom>
              <a:rect b="b" l="l" r="r" t="t"/>
              <a:pathLst>
                <a:path extrusionOk="0" h="143" w="394">
                  <a:moveTo>
                    <a:pt x="294" y="26"/>
                  </a:moveTo>
                  <a:cubicBezTo>
                    <a:pt x="240" y="0"/>
                    <a:pt x="0" y="71"/>
                    <a:pt x="101" y="117"/>
                  </a:cubicBezTo>
                  <a:cubicBezTo>
                    <a:pt x="152" y="143"/>
                    <a:pt x="393" y="75"/>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9"/>
            <p:cNvSpPr/>
            <p:nvPr/>
          </p:nvSpPr>
          <p:spPr>
            <a:xfrm>
              <a:off x="1548776" y="2832971"/>
              <a:ext cx="14063" cy="4306"/>
            </a:xfrm>
            <a:custGeom>
              <a:rect b="b" l="l" r="r" t="t"/>
              <a:pathLst>
                <a:path extrusionOk="0" h="143" w="394">
                  <a:moveTo>
                    <a:pt x="291" y="26"/>
                  </a:moveTo>
                  <a:cubicBezTo>
                    <a:pt x="239" y="0"/>
                    <a:pt x="1" y="71"/>
                    <a:pt x="99" y="117"/>
                  </a:cubicBezTo>
                  <a:cubicBezTo>
                    <a:pt x="154" y="143"/>
                    <a:pt x="394" y="75"/>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9"/>
            <p:cNvSpPr/>
            <p:nvPr/>
          </p:nvSpPr>
          <p:spPr>
            <a:xfrm>
              <a:off x="4429358" y="2824782"/>
              <a:ext cx="27626" cy="9364"/>
            </a:xfrm>
            <a:custGeom>
              <a:rect b="b" l="l" r="r" t="t"/>
              <a:pathLst>
                <a:path extrusionOk="0" h="311" w="774">
                  <a:moveTo>
                    <a:pt x="773" y="27"/>
                  </a:moveTo>
                  <a:cubicBezTo>
                    <a:pt x="333" y="1"/>
                    <a:pt x="49" y="48"/>
                    <a:pt x="0" y="207"/>
                  </a:cubicBezTo>
                  <a:cubicBezTo>
                    <a:pt x="368" y="186"/>
                    <a:pt x="427" y="310"/>
                    <a:pt x="773" y="2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9"/>
            <p:cNvSpPr/>
            <p:nvPr/>
          </p:nvSpPr>
          <p:spPr>
            <a:xfrm>
              <a:off x="3982032" y="2827943"/>
              <a:ext cx="6924" cy="6233"/>
            </a:xfrm>
            <a:custGeom>
              <a:rect b="b" l="l" r="r" t="t"/>
              <a:pathLst>
                <a:path extrusionOk="0" h="207" w="194">
                  <a:moveTo>
                    <a:pt x="194" y="102"/>
                  </a:moveTo>
                  <a:cubicBezTo>
                    <a:pt x="194" y="51"/>
                    <a:pt x="40" y="0"/>
                    <a:pt x="2" y="102"/>
                  </a:cubicBezTo>
                  <a:cubicBezTo>
                    <a:pt x="1" y="153"/>
                    <a:pt x="155" y="207"/>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9"/>
            <p:cNvSpPr/>
            <p:nvPr/>
          </p:nvSpPr>
          <p:spPr>
            <a:xfrm>
              <a:off x="1596924" y="2830201"/>
              <a:ext cx="13991" cy="4336"/>
            </a:xfrm>
            <a:custGeom>
              <a:rect b="b" l="l" r="r" t="t"/>
              <a:pathLst>
                <a:path extrusionOk="0" h="144" w="392">
                  <a:moveTo>
                    <a:pt x="293" y="27"/>
                  </a:moveTo>
                  <a:cubicBezTo>
                    <a:pt x="241" y="1"/>
                    <a:pt x="0" y="71"/>
                    <a:pt x="102" y="118"/>
                  </a:cubicBezTo>
                  <a:cubicBezTo>
                    <a:pt x="154" y="143"/>
                    <a:pt x="392" y="75"/>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9"/>
            <p:cNvSpPr/>
            <p:nvPr/>
          </p:nvSpPr>
          <p:spPr>
            <a:xfrm>
              <a:off x="526740" y="2822042"/>
              <a:ext cx="29732" cy="11924"/>
            </a:xfrm>
            <a:custGeom>
              <a:rect b="b" l="l" r="r" t="t"/>
              <a:pathLst>
                <a:path extrusionOk="0" h="396" w="833">
                  <a:moveTo>
                    <a:pt x="1" y="389"/>
                  </a:moveTo>
                  <a:cubicBezTo>
                    <a:pt x="338" y="396"/>
                    <a:pt x="601" y="369"/>
                    <a:pt x="771" y="298"/>
                  </a:cubicBezTo>
                  <a:cubicBezTo>
                    <a:pt x="832" y="59"/>
                    <a:pt x="503" y="0"/>
                    <a:pt x="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9"/>
            <p:cNvSpPr/>
            <p:nvPr/>
          </p:nvSpPr>
          <p:spPr>
            <a:xfrm>
              <a:off x="8930991" y="2825234"/>
              <a:ext cx="6889" cy="6203"/>
            </a:xfrm>
            <a:custGeom>
              <a:rect b="b" l="l" r="r" t="t"/>
              <a:pathLst>
                <a:path extrusionOk="0" h="206" w="193">
                  <a:moveTo>
                    <a:pt x="193" y="103"/>
                  </a:moveTo>
                  <a:cubicBezTo>
                    <a:pt x="193" y="52"/>
                    <a:pt x="36" y="0"/>
                    <a:pt x="1" y="103"/>
                  </a:cubicBezTo>
                  <a:cubicBezTo>
                    <a:pt x="1" y="153"/>
                    <a:pt x="158" y="205"/>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9"/>
            <p:cNvSpPr/>
            <p:nvPr/>
          </p:nvSpPr>
          <p:spPr>
            <a:xfrm>
              <a:off x="3341934" y="2820115"/>
              <a:ext cx="41368" cy="13760"/>
            </a:xfrm>
            <a:custGeom>
              <a:rect b="b" l="l" r="r" t="t"/>
              <a:pathLst>
                <a:path extrusionOk="0" h="457" w="1159">
                  <a:moveTo>
                    <a:pt x="1159" y="0"/>
                  </a:moveTo>
                  <a:lnTo>
                    <a:pt x="194" y="0"/>
                  </a:lnTo>
                  <a:cubicBezTo>
                    <a:pt x="210" y="157"/>
                    <a:pt x="151" y="282"/>
                    <a:pt x="1" y="362"/>
                  </a:cubicBezTo>
                  <a:cubicBezTo>
                    <a:pt x="839" y="456"/>
                    <a:pt x="860" y="164"/>
                    <a:pt x="11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9"/>
            <p:cNvSpPr/>
            <p:nvPr/>
          </p:nvSpPr>
          <p:spPr>
            <a:xfrm>
              <a:off x="1978220" y="2825535"/>
              <a:ext cx="21594" cy="6444"/>
            </a:xfrm>
            <a:custGeom>
              <a:rect b="b" l="l" r="r" t="t"/>
              <a:pathLst>
                <a:path extrusionOk="0" h="214" w="605">
                  <a:moveTo>
                    <a:pt x="605" y="182"/>
                  </a:moveTo>
                  <a:lnTo>
                    <a:pt x="605" y="1"/>
                  </a:lnTo>
                  <a:lnTo>
                    <a:pt x="24" y="1"/>
                  </a:lnTo>
                  <a:cubicBezTo>
                    <a:pt x="0" y="165"/>
                    <a:pt x="216" y="213"/>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9"/>
            <p:cNvSpPr/>
            <p:nvPr/>
          </p:nvSpPr>
          <p:spPr>
            <a:xfrm>
              <a:off x="1904267" y="2814665"/>
              <a:ext cx="45222" cy="14573"/>
            </a:xfrm>
            <a:custGeom>
              <a:rect b="b" l="l" r="r" t="t"/>
              <a:pathLst>
                <a:path extrusionOk="0" h="484" w="1267">
                  <a:moveTo>
                    <a:pt x="361" y="454"/>
                  </a:moveTo>
                  <a:cubicBezTo>
                    <a:pt x="1267" y="483"/>
                    <a:pt x="877" y="34"/>
                    <a:pt x="361" y="0"/>
                  </a:cubicBezTo>
                  <a:cubicBezTo>
                    <a:pt x="1" y="174"/>
                    <a:pt x="475" y="163"/>
                    <a:pt x="361"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9"/>
            <p:cNvSpPr/>
            <p:nvPr/>
          </p:nvSpPr>
          <p:spPr>
            <a:xfrm>
              <a:off x="4565129" y="2817375"/>
              <a:ext cx="22665" cy="8220"/>
            </a:xfrm>
            <a:custGeom>
              <a:rect b="b" l="l" r="r" t="t"/>
              <a:pathLst>
                <a:path extrusionOk="0" h="273" w="635">
                  <a:moveTo>
                    <a:pt x="634" y="0"/>
                  </a:moveTo>
                  <a:lnTo>
                    <a:pt x="248" y="0"/>
                  </a:lnTo>
                  <a:cubicBezTo>
                    <a:pt x="239" y="116"/>
                    <a:pt x="0" y="125"/>
                    <a:pt x="58" y="273"/>
                  </a:cubicBezTo>
                  <a:lnTo>
                    <a:pt x="634"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9"/>
            <p:cNvSpPr/>
            <p:nvPr/>
          </p:nvSpPr>
          <p:spPr>
            <a:xfrm>
              <a:off x="1813931" y="2822825"/>
              <a:ext cx="13742" cy="2770"/>
            </a:xfrm>
            <a:custGeom>
              <a:rect b="b" l="l" r="r" t="t"/>
              <a:pathLst>
                <a:path extrusionOk="0" h="92" w="385">
                  <a:moveTo>
                    <a:pt x="384" y="1"/>
                  </a:moveTo>
                  <a:cubicBezTo>
                    <a:pt x="234" y="21"/>
                    <a:pt x="3" y="3"/>
                    <a:pt x="1" y="92"/>
                  </a:cubicBezTo>
                  <a:cubicBezTo>
                    <a:pt x="149" y="70"/>
                    <a:pt x="379" y="88"/>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9"/>
            <p:cNvSpPr/>
            <p:nvPr/>
          </p:nvSpPr>
          <p:spPr>
            <a:xfrm>
              <a:off x="1057121" y="2810360"/>
              <a:ext cx="20309" cy="13549"/>
            </a:xfrm>
            <a:custGeom>
              <a:rect b="b" l="l" r="r" t="t"/>
              <a:pathLst>
                <a:path extrusionOk="0" h="450" w="569">
                  <a:moveTo>
                    <a:pt x="374" y="415"/>
                  </a:moveTo>
                  <a:cubicBezTo>
                    <a:pt x="386" y="358"/>
                    <a:pt x="404" y="306"/>
                    <a:pt x="569" y="324"/>
                  </a:cubicBezTo>
                  <a:lnTo>
                    <a:pt x="569" y="142"/>
                  </a:lnTo>
                  <a:cubicBezTo>
                    <a:pt x="93" y="1"/>
                    <a:pt x="1" y="450"/>
                    <a:pt x="374" y="4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9"/>
            <p:cNvSpPr/>
            <p:nvPr/>
          </p:nvSpPr>
          <p:spPr>
            <a:xfrm>
              <a:off x="6993281" y="2816623"/>
              <a:ext cx="14027" cy="4276"/>
            </a:xfrm>
            <a:custGeom>
              <a:rect b="b" l="l" r="r" t="t"/>
              <a:pathLst>
                <a:path extrusionOk="0" h="142" w="393">
                  <a:moveTo>
                    <a:pt x="292" y="25"/>
                  </a:moveTo>
                  <a:cubicBezTo>
                    <a:pt x="239" y="0"/>
                    <a:pt x="1" y="70"/>
                    <a:pt x="101" y="116"/>
                  </a:cubicBezTo>
                  <a:cubicBezTo>
                    <a:pt x="153" y="141"/>
                    <a:pt x="392"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9"/>
            <p:cNvSpPr/>
            <p:nvPr/>
          </p:nvSpPr>
          <p:spPr>
            <a:xfrm>
              <a:off x="6894593" y="2807199"/>
              <a:ext cx="65282" cy="12947"/>
            </a:xfrm>
            <a:custGeom>
              <a:rect b="b" l="l" r="r" t="t"/>
              <a:pathLst>
                <a:path extrusionOk="0" h="430" w="1829">
                  <a:moveTo>
                    <a:pt x="1130" y="429"/>
                  </a:moveTo>
                  <a:cubicBezTo>
                    <a:pt x="1828" y="0"/>
                    <a:pt x="1" y="307"/>
                    <a:pt x="1130" y="4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9"/>
            <p:cNvSpPr/>
            <p:nvPr/>
          </p:nvSpPr>
          <p:spPr>
            <a:xfrm>
              <a:off x="5798390" y="2811896"/>
              <a:ext cx="23414" cy="8250"/>
            </a:xfrm>
            <a:custGeom>
              <a:rect b="b" l="l" r="r" t="t"/>
              <a:pathLst>
                <a:path extrusionOk="0" h="274" w="656">
                  <a:moveTo>
                    <a:pt x="407" y="273"/>
                  </a:moveTo>
                  <a:cubicBezTo>
                    <a:pt x="418" y="157"/>
                    <a:pt x="656" y="148"/>
                    <a:pt x="600" y="1"/>
                  </a:cubicBezTo>
                  <a:lnTo>
                    <a:pt x="215" y="1"/>
                  </a:lnTo>
                  <a:cubicBezTo>
                    <a:pt x="1" y="131"/>
                    <a:pt x="10" y="221"/>
                    <a:pt x="407"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9"/>
            <p:cNvSpPr/>
            <p:nvPr/>
          </p:nvSpPr>
          <p:spPr>
            <a:xfrm>
              <a:off x="120638" y="2810932"/>
              <a:ext cx="32623" cy="9214"/>
            </a:xfrm>
            <a:custGeom>
              <a:rect b="b" l="l" r="r" t="t"/>
              <a:pathLst>
                <a:path extrusionOk="0" h="306" w="914">
                  <a:moveTo>
                    <a:pt x="0" y="214"/>
                  </a:moveTo>
                  <a:cubicBezTo>
                    <a:pt x="192" y="214"/>
                    <a:pt x="230" y="287"/>
                    <a:pt x="388" y="305"/>
                  </a:cubicBezTo>
                  <a:cubicBezTo>
                    <a:pt x="914" y="158"/>
                    <a:pt x="103" y="0"/>
                    <a:pt x="0" y="2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9"/>
            <p:cNvSpPr/>
            <p:nvPr/>
          </p:nvSpPr>
          <p:spPr>
            <a:xfrm>
              <a:off x="7172240" y="2813853"/>
              <a:ext cx="14099" cy="4276"/>
            </a:xfrm>
            <a:custGeom>
              <a:rect b="b" l="l" r="r" t="t"/>
              <a:pathLst>
                <a:path extrusionOk="0" h="142" w="395">
                  <a:moveTo>
                    <a:pt x="293" y="26"/>
                  </a:moveTo>
                  <a:cubicBezTo>
                    <a:pt x="238" y="1"/>
                    <a:pt x="0" y="70"/>
                    <a:pt x="100" y="117"/>
                  </a:cubicBezTo>
                  <a:cubicBezTo>
                    <a:pt x="153" y="142"/>
                    <a:pt x="395"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9"/>
            <p:cNvSpPr/>
            <p:nvPr/>
          </p:nvSpPr>
          <p:spPr>
            <a:xfrm>
              <a:off x="5912675" y="2813853"/>
              <a:ext cx="14027" cy="4276"/>
            </a:xfrm>
            <a:custGeom>
              <a:rect b="b" l="l" r="r" t="t"/>
              <a:pathLst>
                <a:path extrusionOk="0" h="142" w="393">
                  <a:moveTo>
                    <a:pt x="293" y="26"/>
                  </a:moveTo>
                  <a:cubicBezTo>
                    <a:pt x="240" y="1"/>
                    <a:pt x="1" y="70"/>
                    <a:pt x="100" y="117"/>
                  </a:cubicBezTo>
                  <a:cubicBezTo>
                    <a:pt x="152" y="142"/>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9"/>
            <p:cNvSpPr/>
            <p:nvPr/>
          </p:nvSpPr>
          <p:spPr>
            <a:xfrm>
              <a:off x="2491755" y="2813853"/>
              <a:ext cx="14063" cy="4276"/>
            </a:xfrm>
            <a:custGeom>
              <a:rect b="b" l="l" r="r" t="t"/>
              <a:pathLst>
                <a:path extrusionOk="0" h="142" w="394">
                  <a:moveTo>
                    <a:pt x="295" y="26"/>
                  </a:moveTo>
                  <a:cubicBezTo>
                    <a:pt x="239" y="1"/>
                    <a:pt x="1" y="70"/>
                    <a:pt x="101" y="117"/>
                  </a:cubicBezTo>
                  <a:cubicBezTo>
                    <a:pt x="154" y="142"/>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9"/>
            <p:cNvSpPr/>
            <p:nvPr/>
          </p:nvSpPr>
          <p:spPr>
            <a:xfrm>
              <a:off x="7014982" y="2802712"/>
              <a:ext cx="39869" cy="15868"/>
            </a:xfrm>
            <a:custGeom>
              <a:rect b="b" l="l" r="r" t="t"/>
              <a:pathLst>
                <a:path extrusionOk="0" h="527" w="1117">
                  <a:moveTo>
                    <a:pt x="648" y="306"/>
                  </a:moveTo>
                  <a:cubicBezTo>
                    <a:pt x="1117" y="0"/>
                    <a:pt x="1" y="526"/>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9"/>
            <p:cNvSpPr/>
            <p:nvPr/>
          </p:nvSpPr>
          <p:spPr>
            <a:xfrm>
              <a:off x="4849272" y="2808493"/>
              <a:ext cx="13849" cy="7407"/>
            </a:xfrm>
            <a:custGeom>
              <a:rect b="b" l="l" r="r" t="t"/>
              <a:pathLst>
                <a:path extrusionOk="0" h="246" w="388">
                  <a:moveTo>
                    <a:pt x="388" y="114"/>
                  </a:moveTo>
                  <a:cubicBezTo>
                    <a:pt x="387" y="22"/>
                    <a:pt x="47" y="0"/>
                    <a:pt x="0" y="114"/>
                  </a:cubicBezTo>
                  <a:cubicBezTo>
                    <a:pt x="221" y="102"/>
                    <a:pt x="301" y="246"/>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9"/>
            <p:cNvSpPr/>
            <p:nvPr/>
          </p:nvSpPr>
          <p:spPr>
            <a:xfrm>
              <a:off x="4591113" y="2811113"/>
              <a:ext cx="13920" cy="4276"/>
            </a:xfrm>
            <a:custGeom>
              <a:rect b="b" l="l" r="r" t="t"/>
              <a:pathLst>
                <a:path extrusionOk="0" h="142" w="390">
                  <a:moveTo>
                    <a:pt x="100" y="117"/>
                  </a:moveTo>
                  <a:cubicBezTo>
                    <a:pt x="153" y="142"/>
                    <a:pt x="389" y="72"/>
                    <a:pt x="292" y="27"/>
                  </a:cubicBezTo>
                  <a:cubicBezTo>
                    <a:pt x="238" y="1"/>
                    <a:pt x="0"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9"/>
            <p:cNvSpPr/>
            <p:nvPr/>
          </p:nvSpPr>
          <p:spPr>
            <a:xfrm>
              <a:off x="196377" y="2811896"/>
              <a:ext cx="13849" cy="2740"/>
            </a:xfrm>
            <a:custGeom>
              <a:rect b="b" l="l" r="r" t="t"/>
              <a:pathLst>
                <a:path extrusionOk="0" h="91" w="388">
                  <a:moveTo>
                    <a:pt x="387" y="1"/>
                  </a:moveTo>
                  <a:cubicBezTo>
                    <a:pt x="236" y="20"/>
                    <a:pt x="5" y="2"/>
                    <a:pt x="1" y="91"/>
                  </a:cubicBezTo>
                  <a:cubicBezTo>
                    <a:pt x="149" y="71"/>
                    <a:pt x="381" y="89"/>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9"/>
            <p:cNvSpPr/>
            <p:nvPr/>
          </p:nvSpPr>
          <p:spPr>
            <a:xfrm>
              <a:off x="7298910" y="2803676"/>
              <a:ext cx="23414" cy="8250"/>
            </a:xfrm>
            <a:custGeom>
              <a:rect b="b" l="l" r="r" t="t"/>
              <a:pathLst>
                <a:path extrusionOk="0" h="274" w="656">
                  <a:moveTo>
                    <a:pt x="409" y="274"/>
                  </a:moveTo>
                  <a:cubicBezTo>
                    <a:pt x="418" y="156"/>
                    <a:pt x="656" y="147"/>
                    <a:pt x="602" y="1"/>
                  </a:cubicBezTo>
                  <a:lnTo>
                    <a:pt x="213" y="1"/>
                  </a:lnTo>
                  <a:cubicBezTo>
                    <a:pt x="1" y="131"/>
                    <a:pt x="8" y="221"/>
                    <a:pt x="409"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9"/>
            <p:cNvSpPr/>
            <p:nvPr/>
          </p:nvSpPr>
          <p:spPr>
            <a:xfrm>
              <a:off x="2147578" y="2808403"/>
              <a:ext cx="13991" cy="4276"/>
            </a:xfrm>
            <a:custGeom>
              <a:rect b="b" l="l" r="r" t="t"/>
              <a:pathLst>
                <a:path extrusionOk="0" h="142" w="392">
                  <a:moveTo>
                    <a:pt x="293" y="25"/>
                  </a:moveTo>
                  <a:cubicBezTo>
                    <a:pt x="239" y="1"/>
                    <a:pt x="0" y="70"/>
                    <a:pt x="98" y="117"/>
                  </a:cubicBezTo>
                  <a:cubicBezTo>
                    <a:pt x="154" y="141"/>
                    <a:pt x="392"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9"/>
            <p:cNvSpPr/>
            <p:nvPr/>
          </p:nvSpPr>
          <p:spPr>
            <a:xfrm>
              <a:off x="1810290" y="2805663"/>
              <a:ext cx="13991" cy="4306"/>
            </a:xfrm>
            <a:custGeom>
              <a:rect b="b" l="l" r="r" t="t"/>
              <a:pathLst>
                <a:path extrusionOk="0" h="143" w="392">
                  <a:moveTo>
                    <a:pt x="293" y="26"/>
                  </a:moveTo>
                  <a:cubicBezTo>
                    <a:pt x="240" y="0"/>
                    <a:pt x="1" y="71"/>
                    <a:pt x="103" y="116"/>
                  </a:cubicBezTo>
                  <a:cubicBezTo>
                    <a:pt x="155" y="142"/>
                    <a:pt x="391"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9"/>
            <p:cNvSpPr/>
            <p:nvPr/>
          </p:nvSpPr>
          <p:spPr>
            <a:xfrm>
              <a:off x="1455942" y="2802472"/>
              <a:ext cx="13813" cy="7407"/>
            </a:xfrm>
            <a:custGeom>
              <a:rect b="b" l="l" r="r" t="t"/>
              <a:pathLst>
                <a:path extrusionOk="0" h="246" w="387">
                  <a:moveTo>
                    <a:pt x="387" y="132"/>
                  </a:moveTo>
                  <a:cubicBezTo>
                    <a:pt x="171" y="141"/>
                    <a:pt x="87" y="0"/>
                    <a:pt x="0" y="132"/>
                  </a:cubicBezTo>
                  <a:cubicBezTo>
                    <a:pt x="2" y="224"/>
                    <a:pt x="340" y="246"/>
                    <a:pt x="387"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9"/>
            <p:cNvSpPr/>
            <p:nvPr/>
          </p:nvSpPr>
          <p:spPr>
            <a:xfrm>
              <a:off x="4284913" y="2800936"/>
              <a:ext cx="13777" cy="5540"/>
            </a:xfrm>
            <a:custGeom>
              <a:rect b="b" l="l" r="r" t="t"/>
              <a:pathLst>
                <a:path extrusionOk="0" h="184"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9"/>
            <p:cNvSpPr/>
            <p:nvPr/>
          </p:nvSpPr>
          <p:spPr>
            <a:xfrm>
              <a:off x="1524791" y="2800936"/>
              <a:ext cx="13849" cy="5540"/>
            </a:xfrm>
            <a:custGeom>
              <a:rect b="b" l="l" r="r" t="t"/>
              <a:pathLst>
                <a:path extrusionOk="0" h="184" w="388">
                  <a:moveTo>
                    <a:pt x="387" y="0"/>
                  </a:moveTo>
                  <a:lnTo>
                    <a:pt x="1" y="0"/>
                  </a:lnTo>
                  <a:lnTo>
                    <a:pt x="1"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9"/>
            <p:cNvSpPr/>
            <p:nvPr/>
          </p:nvSpPr>
          <p:spPr>
            <a:xfrm>
              <a:off x="7932869" y="2800514"/>
              <a:ext cx="20702" cy="3673"/>
            </a:xfrm>
            <a:custGeom>
              <a:rect b="b" l="l" r="r" t="t"/>
              <a:pathLst>
                <a:path extrusionOk="0" h="122" w="580">
                  <a:moveTo>
                    <a:pt x="580" y="14"/>
                  </a:moveTo>
                  <a:cubicBezTo>
                    <a:pt x="353" y="30"/>
                    <a:pt x="34" y="0"/>
                    <a:pt x="0" y="106"/>
                  </a:cubicBezTo>
                  <a:cubicBezTo>
                    <a:pt x="229" y="92"/>
                    <a:pt x="549" y="122"/>
                    <a:pt x="580"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9"/>
            <p:cNvSpPr/>
            <p:nvPr/>
          </p:nvSpPr>
          <p:spPr>
            <a:xfrm>
              <a:off x="4470689" y="2797865"/>
              <a:ext cx="6996" cy="6203"/>
            </a:xfrm>
            <a:custGeom>
              <a:rect b="b" l="l" r="r" t="t"/>
              <a:pathLst>
                <a:path extrusionOk="0" h="206" w="196">
                  <a:moveTo>
                    <a:pt x="3" y="102"/>
                  </a:moveTo>
                  <a:cubicBezTo>
                    <a:pt x="0" y="153"/>
                    <a:pt x="157" y="206"/>
                    <a:pt x="193" y="102"/>
                  </a:cubicBezTo>
                  <a:cubicBezTo>
                    <a:pt x="196" y="53"/>
                    <a:pt x="41" y="1"/>
                    <a:pt x="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9"/>
            <p:cNvSpPr/>
            <p:nvPr/>
          </p:nvSpPr>
          <p:spPr>
            <a:xfrm>
              <a:off x="630032" y="2794252"/>
              <a:ext cx="13849" cy="7467"/>
            </a:xfrm>
            <a:custGeom>
              <a:rect b="b" l="l" r="r" t="t"/>
              <a:pathLst>
                <a:path extrusionOk="0" h="248" w="388">
                  <a:moveTo>
                    <a:pt x="387" y="134"/>
                  </a:moveTo>
                  <a:cubicBezTo>
                    <a:pt x="168" y="143"/>
                    <a:pt x="86" y="1"/>
                    <a:pt x="1" y="134"/>
                  </a:cubicBezTo>
                  <a:cubicBezTo>
                    <a:pt x="2" y="222"/>
                    <a:pt x="336" y="247"/>
                    <a:pt x="387" y="13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9"/>
            <p:cNvSpPr/>
            <p:nvPr/>
          </p:nvSpPr>
          <p:spPr>
            <a:xfrm>
              <a:off x="1180579" y="2792415"/>
              <a:ext cx="7031" cy="6203"/>
            </a:xfrm>
            <a:custGeom>
              <a:rect b="b" l="l" r="r" t="t"/>
              <a:pathLst>
                <a:path extrusionOk="0" h="206" w="197">
                  <a:moveTo>
                    <a:pt x="197" y="101"/>
                  </a:moveTo>
                  <a:cubicBezTo>
                    <a:pt x="197" y="52"/>
                    <a:pt x="36" y="0"/>
                    <a:pt x="2" y="101"/>
                  </a:cubicBezTo>
                  <a:cubicBezTo>
                    <a:pt x="1" y="153"/>
                    <a:pt x="156" y="205"/>
                    <a:pt x="197"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9"/>
            <p:cNvSpPr/>
            <p:nvPr/>
          </p:nvSpPr>
          <p:spPr>
            <a:xfrm>
              <a:off x="3534563" y="2789645"/>
              <a:ext cx="6996" cy="6293"/>
            </a:xfrm>
            <a:custGeom>
              <a:rect b="b" l="l" r="r" t="t"/>
              <a:pathLst>
                <a:path extrusionOk="0" h="209" w="196">
                  <a:moveTo>
                    <a:pt x="196" y="104"/>
                  </a:moveTo>
                  <a:cubicBezTo>
                    <a:pt x="196" y="53"/>
                    <a:pt x="38" y="1"/>
                    <a:pt x="4" y="104"/>
                  </a:cubicBezTo>
                  <a:cubicBezTo>
                    <a:pt x="0" y="154"/>
                    <a:pt x="162" y="208"/>
                    <a:pt x="196"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9"/>
            <p:cNvSpPr/>
            <p:nvPr/>
          </p:nvSpPr>
          <p:spPr>
            <a:xfrm>
              <a:off x="7533763" y="2786695"/>
              <a:ext cx="13777" cy="6805"/>
            </a:xfrm>
            <a:custGeom>
              <a:rect b="b" l="l" r="r" t="t"/>
              <a:pathLst>
                <a:path extrusionOk="0" h="226" w="386">
                  <a:moveTo>
                    <a:pt x="386" y="112"/>
                  </a:moveTo>
                  <a:cubicBezTo>
                    <a:pt x="342" y="1"/>
                    <a:pt x="171" y="56"/>
                    <a:pt x="1" y="112"/>
                  </a:cubicBezTo>
                  <a:cubicBezTo>
                    <a:pt x="1" y="203"/>
                    <a:pt x="336" y="225"/>
                    <a:pt x="386"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9"/>
            <p:cNvSpPr/>
            <p:nvPr/>
          </p:nvSpPr>
          <p:spPr>
            <a:xfrm>
              <a:off x="4222952" y="2787297"/>
              <a:ext cx="13777" cy="5480"/>
            </a:xfrm>
            <a:custGeom>
              <a:rect b="b" l="l" r="r" t="t"/>
              <a:pathLst>
                <a:path extrusionOk="0" h="182"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9"/>
            <p:cNvSpPr/>
            <p:nvPr/>
          </p:nvSpPr>
          <p:spPr>
            <a:xfrm>
              <a:off x="2780823" y="2789254"/>
              <a:ext cx="13991" cy="4246"/>
            </a:xfrm>
            <a:custGeom>
              <a:rect b="b" l="l" r="r" t="t"/>
              <a:pathLst>
                <a:path extrusionOk="0" h="141" w="392">
                  <a:moveTo>
                    <a:pt x="101" y="117"/>
                  </a:moveTo>
                  <a:cubicBezTo>
                    <a:pt x="154" y="140"/>
                    <a:pt x="392" y="73"/>
                    <a:pt x="294" y="27"/>
                  </a:cubicBezTo>
                  <a:cubicBezTo>
                    <a:pt x="240" y="1"/>
                    <a:pt x="0" y="71"/>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9"/>
            <p:cNvSpPr/>
            <p:nvPr/>
          </p:nvSpPr>
          <p:spPr>
            <a:xfrm>
              <a:off x="2502248" y="2786905"/>
              <a:ext cx="6853" cy="6293"/>
            </a:xfrm>
            <a:custGeom>
              <a:rect b="b" l="l" r="r" t="t"/>
              <a:pathLst>
                <a:path extrusionOk="0" h="209" w="192">
                  <a:moveTo>
                    <a:pt x="1" y="105"/>
                  </a:moveTo>
                  <a:cubicBezTo>
                    <a:pt x="1" y="153"/>
                    <a:pt x="155" y="208"/>
                    <a:pt x="191" y="105"/>
                  </a:cubicBezTo>
                  <a:cubicBezTo>
                    <a:pt x="191" y="54"/>
                    <a:pt x="35" y="0"/>
                    <a:pt x="1"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9"/>
            <p:cNvSpPr/>
            <p:nvPr/>
          </p:nvSpPr>
          <p:spPr>
            <a:xfrm>
              <a:off x="1868896" y="2786936"/>
              <a:ext cx="7031" cy="6263"/>
            </a:xfrm>
            <a:custGeom>
              <a:rect b="b" l="l" r="r" t="t"/>
              <a:pathLst>
                <a:path extrusionOk="0" h="208" w="197">
                  <a:moveTo>
                    <a:pt x="197" y="104"/>
                  </a:moveTo>
                  <a:cubicBezTo>
                    <a:pt x="197" y="53"/>
                    <a:pt x="40" y="1"/>
                    <a:pt x="4" y="104"/>
                  </a:cubicBezTo>
                  <a:cubicBezTo>
                    <a:pt x="1" y="152"/>
                    <a:pt x="158" y="207"/>
                    <a:pt x="197"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9"/>
            <p:cNvSpPr/>
            <p:nvPr/>
          </p:nvSpPr>
          <p:spPr>
            <a:xfrm>
              <a:off x="512999" y="2790037"/>
              <a:ext cx="13777" cy="2740"/>
            </a:xfrm>
            <a:custGeom>
              <a:rect b="b" l="l" r="r" t="t"/>
              <a:pathLst>
                <a:path extrusionOk="0" h="91" w="386">
                  <a:moveTo>
                    <a:pt x="386" y="1"/>
                  </a:moveTo>
                  <a:cubicBezTo>
                    <a:pt x="236" y="20"/>
                    <a:pt x="5" y="2"/>
                    <a:pt x="1" y="91"/>
                  </a:cubicBezTo>
                  <a:cubicBezTo>
                    <a:pt x="150" y="71"/>
                    <a:pt x="379" y="87"/>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9"/>
            <p:cNvSpPr/>
            <p:nvPr/>
          </p:nvSpPr>
          <p:spPr>
            <a:xfrm>
              <a:off x="6666451" y="2781245"/>
              <a:ext cx="13849" cy="6745"/>
            </a:xfrm>
            <a:custGeom>
              <a:rect b="b" l="l" r="r" t="t"/>
              <a:pathLst>
                <a:path extrusionOk="0" h="224" w="388">
                  <a:moveTo>
                    <a:pt x="387" y="110"/>
                  </a:moveTo>
                  <a:cubicBezTo>
                    <a:pt x="347" y="1"/>
                    <a:pt x="173" y="53"/>
                    <a:pt x="1" y="110"/>
                  </a:cubicBezTo>
                  <a:cubicBezTo>
                    <a:pt x="2" y="202"/>
                    <a:pt x="336"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9"/>
            <p:cNvSpPr/>
            <p:nvPr/>
          </p:nvSpPr>
          <p:spPr>
            <a:xfrm>
              <a:off x="6112264" y="2783804"/>
              <a:ext cx="14027" cy="4276"/>
            </a:xfrm>
            <a:custGeom>
              <a:rect b="b" l="l" r="r" t="t"/>
              <a:pathLst>
                <a:path extrusionOk="0" h="142" w="393">
                  <a:moveTo>
                    <a:pt x="290" y="25"/>
                  </a:moveTo>
                  <a:cubicBezTo>
                    <a:pt x="238" y="0"/>
                    <a:pt x="1" y="70"/>
                    <a:pt x="100" y="117"/>
                  </a:cubicBezTo>
                  <a:cubicBezTo>
                    <a:pt x="153" y="141"/>
                    <a:pt x="392"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9"/>
            <p:cNvSpPr/>
            <p:nvPr/>
          </p:nvSpPr>
          <p:spPr>
            <a:xfrm>
              <a:off x="4993931" y="2779077"/>
              <a:ext cx="20595" cy="9003"/>
            </a:xfrm>
            <a:custGeom>
              <a:rect b="b" l="l" r="r" t="t"/>
              <a:pathLst>
                <a:path extrusionOk="0" h="299" w="577">
                  <a:moveTo>
                    <a:pt x="576" y="1"/>
                  </a:moveTo>
                  <a:lnTo>
                    <a:pt x="192" y="1"/>
                  </a:lnTo>
                  <a:cubicBezTo>
                    <a:pt x="192" y="91"/>
                    <a:pt x="37" y="109"/>
                    <a:pt x="0" y="182"/>
                  </a:cubicBezTo>
                  <a:cubicBezTo>
                    <a:pt x="243" y="189"/>
                    <a:pt x="265" y="298"/>
                    <a:pt x="576"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9"/>
            <p:cNvSpPr/>
            <p:nvPr/>
          </p:nvSpPr>
          <p:spPr>
            <a:xfrm>
              <a:off x="2767438" y="2778716"/>
              <a:ext cx="23878" cy="5871"/>
            </a:xfrm>
            <a:custGeom>
              <a:rect b="b" l="l" r="r" t="t"/>
              <a:pathLst>
                <a:path extrusionOk="0" h="195" w="669">
                  <a:moveTo>
                    <a:pt x="476" y="194"/>
                  </a:moveTo>
                  <a:cubicBezTo>
                    <a:pt x="472" y="103"/>
                    <a:pt x="632" y="86"/>
                    <a:pt x="669" y="13"/>
                  </a:cubicBezTo>
                  <a:cubicBezTo>
                    <a:pt x="365" y="21"/>
                    <a:pt x="1" y="1"/>
                    <a:pt x="88" y="1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9"/>
            <p:cNvSpPr/>
            <p:nvPr/>
          </p:nvSpPr>
          <p:spPr>
            <a:xfrm>
              <a:off x="6883136" y="2778325"/>
              <a:ext cx="14027" cy="4276"/>
            </a:xfrm>
            <a:custGeom>
              <a:rect b="b" l="l" r="r" t="t"/>
              <a:pathLst>
                <a:path extrusionOk="0" h="142" w="393">
                  <a:moveTo>
                    <a:pt x="293" y="26"/>
                  </a:moveTo>
                  <a:cubicBezTo>
                    <a:pt x="238" y="1"/>
                    <a:pt x="1" y="70"/>
                    <a:pt x="100" y="116"/>
                  </a:cubicBezTo>
                  <a:cubicBezTo>
                    <a:pt x="154" y="142"/>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9"/>
            <p:cNvSpPr/>
            <p:nvPr/>
          </p:nvSpPr>
          <p:spPr>
            <a:xfrm>
              <a:off x="4460659" y="2768118"/>
              <a:ext cx="40368" cy="13700"/>
            </a:xfrm>
            <a:custGeom>
              <a:rect b="b" l="l" r="r" t="t"/>
              <a:pathLst>
                <a:path extrusionOk="0" h="455" w="1131">
                  <a:moveTo>
                    <a:pt x="284" y="455"/>
                  </a:moveTo>
                  <a:lnTo>
                    <a:pt x="1054" y="455"/>
                  </a:lnTo>
                  <a:cubicBezTo>
                    <a:pt x="1131" y="238"/>
                    <a:pt x="700" y="259"/>
                    <a:pt x="859" y="1"/>
                  </a:cubicBezTo>
                  <a:cubicBezTo>
                    <a:pt x="1" y="40"/>
                    <a:pt x="576" y="194"/>
                    <a:pt x="284"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9"/>
            <p:cNvSpPr/>
            <p:nvPr/>
          </p:nvSpPr>
          <p:spPr>
            <a:xfrm>
              <a:off x="2498572" y="2778325"/>
              <a:ext cx="14063" cy="4276"/>
            </a:xfrm>
            <a:custGeom>
              <a:rect b="b" l="l" r="r" t="t"/>
              <a:pathLst>
                <a:path extrusionOk="0" h="142" w="394">
                  <a:moveTo>
                    <a:pt x="294" y="26"/>
                  </a:moveTo>
                  <a:cubicBezTo>
                    <a:pt x="242" y="1"/>
                    <a:pt x="1" y="70"/>
                    <a:pt x="104" y="116"/>
                  </a:cubicBezTo>
                  <a:cubicBezTo>
                    <a:pt x="156" y="142"/>
                    <a:pt x="393"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9"/>
            <p:cNvSpPr/>
            <p:nvPr/>
          </p:nvSpPr>
          <p:spPr>
            <a:xfrm>
              <a:off x="1865363" y="2778325"/>
              <a:ext cx="14099" cy="4276"/>
            </a:xfrm>
            <a:custGeom>
              <a:rect b="b" l="l" r="r" t="t"/>
              <a:pathLst>
                <a:path extrusionOk="0" h="142" w="395">
                  <a:moveTo>
                    <a:pt x="103" y="116"/>
                  </a:moveTo>
                  <a:cubicBezTo>
                    <a:pt x="153" y="142"/>
                    <a:pt x="395" y="73"/>
                    <a:pt x="296" y="26"/>
                  </a:cubicBezTo>
                  <a:cubicBezTo>
                    <a:pt x="237" y="1"/>
                    <a:pt x="1" y="70"/>
                    <a:pt x="103"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9"/>
            <p:cNvSpPr/>
            <p:nvPr/>
          </p:nvSpPr>
          <p:spPr>
            <a:xfrm>
              <a:off x="170750" y="2765709"/>
              <a:ext cx="46293" cy="18759"/>
            </a:xfrm>
            <a:custGeom>
              <a:rect b="b" l="l" r="r" t="t"/>
              <a:pathLst>
                <a:path extrusionOk="0" h="623" w="1297">
                  <a:moveTo>
                    <a:pt x="1297" y="353"/>
                  </a:moveTo>
                  <a:cubicBezTo>
                    <a:pt x="926" y="315"/>
                    <a:pt x="1144" y="1"/>
                    <a:pt x="524" y="81"/>
                  </a:cubicBezTo>
                  <a:cubicBezTo>
                    <a:pt x="1" y="224"/>
                    <a:pt x="1001" y="622"/>
                    <a:pt x="1297" y="3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9"/>
            <p:cNvSpPr/>
            <p:nvPr/>
          </p:nvSpPr>
          <p:spPr>
            <a:xfrm>
              <a:off x="8576393" y="2772845"/>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9"/>
            <p:cNvSpPr/>
            <p:nvPr/>
          </p:nvSpPr>
          <p:spPr>
            <a:xfrm>
              <a:off x="7086330" y="2773567"/>
              <a:ext cx="13742" cy="2800"/>
            </a:xfrm>
            <a:custGeom>
              <a:rect b="b" l="l" r="r" t="t"/>
              <a:pathLst>
                <a:path extrusionOk="0" h="93" w="385">
                  <a:moveTo>
                    <a:pt x="384" y="1"/>
                  </a:moveTo>
                  <a:cubicBezTo>
                    <a:pt x="234" y="22"/>
                    <a:pt x="4" y="5"/>
                    <a:pt x="0" y="92"/>
                  </a:cubicBezTo>
                  <a:cubicBezTo>
                    <a:pt x="149" y="73"/>
                    <a:pt x="380" y="90"/>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9"/>
            <p:cNvSpPr/>
            <p:nvPr/>
          </p:nvSpPr>
          <p:spPr>
            <a:xfrm>
              <a:off x="4215171" y="2765438"/>
              <a:ext cx="21558" cy="6413"/>
            </a:xfrm>
            <a:custGeom>
              <a:rect b="b" l="l" r="r" t="t"/>
              <a:pathLst>
                <a:path extrusionOk="0" h="213" w="604">
                  <a:moveTo>
                    <a:pt x="604" y="181"/>
                  </a:moveTo>
                  <a:lnTo>
                    <a:pt x="604" y="1"/>
                  </a:lnTo>
                  <a:lnTo>
                    <a:pt x="25" y="1"/>
                  </a:lnTo>
                  <a:cubicBezTo>
                    <a:pt x="1" y="164"/>
                    <a:pt x="219" y="212"/>
                    <a:pt x="604"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9"/>
            <p:cNvSpPr/>
            <p:nvPr/>
          </p:nvSpPr>
          <p:spPr>
            <a:xfrm>
              <a:off x="3049297" y="2767335"/>
              <a:ext cx="13920" cy="4306"/>
            </a:xfrm>
            <a:custGeom>
              <a:rect b="b" l="l" r="r" t="t"/>
              <a:pathLst>
                <a:path extrusionOk="0" h="143" w="390">
                  <a:moveTo>
                    <a:pt x="293" y="27"/>
                  </a:moveTo>
                  <a:cubicBezTo>
                    <a:pt x="240" y="0"/>
                    <a:pt x="1" y="71"/>
                    <a:pt x="100" y="118"/>
                  </a:cubicBezTo>
                  <a:cubicBezTo>
                    <a:pt x="151" y="143"/>
                    <a:pt x="390" y="76"/>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9"/>
            <p:cNvSpPr/>
            <p:nvPr/>
          </p:nvSpPr>
          <p:spPr>
            <a:xfrm>
              <a:off x="1383487" y="2767335"/>
              <a:ext cx="14063" cy="4306"/>
            </a:xfrm>
            <a:custGeom>
              <a:rect b="b" l="l" r="r" t="t"/>
              <a:pathLst>
                <a:path extrusionOk="0" h="143" w="394">
                  <a:moveTo>
                    <a:pt x="296" y="27"/>
                  </a:moveTo>
                  <a:cubicBezTo>
                    <a:pt x="241" y="0"/>
                    <a:pt x="1" y="71"/>
                    <a:pt x="101" y="118"/>
                  </a:cubicBezTo>
                  <a:cubicBezTo>
                    <a:pt x="157" y="143"/>
                    <a:pt x="394" y="76"/>
                    <a:pt x="296"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9"/>
            <p:cNvSpPr/>
            <p:nvPr/>
          </p:nvSpPr>
          <p:spPr>
            <a:xfrm>
              <a:off x="254768" y="2767335"/>
              <a:ext cx="14063" cy="4306"/>
            </a:xfrm>
            <a:custGeom>
              <a:rect b="b" l="l" r="r" t="t"/>
              <a:pathLst>
                <a:path extrusionOk="0" h="143" w="394">
                  <a:moveTo>
                    <a:pt x="291" y="27"/>
                  </a:moveTo>
                  <a:cubicBezTo>
                    <a:pt x="238" y="0"/>
                    <a:pt x="0" y="71"/>
                    <a:pt x="99" y="118"/>
                  </a:cubicBezTo>
                  <a:cubicBezTo>
                    <a:pt x="152" y="143"/>
                    <a:pt x="393" y="76"/>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9"/>
            <p:cNvSpPr/>
            <p:nvPr/>
          </p:nvSpPr>
          <p:spPr>
            <a:xfrm>
              <a:off x="4529188" y="2764685"/>
              <a:ext cx="13956" cy="4246"/>
            </a:xfrm>
            <a:custGeom>
              <a:rect b="b" l="l" r="r" t="t"/>
              <a:pathLst>
                <a:path extrusionOk="0" h="141" w="391">
                  <a:moveTo>
                    <a:pt x="290" y="26"/>
                  </a:moveTo>
                  <a:cubicBezTo>
                    <a:pt x="237" y="1"/>
                    <a:pt x="1" y="69"/>
                    <a:pt x="99" y="117"/>
                  </a:cubicBezTo>
                  <a:cubicBezTo>
                    <a:pt x="151" y="141"/>
                    <a:pt x="391" y="71"/>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9"/>
            <p:cNvSpPr/>
            <p:nvPr/>
          </p:nvSpPr>
          <p:spPr>
            <a:xfrm>
              <a:off x="2144259" y="2759085"/>
              <a:ext cx="27626" cy="9997"/>
            </a:xfrm>
            <a:custGeom>
              <a:rect b="b" l="l" r="r" t="t"/>
              <a:pathLst>
                <a:path extrusionOk="0" h="332" w="774">
                  <a:moveTo>
                    <a:pt x="0" y="212"/>
                  </a:moveTo>
                  <a:cubicBezTo>
                    <a:pt x="258" y="329"/>
                    <a:pt x="717" y="332"/>
                    <a:pt x="773" y="122"/>
                  </a:cubicBezTo>
                  <a:cubicBezTo>
                    <a:pt x="516" y="3"/>
                    <a:pt x="54" y="0"/>
                    <a:pt x="0" y="2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9"/>
            <p:cNvSpPr/>
            <p:nvPr/>
          </p:nvSpPr>
          <p:spPr>
            <a:xfrm>
              <a:off x="8442263" y="2759386"/>
              <a:ext cx="13849" cy="6745"/>
            </a:xfrm>
            <a:custGeom>
              <a:rect b="b" l="l" r="r" t="t"/>
              <a:pathLst>
                <a:path extrusionOk="0" h="224" w="388">
                  <a:moveTo>
                    <a:pt x="387" y="110"/>
                  </a:moveTo>
                  <a:cubicBezTo>
                    <a:pt x="347" y="1"/>
                    <a:pt x="173" y="54"/>
                    <a:pt x="1" y="110"/>
                  </a:cubicBezTo>
                  <a:cubicBezTo>
                    <a:pt x="3" y="202"/>
                    <a:pt x="339"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9"/>
            <p:cNvSpPr/>
            <p:nvPr/>
          </p:nvSpPr>
          <p:spPr>
            <a:xfrm>
              <a:off x="7747093" y="2759537"/>
              <a:ext cx="6960" cy="6263"/>
            </a:xfrm>
            <a:custGeom>
              <a:rect b="b" l="l" r="r" t="t"/>
              <a:pathLst>
                <a:path extrusionOk="0" h="208" w="195">
                  <a:moveTo>
                    <a:pt x="194" y="105"/>
                  </a:moveTo>
                  <a:cubicBezTo>
                    <a:pt x="194" y="54"/>
                    <a:pt x="36" y="1"/>
                    <a:pt x="1" y="105"/>
                  </a:cubicBezTo>
                  <a:cubicBezTo>
                    <a:pt x="1" y="155"/>
                    <a:pt x="155" y="207"/>
                    <a:pt x="194"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9"/>
            <p:cNvSpPr/>
            <p:nvPr/>
          </p:nvSpPr>
          <p:spPr>
            <a:xfrm>
              <a:off x="4587758" y="2759958"/>
              <a:ext cx="13777" cy="5450"/>
            </a:xfrm>
            <a:custGeom>
              <a:rect b="b" l="l" r="r" t="t"/>
              <a:pathLst>
                <a:path extrusionOk="0" h="181" w="386">
                  <a:moveTo>
                    <a:pt x="386" y="0"/>
                  </a:moveTo>
                  <a:lnTo>
                    <a:pt x="0" y="0"/>
                  </a:lnTo>
                  <a:lnTo>
                    <a:pt x="0" y="180"/>
                  </a:lnTo>
                  <a:lnTo>
                    <a:pt x="386" y="18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9"/>
            <p:cNvSpPr/>
            <p:nvPr/>
          </p:nvSpPr>
          <p:spPr>
            <a:xfrm>
              <a:off x="1383487" y="2761915"/>
              <a:ext cx="14063" cy="4276"/>
            </a:xfrm>
            <a:custGeom>
              <a:rect b="b" l="l" r="r" t="t"/>
              <a:pathLst>
                <a:path extrusionOk="0" h="142" w="394">
                  <a:moveTo>
                    <a:pt x="296" y="26"/>
                  </a:moveTo>
                  <a:cubicBezTo>
                    <a:pt x="241" y="0"/>
                    <a:pt x="1" y="69"/>
                    <a:pt x="101" y="115"/>
                  </a:cubicBezTo>
                  <a:cubicBezTo>
                    <a:pt x="157" y="141"/>
                    <a:pt x="394" y="73"/>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9"/>
            <p:cNvSpPr/>
            <p:nvPr/>
          </p:nvSpPr>
          <p:spPr>
            <a:xfrm>
              <a:off x="1352685" y="2759778"/>
              <a:ext cx="23914" cy="6022"/>
            </a:xfrm>
            <a:custGeom>
              <a:rect b="b" l="l" r="r" t="t"/>
              <a:pathLst>
                <a:path extrusionOk="0" h="200" w="670">
                  <a:moveTo>
                    <a:pt x="578" y="6"/>
                  </a:moveTo>
                  <a:cubicBezTo>
                    <a:pt x="246" y="1"/>
                    <a:pt x="86" y="75"/>
                    <a:pt x="1" y="186"/>
                  </a:cubicBezTo>
                  <a:cubicBezTo>
                    <a:pt x="304" y="178"/>
                    <a:pt x="669" y="199"/>
                    <a:pt x="578"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9"/>
            <p:cNvSpPr/>
            <p:nvPr/>
          </p:nvSpPr>
          <p:spPr>
            <a:xfrm>
              <a:off x="172142" y="2761915"/>
              <a:ext cx="14063" cy="4276"/>
            </a:xfrm>
            <a:custGeom>
              <a:rect b="b" l="l" r="r" t="t"/>
              <a:pathLst>
                <a:path extrusionOk="0" h="142" w="394">
                  <a:moveTo>
                    <a:pt x="293" y="26"/>
                  </a:moveTo>
                  <a:cubicBezTo>
                    <a:pt x="240" y="0"/>
                    <a:pt x="1" y="69"/>
                    <a:pt x="100" y="115"/>
                  </a:cubicBezTo>
                  <a:cubicBezTo>
                    <a:pt x="152" y="141"/>
                    <a:pt x="394"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9"/>
            <p:cNvSpPr/>
            <p:nvPr/>
          </p:nvSpPr>
          <p:spPr>
            <a:xfrm>
              <a:off x="8593739" y="2753696"/>
              <a:ext cx="27555" cy="10207"/>
            </a:xfrm>
            <a:custGeom>
              <a:rect b="b" l="l" r="r" t="t"/>
              <a:pathLst>
                <a:path extrusionOk="0" h="339" w="772">
                  <a:moveTo>
                    <a:pt x="772" y="299"/>
                  </a:moveTo>
                  <a:lnTo>
                    <a:pt x="772" y="27"/>
                  </a:lnTo>
                  <a:cubicBezTo>
                    <a:pt x="332" y="0"/>
                    <a:pt x="48" y="47"/>
                    <a:pt x="1" y="208"/>
                  </a:cubicBezTo>
                  <a:cubicBezTo>
                    <a:pt x="260" y="237"/>
                    <a:pt x="367" y="339"/>
                    <a:pt x="772"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9"/>
            <p:cNvSpPr/>
            <p:nvPr/>
          </p:nvSpPr>
          <p:spPr>
            <a:xfrm>
              <a:off x="7967347" y="2756827"/>
              <a:ext cx="6924" cy="6293"/>
            </a:xfrm>
            <a:custGeom>
              <a:rect b="b" l="l" r="r" t="t"/>
              <a:pathLst>
                <a:path extrusionOk="0" h="209" w="194">
                  <a:moveTo>
                    <a:pt x="193" y="104"/>
                  </a:moveTo>
                  <a:cubicBezTo>
                    <a:pt x="193" y="53"/>
                    <a:pt x="38" y="1"/>
                    <a:pt x="0" y="104"/>
                  </a:cubicBezTo>
                  <a:cubicBezTo>
                    <a:pt x="0" y="156"/>
                    <a:pt x="156" y="208"/>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9"/>
            <p:cNvSpPr/>
            <p:nvPr/>
          </p:nvSpPr>
          <p:spPr>
            <a:xfrm>
              <a:off x="7664395" y="2748969"/>
              <a:ext cx="29910" cy="13760"/>
            </a:xfrm>
            <a:custGeom>
              <a:rect b="b" l="l" r="r" t="t"/>
              <a:pathLst>
                <a:path extrusionOk="0" h="457" w="838">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9"/>
            <p:cNvSpPr/>
            <p:nvPr/>
          </p:nvSpPr>
          <p:spPr>
            <a:xfrm>
              <a:off x="7595581" y="2754117"/>
              <a:ext cx="7031" cy="6263"/>
            </a:xfrm>
            <a:custGeom>
              <a:rect b="b" l="l" r="r" t="t"/>
              <a:pathLst>
                <a:path extrusionOk="0" h="208" w="197">
                  <a:moveTo>
                    <a:pt x="195" y="104"/>
                  </a:moveTo>
                  <a:cubicBezTo>
                    <a:pt x="197" y="53"/>
                    <a:pt x="39" y="1"/>
                    <a:pt x="1" y="104"/>
                  </a:cubicBezTo>
                  <a:cubicBezTo>
                    <a:pt x="4" y="152"/>
                    <a:pt x="160"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9"/>
            <p:cNvSpPr/>
            <p:nvPr/>
          </p:nvSpPr>
          <p:spPr>
            <a:xfrm>
              <a:off x="4274669" y="2747162"/>
              <a:ext cx="58821" cy="12827"/>
            </a:xfrm>
            <a:custGeom>
              <a:rect b="b" l="l" r="r" t="t"/>
              <a:pathLst>
                <a:path extrusionOk="0" h="426" w="1648">
                  <a:moveTo>
                    <a:pt x="673" y="425"/>
                  </a:moveTo>
                  <a:cubicBezTo>
                    <a:pt x="1648" y="60"/>
                    <a:pt x="1" y="1"/>
                    <a:pt x="673" y="4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9"/>
            <p:cNvSpPr/>
            <p:nvPr/>
          </p:nvSpPr>
          <p:spPr>
            <a:xfrm>
              <a:off x="4615241" y="2754479"/>
              <a:ext cx="13777" cy="2740"/>
            </a:xfrm>
            <a:custGeom>
              <a:rect b="b" l="l" r="r" t="t"/>
              <a:pathLst>
                <a:path extrusionOk="0" h="91" w="386">
                  <a:moveTo>
                    <a:pt x="386" y="1"/>
                  </a:moveTo>
                  <a:cubicBezTo>
                    <a:pt x="236" y="20"/>
                    <a:pt x="6" y="2"/>
                    <a:pt x="1" y="91"/>
                  </a:cubicBezTo>
                  <a:cubicBezTo>
                    <a:pt x="151" y="71"/>
                    <a:pt x="382"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9"/>
            <p:cNvSpPr/>
            <p:nvPr/>
          </p:nvSpPr>
          <p:spPr>
            <a:xfrm>
              <a:off x="4078435" y="2751739"/>
              <a:ext cx="13777" cy="5480"/>
            </a:xfrm>
            <a:custGeom>
              <a:rect b="b" l="l" r="r" t="t"/>
              <a:pathLst>
                <a:path extrusionOk="0" h="182" w="386">
                  <a:moveTo>
                    <a:pt x="386" y="0"/>
                  </a:moveTo>
                  <a:lnTo>
                    <a:pt x="1" y="0"/>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9"/>
            <p:cNvSpPr/>
            <p:nvPr/>
          </p:nvSpPr>
          <p:spPr>
            <a:xfrm>
              <a:off x="3059719" y="2751377"/>
              <a:ext cx="6924" cy="6233"/>
            </a:xfrm>
            <a:custGeom>
              <a:rect b="b" l="l" r="r" t="t"/>
              <a:pathLst>
                <a:path extrusionOk="0" h="207" w="194">
                  <a:moveTo>
                    <a:pt x="193" y="104"/>
                  </a:moveTo>
                  <a:cubicBezTo>
                    <a:pt x="193" y="53"/>
                    <a:pt x="37" y="0"/>
                    <a:pt x="0" y="104"/>
                  </a:cubicBezTo>
                  <a:cubicBezTo>
                    <a:pt x="0" y="154"/>
                    <a:pt x="158" y="207"/>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9"/>
            <p:cNvSpPr/>
            <p:nvPr/>
          </p:nvSpPr>
          <p:spPr>
            <a:xfrm>
              <a:off x="1352649" y="2748638"/>
              <a:ext cx="7031" cy="6263"/>
            </a:xfrm>
            <a:custGeom>
              <a:rect b="b" l="l" r="r" t="t"/>
              <a:pathLst>
                <a:path extrusionOk="0" h="208" w="197">
                  <a:moveTo>
                    <a:pt x="194" y="103"/>
                  </a:moveTo>
                  <a:cubicBezTo>
                    <a:pt x="196" y="52"/>
                    <a:pt x="40" y="0"/>
                    <a:pt x="2" y="103"/>
                  </a:cubicBezTo>
                  <a:cubicBezTo>
                    <a:pt x="1" y="154"/>
                    <a:pt x="157" y="208"/>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9"/>
            <p:cNvSpPr/>
            <p:nvPr/>
          </p:nvSpPr>
          <p:spPr>
            <a:xfrm>
              <a:off x="8786439" y="2740207"/>
              <a:ext cx="27840" cy="18427"/>
            </a:xfrm>
            <a:custGeom>
              <a:rect b="b" l="l" r="r" t="t"/>
              <a:pathLst>
                <a:path extrusionOk="0" h="612" w="780">
                  <a:moveTo>
                    <a:pt x="0" y="292"/>
                  </a:moveTo>
                  <a:cubicBezTo>
                    <a:pt x="780" y="612"/>
                    <a:pt x="455" y="1"/>
                    <a:pt x="0" y="2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9"/>
            <p:cNvSpPr/>
            <p:nvPr/>
          </p:nvSpPr>
          <p:spPr>
            <a:xfrm>
              <a:off x="6508158" y="2745868"/>
              <a:ext cx="6924" cy="6293"/>
            </a:xfrm>
            <a:custGeom>
              <a:rect b="b" l="l" r="r" t="t"/>
              <a:pathLst>
                <a:path extrusionOk="0" h="209" w="194">
                  <a:moveTo>
                    <a:pt x="191" y="104"/>
                  </a:moveTo>
                  <a:cubicBezTo>
                    <a:pt x="193" y="54"/>
                    <a:pt x="38" y="1"/>
                    <a:pt x="0" y="104"/>
                  </a:cubicBezTo>
                  <a:cubicBezTo>
                    <a:pt x="0" y="155"/>
                    <a:pt x="158" y="208"/>
                    <a:pt x="191"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9"/>
            <p:cNvSpPr/>
            <p:nvPr/>
          </p:nvSpPr>
          <p:spPr>
            <a:xfrm>
              <a:off x="8755352" y="2745476"/>
              <a:ext cx="14027" cy="4276"/>
            </a:xfrm>
            <a:custGeom>
              <a:rect b="b" l="l" r="r" t="t"/>
              <a:pathLst>
                <a:path extrusionOk="0" h="142" w="393">
                  <a:moveTo>
                    <a:pt x="100" y="117"/>
                  </a:moveTo>
                  <a:cubicBezTo>
                    <a:pt x="153" y="142"/>
                    <a:pt x="392" y="74"/>
                    <a:pt x="293" y="27"/>
                  </a:cubicBezTo>
                  <a:cubicBezTo>
                    <a:pt x="241" y="1"/>
                    <a:pt x="1"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9"/>
            <p:cNvSpPr/>
            <p:nvPr/>
          </p:nvSpPr>
          <p:spPr>
            <a:xfrm>
              <a:off x="2188838" y="2745476"/>
              <a:ext cx="14099" cy="4306"/>
            </a:xfrm>
            <a:custGeom>
              <a:rect b="b" l="l" r="r" t="t"/>
              <a:pathLst>
                <a:path extrusionOk="0" h="143" w="395">
                  <a:moveTo>
                    <a:pt x="294" y="27"/>
                  </a:moveTo>
                  <a:cubicBezTo>
                    <a:pt x="241" y="1"/>
                    <a:pt x="1" y="71"/>
                    <a:pt x="104" y="117"/>
                  </a:cubicBezTo>
                  <a:cubicBezTo>
                    <a:pt x="155" y="143"/>
                    <a:pt x="395" y="74"/>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9"/>
            <p:cNvSpPr/>
            <p:nvPr/>
          </p:nvSpPr>
          <p:spPr>
            <a:xfrm>
              <a:off x="1111837" y="2746259"/>
              <a:ext cx="13777" cy="2740"/>
            </a:xfrm>
            <a:custGeom>
              <a:rect b="b" l="l" r="r" t="t"/>
              <a:pathLst>
                <a:path extrusionOk="0" h="91" w="386">
                  <a:moveTo>
                    <a:pt x="385" y="1"/>
                  </a:moveTo>
                  <a:cubicBezTo>
                    <a:pt x="235" y="22"/>
                    <a:pt x="5" y="2"/>
                    <a:pt x="0" y="91"/>
                  </a:cubicBezTo>
                  <a:cubicBezTo>
                    <a:pt x="150" y="71"/>
                    <a:pt x="379" y="90"/>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9"/>
            <p:cNvSpPr/>
            <p:nvPr/>
          </p:nvSpPr>
          <p:spPr>
            <a:xfrm>
              <a:off x="798462" y="2745476"/>
              <a:ext cx="14063" cy="4276"/>
            </a:xfrm>
            <a:custGeom>
              <a:rect b="b" l="l" r="r" t="t"/>
              <a:pathLst>
                <a:path extrusionOk="0" h="142" w="394">
                  <a:moveTo>
                    <a:pt x="102" y="117"/>
                  </a:moveTo>
                  <a:cubicBezTo>
                    <a:pt x="155" y="142"/>
                    <a:pt x="393" y="74"/>
                    <a:pt x="294" y="27"/>
                  </a:cubicBezTo>
                  <a:cubicBezTo>
                    <a:pt x="242" y="1"/>
                    <a:pt x="1" y="71"/>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9"/>
            <p:cNvSpPr/>
            <p:nvPr/>
          </p:nvSpPr>
          <p:spPr>
            <a:xfrm>
              <a:off x="8889624" y="2737949"/>
              <a:ext cx="23950" cy="5992"/>
            </a:xfrm>
            <a:custGeom>
              <a:rect b="b" l="l" r="r" t="t"/>
              <a:pathLst>
                <a:path extrusionOk="0" h="199" w="671">
                  <a:moveTo>
                    <a:pt x="582" y="4"/>
                  </a:moveTo>
                  <a:cubicBezTo>
                    <a:pt x="249" y="0"/>
                    <a:pt x="88" y="73"/>
                    <a:pt x="1" y="185"/>
                  </a:cubicBezTo>
                  <a:cubicBezTo>
                    <a:pt x="305" y="178"/>
                    <a:pt x="670" y="198"/>
                    <a:pt x="582" y="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9"/>
            <p:cNvSpPr/>
            <p:nvPr/>
          </p:nvSpPr>
          <p:spPr>
            <a:xfrm>
              <a:off x="8769521" y="2737738"/>
              <a:ext cx="23878" cy="5811"/>
            </a:xfrm>
            <a:custGeom>
              <a:rect b="b" l="l" r="r" t="t"/>
              <a:pathLst>
                <a:path extrusionOk="0" h="193" w="669">
                  <a:moveTo>
                    <a:pt x="474" y="192"/>
                  </a:moveTo>
                  <a:cubicBezTo>
                    <a:pt x="474" y="101"/>
                    <a:pt x="630" y="85"/>
                    <a:pt x="669" y="11"/>
                  </a:cubicBezTo>
                  <a:cubicBezTo>
                    <a:pt x="363" y="21"/>
                    <a:pt x="1" y="1"/>
                    <a:pt x="88"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9"/>
            <p:cNvSpPr/>
            <p:nvPr/>
          </p:nvSpPr>
          <p:spPr>
            <a:xfrm>
              <a:off x="2894501" y="2732620"/>
              <a:ext cx="13813" cy="10930"/>
            </a:xfrm>
            <a:custGeom>
              <a:rect b="b" l="l" r="r" t="t"/>
              <a:pathLst>
                <a:path extrusionOk="0" h="363" w="387">
                  <a:moveTo>
                    <a:pt x="387" y="1"/>
                  </a:moveTo>
                  <a:lnTo>
                    <a:pt x="0" y="1"/>
                  </a:lnTo>
                  <a:lnTo>
                    <a:pt x="0" y="362"/>
                  </a:lnTo>
                  <a:lnTo>
                    <a:pt x="387" y="36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9"/>
            <p:cNvSpPr/>
            <p:nvPr/>
          </p:nvSpPr>
          <p:spPr>
            <a:xfrm>
              <a:off x="6738584" y="2737347"/>
              <a:ext cx="14099" cy="4246"/>
            </a:xfrm>
            <a:custGeom>
              <a:rect b="b" l="l" r="r" t="t"/>
              <a:pathLst>
                <a:path extrusionOk="0" h="141" w="395">
                  <a:moveTo>
                    <a:pt x="294" y="24"/>
                  </a:moveTo>
                  <a:cubicBezTo>
                    <a:pt x="241" y="0"/>
                    <a:pt x="0" y="68"/>
                    <a:pt x="98" y="115"/>
                  </a:cubicBezTo>
                  <a:cubicBezTo>
                    <a:pt x="154" y="140"/>
                    <a:pt x="395"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9"/>
            <p:cNvSpPr/>
            <p:nvPr/>
          </p:nvSpPr>
          <p:spPr>
            <a:xfrm>
              <a:off x="8222008" y="2735299"/>
              <a:ext cx="13777" cy="2770"/>
            </a:xfrm>
            <a:custGeom>
              <a:rect b="b" l="l" r="r" t="t"/>
              <a:pathLst>
                <a:path extrusionOk="0" h="92" w="386">
                  <a:moveTo>
                    <a:pt x="385" y="1"/>
                  </a:moveTo>
                  <a:cubicBezTo>
                    <a:pt x="238" y="23"/>
                    <a:pt x="7" y="4"/>
                    <a:pt x="0" y="92"/>
                  </a:cubicBezTo>
                  <a:cubicBezTo>
                    <a:pt x="149" y="71"/>
                    <a:pt x="383" y="91"/>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9"/>
            <p:cNvSpPr/>
            <p:nvPr/>
          </p:nvSpPr>
          <p:spPr>
            <a:xfrm>
              <a:off x="6521935" y="2734818"/>
              <a:ext cx="20666" cy="3764"/>
            </a:xfrm>
            <a:custGeom>
              <a:rect b="b" l="l" r="r" t="t"/>
              <a:pathLst>
                <a:path extrusionOk="0" h="125" w="579">
                  <a:moveTo>
                    <a:pt x="579" y="17"/>
                  </a:moveTo>
                  <a:cubicBezTo>
                    <a:pt x="352" y="32"/>
                    <a:pt x="31" y="1"/>
                    <a:pt x="1" y="108"/>
                  </a:cubicBezTo>
                  <a:cubicBezTo>
                    <a:pt x="226" y="94"/>
                    <a:pt x="547" y="125"/>
                    <a:pt x="579" y="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9"/>
            <p:cNvSpPr/>
            <p:nvPr/>
          </p:nvSpPr>
          <p:spPr>
            <a:xfrm>
              <a:off x="8841547" y="2729519"/>
              <a:ext cx="6889" cy="6203"/>
            </a:xfrm>
            <a:custGeom>
              <a:rect b="b" l="l" r="r" t="t"/>
              <a:pathLst>
                <a:path extrusionOk="0" h="206" w="193">
                  <a:moveTo>
                    <a:pt x="192" y="104"/>
                  </a:moveTo>
                  <a:cubicBezTo>
                    <a:pt x="192" y="53"/>
                    <a:pt x="38" y="1"/>
                    <a:pt x="1" y="104"/>
                  </a:cubicBezTo>
                  <a:cubicBezTo>
                    <a:pt x="1" y="153"/>
                    <a:pt x="153" y="206"/>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9"/>
            <p:cNvSpPr/>
            <p:nvPr/>
          </p:nvSpPr>
          <p:spPr>
            <a:xfrm>
              <a:off x="8689143" y="2729880"/>
              <a:ext cx="21523" cy="6444"/>
            </a:xfrm>
            <a:custGeom>
              <a:rect b="b" l="l" r="r" t="t"/>
              <a:pathLst>
                <a:path extrusionOk="0" h="214" w="603">
                  <a:moveTo>
                    <a:pt x="603" y="181"/>
                  </a:moveTo>
                  <a:lnTo>
                    <a:pt x="603" y="0"/>
                  </a:lnTo>
                  <a:lnTo>
                    <a:pt x="27" y="0"/>
                  </a:lnTo>
                  <a:cubicBezTo>
                    <a:pt x="1" y="164"/>
                    <a:pt x="219" y="213"/>
                    <a:pt x="603"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9"/>
            <p:cNvSpPr/>
            <p:nvPr/>
          </p:nvSpPr>
          <p:spPr>
            <a:xfrm>
              <a:off x="1398585" y="2716753"/>
              <a:ext cx="37120" cy="15898"/>
            </a:xfrm>
            <a:custGeom>
              <a:rect b="b" l="l" r="r" t="t"/>
              <a:pathLst>
                <a:path extrusionOk="0" h="528" w="1040">
                  <a:moveTo>
                    <a:pt x="837" y="528"/>
                  </a:moveTo>
                  <a:cubicBezTo>
                    <a:pt x="1040" y="0"/>
                    <a:pt x="1" y="490"/>
                    <a:pt x="837" y="5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9"/>
            <p:cNvSpPr/>
            <p:nvPr/>
          </p:nvSpPr>
          <p:spPr>
            <a:xfrm>
              <a:off x="8160190" y="2718950"/>
              <a:ext cx="29946" cy="10990"/>
            </a:xfrm>
            <a:custGeom>
              <a:rect b="b" l="l" r="r" t="t"/>
              <a:pathLst>
                <a:path extrusionOk="0" h="365" w="839">
                  <a:moveTo>
                    <a:pt x="576" y="1"/>
                  </a:moveTo>
                  <a:cubicBezTo>
                    <a:pt x="744" y="292"/>
                    <a:pt x="77" y="189"/>
                    <a:pt x="0" y="365"/>
                  </a:cubicBezTo>
                  <a:lnTo>
                    <a:pt x="770" y="365"/>
                  </a:lnTo>
                  <a:cubicBezTo>
                    <a:pt x="736" y="228"/>
                    <a:pt x="838" y="28"/>
                    <a:pt x="5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9"/>
            <p:cNvSpPr/>
            <p:nvPr/>
          </p:nvSpPr>
          <p:spPr>
            <a:xfrm>
              <a:off x="6535676" y="2727170"/>
              <a:ext cx="13777" cy="2770"/>
            </a:xfrm>
            <a:custGeom>
              <a:rect b="b" l="l" r="r" t="t"/>
              <a:pathLst>
                <a:path extrusionOk="0" h="92" w="386">
                  <a:moveTo>
                    <a:pt x="386" y="0"/>
                  </a:moveTo>
                  <a:cubicBezTo>
                    <a:pt x="238" y="20"/>
                    <a:pt x="6" y="3"/>
                    <a:pt x="1" y="92"/>
                  </a:cubicBezTo>
                  <a:cubicBezTo>
                    <a:pt x="149" y="71"/>
                    <a:pt x="383"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9"/>
            <p:cNvSpPr/>
            <p:nvPr/>
          </p:nvSpPr>
          <p:spPr>
            <a:xfrm>
              <a:off x="5072882" y="2726417"/>
              <a:ext cx="14027" cy="4276"/>
            </a:xfrm>
            <a:custGeom>
              <a:rect b="b" l="l" r="r" t="t"/>
              <a:pathLst>
                <a:path extrusionOk="0" h="142" w="393">
                  <a:moveTo>
                    <a:pt x="295" y="25"/>
                  </a:moveTo>
                  <a:cubicBezTo>
                    <a:pt x="242" y="1"/>
                    <a:pt x="1" y="70"/>
                    <a:pt x="101" y="117"/>
                  </a:cubicBezTo>
                  <a:cubicBezTo>
                    <a:pt x="154" y="142"/>
                    <a:pt x="393" y="71"/>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9"/>
            <p:cNvSpPr/>
            <p:nvPr/>
          </p:nvSpPr>
          <p:spPr>
            <a:xfrm>
              <a:off x="2137299" y="2721660"/>
              <a:ext cx="22700" cy="8250"/>
            </a:xfrm>
            <a:custGeom>
              <a:rect b="b" l="l" r="r" t="t"/>
              <a:pathLst>
                <a:path extrusionOk="0" h="274" w="636">
                  <a:moveTo>
                    <a:pt x="2" y="273"/>
                  </a:moveTo>
                  <a:lnTo>
                    <a:pt x="386" y="273"/>
                  </a:lnTo>
                  <a:cubicBezTo>
                    <a:pt x="399" y="157"/>
                    <a:pt x="635" y="147"/>
                    <a:pt x="581" y="1"/>
                  </a:cubicBezTo>
                  <a:lnTo>
                    <a:pt x="1" y="1"/>
                  </a:lnTo>
                  <a:cubicBezTo>
                    <a:pt x="2" y="92"/>
                    <a:pt x="2" y="183"/>
                    <a:pt x="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9"/>
            <p:cNvSpPr/>
            <p:nvPr/>
          </p:nvSpPr>
          <p:spPr>
            <a:xfrm>
              <a:off x="8748427" y="2723678"/>
              <a:ext cx="14063" cy="4276"/>
            </a:xfrm>
            <a:custGeom>
              <a:rect b="b" l="l" r="r" t="t"/>
              <a:pathLst>
                <a:path extrusionOk="0" h="142" w="394">
                  <a:moveTo>
                    <a:pt x="102" y="116"/>
                  </a:moveTo>
                  <a:cubicBezTo>
                    <a:pt x="156" y="141"/>
                    <a:pt x="393" y="72"/>
                    <a:pt x="294" y="25"/>
                  </a:cubicBezTo>
                  <a:cubicBezTo>
                    <a:pt x="240" y="0"/>
                    <a:pt x="0" y="69"/>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9"/>
            <p:cNvSpPr/>
            <p:nvPr/>
          </p:nvSpPr>
          <p:spPr>
            <a:xfrm>
              <a:off x="6880209" y="2714675"/>
              <a:ext cx="20273" cy="13549"/>
            </a:xfrm>
            <a:custGeom>
              <a:rect b="b" l="l" r="r" t="t"/>
              <a:pathLst>
                <a:path extrusionOk="0" h="450" w="568">
                  <a:moveTo>
                    <a:pt x="375" y="415"/>
                  </a:moveTo>
                  <a:cubicBezTo>
                    <a:pt x="386" y="359"/>
                    <a:pt x="404" y="307"/>
                    <a:pt x="567" y="324"/>
                  </a:cubicBezTo>
                  <a:lnTo>
                    <a:pt x="567" y="143"/>
                  </a:lnTo>
                  <a:cubicBezTo>
                    <a:pt x="92" y="0"/>
                    <a:pt x="1" y="449"/>
                    <a:pt x="375" y="4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9"/>
            <p:cNvSpPr/>
            <p:nvPr/>
          </p:nvSpPr>
          <p:spPr>
            <a:xfrm>
              <a:off x="6081319" y="2721510"/>
              <a:ext cx="23985" cy="6052"/>
            </a:xfrm>
            <a:custGeom>
              <a:rect b="b" l="l" r="r" t="t"/>
              <a:pathLst>
                <a:path extrusionOk="0" h="201" w="672">
                  <a:moveTo>
                    <a:pt x="582" y="6"/>
                  </a:moveTo>
                  <a:cubicBezTo>
                    <a:pt x="250" y="0"/>
                    <a:pt x="84" y="76"/>
                    <a:pt x="1" y="187"/>
                  </a:cubicBezTo>
                  <a:cubicBezTo>
                    <a:pt x="306" y="178"/>
                    <a:pt x="672" y="200"/>
                    <a:pt x="582"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9"/>
            <p:cNvSpPr/>
            <p:nvPr/>
          </p:nvSpPr>
          <p:spPr>
            <a:xfrm>
              <a:off x="7809090" y="2713441"/>
              <a:ext cx="33551" cy="17343"/>
            </a:xfrm>
            <a:custGeom>
              <a:rect b="b" l="l" r="r" t="t"/>
              <a:pathLst>
                <a:path extrusionOk="0" h="576" w="940">
                  <a:moveTo>
                    <a:pt x="0" y="91"/>
                  </a:moveTo>
                  <a:lnTo>
                    <a:pt x="0" y="274"/>
                  </a:lnTo>
                  <a:cubicBezTo>
                    <a:pt x="354" y="575"/>
                    <a:pt x="940" y="1"/>
                    <a:pt x="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9"/>
            <p:cNvSpPr/>
            <p:nvPr/>
          </p:nvSpPr>
          <p:spPr>
            <a:xfrm>
              <a:off x="6497700" y="2720908"/>
              <a:ext cx="14027" cy="4276"/>
            </a:xfrm>
            <a:custGeom>
              <a:rect b="b" l="l" r="r" t="t"/>
              <a:pathLst>
                <a:path extrusionOk="0" h="142" w="393">
                  <a:moveTo>
                    <a:pt x="293" y="26"/>
                  </a:moveTo>
                  <a:cubicBezTo>
                    <a:pt x="240" y="1"/>
                    <a:pt x="1" y="70"/>
                    <a:pt x="101" y="117"/>
                  </a:cubicBezTo>
                  <a:cubicBezTo>
                    <a:pt x="153" y="142"/>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9"/>
            <p:cNvSpPr/>
            <p:nvPr/>
          </p:nvSpPr>
          <p:spPr>
            <a:xfrm>
              <a:off x="4315893" y="2702451"/>
              <a:ext cx="37870" cy="26858"/>
            </a:xfrm>
            <a:custGeom>
              <a:rect b="b" l="l" r="r" t="t"/>
              <a:pathLst>
                <a:path extrusionOk="0" h="892" w="1061">
                  <a:moveTo>
                    <a:pt x="1061" y="549"/>
                  </a:moveTo>
                  <a:lnTo>
                    <a:pt x="1061" y="367"/>
                  </a:lnTo>
                  <a:cubicBezTo>
                    <a:pt x="280" y="0"/>
                    <a:pt x="1" y="892"/>
                    <a:pt x="1061"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9"/>
            <p:cNvSpPr/>
            <p:nvPr/>
          </p:nvSpPr>
          <p:spPr>
            <a:xfrm>
              <a:off x="9025396" y="2710731"/>
              <a:ext cx="22629" cy="8250"/>
            </a:xfrm>
            <a:custGeom>
              <a:rect b="b" l="l" r="r" t="t"/>
              <a:pathLst>
                <a:path extrusionOk="0" h="274" w="634">
                  <a:moveTo>
                    <a:pt x="634" y="1"/>
                  </a:moveTo>
                  <a:lnTo>
                    <a:pt x="248" y="1"/>
                  </a:lnTo>
                  <a:cubicBezTo>
                    <a:pt x="235" y="117"/>
                    <a:pt x="0" y="127"/>
                    <a:pt x="54" y="274"/>
                  </a:cubicBezTo>
                  <a:lnTo>
                    <a:pt x="634" y="27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9"/>
            <p:cNvSpPr/>
            <p:nvPr/>
          </p:nvSpPr>
          <p:spPr>
            <a:xfrm>
              <a:off x="17418" y="2713049"/>
              <a:ext cx="6889" cy="6293"/>
            </a:xfrm>
            <a:custGeom>
              <a:rect b="b" l="l" r="r" t="t"/>
              <a:pathLst>
                <a:path extrusionOk="0" h="209" w="193">
                  <a:moveTo>
                    <a:pt x="193" y="104"/>
                  </a:moveTo>
                  <a:cubicBezTo>
                    <a:pt x="193" y="53"/>
                    <a:pt x="39" y="1"/>
                    <a:pt x="1" y="104"/>
                  </a:cubicBezTo>
                  <a:cubicBezTo>
                    <a:pt x="1" y="156"/>
                    <a:pt x="156" y="208"/>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9"/>
            <p:cNvSpPr/>
            <p:nvPr/>
          </p:nvSpPr>
          <p:spPr>
            <a:xfrm>
              <a:off x="8669441" y="2710339"/>
              <a:ext cx="6924" cy="6293"/>
            </a:xfrm>
            <a:custGeom>
              <a:rect b="b" l="l" r="r" t="t"/>
              <a:pathLst>
                <a:path extrusionOk="0" h="209" w="194">
                  <a:moveTo>
                    <a:pt x="191" y="104"/>
                  </a:moveTo>
                  <a:cubicBezTo>
                    <a:pt x="194" y="52"/>
                    <a:pt x="37" y="1"/>
                    <a:pt x="1" y="104"/>
                  </a:cubicBezTo>
                  <a:cubicBezTo>
                    <a:pt x="1" y="155"/>
                    <a:pt x="157" y="208"/>
                    <a:pt x="191"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9"/>
            <p:cNvSpPr/>
            <p:nvPr/>
          </p:nvSpPr>
          <p:spPr>
            <a:xfrm>
              <a:off x="8318769" y="2702481"/>
              <a:ext cx="39547" cy="16862"/>
            </a:xfrm>
            <a:custGeom>
              <a:rect b="b" l="l" r="r" t="t"/>
              <a:pathLst>
                <a:path extrusionOk="0" h="560" w="1108">
                  <a:moveTo>
                    <a:pt x="955" y="455"/>
                  </a:moveTo>
                  <a:cubicBezTo>
                    <a:pt x="1107" y="143"/>
                    <a:pt x="774" y="57"/>
                    <a:pt x="375" y="1"/>
                  </a:cubicBezTo>
                  <a:cubicBezTo>
                    <a:pt x="0" y="177"/>
                    <a:pt x="173" y="559"/>
                    <a:pt x="955"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9"/>
            <p:cNvSpPr/>
            <p:nvPr/>
          </p:nvSpPr>
          <p:spPr>
            <a:xfrm>
              <a:off x="5664759" y="2712718"/>
              <a:ext cx="14063" cy="4246"/>
            </a:xfrm>
            <a:custGeom>
              <a:rect b="b" l="l" r="r" t="t"/>
              <a:pathLst>
                <a:path extrusionOk="0" h="141" w="394">
                  <a:moveTo>
                    <a:pt x="295" y="25"/>
                  </a:moveTo>
                  <a:cubicBezTo>
                    <a:pt x="244" y="0"/>
                    <a:pt x="1" y="68"/>
                    <a:pt x="103" y="115"/>
                  </a:cubicBezTo>
                  <a:cubicBezTo>
                    <a:pt x="158" y="141"/>
                    <a:pt x="394"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9"/>
            <p:cNvSpPr/>
            <p:nvPr/>
          </p:nvSpPr>
          <p:spPr>
            <a:xfrm>
              <a:off x="695313" y="2712718"/>
              <a:ext cx="13956" cy="4246"/>
            </a:xfrm>
            <a:custGeom>
              <a:rect b="b" l="l" r="r" t="t"/>
              <a:pathLst>
                <a:path extrusionOk="0" h="141" w="391">
                  <a:moveTo>
                    <a:pt x="293" y="25"/>
                  </a:moveTo>
                  <a:cubicBezTo>
                    <a:pt x="238" y="0"/>
                    <a:pt x="1" y="68"/>
                    <a:pt x="97" y="115"/>
                  </a:cubicBezTo>
                  <a:cubicBezTo>
                    <a:pt x="153" y="141"/>
                    <a:pt x="391"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9"/>
            <p:cNvSpPr/>
            <p:nvPr/>
          </p:nvSpPr>
          <p:spPr>
            <a:xfrm>
              <a:off x="8745108" y="2710731"/>
              <a:ext cx="13813" cy="2800"/>
            </a:xfrm>
            <a:custGeom>
              <a:rect b="b" l="l" r="r" t="t"/>
              <a:pathLst>
                <a:path extrusionOk="0" h="93" w="387">
                  <a:moveTo>
                    <a:pt x="387" y="1"/>
                  </a:moveTo>
                  <a:cubicBezTo>
                    <a:pt x="237" y="23"/>
                    <a:pt x="7" y="5"/>
                    <a:pt x="1" y="92"/>
                  </a:cubicBezTo>
                  <a:cubicBezTo>
                    <a:pt x="151" y="71"/>
                    <a:pt x="382" y="90"/>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9"/>
            <p:cNvSpPr/>
            <p:nvPr/>
          </p:nvSpPr>
          <p:spPr>
            <a:xfrm>
              <a:off x="6404865" y="2688993"/>
              <a:ext cx="52754" cy="24479"/>
            </a:xfrm>
            <a:custGeom>
              <a:rect b="b" l="l" r="r" t="t"/>
              <a:pathLst>
                <a:path extrusionOk="0" h="813" w="1478">
                  <a:moveTo>
                    <a:pt x="0" y="813"/>
                  </a:moveTo>
                  <a:cubicBezTo>
                    <a:pt x="1478" y="681"/>
                    <a:pt x="33" y="1"/>
                    <a:pt x="0" y="8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9"/>
            <p:cNvSpPr/>
            <p:nvPr/>
          </p:nvSpPr>
          <p:spPr>
            <a:xfrm>
              <a:off x="674576" y="2710038"/>
              <a:ext cx="14063" cy="4215"/>
            </a:xfrm>
            <a:custGeom>
              <a:rect b="b" l="l" r="r" t="t"/>
              <a:pathLst>
                <a:path extrusionOk="0" h="140" w="394">
                  <a:moveTo>
                    <a:pt x="292" y="24"/>
                  </a:moveTo>
                  <a:cubicBezTo>
                    <a:pt x="242" y="0"/>
                    <a:pt x="1" y="68"/>
                    <a:pt x="100" y="115"/>
                  </a:cubicBezTo>
                  <a:cubicBezTo>
                    <a:pt x="156" y="140"/>
                    <a:pt x="394" y="69"/>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9"/>
            <p:cNvSpPr/>
            <p:nvPr/>
          </p:nvSpPr>
          <p:spPr>
            <a:xfrm>
              <a:off x="3218012" y="2702180"/>
              <a:ext cx="7031" cy="6233"/>
            </a:xfrm>
            <a:custGeom>
              <a:rect b="b" l="l" r="r" t="t"/>
              <a:pathLst>
                <a:path extrusionOk="0" h="207" w="197">
                  <a:moveTo>
                    <a:pt x="194" y="102"/>
                  </a:moveTo>
                  <a:cubicBezTo>
                    <a:pt x="196" y="54"/>
                    <a:pt x="38" y="0"/>
                    <a:pt x="1" y="102"/>
                  </a:cubicBezTo>
                  <a:cubicBezTo>
                    <a:pt x="1" y="153"/>
                    <a:pt x="160" y="206"/>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9"/>
            <p:cNvSpPr/>
            <p:nvPr/>
          </p:nvSpPr>
          <p:spPr>
            <a:xfrm>
              <a:off x="6962443" y="2697062"/>
              <a:ext cx="22522" cy="8160"/>
            </a:xfrm>
            <a:custGeom>
              <a:rect b="b" l="l" r="r" t="t"/>
              <a:pathLst>
                <a:path extrusionOk="0" h="271" w="631">
                  <a:moveTo>
                    <a:pt x="577" y="0"/>
                  </a:moveTo>
                  <a:lnTo>
                    <a:pt x="0" y="0"/>
                  </a:lnTo>
                  <a:lnTo>
                    <a:pt x="0" y="271"/>
                  </a:lnTo>
                  <a:lnTo>
                    <a:pt x="384" y="271"/>
                  </a:lnTo>
                  <a:cubicBezTo>
                    <a:pt x="396" y="157"/>
                    <a:pt x="631" y="147"/>
                    <a:pt x="5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9"/>
            <p:cNvSpPr/>
            <p:nvPr/>
          </p:nvSpPr>
          <p:spPr>
            <a:xfrm>
              <a:off x="6645821" y="2697062"/>
              <a:ext cx="20666" cy="8160"/>
            </a:xfrm>
            <a:custGeom>
              <a:rect b="b" l="l" r="r" t="t"/>
              <a:pathLst>
                <a:path extrusionOk="0" h="271" w="579">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9"/>
            <p:cNvSpPr/>
            <p:nvPr/>
          </p:nvSpPr>
          <p:spPr>
            <a:xfrm>
              <a:off x="3613656" y="2701728"/>
              <a:ext cx="14099" cy="4336"/>
            </a:xfrm>
            <a:custGeom>
              <a:rect b="b" l="l" r="r" t="t"/>
              <a:pathLst>
                <a:path extrusionOk="0" h="144" w="395">
                  <a:moveTo>
                    <a:pt x="292" y="28"/>
                  </a:moveTo>
                  <a:cubicBezTo>
                    <a:pt x="238" y="1"/>
                    <a:pt x="0" y="71"/>
                    <a:pt x="102" y="117"/>
                  </a:cubicBezTo>
                  <a:cubicBezTo>
                    <a:pt x="153" y="143"/>
                    <a:pt x="395" y="75"/>
                    <a:pt x="292"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9"/>
            <p:cNvSpPr/>
            <p:nvPr/>
          </p:nvSpPr>
          <p:spPr>
            <a:xfrm>
              <a:off x="2213180" y="2699470"/>
              <a:ext cx="6853" cy="6203"/>
            </a:xfrm>
            <a:custGeom>
              <a:rect b="b" l="l" r="r" t="t"/>
              <a:pathLst>
                <a:path extrusionOk="0" h="206" w="192">
                  <a:moveTo>
                    <a:pt x="191" y="103"/>
                  </a:moveTo>
                  <a:cubicBezTo>
                    <a:pt x="192" y="52"/>
                    <a:pt x="35" y="0"/>
                    <a:pt x="0" y="103"/>
                  </a:cubicBezTo>
                  <a:cubicBezTo>
                    <a:pt x="0" y="153"/>
                    <a:pt x="154" y="205"/>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9"/>
            <p:cNvSpPr/>
            <p:nvPr/>
          </p:nvSpPr>
          <p:spPr>
            <a:xfrm>
              <a:off x="8115218" y="2699079"/>
              <a:ext cx="14063" cy="4215"/>
            </a:xfrm>
            <a:custGeom>
              <a:rect b="b" l="l" r="r" t="t"/>
              <a:pathLst>
                <a:path extrusionOk="0" h="140" w="394">
                  <a:moveTo>
                    <a:pt x="294" y="25"/>
                  </a:moveTo>
                  <a:cubicBezTo>
                    <a:pt x="242" y="0"/>
                    <a:pt x="0" y="67"/>
                    <a:pt x="101" y="116"/>
                  </a:cubicBezTo>
                  <a:cubicBezTo>
                    <a:pt x="156" y="140"/>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9"/>
            <p:cNvSpPr/>
            <p:nvPr/>
          </p:nvSpPr>
          <p:spPr>
            <a:xfrm>
              <a:off x="275363" y="2699079"/>
              <a:ext cx="13991" cy="4215"/>
            </a:xfrm>
            <a:custGeom>
              <a:rect b="b" l="l" r="r" t="t"/>
              <a:pathLst>
                <a:path extrusionOk="0" h="140" w="392">
                  <a:moveTo>
                    <a:pt x="294" y="25"/>
                  </a:moveTo>
                  <a:cubicBezTo>
                    <a:pt x="240" y="0"/>
                    <a:pt x="0" y="67"/>
                    <a:pt x="99" y="116"/>
                  </a:cubicBezTo>
                  <a:cubicBezTo>
                    <a:pt x="154" y="140"/>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9"/>
            <p:cNvSpPr/>
            <p:nvPr/>
          </p:nvSpPr>
          <p:spPr>
            <a:xfrm>
              <a:off x="6800509" y="2696279"/>
              <a:ext cx="14063" cy="4276"/>
            </a:xfrm>
            <a:custGeom>
              <a:rect b="b" l="l" r="r" t="t"/>
              <a:pathLst>
                <a:path extrusionOk="0" h="142" w="394">
                  <a:moveTo>
                    <a:pt x="295" y="26"/>
                  </a:moveTo>
                  <a:cubicBezTo>
                    <a:pt x="240" y="0"/>
                    <a:pt x="0" y="70"/>
                    <a:pt x="102" y="118"/>
                  </a:cubicBezTo>
                  <a:cubicBezTo>
                    <a:pt x="154" y="141"/>
                    <a:pt x="393"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9"/>
            <p:cNvSpPr/>
            <p:nvPr/>
          </p:nvSpPr>
          <p:spPr>
            <a:xfrm>
              <a:off x="6539352" y="2691190"/>
              <a:ext cx="23843" cy="5902"/>
            </a:xfrm>
            <a:custGeom>
              <a:rect b="b" l="l" r="r" t="t"/>
              <a:pathLst>
                <a:path extrusionOk="0" h="196" w="668">
                  <a:moveTo>
                    <a:pt x="476" y="195"/>
                  </a:moveTo>
                  <a:cubicBezTo>
                    <a:pt x="476" y="104"/>
                    <a:pt x="632" y="87"/>
                    <a:pt x="668" y="13"/>
                  </a:cubicBezTo>
                  <a:cubicBezTo>
                    <a:pt x="368" y="21"/>
                    <a:pt x="1" y="1"/>
                    <a:pt x="91"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9"/>
            <p:cNvSpPr/>
            <p:nvPr/>
          </p:nvSpPr>
          <p:spPr>
            <a:xfrm>
              <a:off x="6026211" y="2688481"/>
              <a:ext cx="7139" cy="6263"/>
            </a:xfrm>
            <a:custGeom>
              <a:rect b="b" l="l" r="r" t="t"/>
              <a:pathLst>
                <a:path extrusionOk="0" h="208" w="200">
                  <a:moveTo>
                    <a:pt x="197" y="104"/>
                  </a:moveTo>
                  <a:cubicBezTo>
                    <a:pt x="199" y="53"/>
                    <a:pt x="40" y="1"/>
                    <a:pt x="5" y="104"/>
                  </a:cubicBezTo>
                  <a:cubicBezTo>
                    <a:pt x="1" y="155"/>
                    <a:pt x="157" y="207"/>
                    <a:pt x="197"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9"/>
            <p:cNvSpPr/>
            <p:nvPr/>
          </p:nvSpPr>
          <p:spPr>
            <a:xfrm>
              <a:off x="5523884" y="2686132"/>
              <a:ext cx="13777" cy="5510"/>
            </a:xfrm>
            <a:custGeom>
              <a:rect b="b" l="l" r="r" t="t"/>
              <a:pathLst>
                <a:path extrusionOk="0" h="183"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9"/>
            <p:cNvSpPr/>
            <p:nvPr/>
          </p:nvSpPr>
          <p:spPr>
            <a:xfrm>
              <a:off x="2133837" y="2688089"/>
              <a:ext cx="13991" cy="4276"/>
            </a:xfrm>
            <a:custGeom>
              <a:rect b="b" l="l" r="r" t="t"/>
              <a:pathLst>
                <a:path extrusionOk="0" h="142" w="392">
                  <a:moveTo>
                    <a:pt x="99" y="117"/>
                  </a:moveTo>
                  <a:cubicBezTo>
                    <a:pt x="154" y="142"/>
                    <a:pt x="392" y="73"/>
                    <a:pt x="292" y="27"/>
                  </a:cubicBezTo>
                  <a:cubicBezTo>
                    <a:pt x="240" y="1"/>
                    <a:pt x="0"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9"/>
            <p:cNvSpPr/>
            <p:nvPr/>
          </p:nvSpPr>
          <p:spPr>
            <a:xfrm>
              <a:off x="560255" y="2683422"/>
              <a:ext cx="21594" cy="6383"/>
            </a:xfrm>
            <a:custGeom>
              <a:rect b="b" l="l" r="r" t="t"/>
              <a:pathLst>
                <a:path extrusionOk="0" h="212" w="605">
                  <a:moveTo>
                    <a:pt x="605" y="182"/>
                  </a:moveTo>
                  <a:lnTo>
                    <a:pt x="605" y="1"/>
                  </a:lnTo>
                  <a:lnTo>
                    <a:pt x="25" y="1"/>
                  </a:lnTo>
                  <a:cubicBezTo>
                    <a:pt x="0" y="162"/>
                    <a:pt x="217" y="212"/>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9"/>
            <p:cNvSpPr/>
            <p:nvPr/>
          </p:nvSpPr>
          <p:spPr>
            <a:xfrm>
              <a:off x="5224358" y="2679900"/>
              <a:ext cx="13956" cy="4306"/>
            </a:xfrm>
            <a:custGeom>
              <a:rect b="b" l="l" r="r" t="t"/>
              <a:pathLst>
                <a:path extrusionOk="0" h="143" w="391">
                  <a:moveTo>
                    <a:pt x="292" y="25"/>
                  </a:moveTo>
                  <a:cubicBezTo>
                    <a:pt x="238" y="0"/>
                    <a:pt x="1" y="69"/>
                    <a:pt x="100" y="116"/>
                  </a:cubicBezTo>
                  <a:cubicBezTo>
                    <a:pt x="152" y="142"/>
                    <a:pt x="391"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9"/>
            <p:cNvSpPr/>
            <p:nvPr/>
          </p:nvSpPr>
          <p:spPr>
            <a:xfrm>
              <a:off x="1976293" y="2675353"/>
              <a:ext cx="34158" cy="8822"/>
            </a:xfrm>
            <a:custGeom>
              <a:rect b="b" l="l" r="r" t="t"/>
              <a:pathLst>
                <a:path extrusionOk="0" h="293" w="957">
                  <a:moveTo>
                    <a:pt x="78" y="176"/>
                  </a:moveTo>
                  <a:cubicBezTo>
                    <a:pt x="323" y="181"/>
                    <a:pt x="347" y="292"/>
                    <a:pt x="659" y="267"/>
                  </a:cubicBezTo>
                  <a:cubicBezTo>
                    <a:pt x="956" y="45"/>
                    <a:pt x="1" y="1"/>
                    <a:pt x="78"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9"/>
            <p:cNvSpPr/>
            <p:nvPr/>
          </p:nvSpPr>
          <p:spPr>
            <a:xfrm>
              <a:off x="4673704" y="2677130"/>
              <a:ext cx="13991" cy="4276"/>
            </a:xfrm>
            <a:custGeom>
              <a:rect b="b" l="l" r="r" t="t"/>
              <a:pathLst>
                <a:path extrusionOk="0" h="142" w="392">
                  <a:moveTo>
                    <a:pt x="99" y="117"/>
                  </a:moveTo>
                  <a:cubicBezTo>
                    <a:pt x="154" y="142"/>
                    <a:pt x="391" y="72"/>
                    <a:pt x="292" y="25"/>
                  </a:cubicBezTo>
                  <a:cubicBezTo>
                    <a:pt x="240" y="1"/>
                    <a:pt x="1" y="71"/>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9"/>
            <p:cNvSpPr/>
            <p:nvPr/>
          </p:nvSpPr>
          <p:spPr>
            <a:xfrm>
              <a:off x="4050953" y="2674661"/>
              <a:ext cx="13777" cy="6745"/>
            </a:xfrm>
            <a:custGeom>
              <a:rect b="b" l="l" r="r" t="t"/>
              <a:pathLst>
                <a:path extrusionOk="0" h="224" w="386">
                  <a:moveTo>
                    <a:pt x="385" y="109"/>
                  </a:moveTo>
                  <a:cubicBezTo>
                    <a:pt x="345" y="0"/>
                    <a:pt x="171" y="54"/>
                    <a:pt x="0" y="109"/>
                  </a:cubicBezTo>
                  <a:cubicBezTo>
                    <a:pt x="0" y="200"/>
                    <a:pt x="336" y="224"/>
                    <a:pt x="385" y="1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9"/>
            <p:cNvSpPr/>
            <p:nvPr/>
          </p:nvSpPr>
          <p:spPr>
            <a:xfrm>
              <a:off x="1228799" y="2675173"/>
              <a:ext cx="13777" cy="2740"/>
            </a:xfrm>
            <a:custGeom>
              <a:rect b="b" l="l" r="r" t="t"/>
              <a:pathLst>
                <a:path extrusionOk="0" h="91" w="386">
                  <a:moveTo>
                    <a:pt x="386" y="0"/>
                  </a:moveTo>
                  <a:cubicBezTo>
                    <a:pt x="236" y="20"/>
                    <a:pt x="6" y="3"/>
                    <a:pt x="1" y="90"/>
                  </a:cubicBezTo>
                  <a:cubicBezTo>
                    <a:pt x="151" y="72"/>
                    <a:pt x="381" y="89"/>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9"/>
            <p:cNvSpPr/>
            <p:nvPr/>
          </p:nvSpPr>
          <p:spPr>
            <a:xfrm>
              <a:off x="707377" y="2667043"/>
              <a:ext cx="27162" cy="10990"/>
            </a:xfrm>
            <a:custGeom>
              <a:rect b="b" l="l" r="r" t="t"/>
              <a:pathLst>
                <a:path extrusionOk="0" h="365" w="761">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9"/>
            <p:cNvSpPr/>
            <p:nvPr/>
          </p:nvSpPr>
          <p:spPr>
            <a:xfrm>
              <a:off x="4456947" y="2669031"/>
              <a:ext cx="13849" cy="7467"/>
            </a:xfrm>
            <a:custGeom>
              <a:rect b="b" l="l" r="r" t="t"/>
              <a:pathLst>
                <a:path extrusionOk="0" h="248" w="388">
                  <a:moveTo>
                    <a:pt x="388" y="116"/>
                  </a:moveTo>
                  <a:cubicBezTo>
                    <a:pt x="385" y="22"/>
                    <a:pt x="48" y="1"/>
                    <a:pt x="0" y="116"/>
                  </a:cubicBezTo>
                  <a:cubicBezTo>
                    <a:pt x="219" y="105"/>
                    <a:pt x="303" y="247"/>
                    <a:pt x="38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9"/>
            <p:cNvSpPr/>
            <p:nvPr/>
          </p:nvSpPr>
          <p:spPr>
            <a:xfrm>
              <a:off x="819806" y="2664243"/>
              <a:ext cx="25556" cy="10960"/>
            </a:xfrm>
            <a:custGeom>
              <a:rect b="b" l="l" r="r" t="t"/>
              <a:pathLst>
                <a:path extrusionOk="0" h="364" w="716">
                  <a:moveTo>
                    <a:pt x="83" y="363"/>
                  </a:moveTo>
                  <a:lnTo>
                    <a:pt x="660" y="363"/>
                  </a:lnTo>
                  <a:cubicBezTo>
                    <a:pt x="716" y="157"/>
                    <a:pt x="614" y="21"/>
                    <a:pt x="274" y="1"/>
                  </a:cubicBezTo>
                  <a:cubicBezTo>
                    <a:pt x="214" y="125"/>
                    <a:pt x="0" y="173"/>
                    <a:pt x="83"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9"/>
            <p:cNvSpPr/>
            <p:nvPr/>
          </p:nvSpPr>
          <p:spPr>
            <a:xfrm>
              <a:off x="4564915" y="2659125"/>
              <a:ext cx="36621" cy="18006"/>
            </a:xfrm>
            <a:custGeom>
              <a:rect b="b" l="l" r="r" t="t"/>
              <a:pathLst>
                <a:path extrusionOk="0" h="598" w="1026">
                  <a:moveTo>
                    <a:pt x="1026" y="171"/>
                  </a:moveTo>
                  <a:cubicBezTo>
                    <a:pt x="411" y="224"/>
                    <a:pt x="429" y="1"/>
                    <a:pt x="64" y="171"/>
                  </a:cubicBezTo>
                  <a:cubicBezTo>
                    <a:pt x="1" y="597"/>
                    <a:pt x="954" y="413"/>
                    <a:pt x="1026" y="1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9"/>
            <p:cNvSpPr/>
            <p:nvPr/>
          </p:nvSpPr>
          <p:spPr>
            <a:xfrm>
              <a:off x="1159949" y="2666652"/>
              <a:ext cx="7031" cy="6203"/>
            </a:xfrm>
            <a:custGeom>
              <a:rect b="b" l="l" r="r" t="t"/>
              <a:pathLst>
                <a:path extrusionOk="0" h="206" w="197">
                  <a:moveTo>
                    <a:pt x="194" y="103"/>
                  </a:moveTo>
                  <a:cubicBezTo>
                    <a:pt x="196" y="52"/>
                    <a:pt x="38" y="0"/>
                    <a:pt x="1" y="103"/>
                  </a:cubicBezTo>
                  <a:cubicBezTo>
                    <a:pt x="1" y="152"/>
                    <a:pt x="160" y="205"/>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9"/>
            <p:cNvSpPr/>
            <p:nvPr/>
          </p:nvSpPr>
          <p:spPr>
            <a:xfrm>
              <a:off x="5771549" y="2661534"/>
              <a:ext cx="20737" cy="8250"/>
            </a:xfrm>
            <a:custGeom>
              <a:rect b="b" l="l" r="r" t="t"/>
              <a:pathLst>
                <a:path extrusionOk="0" h="274" w="581">
                  <a:moveTo>
                    <a:pt x="580" y="0"/>
                  </a:moveTo>
                  <a:lnTo>
                    <a:pt x="1" y="0"/>
                  </a:lnTo>
                  <a:lnTo>
                    <a:pt x="1" y="273"/>
                  </a:lnTo>
                  <a:lnTo>
                    <a:pt x="580"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9"/>
            <p:cNvSpPr/>
            <p:nvPr/>
          </p:nvSpPr>
          <p:spPr>
            <a:xfrm>
              <a:off x="4662532" y="2661534"/>
              <a:ext cx="14705" cy="9515"/>
            </a:xfrm>
            <a:custGeom>
              <a:rect b="b" l="l" r="r" t="t"/>
              <a:pathLst>
                <a:path extrusionOk="0" h="316" w="412">
                  <a:moveTo>
                    <a:pt x="412" y="273"/>
                  </a:moveTo>
                  <a:lnTo>
                    <a:pt x="412" y="91"/>
                  </a:lnTo>
                  <a:cubicBezTo>
                    <a:pt x="219" y="92"/>
                    <a:pt x="183" y="16"/>
                    <a:pt x="25" y="0"/>
                  </a:cubicBezTo>
                  <a:cubicBezTo>
                    <a:pt x="45" y="144"/>
                    <a:pt x="1" y="315"/>
                    <a:pt x="41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9"/>
            <p:cNvSpPr/>
            <p:nvPr/>
          </p:nvSpPr>
          <p:spPr>
            <a:xfrm>
              <a:off x="805351" y="2663491"/>
              <a:ext cx="14027" cy="4306"/>
            </a:xfrm>
            <a:custGeom>
              <a:rect b="b" l="l" r="r" t="t"/>
              <a:pathLst>
                <a:path extrusionOk="0" h="143" w="393">
                  <a:moveTo>
                    <a:pt x="294" y="26"/>
                  </a:moveTo>
                  <a:cubicBezTo>
                    <a:pt x="241" y="1"/>
                    <a:pt x="1" y="69"/>
                    <a:pt x="99" y="117"/>
                  </a:cubicBezTo>
                  <a:cubicBezTo>
                    <a:pt x="156" y="143"/>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9"/>
            <p:cNvSpPr/>
            <p:nvPr/>
          </p:nvSpPr>
          <p:spPr>
            <a:xfrm>
              <a:off x="8779551" y="2658191"/>
              <a:ext cx="13849" cy="6805"/>
            </a:xfrm>
            <a:custGeom>
              <a:rect b="b" l="l" r="r" t="t"/>
              <a:pathLst>
                <a:path extrusionOk="0" h="226" w="388">
                  <a:moveTo>
                    <a:pt x="388" y="111"/>
                  </a:moveTo>
                  <a:cubicBezTo>
                    <a:pt x="346" y="1"/>
                    <a:pt x="171" y="55"/>
                    <a:pt x="0" y="111"/>
                  </a:cubicBezTo>
                  <a:cubicBezTo>
                    <a:pt x="4" y="203"/>
                    <a:pt x="336" y="225"/>
                    <a:pt x="388"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9"/>
            <p:cNvSpPr/>
            <p:nvPr/>
          </p:nvSpPr>
          <p:spPr>
            <a:xfrm>
              <a:off x="8996236" y="2655331"/>
              <a:ext cx="14063" cy="4276"/>
            </a:xfrm>
            <a:custGeom>
              <a:rect b="b" l="l" r="r" t="t"/>
              <a:pathLst>
                <a:path extrusionOk="0" h="142" w="394">
                  <a:moveTo>
                    <a:pt x="294" y="25"/>
                  </a:moveTo>
                  <a:cubicBezTo>
                    <a:pt x="238" y="0"/>
                    <a:pt x="0" y="68"/>
                    <a:pt x="100" y="116"/>
                  </a:cubicBezTo>
                  <a:cubicBezTo>
                    <a:pt x="152" y="141"/>
                    <a:pt x="393"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9"/>
            <p:cNvSpPr/>
            <p:nvPr/>
          </p:nvSpPr>
          <p:spPr>
            <a:xfrm>
              <a:off x="8913574" y="2655331"/>
              <a:ext cx="14170" cy="4276"/>
            </a:xfrm>
            <a:custGeom>
              <a:rect b="b" l="l" r="r" t="t"/>
              <a:pathLst>
                <a:path extrusionOk="0" h="142" w="397">
                  <a:moveTo>
                    <a:pt x="296" y="25"/>
                  </a:moveTo>
                  <a:cubicBezTo>
                    <a:pt x="242" y="0"/>
                    <a:pt x="1" y="68"/>
                    <a:pt x="104" y="116"/>
                  </a:cubicBezTo>
                  <a:cubicBezTo>
                    <a:pt x="157" y="141"/>
                    <a:pt x="396" y="71"/>
                    <a:pt x="296"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9"/>
            <p:cNvSpPr/>
            <p:nvPr/>
          </p:nvSpPr>
          <p:spPr>
            <a:xfrm>
              <a:off x="8571146" y="2644281"/>
              <a:ext cx="22629" cy="11803"/>
            </a:xfrm>
            <a:custGeom>
              <a:rect b="b" l="l" r="r" t="t"/>
              <a:pathLst>
                <a:path extrusionOk="0" h="392" w="634">
                  <a:moveTo>
                    <a:pt x="634" y="392"/>
                  </a:moveTo>
                  <a:lnTo>
                    <a:pt x="634" y="28"/>
                  </a:lnTo>
                  <a:cubicBezTo>
                    <a:pt x="124" y="0"/>
                    <a:pt x="0" y="154"/>
                    <a:pt x="54" y="3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9"/>
            <p:cNvSpPr/>
            <p:nvPr/>
          </p:nvSpPr>
          <p:spPr>
            <a:xfrm>
              <a:off x="1713958" y="2652561"/>
              <a:ext cx="14063" cy="4276"/>
            </a:xfrm>
            <a:custGeom>
              <a:rect b="b" l="l" r="r" t="t"/>
              <a:pathLst>
                <a:path extrusionOk="0" h="142" w="394">
                  <a:moveTo>
                    <a:pt x="291" y="26"/>
                  </a:moveTo>
                  <a:cubicBezTo>
                    <a:pt x="238" y="1"/>
                    <a:pt x="0" y="70"/>
                    <a:pt x="101" y="117"/>
                  </a:cubicBezTo>
                  <a:cubicBezTo>
                    <a:pt x="152" y="142"/>
                    <a:pt x="393"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9"/>
            <p:cNvSpPr/>
            <p:nvPr/>
          </p:nvSpPr>
          <p:spPr>
            <a:xfrm>
              <a:off x="1690009" y="2639675"/>
              <a:ext cx="22950" cy="13670"/>
            </a:xfrm>
            <a:custGeom>
              <a:rect b="b" l="l" r="r" t="t"/>
              <a:pathLst>
                <a:path extrusionOk="0" h="454" w="643">
                  <a:moveTo>
                    <a:pt x="0" y="89"/>
                  </a:moveTo>
                  <a:lnTo>
                    <a:pt x="0" y="454"/>
                  </a:lnTo>
                  <a:lnTo>
                    <a:pt x="580" y="454"/>
                  </a:lnTo>
                  <a:cubicBezTo>
                    <a:pt x="630" y="217"/>
                    <a:pt x="643" y="1"/>
                    <a:pt x="0" y="8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9"/>
            <p:cNvSpPr/>
            <p:nvPr/>
          </p:nvSpPr>
          <p:spPr>
            <a:xfrm>
              <a:off x="8063751" y="2639675"/>
              <a:ext cx="26841" cy="13008"/>
            </a:xfrm>
            <a:custGeom>
              <a:rect b="b" l="l" r="r" t="t"/>
              <a:pathLst>
                <a:path extrusionOk="0" h="432" w="752">
                  <a:moveTo>
                    <a:pt x="191" y="1"/>
                  </a:moveTo>
                  <a:cubicBezTo>
                    <a:pt x="209" y="159"/>
                    <a:pt x="150" y="283"/>
                    <a:pt x="0" y="362"/>
                  </a:cubicBezTo>
                  <a:cubicBezTo>
                    <a:pt x="658" y="431"/>
                    <a:pt x="752" y="16"/>
                    <a:pt x="1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9"/>
            <p:cNvSpPr/>
            <p:nvPr/>
          </p:nvSpPr>
          <p:spPr>
            <a:xfrm>
              <a:off x="3851185" y="2644462"/>
              <a:ext cx="13849" cy="7437"/>
            </a:xfrm>
            <a:custGeom>
              <a:rect b="b" l="l" r="r" t="t"/>
              <a:pathLst>
                <a:path extrusionOk="0" h="247" w="388">
                  <a:moveTo>
                    <a:pt x="388" y="113"/>
                  </a:moveTo>
                  <a:cubicBezTo>
                    <a:pt x="385" y="22"/>
                    <a:pt x="50" y="1"/>
                    <a:pt x="0" y="113"/>
                  </a:cubicBezTo>
                  <a:cubicBezTo>
                    <a:pt x="219" y="104"/>
                    <a:pt x="304" y="246"/>
                    <a:pt x="388"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9"/>
            <p:cNvSpPr/>
            <p:nvPr/>
          </p:nvSpPr>
          <p:spPr>
            <a:xfrm>
              <a:off x="1486672" y="2647142"/>
              <a:ext cx="14206" cy="4246"/>
            </a:xfrm>
            <a:custGeom>
              <a:rect b="b" l="l" r="r" t="t"/>
              <a:pathLst>
                <a:path extrusionOk="0" h="141" w="398">
                  <a:moveTo>
                    <a:pt x="296" y="24"/>
                  </a:moveTo>
                  <a:cubicBezTo>
                    <a:pt x="242" y="1"/>
                    <a:pt x="1" y="69"/>
                    <a:pt x="104" y="114"/>
                  </a:cubicBezTo>
                  <a:cubicBezTo>
                    <a:pt x="158" y="140"/>
                    <a:pt x="398" y="72"/>
                    <a:pt x="296"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9"/>
            <p:cNvSpPr/>
            <p:nvPr/>
          </p:nvSpPr>
          <p:spPr>
            <a:xfrm>
              <a:off x="506003" y="2644793"/>
              <a:ext cx="7031" cy="6203"/>
            </a:xfrm>
            <a:custGeom>
              <a:rect b="b" l="l" r="r" t="t"/>
              <a:pathLst>
                <a:path extrusionOk="0" h="206" w="197">
                  <a:moveTo>
                    <a:pt x="197" y="102"/>
                  </a:moveTo>
                  <a:cubicBezTo>
                    <a:pt x="197" y="53"/>
                    <a:pt x="37" y="0"/>
                    <a:pt x="4" y="102"/>
                  </a:cubicBezTo>
                  <a:cubicBezTo>
                    <a:pt x="1" y="153"/>
                    <a:pt x="160" y="205"/>
                    <a:pt x="197"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9"/>
            <p:cNvSpPr/>
            <p:nvPr/>
          </p:nvSpPr>
          <p:spPr>
            <a:xfrm>
              <a:off x="217006" y="2641541"/>
              <a:ext cx="27626" cy="9966"/>
            </a:xfrm>
            <a:custGeom>
              <a:rect b="b" l="l" r="r" t="t"/>
              <a:pathLst>
                <a:path extrusionOk="0" h="331" w="774">
                  <a:moveTo>
                    <a:pt x="774" y="119"/>
                  </a:moveTo>
                  <a:cubicBezTo>
                    <a:pt x="514" y="1"/>
                    <a:pt x="54" y="0"/>
                    <a:pt x="1" y="210"/>
                  </a:cubicBezTo>
                  <a:cubicBezTo>
                    <a:pt x="257" y="328"/>
                    <a:pt x="719" y="330"/>
                    <a:pt x="774" y="11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9"/>
            <p:cNvSpPr/>
            <p:nvPr/>
          </p:nvSpPr>
          <p:spPr>
            <a:xfrm>
              <a:off x="4081219" y="2631274"/>
              <a:ext cx="37120" cy="16621"/>
            </a:xfrm>
            <a:custGeom>
              <a:rect b="b" l="l" r="r" t="t"/>
              <a:pathLst>
                <a:path extrusionOk="0" h="552" w="1040">
                  <a:moveTo>
                    <a:pt x="887" y="551"/>
                  </a:moveTo>
                  <a:cubicBezTo>
                    <a:pt x="1040" y="0"/>
                    <a:pt x="1" y="490"/>
                    <a:pt x="887" y="55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9"/>
            <p:cNvSpPr/>
            <p:nvPr/>
          </p:nvSpPr>
          <p:spPr>
            <a:xfrm>
              <a:off x="806207" y="2639795"/>
              <a:ext cx="34086" cy="8822"/>
            </a:xfrm>
            <a:custGeom>
              <a:rect b="b" l="l" r="r" t="t"/>
              <a:pathLst>
                <a:path extrusionOk="0" h="293" w="955">
                  <a:moveTo>
                    <a:pt x="75" y="177"/>
                  </a:moveTo>
                  <a:cubicBezTo>
                    <a:pt x="321" y="182"/>
                    <a:pt x="345" y="293"/>
                    <a:pt x="655" y="268"/>
                  </a:cubicBezTo>
                  <a:cubicBezTo>
                    <a:pt x="954" y="45"/>
                    <a:pt x="0" y="1"/>
                    <a:pt x="75"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9"/>
            <p:cNvSpPr/>
            <p:nvPr/>
          </p:nvSpPr>
          <p:spPr>
            <a:xfrm>
              <a:off x="6903837" y="2641632"/>
              <a:ext cx="13991" cy="4276"/>
            </a:xfrm>
            <a:custGeom>
              <a:rect b="b" l="l" r="r" t="t"/>
              <a:pathLst>
                <a:path extrusionOk="0" h="142" w="392">
                  <a:moveTo>
                    <a:pt x="294" y="24"/>
                  </a:moveTo>
                  <a:cubicBezTo>
                    <a:pt x="239" y="1"/>
                    <a:pt x="0" y="69"/>
                    <a:pt x="98" y="116"/>
                  </a:cubicBezTo>
                  <a:cubicBezTo>
                    <a:pt x="153" y="142"/>
                    <a:pt x="392" y="73"/>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9"/>
            <p:cNvSpPr/>
            <p:nvPr/>
          </p:nvSpPr>
          <p:spPr>
            <a:xfrm>
              <a:off x="5927023" y="2634225"/>
              <a:ext cx="25556" cy="10900"/>
            </a:xfrm>
            <a:custGeom>
              <a:rect b="b" l="l" r="r" t="t"/>
              <a:pathLst>
                <a:path extrusionOk="0" h="362" w="716">
                  <a:moveTo>
                    <a:pt x="662" y="362"/>
                  </a:moveTo>
                  <a:cubicBezTo>
                    <a:pt x="716" y="156"/>
                    <a:pt x="613" y="20"/>
                    <a:pt x="275" y="0"/>
                  </a:cubicBezTo>
                  <a:cubicBezTo>
                    <a:pt x="215" y="123"/>
                    <a:pt x="1" y="173"/>
                    <a:pt x="84"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9"/>
            <p:cNvSpPr/>
            <p:nvPr/>
          </p:nvSpPr>
          <p:spPr>
            <a:xfrm>
              <a:off x="2857632" y="2630492"/>
              <a:ext cx="39833" cy="15778"/>
            </a:xfrm>
            <a:custGeom>
              <a:rect b="b" l="l" r="r" t="t"/>
              <a:pathLst>
                <a:path extrusionOk="0" h="524" w="1116">
                  <a:moveTo>
                    <a:pt x="650" y="306"/>
                  </a:moveTo>
                  <a:cubicBezTo>
                    <a:pt x="1116" y="0"/>
                    <a:pt x="1" y="524"/>
                    <a:pt x="650"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9"/>
            <p:cNvSpPr/>
            <p:nvPr/>
          </p:nvSpPr>
          <p:spPr>
            <a:xfrm>
              <a:off x="2122701" y="2631455"/>
              <a:ext cx="14705" cy="9515"/>
            </a:xfrm>
            <a:custGeom>
              <a:rect b="b" l="l" r="r" t="t"/>
              <a:pathLst>
                <a:path extrusionOk="0" h="316" w="412">
                  <a:moveTo>
                    <a:pt x="411" y="274"/>
                  </a:moveTo>
                  <a:lnTo>
                    <a:pt x="411" y="92"/>
                  </a:lnTo>
                  <a:cubicBezTo>
                    <a:pt x="219" y="92"/>
                    <a:pt x="182" y="18"/>
                    <a:pt x="26" y="1"/>
                  </a:cubicBezTo>
                  <a:cubicBezTo>
                    <a:pt x="46" y="143"/>
                    <a:pt x="0" y="315"/>
                    <a:pt x="411"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9"/>
            <p:cNvSpPr/>
            <p:nvPr/>
          </p:nvSpPr>
          <p:spPr>
            <a:xfrm>
              <a:off x="1855155" y="2636965"/>
              <a:ext cx="13884" cy="2740"/>
            </a:xfrm>
            <a:custGeom>
              <a:rect b="b" l="l" r="r" t="t"/>
              <a:pathLst>
                <a:path extrusionOk="0" h="91" w="389">
                  <a:moveTo>
                    <a:pt x="389" y="1"/>
                  </a:moveTo>
                  <a:cubicBezTo>
                    <a:pt x="238" y="20"/>
                    <a:pt x="6" y="2"/>
                    <a:pt x="1" y="91"/>
                  </a:cubicBezTo>
                  <a:cubicBezTo>
                    <a:pt x="152" y="71"/>
                    <a:pt x="382" y="87"/>
                    <a:pt x="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9"/>
            <p:cNvSpPr/>
            <p:nvPr/>
          </p:nvSpPr>
          <p:spPr>
            <a:xfrm>
              <a:off x="3944056" y="2633442"/>
              <a:ext cx="13991" cy="4306"/>
            </a:xfrm>
            <a:custGeom>
              <a:rect b="b" l="l" r="r" t="t"/>
              <a:pathLst>
                <a:path extrusionOk="0" h="143" w="392">
                  <a:moveTo>
                    <a:pt x="293" y="26"/>
                  </a:moveTo>
                  <a:cubicBezTo>
                    <a:pt x="242" y="0"/>
                    <a:pt x="1" y="68"/>
                    <a:pt x="100" y="118"/>
                  </a:cubicBezTo>
                  <a:cubicBezTo>
                    <a:pt x="155" y="142"/>
                    <a:pt x="391"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9"/>
            <p:cNvSpPr/>
            <p:nvPr/>
          </p:nvSpPr>
          <p:spPr>
            <a:xfrm>
              <a:off x="750350" y="2633442"/>
              <a:ext cx="13956" cy="4306"/>
            </a:xfrm>
            <a:custGeom>
              <a:rect b="b" l="l" r="r" t="t"/>
              <a:pathLst>
                <a:path extrusionOk="0" h="143" w="391">
                  <a:moveTo>
                    <a:pt x="293" y="26"/>
                  </a:moveTo>
                  <a:cubicBezTo>
                    <a:pt x="239" y="0"/>
                    <a:pt x="0" y="68"/>
                    <a:pt x="99" y="118"/>
                  </a:cubicBezTo>
                  <a:cubicBezTo>
                    <a:pt x="152" y="142"/>
                    <a:pt x="390"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9"/>
            <p:cNvSpPr/>
            <p:nvPr/>
          </p:nvSpPr>
          <p:spPr>
            <a:xfrm>
              <a:off x="6928108" y="2628715"/>
              <a:ext cx="13777" cy="5540"/>
            </a:xfrm>
            <a:custGeom>
              <a:rect b="b" l="l" r="r" t="t"/>
              <a:pathLst>
                <a:path extrusionOk="0" h="184" w="386">
                  <a:moveTo>
                    <a:pt x="386" y="0"/>
                  </a:moveTo>
                  <a:lnTo>
                    <a:pt x="0" y="0"/>
                  </a:lnTo>
                  <a:lnTo>
                    <a:pt x="0"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9"/>
            <p:cNvSpPr/>
            <p:nvPr/>
          </p:nvSpPr>
          <p:spPr>
            <a:xfrm>
              <a:off x="3101014" y="2625975"/>
              <a:ext cx="13777" cy="5480"/>
            </a:xfrm>
            <a:custGeom>
              <a:rect b="b" l="l" r="r" t="t"/>
              <a:pathLst>
                <a:path extrusionOk="0" h="182" w="386">
                  <a:moveTo>
                    <a:pt x="386" y="0"/>
                  </a:moveTo>
                  <a:lnTo>
                    <a:pt x="1" y="0"/>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9"/>
            <p:cNvSpPr/>
            <p:nvPr/>
          </p:nvSpPr>
          <p:spPr>
            <a:xfrm>
              <a:off x="2031473" y="2623416"/>
              <a:ext cx="34051" cy="8852"/>
            </a:xfrm>
            <a:custGeom>
              <a:rect b="b" l="l" r="r" t="t"/>
              <a:pathLst>
                <a:path extrusionOk="0" h="294" w="954">
                  <a:moveTo>
                    <a:pt x="75" y="176"/>
                  </a:moveTo>
                  <a:cubicBezTo>
                    <a:pt x="321" y="182"/>
                    <a:pt x="341" y="294"/>
                    <a:pt x="654" y="268"/>
                  </a:cubicBezTo>
                  <a:cubicBezTo>
                    <a:pt x="953" y="45"/>
                    <a:pt x="0" y="0"/>
                    <a:pt x="75"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9"/>
            <p:cNvSpPr/>
            <p:nvPr/>
          </p:nvSpPr>
          <p:spPr>
            <a:xfrm>
              <a:off x="3083739" y="2625223"/>
              <a:ext cx="13956" cy="4306"/>
            </a:xfrm>
            <a:custGeom>
              <a:rect b="b" l="l" r="r" t="t"/>
              <a:pathLst>
                <a:path extrusionOk="0" h="143" w="391">
                  <a:moveTo>
                    <a:pt x="290" y="25"/>
                  </a:moveTo>
                  <a:cubicBezTo>
                    <a:pt x="237" y="0"/>
                    <a:pt x="1" y="70"/>
                    <a:pt x="98" y="115"/>
                  </a:cubicBezTo>
                  <a:cubicBezTo>
                    <a:pt x="152" y="143"/>
                    <a:pt x="391"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9"/>
            <p:cNvSpPr/>
            <p:nvPr/>
          </p:nvSpPr>
          <p:spPr>
            <a:xfrm>
              <a:off x="2171849" y="2625975"/>
              <a:ext cx="13706" cy="2740"/>
            </a:xfrm>
            <a:custGeom>
              <a:rect b="b" l="l" r="r" t="t"/>
              <a:pathLst>
                <a:path extrusionOk="0" h="91" w="384">
                  <a:moveTo>
                    <a:pt x="384" y="0"/>
                  </a:moveTo>
                  <a:cubicBezTo>
                    <a:pt x="235" y="20"/>
                    <a:pt x="3" y="3"/>
                    <a:pt x="0" y="90"/>
                  </a:cubicBezTo>
                  <a:cubicBezTo>
                    <a:pt x="149" y="72"/>
                    <a:pt x="377" y="88"/>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9"/>
            <p:cNvSpPr/>
            <p:nvPr/>
          </p:nvSpPr>
          <p:spPr>
            <a:xfrm>
              <a:off x="2027225" y="3293060"/>
              <a:ext cx="50683" cy="16440"/>
            </a:xfrm>
            <a:custGeom>
              <a:rect b="b" l="l" r="r" t="t"/>
              <a:pathLst>
                <a:path extrusionOk="0" h="546" w="1420">
                  <a:moveTo>
                    <a:pt x="194" y="545"/>
                  </a:moveTo>
                  <a:cubicBezTo>
                    <a:pt x="1419" y="480"/>
                    <a:pt x="207" y="1"/>
                    <a:pt x="0" y="272"/>
                  </a:cubicBezTo>
                  <a:cubicBezTo>
                    <a:pt x="226" y="289"/>
                    <a:pt x="211" y="419"/>
                    <a:pt x="19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9"/>
            <p:cNvSpPr/>
            <p:nvPr/>
          </p:nvSpPr>
          <p:spPr>
            <a:xfrm>
              <a:off x="8717625" y="3003265"/>
              <a:ext cx="34479" cy="10960"/>
            </a:xfrm>
            <a:custGeom>
              <a:rect b="b" l="l" r="r" t="t"/>
              <a:pathLst>
                <a:path extrusionOk="0" h="364" w="966">
                  <a:moveTo>
                    <a:pt x="965" y="363"/>
                  </a:moveTo>
                  <a:cubicBezTo>
                    <a:pt x="897" y="123"/>
                    <a:pt x="459" y="58"/>
                    <a:pt x="0" y="0"/>
                  </a:cubicBezTo>
                  <a:cubicBezTo>
                    <a:pt x="79" y="237"/>
                    <a:pt x="601" y="263"/>
                    <a:pt x="965"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9"/>
            <p:cNvSpPr/>
            <p:nvPr/>
          </p:nvSpPr>
          <p:spPr>
            <a:xfrm>
              <a:off x="9040779" y="2776367"/>
              <a:ext cx="36799" cy="16320"/>
            </a:xfrm>
            <a:custGeom>
              <a:rect b="b" l="l" r="r" t="t"/>
              <a:pathLst>
                <a:path extrusionOk="0" h="542" w="1031">
                  <a:moveTo>
                    <a:pt x="203" y="455"/>
                  </a:moveTo>
                  <a:cubicBezTo>
                    <a:pt x="791" y="541"/>
                    <a:pt x="1030" y="10"/>
                    <a:pt x="781" y="1"/>
                  </a:cubicBezTo>
                  <a:cubicBezTo>
                    <a:pt x="609" y="161"/>
                    <a:pt x="0" y="116"/>
                    <a:pt x="203"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9"/>
            <p:cNvSpPr/>
            <p:nvPr/>
          </p:nvSpPr>
          <p:spPr>
            <a:xfrm>
              <a:off x="780616" y="2703987"/>
              <a:ext cx="35264" cy="10087"/>
            </a:xfrm>
            <a:custGeom>
              <a:rect b="b" l="l" r="r" t="t"/>
              <a:pathLst>
                <a:path extrusionOk="0" h="335" w="988">
                  <a:moveTo>
                    <a:pt x="409" y="315"/>
                  </a:moveTo>
                  <a:cubicBezTo>
                    <a:pt x="487" y="159"/>
                    <a:pt x="658" y="334"/>
                    <a:pt x="987" y="315"/>
                  </a:cubicBezTo>
                  <a:lnTo>
                    <a:pt x="987" y="41"/>
                  </a:lnTo>
                  <a:cubicBezTo>
                    <a:pt x="613" y="0"/>
                    <a:pt x="1" y="287"/>
                    <a:pt x="409" y="3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9"/>
            <p:cNvSpPr/>
            <p:nvPr/>
          </p:nvSpPr>
          <p:spPr>
            <a:xfrm>
              <a:off x="754097" y="2640397"/>
              <a:ext cx="37656" cy="11111"/>
            </a:xfrm>
            <a:custGeom>
              <a:rect b="b" l="l" r="r" t="t"/>
              <a:pathLst>
                <a:path extrusionOk="0" h="369" w="1055">
                  <a:moveTo>
                    <a:pt x="960" y="248"/>
                  </a:moveTo>
                  <a:cubicBezTo>
                    <a:pt x="574" y="247"/>
                    <a:pt x="715" y="0"/>
                    <a:pt x="188" y="68"/>
                  </a:cubicBezTo>
                  <a:cubicBezTo>
                    <a:pt x="1" y="287"/>
                    <a:pt x="1054" y="368"/>
                    <a:pt x="960" y="2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9"/>
            <p:cNvSpPr/>
            <p:nvPr/>
          </p:nvSpPr>
          <p:spPr>
            <a:xfrm>
              <a:off x="8724086" y="4228682"/>
              <a:ext cx="13777" cy="6805"/>
            </a:xfrm>
            <a:custGeom>
              <a:rect b="b" l="l" r="r" t="t"/>
              <a:pathLst>
                <a:path extrusionOk="0" h="226" w="386">
                  <a:moveTo>
                    <a:pt x="386" y="110"/>
                  </a:moveTo>
                  <a:cubicBezTo>
                    <a:pt x="344" y="1"/>
                    <a:pt x="173" y="54"/>
                    <a:pt x="1" y="110"/>
                  </a:cubicBezTo>
                  <a:cubicBezTo>
                    <a:pt x="2" y="203"/>
                    <a:pt x="338" y="225"/>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9"/>
            <p:cNvSpPr/>
            <p:nvPr/>
          </p:nvSpPr>
          <p:spPr>
            <a:xfrm>
              <a:off x="8121679" y="4231302"/>
              <a:ext cx="14063" cy="4246"/>
            </a:xfrm>
            <a:custGeom>
              <a:rect b="b" l="l" r="r" t="t"/>
              <a:pathLst>
                <a:path extrusionOk="0" h="141" w="394">
                  <a:moveTo>
                    <a:pt x="100" y="116"/>
                  </a:moveTo>
                  <a:cubicBezTo>
                    <a:pt x="154" y="141"/>
                    <a:pt x="394" y="72"/>
                    <a:pt x="292" y="25"/>
                  </a:cubicBezTo>
                  <a:cubicBezTo>
                    <a:pt x="242" y="0"/>
                    <a:pt x="1" y="67"/>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9"/>
            <p:cNvSpPr/>
            <p:nvPr/>
          </p:nvSpPr>
          <p:spPr>
            <a:xfrm>
              <a:off x="3299282" y="4229315"/>
              <a:ext cx="21630" cy="6353"/>
            </a:xfrm>
            <a:custGeom>
              <a:rect b="b" l="l" r="r" t="t"/>
              <a:pathLst>
                <a:path extrusionOk="0" h="211" w="606">
                  <a:moveTo>
                    <a:pt x="606" y="1"/>
                  </a:moveTo>
                  <a:lnTo>
                    <a:pt x="26" y="1"/>
                  </a:lnTo>
                  <a:cubicBezTo>
                    <a:pt x="0" y="163"/>
                    <a:pt x="219" y="211"/>
                    <a:pt x="606"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9"/>
            <p:cNvSpPr/>
            <p:nvPr/>
          </p:nvSpPr>
          <p:spPr>
            <a:xfrm>
              <a:off x="168430" y="4229134"/>
              <a:ext cx="23950" cy="6022"/>
            </a:xfrm>
            <a:custGeom>
              <a:rect b="b" l="l" r="r" t="t"/>
              <a:pathLst>
                <a:path extrusionOk="0" h="200" w="671">
                  <a:moveTo>
                    <a:pt x="580" y="7"/>
                  </a:moveTo>
                  <a:cubicBezTo>
                    <a:pt x="247" y="0"/>
                    <a:pt x="84" y="76"/>
                    <a:pt x="0" y="188"/>
                  </a:cubicBezTo>
                  <a:cubicBezTo>
                    <a:pt x="302" y="178"/>
                    <a:pt x="670" y="200"/>
                    <a:pt x="580" y="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9"/>
            <p:cNvSpPr/>
            <p:nvPr/>
          </p:nvSpPr>
          <p:spPr>
            <a:xfrm>
              <a:off x="2725286" y="4228532"/>
              <a:ext cx="14134" cy="4276"/>
            </a:xfrm>
            <a:custGeom>
              <a:rect b="b" l="l" r="r" t="t"/>
              <a:pathLst>
                <a:path extrusionOk="0" h="142" w="396">
                  <a:moveTo>
                    <a:pt x="293" y="27"/>
                  </a:moveTo>
                  <a:cubicBezTo>
                    <a:pt x="242" y="1"/>
                    <a:pt x="0" y="70"/>
                    <a:pt x="103" y="117"/>
                  </a:cubicBezTo>
                  <a:cubicBezTo>
                    <a:pt x="156" y="142"/>
                    <a:pt x="396" y="71"/>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9"/>
            <p:cNvSpPr/>
            <p:nvPr/>
          </p:nvSpPr>
          <p:spPr>
            <a:xfrm>
              <a:off x="6944704" y="4225792"/>
              <a:ext cx="14134" cy="4276"/>
            </a:xfrm>
            <a:custGeom>
              <a:rect b="b" l="l" r="r" t="t"/>
              <a:pathLst>
                <a:path extrusionOk="0" h="142" w="396">
                  <a:moveTo>
                    <a:pt x="99" y="118"/>
                  </a:moveTo>
                  <a:cubicBezTo>
                    <a:pt x="155" y="141"/>
                    <a:pt x="396" y="73"/>
                    <a:pt x="293" y="25"/>
                  </a:cubicBezTo>
                  <a:cubicBezTo>
                    <a:pt x="239" y="0"/>
                    <a:pt x="0" y="69"/>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9"/>
            <p:cNvSpPr/>
            <p:nvPr/>
          </p:nvSpPr>
          <p:spPr>
            <a:xfrm>
              <a:off x="5251376" y="4225792"/>
              <a:ext cx="14099" cy="4276"/>
            </a:xfrm>
            <a:custGeom>
              <a:rect b="b" l="l" r="r" t="t"/>
              <a:pathLst>
                <a:path extrusionOk="0" h="142" w="395">
                  <a:moveTo>
                    <a:pt x="294" y="25"/>
                  </a:moveTo>
                  <a:cubicBezTo>
                    <a:pt x="241" y="0"/>
                    <a:pt x="1" y="69"/>
                    <a:pt x="102" y="118"/>
                  </a:cubicBezTo>
                  <a:cubicBezTo>
                    <a:pt x="155" y="141"/>
                    <a:pt x="395"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9"/>
            <p:cNvSpPr/>
            <p:nvPr/>
          </p:nvSpPr>
          <p:spPr>
            <a:xfrm>
              <a:off x="1882281" y="4212845"/>
              <a:ext cx="39797" cy="13670"/>
            </a:xfrm>
            <a:custGeom>
              <a:rect b="b" l="l" r="r" t="t"/>
              <a:pathLst>
                <a:path extrusionOk="0" h="454" w="1115">
                  <a:moveTo>
                    <a:pt x="579" y="1"/>
                  </a:moveTo>
                  <a:cubicBezTo>
                    <a:pt x="405" y="161"/>
                    <a:pt x="112" y="266"/>
                    <a:pt x="1" y="454"/>
                  </a:cubicBezTo>
                  <a:cubicBezTo>
                    <a:pt x="388" y="449"/>
                    <a:pt x="1114" y="142"/>
                    <a:pt x="5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9"/>
            <p:cNvSpPr/>
            <p:nvPr/>
          </p:nvSpPr>
          <p:spPr>
            <a:xfrm>
              <a:off x="1720382" y="4223022"/>
              <a:ext cx="14170" cy="4336"/>
            </a:xfrm>
            <a:custGeom>
              <a:rect b="b" l="l" r="r" t="t"/>
              <a:pathLst>
                <a:path extrusionOk="0" h="144" w="397">
                  <a:moveTo>
                    <a:pt x="101" y="117"/>
                  </a:moveTo>
                  <a:cubicBezTo>
                    <a:pt x="155" y="143"/>
                    <a:pt x="396" y="74"/>
                    <a:pt x="292" y="27"/>
                  </a:cubicBezTo>
                  <a:cubicBezTo>
                    <a:pt x="241" y="1"/>
                    <a:pt x="1"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9"/>
            <p:cNvSpPr/>
            <p:nvPr/>
          </p:nvSpPr>
          <p:spPr>
            <a:xfrm>
              <a:off x="1142210" y="4220312"/>
              <a:ext cx="14134" cy="4276"/>
            </a:xfrm>
            <a:custGeom>
              <a:rect b="b" l="l" r="r" t="t"/>
              <a:pathLst>
                <a:path extrusionOk="0" h="142" w="396">
                  <a:moveTo>
                    <a:pt x="102" y="117"/>
                  </a:moveTo>
                  <a:cubicBezTo>
                    <a:pt x="153" y="142"/>
                    <a:pt x="396" y="73"/>
                    <a:pt x="291" y="27"/>
                  </a:cubicBezTo>
                  <a:cubicBezTo>
                    <a:pt x="240" y="1"/>
                    <a:pt x="0" y="70"/>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9"/>
            <p:cNvSpPr/>
            <p:nvPr/>
          </p:nvSpPr>
          <p:spPr>
            <a:xfrm>
              <a:off x="2787390" y="4217572"/>
              <a:ext cx="13884" cy="4276"/>
            </a:xfrm>
            <a:custGeom>
              <a:rect b="b" l="l" r="r" t="t"/>
              <a:pathLst>
                <a:path extrusionOk="0" h="142" w="389">
                  <a:moveTo>
                    <a:pt x="98" y="117"/>
                  </a:moveTo>
                  <a:cubicBezTo>
                    <a:pt x="150" y="141"/>
                    <a:pt x="388" y="72"/>
                    <a:pt x="291" y="25"/>
                  </a:cubicBezTo>
                  <a:cubicBezTo>
                    <a:pt x="237" y="0"/>
                    <a:pt x="0" y="70"/>
                    <a:pt x="98"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9"/>
            <p:cNvSpPr/>
            <p:nvPr/>
          </p:nvSpPr>
          <p:spPr>
            <a:xfrm>
              <a:off x="2921663" y="4212845"/>
              <a:ext cx="13813" cy="5510"/>
            </a:xfrm>
            <a:custGeom>
              <a:rect b="b" l="l" r="r" t="t"/>
              <a:pathLst>
                <a:path extrusionOk="0" h="183" w="387">
                  <a:moveTo>
                    <a:pt x="387" y="1"/>
                  </a:moveTo>
                  <a:lnTo>
                    <a:pt x="0" y="1"/>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9"/>
            <p:cNvSpPr/>
            <p:nvPr/>
          </p:nvSpPr>
          <p:spPr>
            <a:xfrm>
              <a:off x="6610914" y="4209774"/>
              <a:ext cx="6996" cy="6203"/>
            </a:xfrm>
            <a:custGeom>
              <a:rect b="b" l="l" r="r" t="t"/>
              <a:pathLst>
                <a:path extrusionOk="0" h="206" w="196">
                  <a:moveTo>
                    <a:pt x="195" y="103"/>
                  </a:moveTo>
                  <a:cubicBezTo>
                    <a:pt x="195" y="53"/>
                    <a:pt x="39" y="1"/>
                    <a:pt x="3" y="103"/>
                  </a:cubicBezTo>
                  <a:cubicBezTo>
                    <a:pt x="1" y="154"/>
                    <a:pt x="160" y="206"/>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9"/>
            <p:cNvSpPr/>
            <p:nvPr/>
          </p:nvSpPr>
          <p:spPr>
            <a:xfrm>
              <a:off x="4277596" y="4209774"/>
              <a:ext cx="6889" cy="6203"/>
            </a:xfrm>
            <a:custGeom>
              <a:rect b="b" l="l" r="r" t="t"/>
              <a:pathLst>
                <a:path extrusionOk="0" h="206" w="193">
                  <a:moveTo>
                    <a:pt x="193" y="103"/>
                  </a:moveTo>
                  <a:cubicBezTo>
                    <a:pt x="193" y="53"/>
                    <a:pt x="39" y="1"/>
                    <a:pt x="1" y="103"/>
                  </a:cubicBezTo>
                  <a:cubicBezTo>
                    <a:pt x="1" y="154"/>
                    <a:pt x="156"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9"/>
            <p:cNvSpPr/>
            <p:nvPr/>
          </p:nvSpPr>
          <p:spPr>
            <a:xfrm>
              <a:off x="591664" y="4212062"/>
              <a:ext cx="13991" cy="4306"/>
            </a:xfrm>
            <a:custGeom>
              <a:rect b="b" l="l" r="r" t="t"/>
              <a:pathLst>
                <a:path extrusionOk="0" h="143" w="392">
                  <a:moveTo>
                    <a:pt x="293" y="27"/>
                  </a:moveTo>
                  <a:cubicBezTo>
                    <a:pt x="238" y="1"/>
                    <a:pt x="0" y="70"/>
                    <a:pt x="99" y="117"/>
                  </a:cubicBezTo>
                  <a:cubicBezTo>
                    <a:pt x="152" y="143"/>
                    <a:pt x="392" y="75"/>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9"/>
            <p:cNvSpPr/>
            <p:nvPr/>
          </p:nvSpPr>
          <p:spPr>
            <a:xfrm>
              <a:off x="5530380" y="4204686"/>
              <a:ext cx="20666" cy="8190"/>
            </a:xfrm>
            <a:custGeom>
              <a:rect b="b" l="l" r="r" t="t"/>
              <a:pathLst>
                <a:path extrusionOk="0" h="272" w="579">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9"/>
            <p:cNvSpPr/>
            <p:nvPr/>
          </p:nvSpPr>
          <p:spPr>
            <a:xfrm>
              <a:off x="4899633" y="4204294"/>
              <a:ext cx="33480" cy="15778"/>
            </a:xfrm>
            <a:custGeom>
              <a:rect b="b" l="l" r="r" t="t"/>
              <a:pathLst>
                <a:path extrusionOk="0" h="524" w="938">
                  <a:moveTo>
                    <a:pt x="893" y="196"/>
                  </a:moveTo>
                  <a:cubicBezTo>
                    <a:pt x="938" y="139"/>
                    <a:pt x="601" y="0"/>
                    <a:pt x="509" y="15"/>
                  </a:cubicBezTo>
                  <a:cubicBezTo>
                    <a:pt x="0" y="86"/>
                    <a:pt x="632" y="524"/>
                    <a:pt x="893" y="1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9"/>
            <p:cNvSpPr/>
            <p:nvPr/>
          </p:nvSpPr>
          <p:spPr>
            <a:xfrm>
              <a:off x="471275" y="4195864"/>
              <a:ext cx="40333" cy="14754"/>
            </a:xfrm>
            <a:custGeom>
              <a:rect b="b" l="l" r="r" t="t"/>
              <a:pathLst>
                <a:path extrusionOk="0" h="490" w="1130">
                  <a:moveTo>
                    <a:pt x="770" y="385"/>
                  </a:moveTo>
                  <a:cubicBezTo>
                    <a:pt x="1129" y="81"/>
                    <a:pt x="78" y="1"/>
                    <a:pt x="0" y="202"/>
                  </a:cubicBezTo>
                  <a:cubicBezTo>
                    <a:pt x="302" y="242"/>
                    <a:pt x="165" y="489"/>
                    <a:pt x="770" y="38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9"/>
            <p:cNvSpPr/>
            <p:nvPr/>
          </p:nvSpPr>
          <p:spPr>
            <a:xfrm>
              <a:off x="877448" y="4185507"/>
              <a:ext cx="50398" cy="17464"/>
            </a:xfrm>
            <a:custGeom>
              <a:rect b="b" l="l" r="r" t="t"/>
              <a:pathLst>
                <a:path extrusionOk="0" h="580" w="1412">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9"/>
            <p:cNvSpPr/>
            <p:nvPr/>
          </p:nvSpPr>
          <p:spPr>
            <a:xfrm>
              <a:off x="1244325" y="4182797"/>
              <a:ext cx="72027" cy="13941"/>
            </a:xfrm>
            <a:custGeom>
              <a:rect b="b" l="l" r="r" t="t"/>
              <a:pathLst>
                <a:path extrusionOk="0" h="463" w="2018">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9"/>
            <p:cNvSpPr/>
            <p:nvPr/>
          </p:nvSpPr>
          <p:spPr>
            <a:xfrm>
              <a:off x="6745044" y="4190204"/>
              <a:ext cx="14027" cy="4276"/>
            </a:xfrm>
            <a:custGeom>
              <a:rect b="b" l="l" r="r" t="t"/>
              <a:pathLst>
                <a:path extrusionOk="0" h="142" w="393">
                  <a:moveTo>
                    <a:pt x="99" y="117"/>
                  </a:moveTo>
                  <a:cubicBezTo>
                    <a:pt x="155" y="142"/>
                    <a:pt x="392" y="73"/>
                    <a:pt x="292" y="27"/>
                  </a:cubicBezTo>
                  <a:cubicBezTo>
                    <a:pt x="242" y="1"/>
                    <a:pt x="1" y="71"/>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9"/>
            <p:cNvSpPr/>
            <p:nvPr/>
          </p:nvSpPr>
          <p:spPr>
            <a:xfrm>
              <a:off x="6665987" y="4185507"/>
              <a:ext cx="13884" cy="5540"/>
            </a:xfrm>
            <a:custGeom>
              <a:rect b="b" l="l" r="r" t="t"/>
              <a:pathLst>
                <a:path extrusionOk="0" h="184" w="389">
                  <a:moveTo>
                    <a:pt x="1" y="183"/>
                  </a:moveTo>
                  <a:lnTo>
                    <a:pt x="388" y="183"/>
                  </a:lnTo>
                  <a:lnTo>
                    <a:pt x="388"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9"/>
            <p:cNvSpPr/>
            <p:nvPr/>
          </p:nvSpPr>
          <p:spPr>
            <a:xfrm>
              <a:off x="5289353" y="4184965"/>
              <a:ext cx="13813" cy="6775"/>
            </a:xfrm>
            <a:custGeom>
              <a:rect b="b" l="l" r="r" t="t"/>
              <a:pathLst>
                <a:path extrusionOk="0" h="225" w="387">
                  <a:moveTo>
                    <a:pt x="387" y="110"/>
                  </a:moveTo>
                  <a:cubicBezTo>
                    <a:pt x="346" y="0"/>
                    <a:pt x="174" y="55"/>
                    <a:pt x="1" y="110"/>
                  </a:cubicBezTo>
                  <a:cubicBezTo>
                    <a:pt x="6" y="201"/>
                    <a:pt x="341" y="225"/>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9"/>
            <p:cNvSpPr/>
            <p:nvPr/>
          </p:nvSpPr>
          <p:spPr>
            <a:xfrm>
              <a:off x="8061217" y="4174607"/>
              <a:ext cx="44687" cy="16440"/>
            </a:xfrm>
            <a:custGeom>
              <a:rect b="b" l="l" r="r" t="t"/>
              <a:pathLst>
                <a:path extrusionOk="0" h="546" w="1252">
                  <a:moveTo>
                    <a:pt x="638" y="1"/>
                  </a:moveTo>
                  <a:cubicBezTo>
                    <a:pt x="615" y="172"/>
                    <a:pt x="1" y="63"/>
                    <a:pt x="59" y="272"/>
                  </a:cubicBezTo>
                  <a:cubicBezTo>
                    <a:pt x="396" y="545"/>
                    <a:pt x="1251" y="142"/>
                    <a:pt x="6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9"/>
            <p:cNvSpPr/>
            <p:nvPr/>
          </p:nvSpPr>
          <p:spPr>
            <a:xfrm>
              <a:off x="6738263" y="4182074"/>
              <a:ext cx="13956" cy="4246"/>
            </a:xfrm>
            <a:custGeom>
              <a:rect b="b" l="l" r="r" t="t"/>
              <a:pathLst>
                <a:path extrusionOk="0" h="141" w="391">
                  <a:moveTo>
                    <a:pt x="289" y="24"/>
                  </a:moveTo>
                  <a:cubicBezTo>
                    <a:pt x="238" y="1"/>
                    <a:pt x="0" y="69"/>
                    <a:pt x="99" y="114"/>
                  </a:cubicBezTo>
                  <a:cubicBezTo>
                    <a:pt x="150" y="140"/>
                    <a:pt x="390" y="73"/>
                    <a:pt x="289"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9"/>
            <p:cNvSpPr/>
            <p:nvPr/>
          </p:nvSpPr>
          <p:spPr>
            <a:xfrm>
              <a:off x="9130223" y="4177377"/>
              <a:ext cx="13777" cy="5450"/>
            </a:xfrm>
            <a:custGeom>
              <a:rect b="b" l="l" r="r" t="t"/>
              <a:pathLst>
                <a:path extrusionOk="0" h="181" w="386">
                  <a:moveTo>
                    <a:pt x="386" y="0"/>
                  </a:moveTo>
                  <a:lnTo>
                    <a:pt x="0" y="0"/>
                  </a:lnTo>
                  <a:lnTo>
                    <a:pt x="0" y="180"/>
                  </a:lnTo>
                  <a:lnTo>
                    <a:pt x="386" y="18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9"/>
            <p:cNvSpPr/>
            <p:nvPr/>
          </p:nvSpPr>
          <p:spPr>
            <a:xfrm>
              <a:off x="5896614" y="4167472"/>
              <a:ext cx="22165" cy="16199"/>
            </a:xfrm>
            <a:custGeom>
              <a:rect b="b" l="l" r="r" t="t"/>
              <a:pathLst>
                <a:path extrusionOk="0" h="538" w="621">
                  <a:moveTo>
                    <a:pt x="345" y="509"/>
                  </a:moveTo>
                  <a:cubicBezTo>
                    <a:pt x="404" y="388"/>
                    <a:pt x="620" y="336"/>
                    <a:pt x="537" y="146"/>
                  </a:cubicBezTo>
                  <a:cubicBezTo>
                    <a:pt x="0" y="0"/>
                    <a:pt x="4" y="538"/>
                    <a:pt x="345" y="5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9"/>
            <p:cNvSpPr/>
            <p:nvPr/>
          </p:nvSpPr>
          <p:spPr>
            <a:xfrm>
              <a:off x="5464814" y="4176564"/>
              <a:ext cx="14134" cy="4276"/>
            </a:xfrm>
            <a:custGeom>
              <a:rect b="b" l="l" r="r" t="t"/>
              <a:pathLst>
                <a:path extrusionOk="0" h="142" w="396">
                  <a:moveTo>
                    <a:pt x="293" y="27"/>
                  </a:moveTo>
                  <a:cubicBezTo>
                    <a:pt x="239" y="1"/>
                    <a:pt x="0" y="70"/>
                    <a:pt x="101" y="118"/>
                  </a:cubicBezTo>
                  <a:cubicBezTo>
                    <a:pt x="151" y="142"/>
                    <a:pt x="396" y="73"/>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9"/>
            <p:cNvSpPr/>
            <p:nvPr/>
          </p:nvSpPr>
          <p:spPr>
            <a:xfrm>
              <a:off x="2591620" y="4167472"/>
              <a:ext cx="47792" cy="17434"/>
            </a:xfrm>
            <a:custGeom>
              <a:rect b="b" l="l" r="r" t="t"/>
              <a:pathLst>
                <a:path extrusionOk="0" h="579" w="1339">
                  <a:moveTo>
                    <a:pt x="182" y="329"/>
                  </a:moveTo>
                  <a:cubicBezTo>
                    <a:pt x="479" y="578"/>
                    <a:pt x="1315" y="324"/>
                    <a:pt x="1338" y="146"/>
                  </a:cubicBezTo>
                  <a:cubicBezTo>
                    <a:pt x="943" y="201"/>
                    <a:pt x="0" y="0"/>
                    <a:pt x="182" y="3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9"/>
            <p:cNvSpPr/>
            <p:nvPr/>
          </p:nvSpPr>
          <p:spPr>
            <a:xfrm>
              <a:off x="1494988" y="4162444"/>
              <a:ext cx="26484" cy="12195"/>
            </a:xfrm>
            <a:custGeom>
              <a:rect b="b" l="l" r="r" t="t"/>
              <a:pathLst>
                <a:path extrusionOk="0" h="405" w="742">
                  <a:moveTo>
                    <a:pt x="438" y="405"/>
                  </a:moveTo>
                  <a:cubicBezTo>
                    <a:pt x="742" y="269"/>
                    <a:pt x="652" y="0"/>
                    <a:pt x="53" y="41"/>
                  </a:cubicBezTo>
                  <a:cubicBezTo>
                    <a:pt x="0" y="248"/>
                    <a:pt x="100" y="381"/>
                    <a:pt x="438" y="4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9"/>
            <p:cNvSpPr/>
            <p:nvPr/>
          </p:nvSpPr>
          <p:spPr>
            <a:xfrm>
              <a:off x="8940771" y="4168405"/>
              <a:ext cx="14063" cy="4276"/>
            </a:xfrm>
            <a:custGeom>
              <a:rect b="b" l="l" r="r" t="t"/>
              <a:pathLst>
                <a:path extrusionOk="0" h="142" w="394">
                  <a:moveTo>
                    <a:pt x="100" y="115"/>
                  </a:moveTo>
                  <a:cubicBezTo>
                    <a:pt x="154" y="141"/>
                    <a:pt x="394" y="72"/>
                    <a:pt x="295" y="25"/>
                  </a:cubicBezTo>
                  <a:cubicBezTo>
                    <a:pt x="242" y="0"/>
                    <a:pt x="1" y="67"/>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9"/>
            <p:cNvSpPr/>
            <p:nvPr/>
          </p:nvSpPr>
          <p:spPr>
            <a:xfrm>
              <a:off x="8995808" y="4165665"/>
              <a:ext cx="14063" cy="4276"/>
            </a:xfrm>
            <a:custGeom>
              <a:rect b="b" l="l" r="r" t="t"/>
              <a:pathLst>
                <a:path extrusionOk="0" h="142" w="394">
                  <a:moveTo>
                    <a:pt x="294" y="25"/>
                  </a:moveTo>
                  <a:cubicBezTo>
                    <a:pt x="239" y="0"/>
                    <a:pt x="1" y="69"/>
                    <a:pt x="100" y="116"/>
                  </a:cubicBezTo>
                  <a:cubicBezTo>
                    <a:pt x="155" y="141"/>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9"/>
            <p:cNvSpPr/>
            <p:nvPr/>
          </p:nvSpPr>
          <p:spPr>
            <a:xfrm>
              <a:off x="6961944" y="4156030"/>
              <a:ext cx="26591" cy="15326"/>
            </a:xfrm>
            <a:custGeom>
              <a:rect b="b" l="l" r="r" t="t"/>
              <a:pathLst>
                <a:path extrusionOk="0" h="509" w="745">
                  <a:moveTo>
                    <a:pt x="0" y="436"/>
                  </a:moveTo>
                  <a:cubicBezTo>
                    <a:pt x="744" y="508"/>
                    <a:pt x="744" y="0"/>
                    <a:pt x="0"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9"/>
            <p:cNvSpPr/>
            <p:nvPr/>
          </p:nvSpPr>
          <p:spPr>
            <a:xfrm>
              <a:off x="2673854" y="4162955"/>
              <a:ext cx="13706" cy="7437"/>
            </a:xfrm>
            <a:custGeom>
              <a:rect b="b" l="l" r="r" t="t"/>
              <a:pathLst>
                <a:path extrusionOk="0" h="247" w="384">
                  <a:moveTo>
                    <a:pt x="384" y="115"/>
                  </a:moveTo>
                  <a:cubicBezTo>
                    <a:pt x="383" y="24"/>
                    <a:pt x="47" y="0"/>
                    <a:pt x="0" y="115"/>
                  </a:cubicBezTo>
                  <a:cubicBezTo>
                    <a:pt x="216" y="104"/>
                    <a:pt x="299" y="247"/>
                    <a:pt x="384"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9"/>
            <p:cNvSpPr/>
            <p:nvPr/>
          </p:nvSpPr>
          <p:spPr>
            <a:xfrm>
              <a:off x="920207" y="4147209"/>
              <a:ext cx="41725" cy="18819"/>
            </a:xfrm>
            <a:custGeom>
              <a:rect b="b" l="l" r="r" t="t"/>
              <a:pathLst>
                <a:path extrusionOk="0" h="625" w="1169">
                  <a:moveTo>
                    <a:pt x="727" y="547"/>
                  </a:moveTo>
                  <a:cubicBezTo>
                    <a:pt x="1169" y="340"/>
                    <a:pt x="598" y="147"/>
                    <a:pt x="342" y="1"/>
                  </a:cubicBezTo>
                  <a:cubicBezTo>
                    <a:pt x="46" y="141"/>
                    <a:pt x="0" y="625"/>
                    <a:pt x="727" y="54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9"/>
            <p:cNvSpPr/>
            <p:nvPr/>
          </p:nvSpPr>
          <p:spPr>
            <a:xfrm>
              <a:off x="6187502" y="4154676"/>
              <a:ext cx="14063" cy="4336"/>
            </a:xfrm>
            <a:custGeom>
              <a:rect b="b" l="l" r="r" t="t"/>
              <a:pathLst>
                <a:path extrusionOk="0" h="144" w="394">
                  <a:moveTo>
                    <a:pt x="296" y="27"/>
                  </a:moveTo>
                  <a:cubicBezTo>
                    <a:pt x="240" y="1"/>
                    <a:pt x="1" y="70"/>
                    <a:pt x="101" y="117"/>
                  </a:cubicBezTo>
                  <a:cubicBezTo>
                    <a:pt x="152" y="143"/>
                    <a:pt x="394" y="73"/>
                    <a:pt x="296"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9"/>
            <p:cNvSpPr/>
            <p:nvPr/>
          </p:nvSpPr>
          <p:spPr>
            <a:xfrm>
              <a:off x="6107624" y="4152719"/>
              <a:ext cx="21594" cy="6444"/>
            </a:xfrm>
            <a:custGeom>
              <a:rect b="b" l="l" r="r" t="t"/>
              <a:pathLst>
                <a:path extrusionOk="0" h="214" w="605">
                  <a:moveTo>
                    <a:pt x="605" y="182"/>
                  </a:moveTo>
                  <a:lnTo>
                    <a:pt x="605" y="1"/>
                  </a:lnTo>
                  <a:lnTo>
                    <a:pt x="28" y="1"/>
                  </a:lnTo>
                  <a:cubicBezTo>
                    <a:pt x="0" y="162"/>
                    <a:pt x="217" y="213"/>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9"/>
            <p:cNvSpPr/>
            <p:nvPr/>
          </p:nvSpPr>
          <p:spPr>
            <a:xfrm>
              <a:off x="1442165" y="4143024"/>
              <a:ext cx="20273" cy="13580"/>
            </a:xfrm>
            <a:custGeom>
              <a:rect b="b" l="l" r="r" t="t"/>
              <a:pathLst>
                <a:path extrusionOk="0" h="451" w="568">
                  <a:moveTo>
                    <a:pt x="375" y="414"/>
                  </a:moveTo>
                  <a:cubicBezTo>
                    <a:pt x="386" y="359"/>
                    <a:pt x="402" y="306"/>
                    <a:pt x="568" y="323"/>
                  </a:cubicBezTo>
                  <a:lnTo>
                    <a:pt x="568" y="142"/>
                  </a:lnTo>
                  <a:cubicBezTo>
                    <a:pt x="94" y="0"/>
                    <a:pt x="0" y="451"/>
                    <a:pt x="375" y="4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9"/>
            <p:cNvSpPr/>
            <p:nvPr/>
          </p:nvSpPr>
          <p:spPr>
            <a:xfrm>
              <a:off x="5299596" y="4149196"/>
              <a:ext cx="14063" cy="4306"/>
            </a:xfrm>
            <a:custGeom>
              <a:rect b="b" l="l" r="r" t="t"/>
              <a:pathLst>
                <a:path extrusionOk="0" h="143" w="394">
                  <a:moveTo>
                    <a:pt x="294" y="26"/>
                  </a:moveTo>
                  <a:cubicBezTo>
                    <a:pt x="241" y="0"/>
                    <a:pt x="1" y="71"/>
                    <a:pt x="100" y="116"/>
                  </a:cubicBezTo>
                  <a:cubicBezTo>
                    <a:pt x="156" y="142"/>
                    <a:pt x="394" y="75"/>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9"/>
            <p:cNvSpPr/>
            <p:nvPr/>
          </p:nvSpPr>
          <p:spPr>
            <a:xfrm>
              <a:off x="138877" y="4144499"/>
              <a:ext cx="22629" cy="8250"/>
            </a:xfrm>
            <a:custGeom>
              <a:rect b="b" l="l" r="r" t="t"/>
              <a:pathLst>
                <a:path extrusionOk="0" h="274" w="634">
                  <a:moveTo>
                    <a:pt x="634" y="274"/>
                  </a:moveTo>
                  <a:lnTo>
                    <a:pt x="634" y="1"/>
                  </a:lnTo>
                  <a:lnTo>
                    <a:pt x="248" y="1"/>
                  </a:lnTo>
                  <a:cubicBezTo>
                    <a:pt x="240" y="120"/>
                    <a:pt x="1" y="129"/>
                    <a:pt x="57"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9"/>
            <p:cNvSpPr/>
            <p:nvPr/>
          </p:nvSpPr>
          <p:spPr>
            <a:xfrm>
              <a:off x="8483130" y="4144168"/>
              <a:ext cx="6996" cy="6173"/>
            </a:xfrm>
            <a:custGeom>
              <a:rect b="b" l="l" r="r" t="t"/>
              <a:pathLst>
                <a:path extrusionOk="0" h="205" w="196">
                  <a:moveTo>
                    <a:pt x="194" y="102"/>
                  </a:moveTo>
                  <a:cubicBezTo>
                    <a:pt x="195" y="52"/>
                    <a:pt x="39" y="0"/>
                    <a:pt x="1" y="102"/>
                  </a:cubicBezTo>
                  <a:cubicBezTo>
                    <a:pt x="1" y="153"/>
                    <a:pt x="157" y="205"/>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9"/>
            <p:cNvSpPr/>
            <p:nvPr/>
          </p:nvSpPr>
          <p:spPr>
            <a:xfrm>
              <a:off x="5337537" y="4139049"/>
              <a:ext cx="22665" cy="13700"/>
            </a:xfrm>
            <a:custGeom>
              <a:rect b="b" l="l" r="r" t="t"/>
              <a:pathLst>
                <a:path extrusionOk="0" h="455" w="635">
                  <a:moveTo>
                    <a:pt x="581" y="363"/>
                  </a:moveTo>
                  <a:cubicBezTo>
                    <a:pt x="635" y="157"/>
                    <a:pt x="535" y="21"/>
                    <a:pt x="196" y="0"/>
                  </a:cubicBezTo>
                  <a:cubicBezTo>
                    <a:pt x="240" y="161"/>
                    <a:pt x="0" y="455"/>
                    <a:pt x="581"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9"/>
            <p:cNvSpPr/>
            <p:nvPr/>
          </p:nvSpPr>
          <p:spPr>
            <a:xfrm>
              <a:off x="4020400" y="4128120"/>
              <a:ext cx="57322" cy="21890"/>
            </a:xfrm>
            <a:custGeom>
              <a:rect b="b" l="l" r="r" t="t"/>
              <a:pathLst>
                <a:path extrusionOk="0" h="727" w="1606">
                  <a:moveTo>
                    <a:pt x="1035" y="726"/>
                  </a:moveTo>
                  <a:cubicBezTo>
                    <a:pt x="1606" y="370"/>
                    <a:pt x="631" y="111"/>
                    <a:pt x="72" y="0"/>
                  </a:cubicBezTo>
                  <a:cubicBezTo>
                    <a:pt x="0" y="429"/>
                    <a:pt x="418" y="624"/>
                    <a:pt x="1035" y="7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9"/>
            <p:cNvSpPr/>
            <p:nvPr/>
          </p:nvSpPr>
          <p:spPr>
            <a:xfrm>
              <a:off x="8507222" y="4141036"/>
              <a:ext cx="14027" cy="4246"/>
            </a:xfrm>
            <a:custGeom>
              <a:rect b="b" l="l" r="r" t="t"/>
              <a:pathLst>
                <a:path extrusionOk="0" h="141" w="393">
                  <a:moveTo>
                    <a:pt x="100" y="115"/>
                  </a:moveTo>
                  <a:cubicBezTo>
                    <a:pt x="153" y="141"/>
                    <a:pt x="392" y="71"/>
                    <a:pt x="292" y="26"/>
                  </a:cubicBezTo>
                  <a:cubicBezTo>
                    <a:pt x="237" y="1"/>
                    <a:pt x="1" y="69"/>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9"/>
            <p:cNvSpPr/>
            <p:nvPr/>
          </p:nvSpPr>
          <p:spPr>
            <a:xfrm>
              <a:off x="632888" y="4141036"/>
              <a:ext cx="14099" cy="4246"/>
            </a:xfrm>
            <a:custGeom>
              <a:rect b="b" l="l" r="r" t="t"/>
              <a:pathLst>
                <a:path extrusionOk="0" h="141" w="395">
                  <a:moveTo>
                    <a:pt x="101" y="115"/>
                  </a:moveTo>
                  <a:cubicBezTo>
                    <a:pt x="154" y="141"/>
                    <a:pt x="395" y="71"/>
                    <a:pt x="295" y="26"/>
                  </a:cubicBezTo>
                  <a:cubicBezTo>
                    <a:pt x="242" y="1"/>
                    <a:pt x="0" y="69"/>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9"/>
            <p:cNvSpPr/>
            <p:nvPr/>
          </p:nvSpPr>
          <p:spPr>
            <a:xfrm>
              <a:off x="5251376" y="4138297"/>
              <a:ext cx="14099" cy="4246"/>
            </a:xfrm>
            <a:custGeom>
              <a:rect b="b" l="l" r="r" t="t"/>
              <a:pathLst>
                <a:path extrusionOk="0" h="141" w="395">
                  <a:moveTo>
                    <a:pt x="294" y="27"/>
                  </a:moveTo>
                  <a:cubicBezTo>
                    <a:pt x="241" y="1"/>
                    <a:pt x="1" y="71"/>
                    <a:pt x="102" y="117"/>
                  </a:cubicBezTo>
                  <a:cubicBezTo>
                    <a:pt x="155" y="140"/>
                    <a:pt x="395" y="72"/>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9"/>
            <p:cNvSpPr/>
            <p:nvPr/>
          </p:nvSpPr>
          <p:spPr>
            <a:xfrm>
              <a:off x="1710139" y="4129655"/>
              <a:ext cx="34943" cy="15236"/>
            </a:xfrm>
            <a:custGeom>
              <a:rect b="b" l="l" r="r" t="t"/>
              <a:pathLst>
                <a:path extrusionOk="0" h="506" w="979">
                  <a:moveTo>
                    <a:pt x="774" y="404"/>
                  </a:moveTo>
                  <a:cubicBezTo>
                    <a:pt x="978" y="173"/>
                    <a:pt x="123" y="0"/>
                    <a:pt x="0" y="221"/>
                  </a:cubicBezTo>
                  <a:cubicBezTo>
                    <a:pt x="306" y="261"/>
                    <a:pt x="167" y="506"/>
                    <a:pt x="774" y="4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9"/>
            <p:cNvSpPr/>
            <p:nvPr/>
          </p:nvSpPr>
          <p:spPr>
            <a:xfrm>
              <a:off x="378441" y="4135948"/>
              <a:ext cx="23950" cy="5871"/>
            </a:xfrm>
            <a:custGeom>
              <a:rect b="b" l="l" r="r" t="t"/>
              <a:pathLst>
                <a:path extrusionOk="0" h="195" w="671">
                  <a:moveTo>
                    <a:pt x="479" y="195"/>
                  </a:moveTo>
                  <a:cubicBezTo>
                    <a:pt x="479" y="103"/>
                    <a:pt x="634" y="86"/>
                    <a:pt x="671" y="12"/>
                  </a:cubicBezTo>
                  <a:cubicBezTo>
                    <a:pt x="368" y="21"/>
                    <a:pt x="1" y="0"/>
                    <a:pt x="92"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9"/>
            <p:cNvSpPr/>
            <p:nvPr/>
          </p:nvSpPr>
          <p:spPr>
            <a:xfrm>
              <a:off x="2618818" y="4136339"/>
              <a:ext cx="13777" cy="2770"/>
            </a:xfrm>
            <a:custGeom>
              <a:rect b="b" l="l" r="r" t="t"/>
              <a:pathLst>
                <a:path extrusionOk="0" h="92" w="386">
                  <a:moveTo>
                    <a:pt x="1" y="92"/>
                  </a:moveTo>
                  <a:cubicBezTo>
                    <a:pt x="148" y="71"/>
                    <a:pt x="378" y="88"/>
                    <a:pt x="386" y="0"/>
                  </a:cubicBezTo>
                  <a:cubicBezTo>
                    <a:pt x="237" y="21"/>
                    <a:pt x="3" y="2"/>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9"/>
            <p:cNvSpPr/>
            <p:nvPr/>
          </p:nvSpPr>
          <p:spPr>
            <a:xfrm>
              <a:off x="1988821" y="4135557"/>
              <a:ext cx="14134" cy="4306"/>
            </a:xfrm>
            <a:custGeom>
              <a:rect b="b" l="l" r="r" t="t"/>
              <a:pathLst>
                <a:path extrusionOk="0" h="143" w="396">
                  <a:moveTo>
                    <a:pt x="295" y="25"/>
                  </a:moveTo>
                  <a:cubicBezTo>
                    <a:pt x="240" y="0"/>
                    <a:pt x="1" y="68"/>
                    <a:pt x="101" y="116"/>
                  </a:cubicBezTo>
                  <a:cubicBezTo>
                    <a:pt x="154" y="142"/>
                    <a:pt x="395"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9"/>
            <p:cNvSpPr/>
            <p:nvPr/>
          </p:nvSpPr>
          <p:spPr>
            <a:xfrm>
              <a:off x="7068591" y="4124597"/>
              <a:ext cx="13991" cy="4306"/>
            </a:xfrm>
            <a:custGeom>
              <a:rect b="b" l="l" r="r" t="t"/>
              <a:pathLst>
                <a:path extrusionOk="0" h="143" w="392">
                  <a:moveTo>
                    <a:pt x="99" y="117"/>
                  </a:moveTo>
                  <a:cubicBezTo>
                    <a:pt x="153" y="142"/>
                    <a:pt x="392" y="73"/>
                    <a:pt x="294" y="26"/>
                  </a:cubicBezTo>
                  <a:cubicBezTo>
                    <a:pt x="242" y="0"/>
                    <a:pt x="0"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9"/>
            <p:cNvSpPr/>
            <p:nvPr/>
          </p:nvSpPr>
          <p:spPr>
            <a:xfrm>
              <a:off x="5557791" y="4117160"/>
              <a:ext cx="33729" cy="17313"/>
            </a:xfrm>
            <a:custGeom>
              <a:rect b="b" l="l" r="r" t="t"/>
              <a:pathLst>
                <a:path extrusionOk="0" h="575" w="945">
                  <a:moveTo>
                    <a:pt x="1" y="92"/>
                  </a:moveTo>
                  <a:lnTo>
                    <a:pt x="1" y="273"/>
                  </a:lnTo>
                  <a:cubicBezTo>
                    <a:pt x="359" y="575"/>
                    <a:pt x="945" y="0"/>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9"/>
            <p:cNvSpPr/>
            <p:nvPr/>
          </p:nvSpPr>
          <p:spPr>
            <a:xfrm>
              <a:off x="4508058" y="4124627"/>
              <a:ext cx="14134" cy="4276"/>
            </a:xfrm>
            <a:custGeom>
              <a:rect b="b" l="l" r="r" t="t"/>
              <a:pathLst>
                <a:path extrusionOk="0" h="142" w="396">
                  <a:moveTo>
                    <a:pt x="295" y="25"/>
                  </a:moveTo>
                  <a:cubicBezTo>
                    <a:pt x="242" y="0"/>
                    <a:pt x="0" y="69"/>
                    <a:pt x="99" y="116"/>
                  </a:cubicBezTo>
                  <a:cubicBezTo>
                    <a:pt x="155" y="141"/>
                    <a:pt x="396"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9"/>
            <p:cNvSpPr/>
            <p:nvPr/>
          </p:nvSpPr>
          <p:spPr>
            <a:xfrm>
              <a:off x="2549040" y="4119900"/>
              <a:ext cx="21630" cy="9545"/>
            </a:xfrm>
            <a:custGeom>
              <a:rect b="b" l="l" r="r" t="t"/>
              <a:pathLst>
                <a:path extrusionOk="0" h="317" w="606">
                  <a:moveTo>
                    <a:pt x="413" y="273"/>
                  </a:moveTo>
                  <a:cubicBezTo>
                    <a:pt x="406" y="148"/>
                    <a:pt x="504" y="75"/>
                    <a:pt x="606" y="1"/>
                  </a:cubicBezTo>
                  <a:lnTo>
                    <a:pt x="28" y="1"/>
                  </a:lnTo>
                  <a:cubicBezTo>
                    <a:pt x="42" y="144"/>
                    <a:pt x="0" y="317"/>
                    <a:pt x="413"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9"/>
            <p:cNvSpPr/>
            <p:nvPr/>
          </p:nvSpPr>
          <p:spPr>
            <a:xfrm>
              <a:off x="5299596" y="4121857"/>
              <a:ext cx="14063" cy="4336"/>
            </a:xfrm>
            <a:custGeom>
              <a:rect b="b" l="l" r="r" t="t"/>
              <a:pathLst>
                <a:path extrusionOk="0" h="144" w="394">
                  <a:moveTo>
                    <a:pt x="294" y="26"/>
                  </a:moveTo>
                  <a:cubicBezTo>
                    <a:pt x="241" y="1"/>
                    <a:pt x="1" y="70"/>
                    <a:pt x="100" y="117"/>
                  </a:cubicBezTo>
                  <a:cubicBezTo>
                    <a:pt x="156" y="143"/>
                    <a:pt x="394"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9"/>
            <p:cNvSpPr/>
            <p:nvPr/>
          </p:nvSpPr>
          <p:spPr>
            <a:xfrm>
              <a:off x="3128140" y="4119208"/>
              <a:ext cx="13813" cy="7497"/>
            </a:xfrm>
            <a:custGeom>
              <a:rect b="b" l="l" r="r" t="t"/>
              <a:pathLst>
                <a:path extrusionOk="0" h="249" w="387">
                  <a:moveTo>
                    <a:pt x="387" y="114"/>
                  </a:moveTo>
                  <a:cubicBezTo>
                    <a:pt x="384" y="22"/>
                    <a:pt x="48" y="0"/>
                    <a:pt x="1" y="114"/>
                  </a:cubicBezTo>
                  <a:cubicBezTo>
                    <a:pt x="215" y="105"/>
                    <a:pt x="302" y="248"/>
                    <a:pt x="387"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9"/>
            <p:cNvSpPr/>
            <p:nvPr/>
          </p:nvSpPr>
          <p:spPr>
            <a:xfrm>
              <a:off x="3045585" y="4119900"/>
              <a:ext cx="13742" cy="5510"/>
            </a:xfrm>
            <a:custGeom>
              <a:rect b="b" l="l" r="r" t="t"/>
              <a:pathLst>
                <a:path extrusionOk="0" h="183" w="385">
                  <a:moveTo>
                    <a:pt x="1" y="182"/>
                  </a:moveTo>
                  <a:lnTo>
                    <a:pt x="384" y="182"/>
                  </a:lnTo>
                  <a:lnTo>
                    <a:pt x="384"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9"/>
            <p:cNvSpPr/>
            <p:nvPr/>
          </p:nvSpPr>
          <p:spPr>
            <a:xfrm>
              <a:off x="2576237" y="4117160"/>
              <a:ext cx="21880" cy="8762"/>
            </a:xfrm>
            <a:custGeom>
              <a:rect b="b" l="l" r="r" t="t"/>
              <a:pathLst>
                <a:path extrusionOk="0" h="291" w="613">
                  <a:moveTo>
                    <a:pt x="613" y="273"/>
                  </a:moveTo>
                  <a:lnTo>
                    <a:pt x="613" y="0"/>
                  </a:lnTo>
                  <a:lnTo>
                    <a:pt x="36" y="0"/>
                  </a:lnTo>
                  <a:cubicBezTo>
                    <a:pt x="1" y="199"/>
                    <a:pt x="194" y="290"/>
                    <a:pt x="613"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9"/>
            <p:cNvSpPr/>
            <p:nvPr/>
          </p:nvSpPr>
          <p:spPr>
            <a:xfrm>
              <a:off x="1957983" y="4116829"/>
              <a:ext cx="6996" cy="6203"/>
            </a:xfrm>
            <a:custGeom>
              <a:rect b="b" l="l" r="r" t="t"/>
              <a:pathLst>
                <a:path extrusionOk="0" h="206" w="196">
                  <a:moveTo>
                    <a:pt x="195" y="103"/>
                  </a:moveTo>
                  <a:cubicBezTo>
                    <a:pt x="195" y="53"/>
                    <a:pt x="39" y="1"/>
                    <a:pt x="3" y="103"/>
                  </a:cubicBezTo>
                  <a:cubicBezTo>
                    <a:pt x="1" y="154"/>
                    <a:pt x="156" y="206"/>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9"/>
            <p:cNvSpPr/>
            <p:nvPr/>
          </p:nvSpPr>
          <p:spPr>
            <a:xfrm>
              <a:off x="8868638" y="4114481"/>
              <a:ext cx="13813" cy="5450"/>
            </a:xfrm>
            <a:custGeom>
              <a:rect b="b" l="l" r="r" t="t"/>
              <a:pathLst>
                <a:path extrusionOk="0" h="181" w="387">
                  <a:moveTo>
                    <a:pt x="0" y="181"/>
                  </a:moveTo>
                  <a:lnTo>
                    <a:pt x="386" y="181"/>
                  </a:lnTo>
                  <a:lnTo>
                    <a:pt x="386"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9"/>
            <p:cNvSpPr/>
            <p:nvPr/>
          </p:nvSpPr>
          <p:spPr>
            <a:xfrm>
              <a:off x="5664402" y="4110958"/>
              <a:ext cx="14063" cy="4276"/>
            </a:xfrm>
            <a:custGeom>
              <a:rect b="b" l="l" r="r" t="t"/>
              <a:pathLst>
                <a:path extrusionOk="0" h="142" w="394">
                  <a:moveTo>
                    <a:pt x="294" y="26"/>
                  </a:moveTo>
                  <a:cubicBezTo>
                    <a:pt x="239" y="0"/>
                    <a:pt x="0" y="69"/>
                    <a:pt x="102" y="118"/>
                  </a:cubicBezTo>
                  <a:cubicBezTo>
                    <a:pt x="155" y="141"/>
                    <a:pt x="393"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9"/>
            <p:cNvSpPr/>
            <p:nvPr/>
          </p:nvSpPr>
          <p:spPr>
            <a:xfrm>
              <a:off x="2563674" y="4106141"/>
              <a:ext cx="20702" cy="8280"/>
            </a:xfrm>
            <a:custGeom>
              <a:rect b="b" l="l" r="r" t="t"/>
              <a:pathLst>
                <a:path extrusionOk="0" h="275" w="58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9"/>
            <p:cNvSpPr/>
            <p:nvPr/>
          </p:nvSpPr>
          <p:spPr>
            <a:xfrm>
              <a:off x="1861579" y="4099457"/>
              <a:ext cx="28982" cy="17012"/>
            </a:xfrm>
            <a:custGeom>
              <a:rect b="b" l="l" r="r" t="t"/>
              <a:pathLst>
                <a:path extrusionOk="0" h="565" w="812">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9"/>
            <p:cNvSpPr/>
            <p:nvPr/>
          </p:nvSpPr>
          <p:spPr>
            <a:xfrm>
              <a:off x="8865068" y="4108218"/>
              <a:ext cx="14027" cy="4246"/>
            </a:xfrm>
            <a:custGeom>
              <a:rect b="b" l="l" r="r" t="t"/>
              <a:pathLst>
                <a:path extrusionOk="0" h="141" w="393">
                  <a:moveTo>
                    <a:pt x="291" y="26"/>
                  </a:moveTo>
                  <a:cubicBezTo>
                    <a:pt x="241" y="1"/>
                    <a:pt x="1" y="69"/>
                    <a:pt x="99" y="117"/>
                  </a:cubicBezTo>
                  <a:cubicBezTo>
                    <a:pt x="156" y="141"/>
                    <a:pt x="392"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9"/>
            <p:cNvSpPr/>
            <p:nvPr/>
          </p:nvSpPr>
          <p:spPr>
            <a:xfrm>
              <a:off x="8651703" y="4108218"/>
              <a:ext cx="14063" cy="4246"/>
            </a:xfrm>
            <a:custGeom>
              <a:rect b="b" l="l" r="r" t="t"/>
              <a:pathLst>
                <a:path extrusionOk="0" h="141" w="394">
                  <a:moveTo>
                    <a:pt x="100" y="117"/>
                  </a:moveTo>
                  <a:cubicBezTo>
                    <a:pt x="153" y="141"/>
                    <a:pt x="393" y="73"/>
                    <a:pt x="293" y="26"/>
                  </a:cubicBezTo>
                  <a:cubicBezTo>
                    <a:pt x="241" y="1"/>
                    <a:pt x="0" y="69"/>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9"/>
            <p:cNvSpPr/>
            <p:nvPr/>
          </p:nvSpPr>
          <p:spPr>
            <a:xfrm>
              <a:off x="5426980" y="4105870"/>
              <a:ext cx="7031" cy="6293"/>
            </a:xfrm>
            <a:custGeom>
              <a:rect b="b" l="l" r="r" t="t"/>
              <a:pathLst>
                <a:path extrusionOk="0" h="209" w="197">
                  <a:moveTo>
                    <a:pt x="3" y="104"/>
                  </a:moveTo>
                  <a:cubicBezTo>
                    <a:pt x="0" y="153"/>
                    <a:pt x="158" y="208"/>
                    <a:pt x="196" y="104"/>
                  </a:cubicBezTo>
                  <a:cubicBezTo>
                    <a:pt x="196" y="53"/>
                    <a:pt x="40" y="1"/>
                    <a:pt x="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9"/>
            <p:cNvSpPr/>
            <p:nvPr/>
          </p:nvSpPr>
          <p:spPr>
            <a:xfrm>
              <a:off x="3259236" y="4096506"/>
              <a:ext cx="20309" cy="13580"/>
            </a:xfrm>
            <a:custGeom>
              <a:rect b="b" l="l" r="r" t="t"/>
              <a:pathLst>
                <a:path extrusionOk="0" h="451" w="569">
                  <a:moveTo>
                    <a:pt x="377" y="415"/>
                  </a:moveTo>
                  <a:cubicBezTo>
                    <a:pt x="388" y="359"/>
                    <a:pt x="403" y="308"/>
                    <a:pt x="569" y="323"/>
                  </a:cubicBezTo>
                  <a:lnTo>
                    <a:pt x="569" y="142"/>
                  </a:lnTo>
                  <a:cubicBezTo>
                    <a:pt x="96" y="1"/>
                    <a:pt x="1" y="450"/>
                    <a:pt x="377" y="4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9"/>
            <p:cNvSpPr/>
            <p:nvPr/>
          </p:nvSpPr>
          <p:spPr>
            <a:xfrm>
              <a:off x="8111471" y="4103521"/>
              <a:ext cx="13813" cy="2740"/>
            </a:xfrm>
            <a:custGeom>
              <a:rect b="b" l="l" r="r" t="t"/>
              <a:pathLst>
                <a:path extrusionOk="0" h="91" w="387">
                  <a:moveTo>
                    <a:pt x="386" y="0"/>
                  </a:moveTo>
                  <a:cubicBezTo>
                    <a:pt x="237" y="20"/>
                    <a:pt x="8" y="3"/>
                    <a:pt x="1" y="90"/>
                  </a:cubicBezTo>
                  <a:cubicBezTo>
                    <a:pt x="151" y="71"/>
                    <a:pt x="382"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9"/>
            <p:cNvSpPr/>
            <p:nvPr/>
          </p:nvSpPr>
          <p:spPr>
            <a:xfrm>
              <a:off x="5544121" y="4097650"/>
              <a:ext cx="6924" cy="6263"/>
            </a:xfrm>
            <a:custGeom>
              <a:rect b="b" l="l" r="r" t="t"/>
              <a:pathLst>
                <a:path extrusionOk="0" h="208" w="194">
                  <a:moveTo>
                    <a:pt x="193" y="104"/>
                  </a:moveTo>
                  <a:cubicBezTo>
                    <a:pt x="193" y="53"/>
                    <a:pt x="37" y="1"/>
                    <a:pt x="0" y="104"/>
                  </a:cubicBezTo>
                  <a:cubicBezTo>
                    <a:pt x="0" y="155"/>
                    <a:pt x="155" y="207"/>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9"/>
            <p:cNvSpPr/>
            <p:nvPr/>
          </p:nvSpPr>
          <p:spPr>
            <a:xfrm>
              <a:off x="1507374" y="4095302"/>
              <a:ext cx="23878" cy="10298"/>
            </a:xfrm>
            <a:custGeom>
              <a:rect b="b" l="l" r="r" t="t"/>
              <a:pathLst>
                <a:path extrusionOk="0" h="342" w="669">
                  <a:moveTo>
                    <a:pt x="669" y="92"/>
                  </a:moveTo>
                  <a:cubicBezTo>
                    <a:pt x="403" y="96"/>
                    <a:pt x="247" y="50"/>
                    <a:pt x="91" y="1"/>
                  </a:cubicBezTo>
                  <a:cubicBezTo>
                    <a:pt x="1" y="282"/>
                    <a:pt x="610" y="341"/>
                    <a:pt x="669"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9"/>
            <p:cNvSpPr/>
            <p:nvPr/>
          </p:nvSpPr>
          <p:spPr>
            <a:xfrm>
              <a:off x="4260321" y="4097319"/>
              <a:ext cx="13920" cy="4276"/>
            </a:xfrm>
            <a:custGeom>
              <a:rect b="b" l="l" r="r" t="t"/>
              <a:pathLst>
                <a:path extrusionOk="0" h="142" w="390">
                  <a:moveTo>
                    <a:pt x="290" y="25"/>
                  </a:moveTo>
                  <a:cubicBezTo>
                    <a:pt x="237" y="0"/>
                    <a:pt x="1" y="69"/>
                    <a:pt x="100" y="116"/>
                  </a:cubicBezTo>
                  <a:cubicBezTo>
                    <a:pt x="152" y="141"/>
                    <a:pt x="390" y="71"/>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9"/>
            <p:cNvSpPr/>
            <p:nvPr/>
          </p:nvSpPr>
          <p:spPr>
            <a:xfrm>
              <a:off x="1577258" y="4079705"/>
              <a:ext cx="50434" cy="18488"/>
            </a:xfrm>
            <a:custGeom>
              <a:rect b="b" l="l" r="r" t="t"/>
              <a:pathLst>
                <a:path extrusionOk="0" h="614" w="1413">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9"/>
            <p:cNvSpPr/>
            <p:nvPr/>
          </p:nvSpPr>
          <p:spPr>
            <a:xfrm>
              <a:off x="2075017" y="4086781"/>
              <a:ext cx="6889" cy="6142"/>
            </a:xfrm>
            <a:custGeom>
              <a:rect b="b" l="l" r="r" t="t"/>
              <a:pathLst>
                <a:path extrusionOk="0" h="204" w="193">
                  <a:moveTo>
                    <a:pt x="193" y="102"/>
                  </a:moveTo>
                  <a:cubicBezTo>
                    <a:pt x="193" y="52"/>
                    <a:pt x="40" y="0"/>
                    <a:pt x="2" y="102"/>
                  </a:cubicBezTo>
                  <a:cubicBezTo>
                    <a:pt x="1" y="152"/>
                    <a:pt x="155" y="204"/>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9"/>
            <p:cNvSpPr/>
            <p:nvPr/>
          </p:nvSpPr>
          <p:spPr>
            <a:xfrm>
              <a:off x="4917800" y="4087082"/>
              <a:ext cx="13742" cy="2800"/>
            </a:xfrm>
            <a:custGeom>
              <a:rect b="b" l="l" r="r" t="t"/>
              <a:pathLst>
                <a:path extrusionOk="0" h="93" w="385">
                  <a:moveTo>
                    <a:pt x="384" y="1"/>
                  </a:moveTo>
                  <a:cubicBezTo>
                    <a:pt x="234" y="23"/>
                    <a:pt x="4" y="3"/>
                    <a:pt x="0" y="92"/>
                  </a:cubicBezTo>
                  <a:cubicBezTo>
                    <a:pt x="149" y="71"/>
                    <a:pt x="379" y="89"/>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9"/>
            <p:cNvSpPr/>
            <p:nvPr/>
          </p:nvSpPr>
          <p:spPr>
            <a:xfrm>
              <a:off x="2171385" y="4084011"/>
              <a:ext cx="6924" cy="6263"/>
            </a:xfrm>
            <a:custGeom>
              <a:rect b="b" l="l" r="r" t="t"/>
              <a:pathLst>
                <a:path extrusionOk="0" h="208" w="194">
                  <a:moveTo>
                    <a:pt x="193" y="103"/>
                  </a:moveTo>
                  <a:cubicBezTo>
                    <a:pt x="193" y="53"/>
                    <a:pt x="38" y="1"/>
                    <a:pt x="3" y="103"/>
                  </a:cubicBezTo>
                  <a:cubicBezTo>
                    <a:pt x="0" y="154"/>
                    <a:pt x="156" y="207"/>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9"/>
            <p:cNvSpPr/>
            <p:nvPr/>
          </p:nvSpPr>
          <p:spPr>
            <a:xfrm>
              <a:off x="1761749" y="4086389"/>
              <a:ext cx="13956" cy="4276"/>
            </a:xfrm>
            <a:custGeom>
              <a:rect b="b" l="l" r="r" t="t"/>
              <a:pathLst>
                <a:path extrusionOk="0" h="142" w="391">
                  <a:moveTo>
                    <a:pt x="100" y="115"/>
                  </a:moveTo>
                  <a:cubicBezTo>
                    <a:pt x="151" y="141"/>
                    <a:pt x="391" y="71"/>
                    <a:pt x="293" y="24"/>
                  </a:cubicBezTo>
                  <a:cubicBezTo>
                    <a:pt x="238"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9"/>
            <p:cNvSpPr/>
            <p:nvPr/>
          </p:nvSpPr>
          <p:spPr>
            <a:xfrm>
              <a:off x="5082019" y="4078923"/>
              <a:ext cx="21665" cy="6413"/>
            </a:xfrm>
            <a:custGeom>
              <a:rect b="b" l="l" r="r" t="t"/>
              <a:pathLst>
                <a:path extrusionOk="0" h="213" w="607">
                  <a:moveTo>
                    <a:pt x="606" y="180"/>
                  </a:moveTo>
                  <a:lnTo>
                    <a:pt x="606" y="0"/>
                  </a:lnTo>
                  <a:lnTo>
                    <a:pt x="27" y="0"/>
                  </a:lnTo>
                  <a:cubicBezTo>
                    <a:pt x="1" y="163"/>
                    <a:pt x="217" y="213"/>
                    <a:pt x="606" y="1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9"/>
            <p:cNvSpPr/>
            <p:nvPr/>
          </p:nvSpPr>
          <p:spPr>
            <a:xfrm>
              <a:off x="4029859" y="4081572"/>
              <a:ext cx="13777" cy="2800"/>
            </a:xfrm>
            <a:custGeom>
              <a:rect b="b" l="l" r="r" t="t"/>
              <a:pathLst>
                <a:path extrusionOk="0" h="93" w="386">
                  <a:moveTo>
                    <a:pt x="0" y="92"/>
                  </a:moveTo>
                  <a:cubicBezTo>
                    <a:pt x="150" y="71"/>
                    <a:pt x="381" y="90"/>
                    <a:pt x="385" y="1"/>
                  </a:cubicBezTo>
                  <a:cubicBezTo>
                    <a:pt x="235" y="23"/>
                    <a:pt x="5" y="6"/>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9"/>
            <p:cNvSpPr/>
            <p:nvPr/>
          </p:nvSpPr>
          <p:spPr>
            <a:xfrm>
              <a:off x="2271036" y="4080880"/>
              <a:ext cx="14063" cy="4246"/>
            </a:xfrm>
            <a:custGeom>
              <a:rect b="b" l="l" r="r" t="t"/>
              <a:pathLst>
                <a:path extrusionOk="0" h="141" w="394">
                  <a:moveTo>
                    <a:pt x="102" y="115"/>
                  </a:moveTo>
                  <a:cubicBezTo>
                    <a:pt x="156" y="140"/>
                    <a:pt x="393" y="72"/>
                    <a:pt x="294" y="24"/>
                  </a:cubicBezTo>
                  <a:cubicBezTo>
                    <a:pt x="239" y="0"/>
                    <a:pt x="0" y="68"/>
                    <a:pt x="102"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9"/>
            <p:cNvSpPr/>
            <p:nvPr/>
          </p:nvSpPr>
          <p:spPr>
            <a:xfrm>
              <a:off x="8586458" y="4078923"/>
              <a:ext cx="13777" cy="2770"/>
            </a:xfrm>
            <a:custGeom>
              <a:rect b="b" l="l" r="r" t="t"/>
              <a:pathLst>
                <a:path extrusionOk="0" h="92" w="386">
                  <a:moveTo>
                    <a:pt x="386" y="0"/>
                  </a:moveTo>
                  <a:cubicBezTo>
                    <a:pt x="236" y="20"/>
                    <a:pt x="4" y="2"/>
                    <a:pt x="1" y="92"/>
                  </a:cubicBezTo>
                  <a:cubicBezTo>
                    <a:pt x="151" y="69"/>
                    <a:pt x="381"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9"/>
            <p:cNvSpPr/>
            <p:nvPr/>
          </p:nvSpPr>
          <p:spPr>
            <a:xfrm>
              <a:off x="5592234" y="4070311"/>
              <a:ext cx="7031" cy="6263"/>
            </a:xfrm>
            <a:custGeom>
              <a:rect b="b" l="l" r="r" t="t"/>
              <a:pathLst>
                <a:path extrusionOk="0" h="208" w="197">
                  <a:moveTo>
                    <a:pt x="195" y="103"/>
                  </a:moveTo>
                  <a:cubicBezTo>
                    <a:pt x="196" y="54"/>
                    <a:pt x="40" y="0"/>
                    <a:pt x="3" y="103"/>
                  </a:cubicBezTo>
                  <a:cubicBezTo>
                    <a:pt x="1" y="156"/>
                    <a:pt x="160" y="208"/>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9"/>
            <p:cNvSpPr/>
            <p:nvPr/>
          </p:nvSpPr>
          <p:spPr>
            <a:xfrm>
              <a:off x="2130089" y="4070703"/>
              <a:ext cx="13849" cy="2740"/>
            </a:xfrm>
            <a:custGeom>
              <a:rect b="b" l="l" r="r" t="t"/>
              <a:pathLst>
                <a:path extrusionOk="0" h="91" w="388">
                  <a:moveTo>
                    <a:pt x="387" y="0"/>
                  </a:moveTo>
                  <a:cubicBezTo>
                    <a:pt x="236" y="20"/>
                    <a:pt x="6" y="2"/>
                    <a:pt x="1" y="90"/>
                  </a:cubicBezTo>
                  <a:cubicBezTo>
                    <a:pt x="149" y="72"/>
                    <a:pt x="381" y="90"/>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9"/>
            <p:cNvSpPr/>
            <p:nvPr/>
          </p:nvSpPr>
          <p:spPr>
            <a:xfrm>
              <a:off x="1551810" y="4067542"/>
              <a:ext cx="7067" cy="6293"/>
            </a:xfrm>
            <a:custGeom>
              <a:rect b="b" l="l" r="r" t="t"/>
              <a:pathLst>
                <a:path extrusionOk="0" h="209" w="198">
                  <a:moveTo>
                    <a:pt x="198" y="105"/>
                  </a:moveTo>
                  <a:cubicBezTo>
                    <a:pt x="198" y="54"/>
                    <a:pt x="40" y="1"/>
                    <a:pt x="5" y="105"/>
                  </a:cubicBezTo>
                  <a:cubicBezTo>
                    <a:pt x="1" y="154"/>
                    <a:pt x="159" y="209"/>
                    <a:pt x="198"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9"/>
            <p:cNvSpPr/>
            <p:nvPr/>
          </p:nvSpPr>
          <p:spPr>
            <a:xfrm>
              <a:off x="4411726" y="4067210"/>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9"/>
            <p:cNvSpPr/>
            <p:nvPr/>
          </p:nvSpPr>
          <p:spPr>
            <a:xfrm>
              <a:off x="2543615" y="4058479"/>
              <a:ext cx="20166" cy="16229"/>
            </a:xfrm>
            <a:custGeom>
              <a:rect b="b" l="l" r="r" t="t"/>
              <a:pathLst>
                <a:path extrusionOk="0" h="539" w="565">
                  <a:moveTo>
                    <a:pt x="565" y="134"/>
                  </a:moveTo>
                  <a:cubicBezTo>
                    <a:pt x="1" y="0"/>
                    <a:pt x="1" y="538"/>
                    <a:pt x="565" y="4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9"/>
            <p:cNvSpPr/>
            <p:nvPr/>
          </p:nvSpPr>
          <p:spPr>
            <a:xfrm>
              <a:off x="6655601" y="4064440"/>
              <a:ext cx="14027" cy="4336"/>
            </a:xfrm>
            <a:custGeom>
              <a:rect b="b" l="l" r="r" t="t"/>
              <a:pathLst>
                <a:path extrusionOk="0" h="144" w="393">
                  <a:moveTo>
                    <a:pt x="292" y="27"/>
                  </a:moveTo>
                  <a:cubicBezTo>
                    <a:pt x="237" y="1"/>
                    <a:pt x="1" y="70"/>
                    <a:pt x="98" y="117"/>
                  </a:cubicBezTo>
                  <a:cubicBezTo>
                    <a:pt x="155" y="143"/>
                    <a:pt x="392" y="74"/>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9"/>
            <p:cNvSpPr/>
            <p:nvPr/>
          </p:nvSpPr>
          <p:spPr>
            <a:xfrm>
              <a:off x="6304536" y="4064440"/>
              <a:ext cx="14027" cy="4336"/>
            </a:xfrm>
            <a:custGeom>
              <a:rect b="b" l="l" r="r" t="t"/>
              <a:pathLst>
                <a:path extrusionOk="0" h="144" w="393">
                  <a:moveTo>
                    <a:pt x="293" y="27"/>
                  </a:moveTo>
                  <a:cubicBezTo>
                    <a:pt x="241" y="1"/>
                    <a:pt x="1" y="70"/>
                    <a:pt x="103" y="117"/>
                  </a:cubicBezTo>
                  <a:cubicBezTo>
                    <a:pt x="155" y="143"/>
                    <a:pt x="392"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9"/>
            <p:cNvSpPr/>
            <p:nvPr/>
          </p:nvSpPr>
          <p:spPr>
            <a:xfrm>
              <a:off x="2325966" y="4056973"/>
              <a:ext cx="25663" cy="8280"/>
            </a:xfrm>
            <a:custGeom>
              <a:rect b="b" l="l" r="r" t="t"/>
              <a:pathLst>
                <a:path extrusionOk="0" h="275" w="719">
                  <a:moveTo>
                    <a:pt x="105" y="275"/>
                  </a:moveTo>
                  <a:lnTo>
                    <a:pt x="682" y="275"/>
                  </a:lnTo>
                  <a:cubicBezTo>
                    <a:pt x="653" y="168"/>
                    <a:pt x="718" y="15"/>
                    <a:pt x="490" y="1"/>
                  </a:cubicBezTo>
                  <a:cubicBezTo>
                    <a:pt x="474" y="146"/>
                    <a:pt x="0" y="73"/>
                    <a:pt x="105"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9"/>
            <p:cNvSpPr/>
            <p:nvPr/>
          </p:nvSpPr>
          <p:spPr>
            <a:xfrm>
              <a:off x="2725286" y="4059081"/>
              <a:ext cx="14134" cy="4215"/>
            </a:xfrm>
            <a:custGeom>
              <a:rect b="b" l="l" r="r" t="t"/>
              <a:pathLst>
                <a:path extrusionOk="0" h="140" w="396">
                  <a:moveTo>
                    <a:pt x="293" y="24"/>
                  </a:moveTo>
                  <a:cubicBezTo>
                    <a:pt x="242" y="0"/>
                    <a:pt x="0" y="68"/>
                    <a:pt x="103" y="115"/>
                  </a:cubicBezTo>
                  <a:cubicBezTo>
                    <a:pt x="156" y="140"/>
                    <a:pt x="396"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9"/>
            <p:cNvSpPr/>
            <p:nvPr/>
          </p:nvSpPr>
          <p:spPr>
            <a:xfrm>
              <a:off x="4371822" y="4048272"/>
              <a:ext cx="29625" cy="12285"/>
            </a:xfrm>
            <a:custGeom>
              <a:rect b="b" l="l" r="r" t="t"/>
              <a:pathLst>
                <a:path extrusionOk="0" h="408" w="830">
                  <a:moveTo>
                    <a:pt x="829" y="383"/>
                  </a:moveTo>
                  <a:lnTo>
                    <a:pt x="829" y="21"/>
                  </a:lnTo>
                  <a:cubicBezTo>
                    <a:pt x="466" y="0"/>
                    <a:pt x="407" y="121"/>
                    <a:pt x="59" y="111"/>
                  </a:cubicBezTo>
                  <a:cubicBezTo>
                    <a:pt x="0" y="349"/>
                    <a:pt x="329" y="407"/>
                    <a:pt x="829" y="3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9"/>
            <p:cNvSpPr/>
            <p:nvPr/>
          </p:nvSpPr>
          <p:spPr>
            <a:xfrm>
              <a:off x="1469362" y="4050621"/>
              <a:ext cx="27519" cy="11141"/>
            </a:xfrm>
            <a:custGeom>
              <a:rect b="b" l="l" r="r" t="t"/>
              <a:pathLst>
                <a:path extrusionOk="0" h="370" w="771">
                  <a:moveTo>
                    <a:pt x="771" y="305"/>
                  </a:moveTo>
                  <a:lnTo>
                    <a:pt x="771" y="33"/>
                  </a:lnTo>
                  <a:cubicBezTo>
                    <a:pt x="481" y="49"/>
                    <a:pt x="56" y="0"/>
                    <a:pt x="0" y="124"/>
                  </a:cubicBezTo>
                  <a:cubicBezTo>
                    <a:pt x="382" y="124"/>
                    <a:pt x="244" y="370"/>
                    <a:pt x="771"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9"/>
            <p:cNvSpPr/>
            <p:nvPr/>
          </p:nvSpPr>
          <p:spPr>
            <a:xfrm>
              <a:off x="1909763" y="4040083"/>
              <a:ext cx="41403" cy="16982"/>
            </a:xfrm>
            <a:custGeom>
              <a:rect b="b" l="l" r="r" t="t"/>
              <a:pathLst>
                <a:path extrusionOk="0" h="564" w="1160">
                  <a:moveTo>
                    <a:pt x="1" y="200"/>
                  </a:moveTo>
                  <a:cubicBezTo>
                    <a:pt x="212" y="404"/>
                    <a:pt x="525" y="561"/>
                    <a:pt x="1160" y="563"/>
                  </a:cubicBezTo>
                  <a:lnTo>
                    <a:pt x="1160" y="110"/>
                  </a:lnTo>
                  <a:cubicBezTo>
                    <a:pt x="820" y="162"/>
                    <a:pt x="26" y="1"/>
                    <a:pt x="1" y="2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9"/>
            <p:cNvSpPr/>
            <p:nvPr/>
          </p:nvSpPr>
          <p:spPr>
            <a:xfrm>
              <a:off x="911712" y="4040624"/>
              <a:ext cx="45901" cy="16741"/>
            </a:xfrm>
            <a:custGeom>
              <a:rect b="b" l="l" r="r" t="t"/>
              <a:pathLst>
                <a:path extrusionOk="0" h="556" w="1286">
                  <a:moveTo>
                    <a:pt x="965" y="1"/>
                  </a:moveTo>
                  <a:cubicBezTo>
                    <a:pt x="361" y="16"/>
                    <a:pt x="39" y="170"/>
                    <a:pt x="1" y="454"/>
                  </a:cubicBezTo>
                  <a:cubicBezTo>
                    <a:pt x="365" y="433"/>
                    <a:pt x="426" y="556"/>
                    <a:pt x="774" y="544"/>
                  </a:cubicBezTo>
                  <a:cubicBezTo>
                    <a:pt x="901" y="355"/>
                    <a:pt x="1285" y="140"/>
                    <a:pt x="9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9"/>
            <p:cNvSpPr/>
            <p:nvPr/>
          </p:nvSpPr>
          <p:spPr>
            <a:xfrm>
              <a:off x="5668043" y="4046104"/>
              <a:ext cx="14919" cy="9244"/>
            </a:xfrm>
            <a:custGeom>
              <a:rect b="b" l="l" r="r" t="t"/>
              <a:pathLst>
                <a:path extrusionOk="0" h="307" w="418">
                  <a:moveTo>
                    <a:pt x="383" y="272"/>
                  </a:moveTo>
                  <a:cubicBezTo>
                    <a:pt x="354" y="165"/>
                    <a:pt x="418" y="15"/>
                    <a:pt x="192" y="0"/>
                  </a:cubicBezTo>
                  <a:cubicBezTo>
                    <a:pt x="179" y="55"/>
                    <a:pt x="163" y="107"/>
                    <a:pt x="0" y="93"/>
                  </a:cubicBezTo>
                  <a:cubicBezTo>
                    <a:pt x="21" y="203"/>
                    <a:pt x="56" y="307"/>
                    <a:pt x="383"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9"/>
            <p:cNvSpPr/>
            <p:nvPr/>
          </p:nvSpPr>
          <p:spPr>
            <a:xfrm>
              <a:off x="2532550" y="4050801"/>
              <a:ext cx="14134" cy="4276"/>
            </a:xfrm>
            <a:custGeom>
              <a:rect b="b" l="l" r="r" t="t"/>
              <a:pathLst>
                <a:path extrusionOk="0" h="142" w="396">
                  <a:moveTo>
                    <a:pt x="295" y="24"/>
                  </a:moveTo>
                  <a:cubicBezTo>
                    <a:pt x="243" y="1"/>
                    <a:pt x="0" y="69"/>
                    <a:pt x="102" y="116"/>
                  </a:cubicBezTo>
                  <a:cubicBezTo>
                    <a:pt x="157" y="142"/>
                    <a:pt x="396" y="73"/>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9"/>
            <p:cNvSpPr/>
            <p:nvPr/>
          </p:nvSpPr>
          <p:spPr>
            <a:xfrm>
              <a:off x="4174411" y="4045713"/>
              <a:ext cx="6889" cy="6233"/>
            </a:xfrm>
            <a:custGeom>
              <a:rect b="b" l="l" r="r" t="t"/>
              <a:pathLst>
                <a:path extrusionOk="0" h="207" w="193">
                  <a:moveTo>
                    <a:pt x="192" y="105"/>
                  </a:moveTo>
                  <a:cubicBezTo>
                    <a:pt x="192" y="51"/>
                    <a:pt x="38" y="0"/>
                    <a:pt x="1" y="105"/>
                  </a:cubicBezTo>
                  <a:cubicBezTo>
                    <a:pt x="1" y="153"/>
                    <a:pt x="156" y="206"/>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9"/>
            <p:cNvSpPr/>
            <p:nvPr/>
          </p:nvSpPr>
          <p:spPr>
            <a:xfrm>
              <a:off x="2319256" y="4045352"/>
              <a:ext cx="14063" cy="4306"/>
            </a:xfrm>
            <a:custGeom>
              <a:rect b="b" l="l" r="r" t="t"/>
              <a:pathLst>
                <a:path extrusionOk="0" h="143" w="394">
                  <a:moveTo>
                    <a:pt x="293" y="25"/>
                  </a:moveTo>
                  <a:cubicBezTo>
                    <a:pt x="241" y="0"/>
                    <a:pt x="0" y="68"/>
                    <a:pt x="102" y="118"/>
                  </a:cubicBezTo>
                  <a:cubicBezTo>
                    <a:pt x="152" y="143"/>
                    <a:pt x="393"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9"/>
            <p:cNvSpPr/>
            <p:nvPr/>
          </p:nvSpPr>
          <p:spPr>
            <a:xfrm>
              <a:off x="3761349" y="4043394"/>
              <a:ext cx="13777" cy="2740"/>
            </a:xfrm>
            <a:custGeom>
              <a:rect b="b" l="l" r="r" t="t"/>
              <a:pathLst>
                <a:path extrusionOk="0" h="91" w="386">
                  <a:moveTo>
                    <a:pt x="385" y="0"/>
                  </a:moveTo>
                  <a:cubicBezTo>
                    <a:pt x="238" y="20"/>
                    <a:pt x="4" y="3"/>
                    <a:pt x="0" y="90"/>
                  </a:cubicBezTo>
                  <a:cubicBezTo>
                    <a:pt x="153" y="71"/>
                    <a:pt x="380" y="88"/>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9"/>
            <p:cNvSpPr/>
            <p:nvPr/>
          </p:nvSpPr>
          <p:spPr>
            <a:xfrm>
              <a:off x="4556278" y="4039842"/>
              <a:ext cx="13991" cy="4306"/>
            </a:xfrm>
            <a:custGeom>
              <a:rect b="b" l="l" r="r" t="t"/>
              <a:pathLst>
                <a:path extrusionOk="0" h="143" w="392">
                  <a:moveTo>
                    <a:pt x="99" y="118"/>
                  </a:moveTo>
                  <a:cubicBezTo>
                    <a:pt x="154" y="143"/>
                    <a:pt x="392" y="75"/>
                    <a:pt x="292" y="27"/>
                  </a:cubicBezTo>
                  <a:cubicBezTo>
                    <a:pt x="239" y="1"/>
                    <a:pt x="0" y="70"/>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9"/>
            <p:cNvSpPr/>
            <p:nvPr/>
          </p:nvSpPr>
          <p:spPr>
            <a:xfrm>
              <a:off x="3468747" y="4039842"/>
              <a:ext cx="14027" cy="4306"/>
            </a:xfrm>
            <a:custGeom>
              <a:rect b="b" l="l" r="r" t="t"/>
              <a:pathLst>
                <a:path extrusionOk="0" h="143" w="393">
                  <a:moveTo>
                    <a:pt x="292" y="27"/>
                  </a:moveTo>
                  <a:cubicBezTo>
                    <a:pt x="238" y="1"/>
                    <a:pt x="1" y="71"/>
                    <a:pt x="100" y="118"/>
                  </a:cubicBezTo>
                  <a:cubicBezTo>
                    <a:pt x="154" y="143"/>
                    <a:pt x="392" y="74"/>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9"/>
            <p:cNvSpPr/>
            <p:nvPr/>
          </p:nvSpPr>
          <p:spPr>
            <a:xfrm>
              <a:off x="7137476" y="4034392"/>
              <a:ext cx="13920" cy="4306"/>
            </a:xfrm>
            <a:custGeom>
              <a:rect b="b" l="l" r="r" t="t"/>
              <a:pathLst>
                <a:path extrusionOk="0" h="143" w="390">
                  <a:moveTo>
                    <a:pt x="289" y="25"/>
                  </a:moveTo>
                  <a:cubicBezTo>
                    <a:pt x="238" y="0"/>
                    <a:pt x="1" y="69"/>
                    <a:pt x="100" y="116"/>
                  </a:cubicBezTo>
                  <a:cubicBezTo>
                    <a:pt x="152" y="143"/>
                    <a:pt x="390" y="73"/>
                    <a:pt x="289"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9"/>
            <p:cNvSpPr/>
            <p:nvPr/>
          </p:nvSpPr>
          <p:spPr>
            <a:xfrm>
              <a:off x="2511956" y="4034392"/>
              <a:ext cx="14099" cy="4306"/>
            </a:xfrm>
            <a:custGeom>
              <a:rect b="b" l="l" r="r" t="t"/>
              <a:pathLst>
                <a:path extrusionOk="0" h="143" w="395">
                  <a:moveTo>
                    <a:pt x="293" y="25"/>
                  </a:moveTo>
                  <a:cubicBezTo>
                    <a:pt x="239" y="0"/>
                    <a:pt x="0" y="69"/>
                    <a:pt x="101" y="116"/>
                  </a:cubicBezTo>
                  <a:cubicBezTo>
                    <a:pt x="153" y="143"/>
                    <a:pt x="394" y="73"/>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9"/>
            <p:cNvSpPr/>
            <p:nvPr/>
          </p:nvSpPr>
          <p:spPr>
            <a:xfrm>
              <a:off x="5695419" y="4029665"/>
              <a:ext cx="13920" cy="5510"/>
            </a:xfrm>
            <a:custGeom>
              <a:rect b="b" l="l" r="r" t="t"/>
              <a:pathLst>
                <a:path extrusionOk="0" h="183" w="390">
                  <a:moveTo>
                    <a:pt x="1" y="182"/>
                  </a:moveTo>
                  <a:lnTo>
                    <a:pt x="390" y="182"/>
                  </a:lnTo>
                  <a:lnTo>
                    <a:pt x="390"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9"/>
            <p:cNvSpPr/>
            <p:nvPr/>
          </p:nvSpPr>
          <p:spPr>
            <a:xfrm>
              <a:off x="4542037" y="4018796"/>
              <a:ext cx="26555" cy="12195"/>
            </a:xfrm>
            <a:custGeom>
              <a:rect b="b" l="l" r="r" t="t"/>
              <a:pathLst>
                <a:path extrusionOk="0" h="405" w="744">
                  <a:moveTo>
                    <a:pt x="306" y="0"/>
                  </a:moveTo>
                  <a:cubicBezTo>
                    <a:pt x="1" y="134"/>
                    <a:pt x="90" y="405"/>
                    <a:pt x="693" y="362"/>
                  </a:cubicBezTo>
                  <a:cubicBezTo>
                    <a:pt x="744" y="154"/>
                    <a:pt x="646" y="21"/>
                    <a:pt x="3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9"/>
            <p:cNvSpPr/>
            <p:nvPr/>
          </p:nvSpPr>
          <p:spPr>
            <a:xfrm>
              <a:off x="3406786" y="4026172"/>
              <a:ext cx="14027" cy="4306"/>
            </a:xfrm>
            <a:custGeom>
              <a:rect b="b" l="l" r="r" t="t"/>
              <a:pathLst>
                <a:path extrusionOk="0" h="143" w="393">
                  <a:moveTo>
                    <a:pt x="100" y="117"/>
                  </a:moveTo>
                  <a:cubicBezTo>
                    <a:pt x="151" y="143"/>
                    <a:pt x="392" y="72"/>
                    <a:pt x="292" y="25"/>
                  </a:cubicBezTo>
                  <a:cubicBezTo>
                    <a:pt x="242" y="0"/>
                    <a:pt x="1"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9"/>
            <p:cNvSpPr/>
            <p:nvPr/>
          </p:nvSpPr>
          <p:spPr>
            <a:xfrm>
              <a:off x="7898854" y="4008408"/>
              <a:ext cx="35478" cy="19120"/>
            </a:xfrm>
            <a:custGeom>
              <a:rect b="b" l="l" r="r" t="t"/>
              <a:pathLst>
                <a:path extrusionOk="0" h="635" w="994">
                  <a:moveTo>
                    <a:pt x="557" y="617"/>
                  </a:moveTo>
                  <a:cubicBezTo>
                    <a:pt x="507" y="353"/>
                    <a:pt x="994" y="337"/>
                    <a:pt x="944" y="72"/>
                  </a:cubicBezTo>
                  <a:cubicBezTo>
                    <a:pt x="0" y="0"/>
                    <a:pt x="77" y="635"/>
                    <a:pt x="557" y="6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9"/>
            <p:cNvSpPr/>
            <p:nvPr/>
          </p:nvSpPr>
          <p:spPr>
            <a:xfrm>
              <a:off x="2732211" y="4023493"/>
              <a:ext cx="14063" cy="4276"/>
            </a:xfrm>
            <a:custGeom>
              <a:rect b="b" l="l" r="r" t="t"/>
              <a:pathLst>
                <a:path extrusionOk="0" h="142" w="394">
                  <a:moveTo>
                    <a:pt x="99" y="116"/>
                  </a:moveTo>
                  <a:cubicBezTo>
                    <a:pt x="155" y="142"/>
                    <a:pt x="394" y="71"/>
                    <a:pt x="295" y="24"/>
                  </a:cubicBezTo>
                  <a:cubicBezTo>
                    <a:pt x="242" y="1"/>
                    <a:pt x="1" y="69"/>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9"/>
            <p:cNvSpPr/>
            <p:nvPr/>
          </p:nvSpPr>
          <p:spPr>
            <a:xfrm>
              <a:off x="1926860" y="4023493"/>
              <a:ext cx="14099" cy="4246"/>
            </a:xfrm>
            <a:custGeom>
              <a:rect b="b" l="l" r="r" t="t"/>
              <a:pathLst>
                <a:path extrusionOk="0" h="141" w="395">
                  <a:moveTo>
                    <a:pt x="294" y="24"/>
                  </a:moveTo>
                  <a:cubicBezTo>
                    <a:pt x="242" y="1"/>
                    <a:pt x="1" y="69"/>
                    <a:pt x="103" y="116"/>
                  </a:cubicBezTo>
                  <a:cubicBezTo>
                    <a:pt x="157" y="140"/>
                    <a:pt x="395"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9"/>
            <p:cNvSpPr/>
            <p:nvPr/>
          </p:nvSpPr>
          <p:spPr>
            <a:xfrm>
              <a:off x="4975336" y="4007806"/>
              <a:ext cx="34086" cy="17223"/>
            </a:xfrm>
            <a:custGeom>
              <a:rect b="b" l="l" r="r" t="t"/>
              <a:pathLst>
                <a:path extrusionOk="0" h="572" w="955">
                  <a:moveTo>
                    <a:pt x="700" y="545"/>
                  </a:moveTo>
                  <a:cubicBezTo>
                    <a:pt x="862" y="441"/>
                    <a:pt x="955" y="302"/>
                    <a:pt x="893" y="92"/>
                  </a:cubicBezTo>
                  <a:cubicBezTo>
                    <a:pt x="626" y="95"/>
                    <a:pt x="467" y="48"/>
                    <a:pt x="313" y="1"/>
                  </a:cubicBezTo>
                  <a:cubicBezTo>
                    <a:pt x="1" y="147"/>
                    <a:pt x="83" y="571"/>
                    <a:pt x="700"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9"/>
            <p:cNvSpPr/>
            <p:nvPr/>
          </p:nvSpPr>
          <p:spPr>
            <a:xfrm>
              <a:off x="2770829" y="4012021"/>
              <a:ext cx="20095" cy="16259"/>
            </a:xfrm>
            <a:custGeom>
              <a:rect b="b" l="l" r="r" t="t"/>
              <a:pathLst>
                <a:path extrusionOk="0" h="540" w="563">
                  <a:moveTo>
                    <a:pt x="562" y="405"/>
                  </a:moveTo>
                  <a:lnTo>
                    <a:pt x="562" y="134"/>
                  </a:lnTo>
                  <a:cubicBezTo>
                    <a:pt x="1" y="1"/>
                    <a:pt x="1" y="540"/>
                    <a:pt x="562" y="4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9"/>
            <p:cNvSpPr/>
            <p:nvPr/>
          </p:nvSpPr>
          <p:spPr>
            <a:xfrm>
              <a:off x="6573045" y="4017983"/>
              <a:ext cx="13920" cy="4246"/>
            </a:xfrm>
            <a:custGeom>
              <a:rect b="b" l="l" r="r" t="t"/>
              <a:pathLst>
                <a:path extrusionOk="0" h="141" w="390">
                  <a:moveTo>
                    <a:pt x="292" y="27"/>
                  </a:moveTo>
                  <a:cubicBezTo>
                    <a:pt x="237" y="1"/>
                    <a:pt x="0" y="70"/>
                    <a:pt x="101" y="116"/>
                  </a:cubicBezTo>
                  <a:cubicBezTo>
                    <a:pt x="151" y="141"/>
                    <a:pt x="389" y="73"/>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9"/>
            <p:cNvSpPr/>
            <p:nvPr/>
          </p:nvSpPr>
          <p:spPr>
            <a:xfrm>
              <a:off x="2686382" y="4013286"/>
              <a:ext cx="21915" cy="8762"/>
            </a:xfrm>
            <a:custGeom>
              <a:rect b="b" l="l" r="r" t="t"/>
              <a:pathLst>
                <a:path extrusionOk="0" h="291" w="614">
                  <a:moveTo>
                    <a:pt x="614" y="272"/>
                  </a:moveTo>
                  <a:lnTo>
                    <a:pt x="614" y="0"/>
                  </a:lnTo>
                  <a:lnTo>
                    <a:pt x="33" y="0"/>
                  </a:lnTo>
                  <a:cubicBezTo>
                    <a:pt x="0" y="199"/>
                    <a:pt x="191" y="290"/>
                    <a:pt x="61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9"/>
            <p:cNvSpPr/>
            <p:nvPr/>
          </p:nvSpPr>
          <p:spPr>
            <a:xfrm>
              <a:off x="1888277" y="4010486"/>
              <a:ext cx="14670" cy="9575"/>
            </a:xfrm>
            <a:custGeom>
              <a:rect b="b" l="l" r="r" t="t"/>
              <a:pathLst>
                <a:path extrusionOk="0" h="318" w="411">
                  <a:moveTo>
                    <a:pt x="411" y="276"/>
                  </a:moveTo>
                  <a:lnTo>
                    <a:pt x="411" y="93"/>
                  </a:lnTo>
                  <a:cubicBezTo>
                    <a:pt x="220" y="93"/>
                    <a:pt x="184" y="19"/>
                    <a:pt x="26" y="1"/>
                  </a:cubicBezTo>
                  <a:cubicBezTo>
                    <a:pt x="45" y="146"/>
                    <a:pt x="1" y="318"/>
                    <a:pt x="411" y="2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9"/>
            <p:cNvSpPr/>
            <p:nvPr/>
          </p:nvSpPr>
          <p:spPr>
            <a:xfrm>
              <a:off x="1655173" y="4016026"/>
              <a:ext cx="13777" cy="2800"/>
            </a:xfrm>
            <a:custGeom>
              <a:rect b="b" l="l" r="r" t="t"/>
              <a:pathLst>
                <a:path extrusionOk="0" h="93" w="386">
                  <a:moveTo>
                    <a:pt x="0" y="92"/>
                  </a:moveTo>
                  <a:cubicBezTo>
                    <a:pt x="149" y="70"/>
                    <a:pt x="381" y="88"/>
                    <a:pt x="385" y="1"/>
                  </a:cubicBezTo>
                  <a:cubicBezTo>
                    <a:pt x="235" y="22"/>
                    <a:pt x="5" y="2"/>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9"/>
            <p:cNvSpPr/>
            <p:nvPr/>
          </p:nvSpPr>
          <p:spPr>
            <a:xfrm>
              <a:off x="8435017" y="4010185"/>
              <a:ext cx="6924" cy="6203"/>
            </a:xfrm>
            <a:custGeom>
              <a:rect b="b" l="l" r="r" t="t"/>
              <a:pathLst>
                <a:path extrusionOk="0" h="206" w="194">
                  <a:moveTo>
                    <a:pt x="192" y="103"/>
                  </a:moveTo>
                  <a:cubicBezTo>
                    <a:pt x="193" y="52"/>
                    <a:pt x="37" y="0"/>
                    <a:pt x="0" y="103"/>
                  </a:cubicBezTo>
                  <a:cubicBezTo>
                    <a:pt x="0" y="153"/>
                    <a:pt x="158" y="205"/>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9"/>
            <p:cNvSpPr/>
            <p:nvPr/>
          </p:nvSpPr>
          <p:spPr>
            <a:xfrm>
              <a:off x="7502282" y="4012443"/>
              <a:ext cx="13920" cy="4336"/>
            </a:xfrm>
            <a:custGeom>
              <a:rect b="b" l="l" r="r" t="t"/>
              <a:pathLst>
                <a:path extrusionOk="0" h="144" w="390">
                  <a:moveTo>
                    <a:pt x="291" y="28"/>
                  </a:moveTo>
                  <a:cubicBezTo>
                    <a:pt x="238" y="1"/>
                    <a:pt x="0" y="71"/>
                    <a:pt x="98" y="117"/>
                  </a:cubicBezTo>
                  <a:cubicBezTo>
                    <a:pt x="152" y="143"/>
                    <a:pt x="389" y="75"/>
                    <a:pt x="291"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9"/>
            <p:cNvSpPr/>
            <p:nvPr/>
          </p:nvSpPr>
          <p:spPr>
            <a:xfrm>
              <a:off x="2343419" y="4010396"/>
              <a:ext cx="20737" cy="5871"/>
            </a:xfrm>
            <a:custGeom>
              <a:rect b="b" l="l" r="r" t="t"/>
              <a:pathLst>
                <a:path extrusionOk="0" h="195" w="581">
                  <a:moveTo>
                    <a:pt x="1" y="188"/>
                  </a:moveTo>
                  <a:cubicBezTo>
                    <a:pt x="334" y="194"/>
                    <a:pt x="497" y="118"/>
                    <a:pt x="580" y="6"/>
                  </a:cubicBezTo>
                  <a:cubicBezTo>
                    <a:pt x="250" y="1"/>
                    <a:pt x="87" y="77"/>
                    <a:pt x="1" y="18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9"/>
            <p:cNvSpPr/>
            <p:nvPr/>
          </p:nvSpPr>
          <p:spPr>
            <a:xfrm>
              <a:off x="2708261" y="4005066"/>
              <a:ext cx="20737" cy="8250"/>
            </a:xfrm>
            <a:custGeom>
              <a:rect b="b" l="l" r="r" t="t"/>
              <a:pathLst>
                <a:path extrusionOk="0" h="274" w="581">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9"/>
            <p:cNvSpPr/>
            <p:nvPr/>
          </p:nvSpPr>
          <p:spPr>
            <a:xfrm>
              <a:off x="6184611" y="3997599"/>
              <a:ext cx="26555" cy="15326"/>
            </a:xfrm>
            <a:custGeom>
              <a:rect b="b" l="l" r="r" t="t"/>
              <a:pathLst>
                <a:path extrusionOk="0" h="509" w="744">
                  <a:moveTo>
                    <a:pt x="1" y="74"/>
                  </a:moveTo>
                  <a:lnTo>
                    <a:pt x="1" y="438"/>
                  </a:lnTo>
                  <a:cubicBezTo>
                    <a:pt x="744" y="508"/>
                    <a:pt x="744" y="0"/>
                    <a:pt x="1" y="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9"/>
            <p:cNvSpPr/>
            <p:nvPr/>
          </p:nvSpPr>
          <p:spPr>
            <a:xfrm>
              <a:off x="5555185" y="3994137"/>
              <a:ext cx="35228" cy="16470"/>
            </a:xfrm>
            <a:custGeom>
              <a:rect b="b" l="l" r="r" t="t"/>
              <a:pathLst>
                <a:path extrusionOk="0" h="547" w="987">
                  <a:moveTo>
                    <a:pt x="847" y="1"/>
                  </a:moveTo>
                  <a:lnTo>
                    <a:pt x="75" y="1"/>
                  </a:lnTo>
                  <a:cubicBezTo>
                    <a:pt x="1" y="307"/>
                    <a:pt x="409" y="390"/>
                    <a:pt x="653" y="546"/>
                  </a:cubicBezTo>
                  <a:cubicBezTo>
                    <a:pt x="651" y="332"/>
                    <a:pt x="986" y="279"/>
                    <a:pt x="8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9"/>
            <p:cNvSpPr/>
            <p:nvPr/>
          </p:nvSpPr>
          <p:spPr>
            <a:xfrm>
              <a:off x="2959425" y="4001604"/>
              <a:ext cx="13920" cy="4276"/>
            </a:xfrm>
            <a:custGeom>
              <a:rect b="b" l="l" r="r" t="t"/>
              <a:pathLst>
                <a:path extrusionOk="0" h="142" w="390">
                  <a:moveTo>
                    <a:pt x="293" y="25"/>
                  </a:moveTo>
                  <a:cubicBezTo>
                    <a:pt x="239" y="1"/>
                    <a:pt x="1" y="70"/>
                    <a:pt x="99" y="117"/>
                  </a:cubicBezTo>
                  <a:cubicBezTo>
                    <a:pt x="151" y="142"/>
                    <a:pt x="390"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9"/>
            <p:cNvSpPr/>
            <p:nvPr/>
          </p:nvSpPr>
          <p:spPr>
            <a:xfrm>
              <a:off x="7643444" y="3994137"/>
              <a:ext cx="20773" cy="8250"/>
            </a:xfrm>
            <a:custGeom>
              <a:rect b="b" l="l" r="r" t="t"/>
              <a:pathLst>
                <a:path extrusionOk="0" h="274" w="582">
                  <a:moveTo>
                    <a:pt x="581" y="1"/>
                  </a:moveTo>
                  <a:lnTo>
                    <a:pt x="1" y="1"/>
                  </a:lnTo>
                  <a:lnTo>
                    <a:pt x="1" y="273"/>
                  </a:lnTo>
                  <a:lnTo>
                    <a:pt x="581"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9"/>
            <p:cNvSpPr/>
            <p:nvPr/>
          </p:nvSpPr>
          <p:spPr>
            <a:xfrm>
              <a:off x="8324872" y="3993836"/>
              <a:ext cx="7031" cy="6203"/>
            </a:xfrm>
            <a:custGeom>
              <a:rect b="b" l="l" r="r" t="t"/>
              <a:pathLst>
                <a:path extrusionOk="0" h="206" w="197">
                  <a:moveTo>
                    <a:pt x="195" y="102"/>
                  </a:moveTo>
                  <a:cubicBezTo>
                    <a:pt x="196" y="52"/>
                    <a:pt x="38" y="0"/>
                    <a:pt x="0" y="102"/>
                  </a:cubicBezTo>
                  <a:cubicBezTo>
                    <a:pt x="0" y="152"/>
                    <a:pt x="156" y="205"/>
                    <a:pt x="195"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9"/>
            <p:cNvSpPr/>
            <p:nvPr/>
          </p:nvSpPr>
          <p:spPr>
            <a:xfrm>
              <a:off x="5134343" y="3990674"/>
              <a:ext cx="14063" cy="4276"/>
            </a:xfrm>
            <a:custGeom>
              <a:rect b="b" l="l" r="r" t="t"/>
              <a:pathLst>
                <a:path extrusionOk="0" h="142" w="394">
                  <a:moveTo>
                    <a:pt x="102" y="116"/>
                  </a:moveTo>
                  <a:cubicBezTo>
                    <a:pt x="155" y="142"/>
                    <a:pt x="394" y="74"/>
                    <a:pt x="296" y="27"/>
                  </a:cubicBezTo>
                  <a:cubicBezTo>
                    <a:pt x="243" y="1"/>
                    <a:pt x="1" y="69"/>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9"/>
            <p:cNvSpPr/>
            <p:nvPr/>
          </p:nvSpPr>
          <p:spPr>
            <a:xfrm>
              <a:off x="1391232" y="3968153"/>
              <a:ext cx="52290" cy="28032"/>
            </a:xfrm>
            <a:custGeom>
              <a:rect b="b" l="l" r="r" t="t"/>
              <a:pathLst>
                <a:path extrusionOk="0" h="931" w="1465">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9"/>
            <p:cNvSpPr/>
            <p:nvPr/>
          </p:nvSpPr>
          <p:spPr>
            <a:xfrm>
              <a:off x="7058312" y="3985917"/>
              <a:ext cx="13849" cy="5510"/>
            </a:xfrm>
            <a:custGeom>
              <a:rect b="b" l="l" r="r" t="t"/>
              <a:pathLst>
                <a:path extrusionOk="0" h="183" w="388">
                  <a:moveTo>
                    <a:pt x="1" y="182"/>
                  </a:moveTo>
                  <a:lnTo>
                    <a:pt x="387" y="182"/>
                  </a:lnTo>
                  <a:lnTo>
                    <a:pt x="387"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9"/>
            <p:cNvSpPr/>
            <p:nvPr/>
          </p:nvSpPr>
          <p:spPr>
            <a:xfrm>
              <a:off x="2972631" y="3983177"/>
              <a:ext cx="29482" cy="9936"/>
            </a:xfrm>
            <a:custGeom>
              <a:rect b="b" l="l" r="r" t="t"/>
              <a:pathLst>
                <a:path extrusionOk="0" h="330" w="826">
                  <a:moveTo>
                    <a:pt x="693" y="273"/>
                  </a:moveTo>
                  <a:cubicBezTo>
                    <a:pt x="825" y="29"/>
                    <a:pt x="295" y="97"/>
                    <a:pt x="114" y="0"/>
                  </a:cubicBezTo>
                  <a:cubicBezTo>
                    <a:pt x="0" y="238"/>
                    <a:pt x="191" y="329"/>
                    <a:pt x="693"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9"/>
            <p:cNvSpPr/>
            <p:nvPr/>
          </p:nvSpPr>
          <p:spPr>
            <a:xfrm>
              <a:off x="1665346" y="3987904"/>
              <a:ext cx="13991" cy="4246"/>
            </a:xfrm>
            <a:custGeom>
              <a:rect b="b" l="l" r="r" t="t"/>
              <a:pathLst>
                <a:path extrusionOk="0" h="141" w="392">
                  <a:moveTo>
                    <a:pt x="100" y="116"/>
                  </a:moveTo>
                  <a:cubicBezTo>
                    <a:pt x="151" y="141"/>
                    <a:pt x="391" y="72"/>
                    <a:pt x="293" y="25"/>
                  </a:cubicBezTo>
                  <a:cubicBezTo>
                    <a:pt x="240" y="0"/>
                    <a:pt x="1" y="71"/>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9"/>
            <p:cNvSpPr/>
            <p:nvPr/>
          </p:nvSpPr>
          <p:spPr>
            <a:xfrm>
              <a:off x="2873479" y="3982846"/>
              <a:ext cx="6996" cy="6203"/>
            </a:xfrm>
            <a:custGeom>
              <a:rect b="b" l="l" r="r" t="t"/>
              <a:pathLst>
                <a:path extrusionOk="0" h="206" w="196">
                  <a:moveTo>
                    <a:pt x="192" y="103"/>
                  </a:moveTo>
                  <a:cubicBezTo>
                    <a:pt x="195" y="53"/>
                    <a:pt x="37" y="1"/>
                    <a:pt x="1" y="103"/>
                  </a:cubicBezTo>
                  <a:cubicBezTo>
                    <a:pt x="1" y="154"/>
                    <a:pt x="155" y="206"/>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9"/>
            <p:cNvSpPr/>
            <p:nvPr/>
          </p:nvSpPr>
          <p:spPr>
            <a:xfrm>
              <a:off x="1059655" y="3985134"/>
              <a:ext cx="14063" cy="4306"/>
            </a:xfrm>
            <a:custGeom>
              <a:rect b="b" l="l" r="r" t="t"/>
              <a:pathLst>
                <a:path extrusionOk="0" h="143" w="394">
                  <a:moveTo>
                    <a:pt x="295" y="27"/>
                  </a:moveTo>
                  <a:cubicBezTo>
                    <a:pt x="238" y="1"/>
                    <a:pt x="0" y="71"/>
                    <a:pt x="101" y="119"/>
                  </a:cubicBezTo>
                  <a:cubicBezTo>
                    <a:pt x="152" y="143"/>
                    <a:pt x="393" y="75"/>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9"/>
            <p:cNvSpPr/>
            <p:nvPr/>
          </p:nvSpPr>
          <p:spPr>
            <a:xfrm>
              <a:off x="715550" y="3985165"/>
              <a:ext cx="13991" cy="4276"/>
            </a:xfrm>
            <a:custGeom>
              <a:rect b="b" l="l" r="r" t="t"/>
              <a:pathLst>
                <a:path extrusionOk="0" h="142" w="392">
                  <a:moveTo>
                    <a:pt x="98" y="118"/>
                  </a:moveTo>
                  <a:cubicBezTo>
                    <a:pt x="151" y="142"/>
                    <a:pt x="392" y="74"/>
                    <a:pt x="291" y="26"/>
                  </a:cubicBezTo>
                  <a:cubicBezTo>
                    <a:pt x="239" y="1"/>
                    <a:pt x="0" y="70"/>
                    <a:pt x="98"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9"/>
            <p:cNvSpPr/>
            <p:nvPr/>
          </p:nvSpPr>
          <p:spPr>
            <a:xfrm>
              <a:off x="546977" y="3977005"/>
              <a:ext cx="28411" cy="11743"/>
            </a:xfrm>
            <a:custGeom>
              <a:rect b="b" l="l" r="r" t="t"/>
              <a:pathLst>
                <a:path extrusionOk="0" h="390" w="796">
                  <a:moveTo>
                    <a:pt x="770" y="25"/>
                  </a:moveTo>
                  <a:cubicBezTo>
                    <a:pt x="333" y="0"/>
                    <a:pt x="47" y="46"/>
                    <a:pt x="0" y="208"/>
                  </a:cubicBezTo>
                  <a:cubicBezTo>
                    <a:pt x="277" y="229"/>
                    <a:pt x="325" y="357"/>
                    <a:pt x="580" y="389"/>
                  </a:cubicBezTo>
                  <a:cubicBezTo>
                    <a:pt x="536" y="217"/>
                    <a:pt x="795" y="188"/>
                    <a:pt x="77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9"/>
            <p:cNvSpPr/>
            <p:nvPr/>
          </p:nvSpPr>
          <p:spPr>
            <a:xfrm>
              <a:off x="2143902" y="3975680"/>
              <a:ext cx="38798" cy="12676"/>
            </a:xfrm>
            <a:custGeom>
              <a:rect b="b" l="l" r="r" t="t"/>
              <a:pathLst>
                <a:path extrusionOk="0" h="421" w="1087">
                  <a:moveTo>
                    <a:pt x="963" y="341"/>
                  </a:moveTo>
                  <a:cubicBezTo>
                    <a:pt x="1086" y="121"/>
                    <a:pt x="44" y="0"/>
                    <a:pt x="0" y="161"/>
                  </a:cubicBezTo>
                  <a:cubicBezTo>
                    <a:pt x="368" y="198"/>
                    <a:pt x="349" y="420"/>
                    <a:pt x="963" y="34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9"/>
            <p:cNvSpPr/>
            <p:nvPr/>
          </p:nvSpPr>
          <p:spPr>
            <a:xfrm>
              <a:off x="8717161" y="3980498"/>
              <a:ext cx="13813" cy="2770"/>
            </a:xfrm>
            <a:custGeom>
              <a:rect b="b" l="l" r="r" t="t"/>
              <a:pathLst>
                <a:path extrusionOk="0" h="92" w="387">
                  <a:moveTo>
                    <a:pt x="387" y="1"/>
                  </a:moveTo>
                  <a:cubicBezTo>
                    <a:pt x="237" y="22"/>
                    <a:pt x="7" y="3"/>
                    <a:pt x="0" y="92"/>
                  </a:cubicBezTo>
                  <a:cubicBezTo>
                    <a:pt x="152" y="71"/>
                    <a:pt x="382" y="88"/>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9"/>
            <p:cNvSpPr/>
            <p:nvPr/>
          </p:nvSpPr>
          <p:spPr>
            <a:xfrm>
              <a:off x="270687" y="3977758"/>
              <a:ext cx="21665" cy="6383"/>
            </a:xfrm>
            <a:custGeom>
              <a:rect b="b" l="l" r="r" t="t"/>
              <a:pathLst>
                <a:path extrusionOk="0" h="212" w="607">
                  <a:moveTo>
                    <a:pt x="606" y="0"/>
                  </a:moveTo>
                  <a:lnTo>
                    <a:pt x="27" y="0"/>
                  </a:lnTo>
                  <a:cubicBezTo>
                    <a:pt x="1" y="163"/>
                    <a:pt x="217" y="212"/>
                    <a:pt x="606"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9"/>
            <p:cNvSpPr/>
            <p:nvPr/>
          </p:nvSpPr>
          <p:spPr>
            <a:xfrm>
              <a:off x="5640453" y="3971887"/>
              <a:ext cx="6924" cy="6293"/>
            </a:xfrm>
            <a:custGeom>
              <a:rect b="b" l="l" r="r" t="t"/>
              <a:pathLst>
                <a:path extrusionOk="0" h="209" w="194">
                  <a:moveTo>
                    <a:pt x="194" y="104"/>
                  </a:moveTo>
                  <a:cubicBezTo>
                    <a:pt x="194" y="53"/>
                    <a:pt x="37" y="1"/>
                    <a:pt x="1" y="104"/>
                  </a:cubicBezTo>
                  <a:cubicBezTo>
                    <a:pt x="1" y="155"/>
                    <a:pt x="156" y="208"/>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9"/>
            <p:cNvSpPr/>
            <p:nvPr/>
          </p:nvSpPr>
          <p:spPr>
            <a:xfrm>
              <a:off x="4766253" y="3972278"/>
              <a:ext cx="13849" cy="5510"/>
            </a:xfrm>
            <a:custGeom>
              <a:rect b="b" l="l" r="r" t="t"/>
              <a:pathLst>
                <a:path extrusionOk="0" h="183" w="388">
                  <a:moveTo>
                    <a:pt x="388" y="1"/>
                  </a:moveTo>
                  <a:lnTo>
                    <a:pt x="0" y="1"/>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9"/>
            <p:cNvSpPr/>
            <p:nvPr/>
          </p:nvSpPr>
          <p:spPr>
            <a:xfrm>
              <a:off x="2491184" y="3958759"/>
              <a:ext cx="40404" cy="18578"/>
            </a:xfrm>
            <a:custGeom>
              <a:rect b="b" l="l" r="r" t="t"/>
              <a:pathLst>
                <a:path extrusionOk="0" h="617" w="1132">
                  <a:moveTo>
                    <a:pt x="1069" y="450"/>
                  </a:moveTo>
                  <a:cubicBezTo>
                    <a:pt x="1132" y="1"/>
                    <a:pt x="0" y="212"/>
                    <a:pt x="103" y="540"/>
                  </a:cubicBezTo>
                  <a:cubicBezTo>
                    <a:pt x="647" y="617"/>
                    <a:pt x="602" y="412"/>
                    <a:pt x="1069" y="45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9"/>
            <p:cNvSpPr/>
            <p:nvPr/>
          </p:nvSpPr>
          <p:spPr>
            <a:xfrm>
              <a:off x="151012" y="3971495"/>
              <a:ext cx="14134" cy="4306"/>
            </a:xfrm>
            <a:custGeom>
              <a:rect b="b" l="l" r="r" t="t"/>
              <a:pathLst>
                <a:path extrusionOk="0" h="143" w="396">
                  <a:moveTo>
                    <a:pt x="294" y="27"/>
                  </a:moveTo>
                  <a:cubicBezTo>
                    <a:pt x="240" y="1"/>
                    <a:pt x="0" y="71"/>
                    <a:pt x="102" y="117"/>
                  </a:cubicBezTo>
                  <a:cubicBezTo>
                    <a:pt x="156" y="143"/>
                    <a:pt x="396" y="73"/>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9"/>
            <p:cNvSpPr/>
            <p:nvPr/>
          </p:nvSpPr>
          <p:spPr>
            <a:xfrm>
              <a:off x="7719075" y="3966798"/>
              <a:ext cx="13849" cy="5480"/>
            </a:xfrm>
            <a:custGeom>
              <a:rect b="b" l="l" r="r" t="t"/>
              <a:pathLst>
                <a:path extrusionOk="0" h="182" w="388">
                  <a:moveTo>
                    <a:pt x="388" y="0"/>
                  </a:moveTo>
                  <a:lnTo>
                    <a:pt x="0" y="0"/>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9"/>
            <p:cNvSpPr/>
            <p:nvPr/>
          </p:nvSpPr>
          <p:spPr>
            <a:xfrm>
              <a:off x="5279002" y="3968786"/>
              <a:ext cx="13920" cy="4276"/>
            </a:xfrm>
            <a:custGeom>
              <a:rect b="b" l="l" r="r" t="t"/>
              <a:pathLst>
                <a:path extrusionOk="0" h="142" w="390">
                  <a:moveTo>
                    <a:pt x="291" y="25"/>
                  </a:moveTo>
                  <a:cubicBezTo>
                    <a:pt x="238" y="1"/>
                    <a:pt x="1" y="70"/>
                    <a:pt x="100" y="117"/>
                  </a:cubicBezTo>
                  <a:cubicBezTo>
                    <a:pt x="152" y="142"/>
                    <a:pt x="390"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9"/>
            <p:cNvSpPr/>
            <p:nvPr/>
          </p:nvSpPr>
          <p:spPr>
            <a:xfrm>
              <a:off x="4700580" y="3958639"/>
              <a:ext cx="28161" cy="13670"/>
            </a:xfrm>
            <a:custGeom>
              <a:rect b="b" l="l" r="r" t="t"/>
              <a:pathLst>
                <a:path extrusionOk="0" h="454" w="789">
                  <a:moveTo>
                    <a:pt x="489" y="454"/>
                  </a:moveTo>
                  <a:cubicBezTo>
                    <a:pt x="754" y="338"/>
                    <a:pt x="788" y="9"/>
                    <a:pt x="297" y="1"/>
                  </a:cubicBezTo>
                  <a:cubicBezTo>
                    <a:pt x="35" y="114"/>
                    <a:pt x="1" y="445"/>
                    <a:pt x="489"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9"/>
            <p:cNvSpPr/>
            <p:nvPr/>
          </p:nvSpPr>
          <p:spPr>
            <a:xfrm>
              <a:off x="7268215" y="3957796"/>
              <a:ext cx="14063" cy="4336"/>
            </a:xfrm>
            <a:custGeom>
              <a:rect b="b" l="l" r="r" t="t"/>
              <a:pathLst>
                <a:path extrusionOk="0" h="144" w="394">
                  <a:moveTo>
                    <a:pt x="98" y="118"/>
                  </a:moveTo>
                  <a:cubicBezTo>
                    <a:pt x="152" y="144"/>
                    <a:pt x="393" y="75"/>
                    <a:pt x="293" y="29"/>
                  </a:cubicBezTo>
                  <a:cubicBezTo>
                    <a:pt x="238" y="0"/>
                    <a:pt x="0" y="71"/>
                    <a:pt x="98"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9"/>
            <p:cNvSpPr/>
            <p:nvPr/>
          </p:nvSpPr>
          <p:spPr>
            <a:xfrm>
              <a:off x="3417280" y="3953069"/>
              <a:ext cx="34408" cy="9063"/>
            </a:xfrm>
            <a:custGeom>
              <a:rect b="b" l="l" r="r" t="t"/>
              <a:pathLst>
                <a:path extrusionOk="0" h="301" w="964">
                  <a:moveTo>
                    <a:pt x="192" y="275"/>
                  </a:moveTo>
                  <a:cubicBezTo>
                    <a:pt x="631" y="301"/>
                    <a:pt x="918" y="254"/>
                    <a:pt x="964" y="94"/>
                  </a:cubicBezTo>
                  <a:cubicBezTo>
                    <a:pt x="621" y="113"/>
                    <a:pt x="0" y="1"/>
                    <a:pt x="192"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9"/>
            <p:cNvSpPr/>
            <p:nvPr/>
          </p:nvSpPr>
          <p:spPr>
            <a:xfrm>
              <a:off x="2484473" y="3957856"/>
              <a:ext cx="13991" cy="4276"/>
            </a:xfrm>
            <a:custGeom>
              <a:rect b="b" l="l" r="r" t="t"/>
              <a:pathLst>
                <a:path extrusionOk="0" h="142" w="392">
                  <a:moveTo>
                    <a:pt x="291" y="27"/>
                  </a:moveTo>
                  <a:cubicBezTo>
                    <a:pt x="238" y="1"/>
                    <a:pt x="0" y="69"/>
                    <a:pt x="98" y="116"/>
                  </a:cubicBezTo>
                  <a:cubicBezTo>
                    <a:pt x="153" y="142"/>
                    <a:pt x="392" y="73"/>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9"/>
            <p:cNvSpPr/>
            <p:nvPr/>
          </p:nvSpPr>
          <p:spPr>
            <a:xfrm>
              <a:off x="1868539" y="3955478"/>
              <a:ext cx="6924" cy="6263"/>
            </a:xfrm>
            <a:custGeom>
              <a:rect b="b" l="l" r="r" t="t"/>
              <a:pathLst>
                <a:path extrusionOk="0" h="208" w="194">
                  <a:moveTo>
                    <a:pt x="3" y="106"/>
                  </a:moveTo>
                  <a:cubicBezTo>
                    <a:pt x="0" y="154"/>
                    <a:pt x="157" y="208"/>
                    <a:pt x="194" y="106"/>
                  </a:cubicBezTo>
                  <a:cubicBezTo>
                    <a:pt x="194" y="54"/>
                    <a:pt x="38" y="0"/>
                    <a:pt x="3" y="1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9"/>
            <p:cNvSpPr/>
            <p:nvPr/>
          </p:nvSpPr>
          <p:spPr>
            <a:xfrm>
              <a:off x="6504231" y="3955116"/>
              <a:ext cx="13956" cy="4276"/>
            </a:xfrm>
            <a:custGeom>
              <a:rect b="b" l="l" r="r" t="t"/>
              <a:pathLst>
                <a:path extrusionOk="0" h="142" w="391">
                  <a:moveTo>
                    <a:pt x="293" y="26"/>
                  </a:moveTo>
                  <a:cubicBezTo>
                    <a:pt x="239" y="0"/>
                    <a:pt x="0" y="68"/>
                    <a:pt x="101" y="118"/>
                  </a:cubicBezTo>
                  <a:cubicBezTo>
                    <a:pt x="153" y="141"/>
                    <a:pt x="391"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9"/>
            <p:cNvSpPr/>
            <p:nvPr/>
          </p:nvSpPr>
          <p:spPr>
            <a:xfrm>
              <a:off x="5921634" y="3948824"/>
              <a:ext cx="8959" cy="11442"/>
            </a:xfrm>
            <a:custGeom>
              <a:rect b="b" l="l" r="r" t="t"/>
              <a:pathLst>
                <a:path extrusionOk="0" h="380" w="251">
                  <a:moveTo>
                    <a:pt x="222" y="235"/>
                  </a:moveTo>
                  <a:cubicBezTo>
                    <a:pt x="251" y="139"/>
                    <a:pt x="72" y="1"/>
                    <a:pt x="29" y="144"/>
                  </a:cubicBezTo>
                  <a:cubicBezTo>
                    <a:pt x="0" y="238"/>
                    <a:pt x="180" y="379"/>
                    <a:pt x="222" y="2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9"/>
            <p:cNvSpPr/>
            <p:nvPr/>
          </p:nvSpPr>
          <p:spPr>
            <a:xfrm>
              <a:off x="54644" y="3952407"/>
              <a:ext cx="14134" cy="4215"/>
            </a:xfrm>
            <a:custGeom>
              <a:rect b="b" l="l" r="r" t="t"/>
              <a:pathLst>
                <a:path extrusionOk="0" h="140" w="396">
                  <a:moveTo>
                    <a:pt x="295" y="25"/>
                  </a:moveTo>
                  <a:cubicBezTo>
                    <a:pt x="242" y="0"/>
                    <a:pt x="1" y="68"/>
                    <a:pt x="103" y="116"/>
                  </a:cubicBezTo>
                  <a:cubicBezTo>
                    <a:pt x="157" y="140"/>
                    <a:pt x="395"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9"/>
            <p:cNvSpPr/>
            <p:nvPr/>
          </p:nvSpPr>
          <p:spPr>
            <a:xfrm>
              <a:off x="4532257" y="3950389"/>
              <a:ext cx="13777" cy="2800"/>
            </a:xfrm>
            <a:custGeom>
              <a:rect b="b" l="l" r="r" t="t"/>
              <a:pathLst>
                <a:path extrusionOk="0" h="93" w="386">
                  <a:moveTo>
                    <a:pt x="386" y="1"/>
                  </a:moveTo>
                  <a:cubicBezTo>
                    <a:pt x="237" y="20"/>
                    <a:pt x="7" y="3"/>
                    <a:pt x="1" y="92"/>
                  </a:cubicBezTo>
                  <a:cubicBezTo>
                    <a:pt x="150" y="70"/>
                    <a:pt x="383" y="90"/>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9"/>
            <p:cNvSpPr/>
            <p:nvPr/>
          </p:nvSpPr>
          <p:spPr>
            <a:xfrm>
              <a:off x="6700358" y="3941838"/>
              <a:ext cx="6996" cy="6233"/>
            </a:xfrm>
            <a:custGeom>
              <a:rect b="b" l="l" r="r" t="t"/>
              <a:pathLst>
                <a:path extrusionOk="0" h="207" w="196">
                  <a:moveTo>
                    <a:pt x="195" y="103"/>
                  </a:moveTo>
                  <a:cubicBezTo>
                    <a:pt x="195" y="52"/>
                    <a:pt x="40" y="0"/>
                    <a:pt x="4" y="103"/>
                  </a:cubicBezTo>
                  <a:cubicBezTo>
                    <a:pt x="1" y="154"/>
                    <a:pt x="160" y="206"/>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9"/>
            <p:cNvSpPr/>
            <p:nvPr/>
          </p:nvSpPr>
          <p:spPr>
            <a:xfrm>
              <a:off x="4645722" y="3944187"/>
              <a:ext cx="13991" cy="4276"/>
            </a:xfrm>
            <a:custGeom>
              <a:rect b="b" l="l" r="r" t="t"/>
              <a:pathLst>
                <a:path extrusionOk="0" h="142" w="392">
                  <a:moveTo>
                    <a:pt x="294" y="25"/>
                  </a:moveTo>
                  <a:cubicBezTo>
                    <a:pt x="240" y="1"/>
                    <a:pt x="0" y="70"/>
                    <a:pt x="102" y="117"/>
                  </a:cubicBezTo>
                  <a:cubicBezTo>
                    <a:pt x="154" y="141"/>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9"/>
            <p:cNvSpPr/>
            <p:nvPr/>
          </p:nvSpPr>
          <p:spPr>
            <a:xfrm>
              <a:off x="2680707" y="3939460"/>
              <a:ext cx="15027" cy="9244"/>
            </a:xfrm>
            <a:custGeom>
              <a:rect b="b" l="l" r="r" t="t"/>
              <a:pathLst>
                <a:path extrusionOk="0" h="307" w="421">
                  <a:moveTo>
                    <a:pt x="387" y="274"/>
                  </a:moveTo>
                  <a:cubicBezTo>
                    <a:pt x="355" y="165"/>
                    <a:pt x="420" y="15"/>
                    <a:pt x="192" y="1"/>
                  </a:cubicBezTo>
                  <a:cubicBezTo>
                    <a:pt x="183" y="56"/>
                    <a:pt x="165" y="107"/>
                    <a:pt x="0" y="92"/>
                  </a:cubicBezTo>
                  <a:cubicBezTo>
                    <a:pt x="24" y="202"/>
                    <a:pt x="59" y="306"/>
                    <a:pt x="387"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9"/>
            <p:cNvSpPr/>
            <p:nvPr/>
          </p:nvSpPr>
          <p:spPr>
            <a:xfrm>
              <a:off x="2611822" y="3944940"/>
              <a:ext cx="13777" cy="2770"/>
            </a:xfrm>
            <a:custGeom>
              <a:rect b="b" l="l" r="r" t="t"/>
              <a:pathLst>
                <a:path extrusionOk="0" h="92" w="386">
                  <a:moveTo>
                    <a:pt x="386" y="0"/>
                  </a:moveTo>
                  <a:cubicBezTo>
                    <a:pt x="240" y="20"/>
                    <a:pt x="6" y="3"/>
                    <a:pt x="1" y="92"/>
                  </a:cubicBezTo>
                  <a:cubicBezTo>
                    <a:pt x="152" y="71"/>
                    <a:pt x="383"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9"/>
            <p:cNvSpPr/>
            <p:nvPr/>
          </p:nvSpPr>
          <p:spPr>
            <a:xfrm>
              <a:off x="2570598" y="3933227"/>
              <a:ext cx="30517" cy="11743"/>
            </a:xfrm>
            <a:custGeom>
              <a:rect b="b" l="l" r="r" t="t"/>
              <a:pathLst>
                <a:path extrusionOk="0" h="390" w="855">
                  <a:moveTo>
                    <a:pt x="771" y="25"/>
                  </a:moveTo>
                  <a:cubicBezTo>
                    <a:pt x="333" y="0"/>
                    <a:pt x="48" y="46"/>
                    <a:pt x="1" y="208"/>
                  </a:cubicBezTo>
                  <a:cubicBezTo>
                    <a:pt x="275" y="229"/>
                    <a:pt x="326" y="358"/>
                    <a:pt x="579" y="389"/>
                  </a:cubicBezTo>
                  <a:cubicBezTo>
                    <a:pt x="639" y="267"/>
                    <a:pt x="854" y="216"/>
                    <a:pt x="77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9"/>
            <p:cNvSpPr/>
            <p:nvPr/>
          </p:nvSpPr>
          <p:spPr>
            <a:xfrm>
              <a:off x="4074474" y="3933227"/>
              <a:ext cx="13956" cy="4306"/>
            </a:xfrm>
            <a:custGeom>
              <a:rect b="b" l="l" r="r" t="t"/>
              <a:pathLst>
                <a:path extrusionOk="0" h="143" w="391">
                  <a:moveTo>
                    <a:pt x="98" y="116"/>
                  </a:moveTo>
                  <a:cubicBezTo>
                    <a:pt x="152" y="143"/>
                    <a:pt x="391" y="72"/>
                    <a:pt x="293" y="25"/>
                  </a:cubicBezTo>
                  <a:cubicBezTo>
                    <a:pt x="241" y="0"/>
                    <a:pt x="1" y="69"/>
                    <a:pt x="98"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9"/>
            <p:cNvSpPr/>
            <p:nvPr/>
          </p:nvSpPr>
          <p:spPr>
            <a:xfrm>
              <a:off x="7264896" y="3927928"/>
              <a:ext cx="13777" cy="6805"/>
            </a:xfrm>
            <a:custGeom>
              <a:rect b="b" l="l" r="r" t="t"/>
              <a:pathLst>
                <a:path extrusionOk="0" h="226" w="386">
                  <a:moveTo>
                    <a:pt x="386" y="111"/>
                  </a:moveTo>
                  <a:cubicBezTo>
                    <a:pt x="344" y="0"/>
                    <a:pt x="172" y="56"/>
                    <a:pt x="1" y="111"/>
                  </a:cubicBezTo>
                  <a:cubicBezTo>
                    <a:pt x="2" y="202"/>
                    <a:pt x="340" y="226"/>
                    <a:pt x="386"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9"/>
            <p:cNvSpPr/>
            <p:nvPr/>
          </p:nvSpPr>
          <p:spPr>
            <a:xfrm>
              <a:off x="5987913" y="3927808"/>
              <a:ext cx="14063" cy="4215"/>
            </a:xfrm>
            <a:custGeom>
              <a:rect b="b" l="l" r="r" t="t"/>
              <a:pathLst>
                <a:path extrusionOk="0" h="140" w="394">
                  <a:moveTo>
                    <a:pt x="293" y="24"/>
                  </a:moveTo>
                  <a:cubicBezTo>
                    <a:pt x="238" y="0"/>
                    <a:pt x="1" y="68"/>
                    <a:pt x="101" y="115"/>
                  </a:cubicBezTo>
                  <a:cubicBezTo>
                    <a:pt x="153" y="140"/>
                    <a:pt x="394" y="71"/>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9"/>
            <p:cNvSpPr/>
            <p:nvPr/>
          </p:nvSpPr>
          <p:spPr>
            <a:xfrm>
              <a:off x="2952037" y="3920341"/>
              <a:ext cx="26698" cy="12255"/>
            </a:xfrm>
            <a:custGeom>
              <a:rect b="b" l="l" r="r" t="t"/>
              <a:pathLst>
                <a:path extrusionOk="0" h="407" w="748">
                  <a:moveTo>
                    <a:pt x="691" y="363"/>
                  </a:moveTo>
                  <a:cubicBezTo>
                    <a:pt x="747" y="155"/>
                    <a:pt x="645" y="22"/>
                    <a:pt x="306" y="0"/>
                  </a:cubicBezTo>
                  <a:cubicBezTo>
                    <a:pt x="0" y="135"/>
                    <a:pt x="89" y="406"/>
                    <a:pt x="691"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9"/>
            <p:cNvSpPr/>
            <p:nvPr/>
          </p:nvSpPr>
          <p:spPr>
            <a:xfrm>
              <a:off x="2170992" y="3914861"/>
              <a:ext cx="38584" cy="16440"/>
            </a:xfrm>
            <a:custGeom>
              <a:rect b="b" l="l" r="r" t="t"/>
              <a:pathLst>
                <a:path extrusionOk="0" h="546" w="1081">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9"/>
            <p:cNvSpPr/>
            <p:nvPr/>
          </p:nvSpPr>
          <p:spPr>
            <a:xfrm>
              <a:off x="6862042" y="3925098"/>
              <a:ext cx="14099" cy="4185"/>
            </a:xfrm>
            <a:custGeom>
              <a:rect b="b" l="l" r="r" t="t"/>
              <a:pathLst>
                <a:path extrusionOk="0" h="139" w="395">
                  <a:moveTo>
                    <a:pt x="293" y="25"/>
                  </a:moveTo>
                  <a:cubicBezTo>
                    <a:pt x="241" y="0"/>
                    <a:pt x="0" y="68"/>
                    <a:pt x="102" y="116"/>
                  </a:cubicBezTo>
                  <a:cubicBezTo>
                    <a:pt x="154" y="138"/>
                    <a:pt x="395" y="71"/>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9"/>
            <p:cNvSpPr/>
            <p:nvPr/>
          </p:nvSpPr>
          <p:spPr>
            <a:xfrm>
              <a:off x="8424524" y="3922328"/>
              <a:ext cx="14063" cy="4246"/>
            </a:xfrm>
            <a:custGeom>
              <a:rect b="b" l="l" r="r" t="t"/>
              <a:pathLst>
                <a:path extrusionOk="0" h="141" w="394">
                  <a:moveTo>
                    <a:pt x="100" y="117"/>
                  </a:moveTo>
                  <a:cubicBezTo>
                    <a:pt x="153" y="140"/>
                    <a:pt x="393" y="73"/>
                    <a:pt x="292" y="24"/>
                  </a:cubicBezTo>
                  <a:cubicBezTo>
                    <a:pt x="239" y="1"/>
                    <a:pt x="1" y="67"/>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9"/>
            <p:cNvSpPr/>
            <p:nvPr/>
          </p:nvSpPr>
          <p:spPr>
            <a:xfrm>
              <a:off x="7395742" y="3911670"/>
              <a:ext cx="28661" cy="14182"/>
            </a:xfrm>
            <a:custGeom>
              <a:rect b="b" l="l" r="r" t="t"/>
              <a:pathLst>
                <a:path extrusionOk="0" h="471" w="803">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9"/>
            <p:cNvSpPr/>
            <p:nvPr/>
          </p:nvSpPr>
          <p:spPr>
            <a:xfrm>
              <a:off x="5026803" y="3916005"/>
              <a:ext cx="8959" cy="11442"/>
            </a:xfrm>
            <a:custGeom>
              <a:rect b="b" l="l" r="r" t="t"/>
              <a:pathLst>
                <a:path extrusionOk="0" h="380" w="251">
                  <a:moveTo>
                    <a:pt x="224" y="233"/>
                  </a:moveTo>
                  <a:cubicBezTo>
                    <a:pt x="250" y="139"/>
                    <a:pt x="74" y="1"/>
                    <a:pt x="28" y="144"/>
                  </a:cubicBezTo>
                  <a:cubicBezTo>
                    <a:pt x="1" y="239"/>
                    <a:pt x="178" y="379"/>
                    <a:pt x="224" y="2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9"/>
            <p:cNvSpPr/>
            <p:nvPr/>
          </p:nvSpPr>
          <p:spPr>
            <a:xfrm>
              <a:off x="2388141" y="3916878"/>
              <a:ext cx="13884" cy="4215"/>
            </a:xfrm>
            <a:custGeom>
              <a:rect b="b" l="l" r="r" t="t"/>
              <a:pathLst>
                <a:path extrusionOk="0" h="140" w="389">
                  <a:moveTo>
                    <a:pt x="291" y="25"/>
                  </a:moveTo>
                  <a:cubicBezTo>
                    <a:pt x="237" y="0"/>
                    <a:pt x="1" y="69"/>
                    <a:pt x="100" y="116"/>
                  </a:cubicBezTo>
                  <a:cubicBezTo>
                    <a:pt x="151" y="140"/>
                    <a:pt x="389" y="71"/>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9"/>
            <p:cNvSpPr/>
            <p:nvPr/>
          </p:nvSpPr>
          <p:spPr>
            <a:xfrm>
              <a:off x="2116312" y="3914861"/>
              <a:ext cx="13813" cy="5510"/>
            </a:xfrm>
            <a:custGeom>
              <a:rect b="b" l="l" r="r" t="t"/>
              <a:pathLst>
                <a:path extrusionOk="0" h="183" w="387">
                  <a:moveTo>
                    <a:pt x="387" y="1"/>
                  </a:moveTo>
                  <a:lnTo>
                    <a:pt x="0" y="1"/>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9"/>
            <p:cNvSpPr/>
            <p:nvPr/>
          </p:nvSpPr>
          <p:spPr>
            <a:xfrm>
              <a:off x="6266809" y="3906310"/>
              <a:ext cx="6960" cy="6203"/>
            </a:xfrm>
            <a:custGeom>
              <a:rect b="b" l="l" r="r" t="t"/>
              <a:pathLst>
                <a:path extrusionOk="0" h="206" w="195">
                  <a:moveTo>
                    <a:pt x="194" y="103"/>
                  </a:moveTo>
                  <a:cubicBezTo>
                    <a:pt x="195" y="52"/>
                    <a:pt x="37" y="0"/>
                    <a:pt x="2" y="103"/>
                  </a:cubicBezTo>
                  <a:cubicBezTo>
                    <a:pt x="0" y="154"/>
                    <a:pt x="156" y="205"/>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9"/>
            <p:cNvSpPr/>
            <p:nvPr/>
          </p:nvSpPr>
          <p:spPr>
            <a:xfrm>
              <a:off x="3268659" y="3894719"/>
              <a:ext cx="52254" cy="22733"/>
            </a:xfrm>
            <a:custGeom>
              <a:rect b="b" l="l" r="r" t="t"/>
              <a:pathLst>
                <a:path extrusionOk="0" h="755" w="1464">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9"/>
            <p:cNvSpPr/>
            <p:nvPr/>
          </p:nvSpPr>
          <p:spPr>
            <a:xfrm>
              <a:off x="7825722" y="3903149"/>
              <a:ext cx="13991" cy="4276"/>
            </a:xfrm>
            <a:custGeom>
              <a:rect b="b" l="l" r="r" t="t"/>
              <a:pathLst>
                <a:path extrusionOk="0" h="142" w="392">
                  <a:moveTo>
                    <a:pt x="294" y="26"/>
                  </a:moveTo>
                  <a:cubicBezTo>
                    <a:pt x="240" y="1"/>
                    <a:pt x="0" y="70"/>
                    <a:pt x="99" y="116"/>
                  </a:cubicBezTo>
                  <a:cubicBezTo>
                    <a:pt x="154" y="142"/>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9"/>
            <p:cNvSpPr/>
            <p:nvPr/>
          </p:nvSpPr>
          <p:spPr>
            <a:xfrm>
              <a:off x="3334617" y="3901162"/>
              <a:ext cx="13777" cy="5510"/>
            </a:xfrm>
            <a:custGeom>
              <a:rect b="b" l="l" r="r" t="t"/>
              <a:pathLst>
                <a:path extrusionOk="0" h="183" w="386">
                  <a:moveTo>
                    <a:pt x="1" y="183"/>
                  </a:moveTo>
                  <a:lnTo>
                    <a:pt x="386" y="183"/>
                  </a:lnTo>
                  <a:lnTo>
                    <a:pt x="386"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9"/>
            <p:cNvSpPr/>
            <p:nvPr/>
          </p:nvSpPr>
          <p:spPr>
            <a:xfrm>
              <a:off x="1896129" y="3903902"/>
              <a:ext cx="13670" cy="2740"/>
            </a:xfrm>
            <a:custGeom>
              <a:rect b="b" l="l" r="r" t="t"/>
              <a:pathLst>
                <a:path extrusionOk="0" h="91" w="383">
                  <a:moveTo>
                    <a:pt x="383" y="1"/>
                  </a:moveTo>
                  <a:cubicBezTo>
                    <a:pt x="235" y="20"/>
                    <a:pt x="4" y="4"/>
                    <a:pt x="0" y="91"/>
                  </a:cubicBezTo>
                  <a:cubicBezTo>
                    <a:pt x="148" y="72"/>
                    <a:pt x="379" y="89"/>
                    <a:pt x="3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9"/>
            <p:cNvSpPr/>
            <p:nvPr/>
          </p:nvSpPr>
          <p:spPr>
            <a:xfrm>
              <a:off x="6467041" y="3890263"/>
              <a:ext cx="29018" cy="10930"/>
            </a:xfrm>
            <a:custGeom>
              <a:rect b="b" l="l" r="r" t="t"/>
              <a:pathLst>
                <a:path extrusionOk="0" h="363" w="813">
                  <a:moveTo>
                    <a:pt x="562" y="362"/>
                  </a:moveTo>
                  <a:cubicBezTo>
                    <a:pt x="813" y="243"/>
                    <a:pt x="681" y="88"/>
                    <a:pt x="370" y="1"/>
                  </a:cubicBezTo>
                  <a:cubicBezTo>
                    <a:pt x="344" y="226"/>
                    <a:pt x="1" y="284"/>
                    <a:pt x="562"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9"/>
            <p:cNvSpPr/>
            <p:nvPr/>
          </p:nvSpPr>
          <p:spPr>
            <a:xfrm>
              <a:off x="130454" y="3897729"/>
              <a:ext cx="14027" cy="4246"/>
            </a:xfrm>
            <a:custGeom>
              <a:rect b="b" l="l" r="r" t="t"/>
              <a:pathLst>
                <a:path extrusionOk="0" h="141" w="393">
                  <a:moveTo>
                    <a:pt x="293" y="24"/>
                  </a:moveTo>
                  <a:cubicBezTo>
                    <a:pt x="241" y="1"/>
                    <a:pt x="1" y="68"/>
                    <a:pt x="99" y="114"/>
                  </a:cubicBezTo>
                  <a:cubicBezTo>
                    <a:pt x="152" y="140"/>
                    <a:pt x="392" y="70"/>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9"/>
            <p:cNvSpPr/>
            <p:nvPr/>
          </p:nvSpPr>
          <p:spPr>
            <a:xfrm>
              <a:off x="8390081" y="3894990"/>
              <a:ext cx="14063" cy="4215"/>
            </a:xfrm>
            <a:custGeom>
              <a:rect b="b" l="l" r="r" t="t"/>
              <a:pathLst>
                <a:path extrusionOk="0" h="140" w="394">
                  <a:moveTo>
                    <a:pt x="295" y="24"/>
                  </a:moveTo>
                  <a:cubicBezTo>
                    <a:pt x="238" y="0"/>
                    <a:pt x="1" y="68"/>
                    <a:pt x="101" y="115"/>
                  </a:cubicBezTo>
                  <a:cubicBezTo>
                    <a:pt x="154" y="140"/>
                    <a:pt x="394" y="72"/>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9"/>
            <p:cNvSpPr/>
            <p:nvPr/>
          </p:nvSpPr>
          <p:spPr>
            <a:xfrm>
              <a:off x="4552923" y="3895682"/>
              <a:ext cx="13813" cy="2800"/>
            </a:xfrm>
            <a:custGeom>
              <a:rect b="b" l="l" r="r" t="t"/>
              <a:pathLst>
                <a:path extrusionOk="0" h="93" w="387">
                  <a:moveTo>
                    <a:pt x="386" y="1"/>
                  </a:moveTo>
                  <a:cubicBezTo>
                    <a:pt x="236" y="23"/>
                    <a:pt x="7" y="5"/>
                    <a:pt x="0" y="92"/>
                  </a:cubicBezTo>
                  <a:cubicBezTo>
                    <a:pt x="151" y="73"/>
                    <a:pt x="383" y="91"/>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9"/>
            <p:cNvSpPr/>
            <p:nvPr/>
          </p:nvSpPr>
          <p:spPr>
            <a:xfrm>
              <a:off x="8655200" y="3889570"/>
              <a:ext cx="13849" cy="7437"/>
            </a:xfrm>
            <a:custGeom>
              <a:rect b="b" l="l" r="r" t="t"/>
              <a:pathLst>
                <a:path extrusionOk="0" h="247" w="388">
                  <a:moveTo>
                    <a:pt x="388" y="115"/>
                  </a:moveTo>
                  <a:cubicBezTo>
                    <a:pt x="384" y="24"/>
                    <a:pt x="49" y="0"/>
                    <a:pt x="0" y="115"/>
                  </a:cubicBezTo>
                  <a:cubicBezTo>
                    <a:pt x="217" y="105"/>
                    <a:pt x="303" y="247"/>
                    <a:pt x="388"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9"/>
            <p:cNvSpPr/>
            <p:nvPr/>
          </p:nvSpPr>
          <p:spPr>
            <a:xfrm>
              <a:off x="8928636" y="3882043"/>
              <a:ext cx="25556" cy="10990"/>
            </a:xfrm>
            <a:custGeom>
              <a:rect b="b" l="l" r="r" t="t"/>
              <a:pathLst>
                <a:path extrusionOk="0" h="365" w="716">
                  <a:moveTo>
                    <a:pt x="440" y="365"/>
                  </a:moveTo>
                  <a:cubicBezTo>
                    <a:pt x="500" y="241"/>
                    <a:pt x="716" y="191"/>
                    <a:pt x="635" y="1"/>
                  </a:cubicBezTo>
                  <a:lnTo>
                    <a:pt x="56" y="1"/>
                  </a:lnTo>
                  <a:cubicBezTo>
                    <a:pt x="0" y="208"/>
                    <a:pt x="102" y="341"/>
                    <a:pt x="440"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9"/>
            <p:cNvSpPr/>
            <p:nvPr/>
          </p:nvSpPr>
          <p:spPr>
            <a:xfrm>
              <a:off x="6300966" y="3884030"/>
              <a:ext cx="20987" cy="9003"/>
            </a:xfrm>
            <a:custGeom>
              <a:rect b="b" l="l" r="r" t="t"/>
              <a:pathLst>
                <a:path extrusionOk="0" h="299" w="588">
                  <a:moveTo>
                    <a:pt x="393" y="299"/>
                  </a:moveTo>
                  <a:cubicBezTo>
                    <a:pt x="393" y="208"/>
                    <a:pt x="550" y="189"/>
                    <a:pt x="588" y="116"/>
                  </a:cubicBezTo>
                  <a:cubicBezTo>
                    <a:pt x="338" y="111"/>
                    <a:pt x="320" y="0"/>
                    <a:pt x="9" y="26"/>
                  </a:cubicBezTo>
                  <a:cubicBezTo>
                    <a:pt x="0" y="183"/>
                    <a:pt x="154" y="260"/>
                    <a:pt x="393"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9"/>
            <p:cNvSpPr/>
            <p:nvPr/>
          </p:nvSpPr>
          <p:spPr>
            <a:xfrm>
              <a:off x="8624220" y="3886770"/>
              <a:ext cx="14063" cy="4246"/>
            </a:xfrm>
            <a:custGeom>
              <a:rect b="b" l="l" r="r" t="t"/>
              <a:pathLst>
                <a:path extrusionOk="0" h="141" w="394">
                  <a:moveTo>
                    <a:pt x="98" y="117"/>
                  </a:moveTo>
                  <a:cubicBezTo>
                    <a:pt x="153" y="140"/>
                    <a:pt x="393" y="72"/>
                    <a:pt x="293" y="25"/>
                  </a:cubicBezTo>
                  <a:cubicBezTo>
                    <a:pt x="238" y="0"/>
                    <a:pt x="0" y="68"/>
                    <a:pt x="98"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9"/>
            <p:cNvSpPr/>
            <p:nvPr/>
          </p:nvSpPr>
          <p:spPr>
            <a:xfrm>
              <a:off x="5011670" y="3878370"/>
              <a:ext cx="39797" cy="15778"/>
            </a:xfrm>
            <a:custGeom>
              <a:rect b="b" l="l" r="r" t="t"/>
              <a:pathLst>
                <a:path extrusionOk="0" h="524" w="1115">
                  <a:moveTo>
                    <a:pt x="648" y="304"/>
                  </a:moveTo>
                  <a:cubicBezTo>
                    <a:pt x="1114" y="0"/>
                    <a:pt x="1" y="523"/>
                    <a:pt x="648"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9"/>
            <p:cNvSpPr/>
            <p:nvPr/>
          </p:nvSpPr>
          <p:spPr>
            <a:xfrm>
              <a:off x="2798205" y="3875600"/>
              <a:ext cx="36264" cy="19090"/>
            </a:xfrm>
            <a:custGeom>
              <a:rect b="b" l="l" r="r" t="t"/>
              <a:pathLst>
                <a:path extrusionOk="0" h="634" w="1016">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9"/>
            <p:cNvSpPr/>
            <p:nvPr/>
          </p:nvSpPr>
          <p:spPr>
            <a:xfrm>
              <a:off x="3948624" y="3871083"/>
              <a:ext cx="37870" cy="18819"/>
            </a:xfrm>
            <a:custGeom>
              <a:rect b="b" l="l" r="r" t="t"/>
              <a:pathLst>
                <a:path extrusionOk="0" h="625" w="1061">
                  <a:moveTo>
                    <a:pt x="732" y="546"/>
                  </a:moveTo>
                  <a:cubicBezTo>
                    <a:pt x="1061" y="392"/>
                    <a:pt x="618" y="138"/>
                    <a:pt x="345" y="1"/>
                  </a:cubicBezTo>
                  <a:cubicBezTo>
                    <a:pt x="49" y="139"/>
                    <a:pt x="1" y="625"/>
                    <a:pt x="732"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9"/>
            <p:cNvSpPr/>
            <p:nvPr/>
          </p:nvSpPr>
          <p:spPr>
            <a:xfrm>
              <a:off x="2838965" y="3878942"/>
              <a:ext cx="7067" cy="6203"/>
            </a:xfrm>
            <a:custGeom>
              <a:rect b="b" l="l" r="r" t="t"/>
              <a:pathLst>
                <a:path extrusionOk="0" h="206" w="198">
                  <a:moveTo>
                    <a:pt x="2" y="104"/>
                  </a:moveTo>
                  <a:cubicBezTo>
                    <a:pt x="0" y="155"/>
                    <a:pt x="158" y="206"/>
                    <a:pt x="196" y="104"/>
                  </a:cubicBezTo>
                  <a:cubicBezTo>
                    <a:pt x="197" y="53"/>
                    <a:pt x="40" y="1"/>
                    <a:pt x="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9"/>
            <p:cNvSpPr/>
            <p:nvPr/>
          </p:nvSpPr>
          <p:spPr>
            <a:xfrm>
              <a:off x="387114" y="3868374"/>
              <a:ext cx="56680" cy="22552"/>
            </a:xfrm>
            <a:custGeom>
              <a:rect b="b" l="l" r="r" t="t"/>
              <a:pathLst>
                <a:path extrusionOk="0" h="749" w="1588">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9"/>
            <p:cNvSpPr/>
            <p:nvPr/>
          </p:nvSpPr>
          <p:spPr>
            <a:xfrm>
              <a:off x="3331084" y="3878580"/>
              <a:ext cx="14027" cy="4276"/>
            </a:xfrm>
            <a:custGeom>
              <a:rect b="b" l="l" r="r" t="t"/>
              <a:pathLst>
                <a:path extrusionOk="0" h="142" w="393">
                  <a:moveTo>
                    <a:pt x="296" y="26"/>
                  </a:moveTo>
                  <a:cubicBezTo>
                    <a:pt x="238" y="1"/>
                    <a:pt x="1" y="69"/>
                    <a:pt x="100" y="117"/>
                  </a:cubicBezTo>
                  <a:cubicBezTo>
                    <a:pt x="153" y="142"/>
                    <a:pt x="392" y="71"/>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9"/>
            <p:cNvSpPr/>
            <p:nvPr/>
          </p:nvSpPr>
          <p:spPr>
            <a:xfrm>
              <a:off x="2150790" y="3875991"/>
              <a:ext cx="13706" cy="6745"/>
            </a:xfrm>
            <a:custGeom>
              <a:rect b="b" l="l" r="r" t="t"/>
              <a:pathLst>
                <a:path extrusionOk="0" h="224" w="384">
                  <a:moveTo>
                    <a:pt x="384" y="112"/>
                  </a:moveTo>
                  <a:cubicBezTo>
                    <a:pt x="345" y="1"/>
                    <a:pt x="171" y="57"/>
                    <a:pt x="0" y="112"/>
                  </a:cubicBezTo>
                  <a:cubicBezTo>
                    <a:pt x="2" y="202"/>
                    <a:pt x="338" y="224"/>
                    <a:pt x="384"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9"/>
            <p:cNvSpPr/>
            <p:nvPr/>
          </p:nvSpPr>
          <p:spPr>
            <a:xfrm>
              <a:off x="3035091" y="3873101"/>
              <a:ext cx="14027" cy="4306"/>
            </a:xfrm>
            <a:custGeom>
              <a:rect b="b" l="l" r="r" t="t"/>
              <a:pathLst>
                <a:path extrusionOk="0" h="143" w="393">
                  <a:moveTo>
                    <a:pt x="295" y="25"/>
                  </a:moveTo>
                  <a:cubicBezTo>
                    <a:pt x="241" y="0"/>
                    <a:pt x="1" y="69"/>
                    <a:pt x="100" y="116"/>
                  </a:cubicBezTo>
                  <a:cubicBezTo>
                    <a:pt x="155" y="142"/>
                    <a:pt x="392"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9"/>
            <p:cNvSpPr/>
            <p:nvPr/>
          </p:nvSpPr>
          <p:spPr>
            <a:xfrm>
              <a:off x="5681677" y="3870662"/>
              <a:ext cx="20773" cy="3643"/>
            </a:xfrm>
            <a:custGeom>
              <a:rect b="b" l="l" r="r" t="t"/>
              <a:pathLst>
                <a:path extrusionOk="0" h="121" w="582">
                  <a:moveTo>
                    <a:pt x="582" y="15"/>
                  </a:moveTo>
                  <a:cubicBezTo>
                    <a:pt x="356" y="28"/>
                    <a:pt x="36" y="0"/>
                    <a:pt x="1" y="106"/>
                  </a:cubicBezTo>
                  <a:cubicBezTo>
                    <a:pt x="228" y="92"/>
                    <a:pt x="552" y="120"/>
                    <a:pt x="582"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9"/>
            <p:cNvSpPr/>
            <p:nvPr/>
          </p:nvSpPr>
          <p:spPr>
            <a:xfrm>
              <a:off x="2949146" y="3868374"/>
              <a:ext cx="13813" cy="2740"/>
            </a:xfrm>
            <a:custGeom>
              <a:rect b="b" l="l" r="r" t="t"/>
              <a:pathLst>
                <a:path extrusionOk="0" h="91" w="387">
                  <a:moveTo>
                    <a:pt x="387" y="1"/>
                  </a:moveTo>
                  <a:cubicBezTo>
                    <a:pt x="239" y="20"/>
                    <a:pt x="7" y="3"/>
                    <a:pt x="0" y="91"/>
                  </a:cubicBezTo>
                  <a:cubicBezTo>
                    <a:pt x="149" y="71"/>
                    <a:pt x="383" y="89"/>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9"/>
            <p:cNvSpPr/>
            <p:nvPr/>
          </p:nvSpPr>
          <p:spPr>
            <a:xfrm>
              <a:off x="8936595" y="3857384"/>
              <a:ext cx="14670" cy="9575"/>
            </a:xfrm>
            <a:custGeom>
              <a:rect b="b" l="l" r="r" t="t"/>
              <a:pathLst>
                <a:path extrusionOk="0" h="318" w="411">
                  <a:moveTo>
                    <a:pt x="410" y="274"/>
                  </a:moveTo>
                  <a:lnTo>
                    <a:pt x="410" y="91"/>
                  </a:lnTo>
                  <a:cubicBezTo>
                    <a:pt x="216" y="91"/>
                    <a:pt x="179" y="18"/>
                    <a:pt x="23" y="0"/>
                  </a:cubicBezTo>
                  <a:cubicBezTo>
                    <a:pt x="42" y="146"/>
                    <a:pt x="1" y="317"/>
                    <a:pt x="410"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9"/>
            <p:cNvSpPr/>
            <p:nvPr/>
          </p:nvSpPr>
          <p:spPr>
            <a:xfrm>
              <a:off x="5561146" y="3862201"/>
              <a:ext cx="14063" cy="4246"/>
            </a:xfrm>
            <a:custGeom>
              <a:rect b="b" l="l" r="r" t="t"/>
              <a:pathLst>
                <a:path extrusionOk="0" h="141" w="394">
                  <a:moveTo>
                    <a:pt x="295" y="25"/>
                  </a:moveTo>
                  <a:cubicBezTo>
                    <a:pt x="241" y="1"/>
                    <a:pt x="1" y="68"/>
                    <a:pt x="101" y="117"/>
                  </a:cubicBezTo>
                  <a:cubicBezTo>
                    <a:pt x="156" y="140"/>
                    <a:pt x="394"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9"/>
            <p:cNvSpPr/>
            <p:nvPr/>
          </p:nvSpPr>
          <p:spPr>
            <a:xfrm>
              <a:off x="2160392" y="3857384"/>
              <a:ext cx="29518" cy="9906"/>
            </a:xfrm>
            <a:custGeom>
              <a:rect b="b" l="l" r="r" t="t"/>
              <a:pathLst>
                <a:path extrusionOk="0" h="329" w="827">
                  <a:moveTo>
                    <a:pt x="693" y="274"/>
                  </a:moveTo>
                  <a:cubicBezTo>
                    <a:pt x="826" y="31"/>
                    <a:pt x="294" y="99"/>
                    <a:pt x="115" y="0"/>
                  </a:cubicBezTo>
                  <a:cubicBezTo>
                    <a:pt x="0" y="239"/>
                    <a:pt x="193" y="329"/>
                    <a:pt x="693"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9"/>
            <p:cNvSpPr/>
            <p:nvPr/>
          </p:nvSpPr>
          <p:spPr>
            <a:xfrm>
              <a:off x="8620758" y="3854734"/>
              <a:ext cx="34515" cy="8943"/>
            </a:xfrm>
            <a:custGeom>
              <a:rect b="b" l="l" r="r" t="t"/>
              <a:pathLst>
                <a:path extrusionOk="0" h="297" w="967">
                  <a:moveTo>
                    <a:pt x="195" y="273"/>
                  </a:moveTo>
                  <a:cubicBezTo>
                    <a:pt x="635" y="297"/>
                    <a:pt x="921" y="250"/>
                    <a:pt x="967" y="89"/>
                  </a:cubicBezTo>
                  <a:cubicBezTo>
                    <a:pt x="627" y="110"/>
                    <a:pt x="1" y="1"/>
                    <a:pt x="19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9"/>
            <p:cNvSpPr/>
            <p:nvPr/>
          </p:nvSpPr>
          <p:spPr>
            <a:xfrm>
              <a:off x="2713151" y="3851995"/>
              <a:ext cx="17739" cy="10990"/>
            </a:xfrm>
            <a:custGeom>
              <a:rect b="b" l="l" r="r" t="t"/>
              <a:pathLst>
                <a:path extrusionOk="0" h="365" w="497">
                  <a:moveTo>
                    <a:pt x="443" y="364"/>
                  </a:moveTo>
                  <a:cubicBezTo>
                    <a:pt x="497" y="157"/>
                    <a:pt x="394" y="22"/>
                    <a:pt x="57" y="0"/>
                  </a:cubicBezTo>
                  <a:cubicBezTo>
                    <a:pt x="1" y="205"/>
                    <a:pt x="104" y="341"/>
                    <a:pt x="443"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9"/>
            <p:cNvSpPr/>
            <p:nvPr/>
          </p:nvSpPr>
          <p:spPr>
            <a:xfrm>
              <a:off x="7054814" y="3856691"/>
              <a:ext cx="14027" cy="4246"/>
            </a:xfrm>
            <a:custGeom>
              <a:rect b="b" l="l" r="r" t="t"/>
              <a:pathLst>
                <a:path extrusionOk="0" h="141" w="393">
                  <a:moveTo>
                    <a:pt x="99" y="114"/>
                  </a:moveTo>
                  <a:cubicBezTo>
                    <a:pt x="154" y="140"/>
                    <a:pt x="393" y="73"/>
                    <a:pt x="293" y="23"/>
                  </a:cubicBezTo>
                  <a:cubicBezTo>
                    <a:pt x="239" y="1"/>
                    <a:pt x="1" y="69"/>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9"/>
            <p:cNvSpPr/>
            <p:nvPr/>
          </p:nvSpPr>
          <p:spPr>
            <a:xfrm>
              <a:off x="2339779" y="3856752"/>
              <a:ext cx="14170" cy="4276"/>
            </a:xfrm>
            <a:custGeom>
              <a:rect b="b" l="l" r="r" t="t"/>
              <a:pathLst>
                <a:path extrusionOk="0" h="142" w="397">
                  <a:moveTo>
                    <a:pt x="295" y="24"/>
                  </a:moveTo>
                  <a:cubicBezTo>
                    <a:pt x="242" y="0"/>
                    <a:pt x="1" y="69"/>
                    <a:pt x="103" y="115"/>
                  </a:cubicBezTo>
                  <a:cubicBezTo>
                    <a:pt x="158" y="141"/>
                    <a:pt x="396" y="71"/>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9"/>
            <p:cNvSpPr/>
            <p:nvPr/>
          </p:nvSpPr>
          <p:spPr>
            <a:xfrm>
              <a:off x="7422297" y="3846515"/>
              <a:ext cx="23521" cy="8250"/>
            </a:xfrm>
            <a:custGeom>
              <a:rect b="b" l="l" r="r" t="t"/>
              <a:pathLst>
                <a:path extrusionOk="0" h="274" w="659">
                  <a:moveTo>
                    <a:pt x="411" y="274"/>
                  </a:moveTo>
                  <a:cubicBezTo>
                    <a:pt x="422" y="157"/>
                    <a:pt x="658" y="146"/>
                    <a:pt x="605" y="1"/>
                  </a:cubicBezTo>
                  <a:lnTo>
                    <a:pt x="217" y="1"/>
                  </a:lnTo>
                  <a:cubicBezTo>
                    <a:pt x="0" y="131"/>
                    <a:pt x="9" y="221"/>
                    <a:pt x="411"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9"/>
            <p:cNvSpPr/>
            <p:nvPr/>
          </p:nvSpPr>
          <p:spPr>
            <a:xfrm>
              <a:off x="2008273" y="3837271"/>
              <a:ext cx="46436" cy="9274"/>
            </a:xfrm>
            <a:custGeom>
              <a:rect b="b" l="l" r="r" t="t"/>
              <a:pathLst>
                <a:path extrusionOk="0" h="308" w="1301">
                  <a:moveTo>
                    <a:pt x="713" y="308"/>
                  </a:moveTo>
                  <a:cubicBezTo>
                    <a:pt x="1300" y="1"/>
                    <a:pt x="0" y="32"/>
                    <a:pt x="713" y="3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9"/>
            <p:cNvSpPr/>
            <p:nvPr/>
          </p:nvSpPr>
          <p:spPr>
            <a:xfrm>
              <a:off x="8948801" y="3829142"/>
              <a:ext cx="39761" cy="15808"/>
            </a:xfrm>
            <a:custGeom>
              <a:rect b="b" l="l" r="r" t="t"/>
              <a:pathLst>
                <a:path extrusionOk="0" h="525" w="1114">
                  <a:moveTo>
                    <a:pt x="647" y="305"/>
                  </a:moveTo>
                  <a:cubicBezTo>
                    <a:pt x="1114" y="1"/>
                    <a:pt x="0" y="524"/>
                    <a:pt x="647"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9"/>
            <p:cNvSpPr/>
            <p:nvPr/>
          </p:nvSpPr>
          <p:spPr>
            <a:xfrm>
              <a:off x="8073459" y="3837573"/>
              <a:ext cx="14063" cy="4215"/>
            </a:xfrm>
            <a:custGeom>
              <a:rect b="b" l="l" r="r" t="t"/>
              <a:pathLst>
                <a:path extrusionOk="0" h="140" w="394">
                  <a:moveTo>
                    <a:pt x="100" y="115"/>
                  </a:moveTo>
                  <a:cubicBezTo>
                    <a:pt x="154" y="140"/>
                    <a:pt x="394" y="71"/>
                    <a:pt x="292" y="24"/>
                  </a:cubicBezTo>
                  <a:cubicBezTo>
                    <a:pt x="244"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9"/>
            <p:cNvSpPr/>
            <p:nvPr/>
          </p:nvSpPr>
          <p:spPr>
            <a:xfrm>
              <a:off x="5069170" y="3835555"/>
              <a:ext cx="13884" cy="5480"/>
            </a:xfrm>
            <a:custGeom>
              <a:rect b="b" l="l" r="r" t="t"/>
              <a:pathLst>
                <a:path extrusionOk="0" h="182" w="389">
                  <a:moveTo>
                    <a:pt x="1" y="182"/>
                  </a:moveTo>
                  <a:lnTo>
                    <a:pt x="388" y="182"/>
                  </a:lnTo>
                  <a:lnTo>
                    <a:pt x="388"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9"/>
            <p:cNvSpPr/>
            <p:nvPr/>
          </p:nvSpPr>
          <p:spPr>
            <a:xfrm>
              <a:off x="2928551" y="3834953"/>
              <a:ext cx="13813" cy="6775"/>
            </a:xfrm>
            <a:custGeom>
              <a:rect b="b" l="l" r="r" t="t"/>
              <a:pathLst>
                <a:path extrusionOk="0" h="225" w="387">
                  <a:moveTo>
                    <a:pt x="1" y="112"/>
                  </a:moveTo>
                  <a:cubicBezTo>
                    <a:pt x="2" y="203"/>
                    <a:pt x="337" y="224"/>
                    <a:pt x="387" y="112"/>
                  </a:cubicBezTo>
                  <a:cubicBezTo>
                    <a:pt x="344" y="1"/>
                    <a:pt x="172" y="57"/>
                    <a:pt x="1"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9"/>
            <p:cNvSpPr/>
            <p:nvPr/>
          </p:nvSpPr>
          <p:spPr>
            <a:xfrm>
              <a:off x="6818570" y="3825228"/>
              <a:ext cx="26412" cy="15236"/>
            </a:xfrm>
            <a:custGeom>
              <a:rect b="b" l="l" r="r" t="t"/>
              <a:pathLst>
                <a:path extrusionOk="0" h="506" w="740">
                  <a:moveTo>
                    <a:pt x="739" y="435"/>
                  </a:moveTo>
                  <a:lnTo>
                    <a:pt x="739" y="73"/>
                  </a:lnTo>
                  <a:cubicBezTo>
                    <a:pt x="1" y="0"/>
                    <a:pt x="1" y="505"/>
                    <a:pt x="739" y="4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9"/>
            <p:cNvSpPr/>
            <p:nvPr/>
          </p:nvSpPr>
          <p:spPr>
            <a:xfrm>
              <a:off x="2783928" y="3832424"/>
              <a:ext cx="6996" cy="6263"/>
            </a:xfrm>
            <a:custGeom>
              <a:rect b="b" l="l" r="r" t="t"/>
              <a:pathLst>
                <a:path extrusionOk="0" h="208" w="196">
                  <a:moveTo>
                    <a:pt x="195" y="105"/>
                  </a:moveTo>
                  <a:cubicBezTo>
                    <a:pt x="195" y="55"/>
                    <a:pt x="36" y="0"/>
                    <a:pt x="1" y="105"/>
                  </a:cubicBezTo>
                  <a:cubicBezTo>
                    <a:pt x="1" y="155"/>
                    <a:pt x="157" y="208"/>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9"/>
            <p:cNvSpPr/>
            <p:nvPr/>
          </p:nvSpPr>
          <p:spPr>
            <a:xfrm>
              <a:off x="4181264" y="3829744"/>
              <a:ext cx="6924" cy="6233"/>
            </a:xfrm>
            <a:custGeom>
              <a:rect b="b" l="l" r="r" t="t"/>
              <a:pathLst>
                <a:path extrusionOk="0" h="207" w="194">
                  <a:moveTo>
                    <a:pt x="192" y="105"/>
                  </a:moveTo>
                  <a:cubicBezTo>
                    <a:pt x="194" y="54"/>
                    <a:pt x="37" y="0"/>
                    <a:pt x="0" y="105"/>
                  </a:cubicBezTo>
                  <a:cubicBezTo>
                    <a:pt x="0" y="153"/>
                    <a:pt x="156" y="207"/>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9"/>
            <p:cNvSpPr/>
            <p:nvPr/>
          </p:nvSpPr>
          <p:spPr>
            <a:xfrm>
              <a:off x="2715114" y="3824626"/>
              <a:ext cx="22629" cy="11713"/>
            </a:xfrm>
            <a:custGeom>
              <a:rect b="b" l="l" r="r" t="t"/>
              <a:pathLst>
                <a:path extrusionOk="0" h="389" w="634">
                  <a:moveTo>
                    <a:pt x="194" y="1"/>
                  </a:moveTo>
                  <a:cubicBezTo>
                    <a:pt x="204" y="125"/>
                    <a:pt x="104" y="199"/>
                    <a:pt x="1" y="272"/>
                  </a:cubicBezTo>
                  <a:cubicBezTo>
                    <a:pt x="246" y="276"/>
                    <a:pt x="267" y="388"/>
                    <a:pt x="578" y="362"/>
                  </a:cubicBezTo>
                  <a:cubicBezTo>
                    <a:pt x="634" y="157"/>
                    <a:pt x="533" y="23"/>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9"/>
            <p:cNvSpPr/>
            <p:nvPr/>
          </p:nvSpPr>
          <p:spPr>
            <a:xfrm>
              <a:off x="2601507" y="3829383"/>
              <a:ext cx="13956" cy="4246"/>
            </a:xfrm>
            <a:custGeom>
              <a:rect b="b" l="l" r="r" t="t"/>
              <a:pathLst>
                <a:path extrusionOk="0" h="141" w="391">
                  <a:moveTo>
                    <a:pt x="291" y="25"/>
                  </a:moveTo>
                  <a:cubicBezTo>
                    <a:pt x="239" y="1"/>
                    <a:pt x="0" y="68"/>
                    <a:pt x="99" y="117"/>
                  </a:cubicBezTo>
                  <a:cubicBezTo>
                    <a:pt x="153" y="140"/>
                    <a:pt x="390" y="72"/>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9"/>
            <p:cNvSpPr/>
            <p:nvPr/>
          </p:nvSpPr>
          <p:spPr>
            <a:xfrm>
              <a:off x="1923648" y="3821826"/>
              <a:ext cx="20630" cy="8250"/>
            </a:xfrm>
            <a:custGeom>
              <a:rect b="b" l="l" r="r" t="t"/>
              <a:pathLst>
                <a:path extrusionOk="0" h="274" w="578">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9"/>
            <p:cNvSpPr/>
            <p:nvPr/>
          </p:nvSpPr>
          <p:spPr>
            <a:xfrm>
              <a:off x="4503882" y="3819176"/>
              <a:ext cx="23521" cy="8250"/>
            </a:xfrm>
            <a:custGeom>
              <a:rect b="b" l="l" r="r" t="t"/>
              <a:pathLst>
                <a:path extrusionOk="0" h="274" w="659">
                  <a:moveTo>
                    <a:pt x="412" y="273"/>
                  </a:moveTo>
                  <a:cubicBezTo>
                    <a:pt x="422" y="157"/>
                    <a:pt x="659" y="146"/>
                    <a:pt x="607" y="0"/>
                  </a:cubicBezTo>
                  <a:lnTo>
                    <a:pt x="219" y="0"/>
                  </a:lnTo>
                  <a:cubicBezTo>
                    <a:pt x="1" y="132"/>
                    <a:pt x="10" y="222"/>
                    <a:pt x="41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9"/>
            <p:cNvSpPr/>
            <p:nvPr/>
          </p:nvSpPr>
          <p:spPr>
            <a:xfrm>
              <a:off x="2763298" y="3821525"/>
              <a:ext cx="6924" cy="6233"/>
            </a:xfrm>
            <a:custGeom>
              <a:rect b="b" l="l" r="r" t="t"/>
              <a:pathLst>
                <a:path extrusionOk="0" h="207" w="194">
                  <a:moveTo>
                    <a:pt x="194" y="104"/>
                  </a:moveTo>
                  <a:cubicBezTo>
                    <a:pt x="194" y="53"/>
                    <a:pt x="37" y="1"/>
                    <a:pt x="0" y="104"/>
                  </a:cubicBezTo>
                  <a:cubicBezTo>
                    <a:pt x="2" y="153"/>
                    <a:pt x="157"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9"/>
            <p:cNvSpPr/>
            <p:nvPr/>
          </p:nvSpPr>
          <p:spPr>
            <a:xfrm>
              <a:off x="2605040" y="3821525"/>
              <a:ext cx="6889" cy="6233"/>
            </a:xfrm>
            <a:custGeom>
              <a:rect b="b" l="l" r="r" t="t"/>
              <a:pathLst>
                <a:path extrusionOk="0" h="207" w="193">
                  <a:moveTo>
                    <a:pt x="192" y="104"/>
                  </a:moveTo>
                  <a:cubicBezTo>
                    <a:pt x="192" y="53"/>
                    <a:pt x="35" y="1"/>
                    <a:pt x="0" y="104"/>
                  </a:cubicBezTo>
                  <a:cubicBezTo>
                    <a:pt x="0" y="153"/>
                    <a:pt x="153"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9"/>
            <p:cNvSpPr/>
            <p:nvPr/>
          </p:nvSpPr>
          <p:spPr>
            <a:xfrm>
              <a:off x="8717161" y="3819176"/>
              <a:ext cx="13813" cy="5480"/>
            </a:xfrm>
            <a:custGeom>
              <a:rect b="b" l="l" r="r" t="t"/>
              <a:pathLst>
                <a:path extrusionOk="0" h="182" w="387">
                  <a:moveTo>
                    <a:pt x="387" y="0"/>
                  </a:moveTo>
                  <a:lnTo>
                    <a:pt x="0" y="0"/>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9"/>
            <p:cNvSpPr/>
            <p:nvPr/>
          </p:nvSpPr>
          <p:spPr>
            <a:xfrm>
              <a:off x="2887184" y="3803339"/>
              <a:ext cx="26627" cy="15266"/>
            </a:xfrm>
            <a:custGeom>
              <a:rect b="b" l="l" r="r" t="t"/>
              <a:pathLst>
                <a:path extrusionOk="0" h="507" w="746">
                  <a:moveTo>
                    <a:pt x="0" y="72"/>
                  </a:moveTo>
                  <a:lnTo>
                    <a:pt x="0" y="435"/>
                  </a:lnTo>
                  <a:cubicBezTo>
                    <a:pt x="746" y="507"/>
                    <a:pt x="746" y="0"/>
                    <a:pt x="0"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9"/>
            <p:cNvSpPr/>
            <p:nvPr/>
          </p:nvSpPr>
          <p:spPr>
            <a:xfrm>
              <a:off x="2967491" y="3795150"/>
              <a:ext cx="37120" cy="15838"/>
            </a:xfrm>
            <a:custGeom>
              <a:rect b="b" l="l" r="r" t="t"/>
              <a:pathLst>
                <a:path extrusionOk="0" h="526" w="1040">
                  <a:moveTo>
                    <a:pt x="837" y="525"/>
                  </a:moveTo>
                  <a:cubicBezTo>
                    <a:pt x="1040" y="1"/>
                    <a:pt x="1" y="488"/>
                    <a:pt x="837" y="5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9"/>
            <p:cNvSpPr/>
            <p:nvPr/>
          </p:nvSpPr>
          <p:spPr>
            <a:xfrm>
              <a:off x="7925623" y="3792801"/>
              <a:ext cx="34443" cy="16229"/>
            </a:xfrm>
            <a:custGeom>
              <a:rect b="b" l="l" r="r" t="t"/>
              <a:pathLst>
                <a:path extrusionOk="0" h="539" w="965">
                  <a:moveTo>
                    <a:pt x="1" y="422"/>
                  </a:moveTo>
                  <a:cubicBezTo>
                    <a:pt x="253" y="538"/>
                    <a:pt x="711" y="538"/>
                    <a:pt x="964" y="422"/>
                  </a:cubicBezTo>
                  <a:cubicBezTo>
                    <a:pt x="962" y="0"/>
                    <a:pt x="5" y="0"/>
                    <a:pt x="1" y="4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9"/>
            <p:cNvSpPr/>
            <p:nvPr/>
          </p:nvSpPr>
          <p:spPr>
            <a:xfrm>
              <a:off x="7788031" y="3805477"/>
              <a:ext cx="13706" cy="2770"/>
            </a:xfrm>
            <a:custGeom>
              <a:rect b="b" l="l" r="r" t="t"/>
              <a:pathLst>
                <a:path extrusionOk="0" h="92" w="384">
                  <a:moveTo>
                    <a:pt x="384" y="1"/>
                  </a:moveTo>
                  <a:cubicBezTo>
                    <a:pt x="234" y="22"/>
                    <a:pt x="4" y="4"/>
                    <a:pt x="0" y="91"/>
                  </a:cubicBezTo>
                  <a:cubicBezTo>
                    <a:pt x="146" y="71"/>
                    <a:pt x="381" y="90"/>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9"/>
            <p:cNvSpPr/>
            <p:nvPr/>
          </p:nvSpPr>
          <p:spPr>
            <a:xfrm>
              <a:off x="8509863" y="3800057"/>
              <a:ext cx="21523" cy="6413"/>
            </a:xfrm>
            <a:custGeom>
              <a:rect b="b" l="l" r="r" t="t"/>
              <a:pathLst>
                <a:path extrusionOk="0" h="213" w="603">
                  <a:moveTo>
                    <a:pt x="603" y="181"/>
                  </a:moveTo>
                  <a:lnTo>
                    <a:pt x="603" y="1"/>
                  </a:lnTo>
                  <a:lnTo>
                    <a:pt x="26" y="1"/>
                  </a:lnTo>
                  <a:cubicBezTo>
                    <a:pt x="1" y="164"/>
                    <a:pt x="215" y="212"/>
                    <a:pt x="603"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9"/>
            <p:cNvSpPr/>
            <p:nvPr/>
          </p:nvSpPr>
          <p:spPr>
            <a:xfrm>
              <a:off x="8593311" y="3793313"/>
              <a:ext cx="13777" cy="7437"/>
            </a:xfrm>
            <a:custGeom>
              <a:rect b="b" l="l" r="r" t="t"/>
              <a:pathLst>
                <a:path extrusionOk="0" h="247" w="386">
                  <a:moveTo>
                    <a:pt x="386" y="132"/>
                  </a:moveTo>
                  <a:cubicBezTo>
                    <a:pt x="169" y="143"/>
                    <a:pt x="86" y="0"/>
                    <a:pt x="1" y="132"/>
                  </a:cubicBezTo>
                  <a:cubicBezTo>
                    <a:pt x="3" y="225"/>
                    <a:pt x="339" y="247"/>
                    <a:pt x="386"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9"/>
            <p:cNvSpPr/>
            <p:nvPr/>
          </p:nvSpPr>
          <p:spPr>
            <a:xfrm>
              <a:off x="3778588" y="3793855"/>
              <a:ext cx="13884" cy="4276"/>
            </a:xfrm>
            <a:custGeom>
              <a:rect b="b" l="l" r="r" t="t"/>
              <a:pathLst>
                <a:path extrusionOk="0" h="142" w="389">
                  <a:moveTo>
                    <a:pt x="289" y="25"/>
                  </a:moveTo>
                  <a:cubicBezTo>
                    <a:pt x="238" y="1"/>
                    <a:pt x="0" y="70"/>
                    <a:pt x="98" y="114"/>
                  </a:cubicBezTo>
                  <a:cubicBezTo>
                    <a:pt x="150" y="142"/>
                    <a:pt x="388" y="71"/>
                    <a:pt x="289"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9"/>
            <p:cNvSpPr/>
            <p:nvPr/>
          </p:nvSpPr>
          <p:spPr>
            <a:xfrm>
              <a:off x="7911846" y="3786388"/>
              <a:ext cx="13813" cy="5480"/>
            </a:xfrm>
            <a:custGeom>
              <a:rect b="b" l="l" r="r" t="t"/>
              <a:pathLst>
                <a:path extrusionOk="0" h="182" w="387">
                  <a:moveTo>
                    <a:pt x="387" y="1"/>
                  </a:moveTo>
                  <a:lnTo>
                    <a:pt x="1" y="1"/>
                  </a:lnTo>
                  <a:lnTo>
                    <a:pt x="1"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9"/>
            <p:cNvSpPr/>
            <p:nvPr/>
          </p:nvSpPr>
          <p:spPr>
            <a:xfrm>
              <a:off x="8062395" y="3783648"/>
              <a:ext cx="21594" cy="6413"/>
            </a:xfrm>
            <a:custGeom>
              <a:rect b="b" l="l" r="r" t="t"/>
              <a:pathLst>
                <a:path extrusionOk="0" h="213" w="605">
                  <a:moveTo>
                    <a:pt x="605" y="182"/>
                  </a:moveTo>
                  <a:lnTo>
                    <a:pt x="605" y="0"/>
                  </a:lnTo>
                  <a:lnTo>
                    <a:pt x="26" y="0"/>
                  </a:lnTo>
                  <a:cubicBezTo>
                    <a:pt x="0" y="162"/>
                    <a:pt x="217" y="213"/>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9"/>
            <p:cNvSpPr/>
            <p:nvPr/>
          </p:nvSpPr>
          <p:spPr>
            <a:xfrm>
              <a:off x="7760477" y="3778168"/>
              <a:ext cx="20666" cy="8250"/>
            </a:xfrm>
            <a:custGeom>
              <a:rect b="b" l="l" r="r" t="t"/>
              <a:pathLst>
                <a:path extrusionOk="0" h="274" w="579">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9"/>
            <p:cNvSpPr/>
            <p:nvPr/>
          </p:nvSpPr>
          <p:spPr>
            <a:xfrm>
              <a:off x="7626205" y="3782895"/>
              <a:ext cx="13920" cy="4246"/>
            </a:xfrm>
            <a:custGeom>
              <a:rect b="b" l="l" r="r" t="t"/>
              <a:pathLst>
                <a:path extrusionOk="0" h="141" w="390">
                  <a:moveTo>
                    <a:pt x="290" y="25"/>
                  </a:moveTo>
                  <a:cubicBezTo>
                    <a:pt x="238" y="0"/>
                    <a:pt x="1" y="70"/>
                    <a:pt x="98" y="117"/>
                  </a:cubicBezTo>
                  <a:cubicBezTo>
                    <a:pt x="151" y="140"/>
                    <a:pt x="390"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9"/>
            <p:cNvSpPr/>
            <p:nvPr/>
          </p:nvSpPr>
          <p:spPr>
            <a:xfrm>
              <a:off x="6758536" y="3771484"/>
              <a:ext cx="31481" cy="13911"/>
            </a:xfrm>
            <a:custGeom>
              <a:rect b="b" l="l" r="r" t="t"/>
              <a:pathLst>
                <a:path extrusionOk="0" h="462" w="882">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9"/>
            <p:cNvSpPr/>
            <p:nvPr/>
          </p:nvSpPr>
          <p:spPr>
            <a:xfrm>
              <a:off x="7571382" y="3769618"/>
              <a:ext cx="23914" cy="5841"/>
            </a:xfrm>
            <a:custGeom>
              <a:rect b="b" l="l" r="r" t="t"/>
              <a:pathLst>
                <a:path extrusionOk="0" h="194" w="670">
                  <a:moveTo>
                    <a:pt x="475" y="193"/>
                  </a:moveTo>
                  <a:cubicBezTo>
                    <a:pt x="475" y="102"/>
                    <a:pt x="633" y="86"/>
                    <a:pt x="670" y="12"/>
                  </a:cubicBezTo>
                  <a:cubicBezTo>
                    <a:pt x="366" y="21"/>
                    <a:pt x="0" y="0"/>
                    <a:pt x="90"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9"/>
            <p:cNvSpPr/>
            <p:nvPr/>
          </p:nvSpPr>
          <p:spPr>
            <a:xfrm>
              <a:off x="2694484" y="3769618"/>
              <a:ext cx="7031" cy="6203"/>
            </a:xfrm>
            <a:custGeom>
              <a:rect b="b" l="l" r="r" t="t"/>
              <a:pathLst>
                <a:path extrusionOk="0" h="206" w="197">
                  <a:moveTo>
                    <a:pt x="192" y="102"/>
                  </a:moveTo>
                  <a:cubicBezTo>
                    <a:pt x="196" y="50"/>
                    <a:pt x="40" y="0"/>
                    <a:pt x="1" y="102"/>
                  </a:cubicBezTo>
                  <a:cubicBezTo>
                    <a:pt x="1" y="153"/>
                    <a:pt x="158" y="205"/>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9"/>
            <p:cNvSpPr/>
            <p:nvPr/>
          </p:nvSpPr>
          <p:spPr>
            <a:xfrm>
              <a:off x="8779158" y="3747398"/>
              <a:ext cx="56216" cy="27942"/>
            </a:xfrm>
            <a:custGeom>
              <a:rect b="b" l="l" r="r" t="t"/>
              <a:pathLst>
                <a:path extrusionOk="0" h="928" w="1575">
                  <a:moveTo>
                    <a:pt x="1352" y="24"/>
                  </a:moveTo>
                  <a:cubicBezTo>
                    <a:pt x="338" y="1"/>
                    <a:pt x="143" y="362"/>
                    <a:pt x="1" y="751"/>
                  </a:cubicBezTo>
                  <a:cubicBezTo>
                    <a:pt x="818" y="927"/>
                    <a:pt x="1575" y="604"/>
                    <a:pt x="135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9"/>
            <p:cNvSpPr/>
            <p:nvPr/>
          </p:nvSpPr>
          <p:spPr>
            <a:xfrm>
              <a:off x="7918699" y="3770009"/>
              <a:ext cx="13884" cy="2770"/>
            </a:xfrm>
            <a:custGeom>
              <a:rect b="b" l="l" r="r" t="t"/>
              <a:pathLst>
                <a:path extrusionOk="0" h="92" w="389">
                  <a:moveTo>
                    <a:pt x="388" y="0"/>
                  </a:moveTo>
                  <a:cubicBezTo>
                    <a:pt x="238" y="21"/>
                    <a:pt x="7" y="3"/>
                    <a:pt x="1" y="92"/>
                  </a:cubicBezTo>
                  <a:cubicBezTo>
                    <a:pt x="153" y="69"/>
                    <a:pt x="383" y="86"/>
                    <a:pt x="3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9"/>
            <p:cNvSpPr/>
            <p:nvPr/>
          </p:nvSpPr>
          <p:spPr>
            <a:xfrm>
              <a:off x="2804629" y="3748120"/>
              <a:ext cx="51147" cy="19150"/>
            </a:xfrm>
            <a:custGeom>
              <a:rect b="b" l="l" r="r" t="t"/>
              <a:pathLst>
                <a:path extrusionOk="0" h="636" w="1433">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9"/>
            <p:cNvSpPr/>
            <p:nvPr/>
          </p:nvSpPr>
          <p:spPr>
            <a:xfrm>
              <a:off x="2053494" y="3759080"/>
              <a:ext cx="23486" cy="8190"/>
            </a:xfrm>
            <a:custGeom>
              <a:rect b="b" l="l" r="r" t="t"/>
              <a:pathLst>
                <a:path extrusionOk="0" h="272" w="658">
                  <a:moveTo>
                    <a:pt x="411" y="272"/>
                  </a:moveTo>
                  <a:cubicBezTo>
                    <a:pt x="421" y="156"/>
                    <a:pt x="657" y="145"/>
                    <a:pt x="604" y="0"/>
                  </a:cubicBezTo>
                  <a:lnTo>
                    <a:pt x="219" y="0"/>
                  </a:lnTo>
                  <a:cubicBezTo>
                    <a:pt x="1" y="130"/>
                    <a:pt x="10" y="221"/>
                    <a:pt x="411"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9"/>
            <p:cNvSpPr/>
            <p:nvPr/>
          </p:nvSpPr>
          <p:spPr>
            <a:xfrm>
              <a:off x="5588700" y="3752817"/>
              <a:ext cx="14063" cy="4215"/>
            </a:xfrm>
            <a:custGeom>
              <a:rect b="b" l="l" r="r" t="t"/>
              <a:pathLst>
                <a:path extrusionOk="0" h="140" w="394">
                  <a:moveTo>
                    <a:pt x="100" y="116"/>
                  </a:moveTo>
                  <a:cubicBezTo>
                    <a:pt x="153" y="139"/>
                    <a:pt x="393" y="71"/>
                    <a:pt x="293" y="26"/>
                  </a:cubicBezTo>
                  <a:cubicBezTo>
                    <a:pt x="240" y="1"/>
                    <a:pt x="0"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9"/>
            <p:cNvSpPr/>
            <p:nvPr/>
          </p:nvSpPr>
          <p:spPr>
            <a:xfrm>
              <a:off x="1658564" y="3752817"/>
              <a:ext cx="13884" cy="4215"/>
            </a:xfrm>
            <a:custGeom>
              <a:rect b="b" l="l" r="r" t="t"/>
              <a:pathLst>
                <a:path extrusionOk="0" h="140" w="389">
                  <a:moveTo>
                    <a:pt x="97" y="116"/>
                  </a:moveTo>
                  <a:cubicBezTo>
                    <a:pt x="152" y="139"/>
                    <a:pt x="388" y="71"/>
                    <a:pt x="290" y="26"/>
                  </a:cubicBezTo>
                  <a:cubicBezTo>
                    <a:pt x="238" y="1"/>
                    <a:pt x="0" y="69"/>
                    <a:pt x="97"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9"/>
            <p:cNvSpPr/>
            <p:nvPr/>
          </p:nvSpPr>
          <p:spPr>
            <a:xfrm>
              <a:off x="7825722" y="3744658"/>
              <a:ext cx="13991" cy="4215"/>
            </a:xfrm>
            <a:custGeom>
              <a:rect b="b" l="l" r="r" t="t"/>
              <a:pathLst>
                <a:path extrusionOk="0" h="140" w="392">
                  <a:moveTo>
                    <a:pt x="294" y="24"/>
                  </a:moveTo>
                  <a:cubicBezTo>
                    <a:pt x="240" y="0"/>
                    <a:pt x="0" y="68"/>
                    <a:pt x="99" y="115"/>
                  </a:cubicBezTo>
                  <a:cubicBezTo>
                    <a:pt x="154" y="140"/>
                    <a:pt x="392" y="69"/>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9"/>
            <p:cNvSpPr/>
            <p:nvPr/>
          </p:nvSpPr>
          <p:spPr>
            <a:xfrm>
              <a:off x="4288982" y="3736197"/>
              <a:ext cx="39726" cy="15808"/>
            </a:xfrm>
            <a:custGeom>
              <a:rect b="b" l="l" r="r" t="t"/>
              <a:pathLst>
                <a:path extrusionOk="0" h="525" w="1113">
                  <a:moveTo>
                    <a:pt x="648" y="305"/>
                  </a:moveTo>
                  <a:cubicBezTo>
                    <a:pt x="1112" y="1"/>
                    <a:pt x="0" y="524"/>
                    <a:pt x="648"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9"/>
            <p:cNvSpPr/>
            <p:nvPr/>
          </p:nvSpPr>
          <p:spPr>
            <a:xfrm>
              <a:off x="998337" y="3733186"/>
              <a:ext cx="31802" cy="16109"/>
            </a:xfrm>
            <a:custGeom>
              <a:rect b="b" l="l" r="r" t="t"/>
              <a:pathLst>
                <a:path extrusionOk="0" h="535" w="891">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9"/>
            <p:cNvSpPr/>
            <p:nvPr/>
          </p:nvSpPr>
          <p:spPr>
            <a:xfrm>
              <a:off x="925561" y="3731711"/>
              <a:ext cx="13777" cy="5510"/>
            </a:xfrm>
            <a:custGeom>
              <a:rect b="b" l="l" r="r" t="t"/>
              <a:pathLst>
                <a:path extrusionOk="0" h="183" w="386">
                  <a:moveTo>
                    <a:pt x="0" y="182"/>
                  </a:moveTo>
                  <a:lnTo>
                    <a:pt x="386" y="182"/>
                  </a:lnTo>
                  <a:lnTo>
                    <a:pt x="386"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9"/>
            <p:cNvSpPr/>
            <p:nvPr/>
          </p:nvSpPr>
          <p:spPr>
            <a:xfrm>
              <a:off x="8421205" y="3723461"/>
              <a:ext cx="22558" cy="11773"/>
            </a:xfrm>
            <a:custGeom>
              <a:rect b="b" l="l" r="r" t="t"/>
              <a:pathLst>
                <a:path extrusionOk="0" h="391" w="632">
                  <a:moveTo>
                    <a:pt x="193" y="1"/>
                  </a:moveTo>
                  <a:cubicBezTo>
                    <a:pt x="202" y="126"/>
                    <a:pt x="103" y="199"/>
                    <a:pt x="1" y="274"/>
                  </a:cubicBezTo>
                  <a:cubicBezTo>
                    <a:pt x="248" y="277"/>
                    <a:pt x="268" y="391"/>
                    <a:pt x="578" y="365"/>
                  </a:cubicBezTo>
                  <a:cubicBezTo>
                    <a:pt x="631" y="159"/>
                    <a:pt x="533" y="23"/>
                    <a:pt x="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9"/>
            <p:cNvSpPr/>
            <p:nvPr/>
          </p:nvSpPr>
          <p:spPr>
            <a:xfrm>
              <a:off x="7240340" y="3723521"/>
              <a:ext cx="31409" cy="13429"/>
            </a:xfrm>
            <a:custGeom>
              <a:rect b="b" l="l" r="r" t="t"/>
              <a:pathLst>
                <a:path extrusionOk="0" h="446" w="88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9"/>
            <p:cNvSpPr/>
            <p:nvPr/>
          </p:nvSpPr>
          <p:spPr>
            <a:xfrm>
              <a:off x="3802680" y="3728580"/>
              <a:ext cx="7031" cy="6263"/>
            </a:xfrm>
            <a:custGeom>
              <a:rect b="b" l="l" r="r" t="t"/>
              <a:pathLst>
                <a:path extrusionOk="0" h="208" w="197">
                  <a:moveTo>
                    <a:pt x="193" y="104"/>
                  </a:moveTo>
                  <a:cubicBezTo>
                    <a:pt x="196" y="53"/>
                    <a:pt x="38" y="0"/>
                    <a:pt x="2" y="104"/>
                  </a:cubicBezTo>
                  <a:cubicBezTo>
                    <a:pt x="0" y="153"/>
                    <a:pt x="157" y="208"/>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9"/>
            <p:cNvSpPr/>
            <p:nvPr/>
          </p:nvSpPr>
          <p:spPr>
            <a:xfrm>
              <a:off x="3385835" y="3716777"/>
              <a:ext cx="31374" cy="13911"/>
            </a:xfrm>
            <a:custGeom>
              <a:rect b="b" l="l" r="r" t="t"/>
              <a:pathLst>
                <a:path extrusionOk="0" h="462" w="879">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9"/>
            <p:cNvSpPr/>
            <p:nvPr/>
          </p:nvSpPr>
          <p:spPr>
            <a:xfrm>
              <a:off x="4883286" y="3718012"/>
              <a:ext cx="13813" cy="5480"/>
            </a:xfrm>
            <a:custGeom>
              <a:rect b="b" l="l" r="r" t="t"/>
              <a:pathLst>
                <a:path extrusionOk="0" h="182" w="387">
                  <a:moveTo>
                    <a:pt x="387" y="0"/>
                  </a:moveTo>
                  <a:lnTo>
                    <a:pt x="0" y="0"/>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9"/>
            <p:cNvSpPr/>
            <p:nvPr/>
          </p:nvSpPr>
          <p:spPr>
            <a:xfrm>
              <a:off x="3947161" y="3714910"/>
              <a:ext cx="6960" cy="6263"/>
            </a:xfrm>
            <a:custGeom>
              <a:rect b="b" l="l" r="r" t="t"/>
              <a:pathLst>
                <a:path extrusionOk="0" h="208" w="195">
                  <a:moveTo>
                    <a:pt x="195" y="103"/>
                  </a:moveTo>
                  <a:cubicBezTo>
                    <a:pt x="195" y="52"/>
                    <a:pt x="39" y="0"/>
                    <a:pt x="3" y="103"/>
                  </a:cubicBezTo>
                  <a:cubicBezTo>
                    <a:pt x="0" y="154"/>
                    <a:pt x="159" y="208"/>
                    <a:pt x="195"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9"/>
            <p:cNvSpPr/>
            <p:nvPr/>
          </p:nvSpPr>
          <p:spPr>
            <a:xfrm>
              <a:off x="2439823" y="3718012"/>
              <a:ext cx="13813" cy="2740"/>
            </a:xfrm>
            <a:custGeom>
              <a:rect b="b" l="l" r="r" t="t"/>
              <a:pathLst>
                <a:path extrusionOk="0" h="91" w="387">
                  <a:moveTo>
                    <a:pt x="387" y="0"/>
                  </a:moveTo>
                  <a:cubicBezTo>
                    <a:pt x="237" y="21"/>
                    <a:pt x="4" y="2"/>
                    <a:pt x="1" y="90"/>
                  </a:cubicBezTo>
                  <a:cubicBezTo>
                    <a:pt x="151" y="71"/>
                    <a:pt x="380" y="88"/>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9"/>
            <p:cNvSpPr/>
            <p:nvPr/>
          </p:nvSpPr>
          <p:spPr>
            <a:xfrm>
              <a:off x="5519886" y="3714579"/>
              <a:ext cx="14063" cy="4215"/>
            </a:xfrm>
            <a:custGeom>
              <a:rect b="b" l="l" r="r" t="t"/>
              <a:pathLst>
                <a:path extrusionOk="0" h="140" w="394">
                  <a:moveTo>
                    <a:pt x="291" y="24"/>
                  </a:moveTo>
                  <a:cubicBezTo>
                    <a:pt x="238" y="1"/>
                    <a:pt x="0" y="69"/>
                    <a:pt x="100" y="116"/>
                  </a:cubicBezTo>
                  <a:cubicBezTo>
                    <a:pt x="154" y="139"/>
                    <a:pt x="393" y="70"/>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9"/>
            <p:cNvSpPr/>
            <p:nvPr/>
          </p:nvSpPr>
          <p:spPr>
            <a:xfrm>
              <a:off x="6741796" y="3712532"/>
              <a:ext cx="13742" cy="2800"/>
            </a:xfrm>
            <a:custGeom>
              <a:rect b="b" l="l" r="r" t="t"/>
              <a:pathLst>
                <a:path extrusionOk="0" h="93" w="385">
                  <a:moveTo>
                    <a:pt x="384" y="1"/>
                  </a:moveTo>
                  <a:cubicBezTo>
                    <a:pt x="235" y="22"/>
                    <a:pt x="6" y="5"/>
                    <a:pt x="0" y="92"/>
                  </a:cubicBezTo>
                  <a:cubicBezTo>
                    <a:pt x="149" y="71"/>
                    <a:pt x="378" y="90"/>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9"/>
            <p:cNvSpPr/>
            <p:nvPr/>
          </p:nvSpPr>
          <p:spPr>
            <a:xfrm>
              <a:off x="2543115" y="3712110"/>
              <a:ext cx="20666" cy="3643"/>
            </a:xfrm>
            <a:custGeom>
              <a:rect b="b" l="l" r="r" t="t"/>
              <a:pathLst>
                <a:path extrusionOk="0" h="121" w="579">
                  <a:moveTo>
                    <a:pt x="579" y="15"/>
                  </a:moveTo>
                  <a:cubicBezTo>
                    <a:pt x="352" y="29"/>
                    <a:pt x="32" y="0"/>
                    <a:pt x="0" y="106"/>
                  </a:cubicBezTo>
                  <a:cubicBezTo>
                    <a:pt x="226" y="92"/>
                    <a:pt x="546" y="121"/>
                    <a:pt x="579"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9"/>
            <p:cNvSpPr/>
            <p:nvPr/>
          </p:nvSpPr>
          <p:spPr>
            <a:xfrm>
              <a:off x="2456919" y="3711809"/>
              <a:ext cx="14027" cy="4246"/>
            </a:xfrm>
            <a:custGeom>
              <a:rect b="b" l="l" r="r" t="t"/>
              <a:pathLst>
                <a:path extrusionOk="0" h="141" w="393">
                  <a:moveTo>
                    <a:pt x="293" y="25"/>
                  </a:moveTo>
                  <a:cubicBezTo>
                    <a:pt x="239" y="0"/>
                    <a:pt x="1" y="69"/>
                    <a:pt x="100" y="116"/>
                  </a:cubicBezTo>
                  <a:cubicBezTo>
                    <a:pt x="155" y="141"/>
                    <a:pt x="392" y="73"/>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9"/>
            <p:cNvSpPr/>
            <p:nvPr/>
          </p:nvSpPr>
          <p:spPr>
            <a:xfrm>
              <a:off x="1455478" y="3709491"/>
              <a:ext cx="7031" cy="6173"/>
            </a:xfrm>
            <a:custGeom>
              <a:rect b="b" l="l" r="r" t="t"/>
              <a:pathLst>
                <a:path extrusionOk="0" h="205" w="197">
                  <a:moveTo>
                    <a:pt x="195" y="102"/>
                  </a:moveTo>
                  <a:cubicBezTo>
                    <a:pt x="196" y="51"/>
                    <a:pt x="40" y="0"/>
                    <a:pt x="2" y="102"/>
                  </a:cubicBezTo>
                  <a:cubicBezTo>
                    <a:pt x="0" y="153"/>
                    <a:pt x="158" y="205"/>
                    <a:pt x="195"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9"/>
            <p:cNvSpPr/>
            <p:nvPr/>
          </p:nvSpPr>
          <p:spPr>
            <a:xfrm>
              <a:off x="5530380" y="3704403"/>
              <a:ext cx="14991" cy="9153"/>
            </a:xfrm>
            <a:custGeom>
              <a:rect b="b" l="l" r="r" t="t"/>
              <a:pathLst>
                <a:path extrusionOk="0" h="304" w="420">
                  <a:moveTo>
                    <a:pt x="385" y="271"/>
                  </a:moveTo>
                  <a:cubicBezTo>
                    <a:pt x="355" y="164"/>
                    <a:pt x="419" y="14"/>
                    <a:pt x="193" y="1"/>
                  </a:cubicBezTo>
                  <a:cubicBezTo>
                    <a:pt x="180" y="55"/>
                    <a:pt x="165" y="108"/>
                    <a:pt x="0" y="92"/>
                  </a:cubicBezTo>
                  <a:cubicBezTo>
                    <a:pt x="21" y="199"/>
                    <a:pt x="56" y="303"/>
                    <a:pt x="385" y="2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9"/>
            <p:cNvSpPr/>
            <p:nvPr/>
          </p:nvSpPr>
          <p:spPr>
            <a:xfrm>
              <a:off x="5328257" y="3700639"/>
              <a:ext cx="39833" cy="15838"/>
            </a:xfrm>
            <a:custGeom>
              <a:rect b="b" l="l" r="r" t="t"/>
              <a:pathLst>
                <a:path extrusionOk="0" h="526" w="1116">
                  <a:moveTo>
                    <a:pt x="648" y="304"/>
                  </a:moveTo>
                  <a:cubicBezTo>
                    <a:pt x="1115" y="0"/>
                    <a:pt x="0" y="525"/>
                    <a:pt x="648"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9"/>
            <p:cNvSpPr/>
            <p:nvPr/>
          </p:nvSpPr>
          <p:spPr>
            <a:xfrm>
              <a:off x="7797989" y="3696123"/>
              <a:ext cx="28161" cy="13700"/>
            </a:xfrm>
            <a:custGeom>
              <a:rect b="b" l="l" r="r" t="t"/>
              <a:pathLst>
                <a:path extrusionOk="0" h="455" w="789">
                  <a:moveTo>
                    <a:pt x="491" y="454"/>
                  </a:moveTo>
                  <a:cubicBezTo>
                    <a:pt x="752" y="340"/>
                    <a:pt x="789" y="9"/>
                    <a:pt x="299" y="0"/>
                  </a:cubicBezTo>
                  <a:cubicBezTo>
                    <a:pt x="38" y="118"/>
                    <a:pt x="0" y="447"/>
                    <a:pt x="491"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9"/>
            <p:cNvSpPr/>
            <p:nvPr/>
          </p:nvSpPr>
          <p:spPr>
            <a:xfrm>
              <a:off x="6872464" y="3704372"/>
              <a:ext cx="13777" cy="2770"/>
            </a:xfrm>
            <a:custGeom>
              <a:rect b="b" l="l" r="r" t="t"/>
              <a:pathLst>
                <a:path extrusionOk="0" h="92" w="386">
                  <a:moveTo>
                    <a:pt x="1" y="92"/>
                  </a:moveTo>
                  <a:cubicBezTo>
                    <a:pt x="151" y="72"/>
                    <a:pt x="383" y="88"/>
                    <a:pt x="386" y="0"/>
                  </a:cubicBezTo>
                  <a:cubicBezTo>
                    <a:pt x="240" y="19"/>
                    <a:pt x="7" y="2"/>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9"/>
            <p:cNvSpPr/>
            <p:nvPr/>
          </p:nvSpPr>
          <p:spPr>
            <a:xfrm>
              <a:off x="5857567" y="3701271"/>
              <a:ext cx="23807" cy="5871"/>
            </a:xfrm>
            <a:custGeom>
              <a:rect b="b" l="l" r="r" t="t"/>
              <a:pathLst>
                <a:path extrusionOk="0" h="195" w="667">
                  <a:moveTo>
                    <a:pt x="87" y="195"/>
                  </a:moveTo>
                  <a:lnTo>
                    <a:pt x="473" y="195"/>
                  </a:lnTo>
                  <a:cubicBezTo>
                    <a:pt x="473" y="103"/>
                    <a:pt x="631" y="86"/>
                    <a:pt x="666" y="13"/>
                  </a:cubicBezTo>
                  <a:cubicBezTo>
                    <a:pt x="365" y="20"/>
                    <a:pt x="0" y="0"/>
                    <a:pt x="87"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9"/>
            <p:cNvSpPr/>
            <p:nvPr/>
          </p:nvSpPr>
          <p:spPr>
            <a:xfrm>
              <a:off x="8259699" y="3698501"/>
              <a:ext cx="23985" cy="5902"/>
            </a:xfrm>
            <a:custGeom>
              <a:rect b="b" l="l" r="r" t="t"/>
              <a:pathLst>
                <a:path extrusionOk="0" h="196" w="672">
                  <a:moveTo>
                    <a:pt x="477" y="195"/>
                  </a:moveTo>
                  <a:cubicBezTo>
                    <a:pt x="475" y="104"/>
                    <a:pt x="633" y="87"/>
                    <a:pt x="671" y="13"/>
                  </a:cubicBezTo>
                  <a:cubicBezTo>
                    <a:pt x="366" y="22"/>
                    <a:pt x="0" y="1"/>
                    <a:pt x="90"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9"/>
            <p:cNvSpPr/>
            <p:nvPr/>
          </p:nvSpPr>
          <p:spPr>
            <a:xfrm>
              <a:off x="8305777" y="3686247"/>
              <a:ext cx="21987" cy="16259"/>
            </a:xfrm>
            <a:custGeom>
              <a:rect b="b" l="l" r="r" t="t"/>
              <a:pathLst>
                <a:path extrusionOk="0" h="540" w="616">
                  <a:moveTo>
                    <a:pt x="342" y="511"/>
                  </a:moveTo>
                  <a:cubicBezTo>
                    <a:pt x="404" y="388"/>
                    <a:pt x="615" y="337"/>
                    <a:pt x="535" y="147"/>
                  </a:cubicBezTo>
                  <a:cubicBezTo>
                    <a:pt x="0" y="1"/>
                    <a:pt x="3" y="540"/>
                    <a:pt x="342" y="5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9"/>
            <p:cNvSpPr/>
            <p:nvPr/>
          </p:nvSpPr>
          <p:spPr>
            <a:xfrm>
              <a:off x="8214727" y="3696153"/>
              <a:ext cx="13777" cy="5480"/>
            </a:xfrm>
            <a:custGeom>
              <a:rect b="b" l="l" r="r" t="t"/>
              <a:pathLst>
                <a:path extrusionOk="0" h="182"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9"/>
            <p:cNvSpPr/>
            <p:nvPr/>
          </p:nvSpPr>
          <p:spPr>
            <a:xfrm>
              <a:off x="8617260" y="3695400"/>
              <a:ext cx="14027" cy="4276"/>
            </a:xfrm>
            <a:custGeom>
              <a:rect b="b" l="l" r="r" t="t"/>
              <a:pathLst>
                <a:path extrusionOk="0" h="142" w="393">
                  <a:moveTo>
                    <a:pt x="293" y="26"/>
                  </a:moveTo>
                  <a:cubicBezTo>
                    <a:pt x="240" y="1"/>
                    <a:pt x="1" y="70"/>
                    <a:pt x="100" y="117"/>
                  </a:cubicBezTo>
                  <a:cubicBezTo>
                    <a:pt x="155" y="142"/>
                    <a:pt x="392" y="71"/>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9"/>
            <p:cNvSpPr/>
            <p:nvPr/>
          </p:nvSpPr>
          <p:spPr>
            <a:xfrm>
              <a:off x="6383879" y="3690523"/>
              <a:ext cx="23843" cy="6022"/>
            </a:xfrm>
            <a:custGeom>
              <a:rect b="b" l="l" r="r" t="t"/>
              <a:pathLst>
                <a:path extrusionOk="0" h="200" w="668">
                  <a:moveTo>
                    <a:pt x="578" y="6"/>
                  </a:moveTo>
                  <a:cubicBezTo>
                    <a:pt x="246" y="1"/>
                    <a:pt x="83" y="77"/>
                    <a:pt x="1" y="188"/>
                  </a:cubicBezTo>
                  <a:cubicBezTo>
                    <a:pt x="304" y="180"/>
                    <a:pt x="668" y="199"/>
                    <a:pt x="578"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9"/>
            <p:cNvSpPr/>
            <p:nvPr/>
          </p:nvSpPr>
          <p:spPr>
            <a:xfrm>
              <a:off x="5753846" y="3692660"/>
              <a:ext cx="14170" cy="4306"/>
            </a:xfrm>
            <a:custGeom>
              <a:rect b="b" l="l" r="r" t="t"/>
              <a:pathLst>
                <a:path extrusionOk="0" h="143" w="397">
                  <a:moveTo>
                    <a:pt x="294" y="25"/>
                  </a:moveTo>
                  <a:cubicBezTo>
                    <a:pt x="241" y="0"/>
                    <a:pt x="1" y="70"/>
                    <a:pt x="100" y="117"/>
                  </a:cubicBezTo>
                  <a:cubicBezTo>
                    <a:pt x="156" y="143"/>
                    <a:pt x="396" y="73"/>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9"/>
            <p:cNvSpPr/>
            <p:nvPr/>
          </p:nvSpPr>
          <p:spPr>
            <a:xfrm>
              <a:off x="3819705" y="3692660"/>
              <a:ext cx="14134" cy="4306"/>
            </a:xfrm>
            <a:custGeom>
              <a:rect b="b" l="l" r="r" t="t"/>
              <a:pathLst>
                <a:path extrusionOk="0" h="143" w="396">
                  <a:moveTo>
                    <a:pt x="297" y="25"/>
                  </a:moveTo>
                  <a:cubicBezTo>
                    <a:pt x="242" y="0"/>
                    <a:pt x="1" y="70"/>
                    <a:pt x="101" y="117"/>
                  </a:cubicBezTo>
                  <a:cubicBezTo>
                    <a:pt x="155" y="143"/>
                    <a:pt x="395" y="73"/>
                    <a:pt x="297"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9"/>
            <p:cNvSpPr/>
            <p:nvPr/>
          </p:nvSpPr>
          <p:spPr>
            <a:xfrm>
              <a:off x="8097729" y="3687391"/>
              <a:ext cx="13777" cy="6715"/>
            </a:xfrm>
            <a:custGeom>
              <a:rect b="b" l="l" r="r" t="t"/>
              <a:pathLst>
                <a:path extrusionOk="0" h="223" w="386">
                  <a:moveTo>
                    <a:pt x="386" y="110"/>
                  </a:moveTo>
                  <a:cubicBezTo>
                    <a:pt x="346" y="0"/>
                    <a:pt x="172" y="55"/>
                    <a:pt x="1" y="110"/>
                  </a:cubicBezTo>
                  <a:cubicBezTo>
                    <a:pt x="2" y="201"/>
                    <a:pt x="339" y="222"/>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9"/>
            <p:cNvSpPr/>
            <p:nvPr/>
          </p:nvSpPr>
          <p:spPr>
            <a:xfrm>
              <a:off x="6873606" y="3680496"/>
              <a:ext cx="65210" cy="12947"/>
            </a:xfrm>
            <a:custGeom>
              <a:rect b="b" l="l" r="r" t="t"/>
              <a:pathLst>
                <a:path extrusionOk="0" h="430" w="1827">
                  <a:moveTo>
                    <a:pt x="1128" y="429"/>
                  </a:moveTo>
                  <a:cubicBezTo>
                    <a:pt x="1826" y="1"/>
                    <a:pt x="0" y="308"/>
                    <a:pt x="1128" y="4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9"/>
            <p:cNvSpPr/>
            <p:nvPr/>
          </p:nvSpPr>
          <p:spPr>
            <a:xfrm>
              <a:off x="8156086" y="3684441"/>
              <a:ext cx="14134" cy="4276"/>
            </a:xfrm>
            <a:custGeom>
              <a:rect b="b" l="l" r="r" t="t"/>
              <a:pathLst>
                <a:path extrusionOk="0" h="142" w="396">
                  <a:moveTo>
                    <a:pt x="293" y="25"/>
                  </a:moveTo>
                  <a:cubicBezTo>
                    <a:pt x="239" y="1"/>
                    <a:pt x="0" y="70"/>
                    <a:pt x="101" y="117"/>
                  </a:cubicBezTo>
                  <a:cubicBezTo>
                    <a:pt x="154" y="141"/>
                    <a:pt x="396"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9"/>
            <p:cNvSpPr/>
            <p:nvPr/>
          </p:nvSpPr>
          <p:spPr>
            <a:xfrm>
              <a:off x="5186167" y="3679714"/>
              <a:ext cx="13777" cy="5510"/>
            </a:xfrm>
            <a:custGeom>
              <a:rect b="b" l="l" r="r" t="t"/>
              <a:pathLst>
                <a:path extrusionOk="0" h="183" w="386">
                  <a:moveTo>
                    <a:pt x="385" y="1"/>
                  </a:moveTo>
                  <a:lnTo>
                    <a:pt x="0" y="1"/>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9"/>
            <p:cNvSpPr/>
            <p:nvPr/>
          </p:nvSpPr>
          <p:spPr>
            <a:xfrm>
              <a:off x="102935" y="3681701"/>
              <a:ext cx="13991" cy="4276"/>
            </a:xfrm>
            <a:custGeom>
              <a:rect b="b" l="l" r="r" t="t"/>
              <a:pathLst>
                <a:path extrusionOk="0" h="142" w="392">
                  <a:moveTo>
                    <a:pt x="290" y="26"/>
                  </a:moveTo>
                  <a:cubicBezTo>
                    <a:pt x="238" y="0"/>
                    <a:pt x="0" y="69"/>
                    <a:pt x="99" y="116"/>
                  </a:cubicBezTo>
                  <a:cubicBezTo>
                    <a:pt x="153" y="141"/>
                    <a:pt x="392" y="75"/>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9"/>
            <p:cNvSpPr/>
            <p:nvPr/>
          </p:nvSpPr>
          <p:spPr>
            <a:xfrm>
              <a:off x="1198996" y="3668844"/>
              <a:ext cx="24414" cy="11291"/>
            </a:xfrm>
            <a:custGeom>
              <a:rect b="b" l="l" r="r" t="t"/>
              <a:pathLst>
                <a:path extrusionOk="0" h="375" w="684">
                  <a:moveTo>
                    <a:pt x="631" y="362"/>
                  </a:moveTo>
                  <a:cubicBezTo>
                    <a:pt x="683" y="154"/>
                    <a:pt x="585" y="21"/>
                    <a:pt x="246" y="0"/>
                  </a:cubicBezTo>
                  <a:cubicBezTo>
                    <a:pt x="1" y="106"/>
                    <a:pt x="92" y="375"/>
                    <a:pt x="631"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9"/>
            <p:cNvSpPr/>
            <p:nvPr/>
          </p:nvSpPr>
          <p:spPr>
            <a:xfrm>
              <a:off x="5433976" y="3659691"/>
              <a:ext cx="27555" cy="17313"/>
            </a:xfrm>
            <a:custGeom>
              <a:rect b="b" l="l" r="r" t="t"/>
              <a:pathLst>
                <a:path extrusionOk="0" h="575" w="772">
                  <a:moveTo>
                    <a:pt x="772" y="575"/>
                  </a:moveTo>
                  <a:lnTo>
                    <a:pt x="772" y="30"/>
                  </a:lnTo>
                  <a:cubicBezTo>
                    <a:pt x="62" y="0"/>
                    <a:pt x="188" y="360"/>
                    <a:pt x="0" y="5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9"/>
            <p:cNvSpPr/>
            <p:nvPr/>
          </p:nvSpPr>
          <p:spPr>
            <a:xfrm>
              <a:off x="4054950" y="3665111"/>
              <a:ext cx="39690" cy="15778"/>
            </a:xfrm>
            <a:custGeom>
              <a:rect b="b" l="l" r="r" t="t"/>
              <a:pathLst>
                <a:path extrusionOk="0" h="524" w="1112">
                  <a:moveTo>
                    <a:pt x="645" y="306"/>
                  </a:moveTo>
                  <a:cubicBezTo>
                    <a:pt x="1111" y="0"/>
                    <a:pt x="1" y="524"/>
                    <a:pt x="645"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9"/>
            <p:cNvSpPr/>
            <p:nvPr/>
          </p:nvSpPr>
          <p:spPr>
            <a:xfrm>
              <a:off x="907572" y="3660595"/>
              <a:ext cx="43973" cy="19030"/>
            </a:xfrm>
            <a:custGeom>
              <a:rect b="b" l="l" r="r" t="t"/>
              <a:pathLst>
                <a:path extrusionOk="0" h="632" w="1232">
                  <a:moveTo>
                    <a:pt x="696" y="545"/>
                  </a:moveTo>
                  <a:cubicBezTo>
                    <a:pt x="567" y="206"/>
                    <a:pt x="1232" y="13"/>
                    <a:pt x="313" y="0"/>
                  </a:cubicBezTo>
                  <a:cubicBezTo>
                    <a:pt x="429" y="188"/>
                    <a:pt x="1" y="632"/>
                    <a:pt x="696"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9"/>
            <p:cNvSpPr/>
            <p:nvPr/>
          </p:nvSpPr>
          <p:spPr>
            <a:xfrm>
              <a:off x="3158942" y="3670801"/>
              <a:ext cx="14063" cy="4246"/>
            </a:xfrm>
            <a:custGeom>
              <a:rect b="b" l="l" r="r" t="t"/>
              <a:pathLst>
                <a:path extrusionOk="0" h="141" w="394">
                  <a:moveTo>
                    <a:pt x="101" y="117"/>
                  </a:moveTo>
                  <a:cubicBezTo>
                    <a:pt x="154" y="140"/>
                    <a:pt x="393" y="72"/>
                    <a:pt x="294" y="24"/>
                  </a:cubicBezTo>
                  <a:cubicBezTo>
                    <a:pt x="243" y="1"/>
                    <a:pt x="0" y="67"/>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9"/>
            <p:cNvSpPr/>
            <p:nvPr/>
          </p:nvSpPr>
          <p:spPr>
            <a:xfrm>
              <a:off x="763663" y="3670801"/>
              <a:ext cx="14027" cy="4246"/>
            </a:xfrm>
            <a:custGeom>
              <a:rect b="b" l="l" r="r" t="t"/>
              <a:pathLst>
                <a:path extrusionOk="0" h="141" w="393">
                  <a:moveTo>
                    <a:pt x="294" y="24"/>
                  </a:moveTo>
                  <a:cubicBezTo>
                    <a:pt x="241" y="1"/>
                    <a:pt x="0" y="68"/>
                    <a:pt x="101" y="117"/>
                  </a:cubicBezTo>
                  <a:cubicBezTo>
                    <a:pt x="153" y="140"/>
                    <a:pt x="392"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9"/>
            <p:cNvSpPr/>
            <p:nvPr/>
          </p:nvSpPr>
          <p:spPr>
            <a:xfrm>
              <a:off x="4026254" y="3665352"/>
              <a:ext cx="14063" cy="4215"/>
            </a:xfrm>
            <a:custGeom>
              <a:rect b="b" l="l" r="r" t="t"/>
              <a:pathLst>
                <a:path extrusionOk="0" h="140" w="394">
                  <a:moveTo>
                    <a:pt x="294" y="25"/>
                  </a:moveTo>
                  <a:cubicBezTo>
                    <a:pt x="241" y="0"/>
                    <a:pt x="1" y="69"/>
                    <a:pt x="101" y="116"/>
                  </a:cubicBezTo>
                  <a:cubicBezTo>
                    <a:pt x="153" y="140"/>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9"/>
            <p:cNvSpPr/>
            <p:nvPr/>
          </p:nvSpPr>
          <p:spPr>
            <a:xfrm>
              <a:off x="364378" y="3665352"/>
              <a:ext cx="14170" cy="4215"/>
            </a:xfrm>
            <a:custGeom>
              <a:rect b="b" l="l" r="r" t="t"/>
              <a:pathLst>
                <a:path extrusionOk="0" h="140" w="397">
                  <a:moveTo>
                    <a:pt x="297" y="25"/>
                  </a:moveTo>
                  <a:cubicBezTo>
                    <a:pt x="242" y="0"/>
                    <a:pt x="1" y="69"/>
                    <a:pt x="104" y="116"/>
                  </a:cubicBezTo>
                  <a:cubicBezTo>
                    <a:pt x="156" y="140"/>
                    <a:pt x="396" y="72"/>
                    <a:pt x="297"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9"/>
            <p:cNvSpPr/>
            <p:nvPr/>
          </p:nvSpPr>
          <p:spPr>
            <a:xfrm>
              <a:off x="6084317" y="3662582"/>
              <a:ext cx="14063" cy="4336"/>
            </a:xfrm>
            <a:custGeom>
              <a:rect b="b" l="l" r="r" t="t"/>
              <a:pathLst>
                <a:path extrusionOk="0" h="144" w="394">
                  <a:moveTo>
                    <a:pt x="100" y="117"/>
                  </a:moveTo>
                  <a:cubicBezTo>
                    <a:pt x="155" y="143"/>
                    <a:pt x="393" y="73"/>
                    <a:pt x="294" y="27"/>
                  </a:cubicBezTo>
                  <a:cubicBezTo>
                    <a:pt x="239" y="1"/>
                    <a:pt x="0" y="69"/>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9"/>
            <p:cNvSpPr/>
            <p:nvPr/>
          </p:nvSpPr>
          <p:spPr>
            <a:xfrm>
              <a:off x="3416031" y="3654332"/>
              <a:ext cx="35657" cy="11773"/>
            </a:xfrm>
            <a:custGeom>
              <a:rect b="b" l="l" r="r" t="t"/>
              <a:pathLst>
                <a:path extrusionOk="0" h="391" w="999">
                  <a:moveTo>
                    <a:pt x="35" y="118"/>
                  </a:moveTo>
                  <a:cubicBezTo>
                    <a:pt x="64" y="224"/>
                    <a:pt x="0" y="375"/>
                    <a:pt x="227" y="391"/>
                  </a:cubicBezTo>
                  <a:cubicBezTo>
                    <a:pt x="246" y="157"/>
                    <a:pt x="979" y="262"/>
                    <a:pt x="999" y="28"/>
                  </a:cubicBezTo>
                  <a:cubicBezTo>
                    <a:pt x="392" y="130"/>
                    <a:pt x="487" y="1"/>
                    <a:pt x="35"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9"/>
            <p:cNvSpPr/>
            <p:nvPr/>
          </p:nvSpPr>
          <p:spPr>
            <a:xfrm>
              <a:off x="690387" y="3655175"/>
              <a:ext cx="31624" cy="10930"/>
            </a:xfrm>
            <a:custGeom>
              <a:rect b="b" l="l" r="r" t="t"/>
              <a:pathLst>
                <a:path extrusionOk="0" h="363" w="886">
                  <a:moveTo>
                    <a:pt x="611" y="363"/>
                  </a:moveTo>
                  <a:cubicBezTo>
                    <a:pt x="670" y="240"/>
                    <a:pt x="885" y="189"/>
                    <a:pt x="804" y="0"/>
                  </a:cubicBezTo>
                  <a:lnTo>
                    <a:pt x="34" y="0"/>
                  </a:lnTo>
                  <a:cubicBezTo>
                    <a:pt x="0" y="226"/>
                    <a:pt x="328" y="285"/>
                    <a:pt x="611"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9"/>
            <p:cNvSpPr/>
            <p:nvPr/>
          </p:nvSpPr>
          <p:spPr>
            <a:xfrm>
              <a:off x="2253976" y="3654151"/>
              <a:ext cx="32659" cy="9214"/>
            </a:xfrm>
            <a:custGeom>
              <a:rect b="b" l="l" r="r" t="t"/>
              <a:pathLst>
                <a:path extrusionOk="0" h="306" w="915">
                  <a:moveTo>
                    <a:pt x="387" y="306"/>
                  </a:moveTo>
                  <a:cubicBezTo>
                    <a:pt x="914" y="158"/>
                    <a:pt x="104" y="0"/>
                    <a:pt x="1" y="214"/>
                  </a:cubicBezTo>
                  <a:cubicBezTo>
                    <a:pt x="192" y="214"/>
                    <a:pt x="229" y="287"/>
                    <a:pt x="387"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9"/>
            <p:cNvSpPr/>
            <p:nvPr/>
          </p:nvSpPr>
          <p:spPr>
            <a:xfrm>
              <a:off x="1545064" y="3660595"/>
              <a:ext cx="13813" cy="2770"/>
            </a:xfrm>
            <a:custGeom>
              <a:rect b="b" l="l" r="r" t="t"/>
              <a:pathLst>
                <a:path extrusionOk="0" h="92" w="387">
                  <a:moveTo>
                    <a:pt x="1" y="92"/>
                  </a:moveTo>
                  <a:cubicBezTo>
                    <a:pt x="151" y="71"/>
                    <a:pt x="380" y="88"/>
                    <a:pt x="387" y="0"/>
                  </a:cubicBezTo>
                  <a:cubicBezTo>
                    <a:pt x="236" y="21"/>
                    <a:pt x="4" y="3"/>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9"/>
            <p:cNvSpPr/>
            <p:nvPr/>
          </p:nvSpPr>
          <p:spPr>
            <a:xfrm>
              <a:off x="311911" y="3653549"/>
              <a:ext cx="8959" cy="11442"/>
            </a:xfrm>
            <a:custGeom>
              <a:rect b="b" l="l" r="r" t="t"/>
              <a:pathLst>
                <a:path extrusionOk="0" h="380" w="251">
                  <a:moveTo>
                    <a:pt x="28" y="144"/>
                  </a:moveTo>
                  <a:cubicBezTo>
                    <a:pt x="1" y="238"/>
                    <a:pt x="178" y="379"/>
                    <a:pt x="221" y="234"/>
                  </a:cubicBezTo>
                  <a:cubicBezTo>
                    <a:pt x="250" y="139"/>
                    <a:pt x="73" y="1"/>
                    <a:pt x="28" y="1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9"/>
            <p:cNvSpPr/>
            <p:nvPr/>
          </p:nvSpPr>
          <p:spPr>
            <a:xfrm>
              <a:off x="3303601" y="3657072"/>
              <a:ext cx="14063" cy="4336"/>
            </a:xfrm>
            <a:custGeom>
              <a:rect b="b" l="l" r="r" t="t"/>
              <a:pathLst>
                <a:path extrusionOk="0" h="144" w="394">
                  <a:moveTo>
                    <a:pt x="289" y="27"/>
                  </a:moveTo>
                  <a:cubicBezTo>
                    <a:pt x="238" y="1"/>
                    <a:pt x="0" y="71"/>
                    <a:pt x="100" y="117"/>
                  </a:cubicBezTo>
                  <a:cubicBezTo>
                    <a:pt x="152" y="143"/>
                    <a:pt x="393" y="74"/>
                    <a:pt x="289"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9"/>
            <p:cNvSpPr/>
            <p:nvPr/>
          </p:nvSpPr>
          <p:spPr>
            <a:xfrm>
              <a:off x="7591762" y="3654332"/>
              <a:ext cx="13991" cy="4306"/>
            </a:xfrm>
            <a:custGeom>
              <a:rect b="b" l="l" r="r" t="t"/>
              <a:pathLst>
                <a:path extrusionOk="0" h="143" w="392">
                  <a:moveTo>
                    <a:pt x="99" y="118"/>
                  </a:moveTo>
                  <a:cubicBezTo>
                    <a:pt x="151" y="143"/>
                    <a:pt x="391" y="74"/>
                    <a:pt x="291" y="27"/>
                  </a:cubicBezTo>
                  <a:cubicBezTo>
                    <a:pt x="239" y="1"/>
                    <a:pt x="1" y="70"/>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9"/>
            <p:cNvSpPr/>
            <p:nvPr/>
          </p:nvSpPr>
          <p:spPr>
            <a:xfrm>
              <a:off x="5413917" y="3648792"/>
              <a:ext cx="31552" cy="9665"/>
            </a:xfrm>
            <a:custGeom>
              <a:rect b="b" l="l" r="r" t="t"/>
              <a:pathLst>
                <a:path extrusionOk="0" h="321" w="884">
                  <a:moveTo>
                    <a:pt x="754" y="211"/>
                  </a:moveTo>
                  <a:cubicBezTo>
                    <a:pt x="883" y="1"/>
                    <a:pt x="1" y="15"/>
                    <a:pt x="176" y="211"/>
                  </a:cubicBezTo>
                  <a:cubicBezTo>
                    <a:pt x="242" y="284"/>
                    <a:pt x="688" y="320"/>
                    <a:pt x="754" y="2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9"/>
            <p:cNvSpPr/>
            <p:nvPr/>
          </p:nvSpPr>
          <p:spPr>
            <a:xfrm>
              <a:off x="5343212" y="3641355"/>
              <a:ext cx="24342" cy="16561"/>
            </a:xfrm>
            <a:custGeom>
              <a:rect b="b" l="l" r="r" t="t"/>
              <a:pathLst>
                <a:path extrusionOk="0" h="550" w="682">
                  <a:moveTo>
                    <a:pt x="422" y="549"/>
                  </a:moveTo>
                  <a:cubicBezTo>
                    <a:pt x="337" y="378"/>
                    <a:pt x="682" y="1"/>
                    <a:pt x="37" y="94"/>
                  </a:cubicBezTo>
                  <a:cubicBezTo>
                    <a:pt x="6" y="321"/>
                    <a:pt x="0" y="535"/>
                    <a:pt x="422"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9"/>
            <p:cNvSpPr/>
            <p:nvPr/>
          </p:nvSpPr>
          <p:spPr>
            <a:xfrm>
              <a:off x="7729318" y="3648882"/>
              <a:ext cx="13991" cy="4306"/>
            </a:xfrm>
            <a:custGeom>
              <a:rect b="b" l="l" r="r" t="t"/>
              <a:pathLst>
                <a:path extrusionOk="0" h="143" w="392">
                  <a:moveTo>
                    <a:pt x="101" y="116"/>
                  </a:moveTo>
                  <a:cubicBezTo>
                    <a:pt x="154" y="142"/>
                    <a:pt x="392" y="72"/>
                    <a:pt x="294" y="25"/>
                  </a:cubicBezTo>
                  <a:cubicBezTo>
                    <a:pt x="240" y="0"/>
                    <a:pt x="0" y="71"/>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9"/>
            <p:cNvSpPr/>
            <p:nvPr/>
          </p:nvSpPr>
          <p:spPr>
            <a:xfrm>
              <a:off x="8754888" y="3643463"/>
              <a:ext cx="14099" cy="4276"/>
            </a:xfrm>
            <a:custGeom>
              <a:rect b="b" l="l" r="r" t="t"/>
              <a:pathLst>
                <a:path extrusionOk="0" h="142" w="395">
                  <a:moveTo>
                    <a:pt x="101" y="115"/>
                  </a:moveTo>
                  <a:cubicBezTo>
                    <a:pt x="153" y="141"/>
                    <a:pt x="395" y="72"/>
                    <a:pt x="293" y="24"/>
                  </a:cubicBezTo>
                  <a:cubicBezTo>
                    <a:pt x="241" y="0"/>
                    <a:pt x="1" y="68"/>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9"/>
            <p:cNvSpPr/>
            <p:nvPr/>
          </p:nvSpPr>
          <p:spPr>
            <a:xfrm>
              <a:off x="7164959" y="3640693"/>
              <a:ext cx="14063" cy="4276"/>
            </a:xfrm>
            <a:custGeom>
              <a:rect b="b" l="l" r="r" t="t"/>
              <a:pathLst>
                <a:path extrusionOk="0" h="142" w="394">
                  <a:moveTo>
                    <a:pt x="294" y="27"/>
                  </a:moveTo>
                  <a:cubicBezTo>
                    <a:pt x="240" y="1"/>
                    <a:pt x="1" y="70"/>
                    <a:pt x="101" y="116"/>
                  </a:cubicBezTo>
                  <a:cubicBezTo>
                    <a:pt x="153" y="142"/>
                    <a:pt x="394" y="74"/>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9"/>
            <p:cNvSpPr/>
            <p:nvPr/>
          </p:nvSpPr>
          <p:spPr>
            <a:xfrm>
              <a:off x="1603456" y="3640693"/>
              <a:ext cx="14099" cy="4276"/>
            </a:xfrm>
            <a:custGeom>
              <a:rect b="b" l="l" r="r" t="t"/>
              <a:pathLst>
                <a:path extrusionOk="0" h="142" w="395">
                  <a:moveTo>
                    <a:pt x="290" y="27"/>
                  </a:moveTo>
                  <a:cubicBezTo>
                    <a:pt x="238" y="1"/>
                    <a:pt x="0" y="70"/>
                    <a:pt x="97" y="116"/>
                  </a:cubicBezTo>
                  <a:cubicBezTo>
                    <a:pt x="154" y="142"/>
                    <a:pt x="394" y="74"/>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9"/>
            <p:cNvSpPr/>
            <p:nvPr/>
          </p:nvSpPr>
          <p:spPr>
            <a:xfrm>
              <a:off x="4484038" y="3632473"/>
              <a:ext cx="27590" cy="9364"/>
            </a:xfrm>
            <a:custGeom>
              <a:rect b="b" l="l" r="r" t="t"/>
              <a:pathLst>
                <a:path extrusionOk="0" h="311" w="773">
                  <a:moveTo>
                    <a:pt x="772" y="27"/>
                  </a:moveTo>
                  <a:cubicBezTo>
                    <a:pt x="334" y="1"/>
                    <a:pt x="50" y="48"/>
                    <a:pt x="1" y="208"/>
                  </a:cubicBezTo>
                  <a:cubicBezTo>
                    <a:pt x="368" y="186"/>
                    <a:pt x="426" y="310"/>
                    <a:pt x="772" y="3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9"/>
            <p:cNvSpPr/>
            <p:nvPr/>
          </p:nvSpPr>
          <p:spPr>
            <a:xfrm>
              <a:off x="4036747" y="3635635"/>
              <a:ext cx="6889" cy="6263"/>
            </a:xfrm>
            <a:custGeom>
              <a:rect b="b" l="l" r="r" t="t"/>
              <a:pathLst>
                <a:path extrusionOk="0" h="208" w="193">
                  <a:moveTo>
                    <a:pt x="192" y="103"/>
                  </a:moveTo>
                  <a:cubicBezTo>
                    <a:pt x="192" y="52"/>
                    <a:pt x="38" y="0"/>
                    <a:pt x="2" y="103"/>
                  </a:cubicBezTo>
                  <a:cubicBezTo>
                    <a:pt x="0" y="153"/>
                    <a:pt x="153" y="208"/>
                    <a:pt x="19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9"/>
            <p:cNvSpPr/>
            <p:nvPr/>
          </p:nvSpPr>
          <p:spPr>
            <a:xfrm>
              <a:off x="1651569" y="3637953"/>
              <a:ext cx="14063" cy="4276"/>
            </a:xfrm>
            <a:custGeom>
              <a:rect b="b" l="l" r="r" t="t"/>
              <a:pathLst>
                <a:path extrusionOk="0" h="142" w="394">
                  <a:moveTo>
                    <a:pt x="293" y="26"/>
                  </a:moveTo>
                  <a:cubicBezTo>
                    <a:pt x="241" y="0"/>
                    <a:pt x="1" y="69"/>
                    <a:pt x="101" y="118"/>
                  </a:cubicBezTo>
                  <a:cubicBezTo>
                    <a:pt x="156" y="141"/>
                    <a:pt x="393"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9"/>
            <p:cNvSpPr/>
            <p:nvPr/>
          </p:nvSpPr>
          <p:spPr>
            <a:xfrm>
              <a:off x="581384" y="3629733"/>
              <a:ext cx="29696" cy="11984"/>
            </a:xfrm>
            <a:custGeom>
              <a:rect b="b" l="l" r="r" t="t"/>
              <a:pathLst>
                <a:path extrusionOk="0" h="398" w="832">
                  <a:moveTo>
                    <a:pt x="1" y="391"/>
                  </a:moveTo>
                  <a:cubicBezTo>
                    <a:pt x="336" y="397"/>
                    <a:pt x="601" y="371"/>
                    <a:pt x="771" y="299"/>
                  </a:cubicBezTo>
                  <a:cubicBezTo>
                    <a:pt x="831" y="59"/>
                    <a:pt x="504" y="0"/>
                    <a:pt x="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9"/>
            <p:cNvSpPr/>
            <p:nvPr/>
          </p:nvSpPr>
          <p:spPr>
            <a:xfrm>
              <a:off x="8985707" y="3632865"/>
              <a:ext cx="6889" cy="6263"/>
            </a:xfrm>
            <a:custGeom>
              <a:rect b="b" l="l" r="r" t="t"/>
              <a:pathLst>
                <a:path extrusionOk="0" h="208" w="193">
                  <a:moveTo>
                    <a:pt x="192" y="104"/>
                  </a:moveTo>
                  <a:cubicBezTo>
                    <a:pt x="192" y="53"/>
                    <a:pt x="34" y="1"/>
                    <a:pt x="0" y="104"/>
                  </a:cubicBezTo>
                  <a:cubicBezTo>
                    <a:pt x="0" y="154"/>
                    <a:pt x="154"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9"/>
            <p:cNvSpPr/>
            <p:nvPr/>
          </p:nvSpPr>
          <p:spPr>
            <a:xfrm>
              <a:off x="3396578" y="3627806"/>
              <a:ext cx="41332" cy="13760"/>
            </a:xfrm>
            <a:custGeom>
              <a:rect b="b" l="l" r="r" t="t"/>
              <a:pathLst>
                <a:path extrusionOk="0" h="457" w="1158">
                  <a:moveTo>
                    <a:pt x="1157" y="1"/>
                  </a:moveTo>
                  <a:lnTo>
                    <a:pt x="193" y="1"/>
                  </a:lnTo>
                  <a:cubicBezTo>
                    <a:pt x="210" y="157"/>
                    <a:pt x="151" y="282"/>
                    <a:pt x="1" y="365"/>
                  </a:cubicBezTo>
                  <a:cubicBezTo>
                    <a:pt x="839" y="456"/>
                    <a:pt x="861" y="162"/>
                    <a:pt x="11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9"/>
            <p:cNvSpPr/>
            <p:nvPr/>
          </p:nvSpPr>
          <p:spPr>
            <a:xfrm>
              <a:off x="2032865" y="3633256"/>
              <a:ext cx="21558" cy="6413"/>
            </a:xfrm>
            <a:custGeom>
              <a:rect b="b" l="l" r="r" t="t"/>
              <a:pathLst>
                <a:path extrusionOk="0" h="213" w="604">
                  <a:moveTo>
                    <a:pt x="603" y="182"/>
                  </a:moveTo>
                  <a:lnTo>
                    <a:pt x="603" y="1"/>
                  </a:lnTo>
                  <a:lnTo>
                    <a:pt x="24" y="1"/>
                  </a:lnTo>
                  <a:cubicBezTo>
                    <a:pt x="0" y="164"/>
                    <a:pt x="217" y="212"/>
                    <a:pt x="603"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9"/>
            <p:cNvSpPr/>
            <p:nvPr/>
          </p:nvSpPr>
          <p:spPr>
            <a:xfrm>
              <a:off x="1958911" y="3622297"/>
              <a:ext cx="45258" cy="14573"/>
            </a:xfrm>
            <a:custGeom>
              <a:rect b="b" l="l" r="r" t="t"/>
              <a:pathLst>
                <a:path extrusionOk="0" h="484" w="1268">
                  <a:moveTo>
                    <a:pt x="362" y="455"/>
                  </a:moveTo>
                  <a:cubicBezTo>
                    <a:pt x="1267" y="484"/>
                    <a:pt x="878" y="35"/>
                    <a:pt x="362" y="1"/>
                  </a:cubicBezTo>
                  <a:cubicBezTo>
                    <a:pt x="1" y="174"/>
                    <a:pt x="476" y="167"/>
                    <a:pt x="362"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9"/>
            <p:cNvSpPr/>
            <p:nvPr/>
          </p:nvSpPr>
          <p:spPr>
            <a:xfrm>
              <a:off x="4619774" y="3625067"/>
              <a:ext cx="22665" cy="8220"/>
            </a:xfrm>
            <a:custGeom>
              <a:rect b="b" l="l" r="r" t="t"/>
              <a:pathLst>
                <a:path extrusionOk="0" h="273" w="635">
                  <a:moveTo>
                    <a:pt x="635" y="0"/>
                  </a:moveTo>
                  <a:lnTo>
                    <a:pt x="248" y="0"/>
                  </a:lnTo>
                  <a:cubicBezTo>
                    <a:pt x="236" y="116"/>
                    <a:pt x="0" y="125"/>
                    <a:pt x="56" y="273"/>
                  </a:cubicBezTo>
                  <a:lnTo>
                    <a:pt x="635"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9"/>
            <p:cNvSpPr/>
            <p:nvPr/>
          </p:nvSpPr>
          <p:spPr>
            <a:xfrm>
              <a:off x="1868646" y="3630516"/>
              <a:ext cx="13670" cy="2770"/>
            </a:xfrm>
            <a:custGeom>
              <a:rect b="b" l="l" r="r" t="t"/>
              <a:pathLst>
                <a:path extrusionOk="0" h="92" w="383">
                  <a:moveTo>
                    <a:pt x="383" y="1"/>
                  </a:moveTo>
                  <a:cubicBezTo>
                    <a:pt x="232" y="21"/>
                    <a:pt x="3" y="3"/>
                    <a:pt x="0" y="92"/>
                  </a:cubicBezTo>
                  <a:cubicBezTo>
                    <a:pt x="148" y="71"/>
                    <a:pt x="379" y="88"/>
                    <a:pt x="3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9"/>
            <p:cNvSpPr/>
            <p:nvPr/>
          </p:nvSpPr>
          <p:spPr>
            <a:xfrm>
              <a:off x="1111765" y="3618112"/>
              <a:ext cx="20309" cy="13489"/>
            </a:xfrm>
            <a:custGeom>
              <a:rect b="b" l="l" r="r" t="t"/>
              <a:pathLst>
                <a:path extrusionOk="0" h="448" w="569">
                  <a:moveTo>
                    <a:pt x="374" y="413"/>
                  </a:moveTo>
                  <a:cubicBezTo>
                    <a:pt x="386" y="356"/>
                    <a:pt x="403" y="306"/>
                    <a:pt x="569" y="323"/>
                  </a:cubicBezTo>
                  <a:lnTo>
                    <a:pt x="569" y="140"/>
                  </a:lnTo>
                  <a:cubicBezTo>
                    <a:pt x="94" y="0"/>
                    <a:pt x="1" y="448"/>
                    <a:pt x="374"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9"/>
            <p:cNvSpPr/>
            <p:nvPr/>
          </p:nvSpPr>
          <p:spPr>
            <a:xfrm>
              <a:off x="7047854" y="3624314"/>
              <a:ext cx="14099" cy="4276"/>
            </a:xfrm>
            <a:custGeom>
              <a:rect b="b" l="l" r="r" t="t"/>
              <a:pathLst>
                <a:path extrusionOk="0" h="142" w="395">
                  <a:moveTo>
                    <a:pt x="294" y="25"/>
                  </a:moveTo>
                  <a:cubicBezTo>
                    <a:pt x="242" y="0"/>
                    <a:pt x="0" y="70"/>
                    <a:pt x="102" y="117"/>
                  </a:cubicBezTo>
                  <a:cubicBezTo>
                    <a:pt x="157" y="141"/>
                    <a:pt x="394"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9"/>
            <p:cNvSpPr/>
            <p:nvPr/>
          </p:nvSpPr>
          <p:spPr>
            <a:xfrm>
              <a:off x="6949309" y="3614890"/>
              <a:ext cx="65246" cy="12947"/>
            </a:xfrm>
            <a:custGeom>
              <a:rect b="b" l="l" r="r" t="t"/>
              <a:pathLst>
                <a:path extrusionOk="0" h="430" w="1828">
                  <a:moveTo>
                    <a:pt x="1128" y="430"/>
                  </a:moveTo>
                  <a:cubicBezTo>
                    <a:pt x="1828" y="0"/>
                    <a:pt x="0" y="307"/>
                    <a:pt x="1128" y="43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9"/>
            <p:cNvSpPr/>
            <p:nvPr/>
          </p:nvSpPr>
          <p:spPr>
            <a:xfrm>
              <a:off x="5853105" y="3619587"/>
              <a:ext cx="23307" cy="8250"/>
            </a:xfrm>
            <a:custGeom>
              <a:rect b="b" l="l" r="r" t="t"/>
              <a:pathLst>
                <a:path extrusionOk="0" h="274" w="653">
                  <a:moveTo>
                    <a:pt x="405" y="274"/>
                  </a:moveTo>
                  <a:cubicBezTo>
                    <a:pt x="417" y="156"/>
                    <a:pt x="653" y="148"/>
                    <a:pt x="598" y="1"/>
                  </a:cubicBezTo>
                  <a:lnTo>
                    <a:pt x="212" y="1"/>
                  </a:lnTo>
                  <a:cubicBezTo>
                    <a:pt x="0" y="130"/>
                    <a:pt x="8" y="221"/>
                    <a:pt x="405"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9"/>
            <p:cNvSpPr/>
            <p:nvPr/>
          </p:nvSpPr>
          <p:spPr>
            <a:xfrm>
              <a:off x="175318" y="3618623"/>
              <a:ext cx="32659" cy="9214"/>
            </a:xfrm>
            <a:custGeom>
              <a:rect b="b" l="l" r="r" t="t"/>
              <a:pathLst>
                <a:path extrusionOk="0" h="306" w="915">
                  <a:moveTo>
                    <a:pt x="1" y="214"/>
                  </a:moveTo>
                  <a:cubicBezTo>
                    <a:pt x="193" y="214"/>
                    <a:pt x="230" y="287"/>
                    <a:pt x="387" y="306"/>
                  </a:cubicBezTo>
                  <a:cubicBezTo>
                    <a:pt x="914" y="158"/>
                    <a:pt x="102" y="0"/>
                    <a:pt x="1" y="2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9"/>
            <p:cNvSpPr/>
            <p:nvPr/>
          </p:nvSpPr>
          <p:spPr>
            <a:xfrm>
              <a:off x="7226920" y="3621544"/>
              <a:ext cx="14027" cy="4276"/>
            </a:xfrm>
            <a:custGeom>
              <a:rect b="b" l="l" r="r" t="t"/>
              <a:pathLst>
                <a:path extrusionOk="0" h="142" w="393">
                  <a:moveTo>
                    <a:pt x="291" y="26"/>
                  </a:moveTo>
                  <a:cubicBezTo>
                    <a:pt x="237" y="1"/>
                    <a:pt x="1" y="70"/>
                    <a:pt x="100" y="117"/>
                  </a:cubicBezTo>
                  <a:cubicBezTo>
                    <a:pt x="152" y="142"/>
                    <a:pt x="392"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9"/>
            <p:cNvSpPr/>
            <p:nvPr/>
          </p:nvSpPr>
          <p:spPr>
            <a:xfrm>
              <a:off x="5967248" y="3621544"/>
              <a:ext cx="14134" cy="4276"/>
            </a:xfrm>
            <a:custGeom>
              <a:rect b="b" l="l" r="r" t="t"/>
              <a:pathLst>
                <a:path extrusionOk="0" h="142" w="396">
                  <a:moveTo>
                    <a:pt x="294" y="26"/>
                  </a:moveTo>
                  <a:cubicBezTo>
                    <a:pt x="240" y="1"/>
                    <a:pt x="0" y="70"/>
                    <a:pt x="102" y="117"/>
                  </a:cubicBezTo>
                  <a:cubicBezTo>
                    <a:pt x="154" y="142"/>
                    <a:pt x="396"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9"/>
            <p:cNvSpPr/>
            <p:nvPr/>
          </p:nvSpPr>
          <p:spPr>
            <a:xfrm>
              <a:off x="2546363" y="3621544"/>
              <a:ext cx="14063" cy="4276"/>
            </a:xfrm>
            <a:custGeom>
              <a:rect b="b" l="l" r="r" t="t"/>
              <a:pathLst>
                <a:path extrusionOk="0" h="142" w="394">
                  <a:moveTo>
                    <a:pt x="295" y="26"/>
                  </a:moveTo>
                  <a:cubicBezTo>
                    <a:pt x="240" y="1"/>
                    <a:pt x="1" y="70"/>
                    <a:pt x="103" y="117"/>
                  </a:cubicBezTo>
                  <a:cubicBezTo>
                    <a:pt x="155" y="142"/>
                    <a:pt x="394"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9"/>
            <p:cNvSpPr/>
            <p:nvPr/>
          </p:nvSpPr>
          <p:spPr>
            <a:xfrm>
              <a:off x="7069697" y="3610434"/>
              <a:ext cx="39761" cy="15778"/>
            </a:xfrm>
            <a:custGeom>
              <a:rect b="b" l="l" r="r" t="t"/>
              <a:pathLst>
                <a:path extrusionOk="0" h="524" w="1114">
                  <a:moveTo>
                    <a:pt x="646" y="305"/>
                  </a:moveTo>
                  <a:cubicBezTo>
                    <a:pt x="1114" y="1"/>
                    <a:pt x="0" y="524"/>
                    <a:pt x="646"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9"/>
            <p:cNvSpPr/>
            <p:nvPr/>
          </p:nvSpPr>
          <p:spPr>
            <a:xfrm>
              <a:off x="4903952" y="3616185"/>
              <a:ext cx="13884" cy="7437"/>
            </a:xfrm>
            <a:custGeom>
              <a:rect b="b" l="l" r="r" t="t"/>
              <a:pathLst>
                <a:path extrusionOk="0" h="247" w="389">
                  <a:moveTo>
                    <a:pt x="388" y="114"/>
                  </a:moveTo>
                  <a:cubicBezTo>
                    <a:pt x="385" y="22"/>
                    <a:pt x="48" y="0"/>
                    <a:pt x="1" y="114"/>
                  </a:cubicBezTo>
                  <a:cubicBezTo>
                    <a:pt x="219" y="105"/>
                    <a:pt x="301" y="247"/>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9"/>
            <p:cNvSpPr/>
            <p:nvPr/>
          </p:nvSpPr>
          <p:spPr>
            <a:xfrm>
              <a:off x="4645722" y="3618804"/>
              <a:ext cx="13956" cy="4276"/>
            </a:xfrm>
            <a:custGeom>
              <a:rect b="b" l="l" r="r" t="t"/>
              <a:pathLst>
                <a:path extrusionOk="0" h="142" w="391">
                  <a:moveTo>
                    <a:pt x="100" y="117"/>
                  </a:moveTo>
                  <a:cubicBezTo>
                    <a:pt x="154" y="142"/>
                    <a:pt x="391" y="72"/>
                    <a:pt x="293" y="25"/>
                  </a:cubicBezTo>
                  <a:cubicBezTo>
                    <a:pt x="240" y="1"/>
                    <a:pt x="0"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9"/>
            <p:cNvSpPr/>
            <p:nvPr/>
          </p:nvSpPr>
          <p:spPr>
            <a:xfrm>
              <a:off x="251021" y="3619587"/>
              <a:ext cx="13849" cy="2800"/>
            </a:xfrm>
            <a:custGeom>
              <a:rect b="b" l="l" r="r" t="t"/>
              <a:pathLst>
                <a:path extrusionOk="0" h="93" w="388">
                  <a:moveTo>
                    <a:pt x="387" y="1"/>
                  </a:moveTo>
                  <a:cubicBezTo>
                    <a:pt x="236" y="20"/>
                    <a:pt x="3" y="3"/>
                    <a:pt x="1" y="92"/>
                  </a:cubicBezTo>
                  <a:cubicBezTo>
                    <a:pt x="151" y="71"/>
                    <a:pt x="381" y="89"/>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9"/>
            <p:cNvSpPr/>
            <p:nvPr/>
          </p:nvSpPr>
          <p:spPr>
            <a:xfrm>
              <a:off x="7353555" y="3611427"/>
              <a:ext cx="23486" cy="8190"/>
            </a:xfrm>
            <a:custGeom>
              <a:rect b="b" l="l" r="r" t="t"/>
              <a:pathLst>
                <a:path extrusionOk="0" h="272" w="658">
                  <a:moveTo>
                    <a:pt x="409" y="272"/>
                  </a:moveTo>
                  <a:cubicBezTo>
                    <a:pt x="418" y="154"/>
                    <a:pt x="657" y="145"/>
                    <a:pt x="601" y="0"/>
                  </a:cubicBezTo>
                  <a:lnTo>
                    <a:pt x="214" y="0"/>
                  </a:lnTo>
                  <a:cubicBezTo>
                    <a:pt x="1" y="131"/>
                    <a:pt x="6" y="219"/>
                    <a:pt x="409"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9"/>
            <p:cNvSpPr/>
            <p:nvPr/>
          </p:nvSpPr>
          <p:spPr>
            <a:xfrm>
              <a:off x="2202258" y="3616124"/>
              <a:ext cx="14027" cy="4246"/>
            </a:xfrm>
            <a:custGeom>
              <a:rect b="b" l="l" r="r" t="t"/>
              <a:pathLst>
                <a:path extrusionOk="0" h="141" w="393">
                  <a:moveTo>
                    <a:pt x="293" y="24"/>
                  </a:moveTo>
                  <a:cubicBezTo>
                    <a:pt x="238" y="1"/>
                    <a:pt x="1" y="69"/>
                    <a:pt x="99" y="116"/>
                  </a:cubicBezTo>
                  <a:cubicBezTo>
                    <a:pt x="153" y="141"/>
                    <a:pt x="392" y="73"/>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9"/>
            <p:cNvSpPr/>
            <p:nvPr/>
          </p:nvSpPr>
          <p:spPr>
            <a:xfrm>
              <a:off x="1865006" y="3613384"/>
              <a:ext cx="13956" cy="4276"/>
            </a:xfrm>
            <a:custGeom>
              <a:rect b="b" l="l" r="r" t="t"/>
              <a:pathLst>
                <a:path extrusionOk="0" h="142" w="391">
                  <a:moveTo>
                    <a:pt x="293" y="27"/>
                  </a:moveTo>
                  <a:cubicBezTo>
                    <a:pt x="238" y="0"/>
                    <a:pt x="0" y="70"/>
                    <a:pt x="102" y="115"/>
                  </a:cubicBezTo>
                  <a:cubicBezTo>
                    <a:pt x="152" y="141"/>
                    <a:pt x="391" y="71"/>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9"/>
            <p:cNvSpPr/>
            <p:nvPr/>
          </p:nvSpPr>
          <p:spPr>
            <a:xfrm>
              <a:off x="1510586" y="3610163"/>
              <a:ext cx="13813" cy="7407"/>
            </a:xfrm>
            <a:custGeom>
              <a:rect b="b" l="l" r="r" t="t"/>
              <a:pathLst>
                <a:path extrusionOk="0" h="246" w="387">
                  <a:moveTo>
                    <a:pt x="387" y="134"/>
                  </a:moveTo>
                  <a:cubicBezTo>
                    <a:pt x="172" y="143"/>
                    <a:pt x="87" y="0"/>
                    <a:pt x="1" y="134"/>
                  </a:cubicBezTo>
                  <a:cubicBezTo>
                    <a:pt x="3" y="225"/>
                    <a:pt x="340" y="246"/>
                    <a:pt x="387" y="13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9"/>
            <p:cNvSpPr/>
            <p:nvPr/>
          </p:nvSpPr>
          <p:spPr>
            <a:xfrm>
              <a:off x="4339557" y="3608627"/>
              <a:ext cx="13849" cy="5480"/>
            </a:xfrm>
            <a:custGeom>
              <a:rect b="b" l="l" r="r" t="t"/>
              <a:pathLst>
                <a:path extrusionOk="0" h="182" w="388">
                  <a:moveTo>
                    <a:pt x="387" y="1"/>
                  </a:moveTo>
                  <a:lnTo>
                    <a:pt x="1" y="1"/>
                  </a:lnTo>
                  <a:lnTo>
                    <a:pt x="1"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9"/>
            <p:cNvSpPr/>
            <p:nvPr/>
          </p:nvSpPr>
          <p:spPr>
            <a:xfrm>
              <a:off x="1579435" y="3608627"/>
              <a:ext cx="13884" cy="5480"/>
            </a:xfrm>
            <a:custGeom>
              <a:rect b="b" l="l" r="r" t="t"/>
              <a:pathLst>
                <a:path extrusionOk="0" h="182" w="389">
                  <a:moveTo>
                    <a:pt x="389" y="1"/>
                  </a:moveTo>
                  <a:lnTo>
                    <a:pt x="1" y="1"/>
                  </a:lnTo>
                  <a:lnTo>
                    <a:pt x="1" y="182"/>
                  </a:lnTo>
                  <a:lnTo>
                    <a:pt x="389"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9"/>
            <p:cNvSpPr/>
            <p:nvPr/>
          </p:nvSpPr>
          <p:spPr>
            <a:xfrm>
              <a:off x="7987549" y="3608206"/>
              <a:ext cx="20773" cy="3673"/>
            </a:xfrm>
            <a:custGeom>
              <a:rect b="b" l="l" r="r" t="t"/>
              <a:pathLst>
                <a:path extrusionOk="0" h="122" w="582">
                  <a:moveTo>
                    <a:pt x="582" y="15"/>
                  </a:moveTo>
                  <a:cubicBezTo>
                    <a:pt x="353" y="30"/>
                    <a:pt x="35" y="0"/>
                    <a:pt x="1" y="107"/>
                  </a:cubicBezTo>
                  <a:cubicBezTo>
                    <a:pt x="229" y="92"/>
                    <a:pt x="548" y="122"/>
                    <a:pt x="582"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9"/>
            <p:cNvSpPr/>
            <p:nvPr/>
          </p:nvSpPr>
          <p:spPr>
            <a:xfrm>
              <a:off x="4525333" y="3605556"/>
              <a:ext cx="7031" cy="6203"/>
            </a:xfrm>
            <a:custGeom>
              <a:rect b="b" l="l" r="r" t="t"/>
              <a:pathLst>
                <a:path extrusionOk="0" h="206" w="197">
                  <a:moveTo>
                    <a:pt x="4" y="103"/>
                  </a:moveTo>
                  <a:cubicBezTo>
                    <a:pt x="0" y="153"/>
                    <a:pt x="157" y="206"/>
                    <a:pt x="194" y="103"/>
                  </a:cubicBezTo>
                  <a:cubicBezTo>
                    <a:pt x="196" y="54"/>
                    <a:pt x="39" y="1"/>
                    <a:pt x="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9"/>
            <p:cNvSpPr/>
            <p:nvPr/>
          </p:nvSpPr>
          <p:spPr>
            <a:xfrm>
              <a:off x="684641" y="3601913"/>
              <a:ext cx="13813" cy="7437"/>
            </a:xfrm>
            <a:custGeom>
              <a:rect b="b" l="l" r="r" t="t"/>
              <a:pathLst>
                <a:path extrusionOk="0" h="247" w="387">
                  <a:moveTo>
                    <a:pt x="387" y="133"/>
                  </a:moveTo>
                  <a:cubicBezTo>
                    <a:pt x="169" y="143"/>
                    <a:pt x="85" y="0"/>
                    <a:pt x="1" y="133"/>
                  </a:cubicBezTo>
                  <a:cubicBezTo>
                    <a:pt x="2" y="224"/>
                    <a:pt x="339" y="247"/>
                    <a:pt x="387" y="1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9"/>
            <p:cNvSpPr/>
            <p:nvPr/>
          </p:nvSpPr>
          <p:spPr>
            <a:xfrm>
              <a:off x="1235259" y="3600107"/>
              <a:ext cx="6996" cy="6233"/>
            </a:xfrm>
            <a:custGeom>
              <a:rect b="b" l="l" r="r" t="t"/>
              <a:pathLst>
                <a:path extrusionOk="0" h="207" w="196">
                  <a:moveTo>
                    <a:pt x="196" y="102"/>
                  </a:moveTo>
                  <a:cubicBezTo>
                    <a:pt x="196" y="52"/>
                    <a:pt x="35" y="0"/>
                    <a:pt x="0" y="102"/>
                  </a:cubicBezTo>
                  <a:cubicBezTo>
                    <a:pt x="1" y="153"/>
                    <a:pt x="157" y="207"/>
                    <a:pt x="196"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9"/>
            <p:cNvSpPr/>
            <p:nvPr/>
          </p:nvSpPr>
          <p:spPr>
            <a:xfrm>
              <a:off x="3589243" y="3597337"/>
              <a:ext cx="7031" cy="6293"/>
            </a:xfrm>
            <a:custGeom>
              <a:rect b="b" l="l" r="r" t="t"/>
              <a:pathLst>
                <a:path extrusionOk="0" h="209" w="197">
                  <a:moveTo>
                    <a:pt x="196" y="104"/>
                  </a:moveTo>
                  <a:cubicBezTo>
                    <a:pt x="196" y="53"/>
                    <a:pt x="38" y="1"/>
                    <a:pt x="3" y="104"/>
                  </a:cubicBezTo>
                  <a:cubicBezTo>
                    <a:pt x="0" y="155"/>
                    <a:pt x="160" y="208"/>
                    <a:pt x="196"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9"/>
            <p:cNvSpPr/>
            <p:nvPr/>
          </p:nvSpPr>
          <p:spPr>
            <a:xfrm>
              <a:off x="7588335" y="3594386"/>
              <a:ext cx="13813" cy="6835"/>
            </a:xfrm>
            <a:custGeom>
              <a:rect b="b" l="l" r="r" t="t"/>
              <a:pathLst>
                <a:path extrusionOk="0" h="227" w="387">
                  <a:moveTo>
                    <a:pt x="387" y="112"/>
                  </a:moveTo>
                  <a:cubicBezTo>
                    <a:pt x="345" y="1"/>
                    <a:pt x="170" y="57"/>
                    <a:pt x="0" y="112"/>
                  </a:cubicBezTo>
                  <a:cubicBezTo>
                    <a:pt x="0" y="203"/>
                    <a:pt x="340" y="227"/>
                    <a:pt x="387"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9"/>
            <p:cNvSpPr/>
            <p:nvPr/>
          </p:nvSpPr>
          <p:spPr>
            <a:xfrm>
              <a:off x="4277596" y="3594988"/>
              <a:ext cx="13777" cy="5480"/>
            </a:xfrm>
            <a:custGeom>
              <a:rect b="b" l="l" r="r" t="t"/>
              <a:pathLst>
                <a:path extrusionOk="0" h="182"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9"/>
            <p:cNvSpPr/>
            <p:nvPr/>
          </p:nvSpPr>
          <p:spPr>
            <a:xfrm>
              <a:off x="2835503" y="3596945"/>
              <a:ext cx="13991" cy="4276"/>
            </a:xfrm>
            <a:custGeom>
              <a:rect b="b" l="l" r="r" t="t"/>
              <a:pathLst>
                <a:path extrusionOk="0" h="142" w="392">
                  <a:moveTo>
                    <a:pt x="99" y="117"/>
                  </a:moveTo>
                  <a:cubicBezTo>
                    <a:pt x="153" y="142"/>
                    <a:pt x="391" y="73"/>
                    <a:pt x="293" y="27"/>
                  </a:cubicBezTo>
                  <a:cubicBezTo>
                    <a:pt x="240" y="1"/>
                    <a:pt x="1" y="71"/>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9"/>
            <p:cNvSpPr/>
            <p:nvPr/>
          </p:nvSpPr>
          <p:spPr>
            <a:xfrm>
              <a:off x="2556856" y="3594597"/>
              <a:ext cx="6924" cy="6293"/>
            </a:xfrm>
            <a:custGeom>
              <a:rect b="b" l="l" r="r" t="t"/>
              <a:pathLst>
                <a:path extrusionOk="0" h="209" w="194">
                  <a:moveTo>
                    <a:pt x="1" y="105"/>
                  </a:moveTo>
                  <a:cubicBezTo>
                    <a:pt x="1" y="156"/>
                    <a:pt x="155" y="208"/>
                    <a:pt x="191" y="105"/>
                  </a:cubicBezTo>
                  <a:cubicBezTo>
                    <a:pt x="194" y="54"/>
                    <a:pt x="34" y="1"/>
                    <a:pt x="1"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9"/>
            <p:cNvSpPr/>
            <p:nvPr/>
          </p:nvSpPr>
          <p:spPr>
            <a:xfrm>
              <a:off x="1923505" y="3594627"/>
              <a:ext cx="7031" cy="6263"/>
            </a:xfrm>
            <a:custGeom>
              <a:rect b="b" l="l" r="r" t="t"/>
              <a:pathLst>
                <a:path extrusionOk="0" h="208" w="197">
                  <a:moveTo>
                    <a:pt x="197" y="104"/>
                  </a:moveTo>
                  <a:cubicBezTo>
                    <a:pt x="197" y="53"/>
                    <a:pt x="39" y="1"/>
                    <a:pt x="5" y="104"/>
                  </a:cubicBezTo>
                  <a:cubicBezTo>
                    <a:pt x="1" y="154"/>
                    <a:pt x="160" y="207"/>
                    <a:pt x="197"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9"/>
            <p:cNvSpPr/>
            <p:nvPr/>
          </p:nvSpPr>
          <p:spPr>
            <a:xfrm>
              <a:off x="567643" y="3597728"/>
              <a:ext cx="13777" cy="2740"/>
            </a:xfrm>
            <a:custGeom>
              <a:rect b="b" l="l" r="r" t="t"/>
              <a:pathLst>
                <a:path extrusionOk="0" h="91" w="386">
                  <a:moveTo>
                    <a:pt x="386" y="1"/>
                  </a:moveTo>
                  <a:cubicBezTo>
                    <a:pt x="236" y="22"/>
                    <a:pt x="3" y="2"/>
                    <a:pt x="1" y="91"/>
                  </a:cubicBezTo>
                  <a:cubicBezTo>
                    <a:pt x="150" y="71"/>
                    <a:pt x="381" y="90"/>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9"/>
            <p:cNvSpPr/>
            <p:nvPr/>
          </p:nvSpPr>
          <p:spPr>
            <a:xfrm>
              <a:off x="6721095" y="3588936"/>
              <a:ext cx="13777" cy="6805"/>
            </a:xfrm>
            <a:custGeom>
              <a:rect b="b" l="l" r="r" t="t"/>
              <a:pathLst>
                <a:path extrusionOk="0" h="226" w="386">
                  <a:moveTo>
                    <a:pt x="386" y="110"/>
                  </a:moveTo>
                  <a:cubicBezTo>
                    <a:pt x="345" y="1"/>
                    <a:pt x="173" y="53"/>
                    <a:pt x="1" y="110"/>
                  </a:cubicBezTo>
                  <a:cubicBezTo>
                    <a:pt x="3" y="202"/>
                    <a:pt x="339" y="225"/>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9"/>
            <p:cNvSpPr/>
            <p:nvPr/>
          </p:nvSpPr>
          <p:spPr>
            <a:xfrm>
              <a:off x="6166908" y="3591496"/>
              <a:ext cx="14027" cy="4276"/>
            </a:xfrm>
            <a:custGeom>
              <a:rect b="b" l="l" r="r" t="t"/>
              <a:pathLst>
                <a:path extrusionOk="0" h="142" w="393">
                  <a:moveTo>
                    <a:pt x="292" y="25"/>
                  </a:moveTo>
                  <a:cubicBezTo>
                    <a:pt x="238" y="0"/>
                    <a:pt x="1" y="70"/>
                    <a:pt x="99" y="117"/>
                  </a:cubicBezTo>
                  <a:cubicBezTo>
                    <a:pt x="154" y="141"/>
                    <a:pt x="392"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9"/>
            <p:cNvSpPr/>
            <p:nvPr/>
          </p:nvSpPr>
          <p:spPr>
            <a:xfrm>
              <a:off x="5048540" y="3586769"/>
              <a:ext cx="20666" cy="9003"/>
            </a:xfrm>
            <a:custGeom>
              <a:rect b="b" l="l" r="r" t="t"/>
              <a:pathLst>
                <a:path extrusionOk="0" h="299" w="579">
                  <a:moveTo>
                    <a:pt x="579" y="1"/>
                  </a:moveTo>
                  <a:lnTo>
                    <a:pt x="193" y="1"/>
                  </a:lnTo>
                  <a:cubicBezTo>
                    <a:pt x="193" y="91"/>
                    <a:pt x="38" y="109"/>
                    <a:pt x="0" y="182"/>
                  </a:cubicBezTo>
                  <a:cubicBezTo>
                    <a:pt x="246" y="189"/>
                    <a:pt x="267" y="298"/>
                    <a:pt x="579"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9"/>
            <p:cNvSpPr/>
            <p:nvPr/>
          </p:nvSpPr>
          <p:spPr>
            <a:xfrm>
              <a:off x="2822083" y="3586377"/>
              <a:ext cx="23914" cy="5902"/>
            </a:xfrm>
            <a:custGeom>
              <a:rect b="b" l="l" r="r" t="t"/>
              <a:pathLst>
                <a:path extrusionOk="0" h="196" w="670">
                  <a:moveTo>
                    <a:pt x="475" y="195"/>
                  </a:moveTo>
                  <a:cubicBezTo>
                    <a:pt x="473" y="104"/>
                    <a:pt x="631" y="87"/>
                    <a:pt x="669" y="14"/>
                  </a:cubicBezTo>
                  <a:cubicBezTo>
                    <a:pt x="364" y="22"/>
                    <a:pt x="1" y="1"/>
                    <a:pt x="88"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9"/>
            <p:cNvSpPr/>
            <p:nvPr/>
          </p:nvSpPr>
          <p:spPr>
            <a:xfrm>
              <a:off x="6937852" y="3586016"/>
              <a:ext cx="13920" cy="4276"/>
            </a:xfrm>
            <a:custGeom>
              <a:rect b="b" l="l" r="r" t="t"/>
              <a:pathLst>
                <a:path extrusionOk="0" h="142" w="390">
                  <a:moveTo>
                    <a:pt x="291" y="26"/>
                  </a:moveTo>
                  <a:cubicBezTo>
                    <a:pt x="238" y="1"/>
                    <a:pt x="0" y="70"/>
                    <a:pt x="99" y="116"/>
                  </a:cubicBezTo>
                  <a:cubicBezTo>
                    <a:pt x="152" y="142"/>
                    <a:pt x="389" y="74"/>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9"/>
            <p:cNvSpPr/>
            <p:nvPr/>
          </p:nvSpPr>
          <p:spPr>
            <a:xfrm>
              <a:off x="4515304" y="3575839"/>
              <a:ext cx="40440" cy="13670"/>
            </a:xfrm>
            <a:custGeom>
              <a:rect b="b" l="l" r="r" t="t"/>
              <a:pathLst>
                <a:path extrusionOk="0" h="454" w="1133">
                  <a:moveTo>
                    <a:pt x="285" y="454"/>
                  </a:moveTo>
                  <a:lnTo>
                    <a:pt x="1054" y="454"/>
                  </a:lnTo>
                  <a:cubicBezTo>
                    <a:pt x="1132" y="237"/>
                    <a:pt x="699" y="258"/>
                    <a:pt x="860" y="1"/>
                  </a:cubicBezTo>
                  <a:cubicBezTo>
                    <a:pt x="1" y="41"/>
                    <a:pt x="575" y="193"/>
                    <a:pt x="285"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9"/>
            <p:cNvSpPr/>
            <p:nvPr/>
          </p:nvSpPr>
          <p:spPr>
            <a:xfrm>
              <a:off x="2553287" y="3586016"/>
              <a:ext cx="13991" cy="4276"/>
            </a:xfrm>
            <a:custGeom>
              <a:rect b="b" l="l" r="r" t="t"/>
              <a:pathLst>
                <a:path extrusionOk="0" h="142" w="392">
                  <a:moveTo>
                    <a:pt x="294" y="26"/>
                  </a:moveTo>
                  <a:cubicBezTo>
                    <a:pt x="242" y="1"/>
                    <a:pt x="0" y="70"/>
                    <a:pt x="102" y="116"/>
                  </a:cubicBezTo>
                  <a:cubicBezTo>
                    <a:pt x="154" y="142"/>
                    <a:pt x="392" y="74"/>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9"/>
            <p:cNvSpPr/>
            <p:nvPr/>
          </p:nvSpPr>
          <p:spPr>
            <a:xfrm>
              <a:off x="1920007" y="3586016"/>
              <a:ext cx="14134" cy="4276"/>
            </a:xfrm>
            <a:custGeom>
              <a:rect b="b" l="l" r="r" t="t"/>
              <a:pathLst>
                <a:path extrusionOk="0" h="142" w="396">
                  <a:moveTo>
                    <a:pt x="103" y="116"/>
                  </a:moveTo>
                  <a:cubicBezTo>
                    <a:pt x="154" y="142"/>
                    <a:pt x="395" y="71"/>
                    <a:pt x="295" y="26"/>
                  </a:cubicBezTo>
                  <a:cubicBezTo>
                    <a:pt x="238" y="1"/>
                    <a:pt x="1" y="70"/>
                    <a:pt x="103"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9"/>
            <p:cNvSpPr/>
            <p:nvPr/>
          </p:nvSpPr>
          <p:spPr>
            <a:xfrm>
              <a:off x="225465" y="3573400"/>
              <a:ext cx="46257" cy="18789"/>
            </a:xfrm>
            <a:custGeom>
              <a:rect b="b" l="l" r="r" t="t"/>
              <a:pathLst>
                <a:path extrusionOk="0" h="624" w="1296">
                  <a:moveTo>
                    <a:pt x="1295" y="355"/>
                  </a:moveTo>
                  <a:cubicBezTo>
                    <a:pt x="924" y="318"/>
                    <a:pt x="1144" y="1"/>
                    <a:pt x="524" y="83"/>
                  </a:cubicBezTo>
                  <a:cubicBezTo>
                    <a:pt x="0" y="224"/>
                    <a:pt x="999" y="624"/>
                    <a:pt x="1295" y="3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9"/>
            <p:cNvSpPr/>
            <p:nvPr/>
          </p:nvSpPr>
          <p:spPr>
            <a:xfrm>
              <a:off x="8631001" y="3580566"/>
              <a:ext cx="14063" cy="4246"/>
            </a:xfrm>
            <a:custGeom>
              <a:rect b="b" l="l" r="r" t="t"/>
              <a:pathLst>
                <a:path extrusionOk="0" h="141" w="394">
                  <a:moveTo>
                    <a:pt x="294" y="24"/>
                  </a:moveTo>
                  <a:cubicBezTo>
                    <a:pt x="240" y="1"/>
                    <a:pt x="1" y="68"/>
                    <a:pt x="100" y="115"/>
                  </a:cubicBezTo>
                  <a:cubicBezTo>
                    <a:pt x="155" y="140"/>
                    <a:pt x="394" y="74"/>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9"/>
            <p:cNvSpPr/>
            <p:nvPr/>
          </p:nvSpPr>
          <p:spPr>
            <a:xfrm>
              <a:off x="7141010" y="3581259"/>
              <a:ext cx="13742" cy="2800"/>
            </a:xfrm>
            <a:custGeom>
              <a:rect b="b" l="l" r="r" t="t"/>
              <a:pathLst>
                <a:path extrusionOk="0" h="93" w="385">
                  <a:moveTo>
                    <a:pt x="385" y="1"/>
                  </a:moveTo>
                  <a:cubicBezTo>
                    <a:pt x="233" y="23"/>
                    <a:pt x="3" y="4"/>
                    <a:pt x="1" y="92"/>
                  </a:cubicBezTo>
                  <a:cubicBezTo>
                    <a:pt x="150" y="71"/>
                    <a:pt x="379" y="90"/>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9"/>
            <p:cNvSpPr/>
            <p:nvPr/>
          </p:nvSpPr>
          <p:spPr>
            <a:xfrm>
              <a:off x="4269886" y="3573129"/>
              <a:ext cx="21487" cy="6413"/>
            </a:xfrm>
            <a:custGeom>
              <a:rect b="b" l="l" r="r" t="t"/>
              <a:pathLst>
                <a:path extrusionOk="0" h="213" w="602">
                  <a:moveTo>
                    <a:pt x="602" y="182"/>
                  </a:moveTo>
                  <a:lnTo>
                    <a:pt x="602" y="1"/>
                  </a:lnTo>
                  <a:lnTo>
                    <a:pt x="22" y="1"/>
                  </a:lnTo>
                  <a:cubicBezTo>
                    <a:pt x="0" y="164"/>
                    <a:pt x="217" y="212"/>
                    <a:pt x="602"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9"/>
            <p:cNvSpPr/>
            <p:nvPr/>
          </p:nvSpPr>
          <p:spPr>
            <a:xfrm>
              <a:off x="3103977" y="3575056"/>
              <a:ext cx="13920" cy="4276"/>
            </a:xfrm>
            <a:custGeom>
              <a:rect b="b" l="l" r="r" t="t"/>
              <a:pathLst>
                <a:path extrusionOk="0" h="142" w="390">
                  <a:moveTo>
                    <a:pt x="291" y="27"/>
                  </a:moveTo>
                  <a:cubicBezTo>
                    <a:pt x="238" y="1"/>
                    <a:pt x="0" y="69"/>
                    <a:pt x="99" y="118"/>
                  </a:cubicBezTo>
                  <a:cubicBezTo>
                    <a:pt x="152" y="142"/>
                    <a:pt x="389" y="75"/>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9"/>
            <p:cNvSpPr/>
            <p:nvPr/>
          </p:nvSpPr>
          <p:spPr>
            <a:xfrm>
              <a:off x="1438203" y="3575056"/>
              <a:ext cx="14063" cy="4276"/>
            </a:xfrm>
            <a:custGeom>
              <a:rect b="b" l="l" r="r" t="t"/>
              <a:pathLst>
                <a:path extrusionOk="0" h="142" w="394">
                  <a:moveTo>
                    <a:pt x="295" y="27"/>
                  </a:moveTo>
                  <a:cubicBezTo>
                    <a:pt x="242" y="1"/>
                    <a:pt x="0" y="69"/>
                    <a:pt x="101" y="118"/>
                  </a:cubicBezTo>
                  <a:cubicBezTo>
                    <a:pt x="157" y="142"/>
                    <a:pt x="393" y="75"/>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9"/>
            <p:cNvSpPr/>
            <p:nvPr/>
          </p:nvSpPr>
          <p:spPr>
            <a:xfrm>
              <a:off x="309377" y="3575056"/>
              <a:ext cx="14099" cy="4276"/>
            </a:xfrm>
            <a:custGeom>
              <a:rect b="b" l="l" r="r" t="t"/>
              <a:pathLst>
                <a:path extrusionOk="0" h="142" w="395">
                  <a:moveTo>
                    <a:pt x="292" y="27"/>
                  </a:moveTo>
                  <a:cubicBezTo>
                    <a:pt x="240" y="1"/>
                    <a:pt x="0" y="69"/>
                    <a:pt x="99" y="118"/>
                  </a:cubicBezTo>
                  <a:cubicBezTo>
                    <a:pt x="154" y="142"/>
                    <a:pt x="394" y="75"/>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9"/>
            <p:cNvSpPr/>
            <p:nvPr/>
          </p:nvSpPr>
          <p:spPr>
            <a:xfrm>
              <a:off x="4583796" y="3572377"/>
              <a:ext cx="14027" cy="4276"/>
            </a:xfrm>
            <a:custGeom>
              <a:rect b="b" l="l" r="r" t="t"/>
              <a:pathLst>
                <a:path extrusionOk="0" h="142" w="393">
                  <a:moveTo>
                    <a:pt x="292" y="26"/>
                  </a:moveTo>
                  <a:cubicBezTo>
                    <a:pt x="238" y="1"/>
                    <a:pt x="1" y="70"/>
                    <a:pt x="98" y="116"/>
                  </a:cubicBezTo>
                  <a:cubicBezTo>
                    <a:pt x="153" y="142"/>
                    <a:pt x="392" y="71"/>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9"/>
            <p:cNvSpPr/>
            <p:nvPr/>
          </p:nvSpPr>
          <p:spPr>
            <a:xfrm>
              <a:off x="2198939" y="3566746"/>
              <a:ext cx="27626" cy="9997"/>
            </a:xfrm>
            <a:custGeom>
              <a:rect b="b" l="l" r="r" t="t"/>
              <a:pathLst>
                <a:path extrusionOk="0" h="332" w="774">
                  <a:moveTo>
                    <a:pt x="1" y="213"/>
                  </a:moveTo>
                  <a:cubicBezTo>
                    <a:pt x="258" y="330"/>
                    <a:pt x="716" y="332"/>
                    <a:pt x="774" y="121"/>
                  </a:cubicBezTo>
                  <a:cubicBezTo>
                    <a:pt x="517" y="4"/>
                    <a:pt x="54" y="0"/>
                    <a:pt x="1" y="2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9"/>
            <p:cNvSpPr/>
            <p:nvPr/>
          </p:nvSpPr>
          <p:spPr>
            <a:xfrm>
              <a:off x="8497014" y="3567078"/>
              <a:ext cx="13777" cy="6745"/>
            </a:xfrm>
            <a:custGeom>
              <a:rect b="b" l="l" r="r" t="t"/>
              <a:pathLst>
                <a:path extrusionOk="0" h="224" w="386">
                  <a:moveTo>
                    <a:pt x="386" y="110"/>
                  </a:moveTo>
                  <a:cubicBezTo>
                    <a:pt x="345" y="1"/>
                    <a:pt x="170" y="54"/>
                    <a:pt x="1" y="110"/>
                  </a:cubicBezTo>
                  <a:cubicBezTo>
                    <a:pt x="1" y="202"/>
                    <a:pt x="335" y="224"/>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9"/>
            <p:cNvSpPr/>
            <p:nvPr/>
          </p:nvSpPr>
          <p:spPr>
            <a:xfrm>
              <a:off x="7801701" y="3567228"/>
              <a:ext cx="6996" cy="6293"/>
            </a:xfrm>
            <a:custGeom>
              <a:rect b="b" l="l" r="r" t="t"/>
              <a:pathLst>
                <a:path extrusionOk="0" h="209" w="196">
                  <a:moveTo>
                    <a:pt x="195" y="105"/>
                  </a:moveTo>
                  <a:cubicBezTo>
                    <a:pt x="195" y="55"/>
                    <a:pt x="37" y="1"/>
                    <a:pt x="1" y="105"/>
                  </a:cubicBezTo>
                  <a:cubicBezTo>
                    <a:pt x="1" y="156"/>
                    <a:pt x="157" y="209"/>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9"/>
            <p:cNvSpPr/>
            <p:nvPr/>
          </p:nvSpPr>
          <p:spPr>
            <a:xfrm>
              <a:off x="4642438" y="3567650"/>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9"/>
            <p:cNvSpPr/>
            <p:nvPr/>
          </p:nvSpPr>
          <p:spPr>
            <a:xfrm>
              <a:off x="1438203" y="3569607"/>
              <a:ext cx="14063" cy="4306"/>
            </a:xfrm>
            <a:custGeom>
              <a:rect b="b" l="l" r="r" t="t"/>
              <a:pathLst>
                <a:path extrusionOk="0" h="143" w="394">
                  <a:moveTo>
                    <a:pt x="295" y="26"/>
                  </a:moveTo>
                  <a:cubicBezTo>
                    <a:pt x="242" y="0"/>
                    <a:pt x="0" y="71"/>
                    <a:pt x="101" y="118"/>
                  </a:cubicBezTo>
                  <a:cubicBezTo>
                    <a:pt x="157" y="143"/>
                    <a:pt x="393"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9"/>
            <p:cNvSpPr/>
            <p:nvPr/>
          </p:nvSpPr>
          <p:spPr>
            <a:xfrm>
              <a:off x="1407258" y="3567469"/>
              <a:ext cx="23985" cy="6052"/>
            </a:xfrm>
            <a:custGeom>
              <a:rect b="b" l="l" r="r" t="t"/>
              <a:pathLst>
                <a:path extrusionOk="0" h="201" w="672">
                  <a:moveTo>
                    <a:pt x="580" y="6"/>
                  </a:moveTo>
                  <a:cubicBezTo>
                    <a:pt x="248" y="1"/>
                    <a:pt x="87" y="75"/>
                    <a:pt x="0" y="189"/>
                  </a:cubicBezTo>
                  <a:cubicBezTo>
                    <a:pt x="307" y="178"/>
                    <a:pt x="671" y="201"/>
                    <a:pt x="580"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9"/>
            <p:cNvSpPr/>
            <p:nvPr/>
          </p:nvSpPr>
          <p:spPr>
            <a:xfrm>
              <a:off x="226857" y="3569607"/>
              <a:ext cx="13991" cy="4306"/>
            </a:xfrm>
            <a:custGeom>
              <a:rect b="b" l="l" r="r" t="t"/>
              <a:pathLst>
                <a:path extrusionOk="0" h="143" w="392">
                  <a:moveTo>
                    <a:pt x="293" y="26"/>
                  </a:moveTo>
                  <a:cubicBezTo>
                    <a:pt x="238" y="0"/>
                    <a:pt x="0" y="71"/>
                    <a:pt x="100" y="118"/>
                  </a:cubicBezTo>
                  <a:cubicBezTo>
                    <a:pt x="150" y="143"/>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9"/>
            <p:cNvSpPr/>
            <p:nvPr/>
          </p:nvSpPr>
          <p:spPr>
            <a:xfrm>
              <a:off x="8648419" y="3561387"/>
              <a:ext cx="27555" cy="10207"/>
            </a:xfrm>
            <a:custGeom>
              <a:rect b="b" l="l" r="r" t="t"/>
              <a:pathLst>
                <a:path extrusionOk="0" h="339" w="772">
                  <a:moveTo>
                    <a:pt x="771" y="299"/>
                  </a:moveTo>
                  <a:lnTo>
                    <a:pt x="771" y="27"/>
                  </a:lnTo>
                  <a:cubicBezTo>
                    <a:pt x="330" y="0"/>
                    <a:pt x="47" y="47"/>
                    <a:pt x="1" y="208"/>
                  </a:cubicBezTo>
                  <a:cubicBezTo>
                    <a:pt x="258" y="237"/>
                    <a:pt x="366" y="339"/>
                    <a:pt x="771"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9"/>
            <p:cNvSpPr/>
            <p:nvPr/>
          </p:nvSpPr>
          <p:spPr>
            <a:xfrm>
              <a:off x="8022027" y="3564518"/>
              <a:ext cx="6889" cy="6293"/>
            </a:xfrm>
            <a:custGeom>
              <a:rect b="b" l="l" r="r" t="t"/>
              <a:pathLst>
                <a:path extrusionOk="0" h="209" w="193">
                  <a:moveTo>
                    <a:pt x="193" y="104"/>
                  </a:moveTo>
                  <a:cubicBezTo>
                    <a:pt x="193" y="53"/>
                    <a:pt x="39" y="1"/>
                    <a:pt x="1" y="104"/>
                  </a:cubicBezTo>
                  <a:cubicBezTo>
                    <a:pt x="1" y="155"/>
                    <a:pt x="156" y="208"/>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9"/>
            <p:cNvSpPr/>
            <p:nvPr/>
          </p:nvSpPr>
          <p:spPr>
            <a:xfrm>
              <a:off x="7719075" y="3556660"/>
              <a:ext cx="29946" cy="13760"/>
            </a:xfrm>
            <a:custGeom>
              <a:rect b="b" l="l" r="r" t="t"/>
              <a:pathLst>
                <a:path extrusionOk="0" h="457" w="839">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9"/>
            <p:cNvSpPr/>
            <p:nvPr/>
          </p:nvSpPr>
          <p:spPr>
            <a:xfrm>
              <a:off x="7650297" y="3561809"/>
              <a:ext cx="7031" cy="6263"/>
            </a:xfrm>
            <a:custGeom>
              <a:rect b="b" l="l" r="r" t="t"/>
              <a:pathLst>
                <a:path extrusionOk="0" h="208" w="197">
                  <a:moveTo>
                    <a:pt x="195" y="104"/>
                  </a:moveTo>
                  <a:cubicBezTo>
                    <a:pt x="196" y="53"/>
                    <a:pt x="40" y="1"/>
                    <a:pt x="0" y="104"/>
                  </a:cubicBezTo>
                  <a:cubicBezTo>
                    <a:pt x="0" y="155"/>
                    <a:pt x="157"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9"/>
            <p:cNvSpPr/>
            <p:nvPr/>
          </p:nvSpPr>
          <p:spPr>
            <a:xfrm>
              <a:off x="4329313" y="3554854"/>
              <a:ext cx="58857" cy="12827"/>
            </a:xfrm>
            <a:custGeom>
              <a:rect b="b" l="l" r="r" t="t"/>
              <a:pathLst>
                <a:path extrusionOk="0" h="426" w="1649">
                  <a:moveTo>
                    <a:pt x="674" y="425"/>
                  </a:moveTo>
                  <a:cubicBezTo>
                    <a:pt x="1648" y="60"/>
                    <a:pt x="1" y="1"/>
                    <a:pt x="674" y="4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9"/>
            <p:cNvSpPr/>
            <p:nvPr/>
          </p:nvSpPr>
          <p:spPr>
            <a:xfrm>
              <a:off x="4669956" y="3562170"/>
              <a:ext cx="13777" cy="2740"/>
            </a:xfrm>
            <a:custGeom>
              <a:rect b="b" l="l" r="r" t="t"/>
              <a:pathLst>
                <a:path extrusionOk="0" h="91" w="386">
                  <a:moveTo>
                    <a:pt x="385" y="1"/>
                  </a:moveTo>
                  <a:cubicBezTo>
                    <a:pt x="235" y="20"/>
                    <a:pt x="5" y="2"/>
                    <a:pt x="0" y="91"/>
                  </a:cubicBezTo>
                  <a:cubicBezTo>
                    <a:pt x="149" y="71"/>
                    <a:pt x="379" y="89"/>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9"/>
            <p:cNvSpPr/>
            <p:nvPr/>
          </p:nvSpPr>
          <p:spPr>
            <a:xfrm>
              <a:off x="4133115" y="3559430"/>
              <a:ext cx="13813" cy="5480"/>
            </a:xfrm>
            <a:custGeom>
              <a:rect b="b" l="l" r="r" t="t"/>
              <a:pathLst>
                <a:path extrusionOk="0" h="182" w="387">
                  <a:moveTo>
                    <a:pt x="386" y="0"/>
                  </a:moveTo>
                  <a:lnTo>
                    <a:pt x="1" y="0"/>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9"/>
            <p:cNvSpPr/>
            <p:nvPr/>
          </p:nvSpPr>
          <p:spPr>
            <a:xfrm>
              <a:off x="3114292" y="3559069"/>
              <a:ext cx="7031" cy="6203"/>
            </a:xfrm>
            <a:custGeom>
              <a:rect b="b" l="l" r="r" t="t"/>
              <a:pathLst>
                <a:path extrusionOk="0" h="206" w="197">
                  <a:moveTo>
                    <a:pt x="197" y="104"/>
                  </a:moveTo>
                  <a:cubicBezTo>
                    <a:pt x="197" y="53"/>
                    <a:pt x="40" y="0"/>
                    <a:pt x="2" y="104"/>
                  </a:cubicBezTo>
                  <a:cubicBezTo>
                    <a:pt x="1" y="155"/>
                    <a:pt x="159" y="205"/>
                    <a:pt x="197"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9"/>
            <p:cNvSpPr/>
            <p:nvPr/>
          </p:nvSpPr>
          <p:spPr>
            <a:xfrm>
              <a:off x="1407294" y="3556329"/>
              <a:ext cx="6996" cy="6263"/>
            </a:xfrm>
            <a:custGeom>
              <a:rect b="b" l="l" r="r" t="t"/>
              <a:pathLst>
                <a:path extrusionOk="0" h="208" w="196">
                  <a:moveTo>
                    <a:pt x="194" y="103"/>
                  </a:moveTo>
                  <a:cubicBezTo>
                    <a:pt x="195" y="52"/>
                    <a:pt x="39" y="0"/>
                    <a:pt x="1" y="103"/>
                  </a:cubicBezTo>
                  <a:cubicBezTo>
                    <a:pt x="1" y="154"/>
                    <a:pt x="157" y="208"/>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9"/>
            <p:cNvSpPr/>
            <p:nvPr/>
          </p:nvSpPr>
          <p:spPr>
            <a:xfrm>
              <a:off x="8841083" y="3547959"/>
              <a:ext cx="27804" cy="18367"/>
            </a:xfrm>
            <a:custGeom>
              <a:rect b="b" l="l" r="r" t="t"/>
              <a:pathLst>
                <a:path extrusionOk="0" h="610" w="779">
                  <a:moveTo>
                    <a:pt x="1" y="291"/>
                  </a:moveTo>
                  <a:cubicBezTo>
                    <a:pt x="779" y="610"/>
                    <a:pt x="456" y="0"/>
                    <a:pt x="1" y="2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9"/>
            <p:cNvSpPr/>
            <p:nvPr/>
          </p:nvSpPr>
          <p:spPr>
            <a:xfrm>
              <a:off x="6562802" y="3553649"/>
              <a:ext cx="6924" cy="6203"/>
            </a:xfrm>
            <a:custGeom>
              <a:rect b="b" l="l" r="r" t="t"/>
              <a:pathLst>
                <a:path extrusionOk="0" h="206" w="194">
                  <a:moveTo>
                    <a:pt x="192" y="102"/>
                  </a:moveTo>
                  <a:cubicBezTo>
                    <a:pt x="193" y="54"/>
                    <a:pt x="39" y="0"/>
                    <a:pt x="2" y="102"/>
                  </a:cubicBezTo>
                  <a:cubicBezTo>
                    <a:pt x="0" y="152"/>
                    <a:pt x="157" y="205"/>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9"/>
            <p:cNvSpPr/>
            <p:nvPr/>
          </p:nvSpPr>
          <p:spPr>
            <a:xfrm>
              <a:off x="8810067" y="3553258"/>
              <a:ext cx="13991" cy="4215"/>
            </a:xfrm>
            <a:custGeom>
              <a:rect b="b" l="l" r="r" t="t"/>
              <a:pathLst>
                <a:path extrusionOk="0" h="140" w="392">
                  <a:moveTo>
                    <a:pt x="99" y="115"/>
                  </a:moveTo>
                  <a:cubicBezTo>
                    <a:pt x="153" y="140"/>
                    <a:pt x="392" y="72"/>
                    <a:pt x="291" y="24"/>
                  </a:cubicBezTo>
                  <a:cubicBezTo>
                    <a:pt x="238" y="0"/>
                    <a:pt x="0" y="68"/>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9"/>
            <p:cNvSpPr/>
            <p:nvPr/>
          </p:nvSpPr>
          <p:spPr>
            <a:xfrm>
              <a:off x="2243482" y="3553258"/>
              <a:ext cx="14134" cy="4215"/>
            </a:xfrm>
            <a:custGeom>
              <a:rect b="b" l="l" r="r" t="t"/>
              <a:pathLst>
                <a:path extrusionOk="0" h="140" w="396">
                  <a:moveTo>
                    <a:pt x="295" y="24"/>
                  </a:moveTo>
                  <a:cubicBezTo>
                    <a:pt x="240" y="0"/>
                    <a:pt x="1" y="68"/>
                    <a:pt x="104" y="115"/>
                  </a:cubicBezTo>
                  <a:cubicBezTo>
                    <a:pt x="156" y="140"/>
                    <a:pt x="395" y="72"/>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9"/>
            <p:cNvSpPr/>
            <p:nvPr/>
          </p:nvSpPr>
          <p:spPr>
            <a:xfrm>
              <a:off x="1166516" y="3553950"/>
              <a:ext cx="13777" cy="2800"/>
            </a:xfrm>
            <a:custGeom>
              <a:rect b="b" l="l" r="r" t="t"/>
              <a:pathLst>
                <a:path extrusionOk="0" h="93" w="386">
                  <a:moveTo>
                    <a:pt x="386" y="1"/>
                  </a:moveTo>
                  <a:cubicBezTo>
                    <a:pt x="236" y="22"/>
                    <a:pt x="5" y="5"/>
                    <a:pt x="1" y="92"/>
                  </a:cubicBezTo>
                  <a:cubicBezTo>
                    <a:pt x="151" y="71"/>
                    <a:pt x="379" y="90"/>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9"/>
            <p:cNvSpPr/>
            <p:nvPr/>
          </p:nvSpPr>
          <p:spPr>
            <a:xfrm>
              <a:off x="853106" y="3553258"/>
              <a:ext cx="14027" cy="4215"/>
            </a:xfrm>
            <a:custGeom>
              <a:rect b="b" l="l" r="r" t="t"/>
              <a:pathLst>
                <a:path extrusionOk="0" h="140" w="393">
                  <a:moveTo>
                    <a:pt x="102" y="115"/>
                  </a:moveTo>
                  <a:cubicBezTo>
                    <a:pt x="155" y="140"/>
                    <a:pt x="392" y="72"/>
                    <a:pt x="292" y="24"/>
                  </a:cubicBezTo>
                  <a:cubicBezTo>
                    <a:pt x="242" y="0"/>
                    <a:pt x="1" y="68"/>
                    <a:pt x="102"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9"/>
            <p:cNvSpPr/>
            <p:nvPr/>
          </p:nvSpPr>
          <p:spPr>
            <a:xfrm>
              <a:off x="8944269" y="3545640"/>
              <a:ext cx="23914" cy="5992"/>
            </a:xfrm>
            <a:custGeom>
              <a:rect b="b" l="l" r="r" t="t"/>
              <a:pathLst>
                <a:path extrusionOk="0" h="199" w="670">
                  <a:moveTo>
                    <a:pt x="582" y="4"/>
                  </a:moveTo>
                  <a:cubicBezTo>
                    <a:pt x="249" y="0"/>
                    <a:pt x="87" y="74"/>
                    <a:pt x="1" y="185"/>
                  </a:cubicBezTo>
                  <a:cubicBezTo>
                    <a:pt x="304" y="178"/>
                    <a:pt x="669" y="198"/>
                    <a:pt x="582" y="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9"/>
            <p:cNvSpPr/>
            <p:nvPr/>
          </p:nvSpPr>
          <p:spPr>
            <a:xfrm>
              <a:off x="8824166" y="3545430"/>
              <a:ext cx="23914" cy="5811"/>
            </a:xfrm>
            <a:custGeom>
              <a:rect b="b" l="l" r="r" t="t"/>
              <a:pathLst>
                <a:path extrusionOk="0" h="193" w="670">
                  <a:moveTo>
                    <a:pt x="475" y="192"/>
                  </a:moveTo>
                  <a:cubicBezTo>
                    <a:pt x="475" y="104"/>
                    <a:pt x="633" y="85"/>
                    <a:pt x="669" y="11"/>
                  </a:cubicBezTo>
                  <a:cubicBezTo>
                    <a:pt x="365" y="21"/>
                    <a:pt x="1" y="1"/>
                    <a:pt x="91"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9"/>
            <p:cNvSpPr/>
            <p:nvPr/>
          </p:nvSpPr>
          <p:spPr>
            <a:xfrm>
              <a:off x="2949146" y="3540311"/>
              <a:ext cx="13813" cy="10930"/>
            </a:xfrm>
            <a:custGeom>
              <a:rect b="b" l="l" r="r" t="t"/>
              <a:pathLst>
                <a:path extrusionOk="0" h="363" w="387">
                  <a:moveTo>
                    <a:pt x="387" y="1"/>
                  </a:moveTo>
                  <a:lnTo>
                    <a:pt x="0" y="1"/>
                  </a:lnTo>
                  <a:lnTo>
                    <a:pt x="0" y="362"/>
                  </a:lnTo>
                  <a:lnTo>
                    <a:pt x="387" y="36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9"/>
            <p:cNvSpPr/>
            <p:nvPr/>
          </p:nvSpPr>
          <p:spPr>
            <a:xfrm>
              <a:off x="6793264" y="3545038"/>
              <a:ext cx="14027" cy="4246"/>
            </a:xfrm>
            <a:custGeom>
              <a:rect b="b" l="l" r="r" t="t"/>
              <a:pathLst>
                <a:path extrusionOk="0" h="141" w="393">
                  <a:moveTo>
                    <a:pt x="293" y="24"/>
                  </a:moveTo>
                  <a:cubicBezTo>
                    <a:pt x="240" y="0"/>
                    <a:pt x="1" y="68"/>
                    <a:pt x="97" y="117"/>
                  </a:cubicBezTo>
                  <a:cubicBezTo>
                    <a:pt x="155" y="140"/>
                    <a:pt x="392"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9"/>
            <p:cNvSpPr/>
            <p:nvPr/>
          </p:nvSpPr>
          <p:spPr>
            <a:xfrm>
              <a:off x="8276688" y="3543081"/>
              <a:ext cx="13777" cy="2680"/>
            </a:xfrm>
            <a:custGeom>
              <a:rect b="b" l="l" r="r" t="t"/>
              <a:pathLst>
                <a:path extrusionOk="0" h="89" w="386">
                  <a:moveTo>
                    <a:pt x="386" y="0"/>
                  </a:moveTo>
                  <a:cubicBezTo>
                    <a:pt x="237" y="21"/>
                    <a:pt x="7" y="2"/>
                    <a:pt x="1" y="89"/>
                  </a:cubicBezTo>
                  <a:cubicBezTo>
                    <a:pt x="150" y="68"/>
                    <a:pt x="383"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9"/>
            <p:cNvSpPr/>
            <p:nvPr/>
          </p:nvSpPr>
          <p:spPr>
            <a:xfrm>
              <a:off x="6576615" y="3542569"/>
              <a:ext cx="20595" cy="3704"/>
            </a:xfrm>
            <a:custGeom>
              <a:rect b="b" l="l" r="r" t="t"/>
              <a:pathLst>
                <a:path extrusionOk="0" h="123" w="577">
                  <a:moveTo>
                    <a:pt x="577" y="17"/>
                  </a:moveTo>
                  <a:cubicBezTo>
                    <a:pt x="351" y="30"/>
                    <a:pt x="28" y="0"/>
                    <a:pt x="1" y="106"/>
                  </a:cubicBezTo>
                  <a:cubicBezTo>
                    <a:pt x="227" y="92"/>
                    <a:pt x="547" y="123"/>
                    <a:pt x="577" y="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9"/>
            <p:cNvSpPr/>
            <p:nvPr/>
          </p:nvSpPr>
          <p:spPr>
            <a:xfrm>
              <a:off x="8896156" y="3537210"/>
              <a:ext cx="6924" cy="6233"/>
            </a:xfrm>
            <a:custGeom>
              <a:rect b="b" l="l" r="r" t="t"/>
              <a:pathLst>
                <a:path extrusionOk="0" h="207" w="194">
                  <a:moveTo>
                    <a:pt x="194" y="104"/>
                  </a:moveTo>
                  <a:cubicBezTo>
                    <a:pt x="194" y="53"/>
                    <a:pt x="38" y="1"/>
                    <a:pt x="0" y="104"/>
                  </a:cubicBezTo>
                  <a:cubicBezTo>
                    <a:pt x="0" y="153"/>
                    <a:pt x="156"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9"/>
            <p:cNvSpPr/>
            <p:nvPr/>
          </p:nvSpPr>
          <p:spPr>
            <a:xfrm>
              <a:off x="8743823" y="3537571"/>
              <a:ext cx="21558" cy="6474"/>
            </a:xfrm>
            <a:custGeom>
              <a:rect b="b" l="l" r="r" t="t"/>
              <a:pathLst>
                <a:path extrusionOk="0" h="215" w="604">
                  <a:moveTo>
                    <a:pt x="603" y="183"/>
                  </a:moveTo>
                  <a:lnTo>
                    <a:pt x="603" y="0"/>
                  </a:lnTo>
                  <a:lnTo>
                    <a:pt x="26" y="0"/>
                  </a:lnTo>
                  <a:cubicBezTo>
                    <a:pt x="0" y="164"/>
                    <a:pt x="219" y="215"/>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9"/>
            <p:cNvSpPr/>
            <p:nvPr/>
          </p:nvSpPr>
          <p:spPr>
            <a:xfrm>
              <a:off x="1453300" y="3524444"/>
              <a:ext cx="37049" cy="15898"/>
            </a:xfrm>
            <a:custGeom>
              <a:rect b="b" l="l" r="r" t="t"/>
              <a:pathLst>
                <a:path extrusionOk="0" h="528" w="1038">
                  <a:moveTo>
                    <a:pt x="835" y="528"/>
                  </a:moveTo>
                  <a:cubicBezTo>
                    <a:pt x="1038" y="0"/>
                    <a:pt x="0" y="490"/>
                    <a:pt x="835" y="5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9"/>
            <p:cNvSpPr/>
            <p:nvPr/>
          </p:nvSpPr>
          <p:spPr>
            <a:xfrm>
              <a:off x="8214763" y="3526612"/>
              <a:ext cx="30017" cy="10990"/>
            </a:xfrm>
            <a:custGeom>
              <a:rect b="b" l="l" r="r" t="t"/>
              <a:pathLst>
                <a:path extrusionOk="0" h="365" w="841">
                  <a:moveTo>
                    <a:pt x="578" y="0"/>
                  </a:moveTo>
                  <a:cubicBezTo>
                    <a:pt x="748" y="293"/>
                    <a:pt x="79" y="188"/>
                    <a:pt x="1" y="364"/>
                  </a:cubicBezTo>
                  <a:lnTo>
                    <a:pt x="771" y="364"/>
                  </a:lnTo>
                  <a:cubicBezTo>
                    <a:pt x="738" y="229"/>
                    <a:pt x="840" y="30"/>
                    <a:pt x="5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9"/>
            <p:cNvSpPr/>
            <p:nvPr/>
          </p:nvSpPr>
          <p:spPr>
            <a:xfrm>
              <a:off x="6590249" y="3534831"/>
              <a:ext cx="13849" cy="2740"/>
            </a:xfrm>
            <a:custGeom>
              <a:rect b="b" l="l" r="r" t="t"/>
              <a:pathLst>
                <a:path extrusionOk="0" h="91" w="388">
                  <a:moveTo>
                    <a:pt x="388" y="0"/>
                  </a:moveTo>
                  <a:cubicBezTo>
                    <a:pt x="239" y="20"/>
                    <a:pt x="8" y="3"/>
                    <a:pt x="0" y="90"/>
                  </a:cubicBezTo>
                  <a:cubicBezTo>
                    <a:pt x="153" y="72"/>
                    <a:pt x="384" y="90"/>
                    <a:pt x="3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9"/>
            <p:cNvSpPr/>
            <p:nvPr/>
          </p:nvSpPr>
          <p:spPr>
            <a:xfrm>
              <a:off x="5127490" y="3534079"/>
              <a:ext cx="14099" cy="4306"/>
            </a:xfrm>
            <a:custGeom>
              <a:rect b="b" l="l" r="r" t="t"/>
              <a:pathLst>
                <a:path extrusionOk="0" h="143" w="395">
                  <a:moveTo>
                    <a:pt x="294" y="25"/>
                  </a:moveTo>
                  <a:cubicBezTo>
                    <a:pt x="241" y="0"/>
                    <a:pt x="1" y="69"/>
                    <a:pt x="103" y="115"/>
                  </a:cubicBezTo>
                  <a:cubicBezTo>
                    <a:pt x="156" y="143"/>
                    <a:pt x="395"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9"/>
            <p:cNvSpPr/>
            <p:nvPr/>
          </p:nvSpPr>
          <p:spPr>
            <a:xfrm>
              <a:off x="2191979" y="3529352"/>
              <a:ext cx="22665" cy="8250"/>
            </a:xfrm>
            <a:custGeom>
              <a:rect b="b" l="l" r="r" t="t"/>
              <a:pathLst>
                <a:path extrusionOk="0" h="274" w="635">
                  <a:moveTo>
                    <a:pt x="1" y="273"/>
                  </a:moveTo>
                  <a:lnTo>
                    <a:pt x="385" y="273"/>
                  </a:lnTo>
                  <a:cubicBezTo>
                    <a:pt x="400" y="157"/>
                    <a:pt x="635" y="148"/>
                    <a:pt x="578" y="1"/>
                  </a:cubicBezTo>
                  <a:lnTo>
                    <a:pt x="0" y="1"/>
                  </a:lnTo>
                  <a:cubicBezTo>
                    <a:pt x="1" y="92"/>
                    <a:pt x="1" y="182"/>
                    <a:pt x="1"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9"/>
            <p:cNvSpPr/>
            <p:nvPr/>
          </p:nvSpPr>
          <p:spPr>
            <a:xfrm>
              <a:off x="8803072" y="3531309"/>
              <a:ext cx="14099" cy="4276"/>
            </a:xfrm>
            <a:custGeom>
              <a:rect b="b" l="l" r="r" t="t"/>
              <a:pathLst>
                <a:path extrusionOk="0" h="142" w="395">
                  <a:moveTo>
                    <a:pt x="102" y="117"/>
                  </a:moveTo>
                  <a:cubicBezTo>
                    <a:pt x="157" y="142"/>
                    <a:pt x="395" y="73"/>
                    <a:pt x="295" y="26"/>
                  </a:cubicBezTo>
                  <a:cubicBezTo>
                    <a:pt x="242" y="1"/>
                    <a:pt x="0" y="71"/>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9"/>
            <p:cNvSpPr/>
            <p:nvPr/>
          </p:nvSpPr>
          <p:spPr>
            <a:xfrm>
              <a:off x="6934854" y="3522397"/>
              <a:ext cx="20309" cy="13519"/>
            </a:xfrm>
            <a:custGeom>
              <a:rect b="b" l="l" r="r" t="t"/>
              <a:pathLst>
                <a:path extrusionOk="0" h="449" w="569">
                  <a:moveTo>
                    <a:pt x="375" y="413"/>
                  </a:moveTo>
                  <a:cubicBezTo>
                    <a:pt x="387" y="357"/>
                    <a:pt x="405" y="305"/>
                    <a:pt x="569" y="322"/>
                  </a:cubicBezTo>
                  <a:lnTo>
                    <a:pt x="569" y="139"/>
                  </a:lnTo>
                  <a:cubicBezTo>
                    <a:pt x="95" y="1"/>
                    <a:pt x="1" y="448"/>
                    <a:pt x="375"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9"/>
            <p:cNvSpPr/>
            <p:nvPr/>
          </p:nvSpPr>
          <p:spPr>
            <a:xfrm>
              <a:off x="6136034" y="3529201"/>
              <a:ext cx="23950" cy="6052"/>
            </a:xfrm>
            <a:custGeom>
              <a:rect b="b" l="l" r="r" t="t"/>
              <a:pathLst>
                <a:path extrusionOk="0" h="201" w="671">
                  <a:moveTo>
                    <a:pt x="579" y="6"/>
                  </a:moveTo>
                  <a:cubicBezTo>
                    <a:pt x="248" y="0"/>
                    <a:pt x="83" y="76"/>
                    <a:pt x="0" y="187"/>
                  </a:cubicBezTo>
                  <a:cubicBezTo>
                    <a:pt x="303" y="179"/>
                    <a:pt x="670" y="200"/>
                    <a:pt x="579"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9"/>
            <p:cNvSpPr/>
            <p:nvPr/>
          </p:nvSpPr>
          <p:spPr>
            <a:xfrm>
              <a:off x="7863662" y="3521132"/>
              <a:ext cx="33587" cy="17343"/>
            </a:xfrm>
            <a:custGeom>
              <a:rect b="b" l="l" r="r" t="t"/>
              <a:pathLst>
                <a:path extrusionOk="0" h="576" w="941">
                  <a:moveTo>
                    <a:pt x="1" y="92"/>
                  </a:moveTo>
                  <a:lnTo>
                    <a:pt x="1" y="274"/>
                  </a:lnTo>
                  <a:cubicBezTo>
                    <a:pt x="357" y="575"/>
                    <a:pt x="941" y="1"/>
                    <a:pt x="1"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9"/>
            <p:cNvSpPr/>
            <p:nvPr/>
          </p:nvSpPr>
          <p:spPr>
            <a:xfrm>
              <a:off x="6552344" y="3528599"/>
              <a:ext cx="14063" cy="4276"/>
            </a:xfrm>
            <a:custGeom>
              <a:rect b="b" l="l" r="r" t="t"/>
              <a:pathLst>
                <a:path extrusionOk="0" h="142" w="394">
                  <a:moveTo>
                    <a:pt x="293" y="26"/>
                  </a:moveTo>
                  <a:cubicBezTo>
                    <a:pt x="238" y="1"/>
                    <a:pt x="1" y="70"/>
                    <a:pt x="100" y="117"/>
                  </a:cubicBezTo>
                  <a:cubicBezTo>
                    <a:pt x="154" y="142"/>
                    <a:pt x="394"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9"/>
            <p:cNvSpPr/>
            <p:nvPr/>
          </p:nvSpPr>
          <p:spPr>
            <a:xfrm>
              <a:off x="4370609" y="3510142"/>
              <a:ext cx="37763" cy="26858"/>
            </a:xfrm>
            <a:custGeom>
              <a:rect b="b" l="l" r="r" t="t"/>
              <a:pathLst>
                <a:path extrusionOk="0" h="892" w="1058">
                  <a:moveTo>
                    <a:pt x="1058" y="547"/>
                  </a:moveTo>
                  <a:lnTo>
                    <a:pt x="1058" y="366"/>
                  </a:lnTo>
                  <a:cubicBezTo>
                    <a:pt x="280" y="0"/>
                    <a:pt x="0" y="892"/>
                    <a:pt x="1058" y="54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9"/>
            <p:cNvSpPr/>
            <p:nvPr/>
          </p:nvSpPr>
          <p:spPr>
            <a:xfrm>
              <a:off x="9080076" y="3518482"/>
              <a:ext cx="22700" cy="8190"/>
            </a:xfrm>
            <a:custGeom>
              <a:rect b="b" l="l" r="r" t="t"/>
              <a:pathLst>
                <a:path extrusionOk="0" h="272" w="636">
                  <a:moveTo>
                    <a:pt x="634" y="0"/>
                  </a:moveTo>
                  <a:lnTo>
                    <a:pt x="249" y="0"/>
                  </a:lnTo>
                  <a:cubicBezTo>
                    <a:pt x="236" y="115"/>
                    <a:pt x="1" y="125"/>
                    <a:pt x="54" y="272"/>
                  </a:cubicBezTo>
                  <a:lnTo>
                    <a:pt x="635" y="272"/>
                  </a:lnTo>
                  <a:cubicBezTo>
                    <a:pt x="634" y="180"/>
                    <a:pt x="634" y="89"/>
                    <a:pt x="6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9"/>
            <p:cNvSpPr/>
            <p:nvPr/>
          </p:nvSpPr>
          <p:spPr>
            <a:xfrm>
              <a:off x="72026" y="3520831"/>
              <a:ext cx="6924" cy="6203"/>
            </a:xfrm>
            <a:custGeom>
              <a:rect b="b" l="l" r="r" t="t"/>
              <a:pathLst>
                <a:path extrusionOk="0" h="206" w="194">
                  <a:moveTo>
                    <a:pt x="194" y="102"/>
                  </a:moveTo>
                  <a:cubicBezTo>
                    <a:pt x="194" y="51"/>
                    <a:pt x="39" y="0"/>
                    <a:pt x="1" y="102"/>
                  </a:cubicBezTo>
                  <a:cubicBezTo>
                    <a:pt x="1" y="153"/>
                    <a:pt x="157" y="205"/>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9"/>
            <p:cNvSpPr/>
            <p:nvPr/>
          </p:nvSpPr>
          <p:spPr>
            <a:xfrm>
              <a:off x="8724086" y="3518091"/>
              <a:ext cx="6960" cy="6173"/>
            </a:xfrm>
            <a:custGeom>
              <a:rect b="b" l="l" r="r" t="t"/>
              <a:pathLst>
                <a:path extrusionOk="0" h="205" w="195">
                  <a:moveTo>
                    <a:pt x="193" y="102"/>
                  </a:moveTo>
                  <a:cubicBezTo>
                    <a:pt x="194" y="52"/>
                    <a:pt x="37" y="0"/>
                    <a:pt x="1" y="102"/>
                  </a:cubicBezTo>
                  <a:cubicBezTo>
                    <a:pt x="1" y="153"/>
                    <a:pt x="159"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9"/>
            <p:cNvSpPr/>
            <p:nvPr/>
          </p:nvSpPr>
          <p:spPr>
            <a:xfrm>
              <a:off x="8373378" y="3510263"/>
              <a:ext cx="39583" cy="16771"/>
            </a:xfrm>
            <a:custGeom>
              <a:rect b="b" l="l" r="r" t="t"/>
              <a:pathLst>
                <a:path extrusionOk="0" h="557" w="1109">
                  <a:moveTo>
                    <a:pt x="954" y="453"/>
                  </a:moveTo>
                  <a:cubicBezTo>
                    <a:pt x="1109" y="140"/>
                    <a:pt x="776" y="55"/>
                    <a:pt x="378" y="0"/>
                  </a:cubicBezTo>
                  <a:cubicBezTo>
                    <a:pt x="0" y="173"/>
                    <a:pt x="175" y="556"/>
                    <a:pt x="954" y="4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9"/>
            <p:cNvSpPr/>
            <p:nvPr/>
          </p:nvSpPr>
          <p:spPr>
            <a:xfrm>
              <a:off x="5719368" y="3520439"/>
              <a:ext cx="14170" cy="4215"/>
            </a:xfrm>
            <a:custGeom>
              <a:rect b="b" l="l" r="r" t="t"/>
              <a:pathLst>
                <a:path extrusionOk="0" h="140" w="397">
                  <a:moveTo>
                    <a:pt x="294" y="24"/>
                  </a:moveTo>
                  <a:cubicBezTo>
                    <a:pt x="242" y="0"/>
                    <a:pt x="1" y="68"/>
                    <a:pt x="104" y="115"/>
                  </a:cubicBezTo>
                  <a:cubicBezTo>
                    <a:pt x="157" y="140"/>
                    <a:pt x="396"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9"/>
            <p:cNvSpPr/>
            <p:nvPr/>
          </p:nvSpPr>
          <p:spPr>
            <a:xfrm>
              <a:off x="749886" y="3520439"/>
              <a:ext cx="14027" cy="4215"/>
            </a:xfrm>
            <a:custGeom>
              <a:rect b="b" l="l" r="r" t="t"/>
              <a:pathLst>
                <a:path extrusionOk="0" h="140" w="393">
                  <a:moveTo>
                    <a:pt x="294" y="24"/>
                  </a:moveTo>
                  <a:cubicBezTo>
                    <a:pt x="240" y="0"/>
                    <a:pt x="0" y="68"/>
                    <a:pt x="98" y="115"/>
                  </a:cubicBezTo>
                  <a:cubicBezTo>
                    <a:pt x="155" y="140"/>
                    <a:pt x="393"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9"/>
            <p:cNvSpPr/>
            <p:nvPr/>
          </p:nvSpPr>
          <p:spPr>
            <a:xfrm>
              <a:off x="8799859" y="3518482"/>
              <a:ext cx="13777" cy="2680"/>
            </a:xfrm>
            <a:custGeom>
              <a:rect b="b" l="l" r="r" t="t"/>
              <a:pathLst>
                <a:path extrusionOk="0" h="89" w="386">
                  <a:moveTo>
                    <a:pt x="385" y="0"/>
                  </a:moveTo>
                  <a:cubicBezTo>
                    <a:pt x="235" y="21"/>
                    <a:pt x="3" y="1"/>
                    <a:pt x="0" y="89"/>
                  </a:cubicBezTo>
                  <a:cubicBezTo>
                    <a:pt x="149" y="69"/>
                    <a:pt x="379" y="88"/>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9"/>
            <p:cNvSpPr/>
            <p:nvPr/>
          </p:nvSpPr>
          <p:spPr>
            <a:xfrm>
              <a:off x="6459581" y="3496684"/>
              <a:ext cx="52754" cy="24479"/>
            </a:xfrm>
            <a:custGeom>
              <a:rect b="b" l="l" r="r" t="t"/>
              <a:pathLst>
                <a:path extrusionOk="0" h="813" w="1478">
                  <a:moveTo>
                    <a:pt x="1" y="813"/>
                  </a:moveTo>
                  <a:cubicBezTo>
                    <a:pt x="1477" y="681"/>
                    <a:pt x="31" y="1"/>
                    <a:pt x="1" y="8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9"/>
            <p:cNvSpPr/>
            <p:nvPr/>
          </p:nvSpPr>
          <p:spPr>
            <a:xfrm>
              <a:off x="729291" y="3517730"/>
              <a:ext cx="13991" cy="4215"/>
            </a:xfrm>
            <a:custGeom>
              <a:rect b="b" l="l" r="r" t="t"/>
              <a:pathLst>
                <a:path extrusionOk="0" h="140" w="392">
                  <a:moveTo>
                    <a:pt x="291" y="25"/>
                  </a:moveTo>
                  <a:cubicBezTo>
                    <a:pt x="242" y="0"/>
                    <a:pt x="0" y="68"/>
                    <a:pt x="99" y="114"/>
                  </a:cubicBezTo>
                  <a:cubicBezTo>
                    <a:pt x="153" y="140"/>
                    <a:pt x="392" y="71"/>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9"/>
            <p:cNvSpPr/>
            <p:nvPr/>
          </p:nvSpPr>
          <p:spPr>
            <a:xfrm>
              <a:off x="3272656" y="3509901"/>
              <a:ext cx="7031" cy="6173"/>
            </a:xfrm>
            <a:custGeom>
              <a:rect b="b" l="l" r="r" t="t"/>
              <a:pathLst>
                <a:path extrusionOk="0" h="205" w="197">
                  <a:moveTo>
                    <a:pt x="195" y="102"/>
                  </a:moveTo>
                  <a:cubicBezTo>
                    <a:pt x="197" y="53"/>
                    <a:pt x="40" y="1"/>
                    <a:pt x="2" y="102"/>
                  </a:cubicBezTo>
                  <a:cubicBezTo>
                    <a:pt x="1" y="155"/>
                    <a:pt x="159" y="204"/>
                    <a:pt x="195"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9"/>
            <p:cNvSpPr/>
            <p:nvPr/>
          </p:nvSpPr>
          <p:spPr>
            <a:xfrm>
              <a:off x="7017123" y="3504753"/>
              <a:ext cx="22558" cy="8250"/>
            </a:xfrm>
            <a:custGeom>
              <a:rect b="b" l="l" r="r" t="t"/>
              <a:pathLst>
                <a:path extrusionOk="0" h="274" w="632">
                  <a:moveTo>
                    <a:pt x="577" y="1"/>
                  </a:moveTo>
                  <a:lnTo>
                    <a:pt x="1" y="1"/>
                  </a:lnTo>
                  <a:lnTo>
                    <a:pt x="1" y="273"/>
                  </a:lnTo>
                  <a:lnTo>
                    <a:pt x="386" y="273"/>
                  </a:lnTo>
                  <a:cubicBezTo>
                    <a:pt x="396" y="157"/>
                    <a:pt x="631" y="147"/>
                    <a:pt x="5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9"/>
            <p:cNvSpPr/>
            <p:nvPr/>
          </p:nvSpPr>
          <p:spPr>
            <a:xfrm>
              <a:off x="6700465" y="3504753"/>
              <a:ext cx="20666" cy="8250"/>
            </a:xfrm>
            <a:custGeom>
              <a:rect b="b" l="l" r="r" t="t"/>
              <a:pathLst>
                <a:path extrusionOk="0" h="274" w="579">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9"/>
            <p:cNvSpPr/>
            <p:nvPr/>
          </p:nvSpPr>
          <p:spPr>
            <a:xfrm>
              <a:off x="3668300" y="3509480"/>
              <a:ext cx="14099" cy="4215"/>
            </a:xfrm>
            <a:custGeom>
              <a:rect b="b" l="l" r="r" t="t"/>
              <a:pathLst>
                <a:path extrusionOk="0" h="140" w="395">
                  <a:moveTo>
                    <a:pt x="293" y="26"/>
                  </a:moveTo>
                  <a:cubicBezTo>
                    <a:pt x="240" y="0"/>
                    <a:pt x="1" y="71"/>
                    <a:pt x="102" y="116"/>
                  </a:cubicBezTo>
                  <a:cubicBezTo>
                    <a:pt x="153" y="140"/>
                    <a:pt x="395"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9"/>
            <p:cNvSpPr/>
            <p:nvPr/>
          </p:nvSpPr>
          <p:spPr>
            <a:xfrm>
              <a:off x="2267753" y="3507162"/>
              <a:ext cx="6996" cy="6203"/>
            </a:xfrm>
            <a:custGeom>
              <a:rect b="b" l="l" r="r" t="t"/>
              <a:pathLst>
                <a:path extrusionOk="0" h="206" w="196">
                  <a:moveTo>
                    <a:pt x="194" y="103"/>
                  </a:moveTo>
                  <a:cubicBezTo>
                    <a:pt x="195" y="52"/>
                    <a:pt x="39" y="0"/>
                    <a:pt x="2" y="103"/>
                  </a:cubicBezTo>
                  <a:cubicBezTo>
                    <a:pt x="1" y="154"/>
                    <a:pt x="156" y="205"/>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9"/>
            <p:cNvSpPr/>
            <p:nvPr/>
          </p:nvSpPr>
          <p:spPr>
            <a:xfrm>
              <a:off x="8169898" y="3506770"/>
              <a:ext cx="14027" cy="4276"/>
            </a:xfrm>
            <a:custGeom>
              <a:rect b="b" l="l" r="r" t="t"/>
              <a:pathLst>
                <a:path extrusionOk="0" h="142" w="393">
                  <a:moveTo>
                    <a:pt x="295" y="25"/>
                  </a:moveTo>
                  <a:cubicBezTo>
                    <a:pt x="240" y="0"/>
                    <a:pt x="1" y="69"/>
                    <a:pt x="101" y="116"/>
                  </a:cubicBezTo>
                  <a:cubicBezTo>
                    <a:pt x="154" y="141"/>
                    <a:pt x="392"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9"/>
            <p:cNvSpPr/>
            <p:nvPr/>
          </p:nvSpPr>
          <p:spPr>
            <a:xfrm>
              <a:off x="330042" y="3506770"/>
              <a:ext cx="14027" cy="4276"/>
            </a:xfrm>
            <a:custGeom>
              <a:rect b="b" l="l" r="r" t="t"/>
              <a:pathLst>
                <a:path extrusionOk="0" h="142" w="393">
                  <a:moveTo>
                    <a:pt x="294" y="25"/>
                  </a:moveTo>
                  <a:cubicBezTo>
                    <a:pt x="241" y="0"/>
                    <a:pt x="1" y="69"/>
                    <a:pt x="100" y="116"/>
                  </a:cubicBezTo>
                  <a:cubicBezTo>
                    <a:pt x="153" y="141"/>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9"/>
            <p:cNvSpPr/>
            <p:nvPr/>
          </p:nvSpPr>
          <p:spPr>
            <a:xfrm>
              <a:off x="6855189" y="3504000"/>
              <a:ext cx="14027" cy="4276"/>
            </a:xfrm>
            <a:custGeom>
              <a:rect b="b" l="l" r="r" t="t"/>
              <a:pathLst>
                <a:path extrusionOk="0" h="142" w="393">
                  <a:moveTo>
                    <a:pt x="294" y="26"/>
                  </a:moveTo>
                  <a:cubicBezTo>
                    <a:pt x="241" y="1"/>
                    <a:pt x="1" y="70"/>
                    <a:pt x="101" y="117"/>
                  </a:cubicBezTo>
                  <a:cubicBezTo>
                    <a:pt x="153" y="142"/>
                    <a:pt x="392" y="72"/>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9"/>
            <p:cNvSpPr/>
            <p:nvPr/>
          </p:nvSpPr>
          <p:spPr>
            <a:xfrm>
              <a:off x="6593925" y="3498912"/>
              <a:ext cx="23914" cy="5871"/>
            </a:xfrm>
            <a:custGeom>
              <a:rect b="b" l="l" r="r" t="t"/>
              <a:pathLst>
                <a:path extrusionOk="0" h="195" w="670">
                  <a:moveTo>
                    <a:pt x="477" y="195"/>
                  </a:moveTo>
                  <a:cubicBezTo>
                    <a:pt x="477" y="103"/>
                    <a:pt x="633" y="86"/>
                    <a:pt x="670" y="13"/>
                  </a:cubicBezTo>
                  <a:cubicBezTo>
                    <a:pt x="370" y="21"/>
                    <a:pt x="0" y="0"/>
                    <a:pt x="92"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9"/>
            <p:cNvSpPr/>
            <p:nvPr/>
          </p:nvSpPr>
          <p:spPr>
            <a:xfrm>
              <a:off x="6080926" y="3496172"/>
              <a:ext cx="6996" cy="6263"/>
            </a:xfrm>
            <a:custGeom>
              <a:rect b="b" l="l" r="r" t="t"/>
              <a:pathLst>
                <a:path extrusionOk="0" h="208" w="196">
                  <a:moveTo>
                    <a:pt x="195" y="104"/>
                  </a:moveTo>
                  <a:cubicBezTo>
                    <a:pt x="196" y="53"/>
                    <a:pt x="39" y="1"/>
                    <a:pt x="4" y="104"/>
                  </a:cubicBezTo>
                  <a:cubicBezTo>
                    <a:pt x="0" y="155"/>
                    <a:pt x="157"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9"/>
            <p:cNvSpPr/>
            <p:nvPr/>
          </p:nvSpPr>
          <p:spPr>
            <a:xfrm>
              <a:off x="5578492" y="3493824"/>
              <a:ext cx="13777" cy="5510"/>
            </a:xfrm>
            <a:custGeom>
              <a:rect b="b" l="l" r="r" t="t"/>
              <a:pathLst>
                <a:path extrusionOk="0" h="183" w="386">
                  <a:moveTo>
                    <a:pt x="386" y="1"/>
                  </a:moveTo>
                  <a:lnTo>
                    <a:pt x="0" y="1"/>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9"/>
            <p:cNvSpPr/>
            <p:nvPr/>
          </p:nvSpPr>
          <p:spPr>
            <a:xfrm>
              <a:off x="2188517" y="3495781"/>
              <a:ext cx="13956" cy="4276"/>
            </a:xfrm>
            <a:custGeom>
              <a:rect b="b" l="l" r="r" t="t"/>
              <a:pathLst>
                <a:path extrusionOk="0" h="142" w="391">
                  <a:moveTo>
                    <a:pt x="98" y="117"/>
                  </a:moveTo>
                  <a:cubicBezTo>
                    <a:pt x="152" y="142"/>
                    <a:pt x="391" y="73"/>
                    <a:pt x="290" y="26"/>
                  </a:cubicBezTo>
                  <a:cubicBezTo>
                    <a:pt x="238" y="1"/>
                    <a:pt x="1" y="70"/>
                    <a:pt x="98"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9"/>
            <p:cNvSpPr/>
            <p:nvPr/>
          </p:nvSpPr>
          <p:spPr>
            <a:xfrm>
              <a:off x="614899" y="3491084"/>
              <a:ext cx="21594" cy="6474"/>
            </a:xfrm>
            <a:custGeom>
              <a:rect b="b" l="l" r="r" t="t"/>
              <a:pathLst>
                <a:path extrusionOk="0" h="215" w="605">
                  <a:moveTo>
                    <a:pt x="605" y="182"/>
                  </a:moveTo>
                  <a:lnTo>
                    <a:pt x="605" y="0"/>
                  </a:lnTo>
                  <a:lnTo>
                    <a:pt x="27" y="0"/>
                  </a:lnTo>
                  <a:cubicBezTo>
                    <a:pt x="0" y="163"/>
                    <a:pt x="217" y="214"/>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9"/>
            <p:cNvSpPr/>
            <p:nvPr/>
          </p:nvSpPr>
          <p:spPr>
            <a:xfrm>
              <a:off x="5279002" y="3487651"/>
              <a:ext cx="13920" cy="4246"/>
            </a:xfrm>
            <a:custGeom>
              <a:rect b="b" l="l" r="r" t="t"/>
              <a:pathLst>
                <a:path extrusionOk="0" h="141" w="390">
                  <a:moveTo>
                    <a:pt x="291" y="25"/>
                  </a:moveTo>
                  <a:cubicBezTo>
                    <a:pt x="238" y="1"/>
                    <a:pt x="1" y="69"/>
                    <a:pt x="100" y="117"/>
                  </a:cubicBezTo>
                  <a:cubicBezTo>
                    <a:pt x="152" y="140"/>
                    <a:pt x="390" y="70"/>
                    <a:pt x="29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9"/>
            <p:cNvSpPr/>
            <p:nvPr/>
          </p:nvSpPr>
          <p:spPr>
            <a:xfrm>
              <a:off x="2031009" y="3483105"/>
              <a:ext cx="34086" cy="8792"/>
            </a:xfrm>
            <a:custGeom>
              <a:rect b="b" l="l" r="r" t="t"/>
              <a:pathLst>
                <a:path extrusionOk="0" h="292" w="955">
                  <a:moveTo>
                    <a:pt x="76" y="176"/>
                  </a:moveTo>
                  <a:cubicBezTo>
                    <a:pt x="323" y="180"/>
                    <a:pt x="346" y="291"/>
                    <a:pt x="655" y="268"/>
                  </a:cubicBezTo>
                  <a:cubicBezTo>
                    <a:pt x="954" y="43"/>
                    <a:pt x="0" y="0"/>
                    <a:pt x="76"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9"/>
            <p:cNvSpPr/>
            <p:nvPr/>
          </p:nvSpPr>
          <p:spPr>
            <a:xfrm>
              <a:off x="4728348" y="3484821"/>
              <a:ext cx="14063" cy="4306"/>
            </a:xfrm>
            <a:custGeom>
              <a:rect b="b" l="l" r="r" t="t"/>
              <a:pathLst>
                <a:path extrusionOk="0" h="143" w="394">
                  <a:moveTo>
                    <a:pt x="101" y="119"/>
                  </a:moveTo>
                  <a:cubicBezTo>
                    <a:pt x="154" y="143"/>
                    <a:pt x="394" y="75"/>
                    <a:pt x="293" y="28"/>
                  </a:cubicBezTo>
                  <a:cubicBezTo>
                    <a:pt x="241" y="1"/>
                    <a:pt x="1" y="71"/>
                    <a:pt x="101" y="11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9"/>
            <p:cNvSpPr/>
            <p:nvPr/>
          </p:nvSpPr>
          <p:spPr>
            <a:xfrm>
              <a:off x="4105561" y="3482352"/>
              <a:ext cx="13777" cy="6745"/>
            </a:xfrm>
            <a:custGeom>
              <a:rect b="b" l="l" r="r" t="t"/>
              <a:pathLst>
                <a:path extrusionOk="0" h="224" w="386">
                  <a:moveTo>
                    <a:pt x="385" y="110"/>
                  </a:moveTo>
                  <a:cubicBezTo>
                    <a:pt x="346" y="0"/>
                    <a:pt x="174" y="54"/>
                    <a:pt x="0" y="110"/>
                  </a:cubicBezTo>
                  <a:cubicBezTo>
                    <a:pt x="3" y="201"/>
                    <a:pt x="338" y="224"/>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9"/>
            <p:cNvSpPr/>
            <p:nvPr/>
          </p:nvSpPr>
          <p:spPr>
            <a:xfrm>
              <a:off x="1283479" y="3482864"/>
              <a:ext cx="13777" cy="2740"/>
            </a:xfrm>
            <a:custGeom>
              <a:rect b="b" l="l" r="r" t="t"/>
              <a:pathLst>
                <a:path extrusionOk="0" h="91" w="386">
                  <a:moveTo>
                    <a:pt x="385" y="0"/>
                  </a:moveTo>
                  <a:cubicBezTo>
                    <a:pt x="235" y="21"/>
                    <a:pt x="4" y="3"/>
                    <a:pt x="0" y="90"/>
                  </a:cubicBezTo>
                  <a:cubicBezTo>
                    <a:pt x="151" y="74"/>
                    <a:pt x="380"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9"/>
            <p:cNvSpPr/>
            <p:nvPr/>
          </p:nvSpPr>
          <p:spPr>
            <a:xfrm>
              <a:off x="762021" y="3474735"/>
              <a:ext cx="27198" cy="10960"/>
            </a:xfrm>
            <a:custGeom>
              <a:rect b="b" l="l" r="r" t="t"/>
              <a:pathLst>
                <a:path extrusionOk="0" h="364" w="762">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9"/>
            <p:cNvSpPr/>
            <p:nvPr/>
          </p:nvSpPr>
          <p:spPr>
            <a:xfrm>
              <a:off x="4511592" y="3476722"/>
              <a:ext cx="13920" cy="7437"/>
            </a:xfrm>
            <a:custGeom>
              <a:rect b="b" l="l" r="r" t="t"/>
              <a:pathLst>
                <a:path extrusionOk="0" h="247" w="390">
                  <a:moveTo>
                    <a:pt x="389" y="116"/>
                  </a:moveTo>
                  <a:cubicBezTo>
                    <a:pt x="384" y="22"/>
                    <a:pt x="50" y="1"/>
                    <a:pt x="0" y="116"/>
                  </a:cubicBezTo>
                  <a:cubicBezTo>
                    <a:pt x="220" y="105"/>
                    <a:pt x="303" y="246"/>
                    <a:pt x="38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9"/>
            <p:cNvSpPr/>
            <p:nvPr/>
          </p:nvSpPr>
          <p:spPr>
            <a:xfrm>
              <a:off x="874486" y="3471935"/>
              <a:ext cx="25592" cy="10960"/>
            </a:xfrm>
            <a:custGeom>
              <a:rect b="b" l="l" r="r" t="t"/>
              <a:pathLst>
                <a:path extrusionOk="0" h="364" w="717">
                  <a:moveTo>
                    <a:pt x="83" y="363"/>
                  </a:moveTo>
                  <a:lnTo>
                    <a:pt x="660" y="363"/>
                  </a:lnTo>
                  <a:cubicBezTo>
                    <a:pt x="716" y="157"/>
                    <a:pt x="614" y="21"/>
                    <a:pt x="275" y="1"/>
                  </a:cubicBezTo>
                  <a:cubicBezTo>
                    <a:pt x="215" y="125"/>
                    <a:pt x="1" y="173"/>
                    <a:pt x="83"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9"/>
            <p:cNvSpPr/>
            <p:nvPr/>
          </p:nvSpPr>
          <p:spPr>
            <a:xfrm>
              <a:off x="4619595" y="3466816"/>
              <a:ext cx="36621" cy="18006"/>
            </a:xfrm>
            <a:custGeom>
              <a:rect b="b" l="l" r="r" t="t"/>
              <a:pathLst>
                <a:path extrusionOk="0" h="598" w="1026">
                  <a:moveTo>
                    <a:pt x="1026" y="171"/>
                  </a:moveTo>
                  <a:cubicBezTo>
                    <a:pt x="411" y="224"/>
                    <a:pt x="429" y="1"/>
                    <a:pt x="61" y="171"/>
                  </a:cubicBezTo>
                  <a:cubicBezTo>
                    <a:pt x="0" y="597"/>
                    <a:pt x="953" y="413"/>
                    <a:pt x="1026" y="1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9"/>
            <p:cNvSpPr/>
            <p:nvPr/>
          </p:nvSpPr>
          <p:spPr>
            <a:xfrm>
              <a:off x="1214593" y="3474343"/>
              <a:ext cx="7031" cy="6233"/>
            </a:xfrm>
            <a:custGeom>
              <a:rect b="b" l="l" r="r" t="t"/>
              <a:pathLst>
                <a:path extrusionOk="0" h="207" w="197">
                  <a:moveTo>
                    <a:pt x="194" y="103"/>
                  </a:moveTo>
                  <a:cubicBezTo>
                    <a:pt x="197" y="54"/>
                    <a:pt x="39" y="0"/>
                    <a:pt x="1" y="103"/>
                  </a:cubicBezTo>
                  <a:cubicBezTo>
                    <a:pt x="1" y="152"/>
                    <a:pt x="159" y="206"/>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9"/>
            <p:cNvSpPr/>
            <p:nvPr/>
          </p:nvSpPr>
          <p:spPr>
            <a:xfrm>
              <a:off x="5826301" y="3469225"/>
              <a:ext cx="20737" cy="8250"/>
            </a:xfrm>
            <a:custGeom>
              <a:rect b="b" l="l" r="r" t="t"/>
              <a:pathLst>
                <a:path extrusionOk="0" h="274" w="581">
                  <a:moveTo>
                    <a:pt x="580" y="0"/>
                  </a:moveTo>
                  <a:lnTo>
                    <a:pt x="1" y="0"/>
                  </a:lnTo>
                  <a:lnTo>
                    <a:pt x="1" y="273"/>
                  </a:lnTo>
                  <a:lnTo>
                    <a:pt x="580"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9"/>
            <p:cNvSpPr/>
            <p:nvPr/>
          </p:nvSpPr>
          <p:spPr>
            <a:xfrm>
              <a:off x="4717177" y="3469255"/>
              <a:ext cx="14812" cy="9485"/>
            </a:xfrm>
            <a:custGeom>
              <a:rect b="b" l="l" r="r" t="t"/>
              <a:pathLst>
                <a:path extrusionOk="0" h="315" w="415">
                  <a:moveTo>
                    <a:pt x="414" y="272"/>
                  </a:moveTo>
                  <a:lnTo>
                    <a:pt x="414" y="91"/>
                  </a:lnTo>
                  <a:cubicBezTo>
                    <a:pt x="219" y="91"/>
                    <a:pt x="185" y="18"/>
                    <a:pt x="27" y="1"/>
                  </a:cubicBezTo>
                  <a:cubicBezTo>
                    <a:pt x="46" y="143"/>
                    <a:pt x="1" y="314"/>
                    <a:pt x="41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9"/>
            <p:cNvSpPr/>
            <p:nvPr/>
          </p:nvSpPr>
          <p:spPr>
            <a:xfrm>
              <a:off x="860066" y="3471182"/>
              <a:ext cx="13991" cy="4336"/>
            </a:xfrm>
            <a:custGeom>
              <a:rect b="b" l="l" r="r" t="t"/>
              <a:pathLst>
                <a:path extrusionOk="0" h="144" w="392">
                  <a:moveTo>
                    <a:pt x="294" y="26"/>
                  </a:moveTo>
                  <a:cubicBezTo>
                    <a:pt x="240" y="1"/>
                    <a:pt x="0" y="70"/>
                    <a:pt x="98" y="117"/>
                  </a:cubicBezTo>
                  <a:cubicBezTo>
                    <a:pt x="154" y="143"/>
                    <a:pt x="392"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9"/>
            <p:cNvSpPr/>
            <p:nvPr/>
          </p:nvSpPr>
          <p:spPr>
            <a:xfrm>
              <a:off x="8834195" y="3465883"/>
              <a:ext cx="13884" cy="6835"/>
            </a:xfrm>
            <a:custGeom>
              <a:rect b="b" l="l" r="r" t="t"/>
              <a:pathLst>
                <a:path extrusionOk="0" h="227" w="389">
                  <a:moveTo>
                    <a:pt x="388" y="111"/>
                  </a:moveTo>
                  <a:cubicBezTo>
                    <a:pt x="346" y="1"/>
                    <a:pt x="173" y="57"/>
                    <a:pt x="0" y="111"/>
                  </a:cubicBezTo>
                  <a:cubicBezTo>
                    <a:pt x="6" y="203"/>
                    <a:pt x="337" y="226"/>
                    <a:pt x="388"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9"/>
            <p:cNvSpPr/>
            <p:nvPr/>
          </p:nvSpPr>
          <p:spPr>
            <a:xfrm>
              <a:off x="9050916" y="3462962"/>
              <a:ext cx="14063" cy="4336"/>
            </a:xfrm>
            <a:custGeom>
              <a:rect b="b" l="l" r="r" t="t"/>
              <a:pathLst>
                <a:path extrusionOk="0" h="144" w="394">
                  <a:moveTo>
                    <a:pt x="292" y="26"/>
                  </a:moveTo>
                  <a:cubicBezTo>
                    <a:pt x="240" y="1"/>
                    <a:pt x="1" y="70"/>
                    <a:pt x="100" y="117"/>
                  </a:cubicBezTo>
                  <a:cubicBezTo>
                    <a:pt x="152" y="143"/>
                    <a:pt x="394"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9"/>
            <p:cNvSpPr/>
            <p:nvPr/>
          </p:nvSpPr>
          <p:spPr>
            <a:xfrm>
              <a:off x="8968289" y="3462962"/>
              <a:ext cx="14063" cy="4336"/>
            </a:xfrm>
            <a:custGeom>
              <a:rect b="b" l="l" r="r" t="t"/>
              <a:pathLst>
                <a:path extrusionOk="0" h="144" w="394">
                  <a:moveTo>
                    <a:pt x="295" y="26"/>
                  </a:moveTo>
                  <a:cubicBezTo>
                    <a:pt x="242" y="1"/>
                    <a:pt x="0" y="70"/>
                    <a:pt x="103" y="117"/>
                  </a:cubicBezTo>
                  <a:cubicBezTo>
                    <a:pt x="155" y="143"/>
                    <a:pt x="393"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9"/>
            <p:cNvSpPr/>
            <p:nvPr/>
          </p:nvSpPr>
          <p:spPr>
            <a:xfrm>
              <a:off x="8625790" y="3451973"/>
              <a:ext cx="22665" cy="11773"/>
            </a:xfrm>
            <a:custGeom>
              <a:rect b="b" l="l" r="r" t="t"/>
              <a:pathLst>
                <a:path extrusionOk="0" h="391" w="635">
                  <a:moveTo>
                    <a:pt x="635" y="391"/>
                  </a:moveTo>
                  <a:lnTo>
                    <a:pt x="635" y="28"/>
                  </a:lnTo>
                  <a:cubicBezTo>
                    <a:pt x="125" y="0"/>
                    <a:pt x="1" y="154"/>
                    <a:pt x="54" y="3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9"/>
            <p:cNvSpPr/>
            <p:nvPr/>
          </p:nvSpPr>
          <p:spPr>
            <a:xfrm>
              <a:off x="1768602" y="3460253"/>
              <a:ext cx="14099" cy="4276"/>
            </a:xfrm>
            <a:custGeom>
              <a:rect b="b" l="l" r="r" t="t"/>
              <a:pathLst>
                <a:path extrusionOk="0" h="142" w="395">
                  <a:moveTo>
                    <a:pt x="293" y="26"/>
                  </a:moveTo>
                  <a:cubicBezTo>
                    <a:pt x="239" y="1"/>
                    <a:pt x="1" y="70"/>
                    <a:pt x="100" y="117"/>
                  </a:cubicBezTo>
                  <a:cubicBezTo>
                    <a:pt x="153" y="142"/>
                    <a:pt x="395" y="74"/>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9"/>
            <p:cNvSpPr/>
            <p:nvPr/>
          </p:nvSpPr>
          <p:spPr>
            <a:xfrm>
              <a:off x="1744689" y="3447366"/>
              <a:ext cx="22986" cy="13670"/>
            </a:xfrm>
            <a:custGeom>
              <a:rect b="b" l="l" r="r" t="t"/>
              <a:pathLst>
                <a:path extrusionOk="0" h="454" w="644">
                  <a:moveTo>
                    <a:pt x="1" y="91"/>
                  </a:moveTo>
                  <a:lnTo>
                    <a:pt x="1" y="454"/>
                  </a:lnTo>
                  <a:lnTo>
                    <a:pt x="578" y="454"/>
                  </a:lnTo>
                  <a:cubicBezTo>
                    <a:pt x="629" y="217"/>
                    <a:pt x="643" y="1"/>
                    <a:pt x="1"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9"/>
            <p:cNvSpPr/>
            <p:nvPr/>
          </p:nvSpPr>
          <p:spPr>
            <a:xfrm>
              <a:off x="8118324" y="3447366"/>
              <a:ext cx="26948" cy="13038"/>
            </a:xfrm>
            <a:custGeom>
              <a:rect b="b" l="l" r="r" t="t"/>
              <a:pathLst>
                <a:path extrusionOk="0" h="433" w="755">
                  <a:moveTo>
                    <a:pt x="194" y="1"/>
                  </a:moveTo>
                  <a:cubicBezTo>
                    <a:pt x="212" y="159"/>
                    <a:pt x="154" y="283"/>
                    <a:pt x="1" y="362"/>
                  </a:cubicBezTo>
                  <a:cubicBezTo>
                    <a:pt x="660" y="433"/>
                    <a:pt x="754" y="16"/>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9"/>
            <p:cNvSpPr/>
            <p:nvPr/>
          </p:nvSpPr>
          <p:spPr>
            <a:xfrm>
              <a:off x="3905901" y="3452123"/>
              <a:ext cx="13777" cy="7467"/>
            </a:xfrm>
            <a:custGeom>
              <a:rect b="b" l="l" r="r" t="t"/>
              <a:pathLst>
                <a:path extrusionOk="0" h="248" w="386">
                  <a:moveTo>
                    <a:pt x="386" y="113"/>
                  </a:moveTo>
                  <a:cubicBezTo>
                    <a:pt x="383" y="22"/>
                    <a:pt x="49" y="1"/>
                    <a:pt x="1" y="113"/>
                  </a:cubicBezTo>
                  <a:cubicBezTo>
                    <a:pt x="216" y="105"/>
                    <a:pt x="304" y="247"/>
                    <a:pt x="386"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9"/>
            <p:cNvSpPr/>
            <p:nvPr/>
          </p:nvSpPr>
          <p:spPr>
            <a:xfrm>
              <a:off x="1541388" y="3454803"/>
              <a:ext cx="14099" cy="4276"/>
            </a:xfrm>
            <a:custGeom>
              <a:rect b="b" l="l" r="r" t="t"/>
              <a:pathLst>
                <a:path extrusionOk="0" h="142" w="395">
                  <a:moveTo>
                    <a:pt x="295" y="24"/>
                  </a:moveTo>
                  <a:cubicBezTo>
                    <a:pt x="242" y="0"/>
                    <a:pt x="0" y="68"/>
                    <a:pt x="102" y="115"/>
                  </a:cubicBezTo>
                  <a:cubicBezTo>
                    <a:pt x="157" y="141"/>
                    <a:pt x="395" y="72"/>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9"/>
            <p:cNvSpPr/>
            <p:nvPr/>
          </p:nvSpPr>
          <p:spPr>
            <a:xfrm>
              <a:off x="560719" y="3452454"/>
              <a:ext cx="6960" cy="6233"/>
            </a:xfrm>
            <a:custGeom>
              <a:rect b="b" l="l" r="r" t="t"/>
              <a:pathLst>
                <a:path extrusionOk="0" h="207" w="195">
                  <a:moveTo>
                    <a:pt x="195" y="102"/>
                  </a:moveTo>
                  <a:cubicBezTo>
                    <a:pt x="195" y="54"/>
                    <a:pt x="34" y="0"/>
                    <a:pt x="0" y="102"/>
                  </a:cubicBezTo>
                  <a:cubicBezTo>
                    <a:pt x="0" y="154"/>
                    <a:pt x="158" y="206"/>
                    <a:pt x="195"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9"/>
            <p:cNvSpPr/>
            <p:nvPr/>
          </p:nvSpPr>
          <p:spPr>
            <a:xfrm>
              <a:off x="271615" y="3449233"/>
              <a:ext cx="27662" cy="9966"/>
            </a:xfrm>
            <a:custGeom>
              <a:rect b="b" l="l" r="r" t="t"/>
              <a:pathLst>
                <a:path extrusionOk="0" h="331" w="775">
                  <a:moveTo>
                    <a:pt x="775" y="120"/>
                  </a:moveTo>
                  <a:cubicBezTo>
                    <a:pt x="515" y="0"/>
                    <a:pt x="54" y="0"/>
                    <a:pt x="1" y="209"/>
                  </a:cubicBezTo>
                  <a:cubicBezTo>
                    <a:pt x="257" y="329"/>
                    <a:pt x="719" y="330"/>
                    <a:pt x="775" y="12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9"/>
            <p:cNvSpPr/>
            <p:nvPr/>
          </p:nvSpPr>
          <p:spPr>
            <a:xfrm>
              <a:off x="4135935" y="3438966"/>
              <a:ext cx="37120" cy="16561"/>
            </a:xfrm>
            <a:custGeom>
              <a:rect b="b" l="l" r="r" t="t"/>
              <a:pathLst>
                <a:path extrusionOk="0" h="550" w="1040">
                  <a:moveTo>
                    <a:pt x="884" y="550"/>
                  </a:moveTo>
                  <a:cubicBezTo>
                    <a:pt x="1039" y="0"/>
                    <a:pt x="0" y="490"/>
                    <a:pt x="884" y="55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9"/>
            <p:cNvSpPr/>
            <p:nvPr/>
          </p:nvSpPr>
          <p:spPr>
            <a:xfrm>
              <a:off x="860887" y="3447487"/>
              <a:ext cx="34086" cy="8852"/>
            </a:xfrm>
            <a:custGeom>
              <a:rect b="b" l="l" r="r" t="t"/>
              <a:pathLst>
                <a:path extrusionOk="0" h="294" w="955">
                  <a:moveTo>
                    <a:pt x="75" y="178"/>
                  </a:moveTo>
                  <a:cubicBezTo>
                    <a:pt x="322" y="182"/>
                    <a:pt x="344" y="293"/>
                    <a:pt x="656" y="267"/>
                  </a:cubicBezTo>
                  <a:cubicBezTo>
                    <a:pt x="955" y="45"/>
                    <a:pt x="1" y="1"/>
                    <a:pt x="75" y="17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9"/>
            <p:cNvSpPr/>
            <p:nvPr/>
          </p:nvSpPr>
          <p:spPr>
            <a:xfrm>
              <a:off x="6958482" y="3449323"/>
              <a:ext cx="13956" cy="4246"/>
            </a:xfrm>
            <a:custGeom>
              <a:rect b="b" l="l" r="r" t="t"/>
              <a:pathLst>
                <a:path extrusionOk="0" h="141" w="391">
                  <a:moveTo>
                    <a:pt x="293" y="26"/>
                  </a:moveTo>
                  <a:cubicBezTo>
                    <a:pt x="239" y="1"/>
                    <a:pt x="1" y="69"/>
                    <a:pt x="97" y="117"/>
                  </a:cubicBezTo>
                  <a:cubicBezTo>
                    <a:pt x="153" y="141"/>
                    <a:pt x="391"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9"/>
            <p:cNvSpPr/>
            <p:nvPr/>
          </p:nvSpPr>
          <p:spPr>
            <a:xfrm>
              <a:off x="5981739" y="3441856"/>
              <a:ext cx="25556" cy="11020"/>
            </a:xfrm>
            <a:custGeom>
              <a:rect b="b" l="l" r="r" t="t"/>
              <a:pathLst>
                <a:path extrusionOk="0" h="366" w="716">
                  <a:moveTo>
                    <a:pt x="662" y="365"/>
                  </a:moveTo>
                  <a:cubicBezTo>
                    <a:pt x="715" y="158"/>
                    <a:pt x="612" y="22"/>
                    <a:pt x="277" y="1"/>
                  </a:cubicBezTo>
                  <a:cubicBezTo>
                    <a:pt x="214" y="124"/>
                    <a:pt x="0" y="176"/>
                    <a:pt x="84"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9"/>
            <p:cNvSpPr/>
            <p:nvPr/>
          </p:nvSpPr>
          <p:spPr>
            <a:xfrm>
              <a:off x="2912347" y="3438183"/>
              <a:ext cx="39726" cy="15778"/>
            </a:xfrm>
            <a:custGeom>
              <a:rect b="b" l="l" r="r" t="t"/>
              <a:pathLst>
                <a:path extrusionOk="0" h="524" w="1113">
                  <a:moveTo>
                    <a:pt x="648" y="306"/>
                  </a:moveTo>
                  <a:cubicBezTo>
                    <a:pt x="1112" y="0"/>
                    <a:pt x="0" y="524"/>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9"/>
            <p:cNvSpPr/>
            <p:nvPr/>
          </p:nvSpPr>
          <p:spPr>
            <a:xfrm>
              <a:off x="2177345" y="3439146"/>
              <a:ext cx="14705" cy="9515"/>
            </a:xfrm>
            <a:custGeom>
              <a:rect b="b" l="l" r="r" t="t"/>
              <a:pathLst>
                <a:path extrusionOk="0" h="316" w="412">
                  <a:moveTo>
                    <a:pt x="411" y="274"/>
                  </a:moveTo>
                  <a:lnTo>
                    <a:pt x="411" y="92"/>
                  </a:lnTo>
                  <a:cubicBezTo>
                    <a:pt x="218" y="92"/>
                    <a:pt x="182" y="19"/>
                    <a:pt x="26" y="1"/>
                  </a:cubicBezTo>
                  <a:cubicBezTo>
                    <a:pt x="46" y="143"/>
                    <a:pt x="0" y="315"/>
                    <a:pt x="411"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9"/>
            <p:cNvSpPr/>
            <p:nvPr/>
          </p:nvSpPr>
          <p:spPr>
            <a:xfrm>
              <a:off x="1909763" y="3444626"/>
              <a:ext cx="13920" cy="2770"/>
            </a:xfrm>
            <a:custGeom>
              <a:rect b="b" l="l" r="r" t="t"/>
              <a:pathLst>
                <a:path extrusionOk="0" h="92" w="390">
                  <a:moveTo>
                    <a:pt x="390" y="0"/>
                  </a:moveTo>
                  <a:cubicBezTo>
                    <a:pt x="240" y="20"/>
                    <a:pt x="6" y="2"/>
                    <a:pt x="1" y="92"/>
                  </a:cubicBezTo>
                  <a:cubicBezTo>
                    <a:pt x="153" y="72"/>
                    <a:pt x="384" y="88"/>
                    <a:pt x="3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9"/>
            <p:cNvSpPr/>
            <p:nvPr/>
          </p:nvSpPr>
          <p:spPr>
            <a:xfrm>
              <a:off x="3998736" y="3441134"/>
              <a:ext cx="13991" cy="4306"/>
            </a:xfrm>
            <a:custGeom>
              <a:rect b="b" l="l" r="r" t="t"/>
              <a:pathLst>
                <a:path extrusionOk="0" h="143" w="392">
                  <a:moveTo>
                    <a:pt x="291" y="26"/>
                  </a:moveTo>
                  <a:cubicBezTo>
                    <a:pt x="242" y="0"/>
                    <a:pt x="0" y="69"/>
                    <a:pt x="99" y="118"/>
                  </a:cubicBezTo>
                  <a:cubicBezTo>
                    <a:pt x="153" y="142"/>
                    <a:pt x="392" y="72"/>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9"/>
            <p:cNvSpPr/>
            <p:nvPr/>
          </p:nvSpPr>
          <p:spPr>
            <a:xfrm>
              <a:off x="804994" y="3441134"/>
              <a:ext cx="13991" cy="4306"/>
            </a:xfrm>
            <a:custGeom>
              <a:rect b="b" l="l" r="r" t="t"/>
              <a:pathLst>
                <a:path extrusionOk="0" h="143" w="392">
                  <a:moveTo>
                    <a:pt x="291" y="26"/>
                  </a:moveTo>
                  <a:cubicBezTo>
                    <a:pt x="238" y="0"/>
                    <a:pt x="0" y="69"/>
                    <a:pt x="99" y="118"/>
                  </a:cubicBezTo>
                  <a:cubicBezTo>
                    <a:pt x="153" y="142"/>
                    <a:pt x="392" y="72"/>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9"/>
            <p:cNvSpPr/>
            <p:nvPr/>
          </p:nvSpPr>
          <p:spPr>
            <a:xfrm>
              <a:off x="6982645" y="3436407"/>
              <a:ext cx="13849" cy="5480"/>
            </a:xfrm>
            <a:custGeom>
              <a:rect b="b" l="l" r="r" t="t"/>
              <a:pathLst>
                <a:path extrusionOk="0" h="182" w="388">
                  <a:moveTo>
                    <a:pt x="387" y="1"/>
                  </a:moveTo>
                  <a:lnTo>
                    <a:pt x="1" y="1"/>
                  </a:lnTo>
                  <a:lnTo>
                    <a:pt x="1"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9"/>
            <p:cNvSpPr/>
            <p:nvPr/>
          </p:nvSpPr>
          <p:spPr>
            <a:xfrm>
              <a:off x="3155694" y="3433697"/>
              <a:ext cx="13813" cy="5480"/>
            </a:xfrm>
            <a:custGeom>
              <a:rect b="b" l="l" r="r" t="t"/>
              <a:pathLst>
                <a:path extrusionOk="0" h="182" w="387">
                  <a:moveTo>
                    <a:pt x="386" y="0"/>
                  </a:moveTo>
                  <a:lnTo>
                    <a:pt x="0" y="0"/>
                  </a:lnTo>
                  <a:lnTo>
                    <a:pt x="0"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9"/>
            <p:cNvSpPr/>
            <p:nvPr/>
          </p:nvSpPr>
          <p:spPr>
            <a:xfrm>
              <a:off x="2086081" y="3431107"/>
              <a:ext cx="34086" cy="8822"/>
            </a:xfrm>
            <a:custGeom>
              <a:rect b="b" l="l" r="r" t="t"/>
              <a:pathLst>
                <a:path extrusionOk="0" h="293" w="955">
                  <a:moveTo>
                    <a:pt x="76" y="177"/>
                  </a:moveTo>
                  <a:cubicBezTo>
                    <a:pt x="321" y="182"/>
                    <a:pt x="341" y="293"/>
                    <a:pt x="654" y="268"/>
                  </a:cubicBezTo>
                  <a:cubicBezTo>
                    <a:pt x="954" y="45"/>
                    <a:pt x="0" y="0"/>
                    <a:pt x="76"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9"/>
            <p:cNvSpPr/>
            <p:nvPr/>
          </p:nvSpPr>
          <p:spPr>
            <a:xfrm>
              <a:off x="3138455" y="3432914"/>
              <a:ext cx="13920" cy="4306"/>
            </a:xfrm>
            <a:custGeom>
              <a:rect b="b" l="l" r="r" t="t"/>
              <a:pathLst>
                <a:path extrusionOk="0" h="143" w="390">
                  <a:moveTo>
                    <a:pt x="290" y="26"/>
                  </a:moveTo>
                  <a:cubicBezTo>
                    <a:pt x="236" y="0"/>
                    <a:pt x="0" y="71"/>
                    <a:pt x="98" y="118"/>
                  </a:cubicBezTo>
                  <a:cubicBezTo>
                    <a:pt x="151" y="143"/>
                    <a:pt x="389" y="72"/>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9"/>
            <p:cNvSpPr/>
            <p:nvPr/>
          </p:nvSpPr>
          <p:spPr>
            <a:xfrm>
              <a:off x="2226528" y="3433697"/>
              <a:ext cx="13742" cy="2770"/>
            </a:xfrm>
            <a:custGeom>
              <a:rect b="b" l="l" r="r" t="t"/>
              <a:pathLst>
                <a:path extrusionOk="0" h="92" w="385">
                  <a:moveTo>
                    <a:pt x="384" y="0"/>
                  </a:moveTo>
                  <a:cubicBezTo>
                    <a:pt x="236" y="20"/>
                    <a:pt x="2" y="3"/>
                    <a:pt x="1" y="92"/>
                  </a:cubicBezTo>
                  <a:cubicBezTo>
                    <a:pt x="148" y="71"/>
                    <a:pt x="377" y="88"/>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9"/>
            <p:cNvSpPr/>
            <p:nvPr/>
          </p:nvSpPr>
          <p:spPr>
            <a:xfrm>
              <a:off x="2081869" y="4100751"/>
              <a:ext cx="50648" cy="16440"/>
            </a:xfrm>
            <a:custGeom>
              <a:rect b="b" l="l" r="r" t="t"/>
              <a:pathLst>
                <a:path extrusionOk="0" h="546" w="1419">
                  <a:moveTo>
                    <a:pt x="194" y="545"/>
                  </a:moveTo>
                  <a:cubicBezTo>
                    <a:pt x="1418" y="479"/>
                    <a:pt x="207" y="1"/>
                    <a:pt x="1" y="274"/>
                  </a:cubicBezTo>
                  <a:cubicBezTo>
                    <a:pt x="228" y="289"/>
                    <a:pt x="209" y="419"/>
                    <a:pt x="19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9"/>
            <p:cNvSpPr/>
            <p:nvPr/>
          </p:nvSpPr>
          <p:spPr>
            <a:xfrm>
              <a:off x="8772305" y="3810957"/>
              <a:ext cx="34443" cy="10990"/>
            </a:xfrm>
            <a:custGeom>
              <a:rect b="b" l="l" r="r" t="t"/>
              <a:pathLst>
                <a:path extrusionOk="0" h="365" w="965">
                  <a:moveTo>
                    <a:pt x="964" y="365"/>
                  </a:moveTo>
                  <a:cubicBezTo>
                    <a:pt x="898" y="123"/>
                    <a:pt x="459" y="59"/>
                    <a:pt x="1" y="0"/>
                  </a:cubicBezTo>
                  <a:cubicBezTo>
                    <a:pt x="79" y="237"/>
                    <a:pt x="601" y="263"/>
                    <a:pt x="964"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9"/>
            <p:cNvSpPr/>
            <p:nvPr/>
          </p:nvSpPr>
          <p:spPr>
            <a:xfrm>
              <a:off x="9095424" y="3584089"/>
              <a:ext cx="36728" cy="16290"/>
            </a:xfrm>
            <a:custGeom>
              <a:rect b="b" l="l" r="r" t="t"/>
              <a:pathLst>
                <a:path extrusionOk="0" h="541" w="1029">
                  <a:moveTo>
                    <a:pt x="204" y="454"/>
                  </a:moveTo>
                  <a:cubicBezTo>
                    <a:pt x="793" y="540"/>
                    <a:pt x="1029" y="9"/>
                    <a:pt x="780" y="1"/>
                  </a:cubicBezTo>
                  <a:cubicBezTo>
                    <a:pt x="610" y="160"/>
                    <a:pt x="0" y="115"/>
                    <a:pt x="204"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9"/>
            <p:cNvSpPr/>
            <p:nvPr/>
          </p:nvSpPr>
          <p:spPr>
            <a:xfrm>
              <a:off x="835332" y="3511678"/>
              <a:ext cx="35193" cy="10087"/>
            </a:xfrm>
            <a:custGeom>
              <a:rect b="b" l="l" r="r" t="t"/>
              <a:pathLst>
                <a:path extrusionOk="0" h="335" w="986">
                  <a:moveTo>
                    <a:pt x="406" y="315"/>
                  </a:moveTo>
                  <a:cubicBezTo>
                    <a:pt x="484" y="161"/>
                    <a:pt x="655" y="334"/>
                    <a:pt x="986" y="315"/>
                  </a:cubicBezTo>
                  <a:lnTo>
                    <a:pt x="986" y="43"/>
                  </a:lnTo>
                  <a:cubicBezTo>
                    <a:pt x="612" y="0"/>
                    <a:pt x="0" y="287"/>
                    <a:pt x="406" y="3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9"/>
            <p:cNvSpPr/>
            <p:nvPr/>
          </p:nvSpPr>
          <p:spPr>
            <a:xfrm>
              <a:off x="808813" y="3448028"/>
              <a:ext cx="37549" cy="11171"/>
            </a:xfrm>
            <a:custGeom>
              <a:rect b="b" l="l" r="r" t="t"/>
              <a:pathLst>
                <a:path extrusionOk="0" h="371" w="1052">
                  <a:moveTo>
                    <a:pt x="960" y="249"/>
                  </a:moveTo>
                  <a:cubicBezTo>
                    <a:pt x="573" y="249"/>
                    <a:pt x="713" y="1"/>
                    <a:pt x="187" y="69"/>
                  </a:cubicBezTo>
                  <a:cubicBezTo>
                    <a:pt x="0" y="291"/>
                    <a:pt x="1051" y="370"/>
                    <a:pt x="960" y="2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9"/>
            <p:cNvSpPr/>
            <p:nvPr/>
          </p:nvSpPr>
          <p:spPr>
            <a:xfrm>
              <a:off x="8669406" y="5136575"/>
              <a:ext cx="13777" cy="6745"/>
            </a:xfrm>
            <a:custGeom>
              <a:rect b="b" l="l" r="r" t="t"/>
              <a:pathLst>
                <a:path extrusionOk="0" h="224" w="386">
                  <a:moveTo>
                    <a:pt x="385" y="110"/>
                  </a:moveTo>
                  <a:cubicBezTo>
                    <a:pt x="345" y="0"/>
                    <a:pt x="171" y="54"/>
                    <a:pt x="0" y="110"/>
                  </a:cubicBezTo>
                  <a:cubicBezTo>
                    <a:pt x="3" y="201"/>
                    <a:pt x="338" y="223"/>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9"/>
            <p:cNvSpPr/>
            <p:nvPr/>
          </p:nvSpPr>
          <p:spPr>
            <a:xfrm>
              <a:off x="8066999" y="5139134"/>
              <a:ext cx="14063" cy="4215"/>
            </a:xfrm>
            <a:custGeom>
              <a:rect b="b" l="l" r="r" t="t"/>
              <a:pathLst>
                <a:path extrusionOk="0" h="140" w="394">
                  <a:moveTo>
                    <a:pt x="100" y="116"/>
                  </a:moveTo>
                  <a:cubicBezTo>
                    <a:pt x="156" y="140"/>
                    <a:pt x="393" y="72"/>
                    <a:pt x="294" y="25"/>
                  </a:cubicBezTo>
                  <a:cubicBezTo>
                    <a:pt x="242" y="0"/>
                    <a:pt x="0" y="68"/>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9"/>
            <p:cNvSpPr/>
            <p:nvPr/>
          </p:nvSpPr>
          <p:spPr>
            <a:xfrm>
              <a:off x="3244567" y="5137147"/>
              <a:ext cx="21665" cy="6353"/>
            </a:xfrm>
            <a:custGeom>
              <a:rect b="b" l="l" r="r" t="t"/>
              <a:pathLst>
                <a:path extrusionOk="0" h="211" w="607">
                  <a:moveTo>
                    <a:pt x="606" y="1"/>
                  </a:moveTo>
                  <a:lnTo>
                    <a:pt x="29" y="1"/>
                  </a:lnTo>
                  <a:cubicBezTo>
                    <a:pt x="1" y="163"/>
                    <a:pt x="221" y="211"/>
                    <a:pt x="606"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9"/>
            <p:cNvSpPr/>
            <p:nvPr/>
          </p:nvSpPr>
          <p:spPr>
            <a:xfrm>
              <a:off x="113821" y="5136996"/>
              <a:ext cx="23843" cy="5962"/>
            </a:xfrm>
            <a:custGeom>
              <a:rect b="b" l="l" r="r" t="t"/>
              <a:pathLst>
                <a:path extrusionOk="0" h="198" w="668">
                  <a:moveTo>
                    <a:pt x="579" y="6"/>
                  </a:moveTo>
                  <a:cubicBezTo>
                    <a:pt x="246" y="1"/>
                    <a:pt x="83" y="74"/>
                    <a:pt x="1" y="187"/>
                  </a:cubicBezTo>
                  <a:cubicBezTo>
                    <a:pt x="302" y="178"/>
                    <a:pt x="668" y="198"/>
                    <a:pt x="579"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9"/>
            <p:cNvSpPr/>
            <p:nvPr/>
          </p:nvSpPr>
          <p:spPr>
            <a:xfrm>
              <a:off x="2670678" y="5136364"/>
              <a:ext cx="14099" cy="4246"/>
            </a:xfrm>
            <a:custGeom>
              <a:rect b="b" l="l" r="r" t="t"/>
              <a:pathLst>
                <a:path extrusionOk="0" h="141" w="395">
                  <a:moveTo>
                    <a:pt x="292" y="27"/>
                  </a:moveTo>
                  <a:cubicBezTo>
                    <a:pt x="242" y="1"/>
                    <a:pt x="0" y="69"/>
                    <a:pt x="102" y="117"/>
                  </a:cubicBezTo>
                  <a:cubicBezTo>
                    <a:pt x="155" y="140"/>
                    <a:pt x="395" y="72"/>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9"/>
            <p:cNvSpPr/>
            <p:nvPr/>
          </p:nvSpPr>
          <p:spPr>
            <a:xfrm>
              <a:off x="6889989" y="5133624"/>
              <a:ext cx="14170" cy="4306"/>
            </a:xfrm>
            <a:custGeom>
              <a:rect b="b" l="l" r="r" t="t"/>
              <a:pathLst>
                <a:path extrusionOk="0" h="143" w="397">
                  <a:moveTo>
                    <a:pt x="101" y="118"/>
                  </a:moveTo>
                  <a:cubicBezTo>
                    <a:pt x="155" y="143"/>
                    <a:pt x="396" y="73"/>
                    <a:pt x="293" y="25"/>
                  </a:cubicBezTo>
                  <a:cubicBezTo>
                    <a:pt x="240" y="0"/>
                    <a:pt x="1" y="71"/>
                    <a:pt x="101"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9"/>
            <p:cNvSpPr/>
            <p:nvPr/>
          </p:nvSpPr>
          <p:spPr>
            <a:xfrm>
              <a:off x="5196732" y="5133624"/>
              <a:ext cx="14099" cy="4306"/>
            </a:xfrm>
            <a:custGeom>
              <a:rect b="b" l="l" r="r" t="t"/>
              <a:pathLst>
                <a:path extrusionOk="0" h="143" w="395">
                  <a:moveTo>
                    <a:pt x="294" y="25"/>
                  </a:moveTo>
                  <a:cubicBezTo>
                    <a:pt x="241" y="0"/>
                    <a:pt x="1" y="68"/>
                    <a:pt x="102" y="118"/>
                  </a:cubicBezTo>
                  <a:cubicBezTo>
                    <a:pt x="155" y="143"/>
                    <a:pt x="395" y="73"/>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9"/>
            <p:cNvSpPr/>
            <p:nvPr/>
          </p:nvSpPr>
          <p:spPr>
            <a:xfrm>
              <a:off x="1827636" y="5120738"/>
              <a:ext cx="39761" cy="13700"/>
            </a:xfrm>
            <a:custGeom>
              <a:rect b="b" l="l" r="r" t="t"/>
              <a:pathLst>
                <a:path extrusionOk="0" h="455" w="1114">
                  <a:moveTo>
                    <a:pt x="577" y="0"/>
                  </a:moveTo>
                  <a:cubicBezTo>
                    <a:pt x="405" y="161"/>
                    <a:pt x="113" y="265"/>
                    <a:pt x="0" y="454"/>
                  </a:cubicBezTo>
                  <a:cubicBezTo>
                    <a:pt x="388" y="447"/>
                    <a:pt x="1114" y="141"/>
                    <a:pt x="5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9"/>
            <p:cNvSpPr/>
            <p:nvPr/>
          </p:nvSpPr>
          <p:spPr>
            <a:xfrm>
              <a:off x="1665738" y="5130914"/>
              <a:ext cx="14134" cy="4185"/>
            </a:xfrm>
            <a:custGeom>
              <a:rect b="b" l="l" r="r" t="t"/>
              <a:pathLst>
                <a:path extrusionOk="0" h="139" w="396">
                  <a:moveTo>
                    <a:pt x="101" y="115"/>
                  </a:moveTo>
                  <a:cubicBezTo>
                    <a:pt x="154" y="139"/>
                    <a:pt x="396" y="72"/>
                    <a:pt x="291" y="25"/>
                  </a:cubicBezTo>
                  <a:cubicBezTo>
                    <a:pt x="239" y="0"/>
                    <a:pt x="0" y="69"/>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9"/>
            <p:cNvSpPr/>
            <p:nvPr/>
          </p:nvSpPr>
          <p:spPr>
            <a:xfrm>
              <a:off x="1087602" y="5128144"/>
              <a:ext cx="14063" cy="4276"/>
            </a:xfrm>
            <a:custGeom>
              <a:rect b="b" l="l" r="r" t="t"/>
              <a:pathLst>
                <a:path extrusionOk="0" h="142" w="394">
                  <a:moveTo>
                    <a:pt x="100" y="117"/>
                  </a:moveTo>
                  <a:cubicBezTo>
                    <a:pt x="151" y="142"/>
                    <a:pt x="393" y="73"/>
                    <a:pt x="290" y="27"/>
                  </a:cubicBezTo>
                  <a:cubicBezTo>
                    <a:pt x="241" y="1"/>
                    <a:pt x="0" y="71"/>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9"/>
            <p:cNvSpPr/>
            <p:nvPr/>
          </p:nvSpPr>
          <p:spPr>
            <a:xfrm>
              <a:off x="2732675" y="5125435"/>
              <a:ext cx="13991" cy="4276"/>
            </a:xfrm>
            <a:custGeom>
              <a:rect b="b" l="l" r="r" t="t"/>
              <a:pathLst>
                <a:path extrusionOk="0" h="142" w="392">
                  <a:moveTo>
                    <a:pt x="100" y="117"/>
                  </a:moveTo>
                  <a:cubicBezTo>
                    <a:pt x="152" y="142"/>
                    <a:pt x="391" y="73"/>
                    <a:pt x="295" y="26"/>
                  </a:cubicBezTo>
                  <a:cubicBezTo>
                    <a:pt x="237" y="1"/>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9"/>
            <p:cNvSpPr/>
            <p:nvPr/>
          </p:nvSpPr>
          <p:spPr>
            <a:xfrm>
              <a:off x="2867019" y="5120738"/>
              <a:ext cx="13813" cy="5480"/>
            </a:xfrm>
            <a:custGeom>
              <a:rect b="b" l="l" r="r" t="t"/>
              <a:pathLst>
                <a:path extrusionOk="0" h="182" w="387">
                  <a:moveTo>
                    <a:pt x="387" y="0"/>
                  </a:moveTo>
                  <a:lnTo>
                    <a:pt x="0" y="0"/>
                  </a:lnTo>
                  <a:lnTo>
                    <a:pt x="0" y="182"/>
                  </a:lnTo>
                  <a:lnTo>
                    <a:pt x="387"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9"/>
            <p:cNvSpPr/>
            <p:nvPr/>
          </p:nvSpPr>
          <p:spPr>
            <a:xfrm>
              <a:off x="6556306" y="5117667"/>
              <a:ext cx="6889" cy="6203"/>
            </a:xfrm>
            <a:custGeom>
              <a:rect b="b" l="l" r="r" t="t"/>
              <a:pathLst>
                <a:path extrusionOk="0" h="206" w="193">
                  <a:moveTo>
                    <a:pt x="193" y="102"/>
                  </a:moveTo>
                  <a:cubicBezTo>
                    <a:pt x="193" y="53"/>
                    <a:pt x="36" y="0"/>
                    <a:pt x="1" y="102"/>
                  </a:cubicBezTo>
                  <a:cubicBezTo>
                    <a:pt x="1" y="153"/>
                    <a:pt x="157" y="205"/>
                    <a:pt x="19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9"/>
            <p:cNvSpPr/>
            <p:nvPr/>
          </p:nvSpPr>
          <p:spPr>
            <a:xfrm>
              <a:off x="4222952" y="5117667"/>
              <a:ext cx="6924" cy="6203"/>
            </a:xfrm>
            <a:custGeom>
              <a:rect b="b" l="l" r="r" t="t"/>
              <a:pathLst>
                <a:path extrusionOk="0" h="206" w="194">
                  <a:moveTo>
                    <a:pt x="194" y="102"/>
                  </a:moveTo>
                  <a:cubicBezTo>
                    <a:pt x="194" y="53"/>
                    <a:pt x="37" y="0"/>
                    <a:pt x="1" y="102"/>
                  </a:cubicBezTo>
                  <a:cubicBezTo>
                    <a:pt x="1" y="153"/>
                    <a:pt x="155" y="205"/>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9"/>
            <p:cNvSpPr/>
            <p:nvPr/>
          </p:nvSpPr>
          <p:spPr>
            <a:xfrm>
              <a:off x="536948" y="5120015"/>
              <a:ext cx="14063" cy="4246"/>
            </a:xfrm>
            <a:custGeom>
              <a:rect b="b" l="l" r="r" t="t"/>
              <a:pathLst>
                <a:path extrusionOk="0" h="141" w="394">
                  <a:moveTo>
                    <a:pt x="293" y="24"/>
                  </a:moveTo>
                  <a:cubicBezTo>
                    <a:pt x="237" y="1"/>
                    <a:pt x="1" y="67"/>
                    <a:pt x="100" y="114"/>
                  </a:cubicBezTo>
                  <a:cubicBezTo>
                    <a:pt x="152" y="140"/>
                    <a:pt x="394"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9"/>
            <p:cNvSpPr/>
            <p:nvPr/>
          </p:nvSpPr>
          <p:spPr>
            <a:xfrm>
              <a:off x="5475664" y="5112488"/>
              <a:ext cx="20737" cy="8220"/>
            </a:xfrm>
            <a:custGeom>
              <a:rect b="b" l="l" r="r" t="t"/>
              <a:pathLst>
                <a:path extrusionOk="0" h="273" w="581">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9"/>
            <p:cNvSpPr/>
            <p:nvPr/>
          </p:nvSpPr>
          <p:spPr>
            <a:xfrm>
              <a:off x="4844918" y="5112067"/>
              <a:ext cx="33551" cy="15838"/>
            </a:xfrm>
            <a:custGeom>
              <a:rect b="b" l="l" r="r" t="t"/>
              <a:pathLst>
                <a:path extrusionOk="0" h="526" w="940">
                  <a:moveTo>
                    <a:pt x="895" y="197"/>
                  </a:moveTo>
                  <a:cubicBezTo>
                    <a:pt x="939" y="142"/>
                    <a:pt x="604" y="1"/>
                    <a:pt x="510" y="17"/>
                  </a:cubicBezTo>
                  <a:cubicBezTo>
                    <a:pt x="1" y="90"/>
                    <a:pt x="633" y="526"/>
                    <a:pt x="895" y="1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9"/>
            <p:cNvSpPr/>
            <p:nvPr/>
          </p:nvSpPr>
          <p:spPr>
            <a:xfrm>
              <a:off x="416667" y="5103696"/>
              <a:ext cx="40333" cy="14694"/>
            </a:xfrm>
            <a:custGeom>
              <a:rect b="b" l="l" r="r" t="t"/>
              <a:pathLst>
                <a:path extrusionOk="0" h="488" w="1130">
                  <a:moveTo>
                    <a:pt x="770" y="383"/>
                  </a:moveTo>
                  <a:cubicBezTo>
                    <a:pt x="1129" y="81"/>
                    <a:pt x="79" y="1"/>
                    <a:pt x="0" y="201"/>
                  </a:cubicBezTo>
                  <a:cubicBezTo>
                    <a:pt x="302" y="242"/>
                    <a:pt x="165" y="488"/>
                    <a:pt x="770" y="3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9"/>
            <p:cNvSpPr/>
            <p:nvPr/>
          </p:nvSpPr>
          <p:spPr>
            <a:xfrm>
              <a:off x="822733" y="5093369"/>
              <a:ext cx="50398" cy="17494"/>
            </a:xfrm>
            <a:custGeom>
              <a:rect b="b" l="l" r="r" t="t"/>
              <a:pathLst>
                <a:path extrusionOk="0" h="581" w="1412">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9"/>
            <p:cNvSpPr/>
            <p:nvPr/>
          </p:nvSpPr>
          <p:spPr>
            <a:xfrm>
              <a:off x="1189645" y="5090659"/>
              <a:ext cx="71992" cy="13941"/>
            </a:xfrm>
            <a:custGeom>
              <a:rect b="b" l="l" r="r" t="t"/>
              <a:pathLst>
                <a:path extrusionOk="0" h="463" w="2017">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9"/>
            <p:cNvSpPr/>
            <p:nvPr/>
          </p:nvSpPr>
          <p:spPr>
            <a:xfrm>
              <a:off x="6690364" y="5098096"/>
              <a:ext cx="14099" cy="4276"/>
            </a:xfrm>
            <a:custGeom>
              <a:rect b="b" l="l" r="r" t="t"/>
              <a:pathLst>
                <a:path extrusionOk="0" h="142" w="395">
                  <a:moveTo>
                    <a:pt x="101" y="116"/>
                  </a:moveTo>
                  <a:cubicBezTo>
                    <a:pt x="156" y="141"/>
                    <a:pt x="395" y="72"/>
                    <a:pt x="293" y="25"/>
                  </a:cubicBezTo>
                  <a:cubicBezTo>
                    <a:pt x="244" y="0"/>
                    <a:pt x="0"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9"/>
            <p:cNvSpPr/>
            <p:nvPr/>
          </p:nvSpPr>
          <p:spPr>
            <a:xfrm>
              <a:off x="6611343" y="5093339"/>
              <a:ext cx="13813" cy="5540"/>
            </a:xfrm>
            <a:custGeom>
              <a:rect b="b" l="l" r="r" t="t"/>
              <a:pathLst>
                <a:path extrusionOk="0" h="184" w="387">
                  <a:moveTo>
                    <a:pt x="0" y="183"/>
                  </a:moveTo>
                  <a:lnTo>
                    <a:pt x="387" y="183"/>
                  </a:lnTo>
                  <a:lnTo>
                    <a:pt x="387"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9"/>
            <p:cNvSpPr/>
            <p:nvPr/>
          </p:nvSpPr>
          <p:spPr>
            <a:xfrm>
              <a:off x="5234673" y="5092797"/>
              <a:ext cx="13777" cy="6805"/>
            </a:xfrm>
            <a:custGeom>
              <a:rect b="b" l="l" r="r" t="t"/>
              <a:pathLst>
                <a:path extrusionOk="0" h="226" w="386">
                  <a:moveTo>
                    <a:pt x="385" y="110"/>
                  </a:moveTo>
                  <a:cubicBezTo>
                    <a:pt x="346" y="0"/>
                    <a:pt x="174" y="54"/>
                    <a:pt x="0" y="110"/>
                  </a:cubicBezTo>
                  <a:cubicBezTo>
                    <a:pt x="5" y="202"/>
                    <a:pt x="341" y="226"/>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9"/>
            <p:cNvSpPr/>
            <p:nvPr/>
          </p:nvSpPr>
          <p:spPr>
            <a:xfrm>
              <a:off x="8006537" y="5082500"/>
              <a:ext cx="44687" cy="16380"/>
            </a:xfrm>
            <a:custGeom>
              <a:rect b="b" l="l" r="r" t="t"/>
              <a:pathLst>
                <a:path extrusionOk="0" h="544" w="1252">
                  <a:moveTo>
                    <a:pt x="638" y="0"/>
                  </a:moveTo>
                  <a:cubicBezTo>
                    <a:pt x="616" y="171"/>
                    <a:pt x="0" y="63"/>
                    <a:pt x="59" y="272"/>
                  </a:cubicBezTo>
                  <a:cubicBezTo>
                    <a:pt x="397" y="543"/>
                    <a:pt x="1252" y="141"/>
                    <a:pt x="6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9"/>
            <p:cNvSpPr/>
            <p:nvPr/>
          </p:nvSpPr>
          <p:spPr>
            <a:xfrm>
              <a:off x="6683547" y="5089877"/>
              <a:ext cx="14027" cy="4276"/>
            </a:xfrm>
            <a:custGeom>
              <a:rect b="b" l="l" r="r" t="t"/>
              <a:pathLst>
                <a:path extrusionOk="0" h="142" w="393">
                  <a:moveTo>
                    <a:pt x="292" y="27"/>
                  </a:moveTo>
                  <a:cubicBezTo>
                    <a:pt x="242" y="0"/>
                    <a:pt x="1" y="70"/>
                    <a:pt x="103" y="117"/>
                  </a:cubicBezTo>
                  <a:cubicBezTo>
                    <a:pt x="152" y="141"/>
                    <a:pt x="392" y="72"/>
                    <a:pt x="292"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9"/>
            <p:cNvSpPr/>
            <p:nvPr/>
          </p:nvSpPr>
          <p:spPr>
            <a:xfrm>
              <a:off x="9075543" y="5085149"/>
              <a:ext cx="13777" cy="5540"/>
            </a:xfrm>
            <a:custGeom>
              <a:rect b="b" l="l" r="r" t="t"/>
              <a:pathLst>
                <a:path extrusionOk="0" h="184" w="386">
                  <a:moveTo>
                    <a:pt x="385" y="1"/>
                  </a:moveTo>
                  <a:lnTo>
                    <a:pt x="0" y="1"/>
                  </a:lnTo>
                  <a:lnTo>
                    <a:pt x="0" y="184"/>
                  </a:lnTo>
                  <a:lnTo>
                    <a:pt x="385" y="18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9"/>
            <p:cNvSpPr/>
            <p:nvPr/>
          </p:nvSpPr>
          <p:spPr>
            <a:xfrm>
              <a:off x="5841969" y="5075334"/>
              <a:ext cx="22165" cy="16229"/>
            </a:xfrm>
            <a:custGeom>
              <a:rect b="b" l="l" r="r" t="t"/>
              <a:pathLst>
                <a:path extrusionOk="0" h="539" w="621">
                  <a:moveTo>
                    <a:pt x="343" y="510"/>
                  </a:moveTo>
                  <a:cubicBezTo>
                    <a:pt x="403" y="386"/>
                    <a:pt x="620" y="336"/>
                    <a:pt x="538" y="144"/>
                  </a:cubicBezTo>
                  <a:cubicBezTo>
                    <a:pt x="0" y="0"/>
                    <a:pt x="4" y="538"/>
                    <a:pt x="343" y="5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9"/>
            <p:cNvSpPr/>
            <p:nvPr/>
          </p:nvSpPr>
          <p:spPr>
            <a:xfrm>
              <a:off x="5410169" y="5084457"/>
              <a:ext cx="14099" cy="4215"/>
            </a:xfrm>
            <a:custGeom>
              <a:rect b="b" l="l" r="r" t="t"/>
              <a:pathLst>
                <a:path extrusionOk="0" h="140" w="395">
                  <a:moveTo>
                    <a:pt x="291" y="24"/>
                  </a:moveTo>
                  <a:cubicBezTo>
                    <a:pt x="238" y="0"/>
                    <a:pt x="0" y="68"/>
                    <a:pt x="98" y="115"/>
                  </a:cubicBezTo>
                  <a:cubicBezTo>
                    <a:pt x="150" y="140"/>
                    <a:pt x="394" y="72"/>
                    <a:pt x="291"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9"/>
            <p:cNvSpPr/>
            <p:nvPr/>
          </p:nvSpPr>
          <p:spPr>
            <a:xfrm>
              <a:off x="2537012" y="5075304"/>
              <a:ext cx="47757" cy="17404"/>
            </a:xfrm>
            <a:custGeom>
              <a:rect b="b" l="l" r="r" t="t"/>
              <a:pathLst>
                <a:path extrusionOk="0" h="578" w="1338">
                  <a:moveTo>
                    <a:pt x="182" y="328"/>
                  </a:moveTo>
                  <a:cubicBezTo>
                    <a:pt x="478" y="577"/>
                    <a:pt x="1314" y="324"/>
                    <a:pt x="1337" y="145"/>
                  </a:cubicBezTo>
                  <a:cubicBezTo>
                    <a:pt x="940" y="202"/>
                    <a:pt x="0" y="0"/>
                    <a:pt x="182" y="3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9"/>
            <p:cNvSpPr/>
            <p:nvPr/>
          </p:nvSpPr>
          <p:spPr>
            <a:xfrm>
              <a:off x="1440273" y="5070216"/>
              <a:ext cx="26591" cy="12315"/>
            </a:xfrm>
            <a:custGeom>
              <a:rect b="b" l="l" r="r" t="t"/>
              <a:pathLst>
                <a:path extrusionOk="0" h="409" w="745">
                  <a:moveTo>
                    <a:pt x="439" y="408"/>
                  </a:moveTo>
                  <a:cubicBezTo>
                    <a:pt x="745" y="272"/>
                    <a:pt x="655" y="1"/>
                    <a:pt x="54" y="44"/>
                  </a:cubicBezTo>
                  <a:cubicBezTo>
                    <a:pt x="1" y="251"/>
                    <a:pt x="100" y="385"/>
                    <a:pt x="439" y="4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9"/>
            <p:cNvSpPr/>
            <p:nvPr/>
          </p:nvSpPr>
          <p:spPr>
            <a:xfrm>
              <a:off x="8886091" y="5076237"/>
              <a:ext cx="14170" cy="4246"/>
            </a:xfrm>
            <a:custGeom>
              <a:rect b="b" l="l" r="r" t="t"/>
              <a:pathLst>
                <a:path extrusionOk="0" h="141" w="397">
                  <a:moveTo>
                    <a:pt x="100" y="114"/>
                  </a:moveTo>
                  <a:cubicBezTo>
                    <a:pt x="155" y="140"/>
                    <a:pt x="396" y="72"/>
                    <a:pt x="293" y="25"/>
                  </a:cubicBezTo>
                  <a:cubicBezTo>
                    <a:pt x="242" y="0"/>
                    <a:pt x="1" y="68"/>
                    <a:pt x="100"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9"/>
            <p:cNvSpPr/>
            <p:nvPr/>
          </p:nvSpPr>
          <p:spPr>
            <a:xfrm>
              <a:off x="8941270" y="5073497"/>
              <a:ext cx="13956" cy="4215"/>
            </a:xfrm>
            <a:custGeom>
              <a:rect b="b" l="l" r="r" t="t"/>
              <a:pathLst>
                <a:path extrusionOk="0" h="140" w="391">
                  <a:moveTo>
                    <a:pt x="292" y="25"/>
                  </a:moveTo>
                  <a:cubicBezTo>
                    <a:pt x="236" y="0"/>
                    <a:pt x="0" y="68"/>
                    <a:pt x="98" y="116"/>
                  </a:cubicBezTo>
                  <a:cubicBezTo>
                    <a:pt x="151" y="140"/>
                    <a:pt x="390" y="73"/>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9"/>
            <p:cNvSpPr/>
            <p:nvPr/>
          </p:nvSpPr>
          <p:spPr>
            <a:xfrm>
              <a:off x="6907335" y="5063863"/>
              <a:ext cx="26591" cy="15326"/>
            </a:xfrm>
            <a:custGeom>
              <a:rect b="b" l="l" r="r" t="t"/>
              <a:pathLst>
                <a:path extrusionOk="0" h="509" w="745">
                  <a:moveTo>
                    <a:pt x="0" y="436"/>
                  </a:moveTo>
                  <a:cubicBezTo>
                    <a:pt x="744" y="508"/>
                    <a:pt x="744" y="0"/>
                    <a:pt x="0"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9"/>
            <p:cNvSpPr/>
            <p:nvPr/>
          </p:nvSpPr>
          <p:spPr>
            <a:xfrm>
              <a:off x="2619139" y="5070788"/>
              <a:ext cx="13777" cy="7497"/>
            </a:xfrm>
            <a:custGeom>
              <a:rect b="b" l="l" r="r" t="t"/>
              <a:pathLst>
                <a:path extrusionOk="0" h="249" w="386">
                  <a:moveTo>
                    <a:pt x="386" y="115"/>
                  </a:moveTo>
                  <a:cubicBezTo>
                    <a:pt x="385" y="24"/>
                    <a:pt x="50" y="0"/>
                    <a:pt x="1" y="115"/>
                  </a:cubicBezTo>
                  <a:cubicBezTo>
                    <a:pt x="217" y="106"/>
                    <a:pt x="300" y="248"/>
                    <a:pt x="386"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9"/>
            <p:cNvSpPr/>
            <p:nvPr/>
          </p:nvSpPr>
          <p:spPr>
            <a:xfrm>
              <a:off x="865599" y="5055101"/>
              <a:ext cx="41653" cy="18819"/>
            </a:xfrm>
            <a:custGeom>
              <a:rect b="b" l="l" r="r" t="t"/>
              <a:pathLst>
                <a:path extrusionOk="0" h="625" w="1167">
                  <a:moveTo>
                    <a:pt x="725" y="546"/>
                  </a:moveTo>
                  <a:cubicBezTo>
                    <a:pt x="1166" y="340"/>
                    <a:pt x="596" y="146"/>
                    <a:pt x="340" y="0"/>
                  </a:cubicBezTo>
                  <a:cubicBezTo>
                    <a:pt x="45" y="137"/>
                    <a:pt x="1" y="624"/>
                    <a:pt x="725"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9"/>
            <p:cNvSpPr/>
            <p:nvPr/>
          </p:nvSpPr>
          <p:spPr>
            <a:xfrm>
              <a:off x="6132858" y="5062508"/>
              <a:ext cx="14170" cy="4336"/>
            </a:xfrm>
            <a:custGeom>
              <a:rect b="b" l="l" r="r" t="t"/>
              <a:pathLst>
                <a:path extrusionOk="0" h="144" w="397">
                  <a:moveTo>
                    <a:pt x="296" y="27"/>
                  </a:moveTo>
                  <a:cubicBezTo>
                    <a:pt x="241" y="1"/>
                    <a:pt x="1" y="71"/>
                    <a:pt x="102" y="117"/>
                  </a:cubicBezTo>
                  <a:cubicBezTo>
                    <a:pt x="155" y="143"/>
                    <a:pt x="396" y="73"/>
                    <a:pt x="296"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9"/>
            <p:cNvSpPr/>
            <p:nvPr/>
          </p:nvSpPr>
          <p:spPr>
            <a:xfrm>
              <a:off x="6052908" y="5060551"/>
              <a:ext cx="21665" cy="6444"/>
            </a:xfrm>
            <a:custGeom>
              <a:rect b="b" l="l" r="r" t="t"/>
              <a:pathLst>
                <a:path extrusionOk="0" h="214" w="607">
                  <a:moveTo>
                    <a:pt x="606" y="182"/>
                  </a:moveTo>
                  <a:lnTo>
                    <a:pt x="606" y="1"/>
                  </a:lnTo>
                  <a:lnTo>
                    <a:pt x="27" y="1"/>
                  </a:lnTo>
                  <a:cubicBezTo>
                    <a:pt x="1" y="164"/>
                    <a:pt x="217" y="213"/>
                    <a:pt x="606"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9"/>
            <p:cNvSpPr/>
            <p:nvPr/>
          </p:nvSpPr>
          <p:spPr>
            <a:xfrm>
              <a:off x="1387485" y="5050856"/>
              <a:ext cx="20238" cy="13580"/>
            </a:xfrm>
            <a:custGeom>
              <a:rect b="b" l="l" r="r" t="t"/>
              <a:pathLst>
                <a:path extrusionOk="0" h="451" w="567">
                  <a:moveTo>
                    <a:pt x="376" y="414"/>
                  </a:moveTo>
                  <a:cubicBezTo>
                    <a:pt x="386" y="359"/>
                    <a:pt x="403" y="304"/>
                    <a:pt x="566" y="323"/>
                  </a:cubicBezTo>
                  <a:lnTo>
                    <a:pt x="566" y="141"/>
                  </a:lnTo>
                  <a:cubicBezTo>
                    <a:pt x="95" y="0"/>
                    <a:pt x="1" y="451"/>
                    <a:pt x="376" y="4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9"/>
            <p:cNvSpPr/>
            <p:nvPr/>
          </p:nvSpPr>
          <p:spPr>
            <a:xfrm>
              <a:off x="5244988" y="5057149"/>
              <a:ext cx="14063" cy="4215"/>
            </a:xfrm>
            <a:custGeom>
              <a:rect b="b" l="l" r="r" t="t"/>
              <a:pathLst>
                <a:path extrusionOk="0" h="140" w="394">
                  <a:moveTo>
                    <a:pt x="295" y="24"/>
                  </a:moveTo>
                  <a:cubicBezTo>
                    <a:pt x="240" y="0"/>
                    <a:pt x="1" y="68"/>
                    <a:pt x="96" y="115"/>
                  </a:cubicBezTo>
                  <a:cubicBezTo>
                    <a:pt x="154" y="140"/>
                    <a:pt x="394" y="69"/>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9"/>
            <p:cNvSpPr/>
            <p:nvPr/>
          </p:nvSpPr>
          <p:spPr>
            <a:xfrm>
              <a:off x="84304" y="5052301"/>
              <a:ext cx="22629" cy="8280"/>
            </a:xfrm>
            <a:custGeom>
              <a:rect b="b" l="l" r="r" t="t"/>
              <a:pathLst>
                <a:path extrusionOk="0" h="275" w="634">
                  <a:moveTo>
                    <a:pt x="633" y="275"/>
                  </a:moveTo>
                  <a:lnTo>
                    <a:pt x="633" y="1"/>
                  </a:lnTo>
                  <a:lnTo>
                    <a:pt x="247" y="1"/>
                  </a:lnTo>
                  <a:cubicBezTo>
                    <a:pt x="236" y="118"/>
                    <a:pt x="0" y="128"/>
                    <a:pt x="55" y="2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9"/>
            <p:cNvSpPr/>
            <p:nvPr/>
          </p:nvSpPr>
          <p:spPr>
            <a:xfrm>
              <a:off x="8428486" y="5052030"/>
              <a:ext cx="6924" cy="6203"/>
            </a:xfrm>
            <a:custGeom>
              <a:rect b="b" l="l" r="r" t="t"/>
              <a:pathLst>
                <a:path extrusionOk="0" h="206" w="194">
                  <a:moveTo>
                    <a:pt x="192" y="102"/>
                  </a:moveTo>
                  <a:cubicBezTo>
                    <a:pt x="194" y="50"/>
                    <a:pt x="37" y="0"/>
                    <a:pt x="0" y="102"/>
                  </a:cubicBezTo>
                  <a:cubicBezTo>
                    <a:pt x="0" y="152"/>
                    <a:pt x="157" y="205"/>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9"/>
            <p:cNvSpPr/>
            <p:nvPr/>
          </p:nvSpPr>
          <p:spPr>
            <a:xfrm>
              <a:off x="5282892" y="5046972"/>
              <a:ext cx="22629" cy="13640"/>
            </a:xfrm>
            <a:custGeom>
              <a:rect b="b" l="l" r="r" t="t"/>
              <a:pathLst>
                <a:path extrusionOk="0" h="453" w="634">
                  <a:moveTo>
                    <a:pt x="580" y="362"/>
                  </a:moveTo>
                  <a:cubicBezTo>
                    <a:pt x="633" y="155"/>
                    <a:pt x="534" y="21"/>
                    <a:pt x="195" y="0"/>
                  </a:cubicBezTo>
                  <a:cubicBezTo>
                    <a:pt x="239" y="159"/>
                    <a:pt x="0" y="453"/>
                    <a:pt x="580"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9"/>
            <p:cNvSpPr/>
            <p:nvPr/>
          </p:nvSpPr>
          <p:spPr>
            <a:xfrm>
              <a:off x="3965685" y="5035982"/>
              <a:ext cx="57358" cy="21890"/>
            </a:xfrm>
            <a:custGeom>
              <a:rect b="b" l="l" r="r" t="t"/>
              <a:pathLst>
                <a:path extrusionOk="0" h="727" w="1607">
                  <a:moveTo>
                    <a:pt x="1037" y="727"/>
                  </a:moveTo>
                  <a:cubicBezTo>
                    <a:pt x="1606" y="370"/>
                    <a:pt x="632" y="112"/>
                    <a:pt x="72" y="1"/>
                  </a:cubicBezTo>
                  <a:cubicBezTo>
                    <a:pt x="1" y="429"/>
                    <a:pt x="418" y="625"/>
                    <a:pt x="1037" y="7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9"/>
            <p:cNvSpPr/>
            <p:nvPr/>
          </p:nvSpPr>
          <p:spPr>
            <a:xfrm>
              <a:off x="8452542" y="5048869"/>
              <a:ext cx="14027" cy="4276"/>
            </a:xfrm>
            <a:custGeom>
              <a:rect b="b" l="l" r="r" t="t"/>
              <a:pathLst>
                <a:path extrusionOk="0" h="142" w="393">
                  <a:moveTo>
                    <a:pt x="99" y="116"/>
                  </a:moveTo>
                  <a:cubicBezTo>
                    <a:pt x="153" y="142"/>
                    <a:pt x="393" y="73"/>
                    <a:pt x="292" y="27"/>
                  </a:cubicBezTo>
                  <a:cubicBezTo>
                    <a:pt x="238" y="1"/>
                    <a:pt x="0" y="69"/>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9"/>
            <p:cNvSpPr/>
            <p:nvPr/>
          </p:nvSpPr>
          <p:spPr>
            <a:xfrm>
              <a:off x="578244" y="5048869"/>
              <a:ext cx="14099" cy="4276"/>
            </a:xfrm>
            <a:custGeom>
              <a:rect b="b" l="l" r="r" t="t"/>
              <a:pathLst>
                <a:path extrusionOk="0" h="142" w="395">
                  <a:moveTo>
                    <a:pt x="101" y="116"/>
                  </a:moveTo>
                  <a:cubicBezTo>
                    <a:pt x="154" y="142"/>
                    <a:pt x="394" y="73"/>
                    <a:pt x="294" y="27"/>
                  </a:cubicBezTo>
                  <a:cubicBezTo>
                    <a:pt x="240" y="1"/>
                    <a:pt x="0"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9"/>
            <p:cNvSpPr/>
            <p:nvPr/>
          </p:nvSpPr>
          <p:spPr>
            <a:xfrm>
              <a:off x="5196732" y="5046129"/>
              <a:ext cx="14099" cy="4276"/>
            </a:xfrm>
            <a:custGeom>
              <a:rect b="b" l="l" r="r" t="t"/>
              <a:pathLst>
                <a:path extrusionOk="0" h="142" w="395">
                  <a:moveTo>
                    <a:pt x="294" y="27"/>
                  </a:moveTo>
                  <a:cubicBezTo>
                    <a:pt x="241" y="1"/>
                    <a:pt x="1" y="70"/>
                    <a:pt x="102" y="115"/>
                  </a:cubicBezTo>
                  <a:cubicBezTo>
                    <a:pt x="155" y="142"/>
                    <a:pt x="395" y="74"/>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9"/>
            <p:cNvSpPr/>
            <p:nvPr/>
          </p:nvSpPr>
          <p:spPr>
            <a:xfrm>
              <a:off x="1655495" y="5037518"/>
              <a:ext cx="34872" cy="15236"/>
            </a:xfrm>
            <a:custGeom>
              <a:rect b="b" l="l" r="r" t="t"/>
              <a:pathLst>
                <a:path extrusionOk="0" h="506" w="977">
                  <a:moveTo>
                    <a:pt x="773" y="404"/>
                  </a:moveTo>
                  <a:cubicBezTo>
                    <a:pt x="977" y="173"/>
                    <a:pt x="122" y="1"/>
                    <a:pt x="0" y="221"/>
                  </a:cubicBezTo>
                  <a:cubicBezTo>
                    <a:pt x="307" y="260"/>
                    <a:pt x="166" y="506"/>
                    <a:pt x="773" y="4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9"/>
            <p:cNvSpPr/>
            <p:nvPr/>
          </p:nvSpPr>
          <p:spPr>
            <a:xfrm>
              <a:off x="323796" y="5043810"/>
              <a:ext cx="23985" cy="5902"/>
            </a:xfrm>
            <a:custGeom>
              <a:rect b="b" l="l" r="r" t="t"/>
              <a:pathLst>
                <a:path extrusionOk="0" h="196" w="672">
                  <a:moveTo>
                    <a:pt x="479" y="195"/>
                  </a:moveTo>
                  <a:cubicBezTo>
                    <a:pt x="479" y="104"/>
                    <a:pt x="634" y="87"/>
                    <a:pt x="672" y="12"/>
                  </a:cubicBezTo>
                  <a:cubicBezTo>
                    <a:pt x="368" y="21"/>
                    <a:pt x="1" y="1"/>
                    <a:pt x="92"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9"/>
            <p:cNvSpPr/>
            <p:nvPr/>
          </p:nvSpPr>
          <p:spPr>
            <a:xfrm>
              <a:off x="2564138" y="5044172"/>
              <a:ext cx="13777" cy="2770"/>
            </a:xfrm>
            <a:custGeom>
              <a:rect b="b" l="l" r="r" t="t"/>
              <a:pathLst>
                <a:path extrusionOk="0" h="92" w="386">
                  <a:moveTo>
                    <a:pt x="0" y="92"/>
                  </a:moveTo>
                  <a:cubicBezTo>
                    <a:pt x="149" y="70"/>
                    <a:pt x="379" y="88"/>
                    <a:pt x="385" y="0"/>
                  </a:cubicBezTo>
                  <a:cubicBezTo>
                    <a:pt x="238" y="21"/>
                    <a:pt x="5" y="3"/>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9"/>
            <p:cNvSpPr/>
            <p:nvPr/>
          </p:nvSpPr>
          <p:spPr>
            <a:xfrm>
              <a:off x="1934177" y="5043419"/>
              <a:ext cx="14170" cy="4306"/>
            </a:xfrm>
            <a:custGeom>
              <a:rect b="b" l="l" r="r" t="t"/>
              <a:pathLst>
                <a:path extrusionOk="0" h="143" w="397">
                  <a:moveTo>
                    <a:pt x="294" y="25"/>
                  </a:moveTo>
                  <a:cubicBezTo>
                    <a:pt x="240" y="1"/>
                    <a:pt x="1" y="68"/>
                    <a:pt x="103" y="117"/>
                  </a:cubicBezTo>
                  <a:cubicBezTo>
                    <a:pt x="155" y="143"/>
                    <a:pt x="396"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9"/>
            <p:cNvSpPr/>
            <p:nvPr/>
          </p:nvSpPr>
          <p:spPr>
            <a:xfrm>
              <a:off x="7013875" y="5032460"/>
              <a:ext cx="14063" cy="4276"/>
            </a:xfrm>
            <a:custGeom>
              <a:rect b="b" l="l" r="r" t="t"/>
              <a:pathLst>
                <a:path extrusionOk="0" h="142" w="394">
                  <a:moveTo>
                    <a:pt x="102" y="117"/>
                  </a:moveTo>
                  <a:cubicBezTo>
                    <a:pt x="157" y="141"/>
                    <a:pt x="393" y="72"/>
                    <a:pt x="296" y="25"/>
                  </a:cubicBezTo>
                  <a:cubicBezTo>
                    <a:pt x="242" y="0"/>
                    <a:pt x="1" y="71"/>
                    <a:pt x="102"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9"/>
            <p:cNvSpPr/>
            <p:nvPr/>
          </p:nvSpPr>
          <p:spPr>
            <a:xfrm>
              <a:off x="5503218" y="5025023"/>
              <a:ext cx="33622" cy="17283"/>
            </a:xfrm>
            <a:custGeom>
              <a:rect b="b" l="l" r="r" t="t"/>
              <a:pathLst>
                <a:path extrusionOk="0" h="574" w="942">
                  <a:moveTo>
                    <a:pt x="0" y="91"/>
                  </a:moveTo>
                  <a:lnTo>
                    <a:pt x="0" y="272"/>
                  </a:lnTo>
                  <a:cubicBezTo>
                    <a:pt x="355" y="574"/>
                    <a:pt x="941" y="1"/>
                    <a:pt x="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9"/>
            <p:cNvSpPr/>
            <p:nvPr/>
          </p:nvSpPr>
          <p:spPr>
            <a:xfrm>
              <a:off x="4453450" y="5032490"/>
              <a:ext cx="14063" cy="4276"/>
            </a:xfrm>
            <a:custGeom>
              <a:rect b="b" l="l" r="r" t="t"/>
              <a:pathLst>
                <a:path extrusionOk="0" h="142" w="394">
                  <a:moveTo>
                    <a:pt x="294" y="25"/>
                  </a:moveTo>
                  <a:cubicBezTo>
                    <a:pt x="239" y="1"/>
                    <a:pt x="0" y="70"/>
                    <a:pt x="98" y="117"/>
                  </a:cubicBezTo>
                  <a:cubicBezTo>
                    <a:pt x="154" y="142"/>
                    <a:pt x="393"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9"/>
            <p:cNvSpPr/>
            <p:nvPr/>
          </p:nvSpPr>
          <p:spPr>
            <a:xfrm>
              <a:off x="2494396" y="5027733"/>
              <a:ext cx="21594" cy="9515"/>
            </a:xfrm>
            <a:custGeom>
              <a:rect b="b" l="l" r="r" t="t"/>
              <a:pathLst>
                <a:path extrusionOk="0" h="316" w="605">
                  <a:moveTo>
                    <a:pt x="411" y="274"/>
                  </a:moveTo>
                  <a:cubicBezTo>
                    <a:pt x="405" y="148"/>
                    <a:pt x="503" y="74"/>
                    <a:pt x="604" y="1"/>
                  </a:cubicBezTo>
                  <a:lnTo>
                    <a:pt x="26" y="1"/>
                  </a:lnTo>
                  <a:cubicBezTo>
                    <a:pt x="42" y="144"/>
                    <a:pt x="0" y="315"/>
                    <a:pt x="411"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9"/>
            <p:cNvSpPr/>
            <p:nvPr/>
          </p:nvSpPr>
          <p:spPr>
            <a:xfrm>
              <a:off x="5244988" y="5029690"/>
              <a:ext cx="14063" cy="4336"/>
            </a:xfrm>
            <a:custGeom>
              <a:rect b="b" l="l" r="r" t="t"/>
              <a:pathLst>
                <a:path extrusionOk="0" h="144" w="394">
                  <a:moveTo>
                    <a:pt x="295" y="26"/>
                  </a:moveTo>
                  <a:cubicBezTo>
                    <a:pt x="240" y="1"/>
                    <a:pt x="1" y="70"/>
                    <a:pt x="96" y="117"/>
                  </a:cubicBezTo>
                  <a:cubicBezTo>
                    <a:pt x="154" y="143"/>
                    <a:pt x="394" y="74"/>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9"/>
            <p:cNvSpPr/>
            <p:nvPr/>
          </p:nvSpPr>
          <p:spPr>
            <a:xfrm>
              <a:off x="3073496" y="5026980"/>
              <a:ext cx="13777" cy="7497"/>
            </a:xfrm>
            <a:custGeom>
              <a:rect b="b" l="l" r="r" t="t"/>
              <a:pathLst>
                <a:path extrusionOk="0" h="249" w="386">
                  <a:moveTo>
                    <a:pt x="385" y="116"/>
                  </a:moveTo>
                  <a:cubicBezTo>
                    <a:pt x="384" y="24"/>
                    <a:pt x="46" y="1"/>
                    <a:pt x="0" y="116"/>
                  </a:cubicBezTo>
                  <a:cubicBezTo>
                    <a:pt x="216" y="108"/>
                    <a:pt x="302" y="249"/>
                    <a:pt x="385"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9"/>
            <p:cNvSpPr/>
            <p:nvPr/>
          </p:nvSpPr>
          <p:spPr>
            <a:xfrm>
              <a:off x="2990905" y="5027793"/>
              <a:ext cx="13706" cy="5480"/>
            </a:xfrm>
            <a:custGeom>
              <a:rect b="b" l="l" r="r" t="t"/>
              <a:pathLst>
                <a:path extrusionOk="0" h="182" w="384">
                  <a:moveTo>
                    <a:pt x="0" y="181"/>
                  </a:moveTo>
                  <a:lnTo>
                    <a:pt x="384" y="181"/>
                  </a:lnTo>
                  <a:lnTo>
                    <a:pt x="384"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9"/>
            <p:cNvSpPr/>
            <p:nvPr/>
          </p:nvSpPr>
          <p:spPr>
            <a:xfrm>
              <a:off x="2521593" y="5025023"/>
              <a:ext cx="21915" cy="8762"/>
            </a:xfrm>
            <a:custGeom>
              <a:rect b="b" l="l" r="r" t="t"/>
              <a:pathLst>
                <a:path extrusionOk="0" h="291" w="614">
                  <a:moveTo>
                    <a:pt x="614" y="273"/>
                  </a:moveTo>
                  <a:lnTo>
                    <a:pt x="614" y="1"/>
                  </a:lnTo>
                  <a:lnTo>
                    <a:pt x="34" y="1"/>
                  </a:lnTo>
                  <a:cubicBezTo>
                    <a:pt x="0" y="199"/>
                    <a:pt x="192" y="290"/>
                    <a:pt x="614"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9"/>
            <p:cNvSpPr/>
            <p:nvPr/>
          </p:nvSpPr>
          <p:spPr>
            <a:xfrm>
              <a:off x="1903339" y="5024631"/>
              <a:ext cx="6924" cy="6293"/>
            </a:xfrm>
            <a:custGeom>
              <a:rect b="b" l="l" r="r" t="t"/>
              <a:pathLst>
                <a:path extrusionOk="0" h="209" w="194">
                  <a:moveTo>
                    <a:pt x="194" y="104"/>
                  </a:moveTo>
                  <a:cubicBezTo>
                    <a:pt x="194" y="53"/>
                    <a:pt x="37" y="1"/>
                    <a:pt x="2" y="104"/>
                  </a:cubicBezTo>
                  <a:cubicBezTo>
                    <a:pt x="1" y="155"/>
                    <a:pt x="157" y="208"/>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9"/>
            <p:cNvSpPr/>
            <p:nvPr/>
          </p:nvSpPr>
          <p:spPr>
            <a:xfrm>
              <a:off x="8813922" y="5022283"/>
              <a:ext cx="13920" cy="5480"/>
            </a:xfrm>
            <a:custGeom>
              <a:rect b="b" l="l" r="r" t="t"/>
              <a:pathLst>
                <a:path extrusionOk="0" h="182" w="390">
                  <a:moveTo>
                    <a:pt x="1" y="182"/>
                  </a:moveTo>
                  <a:lnTo>
                    <a:pt x="390" y="182"/>
                  </a:lnTo>
                  <a:lnTo>
                    <a:pt x="390"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9"/>
            <p:cNvSpPr/>
            <p:nvPr/>
          </p:nvSpPr>
          <p:spPr>
            <a:xfrm>
              <a:off x="5609794" y="5018820"/>
              <a:ext cx="14063" cy="4276"/>
            </a:xfrm>
            <a:custGeom>
              <a:rect b="b" l="l" r="r" t="t"/>
              <a:pathLst>
                <a:path extrusionOk="0" h="142" w="394">
                  <a:moveTo>
                    <a:pt x="294" y="24"/>
                  </a:moveTo>
                  <a:cubicBezTo>
                    <a:pt x="240" y="0"/>
                    <a:pt x="1" y="68"/>
                    <a:pt x="101" y="115"/>
                  </a:cubicBezTo>
                  <a:cubicBezTo>
                    <a:pt x="153" y="141"/>
                    <a:pt x="394"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9"/>
            <p:cNvSpPr/>
            <p:nvPr/>
          </p:nvSpPr>
          <p:spPr>
            <a:xfrm>
              <a:off x="2509065" y="5014063"/>
              <a:ext cx="20630" cy="8250"/>
            </a:xfrm>
            <a:custGeom>
              <a:rect b="b" l="l" r="r" t="t"/>
              <a:pathLst>
                <a:path extrusionOk="0" h="274" w="578">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9"/>
            <p:cNvSpPr/>
            <p:nvPr/>
          </p:nvSpPr>
          <p:spPr>
            <a:xfrm>
              <a:off x="1807007" y="5007349"/>
              <a:ext cx="28911" cy="16922"/>
            </a:xfrm>
            <a:custGeom>
              <a:rect b="b" l="l" r="r" t="t"/>
              <a:pathLst>
                <a:path extrusionOk="0" h="562" w="81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9"/>
            <p:cNvSpPr/>
            <p:nvPr/>
          </p:nvSpPr>
          <p:spPr>
            <a:xfrm>
              <a:off x="8810531" y="5016081"/>
              <a:ext cx="13849" cy="4246"/>
            </a:xfrm>
            <a:custGeom>
              <a:rect b="b" l="l" r="r" t="t"/>
              <a:pathLst>
                <a:path extrusionOk="0" h="141" w="388">
                  <a:moveTo>
                    <a:pt x="289" y="24"/>
                  </a:moveTo>
                  <a:cubicBezTo>
                    <a:pt x="239" y="0"/>
                    <a:pt x="0" y="68"/>
                    <a:pt x="96" y="115"/>
                  </a:cubicBezTo>
                  <a:cubicBezTo>
                    <a:pt x="152" y="141"/>
                    <a:pt x="388" y="72"/>
                    <a:pt x="289"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9"/>
            <p:cNvSpPr/>
            <p:nvPr/>
          </p:nvSpPr>
          <p:spPr>
            <a:xfrm>
              <a:off x="8597058" y="5016081"/>
              <a:ext cx="13991" cy="4215"/>
            </a:xfrm>
            <a:custGeom>
              <a:rect b="b" l="l" r="r" t="t"/>
              <a:pathLst>
                <a:path extrusionOk="0" h="140" w="392">
                  <a:moveTo>
                    <a:pt x="98" y="115"/>
                  </a:moveTo>
                  <a:cubicBezTo>
                    <a:pt x="153" y="140"/>
                    <a:pt x="392" y="72"/>
                    <a:pt x="291" y="24"/>
                  </a:cubicBezTo>
                  <a:cubicBezTo>
                    <a:pt x="239" y="0"/>
                    <a:pt x="0" y="69"/>
                    <a:pt x="98"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9"/>
            <p:cNvSpPr/>
            <p:nvPr/>
          </p:nvSpPr>
          <p:spPr>
            <a:xfrm>
              <a:off x="5372336" y="5013732"/>
              <a:ext cx="7031" cy="6203"/>
            </a:xfrm>
            <a:custGeom>
              <a:rect b="b" l="l" r="r" t="t"/>
              <a:pathLst>
                <a:path extrusionOk="0" h="206" w="197">
                  <a:moveTo>
                    <a:pt x="3" y="102"/>
                  </a:moveTo>
                  <a:cubicBezTo>
                    <a:pt x="0" y="154"/>
                    <a:pt x="157" y="206"/>
                    <a:pt x="195" y="102"/>
                  </a:cubicBezTo>
                  <a:cubicBezTo>
                    <a:pt x="196" y="53"/>
                    <a:pt x="38" y="1"/>
                    <a:pt x="3"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9"/>
            <p:cNvSpPr/>
            <p:nvPr/>
          </p:nvSpPr>
          <p:spPr>
            <a:xfrm>
              <a:off x="3204628" y="5004368"/>
              <a:ext cx="20309" cy="13580"/>
            </a:xfrm>
            <a:custGeom>
              <a:rect b="b" l="l" r="r" t="t"/>
              <a:pathLst>
                <a:path extrusionOk="0" h="451" w="569">
                  <a:moveTo>
                    <a:pt x="376" y="413"/>
                  </a:moveTo>
                  <a:cubicBezTo>
                    <a:pt x="387" y="358"/>
                    <a:pt x="402" y="307"/>
                    <a:pt x="569" y="324"/>
                  </a:cubicBezTo>
                  <a:lnTo>
                    <a:pt x="569" y="142"/>
                  </a:lnTo>
                  <a:cubicBezTo>
                    <a:pt x="95" y="0"/>
                    <a:pt x="1" y="450"/>
                    <a:pt x="376"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9"/>
            <p:cNvSpPr/>
            <p:nvPr/>
          </p:nvSpPr>
          <p:spPr>
            <a:xfrm>
              <a:off x="8056827" y="5011384"/>
              <a:ext cx="13742" cy="2740"/>
            </a:xfrm>
            <a:custGeom>
              <a:rect b="b" l="l" r="r" t="t"/>
              <a:pathLst>
                <a:path extrusionOk="0" h="91" w="385">
                  <a:moveTo>
                    <a:pt x="385" y="1"/>
                  </a:moveTo>
                  <a:cubicBezTo>
                    <a:pt x="236" y="22"/>
                    <a:pt x="6" y="3"/>
                    <a:pt x="1" y="91"/>
                  </a:cubicBezTo>
                  <a:cubicBezTo>
                    <a:pt x="151" y="71"/>
                    <a:pt x="382" y="87"/>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9"/>
            <p:cNvSpPr/>
            <p:nvPr/>
          </p:nvSpPr>
          <p:spPr>
            <a:xfrm>
              <a:off x="5489441" y="5005543"/>
              <a:ext cx="6960" cy="6233"/>
            </a:xfrm>
            <a:custGeom>
              <a:rect b="b" l="l" r="r" t="t"/>
              <a:pathLst>
                <a:path extrusionOk="0" h="207" w="195">
                  <a:moveTo>
                    <a:pt x="194" y="103"/>
                  </a:moveTo>
                  <a:cubicBezTo>
                    <a:pt x="194" y="54"/>
                    <a:pt x="37" y="0"/>
                    <a:pt x="1" y="103"/>
                  </a:cubicBezTo>
                  <a:cubicBezTo>
                    <a:pt x="1" y="154"/>
                    <a:pt x="156" y="206"/>
                    <a:pt x="194"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9"/>
            <p:cNvSpPr/>
            <p:nvPr/>
          </p:nvSpPr>
          <p:spPr>
            <a:xfrm>
              <a:off x="1452729" y="5003134"/>
              <a:ext cx="23914" cy="10328"/>
            </a:xfrm>
            <a:custGeom>
              <a:rect b="b" l="l" r="r" t="t"/>
              <a:pathLst>
                <a:path extrusionOk="0" h="343" w="670">
                  <a:moveTo>
                    <a:pt x="670" y="92"/>
                  </a:moveTo>
                  <a:cubicBezTo>
                    <a:pt x="404" y="95"/>
                    <a:pt x="247" y="49"/>
                    <a:pt x="90" y="1"/>
                  </a:cubicBezTo>
                  <a:cubicBezTo>
                    <a:pt x="0" y="283"/>
                    <a:pt x="610" y="343"/>
                    <a:pt x="67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9"/>
            <p:cNvSpPr/>
            <p:nvPr/>
          </p:nvSpPr>
          <p:spPr>
            <a:xfrm>
              <a:off x="4205677" y="5005091"/>
              <a:ext cx="13956" cy="4336"/>
            </a:xfrm>
            <a:custGeom>
              <a:rect b="b" l="l" r="r" t="t"/>
              <a:pathLst>
                <a:path extrusionOk="0" h="144" w="391">
                  <a:moveTo>
                    <a:pt x="291" y="27"/>
                  </a:moveTo>
                  <a:cubicBezTo>
                    <a:pt x="237" y="1"/>
                    <a:pt x="0" y="71"/>
                    <a:pt x="98" y="117"/>
                  </a:cubicBezTo>
                  <a:cubicBezTo>
                    <a:pt x="152" y="143"/>
                    <a:pt x="391" y="74"/>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9"/>
            <p:cNvSpPr/>
            <p:nvPr/>
          </p:nvSpPr>
          <p:spPr>
            <a:xfrm>
              <a:off x="1522614" y="4987447"/>
              <a:ext cx="50434" cy="18548"/>
            </a:xfrm>
            <a:custGeom>
              <a:rect b="b" l="l" r="r" t="t"/>
              <a:pathLst>
                <a:path extrusionOk="0" h="616" w="1413">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9"/>
            <p:cNvSpPr/>
            <p:nvPr/>
          </p:nvSpPr>
          <p:spPr>
            <a:xfrm>
              <a:off x="2020337" y="4994643"/>
              <a:ext cx="6889" cy="6173"/>
            </a:xfrm>
            <a:custGeom>
              <a:rect b="b" l="l" r="r" t="t"/>
              <a:pathLst>
                <a:path extrusionOk="0" h="205" w="193">
                  <a:moveTo>
                    <a:pt x="192" y="102"/>
                  </a:moveTo>
                  <a:cubicBezTo>
                    <a:pt x="192" y="50"/>
                    <a:pt x="39" y="1"/>
                    <a:pt x="2" y="102"/>
                  </a:cubicBezTo>
                  <a:cubicBezTo>
                    <a:pt x="0" y="152"/>
                    <a:pt x="157" y="204"/>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9"/>
            <p:cNvSpPr/>
            <p:nvPr/>
          </p:nvSpPr>
          <p:spPr>
            <a:xfrm>
              <a:off x="4863121" y="4994914"/>
              <a:ext cx="13777" cy="2800"/>
            </a:xfrm>
            <a:custGeom>
              <a:rect b="b" l="l" r="r" t="t"/>
              <a:pathLst>
                <a:path extrusionOk="0" h="93" w="386">
                  <a:moveTo>
                    <a:pt x="385" y="1"/>
                  </a:moveTo>
                  <a:cubicBezTo>
                    <a:pt x="235" y="22"/>
                    <a:pt x="5" y="5"/>
                    <a:pt x="0" y="92"/>
                  </a:cubicBezTo>
                  <a:cubicBezTo>
                    <a:pt x="149" y="73"/>
                    <a:pt x="379" y="91"/>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9"/>
            <p:cNvSpPr/>
            <p:nvPr/>
          </p:nvSpPr>
          <p:spPr>
            <a:xfrm>
              <a:off x="2116740" y="4991813"/>
              <a:ext cx="6924" cy="6293"/>
            </a:xfrm>
            <a:custGeom>
              <a:rect b="b" l="l" r="r" t="t"/>
              <a:pathLst>
                <a:path extrusionOk="0" h="209" w="194">
                  <a:moveTo>
                    <a:pt x="193" y="104"/>
                  </a:moveTo>
                  <a:cubicBezTo>
                    <a:pt x="193" y="55"/>
                    <a:pt x="37" y="1"/>
                    <a:pt x="1" y="104"/>
                  </a:cubicBezTo>
                  <a:cubicBezTo>
                    <a:pt x="0" y="155"/>
                    <a:pt x="154" y="208"/>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9"/>
            <p:cNvSpPr/>
            <p:nvPr/>
          </p:nvSpPr>
          <p:spPr>
            <a:xfrm>
              <a:off x="1707105" y="4994252"/>
              <a:ext cx="13956" cy="4276"/>
            </a:xfrm>
            <a:custGeom>
              <a:rect b="b" l="l" r="r" t="t"/>
              <a:pathLst>
                <a:path extrusionOk="0" h="142" w="391">
                  <a:moveTo>
                    <a:pt x="101" y="115"/>
                  </a:moveTo>
                  <a:cubicBezTo>
                    <a:pt x="151" y="142"/>
                    <a:pt x="391" y="71"/>
                    <a:pt x="293" y="24"/>
                  </a:cubicBezTo>
                  <a:cubicBezTo>
                    <a:pt x="239" y="1"/>
                    <a:pt x="1" y="67"/>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9"/>
            <p:cNvSpPr/>
            <p:nvPr/>
          </p:nvSpPr>
          <p:spPr>
            <a:xfrm>
              <a:off x="5027339" y="4986785"/>
              <a:ext cx="21630" cy="6383"/>
            </a:xfrm>
            <a:custGeom>
              <a:rect b="b" l="l" r="r" t="t"/>
              <a:pathLst>
                <a:path extrusionOk="0" h="212" w="606">
                  <a:moveTo>
                    <a:pt x="606" y="181"/>
                  </a:moveTo>
                  <a:lnTo>
                    <a:pt x="606" y="1"/>
                  </a:lnTo>
                  <a:lnTo>
                    <a:pt x="26" y="1"/>
                  </a:lnTo>
                  <a:cubicBezTo>
                    <a:pt x="0" y="164"/>
                    <a:pt x="218" y="212"/>
                    <a:pt x="606"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9"/>
            <p:cNvSpPr/>
            <p:nvPr/>
          </p:nvSpPr>
          <p:spPr>
            <a:xfrm>
              <a:off x="3975179" y="4989525"/>
              <a:ext cx="13706" cy="2710"/>
            </a:xfrm>
            <a:custGeom>
              <a:rect b="b" l="l" r="r" t="t"/>
              <a:pathLst>
                <a:path extrusionOk="0" h="90" w="384">
                  <a:moveTo>
                    <a:pt x="1" y="90"/>
                  </a:moveTo>
                  <a:cubicBezTo>
                    <a:pt x="151" y="70"/>
                    <a:pt x="379" y="87"/>
                    <a:pt x="383" y="1"/>
                  </a:cubicBezTo>
                  <a:cubicBezTo>
                    <a:pt x="236" y="20"/>
                    <a:pt x="7" y="2"/>
                    <a:pt x="1" y="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9"/>
            <p:cNvSpPr/>
            <p:nvPr/>
          </p:nvSpPr>
          <p:spPr>
            <a:xfrm>
              <a:off x="2216428" y="4988742"/>
              <a:ext cx="14027" cy="4246"/>
            </a:xfrm>
            <a:custGeom>
              <a:rect b="b" l="l" r="r" t="t"/>
              <a:pathLst>
                <a:path extrusionOk="0" h="141" w="393">
                  <a:moveTo>
                    <a:pt x="100" y="116"/>
                  </a:moveTo>
                  <a:cubicBezTo>
                    <a:pt x="153" y="140"/>
                    <a:pt x="392" y="73"/>
                    <a:pt x="292" y="27"/>
                  </a:cubicBezTo>
                  <a:cubicBezTo>
                    <a:pt x="238" y="1"/>
                    <a:pt x="0"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9"/>
            <p:cNvSpPr/>
            <p:nvPr/>
          </p:nvSpPr>
          <p:spPr>
            <a:xfrm>
              <a:off x="8531814" y="4986695"/>
              <a:ext cx="13777" cy="2800"/>
            </a:xfrm>
            <a:custGeom>
              <a:rect b="b" l="l" r="r" t="t"/>
              <a:pathLst>
                <a:path extrusionOk="0" h="93" w="386">
                  <a:moveTo>
                    <a:pt x="386" y="1"/>
                  </a:moveTo>
                  <a:cubicBezTo>
                    <a:pt x="236" y="23"/>
                    <a:pt x="5" y="5"/>
                    <a:pt x="1" y="92"/>
                  </a:cubicBezTo>
                  <a:cubicBezTo>
                    <a:pt x="150" y="73"/>
                    <a:pt x="379" y="91"/>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9"/>
            <p:cNvSpPr/>
            <p:nvPr/>
          </p:nvSpPr>
          <p:spPr>
            <a:xfrm>
              <a:off x="5537625" y="4978174"/>
              <a:ext cx="6996" cy="6293"/>
            </a:xfrm>
            <a:custGeom>
              <a:rect b="b" l="l" r="r" t="t"/>
              <a:pathLst>
                <a:path extrusionOk="0" h="209" w="196">
                  <a:moveTo>
                    <a:pt x="193" y="104"/>
                  </a:moveTo>
                  <a:cubicBezTo>
                    <a:pt x="195" y="54"/>
                    <a:pt x="39" y="1"/>
                    <a:pt x="1" y="104"/>
                  </a:cubicBezTo>
                  <a:cubicBezTo>
                    <a:pt x="1" y="156"/>
                    <a:pt x="156" y="208"/>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9"/>
            <p:cNvSpPr/>
            <p:nvPr/>
          </p:nvSpPr>
          <p:spPr>
            <a:xfrm>
              <a:off x="2075409" y="4978565"/>
              <a:ext cx="13849" cy="2740"/>
            </a:xfrm>
            <a:custGeom>
              <a:rect b="b" l="l" r="r" t="t"/>
              <a:pathLst>
                <a:path extrusionOk="0" h="91" w="388">
                  <a:moveTo>
                    <a:pt x="388" y="1"/>
                  </a:moveTo>
                  <a:cubicBezTo>
                    <a:pt x="235" y="20"/>
                    <a:pt x="5" y="2"/>
                    <a:pt x="0" y="91"/>
                  </a:cubicBezTo>
                  <a:cubicBezTo>
                    <a:pt x="149" y="71"/>
                    <a:pt x="383" y="88"/>
                    <a:pt x="3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9"/>
            <p:cNvSpPr/>
            <p:nvPr/>
          </p:nvSpPr>
          <p:spPr>
            <a:xfrm>
              <a:off x="1497166" y="4975434"/>
              <a:ext cx="7031" cy="6263"/>
            </a:xfrm>
            <a:custGeom>
              <a:rect b="b" l="l" r="r" t="t"/>
              <a:pathLst>
                <a:path extrusionOk="0" h="208" w="197">
                  <a:moveTo>
                    <a:pt x="196" y="105"/>
                  </a:moveTo>
                  <a:cubicBezTo>
                    <a:pt x="196" y="54"/>
                    <a:pt x="39" y="0"/>
                    <a:pt x="3" y="105"/>
                  </a:cubicBezTo>
                  <a:cubicBezTo>
                    <a:pt x="1" y="153"/>
                    <a:pt x="159" y="208"/>
                    <a:pt x="196"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9"/>
            <p:cNvSpPr/>
            <p:nvPr/>
          </p:nvSpPr>
          <p:spPr>
            <a:xfrm>
              <a:off x="4357046" y="4975073"/>
              <a:ext cx="14063" cy="4276"/>
            </a:xfrm>
            <a:custGeom>
              <a:rect b="b" l="l" r="r" t="t"/>
              <a:pathLst>
                <a:path extrusionOk="0" h="142" w="394">
                  <a:moveTo>
                    <a:pt x="294" y="25"/>
                  </a:moveTo>
                  <a:cubicBezTo>
                    <a:pt x="241" y="1"/>
                    <a:pt x="0" y="70"/>
                    <a:pt x="101" y="117"/>
                  </a:cubicBezTo>
                  <a:cubicBezTo>
                    <a:pt x="153" y="142"/>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9"/>
            <p:cNvSpPr/>
            <p:nvPr/>
          </p:nvSpPr>
          <p:spPr>
            <a:xfrm>
              <a:off x="2488971" y="4966341"/>
              <a:ext cx="20131" cy="16259"/>
            </a:xfrm>
            <a:custGeom>
              <a:rect b="b" l="l" r="r" t="t"/>
              <a:pathLst>
                <a:path extrusionOk="0" h="540" w="564">
                  <a:moveTo>
                    <a:pt x="563" y="134"/>
                  </a:moveTo>
                  <a:cubicBezTo>
                    <a:pt x="1" y="1"/>
                    <a:pt x="1" y="540"/>
                    <a:pt x="563" y="4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9"/>
            <p:cNvSpPr/>
            <p:nvPr/>
          </p:nvSpPr>
          <p:spPr>
            <a:xfrm>
              <a:off x="6600921" y="4972333"/>
              <a:ext cx="13991" cy="4306"/>
            </a:xfrm>
            <a:custGeom>
              <a:rect b="b" l="l" r="r" t="t"/>
              <a:pathLst>
                <a:path extrusionOk="0" h="143" w="392">
                  <a:moveTo>
                    <a:pt x="292" y="26"/>
                  </a:moveTo>
                  <a:cubicBezTo>
                    <a:pt x="239" y="0"/>
                    <a:pt x="0" y="69"/>
                    <a:pt x="98" y="116"/>
                  </a:cubicBezTo>
                  <a:cubicBezTo>
                    <a:pt x="154" y="142"/>
                    <a:pt x="392" y="72"/>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9"/>
            <p:cNvSpPr/>
            <p:nvPr/>
          </p:nvSpPr>
          <p:spPr>
            <a:xfrm>
              <a:off x="6249856" y="4972333"/>
              <a:ext cx="14099" cy="4306"/>
            </a:xfrm>
            <a:custGeom>
              <a:rect b="b" l="l" r="r" t="t"/>
              <a:pathLst>
                <a:path extrusionOk="0" h="143" w="395">
                  <a:moveTo>
                    <a:pt x="293" y="26"/>
                  </a:moveTo>
                  <a:cubicBezTo>
                    <a:pt x="241" y="0"/>
                    <a:pt x="0" y="69"/>
                    <a:pt x="102" y="116"/>
                  </a:cubicBezTo>
                  <a:cubicBezTo>
                    <a:pt x="156" y="142"/>
                    <a:pt x="395" y="72"/>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9"/>
            <p:cNvSpPr/>
            <p:nvPr/>
          </p:nvSpPr>
          <p:spPr>
            <a:xfrm>
              <a:off x="2271250" y="4964896"/>
              <a:ext cx="25734" cy="8250"/>
            </a:xfrm>
            <a:custGeom>
              <a:rect b="b" l="l" r="r" t="t"/>
              <a:pathLst>
                <a:path extrusionOk="0" h="274" w="721">
                  <a:moveTo>
                    <a:pt x="105" y="273"/>
                  </a:moveTo>
                  <a:lnTo>
                    <a:pt x="685" y="273"/>
                  </a:lnTo>
                  <a:cubicBezTo>
                    <a:pt x="655" y="166"/>
                    <a:pt x="720" y="16"/>
                    <a:pt x="492" y="0"/>
                  </a:cubicBezTo>
                  <a:cubicBezTo>
                    <a:pt x="477" y="143"/>
                    <a:pt x="1" y="71"/>
                    <a:pt x="105"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9"/>
            <p:cNvSpPr/>
            <p:nvPr/>
          </p:nvSpPr>
          <p:spPr>
            <a:xfrm>
              <a:off x="2670678" y="4966853"/>
              <a:ext cx="14099" cy="4276"/>
            </a:xfrm>
            <a:custGeom>
              <a:rect b="b" l="l" r="r" t="t"/>
              <a:pathLst>
                <a:path extrusionOk="0" h="142" w="395">
                  <a:moveTo>
                    <a:pt x="292" y="26"/>
                  </a:moveTo>
                  <a:cubicBezTo>
                    <a:pt x="242" y="1"/>
                    <a:pt x="0" y="70"/>
                    <a:pt x="102" y="116"/>
                  </a:cubicBezTo>
                  <a:cubicBezTo>
                    <a:pt x="155" y="142"/>
                    <a:pt x="395"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9"/>
            <p:cNvSpPr/>
            <p:nvPr/>
          </p:nvSpPr>
          <p:spPr>
            <a:xfrm>
              <a:off x="4317214" y="4956044"/>
              <a:ext cx="29625" cy="12375"/>
            </a:xfrm>
            <a:custGeom>
              <a:rect b="b" l="l" r="r" t="t"/>
              <a:pathLst>
                <a:path extrusionOk="0" h="411" w="830">
                  <a:moveTo>
                    <a:pt x="829" y="385"/>
                  </a:moveTo>
                  <a:lnTo>
                    <a:pt x="829" y="23"/>
                  </a:lnTo>
                  <a:cubicBezTo>
                    <a:pt x="465" y="1"/>
                    <a:pt x="405" y="123"/>
                    <a:pt x="59" y="112"/>
                  </a:cubicBezTo>
                  <a:cubicBezTo>
                    <a:pt x="0" y="352"/>
                    <a:pt x="327" y="411"/>
                    <a:pt x="829" y="38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9"/>
            <p:cNvSpPr/>
            <p:nvPr/>
          </p:nvSpPr>
          <p:spPr>
            <a:xfrm>
              <a:off x="1414718" y="4958362"/>
              <a:ext cx="27519" cy="11291"/>
            </a:xfrm>
            <a:custGeom>
              <a:rect b="b" l="l" r="r" t="t"/>
              <a:pathLst>
                <a:path extrusionOk="0" h="375" w="771">
                  <a:moveTo>
                    <a:pt x="770" y="308"/>
                  </a:moveTo>
                  <a:lnTo>
                    <a:pt x="770" y="33"/>
                  </a:lnTo>
                  <a:cubicBezTo>
                    <a:pt x="483" y="50"/>
                    <a:pt x="58" y="1"/>
                    <a:pt x="0" y="125"/>
                  </a:cubicBezTo>
                  <a:cubicBezTo>
                    <a:pt x="383" y="129"/>
                    <a:pt x="243" y="374"/>
                    <a:pt x="770" y="3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9"/>
            <p:cNvSpPr/>
            <p:nvPr/>
          </p:nvSpPr>
          <p:spPr>
            <a:xfrm>
              <a:off x="1855119" y="4947915"/>
              <a:ext cx="41332" cy="16982"/>
            </a:xfrm>
            <a:custGeom>
              <a:rect b="b" l="l" r="r" t="t"/>
              <a:pathLst>
                <a:path extrusionOk="0" h="564" w="1158">
                  <a:moveTo>
                    <a:pt x="1" y="199"/>
                  </a:moveTo>
                  <a:cubicBezTo>
                    <a:pt x="211" y="404"/>
                    <a:pt x="524" y="561"/>
                    <a:pt x="1157" y="563"/>
                  </a:cubicBezTo>
                  <a:lnTo>
                    <a:pt x="1157" y="110"/>
                  </a:lnTo>
                  <a:cubicBezTo>
                    <a:pt x="819" y="164"/>
                    <a:pt x="27" y="1"/>
                    <a:pt x="1" y="1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9"/>
            <p:cNvSpPr/>
            <p:nvPr/>
          </p:nvSpPr>
          <p:spPr>
            <a:xfrm>
              <a:off x="857033" y="4948457"/>
              <a:ext cx="45865" cy="16741"/>
            </a:xfrm>
            <a:custGeom>
              <a:rect b="b" l="l" r="r" t="t"/>
              <a:pathLst>
                <a:path extrusionOk="0" h="556" w="1285">
                  <a:moveTo>
                    <a:pt x="965" y="1"/>
                  </a:moveTo>
                  <a:cubicBezTo>
                    <a:pt x="361" y="18"/>
                    <a:pt x="38" y="171"/>
                    <a:pt x="0" y="454"/>
                  </a:cubicBezTo>
                  <a:cubicBezTo>
                    <a:pt x="365" y="433"/>
                    <a:pt x="426" y="556"/>
                    <a:pt x="776" y="545"/>
                  </a:cubicBezTo>
                  <a:cubicBezTo>
                    <a:pt x="901" y="355"/>
                    <a:pt x="1285" y="142"/>
                    <a:pt x="9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9"/>
            <p:cNvSpPr/>
            <p:nvPr/>
          </p:nvSpPr>
          <p:spPr>
            <a:xfrm>
              <a:off x="5613399" y="4953967"/>
              <a:ext cx="14919" cy="9184"/>
            </a:xfrm>
            <a:custGeom>
              <a:rect b="b" l="l" r="r" t="t"/>
              <a:pathLst>
                <a:path extrusionOk="0" h="305" w="418">
                  <a:moveTo>
                    <a:pt x="383" y="272"/>
                  </a:moveTo>
                  <a:cubicBezTo>
                    <a:pt x="357" y="165"/>
                    <a:pt x="418" y="15"/>
                    <a:pt x="193" y="1"/>
                  </a:cubicBezTo>
                  <a:cubicBezTo>
                    <a:pt x="180" y="57"/>
                    <a:pt x="163" y="108"/>
                    <a:pt x="0" y="93"/>
                  </a:cubicBezTo>
                  <a:cubicBezTo>
                    <a:pt x="21" y="200"/>
                    <a:pt x="56" y="305"/>
                    <a:pt x="383"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9"/>
            <p:cNvSpPr/>
            <p:nvPr/>
          </p:nvSpPr>
          <p:spPr>
            <a:xfrm>
              <a:off x="2477942" y="4958694"/>
              <a:ext cx="14063" cy="4276"/>
            </a:xfrm>
            <a:custGeom>
              <a:rect b="b" l="l" r="r" t="t"/>
              <a:pathLst>
                <a:path extrusionOk="0" h="142" w="394">
                  <a:moveTo>
                    <a:pt x="294" y="24"/>
                  </a:moveTo>
                  <a:cubicBezTo>
                    <a:pt x="240" y="0"/>
                    <a:pt x="0" y="68"/>
                    <a:pt x="102" y="115"/>
                  </a:cubicBezTo>
                  <a:cubicBezTo>
                    <a:pt x="154" y="141"/>
                    <a:pt x="393"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9"/>
            <p:cNvSpPr/>
            <p:nvPr/>
          </p:nvSpPr>
          <p:spPr>
            <a:xfrm>
              <a:off x="4119731" y="4953575"/>
              <a:ext cx="6924" cy="6233"/>
            </a:xfrm>
            <a:custGeom>
              <a:rect b="b" l="l" r="r" t="t"/>
              <a:pathLst>
                <a:path extrusionOk="0" h="207" w="194">
                  <a:moveTo>
                    <a:pt x="193" y="105"/>
                  </a:moveTo>
                  <a:cubicBezTo>
                    <a:pt x="193" y="51"/>
                    <a:pt x="38" y="1"/>
                    <a:pt x="0" y="105"/>
                  </a:cubicBezTo>
                  <a:cubicBezTo>
                    <a:pt x="0" y="153"/>
                    <a:pt x="157" y="207"/>
                    <a:pt x="193"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9"/>
            <p:cNvSpPr/>
            <p:nvPr/>
          </p:nvSpPr>
          <p:spPr>
            <a:xfrm>
              <a:off x="2264540" y="4953184"/>
              <a:ext cx="14134" cy="4276"/>
            </a:xfrm>
            <a:custGeom>
              <a:rect b="b" l="l" r="r" t="t"/>
              <a:pathLst>
                <a:path extrusionOk="0" h="142" w="396">
                  <a:moveTo>
                    <a:pt x="293" y="24"/>
                  </a:moveTo>
                  <a:cubicBezTo>
                    <a:pt x="241" y="0"/>
                    <a:pt x="1" y="68"/>
                    <a:pt x="104" y="118"/>
                  </a:cubicBezTo>
                  <a:cubicBezTo>
                    <a:pt x="155" y="141"/>
                    <a:pt x="395" y="74"/>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9"/>
            <p:cNvSpPr/>
            <p:nvPr/>
          </p:nvSpPr>
          <p:spPr>
            <a:xfrm>
              <a:off x="3706633" y="4951227"/>
              <a:ext cx="13849" cy="2680"/>
            </a:xfrm>
            <a:custGeom>
              <a:rect b="b" l="l" r="r" t="t"/>
              <a:pathLst>
                <a:path extrusionOk="0" h="89" w="388">
                  <a:moveTo>
                    <a:pt x="387" y="0"/>
                  </a:moveTo>
                  <a:cubicBezTo>
                    <a:pt x="241" y="21"/>
                    <a:pt x="7" y="3"/>
                    <a:pt x="1" y="89"/>
                  </a:cubicBezTo>
                  <a:cubicBezTo>
                    <a:pt x="154" y="69"/>
                    <a:pt x="382" y="89"/>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9"/>
            <p:cNvSpPr/>
            <p:nvPr/>
          </p:nvSpPr>
          <p:spPr>
            <a:xfrm>
              <a:off x="4501669" y="4947734"/>
              <a:ext cx="13991" cy="4215"/>
            </a:xfrm>
            <a:custGeom>
              <a:rect b="b" l="l" r="r" t="t"/>
              <a:pathLst>
                <a:path extrusionOk="0" h="140" w="392">
                  <a:moveTo>
                    <a:pt x="99" y="116"/>
                  </a:moveTo>
                  <a:cubicBezTo>
                    <a:pt x="153" y="140"/>
                    <a:pt x="392" y="73"/>
                    <a:pt x="291" y="25"/>
                  </a:cubicBezTo>
                  <a:cubicBezTo>
                    <a:pt x="238" y="0"/>
                    <a:pt x="0" y="68"/>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9"/>
            <p:cNvSpPr/>
            <p:nvPr/>
          </p:nvSpPr>
          <p:spPr>
            <a:xfrm>
              <a:off x="3414103" y="4947734"/>
              <a:ext cx="14027" cy="4215"/>
            </a:xfrm>
            <a:custGeom>
              <a:rect b="b" l="l" r="r" t="t"/>
              <a:pathLst>
                <a:path extrusionOk="0" h="140" w="393">
                  <a:moveTo>
                    <a:pt x="293" y="25"/>
                  </a:moveTo>
                  <a:cubicBezTo>
                    <a:pt x="241" y="0"/>
                    <a:pt x="1" y="68"/>
                    <a:pt x="100" y="116"/>
                  </a:cubicBezTo>
                  <a:cubicBezTo>
                    <a:pt x="152" y="140"/>
                    <a:pt x="392" y="73"/>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9"/>
            <p:cNvSpPr/>
            <p:nvPr/>
          </p:nvSpPr>
          <p:spPr>
            <a:xfrm>
              <a:off x="7082796" y="4942224"/>
              <a:ext cx="13991" cy="4306"/>
            </a:xfrm>
            <a:custGeom>
              <a:rect b="b" l="l" r="r" t="t"/>
              <a:pathLst>
                <a:path extrusionOk="0" h="143" w="392">
                  <a:moveTo>
                    <a:pt x="290" y="26"/>
                  </a:moveTo>
                  <a:cubicBezTo>
                    <a:pt x="238" y="0"/>
                    <a:pt x="0" y="71"/>
                    <a:pt x="99" y="116"/>
                  </a:cubicBezTo>
                  <a:cubicBezTo>
                    <a:pt x="153" y="143"/>
                    <a:pt x="392" y="73"/>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9"/>
            <p:cNvSpPr/>
            <p:nvPr/>
          </p:nvSpPr>
          <p:spPr>
            <a:xfrm>
              <a:off x="2457348" y="4942224"/>
              <a:ext cx="13991" cy="4306"/>
            </a:xfrm>
            <a:custGeom>
              <a:rect b="b" l="l" r="r" t="t"/>
              <a:pathLst>
                <a:path extrusionOk="0" h="143" w="392">
                  <a:moveTo>
                    <a:pt x="293" y="26"/>
                  </a:moveTo>
                  <a:cubicBezTo>
                    <a:pt x="238" y="0"/>
                    <a:pt x="0" y="71"/>
                    <a:pt x="100" y="116"/>
                  </a:cubicBezTo>
                  <a:cubicBezTo>
                    <a:pt x="152" y="143"/>
                    <a:pt x="392"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9"/>
            <p:cNvSpPr/>
            <p:nvPr/>
          </p:nvSpPr>
          <p:spPr>
            <a:xfrm>
              <a:off x="5640810" y="4937497"/>
              <a:ext cx="13884" cy="5540"/>
            </a:xfrm>
            <a:custGeom>
              <a:rect b="b" l="l" r="r" t="t"/>
              <a:pathLst>
                <a:path extrusionOk="0" h="184" w="389">
                  <a:moveTo>
                    <a:pt x="1" y="183"/>
                  </a:moveTo>
                  <a:lnTo>
                    <a:pt x="389" y="183"/>
                  </a:lnTo>
                  <a:lnTo>
                    <a:pt x="389"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9"/>
            <p:cNvSpPr/>
            <p:nvPr/>
          </p:nvSpPr>
          <p:spPr>
            <a:xfrm>
              <a:off x="4487357" y="4926658"/>
              <a:ext cx="26591" cy="12255"/>
            </a:xfrm>
            <a:custGeom>
              <a:rect b="b" l="l" r="r" t="t"/>
              <a:pathLst>
                <a:path extrusionOk="0" h="407" w="745">
                  <a:moveTo>
                    <a:pt x="306" y="0"/>
                  </a:moveTo>
                  <a:cubicBezTo>
                    <a:pt x="0" y="135"/>
                    <a:pt x="89" y="406"/>
                    <a:pt x="692" y="362"/>
                  </a:cubicBezTo>
                  <a:cubicBezTo>
                    <a:pt x="745" y="154"/>
                    <a:pt x="647" y="21"/>
                    <a:pt x="3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9"/>
            <p:cNvSpPr/>
            <p:nvPr/>
          </p:nvSpPr>
          <p:spPr>
            <a:xfrm>
              <a:off x="3352142" y="4934035"/>
              <a:ext cx="14027" cy="4336"/>
            </a:xfrm>
            <a:custGeom>
              <a:rect b="b" l="l" r="r" t="t"/>
              <a:pathLst>
                <a:path extrusionOk="0" h="144" w="393">
                  <a:moveTo>
                    <a:pt x="100" y="117"/>
                  </a:moveTo>
                  <a:cubicBezTo>
                    <a:pt x="151" y="143"/>
                    <a:pt x="392" y="73"/>
                    <a:pt x="293" y="26"/>
                  </a:cubicBezTo>
                  <a:cubicBezTo>
                    <a:pt x="242" y="1"/>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9"/>
            <p:cNvSpPr/>
            <p:nvPr/>
          </p:nvSpPr>
          <p:spPr>
            <a:xfrm>
              <a:off x="7844246" y="4916271"/>
              <a:ext cx="35478" cy="19090"/>
            </a:xfrm>
            <a:custGeom>
              <a:rect b="b" l="l" r="r" t="t"/>
              <a:pathLst>
                <a:path extrusionOk="0" h="634" w="994">
                  <a:moveTo>
                    <a:pt x="558" y="616"/>
                  </a:moveTo>
                  <a:cubicBezTo>
                    <a:pt x="506" y="349"/>
                    <a:pt x="994" y="336"/>
                    <a:pt x="943" y="71"/>
                  </a:cubicBezTo>
                  <a:cubicBezTo>
                    <a:pt x="1" y="1"/>
                    <a:pt x="75" y="634"/>
                    <a:pt x="558" y="6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9"/>
            <p:cNvSpPr/>
            <p:nvPr/>
          </p:nvSpPr>
          <p:spPr>
            <a:xfrm>
              <a:off x="2677566" y="4931385"/>
              <a:ext cx="14099" cy="4215"/>
            </a:xfrm>
            <a:custGeom>
              <a:rect b="b" l="l" r="r" t="t"/>
              <a:pathLst>
                <a:path extrusionOk="0" h="140" w="395">
                  <a:moveTo>
                    <a:pt x="99" y="114"/>
                  </a:moveTo>
                  <a:cubicBezTo>
                    <a:pt x="156" y="140"/>
                    <a:pt x="395" y="69"/>
                    <a:pt x="294" y="22"/>
                  </a:cubicBezTo>
                  <a:cubicBezTo>
                    <a:pt x="242" y="0"/>
                    <a:pt x="1" y="67"/>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9"/>
            <p:cNvSpPr/>
            <p:nvPr/>
          </p:nvSpPr>
          <p:spPr>
            <a:xfrm>
              <a:off x="1872216" y="4931385"/>
              <a:ext cx="14170" cy="4215"/>
            </a:xfrm>
            <a:custGeom>
              <a:rect b="b" l="l" r="r" t="t"/>
              <a:pathLst>
                <a:path extrusionOk="0" h="140" w="397">
                  <a:moveTo>
                    <a:pt x="294" y="24"/>
                  </a:moveTo>
                  <a:cubicBezTo>
                    <a:pt x="242" y="0"/>
                    <a:pt x="1" y="68"/>
                    <a:pt x="104" y="115"/>
                  </a:cubicBezTo>
                  <a:cubicBezTo>
                    <a:pt x="157" y="140"/>
                    <a:pt x="396" y="72"/>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9"/>
            <p:cNvSpPr/>
            <p:nvPr/>
          </p:nvSpPr>
          <p:spPr>
            <a:xfrm>
              <a:off x="4920656" y="4915699"/>
              <a:ext cx="34229" cy="17193"/>
            </a:xfrm>
            <a:custGeom>
              <a:rect b="b" l="l" r="r" t="t"/>
              <a:pathLst>
                <a:path extrusionOk="0" h="571" w="959">
                  <a:moveTo>
                    <a:pt x="704" y="545"/>
                  </a:moveTo>
                  <a:cubicBezTo>
                    <a:pt x="863" y="440"/>
                    <a:pt x="958" y="302"/>
                    <a:pt x="894" y="92"/>
                  </a:cubicBezTo>
                  <a:cubicBezTo>
                    <a:pt x="627" y="94"/>
                    <a:pt x="469" y="47"/>
                    <a:pt x="313" y="0"/>
                  </a:cubicBezTo>
                  <a:cubicBezTo>
                    <a:pt x="0" y="146"/>
                    <a:pt x="82" y="571"/>
                    <a:pt x="70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9"/>
            <p:cNvSpPr/>
            <p:nvPr/>
          </p:nvSpPr>
          <p:spPr>
            <a:xfrm>
              <a:off x="2716149" y="4919854"/>
              <a:ext cx="20131" cy="16259"/>
            </a:xfrm>
            <a:custGeom>
              <a:rect b="b" l="l" r="r" t="t"/>
              <a:pathLst>
                <a:path extrusionOk="0" h="540" w="564">
                  <a:moveTo>
                    <a:pt x="563" y="407"/>
                  </a:moveTo>
                  <a:lnTo>
                    <a:pt x="563" y="135"/>
                  </a:lnTo>
                  <a:cubicBezTo>
                    <a:pt x="0" y="1"/>
                    <a:pt x="0" y="540"/>
                    <a:pt x="563" y="4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9"/>
            <p:cNvSpPr/>
            <p:nvPr/>
          </p:nvSpPr>
          <p:spPr>
            <a:xfrm>
              <a:off x="6518365" y="4925875"/>
              <a:ext cx="13991" cy="4215"/>
            </a:xfrm>
            <a:custGeom>
              <a:rect b="b" l="l" r="r" t="t"/>
              <a:pathLst>
                <a:path extrusionOk="0" h="140" w="392">
                  <a:moveTo>
                    <a:pt x="294" y="26"/>
                  </a:moveTo>
                  <a:cubicBezTo>
                    <a:pt x="236" y="0"/>
                    <a:pt x="0" y="69"/>
                    <a:pt x="101" y="115"/>
                  </a:cubicBezTo>
                  <a:cubicBezTo>
                    <a:pt x="151" y="140"/>
                    <a:pt x="392" y="72"/>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9"/>
            <p:cNvSpPr/>
            <p:nvPr/>
          </p:nvSpPr>
          <p:spPr>
            <a:xfrm>
              <a:off x="2631667" y="4921148"/>
              <a:ext cx="21951" cy="8732"/>
            </a:xfrm>
            <a:custGeom>
              <a:rect b="b" l="l" r="r" t="t"/>
              <a:pathLst>
                <a:path extrusionOk="0" h="290" w="615">
                  <a:moveTo>
                    <a:pt x="614" y="272"/>
                  </a:moveTo>
                  <a:lnTo>
                    <a:pt x="614" y="1"/>
                  </a:lnTo>
                  <a:lnTo>
                    <a:pt x="34" y="1"/>
                  </a:lnTo>
                  <a:cubicBezTo>
                    <a:pt x="1" y="199"/>
                    <a:pt x="194" y="289"/>
                    <a:pt x="614"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9"/>
            <p:cNvSpPr/>
            <p:nvPr/>
          </p:nvSpPr>
          <p:spPr>
            <a:xfrm>
              <a:off x="1833597" y="4918439"/>
              <a:ext cx="14670" cy="9515"/>
            </a:xfrm>
            <a:custGeom>
              <a:rect b="b" l="l" r="r" t="t"/>
              <a:pathLst>
                <a:path extrusionOk="0" h="316" w="411">
                  <a:moveTo>
                    <a:pt x="410" y="273"/>
                  </a:moveTo>
                  <a:lnTo>
                    <a:pt x="410" y="91"/>
                  </a:lnTo>
                  <a:cubicBezTo>
                    <a:pt x="220" y="91"/>
                    <a:pt x="182" y="16"/>
                    <a:pt x="25" y="1"/>
                  </a:cubicBezTo>
                  <a:cubicBezTo>
                    <a:pt x="45" y="143"/>
                    <a:pt x="0" y="315"/>
                    <a:pt x="41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9"/>
            <p:cNvSpPr/>
            <p:nvPr/>
          </p:nvSpPr>
          <p:spPr>
            <a:xfrm>
              <a:off x="1600565" y="4923888"/>
              <a:ext cx="13777" cy="2800"/>
            </a:xfrm>
            <a:custGeom>
              <a:rect b="b" l="l" r="r" t="t"/>
              <a:pathLst>
                <a:path extrusionOk="0" h="93" w="386">
                  <a:moveTo>
                    <a:pt x="0" y="92"/>
                  </a:moveTo>
                  <a:cubicBezTo>
                    <a:pt x="149" y="70"/>
                    <a:pt x="380" y="88"/>
                    <a:pt x="385" y="1"/>
                  </a:cubicBezTo>
                  <a:cubicBezTo>
                    <a:pt x="235" y="21"/>
                    <a:pt x="5" y="2"/>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9"/>
            <p:cNvSpPr/>
            <p:nvPr/>
          </p:nvSpPr>
          <p:spPr>
            <a:xfrm>
              <a:off x="8380302" y="4918047"/>
              <a:ext cx="6996" cy="6203"/>
            </a:xfrm>
            <a:custGeom>
              <a:rect b="b" l="l" r="r" t="t"/>
              <a:pathLst>
                <a:path extrusionOk="0" h="206" w="196">
                  <a:moveTo>
                    <a:pt x="193" y="104"/>
                  </a:moveTo>
                  <a:cubicBezTo>
                    <a:pt x="195" y="53"/>
                    <a:pt x="39" y="0"/>
                    <a:pt x="1" y="104"/>
                  </a:cubicBezTo>
                  <a:cubicBezTo>
                    <a:pt x="1" y="153"/>
                    <a:pt x="159" y="205"/>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9"/>
            <p:cNvSpPr/>
            <p:nvPr/>
          </p:nvSpPr>
          <p:spPr>
            <a:xfrm>
              <a:off x="7447531" y="4920366"/>
              <a:ext cx="14063" cy="4276"/>
            </a:xfrm>
            <a:custGeom>
              <a:rect b="b" l="l" r="r" t="t"/>
              <a:pathLst>
                <a:path extrusionOk="0" h="142" w="394">
                  <a:moveTo>
                    <a:pt x="294" y="27"/>
                  </a:moveTo>
                  <a:cubicBezTo>
                    <a:pt x="240" y="1"/>
                    <a:pt x="1" y="70"/>
                    <a:pt x="100" y="115"/>
                  </a:cubicBezTo>
                  <a:cubicBezTo>
                    <a:pt x="153" y="141"/>
                    <a:pt x="394" y="74"/>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9"/>
            <p:cNvSpPr/>
            <p:nvPr/>
          </p:nvSpPr>
          <p:spPr>
            <a:xfrm>
              <a:off x="2288775" y="4918258"/>
              <a:ext cx="20737" cy="5781"/>
            </a:xfrm>
            <a:custGeom>
              <a:rect b="b" l="l" r="r" t="t"/>
              <a:pathLst>
                <a:path extrusionOk="0" h="192" w="581">
                  <a:moveTo>
                    <a:pt x="1" y="185"/>
                  </a:moveTo>
                  <a:cubicBezTo>
                    <a:pt x="333" y="192"/>
                    <a:pt x="497" y="118"/>
                    <a:pt x="580" y="5"/>
                  </a:cubicBezTo>
                  <a:cubicBezTo>
                    <a:pt x="249" y="0"/>
                    <a:pt x="85" y="74"/>
                    <a:pt x="1" y="18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9"/>
            <p:cNvSpPr/>
            <p:nvPr/>
          </p:nvSpPr>
          <p:spPr>
            <a:xfrm>
              <a:off x="2653688" y="4912929"/>
              <a:ext cx="20666" cy="8250"/>
            </a:xfrm>
            <a:custGeom>
              <a:rect b="b" l="l" r="r" t="t"/>
              <a:pathLst>
                <a:path extrusionOk="0" h="274" w="579">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9"/>
            <p:cNvSpPr/>
            <p:nvPr/>
          </p:nvSpPr>
          <p:spPr>
            <a:xfrm>
              <a:off x="6129967" y="4905462"/>
              <a:ext cx="26520" cy="15236"/>
            </a:xfrm>
            <a:custGeom>
              <a:rect b="b" l="l" r="r" t="t"/>
              <a:pathLst>
                <a:path extrusionOk="0" h="506" w="743">
                  <a:moveTo>
                    <a:pt x="1" y="73"/>
                  </a:moveTo>
                  <a:lnTo>
                    <a:pt x="1" y="437"/>
                  </a:lnTo>
                  <a:cubicBezTo>
                    <a:pt x="742" y="506"/>
                    <a:pt x="742" y="1"/>
                    <a:pt x="1" y="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9"/>
            <p:cNvSpPr/>
            <p:nvPr/>
          </p:nvSpPr>
          <p:spPr>
            <a:xfrm>
              <a:off x="5500577" y="4901999"/>
              <a:ext cx="35086" cy="16470"/>
            </a:xfrm>
            <a:custGeom>
              <a:rect b="b" l="l" r="r" t="t"/>
              <a:pathLst>
                <a:path extrusionOk="0" h="547" w="983">
                  <a:moveTo>
                    <a:pt x="844" y="1"/>
                  </a:moveTo>
                  <a:lnTo>
                    <a:pt x="74" y="1"/>
                  </a:lnTo>
                  <a:cubicBezTo>
                    <a:pt x="1" y="308"/>
                    <a:pt x="408" y="389"/>
                    <a:pt x="654" y="547"/>
                  </a:cubicBezTo>
                  <a:cubicBezTo>
                    <a:pt x="647" y="331"/>
                    <a:pt x="983" y="279"/>
                    <a:pt x="8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9"/>
            <p:cNvSpPr/>
            <p:nvPr/>
          </p:nvSpPr>
          <p:spPr>
            <a:xfrm>
              <a:off x="2904781" y="4909466"/>
              <a:ext cx="13920" cy="4276"/>
            </a:xfrm>
            <a:custGeom>
              <a:rect b="b" l="l" r="r" t="t"/>
              <a:pathLst>
                <a:path extrusionOk="0" h="142" w="390">
                  <a:moveTo>
                    <a:pt x="292" y="26"/>
                  </a:moveTo>
                  <a:cubicBezTo>
                    <a:pt x="237" y="1"/>
                    <a:pt x="1" y="70"/>
                    <a:pt x="99" y="116"/>
                  </a:cubicBezTo>
                  <a:cubicBezTo>
                    <a:pt x="152" y="142"/>
                    <a:pt x="390" y="71"/>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9"/>
            <p:cNvSpPr/>
            <p:nvPr/>
          </p:nvSpPr>
          <p:spPr>
            <a:xfrm>
              <a:off x="7588799" y="4901999"/>
              <a:ext cx="20773" cy="8250"/>
            </a:xfrm>
            <a:custGeom>
              <a:rect b="b" l="l" r="r" t="t"/>
              <a:pathLst>
                <a:path extrusionOk="0" h="274" w="582">
                  <a:moveTo>
                    <a:pt x="581" y="1"/>
                  </a:moveTo>
                  <a:lnTo>
                    <a:pt x="0" y="1"/>
                  </a:lnTo>
                  <a:lnTo>
                    <a:pt x="0" y="274"/>
                  </a:lnTo>
                  <a:lnTo>
                    <a:pt x="581" y="27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9"/>
            <p:cNvSpPr/>
            <p:nvPr/>
          </p:nvSpPr>
          <p:spPr>
            <a:xfrm>
              <a:off x="8270157" y="4901578"/>
              <a:ext cx="7031" cy="6293"/>
            </a:xfrm>
            <a:custGeom>
              <a:rect b="b" l="l" r="r" t="t"/>
              <a:pathLst>
                <a:path extrusionOk="0" h="209" w="197">
                  <a:moveTo>
                    <a:pt x="195" y="105"/>
                  </a:moveTo>
                  <a:cubicBezTo>
                    <a:pt x="197" y="54"/>
                    <a:pt x="39" y="1"/>
                    <a:pt x="1" y="105"/>
                  </a:cubicBezTo>
                  <a:cubicBezTo>
                    <a:pt x="1" y="156"/>
                    <a:pt x="158" y="208"/>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9"/>
            <p:cNvSpPr/>
            <p:nvPr/>
          </p:nvSpPr>
          <p:spPr>
            <a:xfrm>
              <a:off x="5079699" y="4898477"/>
              <a:ext cx="14063" cy="4306"/>
            </a:xfrm>
            <a:custGeom>
              <a:rect b="b" l="l" r="r" t="t"/>
              <a:pathLst>
                <a:path extrusionOk="0" h="143" w="394">
                  <a:moveTo>
                    <a:pt x="104" y="118"/>
                  </a:moveTo>
                  <a:cubicBezTo>
                    <a:pt x="157" y="143"/>
                    <a:pt x="393" y="75"/>
                    <a:pt x="296" y="27"/>
                  </a:cubicBezTo>
                  <a:cubicBezTo>
                    <a:pt x="242" y="0"/>
                    <a:pt x="1" y="70"/>
                    <a:pt x="104"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9"/>
            <p:cNvSpPr/>
            <p:nvPr/>
          </p:nvSpPr>
          <p:spPr>
            <a:xfrm>
              <a:off x="1336624" y="4876046"/>
              <a:ext cx="52218" cy="28002"/>
            </a:xfrm>
            <a:custGeom>
              <a:rect b="b" l="l" r="r" t="t"/>
              <a:pathLst>
                <a:path extrusionOk="0" h="930" w="1463">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9"/>
            <p:cNvSpPr/>
            <p:nvPr/>
          </p:nvSpPr>
          <p:spPr>
            <a:xfrm>
              <a:off x="7003667" y="4893840"/>
              <a:ext cx="13884" cy="5450"/>
            </a:xfrm>
            <a:custGeom>
              <a:rect b="b" l="l" r="r" t="t"/>
              <a:pathLst>
                <a:path extrusionOk="0" h="181" w="389">
                  <a:moveTo>
                    <a:pt x="1" y="181"/>
                  </a:moveTo>
                  <a:lnTo>
                    <a:pt x="388" y="181"/>
                  </a:lnTo>
                  <a:lnTo>
                    <a:pt x="388"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9"/>
            <p:cNvSpPr/>
            <p:nvPr/>
          </p:nvSpPr>
          <p:spPr>
            <a:xfrm>
              <a:off x="2917987" y="4891100"/>
              <a:ext cx="29482" cy="9846"/>
            </a:xfrm>
            <a:custGeom>
              <a:rect b="b" l="l" r="r" t="t"/>
              <a:pathLst>
                <a:path extrusionOk="0" h="327" w="826">
                  <a:moveTo>
                    <a:pt x="692" y="272"/>
                  </a:moveTo>
                  <a:cubicBezTo>
                    <a:pt x="825" y="27"/>
                    <a:pt x="294" y="95"/>
                    <a:pt x="115" y="0"/>
                  </a:cubicBezTo>
                  <a:cubicBezTo>
                    <a:pt x="0" y="235"/>
                    <a:pt x="192" y="326"/>
                    <a:pt x="692"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9"/>
            <p:cNvSpPr/>
            <p:nvPr/>
          </p:nvSpPr>
          <p:spPr>
            <a:xfrm>
              <a:off x="1610666" y="4895797"/>
              <a:ext cx="14027" cy="4276"/>
            </a:xfrm>
            <a:custGeom>
              <a:rect b="b" l="l" r="r" t="t"/>
              <a:pathLst>
                <a:path extrusionOk="0" h="142" w="393">
                  <a:moveTo>
                    <a:pt x="102" y="116"/>
                  </a:moveTo>
                  <a:cubicBezTo>
                    <a:pt x="153" y="142"/>
                    <a:pt x="392" y="72"/>
                    <a:pt x="294" y="24"/>
                  </a:cubicBezTo>
                  <a:cubicBezTo>
                    <a:pt x="239" y="1"/>
                    <a:pt x="0" y="69"/>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9"/>
            <p:cNvSpPr/>
            <p:nvPr/>
          </p:nvSpPr>
          <p:spPr>
            <a:xfrm>
              <a:off x="2818835" y="4890739"/>
              <a:ext cx="6924" cy="6142"/>
            </a:xfrm>
            <a:custGeom>
              <a:rect b="b" l="l" r="r" t="t"/>
              <a:pathLst>
                <a:path extrusionOk="0" h="204" w="194">
                  <a:moveTo>
                    <a:pt x="191" y="103"/>
                  </a:moveTo>
                  <a:cubicBezTo>
                    <a:pt x="194" y="53"/>
                    <a:pt x="36" y="0"/>
                    <a:pt x="0" y="103"/>
                  </a:cubicBezTo>
                  <a:cubicBezTo>
                    <a:pt x="0" y="153"/>
                    <a:pt x="154" y="204"/>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9"/>
            <p:cNvSpPr/>
            <p:nvPr/>
          </p:nvSpPr>
          <p:spPr>
            <a:xfrm>
              <a:off x="1004940" y="4893057"/>
              <a:ext cx="14063" cy="4276"/>
            </a:xfrm>
            <a:custGeom>
              <a:rect b="b" l="l" r="r" t="t"/>
              <a:pathLst>
                <a:path extrusionOk="0" h="142" w="394">
                  <a:moveTo>
                    <a:pt x="296" y="26"/>
                  </a:moveTo>
                  <a:cubicBezTo>
                    <a:pt x="240" y="0"/>
                    <a:pt x="1" y="69"/>
                    <a:pt x="101" y="115"/>
                  </a:cubicBezTo>
                  <a:cubicBezTo>
                    <a:pt x="152" y="141"/>
                    <a:pt x="394" y="73"/>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9"/>
            <p:cNvSpPr/>
            <p:nvPr/>
          </p:nvSpPr>
          <p:spPr>
            <a:xfrm>
              <a:off x="660834" y="4893057"/>
              <a:ext cx="14063" cy="4215"/>
            </a:xfrm>
            <a:custGeom>
              <a:rect b="b" l="l" r="r" t="t"/>
              <a:pathLst>
                <a:path extrusionOk="0" h="140" w="394">
                  <a:moveTo>
                    <a:pt x="100" y="115"/>
                  </a:moveTo>
                  <a:cubicBezTo>
                    <a:pt x="156" y="140"/>
                    <a:pt x="393" y="71"/>
                    <a:pt x="294" y="26"/>
                  </a:cubicBezTo>
                  <a:cubicBezTo>
                    <a:pt x="242" y="0"/>
                    <a:pt x="1" y="68"/>
                    <a:pt x="100"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9"/>
            <p:cNvSpPr/>
            <p:nvPr/>
          </p:nvSpPr>
          <p:spPr>
            <a:xfrm>
              <a:off x="492262" y="4884837"/>
              <a:ext cx="28483" cy="11713"/>
            </a:xfrm>
            <a:custGeom>
              <a:rect b="b" l="l" r="r" t="t"/>
              <a:pathLst>
                <a:path extrusionOk="0" h="389" w="798">
                  <a:moveTo>
                    <a:pt x="771" y="25"/>
                  </a:moveTo>
                  <a:cubicBezTo>
                    <a:pt x="336" y="0"/>
                    <a:pt x="49" y="47"/>
                    <a:pt x="1" y="208"/>
                  </a:cubicBezTo>
                  <a:cubicBezTo>
                    <a:pt x="279" y="229"/>
                    <a:pt x="326" y="358"/>
                    <a:pt x="580" y="388"/>
                  </a:cubicBezTo>
                  <a:cubicBezTo>
                    <a:pt x="539" y="218"/>
                    <a:pt x="797" y="188"/>
                    <a:pt x="77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9"/>
            <p:cNvSpPr/>
            <p:nvPr/>
          </p:nvSpPr>
          <p:spPr>
            <a:xfrm>
              <a:off x="2089293" y="4883543"/>
              <a:ext cx="38726" cy="12616"/>
            </a:xfrm>
            <a:custGeom>
              <a:rect b="b" l="l" r="r" t="t"/>
              <a:pathLst>
                <a:path extrusionOk="0" h="419" w="1085">
                  <a:moveTo>
                    <a:pt x="962" y="342"/>
                  </a:moveTo>
                  <a:cubicBezTo>
                    <a:pt x="1085" y="122"/>
                    <a:pt x="42" y="0"/>
                    <a:pt x="0" y="158"/>
                  </a:cubicBezTo>
                  <a:cubicBezTo>
                    <a:pt x="366" y="199"/>
                    <a:pt x="347" y="418"/>
                    <a:pt x="962" y="34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9"/>
            <p:cNvSpPr/>
            <p:nvPr/>
          </p:nvSpPr>
          <p:spPr>
            <a:xfrm>
              <a:off x="8662517" y="4888330"/>
              <a:ext cx="13777" cy="2800"/>
            </a:xfrm>
            <a:custGeom>
              <a:rect b="b" l="l" r="r" t="t"/>
              <a:pathLst>
                <a:path extrusionOk="0" h="93" w="386">
                  <a:moveTo>
                    <a:pt x="385" y="1"/>
                  </a:moveTo>
                  <a:cubicBezTo>
                    <a:pt x="238" y="22"/>
                    <a:pt x="5" y="3"/>
                    <a:pt x="0" y="92"/>
                  </a:cubicBezTo>
                  <a:cubicBezTo>
                    <a:pt x="150" y="72"/>
                    <a:pt x="381" y="88"/>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9"/>
            <p:cNvSpPr/>
            <p:nvPr/>
          </p:nvSpPr>
          <p:spPr>
            <a:xfrm>
              <a:off x="216150" y="4885590"/>
              <a:ext cx="21558" cy="6444"/>
            </a:xfrm>
            <a:custGeom>
              <a:rect b="b" l="l" r="r" t="t"/>
              <a:pathLst>
                <a:path extrusionOk="0" h="214" w="604">
                  <a:moveTo>
                    <a:pt x="603" y="0"/>
                  </a:moveTo>
                  <a:lnTo>
                    <a:pt x="25" y="0"/>
                  </a:lnTo>
                  <a:cubicBezTo>
                    <a:pt x="0" y="163"/>
                    <a:pt x="216" y="213"/>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9"/>
            <p:cNvSpPr/>
            <p:nvPr/>
          </p:nvSpPr>
          <p:spPr>
            <a:xfrm>
              <a:off x="5585845" y="4879779"/>
              <a:ext cx="6853" cy="6233"/>
            </a:xfrm>
            <a:custGeom>
              <a:rect b="b" l="l" r="r" t="t"/>
              <a:pathLst>
                <a:path extrusionOk="0" h="207" w="192">
                  <a:moveTo>
                    <a:pt x="191" y="103"/>
                  </a:moveTo>
                  <a:cubicBezTo>
                    <a:pt x="191" y="52"/>
                    <a:pt x="36" y="0"/>
                    <a:pt x="1" y="103"/>
                  </a:cubicBezTo>
                  <a:cubicBezTo>
                    <a:pt x="1" y="154"/>
                    <a:pt x="156" y="206"/>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9"/>
            <p:cNvSpPr/>
            <p:nvPr/>
          </p:nvSpPr>
          <p:spPr>
            <a:xfrm>
              <a:off x="4711609" y="4880110"/>
              <a:ext cx="13849" cy="5510"/>
            </a:xfrm>
            <a:custGeom>
              <a:rect b="b" l="l" r="r" t="t"/>
              <a:pathLst>
                <a:path extrusionOk="0" h="183" w="388">
                  <a:moveTo>
                    <a:pt x="388" y="1"/>
                  </a:moveTo>
                  <a:lnTo>
                    <a:pt x="0" y="1"/>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9"/>
            <p:cNvSpPr/>
            <p:nvPr/>
          </p:nvSpPr>
          <p:spPr>
            <a:xfrm>
              <a:off x="2436575" y="4866592"/>
              <a:ext cx="40404" cy="18548"/>
            </a:xfrm>
            <a:custGeom>
              <a:rect b="b" l="l" r="r" t="t"/>
              <a:pathLst>
                <a:path extrusionOk="0" h="616" w="1132">
                  <a:moveTo>
                    <a:pt x="1068" y="450"/>
                  </a:moveTo>
                  <a:cubicBezTo>
                    <a:pt x="1132" y="1"/>
                    <a:pt x="0" y="214"/>
                    <a:pt x="102" y="540"/>
                  </a:cubicBezTo>
                  <a:cubicBezTo>
                    <a:pt x="648" y="616"/>
                    <a:pt x="601" y="412"/>
                    <a:pt x="1068" y="45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9"/>
            <p:cNvSpPr/>
            <p:nvPr/>
          </p:nvSpPr>
          <p:spPr>
            <a:xfrm>
              <a:off x="96404" y="4879328"/>
              <a:ext cx="14063" cy="4366"/>
            </a:xfrm>
            <a:custGeom>
              <a:rect b="b" l="l" r="r" t="t"/>
              <a:pathLst>
                <a:path extrusionOk="0" h="145" w="394">
                  <a:moveTo>
                    <a:pt x="294" y="27"/>
                  </a:moveTo>
                  <a:cubicBezTo>
                    <a:pt x="239" y="1"/>
                    <a:pt x="0" y="71"/>
                    <a:pt x="101" y="117"/>
                  </a:cubicBezTo>
                  <a:cubicBezTo>
                    <a:pt x="154" y="144"/>
                    <a:pt x="393" y="74"/>
                    <a:pt x="294"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9"/>
            <p:cNvSpPr/>
            <p:nvPr/>
          </p:nvSpPr>
          <p:spPr>
            <a:xfrm>
              <a:off x="7664466" y="4874661"/>
              <a:ext cx="13813" cy="5540"/>
            </a:xfrm>
            <a:custGeom>
              <a:rect b="b" l="l" r="r" t="t"/>
              <a:pathLst>
                <a:path extrusionOk="0" h="184" w="387">
                  <a:moveTo>
                    <a:pt x="387" y="0"/>
                  </a:moveTo>
                  <a:lnTo>
                    <a:pt x="0" y="0"/>
                  </a:lnTo>
                  <a:lnTo>
                    <a:pt x="0"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9"/>
            <p:cNvSpPr/>
            <p:nvPr/>
          </p:nvSpPr>
          <p:spPr>
            <a:xfrm>
              <a:off x="5224358" y="4876648"/>
              <a:ext cx="13956" cy="4276"/>
            </a:xfrm>
            <a:custGeom>
              <a:rect b="b" l="l" r="r" t="t"/>
              <a:pathLst>
                <a:path extrusionOk="0" h="142" w="391">
                  <a:moveTo>
                    <a:pt x="292" y="26"/>
                  </a:moveTo>
                  <a:cubicBezTo>
                    <a:pt x="238" y="1"/>
                    <a:pt x="1" y="70"/>
                    <a:pt x="100" y="117"/>
                  </a:cubicBezTo>
                  <a:cubicBezTo>
                    <a:pt x="152" y="142"/>
                    <a:pt x="391" y="71"/>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9"/>
            <p:cNvSpPr/>
            <p:nvPr/>
          </p:nvSpPr>
          <p:spPr>
            <a:xfrm>
              <a:off x="4645900" y="4866441"/>
              <a:ext cx="28268" cy="13700"/>
            </a:xfrm>
            <a:custGeom>
              <a:rect b="b" l="l" r="r" t="t"/>
              <a:pathLst>
                <a:path extrusionOk="0" h="455" w="792">
                  <a:moveTo>
                    <a:pt x="493" y="455"/>
                  </a:moveTo>
                  <a:cubicBezTo>
                    <a:pt x="758" y="339"/>
                    <a:pt x="792" y="10"/>
                    <a:pt x="301" y="1"/>
                  </a:cubicBezTo>
                  <a:cubicBezTo>
                    <a:pt x="36" y="117"/>
                    <a:pt x="1" y="447"/>
                    <a:pt x="493"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9"/>
            <p:cNvSpPr/>
            <p:nvPr/>
          </p:nvSpPr>
          <p:spPr>
            <a:xfrm>
              <a:off x="7213500" y="4865658"/>
              <a:ext cx="14063" cy="4306"/>
            </a:xfrm>
            <a:custGeom>
              <a:rect b="b" l="l" r="r" t="t"/>
              <a:pathLst>
                <a:path extrusionOk="0" h="143" w="394">
                  <a:moveTo>
                    <a:pt x="100" y="117"/>
                  </a:moveTo>
                  <a:cubicBezTo>
                    <a:pt x="155" y="143"/>
                    <a:pt x="394" y="72"/>
                    <a:pt x="295" y="27"/>
                  </a:cubicBezTo>
                  <a:cubicBezTo>
                    <a:pt x="240" y="0"/>
                    <a:pt x="1"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9"/>
            <p:cNvSpPr/>
            <p:nvPr/>
          </p:nvSpPr>
          <p:spPr>
            <a:xfrm>
              <a:off x="3362600" y="4860931"/>
              <a:ext cx="34443" cy="9033"/>
            </a:xfrm>
            <a:custGeom>
              <a:rect b="b" l="l" r="r" t="t"/>
              <a:pathLst>
                <a:path extrusionOk="0" h="300" w="965">
                  <a:moveTo>
                    <a:pt x="192" y="274"/>
                  </a:moveTo>
                  <a:cubicBezTo>
                    <a:pt x="632" y="300"/>
                    <a:pt x="919" y="253"/>
                    <a:pt x="965" y="92"/>
                  </a:cubicBezTo>
                  <a:cubicBezTo>
                    <a:pt x="621" y="114"/>
                    <a:pt x="0" y="1"/>
                    <a:pt x="192"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9"/>
            <p:cNvSpPr/>
            <p:nvPr/>
          </p:nvSpPr>
          <p:spPr>
            <a:xfrm>
              <a:off x="2429865" y="4865658"/>
              <a:ext cx="13991" cy="4306"/>
            </a:xfrm>
            <a:custGeom>
              <a:rect b="b" l="l" r="r" t="t"/>
              <a:pathLst>
                <a:path extrusionOk="0" h="143" w="392">
                  <a:moveTo>
                    <a:pt x="290" y="27"/>
                  </a:moveTo>
                  <a:cubicBezTo>
                    <a:pt x="236" y="0"/>
                    <a:pt x="0" y="70"/>
                    <a:pt x="98" y="117"/>
                  </a:cubicBezTo>
                  <a:cubicBezTo>
                    <a:pt x="150" y="143"/>
                    <a:pt x="392" y="75"/>
                    <a:pt x="290"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9"/>
            <p:cNvSpPr/>
            <p:nvPr/>
          </p:nvSpPr>
          <p:spPr>
            <a:xfrm>
              <a:off x="1813895" y="4863370"/>
              <a:ext cx="6889" cy="6173"/>
            </a:xfrm>
            <a:custGeom>
              <a:rect b="b" l="l" r="r" t="t"/>
              <a:pathLst>
                <a:path extrusionOk="0" h="205" w="193">
                  <a:moveTo>
                    <a:pt x="2" y="103"/>
                  </a:moveTo>
                  <a:cubicBezTo>
                    <a:pt x="0" y="153"/>
                    <a:pt x="157" y="204"/>
                    <a:pt x="192" y="103"/>
                  </a:cubicBezTo>
                  <a:cubicBezTo>
                    <a:pt x="192" y="53"/>
                    <a:pt x="37" y="1"/>
                    <a:pt x="2"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9"/>
            <p:cNvSpPr/>
            <p:nvPr/>
          </p:nvSpPr>
          <p:spPr>
            <a:xfrm>
              <a:off x="6449480" y="4862918"/>
              <a:ext cx="14099" cy="4306"/>
            </a:xfrm>
            <a:custGeom>
              <a:rect b="b" l="l" r="r" t="t"/>
              <a:pathLst>
                <a:path extrusionOk="0" h="143" w="395">
                  <a:moveTo>
                    <a:pt x="294" y="26"/>
                  </a:moveTo>
                  <a:cubicBezTo>
                    <a:pt x="241" y="0"/>
                    <a:pt x="1" y="69"/>
                    <a:pt x="103" y="118"/>
                  </a:cubicBezTo>
                  <a:cubicBezTo>
                    <a:pt x="155" y="142"/>
                    <a:pt x="395" y="75"/>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9"/>
            <p:cNvSpPr/>
            <p:nvPr/>
          </p:nvSpPr>
          <p:spPr>
            <a:xfrm>
              <a:off x="5866989" y="4856626"/>
              <a:ext cx="8959" cy="11502"/>
            </a:xfrm>
            <a:custGeom>
              <a:rect b="b" l="l" r="r" t="t"/>
              <a:pathLst>
                <a:path extrusionOk="0" h="382" w="251">
                  <a:moveTo>
                    <a:pt x="223" y="235"/>
                  </a:moveTo>
                  <a:cubicBezTo>
                    <a:pt x="251" y="141"/>
                    <a:pt x="72" y="0"/>
                    <a:pt x="29" y="144"/>
                  </a:cubicBezTo>
                  <a:cubicBezTo>
                    <a:pt x="0" y="240"/>
                    <a:pt x="179" y="381"/>
                    <a:pt x="223" y="2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9"/>
            <p:cNvSpPr/>
            <p:nvPr/>
          </p:nvSpPr>
          <p:spPr>
            <a:xfrm>
              <a:off x="0" y="4860269"/>
              <a:ext cx="14170" cy="4246"/>
            </a:xfrm>
            <a:custGeom>
              <a:rect b="b" l="l" r="r" t="t"/>
              <a:pathLst>
                <a:path extrusionOk="0" h="141" w="397">
                  <a:moveTo>
                    <a:pt x="294" y="25"/>
                  </a:moveTo>
                  <a:cubicBezTo>
                    <a:pt x="242" y="1"/>
                    <a:pt x="1" y="69"/>
                    <a:pt x="102" y="117"/>
                  </a:cubicBezTo>
                  <a:cubicBezTo>
                    <a:pt x="157" y="140"/>
                    <a:pt x="396"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9"/>
            <p:cNvSpPr/>
            <p:nvPr/>
          </p:nvSpPr>
          <p:spPr>
            <a:xfrm>
              <a:off x="4477577" y="4858282"/>
              <a:ext cx="13777" cy="2770"/>
            </a:xfrm>
            <a:custGeom>
              <a:rect b="b" l="l" r="r" t="t"/>
              <a:pathLst>
                <a:path extrusionOk="0" h="92" w="386">
                  <a:moveTo>
                    <a:pt x="385" y="0"/>
                  </a:moveTo>
                  <a:cubicBezTo>
                    <a:pt x="238" y="21"/>
                    <a:pt x="7" y="3"/>
                    <a:pt x="0" y="91"/>
                  </a:cubicBezTo>
                  <a:cubicBezTo>
                    <a:pt x="150" y="69"/>
                    <a:pt x="383" y="88"/>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9"/>
            <p:cNvSpPr/>
            <p:nvPr/>
          </p:nvSpPr>
          <p:spPr>
            <a:xfrm>
              <a:off x="6645785" y="4849701"/>
              <a:ext cx="6960" cy="6173"/>
            </a:xfrm>
            <a:custGeom>
              <a:rect b="b" l="l" r="r" t="t"/>
              <a:pathLst>
                <a:path extrusionOk="0" h="205" w="195">
                  <a:moveTo>
                    <a:pt x="195" y="104"/>
                  </a:moveTo>
                  <a:cubicBezTo>
                    <a:pt x="195" y="53"/>
                    <a:pt x="39" y="1"/>
                    <a:pt x="1" y="104"/>
                  </a:cubicBezTo>
                  <a:cubicBezTo>
                    <a:pt x="0" y="152"/>
                    <a:pt x="157" y="204"/>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9"/>
            <p:cNvSpPr/>
            <p:nvPr/>
          </p:nvSpPr>
          <p:spPr>
            <a:xfrm>
              <a:off x="4591006" y="4852019"/>
              <a:ext cx="14134" cy="4306"/>
            </a:xfrm>
            <a:custGeom>
              <a:rect b="b" l="l" r="r" t="t"/>
              <a:pathLst>
                <a:path extrusionOk="0" h="143" w="396">
                  <a:moveTo>
                    <a:pt x="295" y="27"/>
                  </a:moveTo>
                  <a:cubicBezTo>
                    <a:pt x="241" y="1"/>
                    <a:pt x="1" y="71"/>
                    <a:pt x="103" y="117"/>
                  </a:cubicBezTo>
                  <a:cubicBezTo>
                    <a:pt x="156" y="143"/>
                    <a:pt x="395" y="74"/>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9"/>
            <p:cNvSpPr/>
            <p:nvPr/>
          </p:nvSpPr>
          <p:spPr>
            <a:xfrm>
              <a:off x="2626027" y="4847292"/>
              <a:ext cx="15134" cy="9274"/>
            </a:xfrm>
            <a:custGeom>
              <a:rect b="b" l="l" r="r" t="t"/>
              <a:pathLst>
                <a:path extrusionOk="0" h="308" w="424">
                  <a:moveTo>
                    <a:pt x="387" y="274"/>
                  </a:moveTo>
                  <a:cubicBezTo>
                    <a:pt x="357" y="165"/>
                    <a:pt x="424" y="15"/>
                    <a:pt x="194" y="1"/>
                  </a:cubicBezTo>
                  <a:cubicBezTo>
                    <a:pt x="184" y="56"/>
                    <a:pt x="165" y="108"/>
                    <a:pt x="1" y="92"/>
                  </a:cubicBezTo>
                  <a:cubicBezTo>
                    <a:pt x="24" y="203"/>
                    <a:pt x="58" y="308"/>
                    <a:pt x="387"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9"/>
            <p:cNvSpPr/>
            <p:nvPr/>
          </p:nvSpPr>
          <p:spPr>
            <a:xfrm>
              <a:off x="2557178" y="4852802"/>
              <a:ext cx="13849" cy="2740"/>
            </a:xfrm>
            <a:custGeom>
              <a:rect b="b" l="l" r="r" t="t"/>
              <a:pathLst>
                <a:path extrusionOk="0" h="91" w="388">
                  <a:moveTo>
                    <a:pt x="387" y="1"/>
                  </a:moveTo>
                  <a:cubicBezTo>
                    <a:pt x="238" y="20"/>
                    <a:pt x="6" y="2"/>
                    <a:pt x="1" y="91"/>
                  </a:cubicBezTo>
                  <a:cubicBezTo>
                    <a:pt x="152" y="71"/>
                    <a:pt x="383" y="88"/>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9"/>
            <p:cNvSpPr/>
            <p:nvPr/>
          </p:nvSpPr>
          <p:spPr>
            <a:xfrm>
              <a:off x="2515989" y="4841060"/>
              <a:ext cx="30410" cy="11773"/>
            </a:xfrm>
            <a:custGeom>
              <a:rect b="b" l="l" r="r" t="t"/>
              <a:pathLst>
                <a:path extrusionOk="0" h="391" w="852">
                  <a:moveTo>
                    <a:pt x="771" y="26"/>
                  </a:moveTo>
                  <a:cubicBezTo>
                    <a:pt x="334" y="0"/>
                    <a:pt x="48" y="47"/>
                    <a:pt x="1" y="208"/>
                  </a:cubicBezTo>
                  <a:cubicBezTo>
                    <a:pt x="275" y="229"/>
                    <a:pt x="324" y="358"/>
                    <a:pt x="578" y="391"/>
                  </a:cubicBezTo>
                  <a:cubicBezTo>
                    <a:pt x="638" y="268"/>
                    <a:pt x="852" y="216"/>
                    <a:pt x="77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9"/>
            <p:cNvSpPr/>
            <p:nvPr/>
          </p:nvSpPr>
          <p:spPr>
            <a:xfrm>
              <a:off x="4019794" y="4841090"/>
              <a:ext cx="13991" cy="4246"/>
            </a:xfrm>
            <a:custGeom>
              <a:rect b="b" l="l" r="r" t="t"/>
              <a:pathLst>
                <a:path extrusionOk="0" h="141" w="392">
                  <a:moveTo>
                    <a:pt x="99" y="116"/>
                  </a:moveTo>
                  <a:cubicBezTo>
                    <a:pt x="154" y="140"/>
                    <a:pt x="392" y="71"/>
                    <a:pt x="293" y="25"/>
                  </a:cubicBezTo>
                  <a:cubicBezTo>
                    <a:pt x="240" y="1"/>
                    <a:pt x="0" y="70"/>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9"/>
            <p:cNvSpPr/>
            <p:nvPr/>
          </p:nvSpPr>
          <p:spPr>
            <a:xfrm>
              <a:off x="7210252" y="4835791"/>
              <a:ext cx="13777" cy="6775"/>
            </a:xfrm>
            <a:custGeom>
              <a:rect b="b" l="l" r="r" t="t"/>
              <a:pathLst>
                <a:path extrusionOk="0" h="225" w="386">
                  <a:moveTo>
                    <a:pt x="386" y="110"/>
                  </a:moveTo>
                  <a:cubicBezTo>
                    <a:pt x="345" y="0"/>
                    <a:pt x="170" y="55"/>
                    <a:pt x="1" y="110"/>
                  </a:cubicBezTo>
                  <a:cubicBezTo>
                    <a:pt x="1" y="203"/>
                    <a:pt x="339" y="225"/>
                    <a:pt x="386"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9"/>
            <p:cNvSpPr/>
            <p:nvPr/>
          </p:nvSpPr>
          <p:spPr>
            <a:xfrm>
              <a:off x="5933233" y="4835670"/>
              <a:ext cx="14063" cy="4246"/>
            </a:xfrm>
            <a:custGeom>
              <a:rect b="b" l="l" r="r" t="t"/>
              <a:pathLst>
                <a:path extrusionOk="0" h="141" w="394">
                  <a:moveTo>
                    <a:pt x="294" y="24"/>
                  </a:moveTo>
                  <a:cubicBezTo>
                    <a:pt x="239" y="1"/>
                    <a:pt x="0" y="68"/>
                    <a:pt x="102" y="115"/>
                  </a:cubicBezTo>
                  <a:cubicBezTo>
                    <a:pt x="153" y="140"/>
                    <a:pt x="393" y="70"/>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9"/>
            <p:cNvSpPr/>
            <p:nvPr/>
          </p:nvSpPr>
          <p:spPr>
            <a:xfrm>
              <a:off x="2897428" y="4828113"/>
              <a:ext cx="26591" cy="12345"/>
            </a:xfrm>
            <a:custGeom>
              <a:rect b="b" l="l" r="r" t="t"/>
              <a:pathLst>
                <a:path extrusionOk="0" h="410" w="745">
                  <a:moveTo>
                    <a:pt x="690" y="365"/>
                  </a:moveTo>
                  <a:cubicBezTo>
                    <a:pt x="745" y="158"/>
                    <a:pt x="644" y="24"/>
                    <a:pt x="305" y="1"/>
                  </a:cubicBezTo>
                  <a:cubicBezTo>
                    <a:pt x="1" y="138"/>
                    <a:pt x="89" y="409"/>
                    <a:pt x="690"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9"/>
            <p:cNvSpPr/>
            <p:nvPr/>
          </p:nvSpPr>
          <p:spPr>
            <a:xfrm>
              <a:off x="2116348" y="4822663"/>
              <a:ext cx="38619" cy="16470"/>
            </a:xfrm>
            <a:custGeom>
              <a:rect b="b" l="l" r="r" t="t"/>
              <a:pathLst>
                <a:path extrusionOk="0" h="547" w="1082">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9"/>
            <p:cNvSpPr/>
            <p:nvPr/>
          </p:nvSpPr>
          <p:spPr>
            <a:xfrm>
              <a:off x="6807469" y="4832930"/>
              <a:ext cx="13991" cy="4215"/>
            </a:xfrm>
            <a:custGeom>
              <a:rect b="b" l="l" r="r" t="t"/>
              <a:pathLst>
                <a:path extrusionOk="0" h="140" w="392">
                  <a:moveTo>
                    <a:pt x="292" y="24"/>
                  </a:moveTo>
                  <a:cubicBezTo>
                    <a:pt x="237" y="0"/>
                    <a:pt x="1" y="68"/>
                    <a:pt x="100" y="115"/>
                  </a:cubicBezTo>
                  <a:cubicBezTo>
                    <a:pt x="152" y="140"/>
                    <a:pt x="391" y="72"/>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9"/>
            <p:cNvSpPr/>
            <p:nvPr/>
          </p:nvSpPr>
          <p:spPr>
            <a:xfrm>
              <a:off x="8369880" y="4830160"/>
              <a:ext cx="14063" cy="4246"/>
            </a:xfrm>
            <a:custGeom>
              <a:rect b="b" l="l" r="r" t="t"/>
              <a:pathLst>
                <a:path extrusionOk="0" h="141" w="394">
                  <a:moveTo>
                    <a:pt x="100" y="116"/>
                  </a:moveTo>
                  <a:cubicBezTo>
                    <a:pt x="156" y="140"/>
                    <a:pt x="393" y="71"/>
                    <a:pt x="293" y="24"/>
                  </a:cubicBezTo>
                  <a:cubicBezTo>
                    <a:pt x="241" y="1"/>
                    <a:pt x="0" y="69"/>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9"/>
            <p:cNvSpPr/>
            <p:nvPr/>
          </p:nvSpPr>
          <p:spPr>
            <a:xfrm>
              <a:off x="7341062" y="4819472"/>
              <a:ext cx="28661" cy="14182"/>
            </a:xfrm>
            <a:custGeom>
              <a:rect b="b" l="l" r="r" t="t"/>
              <a:pathLst>
                <a:path extrusionOk="0" h="471" w="803">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9"/>
            <p:cNvSpPr/>
            <p:nvPr/>
          </p:nvSpPr>
          <p:spPr>
            <a:xfrm>
              <a:off x="4972123" y="4823868"/>
              <a:ext cx="9030" cy="11442"/>
            </a:xfrm>
            <a:custGeom>
              <a:rect b="b" l="l" r="r" t="t"/>
              <a:pathLst>
                <a:path extrusionOk="0" h="380" w="253">
                  <a:moveTo>
                    <a:pt x="224" y="233"/>
                  </a:moveTo>
                  <a:cubicBezTo>
                    <a:pt x="252" y="139"/>
                    <a:pt x="74" y="1"/>
                    <a:pt x="31" y="144"/>
                  </a:cubicBezTo>
                  <a:cubicBezTo>
                    <a:pt x="0" y="238"/>
                    <a:pt x="181" y="379"/>
                    <a:pt x="224" y="2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9"/>
            <p:cNvSpPr/>
            <p:nvPr/>
          </p:nvSpPr>
          <p:spPr>
            <a:xfrm>
              <a:off x="2333461" y="4824711"/>
              <a:ext cx="13956" cy="4215"/>
            </a:xfrm>
            <a:custGeom>
              <a:rect b="b" l="l" r="r" t="t"/>
              <a:pathLst>
                <a:path extrusionOk="0" h="140" w="391">
                  <a:moveTo>
                    <a:pt x="292" y="25"/>
                  </a:moveTo>
                  <a:cubicBezTo>
                    <a:pt x="237" y="0"/>
                    <a:pt x="0" y="68"/>
                    <a:pt x="100" y="116"/>
                  </a:cubicBezTo>
                  <a:cubicBezTo>
                    <a:pt x="152" y="140"/>
                    <a:pt x="391" y="72"/>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9"/>
            <p:cNvSpPr/>
            <p:nvPr/>
          </p:nvSpPr>
          <p:spPr>
            <a:xfrm>
              <a:off x="2061668" y="4822693"/>
              <a:ext cx="13777" cy="5450"/>
            </a:xfrm>
            <a:custGeom>
              <a:rect b="b" l="l" r="r" t="t"/>
              <a:pathLst>
                <a:path extrusionOk="0" h="181" w="386">
                  <a:moveTo>
                    <a:pt x="385" y="1"/>
                  </a:moveTo>
                  <a:lnTo>
                    <a:pt x="0" y="1"/>
                  </a:lnTo>
                  <a:lnTo>
                    <a:pt x="0" y="181"/>
                  </a:lnTo>
                  <a:lnTo>
                    <a:pt x="385" y="18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9"/>
            <p:cNvSpPr/>
            <p:nvPr/>
          </p:nvSpPr>
          <p:spPr>
            <a:xfrm>
              <a:off x="6212129" y="4814143"/>
              <a:ext cx="6960" cy="6233"/>
            </a:xfrm>
            <a:custGeom>
              <a:rect b="b" l="l" r="r" t="t"/>
              <a:pathLst>
                <a:path extrusionOk="0" h="207" w="195">
                  <a:moveTo>
                    <a:pt x="193" y="103"/>
                  </a:moveTo>
                  <a:cubicBezTo>
                    <a:pt x="195" y="52"/>
                    <a:pt x="37" y="0"/>
                    <a:pt x="3" y="103"/>
                  </a:cubicBezTo>
                  <a:cubicBezTo>
                    <a:pt x="0" y="154"/>
                    <a:pt x="157" y="206"/>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9"/>
            <p:cNvSpPr/>
            <p:nvPr/>
          </p:nvSpPr>
          <p:spPr>
            <a:xfrm>
              <a:off x="3214015" y="4802551"/>
              <a:ext cx="52218" cy="22763"/>
            </a:xfrm>
            <a:custGeom>
              <a:rect b="b" l="l" r="r" t="t"/>
              <a:pathLst>
                <a:path extrusionOk="0" h="756" w="1463">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9"/>
            <p:cNvSpPr/>
            <p:nvPr/>
          </p:nvSpPr>
          <p:spPr>
            <a:xfrm>
              <a:off x="7770971" y="4811041"/>
              <a:ext cx="14063" cy="4276"/>
            </a:xfrm>
            <a:custGeom>
              <a:rect b="b" l="l" r="r" t="t"/>
              <a:pathLst>
                <a:path extrusionOk="0" h="142" w="394">
                  <a:moveTo>
                    <a:pt x="294" y="25"/>
                  </a:moveTo>
                  <a:cubicBezTo>
                    <a:pt x="240" y="0"/>
                    <a:pt x="0" y="69"/>
                    <a:pt x="102" y="115"/>
                  </a:cubicBezTo>
                  <a:cubicBezTo>
                    <a:pt x="156" y="141"/>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9"/>
            <p:cNvSpPr/>
            <p:nvPr/>
          </p:nvSpPr>
          <p:spPr>
            <a:xfrm>
              <a:off x="3279973" y="4808994"/>
              <a:ext cx="13777" cy="5510"/>
            </a:xfrm>
            <a:custGeom>
              <a:rect b="b" l="l" r="r" t="t"/>
              <a:pathLst>
                <a:path extrusionOk="0" h="183" w="386">
                  <a:moveTo>
                    <a:pt x="1" y="183"/>
                  </a:moveTo>
                  <a:lnTo>
                    <a:pt x="386" y="183"/>
                  </a:lnTo>
                  <a:lnTo>
                    <a:pt x="386"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9"/>
            <p:cNvSpPr/>
            <p:nvPr/>
          </p:nvSpPr>
          <p:spPr>
            <a:xfrm>
              <a:off x="1841414" y="4811764"/>
              <a:ext cx="13742" cy="2740"/>
            </a:xfrm>
            <a:custGeom>
              <a:rect b="b" l="l" r="r" t="t"/>
              <a:pathLst>
                <a:path extrusionOk="0" h="91" w="385">
                  <a:moveTo>
                    <a:pt x="385" y="1"/>
                  </a:moveTo>
                  <a:cubicBezTo>
                    <a:pt x="236" y="20"/>
                    <a:pt x="6" y="5"/>
                    <a:pt x="1" y="91"/>
                  </a:cubicBezTo>
                  <a:cubicBezTo>
                    <a:pt x="150" y="73"/>
                    <a:pt x="379" y="90"/>
                    <a:pt x="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9"/>
            <p:cNvSpPr/>
            <p:nvPr/>
          </p:nvSpPr>
          <p:spPr>
            <a:xfrm>
              <a:off x="6412361" y="4798185"/>
              <a:ext cx="29018" cy="10870"/>
            </a:xfrm>
            <a:custGeom>
              <a:rect b="b" l="l" r="r" t="t"/>
              <a:pathLst>
                <a:path extrusionOk="0" h="361" w="813">
                  <a:moveTo>
                    <a:pt x="563" y="360"/>
                  </a:moveTo>
                  <a:cubicBezTo>
                    <a:pt x="812" y="242"/>
                    <a:pt x="682" y="88"/>
                    <a:pt x="371" y="0"/>
                  </a:cubicBezTo>
                  <a:cubicBezTo>
                    <a:pt x="346" y="225"/>
                    <a:pt x="0" y="282"/>
                    <a:pt x="563" y="36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9"/>
            <p:cNvSpPr/>
            <p:nvPr/>
          </p:nvSpPr>
          <p:spPr>
            <a:xfrm>
              <a:off x="75774" y="4805592"/>
              <a:ext cx="14099" cy="4246"/>
            </a:xfrm>
            <a:custGeom>
              <a:rect b="b" l="l" r="r" t="t"/>
              <a:pathLst>
                <a:path extrusionOk="0" h="141" w="395">
                  <a:moveTo>
                    <a:pt x="293" y="24"/>
                  </a:moveTo>
                  <a:cubicBezTo>
                    <a:pt x="240" y="1"/>
                    <a:pt x="0" y="69"/>
                    <a:pt x="98" y="114"/>
                  </a:cubicBezTo>
                  <a:cubicBezTo>
                    <a:pt x="153" y="141"/>
                    <a:pt x="394" y="70"/>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9"/>
            <p:cNvSpPr/>
            <p:nvPr/>
          </p:nvSpPr>
          <p:spPr>
            <a:xfrm>
              <a:off x="8335437" y="4802852"/>
              <a:ext cx="14027" cy="4246"/>
            </a:xfrm>
            <a:custGeom>
              <a:rect b="b" l="l" r="r" t="t"/>
              <a:pathLst>
                <a:path extrusionOk="0" h="141" w="393">
                  <a:moveTo>
                    <a:pt x="294" y="24"/>
                  </a:moveTo>
                  <a:cubicBezTo>
                    <a:pt x="240" y="1"/>
                    <a:pt x="1" y="68"/>
                    <a:pt x="103" y="115"/>
                  </a:cubicBezTo>
                  <a:cubicBezTo>
                    <a:pt x="153" y="140"/>
                    <a:pt x="392" y="70"/>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9"/>
            <p:cNvSpPr/>
            <p:nvPr/>
          </p:nvSpPr>
          <p:spPr>
            <a:xfrm>
              <a:off x="4498243" y="4803575"/>
              <a:ext cx="13849" cy="2770"/>
            </a:xfrm>
            <a:custGeom>
              <a:rect b="b" l="l" r="r" t="t"/>
              <a:pathLst>
                <a:path extrusionOk="0" h="92" w="388">
                  <a:moveTo>
                    <a:pt x="387" y="0"/>
                  </a:moveTo>
                  <a:cubicBezTo>
                    <a:pt x="237" y="22"/>
                    <a:pt x="7" y="4"/>
                    <a:pt x="1" y="91"/>
                  </a:cubicBezTo>
                  <a:cubicBezTo>
                    <a:pt x="151" y="71"/>
                    <a:pt x="383" y="89"/>
                    <a:pt x="3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9"/>
            <p:cNvSpPr/>
            <p:nvPr/>
          </p:nvSpPr>
          <p:spPr>
            <a:xfrm>
              <a:off x="8600556" y="4797432"/>
              <a:ext cx="13849" cy="7407"/>
            </a:xfrm>
            <a:custGeom>
              <a:rect b="b" l="l" r="r" t="t"/>
              <a:pathLst>
                <a:path extrusionOk="0" h="246" w="388">
                  <a:moveTo>
                    <a:pt x="388" y="115"/>
                  </a:moveTo>
                  <a:cubicBezTo>
                    <a:pt x="384" y="24"/>
                    <a:pt x="50" y="0"/>
                    <a:pt x="0" y="115"/>
                  </a:cubicBezTo>
                  <a:cubicBezTo>
                    <a:pt x="215" y="105"/>
                    <a:pt x="303" y="246"/>
                    <a:pt x="388"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9"/>
            <p:cNvSpPr/>
            <p:nvPr/>
          </p:nvSpPr>
          <p:spPr>
            <a:xfrm>
              <a:off x="8873991" y="4789935"/>
              <a:ext cx="25556" cy="10990"/>
            </a:xfrm>
            <a:custGeom>
              <a:rect b="b" l="l" r="r" t="t"/>
              <a:pathLst>
                <a:path extrusionOk="0" h="365" w="716">
                  <a:moveTo>
                    <a:pt x="439" y="364"/>
                  </a:moveTo>
                  <a:cubicBezTo>
                    <a:pt x="500" y="242"/>
                    <a:pt x="715" y="191"/>
                    <a:pt x="632" y="0"/>
                  </a:cubicBezTo>
                  <a:lnTo>
                    <a:pt x="54" y="0"/>
                  </a:lnTo>
                  <a:cubicBezTo>
                    <a:pt x="0" y="208"/>
                    <a:pt x="102" y="341"/>
                    <a:pt x="439"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9"/>
            <p:cNvSpPr/>
            <p:nvPr/>
          </p:nvSpPr>
          <p:spPr>
            <a:xfrm>
              <a:off x="6246251" y="4791892"/>
              <a:ext cx="21023" cy="9033"/>
            </a:xfrm>
            <a:custGeom>
              <a:rect b="b" l="l" r="r" t="t"/>
              <a:pathLst>
                <a:path extrusionOk="0" h="300" w="589">
                  <a:moveTo>
                    <a:pt x="394" y="299"/>
                  </a:moveTo>
                  <a:cubicBezTo>
                    <a:pt x="394" y="208"/>
                    <a:pt x="549" y="191"/>
                    <a:pt x="588" y="117"/>
                  </a:cubicBezTo>
                  <a:cubicBezTo>
                    <a:pt x="339" y="113"/>
                    <a:pt x="321" y="0"/>
                    <a:pt x="9" y="26"/>
                  </a:cubicBezTo>
                  <a:cubicBezTo>
                    <a:pt x="1" y="182"/>
                    <a:pt x="157" y="258"/>
                    <a:pt x="394"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9"/>
            <p:cNvSpPr/>
            <p:nvPr/>
          </p:nvSpPr>
          <p:spPr>
            <a:xfrm>
              <a:off x="8569504" y="4794602"/>
              <a:ext cx="14063" cy="4276"/>
            </a:xfrm>
            <a:custGeom>
              <a:rect b="b" l="l" r="r" t="t"/>
              <a:pathLst>
                <a:path extrusionOk="0" h="142" w="394">
                  <a:moveTo>
                    <a:pt x="99" y="118"/>
                  </a:moveTo>
                  <a:cubicBezTo>
                    <a:pt x="155" y="141"/>
                    <a:pt x="394" y="74"/>
                    <a:pt x="293" y="27"/>
                  </a:cubicBezTo>
                  <a:cubicBezTo>
                    <a:pt x="240" y="0"/>
                    <a:pt x="1" y="70"/>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9"/>
            <p:cNvSpPr/>
            <p:nvPr/>
          </p:nvSpPr>
          <p:spPr>
            <a:xfrm>
              <a:off x="4956990" y="4786202"/>
              <a:ext cx="39761" cy="15808"/>
            </a:xfrm>
            <a:custGeom>
              <a:rect b="b" l="l" r="r" t="t"/>
              <a:pathLst>
                <a:path extrusionOk="0" h="525" w="1114">
                  <a:moveTo>
                    <a:pt x="648" y="306"/>
                  </a:moveTo>
                  <a:cubicBezTo>
                    <a:pt x="1114" y="0"/>
                    <a:pt x="0" y="525"/>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9"/>
            <p:cNvSpPr/>
            <p:nvPr/>
          </p:nvSpPr>
          <p:spPr>
            <a:xfrm>
              <a:off x="2743489" y="4783432"/>
              <a:ext cx="36335" cy="19090"/>
            </a:xfrm>
            <a:custGeom>
              <a:rect b="b" l="l" r="r" t="t"/>
              <a:pathLst>
                <a:path extrusionOk="0" h="634" w="1018">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9"/>
            <p:cNvSpPr/>
            <p:nvPr/>
          </p:nvSpPr>
          <p:spPr>
            <a:xfrm>
              <a:off x="3893980" y="4778946"/>
              <a:ext cx="37905" cy="18819"/>
            </a:xfrm>
            <a:custGeom>
              <a:rect b="b" l="l" r="r" t="t"/>
              <a:pathLst>
                <a:path extrusionOk="0" h="625" w="1062">
                  <a:moveTo>
                    <a:pt x="732" y="547"/>
                  </a:moveTo>
                  <a:cubicBezTo>
                    <a:pt x="1062" y="393"/>
                    <a:pt x="619" y="138"/>
                    <a:pt x="347" y="1"/>
                  </a:cubicBezTo>
                  <a:cubicBezTo>
                    <a:pt x="48" y="139"/>
                    <a:pt x="1" y="625"/>
                    <a:pt x="732" y="54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9"/>
            <p:cNvSpPr/>
            <p:nvPr/>
          </p:nvSpPr>
          <p:spPr>
            <a:xfrm>
              <a:off x="2784249" y="4786804"/>
              <a:ext cx="7067" cy="6203"/>
            </a:xfrm>
            <a:custGeom>
              <a:rect b="b" l="l" r="r" t="t"/>
              <a:pathLst>
                <a:path extrusionOk="0" h="206" w="198">
                  <a:moveTo>
                    <a:pt x="5" y="104"/>
                  </a:moveTo>
                  <a:cubicBezTo>
                    <a:pt x="1" y="155"/>
                    <a:pt x="161" y="206"/>
                    <a:pt x="198" y="104"/>
                  </a:cubicBezTo>
                  <a:cubicBezTo>
                    <a:pt x="198" y="53"/>
                    <a:pt x="40" y="1"/>
                    <a:pt x="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9"/>
            <p:cNvSpPr/>
            <p:nvPr/>
          </p:nvSpPr>
          <p:spPr>
            <a:xfrm>
              <a:off x="332362" y="4776206"/>
              <a:ext cx="56751" cy="22582"/>
            </a:xfrm>
            <a:custGeom>
              <a:rect b="b" l="l" r="r" t="t"/>
              <a:pathLst>
                <a:path extrusionOk="0" h="750" w="159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9"/>
            <p:cNvSpPr/>
            <p:nvPr/>
          </p:nvSpPr>
          <p:spPr>
            <a:xfrm>
              <a:off x="3276404" y="4786413"/>
              <a:ext cx="13991" cy="4336"/>
            </a:xfrm>
            <a:custGeom>
              <a:rect b="b" l="l" r="r" t="t"/>
              <a:pathLst>
                <a:path extrusionOk="0" h="144" w="392">
                  <a:moveTo>
                    <a:pt x="295" y="26"/>
                  </a:moveTo>
                  <a:cubicBezTo>
                    <a:pt x="238" y="1"/>
                    <a:pt x="0" y="67"/>
                    <a:pt x="99" y="117"/>
                  </a:cubicBezTo>
                  <a:cubicBezTo>
                    <a:pt x="153" y="143"/>
                    <a:pt x="392" y="73"/>
                    <a:pt x="295"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9"/>
            <p:cNvSpPr/>
            <p:nvPr/>
          </p:nvSpPr>
          <p:spPr>
            <a:xfrm>
              <a:off x="2096075" y="4783884"/>
              <a:ext cx="13742" cy="6684"/>
            </a:xfrm>
            <a:custGeom>
              <a:rect b="b" l="l" r="r" t="t"/>
              <a:pathLst>
                <a:path extrusionOk="0" h="222" w="385">
                  <a:moveTo>
                    <a:pt x="385" y="110"/>
                  </a:moveTo>
                  <a:cubicBezTo>
                    <a:pt x="345" y="0"/>
                    <a:pt x="172" y="54"/>
                    <a:pt x="1" y="110"/>
                  </a:cubicBezTo>
                  <a:cubicBezTo>
                    <a:pt x="2" y="201"/>
                    <a:pt x="339" y="222"/>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9"/>
            <p:cNvSpPr/>
            <p:nvPr/>
          </p:nvSpPr>
          <p:spPr>
            <a:xfrm>
              <a:off x="2980412" y="4780963"/>
              <a:ext cx="13991" cy="4276"/>
            </a:xfrm>
            <a:custGeom>
              <a:rect b="b" l="l" r="r" t="t"/>
              <a:pathLst>
                <a:path extrusionOk="0" h="142" w="392">
                  <a:moveTo>
                    <a:pt x="294" y="25"/>
                  </a:moveTo>
                  <a:cubicBezTo>
                    <a:pt x="241" y="0"/>
                    <a:pt x="0" y="70"/>
                    <a:pt x="101" y="117"/>
                  </a:cubicBezTo>
                  <a:cubicBezTo>
                    <a:pt x="154" y="141"/>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9"/>
            <p:cNvSpPr/>
            <p:nvPr/>
          </p:nvSpPr>
          <p:spPr>
            <a:xfrm>
              <a:off x="5627033" y="4778524"/>
              <a:ext cx="20773" cy="3643"/>
            </a:xfrm>
            <a:custGeom>
              <a:rect b="b" l="l" r="r" t="t"/>
              <a:pathLst>
                <a:path extrusionOk="0" h="121" w="582">
                  <a:moveTo>
                    <a:pt x="581" y="15"/>
                  </a:moveTo>
                  <a:cubicBezTo>
                    <a:pt x="354" y="29"/>
                    <a:pt x="35" y="1"/>
                    <a:pt x="1" y="106"/>
                  </a:cubicBezTo>
                  <a:cubicBezTo>
                    <a:pt x="229" y="92"/>
                    <a:pt x="550" y="121"/>
                    <a:pt x="581"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9"/>
            <p:cNvSpPr/>
            <p:nvPr/>
          </p:nvSpPr>
          <p:spPr>
            <a:xfrm>
              <a:off x="2894501" y="4776236"/>
              <a:ext cx="13813" cy="2740"/>
            </a:xfrm>
            <a:custGeom>
              <a:rect b="b" l="l" r="r" t="t"/>
              <a:pathLst>
                <a:path extrusionOk="0" h="91" w="387">
                  <a:moveTo>
                    <a:pt x="387" y="1"/>
                  </a:moveTo>
                  <a:cubicBezTo>
                    <a:pt x="238" y="20"/>
                    <a:pt x="8" y="3"/>
                    <a:pt x="0" y="91"/>
                  </a:cubicBezTo>
                  <a:cubicBezTo>
                    <a:pt x="149" y="71"/>
                    <a:pt x="381" y="90"/>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9"/>
            <p:cNvSpPr/>
            <p:nvPr/>
          </p:nvSpPr>
          <p:spPr>
            <a:xfrm>
              <a:off x="8881915" y="4765307"/>
              <a:ext cx="14634" cy="9515"/>
            </a:xfrm>
            <a:custGeom>
              <a:rect b="b" l="l" r="r" t="t"/>
              <a:pathLst>
                <a:path extrusionOk="0" h="316" w="410">
                  <a:moveTo>
                    <a:pt x="410" y="272"/>
                  </a:moveTo>
                  <a:lnTo>
                    <a:pt x="410" y="92"/>
                  </a:lnTo>
                  <a:cubicBezTo>
                    <a:pt x="217" y="92"/>
                    <a:pt x="181" y="18"/>
                    <a:pt x="25" y="1"/>
                  </a:cubicBezTo>
                  <a:cubicBezTo>
                    <a:pt x="44" y="145"/>
                    <a:pt x="0" y="316"/>
                    <a:pt x="410"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9"/>
            <p:cNvSpPr/>
            <p:nvPr/>
          </p:nvSpPr>
          <p:spPr>
            <a:xfrm>
              <a:off x="5506609" y="4769943"/>
              <a:ext cx="13920" cy="4336"/>
            </a:xfrm>
            <a:custGeom>
              <a:rect b="b" l="l" r="r" t="t"/>
              <a:pathLst>
                <a:path extrusionOk="0" h="144" w="390">
                  <a:moveTo>
                    <a:pt x="291" y="27"/>
                  </a:moveTo>
                  <a:cubicBezTo>
                    <a:pt x="238" y="1"/>
                    <a:pt x="0" y="71"/>
                    <a:pt x="98" y="117"/>
                  </a:cubicBezTo>
                  <a:cubicBezTo>
                    <a:pt x="152" y="143"/>
                    <a:pt x="389" y="75"/>
                    <a:pt x="291"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9"/>
            <p:cNvSpPr/>
            <p:nvPr/>
          </p:nvSpPr>
          <p:spPr>
            <a:xfrm>
              <a:off x="2105676" y="4765307"/>
              <a:ext cx="29518" cy="9876"/>
            </a:xfrm>
            <a:custGeom>
              <a:rect b="b" l="l" r="r" t="t"/>
              <a:pathLst>
                <a:path extrusionOk="0" h="328" w="827">
                  <a:moveTo>
                    <a:pt x="695" y="272"/>
                  </a:moveTo>
                  <a:cubicBezTo>
                    <a:pt x="827" y="30"/>
                    <a:pt x="294" y="99"/>
                    <a:pt x="116" y="1"/>
                  </a:cubicBezTo>
                  <a:cubicBezTo>
                    <a:pt x="1" y="237"/>
                    <a:pt x="195" y="327"/>
                    <a:pt x="695"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9"/>
            <p:cNvSpPr/>
            <p:nvPr/>
          </p:nvSpPr>
          <p:spPr>
            <a:xfrm>
              <a:off x="8566149" y="4762597"/>
              <a:ext cx="34443" cy="8913"/>
            </a:xfrm>
            <a:custGeom>
              <a:rect b="b" l="l" r="r" t="t"/>
              <a:pathLst>
                <a:path extrusionOk="0" h="296" w="965">
                  <a:moveTo>
                    <a:pt x="193" y="271"/>
                  </a:moveTo>
                  <a:cubicBezTo>
                    <a:pt x="634" y="296"/>
                    <a:pt x="918" y="249"/>
                    <a:pt x="964" y="88"/>
                  </a:cubicBezTo>
                  <a:cubicBezTo>
                    <a:pt x="625" y="111"/>
                    <a:pt x="1" y="1"/>
                    <a:pt x="193" y="27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9"/>
            <p:cNvSpPr/>
            <p:nvPr/>
          </p:nvSpPr>
          <p:spPr>
            <a:xfrm>
              <a:off x="2658507" y="4759827"/>
              <a:ext cx="17703" cy="10960"/>
            </a:xfrm>
            <a:custGeom>
              <a:rect b="b" l="l" r="r" t="t"/>
              <a:pathLst>
                <a:path extrusionOk="0" h="364" w="496">
                  <a:moveTo>
                    <a:pt x="443" y="363"/>
                  </a:moveTo>
                  <a:cubicBezTo>
                    <a:pt x="496" y="156"/>
                    <a:pt x="395" y="22"/>
                    <a:pt x="57" y="0"/>
                  </a:cubicBezTo>
                  <a:cubicBezTo>
                    <a:pt x="1" y="206"/>
                    <a:pt x="103" y="342"/>
                    <a:pt x="443"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9"/>
            <p:cNvSpPr/>
            <p:nvPr/>
          </p:nvSpPr>
          <p:spPr>
            <a:xfrm>
              <a:off x="7000170" y="4764584"/>
              <a:ext cx="14027" cy="4215"/>
            </a:xfrm>
            <a:custGeom>
              <a:rect b="b" l="l" r="r" t="t"/>
              <a:pathLst>
                <a:path extrusionOk="0" h="140" w="393">
                  <a:moveTo>
                    <a:pt x="99" y="114"/>
                  </a:moveTo>
                  <a:cubicBezTo>
                    <a:pt x="155" y="140"/>
                    <a:pt x="392" y="71"/>
                    <a:pt x="293" y="22"/>
                  </a:cubicBezTo>
                  <a:cubicBezTo>
                    <a:pt x="238" y="0"/>
                    <a:pt x="1" y="68"/>
                    <a:pt x="99"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9"/>
            <p:cNvSpPr/>
            <p:nvPr/>
          </p:nvSpPr>
          <p:spPr>
            <a:xfrm>
              <a:off x="2285206" y="4764524"/>
              <a:ext cx="14063" cy="4276"/>
            </a:xfrm>
            <a:custGeom>
              <a:rect b="b" l="l" r="r" t="t"/>
              <a:pathLst>
                <a:path extrusionOk="0" h="142" w="394">
                  <a:moveTo>
                    <a:pt x="294" y="24"/>
                  </a:moveTo>
                  <a:cubicBezTo>
                    <a:pt x="242" y="1"/>
                    <a:pt x="0" y="70"/>
                    <a:pt x="101" y="116"/>
                  </a:cubicBezTo>
                  <a:cubicBezTo>
                    <a:pt x="155" y="142"/>
                    <a:pt x="393" y="74"/>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9"/>
            <p:cNvSpPr/>
            <p:nvPr/>
          </p:nvSpPr>
          <p:spPr>
            <a:xfrm>
              <a:off x="7367689" y="4754407"/>
              <a:ext cx="23414" cy="8220"/>
            </a:xfrm>
            <a:custGeom>
              <a:rect b="b" l="l" r="r" t="t"/>
              <a:pathLst>
                <a:path extrusionOk="0" h="273" w="656">
                  <a:moveTo>
                    <a:pt x="410" y="273"/>
                  </a:moveTo>
                  <a:cubicBezTo>
                    <a:pt x="421" y="157"/>
                    <a:pt x="656" y="145"/>
                    <a:pt x="602" y="0"/>
                  </a:cubicBezTo>
                  <a:lnTo>
                    <a:pt x="217" y="0"/>
                  </a:lnTo>
                  <a:cubicBezTo>
                    <a:pt x="0" y="129"/>
                    <a:pt x="7" y="221"/>
                    <a:pt x="410"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9"/>
            <p:cNvSpPr/>
            <p:nvPr/>
          </p:nvSpPr>
          <p:spPr>
            <a:xfrm>
              <a:off x="1953664" y="4745164"/>
              <a:ext cx="46400" cy="9214"/>
            </a:xfrm>
            <a:custGeom>
              <a:rect b="b" l="l" r="r" t="t"/>
              <a:pathLst>
                <a:path extrusionOk="0" h="306" w="1300">
                  <a:moveTo>
                    <a:pt x="712" y="306"/>
                  </a:moveTo>
                  <a:cubicBezTo>
                    <a:pt x="1299" y="0"/>
                    <a:pt x="0" y="30"/>
                    <a:pt x="712"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9"/>
            <p:cNvSpPr/>
            <p:nvPr/>
          </p:nvSpPr>
          <p:spPr>
            <a:xfrm>
              <a:off x="8894157" y="4737035"/>
              <a:ext cx="39761" cy="15778"/>
            </a:xfrm>
            <a:custGeom>
              <a:rect b="b" l="l" r="r" t="t"/>
              <a:pathLst>
                <a:path extrusionOk="0" h="524" w="1114">
                  <a:moveTo>
                    <a:pt x="648" y="303"/>
                  </a:moveTo>
                  <a:cubicBezTo>
                    <a:pt x="1114" y="0"/>
                    <a:pt x="0" y="524"/>
                    <a:pt x="648" y="3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9"/>
            <p:cNvSpPr/>
            <p:nvPr/>
          </p:nvSpPr>
          <p:spPr>
            <a:xfrm>
              <a:off x="8018815" y="4745465"/>
              <a:ext cx="14063" cy="4215"/>
            </a:xfrm>
            <a:custGeom>
              <a:rect b="b" l="l" r="r" t="t"/>
              <a:pathLst>
                <a:path extrusionOk="0" h="140" w="394">
                  <a:moveTo>
                    <a:pt x="102" y="114"/>
                  </a:moveTo>
                  <a:cubicBezTo>
                    <a:pt x="157" y="139"/>
                    <a:pt x="394" y="70"/>
                    <a:pt x="294" y="23"/>
                  </a:cubicBezTo>
                  <a:cubicBezTo>
                    <a:pt x="242" y="1"/>
                    <a:pt x="1" y="67"/>
                    <a:pt x="102"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9"/>
            <p:cNvSpPr/>
            <p:nvPr/>
          </p:nvSpPr>
          <p:spPr>
            <a:xfrm>
              <a:off x="5014490" y="4743418"/>
              <a:ext cx="13849" cy="5510"/>
            </a:xfrm>
            <a:custGeom>
              <a:rect b="b" l="l" r="r" t="t"/>
              <a:pathLst>
                <a:path extrusionOk="0" h="183" w="388">
                  <a:moveTo>
                    <a:pt x="0" y="182"/>
                  </a:moveTo>
                  <a:lnTo>
                    <a:pt x="388" y="182"/>
                  </a:lnTo>
                  <a:lnTo>
                    <a:pt x="388"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9"/>
            <p:cNvSpPr/>
            <p:nvPr/>
          </p:nvSpPr>
          <p:spPr>
            <a:xfrm>
              <a:off x="2873907" y="4742846"/>
              <a:ext cx="13813" cy="6775"/>
            </a:xfrm>
            <a:custGeom>
              <a:rect b="b" l="l" r="r" t="t"/>
              <a:pathLst>
                <a:path extrusionOk="0" h="225" w="387">
                  <a:moveTo>
                    <a:pt x="0" y="110"/>
                  </a:moveTo>
                  <a:cubicBezTo>
                    <a:pt x="2" y="201"/>
                    <a:pt x="338" y="225"/>
                    <a:pt x="387" y="110"/>
                  </a:cubicBezTo>
                  <a:cubicBezTo>
                    <a:pt x="344" y="0"/>
                    <a:pt x="171" y="56"/>
                    <a:pt x="0"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9"/>
            <p:cNvSpPr/>
            <p:nvPr/>
          </p:nvSpPr>
          <p:spPr>
            <a:xfrm>
              <a:off x="6763890" y="4733000"/>
              <a:ext cx="26448" cy="15326"/>
            </a:xfrm>
            <a:custGeom>
              <a:rect b="b" l="l" r="r" t="t"/>
              <a:pathLst>
                <a:path extrusionOk="0" h="509" w="741">
                  <a:moveTo>
                    <a:pt x="740" y="437"/>
                  </a:moveTo>
                  <a:lnTo>
                    <a:pt x="740" y="75"/>
                  </a:lnTo>
                  <a:cubicBezTo>
                    <a:pt x="0" y="1"/>
                    <a:pt x="0" y="509"/>
                    <a:pt x="740" y="4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9"/>
            <p:cNvSpPr/>
            <p:nvPr/>
          </p:nvSpPr>
          <p:spPr>
            <a:xfrm>
              <a:off x="2729284" y="4740286"/>
              <a:ext cx="6996" cy="6263"/>
            </a:xfrm>
            <a:custGeom>
              <a:rect b="b" l="l" r="r" t="t"/>
              <a:pathLst>
                <a:path extrusionOk="0" h="208" w="196">
                  <a:moveTo>
                    <a:pt x="195" y="105"/>
                  </a:moveTo>
                  <a:cubicBezTo>
                    <a:pt x="195" y="55"/>
                    <a:pt x="37" y="0"/>
                    <a:pt x="1" y="105"/>
                  </a:cubicBezTo>
                  <a:cubicBezTo>
                    <a:pt x="1" y="156"/>
                    <a:pt x="157" y="208"/>
                    <a:pt x="195"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9"/>
            <p:cNvSpPr/>
            <p:nvPr/>
          </p:nvSpPr>
          <p:spPr>
            <a:xfrm>
              <a:off x="4126619" y="4737547"/>
              <a:ext cx="6924" cy="6263"/>
            </a:xfrm>
            <a:custGeom>
              <a:rect b="b" l="l" r="r" t="t"/>
              <a:pathLst>
                <a:path extrusionOk="0" h="208" w="194">
                  <a:moveTo>
                    <a:pt x="192" y="105"/>
                  </a:moveTo>
                  <a:cubicBezTo>
                    <a:pt x="193" y="55"/>
                    <a:pt x="37" y="0"/>
                    <a:pt x="2" y="105"/>
                  </a:cubicBezTo>
                  <a:cubicBezTo>
                    <a:pt x="0" y="155"/>
                    <a:pt x="154" y="208"/>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9"/>
            <p:cNvSpPr/>
            <p:nvPr/>
          </p:nvSpPr>
          <p:spPr>
            <a:xfrm>
              <a:off x="2660506" y="4732488"/>
              <a:ext cx="22629" cy="11713"/>
            </a:xfrm>
            <a:custGeom>
              <a:rect b="b" l="l" r="r" t="t"/>
              <a:pathLst>
                <a:path extrusionOk="0" h="389" w="634">
                  <a:moveTo>
                    <a:pt x="194" y="1"/>
                  </a:moveTo>
                  <a:cubicBezTo>
                    <a:pt x="203" y="126"/>
                    <a:pt x="104" y="201"/>
                    <a:pt x="1" y="273"/>
                  </a:cubicBezTo>
                  <a:cubicBezTo>
                    <a:pt x="246" y="276"/>
                    <a:pt x="267" y="389"/>
                    <a:pt x="577" y="364"/>
                  </a:cubicBezTo>
                  <a:cubicBezTo>
                    <a:pt x="634" y="158"/>
                    <a:pt x="531" y="23"/>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9"/>
            <p:cNvSpPr/>
            <p:nvPr/>
          </p:nvSpPr>
          <p:spPr>
            <a:xfrm>
              <a:off x="2546791" y="4737215"/>
              <a:ext cx="14063" cy="4246"/>
            </a:xfrm>
            <a:custGeom>
              <a:rect b="b" l="l" r="r" t="t"/>
              <a:pathLst>
                <a:path extrusionOk="0" h="141" w="394">
                  <a:moveTo>
                    <a:pt x="292" y="24"/>
                  </a:moveTo>
                  <a:cubicBezTo>
                    <a:pt x="241" y="1"/>
                    <a:pt x="1" y="69"/>
                    <a:pt x="100" y="116"/>
                  </a:cubicBezTo>
                  <a:cubicBezTo>
                    <a:pt x="153" y="140"/>
                    <a:pt x="393" y="72"/>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9"/>
            <p:cNvSpPr/>
            <p:nvPr/>
          </p:nvSpPr>
          <p:spPr>
            <a:xfrm>
              <a:off x="1869003" y="4729748"/>
              <a:ext cx="20666" cy="8220"/>
            </a:xfrm>
            <a:custGeom>
              <a:rect b="b" l="l" r="r" t="t"/>
              <a:pathLst>
                <a:path extrusionOk="0" h="273" w="579">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9"/>
            <p:cNvSpPr/>
            <p:nvPr/>
          </p:nvSpPr>
          <p:spPr>
            <a:xfrm>
              <a:off x="4449238" y="4727039"/>
              <a:ext cx="23486" cy="8250"/>
            </a:xfrm>
            <a:custGeom>
              <a:rect b="b" l="l" r="r" t="t"/>
              <a:pathLst>
                <a:path extrusionOk="0" h="274" w="658">
                  <a:moveTo>
                    <a:pt x="412" y="273"/>
                  </a:moveTo>
                  <a:cubicBezTo>
                    <a:pt x="422" y="157"/>
                    <a:pt x="657" y="147"/>
                    <a:pt x="604" y="1"/>
                  </a:cubicBezTo>
                  <a:lnTo>
                    <a:pt x="216" y="1"/>
                  </a:lnTo>
                  <a:cubicBezTo>
                    <a:pt x="1" y="131"/>
                    <a:pt x="10" y="221"/>
                    <a:pt x="412"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9"/>
            <p:cNvSpPr/>
            <p:nvPr/>
          </p:nvSpPr>
          <p:spPr>
            <a:xfrm>
              <a:off x="2708690" y="4729387"/>
              <a:ext cx="6889" cy="6203"/>
            </a:xfrm>
            <a:custGeom>
              <a:rect b="b" l="l" r="r" t="t"/>
              <a:pathLst>
                <a:path extrusionOk="0" h="206" w="193">
                  <a:moveTo>
                    <a:pt x="193" y="104"/>
                  </a:moveTo>
                  <a:cubicBezTo>
                    <a:pt x="193" y="53"/>
                    <a:pt x="36" y="1"/>
                    <a:pt x="1" y="104"/>
                  </a:cubicBezTo>
                  <a:cubicBezTo>
                    <a:pt x="1" y="154"/>
                    <a:pt x="156" y="206"/>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9"/>
            <p:cNvSpPr/>
            <p:nvPr/>
          </p:nvSpPr>
          <p:spPr>
            <a:xfrm>
              <a:off x="2550325" y="4729387"/>
              <a:ext cx="6889" cy="6203"/>
            </a:xfrm>
            <a:custGeom>
              <a:rect b="b" l="l" r="r" t="t"/>
              <a:pathLst>
                <a:path extrusionOk="0" h="206" w="193">
                  <a:moveTo>
                    <a:pt x="193" y="104"/>
                  </a:moveTo>
                  <a:cubicBezTo>
                    <a:pt x="193" y="53"/>
                    <a:pt x="36" y="1"/>
                    <a:pt x="1" y="104"/>
                  </a:cubicBezTo>
                  <a:cubicBezTo>
                    <a:pt x="1" y="154"/>
                    <a:pt x="156" y="206"/>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9"/>
            <p:cNvSpPr/>
            <p:nvPr/>
          </p:nvSpPr>
          <p:spPr>
            <a:xfrm>
              <a:off x="8662517" y="4727039"/>
              <a:ext cx="13777" cy="5480"/>
            </a:xfrm>
            <a:custGeom>
              <a:rect b="b" l="l" r="r" t="t"/>
              <a:pathLst>
                <a:path extrusionOk="0" h="182" w="386">
                  <a:moveTo>
                    <a:pt x="385" y="1"/>
                  </a:moveTo>
                  <a:lnTo>
                    <a:pt x="0" y="1"/>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9"/>
            <p:cNvSpPr/>
            <p:nvPr/>
          </p:nvSpPr>
          <p:spPr>
            <a:xfrm>
              <a:off x="2832576" y="4711202"/>
              <a:ext cx="26591" cy="15266"/>
            </a:xfrm>
            <a:custGeom>
              <a:rect b="b" l="l" r="r" t="t"/>
              <a:pathLst>
                <a:path extrusionOk="0" h="507" w="745">
                  <a:moveTo>
                    <a:pt x="1" y="72"/>
                  </a:moveTo>
                  <a:lnTo>
                    <a:pt x="1" y="435"/>
                  </a:lnTo>
                  <a:cubicBezTo>
                    <a:pt x="745" y="507"/>
                    <a:pt x="745" y="0"/>
                    <a:pt x="1"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9"/>
            <p:cNvSpPr/>
            <p:nvPr/>
          </p:nvSpPr>
          <p:spPr>
            <a:xfrm>
              <a:off x="2912847" y="4703012"/>
              <a:ext cx="37156" cy="15838"/>
            </a:xfrm>
            <a:custGeom>
              <a:rect b="b" l="l" r="r" t="t"/>
              <a:pathLst>
                <a:path extrusionOk="0" h="526" w="1041">
                  <a:moveTo>
                    <a:pt x="836" y="526"/>
                  </a:moveTo>
                  <a:cubicBezTo>
                    <a:pt x="1041" y="1"/>
                    <a:pt x="1" y="488"/>
                    <a:pt x="836" y="5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9"/>
            <p:cNvSpPr/>
            <p:nvPr/>
          </p:nvSpPr>
          <p:spPr>
            <a:xfrm>
              <a:off x="7871051" y="4700603"/>
              <a:ext cx="34372" cy="16290"/>
            </a:xfrm>
            <a:custGeom>
              <a:rect b="b" l="l" r="r" t="t"/>
              <a:pathLst>
                <a:path extrusionOk="0" h="541" w="963">
                  <a:moveTo>
                    <a:pt x="0" y="424"/>
                  </a:moveTo>
                  <a:cubicBezTo>
                    <a:pt x="251" y="540"/>
                    <a:pt x="709" y="540"/>
                    <a:pt x="962" y="424"/>
                  </a:cubicBezTo>
                  <a:cubicBezTo>
                    <a:pt x="960" y="0"/>
                    <a:pt x="3" y="0"/>
                    <a:pt x="0" y="4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9"/>
            <p:cNvSpPr/>
            <p:nvPr/>
          </p:nvSpPr>
          <p:spPr>
            <a:xfrm>
              <a:off x="7733351" y="4713369"/>
              <a:ext cx="13777" cy="2740"/>
            </a:xfrm>
            <a:custGeom>
              <a:rect b="b" l="l" r="r" t="t"/>
              <a:pathLst>
                <a:path extrusionOk="0" h="91" w="386">
                  <a:moveTo>
                    <a:pt x="386" y="0"/>
                  </a:moveTo>
                  <a:cubicBezTo>
                    <a:pt x="236" y="22"/>
                    <a:pt x="5" y="3"/>
                    <a:pt x="1" y="90"/>
                  </a:cubicBezTo>
                  <a:cubicBezTo>
                    <a:pt x="148" y="71"/>
                    <a:pt x="381" y="89"/>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9"/>
            <p:cNvSpPr/>
            <p:nvPr/>
          </p:nvSpPr>
          <p:spPr>
            <a:xfrm>
              <a:off x="8455183" y="4707950"/>
              <a:ext cx="21558" cy="6353"/>
            </a:xfrm>
            <a:custGeom>
              <a:rect b="b" l="l" r="r" t="t"/>
              <a:pathLst>
                <a:path extrusionOk="0" h="211" w="604">
                  <a:moveTo>
                    <a:pt x="604" y="180"/>
                  </a:moveTo>
                  <a:lnTo>
                    <a:pt x="604" y="0"/>
                  </a:lnTo>
                  <a:lnTo>
                    <a:pt x="25" y="0"/>
                  </a:lnTo>
                  <a:cubicBezTo>
                    <a:pt x="0" y="161"/>
                    <a:pt x="215" y="210"/>
                    <a:pt x="604" y="1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9"/>
            <p:cNvSpPr/>
            <p:nvPr/>
          </p:nvSpPr>
          <p:spPr>
            <a:xfrm>
              <a:off x="8538666" y="4701175"/>
              <a:ext cx="13813" cy="7467"/>
            </a:xfrm>
            <a:custGeom>
              <a:rect b="b" l="l" r="r" t="t"/>
              <a:pathLst>
                <a:path extrusionOk="0" h="248" w="387">
                  <a:moveTo>
                    <a:pt x="387" y="134"/>
                  </a:moveTo>
                  <a:cubicBezTo>
                    <a:pt x="170" y="143"/>
                    <a:pt x="88" y="1"/>
                    <a:pt x="2" y="134"/>
                  </a:cubicBezTo>
                  <a:cubicBezTo>
                    <a:pt x="1" y="225"/>
                    <a:pt x="337" y="247"/>
                    <a:pt x="387" y="13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9"/>
            <p:cNvSpPr/>
            <p:nvPr/>
          </p:nvSpPr>
          <p:spPr>
            <a:xfrm>
              <a:off x="3723873" y="4701687"/>
              <a:ext cx="13884" cy="4246"/>
            </a:xfrm>
            <a:custGeom>
              <a:rect b="b" l="l" r="r" t="t"/>
              <a:pathLst>
                <a:path extrusionOk="0" h="141" w="389">
                  <a:moveTo>
                    <a:pt x="289" y="25"/>
                  </a:moveTo>
                  <a:cubicBezTo>
                    <a:pt x="238" y="1"/>
                    <a:pt x="1" y="68"/>
                    <a:pt x="99" y="117"/>
                  </a:cubicBezTo>
                  <a:cubicBezTo>
                    <a:pt x="151" y="140"/>
                    <a:pt x="389" y="72"/>
                    <a:pt x="289"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9"/>
            <p:cNvSpPr/>
            <p:nvPr/>
          </p:nvSpPr>
          <p:spPr>
            <a:xfrm>
              <a:off x="7857202" y="4694220"/>
              <a:ext cx="13884" cy="5510"/>
            </a:xfrm>
            <a:custGeom>
              <a:rect b="b" l="l" r="r" t="t"/>
              <a:pathLst>
                <a:path extrusionOk="0" h="183" w="389">
                  <a:moveTo>
                    <a:pt x="388" y="1"/>
                  </a:moveTo>
                  <a:lnTo>
                    <a:pt x="0" y="1"/>
                  </a:lnTo>
                  <a:lnTo>
                    <a:pt x="0" y="182"/>
                  </a:lnTo>
                  <a:lnTo>
                    <a:pt x="388"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9"/>
            <p:cNvSpPr/>
            <p:nvPr/>
          </p:nvSpPr>
          <p:spPr>
            <a:xfrm>
              <a:off x="8007786" y="4691481"/>
              <a:ext cx="21558" cy="6383"/>
            </a:xfrm>
            <a:custGeom>
              <a:rect b="b" l="l" r="r" t="t"/>
              <a:pathLst>
                <a:path extrusionOk="0" h="212" w="604">
                  <a:moveTo>
                    <a:pt x="603" y="182"/>
                  </a:moveTo>
                  <a:lnTo>
                    <a:pt x="603" y="0"/>
                  </a:lnTo>
                  <a:lnTo>
                    <a:pt x="24" y="0"/>
                  </a:lnTo>
                  <a:cubicBezTo>
                    <a:pt x="0" y="163"/>
                    <a:pt x="217" y="212"/>
                    <a:pt x="603"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9"/>
            <p:cNvSpPr/>
            <p:nvPr/>
          </p:nvSpPr>
          <p:spPr>
            <a:xfrm>
              <a:off x="7705797" y="4686061"/>
              <a:ext cx="20666" cy="8220"/>
            </a:xfrm>
            <a:custGeom>
              <a:rect b="b" l="l" r="r" t="t"/>
              <a:pathLst>
                <a:path extrusionOk="0" h="273" w="579">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9"/>
            <p:cNvSpPr/>
            <p:nvPr/>
          </p:nvSpPr>
          <p:spPr>
            <a:xfrm>
              <a:off x="7571525" y="4690728"/>
              <a:ext cx="13991" cy="4276"/>
            </a:xfrm>
            <a:custGeom>
              <a:rect b="b" l="l" r="r" t="t"/>
              <a:pathLst>
                <a:path extrusionOk="0" h="142" w="392">
                  <a:moveTo>
                    <a:pt x="290" y="25"/>
                  </a:moveTo>
                  <a:cubicBezTo>
                    <a:pt x="238" y="0"/>
                    <a:pt x="0" y="70"/>
                    <a:pt x="99" y="117"/>
                  </a:cubicBezTo>
                  <a:cubicBezTo>
                    <a:pt x="152" y="141"/>
                    <a:pt x="392"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9"/>
            <p:cNvSpPr/>
            <p:nvPr/>
          </p:nvSpPr>
          <p:spPr>
            <a:xfrm>
              <a:off x="6703856" y="4679317"/>
              <a:ext cx="31481" cy="13911"/>
            </a:xfrm>
            <a:custGeom>
              <a:rect b="b" l="l" r="r" t="t"/>
              <a:pathLst>
                <a:path extrusionOk="0" h="462" w="882">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9"/>
            <p:cNvSpPr/>
            <p:nvPr/>
          </p:nvSpPr>
          <p:spPr>
            <a:xfrm>
              <a:off x="7516773" y="4677480"/>
              <a:ext cx="23878" cy="5811"/>
            </a:xfrm>
            <a:custGeom>
              <a:rect b="b" l="l" r="r" t="t"/>
              <a:pathLst>
                <a:path extrusionOk="0" h="193" w="669">
                  <a:moveTo>
                    <a:pt x="477" y="192"/>
                  </a:moveTo>
                  <a:cubicBezTo>
                    <a:pt x="476" y="102"/>
                    <a:pt x="633" y="85"/>
                    <a:pt x="669" y="11"/>
                  </a:cubicBezTo>
                  <a:cubicBezTo>
                    <a:pt x="366" y="20"/>
                    <a:pt x="0" y="1"/>
                    <a:pt x="92" y="1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9"/>
            <p:cNvSpPr/>
            <p:nvPr/>
          </p:nvSpPr>
          <p:spPr>
            <a:xfrm>
              <a:off x="2639840" y="4677480"/>
              <a:ext cx="7031" cy="6173"/>
            </a:xfrm>
            <a:custGeom>
              <a:rect b="b" l="l" r="r" t="t"/>
              <a:pathLst>
                <a:path extrusionOk="0" h="205" w="197">
                  <a:moveTo>
                    <a:pt x="192" y="102"/>
                  </a:moveTo>
                  <a:cubicBezTo>
                    <a:pt x="196" y="53"/>
                    <a:pt x="38" y="1"/>
                    <a:pt x="0" y="102"/>
                  </a:cubicBezTo>
                  <a:cubicBezTo>
                    <a:pt x="0" y="152"/>
                    <a:pt x="160" y="204"/>
                    <a:pt x="192"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9"/>
            <p:cNvSpPr/>
            <p:nvPr/>
          </p:nvSpPr>
          <p:spPr>
            <a:xfrm>
              <a:off x="8724478" y="4655200"/>
              <a:ext cx="56251" cy="27942"/>
            </a:xfrm>
            <a:custGeom>
              <a:rect b="b" l="l" r="r" t="t"/>
              <a:pathLst>
                <a:path extrusionOk="0" h="928" w="1576">
                  <a:moveTo>
                    <a:pt x="1350" y="25"/>
                  </a:moveTo>
                  <a:cubicBezTo>
                    <a:pt x="337" y="0"/>
                    <a:pt x="143" y="365"/>
                    <a:pt x="0" y="751"/>
                  </a:cubicBezTo>
                  <a:cubicBezTo>
                    <a:pt x="819" y="927"/>
                    <a:pt x="1576" y="606"/>
                    <a:pt x="135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9"/>
            <p:cNvSpPr/>
            <p:nvPr/>
          </p:nvSpPr>
          <p:spPr>
            <a:xfrm>
              <a:off x="7864126" y="4677781"/>
              <a:ext cx="13813" cy="2800"/>
            </a:xfrm>
            <a:custGeom>
              <a:rect b="b" l="l" r="r" t="t"/>
              <a:pathLst>
                <a:path extrusionOk="0" h="93" w="387">
                  <a:moveTo>
                    <a:pt x="386" y="1"/>
                  </a:moveTo>
                  <a:cubicBezTo>
                    <a:pt x="236" y="23"/>
                    <a:pt x="6" y="5"/>
                    <a:pt x="1" y="92"/>
                  </a:cubicBezTo>
                  <a:cubicBezTo>
                    <a:pt x="150" y="71"/>
                    <a:pt x="379" y="90"/>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9"/>
            <p:cNvSpPr/>
            <p:nvPr/>
          </p:nvSpPr>
          <p:spPr>
            <a:xfrm>
              <a:off x="2749985" y="4655952"/>
              <a:ext cx="51183" cy="19120"/>
            </a:xfrm>
            <a:custGeom>
              <a:rect b="b" l="l" r="r" t="t"/>
              <a:pathLst>
                <a:path extrusionOk="0" h="635" w="1434">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9"/>
            <p:cNvSpPr/>
            <p:nvPr/>
          </p:nvSpPr>
          <p:spPr>
            <a:xfrm>
              <a:off x="1998886" y="4666882"/>
              <a:ext cx="23450" cy="8190"/>
            </a:xfrm>
            <a:custGeom>
              <a:rect b="b" l="l" r="r" t="t"/>
              <a:pathLst>
                <a:path extrusionOk="0" h="272" w="657">
                  <a:moveTo>
                    <a:pt x="411" y="272"/>
                  </a:moveTo>
                  <a:cubicBezTo>
                    <a:pt x="420" y="157"/>
                    <a:pt x="656" y="146"/>
                    <a:pt x="603" y="0"/>
                  </a:cubicBezTo>
                  <a:lnTo>
                    <a:pt x="218" y="0"/>
                  </a:lnTo>
                  <a:cubicBezTo>
                    <a:pt x="1" y="131"/>
                    <a:pt x="9" y="223"/>
                    <a:pt x="411"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9"/>
            <p:cNvSpPr/>
            <p:nvPr/>
          </p:nvSpPr>
          <p:spPr>
            <a:xfrm>
              <a:off x="5533984" y="4660649"/>
              <a:ext cx="14206" cy="4276"/>
            </a:xfrm>
            <a:custGeom>
              <a:rect b="b" l="l" r="r" t="t"/>
              <a:pathLst>
                <a:path extrusionOk="0" h="142" w="398">
                  <a:moveTo>
                    <a:pt x="103" y="117"/>
                  </a:moveTo>
                  <a:cubicBezTo>
                    <a:pt x="156" y="142"/>
                    <a:pt x="398" y="73"/>
                    <a:pt x="295" y="26"/>
                  </a:cubicBezTo>
                  <a:cubicBezTo>
                    <a:pt x="242" y="1"/>
                    <a:pt x="1" y="70"/>
                    <a:pt x="103"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9"/>
            <p:cNvSpPr/>
            <p:nvPr/>
          </p:nvSpPr>
          <p:spPr>
            <a:xfrm>
              <a:off x="1603849" y="4660649"/>
              <a:ext cx="13991" cy="4276"/>
            </a:xfrm>
            <a:custGeom>
              <a:rect b="b" l="l" r="r" t="t"/>
              <a:pathLst>
                <a:path extrusionOk="0" h="142" w="392">
                  <a:moveTo>
                    <a:pt x="99" y="117"/>
                  </a:moveTo>
                  <a:cubicBezTo>
                    <a:pt x="155" y="142"/>
                    <a:pt x="391" y="73"/>
                    <a:pt x="293" y="26"/>
                  </a:cubicBezTo>
                  <a:cubicBezTo>
                    <a:pt x="240" y="1"/>
                    <a:pt x="1" y="70"/>
                    <a:pt x="99"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9"/>
            <p:cNvSpPr/>
            <p:nvPr/>
          </p:nvSpPr>
          <p:spPr>
            <a:xfrm>
              <a:off x="7770971" y="4652460"/>
              <a:ext cx="14063" cy="4246"/>
            </a:xfrm>
            <a:custGeom>
              <a:rect b="b" l="l" r="r" t="t"/>
              <a:pathLst>
                <a:path extrusionOk="0" h="141" w="394">
                  <a:moveTo>
                    <a:pt x="294" y="25"/>
                  </a:moveTo>
                  <a:cubicBezTo>
                    <a:pt x="240" y="0"/>
                    <a:pt x="0" y="69"/>
                    <a:pt x="102" y="116"/>
                  </a:cubicBezTo>
                  <a:cubicBezTo>
                    <a:pt x="156" y="141"/>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9"/>
            <p:cNvSpPr/>
            <p:nvPr/>
          </p:nvSpPr>
          <p:spPr>
            <a:xfrm>
              <a:off x="4234266" y="4644060"/>
              <a:ext cx="39761" cy="15808"/>
            </a:xfrm>
            <a:custGeom>
              <a:rect b="b" l="l" r="r" t="t"/>
              <a:pathLst>
                <a:path extrusionOk="0" h="525" w="1114">
                  <a:moveTo>
                    <a:pt x="650" y="304"/>
                  </a:moveTo>
                  <a:cubicBezTo>
                    <a:pt x="1113" y="1"/>
                    <a:pt x="1" y="524"/>
                    <a:pt x="650"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9"/>
            <p:cNvSpPr/>
            <p:nvPr/>
          </p:nvSpPr>
          <p:spPr>
            <a:xfrm>
              <a:off x="943728" y="4641019"/>
              <a:ext cx="31802" cy="16139"/>
            </a:xfrm>
            <a:custGeom>
              <a:rect b="b" l="l" r="r" t="t"/>
              <a:pathLst>
                <a:path extrusionOk="0" h="536" w="891">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9"/>
            <p:cNvSpPr/>
            <p:nvPr/>
          </p:nvSpPr>
          <p:spPr>
            <a:xfrm>
              <a:off x="870952" y="4639543"/>
              <a:ext cx="13777" cy="5450"/>
            </a:xfrm>
            <a:custGeom>
              <a:rect b="b" l="l" r="r" t="t"/>
              <a:pathLst>
                <a:path extrusionOk="0" h="181" w="386">
                  <a:moveTo>
                    <a:pt x="1" y="181"/>
                  </a:moveTo>
                  <a:lnTo>
                    <a:pt x="386" y="181"/>
                  </a:lnTo>
                  <a:lnTo>
                    <a:pt x="386"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9"/>
            <p:cNvSpPr/>
            <p:nvPr/>
          </p:nvSpPr>
          <p:spPr>
            <a:xfrm>
              <a:off x="8366560" y="4631354"/>
              <a:ext cx="22593" cy="11773"/>
            </a:xfrm>
            <a:custGeom>
              <a:rect b="b" l="l" r="r" t="t"/>
              <a:pathLst>
                <a:path extrusionOk="0" h="391" w="633">
                  <a:moveTo>
                    <a:pt x="193" y="0"/>
                  </a:moveTo>
                  <a:cubicBezTo>
                    <a:pt x="203" y="124"/>
                    <a:pt x="104" y="198"/>
                    <a:pt x="1" y="273"/>
                  </a:cubicBezTo>
                  <a:cubicBezTo>
                    <a:pt x="249" y="277"/>
                    <a:pt x="270" y="390"/>
                    <a:pt x="578" y="364"/>
                  </a:cubicBezTo>
                  <a:cubicBezTo>
                    <a:pt x="632" y="157"/>
                    <a:pt x="532" y="21"/>
                    <a:pt x="1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9"/>
            <p:cNvSpPr/>
            <p:nvPr/>
          </p:nvSpPr>
          <p:spPr>
            <a:xfrm>
              <a:off x="7185731" y="4631354"/>
              <a:ext cx="31374" cy="13429"/>
            </a:xfrm>
            <a:custGeom>
              <a:rect b="b" l="l" r="r" t="t"/>
              <a:pathLst>
                <a:path extrusionOk="0" h="446" w="879">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9"/>
            <p:cNvSpPr/>
            <p:nvPr/>
          </p:nvSpPr>
          <p:spPr>
            <a:xfrm>
              <a:off x="3747965" y="4636442"/>
              <a:ext cx="7031" cy="6203"/>
            </a:xfrm>
            <a:custGeom>
              <a:rect b="b" l="l" r="r" t="t"/>
              <a:pathLst>
                <a:path extrusionOk="0" h="206" w="197">
                  <a:moveTo>
                    <a:pt x="194" y="104"/>
                  </a:moveTo>
                  <a:cubicBezTo>
                    <a:pt x="197" y="53"/>
                    <a:pt x="39" y="1"/>
                    <a:pt x="5" y="104"/>
                  </a:cubicBezTo>
                  <a:cubicBezTo>
                    <a:pt x="1" y="152"/>
                    <a:pt x="160" y="206"/>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9"/>
            <p:cNvSpPr/>
            <p:nvPr/>
          </p:nvSpPr>
          <p:spPr>
            <a:xfrm>
              <a:off x="3331191" y="4624609"/>
              <a:ext cx="31445" cy="13911"/>
            </a:xfrm>
            <a:custGeom>
              <a:rect b="b" l="l" r="r" t="t"/>
              <a:pathLst>
                <a:path extrusionOk="0" h="462" w="881">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9"/>
            <p:cNvSpPr/>
            <p:nvPr/>
          </p:nvSpPr>
          <p:spPr>
            <a:xfrm>
              <a:off x="4828642" y="4625874"/>
              <a:ext cx="13777" cy="5510"/>
            </a:xfrm>
            <a:custGeom>
              <a:rect b="b" l="l" r="r" t="t"/>
              <a:pathLst>
                <a:path extrusionOk="0" h="183" w="386">
                  <a:moveTo>
                    <a:pt x="385" y="1"/>
                  </a:moveTo>
                  <a:lnTo>
                    <a:pt x="0" y="1"/>
                  </a:lnTo>
                  <a:lnTo>
                    <a:pt x="0" y="182"/>
                  </a:lnTo>
                  <a:lnTo>
                    <a:pt x="385"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9"/>
            <p:cNvSpPr/>
            <p:nvPr/>
          </p:nvSpPr>
          <p:spPr>
            <a:xfrm>
              <a:off x="3892552" y="4622773"/>
              <a:ext cx="6889" cy="6233"/>
            </a:xfrm>
            <a:custGeom>
              <a:rect b="b" l="l" r="r" t="t"/>
              <a:pathLst>
                <a:path extrusionOk="0" h="207" w="193">
                  <a:moveTo>
                    <a:pt x="192" y="104"/>
                  </a:moveTo>
                  <a:cubicBezTo>
                    <a:pt x="192" y="53"/>
                    <a:pt x="38" y="0"/>
                    <a:pt x="0" y="104"/>
                  </a:cubicBezTo>
                  <a:cubicBezTo>
                    <a:pt x="0" y="153"/>
                    <a:pt x="158" y="207"/>
                    <a:pt x="192"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9"/>
            <p:cNvSpPr/>
            <p:nvPr/>
          </p:nvSpPr>
          <p:spPr>
            <a:xfrm>
              <a:off x="2385179" y="4625874"/>
              <a:ext cx="13813" cy="2740"/>
            </a:xfrm>
            <a:custGeom>
              <a:rect b="b" l="l" r="r" t="t"/>
              <a:pathLst>
                <a:path extrusionOk="0" h="91" w="387">
                  <a:moveTo>
                    <a:pt x="387" y="1"/>
                  </a:moveTo>
                  <a:cubicBezTo>
                    <a:pt x="237" y="21"/>
                    <a:pt x="6" y="2"/>
                    <a:pt x="0" y="91"/>
                  </a:cubicBezTo>
                  <a:cubicBezTo>
                    <a:pt x="149" y="71"/>
                    <a:pt x="379" y="89"/>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9"/>
            <p:cNvSpPr/>
            <p:nvPr/>
          </p:nvSpPr>
          <p:spPr>
            <a:xfrm>
              <a:off x="5465171" y="4622381"/>
              <a:ext cx="14134" cy="4276"/>
            </a:xfrm>
            <a:custGeom>
              <a:rect b="b" l="l" r="r" t="t"/>
              <a:pathLst>
                <a:path extrusionOk="0" h="142" w="396">
                  <a:moveTo>
                    <a:pt x="293" y="25"/>
                  </a:moveTo>
                  <a:cubicBezTo>
                    <a:pt x="238" y="0"/>
                    <a:pt x="1" y="70"/>
                    <a:pt x="101" y="117"/>
                  </a:cubicBezTo>
                  <a:cubicBezTo>
                    <a:pt x="156" y="141"/>
                    <a:pt x="395"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9"/>
            <p:cNvSpPr/>
            <p:nvPr/>
          </p:nvSpPr>
          <p:spPr>
            <a:xfrm>
              <a:off x="6687081" y="4620424"/>
              <a:ext cx="13742" cy="2770"/>
            </a:xfrm>
            <a:custGeom>
              <a:rect b="b" l="l" r="r" t="t"/>
              <a:pathLst>
                <a:path extrusionOk="0" h="92" w="385">
                  <a:moveTo>
                    <a:pt x="385" y="0"/>
                  </a:moveTo>
                  <a:cubicBezTo>
                    <a:pt x="236" y="21"/>
                    <a:pt x="6" y="3"/>
                    <a:pt x="1" y="92"/>
                  </a:cubicBezTo>
                  <a:cubicBezTo>
                    <a:pt x="151" y="69"/>
                    <a:pt x="379"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9"/>
            <p:cNvSpPr/>
            <p:nvPr/>
          </p:nvSpPr>
          <p:spPr>
            <a:xfrm>
              <a:off x="2488400" y="4619973"/>
              <a:ext cx="20702" cy="3704"/>
            </a:xfrm>
            <a:custGeom>
              <a:rect b="b" l="l" r="r" t="t"/>
              <a:pathLst>
                <a:path extrusionOk="0" h="123" w="580">
                  <a:moveTo>
                    <a:pt x="579" y="15"/>
                  </a:moveTo>
                  <a:cubicBezTo>
                    <a:pt x="352" y="31"/>
                    <a:pt x="32" y="1"/>
                    <a:pt x="1" y="107"/>
                  </a:cubicBezTo>
                  <a:cubicBezTo>
                    <a:pt x="227" y="91"/>
                    <a:pt x="547" y="122"/>
                    <a:pt x="579"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9"/>
            <p:cNvSpPr/>
            <p:nvPr/>
          </p:nvSpPr>
          <p:spPr>
            <a:xfrm>
              <a:off x="2402311" y="4619642"/>
              <a:ext cx="13991" cy="4276"/>
            </a:xfrm>
            <a:custGeom>
              <a:rect b="b" l="l" r="r" t="t"/>
              <a:pathLst>
                <a:path extrusionOk="0" h="142" w="392">
                  <a:moveTo>
                    <a:pt x="292" y="26"/>
                  </a:moveTo>
                  <a:cubicBezTo>
                    <a:pt x="238" y="0"/>
                    <a:pt x="1" y="71"/>
                    <a:pt x="100" y="118"/>
                  </a:cubicBezTo>
                  <a:cubicBezTo>
                    <a:pt x="152" y="141"/>
                    <a:pt x="391" y="72"/>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9"/>
            <p:cNvSpPr/>
            <p:nvPr/>
          </p:nvSpPr>
          <p:spPr>
            <a:xfrm>
              <a:off x="1400762" y="4617353"/>
              <a:ext cx="7031" cy="6203"/>
            </a:xfrm>
            <a:custGeom>
              <a:rect b="b" l="l" r="r" t="t"/>
              <a:pathLst>
                <a:path extrusionOk="0" h="206" w="197">
                  <a:moveTo>
                    <a:pt x="195" y="102"/>
                  </a:moveTo>
                  <a:cubicBezTo>
                    <a:pt x="197" y="53"/>
                    <a:pt x="40" y="0"/>
                    <a:pt x="5" y="102"/>
                  </a:cubicBezTo>
                  <a:cubicBezTo>
                    <a:pt x="1" y="152"/>
                    <a:pt x="160" y="205"/>
                    <a:pt x="195"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9"/>
            <p:cNvSpPr/>
            <p:nvPr/>
          </p:nvSpPr>
          <p:spPr>
            <a:xfrm>
              <a:off x="5475664" y="4612205"/>
              <a:ext cx="14991" cy="9214"/>
            </a:xfrm>
            <a:custGeom>
              <a:rect b="b" l="l" r="r" t="t"/>
              <a:pathLst>
                <a:path extrusionOk="0" h="306" w="420">
                  <a:moveTo>
                    <a:pt x="387" y="273"/>
                  </a:moveTo>
                  <a:cubicBezTo>
                    <a:pt x="358" y="166"/>
                    <a:pt x="420" y="16"/>
                    <a:pt x="195" y="0"/>
                  </a:cubicBezTo>
                  <a:cubicBezTo>
                    <a:pt x="182" y="56"/>
                    <a:pt x="165" y="109"/>
                    <a:pt x="1" y="93"/>
                  </a:cubicBezTo>
                  <a:cubicBezTo>
                    <a:pt x="23" y="201"/>
                    <a:pt x="61" y="306"/>
                    <a:pt x="387"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9"/>
            <p:cNvSpPr/>
            <p:nvPr/>
          </p:nvSpPr>
          <p:spPr>
            <a:xfrm>
              <a:off x="5273612" y="4608501"/>
              <a:ext cx="39761" cy="15808"/>
            </a:xfrm>
            <a:custGeom>
              <a:rect b="b" l="l" r="r" t="t"/>
              <a:pathLst>
                <a:path extrusionOk="0" h="525" w="1114">
                  <a:moveTo>
                    <a:pt x="648" y="305"/>
                  </a:moveTo>
                  <a:cubicBezTo>
                    <a:pt x="1114" y="1"/>
                    <a:pt x="0" y="524"/>
                    <a:pt x="648"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9"/>
            <p:cNvSpPr/>
            <p:nvPr/>
          </p:nvSpPr>
          <p:spPr>
            <a:xfrm>
              <a:off x="7743274" y="4603985"/>
              <a:ext cx="28233" cy="13700"/>
            </a:xfrm>
            <a:custGeom>
              <a:rect b="b" l="l" r="r" t="t"/>
              <a:pathLst>
                <a:path extrusionOk="0" h="455" w="791">
                  <a:moveTo>
                    <a:pt x="494" y="455"/>
                  </a:moveTo>
                  <a:cubicBezTo>
                    <a:pt x="755" y="340"/>
                    <a:pt x="791" y="10"/>
                    <a:pt x="301" y="1"/>
                  </a:cubicBezTo>
                  <a:cubicBezTo>
                    <a:pt x="39" y="115"/>
                    <a:pt x="1" y="446"/>
                    <a:pt x="494"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9"/>
            <p:cNvSpPr/>
            <p:nvPr/>
          </p:nvSpPr>
          <p:spPr>
            <a:xfrm>
              <a:off x="6817891" y="4612175"/>
              <a:ext cx="13777" cy="2770"/>
            </a:xfrm>
            <a:custGeom>
              <a:rect b="b" l="l" r="r" t="t"/>
              <a:pathLst>
                <a:path extrusionOk="0" h="92" w="386">
                  <a:moveTo>
                    <a:pt x="0" y="91"/>
                  </a:moveTo>
                  <a:cubicBezTo>
                    <a:pt x="150" y="72"/>
                    <a:pt x="382" y="89"/>
                    <a:pt x="385" y="0"/>
                  </a:cubicBezTo>
                  <a:cubicBezTo>
                    <a:pt x="236" y="22"/>
                    <a:pt x="8" y="4"/>
                    <a:pt x="0" y="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9"/>
            <p:cNvSpPr/>
            <p:nvPr/>
          </p:nvSpPr>
          <p:spPr>
            <a:xfrm>
              <a:off x="5802922" y="4609104"/>
              <a:ext cx="23843" cy="5841"/>
            </a:xfrm>
            <a:custGeom>
              <a:rect b="b" l="l" r="r" t="t"/>
              <a:pathLst>
                <a:path extrusionOk="0" h="194" w="668">
                  <a:moveTo>
                    <a:pt x="88" y="193"/>
                  </a:moveTo>
                  <a:lnTo>
                    <a:pt x="473" y="193"/>
                  </a:lnTo>
                  <a:cubicBezTo>
                    <a:pt x="473" y="102"/>
                    <a:pt x="631" y="86"/>
                    <a:pt x="667" y="13"/>
                  </a:cubicBezTo>
                  <a:cubicBezTo>
                    <a:pt x="363" y="21"/>
                    <a:pt x="0" y="0"/>
                    <a:pt x="88"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9"/>
            <p:cNvSpPr/>
            <p:nvPr/>
          </p:nvSpPr>
          <p:spPr>
            <a:xfrm>
              <a:off x="8204983" y="4606394"/>
              <a:ext cx="23985" cy="5871"/>
            </a:xfrm>
            <a:custGeom>
              <a:rect b="b" l="l" r="r" t="t"/>
              <a:pathLst>
                <a:path extrusionOk="0" h="195" w="672">
                  <a:moveTo>
                    <a:pt x="477" y="195"/>
                  </a:moveTo>
                  <a:cubicBezTo>
                    <a:pt x="476" y="103"/>
                    <a:pt x="634" y="86"/>
                    <a:pt x="672" y="13"/>
                  </a:cubicBezTo>
                  <a:cubicBezTo>
                    <a:pt x="366" y="21"/>
                    <a:pt x="1" y="0"/>
                    <a:pt x="91"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9"/>
            <p:cNvSpPr/>
            <p:nvPr/>
          </p:nvSpPr>
          <p:spPr>
            <a:xfrm>
              <a:off x="8251062" y="4594170"/>
              <a:ext cx="21987" cy="16199"/>
            </a:xfrm>
            <a:custGeom>
              <a:rect b="b" l="l" r="r" t="t"/>
              <a:pathLst>
                <a:path extrusionOk="0" h="538" w="616">
                  <a:moveTo>
                    <a:pt x="344" y="509"/>
                  </a:moveTo>
                  <a:cubicBezTo>
                    <a:pt x="404" y="387"/>
                    <a:pt x="616" y="334"/>
                    <a:pt x="536" y="145"/>
                  </a:cubicBezTo>
                  <a:cubicBezTo>
                    <a:pt x="1" y="0"/>
                    <a:pt x="6" y="538"/>
                    <a:pt x="344" y="5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9"/>
            <p:cNvSpPr/>
            <p:nvPr/>
          </p:nvSpPr>
          <p:spPr>
            <a:xfrm>
              <a:off x="8160119" y="4603985"/>
              <a:ext cx="13777" cy="5540"/>
            </a:xfrm>
            <a:custGeom>
              <a:rect b="b" l="l" r="r" t="t"/>
              <a:pathLst>
                <a:path extrusionOk="0" h="184" w="386">
                  <a:moveTo>
                    <a:pt x="386" y="1"/>
                  </a:moveTo>
                  <a:lnTo>
                    <a:pt x="1" y="1"/>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9"/>
            <p:cNvSpPr/>
            <p:nvPr/>
          </p:nvSpPr>
          <p:spPr>
            <a:xfrm>
              <a:off x="8562580" y="4603232"/>
              <a:ext cx="14099" cy="4246"/>
            </a:xfrm>
            <a:custGeom>
              <a:rect b="b" l="l" r="r" t="t"/>
              <a:pathLst>
                <a:path extrusionOk="0" h="141" w="395">
                  <a:moveTo>
                    <a:pt x="293" y="26"/>
                  </a:moveTo>
                  <a:cubicBezTo>
                    <a:pt x="239" y="1"/>
                    <a:pt x="0" y="69"/>
                    <a:pt x="101" y="117"/>
                  </a:cubicBezTo>
                  <a:cubicBezTo>
                    <a:pt x="154" y="140"/>
                    <a:pt x="394"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9"/>
            <p:cNvSpPr/>
            <p:nvPr/>
          </p:nvSpPr>
          <p:spPr>
            <a:xfrm>
              <a:off x="6329234" y="4598355"/>
              <a:ext cx="23807" cy="6052"/>
            </a:xfrm>
            <a:custGeom>
              <a:rect b="b" l="l" r="r" t="t"/>
              <a:pathLst>
                <a:path extrusionOk="0" h="201" w="667">
                  <a:moveTo>
                    <a:pt x="576" y="6"/>
                  </a:moveTo>
                  <a:cubicBezTo>
                    <a:pt x="246" y="1"/>
                    <a:pt x="84" y="77"/>
                    <a:pt x="1" y="188"/>
                  </a:cubicBezTo>
                  <a:cubicBezTo>
                    <a:pt x="302" y="178"/>
                    <a:pt x="666" y="201"/>
                    <a:pt x="576"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9"/>
            <p:cNvSpPr/>
            <p:nvPr/>
          </p:nvSpPr>
          <p:spPr>
            <a:xfrm>
              <a:off x="5699238" y="4600493"/>
              <a:ext cx="14063" cy="4306"/>
            </a:xfrm>
            <a:custGeom>
              <a:rect b="b" l="l" r="r" t="t"/>
              <a:pathLst>
                <a:path extrusionOk="0" h="143" w="394">
                  <a:moveTo>
                    <a:pt x="295" y="25"/>
                  </a:moveTo>
                  <a:cubicBezTo>
                    <a:pt x="242" y="0"/>
                    <a:pt x="1" y="68"/>
                    <a:pt x="101" y="117"/>
                  </a:cubicBezTo>
                  <a:cubicBezTo>
                    <a:pt x="154" y="143"/>
                    <a:pt x="394" y="73"/>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9"/>
            <p:cNvSpPr/>
            <p:nvPr/>
          </p:nvSpPr>
          <p:spPr>
            <a:xfrm>
              <a:off x="3765061" y="4600493"/>
              <a:ext cx="14134" cy="4306"/>
            </a:xfrm>
            <a:custGeom>
              <a:rect b="b" l="l" r="r" t="t"/>
              <a:pathLst>
                <a:path extrusionOk="0" h="143" w="396">
                  <a:moveTo>
                    <a:pt x="296" y="25"/>
                  </a:moveTo>
                  <a:cubicBezTo>
                    <a:pt x="242" y="0"/>
                    <a:pt x="1" y="68"/>
                    <a:pt x="100" y="117"/>
                  </a:cubicBezTo>
                  <a:cubicBezTo>
                    <a:pt x="154" y="143"/>
                    <a:pt x="395" y="73"/>
                    <a:pt x="296"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9"/>
            <p:cNvSpPr/>
            <p:nvPr/>
          </p:nvSpPr>
          <p:spPr>
            <a:xfrm>
              <a:off x="8043050" y="4595224"/>
              <a:ext cx="13813" cy="6745"/>
            </a:xfrm>
            <a:custGeom>
              <a:rect b="b" l="l" r="r" t="t"/>
              <a:pathLst>
                <a:path extrusionOk="0" h="224" w="387">
                  <a:moveTo>
                    <a:pt x="387" y="110"/>
                  </a:moveTo>
                  <a:cubicBezTo>
                    <a:pt x="346" y="0"/>
                    <a:pt x="174" y="54"/>
                    <a:pt x="0" y="110"/>
                  </a:cubicBezTo>
                  <a:cubicBezTo>
                    <a:pt x="2" y="201"/>
                    <a:pt x="339" y="224"/>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9"/>
            <p:cNvSpPr/>
            <p:nvPr/>
          </p:nvSpPr>
          <p:spPr>
            <a:xfrm>
              <a:off x="6818891" y="4588359"/>
              <a:ext cx="65282" cy="12917"/>
            </a:xfrm>
            <a:custGeom>
              <a:rect b="b" l="l" r="r" t="t"/>
              <a:pathLst>
                <a:path extrusionOk="0" h="429" w="1829">
                  <a:moveTo>
                    <a:pt x="1129" y="428"/>
                  </a:moveTo>
                  <a:cubicBezTo>
                    <a:pt x="1828" y="0"/>
                    <a:pt x="1" y="308"/>
                    <a:pt x="1129" y="4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9"/>
            <p:cNvSpPr/>
            <p:nvPr/>
          </p:nvSpPr>
          <p:spPr>
            <a:xfrm>
              <a:off x="8101477" y="4592303"/>
              <a:ext cx="14063" cy="4276"/>
            </a:xfrm>
            <a:custGeom>
              <a:rect b="b" l="l" r="r" t="t"/>
              <a:pathLst>
                <a:path extrusionOk="0" h="142" w="394">
                  <a:moveTo>
                    <a:pt x="293" y="26"/>
                  </a:moveTo>
                  <a:cubicBezTo>
                    <a:pt x="238" y="1"/>
                    <a:pt x="0" y="70"/>
                    <a:pt x="98" y="117"/>
                  </a:cubicBezTo>
                  <a:cubicBezTo>
                    <a:pt x="153" y="142"/>
                    <a:pt x="393"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9"/>
            <p:cNvSpPr/>
            <p:nvPr/>
          </p:nvSpPr>
          <p:spPr>
            <a:xfrm>
              <a:off x="5131452" y="4587606"/>
              <a:ext cx="13777" cy="5480"/>
            </a:xfrm>
            <a:custGeom>
              <a:rect b="b" l="l" r="r" t="t"/>
              <a:pathLst>
                <a:path extrusionOk="0" h="182" w="386">
                  <a:moveTo>
                    <a:pt x="386" y="0"/>
                  </a:moveTo>
                  <a:lnTo>
                    <a:pt x="1" y="0"/>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9"/>
            <p:cNvSpPr/>
            <p:nvPr/>
          </p:nvSpPr>
          <p:spPr>
            <a:xfrm>
              <a:off x="48255" y="4589533"/>
              <a:ext cx="13991" cy="4306"/>
            </a:xfrm>
            <a:custGeom>
              <a:rect b="b" l="l" r="r" t="t"/>
              <a:pathLst>
                <a:path extrusionOk="0" h="143" w="392">
                  <a:moveTo>
                    <a:pt x="292" y="26"/>
                  </a:moveTo>
                  <a:cubicBezTo>
                    <a:pt x="240" y="0"/>
                    <a:pt x="1" y="71"/>
                    <a:pt x="102" y="116"/>
                  </a:cubicBezTo>
                  <a:cubicBezTo>
                    <a:pt x="154" y="142"/>
                    <a:pt x="391"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9"/>
            <p:cNvSpPr/>
            <p:nvPr/>
          </p:nvSpPr>
          <p:spPr>
            <a:xfrm>
              <a:off x="1144388" y="4576707"/>
              <a:ext cx="24378" cy="11321"/>
            </a:xfrm>
            <a:custGeom>
              <a:rect b="b" l="l" r="r" t="t"/>
              <a:pathLst>
                <a:path extrusionOk="0" h="376" w="683">
                  <a:moveTo>
                    <a:pt x="630" y="362"/>
                  </a:moveTo>
                  <a:cubicBezTo>
                    <a:pt x="682" y="156"/>
                    <a:pt x="584" y="22"/>
                    <a:pt x="245" y="1"/>
                  </a:cubicBezTo>
                  <a:cubicBezTo>
                    <a:pt x="1" y="105"/>
                    <a:pt x="89" y="375"/>
                    <a:pt x="630"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9"/>
            <p:cNvSpPr/>
            <p:nvPr/>
          </p:nvSpPr>
          <p:spPr>
            <a:xfrm>
              <a:off x="5379332" y="4567644"/>
              <a:ext cx="27590" cy="17223"/>
            </a:xfrm>
            <a:custGeom>
              <a:rect b="b" l="l" r="r" t="t"/>
              <a:pathLst>
                <a:path extrusionOk="0" h="572" w="773">
                  <a:moveTo>
                    <a:pt x="773" y="572"/>
                  </a:moveTo>
                  <a:lnTo>
                    <a:pt x="773" y="29"/>
                  </a:lnTo>
                  <a:cubicBezTo>
                    <a:pt x="63" y="0"/>
                    <a:pt x="188" y="360"/>
                    <a:pt x="0" y="5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9"/>
            <p:cNvSpPr/>
            <p:nvPr/>
          </p:nvSpPr>
          <p:spPr>
            <a:xfrm>
              <a:off x="4000270" y="4572973"/>
              <a:ext cx="39761" cy="15808"/>
            </a:xfrm>
            <a:custGeom>
              <a:rect b="b" l="l" r="r" t="t"/>
              <a:pathLst>
                <a:path extrusionOk="0" h="525" w="1114">
                  <a:moveTo>
                    <a:pt x="646" y="303"/>
                  </a:moveTo>
                  <a:cubicBezTo>
                    <a:pt x="1114" y="1"/>
                    <a:pt x="0" y="524"/>
                    <a:pt x="646" y="3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9"/>
            <p:cNvSpPr/>
            <p:nvPr/>
          </p:nvSpPr>
          <p:spPr>
            <a:xfrm>
              <a:off x="852892" y="4568487"/>
              <a:ext cx="43973" cy="19030"/>
            </a:xfrm>
            <a:custGeom>
              <a:rect b="b" l="l" r="r" t="t"/>
              <a:pathLst>
                <a:path extrusionOk="0" h="632" w="1232">
                  <a:moveTo>
                    <a:pt x="696" y="544"/>
                  </a:moveTo>
                  <a:cubicBezTo>
                    <a:pt x="567" y="207"/>
                    <a:pt x="1231" y="13"/>
                    <a:pt x="312" y="1"/>
                  </a:cubicBezTo>
                  <a:cubicBezTo>
                    <a:pt x="430" y="187"/>
                    <a:pt x="0" y="631"/>
                    <a:pt x="696" y="5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9"/>
            <p:cNvSpPr/>
            <p:nvPr/>
          </p:nvSpPr>
          <p:spPr>
            <a:xfrm>
              <a:off x="3104298" y="4578634"/>
              <a:ext cx="14063" cy="4246"/>
            </a:xfrm>
            <a:custGeom>
              <a:rect b="b" l="l" r="r" t="t"/>
              <a:pathLst>
                <a:path extrusionOk="0" h="141" w="394">
                  <a:moveTo>
                    <a:pt x="102" y="115"/>
                  </a:moveTo>
                  <a:cubicBezTo>
                    <a:pt x="156" y="140"/>
                    <a:pt x="393" y="71"/>
                    <a:pt x="294" y="24"/>
                  </a:cubicBezTo>
                  <a:cubicBezTo>
                    <a:pt x="242" y="1"/>
                    <a:pt x="0" y="68"/>
                    <a:pt x="102"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9"/>
            <p:cNvSpPr/>
            <p:nvPr/>
          </p:nvSpPr>
          <p:spPr>
            <a:xfrm>
              <a:off x="709018" y="4578664"/>
              <a:ext cx="13991" cy="4246"/>
            </a:xfrm>
            <a:custGeom>
              <a:rect b="b" l="l" r="r" t="t"/>
              <a:pathLst>
                <a:path extrusionOk="0" h="141" w="392">
                  <a:moveTo>
                    <a:pt x="294" y="26"/>
                  </a:moveTo>
                  <a:cubicBezTo>
                    <a:pt x="239" y="1"/>
                    <a:pt x="0" y="67"/>
                    <a:pt x="99" y="117"/>
                  </a:cubicBezTo>
                  <a:cubicBezTo>
                    <a:pt x="152" y="141"/>
                    <a:pt x="392" y="71"/>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9"/>
            <p:cNvSpPr/>
            <p:nvPr/>
          </p:nvSpPr>
          <p:spPr>
            <a:xfrm>
              <a:off x="3971574" y="4573184"/>
              <a:ext cx="14027" cy="4215"/>
            </a:xfrm>
            <a:custGeom>
              <a:rect b="b" l="l" r="r" t="t"/>
              <a:pathLst>
                <a:path extrusionOk="0" h="140" w="393">
                  <a:moveTo>
                    <a:pt x="294" y="25"/>
                  </a:moveTo>
                  <a:cubicBezTo>
                    <a:pt x="240" y="0"/>
                    <a:pt x="0" y="68"/>
                    <a:pt x="102" y="116"/>
                  </a:cubicBezTo>
                  <a:cubicBezTo>
                    <a:pt x="154" y="140"/>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9"/>
            <p:cNvSpPr/>
            <p:nvPr/>
          </p:nvSpPr>
          <p:spPr>
            <a:xfrm>
              <a:off x="309769" y="4573184"/>
              <a:ext cx="14063" cy="4215"/>
            </a:xfrm>
            <a:custGeom>
              <a:rect b="b" l="l" r="r" t="t"/>
              <a:pathLst>
                <a:path extrusionOk="0" h="140" w="394">
                  <a:moveTo>
                    <a:pt x="295" y="25"/>
                  </a:moveTo>
                  <a:cubicBezTo>
                    <a:pt x="241" y="0"/>
                    <a:pt x="1" y="68"/>
                    <a:pt x="101" y="116"/>
                  </a:cubicBezTo>
                  <a:cubicBezTo>
                    <a:pt x="154" y="140"/>
                    <a:pt x="394"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9"/>
            <p:cNvSpPr/>
            <p:nvPr/>
          </p:nvSpPr>
          <p:spPr>
            <a:xfrm>
              <a:off x="6029637" y="4570414"/>
              <a:ext cx="14099" cy="4336"/>
            </a:xfrm>
            <a:custGeom>
              <a:rect b="b" l="l" r="r" t="t"/>
              <a:pathLst>
                <a:path extrusionOk="0" h="144" w="395">
                  <a:moveTo>
                    <a:pt x="101" y="117"/>
                  </a:moveTo>
                  <a:cubicBezTo>
                    <a:pt x="153" y="143"/>
                    <a:pt x="394" y="73"/>
                    <a:pt x="294" y="27"/>
                  </a:cubicBezTo>
                  <a:cubicBezTo>
                    <a:pt x="242" y="1"/>
                    <a:pt x="0" y="71"/>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9"/>
            <p:cNvSpPr/>
            <p:nvPr/>
          </p:nvSpPr>
          <p:spPr>
            <a:xfrm>
              <a:off x="3361386" y="4562194"/>
              <a:ext cx="35657" cy="11743"/>
            </a:xfrm>
            <a:custGeom>
              <a:rect b="b" l="l" r="r" t="t"/>
              <a:pathLst>
                <a:path extrusionOk="0" h="390" w="999">
                  <a:moveTo>
                    <a:pt x="34" y="118"/>
                  </a:moveTo>
                  <a:cubicBezTo>
                    <a:pt x="63" y="224"/>
                    <a:pt x="0" y="377"/>
                    <a:pt x="226" y="390"/>
                  </a:cubicBezTo>
                  <a:cubicBezTo>
                    <a:pt x="245" y="158"/>
                    <a:pt x="979" y="261"/>
                    <a:pt x="999" y="27"/>
                  </a:cubicBezTo>
                  <a:cubicBezTo>
                    <a:pt x="393" y="130"/>
                    <a:pt x="487" y="1"/>
                    <a:pt x="34"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9"/>
            <p:cNvSpPr/>
            <p:nvPr/>
          </p:nvSpPr>
          <p:spPr>
            <a:xfrm>
              <a:off x="635672" y="4563007"/>
              <a:ext cx="31659" cy="10930"/>
            </a:xfrm>
            <a:custGeom>
              <a:rect b="b" l="l" r="r" t="t"/>
              <a:pathLst>
                <a:path extrusionOk="0" h="363" w="887">
                  <a:moveTo>
                    <a:pt x="613" y="363"/>
                  </a:moveTo>
                  <a:cubicBezTo>
                    <a:pt x="672" y="240"/>
                    <a:pt x="887" y="189"/>
                    <a:pt x="803" y="0"/>
                  </a:cubicBezTo>
                  <a:lnTo>
                    <a:pt x="33" y="0"/>
                  </a:lnTo>
                  <a:cubicBezTo>
                    <a:pt x="1" y="227"/>
                    <a:pt x="328" y="285"/>
                    <a:pt x="613" y="3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9"/>
            <p:cNvSpPr/>
            <p:nvPr/>
          </p:nvSpPr>
          <p:spPr>
            <a:xfrm>
              <a:off x="2199331" y="4562014"/>
              <a:ext cx="32587" cy="9214"/>
            </a:xfrm>
            <a:custGeom>
              <a:rect b="b" l="l" r="r" t="t"/>
              <a:pathLst>
                <a:path extrusionOk="0" h="306" w="913">
                  <a:moveTo>
                    <a:pt x="388" y="306"/>
                  </a:moveTo>
                  <a:cubicBezTo>
                    <a:pt x="913" y="158"/>
                    <a:pt x="104" y="0"/>
                    <a:pt x="0" y="215"/>
                  </a:cubicBezTo>
                  <a:cubicBezTo>
                    <a:pt x="194" y="215"/>
                    <a:pt x="228" y="288"/>
                    <a:pt x="38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9"/>
            <p:cNvSpPr/>
            <p:nvPr/>
          </p:nvSpPr>
          <p:spPr>
            <a:xfrm>
              <a:off x="1490384" y="4568457"/>
              <a:ext cx="13813" cy="2770"/>
            </a:xfrm>
            <a:custGeom>
              <a:rect b="b" l="l" r="r" t="t"/>
              <a:pathLst>
                <a:path extrusionOk="0" h="92" w="387">
                  <a:moveTo>
                    <a:pt x="0" y="92"/>
                  </a:moveTo>
                  <a:cubicBezTo>
                    <a:pt x="150" y="71"/>
                    <a:pt x="380" y="88"/>
                    <a:pt x="386" y="1"/>
                  </a:cubicBezTo>
                  <a:cubicBezTo>
                    <a:pt x="236" y="20"/>
                    <a:pt x="7" y="2"/>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9"/>
            <p:cNvSpPr/>
            <p:nvPr/>
          </p:nvSpPr>
          <p:spPr>
            <a:xfrm>
              <a:off x="257267" y="4561382"/>
              <a:ext cx="8995" cy="11442"/>
            </a:xfrm>
            <a:custGeom>
              <a:rect b="b" l="l" r="r" t="t"/>
              <a:pathLst>
                <a:path extrusionOk="0" h="380" w="252">
                  <a:moveTo>
                    <a:pt x="29" y="145"/>
                  </a:moveTo>
                  <a:cubicBezTo>
                    <a:pt x="1" y="241"/>
                    <a:pt x="180" y="379"/>
                    <a:pt x="221" y="236"/>
                  </a:cubicBezTo>
                  <a:cubicBezTo>
                    <a:pt x="251" y="139"/>
                    <a:pt x="71" y="1"/>
                    <a:pt x="29" y="1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9"/>
            <p:cNvSpPr/>
            <p:nvPr/>
          </p:nvSpPr>
          <p:spPr>
            <a:xfrm>
              <a:off x="3248921" y="4564964"/>
              <a:ext cx="14027" cy="4276"/>
            </a:xfrm>
            <a:custGeom>
              <a:rect b="b" l="l" r="r" t="t"/>
              <a:pathLst>
                <a:path extrusionOk="0" h="142" w="393">
                  <a:moveTo>
                    <a:pt x="288" y="26"/>
                  </a:moveTo>
                  <a:cubicBezTo>
                    <a:pt x="238" y="0"/>
                    <a:pt x="0" y="70"/>
                    <a:pt x="98" y="117"/>
                  </a:cubicBezTo>
                  <a:cubicBezTo>
                    <a:pt x="153" y="141"/>
                    <a:pt x="393" y="72"/>
                    <a:pt x="288"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9"/>
            <p:cNvSpPr/>
            <p:nvPr/>
          </p:nvSpPr>
          <p:spPr>
            <a:xfrm>
              <a:off x="7537118" y="4562194"/>
              <a:ext cx="13991" cy="4336"/>
            </a:xfrm>
            <a:custGeom>
              <a:rect b="b" l="l" r="r" t="t"/>
              <a:pathLst>
                <a:path extrusionOk="0" h="144" w="392">
                  <a:moveTo>
                    <a:pt x="99" y="118"/>
                  </a:moveTo>
                  <a:cubicBezTo>
                    <a:pt x="150" y="143"/>
                    <a:pt x="391" y="74"/>
                    <a:pt x="292" y="27"/>
                  </a:cubicBezTo>
                  <a:cubicBezTo>
                    <a:pt x="238" y="1"/>
                    <a:pt x="1" y="70"/>
                    <a:pt x="99" y="1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9"/>
            <p:cNvSpPr/>
            <p:nvPr/>
          </p:nvSpPr>
          <p:spPr>
            <a:xfrm>
              <a:off x="5359273" y="4556655"/>
              <a:ext cx="31481" cy="9665"/>
            </a:xfrm>
            <a:custGeom>
              <a:rect b="b" l="l" r="r" t="t"/>
              <a:pathLst>
                <a:path extrusionOk="0" h="321" w="882">
                  <a:moveTo>
                    <a:pt x="755" y="211"/>
                  </a:moveTo>
                  <a:cubicBezTo>
                    <a:pt x="882" y="1"/>
                    <a:pt x="1" y="15"/>
                    <a:pt x="174" y="211"/>
                  </a:cubicBezTo>
                  <a:cubicBezTo>
                    <a:pt x="240" y="284"/>
                    <a:pt x="689" y="321"/>
                    <a:pt x="755" y="2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9"/>
            <p:cNvSpPr/>
            <p:nvPr/>
          </p:nvSpPr>
          <p:spPr>
            <a:xfrm>
              <a:off x="5288603" y="4549248"/>
              <a:ext cx="24307" cy="16530"/>
            </a:xfrm>
            <a:custGeom>
              <a:rect b="b" l="l" r="r" t="t"/>
              <a:pathLst>
                <a:path extrusionOk="0" h="549" w="681">
                  <a:moveTo>
                    <a:pt x="420" y="548"/>
                  </a:moveTo>
                  <a:cubicBezTo>
                    <a:pt x="335" y="377"/>
                    <a:pt x="681" y="0"/>
                    <a:pt x="35" y="93"/>
                  </a:cubicBezTo>
                  <a:cubicBezTo>
                    <a:pt x="5" y="319"/>
                    <a:pt x="1" y="534"/>
                    <a:pt x="420" y="5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9"/>
            <p:cNvSpPr/>
            <p:nvPr/>
          </p:nvSpPr>
          <p:spPr>
            <a:xfrm>
              <a:off x="7674674" y="4556745"/>
              <a:ext cx="14063" cy="4306"/>
            </a:xfrm>
            <a:custGeom>
              <a:rect b="b" l="l" r="r" t="t"/>
              <a:pathLst>
                <a:path extrusionOk="0" h="143" w="394">
                  <a:moveTo>
                    <a:pt x="101" y="117"/>
                  </a:moveTo>
                  <a:cubicBezTo>
                    <a:pt x="154" y="143"/>
                    <a:pt x="393" y="72"/>
                    <a:pt x="295" y="25"/>
                  </a:cubicBezTo>
                  <a:cubicBezTo>
                    <a:pt x="239" y="1"/>
                    <a:pt x="0" y="70"/>
                    <a:pt x="10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9"/>
            <p:cNvSpPr/>
            <p:nvPr/>
          </p:nvSpPr>
          <p:spPr>
            <a:xfrm>
              <a:off x="8700243" y="4551325"/>
              <a:ext cx="14170" cy="4276"/>
            </a:xfrm>
            <a:custGeom>
              <a:rect b="b" l="l" r="r" t="t"/>
              <a:pathLst>
                <a:path extrusionOk="0" h="142" w="397">
                  <a:moveTo>
                    <a:pt x="101" y="115"/>
                  </a:moveTo>
                  <a:cubicBezTo>
                    <a:pt x="153" y="141"/>
                    <a:pt x="396" y="72"/>
                    <a:pt x="293" y="24"/>
                  </a:cubicBezTo>
                  <a:cubicBezTo>
                    <a:pt x="241" y="0"/>
                    <a:pt x="1" y="68"/>
                    <a:pt x="101"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9"/>
            <p:cNvSpPr/>
            <p:nvPr/>
          </p:nvSpPr>
          <p:spPr>
            <a:xfrm>
              <a:off x="7110279" y="4548585"/>
              <a:ext cx="14063" cy="4246"/>
            </a:xfrm>
            <a:custGeom>
              <a:rect b="b" l="l" r="r" t="t"/>
              <a:pathLst>
                <a:path extrusionOk="0" h="141" w="394">
                  <a:moveTo>
                    <a:pt x="294" y="26"/>
                  </a:moveTo>
                  <a:cubicBezTo>
                    <a:pt x="240" y="0"/>
                    <a:pt x="0" y="69"/>
                    <a:pt x="101" y="115"/>
                  </a:cubicBezTo>
                  <a:cubicBezTo>
                    <a:pt x="152" y="141"/>
                    <a:pt x="393" y="72"/>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9"/>
            <p:cNvSpPr/>
            <p:nvPr/>
          </p:nvSpPr>
          <p:spPr>
            <a:xfrm>
              <a:off x="1548776" y="4548585"/>
              <a:ext cx="14063" cy="4246"/>
            </a:xfrm>
            <a:custGeom>
              <a:rect b="b" l="l" r="r" t="t"/>
              <a:pathLst>
                <a:path extrusionOk="0" h="141" w="394">
                  <a:moveTo>
                    <a:pt x="291" y="26"/>
                  </a:moveTo>
                  <a:cubicBezTo>
                    <a:pt x="239" y="0"/>
                    <a:pt x="1" y="69"/>
                    <a:pt x="99" y="115"/>
                  </a:cubicBezTo>
                  <a:cubicBezTo>
                    <a:pt x="154" y="141"/>
                    <a:pt x="394" y="72"/>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9"/>
            <p:cNvSpPr/>
            <p:nvPr/>
          </p:nvSpPr>
          <p:spPr>
            <a:xfrm>
              <a:off x="4429358" y="4540366"/>
              <a:ext cx="27626" cy="9334"/>
            </a:xfrm>
            <a:custGeom>
              <a:rect b="b" l="l" r="r" t="t"/>
              <a:pathLst>
                <a:path extrusionOk="0" h="310" w="774">
                  <a:moveTo>
                    <a:pt x="773" y="26"/>
                  </a:moveTo>
                  <a:cubicBezTo>
                    <a:pt x="333" y="0"/>
                    <a:pt x="49" y="47"/>
                    <a:pt x="0" y="208"/>
                  </a:cubicBezTo>
                  <a:cubicBezTo>
                    <a:pt x="368" y="186"/>
                    <a:pt x="427" y="310"/>
                    <a:pt x="773" y="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9"/>
            <p:cNvSpPr/>
            <p:nvPr/>
          </p:nvSpPr>
          <p:spPr>
            <a:xfrm>
              <a:off x="3982032" y="4543497"/>
              <a:ext cx="6924" cy="6203"/>
            </a:xfrm>
            <a:custGeom>
              <a:rect b="b" l="l" r="r" t="t"/>
              <a:pathLst>
                <a:path extrusionOk="0" h="206" w="194">
                  <a:moveTo>
                    <a:pt x="194" y="104"/>
                  </a:moveTo>
                  <a:cubicBezTo>
                    <a:pt x="194" y="53"/>
                    <a:pt x="40" y="1"/>
                    <a:pt x="2" y="104"/>
                  </a:cubicBezTo>
                  <a:cubicBezTo>
                    <a:pt x="1" y="153"/>
                    <a:pt x="155" y="206"/>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9"/>
            <p:cNvSpPr/>
            <p:nvPr/>
          </p:nvSpPr>
          <p:spPr>
            <a:xfrm>
              <a:off x="1596924" y="4545815"/>
              <a:ext cx="13991" cy="4276"/>
            </a:xfrm>
            <a:custGeom>
              <a:rect b="b" l="l" r="r" t="t"/>
              <a:pathLst>
                <a:path extrusionOk="0" h="142" w="392">
                  <a:moveTo>
                    <a:pt x="293" y="27"/>
                  </a:moveTo>
                  <a:cubicBezTo>
                    <a:pt x="241" y="1"/>
                    <a:pt x="0" y="70"/>
                    <a:pt x="102" y="118"/>
                  </a:cubicBezTo>
                  <a:cubicBezTo>
                    <a:pt x="154" y="142"/>
                    <a:pt x="392" y="74"/>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9"/>
            <p:cNvSpPr/>
            <p:nvPr/>
          </p:nvSpPr>
          <p:spPr>
            <a:xfrm>
              <a:off x="526740" y="4537596"/>
              <a:ext cx="29732" cy="11984"/>
            </a:xfrm>
            <a:custGeom>
              <a:rect b="b" l="l" r="r" t="t"/>
              <a:pathLst>
                <a:path extrusionOk="0" h="398" w="833">
                  <a:moveTo>
                    <a:pt x="1" y="391"/>
                  </a:moveTo>
                  <a:cubicBezTo>
                    <a:pt x="338" y="398"/>
                    <a:pt x="601" y="372"/>
                    <a:pt x="771" y="300"/>
                  </a:cubicBezTo>
                  <a:cubicBezTo>
                    <a:pt x="832" y="60"/>
                    <a:pt x="503" y="1"/>
                    <a:pt x="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9"/>
            <p:cNvSpPr/>
            <p:nvPr/>
          </p:nvSpPr>
          <p:spPr>
            <a:xfrm>
              <a:off x="8930991" y="4540757"/>
              <a:ext cx="6889" cy="6203"/>
            </a:xfrm>
            <a:custGeom>
              <a:rect b="b" l="l" r="r" t="t"/>
              <a:pathLst>
                <a:path extrusionOk="0" h="206" w="193">
                  <a:moveTo>
                    <a:pt x="193" y="103"/>
                  </a:moveTo>
                  <a:cubicBezTo>
                    <a:pt x="193" y="52"/>
                    <a:pt x="36" y="0"/>
                    <a:pt x="1" y="103"/>
                  </a:cubicBezTo>
                  <a:cubicBezTo>
                    <a:pt x="1" y="153"/>
                    <a:pt x="158" y="205"/>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9"/>
            <p:cNvSpPr/>
            <p:nvPr/>
          </p:nvSpPr>
          <p:spPr>
            <a:xfrm>
              <a:off x="3341934" y="4535669"/>
              <a:ext cx="41368" cy="13730"/>
            </a:xfrm>
            <a:custGeom>
              <a:rect b="b" l="l" r="r" t="t"/>
              <a:pathLst>
                <a:path extrusionOk="0" h="456" w="1159">
                  <a:moveTo>
                    <a:pt x="1159" y="1"/>
                  </a:moveTo>
                  <a:lnTo>
                    <a:pt x="194" y="1"/>
                  </a:lnTo>
                  <a:cubicBezTo>
                    <a:pt x="210" y="159"/>
                    <a:pt x="151" y="283"/>
                    <a:pt x="1" y="365"/>
                  </a:cubicBezTo>
                  <a:cubicBezTo>
                    <a:pt x="839" y="455"/>
                    <a:pt x="860" y="163"/>
                    <a:pt x="115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9"/>
            <p:cNvSpPr/>
            <p:nvPr/>
          </p:nvSpPr>
          <p:spPr>
            <a:xfrm>
              <a:off x="1978220" y="4541149"/>
              <a:ext cx="21594" cy="6383"/>
            </a:xfrm>
            <a:custGeom>
              <a:rect b="b" l="l" r="r" t="t"/>
              <a:pathLst>
                <a:path extrusionOk="0" h="212" w="605">
                  <a:moveTo>
                    <a:pt x="605" y="182"/>
                  </a:moveTo>
                  <a:lnTo>
                    <a:pt x="605" y="0"/>
                  </a:lnTo>
                  <a:lnTo>
                    <a:pt x="24" y="0"/>
                  </a:lnTo>
                  <a:cubicBezTo>
                    <a:pt x="0" y="163"/>
                    <a:pt x="216" y="212"/>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9"/>
            <p:cNvSpPr/>
            <p:nvPr/>
          </p:nvSpPr>
          <p:spPr>
            <a:xfrm>
              <a:off x="1904267" y="4530189"/>
              <a:ext cx="45222" cy="14573"/>
            </a:xfrm>
            <a:custGeom>
              <a:rect b="b" l="l" r="r" t="t"/>
              <a:pathLst>
                <a:path extrusionOk="0" h="484" w="1267">
                  <a:moveTo>
                    <a:pt x="361" y="454"/>
                  </a:moveTo>
                  <a:cubicBezTo>
                    <a:pt x="1267" y="483"/>
                    <a:pt x="877" y="34"/>
                    <a:pt x="361" y="0"/>
                  </a:cubicBezTo>
                  <a:cubicBezTo>
                    <a:pt x="1" y="174"/>
                    <a:pt x="475" y="165"/>
                    <a:pt x="361" y="45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9"/>
            <p:cNvSpPr/>
            <p:nvPr/>
          </p:nvSpPr>
          <p:spPr>
            <a:xfrm>
              <a:off x="4565129" y="4532929"/>
              <a:ext cx="22665" cy="8250"/>
            </a:xfrm>
            <a:custGeom>
              <a:rect b="b" l="l" r="r" t="t"/>
              <a:pathLst>
                <a:path extrusionOk="0" h="274" w="635">
                  <a:moveTo>
                    <a:pt x="634" y="0"/>
                  </a:moveTo>
                  <a:lnTo>
                    <a:pt x="248" y="0"/>
                  </a:lnTo>
                  <a:cubicBezTo>
                    <a:pt x="239" y="117"/>
                    <a:pt x="0" y="126"/>
                    <a:pt x="58" y="273"/>
                  </a:cubicBezTo>
                  <a:lnTo>
                    <a:pt x="634" y="27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9"/>
            <p:cNvSpPr/>
            <p:nvPr/>
          </p:nvSpPr>
          <p:spPr>
            <a:xfrm>
              <a:off x="1813931" y="4538379"/>
              <a:ext cx="13742" cy="2800"/>
            </a:xfrm>
            <a:custGeom>
              <a:rect b="b" l="l" r="r" t="t"/>
              <a:pathLst>
                <a:path extrusionOk="0" h="93" w="385">
                  <a:moveTo>
                    <a:pt x="384" y="1"/>
                  </a:moveTo>
                  <a:cubicBezTo>
                    <a:pt x="234" y="22"/>
                    <a:pt x="3" y="4"/>
                    <a:pt x="1" y="92"/>
                  </a:cubicBezTo>
                  <a:cubicBezTo>
                    <a:pt x="149" y="71"/>
                    <a:pt x="379" y="88"/>
                    <a:pt x="3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9"/>
            <p:cNvSpPr/>
            <p:nvPr/>
          </p:nvSpPr>
          <p:spPr>
            <a:xfrm>
              <a:off x="1057121" y="4525884"/>
              <a:ext cx="20309" cy="13610"/>
            </a:xfrm>
            <a:custGeom>
              <a:rect b="b" l="l" r="r" t="t"/>
              <a:pathLst>
                <a:path extrusionOk="0" h="452" w="569">
                  <a:moveTo>
                    <a:pt x="374" y="416"/>
                  </a:moveTo>
                  <a:cubicBezTo>
                    <a:pt x="386" y="360"/>
                    <a:pt x="404" y="308"/>
                    <a:pt x="569" y="326"/>
                  </a:cubicBezTo>
                  <a:lnTo>
                    <a:pt x="569" y="143"/>
                  </a:lnTo>
                  <a:cubicBezTo>
                    <a:pt x="93" y="1"/>
                    <a:pt x="1" y="451"/>
                    <a:pt x="374" y="4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9"/>
            <p:cNvSpPr/>
            <p:nvPr/>
          </p:nvSpPr>
          <p:spPr>
            <a:xfrm>
              <a:off x="6993281" y="4532176"/>
              <a:ext cx="14027" cy="4246"/>
            </a:xfrm>
            <a:custGeom>
              <a:rect b="b" l="l" r="r" t="t"/>
              <a:pathLst>
                <a:path extrusionOk="0" h="141" w="393">
                  <a:moveTo>
                    <a:pt x="292" y="25"/>
                  </a:moveTo>
                  <a:cubicBezTo>
                    <a:pt x="239" y="1"/>
                    <a:pt x="1" y="70"/>
                    <a:pt x="101" y="117"/>
                  </a:cubicBezTo>
                  <a:cubicBezTo>
                    <a:pt x="153" y="140"/>
                    <a:pt x="392" y="71"/>
                    <a:pt x="29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9"/>
            <p:cNvSpPr/>
            <p:nvPr/>
          </p:nvSpPr>
          <p:spPr>
            <a:xfrm>
              <a:off x="6894593" y="4522752"/>
              <a:ext cx="65282" cy="12947"/>
            </a:xfrm>
            <a:custGeom>
              <a:rect b="b" l="l" r="r" t="t"/>
              <a:pathLst>
                <a:path extrusionOk="0" h="430" w="1829">
                  <a:moveTo>
                    <a:pt x="1130" y="430"/>
                  </a:moveTo>
                  <a:cubicBezTo>
                    <a:pt x="1828" y="0"/>
                    <a:pt x="1" y="307"/>
                    <a:pt x="1130" y="43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9"/>
            <p:cNvSpPr/>
            <p:nvPr/>
          </p:nvSpPr>
          <p:spPr>
            <a:xfrm>
              <a:off x="5798390" y="4527479"/>
              <a:ext cx="23414" cy="8220"/>
            </a:xfrm>
            <a:custGeom>
              <a:rect b="b" l="l" r="r" t="t"/>
              <a:pathLst>
                <a:path extrusionOk="0" h="273" w="656">
                  <a:moveTo>
                    <a:pt x="407" y="273"/>
                  </a:moveTo>
                  <a:cubicBezTo>
                    <a:pt x="418" y="155"/>
                    <a:pt x="656" y="148"/>
                    <a:pt x="600" y="0"/>
                  </a:cubicBezTo>
                  <a:lnTo>
                    <a:pt x="215" y="0"/>
                  </a:lnTo>
                  <a:cubicBezTo>
                    <a:pt x="1" y="129"/>
                    <a:pt x="10" y="221"/>
                    <a:pt x="407" y="2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9"/>
            <p:cNvSpPr/>
            <p:nvPr/>
          </p:nvSpPr>
          <p:spPr>
            <a:xfrm>
              <a:off x="120638" y="4526456"/>
              <a:ext cx="32623" cy="9244"/>
            </a:xfrm>
            <a:custGeom>
              <a:rect b="b" l="l" r="r" t="t"/>
              <a:pathLst>
                <a:path extrusionOk="0" h="307" w="914">
                  <a:moveTo>
                    <a:pt x="0" y="215"/>
                  </a:moveTo>
                  <a:cubicBezTo>
                    <a:pt x="192" y="215"/>
                    <a:pt x="230" y="289"/>
                    <a:pt x="388" y="307"/>
                  </a:cubicBezTo>
                  <a:cubicBezTo>
                    <a:pt x="914" y="161"/>
                    <a:pt x="103" y="0"/>
                    <a:pt x="0" y="2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9"/>
            <p:cNvSpPr/>
            <p:nvPr/>
          </p:nvSpPr>
          <p:spPr>
            <a:xfrm>
              <a:off x="7172240" y="4529436"/>
              <a:ext cx="14099" cy="4276"/>
            </a:xfrm>
            <a:custGeom>
              <a:rect b="b" l="l" r="r" t="t"/>
              <a:pathLst>
                <a:path extrusionOk="0" h="142" w="395">
                  <a:moveTo>
                    <a:pt x="293" y="25"/>
                  </a:moveTo>
                  <a:cubicBezTo>
                    <a:pt x="238" y="0"/>
                    <a:pt x="0" y="69"/>
                    <a:pt x="100" y="116"/>
                  </a:cubicBezTo>
                  <a:cubicBezTo>
                    <a:pt x="153" y="141"/>
                    <a:pt x="395"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9"/>
            <p:cNvSpPr/>
            <p:nvPr/>
          </p:nvSpPr>
          <p:spPr>
            <a:xfrm>
              <a:off x="5912675" y="4529436"/>
              <a:ext cx="14027" cy="4276"/>
            </a:xfrm>
            <a:custGeom>
              <a:rect b="b" l="l" r="r" t="t"/>
              <a:pathLst>
                <a:path extrusionOk="0" h="142" w="393">
                  <a:moveTo>
                    <a:pt x="293" y="25"/>
                  </a:moveTo>
                  <a:cubicBezTo>
                    <a:pt x="240" y="0"/>
                    <a:pt x="1" y="69"/>
                    <a:pt x="100" y="116"/>
                  </a:cubicBezTo>
                  <a:cubicBezTo>
                    <a:pt x="152" y="141"/>
                    <a:pt x="392" y="72"/>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9"/>
            <p:cNvSpPr/>
            <p:nvPr/>
          </p:nvSpPr>
          <p:spPr>
            <a:xfrm>
              <a:off x="2491755" y="4529436"/>
              <a:ext cx="14063" cy="4276"/>
            </a:xfrm>
            <a:custGeom>
              <a:rect b="b" l="l" r="r" t="t"/>
              <a:pathLst>
                <a:path extrusionOk="0" h="142" w="394">
                  <a:moveTo>
                    <a:pt x="295" y="25"/>
                  </a:moveTo>
                  <a:cubicBezTo>
                    <a:pt x="239" y="0"/>
                    <a:pt x="1" y="69"/>
                    <a:pt x="101" y="116"/>
                  </a:cubicBezTo>
                  <a:cubicBezTo>
                    <a:pt x="154" y="141"/>
                    <a:pt x="394"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9"/>
            <p:cNvSpPr/>
            <p:nvPr/>
          </p:nvSpPr>
          <p:spPr>
            <a:xfrm>
              <a:off x="7014982" y="4518236"/>
              <a:ext cx="39869" cy="15868"/>
            </a:xfrm>
            <a:custGeom>
              <a:rect b="b" l="l" r="r" t="t"/>
              <a:pathLst>
                <a:path extrusionOk="0" h="527" w="1117">
                  <a:moveTo>
                    <a:pt x="648" y="306"/>
                  </a:moveTo>
                  <a:cubicBezTo>
                    <a:pt x="1117" y="0"/>
                    <a:pt x="1" y="526"/>
                    <a:pt x="648"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9"/>
            <p:cNvSpPr/>
            <p:nvPr/>
          </p:nvSpPr>
          <p:spPr>
            <a:xfrm>
              <a:off x="4849272" y="4524017"/>
              <a:ext cx="13849" cy="7407"/>
            </a:xfrm>
            <a:custGeom>
              <a:rect b="b" l="l" r="r" t="t"/>
              <a:pathLst>
                <a:path extrusionOk="0" h="246" w="388">
                  <a:moveTo>
                    <a:pt x="388" y="114"/>
                  </a:moveTo>
                  <a:cubicBezTo>
                    <a:pt x="387" y="22"/>
                    <a:pt x="47" y="0"/>
                    <a:pt x="0" y="114"/>
                  </a:cubicBezTo>
                  <a:cubicBezTo>
                    <a:pt x="221" y="105"/>
                    <a:pt x="301" y="246"/>
                    <a:pt x="388"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9"/>
            <p:cNvSpPr/>
            <p:nvPr/>
          </p:nvSpPr>
          <p:spPr>
            <a:xfrm>
              <a:off x="4591113" y="4526666"/>
              <a:ext cx="13920" cy="4276"/>
            </a:xfrm>
            <a:custGeom>
              <a:rect b="b" l="l" r="r" t="t"/>
              <a:pathLst>
                <a:path extrusionOk="0" h="142" w="390">
                  <a:moveTo>
                    <a:pt x="100" y="117"/>
                  </a:moveTo>
                  <a:cubicBezTo>
                    <a:pt x="153" y="142"/>
                    <a:pt x="389" y="73"/>
                    <a:pt x="292" y="26"/>
                  </a:cubicBezTo>
                  <a:cubicBezTo>
                    <a:pt x="238" y="1"/>
                    <a:pt x="0" y="70"/>
                    <a:pt x="100"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9"/>
            <p:cNvSpPr/>
            <p:nvPr/>
          </p:nvSpPr>
          <p:spPr>
            <a:xfrm>
              <a:off x="196377" y="4527419"/>
              <a:ext cx="13849" cy="2800"/>
            </a:xfrm>
            <a:custGeom>
              <a:rect b="b" l="l" r="r" t="t"/>
              <a:pathLst>
                <a:path extrusionOk="0" h="93" w="388">
                  <a:moveTo>
                    <a:pt x="387" y="1"/>
                  </a:moveTo>
                  <a:cubicBezTo>
                    <a:pt x="236" y="20"/>
                    <a:pt x="5" y="2"/>
                    <a:pt x="1" y="92"/>
                  </a:cubicBezTo>
                  <a:cubicBezTo>
                    <a:pt x="149" y="73"/>
                    <a:pt x="381" y="89"/>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9"/>
            <p:cNvSpPr/>
            <p:nvPr/>
          </p:nvSpPr>
          <p:spPr>
            <a:xfrm>
              <a:off x="7298910" y="4519200"/>
              <a:ext cx="23414" cy="8250"/>
            </a:xfrm>
            <a:custGeom>
              <a:rect b="b" l="l" r="r" t="t"/>
              <a:pathLst>
                <a:path extrusionOk="0" h="274" w="656">
                  <a:moveTo>
                    <a:pt x="409" y="274"/>
                  </a:moveTo>
                  <a:cubicBezTo>
                    <a:pt x="418" y="158"/>
                    <a:pt x="656" y="147"/>
                    <a:pt x="602" y="1"/>
                  </a:cubicBezTo>
                  <a:lnTo>
                    <a:pt x="213" y="1"/>
                  </a:lnTo>
                  <a:cubicBezTo>
                    <a:pt x="1" y="131"/>
                    <a:pt x="8" y="223"/>
                    <a:pt x="409"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9"/>
            <p:cNvSpPr/>
            <p:nvPr/>
          </p:nvSpPr>
          <p:spPr>
            <a:xfrm>
              <a:off x="2147578" y="4523927"/>
              <a:ext cx="13991" cy="4306"/>
            </a:xfrm>
            <a:custGeom>
              <a:rect b="b" l="l" r="r" t="t"/>
              <a:pathLst>
                <a:path extrusionOk="0" h="143" w="392">
                  <a:moveTo>
                    <a:pt x="293" y="25"/>
                  </a:moveTo>
                  <a:cubicBezTo>
                    <a:pt x="239" y="1"/>
                    <a:pt x="0" y="70"/>
                    <a:pt x="98" y="117"/>
                  </a:cubicBezTo>
                  <a:cubicBezTo>
                    <a:pt x="154" y="143"/>
                    <a:pt x="392" y="75"/>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9"/>
            <p:cNvSpPr/>
            <p:nvPr/>
          </p:nvSpPr>
          <p:spPr>
            <a:xfrm>
              <a:off x="1810290" y="4521187"/>
              <a:ext cx="13991" cy="4336"/>
            </a:xfrm>
            <a:custGeom>
              <a:rect b="b" l="l" r="r" t="t"/>
              <a:pathLst>
                <a:path extrusionOk="0" h="144" w="392">
                  <a:moveTo>
                    <a:pt x="293" y="26"/>
                  </a:moveTo>
                  <a:cubicBezTo>
                    <a:pt x="240" y="0"/>
                    <a:pt x="1" y="71"/>
                    <a:pt x="103" y="116"/>
                  </a:cubicBezTo>
                  <a:cubicBezTo>
                    <a:pt x="155" y="144"/>
                    <a:pt x="391" y="75"/>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9"/>
            <p:cNvSpPr/>
            <p:nvPr/>
          </p:nvSpPr>
          <p:spPr>
            <a:xfrm>
              <a:off x="1455942" y="4517995"/>
              <a:ext cx="13813" cy="7467"/>
            </a:xfrm>
            <a:custGeom>
              <a:rect b="b" l="l" r="r" t="t"/>
              <a:pathLst>
                <a:path extrusionOk="0" h="248" w="387">
                  <a:moveTo>
                    <a:pt x="387" y="132"/>
                  </a:moveTo>
                  <a:cubicBezTo>
                    <a:pt x="171" y="141"/>
                    <a:pt x="87" y="0"/>
                    <a:pt x="0" y="132"/>
                  </a:cubicBezTo>
                  <a:cubicBezTo>
                    <a:pt x="2" y="224"/>
                    <a:pt x="340" y="247"/>
                    <a:pt x="387"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9"/>
            <p:cNvSpPr/>
            <p:nvPr/>
          </p:nvSpPr>
          <p:spPr>
            <a:xfrm>
              <a:off x="4284913" y="4516550"/>
              <a:ext cx="13777" cy="5510"/>
            </a:xfrm>
            <a:custGeom>
              <a:rect b="b" l="l" r="r" t="t"/>
              <a:pathLst>
                <a:path extrusionOk="0" h="183"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9"/>
            <p:cNvSpPr/>
            <p:nvPr/>
          </p:nvSpPr>
          <p:spPr>
            <a:xfrm>
              <a:off x="1524791" y="4516550"/>
              <a:ext cx="13849" cy="5510"/>
            </a:xfrm>
            <a:custGeom>
              <a:rect b="b" l="l" r="r" t="t"/>
              <a:pathLst>
                <a:path extrusionOk="0" h="183" w="388">
                  <a:moveTo>
                    <a:pt x="387" y="0"/>
                  </a:moveTo>
                  <a:lnTo>
                    <a:pt x="1" y="0"/>
                  </a:lnTo>
                  <a:lnTo>
                    <a:pt x="1" y="183"/>
                  </a:lnTo>
                  <a:lnTo>
                    <a:pt x="387"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9"/>
            <p:cNvSpPr/>
            <p:nvPr/>
          </p:nvSpPr>
          <p:spPr>
            <a:xfrm>
              <a:off x="7932869" y="4516068"/>
              <a:ext cx="20702" cy="3673"/>
            </a:xfrm>
            <a:custGeom>
              <a:rect b="b" l="l" r="r" t="t"/>
              <a:pathLst>
                <a:path extrusionOk="0" h="122" w="580">
                  <a:moveTo>
                    <a:pt x="580" y="16"/>
                  </a:moveTo>
                  <a:cubicBezTo>
                    <a:pt x="353" y="31"/>
                    <a:pt x="34" y="0"/>
                    <a:pt x="0" y="108"/>
                  </a:cubicBezTo>
                  <a:cubicBezTo>
                    <a:pt x="229" y="92"/>
                    <a:pt x="549" y="122"/>
                    <a:pt x="580" y="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9"/>
            <p:cNvSpPr/>
            <p:nvPr/>
          </p:nvSpPr>
          <p:spPr>
            <a:xfrm>
              <a:off x="4470689" y="4513389"/>
              <a:ext cx="6996" cy="6233"/>
            </a:xfrm>
            <a:custGeom>
              <a:rect b="b" l="l" r="r" t="t"/>
              <a:pathLst>
                <a:path extrusionOk="0" h="207" w="196">
                  <a:moveTo>
                    <a:pt x="3" y="105"/>
                  </a:moveTo>
                  <a:cubicBezTo>
                    <a:pt x="0" y="155"/>
                    <a:pt x="157" y="207"/>
                    <a:pt x="193" y="105"/>
                  </a:cubicBezTo>
                  <a:cubicBezTo>
                    <a:pt x="196" y="54"/>
                    <a:pt x="41" y="1"/>
                    <a:pt x="3"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9"/>
            <p:cNvSpPr/>
            <p:nvPr/>
          </p:nvSpPr>
          <p:spPr>
            <a:xfrm>
              <a:off x="630032" y="4509776"/>
              <a:ext cx="13849" cy="7467"/>
            </a:xfrm>
            <a:custGeom>
              <a:rect b="b" l="l" r="r" t="t"/>
              <a:pathLst>
                <a:path extrusionOk="0" h="248" w="388">
                  <a:moveTo>
                    <a:pt x="387" y="134"/>
                  </a:moveTo>
                  <a:cubicBezTo>
                    <a:pt x="168" y="143"/>
                    <a:pt x="86" y="1"/>
                    <a:pt x="1" y="134"/>
                  </a:cubicBezTo>
                  <a:cubicBezTo>
                    <a:pt x="2" y="225"/>
                    <a:pt x="336" y="247"/>
                    <a:pt x="387" y="13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9"/>
            <p:cNvSpPr/>
            <p:nvPr/>
          </p:nvSpPr>
          <p:spPr>
            <a:xfrm>
              <a:off x="1180579" y="4507969"/>
              <a:ext cx="7031" cy="6173"/>
            </a:xfrm>
            <a:custGeom>
              <a:rect b="b" l="l" r="r" t="t"/>
              <a:pathLst>
                <a:path extrusionOk="0" h="205" w="197">
                  <a:moveTo>
                    <a:pt x="197" y="102"/>
                  </a:moveTo>
                  <a:cubicBezTo>
                    <a:pt x="197" y="53"/>
                    <a:pt x="36" y="1"/>
                    <a:pt x="2" y="102"/>
                  </a:cubicBezTo>
                  <a:cubicBezTo>
                    <a:pt x="1" y="152"/>
                    <a:pt x="156" y="204"/>
                    <a:pt x="197"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9"/>
            <p:cNvSpPr/>
            <p:nvPr/>
          </p:nvSpPr>
          <p:spPr>
            <a:xfrm>
              <a:off x="3534563" y="4505229"/>
              <a:ext cx="6996" cy="6233"/>
            </a:xfrm>
            <a:custGeom>
              <a:rect b="b" l="l" r="r" t="t"/>
              <a:pathLst>
                <a:path extrusionOk="0" h="207" w="196">
                  <a:moveTo>
                    <a:pt x="196" y="103"/>
                  </a:moveTo>
                  <a:cubicBezTo>
                    <a:pt x="196" y="52"/>
                    <a:pt x="38" y="0"/>
                    <a:pt x="4" y="103"/>
                  </a:cubicBezTo>
                  <a:cubicBezTo>
                    <a:pt x="0" y="154"/>
                    <a:pt x="162" y="206"/>
                    <a:pt x="196"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9"/>
            <p:cNvSpPr/>
            <p:nvPr/>
          </p:nvSpPr>
          <p:spPr>
            <a:xfrm>
              <a:off x="7533763" y="4502248"/>
              <a:ext cx="13777" cy="6775"/>
            </a:xfrm>
            <a:custGeom>
              <a:rect b="b" l="l" r="r" t="t"/>
              <a:pathLst>
                <a:path extrusionOk="0" h="225" w="386">
                  <a:moveTo>
                    <a:pt x="386" y="111"/>
                  </a:moveTo>
                  <a:cubicBezTo>
                    <a:pt x="342" y="0"/>
                    <a:pt x="171" y="54"/>
                    <a:pt x="1" y="111"/>
                  </a:cubicBezTo>
                  <a:cubicBezTo>
                    <a:pt x="1" y="202"/>
                    <a:pt x="336" y="225"/>
                    <a:pt x="386"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9"/>
            <p:cNvSpPr/>
            <p:nvPr/>
          </p:nvSpPr>
          <p:spPr>
            <a:xfrm>
              <a:off x="4222952" y="4502820"/>
              <a:ext cx="13777" cy="5540"/>
            </a:xfrm>
            <a:custGeom>
              <a:rect b="b" l="l" r="r" t="t"/>
              <a:pathLst>
                <a:path extrusionOk="0" h="184" w="386">
                  <a:moveTo>
                    <a:pt x="386" y="1"/>
                  </a:moveTo>
                  <a:lnTo>
                    <a:pt x="1" y="1"/>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9"/>
            <p:cNvSpPr/>
            <p:nvPr/>
          </p:nvSpPr>
          <p:spPr>
            <a:xfrm>
              <a:off x="2780823" y="4504838"/>
              <a:ext cx="13991" cy="4276"/>
            </a:xfrm>
            <a:custGeom>
              <a:rect b="b" l="l" r="r" t="t"/>
              <a:pathLst>
                <a:path extrusionOk="0" h="142" w="392">
                  <a:moveTo>
                    <a:pt x="101" y="116"/>
                  </a:moveTo>
                  <a:cubicBezTo>
                    <a:pt x="154" y="141"/>
                    <a:pt x="392" y="72"/>
                    <a:pt x="294" y="26"/>
                  </a:cubicBezTo>
                  <a:cubicBezTo>
                    <a:pt x="240" y="0"/>
                    <a:pt x="0" y="69"/>
                    <a:pt x="101"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9"/>
            <p:cNvSpPr/>
            <p:nvPr/>
          </p:nvSpPr>
          <p:spPr>
            <a:xfrm>
              <a:off x="2502248" y="4502459"/>
              <a:ext cx="6853" cy="6263"/>
            </a:xfrm>
            <a:custGeom>
              <a:rect b="b" l="l" r="r" t="t"/>
              <a:pathLst>
                <a:path extrusionOk="0" h="208" w="192">
                  <a:moveTo>
                    <a:pt x="1" y="104"/>
                  </a:moveTo>
                  <a:cubicBezTo>
                    <a:pt x="1" y="152"/>
                    <a:pt x="155" y="207"/>
                    <a:pt x="191" y="104"/>
                  </a:cubicBezTo>
                  <a:cubicBezTo>
                    <a:pt x="191" y="53"/>
                    <a:pt x="35" y="1"/>
                    <a:pt x="1"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9"/>
            <p:cNvSpPr/>
            <p:nvPr/>
          </p:nvSpPr>
          <p:spPr>
            <a:xfrm>
              <a:off x="1868896" y="4502429"/>
              <a:ext cx="7031" cy="6293"/>
            </a:xfrm>
            <a:custGeom>
              <a:rect b="b" l="l" r="r" t="t"/>
              <a:pathLst>
                <a:path extrusionOk="0" h="209" w="197">
                  <a:moveTo>
                    <a:pt x="197" y="105"/>
                  </a:moveTo>
                  <a:cubicBezTo>
                    <a:pt x="197" y="54"/>
                    <a:pt x="40" y="1"/>
                    <a:pt x="4" y="105"/>
                  </a:cubicBezTo>
                  <a:cubicBezTo>
                    <a:pt x="1" y="156"/>
                    <a:pt x="158" y="208"/>
                    <a:pt x="197"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9"/>
            <p:cNvSpPr/>
            <p:nvPr/>
          </p:nvSpPr>
          <p:spPr>
            <a:xfrm>
              <a:off x="512999" y="4505560"/>
              <a:ext cx="13777" cy="2770"/>
            </a:xfrm>
            <a:custGeom>
              <a:rect b="b" l="l" r="r" t="t"/>
              <a:pathLst>
                <a:path extrusionOk="0" h="92" w="386">
                  <a:moveTo>
                    <a:pt x="386" y="1"/>
                  </a:moveTo>
                  <a:cubicBezTo>
                    <a:pt x="236" y="21"/>
                    <a:pt x="5" y="2"/>
                    <a:pt x="1" y="91"/>
                  </a:cubicBezTo>
                  <a:cubicBezTo>
                    <a:pt x="150" y="73"/>
                    <a:pt x="379" y="88"/>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9"/>
            <p:cNvSpPr/>
            <p:nvPr/>
          </p:nvSpPr>
          <p:spPr>
            <a:xfrm>
              <a:off x="6666451" y="4496799"/>
              <a:ext cx="13849" cy="6805"/>
            </a:xfrm>
            <a:custGeom>
              <a:rect b="b" l="l" r="r" t="t"/>
              <a:pathLst>
                <a:path extrusionOk="0" h="226" w="388">
                  <a:moveTo>
                    <a:pt x="387" y="111"/>
                  </a:moveTo>
                  <a:cubicBezTo>
                    <a:pt x="347" y="1"/>
                    <a:pt x="173" y="53"/>
                    <a:pt x="1" y="111"/>
                  </a:cubicBezTo>
                  <a:cubicBezTo>
                    <a:pt x="2" y="202"/>
                    <a:pt x="336" y="225"/>
                    <a:pt x="387" y="1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9"/>
            <p:cNvSpPr/>
            <p:nvPr/>
          </p:nvSpPr>
          <p:spPr>
            <a:xfrm>
              <a:off x="6112264" y="4499358"/>
              <a:ext cx="14027" cy="4276"/>
            </a:xfrm>
            <a:custGeom>
              <a:rect b="b" l="l" r="r" t="t"/>
              <a:pathLst>
                <a:path extrusionOk="0" h="142" w="393">
                  <a:moveTo>
                    <a:pt x="290" y="26"/>
                  </a:moveTo>
                  <a:cubicBezTo>
                    <a:pt x="238" y="1"/>
                    <a:pt x="1" y="70"/>
                    <a:pt x="100" y="116"/>
                  </a:cubicBezTo>
                  <a:cubicBezTo>
                    <a:pt x="153" y="142"/>
                    <a:pt x="392" y="73"/>
                    <a:pt x="290"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9"/>
            <p:cNvSpPr/>
            <p:nvPr/>
          </p:nvSpPr>
          <p:spPr>
            <a:xfrm>
              <a:off x="4993931" y="4494661"/>
              <a:ext cx="20595" cy="8973"/>
            </a:xfrm>
            <a:custGeom>
              <a:rect b="b" l="l" r="r" t="t"/>
              <a:pathLst>
                <a:path extrusionOk="0" h="298" w="577">
                  <a:moveTo>
                    <a:pt x="576" y="0"/>
                  </a:moveTo>
                  <a:lnTo>
                    <a:pt x="192" y="0"/>
                  </a:lnTo>
                  <a:cubicBezTo>
                    <a:pt x="192" y="90"/>
                    <a:pt x="37" y="108"/>
                    <a:pt x="0" y="182"/>
                  </a:cubicBezTo>
                  <a:cubicBezTo>
                    <a:pt x="243" y="187"/>
                    <a:pt x="265" y="298"/>
                    <a:pt x="576" y="2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9"/>
            <p:cNvSpPr/>
            <p:nvPr/>
          </p:nvSpPr>
          <p:spPr>
            <a:xfrm>
              <a:off x="2767438" y="4494270"/>
              <a:ext cx="23878" cy="5871"/>
            </a:xfrm>
            <a:custGeom>
              <a:rect b="b" l="l" r="r" t="t"/>
              <a:pathLst>
                <a:path extrusionOk="0" h="195" w="669">
                  <a:moveTo>
                    <a:pt x="476" y="195"/>
                  </a:moveTo>
                  <a:cubicBezTo>
                    <a:pt x="472" y="103"/>
                    <a:pt x="632" y="87"/>
                    <a:pt x="669" y="13"/>
                  </a:cubicBezTo>
                  <a:cubicBezTo>
                    <a:pt x="365" y="22"/>
                    <a:pt x="1" y="0"/>
                    <a:pt x="88"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9"/>
            <p:cNvSpPr/>
            <p:nvPr/>
          </p:nvSpPr>
          <p:spPr>
            <a:xfrm>
              <a:off x="6883136" y="4493938"/>
              <a:ext cx="14027" cy="4246"/>
            </a:xfrm>
            <a:custGeom>
              <a:rect b="b" l="l" r="r" t="t"/>
              <a:pathLst>
                <a:path extrusionOk="0" h="141" w="393">
                  <a:moveTo>
                    <a:pt x="293" y="24"/>
                  </a:moveTo>
                  <a:cubicBezTo>
                    <a:pt x="238" y="1"/>
                    <a:pt x="1" y="68"/>
                    <a:pt x="100" y="114"/>
                  </a:cubicBezTo>
                  <a:cubicBezTo>
                    <a:pt x="154" y="140"/>
                    <a:pt x="392" y="70"/>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9"/>
            <p:cNvSpPr/>
            <p:nvPr/>
          </p:nvSpPr>
          <p:spPr>
            <a:xfrm>
              <a:off x="4460659" y="4483732"/>
              <a:ext cx="40368" cy="13670"/>
            </a:xfrm>
            <a:custGeom>
              <a:rect b="b" l="l" r="r" t="t"/>
              <a:pathLst>
                <a:path extrusionOk="0" h="454" w="1131">
                  <a:moveTo>
                    <a:pt x="284" y="453"/>
                  </a:moveTo>
                  <a:lnTo>
                    <a:pt x="1054" y="453"/>
                  </a:lnTo>
                  <a:cubicBezTo>
                    <a:pt x="1131" y="235"/>
                    <a:pt x="700" y="256"/>
                    <a:pt x="859" y="0"/>
                  </a:cubicBezTo>
                  <a:cubicBezTo>
                    <a:pt x="1" y="39"/>
                    <a:pt x="576" y="191"/>
                    <a:pt x="284" y="4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9"/>
            <p:cNvSpPr/>
            <p:nvPr/>
          </p:nvSpPr>
          <p:spPr>
            <a:xfrm>
              <a:off x="2498572" y="4493938"/>
              <a:ext cx="14063" cy="4246"/>
            </a:xfrm>
            <a:custGeom>
              <a:rect b="b" l="l" r="r" t="t"/>
              <a:pathLst>
                <a:path extrusionOk="0" h="141" w="394">
                  <a:moveTo>
                    <a:pt x="294" y="24"/>
                  </a:moveTo>
                  <a:cubicBezTo>
                    <a:pt x="242" y="1"/>
                    <a:pt x="1" y="68"/>
                    <a:pt x="104" y="114"/>
                  </a:cubicBezTo>
                  <a:cubicBezTo>
                    <a:pt x="156" y="140"/>
                    <a:pt x="393" y="70"/>
                    <a:pt x="294"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9"/>
            <p:cNvSpPr/>
            <p:nvPr/>
          </p:nvSpPr>
          <p:spPr>
            <a:xfrm>
              <a:off x="1865363" y="4493938"/>
              <a:ext cx="14099" cy="4246"/>
            </a:xfrm>
            <a:custGeom>
              <a:rect b="b" l="l" r="r" t="t"/>
              <a:pathLst>
                <a:path extrusionOk="0" h="141" w="395">
                  <a:moveTo>
                    <a:pt x="103" y="114"/>
                  </a:moveTo>
                  <a:cubicBezTo>
                    <a:pt x="153" y="140"/>
                    <a:pt x="395" y="70"/>
                    <a:pt x="296" y="24"/>
                  </a:cubicBezTo>
                  <a:cubicBezTo>
                    <a:pt x="237" y="1"/>
                    <a:pt x="1" y="67"/>
                    <a:pt x="103" y="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9"/>
            <p:cNvSpPr/>
            <p:nvPr/>
          </p:nvSpPr>
          <p:spPr>
            <a:xfrm>
              <a:off x="170750" y="4481293"/>
              <a:ext cx="46293" cy="18759"/>
            </a:xfrm>
            <a:custGeom>
              <a:rect b="b" l="l" r="r" t="t"/>
              <a:pathLst>
                <a:path extrusionOk="0" h="623" w="1297">
                  <a:moveTo>
                    <a:pt x="1297" y="353"/>
                  </a:moveTo>
                  <a:cubicBezTo>
                    <a:pt x="926" y="316"/>
                    <a:pt x="1144" y="0"/>
                    <a:pt x="524" y="81"/>
                  </a:cubicBezTo>
                  <a:cubicBezTo>
                    <a:pt x="1" y="225"/>
                    <a:pt x="1001" y="623"/>
                    <a:pt x="1297" y="3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9"/>
            <p:cNvSpPr/>
            <p:nvPr/>
          </p:nvSpPr>
          <p:spPr>
            <a:xfrm>
              <a:off x="8576393" y="4488429"/>
              <a:ext cx="14027" cy="4246"/>
            </a:xfrm>
            <a:custGeom>
              <a:rect b="b" l="l" r="r" t="t"/>
              <a:pathLst>
                <a:path extrusionOk="0" h="141" w="393">
                  <a:moveTo>
                    <a:pt x="295" y="24"/>
                  </a:moveTo>
                  <a:cubicBezTo>
                    <a:pt x="240" y="1"/>
                    <a:pt x="1" y="69"/>
                    <a:pt x="101" y="116"/>
                  </a:cubicBezTo>
                  <a:cubicBezTo>
                    <a:pt x="152" y="141"/>
                    <a:pt x="393" y="73"/>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9"/>
            <p:cNvSpPr/>
            <p:nvPr/>
          </p:nvSpPr>
          <p:spPr>
            <a:xfrm>
              <a:off x="7086330" y="4489151"/>
              <a:ext cx="13742" cy="2770"/>
            </a:xfrm>
            <a:custGeom>
              <a:rect b="b" l="l" r="r" t="t"/>
              <a:pathLst>
                <a:path extrusionOk="0" h="92" w="385">
                  <a:moveTo>
                    <a:pt x="384" y="0"/>
                  </a:moveTo>
                  <a:cubicBezTo>
                    <a:pt x="234" y="23"/>
                    <a:pt x="4" y="4"/>
                    <a:pt x="0" y="92"/>
                  </a:cubicBezTo>
                  <a:cubicBezTo>
                    <a:pt x="149" y="71"/>
                    <a:pt x="380" y="89"/>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9"/>
            <p:cNvSpPr/>
            <p:nvPr/>
          </p:nvSpPr>
          <p:spPr>
            <a:xfrm>
              <a:off x="4215171" y="4481022"/>
              <a:ext cx="21558" cy="6353"/>
            </a:xfrm>
            <a:custGeom>
              <a:rect b="b" l="l" r="r" t="t"/>
              <a:pathLst>
                <a:path extrusionOk="0" h="211" w="604">
                  <a:moveTo>
                    <a:pt x="604" y="182"/>
                  </a:moveTo>
                  <a:lnTo>
                    <a:pt x="604" y="0"/>
                  </a:lnTo>
                  <a:lnTo>
                    <a:pt x="25" y="0"/>
                  </a:lnTo>
                  <a:cubicBezTo>
                    <a:pt x="1" y="162"/>
                    <a:pt x="219" y="210"/>
                    <a:pt x="604"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9"/>
            <p:cNvSpPr/>
            <p:nvPr/>
          </p:nvSpPr>
          <p:spPr>
            <a:xfrm>
              <a:off x="3049297" y="4482949"/>
              <a:ext cx="13920" cy="4276"/>
            </a:xfrm>
            <a:custGeom>
              <a:rect b="b" l="l" r="r" t="t"/>
              <a:pathLst>
                <a:path extrusionOk="0" h="142" w="390">
                  <a:moveTo>
                    <a:pt x="293" y="26"/>
                  </a:moveTo>
                  <a:cubicBezTo>
                    <a:pt x="240" y="0"/>
                    <a:pt x="1" y="69"/>
                    <a:pt x="100" y="118"/>
                  </a:cubicBezTo>
                  <a:cubicBezTo>
                    <a:pt x="151" y="141"/>
                    <a:pt x="390"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9"/>
            <p:cNvSpPr/>
            <p:nvPr/>
          </p:nvSpPr>
          <p:spPr>
            <a:xfrm>
              <a:off x="1383487" y="4482949"/>
              <a:ext cx="14063" cy="4276"/>
            </a:xfrm>
            <a:custGeom>
              <a:rect b="b" l="l" r="r" t="t"/>
              <a:pathLst>
                <a:path extrusionOk="0" h="142" w="394">
                  <a:moveTo>
                    <a:pt x="296" y="26"/>
                  </a:moveTo>
                  <a:cubicBezTo>
                    <a:pt x="241" y="0"/>
                    <a:pt x="1" y="69"/>
                    <a:pt x="101" y="118"/>
                  </a:cubicBezTo>
                  <a:cubicBezTo>
                    <a:pt x="157" y="141"/>
                    <a:pt x="394" y="73"/>
                    <a:pt x="296"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9"/>
            <p:cNvSpPr/>
            <p:nvPr/>
          </p:nvSpPr>
          <p:spPr>
            <a:xfrm>
              <a:off x="254768" y="4482949"/>
              <a:ext cx="14063" cy="4276"/>
            </a:xfrm>
            <a:custGeom>
              <a:rect b="b" l="l" r="r" t="t"/>
              <a:pathLst>
                <a:path extrusionOk="0" h="142" w="394">
                  <a:moveTo>
                    <a:pt x="291" y="26"/>
                  </a:moveTo>
                  <a:cubicBezTo>
                    <a:pt x="238" y="0"/>
                    <a:pt x="0" y="69"/>
                    <a:pt x="99" y="118"/>
                  </a:cubicBezTo>
                  <a:cubicBezTo>
                    <a:pt x="152" y="141"/>
                    <a:pt x="393" y="73"/>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9"/>
            <p:cNvSpPr/>
            <p:nvPr/>
          </p:nvSpPr>
          <p:spPr>
            <a:xfrm>
              <a:off x="4529188" y="4480239"/>
              <a:ext cx="13956" cy="4215"/>
            </a:xfrm>
            <a:custGeom>
              <a:rect b="b" l="l" r="r" t="t"/>
              <a:pathLst>
                <a:path extrusionOk="0" h="140" w="391">
                  <a:moveTo>
                    <a:pt x="290" y="25"/>
                  </a:moveTo>
                  <a:cubicBezTo>
                    <a:pt x="237" y="0"/>
                    <a:pt x="1" y="68"/>
                    <a:pt x="99" y="116"/>
                  </a:cubicBezTo>
                  <a:cubicBezTo>
                    <a:pt x="151" y="140"/>
                    <a:pt x="391" y="72"/>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9"/>
            <p:cNvSpPr/>
            <p:nvPr/>
          </p:nvSpPr>
          <p:spPr>
            <a:xfrm>
              <a:off x="2144259" y="4474609"/>
              <a:ext cx="27626" cy="9966"/>
            </a:xfrm>
            <a:custGeom>
              <a:rect b="b" l="l" r="r" t="t"/>
              <a:pathLst>
                <a:path extrusionOk="0" h="331" w="774">
                  <a:moveTo>
                    <a:pt x="0" y="212"/>
                  </a:moveTo>
                  <a:cubicBezTo>
                    <a:pt x="258" y="329"/>
                    <a:pt x="717" y="331"/>
                    <a:pt x="773" y="120"/>
                  </a:cubicBezTo>
                  <a:cubicBezTo>
                    <a:pt x="516" y="3"/>
                    <a:pt x="54" y="0"/>
                    <a:pt x="0" y="2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9"/>
            <p:cNvSpPr/>
            <p:nvPr/>
          </p:nvSpPr>
          <p:spPr>
            <a:xfrm>
              <a:off x="8442263" y="4474970"/>
              <a:ext cx="13849" cy="6745"/>
            </a:xfrm>
            <a:custGeom>
              <a:rect b="b" l="l" r="r" t="t"/>
              <a:pathLst>
                <a:path extrusionOk="0" h="224" w="388">
                  <a:moveTo>
                    <a:pt x="387" y="110"/>
                  </a:moveTo>
                  <a:cubicBezTo>
                    <a:pt x="347" y="0"/>
                    <a:pt x="173" y="54"/>
                    <a:pt x="1" y="110"/>
                  </a:cubicBezTo>
                  <a:cubicBezTo>
                    <a:pt x="3" y="201"/>
                    <a:pt x="339" y="223"/>
                    <a:pt x="387"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9"/>
            <p:cNvSpPr/>
            <p:nvPr/>
          </p:nvSpPr>
          <p:spPr>
            <a:xfrm>
              <a:off x="7747093" y="4475121"/>
              <a:ext cx="6960" cy="6263"/>
            </a:xfrm>
            <a:custGeom>
              <a:rect b="b" l="l" r="r" t="t"/>
              <a:pathLst>
                <a:path extrusionOk="0" h="208" w="195">
                  <a:moveTo>
                    <a:pt x="194" y="105"/>
                  </a:moveTo>
                  <a:cubicBezTo>
                    <a:pt x="194" y="54"/>
                    <a:pt x="36" y="0"/>
                    <a:pt x="1" y="105"/>
                  </a:cubicBezTo>
                  <a:cubicBezTo>
                    <a:pt x="1" y="153"/>
                    <a:pt x="155" y="208"/>
                    <a:pt x="194"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9"/>
            <p:cNvSpPr/>
            <p:nvPr/>
          </p:nvSpPr>
          <p:spPr>
            <a:xfrm>
              <a:off x="4587758" y="4475512"/>
              <a:ext cx="13777" cy="5540"/>
            </a:xfrm>
            <a:custGeom>
              <a:rect b="b" l="l" r="r" t="t"/>
              <a:pathLst>
                <a:path extrusionOk="0" h="184" w="386">
                  <a:moveTo>
                    <a:pt x="386" y="0"/>
                  </a:moveTo>
                  <a:lnTo>
                    <a:pt x="0" y="0"/>
                  </a:lnTo>
                  <a:lnTo>
                    <a:pt x="0"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9"/>
            <p:cNvSpPr/>
            <p:nvPr/>
          </p:nvSpPr>
          <p:spPr>
            <a:xfrm>
              <a:off x="1383487" y="4477469"/>
              <a:ext cx="14063" cy="4306"/>
            </a:xfrm>
            <a:custGeom>
              <a:rect b="b" l="l" r="r" t="t"/>
              <a:pathLst>
                <a:path extrusionOk="0" h="143" w="394">
                  <a:moveTo>
                    <a:pt x="296" y="27"/>
                  </a:moveTo>
                  <a:cubicBezTo>
                    <a:pt x="241" y="1"/>
                    <a:pt x="1" y="71"/>
                    <a:pt x="101" y="118"/>
                  </a:cubicBezTo>
                  <a:cubicBezTo>
                    <a:pt x="157" y="143"/>
                    <a:pt x="394" y="72"/>
                    <a:pt x="296"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9"/>
            <p:cNvSpPr/>
            <p:nvPr/>
          </p:nvSpPr>
          <p:spPr>
            <a:xfrm>
              <a:off x="1352685" y="4475362"/>
              <a:ext cx="23914" cy="6022"/>
            </a:xfrm>
            <a:custGeom>
              <a:rect b="b" l="l" r="r" t="t"/>
              <a:pathLst>
                <a:path extrusionOk="0" h="200" w="670">
                  <a:moveTo>
                    <a:pt x="578" y="5"/>
                  </a:moveTo>
                  <a:cubicBezTo>
                    <a:pt x="246" y="0"/>
                    <a:pt x="86" y="75"/>
                    <a:pt x="1" y="188"/>
                  </a:cubicBezTo>
                  <a:cubicBezTo>
                    <a:pt x="304" y="178"/>
                    <a:pt x="669" y="200"/>
                    <a:pt x="578" y="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9"/>
            <p:cNvSpPr/>
            <p:nvPr/>
          </p:nvSpPr>
          <p:spPr>
            <a:xfrm>
              <a:off x="172142" y="4477469"/>
              <a:ext cx="14063" cy="4306"/>
            </a:xfrm>
            <a:custGeom>
              <a:rect b="b" l="l" r="r" t="t"/>
              <a:pathLst>
                <a:path extrusionOk="0" h="143" w="394">
                  <a:moveTo>
                    <a:pt x="293" y="27"/>
                  </a:moveTo>
                  <a:cubicBezTo>
                    <a:pt x="240" y="1"/>
                    <a:pt x="1" y="71"/>
                    <a:pt x="100" y="118"/>
                  </a:cubicBezTo>
                  <a:cubicBezTo>
                    <a:pt x="152" y="143"/>
                    <a:pt x="394" y="72"/>
                    <a:pt x="293"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9"/>
            <p:cNvSpPr/>
            <p:nvPr/>
          </p:nvSpPr>
          <p:spPr>
            <a:xfrm>
              <a:off x="8593739" y="4469249"/>
              <a:ext cx="27555" cy="10177"/>
            </a:xfrm>
            <a:custGeom>
              <a:rect b="b" l="l" r="r" t="t"/>
              <a:pathLst>
                <a:path extrusionOk="0" h="338" w="772">
                  <a:moveTo>
                    <a:pt x="772" y="300"/>
                  </a:moveTo>
                  <a:lnTo>
                    <a:pt x="772" y="27"/>
                  </a:lnTo>
                  <a:cubicBezTo>
                    <a:pt x="332" y="1"/>
                    <a:pt x="48" y="48"/>
                    <a:pt x="1" y="208"/>
                  </a:cubicBezTo>
                  <a:cubicBezTo>
                    <a:pt x="260" y="237"/>
                    <a:pt x="367" y="338"/>
                    <a:pt x="772" y="30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9"/>
            <p:cNvSpPr/>
            <p:nvPr/>
          </p:nvSpPr>
          <p:spPr>
            <a:xfrm>
              <a:off x="7967347" y="4472411"/>
              <a:ext cx="6924" cy="6233"/>
            </a:xfrm>
            <a:custGeom>
              <a:rect b="b" l="l" r="r" t="t"/>
              <a:pathLst>
                <a:path extrusionOk="0" h="207" w="194">
                  <a:moveTo>
                    <a:pt x="193" y="103"/>
                  </a:moveTo>
                  <a:cubicBezTo>
                    <a:pt x="193" y="52"/>
                    <a:pt x="38" y="0"/>
                    <a:pt x="0" y="103"/>
                  </a:cubicBezTo>
                  <a:cubicBezTo>
                    <a:pt x="0" y="154"/>
                    <a:pt x="156" y="207"/>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9"/>
            <p:cNvSpPr/>
            <p:nvPr/>
          </p:nvSpPr>
          <p:spPr>
            <a:xfrm>
              <a:off x="7664395" y="4464553"/>
              <a:ext cx="29910" cy="13730"/>
            </a:xfrm>
            <a:custGeom>
              <a:rect b="b" l="l" r="r" t="t"/>
              <a:pathLst>
                <a:path extrusionOk="0" h="456" w="838">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9"/>
            <p:cNvSpPr/>
            <p:nvPr/>
          </p:nvSpPr>
          <p:spPr>
            <a:xfrm>
              <a:off x="7595581" y="4469641"/>
              <a:ext cx="7031" cy="6263"/>
            </a:xfrm>
            <a:custGeom>
              <a:rect b="b" l="l" r="r" t="t"/>
              <a:pathLst>
                <a:path extrusionOk="0" h="208" w="197">
                  <a:moveTo>
                    <a:pt x="195" y="104"/>
                  </a:moveTo>
                  <a:cubicBezTo>
                    <a:pt x="197" y="53"/>
                    <a:pt x="39" y="1"/>
                    <a:pt x="1" y="104"/>
                  </a:cubicBezTo>
                  <a:cubicBezTo>
                    <a:pt x="4" y="155"/>
                    <a:pt x="160" y="207"/>
                    <a:pt x="195"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9"/>
            <p:cNvSpPr/>
            <p:nvPr/>
          </p:nvSpPr>
          <p:spPr>
            <a:xfrm>
              <a:off x="4274669" y="4462746"/>
              <a:ext cx="58821" cy="12797"/>
            </a:xfrm>
            <a:custGeom>
              <a:rect b="b" l="l" r="r" t="t"/>
              <a:pathLst>
                <a:path extrusionOk="0" h="425" w="1648">
                  <a:moveTo>
                    <a:pt x="673" y="424"/>
                  </a:moveTo>
                  <a:cubicBezTo>
                    <a:pt x="1648" y="59"/>
                    <a:pt x="1" y="0"/>
                    <a:pt x="673" y="4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9"/>
            <p:cNvSpPr/>
            <p:nvPr/>
          </p:nvSpPr>
          <p:spPr>
            <a:xfrm>
              <a:off x="4615241" y="4470032"/>
              <a:ext cx="13777" cy="2800"/>
            </a:xfrm>
            <a:custGeom>
              <a:rect b="b" l="l" r="r" t="t"/>
              <a:pathLst>
                <a:path extrusionOk="0" h="93" w="386">
                  <a:moveTo>
                    <a:pt x="386" y="1"/>
                  </a:moveTo>
                  <a:cubicBezTo>
                    <a:pt x="236" y="21"/>
                    <a:pt x="6" y="2"/>
                    <a:pt x="1" y="92"/>
                  </a:cubicBezTo>
                  <a:cubicBezTo>
                    <a:pt x="151" y="71"/>
                    <a:pt x="382" y="90"/>
                    <a:pt x="3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9"/>
            <p:cNvSpPr/>
            <p:nvPr/>
          </p:nvSpPr>
          <p:spPr>
            <a:xfrm>
              <a:off x="4078435" y="4467292"/>
              <a:ext cx="13777" cy="5480"/>
            </a:xfrm>
            <a:custGeom>
              <a:rect b="b" l="l" r="r" t="t"/>
              <a:pathLst>
                <a:path extrusionOk="0" h="182"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9"/>
            <p:cNvSpPr/>
            <p:nvPr/>
          </p:nvSpPr>
          <p:spPr>
            <a:xfrm>
              <a:off x="3059719" y="4466931"/>
              <a:ext cx="6924" cy="6203"/>
            </a:xfrm>
            <a:custGeom>
              <a:rect b="b" l="l" r="r" t="t"/>
              <a:pathLst>
                <a:path extrusionOk="0" h="206" w="194">
                  <a:moveTo>
                    <a:pt x="193" y="104"/>
                  </a:moveTo>
                  <a:cubicBezTo>
                    <a:pt x="193" y="53"/>
                    <a:pt x="37" y="1"/>
                    <a:pt x="0" y="104"/>
                  </a:cubicBezTo>
                  <a:cubicBezTo>
                    <a:pt x="0" y="154"/>
                    <a:pt x="158" y="206"/>
                    <a:pt x="193"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9"/>
            <p:cNvSpPr/>
            <p:nvPr/>
          </p:nvSpPr>
          <p:spPr>
            <a:xfrm>
              <a:off x="1352649" y="4464191"/>
              <a:ext cx="7031" cy="6263"/>
            </a:xfrm>
            <a:custGeom>
              <a:rect b="b" l="l" r="r" t="t"/>
              <a:pathLst>
                <a:path extrusionOk="0" h="208" w="197">
                  <a:moveTo>
                    <a:pt x="194" y="104"/>
                  </a:moveTo>
                  <a:cubicBezTo>
                    <a:pt x="196" y="53"/>
                    <a:pt x="40" y="0"/>
                    <a:pt x="2" y="104"/>
                  </a:cubicBezTo>
                  <a:cubicBezTo>
                    <a:pt x="1" y="154"/>
                    <a:pt x="157" y="208"/>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9"/>
            <p:cNvSpPr/>
            <p:nvPr/>
          </p:nvSpPr>
          <p:spPr>
            <a:xfrm>
              <a:off x="8786439" y="4455731"/>
              <a:ext cx="27840" cy="18457"/>
            </a:xfrm>
            <a:custGeom>
              <a:rect b="b" l="l" r="r" t="t"/>
              <a:pathLst>
                <a:path extrusionOk="0" h="613" w="780">
                  <a:moveTo>
                    <a:pt x="0" y="293"/>
                  </a:moveTo>
                  <a:cubicBezTo>
                    <a:pt x="780" y="613"/>
                    <a:pt x="455" y="1"/>
                    <a:pt x="0" y="2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9"/>
            <p:cNvSpPr/>
            <p:nvPr/>
          </p:nvSpPr>
          <p:spPr>
            <a:xfrm>
              <a:off x="6508158" y="4461451"/>
              <a:ext cx="6924" cy="6233"/>
            </a:xfrm>
            <a:custGeom>
              <a:rect b="b" l="l" r="r" t="t"/>
              <a:pathLst>
                <a:path extrusionOk="0" h="207" w="194">
                  <a:moveTo>
                    <a:pt x="191" y="103"/>
                  </a:moveTo>
                  <a:cubicBezTo>
                    <a:pt x="193" y="52"/>
                    <a:pt x="38" y="0"/>
                    <a:pt x="0" y="103"/>
                  </a:cubicBezTo>
                  <a:cubicBezTo>
                    <a:pt x="0" y="154"/>
                    <a:pt x="158" y="206"/>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9"/>
            <p:cNvSpPr/>
            <p:nvPr/>
          </p:nvSpPr>
          <p:spPr>
            <a:xfrm>
              <a:off x="8755352" y="4461060"/>
              <a:ext cx="14027" cy="4246"/>
            </a:xfrm>
            <a:custGeom>
              <a:rect b="b" l="l" r="r" t="t"/>
              <a:pathLst>
                <a:path extrusionOk="0" h="141" w="393">
                  <a:moveTo>
                    <a:pt x="100" y="116"/>
                  </a:moveTo>
                  <a:cubicBezTo>
                    <a:pt x="153" y="141"/>
                    <a:pt x="392" y="72"/>
                    <a:pt x="293" y="26"/>
                  </a:cubicBezTo>
                  <a:cubicBezTo>
                    <a:pt x="241" y="0"/>
                    <a:pt x="1" y="71"/>
                    <a:pt x="100"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9"/>
            <p:cNvSpPr/>
            <p:nvPr/>
          </p:nvSpPr>
          <p:spPr>
            <a:xfrm>
              <a:off x="2188838" y="4461060"/>
              <a:ext cx="14099" cy="4246"/>
            </a:xfrm>
            <a:custGeom>
              <a:rect b="b" l="l" r="r" t="t"/>
              <a:pathLst>
                <a:path extrusionOk="0" h="141" w="395">
                  <a:moveTo>
                    <a:pt x="294" y="26"/>
                  </a:moveTo>
                  <a:cubicBezTo>
                    <a:pt x="241" y="0"/>
                    <a:pt x="1" y="71"/>
                    <a:pt x="104" y="116"/>
                  </a:cubicBezTo>
                  <a:cubicBezTo>
                    <a:pt x="155" y="141"/>
                    <a:pt x="395" y="72"/>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9"/>
            <p:cNvSpPr/>
            <p:nvPr/>
          </p:nvSpPr>
          <p:spPr>
            <a:xfrm>
              <a:off x="1111837" y="4461843"/>
              <a:ext cx="13777" cy="2740"/>
            </a:xfrm>
            <a:custGeom>
              <a:rect b="b" l="l" r="r" t="t"/>
              <a:pathLst>
                <a:path extrusionOk="0" h="91" w="386">
                  <a:moveTo>
                    <a:pt x="385" y="0"/>
                  </a:moveTo>
                  <a:cubicBezTo>
                    <a:pt x="235" y="20"/>
                    <a:pt x="5" y="3"/>
                    <a:pt x="0" y="90"/>
                  </a:cubicBezTo>
                  <a:cubicBezTo>
                    <a:pt x="150" y="71"/>
                    <a:pt x="379"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9"/>
            <p:cNvSpPr/>
            <p:nvPr/>
          </p:nvSpPr>
          <p:spPr>
            <a:xfrm>
              <a:off x="798462" y="4461060"/>
              <a:ext cx="14063" cy="4246"/>
            </a:xfrm>
            <a:custGeom>
              <a:rect b="b" l="l" r="r" t="t"/>
              <a:pathLst>
                <a:path extrusionOk="0" h="141" w="394">
                  <a:moveTo>
                    <a:pt x="102" y="116"/>
                  </a:moveTo>
                  <a:cubicBezTo>
                    <a:pt x="155" y="141"/>
                    <a:pt x="393" y="72"/>
                    <a:pt x="294" y="26"/>
                  </a:cubicBezTo>
                  <a:cubicBezTo>
                    <a:pt x="242" y="0"/>
                    <a:pt x="1" y="71"/>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9"/>
            <p:cNvSpPr/>
            <p:nvPr/>
          </p:nvSpPr>
          <p:spPr>
            <a:xfrm>
              <a:off x="8889624" y="4453503"/>
              <a:ext cx="23950" cy="5962"/>
            </a:xfrm>
            <a:custGeom>
              <a:rect b="b" l="l" r="r" t="t"/>
              <a:pathLst>
                <a:path extrusionOk="0" h="198" w="671">
                  <a:moveTo>
                    <a:pt x="582" y="6"/>
                  </a:moveTo>
                  <a:cubicBezTo>
                    <a:pt x="249" y="0"/>
                    <a:pt x="88" y="75"/>
                    <a:pt x="1" y="186"/>
                  </a:cubicBezTo>
                  <a:cubicBezTo>
                    <a:pt x="305" y="178"/>
                    <a:pt x="670" y="197"/>
                    <a:pt x="582"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9"/>
            <p:cNvSpPr/>
            <p:nvPr/>
          </p:nvSpPr>
          <p:spPr>
            <a:xfrm>
              <a:off x="8769521" y="4453292"/>
              <a:ext cx="23878" cy="5811"/>
            </a:xfrm>
            <a:custGeom>
              <a:rect b="b" l="l" r="r" t="t"/>
              <a:pathLst>
                <a:path extrusionOk="0" h="193" w="669">
                  <a:moveTo>
                    <a:pt x="474" y="193"/>
                  </a:moveTo>
                  <a:cubicBezTo>
                    <a:pt x="474" y="101"/>
                    <a:pt x="630" y="86"/>
                    <a:pt x="669" y="13"/>
                  </a:cubicBezTo>
                  <a:cubicBezTo>
                    <a:pt x="363" y="22"/>
                    <a:pt x="1" y="1"/>
                    <a:pt x="88" y="1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9"/>
            <p:cNvSpPr/>
            <p:nvPr/>
          </p:nvSpPr>
          <p:spPr>
            <a:xfrm>
              <a:off x="2894501" y="4448204"/>
              <a:ext cx="13813" cy="10900"/>
            </a:xfrm>
            <a:custGeom>
              <a:rect b="b" l="l" r="r" t="t"/>
              <a:pathLst>
                <a:path extrusionOk="0" h="362" w="387">
                  <a:moveTo>
                    <a:pt x="387" y="0"/>
                  </a:moveTo>
                  <a:lnTo>
                    <a:pt x="0" y="0"/>
                  </a:lnTo>
                  <a:lnTo>
                    <a:pt x="0" y="362"/>
                  </a:lnTo>
                  <a:lnTo>
                    <a:pt x="387" y="36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9"/>
            <p:cNvSpPr/>
            <p:nvPr/>
          </p:nvSpPr>
          <p:spPr>
            <a:xfrm>
              <a:off x="6738584" y="4452901"/>
              <a:ext cx="14099" cy="4246"/>
            </a:xfrm>
            <a:custGeom>
              <a:rect b="b" l="l" r="r" t="t"/>
              <a:pathLst>
                <a:path extrusionOk="0" h="141" w="395">
                  <a:moveTo>
                    <a:pt x="294" y="26"/>
                  </a:moveTo>
                  <a:cubicBezTo>
                    <a:pt x="241" y="1"/>
                    <a:pt x="0" y="69"/>
                    <a:pt x="98" y="117"/>
                  </a:cubicBezTo>
                  <a:cubicBezTo>
                    <a:pt x="154" y="140"/>
                    <a:pt x="395" y="73"/>
                    <a:pt x="294"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9"/>
            <p:cNvSpPr/>
            <p:nvPr/>
          </p:nvSpPr>
          <p:spPr>
            <a:xfrm>
              <a:off x="8222008" y="4450913"/>
              <a:ext cx="13777" cy="2680"/>
            </a:xfrm>
            <a:custGeom>
              <a:rect b="b" l="l" r="r" t="t"/>
              <a:pathLst>
                <a:path extrusionOk="0" h="89" w="386">
                  <a:moveTo>
                    <a:pt x="385" y="0"/>
                  </a:moveTo>
                  <a:cubicBezTo>
                    <a:pt x="238" y="21"/>
                    <a:pt x="7" y="3"/>
                    <a:pt x="0" y="89"/>
                  </a:cubicBezTo>
                  <a:cubicBezTo>
                    <a:pt x="149" y="69"/>
                    <a:pt x="383" y="89"/>
                    <a:pt x="3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9"/>
            <p:cNvSpPr/>
            <p:nvPr/>
          </p:nvSpPr>
          <p:spPr>
            <a:xfrm>
              <a:off x="6521935" y="4450402"/>
              <a:ext cx="20666" cy="3704"/>
            </a:xfrm>
            <a:custGeom>
              <a:rect b="b" l="l" r="r" t="t"/>
              <a:pathLst>
                <a:path extrusionOk="0" h="123" w="579">
                  <a:moveTo>
                    <a:pt x="579" y="17"/>
                  </a:moveTo>
                  <a:cubicBezTo>
                    <a:pt x="352" y="30"/>
                    <a:pt x="31" y="0"/>
                    <a:pt x="1" y="106"/>
                  </a:cubicBezTo>
                  <a:cubicBezTo>
                    <a:pt x="226" y="93"/>
                    <a:pt x="547" y="123"/>
                    <a:pt x="579" y="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9"/>
            <p:cNvSpPr/>
            <p:nvPr/>
          </p:nvSpPr>
          <p:spPr>
            <a:xfrm>
              <a:off x="8841547" y="4445042"/>
              <a:ext cx="6889" cy="6203"/>
            </a:xfrm>
            <a:custGeom>
              <a:rect b="b" l="l" r="r" t="t"/>
              <a:pathLst>
                <a:path extrusionOk="0" h="206" w="193">
                  <a:moveTo>
                    <a:pt x="192" y="105"/>
                  </a:moveTo>
                  <a:cubicBezTo>
                    <a:pt x="192" y="54"/>
                    <a:pt x="38" y="1"/>
                    <a:pt x="1" y="105"/>
                  </a:cubicBezTo>
                  <a:cubicBezTo>
                    <a:pt x="1" y="153"/>
                    <a:pt x="153" y="206"/>
                    <a:pt x="192"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9"/>
            <p:cNvSpPr/>
            <p:nvPr/>
          </p:nvSpPr>
          <p:spPr>
            <a:xfrm>
              <a:off x="8689143" y="4445404"/>
              <a:ext cx="21523" cy="6504"/>
            </a:xfrm>
            <a:custGeom>
              <a:rect b="b" l="l" r="r" t="t"/>
              <a:pathLst>
                <a:path extrusionOk="0" h="216" w="603">
                  <a:moveTo>
                    <a:pt x="603" y="183"/>
                  </a:moveTo>
                  <a:lnTo>
                    <a:pt x="603" y="0"/>
                  </a:lnTo>
                  <a:lnTo>
                    <a:pt x="27" y="0"/>
                  </a:lnTo>
                  <a:cubicBezTo>
                    <a:pt x="1" y="164"/>
                    <a:pt x="219" y="216"/>
                    <a:pt x="603" y="18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9"/>
            <p:cNvSpPr/>
            <p:nvPr/>
          </p:nvSpPr>
          <p:spPr>
            <a:xfrm>
              <a:off x="1398585" y="4432306"/>
              <a:ext cx="37120" cy="15928"/>
            </a:xfrm>
            <a:custGeom>
              <a:rect b="b" l="l" r="r" t="t"/>
              <a:pathLst>
                <a:path extrusionOk="0" h="529" w="1040">
                  <a:moveTo>
                    <a:pt x="837" y="528"/>
                  </a:moveTo>
                  <a:cubicBezTo>
                    <a:pt x="1040" y="1"/>
                    <a:pt x="1" y="489"/>
                    <a:pt x="837" y="5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9"/>
            <p:cNvSpPr/>
            <p:nvPr/>
          </p:nvSpPr>
          <p:spPr>
            <a:xfrm>
              <a:off x="8160190" y="4434474"/>
              <a:ext cx="29946" cy="10990"/>
            </a:xfrm>
            <a:custGeom>
              <a:rect b="b" l="l" r="r" t="t"/>
              <a:pathLst>
                <a:path extrusionOk="0" h="365" w="839">
                  <a:moveTo>
                    <a:pt x="576" y="1"/>
                  </a:moveTo>
                  <a:cubicBezTo>
                    <a:pt x="744" y="290"/>
                    <a:pt x="77" y="189"/>
                    <a:pt x="0" y="365"/>
                  </a:cubicBezTo>
                  <a:lnTo>
                    <a:pt x="770" y="365"/>
                  </a:lnTo>
                  <a:cubicBezTo>
                    <a:pt x="736" y="229"/>
                    <a:pt x="838" y="31"/>
                    <a:pt x="5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9"/>
            <p:cNvSpPr/>
            <p:nvPr/>
          </p:nvSpPr>
          <p:spPr>
            <a:xfrm>
              <a:off x="6535676" y="4442694"/>
              <a:ext cx="13777" cy="2770"/>
            </a:xfrm>
            <a:custGeom>
              <a:rect b="b" l="l" r="r" t="t"/>
              <a:pathLst>
                <a:path extrusionOk="0" h="92" w="386">
                  <a:moveTo>
                    <a:pt x="386" y="0"/>
                  </a:moveTo>
                  <a:cubicBezTo>
                    <a:pt x="238" y="20"/>
                    <a:pt x="6" y="3"/>
                    <a:pt x="1" y="92"/>
                  </a:cubicBezTo>
                  <a:cubicBezTo>
                    <a:pt x="149" y="71"/>
                    <a:pt x="383"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9"/>
            <p:cNvSpPr/>
            <p:nvPr/>
          </p:nvSpPr>
          <p:spPr>
            <a:xfrm>
              <a:off x="5072882" y="4441941"/>
              <a:ext cx="14027" cy="4306"/>
            </a:xfrm>
            <a:custGeom>
              <a:rect b="b" l="l" r="r" t="t"/>
              <a:pathLst>
                <a:path extrusionOk="0" h="143" w="393">
                  <a:moveTo>
                    <a:pt x="295" y="25"/>
                  </a:moveTo>
                  <a:cubicBezTo>
                    <a:pt x="242" y="1"/>
                    <a:pt x="1" y="67"/>
                    <a:pt x="101" y="117"/>
                  </a:cubicBezTo>
                  <a:cubicBezTo>
                    <a:pt x="154" y="143"/>
                    <a:pt x="393" y="72"/>
                    <a:pt x="295"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9"/>
            <p:cNvSpPr/>
            <p:nvPr/>
          </p:nvSpPr>
          <p:spPr>
            <a:xfrm>
              <a:off x="2137299" y="4437214"/>
              <a:ext cx="22700" cy="8250"/>
            </a:xfrm>
            <a:custGeom>
              <a:rect b="b" l="l" r="r" t="t"/>
              <a:pathLst>
                <a:path extrusionOk="0" h="274" w="636">
                  <a:moveTo>
                    <a:pt x="2" y="274"/>
                  </a:moveTo>
                  <a:lnTo>
                    <a:pt x="386" y="274"/>
                  </a:lnTo>
                  <a:cubicBezTo>
                    <a:pt x="399" y="158"/>
                    <a:pt x="635" y="148"/>
                    <a:pt x="581" y="1"/>
                  </a:cubicBezTo>
                  <a:lnTo>
                    <a:pt x="1" y="1"/>
                  </a:lnTo>
                  <a:cubicBezTo>
                    <a:pt x="2" y="91"/>
                    <a:pt x="2" y="182"/>
                    <a:pt x="2"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9"/>
            <p:cNvSpPr/>
            <p:nvPr/>
          </p:nvSpPr>
          <p:spPr>
            <a:xfrm>
              <a:off x="8748427" y="4439201"/>
              <a:ext cx="14063" cy="4306"/>
            </a:xfrm>
            <a:custGeom>
              <a:rect b="b" l="l" r="r" t="t"/>
              <a:pathLst>
                <a:path extrusionOk="0" h="143" w="394">
                  <a:moveTo>
                    <a:pt x="102" y="116"/>
                  </a:moveTo>
                  <a:cubicBezTo>
                    <a:pt x="156" y="143"/>
                    <a:pt x="393" y="72"/>
                    <a:pt x="294" y="25"/>
                  </a:cubicBezTo>
                  <a:cubicBezTo>
                    <a:pt x="240" y="0"/>
                    <a:pt x="0" y="69"/>
                    <a:pt x="102"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9"/>
            <p:cNvSpPr/>
            <p:nvPr/>
          </p:nvSpPr>
          <p:spPr>
            <a:xfrm>
              <a:off x="6880209" y="4430259"/>
              <a:ext cx="20273" cy="13519"/>
            </a:xfrm>
            <a:custGeom>
              <a:rect b="b" l="l" r="r" t="t"/>
              <a:pathLst>
                <a:path extrusionOk="0" h="449" w="568">
                  <a:moveTo>
                    <a:pt x="375" y="413"/>
                  </a:moveTo>
                  <a:cubicBezTo>
                    <a:pt x="386" y="357"/>
                    <a:pt x="404" y="305"/>
                    <a:pt x="567" y="322"/>
                  </a:cubicBezTo>
                  <a:lnTo>
                    <a:pt x="567" y="141"/>
                  </a:lnTo>
                  <a:cubicBezTo>
                    <a:pt x="92" y="1"/>
                    <a:pt x="1" y="449"/>
                    <a:pt x="375" y="4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9"/>
            <p:cNvSpPr/>
            <p:nvPr/>
          </p:nvSpPr>
          <p:spPr>
            <a:xfrm>
              <a:off x="6081319" y="4437063"/>
              <a:ext cx="23985" cy="6052"/>
            </a:xfrm>
            <a:custGeom>
              <a:rect b="b" l="l" r="r" t="t"/>
              <a:pathLst>
                <a:path extrusionOk="0" h="201" w="672">
                  <a:moveTo>
                    <a:pt x="582" y="6"/>
                  </a:moveTo>
                  <a:cubicBezTo>
                    <a:pt x="250" y="1"/>
                    <a:pt x="84" y="76"/>
                    <a:pt x="1" y="187"/>
                  </a:cubicBezTo>
                  <a:cubicBezTo>
                    <a:pt x="306" y="180"/>
                    <a:pt x="672" y="200"/>
                    <a:pt x="582"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9"/>
            <p:cNvSpPr/>
            <p:nvPr/>
          </p:nvSpPr>
          <p:spPr>
            <a:xfrm>
              <a:off x="7809090" y="4429024"/>
              <a:ext cx="33551" cy="17283"/>
            </a:xfrm>
            <a:custGeom>
              <a:rect b="b" l="l" r="r" t="t"/>
              <a:pathLst>
                <a:path extrusionOk="0" h="574" w="940">
                  <a:moveTo>
                    <a:pt x="0" y="90"/>
                  </a:moveTo>
                  <a:lnTo>
                    <a:pt x="0" y="273"/>
                  </a:lnTo>
                  <a:cubicBezTo>
                    <a:pt x="354" y="573"/>
                    <a:pt x="940" y="0"/>
                    <a:pt x="0" y="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9"/>
            <p:cNvSpPr/>
            <p:nvPr/>
          </p:nvSpPr>
          <p:spPr>
            <a:xfrm>
              <a:off x="6497700" y="4436491"/>
              <a:ext cx="14027" cy="4276"/>
            </a:xfrm>
            <a:custGeom>
              <a:rect b="b" l="l" r="r" t="t"/>
              <a:pathLst>
                <a:path extrusionOk="0" h="142" w="393">
                  <a:moveTo>
                    <a:pt x="293" y="25"/>
                  </a:moveTo>
                  <a:cubicBezTo>
                    <a:pt x="240" y="0"/>
                    <a:pt x="1" y="69"/>
                    <a:pt x="101" y="115"/>
                  </a:cubicBezTo>
                  <a:cubicBezTo>
                    <a:pt x="153" y="141"/>
                    <a:pt x="392" y="71"/>
                    <a:pt x="29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9"/>
            <p:cNvSpPr/>
            <p:nvPr/>
          </p:nvSpPr>
          <p:spPr>
            <a:xfrm>
              <a:off x="4315893" y="4417975"/>
              <a:ext cx="37870" cy="26858"/>
            </a:xfrm>
            <a:custGeom>
              <a:rect b="b" l="l" r="r" t="t"/>
              <a:pathLst>
                <a:path extrusionOk="0" h="892" w="1061">
                  <a:moveTo>
                    <a:pt x="1061" y="549"/>
                  </a:moveTo>
                  <a:lnTo>
                    <a:pt x="1061" y="367"/>
                  </a:lnTo>
                  <a:cubicBezTo>
                    <a:pt x="280" y="0"/>
                    <a:pt x="1" y="892"/>
                    <a:pt x="1061" y="5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9"/>
            <p:cNvSpPr/>
            <p:nvPr/>
          </p:nvSpPr>
          <p:spPr>
            <a:xfrm>
              <a:off x="9025396" y="4426254"/>
              <a:ext cx="22629" cy="8250"/>
            </a:xfrm>
            <a:custGeom>
              <a:rect b="b" l="l" r="r" t="t"/>
              <a:pathLst>
                <a:path extrusionOk="0" h="274" w="634">
                  <a:moveTo>
                    <a:pt x="634" y="1"/>
                  </a:moveTo>
                  <a:lnTo>
                    <a:pt x="248" y="1"/>
                  </a:lnTo>
                  <a:cubicBezTo>
                    <a:pt x="235" y="117"/>
                    <a:pt x="0" y="127"/>
                    <a:pt x="54" y="274"/>
                  </a:cubicBezTo>
                  <a:lnTo>
                    <a:pt x="634" y="27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9"/>
            <p:cNvSpPr/>
            <p:nvPr/>
          </p:nvSpPr>
          <p:spPr>
            <a:xfrm>
              <a:off x="17418" y="4428633"/>
              <a:ext cx="6889" cy="6263"/>
            </a:xfrm>
            <a:custGeom>
              <a:rect b="b" l="l" r="r" t="t"/>
              <a:pathLst>
                <a:path extrusionOk="0" h="208" w="193">
                  <a:moveTo>
                    <a:pt x="193" y="103"/>
                  </a:moveTo>
                  <a:cubicBezTo>
                    <a:pt x="193" y="52"/>
                    <a:pt x="39" y="0"/>
                    <a:pt x="1" y="103"/>
                  </a:cubicBezTo>
                  <a:cubicBezTo>
                    <a:pt x="1" y="154"/>
                    <a:pt x="156" y="208"/>
                    <a:pt x="193"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9"/>
            <p:cNvSpPr/>
            <p:nvPr/>
          </p:nvSpPr>
          <p:spPr>
            <a:xfrm>
              <a:off x="8669441" y="4425953"/>
              <a:ext cx="6924" cy="6203"/>
            </a:xfrm>
            <a:custGeom>
              <a:rect b="b" l="l" r="r" t="t"/>
              <a:pathLst>
                <a:path extrusionOk="0" h="206" w="194">
                  <a:moveTo>
                    <a:pt x="191" y="102"/>
                  </a:moveTo>
                  <a:cubicBezTo>
                    <a:pt x="194" y="53"/>
                    <a:pt x="37" y="0"/>
                    <a:pt x="1" y="102"/>
                  </a:cubicBezTo>
                  <a:cubicBezTo>
                    <a:pt x="1" y="153"/>
                    <a:pt x="157" y="205"/>
                    <a:pt x="191"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9"/>
            <p:cNvSpPr/>
            <p:nvPr/>
          </p:nvSpPr>
          <p:spPr>
            <a:xfrm>
              <a:off x="8318769" y="4418095"/>
              <a:ext cx="39547" cy="16771"/>
            </a:xfrm>
            <a:custGeom>
              <a:rect b="b" l="l" r="r" t="t"/>
              <a:pathLst>
                <a:path extrusionOk="0" h="557" w="1108">
                  <a:moveTo>
                    <a:pt x="955" y="453"/>
                  </a:moveTo>
                  <a:cubicBezTo>
                    <a:pt x="1107" y="140"/>
                    <a:pt x="774" y="55"/>
                    <a:pt x="375" y="0"/>
                  </a:cubicBezTo>
                  <a:cubicBezTo>
                    <a:pt x="0" y="174"/>
                    <a:pt x="173" y="556"/>
                    <a:pt x="955" y="4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9"/>
            <p:cNvSpPr/>
            <p:nvPr/>
          </p:nvSpPr>
          <p:spPr>
            <a:xfrm>
              <a:off x="5664759" y="4428302"/>
              <a:ext cx="14063" cy="4246"/>
            </a:xfrm>
            <a:custGeom>
              <a:rect b="b" l="l" r="r" t="t"/>
              <a:pathLst>
                <a:path extrusionOk="0" h="141" w="394">
                  <a:moveTo>
                    <a:pt x="295" y="24"/>
                  </a:moveTo>
                  <a:cubicBezTo>
                    <a:pt x="244" y="1"/>
                    <a:pt x="1" y="69"/>
                    <a:pt x="103" y="116"/>
                  </a:cubicBezTo>
                  <a:cubicBezTo>
                    <a:pt x="158" y="140"/>
                    <a:pt x="394" y="72"/>
                    <a:pt x="295"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9"/>
            <p:cNvSpPr/>
            <p:nvPr/>
          </p:nvSpPr>
          <p:spPr>
            <a:xfrm>
              <a:off x="695313" y="4428302"/>
              <a:ext cx="13956" cy="4246"/>
            </a:xfrm>
            <a:custGeom>
              <a:rect b="b" l="l" r="r" t="t"/>
              <a:pathLst>
                <a:path extrusionOk="0" h="141" w="391">
                  <a:moveTo>
                    <a:pt x="293" y="24"/>
                  </a:moveTo>
                  <a:cubicBezTo>
                    <a:pt x="238" y="1"/>
                    <a:pt x="1" y="69"/>
                    <a:pt x="97" y="116"/>
                  </a:cubicBezTo>
                  <a:cubicBezTo>
                    <a:pt x="153" y="140"/>
                    <a:pt x="391" y="72"/>
                    <a:pt x="293"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9"/>
            <p:cNvSpPr/>
            <p:nvPr/>
          </p:nvSpPr>
          <p:spPr>
            <a:xfrm>
              <a:off x="8745108" y="4426254"/>
              <a:ext cx="13813" cy="2740"/>
            </a:xfrm>
            <a:custGeom>
              <a:rect b="b" l="l" r="r" t="t"/>
              <a:pathLst>
                <a:path extrusionOk="0" h="91" w="387">
                  <a:moveTo>
                    <a:pt x="387" y="1"/>
                  </a:moveTo>
                  <a:cubicBezTo>
                    <a:pt x="237" y="20"/>
                    <a:pt x="7" y="3"/>
                    <a:pt x="1" y="91"/>
                  </a:cubicBezTo>
                  <a:cubicBezTo>
                    <a:pt x="151" y="71"/>
                    <a:pt x="382" y="90"/>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9"/>
            <p:cNvSpPr/>
            <p:nvPr/>
          </p:nvSpPr>
          <p:spPr>
            <a:xfrm>
              <a:off x="6404865" y="4404576"/>
              <a:ext cx="52754" cy="24479"/>
            </a:xfrm>
            <a:custGeom>
              <a:rect b="b" l="l" r="r" t="t"/>
              <a:pathLst>
                <a:path extrusionOk="0" h="813" w="1478">
                  <a:moveTo>
                    <a:pt x="0" y="812"/>
                  </a:moveTo>
                  <a:cubicBezTo>
                    <a:pt x="1478" y="679"/>
                    <a:pt x="33" y="0"/>
                    <a:pt x="0" y="8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9"/>
            <p:cNvSpPr/>
            <p:nvPr/>
          </p:nvSpPr>
          <p:spPr>
            <a:xfrm>
              <a:off x="674576" y="4425562"/>
              <a:ext cx="14063" cy="4276"/>
            </a:xfrm>
            <a:custGeom>
              <a:rect b="b" l="l" r="r" t="t"/>
              <a:pathLst>
                <a:path extrusionOk="0" h="142" w="394">
                  <a:moveTo>
                    <a:pt x="292" y="24"/>
                  </a:moveTo>
                  <a:cubicBezTo>
                    <a:pt x="242" y="0"/>
                    <a:pt x="1" y="67"/>
                    <a:pt x="100" y="114"/>
                  </a:cubicBezTo>
                  <a:cubicBezTo>
                    <a:pt x="156" y="141"/>
                    <a:pt x="394" y="72"/>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9"/>
            <p:cNvSpPr/>
            <p:nvPr/>
          </p:nvSpPr>
          <p:spPr>
            <a:xfrm>
              <a:off x="3218012" y="4417704"/>
              <a:ext cx="7031" cy="6233"/>
            </a:xfrm>
            <a:custGeom>
              <a:rect b="b" l="l" r="r" t="t"/>
              <a:pathLst>
                <a:path extrusionOk="0" h="207" w="197">
                  <a:moveTo>
                    <a:pt x="194" y="102"/>
                  </a:moveTo>
                  <a:cubicBezTo>
                    <a:pt x="196" y="54"/>
                    <a:pt x="38" y="0"/>
                    <a:pt x="1" y="102"/>
                  </a:cubicBezTo>
                  <a:cubicBezTo>
                    <a:pt x="1" y="154"/>
                    <a:pt x="160" y="206"/>
                    <a:pt x="194"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9"/>
            <p:cNvSpPr/>
            <p:nvPr/>
          </p:nvSpPr>
          <p:spPr>
            <a:xfrm>
              <a:off x="6962443" y="4412615"/>
              <a:ext cx="22522" cy="8190"/>
            </a:xfrm>
            <a:custGeom>
              <a:rect b="b" l="l" r="r" t="t"/>
              <a:pathLst>
                <a:path extrusionOk="0" h="272" w="631">
                  <a:moveTo>
                    <a:pt x="577" y="1"/>
                  </a:moveTo>
                  <a:lnTo>
                    <a:pt x="0" y="1"/>
                  </a:lnTo>
                  <a:lnTo>
                    <a:pt x="0" y="271"/>
                  </a:lnTo>
                  <a:lnTo>
                    <a:pt x="384" y="271"/>
                  </a:lnTo>
                  <a:cubicBezTo>
                    <a:pt x="396" y="157"/>
                    <a:pt x="631" y="147"/>
                    <a:pt x="5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9"/>
            <p:cNvSpPr/>
            <p:nvPr/>
          </p:nvSpPr>
          <p:spPr>
            <a:xfrm>
              <a:off x="6645821" y="4412676"/>
              <a:ext cx="20666" cy="8190"/>
            </a:xfrm>
            <a:custGeom>
              <a:rect b="b" l="l" r="r" t="t"/>
              <a:pathLst>
                <a:path extrusionOk="0" h="272" w="579">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9"/>
            <p:cNvSpPr/>
            <p:nvPr/>
          </p:nvSpPr>
          <p:spPr>
            <a:xfrm>
              <a:off x="3613656" y="4417312"/>
              <a:ext cx="14099" cy="4276"/>
            </a:xfrm>
            <a:custGeom>
              <a:rect b="b" l="l" r="r" t="t"/>
              <a:pathLst>
                <a:path extrusionOk="0" h="142" w="395">
                  <a:moveTo>
                    <a:pt x="292" y="26"/>
                  </a:moveTo>
                  <a:cubicBezTo>
                    <a:pt x="238" y="0"/>
                    <a:pt x="0" y="69"/>
                    <a:pt x="102" y="115"/>
                  </a:cubicBezTo>
                  <a:cubicBezTo>
                    <a:pt x="153" y="141"/>
                    <a:pt x="395" y="73"/>
                    <a:pt x="292"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9"/>
            <p:cNvSpPr/>
            <p:nvPr/>
          </p:nvSpPr>
          <p:spPr>
            <a:xfrm>
              <a:off x="2213180" y="4414994"/>
              <a:ext cx="6853" cy="6263"/>
            </a:xfrm>
            <a:custGeom>
              <a:rect b="b" l="l" r="r" t="t"/>
              <a:pathLst>
                <a:path extrusionOk="0" h="208" w="192">
                  <a:moveTo>
                    <a:pt x="191" y="103"/>
                  </a:moveTo>
                  <a:cubicBezTo>
                    <a:pt x="192" y="52"/>
                    <a:pt x="35" y="0"/>
                    <a:pt x="0" y="103"/>
                  </a:cubicBezTo>
                  <a:cubicBezTo>
                    <a:pt x="0" y="153"/>
                    <a:pt x="154" y="208"/>
                    <a:pt x="191"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9"/>
            <p:cNvSpPr/>
            <p:nvPr/>
          </p:nvSpPr>
          <p:spPr>
            <a:xfrm>
              <a:off x="8115218" y="4414633"/>
              <a:ext cx="14063" cy="4276"/>
            </a:xfrm>
            <a:custGeom>
              <a:rect b="b" l="l" r="r" t="t"/>
              <a:pathLst>
                <a:path extrusionOk="0" h="142" w="394">
                  <a:moveTo>
                    <a:pt x="294" y="25"/>
                  </a:moveTo>
                  <a:cubicBezTo>
                    <a:pt x="242" y="0"/>
                    <a:pt x="0" y="70"/>
                    <a:pt x="101" y="117"/>
                  </a:cubicBezTo>
                  <a:cubicBezTo>
                    <a:pt x="156" y="141"/>
                    <a:pt x="393"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9"/>
            <p:cNvSpPr/>
            <p:nvPr/>
          </p:nvSpPr>
          <p:spPr>
            <a:xfrm>
              <a:off x="275363" y="4414633"/>
              <a:ext cx="13991" cy="4276"/>
            </a:xfrm>
            <a:custGeom>
              <a:rect b="b" l="l" r="r" t="t"/>
              <a:pathLst>
                <a:path extrusionOk="0" h="142" w="392">
                  <a:moveTo>
                    <a:pt x="294" y="25"/>
                  </a:moveTo>
                  <a:cubicBezTo>
                    <a:pt x="240" y="0"/>
                    <a:pt x="0" y="70"/>
                    <a:pt x="99" y="117"/>
                  </a:cubicBezTo>
                  <a:cubicBezTo>
                    <a:pt x="154" y="141"/>
                    <a:pt x="392" y="71"/>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9"/>
            <p:cNvSpPr/>
            <p:nvPr/>
          </p:nvSpPr>
          <p:spPr>
            <a:xfrm>
              <a:off x="6800509" y="4411833"/>
              <a:ext cx="14063" cy="4306"/>
            </a:xfrm>
            <a:custGeom>
              <a:rect b="b" l="l" r="r" t="t"/>
              <a:pathLst>
                <a:path extrusionOk="0" h="143" w="394">
                  <a:moveTo>
                    <a:pt x="295" y="27"/>
                  </a:moveTo>
                  <a:cubicBezTo>
                    <a:pt x="240" y="1"/>
                    <a:pt x="0" y="71"/>
                    <a:pt x="102" y="117"/>
                  </a:cubicBezTo>
                  <a:cubicBezTo>
                    <a:pt x="154" y="143"/>
                    <a:pt x="393" y="74"/>
                    <a:pt x="295"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9"/>
            <p:cNvSpPr/>
            <p:nvPr/>
          </p:nvSpPr>
          <p:spPr>
            <a:xfrm>
              <a:off x="6539352" y="4406774"/>
              <a:ext cx="23843" cy="5871"/>
            </a:xfrm>
            <a:custGeom>
              <a:rect b="b" l="l" r="r" t="t"/>
              <a:pathLst>
                <a:path extrusionOk="0" h="195" w="668">
                  <a:moveTo>
                    <a:pt x="476" y="195"/>
                  </a:moveTo>
                  <a:cubicBezTo>
                    <a:pt x="476" y="103"/>
                    <a:pt x="632" y="86"/>
                    <a:pt x="668" y="12"/>
                  </a:cubicBezTo>
                  <a:cubicBezTo>
                    <a:pt x="368" y="20"/>
                    <a:pt x="1" y="0"/>
                    <a:pt x="91" y="1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9"/>
            <p:cNvSpPr/>
            <p:nvPr/>
          </p:nvSpPr>
          <p:spPr>
            <a:xfrm>
              <a:off x="6026211" y="4404065"/>
              <a:ext cx="7139" cy="6233"/>
            </a:xfrm>
            <a:custGeom>
              <a:rect b="b" l="l" r="r" t="t"/>
              <a:pathLst>
                <a:path extrusionOk="0" h="207" w="200">
                  <a:moveTo>
                    <a:pt x="197" y="103"/>
                  </a:moveTo>
                  <a:cubicBezTo>
                    <a:pt x="199" y="52"/>
                    <a:pt x="40" y="0"/>
                    <a:pt x="5" y="103"/>
                  </a:cubicBezTo>
                  <a:cubicBezTo>
                    <a:pt x="1" y="154"/>
                    <a:pt x="157" y="207"/>
                    <a:pt x="197" y="10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9"/>
            <p:cNvSpPr/>
            <p:nvPr/>
          </p:nvSpPr>
          <p:spPr>
            <a:xfrm>
              <a:off x="5523884" y="4401686"/>
              <a:ext cx="13777" cy="5510"/>
            </a:xfrm>
            <a:custGeom>
              <a:rect b="b" l="l" r="r" t="t"/>
              <a:pathLst>
                <a:path extrusionOk="0" h="183" w="386">
                  <a:moveTo>
                    <a:pt x="386" y="1"/>
                  </a:moveTo>
                  <a:lnTo>
                    <a:pt x="1" y="1"/>
                  </a:lnTo>
                  <a:lnTo>
                    <a:pt x="1" y="182"/>
                  </a:lnTo>
                  <a:lnTo>
                    <a:pt x="386" y="1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9"/>
            <p:cNvSpPr/>
            <p:nvPr/>
          </p:nvSpPr>
          <p:spPr>
            <a:xfrm>
              <a:off x="2133837" y="4403673"/>
              <a:ext cx="13991" cy="4276"/>
            </a:xfrm>
            <a:custGeom>
              <a:rect b="b" l="l" r="r" t="t"/>
              <a:pathLst>
                <a:path extrusionOk="0" h="142" w="392">
                  <a:moveTo>
                    <a:pt x="99" y="116"/>
                  </a:moveTo>
                  <a:cubicBezTo>
                    <a:pt x="154" y="141"/>
                    <a:pt x="392" y="72"/>
                    <a:pt x="292" y="25"/>
                  </a:cubicBezTo>
                  <a:cubicBezTo>
                    <a:pt x="240" y="0"/>
                    <a:pt x="0" y="69"/>
                    <a:pt x="99" y="1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9"/>
            <p:cNvSpPr/>
            <p:nvPr/>
          </p:nvSpPr>
          <p:spPr>
            <a:xfrm>
              <a:off x="560255" y="4398946"/>
              <a:ext cx="21594" cy="6444"/>
            </a:xfrm>
            <a:custGeom>
              <a:rect b="b" l="l" r="r" t="t"/>
              <a:pathLst>
                <a:path extrusionOk="0" h="214" w="605">
                  <a:moveTo>
                    <a:pt x="605" y="182"/>
                  </a:moveTo>
                  <a:lnTo>
                    <a:pt x="605" y="1"/>
                  </a:lnTo>
                  <a:lnTo>
                    <a:pt x="25" y="1"/>
                  </a:lnTo>
                  <a:cubicBezTo>
                    <a:pt x="0" y="164"/>
                    <a:pt x="217" y="213"/>
                    <a:pt x="605" y="1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9"/>
            <p:cNvSpPr/>
            <p:nvPr/>
          </p:nvSpPr>
          <p:spPr>
            <a:xfrm>
              <a:off x="5224358" y="4395484"/>
              <a:ext cx="13956" cy="4246"/>
            </a:xfrm>
            <a:custGeom>
              <a:rect b="b" l="l" r="r" t="t"/>
              <a:pathLst>
                <a:path extrusionOk="0" h="141" w="391">
                  <a:moveTo>
                    <a:pt x="292" y="24"/>
                  </a:moveTo>
                  <a:cubicBezTo>
                    <a:pt x="238" y="1"/>
                    <a:pt x="1" y="69"/>
                    <a:pt x="100" y="116"/>
                  </a:cubicBezTo>
                  <a:cubicBezTo>
                    <a:pt x="152" y="140"/>
                    <a:pt x="391" y="73"/>
                    <a:pt x="292"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9"/>
            <p:cNvSpPr/>
            <p:nvPr/>
          </p:nvSpPr>
          <p:spPr>
            <a:xfrm>
              <a:off x="1976293" y="4390877"/>
              <a:ext cx="34158" cy="8852"/>
            </a:xfrm>
            <a:custGeom>
              <a:rect b="b" l="l" r="r" t="t"/>
              <a:pathLst>
                <a:path extrusionOk="0" h="294" w="957">
                  <a:moveTo>
                    <a:pt x="78" y="177"/>
                  </a:moveTo>
                  <a:cubicBezTo>
                    <a:pt x="323" y="182"/>
                    <a:pt x="347" y="293"/>
                    <a:pt x="659" y="269"/>
                  </a:cubicBezTo>
                  <a:cubicBezTo>
                    <a:pt x="956" y="45"/>
                    <a:pt x="1" y="1"/>
                    <a:pt x="78"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9"/>
            <p:cNvSpPr/>
            <p:nvPr/>
          </p:nvSpPr>
          <p:spPr>
            <a:xfrm>
              <a:off x="4673704" y="4392744"/>
              <a:ext cx="13991" cy="4215"/>
            </a:xfrm>
            <a:custGeom>
              <a:rect b="b" l="l" r="r" t="t"/>
              <a:pathLst>
                <a:path extrusionOk="0" h="140" w="392">
                  <a:moveTo>
                    <a:pt x="99" y="115"/>
                  </a:moveTo>
                  <a:cubicBezTo>
                    <a:pt x="154" y="140"/>
                    <a:pt x="391" y="72"/>
                    <a:pt x="292" y="24"/>
                  </a:cubicBezTo>
                  <a:cubicBezTo>
                    <a:pt x="240" y="0"/>
                    <a:pt x="1" y="68"/>
                    <a:pt x="99"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9"/>
            <p:cNvSpPr/>
            <p:nvPr/>
          </p:nvSpPr>
          <p:spPr>
            <a:xfrm>
              <a:off x="4050953" y="4390154"/>
              <a:ext cx="13777" cy="6775"/>
            </a:xfrm>
            <a:custGeom>
              <a:rect b="b" l="l" r="r" t="t"/>
              <a:pathLst>
                <a:path extrusionOk="0" h="225" w="386">
                  <a:moveTo>
                    <a:pt x="385" y="110"/>
                  </a:moveTo>
                  <a:cubicBezTo>
                    <a:pt x="345" y="0"/>
                    <a:pt x="171" y="55"/>
                    <a:pt x="0" y="110"/>
                  </a:cubicBezTo>
                  <a:cubicBezTo>
                    <a:pt x="0" y="204"/>
                    <a:pt x="336" y="225"/>
                    <a:pt x="385" y="1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9"/>
            <p:cNvSpPr/>
            <p:nvPr/>
          </p:nvSpPr>
          <p:spPr>
            <a:xfrm>
              <a:off x="1228799" y="4390787"/>
              <a:ext cx="13777" cy="2680"/>
            </a:xfrm>
            <a:custGeom>
              <a:rect b="b" l="l" r="r" t="t"/>
              <a:pathLst>
                <a:path extrusionOk="0" h="89" w="386">
                  <a:moveTo>
                    <a:pt x="386" y="0"/>
                  </a:moveTo>
                  <a:cubicBezTo>
                    <a:pt x="236" y="20"/>
                    <a:pt x="6" y="1"/>
                    <a:pt x="1" y="89"/>
                  </a:cubicBezTo>
                  <a:cubicBezTo>
                    <a:pt x="151" y="69"/>
                    <a:pt x="381" y="88"/>
                    <a:pt x="3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9"/>
            <p:cNvSpPr/>
            <p:nvPr/>
          </p:nvSpPr>
          <p:spPr>
            <a:xfrm>
              <a:off x="707377" y="4382567"/>
              <a:ext cx="27162" cy="10900"/>
            </a:xfrm>
            <a:custGeom>
              <a:rect b="b" l="l" r="r" t="t"/>
              <a:pathLst>
                <a:path extrusionOk="0" h="362" w="761">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9"/>
            <p:cNvSpPr/>
            <p:nvPr/>
          </p:nvSpPr>
          <p:spPr>
            <a:xfrm>
              <a:off x="4456947" y="4384614"/>
              <a:ext cx="13849" cy="7407"/>
            </a:xfrm>
            <a:custGeom>
              <a:rect b="b" l="l" r="r" t="t"/>
              <a:pathLst>
                <a:path extrusionOk="0" h="246" w="388">
                  <a:moveTo>
                    <a:pt x="388" y="115"/>
                  </a:moveTo>
                  <a:cubicBezTo>
                    <a:pt x="385" y="21"/>
                    <a:pt x="48" y="0"/>
                    <a:pt x="0" y="115"/>
                  </a:cubicBezTo>
                  <a:cubicBezTo>
                    <a:pt x="219" y="105"/>
                    <a:pt x="303" y="246"/>
                    <a:pt x="388" y="1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9"/>
            <p:cNvSpPr/>
            <p:nvPr/>
          </p:nvSpPr>
          <p:spPr>
            <a:xfrm>
              <a:off x="819806" y="4379797"/>
              <a:ext cx="25556" cy="11020"/>
            </a:xfrm>
            <a:custGeom>
              <a:rect b="b" l="l" r="r" t="t"/>
              <a:pathLst>
                <a:path extrusionOk="0" h="366" w="716">
                  <a:moveTo>
                    <a:pt x="83" y="365"/>
                  </a:moveTo>
                  <a:lnTo>
                    <a:pt x="660" y="365"/>
                  </a:lnTo>
                  <a:cubicBezTo>
                    <a:pt x="716" y="158"/>
                    <a:pt x="614" y="22"/>
                    <a:pt x="274" y="1"/>
                  </a:cubicBezTo>
                  <a:cubicBezTo>
                    <a:pt x="214" y="125"/>
                    <a:pt x="0" y="173"/>
                    <a:pt x="83"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9"/>
            <p:cNvSpPr/>
            <p:nvPr/>
          </p:nvSpPr>
          <p:spPr>
            <a:xfrm>
              <a:off x="4564915" y="4374709"/>
              <a:ext cx="36621" cy="17946"/>
            </a:xfrm>
            <a:custGeom>
              <a:rect b="b" l="l" r="r" t="t"/>
              <a:pathLst>
                <a:path extrusionOk="0" h="596" w="1026">
                  <a:moveTo>
                    <a:pt x="1026" y="170"/>
                  </a:moveTo>
                  <a:cubicBezTo>
                    <a:pt x="411" y="225"/>
                    <a:pt x="429" y="0"/>
                    <a:pt x="64" y="170"/>
                  </a:cubicBezTo>
                  <a:cubicBezTo>
                    <a:pt x="1" y="595"/>
                    <a:pt x="954" y="413"/>
                    <a:pt x="1026" y="17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9"/>
            <p:cNvSpPr/>
            <p:nvPr/>
          </p:nvSpPr>
          <p:spPr>
            <a:xfrm>
              <a:off x="1159949" y="4382206"/>
              <a:ext cx="7031" cy="6233"/>
            </a:xfrm>
            <a:custGeom>
              <a:rect b="b" l="l" r="r" t="t"/>
              <a:pathLst>
                <a:path extrusionOk="0" h="207" w="197">
                  <a:moveTo>
                    <a:pt x="194" y="104"/>
                  </a:moveTo>
                  <a:cubicBezTo>
                    <a:pt x="196" y="53"/>
                    <a:pt x="38" y="1"/>
                    <a:pt x="1" y="104"/>
                  </a:cubicBezTo>
                  <a:cubicBezTo>
                    <a:pt x="1" y="152"/>
                    <a:pt x="160" y="207"/>
                    <a:pt x="194"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9"/>
            <p:cNvSpPr/>
            <p:nvPr/>
          </p:nvSpPr>
          <p:spPr>
            <a:xfrm>
              <a:off x="5771549" y="4377087"/>
              <a:ext cx="20737" cy="8250"/>
            </a:xfrm>
            <a:custGeom>
              <a:rect b="b" l="l" r="r" t="t"/>
              <a:pathLst>
                <a:path extrusionOk="0" h="274" w="581">
                  <a:moveTo>
                    <a:pt x="580" y="1"/>
                  </a:moveTo>
                  <a:lnTo>
                    <a:pt x="1" y="1"/>
                  </a:lnTo>
                  <a:lnTo>
                    <a:pt x="1" y="274"/>
                  </a:lnTo>
                  <a:lnTo>
                    <a:pt x="580" y="27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9"/>
            <p:cNvSpPr/>
            <p:nvPr/>
          </p:nvSpPr>
          <p:spPr>
            <a:xfrm>
              <a:off x="4662532" y="4377087"/>
              <a:ext cx="14705" cy="9515"/>
            </a:xfrm>
            <a:custGeom>
              <a:rect b="b" l="l" r="r" t="t"/>
              <a:pathLst>
                <a:path extrusionOk="0" h="316" w="412">
                  <a:moveTo>
                    <a:pt x="412" y="274"/>
                  </a:moveTo>
                  <a:lnTo>
                    <a:pt x="412" y="91"/>
                  </a:lnTo>
                  <a:cubicBezTo>
                    <a:pt x="219" y="92"/>
                    <a:pt x="183" y="18"/>
                    <a:pt x="25" y="1"/>
                  </a:cubicBezTo>
                  <a:cubicBezTo>
                    <a:pt x="45" y="143"/>
                    <a:pt x="1" y="315"/>
                    <a:pt x="412"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9"/>
            <p:cNvSpPr/>
            <p:nvPr/>
          </p:nvSpPr>
          <p:spPr>
            <a:xfrm>
              <a:off x="805351" y="4379074"/>
              <a:ext cx="14027" cy="4276"/>
            </a:xfrm>
            <a:custGeom>
              <a:rect b="b" l="l" r="r" t="t"/>
              <a:pathLst>
                <a:path extrusionOk="0" h="142" w="393">
                  <a:moveTo>
                    <a:pt x="294" y="25"/>
                  </a:moveTo>
                  <a:cubicBezTo>
                    <a:pt x="241" y="0"/>
                    <a:pt x="1" y="69"/>
                    <a:pt x="99" y="116"/>
                  </a:cubicBezTo>
                  <a:cubicBezTo>
                    <a:pt x="156" y="141"/>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9"/>
            <p:cNvSpPr/>
            <p:nvPr/>
          </p:nvSpPr>
          <p:spPr>
            <a:xfrm>
              <a:off x="8779551" y="4373745"/>
              <a:ext cx="13849" cy="6775"/>
            </a:xfrm>
            <a:custGeom>
              <a:rect b="b" l="l" r="r" t="t"/>
              <a:pathLst>
                <a:path extrusionOk="0" h="225" w="388">
                  <a:moveTo>
                    <a:pt x="388" y="112"/>
                  </a:moveTo>
                  <a:cubicBezTo>
                    <a:pt x="346" y="1"/>
                    <a:pt x="171" y="57"/>
                    <a:pt x="0" y="112"/>
                  </a:cubicBezTo>
                  <a:cubicBezTo>
                    <a:pt x="4" y="202"/>
                    <a:pt x="336" y="224"/>
                    <a:pt x="388"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9"/>
            <p:cNvSpPr/>
            <p:nvPr/>
          </p:nvSpPr>
          <p:spPr>
            <a:xfrm>
              <a:off x="8996236" y="4370855"/>
              <a:ext cx="14063" cy="4276"/>
            </a:xfrm>
            <a:custGeom>
              <a:rect b="b" l="l" r="r" t="t"/>
              <a:pathLst>
                <a:path extrusionOk="0" h="142" w="394">
                  <a:moveTo>
                    <a:pt x="294" y="25"/>
                  </a:moveTo>
                  <a:cubicBezTo>
                    <a:pt x="238" y="0"/>
                    <a:pt x="0" y="68"/>
                    <a:pt x="100" y="116"/>
                  </a:cubicBezTo>
                  <a:cubicBezTo>
                    <a:pt x="152" y="141"/>
                    <a:pt x="393"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9"/>
            <p:cNvSpPr/>
            <p:nvPr/>
          </p:nvSpPr>
          <p:spPr>
            <a:xfrm>
              <a:off x="8913574" y="4370855"/>
              <a:ext cx="14170" cy="4276"/>
            </a:xfrm>
            <a:custGeom>
              <a:rect b="b" l="l" r="r" t="t"/>
              <a:pathLst>
                <a:path extrusionOk="0" h="142" w="397">
                  <a:moveTo>
                    <a:pt x="296" y="25"/>
                  </a:moveTo>
                  <a:cubicBezTo>
                    <a:pt x="242" y="0"/>
                    <a:pt x="1" y="68"/>
                    <a:pt x="104" y="116"/>
                  </a:cubicBezTo>
                  <a:cubicBezTo>
                    <a:pt x="157" y="141"/>
                    <a:pt x="396" y="72"/>
                    <a:pt x="296"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9"/>
            <p:cNvSpPr/>
            <p:nvPr/>
          </p:nvSpPr>
          <p:spPr>
            <a:xfrm>
              <a:off x="8571146" y="4359805"/>
              <a:ext cx="22629" cy="11833"/>
            </a:xfrm>
            <a:custGeom>
              <a:rect b="b" l="l" r="r" t="t"/>
              <a:pathLst>
                <a:path extrusionOk="0" h="393" w="634">
                  <a:moveTo>
                    <a:pt x="634" y="392"/>
                  </a:moveTo>
                  <a:lnTo>
                    <a:pt x="634" y="28"/>
                  </a:lnTo>
                  <a:cubicBezTo>
                    <a:pt x="124" y="0"/>
                    <a:pt x="0" y="154"/>
                    <a:pt x="54" y="3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9"/>
            <p:cNvSpPr/>
            <p:nvPr/>
          </p:nvSpPr>
          <p:spPr>
            <a:xfrm>
              <a:off x="1713958" y="4368085"/>
              <a:ext cx="14063" cy="4336"/>
            </a:xfrm>
            <a:custGeom>
              <a:rect b="b" l="l" r="r" t="t"/>
              <a:pathLst>
                <a:path extrusionOk="0" h="144" w="394">
                  <a:moveTo>
                    <a:pt x="291" y="26"/>
                  </a:moveTo>
                  <a:cubicBezTo>
                    <a:pt x="238" y="1"/>
                    <a:pt x="0" y="70"/>
                    <a:pt x="101" y="117"/>
                  </a:cubicBezTo>
                  <a:cubicBezTo>
                    <a:pt x="152" y="143"/>
                    <a:pt x="393" y="75"/>
                    <a:pt x="291"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9"/>
            <p:cNvSpPr/>
            <p:nvPr/>
          </p:nvSpPr>
          <p:spPr>
            <a:xfrm>
              <a:off x="1690009" y="4355198"/>
              <a:ext cx="22950" cy="13700"/>
            </a:xfrm>
            <a:custGeom>
              <a:rect b="b" l="l" r="r" t="t"/>
              <a:pathLst>
                <a:path extrusionOk="0" h="455" w="643">
                  <a:moveTo>
                    <a:pt x="0" y="92"/>
                  </a:moveTo>
                  <a:lnTo>
                    <a:pt x="0" y="455"/>
                  </a:lnTo>
                  <a:lnTo>
                    <a:pt x="580" y="455"/>
                  </a:lnTo>
                  <a:cubicBezTo>
                    <a:pt x="630" y="219"/>
                    <a:pt x="643" y="1"/>
                    <a:pt x="0" y="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9"/>
            <p:cNvSpPr/>
            <p:nvPr/>
          </p:nvSpPr>
          <p:spPr>
            <a:xfrm>
              <a:off x="8063751" y="4355198"/>
              <a:ext cx="26841" cy="13038"/>
            </a:xfrm>
            <a:custGeom>
              <a:rect b="b" l="l" r="r" t="t"/>
              <a:pathLst>
                <a:path extrusionOk="0" h="433" w="752">
                  <a:moveTo>
                    <a:pt x="191" y="1"/>
                  </a:moveTo>
                  <a:cubicBezTo>
                    <a:pt x="209" y="159"/>
                    <a:pt x="150" y="283"/>
                    <a:pt x="0" y="362"/>
                  </a:cubicBezTo>
                  <a:cubicBezTo>
                    <a:pt x="658" y="433"/>
                    <a:pt x="752" y="16"/>
                    <a:pt x="1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9"/>
            <p:cNvSpPr/>
            <p:nvPr/>
          </p:nvSpPr>
          <p:spPr>
            <a:xfrm>
              <a:off x="3851185" y="4359986"/>
              <a:ext cx="13849" cy="7437"/>
            </a:xfrm>
            <a:custGeom>
              <a:rect b="b" l="l" r="r" t="t"/>
              <a:pathLst>
                <a:path extrusionOk="0" h="247" w="388">
                  <a:moveTo>
                    <a:pt x="388" y="113"/>
                  </a:moveTo>
                  <a:cubicBezTo>
                    <a:pt x="385" y="22"/>
                    <a:pt x="50" y="1"/>
                    <a:pt x="0" y="113"/>
                  </a:cubicBezTo>
                  <a:cubicBezTo>
                    <a:pt x="219" y="104"/>
                    <a:pt x="304" y="246"/>
                    <a:pt x="388" y="1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9"/>
            <p:cNvSpPr/>
            <p:nvPr/>
          </p:nvSpPr>
          <p:spPr>
            <a:xfrm>
              <a:off x="1486672" y="4362665"/>
              <a:ext cx="14206" cy="4276"/>
            </a:xfrm>
            <a:custGeom>
              <a:rect b="b" l="l" r="r" t="t"/>
              <a:pathLst>
                <a:path extrusionOk="0" h="142" w="398">
                  <a:moveTo>
                    <a:pt x="296" y="24"/>
                  </a:moveTo>
                  <a:cubicBezTo>
                    <a:pt x="242" y="1"/>
                    <a:pt x="1" y="69"/>
                    <a:pt x="104" y="116"/>
                  </a:cubicBezTo>
                  <a:cubicBezTo>
                    <a:pt x="158" y="142"/>
                    <a:pt x="398" y="73"/>
                    <a:pt x="296"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9"/>
            <p:cNvSpPr/>
            <p:nvPr/>
          </p:nvSpPr>
          <p:spPr>
            <a:xfrm>
              <a:off x="506003" y="4360317"/>
              <a:ext cx="7031" cy="6233"/>
            </a:xfrm>
            <a:custGeom>
              <a:rect b="b" l="l" r="r" t="t"/>
              <a:pathLst>
                <a:path extrusionOk="0" h="207" w="197">
                  <a:moveTo>
                    <a:pt x="197" y="102"/>
                  </a:moveTo>
                  <a:cubicBezTo>
                    <a:pt x="197" y="53"/>
                    <a:pt x="37" y="0"/>
                    <a:pt x="4" y="102"/>
                  </a:cubicBezTo>
                  <a:cubicBezTo>
                    <a:pt x="1" y="153"/>
                    <a:pt x="160" y="207"/>
                    <a:pt x="197"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9"/>
            <p:cNvSpPr/>
            <p:nvPr/>
          </p:nvSpPr>
          <p:spPr>
            <a:xfrm>
              <a:off x="217006" y="4357095"/>
              <a:ext cx="27626" cy="9936"/>
            </a:xfrm>
            <a:custGeom>
              <a:rect b="b" l="l" r="r" t="t"/>
              <a:pathLst>
                <a:path extrusionOk="0" h="330" w="774">
                  <a:moveTo>
                    <a:pt x="774" y="120"/>
                  </a:moveTo>
                  <a:cubicBezTo>
                    <a:pt x="514" y="3"/>
                    <a:pt x="54" y="0"/>
                    <a:pt x="1" y="209"/>
                  </a:cubicBezTo>
                  <a:cubicBezTo>
                    <a:pt x="257" y="329"/>
                    <a:pt x="719" y="329"/>
                    <a:pt x="774" y="12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9"/>
            <p:cNvSpPr/>
            <p:nvPr/>
          </p:nvSpPr>
          <p:spPr>
            <a:xfrm>
              <a:off x="4081219" y="4346828"/>
              <a:ext cx="37120" cy="16591"/>
            </a:xfrm>
            <a:custGeom>
              <a:rect b="b" l="l" r="r" t="t"/>
              <a:pathLst>
                <a:path extrusionOk="0" h="551" w="1040">
                  <a:moveTo>
                    <a:pt x="887" y="550"/>
                  </a:moveTo>
                  <a:cubicBezTo>
                    <a:pt x="1040" y="1"/>
                    <a:pt x="1" y="490"/>
                    <a:pt x="887" y="55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9"/>
            <p:cNvSpPr/>
            <p:nvPr/>
          </p:nvSpPr>
          <p:spPr>
            <a:xfrm>
              <a:off x="806207" y="4355409"/>
              <a:ext cx="34086" cy="8792"/>
            </a:xfrm>
            <a:custGeom>
              <a:rect b="b" l="l" r="r" t="t"/>
              <a:pathLst>
                <a:path extrusionOk="0" h="292" w="955">
                  <a:moveTo>
                    <a:pt x="75" y="176"/>
                  </a:moveTo>
                  <a:cubicBezTo>
                    <a:pt x="321" y="180"/>
                    <a:pt x="345" y="291"/>
                    <a:pt x="655" y="265"/>
                  </a:cubicBezTo>
                  <a:cubicBezTo>
                    <a:pt x="954" y="43"/>
                    <a:pt x="0" y="0"/>
                    <a:pt x="75" y="1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9"/>
            <p:cNvSpPr/>
            <p:nvPr/>
          </p:nvSpPr>
          <p:spPr>
            <a:xfrm>
              <a:off x="6903837" y="4357216"/>
              <a:ext cx="13991" cy="4215"/>
            </a:xfrm>
            <a:custGeom>
              <a:rect b="b" l="l" r="r" t="t"/>
              <a:pathLst>
                <a:path extrusionOk="0" h="140" w="392">
                  <a:moveTo>
                    <a:pt x="294" y="25"/>
                  </a:moveTo>
                  <a:cubicBezTo>
                    <a:pt x="239" y="0"/>
                    <a:pt x="0" y="68"/>
                    <a:pt x="98" y="116"/>
                  </a:cubicBezTo>
                  <a:cubicBezTo>
                    <a:pt x="153" y="140"/>
                    <a:pt x="392" y="72"/>
                    <a:pt x="294"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9"/>
            <p:cNvSpPr/>
            <p:nvPr/>
          </p:nvSpPr>
          <p:spPr>
            <a:xfrm>
              <a:off x="5927023" y="4349749"/>
              <a:ext cx="25556" cy="10990"/>
            </a:xfrm>
            <a:custGeom>
              <a:rect b="b" l="l" r="r" t="t"/>
              <a:pathLst>
                <a:path extrusionOk="0" h="365" w="716">
                  <a:moveTo>
                    <a:pt x="662" y="364"/>
                  </a:moveTo>
                  <a:cubicBezTo>
                    <a:pt x="716" y="157"/>
                    <a:pt x="613" y="21"/>
                    <a:pt x="275" y="0"/>
                  </a:cubicBezTo>
                  <a:cubicBezTo>
                    <a:pt x="215" y="123"/>
                    <a:pt x="1" y="173"/>
                    <a:pt x="84" y="3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9"/>
            <p:cNvSpPr/>
            <p:nvPr/>
          </p:nvSpPr>
          <p:spPr>
            <a:xfrm>
              <a:off x="2857632" y="4346015"/>
              <a:ext cx="39833" cy="15838"/>
            </a:xfrm>
            <a:custGeom>
              <a:rect b="b" l="l" r="r" t="t"/>
              <a:pathLst>
                <a:path extrusionOk="0" h="526" w="1116">
                  <a:moveTo>
                    <a:pt x="650" y="306"/>
                  </a:moveTo>
                  <a:cubicBezTo>
                    <a:pt x="1116" y="0"/>
                    <a:pt x="1" y="525"/>
                    <a:pt x="650" y="3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9"/>
            <p:cNvSpPr/>
            <p:nvPr/>
          </p:nvSpPr>
          <p:spPr>
            <a:xfrm>
              <a:off x="2122701" y="4346979"/>
              <a:ext cx="14705" cy="9515"/>
            </a:xfrm>
            <a:custGeom>
              <a:rect b="b" l="l" r="r" t="t"/>
              <a:pathLst>
                <a:path extrusionOk="0" h="316" w="412">
                  <a:moveTo>
                    <a:pt x="411" y="274"/>
                  </a:moveTo>
                  <a:lnTo>
                    <a:pt x="411" y="92"/>
                  </a:lnTo>
                  <a:cubicBezTo>
                    <a:pt x="219" y="92"/>
                    <a:pt x="182" y="19"/>
                    <a:pt x="26" y="1"/>
                  </a:cubicBezTo>
                  <a:cubicBezTo>
                    <a:pt x="46" y="145"/>
                    <a:pt x="0" y="316"/>
                    <a:pt x="411"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9"/>
            <p:cNvSpPr/>
            <p:nvPr/>
          </p:nvSpPr>
          <p:spPr>
            <a:xfrm>
              <a:off x="1855155" y="4352489"/>
              <a:ext cx="13884" cy="2740"/>
            </a:xfrm>
            <a:custGeom>
              <a:rect b="b" l="l" r="r" t="t"/>
              <a:pathLst>
                <a:path extrusionOk="0" h="91" w="389">
                  <a:moveTo>
                    <a:pt x="389" y="1"/>
                  </a:moveTo>
                  <a:cubicBezTo>
                    <a:pt x="238" y="20"/>
                    <a:pt x="6" y="2"/>
                    <a:pt x="1" y="91"/>
                  </a:cubicBezTo>
                  <a:cubicBezTo>
                    <a:pt x="152" y="71"/>
                    <a:pt x="382" y="88"/>
                    <a:pt x="3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9"/>
            <p:cNvSpPr/>
            <p:nvPr/>
          </p:nvSpPr>
          <p:spPr>
            <a:xfrm>
              <a:off x="3944056" y="4348966"/>
              <a:ext cx="13991" cy="4306"/>
            </a:xfrm>
            <a:custGeom>
              <a:rect b="b" l="l" r="r" t="t"/>
              <a:pathLst>
                <a:path extrusionOk="0" h="143" w="392">
                  <a:moveTo>
                    <a:pt x="293" y="26"/>
                  </a:moveTo>
                  <a:cubicBezTo>
                    <a:pt x="242" y="0"/>
                    <a:pt x="1" y="68"/>
                    <a:pt x="100" y="118"/>
                  </a:cubicBezTo>
                  <a:cubicBezTo>
                    <a:pt x="155" y="142"/>
                    <a:pt x="391"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9"/>
            <p:cNvSpPr/>
            <p:nvPr/>
          </p:nvSpPr>
          <p:spPr>
            <a:xfrm>
              <a:off x="750350" y="4348966"/>
              <a:ext cx="13956" cy="4306"/>
            </a:xfrm>
            <a:custGeom>
              <a:rect b="b" l="l" r="r" t="t"/>
              <a:pathLst>
                <a:path extrusionOk="0" h="143" w="391">
                  <a:moveTo>
                    <a:pt x="293" y="26"/>
                  </a:moveTo>
                  <a:cubicBezTo>
                    <a:pt x="239" y="0"/>
                    <a:pt x="0" y="68"/>
                    <a:pt x="99" y="118"/>
                  </a:cubicBezTo>
                  <a:cubicBezTo>
                    <a:pt x="152" y="142"/>
                    <a:pt x="390" y="73"/>
                    <a:pt x="293" y="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9"/>
            <p:cNvSpPr/>
            <p:nvPr/>
          </p:nvSpPr>
          <p:spPr>
            <a:xfrm>
              <a:off x="6928108" y="4344269"/>
              <a:ext cx="13777" cy="5540"/>
            </a:xfrm>
            <a:custGeom>
              <a:rect b="b" l="l" r="r" t="t"/>
              <a:pathLst>
                <a:path extrusionOk="0" h="184" w="386">
                  <a:moveTo>
                    <a:pt x="386" y="1"/>
                  </a:moveTo>
                  <a:lnTo>
                    <a:pt x="0" y="1"/>
                  </a:lnTo>
                  <a:lnTo>
                    <a:pt x="0" y="184"/>
                  </a:lnTo>
                  <a:lnTo>
                    <a:pt x="386" y="18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9"/>
            <p:cNvSpPr/>
            <p:nvPr/>
          </p:nvSpPr>
          <p:spPr>
            <a:xfrm>
              <a:off x="3101014" y="4341529"/>
              <a:ext cx="13777" cy="5540"/>
            </a:xfrm>
            <a:custGeom>
              <a:rect b="b" l="l" r="r" t="t"/>
              <a:pathLst>
                <a:path extrusionOk="0" h="184" w="386">
                  <a:moveTo>
                    <a:pt x="386" y="0"/>
                  </a:moveTo>
                  <a:lnTo>
                    <a:pt x="1" y="0"/>
                  </a:lnTo>
                  <a:lnTo>
                    <a:pt x="1" y="183"/>
                  </a:lnTo>
                  <a:lnTo>
                    <a:pt x="386" y="18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9"/>
            <p:cNvSpPr/>
            <p:nvPr/>
          </p:nvSpPr>
          <p:spPr>
            <a:xfrm>
              <a:off x="2031473" y="4338970"/>
              <a:ext cx="34051" cy="8882"/>
            </a:xfrm>
            <a:custGeom>
              <a:rect b="b" l="l" r="r" t="t"/>
              <a:pathLst>
                <a:path extrusionOk="0" h="295" w="954">
                  <a:moveTo>
                    <a:pt x="75" y="177"/>
                  </a:moveTo>
                  <a:cubicBezTo>
                    <a:pt x="321" y="182"/>
                    <a:pt x="341" y="294"/>
                    <a:pt x="654" y="268"/>
                  </a:cubicBezTo>
                  <a:cubicBezTo>
                    <a:pt x="953" y="45"/>
                    <a:pt x="0" y="1"/>
                    <a:pt x="75" y="1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9"/>
            <p:cNvSpPr/>
            <p:nvPr/>
          </p:nvSpPr>
          <p:spPr>
            <a:xfrm>
              <a:off x="3083739" y="4340776"/>
              <a:ext cx="13956" cy="4276"/>
            </a:xfrm>
            <a:custGeom>
              <a:rect b="b" l="l" r="r" t="t"/>
              <a:pathLst>
                <a:path extrusionOk="0" h="142" w="391">
                  <a:moveTo>
                    <a:pt x="290" y="25"/>
                  </a:moveTo>
                  <a:cubicBezTo>
                    <a:pt x="237" y="1"/>
                    <a:pt x="1" y="70"/>
                    <a:pt x="98" y="117"/>
                  </a:cubicBezTo>
                  <a:cubicBezTo>
                    <a:pt x="152" y="142"/>
                    <a:pt x="391" y="71"/>
                    <a:pt x="29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9"/>
            <p:cNvSpPr/>
            <p:nvPr/>
          </p:nvSpPr>
          <p:spPr>
            <a:xfrm>
              <a:off x="2171849" y="4341529"/>
              <a:ext cx="13706" cy="2770"/>
            </a:xfrm>
            <a:custGeom>
              <a:rect b="b" l="l" r="r" t="t"/>
              <a:pathLst>
                <a:path extrusionOk="0" h="92" w="384">
                  <a:moveTo>
                    <a:pt x="384" y="0"/>
                  </a:moveTo>
                  <a:cubicBezTo>
                    <a:pt x="235" y="20"/>
                    <a:pt x="3" y="4"/>
                    <a:pt x="0" y="92"/>
                  </a:cubicBezTo>
                  <a:cubicBezTo>
                    <a:pt x="149" y="71"/>
                    <a:pt x="377" y="89"/>
                    <a:pt x="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9"/>
            <p:cNvSpPr/>
            <p:nvPr/>
          </p:nvSpPr>
          <p:spPr>
            <a:xfrm>
              <a:off x="2027225" y="5008644"/>
              <a:ext cx="50683" cy="16410"/>
            </a:xfrm>
            <a:custGeom>
              <a:rect b="b" l="l" r="r" t="t"/>
              <a:pathLst>
                <a:path extrusionOk="0" h="545" w="1420">
                  <a:moveTo>
                    <a:pt x="194" y="545"/>
                  </a:moveTo>
                  <a:cubicBezTo>
                    <a:pt x="1419" y="479"/>
                    <a:pt x="207" y="0"/>
                    <a:pt x="0" y="271"/>
                  </a:cubicBezTo>
                  <a:cubicBezTo>
                    <a:pt x="226" y="289"/>
                    <a:pt x="211" y="417"/>
                    <a:pt x="194" y="5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9"/>
            <p:cNvSpPr/>
            <p:nvPr/>
          </p:nvSpPr>
          <p:spPr>
            <a:xfrm>
              <a:off x="8717625" y="4718789"/>
              <a:ext cx="34479" cy="10990"/>
            </a:xfrm>
            <a:custGeom>
              <a:rect b="b" l="l" r="r" t="t"/>
              <a:pathLst>
                <a:path extrusionOk="0" h="365" w="966">
                  <a:moveTo>
                    <a:pt x="965" y="365"/>
                  </a:moveTo>
                  <a:cubicBezTo>
                    <a:pt x="897" y="123"/>
                    <a:pt x="459" y="59"/>
                    <a:pt x="0" y="0"/>
                  </a:cubicBezTo>
                  <a:cubicBezTo>
                    <a:pt x="79" y="237"/>
                    <a:pt x="601" y="264"/>
                    <a:pt x="965" y="3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9"/>
            <p:cNvSpPr/>
            <p:nvPr/>
          </p:nvSpPr>
          <p:spPr>
            <a:xfrm>
              <a:off x="9040779" y="4491891"/>
              <a:ext cx="36799" cy="16320"/>
            </a:xfrm>
            <a:custGeom>
              <a:rect b="b" l="l" r="r" t="t"/>
              <a:pathLst>
                <a:path extrusionOk="0" h="542" w="1031">
                  <a:moveTo>
                    <a:pt x="203" y="455"/>
                  </a:moveTo>
                  <a:cubicBezTo>
                    <a:pt x="791" y="541"/>
                    <a:pt x="1030" y="10"/>
                    <a:pt x="781" y="1"/>
                  </a:cubicBezTo>
                  <a:cubicBezTo>
                    <a:pt x="609" y="161"/>
                    <a:pt x="0" y="117"/>
                    <a:pt x="203" y="4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9"/>
            <p:cNvSpPr/>
            <p:nvPr/>
          </p:nvSpPr>
          <p:spPr>
            <a:xfrm>
              <a:off x="780616" y="4419510"/>
              <a:ext cx="35264" cy="10117"/>
            </a:xfrm>
            <a:custGeom>
              <a:rect b="b" l="l" r="r" t="t"/>
              <a:pathLst>
                <a:path extrusionOk="0" h="336" w="988">
                  <a:moveTo>
                    <a:pt x="409" y="316"/>
                  </a:moveTo>
                  <a:cubicBezTo>
                    <a:pt x="487" y="162"/>
                    <a:pt x="658" y="336"/>
                    <a:pt x="987" y="316"/>
                  </a:cubicBezTo>
                  <a:lnTo>
                    <a:pt x="987" y="45"/>
                  </a:lnTo>
                  <a:cubicBezTo>
                    <a:pt x="613" y="0"/>
                    <a:pt x="1" y="289"/>
                    <a:pt x="409" y="3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9"/>
            <p:cNvSpPr/>
            <p:nvPr/>
          </p:nvSpPr>
          <p:spPr>
            <a:xfrm>
              <a:off x="754097" y="4355921"/>
              <a:ext cx="37656" cy="11111"/>
            </a:xfrm>
            <a:custGeom>
              <a:rect b="b" l="l" r="r" t="t"/>
              <a:pathLst>
                <a:path extrusionOk="0" h="369" w="1055">
                  <a:moveTo>
                    <a:pt x="960" y="248"/>
                  </a:moveTo>
                  <a:cubicBezTo>
                    <a:pt x="574" y="248"/>
                    <a:pt x="715" y="0"/>
                    <a:pt x="188" y="68"/>
                  </a:cubicBezTo>
                  <a:cubicBezTo>
                    <a:pt x="1" y="290"/>
                    <a:pt x="1054" y="368"/>
                    <a:pt x="960" y="2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72" name="Google Shape;16172;p9"/>
          <p:cNvSpPr txBox="1"/>
          <p:nvPr>
            <p:ph type="title"/>
          </p:nvPr>
        </p:nvSpPr>
        <p:spPr>
          <a:xfrm>
            <a:off x="4063775" y="1336800"/>
            <a:ext cx="4360200" cy="15813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3600"/>
              <a:buNone/>
              <a:defRPr sz="72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6173" name="Google Shape;16173;p9"/>
          <p:cNvSpPr txBox="1"/>
          <p:nvPr>
            <p:ph idx="1" type="subTitle"/>
          </p:nvPr>
        </p:nvSpPr>
        <p:spPr>
          <a:xfrm>
            <a:off x="4063800" y="3380400"/>
            <a:ext cx="4360200" cy="426300"/>
          </a:xfrm>
          <a:prstGeom prst="rect">
            <a:avLst/>
          </a:prstGeom>
          <a:solidFill>
            <a:schemeClr val="lt1"/>
          </a:solidFill>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6174" name="Shape 16174"/>
        <p:cNvGrpSpPr/>
        <p:nvPr/>
      </p:nvGrpSpPr>
      <p:grpSpPr>
        <a:xfrm>
          <a:off x="0" y="0"/>
          <a:ext cx="0" cy="0"/>
          <a:chOff x="0" y="0"/>
          <a:chExt cx="0" cy="0"/>
        </a:xfrm>
      </p:grpSpPr>
      <p:grpSp>
        <p:nvGrpSpPr>
          <p:cNvPr id="16175" name="Google Shape;16175;p10"/>
          <p:cNvGrpSpPr/>
          <p:nvPr/>
        </p:nvGrpSpPr>
        <p:grpSpPr>
          <a:xfrm>
            <a:off x="0" y="0"/>
            <a:ext cx="9144000" cy="5143500"/>
            <a:chOff x="0" y="0"/>
            <a:chExt cx="9144000" cy="5143500"/>
          </a:xfrm>
        </p:grpSpPr>
        <p:sp>
          <p:nvSpPr>
            <p:cNvPr id="16176" name="Google Shape;16176;p10"/>
            <p:cNvSpPr/>
            <p:nvPr/>
          </p:nvSpPr>
          <p:spPr>
            <a:xfrm>
              <a:off x="8724086" y="797635"/>
              <a:ext cx="13777" cy="6715"/>
            </a:xfrm>
            <a:custGeom>
              <a:rect b="b" l="l" r="r" t="t"/>
              <a:pathLst>
                <a:path extrusionOk="0" h="223" w="386">
                  <a:moveTo>
                    <a:pt x="386" y="110"/>
                  </a:moveTo>
                  <a:cubicBezTo>
                    <a:pt x="344" y="1"/>
                    <a:pt x="173" y="54"/>
                    <a:pt x="1" y="110"/>
                  </a:cubicBezTo>
                  <a:cubicBezTo>
                    <a:pt x="2" y="199"/>
                    <a:pt x="338" y="223"/>
                    <a:pt x="386"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10"/>
            <p:cNvSpPr/>
            <p:nvPr/>
          </p:nvSpPr>
          <p:spPr>
            <a:xfrm>
              <a:off x="8121679" y="800164"/>
              <a:ext cx="14063" cy="4215"/>
            </a:xfrm>
            <a:custGeom>
              <a:rect b="b" l="l" r="r" t="t"/>
              <a:pathLst>
                <a:path extrusionOk="0" h="140" w="394">
                  <a:moveTo>
                    <a:pt x="100" y="115"/>
                  </a:moveTo>
                  <a:cubicBezTo>
                    <a:pt x="154" y="140"/>
                    <a:pt x="394" y="72"/>
                    <a:pt x="292" y="24"/>
                  </a:cubicBezTo>
                  <a:cubicBezTo>
                    <a:pt x="242" y="0"/>
                    <a:pt x="1" y="68"/>
                    <a:pt x="100"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10"/>
            <p:cNvSpPr/>
            <p:nvPr/>
          </p:nvSpPr>
          <p:spPr>
            <a:xfrm>
              <a:off x="3299282" y="798207"/>
              <a:ext cx="21630" cy="6353"/>
            </a:xfrm>
            <a:custGeom>
              <a:rect b="b" l="l" r="r" t="t"/>
              <a:pathLst>
                <a:path extrusionOk="0" h="211" w="606">
                  <a:moveTo>
                    <a:pt x="606" y="0"/>
                  </a:moveTo>
                  <a:lnTo>
                    <a:pt x="26" y="0"/>
                  </a:lnTo>
                  <a:cubicBezTo>
                    <a:pt x="0" y="161"/>
                    <a:pt x="219" y="210"/>
                    <a:pt x="606" y="18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10"/>
            <p:cNvSpPr/>
            <p:nvPr/>
          </p:nvSpPr>
          <p:spPr>
            <a:xfrm>
              <a:off x="168430" y="798026"/>
              <a:ext cx="23950" cy="5962"/>
            </a:xfrm>
            <a:custGeom>
              <a:rect b="b" l="l" r="r" t="t"/>
              <a:pathLst>
                <a:path extrusionOk="0" h="198" w="671">
                  <a:moveTo>
                    <a:pt x="580" y="6"/>
                  </a:moveTo>
                  <a:cubicBezTo>
                    <a:pt x="247" y="1"/>
                    <a:pt x="84" y="74"/>
                    <a:pt x="0" y="186"/>
                  </a:cubicBezTo>
                  <a:cubicBezTo>
                    <a:pt x="302" y="178"/>
                    <a:pt x="670" y="198"/>
                    <a:pt x="580" y="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10"/>
            <p:cNvSpPr/>
            <p:nvPr/>
          </p:nvSpPr>
          <p:spPr>
            <a:xfrm>
              <a:off x="2725286" y="797394"/>
              <a:ext cx="14134" cy="4276"/>
            </a:xfrm>
            <a:custGeom>
              <a:rect b="b" l="l" r="r" t="t"/>
              <a:pathLst>
                <a:path extrusionOk="0" h="142" w="396">
                  <a:moveTo>
                    <a:pt x="293" y="27"/>
                  </a:moveTo>
                  <a:cubicBezTo>
                    <a:pt x="242" y="1"/>
                    <a:pt x="0" y="69"/>
                    <a:pt x="103" y="116"/>
                  </a:cubicBezTo>
                  <a:cubicBezTo>
                    <a:pt x="156" y="142"/>
                    <a:pt x="396" y="73"/>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10"/>
            <p:cNvSpPr/>
            <p:nvPr/>
          </p:nvSpPr>
          <p:spPr>
            <a:xfrm>
              <a:off x="6944704" y="794654"/>
              <a:ext cx="14134" cy="4276"/>
            </a:xfrm>
            <a:custGeom>
              <a:rect b="b" l="l" r="r" t="t"/>
              <a:pathLst>
                <a:path extrusionOk="0" h="142" w="396">
                  <a:moveTo>
                    <a:pt x="99" y="118"/>
                  </a:moveTo>
                  <a:cubicBezTo>
                    <a:pt x="155" y="142"/>
                    <a:pt x="396" y="74"/>
                    <a:pt x="293" y="24"/>
                  </a:cubicBezTo>
                  <a:cubicBezTo>
                    <a:pt x="239" y="1"/>
                    <a:pt x="0" y="70"/>
                    <a:pt x="99"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10"/>
            <p:cNvSpPr/>
            <p:nvPr/>
          </p:nvSpPr>
          <p:spPr>
            <a:xfrm>
              <a:off x="5251376" y="794684"/>
              <a:ext cx="14099" cy="4246"/>
            </a:xfrm>
            <a:custGeom>
              <a:rect b="b" l="l" r="r" t="t"/>
              <a:pathLst>
                <a:path extrusionOk="0" h="141" w="395">
                  <a:moveTo>
                    <a:pt x="294" y="26"/>
                  </a:moveTo>
                  <a:cubicBezTo>
                    <a:pt x="241" y="1"/>
                    <a:pt x="1" y="69"/>
                    <a:pt x="102" y="118"/>
                  </a:cubicBezTo>
                  <a:cubicBezTo>
                    <a:pt x="155" y="141"/>
                    <a:pt x="395"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10"/>
            <p:cNvSpPr/>
            <p:nvPr/>
          </p:nvSpPr>
          <p:spPr>
            <a:xfrm>
              <a:off x="1882281" y="781768"/>
              <a:ext cx="39797" cy="13700"/>
            </a:xfrm>
            <a:custGeom>
              <a:rect b="b" l="l" r="r" t="t"/>
              <a:pathLst>
                <a:path extrusionOk="0" h="455" w="1115">
                  <a:moveTo>
                    <a:pt x="579" y="0"/>
                  </a:moveTo>
                  <a:cubicBezTo>
                    <a:pt x="405" y="161"/>
                    <a:pt x="112" y="265"/>
                    <a:pt x="1" y="455"/>
                  </a:cubicBezTo>
                  <a:cubicBezTo>
                    <a:pt x="388" y="448"/>
                    <a:pt x="1114" y="141"/>
                    <a:pt x="5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10"/>
            <p:cNvSpPr/>
            <p:nvPr/>
          </p:nvSpPr>
          <p:spPr>
            <a:xfrm>
              <a:off x="1720382" y="791945"/>
              <a:ext cx="14170" cy="4306"/>
            </a:xfrm>
            <a:custGeom>
              <a:rect b="b" l="l" r="r" t="t"/>
              <a:pathLst>
                <a:path extrusionOk="0" h="143" w="397">
                  <a:moveTo>
                    <a:pt x="101" y="117"/>
                  </a:moveTo>
                  <a:cubicBezTo>
                    <a:pt x="155" y="143"/>
                    <a:pt x="396" y="74"/>
                    <a:pt x="292" y="27"/>
                  </a:cubicBezTo>
                  <a:cubicBezTo>
                    <a:pt x="241" y="0"/>
                    <a:pt x="1" y="68"/>
                    <a:pt x="101"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10"/>
            <p:cNvSpPr/>
            <p:nvPr/>
          </p:nvSpPr>
          <p:spPr>
            <a:xfrm>
              <a:off x="1142210" y="789205"/>
              <a:ext cx="14134" cy="4215"/>
            </a:xfrm>
            <a:custGeom>
              <a:rect b="b" l="l" r="r" t="t"/>
              <a:pathLst>
                <a:path extrusionOk="0" h="140" w="396">
                  <a:moveTo>
                    <a:pt x="102" y="116"/>
                  </a:moveTo>
                  <a:cubicBezTo>
                    <a:pt x="153" y="140"/>
                    <a:pt x="396" y="72"/>
                    <a:pt x="291" y="26"/>
                  </a:cubicBezTo>
                  <a:cubicBezTo>
                    <a:pt x="240" y="0"/>
                    <a:pt x="0" y="71"/>
                    <a:pt x="102"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10"/>
            <p:cNvSpPr/>
            <p:nvPr/>
          </p:nvSpPr>
          <p:spPr>
            <a:xfrm>
              <a:off x="2787390" y="786495"/>
              <a:ext cx="13884" cy="4246"/>
            </a:xfrm>
            <a:custGeom>
              <a:rect b="b" l="l" r="r" t="t"/>
              <a:pathLst>
                <a:path extrusionOk="0" h="141" w="389">
                  <a:moveTo>
                    <a:pt x="98" y="116"/>
                  </a:moveTo>
                  <a:cubicBezTo>
                    <a:pt x="150" y="141"/>
                    <a:pt x="388" y="72"/>
                    <a:pt x="291" y="25"/>
                  </a:cubicBezTo>
                  <a:cubicBezTo>
                    <a:pt x="237" y="0"/>
                    <a:pt x="0" y="69"/>
                    <a:pt x="98"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10"/>
            <p:cNvSpPr/>
            <p:nvPr/>
          </p:nvSpPr>
          <p:spPr>
            <a:xfrm>
              <a:off x="2921663" y="781768"/>
              <a:ext cx="13813" cy="5480"/>
            </a:xfrm>
            <a:custGeom>
              <a:rect b="b" l="l" r="r" t="t"/>
              <a:pathLst>
                <a:path extrusionOk="0" h="182" w="387">
                  <a:moveTo>
                    <a:pt x="387" y="0"/>
                  </a:moveTo>
                  <a:lnTo>
                    <a:pt x="0" y="0"/>
                  </a:lnTo>
                  <a:lnTo>
                    <a:pt x="0" y="182"/>
                  </a:lnTo>
                  <a:lnTo>
                    <a:pt x="387"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10"/>
            <p:cNvSpPr/>
            <p:nvPr/>
          </p:nvSpPr>
          <p:spPr>
            <a:xfrm>
              <a:off x="6610914" y="778667"/>
              <a:ext cx="6996" cy="6233"/>
            </a:xfrm>
            <a:custGeom>
              <a:rect b="b" l="l" r="r" t="t"/>
              <a:pathLst>
                <a:path extrusionOk="0" h="207" w="196">
                  <a:moveTo>
                    <a:pt x="195" y="103"/>
                  </a:moveTo>
                  <a:cubicBezTo>
                    <a:pt x="195" y="52"/>
                    <a:pt x="39" y="0"/>
                    <a:pt x="3" y="103"/>
                  </a:cubicBezTo>
                  <a:cubicBezTo>
                    <a:pt x="1" y="154"/>
                    <a:pt x="160" y="207"/>
                    <a:pt x="195"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10"/>
            <p:cNvSpPr/>
            <p:nvPr/>
          </p:nvSpPr>
          <p:spPr>
            <a:xfrm>
              <a:off x="4277596" y="778667"/>
              <a:ext cx="6889" cy="6233"/>
            </a:xfrm>
            <a:custGeom>
              <a:rect b="b" l="l" r="r" t="t"/>
              <a:pathLst>
                <a:path extrusionOk="0" h="207" w="193">
                  <a:moveTo>
                    <a:pt x="193" y="103"/>
                  </a:moveTo>
                  <a:cubicBezTo>
                    <a:pt x="193" y="52"/>
                    <a:pt x="39" y="0"/>
                    <a:pt x="1" y="103"/>
                  </a:cubicBezTo>
                  <a:cubicBezTo>
                    <a:pt x="1" y="154"/>
                    <a:pt x="156" y="207"/>
                    <a:pt x="193"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10"/>
            <p:cNvSpPr/>
            <p:nvPr/>
          </p:nvSpPr>
          <p:spPr>
            <a:xfrm>
              <a:off x="591664" y="780985"/>
              <a:ext cx="13991" cy="4306"/>
            </a:xfrm>
            <a:custGeom>
              <a:rect b="b" l="l" r="r" t="t"/>
              <a:pathLst>
                <a:path extrusionOk="0" h="143" w="392">
                  <a:moveTo>
                    <a:pt x="293" y="26"/>
                  </a:moveTo>
                  <a:cubicBezTo>
                    <a:pt x="238" y="0"/>
                    <a:pt x="0" y="69"/>
                    <a:pt x="99" y="116"/>
                  </a:cubicBezTo>
                  <a:cubicBezTo>
                    <a:pt x="152" y="143"/>
                    <a:pt x="392"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10"/>
            <p:cNvSpPr/>
            <p:nvPr/>
          </p:nvSpPr>
          <p:spPr>
            <a:xfrm>
              <a:off x="5530380" y="773548"/>
              <a:ext cx="20666" cy="8250"/>
            </a:xfrm>
            <a:custGeom>
              <a:rect b="b" l="l" r="r" t="t"/>
              <a:pathLst>
                <a:path extrusionOk="0" h="274" w="579">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10"/>
            <p:cNvSpPr/>
            <p:nvPr/>
          </p:nvSpPr>
          <p:spPr>
            <a:xfrm>
              <a:off x="4899633" y="773127"/>
              <a:ext cx="33480" cy="15868"/>
            </a:xfrm>
            <a:custGeom>
              <a:rect b="b" l="l" r="r" t="t"/>
              <a:pathLst>
                <a:path extrusionOk="0" h="527" w="938">
                  <a:moveTo>
                    <a:pt x="893" y="196"/>
                  </a:moveTo>
                  <a:cubicBezTo>
                    <a:pt x="938" y="141"/>
                    <a:pt x="601" y="0"/>
                    <a:pt x="509" y="15"/>
                  </a:cubicBezTo>
                  <a:cubicBezTo>
                    <a:pt x="0" y="89"/>
                    <a:pt x="632" y="526"/>
                    <a:pt x="893" y="19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10"/>
            <p:cNvSpPr/>
            <p:nvPr/>
          </p:nvSpPr>
          <p:spPr>
            <a:xfrm>
              <a:off x="471275" y="764787"/>
              <a:ext cx="40333" cy="14664"/>
            </a:xfrm>
            <a:custGeom>
              <a:rect b="b" l="l" r="r" t="t"/>
              <a:pathLst>
                <a:path extrusionOk="0" h="487" w="1130">
                  <a:moveTo>
                    <a:pt x="770" y="383"/>
                  </a:moveTo>
                  <a:cubicBezTo>
                    <a:pt x="1129" y="80"/>
                    <a:pt x="78" y="0"/>
                    <a:pt x="0" y="200"/>
                  </a:cubicBezTo>
                  <a:cubicBezTo>
                    <a:pt x="302" y="239"/>
                    <a:pt x="165" y="486"/>
                    <a:pt x="770" y="3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10"/>
            <p:cNvSpPr/>
            <p:nvPr/>
          </p:nvSpPr>
          <p:spPr>
            <a:xfrm>
              <a:off x="877448" y="754399"/>
              <a:ext cx="50398" cy="17494"/>
            </a:xfrm>
            <a:custGeom>
              <a:rect b="b" l="l" r="r" t="t"/>
              <a:pathLst>
                <a:path extrusionOk="0" h="581" w="1412">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10"/>
            <p:cNvSpPr/>
            <p:nvPr/>
          </p:nvSpPr>
          <p:spPr>
            <a:xfrm>
              <a:off x="1244325" y="751689"/>
              <a:ext cx="72027" cy="13941"/>
            </a:xfrm>
            <a:custGeom>
              <a:rect b="b" l="l" r="r" t="t"/>
              <a:pathLst>
                <a:path extrusionOk="0" h="463" w="2018">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10"/>
            <p:cNvSpPr/>
            <p:nvPr/>
          </p:nvSpPr>
          <p:spPr>
            <a:xfrm>
              <a:off x="6745044" y="759126"/>
              <a:ext cx="14027" cy="4246"/>
            </a:xfrm>
            <a:custGeom>
              <a:rect b="b" l="l" r="r" t="t"/>
              <a:pathLst>
                <a:path extrusionOk="0" h="141" w="393">
                  <a:moveTo>
                    <a:pt x="99" y="117"/>
                  </a:moveTo>
                  <a:cubicBezTo>
                    <a:pt x="155" y="140"/>
                    <a:pt x="392" y="72"/>
                    <a:pt x="292" y="27"/>
                  </a:cubicBezTo>
                  <a:cubicBezTo>
                    <a:pt x="242" y="1"/>
                    <a:pt x="1" y="71"/>
                    <a:pt x="99"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10"/>
            <p:cNvSpPr/>
            <p:nvPr/>
          </p:nvSpPr>
          <p:spPr>
            <a:xfrm>
              <a:off x="6665987" y="754399"/>
              <a:ext cx="13884" cy="5540"/>
            </a:xfrm>
            <a:custGeom>
              <a:rect b="b" l="l" r="r" t="t"/>
              <a:pathLst>
                <a:path extrusionOk="0" h="184" w="389">
                  <a:moveTo>
                    <a:pt x="1" y="184"/>
                  </a:moveTo>
                  <a:lnTo>
                    <a:pt x="388" y="184"/>
                  </a:lnTo>
                  <a:lnTo>
                    <a:pt x="388" y="1"/>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10"/>
            <p:cNvSpPr/>
            <p:nvPr/>
          </p:nvSpPr>
          <p:spPr>
            <a:xfrm>
              <a:off x="5289353" y="753857"/>
              <a:ext cx="13813" cy="6745"/>
            </a:xfrm>
            <a:custGeom>
              <a:rect b="b" l="l" r="r" t="t"/>
              <a:pathLst>
                <a:path extrusionOk="0" h="224" w="387">
                  <a:moveTo>
                    <a:pt x="387" y="110"/>
                  </a:moveTo>
                  <a:cubicBezTo>
                    <a:pt x="346" y="1"/>
                    <a:pt x="174" y="54"/>
                    <a:pt x="1" y="110"/>
                  </a:cubicBezTo>
                  <a:cubicBezTo>
                    <a:pt x="6" y="202"/>
                    <a:pt x="341" y="224"/>
                    <a:pt x="387"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10"/>
            <p:cNvSpPr/>
            <p:nvPr/>
          </p:nvSpPr>
          <p:spPr>
            <a:xfrm>
              <a:off x="8061217" y="743470"/>
              <a:ext cx="44687" cy="16470"/>
            </a:xfrm>
            <a:custGeom>
              <a:rect b="b" l="l" r="r" t="t"/>
              <a:pathLst>
                <a:path extrusionOk="0" h="547" w="1252">
                  <a:moveTo>
                    <a:pt x="638" y="1"/>
                  </a:moveTo>
                  <a:cubicBezTo>
                    <a:pt x="615" y="173"/>
                    <a:pt x="1" y="65"/>
                    <a:pt x="59" y="274"/>
                  </a:cubicBezTo>
                  <a:cubicBezTo>
                    <a:pt x="396" y="547"/>
                    <a:pt x="1251" y="143"/>
                    <a:pt x="6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10"/>
            <p:cNvSpPr/>
            <p:nvPr/>
          </p:nvSpPr>
          <p:spPr>
            <a:xfrm>
              <a:off x="6738263" y="750907"/>
              <a:ext cx="13956" cy="4306"/>
            </a:xfrm>
            <a:custGeom>
              <a:rect b="b" l="l" r="r" t="t"/>
              <a:pathLst>
                <a:path extrusionOk="0" h="143" w="391">
                  <a:moveTo>
                    <a:pt x="289" y="27"/>
                  </a:moveTo>
                  <a:cubicBezTo>
                    <a:pt x="238" y="1"/>
                    <a:pt x="0" y="70"/>
                    <a:pt x="99" y="117"/>
                  </a:cubicBezTo>
                  <a:cubicBezTo>
                    <a:pt x="150" y="143"/>
                    <a:pt x="390" y="74"/>
                    <a:pt x="289"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10"/>
            <p:cNvSpPr/>
            <p:nvPr/>
          </p:nvSpPr>
          <p:spPr>
            <a:xfrm>
              <a:off x="9130223" y="746240"/>
              <a:ext cx="13777" cy="5480"/>
            </a:xfrm>
            <a:custGeom>
              <a:rect b="b" l="l" r="r" t="t"/>
              <a:pathLst>
                <a:path extrusionOk="0" h="182" w="386">
                  <a:moveTo>
                    <a:pt x="386" y="0"/>
                  </a:moveTo>
                  <a:lnTo>
                    <a:pt x="0" y="0"/>
                  </a:lnTo>
                  <a:lnTo>
                    <a:pt x="0"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10"/>
            <p:cNvSpPr/>
            <p:nvPr/>
          </p:nvSpPr>
          <p:spPr>
            <a:xfrm>
              <a:off x="5896614" y="736364"/>
              <a:ext cx="22165" cy="16199"/>
            </a:xfrm>
            <a:custGeom>
              <a:rect b="b" l="l" r="r" t="t"/>
              <a:pathLst>
                <a:path extrusionOk="0" h="538" w="621">
                  <a:moveTo>
                    <a:pt x="345" y="510"/>
                  </a:moveTo>
                  <a:cubicBezTo>
                    <a:pt x="404" y="387"/>
                    <a:pt x="620" y="335"/>
                    <a:pt x="537" y="146"/>
                  </a:cubicBezTo>
                  <a:cubicBezTo>
                    <a:pt x="0" y="1"/>
                    <a:pt x="4" y="537"/>
                    <a:pt x="345" y="5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10"/>
            <p:cNvSpPr/>
            <p:nvPr/>
          </p:nvSpPr>
          <p:spPr>
            <a:xfrm>
              <a:off x="5464814" y="745457"/>
              <a:ext cx="14134" cy="4306"/>
            </a:xfrm>
            <a:custGeom>
              <a:rect b="b" l="l" r="r" t="t"/>
              <a:pathLst>
                <a:path extrusionOk="0" h="143" w="396">
                  <a:moveTo>
                    <a:pt x="293" y="26"/>
                  </a:moveTo>
                  <a:cubicBezTo>
                    <a:pt x="239" y="0"/>
                    <a:pt x="0" y="71"/>
                    <a:pt x="101" y="116"/>
                  </a:cubicBezTo>
                  <a:cubicBezTo>
                    <a:pt x="151" y="143"/>
                    <a:pt x="396" y="72"/>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10"/>
            <p:cNvSpPr/>
            <p:nvPr/>
          </p:nvSpPr>
          <p:spPr>
            <a:xfrm>
              <a:off x="2591620" y="736334"/>
              <a:ext cx="47792" cy="17464"/>
            </a:xfrm>
            <a:custGeom>
              <a:rect b="b" l="l" r="r" t="t"/>
              <a:pathLst>
                <a:path extrusionOk="0" h="580" w="1339">
                  <a:moveTo>
                    <a:pt x="182" y="329"/>
                  </a:moveTo>
                  <a:cubicBezTo>
                    <a:pt x="479" y="580"/>
                    <a:pt x="1315" y="325"/>
                    <a:pt x="1338" y="147"/>
                  </a:cubicBezTo>
                  <a:cubicBezTo>
                    <a:pt x="943" y="203"/>
                    <a:pt x="0" y="0"/>
                    <a:pt x="182" y="32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10"/>
            <p:cNvSpPr/>
            <p:nvPr/>
          </p:nvSpPr>
          <p:spPr>
            <a:xfrm>
              <a:off x="1494988" y="731306"/>
              <a:ext cx="26484" cy="12195"/>
            </a:xfrm>
            <a:custGeom>
              <a:rect b="b" l="l" r="r" t="t"/>
              <a:pathLst>
                <a:path extrusionOk="0" h="405" w="742">
                  <a:moveTo>
                    <a:pt x="438" y="405"/>
                  </a:moveTo>
                  <a:cubicBezTo>
                    <a:pt x="742" y="269"/>
                    <a:pt x="652" y="0"/>
                    <a:pt x="53" y="41"/>
                  </a:cubicBezTo>
                  <a:cubicBezTo>
                    <a:pt x="0" y="248"/>
                    <a:pt x="100" y="383"/>
                    <a:pt x="438" y="4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10"/>
            <p:cNvSpPr/>
            <p:nvPr/>
          </p:nvSpPr>
          <p:spPr>
            <a:xfrm>
              <a:off x="8940771" y="737267"/>
              <a:ext cx="14063" cy="4246"/>
            </a:xfrm>
            <a:custGeom>
              <a:rect b="b" l="l" r="r" t="t"/>
              <a:pathLst>
                <a:path extrusionOk="0" h="141" w="394">
                  <a:moveTo>
                    <a:pt x="100" y="114"/>
                  </a:moveTo>
                  <a:cubicBezTo>
                    <a:pt x="154" y="140"/>
                    <a:pt x="394" y="73"/>
                    <a:pt x="295" y="24"/>
                  </a:cubicBezTo>
                  <a:cubicBezTo>
                    <a:pt x="242" y="1"/>
                    <a:pt x="1" y="69"/>
                    <a:pt x="100"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10"/>
            <p:cNvSpPr/>
            <p:nvPr/>
          </p:nvSpPr>
          <p:spPr>
            <a:xfrm>
              <a:off x="8995808" y="734558"/>
              <a:ext cx="14063" cy="4246"/>
            </a:xfrm>
            <a:custGeom>
              <a:rect b="b" l="l" r="r" t="t"/>
              <a:pathLst>
                <a:path extrusionOk="0" h="141" w="394">
                  <a:moveTo>
                    <a:pt x="294" y="25"/>
                  </a:moveTo>
                  <a:cubicBezTo>
                    <a:pt x="239" y="1"/>
                    <a:pt x="1" y="69"/>
                    <a:pt x="100" y="117"/>
                  </a:cubicBezTo>
                  <a:cubicBezTo>
                    <a:pt x="155" y="140"/>
                    <a:pt x="393"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10"/>
            <p:cNvSpPr/>
            <p:nvPr/>
          </p:nvSpPr>
          <p:spPr>
            <a:xfrm>
              <a:off x="6961944" y="724923"/>
              <a:ext cx="26591" cy="15266"/>
            </a:xfrm>
            <a:custGeom>
              <a:rect b="b" l="l" r="r" t="t"/>
              <a:pathLst>
                <a:path extrusionOk="0" h="507" w="745">
                  <a:moveTo>
                    <a:pt x="0" y="434"/>
                  </a:moveTo>
                  <a:cubicBezTo>
                    <a:pt x="744" y="506"/>
                    <a:pt x="744" y="1"/>
                    <a:pt x="0" y="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10"/>
            <p:cNvSpPr/>
            <p:nvPr/>
          </p:nvSpPr>
          <p:spPr>
            <a:xfrm>
              <a:off x="2673854" y="731848"/>
              <a:ext cx="13706" cy="7467"/>
            </a:xfrm>
            <a:custGeom>
              <a:rect b="b" l="l" r="r" t="t"/>
              <a:pathLst>
                <a:path extrusionOk="0" h="248" w="384">
                  <a:moveTo>
                    <a:pt x="384" y="115"/>
                  </a:moveTo>
                  <a:cubicBezTo>
                    <a:pt x="383" y="24"/>
                    <a:pt x="47" y="1"/>
                    <a:pt x="0" y="115"/>
                  </a:cubicBezTo>
                  <a:cubicBezTo>
                    <a:pt x="216" y="105"/>
                    <a:pt x="299" y="247"/>
                    <a:pt x="384"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10"/>
            <p:cNvSpPr/>
            <p:nvPr/>
          </p:nvSpPr>
          <p:spPr>
            <a:xfrm>
              <a:off x="920207" y="716131"/>
              <a:ext cx="41725" cy="18819"/>
            </a:xfrm>
            <a:custGeom>
              <a:rect b="b" l="l" r="r" t="t"/>
              <a:pathLst>
                <a:path extrusionOk="0" h="625" w="1169">
                  <a:moveTo>
                    <a:pt x="727" y="546"/>
                  </a:moveTo>
                  <a:cubicBezTo>
                    <a:pt x="1169" y="340"/>
                    <a:pt x="598" y="145"/>
                    <a:pt x="342" y="0"/>
                  </a:cubicBezTo>
                  <a:cubicBezTo>
                    <a:pt x="46" y="138"/>
                    <a:pt x="0" y="624"/>
                    <a:pt x="727" y="5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10"/>
            <p:cNvSpPr/>
            <p:nvPr/>
          </p:nvSpPr>
          <p:spPr>
            <a:xfrm>
              <a:off x="6187502" y="723568"/>
              <a:ext cx="14063" cy="4306"/>
            </a:xfrm>
            <a:custGeom>
              <a:rect b="b" l="l" r="r" t="t"/>
              <a:pathLst>
                <a:path extrusionOk="0" h="143" w="394">
                  <a:moveTo>
                    <a:pt x="296" y="26"/>
                  </a:moveTo>
                  <a:cubicBezTo>
                    <a:pt x="240" y="0"/>
                    <a:pt x="1" y="68"/>
                    <a:pt x="101" y="116"/>
                  </a:cubicBezTo>
                  <a:cubicBezTo>
                    <a:pt x="152" y="142"/>
                    <a:pt x="394" y="72"/>
                    <a:pt x="296"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10"/>
            <p:cNvSpPr/>
            <p:nvPr/>
          </p:nvSpPr>
          <p:spPr>
            <a:xfrm>
              <a:off x="6107624" y="721581"/>
              <a:ext cx="21594" cy="6474"/>
            </a:xfrm>
            <a:custGeom>
              <a:rect b="b" l="l" r="r" t="t"/>
              <a:pathLst>
                <a:path extrusionOk="0" h="215" w="605">
                  <a:moveTo>
                    <a:pt x="605" y="182"/>
                  </a:moveTo>
                  <a:lnTo>
                    <a:pt x="605" y="1"/>
                  </a:lnTo>
                  <a:lnTo>
                    <a:pt x="28" y="1"/>
                  </a:lnTo>
                  <a:cubicBezTo>
                    <a:pt x="0" y="164"/>
                    <a:pt x="217" y="215"/>
                    <a:pt x="605"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10"/>
            <p:cNvSpPr/>
            <p:nvPr/>
          </p:nvSpPr>
          <p:spPr>
            <a:xfrm>
              <a:off x="1442165" y="711856"/>
              <a:ext cx="20273" cy="13580"/>
            </a:xfrm>
            <a:custGeom>
              <a:rect b="b" l="l" r="r" t="t"/>
              <a:pathLst>
                <a:path extrusionOk="0" h="451" w="568">
                  <a:moveTo>
                    <a:pt x="375" y="415"/>
                  </a:moveTo>
                  <a:cubicBezTo>
                    <a:pt x="386" y="359"/>
                    <a:pt x="402" y="306"/>
                    <a:pt x="568" y="324"/>
                  </a:cubicBezTo>
                  <a:lnTo>
                    <a:pt x="568" y="142"/>
                  </a:lnTo>
                  <a:cubicBezTo>
                    <a:pt x="94" y="0"/>
                    <a:pt x="0" y="451"/>
                    <a:pt x="375" y="4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10"/>
            <p:cNvSpPr/>
            <p:nvPr/>
          </p:nvSpPr>
          <p:spPr>
            <a:xfrm>
              <a:off x="5299596" y="718149"/>
              <a:ext cx="14063" cy="4276"/>
            </a:xfrm>
            <a:custGeom>
              <a:rect b="b" l="l" r="r" t="t"/>
              <a:pathLst>
                <a:path extrusionOk="0" h="142" w="394">
                  <a:moveTo>
                    <a:pt x="294" y="25"/>
                  </a:moveTo>
                  <a:cubicBezTo>
                    <a:pt x="241" y="0"/>
                    <a:pt x="1" y="69"/>
                    <a:pt x="100" y="116"/>
                  </a:cubicBezTo>
                  <a:cubicBezTo>
                    <a:pt x="156" y="141"/>
                    <a:pt x="394" y="71"/>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10"/>
            <p:cNvSpPr/>
            <p:nvPr/>
          </p:nvSpPr>
          <p:spPr>
            <a:xfrm>
              <a:off x="138877" y="713331"/>
              <a:ext cx="22629" cy="8280"/>
            </a:xfrm>
            <a:custGeom>
              <a:rect b="b" l="l" r="r" t="t"/>
              <a:pathLst>
                <a:path extrusionOk="0" h="275" w="634">
                  <a:moveTo>
                    <a:pt x="634" y="275"/>
                  </a:moveTo>
                  <a:lnTo>
                    <a:pt x="634" y="1"/>
                  </a:lnTo>
                  <a:lnTo>
                    <a:pt x="248" y="1"/>
                  </a:lnTo>
                  <a:cubicBezTo>
                    <a:pt x="240" y="118"/>
                    <a:pt x="1" y="127"/>
                    <a:pt x="57" y="27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10"/>
            <p:cNvSpPr/>
            <p:nvPr/>
          </p:nvSpPr>
          <p:spPr>
            <a:xfrm>
              <a:off x="8483130" y="713030"/>
              <a:ext cx="6996" cy="6233"/>
            </a:xfrm>
            <a:custGeom>
              <a:rect b="b" l="l" r="r" t="t"/>
              <a:pathLst>
                <a:path extrusionOk="0" h="207" w="196">
                  <a:moveTo>
                    <a:pt x="194" y="103"/>
                  </a:moveTo>
                  <a:cubicBezTo>
                    <a:pt x="195" y="53"/>
                    <a:pt x="39" y="0"/>
                    <a:pt x="1" y="103"/>
                  </a:cubicBezTo>
                  <a:cubicBezTo>
                    <a:pt x="1" y="154"/>
                    <a:pt x="157" y="207"/>
                    <a:pt x="194"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10"/>
            <p:cNvSpPr/>
            <p:nvPr/>
          </p:nvSpPr>
          <p:spPr>
            <a:xfrm>
              <a:off x="5337537" y="708002"/>
              <a:ext cx="22665" cy="13670"/>
            </a:xfrm>
            <a:custGeom>
              <a:rect b="b" l="l" r="r" t="t"/>
              <a:pathLst>
                <a:path extrusionOk="0" h="454" w="635">
                  <a:moveTo>
                    <a:pt x="581" y="362"/>
                  </a:moveTo>
                  <a:cubicBezTo>
                    <a:pt x="635" y="154"/>
                    <a:pt x="535" y="21"/>
                    <a:pt x="196" y="0"/>
                  </a:cubicBezTo>
                  <a:cubicBezTo>
                    <a:pt x="240" y="160"/>
                    <a:pt x="0" y="453"/>
                    <a:pt x="581" y="3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10"/>
            <p:cNvSpPr/>
            <p:nvPr/>
          </p:nvSpPr>
          <p:spPr>
            <a:xfrm>
              <a:off x="4020400" y="697042"/>
              <a:ext cx="57322" cy="21860"/>
            </a:xfrm>
            <a:custGeom>
              <a:rect b="b" l="l" r="r" t="t"/>
              <a:pathLst>
                <a:path extrusionOk="0" h="726" w="1606">
                  <a:moveTo>
                    <a:pt x="1035" y="726"/>
                  </a:moveTo>
                  <a:cubicBezTo>
                    <a:pt x="1606" y="368"/>
                    <a:pt x="631" y="111"/>
                    <a:pt x="72" y="0"/>
                  </a:cubicBezTo>
                  <a:cubicBezTo>
                    <a:pt x="0" y="427"/>
                    <a:pt x="418" y="623"/>
                    <a:pt x="1035" y="7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10"/>
            <p:cNvSpPr/>
            <p:nvPr/>
          </p:nvSpPr>
          <p:spPr>
            <a:xfrm>
              <a:off x="8507222" y="709959"/>
              <a:ext cx="14027" cy="4246"/>
            </a:xfrm>
            <a:custGeom>
              <a:rect b="b" l="l" r="r" t="t"/>
              <a:pathLst>
                <a:path extrusionOk="0" h="141" w="393">
                  <a:moveTo>
                    <a:pt x="100" y="114"/>
                  </a:moveTo>
                  <a:cubicBezTo>
                    <a:pt x="153" y="140"/>
                    <a:pt x="392" y="70"/>
                    <a:pt x="292" y="24"/>
                  </a:cubicBezTo>
                  <a:cubicBezTo>
                    <a:pt x="237" y="1"/>
                    <a:pt x="1" y="67"/>
                    <a:pt x="100"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10"/>
            <p:cNvSpPr/>
            <p:nvPr/>
          </p:nvSpPr>
          <p:spPr>
            <a:xfrm>
              <a:off x="632888" y="709959"/>
              <a:ext cx="14099" cy="4246"/>
            </a:xfrm>
            <a:custGeom>
              <a:rect b="b" l="l" r="r" t="t"/>
              <a:pathLst>
                <a:path extrusionOk="0" h="141" w="395">
                  <a:moveTo>
                    <a:pt x="101" y="114"/>
                  </a:moveTo>
                  <a:cubicBezTo>
                    <a:pt x="154" y="140"/>
                    <a:pt x="395" y="70"/>
                    <a:pt x="295" y="24"/>
                  </a:cubicBezTo>
                  <a:cubicBezTo>
                    <a:pt x="242" y="1"/>
                    <a:pt x="0" y="67"/>
                    <a:pt x="101"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10"/>
            <p:cNvSpPr/>
            <p:nvPr/>
          </p:nvSpPr>
          <p:spPr>
            <a:xfrm>
              <a:off x="5251376" y="707129"/>
              <a:ext cx="14099" cy="4306"/>
            </a:xfrm>
            <a:custGeom>
              <a:rect b="b" l="l" r="r" t="t"/>
              <a:pathLst>
                <a:path extrusionOk="0" h="143" w="395">
                  <a:moveTo>
                    <a:pt x="294" y="27"/>
                  </a:moveTo>
                  <a:cubicBezTo>
                    <a:pt x="241" y="1"/>
                    <a:pt x="1" y="71"/>
                    <a:pt x="102" y="117"/>
                  </a:cubicBezTo>
                  <a:cubicBezTo>
                    <a:pt x="155" y="143"/>
                    <a:pt x="395" y="75"/>
                    <a:pt x="29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10"/>
            <p:cNvSpPr/>
            <p:nvPr/>
          </p:nvSpPr>
          <p:spPr>
            <a:xfrm>
              <a:off x="1710139" y="698548"/>
              <a:ext cx="34943" cy="15266"/>
            </a:xfrm>
            <a:custGeom>
              <a:rect b="b" l="l" r="r" t="t"/>
              <a:pathLst>
                <a:path extrusionOk="0" h="507" w="979">
                  <a:moveTo>
                    <a:pt x="774" y="403"/>
                  </a:moveTo>
                  <a:cubicBezTo>
                    <a:pt x="978" y="173"/>
                    <a:pt x="123" y="1"/>
                    <a:pt x="0" y="220"/>
                  </a:cubicBezTo>
                  <a:cubicBezTo>
                    <a:pt x="306" y="259"/>
                    <a:pt x="167" y="506"/>
                    <a:pt x="774" y="4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10"/>
            <p:cNvSpPr/>
            <p:nvPr/>
          </p:nvSpPr>
          <p:spPr>
            <a:xfrm>
              <a:off x="378441" y="704841"/>
              <a:ext cx="23950" cy="5871"/>
            </a:xfrm>
            <a:custGeom>
              <a:rect b="b" l="l" r="r" t="t"/>
              <a:pathLst>
                <a:path extrusionOk="0" h="195" w="671">
                  <a:moveTo>
                    <a:pt x="479" y="194"/>
                  </a:moveTo>
                  <a:cubicBezTo>
                    <a:pt x="479" y="103"/>
                    <a:pt x="634" y="87"/>
                    <a:pt x="671" y="11"/>
                  </a:cubicBezTo>
                  <a:cubicBezTo>
                    <a:pt x="368" y="22"/>
                    <a:pt x="1" y="1"/>
                    <a:pt x="92" y="19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10"/>
            <p:cNvSpPr/>
            <p:nvPr/>
          </p:nvSpPr>
          <p:spPr>
            <a:xfrm>
              <a:off x="2618818" y="705172"/>
              <a:ext cx="13777" cy="2770"/>
            </a:xfrm>
            <a:custGeom>
              <a:rect b="b" l="l" r="r" t="t"/>
              <a:pathLst>
                <a:path extrusionOk="0" h="92" w="386">
                  <a:moveTo>
                    <a:pt x="1" y="92"/>
                  </a:moveTo>
                  <a:cubicBezTo>
                    <a:pt x="148" y="71"/>
                    <a:pt x="378" y="89"/>
                    <a:pt x="386" y="0"/>
                  </a:cubicBezTo>
                  <a:cubicBezTo>
                    <a:pt x="237" y="22"/>
                    <a:pt x="3" y="4"/>
                    <a:pt x="1"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10"/>
            <p:cNvSpPr/>
            <p:nvPr/>
          </p:nvSpPr>
          <p:spPr>
            <a:xfrm>
              <a:off x="1988821" y="704449"/>
              <a:ext cx="14134" cy="4276"/>
            </a:xfrm>
            <a:custGeom>
              <a:rect b="b" l="l" r="r" t="t"/>
              <a:pathLst>
                <a:path extrusionOk="0" h="142" w="396">
                  <a:moveTo>
                    <a:pt x="295" y="24"/>
                  </a:moveTo>
                  <a:cubicBezTo>
                    <a:pt x="240" y="1"/>
                    <a:pt x="1" y="69"/>
                    <a:pt x="101" y="116"/>
                  </a:cubicBezTo>
                  <a:cubicBezTo>
                    <a:pt x="154" y="142"/>
                    <a:pt x="395" y="73"/>
                    <a:pt x="295"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10"/>
            <p:cNvSpPr/>
            <p:nvPr/>
          </p:nvSpPr>
          <p:spPr>
            <a:xfrm>
              <a:off x="7068591" y="693490"/>
              <a:ext cx="13991" cy="4306"/>
            </a:xfrm>
            <a:custGeom>
              <a:rect b="b" l="l" r="r" t="t"/>
              <a:pathLst>
                <a:path extrusionOk="0" h="143" w="392">
                  <a:moveTo>
                    <a:pt x="99" y="117"/>
                  </a:moveTo>
                  <a:cubicBezTo>
                    <a:pt x="153" y="143"/>
                    <a:pt x="392" y="72"/>
                    <a:pt x="294" y="25"/>
                  </a:cubicBezTo>
                  <a:cubicBezTo>
                    <a:pt x="242" y="1"/>
                    <a:pt x="0" y="71"/>
                    <a:pt x="99"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10"/>
            <p:cNvSpPr/>
            <p:nvPr/>
          </p:nvSpPr>
          <p:spPr>
            <a:xfrm>
              <a:off x="5557791" y="686053"/>
              <a:ext cx="33729" cy="17343"/>
            </a:xfrm>
            <a:custGeom>
              <a:rect b="b" l="l" r="r" t="t"/>
              <a:pathLst>
                <a:path extrusionOk="0" h="576" w="945">
                  <a:moveTo>
                    <a:pt x="1" y="91"/>
                  </a:moveTo>
                  <a:lnTo>
                    <a:pt x="1" y="272"/>
                  </a:lnTo>
                  <a:cubicBezTo>
                    <a:pt x="359" y="575"/>
                    <a:pt x="945" y="1"/>
                    <a:pt x="1" y="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10"/>
            <p:cNvSpPr/>
            <p:nvPr/>
          </p:nvSpPr>
          <p:spPr>
            <a:xfrm>
              <a:off x="4508058" y="693520"/>
              <a:ext cx="14134" cy="4276"/>
            </a:xfrm>
            <a:custGeom>
              <a:rect b="b" l="l" r="r" t="t"/>
              <a:pathLst>
                <a:path extrusionOk="0" h="142" w="396">
                  <a:moveTo>
                    <a:pt x="295" y="26"/>
                  </a:moveTo>
                  <a:cubicBezTo>
                    <a:pt x="242" y="1"/>
                    <a:pt x="0" y="70"/>
                    <a:pt x="99" y="117"/>
                  </a:cubicBezTo>
                  <a:cubicBezTo>
                    <a:pt x="155" y="142"/>
                    <a:pt x="396" y="71"/>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10"/>
            <p:cNvSpPr/>
            <p:nvPr/>
          </p:nvSpPr>
          <p:spPr>
            <a:xfrm>
              <a:off x="2549040" y="688763"/>
              <a:ext cx="21630" cy="9515"/>
            </a:xfrm>
            <a:custGeom>
              <a:rect b="b" l="l" r="r" t="t"/>
              <a:pathLst>
                <a:path extrusionOk="0" h="316" w="606">
                  <a:moveTo>
                    <a:pt x="413" y="274"/>
                  </a:moveTo>
                  <a:cubicBezTo>
                    <a:pt x="406" y="147"/>
                    <a:pt x="504" y="74"/>
                    <a:pt x="606" y="1"/>
                  </a:cubicBezTo>
                  <a:lnTo>
                    <a:pt x="28" y="1"/>
                  </a:lnTo>
                  <a:cubicBezTo>
                    <a:pt x="42" y="145"/>
                    <a:pt x="0" y="316"/>
                    <a:pt x="413"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10"/>
            <p:cNvSpPr/>
            <p:nvPr/>
          </p:nvSpPr>
          <p:spPr>
            <a:xfrm>
              <a:off x="5299596" y="690780"/>
              <a:ext cx="14063" cy="4276"/>
            </a:xfrm>
            <a:custGeom>
              <a:rect b="b" l="l" r="r" t="t"/>
              <a:pathLst>
                <a:path extrusionOk="0" h="142" w="394">
                  <a:moveTo>
                    <a:pt x="294" y="25"/>
                  </a:moveTo>
                  <a:cubicBezTo>
                    <a:pt x="241" y="1"/>
                    <a:pt x="1" y="70"/>
                    <a:pt x="100" y="117"/>
                  </a:cubicBezTo>
                  <a:cubicBezTo>
                    <a:pt x="156" y="142"/>
                    <a:pt x="394"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10"/>
            <p:cNvSpPr/>
            <p:nvPr/>
          </p:nvSpPr>
          <p:spPr>
            <a:xfrm>
              <a:off x="3128140" y="688070"/>
              <a:ext cx="13813" cy="7467"/>
            </a:xfrm>
            <a:custGeom>
              <a:rect b="b" l="l" r="r" t="t"/>
              <a:pathLst>
                <a:path extrusionOk="0" h="248" w="387">
                  <a:moveTo>
                    <a:pt x="387" y="115"/>
                  </a:moveTo>
                  <a:cubicBezTo>
                    <a:pt x="384" y="24"/>
                    <a:pt x="48" y="0"/>
                    <a:pt x="1" y="115"/>
                  </a:cubicBezTo>
                  <a:cubicBezTo>
                    <a:pt x="215" y="105"/>
                    <a:pt x="302" y="247"/>
                    <a:pt x="387"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10"/>
            <p:cNvSpPr/>
            <p:nvPr/>
          </p:nvSpPr>
          <p:spPr>
            <a:xfrm>
              <a:off x="3045585" y="688823"/>
              <a:ext cx="13742" cy="5480"/>
            </a:xfrm>
            <a:custGeom>
              <a:rect b="b" l="l" r="r" t="t"/>
              <a:pathLst>
                <a:path extrusionOk="0" h="182" w="385">
                  <a:moveTo>
                    <a:pt x="1" y="182"/>
                  </a:moveTo>
                  <a:lnTo>
                    <a:pt x="384" y="182"/>
                  </a:lnTo>
                  <a:lnTo>
                    <a:pt x="384"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10"/>
            <p:cNvSpPr/>
            <p:nvPr/>
          </p:nvSpPr>
          <p:spPr>
            <a:xfrm>
              <a:off x="2576237" y="686053"/>
              <a:ext cx="21880" cy="8732"/>
            </a:xfrm>
            <a:custGeom>
              <a:rect b="b" l="l" r="r" t="t"/>
              <a:pathLst>
                <a:path extrusionOk="0" h="290" w="613">
                  <a:moveTo>
                    <a:pt x="613" y="274"/>
                  </a:moveTo>
                  <a:lnTo>
                    <a:pt x="613" y="1"/>
                  </a:lnTo>
                  <a:lnTo>
                    <a:pt x="36" y="1"/>
                  </a:lnTo>
                  <a:cubicBezTo>
                    <a:pt x="1" y="198"/>
                    <a:pt x="194" y="289"/>
                    <a:pt x="613"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10"/>
            <p:cNvSpPr/>
            <p:nvPr/>
          </p:nvSpPr>
          <p:spPr>
            <a:xfrm>
              <a:off x="1957983" y="685661"/>
              <a:ext cx="6996" cy="6293"/>
            </a:xfrm>
            <a:custGeom>
              <a:rect b="b" l="l" r="r" t="t"/>
              <a:pathLst>
                <a:path extrusionOk="0" h="209" w="196">
                  <a:moveTo>
                    <a:pt x="195" y="104"/>
                  </a:moveTo>
                  <a:cubicBezTo>
                    <a:pt x="195" y="53"/>
                    <a:pt x="39" y="1"/>
                    <a:pt x="3" y="104"/>
                  </a:cubicBezTo>
                  <a:cubicBezTo>
                    <a:pt x="1" y="155"/>
                    <a:pt x="156" y="208"/>
                    <a:pt x="195"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10"/>
            <p:cNvSpPr/>
            <p:nvPr/>
          </p:nvSpPr>
          <p:spPr>
            <a:xfrm>
              <a:off x="8868638" y="683313"/>
              <a:ext cx="13813" cy="5480"/>
            </a:xfrm>
            <a:custGeom>
              <a:rect b="b" l="l" r="r" t="t"/>
              <a:pathLst>
                <a:path extrusionOk="0" h="182" w="387">
                  <a:moveTo>
                    <a:pt x="0" y="182"/>
                  </a:moveTo>
                  <a:lnTo>
                    <a:pt x="386" y="182"/>
                  </a:lnTo>
                  <a:lnTo>
                    <a:pt x="386" y="1"/>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10"/>
            <p:cNvSpPr/>
            <p:nvPr/>
          </p:nvSpPr>
          <p:spPr>
            <a:xfrm>
              <a:off x="5664402" y="679881"/>
              <a:ext cx="14063" cy="4215"/>
            </a:xfrm>
            <a:custGeom>
              <a:rect b="b" l="l" r="r" t="t"/>
              <a:pathLst>
                <a:path extrusionOk="0" h="140" w="394">
                  <a:moveTo>
                    <a:pt x="294" y="24"/>
                  </a:moveTo>
                  <a:cubicBezTo>
                    <a:pt x="239" y="1"/>
                    <a:pt x="0" y="69"/>
                    <a:pt x="102" y="116"/>
                  </a:cubicBezTo>
                  <a:cubicBezTo>
                    <a:pt x="155" y="139"/>
                    <a:pt x="393" y="73"/>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10"/>
            <p:cNvSpPr/>
            <p:nvPr/>
          </p:nvSpPr>
          <p:spPr>
            <a:xfrm>
              <a:off x="2563674" y="675093"/>
              <a:ext cx="20702" cy="8250"/>
            </a:xfrm>
            <a:custGeom>
              <a:rect b="b" l="l" r="r" t="t"/>
              <a:pathLst>
                <a:path extrusionOk="0" h="274" w="58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10"/>
            <p:cNvSpPr/>
            <p:nvPr/>
          </p:nvSpPr>
          <p:spPr>
            <a:xfrm>
              <a:off x="1861579" y="668379"/>
              <a:ext cx="28982" cy="16982"/>
            </a:xfrm>
            <a:custGeom>
              <a:rect b="b" l="l" r="r" t="t"/>
              <a:pathLst>
                <a:path extrusionOk="0" h="564" w="812">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10"/>
            <p:cNvSpPr/>
            <p:nvPr/>
          </p:nvSpPr>
          <p:spPr>
            <a:xfrm>
              <a:off x="8865068" y="677141"/>
              <a:ext cx="14027" cy="4246"/>
            </a:xfrm>
            <a:custGeom>
              <a:rect b="b" l="l" r="r" t="t"/>
              <a:pathLst>
                <a:path extrusionOk="0" h="141" w="393">
                  <a:moveTo>
                    <a:pt x="291" y="24"/>
                  </a:moveTo>
                  <a:cubicBezTo>
                    <a:pt x="241" y="1"/>
                    <a:pt x="1" y="68"/>
                    <a:pt x="99" y="115"/>
                  </a:cubicBezTo>
                  <a:cubicBezTo>
                    <a:pt x="156" y="140"/>
                    <a:pt x="392" y="72"/>
                    <a:pt x="291"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10"/>
            <p:cNvSpPr/>
            <p:nvPr/>
          </p:nvSpPr>
          <p:spPr>
            <a:xfrm>
              <a:off x="8651703" y="677141"/>
              <a:ext cx="14063" cy="4246"/>
            </a:xfrm>
            <a:custGeom>
              <a:rect b="b" l="l" r="r" t="t"/>
              <a:pathLst>
                <a:path extrusionOk="0" h="141" w="394">
                  <a:moveTo>
                    <a:pt x="100" y="115"/>
                  </a:moveTo>
                  <a:cubicBezTo>
                    <a:pt x="153" y="140"/>
                    <a:pt x="393" y="72"/>
                    <a:pt x="293" y="24"/>
                  </a:cubicBezTo>
                  <a:cubicBezTo>
                    <a:pt x="241" y="1"/>
                    <a:pt x="0" y="68"/>
                    <a:pt x="100"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10"/>
            <p:cNvSpPr/>
            <p:nvPr/>
          </p:nvSpPr>
          <p:spPr>
            <a:xfrm>
              <a:off x="5426980" y="674792"/>
              <a:ext cx="7031" cy="6233"/>
            </a:xfrm>
            <a:custGeom>
              <a:rect b="b" l="l" r="r" t="t"/>
              <a:pathLst>
                <a:path extrusionOk="0" h="207" w="197">
                  <a:moveTo>
                    <a:pt x="3" y="102"/>
                  </a:moveTo>
                  <a:cubicBezTo>
                    <a:pt x="0" y="153"/>
                    <a:pt x="158" y="206"/>
                    <a:pt x="196" y="102"/>
                  </a:cubicBezTo>
                  <a:cubicBezTo>
                    <a:pt x="196" y="52"/>
                    <a:pt x="40" y="0"/>
                    <a:pt x="3"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10"/>
            <p:cNvSpPr/>
            <p:nvPr/>
          </p:nvSpPr>
          <p:spPr>
            <a:xfrm>
              <a:off x="3259236" y="665429"/>
              <a:ext cx="20309" cy="13549"/>
            </a:xfrm>
            <a:custGeom>
              <a:rect b="b" l="l" r="r" t="t"/>
              <a:pathLst>
                <a:path extrusionOk="0" h="450" w="569">
                  <a:moveTo>
                    <a:pt x="377" y="413"/>
                  </a:moveTo>
                  <a:cubicBezTo>
                    <a:pt x="388" y="358"/>
                    <a:pt x="403" y="307"/>
                    <a:pt x="569" y="324"/>
                  </a:cubicBezTo>
                  <a:lnTo>
                    <a:pt x="569" y="143"/>
                  </a:lnTo>
                  <a:cubicBezTo>
                    <a:pt x="96" y="1"/>
                    <a:pt x="1" y="450"/>
                    <a:pt x="377" y="4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10"/>
            <p:cNvSpPr/>
            <p:nvPr/>
          </p:nvSpPr>
          <p:spPr>
            <a:xfrm>
              <a:off x="8111471" y="672414"/>
              <a:ext cx="13813" cy="2710"/>
            </a:xfrm>
            <a:custGeom>
              <a:rect b="b" l="l" r="r" t="t"/>
              <a:pathLst>
                <a:path extrusionOk="0" h="90" w="387">
                  <a:moveTo>
                    <a:pt x="386" y="1"/>
                  </a:moveTo>
                  <a:cubicBezTo>
                    <a:pt x="237" y="21"/>
                    <a:pt x="8" y="4"/>
                    <a:pt x="1" y="90"/>
                  </a:cubicBezTo>
                  <a:cubicBezTo>
                    <a:pt x="151" y="70"/>
                    <a:pt x="382" y="87"/>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10"/>
            <p:cNvSpPr/>
            <p:nvPr/>
          </p:nvSpPr>
          <p:spPr>
            <a:xfrm>
              <a:off x="5544121" y="666573"/>
              <a:ext cx="6924" cy="6203"/>
            </a:xfrm>
            <a:custGeom>
              <a:rect b="b" l="l" r="r" t="t"/>
              <a:pathLst>
                <a:path extrusionOk="0" h="206" w="194">
                  <a:moveTo>
                    <a:pt x="193" y="104"/>
                  </a:moveTo>
                  <a:cubicBezTo>
                    <a:pt x="193" y="53"/>
                    <a:pt x="37" y="0"/>
                    <a:pt x="0" y="104"/>
                  </a:cubicBezTo>
                  <a:cubicBezTo>
                    <a:pt x="0" y="153"/>
                    <a:pt x="155" y="205"/>
                    <a:pt x="19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10"/>
            <p:cNvSpPr/>
            <p:nvPr/>
          </p:nvSpPr>
          <p:spPr>
            <a:xfrm>
              <a:off x="1507374" y="664164"/>
              <a:ext cx="23878" cy="10328"/>
            </a:xfrm>
            <a:custGeom>
              <a:rect b="b" l="l" r="r" t="t"/>
              <a:pathLst>
                <a:path extrusionOk="0" h="343" w="669">
                  <a:moveTo>
                    <a:pt x="669" y="92"/>
                  </a:moveTo>
                  <a:cubicBezTo>
                    <a:pt x="403" y="95"/>
                    <a:pt x="247" y="49"/>
                    <a:pt x="91" y="1"/>
                  </a:cubicBezTo>
                  <a:cubicBezTo>
                    <a:pt x="1" y="283"/>
                    <a:pt x="610" y="343"/>
                    <a:pt x="669"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10"/>
            <p:cNvSpPr/>
            <p:nvPr/>
          </p:nvSpPr>
          <p:spPr>
            <a:xfrm>
              <a:off x="4260321" y="666181"/>
              <a:ext cx="13920" cy="4246"/>
            </a:xfrm>
            <a:custGeom>
              <a:rect b="b" l="l" r="r" t="t"/>
              <a:pathLst>
                <a:path extrusionOk="0" h="141" w="390">
                  <a:moveTo>
                    <a:pt x="290" y="25"/>
                  </a:moveTo>
                  <a:cubicBezTo>
                    <a:pt x="237" y="0"/>
                    <a:pt x="1" y="68"/>
                    <a:pt x="100" y="117"/>
                  </a:cubicBezTo>
                  <a:cubicBezTo>
                    <a:pt x="152" y="140"/>
                    <a:pt x="390" y="72"/>
                    <a:pt x="290"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10"/>
            <p:cNvSpPr/>
            <p:nvPr/>
          </p:nvSpPr>
          <p:spPr>
            <a:xfrm>
              <a:off x="1577258" y="648538"/>
              <a:ext cx="50434" cy="18488"/>
            </a:xfrm>
            <a:custGeom>
              <a:rect b="b" l="l" r="r" t="t"/>
              <a:pathLst>
                <a:path extrusionOk="0" h="614" w="1413">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10"/>
            <p:cNvSpPr/>
            <p:nvPr/>
          </p:nvSpPr>
          <p:spPr>
            <a:xfrm>
              <a:off x="2075017" y="655613"/>
              <a:ext cx="6889" cy="6233"/>
            </a:xfrm>
            <a:custGeom>
              <a:rect b="b" l="l" r="r" t="t"/>
              <a:pathLst>
                <a:path extrusionOk="0" h="207" w="193">
                  <a:moveTo>
                    <a:pt x="193" y="103"/>
                  </a:moveTo>
                  <a:cubicBezTo>
                    <a:pt x="193" y="52"/>
                    <a:pt x="40" y="0"/>
                    <a:pt x="2" y="103"/>
                  </a:cubicBezTo>
                  <a:cubicBezTo>
                    <a:pt x="1" y="154"/>
                    <a:pt x="155" y="206"/>
                    <a:pt x="193"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10"/>
            <p:cNvSpPr/>
            <p:nvPr/>
          </p:nvSpPr>
          <p:spPr>
            <a:xfrm>
              <a:off x="4917800" y="656005"/>
              <a:ext cx="13742" cy="2770"/>
            </a:xfrm>
            <a:custGeom>
              <a:rect b="b" l="l" r="r" t="t"/>
              <a:pathLst>
                <a:path extrusionOk="0" h="92" w="385">
                  <a:moveTo>
                    <a:pt x="384" y="0"/>
                  </a:moveTo>
                  <a:cubicBezTo>
                    <a:pt x="234" y="21"/>
                    <a:pt x="4" y="4"/>
                    <a:pt x="0" y="92"/>
                  </a:cubicBezTo>
                  <a:cubicBezTo>
                    <a:pt x="149" y="71"/>
                    <a:pt x="379" y="89"/>
                    <a:pt x="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10"/>
            <p:cNvSpPr/>
            <p:nvPr/>
          </p:nvSpPr>
          <p:spPr>
            <a:xfrm>
              <a:off x="2171385" y="652903"/>
              <a:ext cx="6924" cy="6233"/>
            </a:xfrm>
            <a:custGeom>
              <a:rect b="b" l="l" r="r" t="t"/>
              <a:pathLst>
                <a:path extrusionOk="0" h="207" w="194">
                  <a:moveTo>
                    <a:pt x="193" y="103"/>
                  </a:moveTo>
                  <a:cubicBezTo>
                    <a:pt x="193" y="52"/>
                    <a:pt x="38" y="0"/>
                    <a:pt x="3" y="103"/>
                  </a:cubicBezTo>
                  <a:cubicBezTo>
                    <a:pt x="0" y="153"/>
                    <a:pt x="156" y="206"/>
                    <a:pt x="193"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10"/>
            <p:cNvSpPr/>
            <p:nvPr/>
          </p:nvSpPr>
          <p:spPr>
            <a:xfrm>
              <a:off x="1761749" y="655252"/>
              <a:ext cx="13956" cy="4276"/>
            </a:xfrm>
            <a:custGeom>
              <a:rect b="b" l="l" r="r" t="t"/>
              <a:pathLst>
                <a:path extrusionOk="0" h="142" w="391">
                  <a:moveTo>
                    <a:pt x="100" y="115"/>
                  </a:moveTo>
                  <a:cubicBezTo>
                    <a:pt x="151" y="141"/>
                    <a:pt x="391" y="71"/>
                    <a:pt x="293" y="24"/>
                  </a:cubicBezTo>
                  <a:cubicBezTo>
                    <a:pt x="238" y="1"/>
                    <a:pt x="1" y="70"/>
                    <a:pt x="100"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10"/>
            <p:cNvSpPr/>
            <p:nvPr/>
          </p:nvSpPr>
          <p:spPr>
            <a:xfrm>
              <a:off x="5082019" y="647755"/>
              <a:ext cx="21665" cy="6474"/>
            </a:xfrm>
            <a:custGeom>
              <a:rect b="b" l="l" r="r" t="t"/>
              <a:pathLst>
                <a:path extrusionOk="0" h="215" w="607">
                  <a:moveTo>
                    <a:pt x="606" y="183"/>
                  </a:moveTo>
                  <a:lnTo>
                    <a:pt x="606" y="0"/>
                  </a:lnTo>
                  <a:lnTo>
                    <a:pt x="27" y="0"/>
                  </a:lnTo>
                  <a:cubicBezTo>
                    <a:pt x="1" y="165"/>
                    <a:pt x="217" y="214"/>
                    <a:pt x="606" y="1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10"/>
            <p:cNvSpPr/>
            <p:nvPr/>
          </p:nvSpPr>
          <p:spPr>
            <a:xfrm>
              <a:off x="4029859" y="650495"/>
              <a:ext cx="13777" cy="2770"/>
            </a:xfrm>
            <a:custGeom>
              <a:rect b="b" l="l" r="r" t="t"/>
              <a:pathLst>
                <a:path extrusionOk="0" h="92" w="386">
                  <a:moveTo>
                    <a:pt x="0" y="92"/>
                  </a:moveTo>
                  <a:cubicBezTo>
                    <a:pt x="150" y="71"/>
                    <a:pt x="381" y="89"/>
                    <a:pt x="385" y="1"/>
                  </a:cubicBezTo>
                  <a:cubicBezTo>
                    <a:pt x="235" y="21"/>
                    <a:pt x="5" y="4"/>
                    <a:pt x="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10"/>
            <p:cNvSpPr/>
            <p:nvPr/>
          </p:nvSpPr>
          <p:spPr>
            <a:xfrm>
              <a:off x="2271036" y="649742"/>
              <a:ext cx="14063" cy="4276"/>
            </a:xfrm>
            <a:custGeom>
              <a:rect b="b" l="l" r="r" t="t"/>
              <a:pathLst>
                <a:path extrusionOk="0" h="142" w="394">
                  <a:moveTo>
                    <a:pt x="102" y="117"/>
                  </a:moveTo>
                  <a:cubicBezTo>
                    <a:pt x="156" y="142"/>
                    <a:pt x="393" y="73"/>
                    <a:pt x="294" y="26"/>
                  </a:cubicBezTo>
                  <a:cubicBezTo>
                    <a:pt x="239" y="1"/>
                    <a:pt x="0" y="70"/>
                    <a:pt x="102"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10"/>
            <p:cNvSpPr/>
            <p:nvPr/>
          </p:nvSpPr>
          <p:spPr>
            <a:xfrm>
              <a:off x="8586458" y="647785"/>
              <a:ext cx="13777" cy="2770"/>
            </a:xfrm>
            <a:custGeom>
              <a:rect b="b" l="l" r="r" t="t"/>
              <a:pathLst>
                <a:path extrusionOk="0" h="92" w="386">
                  <a:moveTo>
                    <a:pt x="386" y="0"/>
                  </a:moveTo>
                  <a:cubicBezTo>
                    <a:pt x="236" y="23"/>
                    <a:pt x="4" y="4"/>
                    <a:pt x="1" y="92"/>
                  </a:cubicBezTo>
                  <a:cubicBezTo>
                    <a:pt x="151" y="71"/>
                    <a:pt x="381" y="89"/>
                    <a:pt x="3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10"/>
            <p:cNvSpPr/>
            <p:nvPr/>
          </p:nvSpPr>
          <p:spPr>
            <a:xfrm>
              <a:off x="5592234" y="639174"/>
              <a:ext cx="7031" cy="6293"/>
            </a:xfrm>
            <a:custGeom>
              <a:rect b="b" l="l" r="r" t="t"/>
              <a:pathLst>
                <a:path extrusionOk="0" h="209" w="197">
                  <a:moveTo>
                    <a:pt x="195" y="104"/>
                  </a:moveTo>
                  <a:cubicBezTo>
                    <a:pt x="196" y="55"/>
                    <a:pt x="40" y="1"/>
                    <a:pt x="3" y="104"/>
                  </a:cubicBezTo>
                  <a:cubicBezTo>
                    <a:pt x="1" y="156"/>
                    <a:pt x="160" y="208"/>
                    <a:pt x="195"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10"/>
            <p:cNvSpPr/>
            <p:nvPr/>
          </p:nvSpPr>
          <p:spPr>
            <a:xfrm>
              <a:off x="2130089" y="639595"/>
              <a:ext cx="13849" cy="2710"/>
            </a:xfrm>
            <a:custGeom>
              <a:rect b="b" l="l" r="r" t="t"/>
              <a:pathLst>
                <a:path extrusionOk="0" h="90" w="388">
                  <a:moveTo>
                    <a:pt x="387" y="1"/>
                  </a:moveTo>
                  <a:cubicBezTo>
                    <a:pt x="236" y="19"/>
                    <a:pt x="6" y="2"/>
                    <a:pt x="1" y="90"/>
                  </a:cubicBezTo>
                  <a:cubicBezTo>
                    <a:pt x="149" y="73"/>
                    <a:pt x="381" y="88"/>
                    <a:pt x="3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10"/>
            <p:cNvSpPr/>
            <p:nvPr/>
          </p:nvSpPr>
          <p:spPr>
            <a:xfrm>
              <a:off x="1551810" y="636464"/>
              <a:ext cx="7067" cy="6233"/>
            </a:xfrm>
            <a:custGeom>
              <a:rect b="b" l="l" r="r" t="t"/>
              <a:pathLst>
                <a:path extrusionOk="0" h="207" w="198">
                  <a:moveTo>
                    <a:pt x="198" y="105"/>
                  </a:moveTo>
                  <a:cubicBezTo>
                    <a:pt x="198" y="54"/>
                    <a:pt x="40" y="1"/>
                    <a:pt x="5" y="105"/>
                  </a:cubicBezTo>
                  <a:cubicBezTo>
                    <a:pt x="1" y="153"/>
                    <a:pt x="159" y="207"/>
                    <a:pt x="198"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10"/>
            <p:cNvSpPr/>
            <p:nvPr/>
          </p:nvSpPr>
          <p:spPr>
            <a:xfrm>
              <a:off x="4411726" y="636103"/>
              <a:ext cx="14027" cy="4246"/>
            </a:xfrm>
            <a:custGeom>
              <a:rect b="b" l="l" r="r" t="t"/>
              <a:pathLst>
                <a:path extrusionOk="0" h="141" w="393">
                  <a:moveTo>
                    <a:pt x="295" y="26"/>
                  </a:moveTo>
                  <a:cubicBezTo>
                    <a:pt x="240" y="1"/>
                    <a:pt x="1" y="69"/>
                    <a:pt x="101" y="117"/>
                  </a:cubicBezTo>
                  <a:cubicBezTo>
                    <a:pt x="152" y="140"/>
                    <a:pt x="393" y="73"/>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10"/>
            <p:cNvSpPr/>
            <p:nvPr/>
          </p:nvSpPr>
          <p:spPr>
            <a:xfrm>
              <a:off x="2543615" y="627341"/>
              <a:ext cx="20166" cy="16259"/>
            </a:xfrm>
            <a:custGeom>
              <a:rect b="b" l="l" r="r" t="t"/>
              <a:pathLst>
                <a:path extrusionOk="0" h="540" w="565">
                  <a:moveTo>
                    <a:pt x="565" y="135"/>
                  </a:moveTo>
                  <a:cubicBezTo>
                    <a:pt x="1" y="1"/>
                    <a:pt x="1" y="540"/>
                    <a:pt x="565" y="40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10"/>
            <p:cNvSpPr/>
            <p:nvPr/>
          </p:nvSpPr>
          <p:spPr>
            <a:xfrm>
              <a:off x="6655601" y="633363"/>
              <a:ext cx="14027" cy="4306"/>
            </a:xfrm>
            <a:custGeom>
              <a:rect b="b" l="l" r="r" t="t"/>
              <a:pathLst>
                <a:path extrusionOk="0" h="143" w="393">
                  <a:moveTo>
                    <a:pt x="292" y="27"/>
                  </a:moveTo>
                  <a:cubicBezTo>
                    <a:pt x="237" y="0"/>
                    <a:pt x="1" y="68"/>
                    <a:pt x="98" y="117"/>
                  </a:cubicBezTo>
                  <a:cubicBezTo>
                    <a:pt x="155" y="143"/>
                    <a:pt x="392" y="74"/>
                    <a:pt x="292"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10"/>
            <p:cNvSpPr/>
            <p:nvPr/>
          </p:nvSpPr>
          <p:spPr>
            <a:xfrm>
              <a:off x="6304536" y="633363"/>
              <a:ext cx="14027" cy="4306"/>
            </a:xfrm>
            <a:custGeom>
              <a:rect b="b" l="l" r="r" t="t"/>
              <a:pathLst>
                <a:path extrusionOk="0" h="143" w="393">
                  <a:moveTo>
                    <a:pt x="293" y="27"/>
                  </a:moveTo>
                  <a:cubicBezTo>
                    <a:pt x="241" y="0"/>
                    <a:pt x="1" y="68"/>
                    <a:pt x="103" y="117"/>
                  </a:cubicBezTo>
                  <a:cubicBezTo>
                    <a:pt x="155" y="143"/>
                    <a:pt x="392" y="74"/>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10"/>
            <p:cNvSpPr/>
            <p:nvPr/>
          </p:nvSpPr>
          <p:spPr>
            <a:xfrm>
              <a:off x="2325966" y="625926"/>
              <a:ext cx="25663" cy="8250"/>
            </a:xfrm>
            <a:custGeom>
              <a:rect b="b" l="l" r="r" t="t"/>
              <a:pathLst>
                <a:path extrusionOk="0" h="274" w="719">
                  <a:moveTo>
                    <a:pt x="105" y="274"/>
                  </a:moveTo>
                  <a:lnTo>
                    <a:pt x="682" y="274"/>
                  </a:lnTo>
                  <a:cubicBezTo>
                    <a:pt x="653" y="165"/>
                    <a:pt x="718" y="14"/>
                    <a:pt x="490" y="1"/>
                  </a:cubicBezTo>
                  <a:cubicBezTo>
                    <a:pt x="474" y="143"/>
                    <a:pt x="0" y="71"/>
                    <a:pt x="105"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10"/>
            <p:cNvSpPr/>
            <p:nvPr/>
          </p:nvSpPr>
          <p:spPr>
            <a:xfrm>
              <a:off x="2725286" y="627883"/>
              <a:ext cx="14134" cy="4276"/>
            </a:xfrm>
            <a:custGeom>
              <a:rect b="b" l="l" r="r" t="t"/>
              <a:pathLst>
                <a:path extrusionOk="0" h="142" w="396">
                  <a:moveTo>
                    <a:pt x="293" y="26"/>
                  </a:moveTo>
                  <a:cubicBezTo>
                    <a:pt x="242" y="1"/>
                    <a:pt x="0" y="70"/>
                    <a:pt x="103" y="117"/>
                  </a:cubicBezTo>
                  <a:cubicBezTo>
                    <a:pt x="156" y="142"/>
                    <a:pt x="396" y="74"/>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10"/>
            <p:cNvSpPr/>
            <p:nvPr/>
          </p:nvSpPr>
          <p:spPr>
            <a:xfrm>
              <a:off x="4371822" y="617104"/>
              <a:ext cx="29625" cy="12345"/>
            </a:xfrm>
            <a:custGeom>
              <a:rect b="b" l="l" r="r" t="t"/>
              <a:pathLst>
                <a:path extrusionOk="0" h="410" w="830">
                  <a:moveTo>
                    <a:pt x="829" y="384"/>
                  </a:moveTo>
                  <a:lnTo>
                    <a:pt x="829" y="21"/>
                  </a:lnTo>
                  <a:cubicBezTo>
                    <a:pt x="466" y="0"/>
                    <a:pt x="407" y="123"/>
                    <a:pt x="59" y="111"/>
                  </a:cubicBezTo>
                  <a:cubicBezTo>
                    <a:pt x="0" y="351"/>
                    <a:pt x="329" y="410"/>
                    <a:pt x="829" y="38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10"/>
            <p:cNvSpPr/>
            <p:nvPr/>
          </p:nvSpPr>
          <p:spPr>
            <a:xfrm>
              <a:off x="1469362" y="619453"/>
              <a:ext cx="27519" cy="11231"/>
            </a:xfrm>
            <a:custGeom>
              <a:rect b="b" l="l" r="r" t="t"/>
              <a:pathLst>
                <a:path extrusionOk="0" h="373" w="771">
                  <a:moveTo>
                    <a:pt x="771" y="306"/>
                  </a:moveTo>
                  <a:lnTo>
                    <a:pt x="771" y="33"/>
                  </a:lnTo>
                  <a:cubicBezTo>
                    <a:pt x="481" y="50"/>
                    <a:pt x="56" y="0"/>
                    <a:pt x="0" y="124"/>
                  </a:cubicBezTo>
                  <a:cubicBezTo>
                    <a:pt x="382" y="126"/>
                    <a:pt x="244" y="372"/>
                    <a:pt x="771"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10"/>
            <p:cNvSpPr/>
            <p:nvPr/>
          </p:nvSpPr>
          <p:spPr>
            <a:xfrm>
              <a:off x="1909763" y="608945"/>
              <a:ext cx="41403" cy="17012"/>
            </a:xfrm>
            <a:custGeom>
              <a:rect b="b" l="l" r="r" t="t"/>
              <a:pathLst>
                <a:path extrusionOk="0" h="565" w="1160">
                  <a:moveTo>
                    <a:pt x="1" y="201"/>
                  </a:moveTo>
                  <a:cubicBezTo>
                    <a:pt x="212" y="405"/>
                    <a:pt x="525" y="559"/>
                    <a:pt x="1160" y="565"/>
                  </a:cubicBezTo>
                  <a:lnTo>
                    <a:pt x="1160" y="112"/>
                  </a:lnTo>
                  <a:cubicBezTo>
                    <a:pt x="820" y="164"/>
                    <a:pt x="26" y="1"/>
                    <a:pt x="1" y="20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10"/>
            <p:cNvSpPr/>
            <p:nvPr/>
          </p:nvSpPr>
          <p:spPr>
            <a:xfrm>
              <a:off x="911712" y="609547"/>
              <a:ext cx="45901" cy="16771"/>
            </a:xfrm>
            <a:custGeom>
              <a:rect b="b" l="l" r="r" t="t"/>
              <a:pathLst>
                <a:path extrusionOk="0" h="557" w="1286">
                  <a:moveTo>
                    <a:pt x="965" y="0"/>
                  </a:moveTo>
                  <a:cubicBezTo>
                    <a:pt x="361" y="17"/>
                    <a:pt x="39" y="167"/>
                    <a:pt x="1" y="453"/>
                  </a:cubicBezTo>
                  <a:cubicBezTo>
                    <a:pt x="365" y="434"/>
                    <a:pt x="426" y="556"/>
                    <a:pt x="774" y="545"/>
                  </a:cubicBezTo>
                  <a:cubicBezTo>
                    <a:pt x="901" y="354"/>
                    <a:pt x="1285" y="140"/>
                    <a:pt x="9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10"/>
            <p:cNvSpPr/>
            <p:nvPr/>
          </p:nvSpPr>
          <p:spPr>
            <a:xfrm>
              <a:off x="5668043" y="614967"/>
              <a:ext cx="14919" cy="9214"/>
            </a:xfrm>
            <a:custGeom>
              <a:rect b="b" l="l" r="r" t="t"/>
              <a:pathLst>
                <a:path extrusionOk="0" h="306" w="418">
                  <a:moveTo>
                    <a:pt x="383" y="273"/>
                  </a:moveTo>
                  <a:cubicBezTo>
                    <a:pt x="354" y="166"/>
                    <a:pt x="418" y="16"/>
                    <a:pt x="192" y="1"/>
                  </a:cubicBezTo>
                  <a:cubicBezTo>
                    <a:pt x="179" y="57"/>
                    <a:pt x="163" y="109"/>
                    <a:pt x="0" y="92"/>
                  </a:cubicBezTo>
                  <a:cubicBezTo>
                    <a:pt x="21" y="202"/>
                    <a:pt x="56" y="306"/>
                    <a:pt x="383"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10"/>
            <p:cNvSpPr/>
            <p:nvPr/>
          </p:nvSpPr>
          <p:spPr>
            <a:xfrm>
              <a:off x="2532550" y="619694"/>
              <a:ext cx="14134" cy="4306"/>
            </a:xfrm>
            <a:custGeom>
              <a:rect b="b" l="l" r="r" t="t"/>
              <a:pathLst>
                <a:path extrusionOk="0" h="143" w="396">
                  <a:moveTo>
                    <a:pt x="295" y="25"/>
                  </a:moveTo>
                  <a:cubicBezTo>
                    <a:pt x="243" y="0"/>
                    <a:pt x="0" y="68"/>
                    <a:pt x="102" y="116"/>
                  </a:cubicBezTo>
                  <a:cubicBezTo>
                    <a:pt x="157" y="142"/>
                    <a:pt x="396"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10"/>
            <p:cNvSpPr/>
            <p:nvPr/>
          </p:nvSpPr>
          <p:spPr>
            <a:xfrm>
              <a:off x="4174411" y="614575"/>
              <a:ext cx="6889" cy="6293"/>
            </a:xfrm>
            <a:custGeom>
              <a:rect b="b" l="l" r="r" t="t"/>
              <a:pathLst>
                <a:path extrusionOk="0" h="209" w="193">
                  <a:moveTo>
                    <a:pt x="192" y="105"/>
                  </a:moveTo>
                  <a:cubicBezTo>
                    <a:pt x="192" y="53"/>
                    <a:pt x="38" y="0"/>
                    <a:pt x="1" y="105"/>
                  </a:cubicBezTo>
                  <a:cubicBezTo>
                    <a:pt x="1" y="155"/>
                    <a:pt x="156" y="208"/>
                    <a:pt x="192"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10"/>
            <p:cNvSpPr/>
            <p:nvPr/>
          </p:nvSpPr>
          <p:spPr>
            <a:xfrm>
              <a:off x="2319256" y="614274"/>
              <a:ext cx="14063" cy="4215"/>
            </a:xfrm>
            <a:custGeom>
              <a:rect b="b" l="l" r="r" t="t"/>
              <a:pathLst>
                <a:path extrusionOk="0" h="140" w="394">
                  <a:moveTo>
                    <a:pt x="293" y="24"/>
                  </a:moveTo>
                  <a:cubicBezTo>
                    <a:pt x="241" y="0"/>
                    <a:pt x="0" y="68"/>
                    <a:pt x="102" y="115"/>
                  </a:cubicBezTo>
                  <a:cubicBezTo>
                    <a:pt x="152" y="140"/>
                    <a:pt x="393" y="72"/>
                    <a:pt x="293"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10"/>
            <p:cNvSpPr/>
            <p:nvPr/>
          </p:nvSpPr>
          <p:spPr>
            <a:xfrm>
              <a:off x="3761349" y="612227"/>
              <a:ext cx="13777" cy="2770"/>
            </a:xfrm>
            <a:custGeom>
              <a:rect b="b" l="l" r="r" t="t"/>
              <a:pathLst>
                <a:path extrusionOk="0" h="92" w="386">
                  <a:moveTo>
                    <a:pt x="385" y="0"/>
                  </a:moveTo>
                  <a:cubicBezTo>
                    <a:pt x="238" y="20"/>
                    <a:pt x="4" y="4"/>
                    <a:pt x="0" y="92"/>
                  </a:cubicBezTo>
                  <a:cubicBezTo>
                    <a:pt x="153" y="71"/>
                    <a:pt x="380" y="90"/>
                    <a:pt x="3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10"/>
            <p:cNvSpPr/>
            <p:nvPr/>
          </p:nvSpPr>
          <p:spPr>
            <a:xfrm>
              <a:off x="4556278" y="608764"/>
              <a:ext cx="13991" cy="4215"/>
            </a:xfrm>
            <a:custGeom>
              <a:rect b="b" l="l" r="r" t="t"/>
              <a:pathLst>
                <a:path extrusionOk="0" h="140" w="392">
                  <a:moveTo>
                    <a:pt x="99" y="115"/>
                  </a:moveTo>
                  <a:cubicBezTo>
                    <a:pt x="154" y="140"/>
                    <a:pt x="392" y="73"/>
                    <a:pt x="292" y="26"/>
                  </a:cubicBezTo>
                  <a:cubicBezTo>
                    <a:pt x="239" y="0"/>
                    <a:pt x="0" y="69"/>
                    <a:pt x="99"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10"/>
            <p:cNvSpPr/>
            <p:nvPr/>
          </p:nvSpPr>
          <p:spPr>
            <a:xfrm>
              <a:off x="3468747" y="608764"/>
              <a:ext cx="14027" cy="4215"/>
            </a:xfrm>
            <a:custGeom>
              <a:rect b="b" l="l" r="r" t="t"/>
              <a:pathLst>
                <a:path extrusionOk="0" h="140" w="393">
                  <a:moveTo>
                    <a:pt x="292" y="26"/>
                  </a:moveTo>
                  <a:cubicBezTo>
                    <a:pt x="238" y="0"/>
                    <a:pt x="1" y="69"/>
                    <a:pt x="100" y="115"/>
                  </a:cubicBezTo>
                  <a:cubicBezTo>
                    <a:pt x="154" y="140"/>
                    <a:pt x="392" y="73"/>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10"/>
            <p:cNvSpPr/>
            <p:nvPr/>
          </p:nvSpPr>
          <p:spPr>
            <a:xfrm>
              <a:off x="7137476" y="603285"/>
              <a:ext cx="13920" cy="4336"/>
            </a:xfrm>
            <a:custGeom>
              <a:rect b="b" l="l" r="r" t="t"/>
              <a:pathLst>
                <a:path extrusionOk="0" h="144" w="390">
                  <a:moveTo>
                    <a:pt x="289" y="27"/>
                  </a:moveTo>
                  <a:cubicBezTo>
                    <a:pt x="238" y="1"/>
                    <a:pt x="1" y="71"/>
                    <a:pt x="100" y="117"/>
                  </a:cubicBezTo>
                  <a:cubicBezTo>
                    <a:pt x="152" y="143"/>
                    <a:pt x="390" y="74"/>
                    <a:pt x="289"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10"/>
            <p:cNvSpPr/>
            <p:nvPr/>
          </p:nvSpPr>
          <p:spPr>
            <a:xfrm>
              <a:off x="2511956" y="603285"/>
              <a:ext cx="14099" cy="4336"/>
            </a:xfrm>
            <a:custGeom>
              <a:rect b="b" l="l" r="r" t="t"/>
              <a:pathLst>
                <a:path extrusionOk="0" h="144" w="395">
                  <a:moveTo>
                    <a:pt x="293" y="27"/>
                  </a:moveTo>
                  <a:cubicBezTo>
                    <a:pt x="239" y="1"/>
                    <a:pt x="0" y="71"/>
                    <a:pt x="101" y="117"/>
                  </a:cubicBezTo>
                  <a:cubicBezTo>
                    <a:pt x="153" y="143"/>
                    <a:pt x="394" y="74"/>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10"/>
            <p:cNvSpPr/>
            <p:nvPr/>
          </p:nvSpPr>
          <p:spPr>
            <a:xfrm>
              <a:off x="5695419" y="598588"/>
              <a:ext cx="13920" cy="5510"/>
            </a:xfrm>
            <a:custGeom>
              <a:rect b="b" l="l" r="r" t="t"/>
              <a:pathLst>
                <a:path extrusionOk="0" h="183" w="390">
                  <a:moveTo>
                    <a:pt x="1" y="183"/>
                  </a:moveTo>
                  <a:lnTo>
                    <a:pt x="390" y="183"/>
                  </a:lnTo>
                  <a:lnTo>
                    <a:pt x="390"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10"/>
            <p:cNvSpPr/>
            <p:nvPr/>
          </p:nvSpPr>
          <p:spPr>
            <a:xfrm>
              <a:off x="4542037" y="587658"/>
              <a:ext cx="26555" cy="12195"/>
            </a:xfrm>
            <a:custGeom>
              <a:rect b="b" l="l" r="r" t="t"/>
              <a:pathLst>
                <a:path extrusionOk="0" h="405" w="744">
                  <a:moveTo>
                    <a:pt x="306" y="0"/>
                  </a:moveTo>
                  <a:cubicBezTo>
                    <a:pt x="1" y="136"/>
                    <a:pt x="90" y="405"/>
                    <a:pt x="693" y="363"/>
                  </a:cubicBezTo>
                  <a:cubicBezTo>
                    <a:pt x="744" y="156"/>
                    <a:pt x="646" y="23"/>
                    <a:pt x="3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10"/>
            <p:cNvSpPr/>
            <p:nvPr/>
          </p:nvSpPr>
          <p:spPr>
            <a:xfrm>
              <a:off x="3406786" y="595095"/>
              <a:ext cx="14027" cy="4306"/>
            </a:xfrm>
            <a:custGeom>
              <a:rect b="b" l="l" r="r" t="t"/>
              <a:pathLst>
                <a:path extrusionOk="0" h="143" w="393">
                  <a:moveTo>
                    <a:pt x="100" y="116"/>
                  </a:moveTo>
                  <a:cubicBezTo>
                    <a:pt x="151" y="142"/>
                    <a:pt x="392" y="72"/>
                    <a:pt x="292" y="26"/>
                  </a:cubicBezTo>
                  <a:cubicBezTo>
                    <a:pt x="242" y="0"/>
                    <a:pt x="1" y="69"/>
                    <a:pt x="100"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10"/>
            <p:cNvSpPr/>
            <p:nvPr/>
          </p:nvSpPr>
          <p:spPr>
            <a:xfrm>
              <a:off x="7898854" y="577331"/>
              <a:ext cx="35478" cy="19120"/>
            </a:xfrm>
            <a:custGeom>
              <a:rect b="b" l="l" r="r" t="t"/>
              <a:pathLst>
                <a:path extrusionOk="0" h="635" w="994">
                  <a:moveTo>
                    <a:pt x="557" y="615"/>
                  </a:moveTo>
                  <a:cubicBezTo>
                    <a:pt x="507" y="349"/>
                    <a:pt x="994" y="335"/>
                    <a:pt x="944" y="69"/>
                  </a:cubicBezTo>
                  <a:cubicBezTo>
                    <a:pt x="0" y="0"/>
                    <a:pt x="77" y="634"/>
                    <a:pt x="557" y="6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10"/>
            <p:cNvSpPr/>
            <p:nvPr/>
          </p:nvSpPr>
          <p:spPr>
            <a:xfrm>
              <a:off x="2732211" y="592355"/>
              <a:ext cx="14063" cy="4276"/>
            </a:xfrm>
            <a:custGeom>
              <a:rect b="b" l="l" r="r" t="t"/>
              <a:pathLst>
                <a:path extrusionOk="0" h="142" w="394">
                  <a:moveTo>
                    <a:pt x="99" y="116"/>
                  </a:moveTo>
                  <a:cubicBezTo>
                    <a:pt x="155" y="142"/>
                    <a:pt x="394" y="71"/>
                    <a:pt x="295" y="24"/>
                  </a:cubicBezTo>
                  <a:cubicBezTo>
                    <a:pt x="242" y="1"/>
                    <a:pt x="1" y="69"/>
                    <a:pt x="99"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10"/>
            <p:cNvSpPr/>
            <p:nvPr/>
          </p:nvSpPr>
          <p:spPr>
            <a:xfrm>
              <a:off x="1926860" y="592355"/>
              <a:ext cx="14099" cy="4276"/>
            </a:xfrm>
            <a:custGeom>
              <a:rect b="b" l="l" r="r" t="t"/>
              <a:pathLst>
                <a:path extrusionOk="0" h="142" w="395">
                  <a:moveTo>
                    <a:pt x="294" y="26"/>
                  </a:moveTo>
                  <a:cubicBezTo>
                    <a:pt x="242" y="1"/>
                    <a:pt x="1" y="70"/>
                    <a:pt x="103" y="117"/>
                  </a:cubicBezTo>
                  <a:cubicBezTo>
                    <a:pt x="157" y="142"/>
                    <a:pt x="395"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10"/>
            <p:cNvSpPr/>
            <p:nvPr/>
          </p:nvSpPr>
          <p:spPr>
            <a:xfrm>
              <a:off x="4975336" y="576729"/>
              <a:ext cx="34086" cy="17193"/>
            </a:xfrm>
            <a:custGeom>
              <a:rect b="b" l="l" r="r" t="t"/>
              <a:pathLst>
                <a:path extrusionOk="0" h="571" w="955">
                  <a:moveTo>
                    <a:pt x="700" y="545"/>
                  </a:moveTo>
                  <a:cubicBezTo>
                    <a:pt x="862" y="440"/>
                    <a:pt x="955" y="302"/>
                    <a:pt x="893" y="92"/>
                  </a:cubicBezTo>
                  <a:cubicBezTo>
                    <a:pt x="626" y="94"/>
                    <a:pt x="467" y="47"/>
                    <a:pt x="313" y="0"/>
                  </a:cubicBezTo>
                  <a:cubicBezTo>
                    <a:pt x="1" y="147"/>
                    <a:pt x="83" y="571"/>
                    <a:pt x="700"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10"/>
            <p:cNvSpPr/>
            <p:nvPr/>
          </p:nvSpPr>
          <p:spPr>
            <a:xfrm>
              <a:off x="2770829" y="580884"/>
              <a:ext cx="20095" cy="16320"/>
            </a:xfrm>
            <a:custGeom>
              <a:rect b="b" l="l" r="r" t="t"/>
              <a:pathLst>
                <a:path extrusionOk="0" h="542" w="563">
                  <a:moveTo>
                    <a:pt x="562" y="407"/>
                  </a:moveTo>
                  <a:lnTo>
                    <a:pt x="562" y="134"/>
                  </a:lnTo>
                  <a:cubicBezTo>
                    <a:pt x="1" y="1"/>
                    <a:pt x="1" y="541"/>
                    <a:pt x="562" y="40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10"/>
            <p:cNvSpPr/>
            <p:nvPr/>
          </p:nvSpPr>
          <p:spPr>
            <a:xfrm>
              <a:off x="6573045" y="586936"/>
              <a:ext cx="13920" cy="4215"/>
            </a:xfrm>
            <a:custGeom>
              <a:rect b="b" l="l" r="r" t="t"/>
              <a:pathLst>
                <a:path extrusionOk="0" h="140" w="390">
                  <a:moveTo>
                    <a:pt x="292" y="24"/>
                  </a:moveTo>
                  <a:cubicBezTo>
                    <a:pt x="237" y="1"/>
                    <a:pt x="0" y="69"/>
                    <a:pt x="101" y="116"/>
                  </a:cubicBezTo>
                  <a:cubicBezTo>
                    <a:pt x="151" y="139"/>
                    <a:pt x="389" y="70"/>
                    <a:pt x="292"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10"/>
            <p:cNvSpPr/>
            <p:nvPr/>
          </p:nvSpPr>
          <p:spPr>
            <a:xfrm>
              <a:off x="2686382" y="582148"/>
              <a:ext cx="21915" cy="8762"/>
            </a:xfrm>
            <a:custGeom>
              <a:rect b="b" l="l" r="r" t="t"/>
              <a:pathLst>
                <a:path extrusionOk="0" h="291" w="614">
                  <a:moveTo>
                    <a:pt x="614" y="273"/>
                  </a:moveTo>
                  <a:lnTo>
                    <a:pt x="614" y="1"/>
                  </a:lnTo>
                  <a:lnTo>
                    <a:pt x="33" y="1"/>
                  </a:lnTo>
                  <a:cubicBezTo>
                    <a:pt x="0" y="200"/>
                    <a:pt x="191" y="290"/>
                    <a:pt x="614"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10"/>
            <p:cNvSpPr/>
            <p:nvPr/>
          </p:nvSpPr>
          <p:spPr>
            <a:xfrm>
              <a:off x="1888277" y="579469"/>
              <a:ext cx="14670" cy="9515"/>
            </a:xfrm>
            <a:custGeom>
              <a:rect b="b" l="l" r="r" t="t"/>
              <a:pathLst>
                <a:path extrusionOk="0" h="316" w="411">
                  <a:moveTo>
                    <a:pt x="411" y="272"/>
                  </a:moveTo>
                  <a:lnTo>
                    <a:pt x="411" y="90"/>
                  </a:lnTo>
                  <a:cubicBezTo>
                    <a:pt x="220" y="90"/>
                    <a:pt x="184" y="16"/>
                    <a:pt x="26" y="1"/>
                  </a:cubicBezTo>
                  <a:cubicBezTo>
                    <a:pt x="45" y="142"/>
                    <a:pt x="1" y="315"/>
                    <a:pt x="411"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10"/>
            <p:cNvSpPr/>
            <p:nvPr/>
          </p:nvSpPr>
          <p:spPr>
            <a:xfrm>
              <a:off x="1655173" y="584888"/>
              <a:ext cx="13777" cy="2800"/>
            </a:xfrm>
            <a:custGeom>
              <a:rect b="b" l="l" r="r" t="t"/>
              <a:pathLst>
                <a:path extrusionOk="0" h="93" w="386">
                  <a:moveTo>
                    <a:pt x="0" y="92"/>
                  </a:moveTo>
                  <a:cubicBezTo>
                    <a:pt x="149" y="71"/>
                    <a:pt x="381" y="91"/>
                    <a:pt x="385" y="1"/>
                  </a:cubicBezTo>
                  <a:cubicBezTo>
                    <a:pt x="235" y="21"/>
                    <a:pt x="5" y="4"/>
                    <a:pt x="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10"/>
            <p:cNvSpPr/>
            <p:nvPr/>
          </p:nvSpPr>
          <p:spPr>
            <a:xfrm>
              <a:off x="8435017" y="579077"/>
              <a:ext cx="6924" cy="6203"/>
            </a:xfrm>
            <a:custGeom>
              <a:rect b="b" l="l" r="r" t="t"/>
              <a:pathLst>
                <a:path extrusionOk="0" h="206" w="194">
                  <a:moveTo>
                    <a:pt x="192" y="103"/>
                  </a:moveTo>
                  <a:cubicBezTo>
                    <a:pt x="193" y="53"/>
                    <a:pt x="37" y="1"/>
                    <a:pt x="0" y="103"/>
                  </a:cubicBezTo>
                  <a:cubicBezTo>
                    <a:pt x="0" y="153"/>
                    <a:pt x="158" y="206"/>
                    <a:pt x="192"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10"/>
            <p:cNvSpPr/>
            <p:nvPr/>
          </p:nvSpPr>
          <p:spPr>
            <a:xfrm>
              <a:off x="7502282" y="581456"/>
              <a:ext cx="13920" cy="4215"/>
            </a:xfrm>
            <a:custGeom>
              <a:rect b="b" l="l" r="r" t="t"/>
              <a:pathLst>
                <a:path extrusionOk="0" h="140" w="390">
                  <a:moveTo>
                    <a:pt x="291" y="24"/>
                  </a:moveTo>
                  <a:cubicBezTo>
                    <a:pt x="238" y="0"/>
                    <a:pt x="0" y="68"/>
                    <a:pt x="98" y="115"/>
                  </a:cubicBezTo>
                  <a:cubicBezTo>
                    <a:pt x="152" y="140"/>
                    <a:pt x="389" y="72"/>
                    <a:pt x="291"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10"/>
            <p:cNvSpPr/>
            <p:nvPr/>
          </p:nvSpPr>
          <p:spPr>
            <a:xfrm>
              <a:off x="2343419" y="579288"/>
              <a:ext cx="20737" cy="5841"/>
            </a:xfrm>
            <a:custGeom>
              <a:rect b="b" l="l" r="r" t="t"/>
              <a:pathLst>
                <a:path extrusionOk="0" h="194" w="581">
                  <a:moveTo>
                    <a:pt x="1" y="187"/>
                  </a:moveTo>
                  <a:cubicBezTo>
                    <a:pt x="334" y="193"/>
                    <a:pt x="497" y="119"/>
                    <a:pt x="580" y="7"/>
                  </a:cubicBezTo>
                  <a:cubicBezTo>
                    <a:pt x="250" y="0"/>
                    <a:pt x="87" y="75"/>
                    <a:pt x="1" y="18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10"/>
            <p:cNvSpPr/>
            <p:nvPr/>
          </p:nvSpPr>
          <p:spPr>
            <a:xfrm>
              <a:off x="2708261" y="573989"/>
              <a:ext cx="20737" cy="8160"/>
            </a:xfrm>
            <a:custGeom>
              <a:rect b="b" l="l" r="r" t="t"/>
              <a:pathLst>
                <a:path extrusionOk="0" h="271" w="581">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10"/>
            <p:cNvSpPr/>
            <p:nvPr/>
          </p:nvSpPr>
          <p:spPr>
            <a:xfrm>
              <a:off x="6184611" y="566522"/>
              <a:ext cx="26555" cy="15266"/>
            </a:xfrm>
            <a:custGeom>
              <a:rect b="b" l="l" r="r" t="t"/>
              <a:pathLst>
                <a:path extrusionOk="0" h="507" w="744">
                  <a:moveTo>
                    <a:pt x="1" y="72"/>
                  </a:moveTo>
                  <a:lnTo>
                    <a:pt x="1" y="435"/>
                  </a:lnTo>
                  <a:cubicBezTo>
                    <a:pt x="744" y="507"/>
                    <a:pt x="744" y="0"/>
                    <a:pt x="1" y="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10"/>
            <p:cNvSpPr/>
            <p:nvPr/>
          </p:nvSpPr>
          <p:spPr>
            <a:xfrm>
              <a:off x="5555185" y="563060"/>
              <a:ext cx="35228" cy="16440"/>
            </a:xfrm>
            <a:custGeom>
              <a:rect b="b" l="l" r="r" t="t"/>
              <a:pathLst>
                <a:path extrusionOk="0" h="546" w="987">
                  <a:moveTo>
                    <a:pt x="847" y="0"/>
                  </a:moveTo>
                  <a:lnTo>
                    <a:pt x="75" y="0"/>
                  </a:lnTo>
                  <a:cubicBezTo>
                    <a:pt x="1" y="307"/>
                    <a:pt x="409" y="387"/>
                    <a:pt x="653" y="546"/>
                  </a:cubicBezTo>
                  <a:cubicBezTo>
                    <a:pt x="651" y="332"/>
                    <a:pt x="986" y="278"/>
                    <a:pt x="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10"/>
            <p:cNvSpPr/>
            <p:nvPr/>
          </p:nvSpPr>
          <p:spPr>
            <a:xfrm>
              <a:off x="2959425" y="570526"/>
              <a:ext cx="13920" cy="4276"/>
            </a:xfrm>
            <a:custGeom>
              <a:rect b="b" l="l" r="r" t="t"/>
              <a:pathLst>
                <a:path extrusionOk="0" h="142" w="390">
                  <a:moveTo>
                    <a:pt x="293" y="25"/>
                  </a:moveTo>
                  <a:cubicBezTo>
                    <a:pt x="239" y="0"/>
                    <a:pt x="1" y="69"/>
                    <a:pt x="99" y="116"/>
                  </a:cubicBezTo>
                  <a:cubicBezTo>
                    <a:pt x="151" y="141"/>
                    <a:pt x="390" y="72"/>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10"/>
            <p:cNvSpPr/>
            <p:nvPr/>
          </p:nvSpPr>
          <p:spPr>
            <a:xfrm>
              <a:off x="7643444" y="563060"/>
              <a:ext cx="20773" cy="8220"/>
            </a:xfrm>
            <a:custGeom>
              <a:rect b="b" l="l" r="r" t="t"/>
              <a:pathLst>
                <a:path extrusionOk="0" h="273" w="582">
                  <a:moveTo>
                    <a:pt x="581" y="0"/>
                  </a:moveTo>
                  <a:lnTo>
                    <a:pt x="1" y="0"/>
                  </a:lnTo>
                  <a:lnTo>
                    <a:pt x="1" y="273"/>
                  </a:lnTo>
                  <a:lnTo>
                    <a:pt x="581" y="27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10"/>
            <p:cNvSpPr/>
            <p:nvPr/>
          </p:nvSpPr>
          <p:spPr>
            <a:xfrm>
              <a:off x="8324872" y="562668"/>
              <a:ext cx="7031" cy="6263"/>
            </a:xfrm>
            <a:custGeom>
              <a:rect b="b" l="l" r="r" t="t"/>
              <a:pathLst>
                <a:path extrusionOk="0" h="208" w="197">
                  <a:moveTo>
                    <a:pt x="195" y="103"/>
                  </a:moveTo>
                  <a:cubicBezTo>
                    <a:pt x="196" y="52"/>
                    <a:pt x="38" y="0"/>
                    <a:pt x="0" y="103"/>
                  </a:cubicBezTo>
                  <a:cubicBezTo>
                    <a:pt x="0" y="154"/>
                    <a:pt x="156" y="208"/>
                    <a:pt x="195"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10"/>
            <p:cNvSpPr/>
            <p:nvPr/>
          </p:nvSpPr>
          <p:spPr>
            <a:xfrm>
              <a:off x="5134343" y="559537"/>
              <a:ext cx="14063" cy="4336"/>
            </a:xfrm>
            <a:custGeom>
              <a:rect b="b" l="l" r="r" t="t"/>
              <a:pathLst>
                <a:path extrusionOk="0" h="144" w="394">
                  <a:moveTo>
                    <a:pt x="102" y="117"/>
                  </a:moveTo>
                  <a:cubicBezTo>
                    <a:pt x="155" y="143"/>
                    <a:pt x="394" y="73"/>
                    <a:pt x="296" y="27"/>
                  </a:cubicBezTo>
                  <a:cubicBezTo>
                    <a:pt x="243" y="1"/>
                    <a:pt x="1" y="70"/>
                    <a:pt x="102"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10"/>
            <p:cNvSpPr/>
            <p:nvPr/>
          </p:nvSpPr>
          <p:spPr>
            <a:xfrm>
              <a:off x="1391232" y="537076"/>
              <a:ext cx="52290" cy="28002"/>
            </a:xfrm>
            <a:custGeom>
              <a:rect b="b" l="l" r="r" t="t"/>
              <a:pathLst>
                <a:path extrusionOk="0" h="930" w="1465">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10"/>
            <p:cNvSpPr/>
            <p:nvPr/>
          </p:nvSpPr>
          <p:spPr>
            <a:xfrm>
              <a:off x="7058312" y="554840"/>
              <a:ext cx="13849" cy="5480"/>
            </a:xfrm>
            <a:custGeom>
              <a:rect b="b" l="l" r="r" t="t"/>
              <a:pathLst>
                <a:path extrusionOk="0" h="182" w="388">
                  <a:moveTo>
                    <a:pt x="1" y="182"/>
                  </a:moveTo>
                  <a:lnTo>
                    <a:pt x="387" y="182"/>
                  </a:lnTo>
                  <a:lnTo>
                    <a:pt x="387"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10"/>
            <p:cNvSpPr/>
            <p:nvPr/>
          </p:nvSpPr>
          <p:spPr>
            <a:xfrm>
              <a:off x="2972631" y="552070"/>
              <a:ext cx="29482" cy="9876"/>
            </a:xfrm>
            <a:custGeom>
              <a:rect b="b" l="l" r="r" t="t"/>
              <a:pathLst>
                <a:path extrusionOk="0" h="328" w="826">
                  <a:moveTo>
                    <a:pt x="693" y="274"/>
                  </a:moveTo>
                  <a:cubicBezTo>
                    <a:pt x="825" y="30"/>
                    <a:pt x="295" y="98"/>
                    <a:pt x="114" y="1"/>
                  </a:cubicBezTo>
                  <a:cubicBezTo>
                    <a:pt x="0" y="239"/>
                    <a:pt x="191" y="327"/>
                    <a:pt x="693"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10"/>
            <p:cNvSpPr/>
            <p:nvPr/>
          </p:nvSpPr>
          <p:spPr>
            <a:xfrm>
              <a:off x="1665346" y="556797"/>
              <a:ext cx="13991" cy="4276"/>
            </a:xfrm>
            <a:custGeom>
              <a:rect b="b" l="l" r="r" t="t"/>
              <a:pathLst>
                <a:path extrusionOk="0" h="142" w="392">
                  <a:moveTo>
                    <a:pt x="100" y="117"/>
                  </a:moveTo>
                  <a:cubicBezTo>
                    <a:pt x="151" y="142"/>
                    <a:pt x="391" y="72"/>
                    <a:pt x="293" y="25"/>
                  </a:cubicBezTo>
                  <a:cubicBezTo>
                    <a:pt x="240" y="1"/>
                    <a:pt x="1" y="71"/>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10"/>
            <p:cNvSpPr/>
            <p:nvPr/>
          </p:nvSpPr>
          <p:spPr>
            <a:xfrm>
              <a:off x="2873479" y="551739"/>
              <a:ext cx="6996" cy="6203"/>
            </a:xfrm>
            <a:custGeom>
              <a:rect b="b" l="l" r="r" t="t"/>
              <a:pathLst>
                <a:path extrusionOk="0" h="206" w="196">
                  <a:moveTo>
                    <a:pt x="192" y="103"/>
                  </a:moveTo>
                  <a:cubicBezTo>
                    <a:pt x="195" y="54"/>
                    <a:pt x="37" y="0"/>
                    <a:pt x="1" y="103"/>
                  </a:cubicBezTo>
                  <a:cubicBezTo>
                    <a:pt x="1" y="154"/>
                    <a:pt x="155" y="205"/>
                    <a:pt x="192"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10"/>
            <p:cNvSpPr/>
            <p:nvPr/>
          </p:nvSpPr>
          <p:spPr>
            <a:xfrm>
              <a:off x="1059655" y="554057"/>
              <a:ext cx="14063" cy="4306"/>
            </a:xfrm>
            <a:custGeom>
              <a:rect b="b" l="l" r="r" t="t"/>
              <a:pathLst>
                <a:path extrusionOk="0" h="143" w="394">
                  <a:moveTo>
                    <a:pt x="295" y="26"/>
                  </a:moveTo>
                  <a:cubicBezTo>
                    <a:pt x="238" y="0"/>
                    <a:pt x="0" y="71"/>
                    <a:pt x="101" y="116"/>
                  </a:cubicBezTo>
                  <a:cubicBezTo>
                    <a:pt x="152" y="143"/>
                    <a:pt x="393" y="75"/>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10"/>
            <p:cNvSpPr/>
            <p:nvPr/>
          </p:nvSpPr>
          <p:spPr>
            <a:xfrm>
              <a:off x="715550" y="554057"/>
              <a:ext cx="13991" cy="4276"/>
            </a:xfrm>
            <a:custGeom>
              <a:rect b="b" l="l" r="r" t="t"/>
              <a:pathLst>
                <a:path extrusionOk="0" h="142" w="392">
                  <a:moveTo>
                    <a:pt x="98" y="116"/>
                  </a:moveTo>
                  <a:cubicBezTo>
                    <a:pt x="151" y="141"/>
                    <a:pt x="392" y="72"/>
                    <a:pt x="291" y="26"/>
                  </a:cubicBezTo>
                  <a:cubicBezTo>
                    <a:pt x="239" y="0"/>
                    <a:pt x="0" y="71"/>
                    <a:pt x="98"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10"/>
            <p:cNvSpPr/>
            <p:nvPr/>
          </p:nvSpPr>
          <p:spPr>
            <a:xfrm>
              <a:off x="546977" y="545868"/>
              <a:ext cx="28411" cy="11713"/>
            </a:xfrm>
            <a:custGeom>
              <a:rect b="b" l="l" r="r" t="t"/>
              <a:pathLst>
                <a:path extrusionOk="0" h="389" w="796">
                  <a:moveTo>
                    <a:pt x="770" y="24"/>
                  </a:moveTo>
                  <a:cubicBezTo>
                    <a:pt x="333" y="1"/>
                    <a:pt x="47" y="48"/>
                    <a:pt x="0" y="207"/>
                  </a:cubicBezTo>
                  <a:cubicBezTo>
                    <a:pt x="277" y="229"/>
                    <a:pt x="325" y="357"/>
                    <a:pt x="580" y="388"/>
                  </a:cubicBezTo>
                  <a:cubicBezTo>
                    <a:pt x="536" y="219"/>
                    <a:pt x="795" y="187"/>
                    <a:pt x="770"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10"/>
            <p:cNvSpPr/>
            <p:nvPr/>
          </p:nvSpPr>
          <p:spPr>
            <a:xfrm>
              <a:off x="2143902" y="544573"/>
              <a:ext cx="38798" cy="12616"/>
            </a:xfrm>
            <a:custGeom>
              <a:rect b="b" l="l" r="r" t="t"/>
              <a:pathLst>
                <a:path extrusionOk="0" h="419" w="1087">
                  <a:moveTo>
                    <a:pt x="963" y="341"/>
                  </a:moveTo>
                  <a:cubicBezTo>
                    <a:pt x="1086" y="122"/>
                    <a:pt x="44" y="1"/>
                    <a:pt x="0" y="159"/>
                  </a:cubicBezTo>
                  <a:cubicBezTo>
                    <a:pt x="368" y="198"/>
                    <a:pt x="349" y="418"/>
                    <a:pt x="963" y="34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10"/>
            <p:cNvSpPr/>
            <p:nvPr/>
          </p:nvSpPr>
          <p:spPr>
            <a:xfrm>
              <a:off x="8717161" y="549330"/>
              <a:ext cx="13813" cy="2770"/>
            </a:xfrm>
            <a:custGeom>
              <a:rect b="b" l="l" r="r" t="t"/>
              <a:pathLst>
                <a:path extrusionOk="0" h="92" w="387">
                  <a:moveTo>
                    <a:pt x="387" y="1"/>
                  </a:moveTo>
                  <a:cubicBezTo>
                    <a:pt x="237" y="23"/>
                    <a:pt x="7" y="5"/>
                    <a:pt x="0" y="92"/>
                  </a:cubicBezTo>
                  <a:cubicBezTo>
                    <a:pt x="152" y="71"/>
                    <a:pt x="382" y="91"/>
                    <a:pt x="3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10"/>
            <p:cNvSpPr/>
            <p:nvPr/>
          </p:nvSpPr>
          <p:spPr>
            <a:xfrm>
              <a:off x="270687" y="546590"/>
              <a:ext cx="21665" cy="6444"/>
            </a:xfrm>
            <a:custGeom>
              <a:rect b="b" l="l" r="r" t="t"/>
              <a:pathLst>
                <a:path extrusionOk="0" h="214" w="607">
                  <a:moveTo>
                    <a:pt x="606" y="0"/>
                  </a:moveTo>
                  <a:lnTo>
                    <a:pt x="27" y="0"/>
                  </a:lnTo>
                  <a:cubicBezTo>
                    <a:pt x="1" y="163"/>
                    <a:pt x="217" y="213"/>
                    <a:pt x="606" y="1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10"/>
            <p:cNvSpPr/>
            <p:nvPr/>
          </p:nvSpPr>
          <p:spPr>
            <a:xfrm>
              <a:off x="5640453" y="540809"/>
              <a:ext cx="6924" cy="6263"/>
            </a:xfrm>
            <a:custGeom>
              <a:rect b="b" l="l" r="r" t="t"/>
              <a:pathLst>
                <a:path extrusionOk="0" h="208" w="194">
                  <a:moveTo>
                    <a:pt x="194" y="103"/>
                  </a:moveTo>
                  <a:cubicBezTo>
                    <a:pt x="194" y="53"/>
                    <a:pt x="37" y="0"/>
                    <a:pt x="1" y="103"/>
                  </a:cubicBezTo>
                  <a:cubicBezTo>
                    <a:pt x="1" y="153"/>
                    <a:pt x="156" y="208"/>
                    <a:pt x="194"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10"/>
            <p:cNvSpPr/>
            <p:nvPr/>
          </p:nvSpPr>
          <p:spPr>
            <a:xfrm>
              <a:off x="4766253" y="541201"/>
              <a:ext cx="13849" cy="5480"/>
            </a:xfrm>
            <a:custGeom>
              <a:rect b="b" l="l" r="r" t="t"/>
              <a:pathLst>
                <a:path extrusionOk="0" h="182" w="388">
                  <a:moveTo>
                    <a:pt x="388" y="0"/>
                  </a:moveTo>
                  <a:lnTo>
                    <a:pt x="0" y="0"/>
                  </a:lnTo>
                  <a:lnTo>
                    <a:pt x="0" y="182"/>
                  </a:lnTo>
                  <a:lnTo>
                    <a:pt x="388"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10"/>
            <p:cNvSpPr/>
            <p:nvPr/>
          </p:nvSpPr>
          <p:spPr>
            <a:xfrm>
              <a:off x="2491184" y="527682"/>
              <a:ext cx="40404" cy="18488"/>
            </a:xfrm>
            <a:custGeom>
              <a:rect b="b" l="l" r="r" t="t"/>
              <a:pathLst>
                <a:path extrusionOk="0" h="614" w="1132">
                  <a:moveTo>
                    <a:pt x="1069" y="449"/>
                  </a:moveTo>
                  <a:cubicBezTo>
                    <a:pt x="1132" y="0"/>
                    <a:pt x="0" y="211"/>
                    <a:pt x="103" y="539"/>
                  </a:cubicBezTo>
                  <a:cubicBezTo>
                    <a:pt x="647" y="614"/>
                    <a:pt x="602" y="410"/>
                    <a:pt x="1069" y="44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10"/>
            <p:cNvSpPr/>
            <p:nvPr/>
          </p:nvSpPr>
          <p:spPr>
            <a:xfrm>
              <a:off x="151012" y="540418"/>
              <a:ext cx="14134" cy="4306"/>
            </a:xfrm>
            <a:custGeom>
              <a:rect b="b" l="l" r="r" t="t"/>
              <a:pathLst>
                <a:path extrusionOk="0" h="143" w="396">
                  <a:moveTo>
                    <a:pt x="294" y="26"/>
                  </a:moveTo>
                  <a:cubicBezTo>
                    <a:pt x="240" y="0"/>
                    <a:pt x="0" y="71"/>
                    <a:pt x="102" y="116"/>
                  </a:cubicBezTo>
                  <a:cubicBezTo>
                    <a:pt x="156" y="143"/>
                    <a:pt x="396" y="72"/>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10"/>
            <p:cNvSpPr/>
            <p:nvPr/>
          </p:nvSpPr>
          <p:spPr>
            <a:xfrm>
              <a:off x="7719075" y="535691"/>
              <a:ext cx="13849" cy="5540"/>
            </a:xfrm>
            <a:custGeom>
              <a:rect b="b" l="l" r="r" t="t"/>
              <a:pathLst>
                <a:path extrusionOk="0" h="184" w="388">
                  <a:moveTo>
                    <a:pt x="388" y="1"/>
                  </a:moveTo>
                  <a:lnTo>
                    <a:pt x="0" y="1"/>
                  </a:lnTo>
                  <a:lnTo>
                    <a:pt x="0" y="183"/>
                  </a:lnTo>
                  <a:lnTo>
                    <a:pt x="388"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10"/>
            <p:cNvSpPr/>
            <p:nvPr/>
          </p:nvSpPr>
          <p:spPr>
            <a:xfrm>
              <a:off x="5279002" y="537708"/>
              <a:ext cx="13920" cy="4276"/>
            </a:xfrm>
            <a:custGeom>
              <a:rect b="b" l="l" r="r" t="t"/>
              <a:pathLst>
                <a:path extrusionOk="0" h="142" w="390">
                  <a:moveTo>
                    <a:pt x="291" y="25"/>
                  </a:moveTo>
                  <a:cubicBezTo>
                    <a:pt x="238" y="0"/>
                    <a:pt x="1" y="69"/>
                    <a:pt x="100" y="116"/>
                  </a:cubicBezTo>
                  <a:cubicBezTo>
                    <a:pt x="152" y="141"/>
                    <a:pt x="390" y="72"/>
                    <a:pt x="29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10"/>
            <p:cNvSpPr/>
            <p:nvPr/>
          </p:nvSpPr>
          <p:spPr>
            <a:xfrm>
              <a:off x="4700580" y="527531"/>
              <a:ext cx="28161" cy="13700"/>
            </a:xfrm>
            <a:custGeom>
              <a:rect b="b" l="l" r="r" t="t"/>
              <a:pathLst>
                <a:path extrusionOk="0" h="455" w="789">
                  <a:moveTo>
                    <a:pt x="489" y="454"/>
                  </a:moveTo>
                  <a:cubicBezTo>
                    <a:pt x="754" y="338"/>
                    <a:pt x="788" y="9"/>
                    <a:pt x="297" y="0"/>
                  </a:cubicBezTo>
                  <a:cubicBezTo>
                    <a:pt x="35" y="115"/>
                    <a:pt x="1" y="444"/>
                    <a:pt x="489" y="4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10"/>
            <p:cNvSpPr/>
            <p:nvPr/>
          </p:nvSpPr>
          <p:spPr>
            <a:xfrm>
              <a:off x="7268215" y="526688"/>
              <a:ext cx="14063" cy="4366"/>
            </a:xfrm>
            <a:custGeom>
              <a:rect b="b" l="l" r="r" t="t"/>
              <a:pathLst>
                <a:path extrusionOk="0" h="145" w="394">
                  <a:moveTo>
                    <a:pt x="98" y="118"/>
                  </a:moveTo>
                  <a:cubicBezTo>
                    <a:pt x="152" y="144"/>
                    <a:pt x="393" y="74"/>
                    <a:pt x="293" y="28"/>
                  </a:cubicBezTo>
                  <a:cubicBezTo>
                    <a:pt x="238" y="1"/>
                    <a:pt x="0" y="70"/>
                    <a:pt x="98"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10"/>
            <p:cNvSpPr/>
            <p:nvPr/>
          </p:nvSpPr>
          <p:spPr>
            <a:xfrm>
              <a:off x="3417280" y="521992"/>
              <a:ext cx="34408" cy="9063"/>
            </a:xfrm>
            <a:custGeom>
              <a:rect b="b" l="l" r="r" t="t"/>
              <a:pathLst>
                <a:path extrusionOk="0" h="301" w="964">
                  <a:moveTo>
                    <a:pt x="192" y="274"/>
                  </a:moveTo>
                  <a:cubicBezTo>
                    <a:pt x="631" y="300"/>
                    <a:pt x="918" y="253"/>
                    <a:pt x="964" y="93"/>
                  </a:cubicBezTo>
                  <a:cubicBezTo>
                    <a:pt x="621" y="112"/>
                    <a:pt x="0" y="0"/>
                    <a:pt x="192"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10"/>
            <p:cNvSpPr/>
            <p:nvPr/>
          </p:nvSpPr>
          <p:spPr>
            <a:xfrm>
              <a:off x="2484473" y="526688"/>
              <a:ext cx="13991" cy="4366"/>
            </a:xfrm>
            <a:custGeom>
              <a:rect b="b" l="l" r="r" t="t"/>
              <a:pathLst>
                <a:path extrusionOk="0" h="145" w="392">
                  <a:moveTo>
                    <a:pt x="291" y="27"/>
                  </a:moveTo>
                  <a:cubicBezTo>
                    <a:pt x="238" y="1"/>
                    <a:pt x="0" y="70"/>
                    <a:pt x="98" y="117"/>
                  </a:cubicBezTo>
                  <a:cubicBezTo>
                    <a:pt x="153" y="144"/>
                    <a:pt x="392" y="74"/>
                    <a:pt x="291"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10"/>
            <p:cNvSpPr/>
            <p:nvPr/>
          </p:nvSpPr>
          <p:spPr>
            <a:xfrm>
              <a:off x="1868539" y="524370"/>
              <a:ext cx="6924" cy="6203"/>
            </a:xfrm>
            <a:custGeom>
              <a:rect b="b" l="l" r="r" t="t"/>
              <a:pathLst>
                <a:path extrusionOk="0" h="206" w="194">
                  <a:moveTo>
                    <a:pt x="3" y="104"/>
                  </a:moveTo>
                  <a:cubicBezTo>
                    <a:pt x="0" y="153"/>
                    <a:pt x="157" y="206"/>
                    <a:pt x="194" y="104"/>
                  </a:cubicBezTo>
                  <a:cubicBezTo>
                    <a:pt x="194" y="53"/>
                    <a:pt x="38" y="1"/>
                    <a:pt x="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10"/>
            <p:cNvSpPr/>
            <p:nvPr/>
          </p:nvSpPr>
          <p:spPr>
            <a:xfrm>
              <a:off x="6504231" y="523949"/>
              <a:ext cx="13956" cy="4336"/>
            </a:xfrm>
            <a:custGeom>
              <a:rect b="b" l="l" r="r" t="t"/>
              <a:pathLst>
                <a:path extrusionOk="0" h="144" w="391">
                  <a:moveTo>
                    <a:pt x="293" y="26"/>
                  </a:moveTo>
                  <a:cubicBezTo>
                    <a:pt x="239" y="0"/>
                    <a:pt x="0" y="70"/>
                    <a:pt x="101" y="118"/>
                  </a:cubicBezTo>
                  <a:cubicBezTo>
                    <a:pt x="153" y="144"/>
                    <a:pt x="391"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10"/>
            <p:cNvSpPr/>
            <p:nvPr/>
          </p:nvSpPr>
          <p:spPr>
            <a:xfrm>
              <a:off x="5921634" y="517656"/>
              <a:ext cx="8959" cy="11472"/>
            </a:xfrm>
            <a:custGeom>
              <a:rect b="b" l="l" r="r" t="t"/>
              <a:pathLst>
                <a:path extrusionOk="0" h="381" w="251">
                  <a:moveTo>
                    <a:pt x="222" y="235"/>
                  </a:moveTo>
                  <a:cubicBezTo>
                    <a:pt x="251" y="141"/>
                    <a:pt x="72" y="1"/>
                    <a:pt x="29" y="144"/>
                  </a:cubicBezTo>
                  <a:cubicBezTo>
                    <a:pt x="0" y="241"/>
                    <a:pt x="180" y="380"/>
                    <a:pt x="222" y="23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10"/>
            <p:cNvSpPr/>
            <p:nvPr/>
          </p:nvSpPr>
          <p:spPr>
            <a:xfrm>
              <a:off x="54644" y="521299"/>
              <a:ext cx="14134" cy="4246"/>
            </a:xfrm>
            <a:custGeom>
              <a:rect b="b" l="l" r="r" t="t"/>
              <a:pathLst>
                <a:path extrusionOk="0" h="141" w="396">
                  <a:moveTo>
                    <a:pt x="295" y="24"/>
                  </a:moveTo>
                  <a:cubicBezTo>
                    <a:pt x="242" y="1"/>
                    <a:pt x="1" y="69"/>
                    <a:pt x="103" y="116"/>
                  </a:cubicBezTo>
                  <a:cubicBezTo>
                    <a:pt x="157" y="141"/>
                    <a:pt x="395" y="73"/>
                    <a:pt x="295"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10"/>
            <p:cNvSpPr/>
            <p:nvPr/>
          </p:nvSpPr>
          <p:spPr>
            <a:xfrm>
              <a:off x="4532257" y="519282"/>
              <a:ext cx="13777" cy="2770"/>
            </a:xfrm>
            <a:custGeom>
              <a:rect b="b" l="l" r="r" t="t"/>
              <a:pathLst>
                <a:path extrusionOk="0" h="92" w="386">
                  <a:moveTo>
                    <a:pt x="386" y="0"/>
                  </a:moveTo>
                  <a:cubicBezTo>
                    <a:pt x="237" y="22"/>
                    <a:pt x="7" y="4"/>
                    <a:pt x="1" y="91"/>
                  </a:cubicBezTo>
                  <a:cubicBezTo>
                    <a:pt x="150" y="71"/>
                    <a:pt x="383" y="89"/>
                    <a:pt x="3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10"/>
            <p:cNvSpPr/>
            <p:nvPr/>
          </p:nvSpPr>
          <p:spPr>
            <a:xfrm>
              <a:off x="6700358" y="510731"/>
              <a:ext cx="6996" cy="6203"/>
            </a:xfrm>
            <a:custGeom>
              <a:rect b="b" l="l" r="r" t="t"/>
              <a:pathLst>
                <a:path extrusionOk="0" h="206" w="196">
                  <a:moveTo>
                    <a:pt x="195" y="104"/>
                  </a:moveTo>
                  <a:cubicBezTo>
                    <a:pt x="195" y="53"/>
                    <a:pt x="40" y="1"/>
                    <a:pt x="4" y="104"/>
                  </a:cubicBezTo>
                  <a:cubicBezTo>
                    <a:pt x="1" y="153"/>
                    <a:pt x="160" y="206"/>
                    <a:pt x="195"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10"/>
            <p:cNvSpPr/>
            <p:nvPr/>
          </p:nvSpPr>
          <p:spPr>
            <a:xfrm>
              <a:off x="4645722" y="513110"/>
              <a:ext cx="13991" cy="4215"/>
            </a:xfrm>
            <a:custGeom>
              <a:rect b="b" l="l" r="r" t="t"/>
              <a:pathLst>
                <a:path extrusionOk="0" h="140" w="392">
                  <a:moveTo>
                    <a:pt x="294" y="25"/>
                  </a:moveTo>
                  <a:cubicBezTo>
                    <a:pt x="240" y="0"/>
                    <a:pt x="0" y="68"/>
                    <a:pt x="102" y="114"/>
                  </a:cubicBezTo>
                  <a:cubicBezTo>
                    <a:pt x="154" y="140"/>
                    <a:pt x="392"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10"/>
            <p:cNvSpPr/>
            <p:nvPr/>
          </p:nvSpPr>
          <p:spPr>
            <a:xfrm>
              <a:off x="2680707" y="508352"/>
              <a:ext cx="15027" cy="9244"/>
            </a:xfrm>
            <a:custGeom>
              <a:rect b="b" l="l" r="r" t="t"/>
              <a:pathLst>
                <a:path extrusionOk="0" h="307" w="421">
                  <a:moveTo>
                    <a:pt x="387" y="272"/>
                  </a:moveTo>
                  <a:cubicBezTo>
                    <a:pt x="355" y="165"/>
                    <a:pt x="420" y="14"/>
                    <a:pt x="192" y="0"/>
                  </a:cubicBezTo>
                  <a:cubicBezTo>
                    <a:pt x="183" y="55"/>
                    <a:pt x="165" y="107"/>
                    <a:pt x="0" y="92"/>
                  </a:cubicBezTo>
                  <a:cubicBezTo>
                    <a:pt x="24" y="202"/>
                    <a:pt x="59" y="307"/>
                    <a:pt x="387"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10"/>
            <p:cNvSpPr/>
            <p:nvPr/>
          </p:nvSpPr>
          <p:spPr>
            <a:xfrm>
              <a:off x="2611822" y="513832"/>
              <a:ext cx="13777" cy="2710"/>
            </a:xfrm>
            <a:custGeom>
              <a:rect b="b" l="l" r="r" t="t"/>
              <a:pathLst>
                <a:path extrusionOk="0" h="90" w="386">
                  <a:moveTo>
                    <a:pt x="386" y="1"/>
                  </a:moveTo>
                  <a:cubicBezTo>
                    <a:pt x="240" y="19"/>
                    <a:pt x="6" y="3"/>
                    <a:pt x="1" y="90"/>
                  </a:cubicBezTo>
                  <a:cubicBezTo>
                    <a:pt x="152" y="70"/>
                    <a:pt x="383" y="88"/>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10"/>
            <p:cNvSpPr/>
            <p:nvPr/>
          </p:nvSpPr>
          <p:spPr>
            <a:xfrm>
              <a:off x="2570598" y="502090"/>
              <a:ext cx="30517" cy="11713"/>
            </a:xfrm>
            <a:custGeom>
              <a:rect b="b" l="l" r="r" t="t"/>
              <a:pathLst>
                <a:path extrusionOk="0" h="389" w="855">
                  <a:moveTo>
                    <a:pt x="771" y="27"/>
                  </a:moveTo>
                  <a:cubicBezTo>
                    <a:pt x="333" y="1"/>
                    <a:pt x="48" y="48"/>
                    <a:pt x="1" y="208"/>
                  </a:cubicBezTo>
                  <a:cubicBezTo>
                    <a:pt x="275" y="229"/>
                    <a:pt x="326" y="358"/>
                    <a:pt x="579" y="388"/>
                  </a:cubicBezTo>
                  <a:cubicBezTo>
                    <a:pt x="639" y="268"/>
                    <a:pt x="854" y="217"/>
                    <a:pt x="771"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10"/>
            <p:cNvSpPr/>
            <p:nvPr/>
          </p:nvSpPr>
          <p:spPr>
            <a:xfrm>
              <a:off x="4074474" y="502120"/>
              <a:ext cx="13956" cy="4276"/>
            </a:xfrm>
            <a:custGeom>
              <a:rect b="b" l="l" r="r" t="t"/>
              <a:pathLst>
                <a:path extrusionOk="0" h="142" w="391">
                  <a:moveTo>
                    <a:pt x="98" y="116"/>
                  </a:moveTo>
                  <a:cubicBezTo>
                    <a:pt x="152" y="142"/>
                    <a:pt x="391" y="71"/>
                    <a:pt x="293" y="26"/>
                  </a:cubicBezTo>
                  <a:cubicBezTo>
                    <a:pt x="241" y="1"/>
                    <a:pt x="1" y="70"/>
                    <a:pt x="98"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10"/>
            <p:cNvSpPr/>
            <p:nvPr/>
          </p:nvSpPr>
          <p:spPr>
            <a:xfrm>
              <a:off x="7264896" y="496821"/>
              <a:ext cx="13777" cy="6835"/>
            </a:xfrm>
            <a:custGeom>
              <a:rect b="b" l="l" r="r" t="t"/>
              <a:pathLst>
                <a:path extrusionOk="0" h="227" w="386">
                  <a:moveTo>
                    <a:pt x="386" y="112"/>
                  </a:moveTo>
                  <a:cubicBezTo>
                    <a:pt x="344" y="1"/>
                    <a:pt x="172" y="57"/>
                    <a:pt x="1" y="112"/>
                  </a:cubicBezTo>
                  <a:cubicBezTo>
                    <a:pt x="2" y="203"/>
                    <a:pt x="340" y="227"/>
                    <a:pt x="386" y="1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10"/>
            <p:cNvSpPr/>
            <p:nvPr/>
          </p:nvSpPr>
          <p:spPr>
            <a:xfrm>
              <a:off x="5987913" y="496670"/>
              <a:ext cx="14063" cy="4276"/>
            </a:xfrm>
            <a:custGeom>
              <a:rect b="b" l="l" r="r" t="t"/>
              <a:pathLst>
                <a:path extrusionOk="0" h="142" w="394">
                  <a:moveTo>
                    <a:pt x="293" y="25"/>
                  </a:moveTo>
                  <a:cubicBezTo>
                    <a:pt x="238" y="0"/>
                    <a:pt x="1" y="70"/>
                    <a:pt x="101" y="117"/>
                  </a:cubicBezTo>
                  <a:cubicBezTo>
                    <a:pt x="153" y="141"/>
                    <a:pt x="394" y="72"/>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10"/>
            <p:cNvSpPr/>
            <p:nvPr/>
          </p:nvSpPr>
          <p:spPr>
            <a:xfrm>
              <a:off x="2952037" y="489203"/>
              <a:ext cx="26698" cy="12285"/>
            </a:xfrm>
            <a:custGeom>
              <a:rect b="b" l="l" r="r" t="t"/>
              <a:pathLst>
                <a:path extrusionOk="0" h="408" w="748">
                  <a:moveTo>
                    <a:pt x="691" y="365"/>
                  </a:moveTo>
                  <a:cubicBezTo>
                    <a:pt x="747" y="157"/>
                    <a:pt x="645" y="23"/>
                    <a:pt x="306" y="0"/>
                  </a:cubicBezTo>
                  <a:cubicBezTo>
                    <a:pt x="0" y="136"/>
                    <a:pt x="89" y="408"/>
                    <a:pt x="691" y="36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10"/>
            <p:cNvSpPr/>
            <p:nvPr/>
          </p:nvSpPr>
          <p:spPr>
            <a:xfrm>
              <a:off x="2170992" y="483784"/>
              <a:ext cx="38584" cy="16410"/>
            </a:xfrm>
            <a:custGeom>
              <a:rect b="b" l="l" r="r" t="t"/>
              <a:pathLst>
                <a:path extrusionOk="0" h="545" w="1081">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10"/>
            <p:cNvSpPr/>
            <p:nvPr/>
          </p:nvSpPr>
          <p:spPr>
            <a:xfrm>
              <a:off x="6862042" y="493930"/>
              <a:ext cx="14099" cy="4276"/>
            </a:xfrm>
            <a:custGeom>
              <a:rect b="b" l="l" r="r" t="t"/>
              <a:pathLst>
                <a:path extrusionOk="0" h="142" w="395">
                  <a:moveTo>
                    <a:pt x="293" y="25"/>
                  </a:moveTo>
                  <a:cubicBezTo>
                    <a:pt x="241" y="0"/>
                    <a:pt x="0" y="69"/>
                    <a:pt x="102" y="116"/>
                  </a:cubicBezTo>
                  <a:cubicBezTo>
                    <a:pt x="154" y="141"/>
                    <a:pt x="395" y="72"/>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10"/>
            <p:cNvSpPr/>
            <p:nvPr/>
          </p:nvSpPr>
          <p:spPr>
            <a:xfrm>
              <a:off x="8424524" y="491160"/>
              <a:ext cx="14063" cy="4276"/>
            </a:xfrm>
            <a:custGeom>
              <a:rect b="b" l="l" r="r" t="t"/>
              <a:pathLst>
                <a:path extrusionOk="0" h="142" w="394">
                  <a:moveTo>
                    <a:pt x="100" y="117"/>
                  </a:moveTo>
                  <a:cubicBezTo>
                    <a:pt x="153" y="142"/>
                    <a:pt x="393" y="73"/>
                    <a:pt x="292" y="26"/>
                  </a:cubicBezTo>
                  <a:cubicBezTo>
                    <a:pt x="239" y="1"/>
                    <a:pt x="1" y="70"/>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10"/>
            <p:cNvSpPr/>
            <p:nvPr/>
          </p:nvSpPr>
          <p:spPr>
            <a:xfrm>
              <a:off x="7395742" y="480502"/>
              <a:ext cx="28661" cy="14182"/>
            </a:xfrm>
            <a:custGeom>
              <a:rect b="b" l="l" r="r" t="t"/>
              <a:pathLst>
                <a:path extrusionOk="0" h="471" w="803">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10"/>
            <p:cNvSpPr/>
            <p:nvPr/>
          </p:nvSpPr>
          <p:spPr>
            <a:xfrm>
              <a:off x="5026803" y="484868"/>
              <a:ext cx="8959" cy="11442"/>
            </a:xfrm>
            <a:custGeom>
              <a:rect b="b" l="l" r="r" t="t"/>
              <a:pathLst>
                <a:path extrusionOk="0" h="380" w="251">
                  <a:moveTo>
                    <a:pt x="224" y="235"/>
                  </a:moveTo>
                  <a:cubicBezTo>
                    <a:pt x="250" y="141"/>
                    <a:pt x="74" y="1"/>
                    <a:pt x="28" y="144"/>
                  </a:cubicBezTo>
                  <a:cubicBezTo>
                    <a:pt x="1" y="240"/>
                    <a:pt x="178" y="379"/>
                    <a:pt x="224" y="23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10"/>
            <p:cNvSpPr/>
            <p:nvPr/>
          </p:nvSpPr>
          <p:spPr>
            <a:xfrm>
              <a:off x="2388141" y="485771"/>
              <a:ext cx="13884" cy="4246"/>
            </a:xfrm>
            <a:custGeom>
              <a:rect b="b" l="l" r="r" t="t"/>
              <a:pathLst>
                <a:path extrusionOk="0" h="141" w="389">
                  <a:moveTo>
                    <a:pt x="291" y="26"/>
                  </a:moveTo>
                  <a:cubicBezTo>
                    <a:pt x="237" y="1"/>
                    <a:pt x="1" y="69"/>
                    <a:pt x="100" y="117"/>
                  </a:cubicBezTo>
                  <a:cubicBezTo>
                    <a:pt x="151" y="141"/>
                    <a:pt x="389" y="71"/>
                    <a:pt x="29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10"/>
            <p:cNvSpPr/>
            <p:nvPr/>
          </p:nvSpPr>
          <p:spPr>
            <a:xfrm>
              <a:off x="2116312" y="483784"/>
              <a:ext cx="13813" cy="5540"/>
            </a:xfrm>
            <a:custGeom>
              <a:rect b="b" l="l" r="r" t="t"/>
              <a:pathLst>
                <a:path extrusionOk="0" h="184" w="387">
                  <a:moveTo>
                    <a:pt x="387" y="0"/>
                  </a:moveTo>
                  <a:lnTo>
                    <a:pt x="0" y="0"/>
                  </a:lnTo>
                  <a:lnTo>
                    <a:pt x="0" y="183"/>
                  </a:lnTo>
                  <a:lnTo>
                    <a:pt x="387"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10"/>
            <p:cNvSpPr/>
            <p:nvPr/>
          </p:nvSpPr>
          <p:spPr>
            <a:xfrm>
              <a:off x="6266809" y="475173"/>
              <a:ext cx="6960" cy="6203"/>
            </a:xfrm>
            <a:custGeom>
              <a:rect b="b" l="l" r="r" t="t"/>
              <a:pathLst>
                <a:path extrusionOk="0" h="206" w="195">
                  <a:moveTo>
                    <a:pt x="194" y="104"/>
                  </a:moveTo>
                  <a:cubicBezTo>
                    <a:pt x="195" y="53"/>
                    <a:pt x="37" y="0"/>
                    <a:pt x="2" y="104"/>
                  </a:cubicBezTo>
                  <a:cubicBezTo>
                    <a:pt x="0" y="153"/>
                    <a:pt x="156" y="205"/>
                    <a:pt x="194"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10"/>
            <p:cNvSpPr/>
            <p:nvPr/>
          </p:nvSpPr>
          <p:spPr>
            <a:xfrm>
              <a:off x="3268659" y="463611"/>
              <a:ext cx="52254" cy="22763"/>
            </a:xfrm>
            <a:custGeom>
              <a:rect b="b" l="l" r="r" t="t"/>
              <a:pathLst>
                <a:path extrusionOk="0" h="756" w="1464">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10"/>
            <p:cNvSpPr/>
            <p:nvPr/>
          </p:nvSpPr>
          <p:spPr>
            <a:xfrm>
              <a:off x="7825722" y="472072"/>
              <a:ext cx="13991" cy="4276"/>
            </a:xfrm>
            <a:custGeom>
              <a:rect b="b" l="l" r="r" t="t"/>
              <a:pathLst>
                <a:path extrusionOk="0" h="142" w="392">
                  <a:moveTo>
                    <a:pt x="294" y="25"/>
                  </a:moveTo>
                  <a:cubicBezTo>
                    <a:pt x="240" y="0"/>
                    <a:pt x="0" y="68"/>
                    <a:pt x="99" y="115"/>
                  </a:cubicBezTo>
                  <a:cubicBezTo>
                    <a:pt x="154" y="141"/>
                    <a:pt x="392"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10"/>
            <p:cNvSpPr/>
            <p:nvPr/>
          </p:nvSpPr>
          <p:spPr>
            <a:xfrm>
              <a:off x="3334617" y="470054"/>
              <a:ext cx="13777" cy="5540"/>
            </a:xfrm>
            <a:custGeom>
              <a:rect b="b" l="l" r="r" t="t"/>
              <a:pathLst>
                <a:path extrusionOk="0" h="184" w="386">
                  <a:moveTo>
                    <a:pt x="1" y="183"/>
                  </a:moveTo>
                  <a:lnTo>
                    <a:pt x="386" y="183"/>
                  </a:lnTo>
                  <a:lnTo>
                    <a:pt x="386" y="1"/>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10"/>
            <p:cNvSpPr/>
            <p:nvPr/>
          </p:nvSpPr>
          <p:spPr>
            <a:xfrm>
              <a:off x="1896129" y="472824"/>
              <a:ext cx="13670" cy="2740"/>
            </a:xfrm>
            <a:custGeom>
              <a:rect b="b" l="l" r="r" t="t"/>
              <a:pathLst>
                <a:path extrusionOk="0" h="91" w="383">
                  <a:moveTo>
                    <a:pt x="383" y="0"/>
                  </a:moveTo>
                  <a:cubicBezTo>
                    <a:pt x="235" y="20"/>
                    <a:pt x="4" y="3"/>
                    <a:pt x="0" y="90"/>
                  </a:cubicBezTo>
                  <a:cubicBezTo>
                    <a:pt x="148" y="72"/>
                    <a:pt x="379" y="88"/>
                    <a:pt x="3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10"/>
            <p:cNvSpPr/>
            <p:nvPr/>
          </p:nvSpPr>
          <p:spPr>
            <a:xfrm>
              <a:off x="6467041" y="459125"/>
              <a:ext cx="29018" cy="10960"/>
            </a:xfrm>
            <a:custGeom>
              <a:rect b="b" l="l" r="r" t="t"/>
              <a:pathLst>
                <a:path extrusionOk="0" h="364" w="813">
                  <a:moveTo>
                    <a:pt x="562" y="364"/>
                  </a:moveTo>
                  <a:cubicBezTo>
                    <a:pt x="813" y="245"/>
                    <a:pt x="681" y="90"/>
                    <a:pt x="370" y="1"/>
                  </a:cubicBezTo>
                  <a:cubicBezTo>
                    <a:pt x="344" y="228"/>
                    <a:pt x="1" y="285"/>
                    <a:pt x="562" y="36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10"/>
            <p:cNvSpPr/>
            <p:nvPr/>
          </p:nvSpPr>
          <p:spPr>
            <a:xfrm>
              <a:off x="130454" y="466592"/>
              <a:ext cx="14027" cy="4276"/>
            </a:xfrm>
            <a:custGeom>
              <a:rect b="b" l="l" r="r" t="t"/>
              <a:pathLst>
                <a:path extrusionOk="0" h="142" w="393">
                  <a:moveTo>
                    <a:pt x="293" y="26"/>
                  </a:moveTo>
                  <a:cubicBezTo>
                    <a:pt x="241" y="1"/>
                    <a:pt x="1" y="70"/>
                    <a:pt x="99" y="116"/>
                  </a:cubicBezTo>
                  <a:cubicBezTo>
                    <a:pt x="152" y="142"/>
                    <a:pt x="392" y="71"/>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10"/>
            <p:cNvSpPr/>
            <p:nvPr/>
          </p:nvSpPr>
          <p:spPr>
            <a:xfrm>
              <a:off x="8390081" y="463852"/>
              <a:ext cx="14063" cy="4276"/>
            </a:xfrm>
            <a:custGeom>
              <a:rect b="b" l="l" r="r" t="t"/>
              <a:pathLst>
                <a:path extrusionOk="0" h="142" w="394">
                  <a:moveTo>
                    <a:pt x="295" y="25"/>
                  </a:moveTo>
                  <a:cubicBezTo>
                    <a:pt x="238" y="0"/>
                    <a:pt x="1" y="70"/>
                    <a:pt x="101" y="117"/>
                  </a:cubicBezTo>
                  <a:cubicBezTo>
                    <a:pt x="154" y="141"/>
                    <a:pt x="394"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10"/>
            <p:cNvSpPr/>
            <p:nvPr/>
          </p:nvSpPr>
          <p:spPr>
            <a:xfrm>
              <a:off x="4552923" y="464605"/>
              <a:ext cx="13813" cy="2770"/>
            </a:xfrm>
            <a:custGeom>
              <a:rect b="b" l="l" r="r" t="t"/>
              <a:pathLst>
                <a:path extrusionOk="0" h="92" w="387">
                  <a:moveTo>
                    <a:pt x="386" y="0"/>
                  </a:moveTo>
                  <a:cubicBezTo>
                    <a:pt x="236" y="20"/>
                    <a:pt x="7" y="4"/>
                    <a:pt x="0" y="92"/>
                  </a:cubicBezTo>
                  <a:cubicBezTo>
                    <a:pt x="151" y="72"/>
                    <a:pt x="383" y="90"/>
                    <a:pt x="3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10"/>
            <p:cNvSpPr/>
            <p:nvPr/>
          </p:nvSpPr>
          <p:spPr>
            <a:xfrm>
              <a:off x="8655200" y="458463"/>
              <a:ext cx="13849" cy="7377"/>
            </a:xfrm>
            <a:custGeom>
              <a:rect b="b" l="l" r="r" t="t"/>
              <a:pathLst>
                <a:path extrusionOk="0" h="245" w="388">
                  <a:moveTo>
                    <a:pt x="388" y="114"/>
                  </a:moveTo>
                  <a:cubicBezTo>
                    <a:pt x="384" y="23"/>
                    <a:pt x="49" y="1"/>
                    <a:pt x="0" y="114"/>
                  </a:cubicBezTo>
                  <a:cubicBezTo>
                    <a:pt x="217" y="105"/>
                    <a:pt x="303" y="245"/>
                    <a:pt x="388"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10"/>
            <p:cNvSpPr/>
            <p:nvPr/>
          </p:nvSpPr>
          <p:spPr>
            <a:xfrm>
              <a:off x="8928636" y="450966"/>
              <a:ext cx="25556" cy="10960"/>
            </a:xfrm>
            <a:custGeom>
              <a:rect b="b" l="l" r="r" t="t"/>
              <a:pathLst>
                <a:path extrusionOk="0" h="364" w="716">
                  <a:moveTo>
                    <a:pt x="440" y="363"/>
                  </a:moveTo>
                  <a:cubicBezTo>
                    <a:pt x="500" y="242"/>
                    <a:pt x="716" y="191"/>
                    <a:pt x="635" y="0"/>
                  </a:cubicBezTo>
                  <a:lnTo>
                    <a:pt x="56" y="0"/>
                  </a:lnTo>
                  <a:cubicBezTo>
                    <a:pt x="0" y="207"/>
                    <a:pt x="102" y="341"/>
                    <a:pt x="440" y="3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10"/>
            <p:cNvSpPr/>
            <p:nvPr/>
          </p:nvSpPr>
          <p:spPr>
            <a:xfrm>
              <a:off x="6300966" y="452923"/>
              <a:ext cx="20987" cy="9003"/>
            </a:xfrm>
            <a:custGeom>
              <a:rect b="b" l="l" r="r" t="t"/>
              <a:pathLst>
                <a:path extrusionOk="0" h="299" w="588">
                  <a:moveTo>
                    <a:pt x="393" y="298"/>
                  </a:moveTo>
                  <a:cubicBezTo>
                    <a:pt x="393" y="207"/>
                    <a:pt x="550" y="191"/>
                    <a:pt x="588" y="115"/>
                  </a:cubicBezTo>
                  <a:cubicBezTo>
                    <a:pt x="338" y="112"/>
                    <a:pt x="320" y="1"/>
                    <a:pt x="9" y="27"/>
                  </a:cubicBezTo>
                  <a:cubicBezTo>
                    <a:pt x="0" y="183"/>
                    <a:pt x="154" y="258"/>
                    <a:pt x="393" y="29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10"/>
            <p:cNvSpPr/>
            <p:nvPr/>
          </p:nvSpPr>
          <p:spPr>
            <a:xfrm>
              <a:off x="8624220" y="455662"/>
              <a:ext cx="14063" cy="4246"/>
            </a:xfrm>
            <a:custGeom>
              <a:rect b="b" l="l" r="r" t="t"/>
              <a:pathLst>
                <a:path extrusionOk="0" h="141" w="394">
                  <a:moveTo>
                    <a:pt x="98" y="116"/>
                  </a:moveTo>
                  <a:cubicBezTo>
                    <a:pt x="153" y="141"/>
                    <a:pt x="393" y="73"/>
                    <a:pt x="293" y="24"/>
                  </a:cubicBezTo>
                  <a:cubicBezTo>
                    <a:pt x="238" y="1"/>
                    <a:pt x="0" y="69"/>
                    <a:pt x="98"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10"/>
            <p:cNvSpPr/>
            <p:nvPr/>
          </p:nvSpPr>
          <p:spPr>
            <a:xfrm>
              <a:off x="5011670" y="447262"/>
              <a:ext cx="39797" cy="15808"/>
            </a:xfrm>
            <a:custGeom>
              <a:rect b="b" l="l" r="r" t="t"/>
              <a:pathLst>
                <a:path extrusionOk="0" h="525" w="1115">
                  <a:moveTo>
                    <a:pt x="648" y="303"/>
                  </a:moveTo>
                  <a:cubicBezTo>
                    <a:pt x="1114" y="1"/>
                    <a:pt x="1" y="524"/>
                    <a:pt x="648" y="3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10"/>
            <p:cNvSpPr/>
            <p:nvPr/>
          </p:nvSpPr>
          <p:spPr>
            <a:xfrm>
              <a:off x="2798205" y="444522"/>
              <a:ext cx="36264" cy="19060"/>
            </a:xfrm>
            <a:custGeom>
              <a:rect b="b" l="l" r="r" t="t"/>
              <a:pathLst>
                <a:path extrusionOk="0" h="633" w="1016">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10"/>
            <p:cNvSpPr/>
            <p:nvPr/>
          </p:nvSpPr>
          <p:spPr>
            <a:xfrm>
              <a:off x="3948624" y="440006"/>
              <a:ext cx="37870" cy="18759"/>
            </a:xfrm>
            <a:custGeom>
              <a:rect b="b" l="l" r="r" t="t"/>
              <a:pathLst>
                <a:path extrusionOk="0" h="623" w="1061">
                  <a:moveTo>
                    <a:pt x="732" y="544"/>
                  </a:moveTo>
                  <a:cubicBezTo>
                    <a:pt x="1061" y="392"/>
                    <a:pt x="618" y="137"/>
                    <a:pt x="345" y="0"/>
                  </a:cubicBezTo>
                  <a:cubicBezTo>
                    <a:pt x="49" y="139"/>
                    <a:pt x="1" y="623"/>
                    <a:pt x="732" y="54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10"/>
            <p:cNvSpPr/>
            <p:nvPr/>
          </p:nvSpPr>
          <p:spPr>
            <a:xfrm>
              <a:off x="2838965" y="447864"/>
              <a:ext cx="7067" cy="6203"/>
            </a:xfrm>
            <a:custGeom>
              <a:rect b="b" l="l" r="r" t="t"/>
              <a:pathLst>
                <a:path extrusionOk="0" h="206" w="198">
                  <a:moveTo>
                    <a:pt x="2" y="103"/>
                  </a:moveTo>
                  <a:cubicBezTo>
                    <a:pt x="0" y="153"/>
                    <a:pt x="158" y="205"/>
                    <a:pt x="196" y="103"/>
                  </a:cubicBezTo>
                  <a:cubicBezTo>
                    <a:pt x="197" y="52"/>
                    <a:pt x="40" y="0"/>
                    <a:pt x="2"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10"/>
            <p:cNvSpPr/>
            <p:nvPr/>
          </p:nvSpPr>
          <p:spPr>
            <a:xfrm>
              <a:off x="387114" y="437236"/>
              <a:ext cx="56680" cy="22613"/>
            </a:xfrm>
            <a:custGeom>
              <a:rect b="b" l="l" r="r" t="t"/>
              <a:pathLst>
                <a:path extrusionOk="0" h="751" w="1588">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10"/>
            <p:cNvSpPr/>
            <p:nvPr/>
          </p:nvSpPr>
          <p:spPr>
            <a:xfrm>
              <a:off x="3331084" y="447473"/>
              <a:ext cx="14027" cy="4306"/>
            </a:xfrm>
            <a:custGeom>
              <a:rect b="b" l="l" r="r" t="t"/>
              <a:pathLst>
                <a:path extrusionOk="0" h="143" w="393">
                  <a:moveTo>
                    <a:pt x="296" y="25"/>
                  </a:moveTo>
                  <a:cubicBezTo>
                    <a:pt x="238" y="0"/>
                    <a:pt x="1" y="67"/>
                    <a:pt x="100" y="116"/>
                  </a:cubicBezTo>
                  <a:cubicBezTo>
                    <a:pt x="153" y="142"/>
                    <a:pt x="392" y="72"/>
                    <a:pt x="296"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10"/>
            <p:cNvSpPr/>
            <p:nvPr/>
          </p:nvSpPr>
          <p:spPr>
            <a:xfrm>
              <a:off x="2150790" y="444884"/>
              <a:ext cx="13706" cy="6775"/>
            </a:xfrm>
            <a:custGeom>
              <a:rect b="b" l="l" r="r" t="t"/>
              <a:pathLst>
                <a:path extrusionOk="0" h="225" w="384">
                  <a:moveTo>
                    <a:pt x="384" y="111"/>
                  </a:moveTo>
                  <a:cubicBezTo>
                    <a:pt x="345" y="0"/>
                    <a:pt x="171" y="55"/>
                    <a:pt x="0" y="111"/>
                  </a:cubicBezTo>
                  <a:cubicBezTo>
                    <a:pt x="2" y="202"/>
                    <a:pt x="338" y="225"/>
                    <a:pt x="384" y="1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10"/>
            <p:cNvSpPr/>
            <p:nvPr/>
          </p:nvSpPr>
          <p:spPr>
            <a:xfrm>
              <a:off x="3035091" y="441993"/>
              <a:ext cx="14027" cy="4276"/>
            </a:xfrm>
            <a:custGeom>
              <a:rect b="b" l="l" r="r" t="t"/>
              <a:pathLst>
                <a:path extrusionOk="0" h="142" w="393">
                  <a:moveTo>
                    <a:pt x="295" y="26"/>
                  </a:moveTo>
                  <a:cubicBezTo>
                    <a:pt x="241" y="1"/>
                    <a:pt x="1" y="70"/>
                    <a:pt x="100" y="117"/>
                  </a:cubicBezTo>
                  <a:cubicBezTo>
                    <a:pt x="155" y="142"/>
                    <a:pt x="392" y="73"/>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10"/>
            <p:cNvSpPr/>
            <p:nvPr/>
          </p:nvSpPr>
          <p:spPr>
            <a:xfrm>
              <a:off x="5681677" y="439554"/>
              <a:ext cx="20773" cy="3643"/>
            </a:xfrm>
            <a:custGeom>
              <a:rect b="b" l="l" r="r" t="t"/>
              <a:pathLst>
                <a:path extrusionOk="0" h="121" w="582">
                  <a:moveTo>
                    <a:pt x="582" y="15"/>
                  </a:moveTo>
                  <a:cubicBezTo>
                    <a:pt x="356" y="28"/>
                    <a:pt x="36" y="1"/>
                    <a:pt x="1" y="107"/>
                  </a:cubicBezTo>
                  <a:cubicBezTo>
                    <a:pt x="228" y="92"/>
                    <a:pt x="552" y="121"/>
                    <a:pt x="582" y="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10"/>
            <p:cNvSpPr/>
            <p:nvPr/>
          </p:nvSpPr>
          <p:spPr>
            <a:xfrm>
              <a:off x="2949146" y="437296"/>
              <a:ext cx="13813" cy="2740"/>
            </a:xfrm>
            <a:custGeom>
              <a:rect b="b" l="l" r="r" t="t"/>
              <a:pathLst>
                <a:path extrusionOk="0" h="91" w="387">
                  <a:moveTo>
                    <a:pt x="387" y="0"/>
                  </a:moveTo>
                  <a:cubicBezTo>
                    <a:pt x="239" y="20"/>
                    <a:pt x="7" y="1"/>
                    <a:pt x="0" y="90"/>
                  </a:cubicBezTo>
                  <a:cubicBezTo>
                    <a:pt x="149" y="71"/>
                    <a:pt x="383" y="89"/>
                    <a:pt x="3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10"/>
            <p:cNvSpPr/>
            <p:nvPr/>
          </p:nvSpPr>
          <p:spPr>
            <a:xfrm>
              <a:off x="8936595" y="426277"/>
              <a:ext cx="14670" cy="9575"/>
            </a:xfrm>
            <a:custGeom>
              <a:rect b="b" l="l" r="r" t="t"/>
              <a:pathLst>
                <a:path extrusionOk="0" h="318" w="411">
                  <a:moveTo>
                    <a:pt x="410" y="275"/>
                  </a:moveTo>
                  <a:lnTo>
                    <a:pt x="410" y="92"/>
                  </a:lnTo>
                  <a:cubicBezTo>
                    <a:pt x="216" y="92"/>
                    <a:pt x="179" y="19"/>
                    <a:pt x="23" y="1"/>
                  </a:cubicBezTo>
                  <a:cubicBezTo>
                    <a:pt x="42" y="145"/>
                    <a:pt x="1" y="318"/>
                    <a:pt x="410" y="27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10"/>
            <p:cNvSpPr/>
            <p:nvPr/>
          </p:nvSpPr>
          <p:spPr>
            <a:xfrm>
              <a:off x="5561146" y="431004"/>
              <a:ext cx="14063" cy="4336"/>
            </a:xfrm>
            <a:custGeom>
              <a:rect b="b" l="l" r="r" t="t"/>
              <a:pathLst>
                <a:path extrusionOk="0" h="144" w="394">
                  <a:moveTo>
                    <a:pt x="295" y="26"/>
                  </a:moveTo>
                  <a:cubicBezTo>
                    <a:pt x="241" y="0"/>
                    <a:pt x="1" y="71"/>
                    <a:pt x="101" y="118"/>
                  </a:cubicBezTo>
                  <a:cubicBezTo>
                    <a:pt x="156" y="144"/>
                    <a:pt x="394" y="73"/>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10"/>
            <p:cNvSpPr/>
            <p:nvPr/>
          </p:nvSpPr>
          <p:spPr>
            <a:xfrm>
              <a:off x="2160392" y="426307"/>
              <a:ext cx="29518" cy="9876"/>
            </a:xfrm>
            <a:custGeom>
              <a:rect b="b" l="l" r="r" t="t"/>
              <a:pathLst>
                <a:path extrusionOk="0" h="328" w="827">
                  <a:moveTo>
                    <a:pt x="693" y="274"/>
                  </a:moveTo>
                  <a:cubicBezTo>
                    <a:pt x="826" y="31"/>
                    <a:pt x="294" y="99"/>
                    <a:pt x="115" y="1"/>
                  </a:cubicBezTo>
                  <a:cubicBezTo>
                    <a:pt x="0" y="238"/>
                    <a:pt x="193" y="327"/>
                    <a:pt x="693"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10"/>
            <p:cNvSpPr/>
            <p:nvPr/>
          </p:nvSpPr>
          <p:spPr>
            <a:xfrm>
              <a:off x="8620758" y="423657"/>
              <a:ext cx="34515" cy="8943"/>
            </a:xfrm>
            <a:custGeom>
              <a:rect b="b" l="l" r="r" t="t"/>
              <a:pathLst>
                <a:path extrusionOk="0" h="297" w="967">
                  <a:moveTo>
                    <a:pt x="195" y="270"/>
                  </a:moveTo>
                  <a:cubicBezTo>
                    <a:pt x="635" y="296"/>
                    <a:pt x="921" y="249"/>
                    <a:pt x="967" y="88"/>
                  </a:cubicBezTo>
                  <a:cubicBezTo>
                    <a:pt x="627" y="108"/>
                    <a:pt x="1" y="0"/>
                    <a:pt x="195" y="27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10"/>
            <p:cNvSpPr/>
            <p:nvPr/>
          </p:nvSpPr>
          <p:spPr>
            <a:xfrm>
              <a:off x="2713151" y="420827"/>
              <a:ext cx="17739" cy="10990"/>
            </a:xfrm>
            <a:custGeom>
              <a:rect b="b" l="l" r="r" t="t"/>
              <a:pathLst>
                <a:path extrusionOk="0" h="365" w="497">
                  <a:moveTo>
                    <a:pt x="443" y="364"/>
                  </a:moveTo>
                  <a:cubicBezTo>
                    <a:pt x="497" y="157"/>
                    <a:pt x="394" y="24"/>
                    <a:pt x="57" y="0"/>
                  </a:cubicBezTo>
                  <a:cubicBezTo>
                    <a:pt x="1" y="208"/>
                    <a:pt x="104" y="343"/>
                    <a:pt x="443" y="36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10"/>
            <p:cNvSpPr/>
            <p:nvPr/>
          </p:nvSpPr>
          <p:spPr>
            <a:xfrm>
              <a:off x="7054814" y="425614"/>
              <a:ext cx="14027" cy="4246"/>
            </a:xfrm>
            <a:custGeom>
              <a:rect b="b" l="l" r="r" t="t"/>
              <a:pathLst>
                <a:path extrusionOk="0" h="141" w="393">
                  <a:moveTo>
                    <a:pt x="99" y="114"/>
                  </a:moveTo>
                  <a:cubicBezTo>
                    <a:pt x="154" y="140"/>
                    <a:pt x="393" y="70"/>
                    <a:pt x="293" y="23"/>
                  </a:cubicBezTo>
                  <a:cubicBezTo>
                    <a:pt x="239" y="0"/>
                    <a:pt x="1" y="68"/>
                    <a:pt x="99"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10"/>
            <p:cNvSpPr/>
            <p:nvPr/>
          </p:nvSpPr>
          <p:spPr>
            <a:xfrm>
              <a:off x="2339779" y="425524"/>
              <a:ext cx="14170" cy="4336"/>
            </a:xfrm>
            <a:custGeom>
              <a:rect b="b" l="l" r="r" t="t"/>
              <a:pathLst>
                <a:path extrusionOk="0" h="144" w="397">
                  <a:moveTo>
                    <a:pt x="295" y="26"/>
                  </a:moveTo>
                  <a:cubicBezTo>
                    <a:pt x="242" y="1"/>
                    <a:pt x="1" y="70"/>
                    <a:pt x="103" y="117"/>
                  </a:cubicBezTo>
                  <a:cubicBezTo>
                    <a:pt x="158" y="143"/>
                    <a:pt x="396" y="75"/>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10"/>
            <p:cNvSpPr/>
            <p:nvPr/>
          </p:nvSpPr>
          <p:spPr>
            <a:xfrm>
              <a:off x="7422297" y="415437"/>
              <a:ext cx="23521" cy="8250"/>
            </a:xfrm>
            <a:custGeom>
              <a:rect b="b" l="l" r="r" t="t"/>
              <a:pathLst>
                <a:path extrusionOk="0" h="274" w="659">
                  <a:moveTo>
                    <a:pt x="411" y="273"/>
                  </a:moveTo>
                  <a:cubicBezTo>
                    <a:pt x="422" y="157"/>
                    <a:pt x="658" y="145"/>
                    <a:pt x="605" y="0"/>
                  </a:cubicBezTo>
                  <a:lnTo>
                    <a:pt x="217" y="0"/>
                  </a:lnTo>
                  <a:cubicBezTo>
                    <a:pt x="0" y="131"/>
                    <a:pt x="9" y="221"/>
                    <a:pt x="411"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10"/>
            <p:cNvSpPr/>
            <p:nvPr/>
          </p:nvSpPr>
          <p:spPr>
            <a:xfrm>
              <a:off x="2008273" y="406194"/>
              <a:ext cx="46436" cy="9274"/>
            </a:xfrm>
            <a:custGeom>
              <a:rect b="b" l="l" r="r" t="t"/>
              <a:pathLst>
                <a:path extrusionOk="0" h="308" w="1301">
                  <a:moveTo>
                    <a:pt x="713" y="307"/>
                  </a:moveTo>
                  <a:cubicBezTo>
                    <a:pt x="1300" y="1"/>
                    <a:pt x="0" y="32"/>
                    <a:pt x="713" y="30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10"/>
            <p:cNvSpPr/>
            <p:nvPr/>
          </p:nvSpPr>
          <p:spPr>
            <a:xfrm>
              <a:off x="8948801" y="398035"/>
              <a:ext cx="39761" cy="15808"/>
            </a:xfrm>
            <a:custGeom>
              <a:rect b="b" l="l" r="r" t="t"/>
              <a:pathLst>
                <a:path extrusionOk="0" h="525" w="1114">
                  <a:moveTo>
                    <a:pt x="647" y="304"/>
                  </a:moveTo>
                  <a:cubicBezTo>
                    <a:pt x="1114" y="0"/>
                    <a:pt x="0" y="525"/>
                    <a:pt x="647" y="3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10"/>
            <p:cNvSpPr/>
            <p:nvPr/>
          </p:nvSpPr>
          <p:spPr>
            <a:xfrm>
              <a:off x="8073459" y="406435"/>
              <a:ext cx="14063" cy="4276"/>
            </a:xfrm>
            <a:custGeom>
              <a:rect b="b" l="l" r="r" t="t"/>
              <a:pathLst>
                <a:path extrusionOk="0" h="142" w="394">
                  <a:moveTo>
                    <a:pt x="100" y="117"/>
                  </a:moveTo>
                  <a:cubicBezTo>
                    <a:pt x="154" y="141"/>
                    <a:pt x="394" y="72"/>
                    <a:pt x="292" y="25"/>
                  </a:cubicBezTo>
                  <a:cubicBezTo>
                    <a:pt x="244" y="0"/>
                    <a:pt x="1" y="70"/>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10"/>
            <p:cNvSpPr/>
            <p:nvPr/>
          </p:nvSpPr>
          <p:spPr>
            <a:xfrm>
              <a:off x="5069170" y="404478"/>
              <a:ext cx="13884" cy="5480"/>
            </a:xfrm>
            <a:custGeom>
              <a:rect b="b" l="l" r="r" t="t"/>
              <a:pathLst>
                <a:path extrusionOk="0" h="182" w="389">
                  <a:moveTo>
                    <a:pt x="1" y="182"/>
                  </a:moveTo>
                  <a:lnTo>
                    <a:pt x="388" y="182"/>
                  </a:lnTo>
                  <a:lnTo>
                    <a:pt x="388"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10"/>
            <p:cNvSpPr/>
            <p:nvPr/>
          </p:nvSpPr>
          <p:spPr>
            <a:xfrm>
              <a:off x="2928551" y="403876"/>
              <a:ext cx="13813" cy="6715"/>
            </a:xfrm>
            <a:custGeom>
              <a:rect b="b" l="l" r="r" t="t"/>
              <a:pathLst>
                <a:path extrusionOk="0" h="223" w="387">
                  <a:moveTo>
                    <a:pt x="1" y="110"/>
                  </a:moveTo>
                  <a:cubicBezTo>
                    <a:pt x="2" y="202"/>
                    <a:pt x="337" y="222"/>
                    <a:pt x="387" y="110"/>
                  </a:cubicBezTo>
                  <a:cubicBezTo>
                    <a:pt x="344" y="1"/>
                    <a:pt x="172" y="57"/>
                    <a:pt x="1"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10"/>
            <p:cNvSpPr/>
            <p:nvPr/>
          </p:nvSpPr>
          <p:spPr>
            <a:xfrm>
              <a:off x="6818570" y="394091"/>
              <a:ext cx="26412" cy="15266"/>
            </a:xfrm>
            <a:custGeom>
              <a:rect b="b" l="l" r="r" t="t"/>
              <a:pathLst>
                <a:path extrusionOk="0" h="507" w="740">
                  <a:moveTo>
                    <a:pt x="739" y="435"/>
                  </a:moveTo>
                  <a:lnTo>
                    <a:pt x="739" y="72"/>
                  </a:lnTo>
                  <a:cubicBezTo>
                    <a:pt x="1" y="1"/>
                    <a:pt x="1" y="507"/>
                    <a:pt x="739" y="43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10"/>
            <p:cNvSpPr/>
            <p:nvPr/>
          </p:nvSpPr>
          <p:spPr>
            <a:xfrm>
              <a:off x="2783928" y="401317"/>
              <a:ext cx="6996" cy="6293"/>
            </a:xfrm>
            <a:custGeom>
              <a:rect b="b" l="l" r="r" t="t"/>
              <a:pathLst>
                <a:path extrusionOk="0" h="209" w="196">
                  <a:moveTo>
                    <a:pt x="195" y="105"/>
                  </a:moveTo>
                  <a:cubicBezTo>
                    <a:pt x="195" y="54"/>
                    <a:pt x="36" y="1"/>
                    <a:pt x="1" y="105"/>
                  </a:cubicBezTo>
                  <a:cubicBezTo>
                    <a:pt x="1" y="156"/>
                    <a:pt x="157" y="208"/>
                    <a:pt x="195"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10"/>
            <p:cNvSpPr/>
            <p:nvPr/>
          </p:nvSpPr>
          <p:spPr>
            <a:xfrm>
              <a:off x="4181264" y="398577"/>
              <a:ext cx="6924" cy="6263"/>
            </a:xfrm>
            <a:custGeom>
              <a:rect b="b" l="l" r="r" t="t"/>
              <a:pathLst>
                <a:path extrusionOk="0" h="208" w="194">
                  <a:moveTo>
                    <a:pt x="192" y="105"/>
                  </a:moveTo>
                  <a:cubicBezTo>
                    <a:pt x="194" y="54"/>
                    <a:pt x="37" y="0"/>
                    <a:pt x="0" y="105"/>
                  </a:cubicBezTo>
                  <a:cubicBezTo>
                    <a:pt x="0" y="156"/>
                    <a:pt x="156" y="208"/>
                    <a:pt x="192"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10"/>
            <p:cNvSpPr/>
            <p:nvPr/>
          </p:nvSpPr>
          <p:spPr>
            <a:xfrm>
              <a:off x="2715114" y="393488"/>
              <a:ext cx="22629" cy="11743"/>
            </a:xfrm>
            <a:custGeom>
              <a:rect b="b" l="l" r="r" t="t"/>
              <a:pathLst>
                <a:path extrusionOk="0" h="390" w="634">
                  <a:moveTo>
                    <a:pt x="194" y="1"/>
                  </a:moveTo>
                  <a:cubicBezTo>
                    <a:pt x="204" y="128"/>
                    <a:pt x="104" y="201"/>
                    <a:pt x="1" y="274"/>
                  </a:cubicBezTo>
                  <a:cubicBezTo>
                    <a:pt x="246" y="278"/>
                    <a:pt x="267" y="390"/>
                    <a:pt x="578" y="365"/>
                  </a:cubicBezTo>
                  <a:cubicBezTo>
                    <a:pt x="634" y="158"/>
                    <a:pt x="533" y="24"/>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10"/>
            <p:cNvSpPr/>
            <p:nvPr/>
          </p:nvSpPr>
          <p:spPr>
            <a:xfrm>
              <a:off x="2601507" y="398306"/>
              <a:ext cx="13956" cy="4215"/>
            </a:xfrm>
            <a:custGeom>
              <a:rect b="b" l="l" r="r" t="t"/>
              <a:pathLst>
                <a:path extrusionOk="0" h="140" w="391">
                  <a:moveTo>
                    <a:pt x="291" y="24"/>
                  </a:moveTo>
                  <a:cubicBezTo>
                    <a:pt x="239" y="0"/>
                    <a:pt x="0" y="67"/>
                    <a:pt x="99" y="115"/>
                  </a:cubicBezTo>
                  <a:cubicBezTo>
                    <a:pt x="153" y="140"/>
                    <a:pt x="390" y="72"/>
                    <a:pt x="291"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10"/>
            <p:cNvSpPr/>
            <p:nvPr/>
          </p:nvSpPr>
          <p:spPr>
            <a:xfrm>
              <a:off x="1923648" y="390748"/>
              <a:ext cx="20630" cy="8250"/>
            </a:xfrm>
            <a:custGeom>
              <a:rect b="b" l="l" r="r" t="t"/>
              <a:pathLst>
                <a:path extrusionOk="0" h="274" w="578">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10"/>
            <p:cNvSpPr/>
            <p:nvPr/>
          </p:nvSpPr>
          <p:spPr>
            <a:xfrm>
              <a:off x="4503882" y="388069"/>
              <a:ext cx="23521" cy="8220"/>
            </a:xfrm>
            <a:custGeom>
              <a:rect b="b" l="l" r="r" t="t"/>
              <a:pathLst>
                <a:path extrusionOk="0" h="273" w="659">
                  <a:moveTo>
                    <a:pt x="412" y="272"/>
                  </a:moveTo>
                  <a:cubicBezTo>
                    <a:pt x="422" y="157"/>
                    <a:pt x="659" y="147"/>
                    <a:pt x="607" y="1"/>
                  </a:cubicBezTo>
                  <a:lnTo>
                    <a:pt x="219" y="1"/>
                  </a:lnTo>
                  <a:cubicBezTo>
                    <a:pt x="1" y="131"/>
                    <a:pt x="10" y="220"/>
                    <a:pt x="412"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10"/>
            <p:cNvSpPr/>
            <p:nvPr/>
          </p:nvSpPr>
          <p:spPr>
            <a:xfrm>
              <a:off x="2763298" y="390447"/>
              <a:ext cx="6924" cy="6233"/>
            </a:xfrm>
            <a:custGeom>
              <a:rect b="b" l="l" r="r" t="t"/>
              <a:pathLst>
                <a:path extrusionOk="0" h="207" w="194">
                  <a:moveTo>
                    <a:pt x="194" y="102"/>
                  </a:moveTo>
                  <a:cubicBezTo>
                    <a:pt x="194" y="52"/>
                    <a:pt x="37" y="0"/>
                    <a:pt x="0" y="102"/>
                  </a:cubicBezTo>
                  <a:cubicBezTo>
                    <a:pt x="2" y="153"/>
                    <a:pt x="157" y="206"/>
                    <a:pt x="194"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10"/>
            <p:cNvSpPr/>
            <p:nvPr/>
          </p:nvSpPr>
          <p:spPr>
            <a:xfrm>
              <a:off x="2605040" y="390447"/>
              <a:ext cx="6889" cy="6233"/>
            </a:xfrm>
            <a:custGeom>
              <a:rect b="b" l="l" r="r" t="t"/>
              <a:pathLst>
                <a:path extrusionOk="0" h="207" w="193">
                  <a:moveTo>
                    <a:pt x="192" y="102"/>
                  </a:moveTo>
                  <a:cubicBezTo>
                    <a:pt x="192" y="52"/>
                    <a:pt x="35" y="0"/>
                    <a:pt x="0" y="102"/>
                  </a:cubicBezTo>
                  <a:cubicBezTo>
                    <a:pt x="0" y="153"/>
                    <a:pt x="153" y="206"/>
                    <a:pt x="192"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10"/>
            <p:cNvSpPr/>
            <p:nvPr/>
          </p:nvSpPr>
          <p:spPr>
            <a:xfrm>
              <a:off x="8717161" y="388069"/>
              <a:ext cx="13813" cy="5450"/>
            </a:xfrm>
            <a:custGeom>
              <a:rect b="b" l="l" r="r" t="t"/>
              <a:pathLst>
                <a:path extrusionOk="0" h="181" w="387">
                  <a:moveTo>
                    <a:pt x="387" y="1"/>
                  </a:moveTo>
                  <a:lnTo>
                    <a:pt x="0" y="1"/>
                  </a:lnTo>
                  <a:lnTo>
                    <a:pt x="0" y="181"/>
                  </a:lnTo>
                  <a:lnTo>
                    <a:pt x="387" y="18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10"/>
            <p:cNvSpPr/>
            <p:nvPr/>
          </p:nvSpPr>
          <p:spPr>
            <a:xfrm>
              <a:off x="2887184" y="372232"/>
              <a:ext cx="26627" cy="15296"/>
            </a:xfrm>
            <a:custGeom>
              <a:rect b="b" l="l" r="r" t="t"/>
              <a:pathLst>
                <a:path extrusionOk="0" h="508" w="746">
                  <a:moveTo>
                    <a:pt x="0" y="73"/>
                  </a:moveTo>
                  <a:lnTo>
                    <a:pt x="0" y="435"/>
                  </a:lnTo>
                  <a:cubicBezTo>
                    <a:pt x="746" y="507"/>
                    <a:pt x="746" y="1"/>
                    <a:pt x="0" y="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10"/>
            <p:cNvSpPr/>
            <p:nvPr/>
          </p:nvSpPr>
          <p:spPr>
            <a:xfrm>
              <a:off x="2967491" y="364012"/>
              <a:ext cx="37120" cy="15868"/>
            </a:xfrm>
            <a:custGeom>
              <a:rect b="b" l="l" r="r" t="t"/>
              <a:pathLst>
                <a:path extrusionOk="0" h="527" w="1040">
                  <a:moveTo>
                    <a:pt x="837" y="527"/>
                  </a:moveTo>
                  <a:cubicBezTo>
                    <a:pt x="1040" y="1"/>
                    <a:pt x="1" y="489"/>
                    <a:pt x="837" y="5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10"/>
            <p:cNvSpPr/>
            <p:nvPr/>
          </p:nvSpPr>
          <p:spPr>
            <a:xfrm>
              <a:off x="7925623" y="361634"/>
              <a:ext cx="34443" cy="16290"/>
            </a:xfrm>
            <a:custGeom>
              <a:rect b="b" l="l" r="r" t="t"/>
              <a:pathLst>
                <a:path extrusionOk="0" h="541" w="965">
                  <a:moveTo>
                    <a:pt x="1" y="425"/>
                  </a:moveTo>
                  <a:cubicBezTo>
                    <a:pt x="253" y="541"/>
                    <a:pt x="711" y="541"/>
                    <a:pt x="964" y="425"/>
                  </a:cubicBezTo>
                  <a:cubicBezTo>
                    <a:pt x="962" y="0"/>
                    <a:pt x="5" y="0"/>
                    <a:pt x="1" y="4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10"/>
            <p:cNvSpPr/>
            <p:nvPr/>
          </p:nvSpPr>
          <p:spPr>
            <a:xfrm>
              <a:off x="7788031" y="374400"/>
              <a:ext cx="13706" cy="2740"/>
            </a:xfrm>
            <a:custGeom>
              <a:rect b="b" l="l" r="r" t="t"/>
              <a:pathLst>
                <a:path extrusionOk="0" h="91" w="384">
                  <a:moveTo>
                    <a:pt x="384" y="1"/>
                  </a:moveTo>
                  <a:cubicBezTo>
                    <a:pt x="234" y="21"/>
                    <a:pt x="4" y="2"/>
                    <a:pt x="0" y="91"/>
                  </a:cubicBezTo>
                  <a:cubicBezTo>
                    <a:pt x="146" y="71"/>
                    <a:pt x="381" y="89"/>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10"/>
            <p:cNvSpPr/>
            <p:nvPr/>
          </p:nvSpPr>
          <p:spPr>
            <a:xfrm>
              <a:off x="8509863" y="368950"/>
              <a:ext cx="21523" cy="6413"/>
            </a:xfrm>
            <a:custGeom>
              <a:rect b="b" l="l" r="r" t="t"/>
              <a:pathLst>
                <a:path extrusionOk="0" h="213" w="603">
                  <a:moveTo>
                    <a:pt x="603" y="182"/>
                  </a:moveTo>
                  <a:lnTo>
                    <a:pt x="603" y="0"/>
                  </a:lnTo>
                  <a:lnTo>
                    <a:pt x="26" y="0"/>
                  </a:lnTo>
                  <a:cubicBezTo>
                    <a:pt x="1" y="163"/>
                    <a:pt x="215" y="213"/>
                    <a:pt x="603"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10"/>
            <p:cNvSpPr/>
            <p:nvPr/>
          </p:nvSpPr>
          <p:spPr>
            <a:xfrm>
              <a:off x="8593311" y="362206"/>
              <a:ext cx="13777" cy="7467"/>
            </a:xfrm>
            <a:custGeom>
              <a:rect b="b" l="l" r="r" t="t"/>
              <a:pathLst>
                <a:path extrusionOk="0" h="248" w="386">
                  <a:moveTo>
                    <a:pt x="386" y="133"/>
                  </a:moveTo>
                  <a:cubicBezTo>
                    <a:pt x="169" y="143"/>
                    <a:pt x="86" y="1"/>
                    <a:pt x="1" y="133"/>
                  </a:cubicBezTo>
                  <a:cubicBezTo>
                    <a:pt x="3" y="224"/>
                    <a:pt x="339" y="248"/>
                    <a:pt x="386" y="13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10"/>
            <p:cNvSpPr/>
            <p:nvPr/>
          </p:nvSpPr>
          <p:spPr>
            <a:xfrm>
              <a:off x="3778588" y="362717"/>
              <a:ext cx="13884" cy="4276"/>
            </a:xfrm>
            <a:custGeom>
              <a:rect b="b" l="l" r="r" t="t"/>
              <a:pathLst>
                <a:path extrusionOk="0" h="142" w="389">
                  <a:moveTo>
                    <a:pt x="289" y="24"/>
                  </a:moveTo>
                  <a:cubicBezTo>
                    <a:pt x="238" y="1"/>
                    <a:pt x="0" y="69"/>
                    <a:pt x="98" y="114"/>
                  </a:cubicBezTo>
                  <a:cubicBezTo>
                    <a:pt x="150" y="142"/>
                    <a:pt x="388" y="73"/>
                    <a:pt x="289"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10"/>
            <p:cNvSpPr/>
            <p:nvPr/>
          </p:nvSpPr>
          <p:spPr>
            <a:xfrm>
              <a:off x="7911846" y="355251"/>
              <a:ext cx="13813" cy="5450"/>
            </a:xfrm>
            <a:custGeom>
              <a:rect b="b" l="l" r="r" t="t"/>
              <a:pathLst>
                <a:path extrusionOk="0" h="181" w="387">
                  <a:moveTo>
                    <a:pt x="387" y="1"/>
                  </a:moveTo>
                  <a:lnTo>
                    <a:pt x="1" y="1"/>
                  </a:lnTo>
                  <a:lnTo>
                    <a:pt x="1" y="181"/>
                  </a:lnTo>
                  <a:lnTo>
                    <a:pt x="387" y="18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10"/>
            <p:cNvSpPr/>
            <p:nvPr/>
          </p:nvSpPr>
          <p:spPr>
            <a:xfrm>
              <a:off x="8062395" y="352511"/>
              <a:ext cx="21594" cy="6444"/>
            </a:xfrm>
            <a:custGeom>
              <a:rect b="b" l="l" r="r" t="t"/>
              <a:pathLst>
                <a:path extrusionOk="0" h="214" w="605">
                  <a:moveTo>
                    <a:pt x="605" y="181"/>
                  </a:moveTo>
                  <a:lnTo>
                    <a:pt x="605" y="0"/>
                  </a:lnTo>
                  <a:lnTo>
                    <a:pt x="26" y="0"/>
                  </a:lnTo>
                  <a:cubicBezTo>
                    <a:pt x="0" y="164"/>
                    <a:pt x="217" y="213"/>
                    <a:pt x="605" y="18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10"/>
            <p:cNvSpPr/>
            <p:nvPr/>
          </p:nvSpPr>
          <p:spPr>
            <a:xfrm>
              <a:off x="7760477" y="347061"/>
              <a:ext cx="20666" cy="8220"/>
            </a:xfrm>
            <a:custGeom>
              <a:rect b="b" l="l" r="r" t="t"/>
              <a:pathLst>
                <a:path extrusionOk="0" h="273" w="579">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10"/>
            <p:cNvSpPr/>
            <p:nvPr/>
          </p:nvSpPr>
          <p:spPr>
            <a:xfrm>
              <a:off x="7626205" y="351788"/>
              <a:ext cx="13920" cy="4215"/>
            </a:xfrm>
            <a:custGeom>
              <a:rect b="b" l="l" r="r" t="t"/>
              <a:pathLst>
                <a:path extrusionOk="0" h="140" w="390">
                  <a:moveTo>
                    <a:pt x="290" y="26"/>
                  </a:moveTo>
                  <a:cubicBezTo>
                    <a:pt x="238" y="1"/>
                    <a:pt x="1" y="70"/>
                    <a:pt x="98" y="117"/>
                  </a:cubicBezTo>
                  <a:cubicBezTo>
                    <a:pt x="151" y="139"/>
                    <a:pt x="390" y="71"/>
                    <a:pt x="290"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10"/>
            <p:cNvSpPr/>
            <p:nvPr/>
          </p:nvSpPr>
          <p:spPr>
            <a:xfrm>
              <a:off x="6758536" y="340377"/>
              <a:ext cx="31481" cy="13941"/>
            </a:xfrm>
            <a:custGeom>
              <a:rect b="b" l="l" r="r" t="t"/>
              <a:pathLst>
                <a:path extrusionOk="0" h="463" w="882">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10"/>
            <p:cNvSpPr/>
            <p:nvPr/>
          </p:nvSpPr>
          <p:spPr>
            <a:xfrm>
              <a:off x="7571382" y="338480"/>
              <a:ext cx="23914" cy="5841"/>
            </a:xfrm>
            <a:custGeom>
              <a:rect b="b" l="l" r="r" t="t"/>
              <a:pathLst>
                <a:path extrusionOk="0" h="194" w="670">
                  <a:moveTo>
                    <a:pt x="475" y="194"/>
                  </a:moveTo>
                  <a:cubicBezTo>
                    <a:pt x="475" y="102"/>
                    <a:pt x="633" y="85"/>
                    <a:pt x="670" y="12"/>
                  </a:cubicBezTo>
                  <a:cubicBezTo>
                    <a:pt x="366" y="20"/>
                    <a:pt x="0" y="0"/>
                    <a:pt x="90" y="19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10"/>
            <p:cNvSpPr/>
            <p:nvPr/>
          </p:nvSpPr>
          <p:spPr>
            <a:xfrm>
              <a:off x="2694484" y="338480"/>
              <a:ext cx="7031" cy="6233"/>
            </a:xfrm>
            <a:custGeom>
              <a:rect b="b" l="l" r="r" t="t"/>
              <a:pathLst>
                <a:path extrusionOk="0" h="207" w="197">
                  <a:moveTo>
                    <a:pt x="192" y="104"/>
                  </a:moveTo>
                  <a:cubicBezTo>
                    <a:pt x="196" y="53"/>
                    <a:pt x="40" y="0"/>
                    <a:pt x="1" y="104"/>
                  </a:cubicBezTo>
                  <a:cubicBezTo>
                    <a:pt x="1" y="154"/>
                    <a:pt x="158" y="207"/>
                    <a:pt x="192"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10"/>
            <p:cNvSpPr/>
            <p:nvPr/>
          </p:nvSpPr>
          <p:spPr>
            <a:xfrm>
              <a:off x="8779158" y="316230"/>
              <a:ext cx="56216" cy="27942"/>
            </a:xfrm>
            <a:custGeom>
              <a:rect b="b" l="l" r="r" t="t"/>
              <a:pathLst>
                <a:path extrusionOk="0" h="928" w="1575">
                  <a:moveTo>
                    <a:pt x="1352" y="25"/>
                  </a:moveTo>
                  <a:cubicBezTo>
                    <a:pt x="338" y="1"/>
                    <a:pt x="143" y="364"/>
                    <a:pt x="1" y="751"/>
                  </a:cubicBezTo>
                  <a:cubicBezTo>
                    <a:pt x="818" y="927"/>
                    <a:pt x="1575" y="606"/>
                    <a:pt x="135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10"/>
            <p:cNvSpPr/>
            <p:nvPr/>
          </p:nvSpPr>
          <p:spPr>
            <a:xfrm>
              <a:off x="7918699" y="338841"/>
              <a:ext cx="13884" cy="2770"/>
            </a:xfrm>
            <a:custGeom>
              <a:rect b="b" l="l" r="r" t="t"/>
              <a:pathLst>
                <a:path extrusionOk="0" h="92" w="389">
                  <a:moveTo>
                    <a:pt x="388" y="0"/>
                  </a:moveTo>
                  <a:cubicBezTo>
                    <a:pt x="238" y="21"/>
                    <a:pt x="7" y="4"/>
                    <a:pt x="1" y="92"/>
                  </a:cubicBezTo>
                  <a:cubicBezTo>
                    <a:pt x="153" y="71"/>
                    <a:pt x="383" y="89"/>
                    <a:pt x="3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10"/>
            <p:cNvSpPr/>
            <p:nvPr/>
          </p:nvSpPr>
          <p:spPr>
            <a:xfrm>
              <a:off x="2804629" y="316983"/>
              <a:ext cx="51147" cy="19120"/>
            </a:xfrm>
            <a:custGeom>
              <a:rect b="b" l="l" r="r" t="t"/>
              <a:pathLst>
                <a:path extrusionOk="0" h="635" w="1433">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10"/>
            <p:cNvSpPr/>
            <p:nvPr/>
          </p:nvSpPr>
          <p:spPr>
            <a:xfrm>
              <a:off x="2053494" y="327882"/>
              <a:ext cx="23486" cy="8220"/>
            </a:xfrm>
            <a:custGeom>
              <a:rect b="b" l="l" r="r" t="t"/>
              <a:pathLst>
                <a:path extrusionOk="0" h="273" w="658">
                  <a:moveTo>
                    <a:pt x="411" y="273"/>
                  </a:moveTo>
                  <a:cubicBezTo>
                    <a:pt x="421" y="157"/>
                    <a:pt x="657" y="148"/>
                    <a:pt x="604" y="0"/>
                  </a:cubicBezTo>
                  <a:lnTo>
                    <a:pt x="219" y="0"/>
                  </a:lnTo>
                  <a:cubicBezTo>
                    <a:pt x="1" y="133"/>
                    <a:pt x="10" y="225"/>
                    <a:pt x="411"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10"/>
            <p:cNvSpPr/>
            <p:nvPr/>
          </p:nvSpPr>
          <p:spPr>
            <a:xfrm>
              <a:off x="5588700" y="321710"/>
              <a:ext cx="14063" cy="4215"/>
            </a:xfrm>
            <a:custGeom>
              <a:rect b="b" l="l" r="r" t="t"/>
              <a:pathLst>
                <a:path extrusionOk="0" h="140" w="394">
                  <a:moveTo>
                    <a:pt x="100" y="116"/>
                  </a:moveTo>
                  <a:cubicBezTo>
                    <a:pt x="153" y="140"/>
                    <a:pt x="393" y="72"/>
                    <a:pt x="293" y="25"/>
                  </a:cubicBezTo>
                  <a:cubicBezTo>
                    <a:pt x="240" y="0"/>
                    <a:pt x="0" y="68"/>
                    <a:pt x="100"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10"/>
            <p:cNvSpPr/>
            <p:nvPr/>
          </p:nvSpPr>
          <p:spPr>
            <a:xfrm>
              <a:off x="1658564" y="321710"/>
              <a:ext cx="13884" cy="4215"/>
            </a:xfrm>
            <a:custGeom>
              <a:rect b="b" l="l" r="r" t="t"/>
              <a:pathLst>
                <a:path extrusionOk="0" h="140" w="389">
                  <a:moveTo>
                    <a:pt x="97" y="116"/>
                  </a:moveTo>
                  <a:cubicBezTo>
                    <a:pt x="152" y="140"/>
                    <a:pt x="388" y="72"/>
                    <a:pt x="290" y="25"/>
                  </a:cubicBezTo>
                  <a:cubicBezTo>
                    <a:pt x="238" y="0"/>
                    <a:pt x="0" y="68"/>
                    <a:pt x="97"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10"/>
            <p:cNvSpPr/>
            <p:nvPr/>
          </p:nvSpPr>
          <p:spPr>
            <a:xfrm>
              <a:off x="7825722" y="313490"/>
              <a:ext cx="13991" cy="4306"/>
            </a:xfrm>
            <a:custGeom>
              <a:rect b="b" l="l" r="r" t="t"/>
              <a:pathLst>
                <a:path extrusionOk="0" h="143" w="392">
                  <a:moveTo>
                    <a:pt x="294" y="25"/>
                  </a:moveTo>
                  <a:cubicBezTo>
                    <a:pt x="240" y="0"/>
                    <a:pt x="0" y="69"/>
                    <a:pt x="99" y="116"/>
                  </a:cubicBezTo>
                  <a:cubicBezTo>
                    <a:pt x="154" y="143"/>
                    <a:pt x="392"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10"/>
            <p:cNvSpPr/>
            <p:nvPr/>
          </p:nvSpPr>
          <p:spPr>
            <a:xfrm>
              <a:off x="4288982" y="305060"/>
              <a:ext cx="39726" cy="15838"/>
            </a:xfrm>
            <a:custGeom>
              <a:rect b="b" l="l" r="r" t="t"/>
              <a:pathLst>
                <a:path extrusionOk="0" h="526" w="1113">
                  <a:moveTo>
                    <a:pt x="648" y="305"/>
                  </a:moveTo>
                  <a:cubicBezTo>
                    <a:pt x="1112" y="1"/>
                    <a:pt x="0" y="526"/>
                    <a:pt x="648" y="3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10"/>
            <p:cNvSpPr/>
            <p:nvPr/>
          </p:nvSpPr>
          <p:spPr>
            <a:xfrm>
              <a:off x="998337" y="302049"/>
              <a:ext cx="31802" cy="16139"/>
            </a:xfrm>
            <a:custGeom>
              <a:rect b="b" l="l" r="r" t="t"/>
              <a:pathLst>
                <a:path extrusionOk="0" h="536" w="891">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10"/>
            <p:cNvSpPr/>
            <p:nvPr/>
          </p:nvSpPr>
          <p:spPr>
            <a:xfrm>
              <a:off x="925561" y="300543"/>
              <a:ext cx="13777" cy="5510"/>
            </a:xfrm>
            <a:custGeom>
              <a:rect b="b" l="l" r="r" t="t"/>
              <a:pathLst>
                <a:path extrusionOk="0" h="183" w="386">
                  <a:moveTo>
                    <a:pt x="0" y="182"/>
                  </a:moveTo>
                  <a:lnTo>
                    <a:pt x="386" y="182"/>
                  </a:lnTo>
                  <a:lnTo>
                    <a:pt x="386" y="1"/>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10"/>
            <p:cNvSpPr/>
            <p:nvPr/>
          </p:nvSpPr>
          <p:spPr>
            <a:xfrm>
              <a:off x="8421205" y="292384"/>
              <a:ext cx="22558" cy="11743"/>
            </a:xfrm>
            <a:custGeom>
              <a:rect b="b" l="l" r="r" t="t"/>
              <a:pathLst>
                <a:path extrusionOk="0" h="390" w="632">
                  <a:moveTo>
                    <a:pt x="193" y="0"/>
                  </a:moveTo>
                  <a:cubicBezTo>
                    <a:pt x="202" y="126"/>
                    <a:pt x="103" y="199"/>
                    <a:pt x="1" y="272"/>
                  </a:cubicBezTo>
                  <a:cubicBezTo>
                    <a:pt x="248" y="277"/>
                    <a:pt x="268" y="389"/>
                    <a:pt x="578" y="363"/>
                  </a:cubicBezTo>
                  <a:cubicBezTo>
                    <a:pt x="631" y="157"/>
                    <a:pt x="533" y="22"/>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10"/>
            <p:cNvSpPr/>
            <p:nvPr/>
          </p:nvSpPr>
          <p:spPr>
            <a:xfrm>
              <a:off x="7240340" y="292384"/>
              <a:ext cx="31409" cy="13459"/>
            </a:xfrm>
            <a:custGeom>
              <a:rect b="b" l="l" r="r" t="t"/>
              <a:pathLst>
                <a:path extrusionOk="0" h="447" w="88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10"/>
            <p:cNvSpPr/>
            <p:nvPr/>
          </p:nvSpPr>
          <p:spPr>
            <a:xfrm>
              <a:off x="3802680" y="297472"/>
              <a:ext cx="7031" cy="6263"/>
            </a:xfrm>
            <a:custGeom>
              <a:rect b="b" l="l" r="r" t="t"/>
              <a:pathLst>
                <a:path extrusionOk="0" h="208" w="197">
                  <a:moveTo>
                    <a:pt x="193" y="103"/>
                  </a:moveTo>
                  <a:cubicBezTo>
                    <a:pt x="196" y="53"/>
                    <a:pt x="38" y="1"/>
                    <a:pt x="2" y="103"/>
                  </a:cubicBezTo>
                  <a:cubicBezTo>
                    <a:pt x="0" y="154"/>
                    <a:pt x="157" y="207"/>
                    <a:pt x="193"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10"/>
            <p:cNvSpPr/>
            <p:nvPr/>
          </p:nvSpPr>
          <p:spPr>
            <a:xfrm>
              <a:off x="3385835" y="285700"/>
              <a:ext cx="31374" cy="13911"/>
            </a:xfrm>
            <a:custGeom>
              <a:rect b="b" l="l" r="r" t="t"/>
              <a:pathLst>
                <a:path extrusionOk="0" h="462" w="879">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10"/>
            <p:cNvSpPr/>
            <p:nvPr/>
          </p:nvSpPr>
          <p:spPr>
            <a:xfrm>
              <a:off x="4883286" y="286904"/>
              <a:ext cx="13813" cy="5510"/>
            </a:xfrm>
            <a:custGeom>
              <a:rect b="b" l="l" r="r" t="t"/>
              <a:pathLst>
                <a:path extrusionOk="0" h="183" w="387">
                  <a:moveTo>
                    <a:pt x="387" y="1"/>
                  </a:moveTo>
                  <a:lnTo>
                    <a:pt x="0" y="1"/>
                  </a:lnTo>
                  <a:lnTo>
                    <a:pt x="0" y="182"/>
                  </a:lnTo>
                  <a:lnTo>
                    <a:pt x="387"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10"/>
            <p:cNvSpPr/>
            <p:nvPr/>
          </p:nvSpPr>
          <p:spPr>
            <a:xfrm>
              <a:off x="3947161" y="283803"/>
              <a:ext cx="6960" cy="6233"/>
            </a:xfrm>
            <a:custGeom>
              <a:rect b="b" l="l" r="r" t="t"/>
              <a:pathLst>
                <a:path extrusionOk="0" h="207" w="195">
                  <a:moveTo>
                    <a:pt x="195" y="104"/>
                  </a:moveTo>
                  <a:cubicBezTo>
                    <a:pt x="195" y="53"/>
                    <a:pt x="39" y="1"/>
                    <a:pt x="3" y="104"/>
                  </a:cubicBezTo>
                  <a:cubicBezTo>
                    <a:pt x="0" y="152"/>
                    <a:pt x="159" y="207"/>
                    <a:pt x="195"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10"/>
            <p:cNvSpPr/>
            <p:nvPr/>
          </p:nvSpPr>
          <p:spPr>
            <a:xfrm>
              <a:off x="2439823" y="286904"/>
              <a:ext cx="13813" cy="2740"/>
            </a:xfrm>
            <a:custGeom>
              <a:rect b="b" l="l" r="r" t="t"/>
              <a:pathLst>
                <a:path extrusionOk="0" h="91" w="387">
                  <a:moveTo>
                    <a:pt x="387" y="1"/>
                  </a:moveTo>
                  <a:cubicBezTo>
                    <a:pt x="237" y="22"/>
                    <a:pt x="4" y="2"/>
                    <a:pt x="1" y="91"/>
                  </a:cubicBezTo>
                  <a:cubicBezTo>
                    <a:pt x="151" y="71"/>
                    <a:pt x="380" y="88"/>
                    <a:pt x="3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10"/>
            <p:cNvSpPr/>
            <p:nvPr/>
          </p:nvSpPr>
          <p:spPr>
            <a:xfrm>
              <a:off x="5519886" y="283412"/>
              <a:ext cx="14063" cy="4276"/>
            </a:xfrm>
            <a:custGeom>
              <a:rect b="b" l="l" r="r" t="t"/>
              <a:pathLst>
                <a:path extrusionOk="0" h="142" w="394">
                  <a:moveTo>
                    <a:pt x="291" y="25"/>
                  </a:moveTo>
                  <a:cubicBezTo>
                    <a:pt x="238" y="1"/>
                    <a:pt x="0" y="69"/>
                    <a:pt x="100" y="117"/>
                  </a:cubicBezTo>
                  <a:cubicBezTo>
                    <a:pt x="154" y="142"/>
                    <a:pt x="393" y="72"/>
                    <a:pt x="29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10"/>
            <p:cNvSpPr/>
            <p:nvPr/>
          </p:nvSpPr>
          <p:spPr>
            <a:xfrm>
              <a:off x="6741796" y="281455"/>
              <a:ext cx="13742" cy="2770"/>
            </a:xfrm>
            <a:custGeom>
              <a:rect b="b" l="l" r="r" t="t"/>
              <a:pathLst>
                <a:path extrusionOk="0" h="92" w="385">
                  <a:moveTo>
                    <a:pt x="384" y="0"/>
                  </a:moveTo>
                  <a:cubicBezTo>
                    <a:pt x="235" y="21"/>
                    <a:pt x="6" y="2"/>
                    <a:pt x="0" y="92"/>
                  </a:cubicBezTo>
                  <a:cubicBezTo>
                    <a:pt x="149" y="70"/>
                    <a:pt x="378" y="89"/>
                    <a:pt x="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10"/>
            <p:cNvSpPr/>
            <p:nvPr/>
          </p:nvSpPr>
          <p:spPr>
            <a:xfrm>
              <a:off x="2543115" y="281033"/>
              <a:ext cx="20666" cy="3643"/>
            </a:xfrm>
            <a:custGeom>
              <a:rect b="b" l="l" r="r" t="t"/>
              <a:pathLst>
                <a:path extrusionOk="0" h="121" w="579">
                  <a:moveTo>
                    <a:pt x="579" y="14"/>
                  </a:moveTo>
                  <a:cubicBezTo>
                    <a:pt x="352" y="29"/>
                    <a:pt x="32" y="0"/>
                    <a:pt x="0" y="106"/>
                  </a:cubicBezTo>
                  <a:cubicBezTo>
                    <a:pt x="226" y="91"/>
                    <a:pt x="546" y="120"/>
                    <a:pt x="579" y="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10"/>
            <p:cNvSpPr/>
            <p:nvPr/>
          </p:nvSpPr>
          <p:spPr>
            <a:xfrm>
              <a:off x="2456919" y="280702"/>
              <a:ext cx="14027" cy="4246"/>
            </a:xfrm>
            <a:custGeom>
              <a:rect b="b" l="l" r="r" t="t"/>
              <a:pathLst>
                <a:path extrusionOk="0" h="141" w="393">
                  <a:moveTo>
                    <a:pt x="293" y="25"/>
                  </a:moveTo>
                  <a:cubicBezTo>
                    <a:pt x="239" y="1"/>
                    <a:pt x="1" y="70"/>
                    <a:pt x="100" y="117"/>
                  </a:cubicBezTo>
                  <a:cubicBezTo>
                    <a:pt x="155" y="140"/>
                    <a:pt x="392" y="71"/>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10"/>
            <p:cNvSpPr/>
            <p:nvPr/>
          </p:nvSpPr>
          <p:spPr>
            <a:xfrm>
              <a:off x="1455478" y="278353"/>
              <a:ext cx="7031" cy="6233"/>
            </a:xfrm>
            <a:custGeom>
              <a:rect b="b" l="l" r="r" t="t"/>
              <a:pathLst>
                <a:path extrusionOk="0" h="207" w="197">
                  <a:moveTo>
                    <a:pt x="195" y="103"/>
                  </a:moveTo>
                  <a:cubicBezTo>
                    <a:pt x="196" y="53"/>
                    <a:pt x="40" y="0"/>
                    <a:pt x="2" y="103"/>
                  </a:cubicBezTo>
                  <a:cubicBezTo>
                    <a:pt x="0" y="154"/>
                    <a:pt x="158" y="207"/>
                    <a:pt x="195"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10"/>
            <p:cNvSpPr/>
            <p:nvPr/>
          </p:nvSpPr>
          <p:spPr>
            <a:xfrm>
              <a:off x="5530380" y="273235"/>
              <a:ext cx="14991" cy="9244"/>
            </a:xfrm>
            <a:custGeom>
              <a:rect b="b" l="l" r="r" t="t"/>
              <a:pathLst>
                <a:path extrusionOk="0" h="307" w="420">
                  <a:moveTo>
                    <a:pt x="385" y="273"/>
                  </a:moveTo>
                  <a:cubicBezTo>
                    <a:pt x="355" y="166"/>
                    <a:pt x="419" y="15"/>
                    <a:pt x="193" y="1"/>
                  </a:cubicBezTo>
                  <a:cubicBezTo>
                    <a:pt x="180" y="57"/>
                    <a:pt x="165" y="109"/>
                    <a:pt x="0" y="92"/>
                  </a:cubicBezTo>
                  <a:cubicBezTo>
                    <a:pt x="21" y="202"/>
                    <a:pt x="56" y="306"/>
                    <a:pt x="385"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10"/>
            <p:cNvSpPr/>
            <p:nvPr/>
          </p:nvSpPr>
          <p:spPr>
            <a:xfrm>
              <a:off x="5328257" y="269501"/>
              <a:ext cx="39833" cy="15868"/>
            </a:xfrm>
            <a:custGeom>
              <a:rect b="b" l="l" r="r" t="t"/>
              <a:pathLst>
                <a:path extrusionOk="0" h="527" w="1116">
                  <a:moveTo>
                    <a:pt x="648" y="306"/>
                  </a:moveTo>
                  <a:cubicBezTo>
                    <a:pt x="1115" y="1"/>
                    <a:pt x="0" y="527"/>
                    <a:pt x="648"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10"/>
            <p:cNvSpPr/>
            <p:nvPr/>
          </p:nvSpPr>
          <p:spPr>
            <a:xfrm>
              <a:off x="7797989" y="264985"/>
              <a:ext cx="28161" cy="13760"/>
            </a:xfrm>
            <a:custGeom>
              <a:rect b="b" l="l" r="r" t="t"/>
              <a:pathLst>
                <a:path extrusionOk="0" h="457" w="789">
                  <a:moveTo>
                    <a:pt x="491" y="456"/>
                  </a:moveTo>
                  <a:cubicBezTo>
                    <a:pt x="752" y="340"/>
                    <a:pt x="789" y="11"/>
                    <a:pt x="299" y="0"/>
                  </a:cubicBezTo>
                  <a:cubicBezTo>
                    <a:pt x="38" y="118"/>
                    <a:pt x="0" y="448"/>
                    <a:pt x="491" y="4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10"/>
            <p:cNvSpPr/>
            <p:nvPr/>
          </p:nvSpPr>
          <p:spPr>
            <a:xfrm>
              <a:off x="6872464" y="273205"/>
              <a:ext cx="13777" cy="2770"/>
            </a:xfrm>
            <a:custGeom>
              <a:rect b="b" l="l" r="r" t="t"/>
              <a:pathLst>
                <a:path extrusionOk="0" h="92" w="386">
                  <a:moveTo>
                    <a:pt x="1" y="92"/>
                  </a:moveTo>
                  <a:cubicBezTo>
                    <a:pt x="151" y="71"/>
                    <a:pt x="383" y="89"/>
                    <a:pt x="386" y="0"/>
                  </a:cubicBezTo>
                  <a:cubicBezTo>
                    <a:pt x="240" y="21"/>
                    <a:pt x="7" y="4"/>
                    <a:pt x="1"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10"/>
            <p:cNvSpPr/>
            <p:nvPr/>
          </p:nvSpPr>
          <p:spPr>
            <a:xfrm>
              <a:off x="5857567" y="270104"/>
              <a:ext cx="23807" cy="5871"/>
            </a:xfrm>
            <a:custGeom>
              <a:rect b="b" l="l" r="r" t="t"/>
              <a:pathLst>
                <a:path extrusionOk="0" h="195" w="667">
                  <a:moveTo>
                    <a:pt x="87" y="195"/>
                  </a:moveTo>
                  <a:lnTo>
                    <a:pt x="473" y="195"/>
                  </a:lnTo>
                  <a:cubicBezTo>
                    <a:pt x="473" y="103"/>
                    <a:pt x="631" y="85"/>
                    <a:pt x="666" y="13"/>
                  </a:cubicBezTo>
                  <a:cubicBezTo>
                    <a:pt x="365" y="22"/>
                    <a:pt x="0" y="0"/>
                    <a:pt x="87" y="19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10"/>
            <p:cNvSpPr/>
            <p:nvPr/>
          </p:nvSpPr>
          <p:spPr>
            <a:xfrm>
              <a:off x="8259699" y="267424"/>
              <a:ext cx="23985" cy="5841"/>
            </a:xfrm>
            <a:custGeom>
              <a:rect b="b" l="l" r="r" t="t"/>
              <a:pathLst>
                <a:path extrusionOk="0" h="194" w="672">
                  <a:moveTo>
                    <a:pt x="477" y="194"/>
                  </a:moveTo>
                  <a:cubicBezTo>
                    <a:pt x="475" y="102"/>
                    <a:pt x="633" y="87"/>
                    <a:pt x="671" y="11"/>
                  </a:cubicBezTo>
                  <a:cubicBezTo>
                    <a:pt x="366" y="20"/>
                    <a:pt x="0" y="0"/>
                    <a:pt x="90" y="19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10"/>
            <p:cNvSpPr/>
            <p:nvPr/>
          </p:nvSpPr>
          <p:spPr>
            <a:xfrm>
              <a:off x="8305777" y="255170"/>
              <a:ext cx="21987" cy="16199"/>
            </a:xfrm>
            <a:custGeom>
              <a:rect b="b" l="l" r="r" t="t"/>
              <a:pathLst>
                <a:path extrusionOk="0" h="538" w="616">
                  <a:moveTo>
                    <a:pt x="342" y="509"/>
                  </a:moveTo>
                  <a:cubicBezTo>
                    <a:pt x="404" y="388"/>
                    <a:pt x="615" y="337"/>
                    <a:pt x="535" y="146"/>
                  </a:cubicBezTo>
                  <a:cubicBezTo>
                    <a:pt x="0" y="0"/>
                    <a:pt x="3" y="538"/>
                    <a:pt x="342" y="50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10"/>
            <p:cNvSpPr/>
            <p:nvPr/>
          </p:nvSpPr>
          <p:spPr>
            <a:xfrm>
              <a:off x="8214727" y="265075"/>
              <a:ext cx="13777" cy="5510"/>
            </a:xfrm>
            <a:custGeom>
              <a:rect b="b" l="l" r="r" t="t"/>
              <a:pathLst>
                <a:path extrusionOk="0" h="183" w="386">
                  <a:moveTo>
                    <a:pt x="386" y="0"/>
                  </a:moveTo>
                  <a:lnTo>
                    <a:pt x="1" y="0"/>
                  </a:lnTo>
                  <a:lnTo>
                    <a:pt x="1" y="183"/>
                  </a:lnTo>
                  <a:lnTo>
                    <a:pt x="386"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10"/>
            <p:cNvSpPr/>
            <p:nvPr/>
          </p:nvSpPr>
          <p:spPr>
            <a:xfrm>
              <a:off x="8617260" y="264323"/>
              <a:ext cx="14027" cy="4215"/>
            </a:xfrm>
            <a:custGeom>
              <a:rect b="b" l="l" r="r" t="t"/>
              <a:pathLst>
                <a:path extrusionOk="0" h="140" w="393">
                  <a:moveTo>
                    <a:pt x="293" y="25"/>
                  </a:moveTo>
                  <a:cubicBezTo>
                    <a:pt x="240" y="0"/>
                    <a:pt x="1" y="68"/>
                    <a:pt x="100" y="116"/>
                  </a:cubicBezTo>
                  <a:cubicBezTo>
                    <a:pt x="155" y="140"/>
                    <a:pt x="392" y="71"/>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10"/>
            <p:cNvSpPr/>
            <p:nvPr/>
          </p:nvSpPr>
          <p:spPr>
            <a:xfrm>
              <a:off x="6383879" y="259415"/>
              <a:ext cx="23843" cy="5992"/>
            </a:xfrm>
            <a:custGeom>
              <a:rect b="b" l="l" r="r" t="t"/>
              <a:pathLst>
                <a:path extrusionOk="0" h="199" w="668">
                  <a:moveTo>
                    <a:pt x="578" y="5"/>
                  </a:moveTo>
                  <a:cubicBezTo>
                    <a:pt x="246" y="0"/>
                    <a:pt x="83" y="75"/>
                    <a:pt x="1" y="185"/>
                  </a:cubicBezTo>
                  <a:cubicBezTo>
                    <a:pt x="304" y="179"/>
                    <a:pt x="668" y="199"/>
                    <a:pt x="578" y="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10"/>
            <p:cNvSpPr/>
            <p:nvPr/>
          </p:nvSpPr>
          <p:spPr>
            <a:xfrm>
              <a:off x="5753846" y="261553"/>
              <a:ext cx="14170" cy="4246"/>
            </a:xfrm>
            <a:custGeom>
              <a:rect b="b" l="l" r="r" t="t"/>
              <a:pathLst>
                <a:path extrusionOk="0" h="141" w="397">
                  <a:moveTo>
                    <a:pt x="294" y="26"/>
                  </a:moveTo>
                  <a:cubicBezTo>
                    <a:pt x="241" y="1"/>
                    <a:pt x="1" y="69"/>
                    <a:pt x="100" y="117"/>
                  </a:cubicBezTo>
                  <a:cubicBezTo>
                    <a:pt x="156" y="141"/>
                    <a:pt x="396"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10"/>
            <p:cNvSpPr/>
            <p:nvPr/>
          </p:nvSpPr>
          <p:spPr>
            <a:xfrm>
              <a:off x="3819705" y="261553"/>
              <a:ext cx="14134" cy="4246"/>
            </a:xfrm>
            <a:custGeom>
              <a:rect b="b" l="l" r="r" t="t"/>
              <a:pathLst>
                <a:path extrusionOk="0" h="141" w="396">
                  <a:moveTo>
                    <a:pt x="297" y="26"/>
                  </a:moveTo>
                  <a:cubicBezTo>
                    <a:pt x="242" y="1"/>
                    <a:pt x="1" y="69"/>
                    <a:pt x="101" y="117"/>
                  </a:cubicBezTo>
                  <a:cubicBezTo>
                    <a:pt x="155" y="141"/>
                    <a:pt x="395" y="73"/>
                    <a:pt x="297"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10"/>
            <p:cNvSpPr/>
            <p:nvPr/>
          </p:nvSpPr>
          <p:spPr>
            <a:xfrm>
              <a:off x="8097729" y="256254"/>
              <a:ext cx="13777" cy="6745"/>
            </a:xfrm>
            <a:custGeom>
              <a:rect b="b" l="l" r="r" t="t"/>
              <a:pathLst>
                <a:path extrusionOk="0" h="224" w="386">
                  <a:moveTo>
                    <a:pt x="386" y="110"/>
                  </a:moveTo>
                  <a:cubicBezTo>
                    <a:pt x="346" y="1"/>
                    <a:pt x="172" y="54"/>
                    <a:pt x="1" y="110"/>
                  </a:cubicBezTo>
                  <a:cubicBezTo>
                    <a:pt x="2" y="202"/>
                    <a:pt x="339" y="224"/>
                    <a:pt x="386"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10"/>
            <p:cNvSpPr/>
            <p:nvPr/>
          </p:nvSpPr>
          <p:spPr>
            <a:xfrm>
              <a:off x="6873606" y="249419"/>
              <a:ext cx="65210" cy="12917"/>
            </a:xfrm>
            <a:custGeom>
              <a:rect b="b" l="l" r="r" t="t"/>
              <a:pathLst>
                <a:path extrusionOk="0" h="429" w="1827">
                  <a:moveTo>
                    <a:pt x="1128" y="429"/>
                  </a:moveTo>
                  <a:cubicBezTo>
                    <a:pt x="1826" y="1"/>
                    <a:pt x="0" y="307"/>
                    <a:pt x="1128" y="42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10"/>
            <p:cNvSpPr/>
            <p:nvPr/>
          </p:nvSpPr>
          <p:spPr>
            <a:xfrm>
              <a:off x="8156086" y="253363"/>
              <a:ext cx="14134" cy="4276"/>
            </a:xfrm>
            <a:custGeom>
              <a:rect b="b" l="l" r="r" t="t"/>
              <a:pathLst>
                <a:path extrusionOk="0" h="142" w="396">
                  <a:moveTo>
                    <a:pt x="293" y="25"/>
                  </a:moveTo>
                  <a:cubicBezTo>
                    <a:pt x="239" y="0"/>
                    <a:pt x="0" y="69"/>
                    <a:pt x="101" y="116"/>
                  </a:cubicBezTo>
                  <a:cubicBezTo>
                    <a:pt x="154" y="141"/>
                    <a:pt x="396" y="72"/>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10"/>
            <p:cNvSpPr/>
            <p:nvPr/>
          </p:nvSpPr>
          <p:spPr>
            <a:xfrm>
              <a:off x="5186167" y="248636"/>
              <a:ext cx="13777" cy="5480"/>
            </a:xfrm>
            <a:custGeom>
              <a:rect b="b" l="l" r="r" t="t"/>
              <a:pathLst>
                <a:path extrusionOk="0" h="182" w="386">
                  <a:moveTo>
                    <a:pt x="385" y="0"/>
                  </a:moveTo>
                  <a:lnTo>
                    <a:pt x="0" y="0"/>
                  </a:lnTo>
                  <a:lnTo>
                    <a:pt x="0" y="182"/>
                  </a:lnTo>
                  <a:lnTo>
                    <a:pt x="385"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10"/>
            <p:cNvSpPr/>
            <p:nvPr/>
          </p:nvSpPr>
          <p:spPr>
            <a:xfrm>
              <a:off x="102935" y="250593"/>
              <a:ext cx="13991" cy="4276"/>
            </a:xfrm>
            <a:custGeom>
              <a:rect b="b" l="l" r="r" t="t"/>
              <a:pathLst>
                <a:path extrusionOk="0" h="142" w="392">
                  <a:moveTo>
                    <a:pt x="290" y="27"/>
                  </a:moveTo>
                  <a:cubicBezTo>
                    <a:pt x="238" y="1"/>
                    <a:pt x="0" y="71"/>
                    <a:pt x="99" y="117"/>
                  </a:cubicBezTo>
                  <a:cubicBezTo>
                    <a:pt x="153" y="142"/>
                    <a:pt x="392" y="73"/>
                    <a:pt x="290"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10"/>
            <p:cNvSpPr/>
            <p:nvPr/>
          </p:nvSpPr>
          <p:spPr>
            <a:xfrm>
              <a:off x="1198996" y="237737"/>
              <a:ext cx="24414" cy="11321"/>
            </a:xfrm>
            <a:custGeom>
              <a:rect b="b" l="l" r="r" t="t"/>
              <a:pathLst>
                <a:path extrusionOk="0" h="376" w="684">
                  <a:moveTo>
                    <a:pt x="631" y="362"/>
                  </a:moveTo>
                  <a:cubicBezTo>
                    <a:pt x="683" y="155"/>
                    <a:pt x="585" y="20"/>
                    <a:pt x="246" y="1"/>
                  </a:cubicBezTo>
                  <a:cubicBezTo>
                    <a:pt x="1" y="107"/>
                    <a:pt x="92" y="376"/>
                    <a:pt x="631" y="3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10"/>
            <p:cNvSpPr/>
            <p:nvPr/>
          </p:nvSpPr>
          <p:spPr>
            <a:xfrm>
              <a:off x="5433976" y="228584"/>
              <a:ext cx="27555" cy="17343"/>
            </a:xfrm>
            <a:custGeom>
              <a:rect b="b" l="l" r="r" t="t"/>
              <a:pathLst>
                <a:path extrusionOk="0" h="576" w="772">
                  <a:moveTo>
                    <a:pt x="772" y="575"/>
                  </a:moveTo>
                  <a:lnTo>
                    <a:pt x="772" y="31"/>
                  </a:lnTo>
                  <a:cubicBezTo>
                    <a:pt x="62" y="1"/>
                    <a:pt x="188" y="361"/>
                    <a:pt x="0" y="57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10"/>
            <p:cNvSpPr/>
            <p:nvPr/>
          </p:nvSpPr>
          <p:spPr>
            <a:xfrm>
              <a:off x="4054950" y="234003"/>
              <a:ext cx="39690" cy="15808"/>
            </a:xfrm>
            <a:custGeom>
              <a:rect b="b" l="l" r="r" t="t"/>
              <a:pathLst>
                <a:path extrusionOk="0" h="525" w="1112">
                  <a:moveTo>
                    <a:pt x="645" y="305"/>
                  </a:moveTo>
                  <a:cubicBezTo>
                    <a:pt x="1111" y="1"/>
                    <a:pt x="1" y="524"/>
                    <a:pt x="645" y="3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10"/>
            <p:cNvSpPr/>
            <p:nvPr/>
          </p:nvSpPr>
          <p:spPr>
            <a:xfrm>
              <a:off x="907572" y="229487"/>
              <a:ext cx="43973" cy="19030"/>
            </a:xfrm>
            <a:custGeom>
              <a:rect b="b" l="l" r="r" t="t"/>
              <a:pathLst>
                <a:path extrusionOk="0" h="632" w="1232">
                  <a:moveTo>
                    <a:pt x="696" y="545"/>
                  </a:moveTo>
                  <a:cubicBezTo>
                    <a:pt x="567" y="207"/>
                    <a:pt x="1232" y="14"/>
                    <a:pt x="313" y="1"/>
                  </a:cubicBezTo>
                  <a:cubicBezTo>
                    <a:pt x="429" y="187"/>
                    <a:pt x="1" y="631"/>
                    <a:pt x="696"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10"/>
            <p:cNvSpPr/>
            <p:nvPr/>
          </p:nvSpPr>
          <p:spPr>
            <a:xfrm>
              <a:off x="3158942" y="239724"/>
              <a:ext cx="14063" cy="4215"/>
            </a:xfrm>
            <a:custGeom>
              <a:rect b="b" l="l" r="r" t="t"/>
              <a:pathLst>
                <a:path extrusionOk="0" h="140" w="394">
                  <a:moveTo>
                    <a:pt x="101" y="115"/>
                  </a:moveTo>
                  <a:cubicBezTo>
                    <a:pt x="154" y="140"/>
                    <a:pt x="393" y="72"/>
                    <a:pt x="294" y="24"/>
                  </a:cubicBezTo>
                  <a:cubicBezTo>
                    <a:pt x="243" y="0"/>
                    <a:pt x="0" y="67"/>
                    <a:pt x="101"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10"/>
            <p:cNvSpPr/>
            <p:nvPr/>
          </p:nvSpPr>
          <p:spPr>
            <a:xfrm>
              <a:off x="763663" y="239724"/>
              <a:ext cx="14027" cy="4215"/>
            </a:xfrm>
            <a:custGeom>
              <a:rect b="b" l="l" r="r" t="t"/>
              <a:pathLst>
                <a:path extrusionOk="0" h="140" w="393">
                  <a:moveTo>
                    <a:pt x="294" y="24"/>
                  </a:moveTo>
                  <a:cubicBezTo>
                    <a:pt x="241" y="0"/>
                    <a:pt x="0" y="68"/>
                    <a:pt x="101" y="115"/>
                  </a:cubicBezTo>
                  <a:cubicBezTo>
                    <a:pt x="153" y="140"/>
                    <a:pt x="392" y="72"/>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10"/>
            <p:cNvSpPr/>
            <p:nvPr/>
          </p:nvSpPr>
          <p:spPr>
            <a:xfrm>
              <a:off x="4026254" y="234214"/>
              <a:ext cx="14063" cy="4246"/>
            </a:xfrm>
            <a:custGeom>
              <a:rect b="b" l="l" r="r" t="t"/>
              <a:pathLst>
                <a:path extrusionOk="0" h="141" w="394">
                  <a:moveTo>
                    <a:pt x="294" y="24"/>
                  </a:moveTo>
                  <a:cubicBezTo>
                    <a:pt x="241" y="0"/>
                    <a:pt x="1" y="68"/>
                    <a:pt x="101" y="115"/>
                  </a:cubicBezTo>
                  <a:cubicBezTo>
                    <a:pt x="153" y="140"/>
                    <a:pt x="393" y="73"/>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10"/>
            <p:cNvSpPr/>
            <p:nvPr/>
          </p:nvSpPr>
          <p:spPr>
            <a:xfrm>
              <a:off x="364378" y="234214"/>
              <a:ext cx="14170" cy="4246"/>
            </a:xfrm>
            <a:custGeom>
              <a:rect b="b" l="l" r="r" t="t"/>
              <a:pathLst>
                <a:path extrusionOk="0" h="141" w="397">
                  <a:moveTo>
                    <a:pt x="297" y="24"/>
                  </a:moveTo>
                  <a:cubicBezTo>
                    <a:pt x="242" y="0"/>
                    <a:pt x="1" y="68"/>
                    <a:pt x="104" y="115"/>
                  </a:cubicBezTo>
                  <a:cubicBezTo>
                    <a:pt x="156" y="140"/>
                    <a:pt x="396" y="73"/>
                    <a:pt x="297"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10"/>
            <p:cNvSpPr/>
            <p:nvPr/>
          </p:nvSpPr>
          <p:spPr>
            <a:xfrm>
              <a:off x="6084317" y="231474"/>
              <a:ext cx="14063" cy="4246"/>
            </a:xfrm>
            <a:custGeom>
              <a:rect b="b" l="l" r="r" t="t"/>
              <a:pathLst>
                <a:path extrusionOk="0" h="141" w="394">
                  <a:moveTo>
                    <a:pt x="100" y="115"/>
                  </a:moveTo>
                  <a:cubicBezTo>
                    <a:pt x="155" y="141"/>
                    <a:pt x="393" y="72"/>
                    <a:pt x="294" y="26"/>
                  </a:cubicBezTo>
                  <a:cubicBezTo>
                    <a:pt x="239" y="0"/>
                    <a:pt x="0" y="68"/>
                    <a:pt x="100"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10"/>
            <p:cNvSpPr/>
            <p:nvPr/>
          </p:nvSpPr>
          <p:spPr>
            <a:xfrm>
              <a:off x="3416031" y="223255"/>
              <a:ext cx="35657" cy="11773"/>
            </a:xfrm>
            <a:custGeom>
              <a:rect b="b" l="l" r="r" t="t"/>
              <a:pathLst>
                <a:path extrusionOk="0" h="391" w="999">
                  <a:moveTo>
                    <a:pt x="35" y="118"/>
                  </a:moveTo>
                  <a:cubicBezTo>
                    <a:pt x="64" y="223"/>
                    <a:pt x="0" y="375"/>
                    <a:pt x="227" y="391"/>
                  </a:cubicBezTo>
                  <a:cubicBezTo>
                    <a:pt x="246" y="157"/>
                    <a:pt x="979" y="261"/>
                    <a:pt x="999" y="28"/>
                  </a:cubicBezTo>
                  <a:cubicBezTo>
                    <a:pt x="392" y="129"/>
                    <a:pt x="487" y="0"/>
                    <a:pt x="35"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10"/>
            <p:cNvSpPr/>
            <p:nvPr/>
          </p:nvSpPr>
          <p:spPr>
            <a:xfrm>
              <a:off x="690387" y="224038"/>
              <a:ext cx="31624" cy="10900"/>
            </a:xfrm>
            <a:custGeom>
              <a:rect b="b" l="l" r="r" t="t"/>
              <a:pathLst>
                <a:path extrusionOk="0" h="362" w="886">
                  <a:moveTo>
                    <a:pt x="611" y="362"/>
                  </a:moveTo>
                  <a:cubicBezTo>
                    <a:pt x="670" y="241"/>
                    <a:pt x="885" y="190"/>
                    <a:pt x="804" y="0"/>
                  </a:cubicBezTo>
                  <a:lnTo>
                    <a:pt x="34" y="0"/>
                  </a:lnTo>
                  <a:cubicBezTo>
                    <a:pt x="0" y="227"/>
                    <a:pt x="328" y="284"/>
                    <a:pt x="611" y="3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10"/>
            <p:cNvSpPr/>
            <p:nvPr/>
          </p:nvSpPr>
          <p:spPr>
            <a:xfrm>
              <a:off x="2253976" y="223044"/>
              <a:ext cx="32659" cy="9244"/>
            </a:xfrm>
            <a:custGeom>
              <a:rect b="b" l="l" r="r" t="t"/>
              <a:pathLst>
                <a:path extrusionOk="0" h="307" w="915">
                  <a:moveTo>
                    <a:pt x="387" y="306"/>
                  </a:moveTo>
                  <a:cubicBezTo>
                    <a:pt x="914" y="159"/>
                    <a:pt x="104" y="1"/>
                    <a:pt x="1" y="215"/>
                  </a:cubicBezTo>
                  <a:cubicBezTo>
                    <a:pt x="192" y="215"/>
                    <a:pt x="229" y="288"/>
                    <a:pt x="387"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10"/>
            <p:cNvSpPr/>
            <p:nvPr/>
          </p:nvSpPr>
          <p:spPr>
            <a:xfrm>
              <a:off x="1545064" y="229487"/>
              <a:ext cx="13813" cy="2800"/>
            </a:xfrm>
            <a:custGeom>
              <a:rect b="b" l="l" r="r" t="t"/>
              <a:pathLst>
                <a:path extrusionOk="0" h="93" w="387">
                  <a:moveTo>
                    <a:pt x="1" y="92"/>
                  </a:moveTo>
                  <a:cubicBezTo>
                    <a:pt x="151" y="70"/>
                    <a:pt x="380" y="88"/>
                    <a:pt x="387" y="1"/>
                  </a:cubicBezTo>
                  <a:cubicBezTo>
                    <a:pt x="236" y="22"/>
                    <a:pt x="4" y="2"/>
                    <a:pt x="1"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10"/>
            <p:cNvSpPr/>
            <p:nvPr/>
          </p:nvSpPr>
          <p:spPr>
            <a:xfrm>
              <a:off x="311911" y="222412"/>
              <a:ext cx="8959" cy="11442"/>
            </a:xfrm>
            <a:custGeom>
              <a:rect b="b" l="l" r="r" t="t"/>
              <a:pathLst>
                <a:path extrusionOk="0" h="380" w="251">
                  <a:moveTo>
                    <a:pt x="28" y="146"/>
                  </a:moveTo>
                  <a:cubicBezTo>
                    <a:pt x="1" y="240"/>
                    <a:pt x="178" y="379"/>
                    <a:pt x="221" y="236"/>
                  </a:cubicBezTo>
                  <a:cubicBezTo>
                    <a:pt x="250" y="140"/>
                    <a:pt x="73" y="1"/>
                    <a:pt x="28" y="1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10"/>
            <p:cNvSpPr/>
            <p:nvPr/>
          </p:nvSpPr>
          <p:spPr>
            <a:xfrm>
              <a:off x="3303601" y="225995"/>
              <a:ext cx="14063" cy="4246"/>
            </a:xfrm>
            <a:custGeom>
              <a:rect b="b" l="l" r="r" t="t"/>
              <a:pathLst>
                <a:path extrusionOk="0" h="141" w="394">
                  <a:moveTo>
                    <a:pt x="289" y="27"/>
                  </a:moveTo>
                  <a:cubicBezTo>
                    <a:pt x="238" y="1"/>
                    <a:pt x="0" y="71"/>
                    <a:pt x="100" y="117"/>
                  </a:cubicBezTo>
                  <a:cubicBezTo>
                    <a:pt x="152" y="140"/>
                    <a:pt x="393" y="72"/>
                    <a:pt x="289"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10"/>
            <p:cNvSpPr/>
            <p:nvPr/>
          </p:nvSpPr>
          <p:spPr>
            <a:xfrm>
              <a:off x="7591762" y="223255"/>
              <a:ext cx="13991" cy="4306"/>
            </a:xfrm>
            <a:custGeom>
              <a:rect b="b" l="l" r="r" t="t"/>
              <a:pathLst>
                <a:path extrusionOk="0" h="143" w="392">
                  <a:moveTo>
                    <a:pt x="99" y="118"/>
                  </a:moveTo>
                  <a:cubicBezTo>
                    <a:pt x="151" y="142"/>
                    <a:pt x="391" y="73"/>
                    <a:pt x="291" y="26"/>
                  </a:cubicBezTo>
                  <a:cubicBezTo>
                    <a:pt x="239" y="0"/>
                    <a:pt x="1" y="68"/>
                    <a:pt x="99"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10"/>
            <p:cNvSpPr/>
            <p:nvPr/>
          </p:nvSpPr>
          <p:spPr>
            <a:xfrm>
              <a:off x="5413917" y="217715"/>
              <a:ext cx="31552" cy="9635"/>
            </a:xfrm>
            <a:custGeom>
              <a:rect b="b" l="l" r="r" t="t"/>
              <a:pathLst>
                <a:path extrusionOk="0" h="320" w="884">
                  <a:moveTo>
                    <a:pt x="754" y="210"/>
                  </a:moveTo>
                  <a:cubicBezTo>
                    <a:pt x="883" y="0"/>
                    <a:pt x="1" y="15"/>
                    <a:pt x="176" y="210"/>
                  </a:cubicBezTo>
                  <a:cubicBezTo>
                    <a:pt x="242" y="283"/>
                    <a:pt x="688" y="320"/>
                    <a:pt x="754" y="2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10"/>
            <p:cNvSpPr/>
            <p:nvPr/>
          </p:nvSpPr>
          <p:spPr>
            <a:xfrm>
              <a:off x="5343212" y="210278"/>
              <a:ext cx="24342" cy="16530"/>
            </a:xfrm>
            <a:custGeom>
              <a:rect b="b" l="l" r="r" t="t"/>
              <a:pathLst>
                <a:path extrusionOk="0" h="549" w="682">
                  <a:moveTo>
                    <a:pt x="422" y="549"/>
                  </a:moveTo>
                  <a:cubicBezTo>
                    <a:pt x="337" y="378"/>
                    <a:pt x="682" y="0"/>
                    <a:pt x="37" y="93"/>
                  </a:cubicBezTo>
                  <a:cubicBezTo>
                    <a:pt x="6" y="319"/>
                    <a:pt x="0" y="534"/>
                    <a:pt x="422" y="54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10"/>
            <p:cNvSpPr/>
            <p:nvPr/>
          </p:nvSpPr>
          <p:spPr>
            <a:xfrm>
              <a:off x="7729318" y="217775"/>
              <a:ext cx="13991" cy="4336"/>
            </a:xfrm>
            <a:custGeom>
              <a:rect b="b" l="l" r="r" t="t"/>
              <a:pathLst>
                <a:path extrusionOk="0" h="144" w="392">
                  <a:moveTo>
                    <a:pt x="101" y="117"/>
                  </a:moveTo>
                  <a:cubicBezTo>
                    <a:pt x="154" y="143"/>
                    <a:pt x="392" y="73"/>
                    <a:pt x="294" y="26"/>
                  </a:cubicBezTo>
                  <a:cubicBezTo>
                    <a:pt x="240" y="1"/>
                    <a:pt x="0" y="70"/>
                    <a:pt x="101"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10"/>
            <p:cNvSpPr/>
            <p:nvPr/>
          </p:nvSpPr>
          <p:spPr>
            <a:xfrm>
              <a:off x="8754888" y="212325"/>
              <a:ext cx="14099" cy="4306"/>
            </a:xfrm>
            <a:custGeom>
              <a:rect b="b" l="l" r="r" t="t"/>
              <a:pathLst>
                <a:path extrusionOk="0" h="143" w="395">
                  <a:moveTo>
                    <a:pt x="101" y="117"/>
                  </a:moveTo>
                  <a:cubicBezTo>
                    <a:pt x="153" y="143"/>
                    <a:pt x="395" y="72"/>
                    <a:pt x="293" y="25"/>
                  </a:cubicBezTo>
                  <a:cubicBezTo>
                    <a:pt x="241" y="0"/>
                    <a:pt x="1" y="70"/>
                    <a:pt x="101"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10"/>
            <p:cNvSpPr/>
            <p:nvPr/>
          </p:nvSpPr>
          <p:spPr>
            <a:xfrm>
              <a:off x="7164959" y="209555"/>
              <a:ext cx="14063" cy="4336"/>
            </a:xfrm>
            <a:custGeom>
              <a:rect b="b" l="l" r="r" t="t"/>
              <a:pathLst>
                <a:path extrusionOk="0" h="144" w="394">
                  <a:moveTo>
                    <a:pt x="294" y="27"/>
                  </a:moveTo>
                  <a:cubicBezTo>
                    <a:pt x="240" y="1"/>
                    <a:pt x="1" y="71"/>
                    <a:pt x="101" y="117"/>
                  </a:cubicBezTo>
                  <a:cubicBezTo>
                    <a:pt x="153" y="143"/>
                    <a:pt x="394" y="73"/>
                    <a:pt x="29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10"/>
            <p:cNvSpPr/>
            <p:nvPr/>
          </p:nvSpPr>
          <p:spPr>
            <a:xfrm>
              <a:off x="1603456" y="209555"/>
              <a:ext cx="14099" cy="4336"/>
            </a:xfrm>
            <a:custGeom>
              <a:rect b="b" l="l" r="r" t="t"/>
              <a:pathLst>
                <a:path extrusionOk="0" h="144" w="395">
                  <a:moveTo>
                    <a:pt x="290" y="27"/>
                  </a:moveTo>
                  <a:cubicBezTo>
                    <a:pt x="238" y="1"/>
                    <a:pt x="0" y="71"/>
                    <a:pt x="97" y="117"/>
                  </a:cubicBezTo>
                  <a:cubicBezTo>
                    <a:pt x="154" y="143"/>
                    <a:pt x="394" y="73"/>
                    <a:pt x="290"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10"/>
            <p:cNvSpPr/>
            <p:nvPr/>
          </p:nvSpPr>
          <p:spPr>
            <a:xfrm>
              <a:off x="4484038" y="201396"/>
              <a:ext cx="27590" cy="9394"/>
            </a:xfrm>
            <a:custGeom>
              <a:rect b="b" l="l" r="r" t="t"/>
              <a:pathLst>
                <a:path extrusionOk="0" h="312" w="773">
                  <a:moveTo>
                    <a:pt x="772" y="27"/>
                  </a:moveTo>
                  <a:cubicBezTo>
                    <a:pt x="334" y="0"/>
                    <a:pt x="50" y="47"/>
                    <a:pt x="1" y="209"/>
                  </a:cubicBezTo>
                  <a:cubicBezTo>
                    <a:pt x="368" y="187"/>
                    <a:pt x="426" y="311"/>
                    <a:pt x="772" y="29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10"/>
            <p:cNvSpPr/>
            <p:nvPr/>
          </p:nvSpPr>
          <p:spPr>
            <a:xfrm>
              <a:off x="4036747" y="204527"/>
              <a:ext cx="6889" cy="6203"/>
            </a:xfrm>
            <a:custGeom>
              <a:rect b="b" l="l" r="r" t="t"/>
              <a:pathLst>
                <a:path extrusionOk="0" h="206" w="193">
                  <a:moveTo>
                    <a:pt x="192" y="103"/>
                  </a:moveTo>
                  <a:cubicBezTo>
                    <a:pt x="192" y="53"/>
                    <a:pt x="38" y="1"/>
                    <a:pt x="2" y="103"/>
                  </a:cubicBezTo>
                  <a:cubicBezTo>
                    <a:pt x="0" y="154"/>
                    <a:pt x="153" y="206"/>
                    <a:pt x="192"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10"/>
            <p:cNvSpPr/>
            <p:nvPr/>
          </p:nvSpPr>
          <p:spPr>
            <a:xfrm>
              <a:off x="1651569" y="206815"/>
              <a:ext cx="14063" cy="4306"/>
            </a:xfrm>
            <a:custGeom>
              <a:rect b="b" l="l" r="r" t="t"/>
              <a:pathLst>
                <a:path extrusionOk="0" h="143" w="394">
                  <a:moveTo>
                    <a:pt x="293" y="27"/>
                  </a:moveTo>
                  <a:cubicBezTo>
                    <a:pt x="241" y="1"/>
                    <a:pt x="1" y="71"/>
                    <a:pt x="101" y="117"/>
                  </a:cubicBezTo>
                  <a:cubicBezTo>
                    <a:pt x="156" y="143"/>
                    <a:pt x="393" y="75"/>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10"/>
            <p:cNvSpPr/>
            <p:nvPr/>
          </p:nvSpPr>
          <p:spPr>
            <a:xfrm>
              <a:off x="581384" y="198686"/>
              <a:ext cx="29696" cy="11893"/>
            </a:xfrm>
            <a:custGeom>
              <a:rect b="b" l="l" r="r" t="t"/>
              <a:pathLst>
                <a:path extrusionOk="0" h="395" w="832">
                  <a:moveTo>
                    <a:pt x="1" y="388"/>
                  </a:moveTo>
                  <a:cubicBezTo>
                    <a:pt x="336" y="395"/>
                    <a:pt x="601" y="368"/>
                    <a:pt x="771" y="299"/>
                  </a:cubicBezTo>
                  <a:cubicBezTo>
                    <a:pt x="831" y="59"/>
                    <a:pt x="504" y="0"/>
                    <a:pt x="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10"/>
            <p:cNvSpPr/>
            <p:nvPr/>
          </p:nvSpPr>
          <p:spPr>
            <a:xfrm>
              <a:off x="8985707" y="201787"/>
              <a:ext cx="6889" cy="6233"/>
            </a:xfrm>
            <a:custGeom>
              <a:rect b="b" l="l" r="r" t="t"/>
              <a:pathLst>
                <a:path extrusionOk="0" h="207" w="193">
                  <a:moveTo>
                    <a:pt x="192" y="102"/>
                  </a:moveTo>
                  <a:cubicBezTo>
                    <a:pt x="192" y="54"/>
                    <a:pt x="34" y="0"/>
                    <a:pt x="0" y="102"/>
                  </a:cubicBezTo>
                  <a:cubicBezTo>
                    <a:pt x="0" y="153"/>
                    <a:pt x="154" y="207"/>
                    <a:pt x="192"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10"/>
            <p:cNvSpPr/>
            <p:nvPr/>
          </p:nvSpPr>
          <p:spPr>
            <a:xfrm>
              <a:off x="3396578" y="196729"/>
              <a:ext cx="41332" cy="13670"/>
            </a:xfrm>
            <a:custGeom>
              <a:rect b="b" l="l" r="r" t="t"/>
              <a:pathLst>
                <a:path extrusionOk="0" h="454" w="1158">
                  <a:moveTo>
                    <a:pt x="1157" y="0"/>
                  </a:moveTo>
                  <a:lnTo>
                    <a:pt x="193" y="0"/>
                  </a:lnTo>
                  <a:cubicBezTo>
                    <a:pt x="210" y="157"/>
                    <a:pt x="151" y="282"/>
                    <a:pt x="1" y="364"/>
                  </a:cubicBezTo>
                  <a:cubicBezTo>
                    <a:pt x="839" y="453"/>
                    <a:pt x="861" y="162"/>
                    <a:pt x="11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10"/>
            <p:cNvSpPr/>
            <p:nvPr/>
          </p:nvSpPr>
          <p:spPr>
            <a:xfrm>
              <a:off x="2032865" y="202088"/>
              <a:ext cx="21558" cy="6504"/>
            </a:xfrm>
            <a:custGeom>
              <a:rect b="b" l="l" r="r" t="t"/>
              <a:pathLst>
                <a:path extrusionOk="0" h="216" w="604">
                  <a:moveTo>
                    <a:pt x="603" y="184"/>
                  </a:moveTo>
                  <a:lnTo>
                    <a:pt x="603" y="1"/>
                  </a:lnTo>
                  <a:lnTo>
                    <a:pt x="24" y="1"/>
                  </a:lnTo>
                  <a:cubicBezTo>
                    <a:pt x="0" y="167"/>
                    <a:pt x="217" y="215"/>
                    <a:pt x="603" y="18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10"/>
            <p:cNvSpPr/>
            <p:nvPr/>
          </p:nvSpPr>
          <p:spPr>
            <a:xfrm>
              <a:off x="1958911" y="191219"/>
              <a:ext cx="45258" cy="14573"/>
            </a:xfrm>
            <a:custGeom>
              <a:rect b="b" l="l" r="r" t="t"/>
              <a:pathLst>
                <a:path extrusionOk="0" h="484" w="1268">
                  <a:moveTo>
                    <a:pt x="362" y="453"/>
                  </a:moveTo>
                  <a:cubicBezTo>
                    <a:pt x="1267" y="483"/>
                    <a:pt x="878" y="34"/>
                    <a:pt x="362" y="0"/>
                  </a:cubicBezTo>
                  <a:cubicBezTo>
                    <a:pt x="1" y="173"/>
                    <a:pt x="476" y="165"/>
                    <a:pt x="362" y="45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10"/>
            <p:cNvSpPr/>
            <p:nvPr/>
          </p:nvSpPr>
          <p:spPr>
            <a:xfrm>
              <a:off x="4619774" y="193959"/>
              <a:ext cx="22665" cy="8250"/>
            </a:xfrm>
            <a:custGeom>
              <a:rect b="b" l="l" r="r" t="t"/>
              <a:pathLst>
                <a:path extrusionOk="0" h="274" w="635">
                  <a:moveTo>
                    <a:pt x="635" y="1"/>
                  </a:moveTo>
                  <a:lnTo>
                    <a:pt x="248" y="1"/>
                  </a:lnTo>
                  <a:cubicBezTo>
                    <a:pt x="236" y="117"/>
                    <a:pt x="0" y="126"/>
                    <a:pt x="56" y="274"/>
                  </a:cubicBezTo>
                  <a:lnTo>
                    <a:pt x="635" y="27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10"/>
            <p:cNvSpPr/>
            <p:nvPr/>
          </p:nvSpPr>
          <p:spPr>
            <a:xfrm>
              <a:off x="1868646" y="199439"/>
              <a:ext cx="13670" cy="2770"/>
            </a:xfrm>
            <a:custGeom>
              <a:rect b="b" l="l" r="r" t="t"/>
              <a:pathLst>
                <a:path extrusionOk="0" h="92" w="383">
                  <a:moveTo>
                    <a:pt x="383" y="0"/>
                  </a:moveTo>
                  <a:cubicBezTo>
                    <a:pt x="232" y="21"/>
                    <a:pt x="3" y="3"/>
                    <a:pt x="0" y="92"/>
                  </a:cubicBezTo>
                  <a:cubicBezTo>
                    <a:pt x="148" y="69"/>
                    <a:pt x="379" y="88"/>
                    <a:pt x="3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10"/>
            <p:cNvSpPr/>
            <p:nvPr/>
          </p:nvSpPr>
          <p:spPr>
            <a:xfrm>
              <a:off x="1111765" y="186974"/>
              <a:ext cx="20309" cy="13550"/>
            </a:xfrm>
            <a:custGeom>
              <a:rect b="b" l="l" r="r" t="t"/>
              <a:pathLst>
                <a:path extrusionOk="0" h="450" w="569">
                  <a:moveTo>
                    <a:pt x="374" y="414"/>
                  </a:moveTo>
                  <a:cubicBezTo>
                    <a:pt x="386" y="358"/>
                    <a:pt x="403" y="307"/>
                    <a:pt x="569" y="324"/>
                  </a:cubicBezTo>
                  <a:lnTo>
                    <a:pt x="569" y="141"/>
                  </a:lnTo>
                  <a:cubicBezTo>
                    <a:pt x="94" y="0"/>
                    <a:pt x="1" y="449"/>
                    <a:pt x="374" y="4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10"/>
            <p:cNvSpPr/>
            <p:nvPr/>
          </p:nvSpPr>
          <p:spPr>
            <a:xfrm>
              <a:off x="7047854" y="193206"/>
              <a:ext cx="14099" cy="4276"/>
            </a:xfrm>
            <a:custGeom>
              <a:rect b="b" l="l" r="r" t="t"/>
              <a:pathLst>
                <a:path extrusionOk="0" h="142" w="395">
                  <a:moveTo>
                    <a:pt x="294" y="26"/>
                  </a:moveTo>
                  <a:cubicBezTo>
                    <a:pt x="242" y="1"/>
                    <a:pt x="0" y="70"/>
                    <a:pt x="102" y="117"/>
                  </a:cubicBezTo>
                  <a:cubicBezTo>
                    <a:pt x="157" y="142"/>
                    <a:pt x="394"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10"/>
            <p:cNvSpPr/>
            <p:nvPr/>
          </p:nvSpPr>
          <p:spPr>
            <a:xfrm>
              <a:off x="6949309" y="183782"/>
              <a:ext cx="65246" cy="12977"/>
            </a:xfrm>
            <a:custGeom>
              <a:rect b="b" l="l" r="r" t="t"/>
              <a:pathLst>
                <a:path extrusionOk="0" h="431" w="1828">
                  <a:moveTo>
                    <a:pt x="1128" y="430"/>
                  </a:moveTo>
                  <a:cubicBezTo>
                    <a:pt x="1828" y="1"/>
                    <a:pt x="0" y="307"/>
                    <a:pt x="1128" y="43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10"/>
            <p:cNvSpPr/>
            <p:nvPr/>
          </p:nvSpPr>
          <p:spPr>
            <a:xfrm>
              <a:off x="5853105" y="188509"/>
              <a:ext cx="23307" cy="8250"/>
            </a:xfrm>
            <a:custGeom>
              <a:rect b="b" l="l" r="r" t="t"/>
              <a:pathLst>
                <a:path extrusionOk="0" h="274" w="653">
                  <a:moveTo>
                    <a:pt x="405" y="273"/>
                  </a:moveTo>
                  <a:cubicBezTo>
                    <a:pt x="417" y="156"/>
                    <a:pt x="653" y="148"/>
                    <a:pt x="598" y="0"/>
                  </a:cubicBezTo>
                  <a:lnTo>
                    <a:pt x="212" y="0"/>
                  </a:lnTo>
                  <a:cubicBezTo>
                    <a:pt x="0" y="130"/>
                    <a:pt x="8" y="221"/>
                    <a:pt x="405"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10"/>
            <p:cNvSpPr/>
            <p:nvPr/>
          </p:nvSpPr>
          <p:spPr>
            <a:xfrm>
              <a:off x="175318" y="187486"/>
              <a:ext cx="32659" cy="9274"/>
            </a:xfrm>
            <a:custGeom>
              <a:rect b="b" l="l" r="r" t="t"/>
              <a:pathLst>
                <a:path extrusionOk="0" h="308" w="915">
                  <a:moveTo>
                    <a:pt x="1" y="216"/>
                  </a:moveTo>
                  <a:cubicBezTo>
                    <a:pt x="193" y="216"/>
                    <a:pt x="230" y="289"/>
                    <a:pt x="387" y="307"/>
                  </a:cubicBezTo>
                  <a:cubicBezTo>
                    <a:pt x="914" y="160"/>
                    <a:pt x="102" y="0"/>
                    <a:pt x="1" y="2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10"/>
            <p:cNvSpPr/>
            <p:nvPr/>
          </p:nvSpPr>
          <p:spPr>
            <a:xfrm>
              <a:off x="7226920" y="190467"/>
              <a:ext cx="14027" cy="4276"/>
            </a:xfrm>
            <a:custGeom>
              <a:rect b="b" l="l" r="r" t="t"/>
              <a:pathLst>
                <a:path extrusionOk="0" h="142" w="393">
                  <a:moveTo>
                    <a:pt x="291" y="25"/>
                  </a:moveTo>
                  <a:cubicBezTo>
                    <a:pt x="237" y="1"/>
                    <a:pt x="1" y="70"/>
                    <a:pt x="100" y="117"/>
                  </a:cubicBezTo>
                  <a:cubicBezTo>
                    <a:pt x="152" y="142"/>
                    <a:pt x="392" y="72"/>
                    <a:pt x="29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10"/>
            <p:cNvSpPr/>
            <p:nvPr/>
          </p:nvSpPr>
          <p:spPr>
            <a:xfrm>
              <a:off x="5967248" y="190467"/>
              <a:ext cx="14134" cy="4276"/>
            </a:xfrm>
            <a:custGeom>
              <a:rect b="b" l="l" r="r" t="t"/>
              <a:pathLst>
                <a:path extrusionOk="0" h="142" w="396">
                  <a:moveTo>
                    <a:pt x="294" y="25"/>
                  </a:moveTo>
                  <a:cubicBezTo>
                    <a:pt x="240" y="1"/>
                    <a:pt x="0" y="70"/>
                    <a:pt x="102" y="117"/>
                  </a:cubicBezTo>
                  <a:cubicBezTo>
                    <a:pt x="154" y="142"/>
                    <a:pt x="396"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10"/>
            <p:cNvSpPr/>
            <p:nvPr/>
          </p:nvSpPr>
          <p:spPr>
            <a:xfrm>
              <a:off x="2546363" y="190467"/>
              <a:ext cx="14063" cy="4276"/>
            </a:xfrm>
            <a:custGeom>
              <a:rect b="b" l="l" r="r" t="t"/>
              <a:pathLst>
                <a:path extrusionOk="0" h="142" w="394">
                  <a:moveTo>
                    <a:pt x="295" y="25"/>
                  </a:moveTo>
                  <a:cubicBezTo>
                    <a:pt x="240" y="1"/>
                    <a:pt x="1" y="70"/>
                    <a:pt x="103" y="117"/>
                  </a:cubicBezTo>
                  <a:cubicBezTo>
                    <a:pt x="155" y="142"/>
                    <a:pt x="394"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10"/>
            <p:cNvSpPr/>
            <p:nvPr/>
          </p:nvSpPr>
          <p:spPr>
            <a:xfrm>
              <a:off x="7069697" y="179266"/>
              <a:ext cx="39761" cy="15868"/>
            </a:xfrm>
            <a:custGeom>
              <a:rect b="b" l="l" r="r" t="t"/>
              <a:pathLst>
                <a:path extrusionOk="0" h="527" w="1114">
                  <a:moveTo>
                    <a:pt x="646" y="307"/>
                  </a:moveTo>
                  <a:cubicBezTo>
                    <a:pt x="1114" y="1"/>
                    <a:pt x="0" y="527"/>
                    <a:pt x="646" y="30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10"/>
            <p:cNvSpPr/>
            <p:nvPr/>
          </p:nvSpPr>
          <p:spPr>
            <a:xfrm>
              <a:off x="4903952" y="185077"/>
              <a:ext cx="13884" cy="7437"/>
            </a:xfrm>
            <a:custGeom>
              <a:rect b="b" l="l" r="r" t="t"/>
              <a:pathLst>
                <a:path extrusionOk="0" h="247" w="389">
                  <a:moveTo>
                    <a:pt x="388" y="114"/>
                  </a:moveTo>
                  <a:cubicBezTo>
                    <a:pt x="385" y="23"/>
                    <a:pt x="48" y="1"/>
                    <a:pt x="1" y="114"/>
                  </a:cubicBezTo>
                  <a:cubicBezTo>
                    <a:pt x="219" y="103"/>
                    <a:pt x="301" y="246"/>
                    <a:pt x="388"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10"/>
            <p:cNvSpPr/>
            <p:nvPr/>
          </p:nvSpPr>
          <p:spPr>
            <a:xfrm>
              <a:off x="4645722" y="187727"/>
              <a:ext cx="13956" cy="4276"/>
            </a:xfrm>
            <a:custGeom>
              <a:rect b="b" l="l" r="r" t="t"/>
              <a:pathLst>
                <a:path extrusionOk="0" h="142" w="391">
                  <a:moveTo>
                    <a:pt x="100" y="116"/>
                  </a:moveTo>
                  <a:cubicBezTo>
                    <a:pt x="154" y="141"/>
                    <a:pt x="391" y="72"/>
                    <a:pt x="293" y="26"/>
                  </a:cubicBezTo>
                  <a:cubicBezTo>
                    <a:pt x="240" y="0"/>
                    <a:pt x="0" y="69"/>
                    <a:pt x="100"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10"/>
            <p:cNvSpPr/>
            <p:nvPr/>
          </p:nvSpPr>
          <p:spPr>
            <a:xfrm>
              <a:off x="251021" y="188509"/>
              <a:ext cx="13849" cy="2740"/>
            </a:xfrm>
            <a:custGeom>
              <a:rect b="b" l="l" r="r" t="t"/>
              <a:pathLst>
                <a:path extrusionOk="0" h="91" w="388">
                  <a:moveTo>
                    <a:pt x="387" y="0"/>
                  </a:moveTo>
                  <a:cubicBezTo>
                    <a:pt x="236" y="20"/>
                    <a:pt x="3" y="2"/>
                    <a:pt x="1" y="90"/>
                  </a:cubicBezTo>
                  <a:cubicBezTo>
                    <a:pt x="151" y="71"/>
                    <a:pt x="381" y="89"/>
                    <a:pt x="3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10"/>
            <p:cNvSpPr/>
            <p:nvPr/>
          </p:nvSpPr>
          <p:spPr>
            <a:xfrm>
              <a:off x="7353555" y="180290"/>
              <a:ext cx="23486" cy="8250"/>
            </a:xfrm>
            <a:custGeom>
              <a:rect b="b" l="l" r="r" t="t"/>
              <a:pathLst>
                <a:path extrusionOk="0" h="274" w="658">
                  <a:moveTo>
                    <a:pt x="409" y="273"/>
                  </a:moveTo>
                  <a:cubicBezTo>
                    <a:pt x="418" y="156"/>
                    <a:pt x="657" y="147"/>
                    <a:pt x="601" y="0"/>
                  </a:cubicBezTo>
                  <a:lnTo>
                    <a:pt x="214" y="0"/>
                  </a:lnTo>
                  <a:cubicBezTo>
                    <a:pt x="1" y="131"/>
                    <a:pt x="6" y="221"/>
                    <a:pt x="409"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10"/>
            <p:cNvSpPr/>
            <p:nvPr/>
          </p:nvSpPr>
          <p:spPr>
            <a:xfrm>
              <a:off x="2202258" y="184957"/>
              <a:ext cx="14027" cy="4276"/>
            </a:xfrm>
            <a:custGeom>
              <a:rect b="b" l="l" r="r" t="t"/>
              <a:pathLst>
                <a:path extrusionOk="0" h="142" w="393">
                  <a:moveTo>
                    <a:pt x="293" y="26"/>
                  </a:moveTo>
                  <a:cubicBezTo>
                    <a:pt x="238" y="1"/>
                    <a:pt x="1" y="70"/>
                    <a:pt x="99" y="117"/>
                  </a:cubicBezTo>
                  <a:cubicBezTo>
                    <a:pt x="153" y="142"/>
                    <a:pt x="392" y="74"/>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10"/>
            <p:cNvSpPr/>
            <p:nvPr/>
          </p:nvSpPr>
          <p:spPr>
            <a:xfrm>
              <a:off x="1865006" y="182217"/>
              <a:ext cx="13956" cy="4366"/>
            </a:xfrm>
            <a:custGeom>
              <a:rect b="b" l="l" r="r" t="t"/>
              <a:pathLst>
                <a:path extrusionOk="0" h="145" w="391">
                  <a:moveTo>
                    <a:pt x="293" y="27"/>
                  </a:moveTo>
                  <a:cubicBezTo>
                    <a:pt x="238" y="0"/>
                    <a:pt x="0" y="71"/>
                    <a:pt x="102" y="117"/>
                  </a:cubicBezTo>
                  <a:cubicBezTo>
                    <a:pt x="152" y="144"/>
                    <a:pt x="391" y="74"/>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10"/>
            <p:cNvSpPr/>
            <p:nvPr/>
          </p:nvSpPr>
          <p:spPr>
            <a:xfrm>
              <a:off x="1510586" y="179025"/>
              <a:ext cx="13813" cy="7467"/>
            </a:xfrm>
            <a:custGeom>
              <a:rect b="b" l="l" r="r" t="t"/>
              <a:pathLst>
                <a:path extrusionOk="0" h="248" w="387">
                  <a:moveTo>
                    <a:pt x="387" y="133"/>
                  </a:moveTo>
                  <a:cubicBezTo>
                    <a:pt x="172" y="140"/>
                    <a:pt x="87" y="1"/>
                    <a:pt x="1" y="133"/>
                  </a:cubicBezTo>
                  <a:cubicBezTo>
                    <a:pt x="3" y="224"/>
                    <a:pt x="340" y="247"/>
                    <a:pt x="387" y="13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10"/>
            <p:cNvSpPr/>
            <p:nvPr/>
          </p:nvSpPr>
          <p:spPr>
            <a:xfrm>
              <a:off x="4339557" y="177550"/>
              <a:ext cx="13849" cy="5510"/>
            </a:xfrm>
            <a:custGeom>
              <a:rect b="b" l="l" r="r" t="t"/>
              <a:pathLst>
                <a:path extrusionOk="0" h="183" w="388">
                  <a:moveTo>
                    <a:pt x="387" y="0"/>
                  </a:moveTo>
                  <a:lnTo>
                    <a:pt x="1" y="0"/>
                  </a:lnTo>
                  <a:lnTo>
                    <a:pt x="1" y="183"/>
                  </a:lnTo>
                  <a:lnTo>
                    <a:pt x="387"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10"/>
            <p:cNvSpPr/>
            <p:nvPr/>
          </p:nvSpPr>
          <p:spPr>
            <a:xfrm>
              <a:off x="1579435" y="177550"/>
              <a:ext cx="13884" cy="5510"/>
            </a:xfrm>
            <a:custGeom>
              <a:rect b="b" l="l" r="r" t="t"/>
              <a:pathLst>
                <a:path extrusionOk="0" h="183" w="389">
                  <a:moveTo>
                    <a:pt x="389" y="0"/>
                  </a:moveTo>
                  <a:lnTo>
                    <a:pt x="1" y="0"/>
                  </a:lnTo>
                  <a:lnTo>
                    <a:pt x="1" y="183"/>
                  </a:lnTo>
                  <a:lnTo>
                    <a:pt x="389"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10"/>
            <p:cNvSpPr/>
            <p:nvPr/>
          </p:nvSpPr>
          <p:spPr>
            <a:xfrm>
              <a:off x="7987549" y="177098"/>
              <a:ext cx="20773" cy="3643"/>
            </a:xfrm>
            <a:custGeom>
              <a:rect b="b" l="l" r="r" t="t"/>
              <a:pathLst>
                <a:path extrusionOk="0" h="121" w="582">
                  <a:moveTo>
                    <a:pt x="582" y="15"/>
                  </a:moveTo>
                  <a:cubicBezTo>
                    <a:pt x="353" y="31"/>
                    <a:pt x="35" y="1"/>
                    <a:pt x="1" y="106"/>
                  </a:cubicBezTo>
                  <a:cubicBezTo>
                    <a:pt x="229" y="92"/>
                    <a:pt x="548" y="121"/>
                    <a:pt x="582" y="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10"/>
            <p:cNvSpPr/>
            <p:nvPr/>
          </p:nvSpPr>
          <p:spPr>
            <a:xfrm>
              <a:off x="4525333" y="174389"/>
              <a:ext cx="7031" cy="6293"/>
            </a:xfrm>
            <a:custGeom>
              <a:rect b="b" l="l" r="r" t="t"/>
              <a:pathLst>
                <a:path extrusionOk="0" h="209" w="197">
                  <a:moveTo>
                    <a:pt x="4" y="105"/>
                  </a:moveTo>
                  <a:cubicBezTo>
                    <a:pt x="0" y="156"/>
                    <a:pt x="157" y="208"/>
                    <a:pt x="194" y="105"/>
                  </a:cubicBezTo>
                  <a:cubicBezTo>
                    <a:pt x="196" y="55"/>
                    <a:pt x="39" y="1"/>
                    <a:pt x="4"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10"/>
            <p:cNvSpPr/>
            <p:nvPr/>
          </p:nvSpPr>
          <p:spPr>
            <a:xfrm>
              <a:off x="684641" y="170806"/>
              <a:ext cx="13813" cy="7467"/>
            </a:xfrm>
            <a:custGeom>
              <a:rect b="b" l="l" r="r" t="t"/>
              <a:pathLst>
                <a:path extrusionOk="0" h="248" w="387">
                  <a:moveTo>
                    <a:pt x="387" y="133"/>
                  </a:moveTo>
                  <a:cubicBezTo>
                    <a:pt x="169" y="143"/>
                    <a:pt x="85" y="1"/>
                    <a:pt x="1" y="133"/>
                  </a:cubicBezTo>
                  <a:cubicBezTo>
                    <a:pt x="2" y="224"/>
                    <a:pt x="339" y="248"/>
                    <a:pt x="387" y="13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10"/>
            <p:cNvSpPr/>
            <p:nvPr/>
          </p:nvSpPr>
          <p:spPr>
            <a:xfrm>
              <a:off x="1235259" y="168999"/>
              <a:ext cx="6996" cy="6203"/>
            </a:xfrm>
            <a:custGeom>
              <a:rect b="b" l="l" r="r" t="t"/>
              <a:pathLst>
                <a:path extrusionOk="0" h="206" w="196">
                  <a:moveTo>
                    <a:pt x="196" y="101"/>
                  </a:moveTo>
                  <a:cubicBezTo>
                    <a:pt x="196" y="53"/>
                    <a:pt x="35" y="1"/>
                    <a:pt x="0" y="101"/>
                  </a:cubicBezTo>
                  <a:cubicBezTo>
                    <a:pt x="1" y="154"/>
                    <a:pt x="157" y="206"/>
                    <a:pt x="196" y="10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10"/>
            <p:cNvSpPr/>
            <p:nvPr/>
          </p:nvSpPr>
          <p:spPr>
            <a:xfrm>
              <a:off x="3589243" y="166259"/>
              <a:ext cx="7031" cy="6203"/>
            </a:xfrm>
            <a:custGeom>
              <a:rect b="b" l="l" r="r" t="t"/>
              <a:pathLst>
                <a:path extrusionOk="0" h="206" w="197">
                  <a:moveTo>
                    <a:pt x="196" y="104"/>
                  </a:moveTo>
                  <a:cubicBezTo>
                    <a:pt x="196" y="53"/>
                    <a:pt x="38" y="0"/>
                    <a:pt x="3" y="104"/>
                  </a:cubicBezTo>
                  <a:cubicBezTo>
                    <a:pt x="0" y="153"/>
                    <a:pt x="160" y="205"/>
                    <a:pt x="196"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10"/>
            <p:cNvSpPr/>
            <p:nvPr/>
          </p:nvSpPr>
          <p:spPr>
            <a:xfrm>
              <a:off x="7588335" y="163309"/>
              <a:ext cx="13813" cy="6805"/>
            </a:xfrm>
            <a:custGeom>
              <a:rect b="b" l="l" r="r" t="t"/>
              <a:pathLst>
                <a:path extrusionOk="0" h="226" w="387">
                  <a:moveTo>
                    <a:pt x="387" y="112"/>
                  </a:moveTo>
                  <a:cubicBezTo>
                    <a:pt x="345" y="1"/>
                    <a:pt x="170" y="55"/>
                    <a:pt x="0" y="112"/>
                  </a:cubicBezTo>
                  <a:cubicBezTo>
                    <a:pt x="0" y="202"/>
                    <a:pt x="340" y="225"/>
                    <a:pt x="387" y="1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10"/>
            <p:cNvSpPr/>
            <p:nvPr/>
          </p:nvSpPr>
          <p:spPr>
            <a:xfrm>
              <a:off x="4277596" y="163851"/>
              <a:ext cx="13777" cy="5540"/>
            </a:xfrm>
            <a:custGeom>
              <a:rect b="b" l="l" r="r" t="t"/>
              <a:pathLst>
                <a:path extrusionOk="0" h="184" w="386">
                  <a:moveTo>
                    <a:pt x="386" y="1"/>
                  </a:moveTo>
                  <a:lnTo>
                    <a:pt x="1" y="1"/>
                  </a:lnTo>
                  <a:lnTo>
                    <a:pt x="1" y="184"/>
                  </a:lnTo>
                  <a:lnTo>
                    <a:pt x="386" y="18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10"/>
            <p:cNvSpPr/>
            <p:nvPr/>
          </p:nvSpPr>
          <p:spPr>
            <a:xfrm>
              <a:off x="2835503" y="165868"/>
              <a:ext cx="13991" cy="4246"/>
            </a:xfrm>
            <a:custGeom>
              <a:rect b="b" l="l" r="r" t="t"/>
              <a:pathLst>
                <a:path extrusionOk="0" h="141" w="392">
                  <a:moveTo>
                    <a:pt x="99" y="117"/>
                  </a:moveTo>
                  <a:cubicBezTo>
                    <a:pt x="153" y="140"/>
                    <a:pt x="391" y="72"/>
                    <a:pt x="293" y="27"/>
                  </a:cubicBezTo>
                  <a:cubicBezTo>
                    <a:pt x="240" y="0"/>
                    <a:pt x="1" y="70"/>
                    <a:pt x="99"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10"/>
            <p:cNvSpPr/>
            <p:nvPr/>
          </p:nvSpPr>
          <p:spPr>
            <a:xfrm>
              <a:off x="2556856" y="163519"/>
              <a:ext cx="6924" cy="6263"/>
            </a:xfrm>
            <a:custGeom>
              <a:rect b="b" l="l" r="r" t="t"/>
              <a:pathLst>
                <a:path extrusionOk="0" h="208" w="194">
                  <a:moveTo>
                    <a:pt x="1" y="105"/>
                  </a:moveTo>
                  <a:cubicBezTo>
                    <a:pt x="1" y="153"/>
                    <a:pt x="155" y="208"/>
                    <a:pt x="191" y="105"/>
                  </a:cubicBezTo>
                  <a:cubicBezTo>
                    <a:pt x="194" y="54"/>
                    <a:pt x="34" y="0"/>
                    <a:pt x="1"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10"/>
            <p:cNvSpPr/>
            <p:nvPr/>
          </p:nvSpPr>
          <p:spPr>
            <a:xfrm>
              <a:off x="1923505" y="163519"/>
              <a:ext cx="7031" cy="6203"/>
            </a:xfrm>
            <a:custGeom>
              <a:rect b="b" l="l" r="r" t="t"/>
              <a:pathLst>
                <a:path extrusionOk="0" h="206" w="197">
                  <a:moveTo>
                    <a:pt x="197" y="105"/>
                  </a:moveTo>
                  <a:cubicBezTo>
                    <a:pt x="197" y="54"/>
                    <a:pt x="39" y="0"/>
                    <a:pt x="5" y="105"/>
                  </a:cubicBezTo>
                  <a:cubicBezTo>
                    <a:pt x="1" y="153"/>
                    <a:pt x="160" y="205"/>
                    <a:pt x="197"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10"/>
            <p:cNvSpPr/>
            <p:nvPr/>
          </p:nvSpPr>
          <p:spPr>
            <a:xfrm>
              <a:off x="567643" y="166651"/>
              <a:ext cx="13777" cy="2740"/>
            </a:xfrm>
            <a:custGeom>
              <a:rect b="b" l="l" r="r" t="t"/>
              <a:pathLst>
                <a:path extrusionOk="0" h="91" w="386">
                  <a:moveTo>
                    <a:pt x="386" y="1"/>
                  </a:moveTo>
                  <a:cubicBezTo>
                    <a:pt x="236" y="20"/>
                    <a:pt x="3" y="2"/>
                    <a:pt x="1" y="91"/>
                  </a:cubicBezTo>
                  <a:cubicBezTo>
                    <a:pt x="150" y="71"/>
                    <a:pt x="381" y="87"/>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10"/>
            <p:cNvSpPr/>
            <p:nvPr/>
          </p:nvSpPr>
          <p:spPr>
            <a:xfrm>
              <a:off x="6721095" y="157859"/>
              <a:ext cx="13777" cy="6745"/>
            </a:xfrm>
            <a:custGeom>
              <a:rect b="b" l="l" r="r" t="t"/>
              <a:pathLst>
                <a:path extrusionOk="0" h="224" w="386">
                  <a:moveTo>
                    <a:pt x="386" y="110"/>
                  </a:moveTo>
                  <a:cubicBezTo>
                    <a:pt x="345" y="0"/>
                    <a:pt x="173" y="52"/>
                    <a:pt x="1" y="110"/>
                  </a:cubicBezTo>
                  <a:cubicBezTo>
                    <a:pt x="3" y="201"/>
                    <a:pt x="339" y="223"/>
                    <a:pt x="386"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10"/>
            <p:cNvSpPr/>
            <p:nvPr/>
          </p:nvSpPr>
          <p:spPr>
            <a:xfrm>
              <a:off x="6166908" y="160388"/>
              <a:ext cx="14027" cy="4276"/>
            </a:xfrm>
            <a:custGeom>
              <a:rect b="b" l="l" r="r" t="t"/>
              <a:pathLst>
                <a:path extrusionOk="0" h="142" w="393">
                  <a:moveTo>
                    <a:pt x="292" y="26"/>
                  </a:moveTo>
                  <a:cubicBezTo>
                    <a:pt x="238" y="1"/>
                    <a:pt x="1" y="70"/>
                    <a:pt x="99" y="116"/>
                  </a:cubicBezTo>
                  <a:cubicBezTo>
                    <a:pt x="154" y="142"/>
                    <a:pt x="392" y="73"/>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10"/>
            <p:cNvSpPr/>
            <p:nvPr/>
          </p:nvSpPr>
          <p:spPr>
            <a:xfrm>
              <a:off x="5048540" y="155691"/>
              <a:ext cx="20666" cy="8943"/>
            </a:xfrm>
            <a:custGeom>
              <a:rect b="b" l="l" r="r" t="t"/>
              <a:pathLst>
                <a:path extrusionOk="0" h="297" w="579">
                  <a:moveTo>
                    <a:pt x="579" y="0"/>
                  </a:moveTo>
                  <a:lnTo>
                    <a:pt x="193" y="0"/>
                  </a:lnTo>
                  <a:cubicBezTo>
                    <a:pt x="193" y="90"/>
                    <a:pt x="38" y="107"/>
                    <a:pt x="0" y="182"/>
                  </a:cubicBezTo>
                  <a:cubicBezTo>
                    <a:pt x="246" y="188"/>
                    <a:pt x="267" y="297"/>
                    <a:pt x="579" y="2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10"/>
            <p:cNvSpPr/>
            <p:nvPr/>
          </p:nvSpPr>
          <p:spPr>
            <a:xfrm>
              <a:off x="2822083" y="155330"/>
              <a:ext cx="23914" cy="5841"/>
            </a:xfrm>
            <a:custGeom>
              <a:rect b="b" l="l" r="r" t="t"/>
              <a:pathLst>
                <a:path extrusionOk="0" h="194" w="670">
                  <a:moveTo>
                    <a:pt x="475" y="194"/>
                  </a:moveTo>
                  <a:cubicBezTo>
                    <a:pt x="473" y="102"/>
                    <a:pt x="631" y="85"/>
                    <a:pt x="669" y="12"/>
                  </a:cubicBezTo>
                  <a:cubicBezTo>
                    <a:pt x="364" y="20"/>
                    <a:pt x="1" y="1"/>
                    <a:pt x="88" y="19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10"/>
            <p:cNvSpPr/>
            <p:nvPr/>
          </p:nvSpPr>
          <p:spPr>
            <a:xfrm>
              <a:off x="6937852" y="154938"/>
              <a:ext cx="13920" cy="4276"/>
            </a:xfrm>
            <a:custGeom>
              <a:rect b="b" l="l" r="r" t="t"/>
              <a:pathLst>
                <a:path extrusionOk="0" h="142" w="390">
                  <a:moveTo>
                    <a:pt x="291" y="25"/>
                  </a:moveTo>
                  <a:cubicBezTo>
                    <a:pt x="238" y="1"/>
                    <a:pt x="0" y="67"/>
                    <a:pt x="99" y="115"/>
                  </a:cubicBezTo>
                  <a:cubicBezTo>
                    <a:pt x="152" y="142"/>
                    <a:pt x="389" y="71"/>
                    <a:pt x="29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10"/>
            <p:cNvSpPr/>
            <p:nvPr/>
          </p:nvSpPr>
          <p:spPr>
            <a:xfrm>
              <a:off x="4515304" y="144732"/>
              <a:ext cx="40440" cy="13700"/>
            </a:xfrm>
            <a:custGeom>
              <a:rect b="b" l="l" r="r" t="t"/>
              <a:pathLst>
                <a:path extrusionOk="0" h="455" w="1133">
                  <a:moveTo>
                    <a:pt x="285" y="454"/>
                  </a:moveTo>
                  <a:lnTo>
                    <a:pt x="1054" y="454"/>
                  </a:lnTo>
                  <a:cubicBezTo>
                    <a:pt x="1132" y="235"/>
                    <a:pt x="699" y="257"/>
                    <a:pt x="860" y="0"/>
                  </a:cubicBezTo>
                  <a:cubicBezTo>
                    <a:pt x="1" y="39"/>
                    <a:pt x="575" y="193"/>
                    <a:pt x="285" y="4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10"/>
            <p:cNvSpPr/>
            <p:nvPr/>
          </p:nvSpPr>
          <p:spPr>
            <a:xfrm>
              <a:off x="2553287" y="154938"/>
              <a:ext cx="13991" cy="4276"/>
            </a:xfrm>
            <a:custGeom>
              <a:rect b="b" l="l" r="r" t="t"/>
              <a:pathLst>
                <a:path extrusionOk="0" h="142" w="392">
                  <a:moveTo>
                    <a:pt x="294" y="25"/>
                  </a:moveTo>
                  <a:cubicBezTo>
                    <a:pt x="242" y="1"/>
                    <a:pt x="0" y="67"/>
                    <a:pt x="102" y="115"/>
                  </a:cubicBezTo>
                  <a:cubicBezTo>
                    <a:pt x="154" y="142"/>
                    <a:pt x="392" y="71"/>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10"/>
            <p:cNvSpPr/>
            <p:nvPr/>
          </p:nvSpPr>
          <p:spPr>
            <a:xfrm>
              <a:off x="1920007" y="154938"/>
              <a:ext cx="14134" cy="4276"/>
            </a:xfrm>
            <a:custGeom>
              <a:rect b="b" l="l" r="r" t="t"/>
              <a:pathLst>
                <a:path extrusionOk="0" h="142" w="396">
                  <a:moveTo>
                    <a:pt x="103" y="115"/>
                  </a:moveTo>
                  <a:cubicBezTo>
                    <a:pt x="154" y="142"/>
                    <a:pt x="395" y="71"/>
                    <a:pt x="295" y="25"/>
                  </a:cubicBezTo>
                  <a:cubicBezTo>
                    <a:pt x="238" y="1"/>
                    <a:pt x="1" y="68"/>
                    <a:pt x="103"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10"/>
            <p:cNvSpPr/>
            <p:nvPr/>
          </p:nvSpPr>
          <p:spPr>
            <a:xfrm>
              <a:off x="225465" y="142323"/>
              <a:ext cx="46257" cy="18728"/>
            </a:xfrm>
            <a:custGeom>
              <a:rect b="b" l="l" r="r" t="t"/>
              <a:pathLst>
                <a:path extrusionOk="0" h="622" w="1296">
                  <a:moveTo>
                    <a:pt x="1295" y="353"/>
                  </a:moveTo>
                  <a:cubicBezTo>
                    <a:pt x="924" y="315"/>
                    <a:pt x="1144" y="1"/>
                    <a:pt x="524" y="80"/>
                  </a:cubicBezTo>
                  <a:cubicBezTo>
                    <a:pt x="0" y="224"/>
                    <a:pt x="999" y="622"/>
                    <a:pt x="1295" y="35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10"/>
            <p:cNvSpPr/>
            <p:nvPr/>
          </p:nvSpPr>
          <p:spPr>
            <a:xfrm>
              <a:off x="8631001" y="149429"/>
              <a:ext cx="14063" cy="4276"/>
            </a:xfrm>
            <a:custGeom>
              <a:rect b="b" l="l" r="r" t="t"/>
              <a:pathLst>
                <a:path extrusionOk="0" h="142" w="394">
                  <a:moveTo>
                    <a:pt x="294" y="26"/>
                  </a:moveTo>
                  <a:cubicBezTo>
                    <a:pt x="240" y="1"/>
                    <a:pt x="1" y="70"/>
                    <a:pt x="100" y="117"/>
                  </a:cubicBezTo>
                  <a:cubicBezTo>
                    <a:pt x="155" y="142"/>
                    <a:pt x="394"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10"/>
            <p:cNvSpPr/>
            <p:nvPr/>
          </p:nvSpPr>
          <p:spPr>
            <a:xfrm>
              <a:off x="7141010" y="150181"/>
              <a:ext cx="13742" cy="2770"/>
            </a:xfrm>
            <a:custGeom>
              <a:rect b="b" l="l" r="r" t="t"/>
              <a:pathLst>
                <a:path extrusionOk="0" h="92" w="385">
                  <a:moveTo>
                    <a:pt x="385" y="1"/>
                  </a:moveTo>
                  <a:cubicBezTo>
                    <a:pt x="233" y="21"/>
                    <a:pt x="3" y="3"/>
                    <a:pt x="1" y="92"/>
                  </a:cubicBezTo>
                  <a:cubicBezTo>
                    <a:pt x="150" y="71"/>
                    <a:pt x="379" y="89"/>
                    <a:pt x="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10"/>
            <p:cNvSpPr/>
            <p:nvPr/>
          </p:nvSpPr>
          <p:spPr>
            <a:xfrm>
              <a:off x="4269886" y="142052"/>
              <a:ext cx="21487" cy="6383"/>
            </a:xfrm>
            <a:custGeom>
              <a:rect b="b" l="l" r="r" t="t"/>
              <a:pathLst>
                <a:path extrusionOk="0" h="212" w="602">
                  <a:moveTo>
                    <a:pt x="602" y="181"/>
                  </a:moveTo>
                  <a:lnTo>
                    <a:pt x="602" y="0"/>
                  </a:lnTo>
                  <a:lnTo>
                    <a:pt x="22" y="0"/>
                  </a:lnTo>
                  <a:cubicBezTo>
                    <a:pt x="0" y="161"/>
                    <a:pt x="217" y="212"/>
                    <a:pt x="602" y="18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10"/>
            <p:cNvSpPr/>
            <p:nvPr/>
          </p:nvSpPr>
          <p:spPr>
            <a:xfrm>
              <a:off x="3103977" y="143949"/>
              <a:ext cx="13920" cy="4306"/>
            </a:xfrm>
            <a:custGeom>
              <a:rect b="b" l="l" r="r" t="t"/>
              <a:pathLst>
                <a:path extrusionOk="0" h="143" w="390">
                  <a:moveTo>
                    <a:pt x="291" y="26"/>
                  </a:moveTo>
                  <a:cubicBezTo>
                    <a:pt x="238" y="0"/>
                    <a:pt x="0" y="71"/>
                    <a:pt x="99" y="118"/>
                  </a:cubicBezTo>
                  <a:cubicBezTo>
                    <a:pt x="152" y="142"/>
                    <a:pt x="389" y="74"/>
                    <a:pt x="29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10"/>
            <p:cNvSpPr/>
            <p:nvPr/>
          </p:nvSpPr>
          <p:spPr>
            <a:xfrm>
              <a:off x="1438203" y="143949"/>
              <a:ext cx="14063" cy="4306"/>
            </a:xfrm>
            <a:custGeom>
              <a:rect b="b" l="l" r="r" t="t"/>
              <a:pathLst>
                <a:path extrusionOk="0" h="143" w="394">
                  <a:moveTo>
                    <a:pt x="295" y="26"/>
                  </a:moveTo>
                  <a:cubicBezTo>
                    <a:pt x="242" y="0"/>
                    <a:pt x="0" y="71"/>
                    <a:pt x="101" y="118"/>
                  </a:cubicBezTo>
                  <a:cubicBezTo>
                    <a:pt x="157" y="142"/>
                    <a:pt x="393" y="74"/>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10"/>
            <p:cNvSpPr/>
            <p:nvPr/>
          </p:nvSpPr>
          <p:spPr>
            <a:xfrm>
              <a:off x="309377" y="143949"/>
              <a:ext cx="14099" cy="4306"/>
            </a:xfrm>
            <a:custGeom>
              <a:rect b="b" l="l" r="r" t="t"/>
              <a:pathLst>
                <a:path extrusionOk="0" h="143" w="395">
                  <a:moveTo>
                    <a:pt x="292" y="26"/>
                  </a:moveTo>
                  <a:cubicBezTo>
                    <a:pt x="240" y="0"/>
                    <a:pt x="0" y="71"/>
                    <a:pt x="99" y="118"/>
                  </a:cubicBezTo>
                  <a:cubicBezTo>
                    <a:pt x="154" y="142"/>
                    <a:pt x="394" y="74"/>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10"/>
            <p:cNvSpPr/>
            <p:nvPr/>
          </p:nvSpPr>
          <p:spPr>
            <a:xfrm>
              <a:off x="4583796" y="141269"/>
              <a:ext cx="14027" cy="4215"/>
            </a:xfrm>
            <a:custGeom>
              <a:rect b="b" l="l" r="r" t="t"/>
              <a:pathLst>
                <a:path extrusionOk="0" h="140" w="393">
                  <a:moveTo>
                    <a:pt x="292" y="24"/>
                  </a:moveTo>
                  <a:cubicBezTo>
                    <a:pt x="238" y="0"/>
                    <a:pt x="1" y="68"/>
                    <a:pt x="98" y="115"/>
                  </a:cubicBezTo>
                  <a:cubicBezTo>
                    <a:pt x="153" y="140"/>
                    <a:pt x="392" y="71"/>
                    <a:pt x="292"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10"/>
            <p:cNvSpPr/>
            <p:nvPr/>
          </p:nvSpPr>
          <p:spPr>
            <a:xfrm>
              <a:off x="2198939" y="135639"/>
              <a:ext cx="27626" cy="9966"/>
            </a:xfrm>
            <a:custGeom>
              <a:rect b="b" l="l" r="r" t="t"/>
              <a:pathLst>
                <a:path extrusionOk="0" h="331" w="774">
                  <a:moveTo>
                    <a:pt x="1" y="211"/>
                  </a:moveTo>
                  <a:cubicBezTo>
                    <a:pt x="258" y="328"/>
                    <a:pt x="716" y="331"/>
                    <a:pt x="774" y="122"/>
                  </a:cubicBezTo>
                  <a:cubicBezTo>
                    <a:pt x="517" y="2"/>
                    <a:pt x="54" y="1"/>
                    <a:pt x="1" y="2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10"/>
            <p:cNvSpPr/>
            <p:nvPr/>
          </p:nvSpPr>
          <p:spPr>
            <a:xfrm>
              <a:off x="8497014" y="136000"/>
              <a:ext cx="13777" cy="6745"/>
            </a:xfrm>
            <a:custGeom>
              <a:rect b="b" l="l" r="r" t="t"/>
              <a:pathLst>
                <a:path extrusionOk="0" h="224" w="386">
                  <a:moveTo>
                    <a:pt x="386" y="110"/>
                  </a:moveTo>
                  <a:cubicBezTo>
                    <a:pt x="345" y="0"/>
                    <a:pt x="170" y="54"/>
                    <a:pt x="1" y="110"/>
                  </a:cubicBezTo>
                  <a:cubicBezTo>
                    <a:pt x="1" y="201"/>
                    <a:pt x="335" y="224"/>
                    <a:pt x="386"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10"/>
            <p:cNvSpPr/>
            <p:nvPr/>
          </p:nvSpPr>
          <p:spPr>
            <a:xfrm>
              <a:off x="7801701" y="136151"/>
              <a:ext cx="6996" cy="6233"/>
            </a:xfrm>
            <a:custGeom>
              <a:rect b="b" l="l" r="r" t="t"/>
              <a:pathLst>
                <a:path extrusionOk="0" h="207" w="196">
                  <a:moveTo>
                    <a:pt x="195" y="105"/>
                  </a:moveTo>
                  <a:cubicBezTo>
                    <a:pt x="195" y="54"/>
                    <a:pt x="37" y="1"/>
                    <a:pt x="1" y="105"/>
                  </a:cubicBezTo>
                  <a:cubicBezTo>
                    <a:pt x="1" y="153"/>
                    <a:pt x="157" y="207"/>
                    <a:pt x="195"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10"/>
            <p:cNvSpPr/>
            <p:nvPr/>
          </p:nvSpPr>
          <p:spPr>
            <a:xfrm>
              <a:off x="4642438" y="136512"/>
              <a:ext cx="13777" cy="5540"/>
            </a:xfrm>
            <a:custGeom>
              <a:rect b="b" l="l" r="r" t="t"/>
              <a:pathLst>
                <a:path extrusionOk="0" h="184" w="386">
                  <a:moveTo>
                    <a:pt x="386" y="0"/>
                  </a:moveTo>
                  <a:lnTo>
                    <a:pt x="1" y="0"/>
                  </a:lnTo>
                  <a:lnTo>
                    <a:pt x="1" y="183"/>
                  </a:lnTo>
                  <a:lnTo>
                    <a:pt x="386"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10"/>
            <p:cNvSpPr/>
            <p:nvPr/>
          </p:nvSpPr>
          <p:spPr>
            <a:xfrm>
              <a:off x="1438203" y="138499"/>
              <a:ext cx="14063" cy="4276"/>
            </a:xfrm>
            <a:custGeom>
              <a:rect b="b" l="l" r="r" t="t"/>
              <a:pathLst>
                <a:path extrusionOk="0" h="142" w="394">
                  <a:moveTo>
                    <a:pt x="295" y="27"/>
                  </a:moveTo>
                  <a:cubicBezTo>
                    <a:pt x="242" y="1"/>
                    <a:pt x="0" y="70"/>
                    <a:pt x="101" y="116"/>
                  </a:cubicBezTo>
                  <a:cubicBezTo>
                    <a:pt x="157" y="142"/>
                    <a:pt x="393" y="73"/>
                    <a:pt x="295"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10"/>
            <p:cNvSpPr/>
            <p:nvPr/>
          </p:nvSpPr>
          <p:spPr>
            <a:xfrm>
              <a:off x="1407258" y="136392"/>
              <a:ext cx="23985" cy="5992"/>
            </a:xfrm>
            <a:custGeom>
              <a:rect b="b" l="l" r="r" t="t"/>
              <a:pathLst>
                <a:path extrusionOk="0" h="199" w="672">
                  <a:moveTo>
                    <a:pt x="580" y="4"/>
                  </a:moveTo>
                  <a:cubicBezTo>
                    <a:pt x="248" y="0"/>
                    <a:pt x="87" y="75"/>
                    <a:pt x="0" y="187"/>
                  </a:cubicBezTo>
                  <a:cubicBezTo>
                    <a:pt x="307" y="178"/>
                    <a:pt x="671" y="199"/>
                    <a:pt x="580" y="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10"/>
            <p:cNvSpPr/>
            <p:nvPr/>
          </p:nvSpPr>
          <p:spPr>
            <a:xfrm>
              <a:off x="226857" y="138499"/>
              <a:ext cx="13991" cy="4276"/>
            </a:xfrm>
            <a:custGeom>
              <a:rect b="b" l="l" r="r" t="t"/>
              <a:pathLst>
                <a:path extrusionOk="0" h="142" w="392">
                  <a:moveTo>
                    <a:pt x="293" y="27"/>
                  </a:moveTo>
                  <a:cubicBezTo>
                    <a:pt x="238" y="1"/>
                    <a:pt x="0" y="70"/>
                    <a:pt x="100" y="116"/>
                  </a:cubicBezTo>
                  <a:cubicBezTo>
                    <a:pt x="150" y="142"/>
                    <a:pt x="392" y="73"/>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10"/>
            <p:cNvSpPr/>
            <p:nvPr/>
          </p:nvSpPr>
          <p:spPr>
            <a:xfrm>
              <a:off x="8648419" y="130310"/>
              <a:ext cx="27555" cy="10147"/>
            </a:xfrm>
            <a:custGeom>
              <a:rect b="b" l="l" r="r" t="t"/>
              <a:pathLst>
                <a:path extrusionOk="0" h="337" w="772">
                  <a:moveTo>
                    <a:pt x="771" y="299"/>
                  </a:moveTo>
                  <a:lnTo>
                    <a:pt x="771" y="26"/>
                  </a:lnTo>
                  <a:cubicBezTo>
                    <a:pt x="330" y="0"/>
                    <a:pt x="47" y="47"/>
                    <a:pt x="1" y="208"/>
                  </a:cubicBezTo>
                  <a:cubicBezTo>
                    <a:pt x="258" y="236"/>
                    <a:pt x="366" y="337"/>
                    <a:pt x="771" y="29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10"/>
            <p:cNvSpPr/>
            <p:nvPr/>
          </p:nvSpPr>
          <p:spPr>
            <a:xfrm>
              <a:off x="8022027" y="133441"/>
              <a:ext cx="6889" cy="6203"/>
            </a:xfrm>
            <a:custGeom>
              <a:rect b="b" l="l" r="r" t="t"/>
              <a:pathLst>
                <a:path extrusionOk="0" h="206" w="193">
                  <a:moveTo>
                    <a:pt x="193" y="102"/>
                  </a:moveTo>
                  <a:cubicBezTo>
                    <a:pt x="193" y="53"/>
                    <a:pt x="39" y="1"/>
                    <a:pt x="1" y="102"/>
                  </a:cubicBezTo>
                  <a:cubicBezTo>
                    <a:pt x="1" y="153"/>
                    <a:pt x="156" y="205"/>
                    <a:pt x="193"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10"/>
            <p:cNvSpPr/>
            <p:nvPr/>
          </p:nvSpPr>
          <p:spPr>
            <a:xfrm>
              <a:off x="7719075" y="125583"/>
              <a:ext cx="29946" cy="13760"/>
            </a:xfrm>
            <a:custGeom>
              <a:rect b="b" l="l" r="r" t="t"/>
              <a:pathLst>
                <a:path extrusionOk="0" h="457" w="839">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10"/>
            <p:cNvSpPr/>
            <p:nvPr/>
          </p:nvSpPr>
          <p:spPr>
            <a:xfrm>
              <a:off x="7650297" y="130701"/>
              <a:ext cx="7031" cy="6263"/>
            </a:xfrm>
            <a:custGeom>
              <a:rect b="b" l="l" r="r" t="t"/>
              <a:pathLst>
                <a:path extrusionOk="0" h="208" w="197">
                  <a:moveTo>
                    <a:pt x="195" y="103"/>
                  </a:moveTo>
                  <a:cubicBezTo>
                    <a:pt x="196" y="52"/>
                    <a:pt x="40" y="0"/>
                    <a:pt x="0" y="103"/>
                  </a:cubicBezTo>
                  <a:cubicBezTo>
                    <a:pt x="0" y="153"/>
                    <a:pt x="157" y="208"/>
                    <a:pt x="195"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10"/>
            <p:cNvSpPr/>
            <p:nvPr/>
          </p:nvSpPr>
          <p:spPr>
            <a:xfrm>
              <a:off x="4329313" y="123746"/>
              <a:ext cx="58857" cy="12797"/>
            </a:xfrm>
            <a:custGeom>
              <a:rect b="b" l="l" r="r" t="t"/>
              <a:pathLst>
                <a:path extrusionOk="0" h="425" w="1649">
                  <a:moveTo>
                    <a:pt x="674" y="424"/>
                  </a:moveTo>
                  <a:cubicBezTo>
                    <a:pt x="1648" y="60"/>
                    <a:pt x="1" y="0"/>
                    <a:pt x="674" y="4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10"/>
            <p:cNvSpPr/>
            <p:nvPr/>
          </p:nvSpPr>
          <p:spPr>
            <a:xfrm>
              <a:off x="4669956" y="131093"/>
              <a:ext cx="13777" cy="2770"/>
            </a:xfrm>
            <a:custGeom>
              <a:rect b="b" l="l" r="r" t="t"/>
              <a:pathLst>
                <a:path extrusionOk="0" h="92" w="386">
                  <a:moveTo>
                    <a:pt x="385" y="0"/>
                  </a:moveTo>
                  <a:cubicBezTo>
                    <a:pt x="235" y="20"/>
                    <a:pt x="5" y="1"/>
                    <a:pt x="0" y="92"/>
                  </a:cubicBezTo>
                  <a:cubicBezTo>
                    <a:pt x="149" y="71"/>
                    <a:pt x="379" y="88"/>
                    <a:pt x="3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10"/>
            <p:cNvSpPr/>
            <p:nvPr/>
          </p:nvSpPr>
          <p:spPr>
            <a:xfrm>
              <a:off x="4133115" y="128323"/>
              <a:ext cx="13813" cy="5510"/>
            </a:xfrm>
            <a:custGeom>
              <a:rect b="b" l="l" r="r" t="t"/>
              <a:pathLst>
                <a:path extrusionOk="0" h="183" w="387">
                  <a:moveTo>
                    <a:pt x="386" y="1"/>
                  </a:moveTo>
                  <a:lnTo>
                    <a:pt x="1" y="1"/>
                  </a:lnTo>
                  <a:lnTo>
                    <a:pt x="1"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10"/>
            <p:cNvSpPr/>
            <p:nvPr/>
          </p:nvSpPr>
          <p:spPr>
            <a:xfrm>
              <a:off x="3114292" y="127991"/>
              <a:ext cx="7031" cy="6142"/>
            </a:xfrm>
            <a:custGeom>
              <a:rect b="b" l="l" r="r" t="t"/>
              <a:pathLst>
                <a:path extrusionOk="0" h="204" w="197">
                  <a:moveTo>
                    <a:pt x="197" y="103"/>
                  </a:moveTo>
                  <a:cubicBezTo>
                    <a:pt x="197" y="52"/>
                    <a:pt x="40" y="0"/>
                    <a:pt x="2" y="103"/>
                  </a:cubicBezTo>
                  <a:cubicBezTo>
                    <a:pt x="1" y="153"/>
                    <a:pt x="159" y="204"/>
                    <a:pt x="197"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10"/>
            <p:cNvSpPr/>
            <p:nvPr/>
          </p:nvSpPr>
          <p:spPr>
            <a:xfrm>
              <a:off x="1407294" y="125221"/>
              <a:ext cx="6996" cy="6233"/>
            </a:xfrm>
            <a:custGeom>
              <a:rect b="b" l="l" r="r" t="t"/>
              <a:pathLst>
                <a:path extrusionOk="0" h="207" w="196">
                  <a:moveTo>
                    <a:pt x="194" y="104"/>
                  </a:moveTo>
                  <a:cubicBezTo>
                    <a:pt x="195" y="53"/>
                    <a:pt x="39" y="1"/>
                    <a:pt x="1" y="104"/>
                  </a:cubicBezTo>
                  <a:cubicBezTo>
                    <a:pt x="1" y="155"/>
                    <a:pt x="157" y="207"/>
                    <a:pt x="194"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10"/>
            <p:cNvSpPr/>
            <p:nvPr/>
          </p:nvSpPr>
          <p:spPr>
            <a:xfrm>
              <a:off x="8841083" y="116821"/>
              <a:ext cx="27804" cy="18427"/>
            </a:xfrm>
            <a:custGeom>
              <a:rect b="b" l="l" r="r" t="t"/>
              <a:pathLst>
                <a:path extrusionOk="0" h="612" w="779">
                  <a:moveTo>
                    <a:pt x="1" y="291"/>
                  </a:moveTo>
                  <a:cubicBezTo>
                    <a:pt x="779" y="611"/>
                    <a:pt x="456" y="0"/>
                    <a:pt x="1" y="2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10"/>
            <p:cNvSpPr/>
            <p:nvPr/>
          </p:nvSpPr>
          <p:spPr>
            <a:xfrm>
              <a:off x="6562802" y="122481"/>
              <a:ext cx="6924" cy="6263"/>
            </a:xfrm>
            <a:custGeom>
              <a:rect b="b" l="l" r="r" t="t"/>
              <a:pathLst>
                <a:path extrusionOk="0" h="208" w="194">
                  <a:moveTo>
                    <a:pt x="192" y="103"/>
                  </a:moveTo>
                  <a:cubicBezTo>
                    <a:pt x="193" y="54"/>
                    <a:pt x="39" y="0"/>
                    <a:pt x="2" y="103"/>
                  </a:cubicBezTo>
                  <a:cubicBezTo>
                    <a:pt x="0" y="154"/>
                    <a:pt x="157" y="208"/>
                    <a:pt x="192"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10"/>
            <p:cNvSpPr/>
            <p:nvPr/>
          </p:nvSpPr>
          <p:spPr>
            <a:xfrm>
              <a:off x="8810067" y="122090"/>
              <a:ext cx="13991" cy="4276"/>
            </a:xfrm>
            <a:custGeom>
              <a:rect b="b" l="l" r="r" t="t"/>
              <a:pathLst>
                <a:path extrusionOk="0" h="142" w="392">
                  <a:moveTo>
                    <a:pt x="99" y="116"/>
                  </a:moveTo>
                  <a:cubicBezTo>
                    <a:pt x="153" y="141"/>
                    <a:pt x="392" y="72"/>
                    <a:pt x="291" y="25"/>
                  </a:cubicBezTo>
                  <a:cubicBezTo>
                    <a:pt x="238" y="0"/>
                    <a:pt x="0" y="71"/>
                    <a:pt x="99"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10"/>
            <p:cNvSpPr/>
            <p:nvPr/>
          </p:nvSpPr>
          <p:spPr>
            <a:xfrm>
              <a:off x="2243482" y="122090"/>
              <a:ext cx="14134" cy="4306"/>
            </a:xfrm>
            <a:custGeom>
              <a:rect b="b" l="l" r="r" t="t"/>
              <a:pathLst>
                <a:path extrusionOk="0" h="143" w="396">
                  <a:moveTo>
                    <a:pt x="295" y="26"/>
                  </a:moveTo>
                  <a:cubicBezTo>
                    <a:pt x="240" y="0"/>
                    <a:pt x="1" y="71"/>
                    <a:pt x="104" y="118"/>
                  </a:cubicBezTo>
                  <a:cubicBezTo>
                    <a:pt x="156" y="143"/>
                    <a:pt x="395" y="73"/>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10"/>
            <p:cNvSpPr/>
            <p:nvPr/>
          </p:nvSpPr>
          <p:spPr>
            <a:xfrm>
              <a:off x="1166516" y="122873"/>
              <a:ext cx="13777" cy="2770"/>
            </a:xfrm>
            <a:custGeom>
              <a:rect b="b" l="l" r="r" t="t"/>
              <a:pathLst>
                <a:path extrusionOk="0" h="92" w="386">
                  <a:moveTo>
                    <a:pt x="386" y="0"/>
                  </a:moveTo>
                  <a:cubicBezTo>
                    <a:pt x="236" y="21"/>
                    <a:pt x="5" y="2"/>
                    <a:pt x="1" y="92"/>
                  </a:cubicBezTo>
                  <a:cubicBezTo>
                    <a:pt x="151" y="71"/>
                    <a:pt x="379" y="89"/>
                    <a:pt x="3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10"/>
            <p:cNvSpPr/>
            <p:nvPr/>
          </p:nvSpPr>
          <p:spPr>
            <a:xfrm>
              <a:off x="853106" y="122090"/>
              <a:ext cx="14027" cy="4276"/>
            </a:xfrm>
            <a:custGeom>
              <a:rect b="b" l="l" r="r" t="t"/>
              <a:pathLst>
                <a:path extrusionOk="0" h="142" w="393">
                  <a:moveTo>
                    <a:pt x="102" y="116"/>
                  </a:moveTo>
                  <a:cubicBezTo>
                    <a:pt x="155" y="141"/>
                    <a:pt x="392" y="72"/>
                    <a:pt x="292" y="25"/>
                  </a:cubicBezTo>
                  <a:cubicBezTo>
                    <a:pt x="242" y="0"/>
                    <a:pt x="1" y="71"/>
                    <a:pt x="102"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10"/>
            <p:cNvSpPr/>
            <p:nvPr/>
          </p:nvSpPr>
          <p:spPr>
            <a:xfrm>
              <a:off x="8944269" y="114503"/>
              <a:ext cx="23914" cy="5992"/>
            </a:xfrm>
            <a:custGeom>
              <a:rect b="b" l="l" r="r" t="t"/>
              <a:pathLst>
                <a:path extrusionOk="0" h="199" w="670">
                  <a:moveTo>
                    <a:pt x="582" y="6"/>
                  </a:moveTo>
                  <a:cubicBezTo>
                    <a:pt x="249" y="0"/>
                    <a:pt x="87" y="76"/>
                    <a:pt x="1" y="187"/>
                  </a:cubicBezTo>
                  <a:cubicBezTo>
                    <a:pt x="304" y="179"/>
                    <a:pt x="669" y="199"/>
                    <a:pt x="582" y="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10"/>
            <p:cNvSpPr/>
            <p:nvPr/>
          </p:nvSpPr>
          <p:spPr>
            <a:xfrm>
              <a:off x="8824166" y="114352"/>
              <a:ext cx="23914" cy="5781"/>
            </a:xfrm>
            <a:custGeom>
              <a:rect b="b" l="l" r="r" t="t"/>
              <a:pathLst>
                <a:path extrusionOk="0" h="192" w="670">
                  <a:moveTo>
                    <a:pt x="475" y="192"/>
                  </a:moveTo>
                  <a:cubicBezTo>
                    <a:pt x="475" y="101"/>
                    <a:pt x="633" y="85"/>
                    <a:pt x="669" y="11"/>
                  </a:cubicBezTo>
                  <a:cubicBezTo>
                    <a:pt x="365" y="21"/>
                    <a:pt x="1" y="0"/>
                    <a:pt x="91" y="1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10"/>
            <p:cNvSpPr/>
            <p:nvPr/>
          </p:nvSpPr>
          <p:spPr>
            <a:xfrm>
              <a:off x="2949146" y="109234"/>
              <a:ext cx="13813" cy="10900"/>
            </a:xfrm>
            <a:custGeom>
              <a:rect b="b" l="l" r="r" t="t"/>
              <a:pathLst>
                <a:path extrusionOk="0" h="362" w="387">
                  <a:moveTo>
                    <a:pt x="387" y="0"/>
                  </a:moveTo>
                  <a:lnTo>
                    <a:pt x="0" y="0"/>
                  </a:lnTo>
                  <a:lnTo>
                    <a:pt x="0" y="362"/>
                  </a:lnTo>
                  <a:lnTo>
                    <a:pt x="387" y="36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10"/>
            <p:cNvSpPr/>
            <p:nvPr/>
          </p:nvSpPr>
          <p:spPr>
            <a:xfrm>
              <a:off x="6793264" y="113901"/>
              <a:ext cx="14027" cy="4276"/>
            </a:xfrm>
            <a:custGeom>
              <a:rect b="b" l="l" r="r" t="t"/>
              <a:pathLst>
                <a:path extrusionOk="0" h="142" w="393">
                  <a:moveTo>
                    <a:pt x="293" y="26"/>
                  </a:moveTo>
                  <a:cubicBezTo>
                    <a:pt x="240" y="1"/>
                    <a:pt x="1" y="70"/>
                    <a:pt x="97" y="117"/>
                  </a:cubicBezTo>
                  <a:cubicBezTo>
                    <a:pt x="155" y="142"/>
                    <a:pt x="392" y="71"/>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10"/>
            <p:cNvSpPr/>
            <p:nvPr/>
          </p:nvSpPr>
          <p:spPr>
            <a:xfrm>
              <a:off x="8276688" y="111913"/>
              <a:ext cx="13777" cy="2770"/>
            </a:xfrm>
            <a:custGeom>
              <a:rect b="b" l="l" r="r" t="t"/>
              <a:pathLst>
                <a:path extrusionOk="0" h="92" w="386">
                  <a:moveTo>
                    <a:pt x="386" y="0"/>
                  </a:moveTo>
                  <a:cubicBezTo>
                    <a:pt x="237" y="22"/>
                    <a:pt x="7" y="4"/>
                    <a:pt x="1" y="92"/>
                  </a:cubicBezTo>
                  <a:cubicBezTo>
                    <a:pt x="150" y="71"/>
                    <a:pt x="383" y="90"/>
                    <a:pt x="3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10"/>
            <p:cNvSpPr/>
            <p:nvPr/>
          </p:nvSpPr>
          <p:spPr>
            <a:xfrm>
              <a:off x="6576615" y="111462"/>
              <a:ext cx="20595" cy="3704"/>
            </a:xfrm>
            <a:custGeom>
              <a:rect b="b" l="l" r="r" t="t"/>
              <a:pathLst>
                <a:path extrusionOk="0" h="123" w="577">
                  <a:moveTo>
                    <a:pt x="577" y="15"/>
                  </a:moveTo>
                  <a:cubicBezTo>
                    <a:pt x="351" y="28"/>
                    <a:pt x="28" y="1"/>
                    <a:pt x="1" y="107"/>
                  </a:cubicBezTo>
                  <a:cubicBezTo>
                    <a:pt x="227" y="92"/>
                    <a:pt x="547" y="122"/>
                    <a:pt x="577" y="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10"/>
            <p:cNvSpPr/>
            <p:nvPr/>
          </p:nvSpPr>
          <p:spPr>
            <a:xfrm>
              <a:off x="8896156" y="106133"/>
              <a:ext cx="6924" cy="6203"/>
            </a:xfrm>
            <a:custGeom>
              <a:rect b="b" l="l" r="r" t="t"/>
              <a:pathLst>
                <a:path extrusionOk="0" h="206" w="194">
                  <a:moveTo>
                    <a:pt x="194" y="103"/>
                  </a:moveTo>
                  <a:cubicBezTo>
                    <a:pt x="194" y="53"/>
                    <a:pt x="38" y="0"/>
                    <a:pt x="0" y="103"/>
                  </a:cubicBezTo>
                  <a:cubicBezTo>
                    <a:pt x="0" y="153"/>
                    <a:pt x="156" y="205"/>
                    <a:pt x="194"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10"/>
            <p:cNvSpPr/>
            <p:nvPr/>
          </p:nvSpPr>
          <p:spPr>
            <a:xfrm>
              <a:off x="8743823" y="106404"/>
              <a:ext cx="21558" cy="6504"/>
            </a:xfrm>
            <a:custGeom>
              <a:rect b="b" l="l" r="r" t="t"/>
              <a:pathLst>
                <a:path extrusionOk="0" h="216" w="604">
                  <a:moveTo>
                    <a:pt x="603" y="183"/>
                  </a:moveTo>
                  <a:lnTo>
                    <a:pt x="603" y="0"/>
                  </a:lnTo>
                  <a:lnTo>
                    <a:pt x="26" y="0"/>
                  </a:lnTo>
                  <a:cubicBezTo>
                    <a:pt x="0" y="166"/>
                    <a:pt x="219" y="216"/>
                    <a:pt x="603" y="1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10"/>
            <p:cNvSpPr/>
            <p:nvPr/>
          </p:nvSpPr>
          <p:spPr>
            <a:xfrm>
              <a:off x="1453300" y="93367"/>
              <a:ext cx="37049" cy="15898"/>
            </a:xfrm>
            <a:custGeom>
              <a:rect b="b" l="l" r="r" t="t"/>
              <a:pathLst>
                <a:path extrusionOk="0" h="528" w="1038">
                  <a:moveTo>
                    <a:pt x="835" y="527"/>
                  </a:moveTo>
                  <a:cubicBezTo>
                    <a:pt x="1038" y="0"/>
                    <a:pt x="0" y="487"/>
                    <a:pt x="835" y="5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10"/>
            <p:cNvSpPr/>
            <p:nvPr/>
          </p:nvSpPr>
          <p:spPr>
            <a:xfrm>
              <a:off x="8214763" y="95504"/>
              <a:ext cx="30017" cy="11020"/>
            </a:xfrm>
            <a:custGeom>
              <a:rect b="b" l="l" r="r" t="t"/>
              <a:pathLst>
                <a:path extrusionOk="0" h="366" w="841">
                  <a:moveTo>
                    <a:pt x="578" y="1"/>
                  </a:moveTo>
                  <a:cubicBezTo>
                    <a:pt x="748" y="293"/>
                    <a:pt x="79" y="188"/>
                    <a:pt x="1" y="365"/>
                  </a:cubicBezTo>
                  <a:lnTo>
                    <a:pt x="771" y="365"/>
                  </a:lnTo>
                  <a:cubicBezTo>
                    <a:pt x="738" y="229"/>
                    <a:pt x="840" y="30"/>
                    <a:pt x="5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10"/>
            <p:cNvSpPr/>
            <p:nvPr/>
          </p:nvSpPr>
          <p:spPr>
            <a:xfrm>
              <a:off x="6590249" y="103724"/>
              <a:ext cx="13849" cy="2710"/>
            </a:xfrm>
            <a:custGeom>
              <a:rect b="b" l="l" r="r" t="t"/>
              <a:pathLst>
                <a:path extrusionOk="0" h="90" w="388">
                  <a:moveTo>
                    <a:pt x="388" y="1"/>
                  </a:moveTo>
                  <a:cubicBezTo>
                    <a:pt x="239" y="20"/>
                    <a:pt x="8" y="3"/>
                    <a:pt x="0" y="89"/>
                  </a:cubicBezTo>
                  <a:cubicBezTo>
                    <a:pt x="153" y="70"/>
                    <a:pt x="384" y="88"/>
                    <a:pt x="3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10"/>
            <p:cNvSpPr/>
            <p:nvPr/>
          </p:nvSpPr>
          <p:spPr>
            <a:xfrm>
              <a:off x="5127490" y="102971"/>
              <a:ext cx="14099" cy="4336"/>
            </a:xfrm>
            <a:custGeom>
              <a:rect b="b" l="l" r="r" t="t"/>
              <a:pathLst>
                <a:path extrusionOk="0" h="144" w="395">
                  <a:moveTo>
                    <a:pt x="294" y="26"/>
                  </a:moveTo>
                  <a:cubicBezTo>
                    <a:pt x="241" y="1"/>
                    <a:pt x="1" y="69"/>
                    <a:pt x="103" y="114"/>
                  </a:cubicBezTo>
                  <a:cubicBezTo>
                    <a:pt x="156" y="143"/>
                    <a:pt x="395"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10"/>
            <p:cNvSpPr/>
            <p:nvPr/>
          </p:nvSpPr>
          <p:spPr>
            <a:xfrm>
              <a:off x="2191979" y="98274"/>
              <a:ext cx="22665" cy="8250"/>
            </a:xfrm>
            <a:custGeom>
              <a:rect b="b" l="l" r="r" t="t"/>
              <a:pathLst>
                <a:path extrusionOk="0" h="274" w="635">
                  <a:moveTo>
                    <a:pt x="1" y="273"/>
                  </a:moveTo>
                  <a:lnTo>
                    <a:pt x="385" y="273"/>
                  </a:lnTo>
                  <a:cubicBezTo>
                    <a:pt x="400" y="157"/>
                    <a:pt x="635" y="146"/>
                    <a:pt x="578" y="0"/>
                  </a:cubicBezTo>
                  <a:lnTo>
                    <a:pt x="0" y="0"/>
                  </a:lnTo>
                  <a:cubicBezTo>
                    <a:pt x="1" y="92"/>
                    <a:pt x="1" y="182"/>
                    <a:pt x="1"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10"/>
            <p:cNvSpPr/>
            <p:nvPr/>
          </p:nvSpPr>
          <p:spPr>
            <a:xfrm>
              <a:off x="8803072" y="100231"/>
              <a:ext cx="14099" cy="4246"/>
            </a:xfrm>
            <a:custGeom>
              <a:rect b="b" l="l" r="r" t="t"/>
              <a:pathLst>
                <a:path extrusionOk="0" h="141" w="395">
                  <a:moveTo>
                    <a:pt x="102" y="117"/>
                  </a:moveTo>
                  <a:cubicBezTo>
                    <a:pt x="157" y="140"/>
                    <a:pt x="395" y="72"/>
                    <a:pt x="295" y="25"/>
                  </a:cubicBezTo>
                  <a:cubicBezTo>
                    <a:pt x="242" y="0"/>
                    <a:pt x="0" y="71"/>
                    <a:pt x="102"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10"/>
            <p:cNvSpPr/>
            <p:nvPr/>
          </p:nvSpPr>
          <p:spPr>
            <a:xfrm>
              <a:off x="6934854" y="91259"/>
              <a:ext cx="20309" cy="13550"/>
            </a:xfrm>
            <a:custGeom>
              <a:rect b="b" l="l" r="r" t="t"/>
              <a:pathLst>
                <a:path extrusionOk="0" h="450" w="569">
                  <a:moveTo>
                    <a:pt x="375" y="415"/>
                  </a:moveTo>
                  <a:cubicBezTo>
                    <a:pt x="387" y="359"/>
                    <a:pt x="405" y="306"/>
                    <a:pt x="569" y="323"/>
                  </a:cubicBezTo>
                  <a:lnTo>
                    <a:pt x="569" y="142"/>
                  </a:lnTo>
                  <a:cubicBezTo>
                    <a:pt x="95" y="1"/>
                    <a:pt x="1" y="450"/>
                    <a:pt x="375" y="4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10"/>
            <p:cNvSpPr/>
            <p:nvPr/>
          </p:nvSpPr>
          <p:spPr>
            <a:xfrm>
              <a:off x="6136034" y="98124"/>
              <a:ext cx="23950" cy="5992"/>
            </a:xfrm>
            <a:custGeom>
              <a:rect b="b" l="l" r="r" t="t"/>
              <a:pathLst>
                <a:path extrusionOk="0" h="199" w="671">
                  <a:moveTo>
                    <a:pt x="579" y="5"/>
                  </a:moveTo>
                  <a:cubicBezTo>
                    <a:pt x="248" y="0"/>
                    <a:pt x="83" y="76"/>
                    <a:pt x="0" y="187"/>
                  </a:cubicBezTo>
                  <a:cubicBezTo>
                    <a:pt x="303" y="178"/>
                    <a:pt x="670" y="198"/>
                    <a:pt x="579" y="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10"/>
            <p:cNvSpPr/>
            <p:nvPr/>
          </p:nvSpPr>
          <p:spPr>
            <a:xfrm>
              <a:off x="7863662" y="90055"/>
              <a:ext cx="33587" cy="17313"/>
            </a:xfrm>
            <a:custGeom>
              <a:rect b="b" l="l" r="r" t="t"/>
              <a:pathLst>
                <a:path extrusionOk="0" h="575" w="941">
                  <a:moveTo>
                    <a:pt x="1" y="92"/>
                  </a:moveTo>
                  <a:lnTo>
                    <a:pt x="1" y="275"/>
                  </a:lnTo>
                  <a:cubicBezTo>
                    <a:pt x="357" y="575"/>
                    <a:pt x="941" y="0"/>
                    <a:pt x="1"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10"/>
            <p:cNvSpPr/>
            <p:nvPr/>
          </p:nvSpPr>
          <p:spPr>
            <a:xfrm>
              <a:off x="6552344" y="97491"/>
              <a:ext cx="14063" cy="4306"/>
            </a:xfrm>
            <a:custGeom>
              <a:rect b="b" l="l" r="r" t="t"/>
              <a:pathLst>
                <a:path extrusionOk="0" h="143" w="394">
                  <a:moveTo>
                    <a:pt x="293" y="26"/>
                  </a:moveTo>
                  <a:cubicBezTo>
                    <a:pt x="238" y="0"/>
                    <a:pt x="1" y="71"/>
                    <a:pt x="100" y="116"/>
                  </a:cubicBezTo>
                  <a:cubicBezTo>
                    <a:pt x="154" y="142"/>
                    <a:pt x="394"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10"/>
            <p:cNvSpPr/>
            <p:nvPr/>
          </p:nvSpPr>
          <p:spPr>
            <a:xfrm>
              <a:off x="4370609" y="79005"/>
              <a:ext cx="37763" cy="26828"/>
            </a:xfrm>
            <a:custGeom>
              <a:rect b="b" l="l" r="r" t="t"/>
              <a:pathLst>
                <a:path extrusionOk="0" h="891" w="1058">
                  <a:moveTo>
                    <a:pt x="1058" y="549"/>
                  </a:moveTo>
                  <a:lnTo>
                    <a:pt x="1058" y="367"/>
                  </a:lnTo>
                  <a:cubicBezTo>
                    <a:pt x="280" y="1"/>
                    <a:pt x="0" y="891"/>
                    <a:pt x="1058" y="54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10"/>
            <p:cNvSpPr/>
            <p:nvPr/>
          </p:nvSpPr>
          <p:spPr>
            <a:xfrm>
              <a:off x="9080076" y="87315"/>
              <a:ext cx="22700" cy="8220"/>
            </a:xfrm>
            <a:custGeom>
              <a:rect b="b" l="l" r="r" t="t"/>
              <a:pathLst>
                <a:path extrusionOk="0" h="273" w="636">
                  <a:moveTo>
                    <a:pt x="634" y="0"/>
                  </a:moveTo>
                  <a:lnTo>
                    <a:pt x="249" y="0"/>
                  </a:lnTo>
                  <a:cubicBezTo>
                    <a:pt x="236" y="116"/>
                    <a:pt x="1" y="125"/>
                    <a:pt x="54" y="273"/>
                  </a:cubicBezTo>
                  <a:lnTo>
                    <a:pt x="635" y="273"/>
                  </a:lnTo>
                  <a:cubicBezTo>
                    <a:pt x="634" y="183"/>
                    <a:pt x="634" y="91"/>
                    <a:pt x="6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10"/>
            <p:cNvSpPr/>
            <p:nvPr/>
          </p:nvSpPr>
          <p:spPr>
            <a:xfrm>
              <a:off x="72026" y="89693"/>
              <a:ext cx="6924" cy="6233"/>
            </a:xfrm>
            <a:custGeom>
              <a:rect b="b" l="l" r="r" t="t"/>
              <a:pathLst>
                <a:path extrusionOk="0" h="207" w="194">
                  <a:moveTo>
                    <a:pt x="194" y="104"/>
                  </a:moveTo>
                  <a:cubicBezTo>
                    <a:pt x="194" y="53"/>
                    <a:pt x="39" y="1"/>
                    <a:pt x="1" y="104"/>
                  </a:cubicBezTo>
                  <a:cubicBezTo>
                    <a:pt x="1" y="152"/>
                    <a:pt x="157" y="207"/>
                    <a:pt x="194"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10"/>
            <p:cNvSpPr/>
            <p:nvPr/>
          </p:nvSpPr>
          <p:spPr>
            <a:xfrm>
              <a:off x="8724086" y="86953"/>
              <a:ext cx="6960" cy="6233"/>
            </a:xfrm>
            <a:custGeom>
              <a:rect b="b" l="l" r="r" t="t"/>
              <a:pathLst>
                <a:path extrusionOk="0" h="207" w="195">
                  <a:moveTo>
                    <a:pt x="193" y="103"/>
                  </a:moveTo>
                  <a:cubicBezTo>
                    <a:pt x="194" y="53"/>
                    <a:pt x="37" y="0"/>
                    <a:pt x="1" y="103"/>
                  </a:cubicBezTo>
                  <a:cubicBezTo>
                    <a:pt x="1" y="154"/>
                    <a:pt x="159" y="207"/>
                    <a:pt x="193"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10"/>
            <p:cNvSpPr/>
            <p:nvPr/>
          </p:nvSpPr>
          <p:spPr>
            <a:xfrm>
              <a:off x="8373378" y="79125"/>
              <a:ext cx="39583" cy="16801"/>
            </a:xfrm>
            <a:custGeom>
              <a:rect b="b" l="l" r="r" t="t"/>
              <a:pathLst>
                <a:path extrusionOk="0" h="558" w="1109">
                  <a:moveTo>
                    <a:pt x="954" y="455"/>
                  </a:moveTo>
                  <a:cubicBezTo>
                    <a:pt x="1109" y="142"/>
                    <a:pt x="776" y="57"/>
                    <a:pt x="378" y="1"/>
                  </a:cubicBezTo>
                  <a:cubicBezTo>
                    <a:pt x="0" y="174"/>
                    <a:pt x="175" y="558"/>
                    <a:pt x="954" y="45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10"/>
            <p:cNvSpPr/>
            <p:nvPr/>
          </p:nvSpPr>
          <p:spPr>
            <a:xfrm>
              <a:off x="5719368" y="89302"/>
              <a:ext cx="14170" cy="4276"/>
            </a:xfrm>
            <a:custGeom>
              <a:rect b="b" l="l" r="r" t="t"/>
              <a:pathLst>
                <a:path extrusionOk="0" h="142" w="397">
                  <a:moveTo>
                    <a:pt x="294" y="25"/>
                  </a:moveTo>
                  <a:cubicBezTo>
                    <a:pt x="242" y="1"/>
                    <a:pt x="1" y="70"/>
                    <a:pt x="104" y="115"/>
                  </a:cubicBezTo>
                  <a:cubicBezTo>
                    <a:pt x="157" y="142"/>
                    <a:pt x="396"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10"/>
            <p:cNvSpPr/>
            <p:nvPr/>
          </p:nvSpPr>
          <p:spPr>
            <a:xfrm>
              <a:off x="749886" y="89302"/>
              <a:ext cx="14027" cy="4276"/>
            </a:xfrm>
            <a:custGeom>
              <a:rect b="b" l="l" r="r" t="t"/>
              <a:pathLst>
                <a:path extrusionOk="0" h="142" w="393">
                  <a:moveTo>
                    <a:pt x="294" y="25"/>
                  </a:moveTo>
                  <a:cubicBezTo>
                    <a:pt x="240" y="1"/>
                    <a:pt x="0" y="70"/>
                    <a:pt x="98" y="115"/>
                  </a:cubicBezTo>
                  <a:cubicBezTo>
                    <a:pt x="155" y="142"/>
                    <a:pt x="393"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10"/>
            <p:cNvSpPr/>
            <p:nvPr/>
          </p:nvSpPr>
          <p:spPr>
            <a:xfrm>
              <a:off x="8799859" y="87315"/>
              <a:ext cx="13777" cy="2770"/>
            </a:xfrm>
            <a:custGeom>
              <a:rect b="b" l="l" r="r" t="t"/>
              <a:pathLst>
                <a:path extrusionOk="0" h="92" w="386">
                  <a:moveTo>
                    <a:pt x="385" y="0"/>
                  </a:moveTo>
                  <a:cubicBezTo>
                    <a:pt x="235" y="21"/>
                    <a:pt x="3" y="1"/>
                    <a:pt x="0" y="91"/>
                  </a:cubicBezTo>
                  <a:cubicBezTo>
                    <a:pt x="149" y="72"/>
                    <a:pt x="379" y="89"/>
                    <a:pt x="3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10"/>
            <p:cNvSpPr/>
            <p:nvPr/>
          </p:nvSpPr>
          <p:spPr>
            <a:xfrm>
              <a:off x="6459581" y="65606"/>
              <a:ext cx="52754" cy="24479"/>
            </a:xfrm>
            <a:custGeom>
              <a:rect b="b" l="l" r="r" t="t"/>
              <a:pathLst>
                <a:path extrusionOk="0" h="813" w="1478">
                  <a:moveTo>
                    <a:pt x="1" y="812"/>
                  </a:moveTo>
                  <a:cubicBezTo>
                    <a:pt x="1477" y="679"/>
                    <a:pt x="31" y="0"/>
                    <a:pt x="1" y="8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10"/>
            <p:cNvSpPr/>
            <p:nvPr/>
          </p:nvSpPr>
          <p:spPr>
            <a:xfrm>
              <a:off x="729291" y="86562"/>
              <a:ext cx="13991" cy="4306"/>
            </a:xfrm>
            <a:custGeom>
              <a:rect b="b" l="l" r="r" t="t"/>
              <a:pathLst>
                <a:path extrusionOk="0" h="143" w="392">
                  <a:moveTo>
                    <a:pt x="291" y="25"/>
                  </a:moveTo>
                  <a:cubicBezTo>
                    <a:pt x="242" y="0"/>
                    <a:pt x="0" y="69"/>
                    <a:pt x="99" y="116"/>
                  </a:cubicBezTo>
                  <a:cubicBezTo>
                    <a:pt x="153" y="143"/>
                    <a:pt x="392" y="72"/>
                    <a:pt x="29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10"/>
            <p:cNvSpPr/>
            <p:nvPr/>
          </p:nvSpPr>
          <p:spPr>
            <a:xfrm>
              <a:off x="3272656" y="78764"/>
              <a:ext cx="7031" cy="6203"/>
            </a:xfrm>
            <a:custGeom>
              <a:rect b="b" l="l" r="r" t="t"/>
              <a:pathLst>
                <a:path extrusionOk="0" h="206" w="197">
                  <a:moveTo>
                    <a:pt x="195" y="101"/>
                  </a:moveTo>
                  <a:cubicBezTo>
                    <a:pt x="197" y="53"/>
                    <a:pt x="40" y="1"/>
                    <a:pt x="2" y="101"/>
                  </a:cubicBezTo>
                  <a:cubicBezTo>
                    <a:pt x="1" y="154"/>
                    <a:pt x="159" y="206"/>
                    <a:pt x="195" y="10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10"/>
            <p:cNvSpPr/>
            <p:nvPr/>
          </p:nvSpPr>
          <p:spPr>
            <a:xfrm>
              <a:off x="7017123" y="73615"/>
              <a:ext cx="22558" cy="8220"/>
            </a:xfrm>
            <a:custGeom>
              <a:rect b="b" l="l" r="r" t="t"/>
              <a:pathLst>
                <a:path extrusionOk="0" h="273" w="632">
                  <a:moveTo>
                    <a:pt x="577" y="1"/>
                  </a:moveTo>
                  <a:lnTo>
                    <a:pt x="1" y="1"/>
                  </a:lnTo>
                  <a:lnTo>
                    <a:pt x="1" y="272"/>
                  </a:lnTo>
                  <a:lnTo>
                    <a:pt x="386" y="272"/>
                  </a:lnTo>
                  <a:cubicBezTo>
                    <a:pt x="396" y="159"/>
                    <a:pt x="631" y="148"/>
                    <a:pt x="5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10"/>
            <p:cNvSpPr/>
            <p:nvPr/>
          </p:nvSpPr>
          <p:spPr>
            <a:xfrm>
              <a:off x="6700465" y="73676"/>
              <a:ext cx="20666" cy="8190"/>
            </a:xfrm>
            <a:custGeom>
              <a:rect b="b" l="l" r="r" t="t"/>
              <a:pathLst>
                <a:path extrusionOk="0" h="272" w="579">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10"/>
            <p:cNvSpPr/>
            <p:nvPr/>
          </p:nvSpPr>
          <p:spPr>
            <a:xfrm>
              <a:off x="3668300" y="78372"/>
              <a:ext cx="14099" cy="4246"/>
            </a:xfrm>
            <a:custGeom>
              <a:rect b="b" l="l" r="r" t="t"/>
              <a:pathLst>
                <a:path extrusionOk="0" h="141" w="395">
                  <a:moveTo>
                    <a:pt x="293" y="27"/>
                  </a:moveTo>
                  <a:cubicBezTo>
                    <a:pt x="240" y="1"/>
                    <a:pt x="1" y="70"/>
                    <a:pt x="102" y="116"/>
                  </a:cubicBezTo>
                  <a:cubicBezTo>
                    <a:pt x="153" y="140"/>
                    <a:pt x="395" y="71"/>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10"/>
            <p:cNvSpPr/>
            <p:nvPr/>
          </p:nvSpPr>
          <p:spPr>
            <a:xfrm>
              <a:off x="2267753" y="76054"/>
              <a:ext cx="6996" cy="6203"/>
            </a:xfrm>
            <a:custGeom>
              <a:rect b="b" l="l" r="r" t="t"/>
              <a:pathLst>
                <a:path extrusionOk="0" h="206" w="196">
                  <a:moveTo>
                    <a:pt x="194" y="104"/>
                  </a:moveTo>
                  <a:cubicBezTo>
                    <a:pt x="195" y="53"/>
                    <a:pt x="39" y="1"/>
                    <a:pt x="2" y="104"/>
                  </a:cubicBezTo>
                  <a:cubicBezTo>
                    <a:pt x="1" y="152"/>
                    <a:pt x="156" y="206"/>
                    <a:pt x="194"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10"/>
            <p:cNvSpPr/>
            <p:nvPr/>
          </p:nvSpPr>
          <p:spPr>
            <a:xfrm>
              <a:off x="8169898" y="75663"/>
              <a:ext cx="14027" cy="4246"/>
            </a:xfrm>
            <a:custGeom>
              <a:rect b="b" l="l" r="r" t="t"/>
              <a:pathLst>
                <a:path extrusionOk="0" h="141" w="393">
                  <a:moveTo>
                    <a:pt x="295" y="25"/>
                  </a:moveTo>
                  <a:cubicBezTo>
                    <a:pt x="240" y="1"/>
                    <a:pt x="1" y="69"/>
                    <a:pt x="101" y="117"/>
                  </a:cubicBezTo>
                  <a:cubicBezTo>
                    <a:pt x="154" y="140"/>
                    <a:pt x="392"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10"/>
            <p:cNvSpPr/>
            <p:nvPr/>
          </p:nvSpPr>
          <p:spPr>
            <a:xfrm>
              <a:off x="330042" y="75663"/>
              <a:ext cx="14027" cy="4246"/>
            </a:xfrm>
            <a:custGeom>
              <a:rect b="b" l="l" r="r" t="t"/>
              <a:pathLst>
                <a:path extrusionOk="0" h="141" w="393">
                  <a:moveTo>
                    <a:pt x="294" y="25"/>
                  </a:moveTo>
                  <a:cubicBezTo>
                    <a:pt x="241" y="1"/>
                    <a:pt x="1" y="69"/>
                    <a:pt x="100" y="117"/>
                  </a:cubicBezTo>
                  <a:cubicBezTo>
                    <a:pt x="153" y="140"/>
                    <a:pt x="392"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10"/>
            <p:cNvSpPr/>
            <p:nvPr/>
          </p:nvSpPr>
          <p:spPr>
            <a:xfrm>
              <a:off x="6855189" y="72923"/>
              <a:ext cx="14027" cy="4215"/>
            </a:xfrm>
            <a:custGeom>
              <a:rect b="b" l="l" r="r" t="t"/>
              <a:pathLst>
                <a:path extrusionOk="0" h="140" w="393">
                  <a:moveTo>
                    <a:pt x="294" y="24"/>
                  </a:moveTo>
                  <a:cubicBezTo>
                    <a:pt x="241" y="0"/>
                    <a:pt x="1" y="68"/>
                    <a:pt x="101" y="115"/>
                  </a:cubicBezTo>
                  <a:cubicBezTo>
                    <a:pt x="153" y="140"/>
                    <a:pt x="392" y="72"/>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10"/>
            <p:cNvSpPr/>
            <p:nvPr/>
          </p:nvSpPr>
          <p:spPr>
            <a:xfrm>
              <a:off x="6593925" y="67804"/>
              <a:ext cx="23914" cy="5841"/>
            </a:xfrm>
            <a:custGeom>
              <a:rect b="b" l="l" r="r" t="t"/>
              <a:pathLst>
                <a:path extrusionOk="0" h="194" w="670">
                  <a:moveTo>
                    <a:pt x="477" y="194"/>
                  </a:moveTo>
                  <a:cubicBezTo>
                    <a:pt x="477" y="104"/>
                    <a:pt x="633" y="87"/>
                    <a:pt x="670" y="12"/>
                  </a:cubicBezTo>
                  <a:cubicBezTo>
                    <a:pt x="370" y="20"/>
                    <a:pt x="0" y="1"/>
                    <a:pt x="92" y="19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10"/>
            <p:cNvSpPr/>
            <p:nvPr/>
          </p:nvSpPr>
          <p:spPr>
            <a:xfrm>
              <a:off x="6080926" y="65095"/>
              <a:ext cx="6996" cy="6233"/>
            </a:xfrm>
            <a:custGeom>
              <a:rect b="b" l="l" r="r" t="t"/>
              <a:pathLst>
                <a:path extrusionOk="0" h="207" w="196">
                  <a:moveTo>
                    <a:pt x="195" y="104"/>
                  </a:moveTo>
                  <a:cubicBezTo>
                    <a:pt x="196" y="54"/>
                    <a:pt x="39" y="1"/>
                    <a:pt x="4" y="104"/>
                  </a:cubicBezTo>
                  <a:cubicBezTo>
                    <a:pt x="0" y="153"/>
                    <a:pt x="157" y="207"/>
                    <a:pt x="195"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10"/>
            <p:cNvSpPr/>
            <p:nvPr/>
          </p:nvSpPr>
          <p:spPr>
            <a:xfrm>
              <a:off x="5578492" y="62746"/>
              <a:ext cx="13777" cy="5480"/>
            </a:xfrm>
            <a:custGeom>
              <a:rect b="b" l="l" r="r" t="t"/>
              <a:pathLst>
                <a:path extrusionOk="0" h="182" w="386">
                  <a:moveTo>
                    <a:pt x="386" y="0"/>
                  </a:moveTo>
                  <a:lnTo>
                    <a:pt x="0" y="0"/>
                  </a:lnTo>
                  <a:lnTo>
                    <a:pt x="0"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10"/>
            <p:cNvSpPr/>
            <p:nvPr/>
          </p:nvSpPr>
          <p:spPr>
            <a:xfrm>
              <a:off x="2188517" y="64703"/>
              <a:ext cx="13956" cy="4276"/>
            </a:xfrm>
            <a:custGeom>
              <a:rect b="b" l="l" r="r" t="t"/>
              <a:pathLst>
                <a:path extrusionOk="0" h="142" w="391">
                  <a:moveTo>
                    <a:pt x="98" y="117"/>
                  </a:moveTo>
                  <a:cubicBezTo>
                    <a:pt x="152" y="141"/>
                    <a:pt x="391" y="74"/>
                    <a:pt x="290" y="27"/>
                  </a:cubicBezTo>
                  <a:cubicBezTo>
                    <a:pt x="238" y="0"/>
                    <a:pt x="1" y="68"/>
                    <a:pt x="98"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10"/>
            <p:cNvSpPr/>
            <p:nvPr/>
          </p:nvSpPr>
          <p:spPr>
            <a:xfrm>
              <a:off x="614899" y="59976"/>
              <a:ext cx="21594" cy="6444"/>
            </a:xfrm>
            <a:custGeom>
              <a:rect b="b" l="l" r="r" t="t"/>
              <a:pathLst>
                <a:path extrusionOk="0" h="214" w="605">
                  <a:moveTo>
                    <a:pt x="605" y="182"/>
                  </a:moveTo>
                  <a:lnTo>
                    <a:pt x="605" y="1"/>
                  </a:lnTo>
                  <a:lnTo>
                    <a:pt x="27" y="1"/>
                  </a:lnTo>
                  <a:cubicBezTo>
                    <a:pt x="0" y="164"/>
                    <a:pt x="217" y="214"/>
                    <a:pt x="605"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10"/>
            <p:cNvSpPr/>
            <p:nvPr/>
          </p:nvSpPr>
          <p:spPr>
            <a:xfrm>
              <a:off x="5279002" y="56484"/>
              <a:ext cx="13920" cy="4276"/>
            </a:xfrm>
            <a:custGeom>
              <a:rect b="b" l="l" r="r" t="t"/>
              <a:pathLst>
                <a:path extrusionOk="0" h="142" w="390">
                  <a:moveTo>
                    <a:pt x="291" y="25"/>
                  </a:moveTo>
                  <a:cubicBezTo>
                    <a:pt x="238" y="1"/>
                    <a:pt x="1" y="70"/>
                    <a:pt x="100" y="117"/>
                  </a:cubicBezTo>
                  <a:cubicBezTo>
                    <a:pt x="152" y="142"/>
                    <a:pt x="390" y="72"/>
                    <a:pt x="29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10"/>
            <p:cNvSpPr/>
            <p:nvPr/>
          </p:nvSpPr>
          <p:spPr>
            <a:xfrm>
              <a:off x="2031009" y="51937"/>
              <a:ext cx="34086" cy="8822"/>
            </a:xfrm>
            <a:custGeom>
              <a:rect b="b" l="l" r="r" t="t"/>
              <a:pathLst>
                <a:path extrusionOk="0" h="293" w="955">
                  <a:moveTo>
                    <a:pt x="76" y="176"/>
                  </a:moveTo>
                  <a:cubicBezTo>
                    <a:pt x="323" y="182"/>
                    <a:pt x="346" y="293"/>
                    <a:pt x="655" y="268"/>
                  </a:cubicBezTo>
                  <a:cubicBezTo>
                    <a:pt x="954" y="45"/>
                    <a:pt x="0" y="0"/>
                    <a:pt x="76" y="17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10"/>
            <p:cNvSpPr/>
            <p:nvPr/>
          </p:nvSpPr>
          <p:spPr>
            <a:xfrm>
              <a:off x="4728348" y="53744"/>
              <a:ext cx="14063" cy="4276"/>
            </a:xfrm>
            <a:custGeom>
              <a:rect b="b" l="l" r="r" t="t"/>
              <a:pathLst>
                <a:path extrusionOk="0" h="142" w="394">
                  <a:moveTo>
                    <a:pt x="101" y="116"/>
                  </a:moveTo>
                  <a:cubicBezTo>
                    <a:pt x="154" y="141"/>
                    <a:pt x="394" y="72"/>
                    <a:pt x="293" y="25"/>
                  </a:cubicBezTo>
                  <a:cubicBezTo>
                    <a:pt x="241" y="0"/>
                    <a:pt x="1" y="69"/>
                    <a:pt x="101"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10"/>
            <p:cNvSpPr/>
            <p:nvPr/>
          </p:nvSpPr>
          <p:spPr>
            <a:xfrm>
              <a:off x="4105561" y="51184"/>
              <a:ext cx="13777" cy="6835"/>
            </a:xfrm>
            <a:custGeom>
              <a:rect b="b" l="l" r="r" t="t"/>
              <a:pathLst>
                <a:path extrusionOk="0" h="227" w="386">
                  <a:moveTo>
                    <a:pt x="385" y="110"/>
                  </a:moveTo>
                  <a:cubicBezTo>
                    <a:pt x="346" y="0"/>
                    <a:pt x="174" y="54"/>
                    <a:pt x="0" y="110"/>
                  </a:cubicBezTo>
                  <a:cubicBezTo>
                    <a:pt x="3" y="201"/>
                    <a:pt x="338" y="226"/>
                    <a:pt x="385"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10"/>
            <p:cNvSpPr/>
            <p:nvPr/>
          </p:nvSpPr>
          <p:spPr>
            <a:xfrm>
              <a:off x="1283479" y="51787"/>
              <a:ext cx="13777" cy="2740"/>
            </a:xfrm>
            <a:custGeom>
              <a:rect b="b" l="l" r="r" t="t"/>
              <a:pathLst>
                <a:path extrusionOk="0" h="91" w="386">
                  <a:moveTo>
                    <a:pt x="385" y="0"/>
                  </a:moveTo>
                  <a:cubicBezTo>
                    <a:pt x="235" y="20"/>
                    <a:pt x="4" y="1"/>
                    <a:pt x="0" y="90"/>
                  </a:cubicBezTo>
                  <a:cubicBezTo>
                    <a:pt x="151" y="72"/>
                    <a:pt x="380" y="89"/>
                    <a:pt x="3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10"/>
            <p:cNvSpPr/>
            <p:nvPr/>
          </p:nvSpPr>
          <p:spPr>
            <a:xfrm>
              <a:off x="762021" y="43597"/>
              <a:ext cx="27198" cy="10930"/>
            </a:xfrm>
            <a:custGeom>
              <a:rect b="b" l="l" r="r" t="t"/>
              <a:pathLst>
                <a:path extrusionOk="0" h="363" w="762">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10"/>
            <p:cNvSpPr/>
            <p:nvPr/>
          </p:nvSpPr>
          <p:spPr>
            <a:xfrm>
              <a:off x="4511592" y="45614"/>
              <a:ext cx="13920" cy="7407"/>
            </a:xfrm>
            <a:custGeom>
              <a:rect b="b" l="l" r="r" t="t"/>
              <a:pathLst>
                <a:path extrusionOk="0" h="246" w="390">
                  <a:moveTo>
                    <a:pt x="389" y="114"/>
                  </a:moveTo>
                  <a:cubicBezTo>
                    <a:pt x="384" y="21"/>
                    <a:pt x="50" y="0"/>
                    <a:pt x="0" y="114"/>
                  </a:cubicBezTo>
                  <a:cubicBezTo>
                    <a:pt x="220" y="106"/>
                    <a:pt x="303" y="245"/>
                    <a:pt x="389"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10"/>
            <p:cNvSpPr/>
            <p:nvPr/>
          </p:nvSpPr>
          <p:spPr>
            <a:xfrm>
              <a:off x="874486" y="40797"/>
              <a:ext cx="25592" cy="11020"/>
            </a:xfrm>
            <a:custGeom>
              <a:rect b="b" l="l" r="r" t="t"/>
              <a:pathLst>
                <a:path extrusionOk="0" h="366" w="717">
                  <a:moveTo>
                    <a:pt x="83" y="365"/>
                  </a:moveTo>
                  <a:lnTo>
                    <a:pt x="660" y="365"/>
                  </a:lnTo>
                  <a:cubicBezTo>
                    <a:pt x="716" y="159"/>
                    <a:pt x="614" y="23"/>
                    <a:pt x="275" y="1"/>
                  </a:cubicBezTo>
                  <a:cubicBezTo>
                    <a:pt x="215" y="126"/>
                    <a:pt x="1" y="174"/>
                    <a:pt x="83" y="36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10"/>
            <p:cNvSpPr/>
            <p:nvPr/>
          </p:nvSpPr>
          <p:spPr>
            <a:xfrm>
              <a:off x="4619595" y="35739"/>
              <a:ext cx="36621" cy="17946"/>
            </a:xfrm>
            <a:custGeom>
              <a:rect b="b" l="l" r="r" t="t"/>
              <a:pathLst>
                <a:path extrusionOk="0" h="596" w="1026">
                  <a:moveTo>
                    <a:pt x="1026" y="170"/>
                  </a:moveTo>
                  <a:cubicBezTo>
                    <a:pt x="411" y="224"/>
                    <a:pt x="429" y="0"/>
                    <a:pt x="61" y="170"/>
                  </a:cubicBezTo>
                  <a:cubicBezTo>
                    <a:pt x="0" y="596"/>
                    <a:pt x="953" y="413"/>
                    <a:pt x="1026" y="17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10"/>
            <p:cNvSpPr/>
            <p:nvPr/>
          </p:nvSpPr>
          <p:spPr>
            <a:xfrm>
              <a:off x="1214593" y="43236"/>
              <a:ext cx="7031" cy="6203"/>
            </a:xfrm>
            <a:custGeom>
              <a:rect b="b" l="l" r="r" t="t"/>
              <a:pathLst>
                <a:path extrusionOk="0" h="206" w="197">
                  <a:moveTo>
                    <a:pt x="194" y="104"/>
                  </a:moveTo>
                  <a:cubicBezTo>
                    <a:pt x="197" y="54"/>
                    <a:pt x="39" y="1"/>
                    <a:pt x="1" y="104"/>
                  </a:cubicBezTo>
                  <a:cubicBezTo>
                    <a:pt x="1" y="152"/>
                    <a:pt x="159" y="206"/>
                    <a:pt x="194"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10"/>
            <p:cNvSpPr/>
            <p:nvPr/>
          </p:nvSpPr>
          <p:spPr>
            <a:xfrm>
              <a:off x="5826301" y="38148"/>
              <a:ext cx="20737" cy="8220"/>
            </a:xfrm>
            <a:custGeom>
              <a:rect b="b" l="l" r="r" t="t"/>
              <a:pathLst>
                <a:path extrusionOk="0" h="273" w="581">
                  <a:moveTo>
                    <a:pt x="580" y="0"/>
                  </a:moveTo>
                  <a:lnTo>
                    <a:pt x="1" y="0"/>
                  </a:lnTo>
                  <a:lnTo>
                    <a:pt x="1" y="273"/>
                  </a:lnTo>
                  <a:lnTo>
                    <a:pt x="580" y="27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10"/>
            <p:cNvSpPr/>
            <p:nvPr/>
          </p:nvSpPr>
          <p:spPr>
            <a:xfrm>
              <a:off x="4717177" y="38178"/>
              <a:ext cx="14812" cy="9455"/>
            </a:xfrm>
            <a:custGeom>
              <a:rect b="b" l="l" r="r" t="t"/>
              <a:pathLst>
                <a:path extrusionOk="0" h="314" w="415">
                  <a:moveTo>
                    <a:pt x="414" y="272"/>
                  </a:moveTo>
                  <a:lnTo>
                    <a:pt x="414" y="90"/>
                  </a:lnTo>
                  <a:cubicBezTo>
                    <a:pt x="219" y="90"/>
                    <a:pt x="185" y="17"/>
                    <a:pt x="27" y="0"/>
                  </a:cubicBezTo>
                  <a:cubicBezTo>
                    <a:pt x="46" y="141"/>
                    <a:pt x="1" y="314"/>
                    <a:pt x="414"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10"/>
            <p:cNvSpPr/>
            <p:nvPr/>
          </p:nvSpPr>
          <p:spPr>
            <a:xfrm>
              <a:off x="860066" y="40105"/>
              <a:ext cx="13991" cy="4215"/>
            </a:xfrm>
            <a:custGeom>
              <a:rect b="b" l="l" r="r" t="t"/>
              <a:pathLst>
                <a:path extrusionOk="0" h="140" w="392">
                  <a:moveTo>
                    <a:pt x="294" y="25"/>
                  </a:moveTo>
                  <a:cubicBezTo>
                    <a:pt x="240" y="0"/>
                    <a:pt x="0" y="68"/>
                    <a:pt x="98" y="117"/>
                  </a:cubicBezTo>
                  <a:cubicBezTo>
                    <a:pt x="154" y="140"/>
                    <a:pt x="392"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10"/>
            <p:cNvSpPr/>
            <p:nvPr/>
          </p:nvSpPr>
          <p:spPr>
            <a:xfrm>
              <a:off x="8834195" y="34836"/>
              <a:ext cx="13884" cy="6715"/>
            </a:xfrm>
            <a:custGeom>
              <a:rect b="b" l="l" r="r" t="t"/>
              <a:pathLst>
                <a:path extrusionOk="0" h="223" w="389">
                  <a:moveTo>
                    <a:pt x="388" y="110"/>
                  </a:moveTo>
                  <a:cubicBezTo>
                    <a:pt x="346" y="0"/>
                    <a:pt x="173" y="54"/>
                    <a:pt x="0" y="110"/>
                  </a:cubicBezTo>
                  <a:cubicBezTo>
                    <a:pt x="6" y="200"/>
                    <a:pt x="337" y="222"/>
                    <a:pt x="388"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10"/>
            <p:cNvSpPr/>
            <p:nvPr/>
          </p:nvSpPr>
          <p:spPr>
            <a:xfrm>
              <a:off x="9050916" y="31885"/>
              <a:ext cx="14063" cy="4306"/>
            </a:xfrm>
            <a:custGeom>
              <a:rect b="b" l="l" r="r" t="t"/>
              <a:pathLst>
                <a:path extrusionOk="0" h="143" w="394">
                  <a:moveTo>
                    <a:pt x="292" y="25"/>
                  </a:moveTo>
                  <a:cubicBezTo>
                    <a:pt x="240" y="1"/>
                    <a:pt x="1" y="68"/>
                    <a:pt x="100" y="117"/>
                  </a:cubicBezTo>
                  <a:cubicBezTo>
                    <a:pt x="152" y="143"/>
                    <a:pt x="394" y="72"/>
                    <a:pt x="29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10"/>
            <p:cNvSpPr/>
            <p:nvPr/>
          </p:nvSpPr>
          <p:spPr>
            <a:xfrm>
              <a:off x="8968289" y="31885"/>
              <a:ext cx="14063" cy="4306"/>
            </a:xfrm>
            <a:custGeom>
              <a:rect b="b" l="l" r="r" t="t"/>
              <a:pathLst>
                <a:path extrusionOk="0" h="143" w="394">
                  <a:moveTo>
                    <a:pt x="295" y="25"/>
                  </a:moveTo>
                  <a:cubicBezTo>
                    <a:pt x="242" y="1"/>
                    <a:pt x="0" y="68"/>
                    <a:pt x="103" y="117"/>
                  </a:cubicBezTo>
                  <a:cubicBezTo>
                    <a:pt x="155" y="143"/>
                    <a:pt x="393"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10"/>
            <p:cNvSpPr/>
            <p:nvPr/>
          </p:nvSpPr>
          <p:spPr>
            <a:xfrm>
              <a:off x="8625790" y="20895"/>
              <a:ext cx="22665" cy="11773"/>
            </a:xfrm>
            <a:custGeom>
              <a:rect b="b" l="l" r="r" t="t"/>
              <a:pathLst>
                <a:path extrusionOk="0" h="391" w="635">
                  <a:moveTo>
                    <a:pt x="635" y="390"/>
                  </a:moveTo>
                  <a:lnTo>
                    <a:pt x="635" y="27"/>
                  </a:lnTo>
                  <a:cubicBezTo>
                    <a:pt x="125" y="0"/>
                    <a:pt x="1" y="153"/>
                    <a:pt x="54" y="39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10"/>
            <p:cNvSpPr/>
            <p:nvPr/>
          </p:nvSpPr>
          <p:spPr>
            <a:xfrm>
              <a:off x="1768602" y="29175"/>
              <a:ext cx="14099" cy="4276"/>
            </a:xfrm>
            <a:custGeom>
              <a:rect b="b" l="l" r="r" t="t"/>
              <a:pathLst>
                <a:path extrusionOk="0" h="142" w="395">
                  <a:moveTo>
                    <a:pt x="293" y="25"/>
                  </a:moveTo>
                  <a:cubicBezTo>
                    <a:pt x="239" y="0"/>
                    <a:pt x="1" y="70"/>
                    <a:pt x="100" y="117"/>
                  </a:cubicBezTo>
                  <a:cubicBezTo>
                    <a:pt x="153" y="141"/>
                    <a:pt x="395" y="72"/>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10"/>
            <p:cNvSpPr/>
            <p:nvPr/>
          </p:nvSpPr>
          <p:spPr>
            <a:xfrm>
              <a:off x="1744689" y="16289"/>
              <a:ext cx="22986" cy="13670"/>
            </a:xfrm>
            <a:custGeom>
              <a:rect b="b" l="l" r="r" t="t"/>
              <a:pathLst>
                <a:path extrusionOk="0" h="454" w="644">
                  <a:moveTo>
                    <a:pt x="1" y="89"/>
                  </a:moveTo>
                  <a:lnTo>
                    <a:pt x="1" y="453"/>
                  </a:lnTo>
                  <a:lnTo>
                    <a:pt x="578" y="453"/>
                  </a:lnTo>
                  <a:cubicBezTo>
                    <a:pt x="629" y="217"/>
                    <a:pt x="643" y="0"/>
                    <a:pt x="1" y="8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10"/>
            <p:cNvSpPr/>
            <p:nvPr/>
          </p:nvSpPr>
          <p:spPr>
            <a:xfrm>
              <a:off x="8118324" y="16289"/>
              <a:ext cx="26948" cy="13008"/>
            </a:xfrm>
            <a:custGeom>
              <a:rect b="b" l="l" r="r" t="t"/>
              <a:pathLst>
                <a:path extrusionOk="0" h="432" w="755">
                  <a:moveTo>
                    <a:pt x="194" y="0"/>
                  </a:moveTo>
                  <a:cubicBezTo>
                    <a:pt x="212" y="158"/>
                    <a:pt x="154" y="282"/>
                    <a:pt x="1" y="362"/>
                  </a:cubicBezTo>
                  <a:cubicBezTo>
                    <a:pt x="660" y="431"/>
                    <a:pt x="754" y="16"/>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10"/>
            <p:cNvSpPr/>
            <p:nvPr/>
          </p:nvSpPr>
          <p:spPr>
            <a:xfrm>
              <a:off x="3905901" y="21046"/>
              <a:ext cx="13777" cy="7377"/>
            </a:xfrm>
            <a:custGeom>
              <a:rect b="b" l="l" r="r" t="t"/>
              <a:pathLst>
                <a:path extrusionOk="0" h="245" w="386">
                  <a:moveTo>
                    <a:pt x="386" y="113"/>
                  </a:moveTo>
                  <a:cubicBezTo>
                    <a:pt x="383" y="21"/>
                    <a:pt x="49" y="0"/>
                    <a:pt x="1" y="113"/>
                  </a:cubicBezTo>
                  <a:cubicBezTo>
                    <a:pt x="216" y="103"/>
                    <a:pt x="304" y="244"/>
                    <a:pt x="386" y="1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10"/>
            <p:cNvSpPr/>
            <p:nvPr/>
          </p:nvSpPr>
          <p:spPr>
            <a:xfrm>
              <a:off x="1541388" y="23665"/>
              <a:ext cx="14099" cy="4306"/>
            </a:xfrm>
            <a:custGeom>
              <a:rect b="b" l="l" r="r" t="t"/>
              <a:pathLst>
                <a:path extrusionOk="0" h="143" w="395">
                  <a:moveTo>
                    <a:pt x="295" y="26"/>
                  </a:moveTo>
                  <a:cubicBezTo>
                    <a:pt x="242" y="1"/>
                    <a:pt x="0" y="70"/>
                    <a:pt x="102" y="117"/>
                  </a:cubicBezTo>
                  <a:cubicBezTo>
                    <a:pt x="157" y="143"/>
                    <a:pt x="395" y="72"/>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10"/>
            <p:cNvSpPr/>
            <p:nvPr/>
          </p:nvSpPr>
          <p:spPr>
            <a:xfrm>
              <a:off x="560719" y="21317"/>
              <a:ext cx="6960" cy="6263"/>
            </a:xfrm>
            <a:custGeom>
              <a:rect b="b" l="l" r="r" t="t"/>
              <a:pathLst>
                <a:path extrusionOk="0" h="208" w="195">
                  <a:moveTo>
                    <a:pt x="195" y="104"/>
                  </a:moveTo>
                  <a:cubicBezTo>
                    <a:pt x="195" y="55"/>
                    <a:pt x="34" y="0"/>
                    <a:pt x="0" y="104"/>
                  </a:cubicBezTo>
                  <a:cubicBezTo>
                    <a:pt x="0" y="154"/>
                    <a:pt x="158" y="208"/>
                    <a:pt x="195"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10"/>
            <p:cNvSpPr/>
            <p:nvPr/>
          </p:nvSpPr>
          <p:spPr>
            <a:xfrm>
              <a:off x="271615" y="18125"/>
              <a:ext cx="27662" cy="9966"/>
            </a:xfrm>
            <a:custGeom>
              <a:rect b="b" l="l" r="r" t="t"/>
              <a:pathLst>
                <a:path extrusionOk="0" h="331" w="775">
                  <a:moveTo>
                    <a:pt x="775" y="119"/>
                  </a:moveTo>
                  <a:cubicBezTo>
                    <a:pt x="515" y="2"/>
                    <a:pt x="54" y="1"/>
                    <a:pt x="1" y="210"/>
                  </a:cubicBezTo>
                  <a:cubicBezTo>
                    <a:pt x="257" y="328"/>
                    <a:pt x="719" y="331"/>
                    <a:pt x="775" y="11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10"/>
            <p:cNvSpPr/>
            <p:nvPr/>
          </p:nvSpPr>
          <p:spPr>
            <a:xfrm>
              <a:off x="4135935" y="7858"/>
              <a:ext cx="37120" cy="16591"/>
            </a:xfrm>
            <a:custGeom>
              <a:rect b="b" l="l" r="r" t="t"/>
              <a:pathLst>
                <a:path extrusionOk="0" h="551" w="1040">
                  <a:moveTo>
                    <a:pt x="884" y="551"/>
                  </a:moveTo>
                  <a:cubicBezTo>
                    <a:pt x="1039" y="1"/>
                    <a:pt x="0" y="490"/>
                    <a:pt x="884" y="55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10"/>
            <p:cNvSpPr/>
            <p:nvPr/>
          </p:nvSpPr>
          <p:spPr>
            <a:xfrm>
              <a:off x="860887" y="16409"/>
              <a:ext cx="34086" cy="8822"/>
            </a:xfrm>
            <a:custGeom>
              <a:rect b="b" l="l" r="r" t="t"/>
              <a:pathLst>
                <a:path extrusionOk="0" h="293" w="955">
                  <a:moveTo>
                    <a:pt x="75" y="176"/>
                  </a:moveTo>
                  <a:cubicBezTo>
                    <a:pt x="322" y="182"/>
                    <a:pt x="344" y="293"/>
                    <a:pt x="656" y="267"/>
                  </a:cubicBezTo>
                  <a:cubicBezTo>
                    <a:pt x="955" y="45"/>
                    <a:pt x="1" y="0"/>
                    <a:pt x="75" y="17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10"/>
            <p:cNvSpPr/>
            <p:nvPr/>
          </p:nvSpPr>
          <p:spPr>
            <a:xfrm>
              <a:off x="6958482" y="18246"/>
              <a:ext cx="13956" cy="4246"/>
            </a:xfrm>
            <a:custGeom>
              <a:rect b="b" l="l" r="r" t="t"/>
              <a:pathLst>
                <a:path extrusionOk="0" h="141" w="391">
                  <a:moveTo>
                    <a:pt x="293" y="24"/>
                  </a:moveTo>
                  <a:cubicBezTo>
                    <a:pt x="239" y="1"/>
                    <a:pt x="1" y="68"/>
                    <a:pt x="97" y="115"/>
                  </a:cubicBezTo>
                  <a:cubicBezTo>
                    <a:pt x="153" y="140"/>
                    <a:pt x="391" y="72"/>
                    <a:pt x="293"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10"/>
            <p:cNvSpPr/>
            <p:nvPr/>
          </p:nvSpPr>
          <p:spPr>
            <a:xfrm>
              <a:off x="5981739" y="10749"/>
              <a:ext cx="25556" cy="10990"/>
            </a:xfrm>
            <a:custGeom>
              <a:rect b="b" l="l" r="r" t="t"/>
              <a:pathLst>
                <a:path extrusionOk="0" h="365" w="716">
                  <a:moveTo>
                    <a:pt x="662" y="364"/>
                  </a:moveTo>
                  <a:cubicBezTo>
                    <a:pt x="715" y="158"/>
                    <a:pt x="612" y="22"/>
                    <a:pt x="277" y="0"/>
                  </a:cubicBezTo>
                  <a:cubicBezTo>
                    <a:pt x="214" y="123"/>
                    <a:pt x="0" y="174"/>
                    <a:pt x="84" y="36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10"/>
            <p:cNvSpPr/>
            <p:nvPr/>
          </p:nvSpPr>
          <p:spPr>
            <a:xfrm>
              <a:off x="2912347" y="7076"/>
              <a:ext cx="39726" cy="15808"/>
            </a:xfrm>
            <a:custGeom>
              <a:rect b="b" l="l" r="r" t="t"/>
              <a:pathLst>
                <a:path extrusionOk="0" h="525" w="1113">
                  <a:moveTo>
                    <a:pt x="648" y="306"/>
                  </a:moveTo>
                  <a:cubicBezTo>
                    <a:pt x="1112" y="1"/>
                    <a:pt x="0" y="524"/>
                    <a:pt x="648"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10"/>
            <p:cNvSpPr/>
            <p:nvPr/>
          </p:nvSpPr>
          <p:spPr>
            <a:xfrm>
              <a:off x="2177345" y="8069"/>
              <a:ext cx="14705" cy="9455"/>
            </a:xfrm>
            <a:custGeom>
              <a:rect b="b" l="l" r="r" t="t"/>
              <a:pathLst>
                <a:path extrusionOk="0" h="314" w="412">
                  <a:moveTo>
                    <a:pt x="411" y="273"/>
                  </a:moveTo>
                  <a:lnTo>
                    <a:pt x="411" y="92"/>
                  </a:lnTo>
                  <a:cubicBezTo>
                    <a:pt x="218" y="92"/>
                    <a:pt x="182" y="19"/>
                    <a:pt x="26" y="0"/>
                  </a:cubicBezTo>
                  <a:cubicBezTo>
                    <a:pt x="46" y="143"/>
                    <a:pt x="0" y="314"/>
                    <a:pt x="411"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10"/>
            <p:cNvSpPr/>
            <p:nvPr/>
          </p:nvSpPr>
          <p:spPr>
            <a:xfrm>
              <a:off x="1909763" y="13519"/>
              <a:ext cx="13920" cy="2710"/>
            </a:xfrm>
            <a:custGeom>
              <a:rect b="b" l="l" r="r" t="t"/>
              <a:pathLst>
                <a:path extrusionOk="0" h="90" w="390">
                  <a:moveTo>
                    <a:pt x="390" y="1"/>
                  </a:moveTo>
                  <a:cubicBezTo>
                    <a:pt x="240" y="21"/>
                    <a:pt x="6" y="2"/>
                    <a:pt x="1" y="90"/>
                  </a:cubicBezTo>
                  <a:cubicBezTo>
                    <a:pt x="153" y="70"/>
                    <a:pt x="384" y="88"/>
                    <a:pt x="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10"/>
            <p:cNvSpPr/>
            <p:nvPr/>
          </p:nvSpPr>
          <p:spPr>
            <a:xfrm>
              <a:off x="3998736" y="9996"/>
              <a:ext cx="13991" cy="4276"/>
            </a:xfrm>
            <a:custGeom>
              <a:rect b="b" l="l" r="r" t="t"/>
              <a:pathLst>
                <a:path extrusionOk="0" h="142" w="392">
                  <a:moveTo>
                    <a:pt x="291" y="25"/>
                  </a:moveTo>
                  <a:cubicBezTo>
                    <a:pt x="242" y="0"/>
                    <a:pt x="0" y="68"/>
                    <a:pt x="99" y="117"/>
                  </a:cubicBezTo>
                  <a:cubicBezTo>
                    <a:pt x="153" y="141"/>
                    <a:pt x="392" y="74"/>
                    <a:pt x="29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10"/>
            <p:cNvSpPr/>
            <p:nvPr/>
          </p:nvSpPr>
          <p:spPr>
            <a:xfrm>
              <a:off x="804994" y="9996"/>
              <a:ext cx="13991" cy="4276"/>
            </a:xfrm>
            <a:custGeom>
              <a:rect b="b" l="l" r="r" t="t"/>
              <a:pathLst>
                <a:path extrusionOk="0" h="142" w="392">
                  <a:moveTo>
                    <a:pt x="291" y="25"/>
                  </a:moveTo>
                  <a:cubicBezTo>
                    <a:pt x="238" y="0"/>
                    <a:pt x="0" y="68"/>
                    <a:pt x="99" y="117"/>
                  </a:cubicBezTo>
                  <a:cubicBezTo>
                    <a:pt x="153" y="141"/>
                    <a:pt x="392" y="74"/>
                    <a:pt x="29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10"/>
            <p:cNvSpPr/>
            <p:nvPr/>
          </p:nvSpPr>
          <p:spPr>
            <a:xfrm>
              <a:off x="6982645" y="5329"/>
              <a:ext cx="13849" cy="5450"/>
            </a:xfrm>
            <a:custGeom>
              <a:rect b="b" l="l" r="r" t="t"/>
              <a:pathLst>
                <a:path extrusionOk="0" h="181" w="388">
                  <a:moveTo>
                    <a:pt x="387" y="0"/>
                  </a:moveTo>
                  <a:lnTo>
                    <a:pt x="1" y="0"/>
                  </a:lnTo>
                  <a:lnTo>
                    <a:pt x="1" y="180"/>
                  </a:lnTo>
                  <a:lnTo>
                    <a:pt x="387" y="18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10"/>
            <p:cNvSpPr/>
            <p:nvPr/>
          </p:nvSpPr>
          <p:spPr>
            <a:xfrm>
              <a:off x="3155694" y="2559"/>
              <a:ext cx="13813" cy="5510"/>
            </a:xfrm>
            <a:custGeom>
              <a:rect b="b" l="l" r="r" t="t"/>
              <a:pathLst>
                <a:path extrusionOk="0" h="183" w="387">
                  <a:moveTo>
                    <a:pt x="386" y="1"/>
                  </a:moveTo>
                  <a:lnTo>
                    <a:pt x="0" y="1"/>
                  </a:lnTo>
                  <a:lnTo>
                    <a:pt x="0"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10"/>
            <p:cNvSpPr/>
            <p:nvPr/>
          </p:nvSpPr>
          <p:spPr>
            <a:xfrm>
              <a:off x="2086081" y="0"/>
              <a:ext cx="34086" cy="8792"/>
            </a:xfrm>
            <a:custGeom>
              <a:rect b="b" l="l" r="r" t="t"/>
              <a:pathLst>
                <a:path extrusionOk="0" h="292" w="955">
                  <a:moveTo>
                    <a:pt x="76" y="177"/>
                  </a:moveTo>
                  <a:cubicBezTo>
                    <a:pt x="321" y="182"/>
                    <a:pt x="341" y="292"/>
                    <a:pt x="654" y="268"/>
                  </a:cubicBezTo>
                  <a:cubicBezTo>
                    <a:pt x="954" y="45"/>
                    <a:pt x="0" y="1"/>
                    <a:pt x="76" y="17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10"/>
            <p:cNvSpPr/>
            <p:nvPr/>
          </p:nvSpPr>
          <p:spPr>
            <a:xfrm>
              <a:off x="3138455" y="1776"/>
              <a:ext cx="13920" cy="4306"/>
            </a:xfrm>
            <a:custGeom>
              <a:rect b="b" l="l" r="r" t="t"/>
              <a:pathLst>
                <a:path extrusionOk="0" h="143" w="390">
                  <a:moveTo>
                    <a:pt x="290" y="27"/>
                  </a:moveTo>
                  <a:cubicBezTo>
                    <a:pt x="236" y="1"/>
                    <a:pt x="0" y="70"/>
                    <a:pt x="98" y="118"/>
                  </a:cubicBezTo>
                  <a:cubicBezTo>
                    <a:pt x="151" y="143"/>
                    <a:pt x="389" y="74"/>
                    <a:pt x="290"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10"/>
            <p:cNvSpPr/>
            <p:nvPr/>
          </p:nvSpPr>
          <p:spPr>
            <a:xfrm>
              <a:off x="2226528" y="2559"/>
              <a:ext cx="13742" cy="2800"/>
            </a:xfrm>
            <a:custGeom>
              <a:rect b="b" l="l" r="r" t="t"/>
              <a:pathLst>
                <a:path extrusionOk="0" h="93" w="385">
                  <a:moveTo>
                    <a:pt x="384" y="1"/>
                  </a:moveTo>
                  <a:cubicBezTo>
                    <a:pt x="236" y="20"/>
                    <a:pt x="2" y="2"/>
                    <a:pt x="1" y="92"/>
                  </a:cubicBezTo>
                  <a:cubicBezTo>
                    <a:pt x="148" y="73"/>
                    <a:pt x="377" y="88"/>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10"/>
            <p:cNvSpPr/>
            <p:nvPr/>
          </p:nvSpPr>
          <p:spPr>
            <a:xfrm>
              <a:off x="2081869" y="669674"/>
              <a:ext cx="50648" cy="16410"/>
            </a:xfrm>
            <a:custGeom>
              <a:rect b="b" l="l" r="r" t="t"/>
              <a:pathLst>
                <a:path extrusionOk="0" h="545" w="1419">
                  <a:moveTo>
                    <a:pt x="194" y="545"/>
                  </a:moveTo>
                  <a:cubicBezTo>
                    <a:pt x="1418" y="478"/>
                    <a:pt x="207" y="1"/>
                    <a:pt x="1" y="271"/>
                  </a:cubicBezTo>
                  <a:cubicBezTo>
                    <a:pt x="228" y="289"/>
                    <a:pt x="209" y="416"/>
                    <a:pt x="194"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10"/>
            <p:cNvSpPr/>
            <p:nvPr/>
          </p:nvSpPr>
          <p:spPr>
            <a:xfrm>
              <a:off x="8772305" y="379849"/>
              <a:ext cx="34443" cy="11020"/>
            </a:xfrm>
            <a:custGeom>
              <a:rect b="b" l="l" r="r" t="t"/>
              <a:pathLst>
                <a:path extrusionOk="0" h="366" w="965">
                  <a:moveTo>
                    <a:pt x="964" y="365"/>
                  </a:moveTo>
                  <a:cubicBezTo>
                    <a:pt x="898" y="124"/>
                    <a:pt x="459" y="58"/>
                    <a:pt x="1" y="1"/>
                  </a:cubicBezTo>
                  <a:cubicBezTo>
                    <a:pt x="79" y="237"/>
                    <a:pt x="601" y="263"/>
                    <a:pt x="964" y="36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10"/>
            <p:cNvSpPr/>
            <p:nvPr/>
          </p:nvSpPr>
          <p:spPr>
            <a:xfrm>
              <a:off x="9095424" y="152981"/>
              <a:ext cx="36728" cy="16290"/>
            </a:xfrm>
            <a:custGeom>
              <a:rect b="b" l="l" r="r" t="t"/>
              <a:pathLst>
                <a:path extrusionOk="0" h="541" w="1029">
                  <a:moveTo>
                    <a:pt x="204" y="455"/>
                  </a:moveTo>
                  <a:cubicBezTo>
                    <a:pt x="793" y="541"/>
                    <a:pt x="1029" y="8"/>
                    <a:pt x="780" y="0"/>
                  </a:cubicBezTo>
                  <a:cubicBezTo>
                    <a:pt x="610" y="161"/>
                    <a:pt x="0" y="115"/>
                    <a:pt x="204" y="45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10"/>
            <p:cNvSpPr/>
            <p:nvPr/>
          </p:nvSpPr>
          <p:spPr>
            <a:xfrm>
              <a:off x="835332" y="80570"/>
              <a:ext cx="35193" cy="10087"/>
            </a:xfrm>
            <a:custGeom>
              <a:rect b="b" l="l" r="r" t="t"/>
              <a:pathLst>
                <a:path extrusionOk="0" h="335" w="986">
                  <a:moveTo>
                    <a:pt x="406" y="315"/>
                  </a:moveTo>
                  <a:cubicBezTo>
                    <a:pt x="484" y="160"/>
                    <a:pt x="655" y="335"/>
                    <a:pt x="986" y="315"/>
                  </a:cubicBezTo>
                  <a:lnTo>
                    <a:pt x="986" y="41"/>
                  </a:lnTo>
                  <a:cubicBezTo>
                    <a:pt x="612" y="1"/>
                    <a:pt x="0" y="288"/>
                    <a:pt x="406" y="3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10"/>
            <p:cNvSpPr/>
            <p:nvPr/>
          </p:nvSpPr>
          <p:spPr>
            <a:xfrm>
              <a:off x="808813" y="16951"/>
              <a:ext cx="37549" cy="11141"/>
            </a:xfrm>
            <a:custGeom>
              <a:rect b="b" l="l" r="r" t="t"/>
              <a:pathLst>
                <a:path extrusionOk="0" h="370" w="1052">
                  <a:moveTo>
                    <a:pt x="960" y="249"/>
                  </a:moveTo>
                  <a:cubicBezTo>
                    <a:pt x="573" y="249"/>
                    <a:pt x="713" y="0"/>
                    <a:pt x="187" y="67"/>
                  </a:cubicBezTo>
                  <a:cubicBezTo>
                    <a:pt x="0" y="289"/>
                    <a:pt x="1051" y="370"/>
                    <a:pt x="960" y="24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10"/>
            <p:cNvSpPr/>
            <p:nvPr/>
          </p:nvSpPr>
          <p:spPr>
            <a:xfrm>
              <a:off x="8669406" y="1705467"/>
              <a:ext cx="13777" cy="6745"/>
            </a:xfrm>
            <a:custGeom>
              <a:rect b="b" l="l" r="r" t="t"/>
              <a:pathLst>
                <a:path extrusionOk="0" h="224" w="386">
                  <a:moveTo>
                    <a:pt x="385" y="109"/>
                  </a:moveTo>
                  <a:cubicBezTo>
                    <a:pt x="345" y="1"/>
                    <a:pt x="171" y="54"/>
                    <a:pt x="0" y="109"/>
                  </a:cubicBezTo>
                  <a:cubicBezTo>
                    <a:pt x="3" y="200"/>
                    <a:pt x="338" y="224"/>
                    <a:pt x="385" y="10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10"/>
            <p:cNvSpPr/>
            <p:nvPr/>
          </p:nvSpPr>
          <p:spPr>
            <a:xfrm>
              <a:off x="8066999" y="1708027"/>
              <a:ext cx="14063" cy="4246"/>
            </a:xfrm>
            <a:custGeom>
              <a:rect b="b" l="l" r="r" t="t"/>
              <a:pathLst>
                <a:path extrusionOk="0" h="141" w="394">
                  <a:moveTo>
                    <a:pt x="100" y="115"/>
                  </a:moveTo>
                  <a:cubicBezTo>
                    <a:pt x="156" y="140"/>
                    <a:pt x="393" y="72"/>
                    <a:pt x="294" y="24"/>
                  </a:cubicBezTo>
                  <a:cubicBezTo>
                    <a:pt x="242" y="1"/>
                    <a:pt x="0" y="68"/>
                    <a:pt x="100"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10"/>
            <p:cNvSpPr/>
            <p:nvPr/>
          </p:nvSpPr>
          <p:spPr>
            <a:xfrm>
              <a:off x="3244567" y="1706070"/>
              <a:ext cx="21665" cy="6353"/>
            </a:xfrm>
            <a:custGeom>
              <a:rect b="b" l="l" r="r" t="t"/>
              <a:pathLst>
                <a:path extrusionOk="0" h="211" w="607">
                  <a:moveTo>
                    <a:pt x="606" y="0"/>
                  </a:moveTo>
                  <a:lnTo>
                    <a:pt x="29" y="0"/>
                  </a:lnTo>
                  <a:cubicBezTo>
                    <a:pt x="1" y="161"/>
                    <a:pt x="221" y="211"/>
                    <a:pt x="606" y="18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10"/>
            <p:cNvSpPr/>
            <p:nvPr/>
          </p:nvSpPr>
          <p:spPr>
            <a:xfrm>
              <a:off x="113821" y="1705919"/>
              <a:ext cx="23843" cy="5962"/>
            </a:xfrm>
            <a:custGeom>
              <a:rect b="b" l="l" r="r" t="t"/>
              <a:pathLst>
                <a:path extrusionOk="0" h="198" w="668">
                  <a:moveTo>
                    <a:pt x="579" y="5"/>
                  </a:moveTo>
                  <a:cubicBezTo>
                    <a:pt x="246" y="0"/>
                    <a:pt x="83" y="73"/>
                    <a:pt x="1" y="185"/>
                  </a:cubicBezTo>
                  <a:cubicBezTo>
                    <a:pt x="302" y="176"/>
                    <a:pt x="668" y="197"/>
                    <a:pt x="579" y="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10"/>
            <p:cNvSpPr/>
            <p:nvPr/>
          </p:nvSpPr>
          <p:spPr>
            <a:xfrm>
              <a:off x="2670678" y="1705287"/>
              <a:ext cx="14099" cy="4215"/>
            </a:xfrm>
            <a:custGeom>
              <a:rect b="b" l="l" r="r" t="t"/>
              <a:pathLst>
                <a:path extrusionOk="0" h="140" w="395">
                  <a:moveTo>
                    <a:pt x="292" y="26"/>
                  </a:moveTo>
                  <a:cubicBezTo>
                    <a:pt x="242" y="0"/>
                    <a:pt x="0" y="68"/>
                    <a:pt x="102" y="115"/>
                  </a:cubicBezTo>
                  <a:cubicBezTo>
                    <a:pt x="155" y="140"/>
                    <a:pt x="395" y="72"/>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10"/>
            <p:cNvSpPr/>
            <p:nvPr/>
          </p:nvSpPr>
          <p:spPr>
            <a:xfrm>
              <a:off x="6889989" y="1702517"/>
              <a:ext cx="14170" cy="4276"/>
            </a:xfrm>
            <a:custGeom>
              <a:rect b="b" l="l" r="r" t="t"/>
              <a:pathLst>
                <a:path extrusionOk="0" h="142" w="397">
                  <a:moveTo>
                    <a:pt x="101" y="118"/>
                  </a:moveTo>
                  <a:cubicBezTo>
                    <a:pt x="155" y="142"/>
                    <a:pt x="396" y="74"/>
                    <a:pt x="293" y="27"/>
                  </a:cubicBezTo>
                  <a:cubicBezTo>
                    <a:pt x="240" y="1"/>
                    <a:pt x="1" y="69"/>
                    <a:pt x="101"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10"/>
            <p:cNvSpPr/>
            <p:nvPr/>
          </p:nvSpPr>
          <p:spPr>
            <a:xfrm>
              <a:off x="5196732" y="1702517"/>
              <a:ext cx="14099" cy="4246"/>
            </a:xfrm>
            <a:custGeom>
              <a:rect b="b" l="l" r="r" t="t"/>
              <a:pathLst>
                <a:path extrusionOk="0" h="141" w="395">
                  <a:moveTo>
                    <a:pt x="294" y="24"/>
                  </a:moveTo>
                  <a:cubicBezTo>
                    <a:pt x="241" y="1"/>
                    <a:pt x="1" y="69"/>
                    <a:pt x="102" y="116"/>
                  </a:cubicBezTo>
                  <a:cubicBezTo>
                    <a:pt x="155" y="141"/>
                    <a:pt x="395" y="74"/>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10"/>
            <p:cNvSpPr/>
            <p:nvPr/>
          </p:nvSpPr>
          <p:spPr>
            <a:xfrm>
              <a:off x="1827636" y="1689600"/>
              <a:ext cx="39761" cy="13670"/>
            </a:xfrm>
            <a:custGeom>
              <a:rect b="b" l="l" r="r" t="t"/>
              <a:pathLst>
                <a:path extrusionOk="0" h="454" w="1114">
                  <a:moveTo>
                    <a:pt x="577" y="0"/>
                  </a:moveTo>
                  <a:cubicBezTo>
                    <a:pt x="405" y="160"/>
                    <a:pt x="113" y="264"/>
                    <a:pt x="0" y="453"/>
                  </a:cubicBezTo>
                  <a:cubicBezTo>
                    <a:pt x="388" y="447"/>
                    <a:pt x="1114" y="143"/>
                    <a:pt x="5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10"/>
            <p:cNvSpPr/>
            <p:nvPr/>
          </p:nvSpPr>
          <p:spPr>
            <a:xfrm>
              <a:off x="1665738" y="1699807"/>
              <a:ext cx="14134" cy="4215"/>
            </a:xfrm>
            <a:custGeom>
              <a:rect b="b" l="l" r="r" t="t"/>
              <a:pathLst>
                <a:path extrusionOk="0" h="140" w="396">
                  <a:moveTo>
                    <a:pt x="101" y="114"/>
                  </a:moveTo>
                  <a:cubicBezTo>
                    <a:pt x="154" y="139"/>
                    <a:pt x="396" y="73"/>
                    <a:pt x="291" y="26"/>
                  </a:cubicBezTo>
                  <a:cubicBezTo>
                    <a:pt x="239" y="1"/>
                    <a:pt x="0" y="69"/>
                    <a:pt x="101"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10"/>
            <p:cNvSpPr/>
            <p:nvPr/>
          </p:nvSpPr>
          <p:spPr>
            <a:xfrm>
              <a:off x="1087602" y="1697067"/>
              <a:ext cx="14063" cy="4246"/>
            </a:xfrm>
            <a:custGeom>
              <a:rect b="b" l="l" r="r" t="t"/>
              <a:pathLst>
                <a:path extrusionOk="0" h="141" w="394">
                  <a:moveTo>
                    <a:pt x="100" y="117"/>
                  </a:moveTo>
                  <a:cubicBezTo>
                    <a:pt x="151" y="140"/>
                    <a:pt x="393" y="72"/>
                    <a:pt x="290" y="27"/>
                  </a:cubicBezTo>
                  <a:cubicBezTo>
                    <a:pt x="241" y="0"/>
                    <a:pt x="0" y="71"/>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10"/>
            <p:cNvSpPr/>
            <p:nvPr/>
          </p:nvSpPr>
          <p:spPr>
            <a:xfrm>
              <a:off x="2732675" y="1694327"/>
              <a:ext cx="13991" cy="4306"/>
            </a:xfrm>
            <a:custGeom>
              <a:rect b="b" l="l" r="r" t="t"/>
              <a:pathLst>
                <a:path extrusionOk="0" h="143" w="392">
                  <a:moveTo>
                    <a:pt x="100" y="118"/>
                  </a:moveTo>
                  <a:cubicBezTo>
                    <a:pt x="152" y="142"/>
                    <a:pt x="391" y="73"/>
                    <a:pt x="295" y="26"/>
                  </a:cubicBezTo>
                  <a:cubicBezTo>
                    <a:pt x="237" y="0"/>
                    <a:pt x="1" y="71"/>
                    <a:pt x="100"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10"/>
            <p:cNvSpPr/>
            <p:nvPr/>
          </p:nvSpPr>
          <p:spPr>
            <a:xfrm>
              <a:off x="2867019" y="1689600"/>
              <a:ext cx="13813" cy="5540"/>
            </a:xfrm>
            <a:custGeom>
              <a:rect b="b" l="l" r="r" t="t"/>
              <a:pathLst>
                <a:path extrusionOk="0" h="184" w="387">
                  <a:moveTo>
                    <a:pt x="387" y="0"/>
                  </a:moveTo>
                  <a:lnTo>
                    <a:pt x="0" y="0"/>
                  </a:lnTo>
                  <a:lnTo>
                    <a:pt x="0" y="183"/>
                  </a:lnTo>
                  <a:lnTo>
                    <a:pt x="387"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10"/>
            <p:cNvSpPr/>
            <p:nvPr/>
          </p:nvSpPr>
          <p:spPr>
            <a:xfrm>
              <a:off x="6556306" y="1686499"/>
              <a:ext cx="6889" cy="6263"/>
            </a:xfrm>
            <a:custGeom>
              <a:rect b="b" l="l" r="r" t="t"/>
              <a:pathLst>
                <a:path extrusionOk="0" h="208" w="193">
                  <a:moveTo>
                    <a:pt x="193" y="103"/>
                  </a:moveTo>
                  <a:cubicBezTo>
                    <a:pt x="193" y="53"/>
                    <a:pt x="36" y="0"/>
                    <a:pt x="1" y="103"/>
                  </a:cubicBezTo>
                  <a:cubicBezTo>
                    <a:pt x="1" y="156"/>
                    <a:pt x="157" y="208"/>
                    <a:pt x="193"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10"/>
            <p:cNvSpPr/>
            <p:nvPr/>
          </p:nvSpPr>
          <p:spPr>
            <a:xfrm>
              <a:off x="4222952" y="1686499"/>
              <a:ext cx="6924" cy="6263"/>
            </a:xfrm>
            <a:custGeom>
              <a:rect b="b" l="l" r="r" t="t"/>
              <a:pathLst>
                <a:path extrusionOk="0" h="208" w="194">
                  <a:moveTo>
                    <a:pt x="194" y="103"/>
                  </a:moveTo>
                  <a:cubicBezTo>
                    <a:pt x="194" y="53"/>
                    <a:pt x="37" y="0"/>
                    <a:pt x="1" y="103"/>
                  </a:cubicBezTo>
                  <a:cubicBezTo>
                    <a:pt x="1" y="156"/>
                    <a:pt x="155" y="208"/>
                    <a:pt x="194"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10"/>
            <p:cNvSpPr/>
            <p:nvPr/>
          </p:nvSpPr>
          <p:spPr>
            <a:xfrm>
              <a:off x="536948" y="1688817"/>
              <a:ext cx="14063" cy="4306"/>
            </a:xfrm>
            <a:custGeom>
              <a:rect b="b" l="l" r="r" t="t"/>
              <a:pathLst>
                <a:path extrusionOk="0" h="143" w="394">
                  <a:moveTo>
                    <a:pt x="293" y="26"/>
                  </a:moveTo>
                  <a:cubicBezTo>
                    <a:pt x="237" y="0"/>
                    <a:pt x="1" y="68"/>
                    <a:pt x="100" y="116"/>
                  </a:cubicBezTo>
                  <a:cubicBezTo>
                    <a:pt x="152" y="143"/>
                    <a:pt x="394"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10"/>
            <p:cNvSpPr/>
            <p:nvPr/>
          </p:nvSpPr>
          <p:spPr>
            <a:xfrm>
              <a:off x="5475664" y="1681381"/>
              <a:ext cx="20737" cy="8250"/>
            </a:xfrm>
            <a:custGeom>
              <a:rect b="b" l="l" r="r" t="t"/>
              <a:pathLst>
                <a:path extrusionOk="0" h="274" w="581">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10"/>
            <p:cNvSpPr/>
            <p:nvPr/>
          </p:nvSpPr>
          <p:spPr>
            <a:xfrm>
              <a:off x="4844918" y="1680989"/>
              <a:ext cx="33551" cy="15778"/>
            </a:xfrm>
            <a:custGeom>
              <a:rect b="b" l="l" r="r" t="t"/>
              <a:pathLst>
                <a:path extrusionOk="0" h="524" w="940">
                  <a:moveTo>
                    <a:pt x="895" y="196"/>
                  </a:moveTo>
                  <a:cubicBezTo>
                    <a:pt x="939" y="139"/>
                    <a:pt x="604" y="1"/>
                    <a:pt x="510" y="15"/>
                  </a:cubicBezTo>
                  <a:cubicBezTo>
                    <a:pt x="1" y="87"/>
                    <a:pt x="633" y="524"/>
                    <a:pt x="895" y="19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10"/>
            <p:cNvSpPr/>
            <p:nvPr/>
          </p:nvSpPr>
          <p:spPr>
            <a:xfrm>
              <a:off x="416667" y="1672589"/>
              <a:ext cx="40333" cy="14724"/>
            </a:xfrm>
            <a:custGeom>
              <a:rect b="b" l="l" r="r" t="t"/>
              <a:pathLst>
                <a:path extrusionOk="0" h="489" w="1130">
                  <a:moveTo>
                    <a:pt x="770" y="384"/>
                  </a:moveTo>
                  <a:cubicBezTo>
                    <a:pt x="1129" y="80"/>
                    <a:pt x="79" y="0"/>
                    <a:pt x="0" y="201"/>
                  </a:cubicBezTo>
                  <a:cubicBezTo>
                    <a:pt x="302" y="242"/>
                    <a:pt x="165" y="488"/>
                    <a:pt x="770" y="38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10"/>
            <p:cNvSpPr/>
            <p:nvPr/>
          </p:nvSpPr>
          <p:spPr>
            <a:xfrm>
              <a:off x="822733" y="1662292"/>
              <a:ext cx="50398" cy="17404"/>
            </a:xfrm>
            <a:custGeom>
              <a:rect b="b" l="l" r="r" t="t"/>
              <a:pathLst>
                <a:path extrusionOk="0" h="578" w="1412">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10"/>
            <p:cNvSpPr/>
            <p:nvPr/>
          </p:nvSpPr>
          <p:spPr>
            <a:xfrm>
              <a:off x="1189645" y="1659582"/>
              <a:ext cx="71992" cy="13941"/>
            </a:xfrm>
            <a:custGeom>
              <a:rect b="b" l="l" r="r" t="t"/>
              <a:pathLst>
                <a:path extrusionOk="0" h="463" w="2017">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10"/>
            <p:cNvSpPr/>
            <p:nvPr/>
          </p:nvSpPr>
          <p:spPr>
            <a:xfrm>
              <a:off x="6690364" y="1666989"/>
              <a:ext cx="14099" cy="4246"/>
            </a:xfrm>
            <a:custGeom>
              <a:rect b="b" l="l" r="r" t="t"/>
              <a:pathLst>
                <a:path extrusionOk="0" h="141" w="395">
                  <a:moveTo>
                    <a:pt x="101" y="117"/>
                  </a:moveTo>
                  <a:cubicBezTo>
                    <a:pt x="156" y="141"/>
                    <a:pt x="395" y="73"/>
                    <a:pt x="293" y="27"/>
                  </a:cubicBezTo>
                  <a:cubicBezTo>
                    <a:pt x="244" y="1"/>
                    <a:pt x="0" y="69"/>
                    <a:pt x="101"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10"/>
            <p:cNvSpPr/>
            <p:nvPr/>
          </p:nvSpPr>
          <p:spPr>
            <a:xfrm>
              <a:off x="6611343" y="1662232"/>
              <a:ext cx="13813" cy="5540"/>
            </a:xfrm>
            <a:custGeom>
              <a:rect b="b" l="l" r="r" t="t"/>
              <a:pathLst>
                <a:path extrusionOk="0" h="184" w="387">
                  <a:moveTo>
                    <a:pt x="0" y="184"/>
                  </a:moveTo>
                  <a:lnTo>
                    <a:pt x="387" y="184"/>
                  </a:lnTo>
                  <a:lnTo>
                    <a:pt x="387" y="1"/>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10"/>
            <p:cNvSpPr/>
            <p:nvPr/>
          </p:nvSpPr>
          <p:spPr>
            <a:xfrm>
              <a:off x="5234673" y="1661690"/>
              <a:ext cx="13777" cy="6805"/>
            </a:xfrm>
            <a:custGeom>
              <a:rect b="b" l="l" r="r" t="t"/>
              <a:pathLst>
                <a:path extrusionOk="0" h="226" w="386">
                  <a:moveTo>
                    <a:pt x="385" y="110"/>
                  </a:moveTo>
                  <a:cubicBezTo>
                    <a:pt x="346" y="1"/>
                    <a:pt x="174" y="54"/>
                    <a:pt x="0" y="110"/>
                  </a:cubicBezTo>
                  <a:cubicBezTo>
                    <a:pt x="5" y="203"/>
                    <a:pt x="341" y="225"/>
                    <a:pt x="385"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10"/>
            <p:cNvSpPr/>
            <p:nvPr/>
          </p:nvSpPr>
          <p:spPr>
            <a:xfrm>
              <a:off x="8006537" y="1651332"/>
              <a:ext cx="44687" cy="16440"/>
            </a:xfrm>
            <a:custGeom>
              <a:rect b="b" l="l" r="r" t="t"/>
              <a:pathLst>
                <a:path extrusionOk="0" h="546" w="1252">
                  <a:moveTo>
                    <a:pt x="638" y="0"/>
                  </a:moveTo>
                  <a:cubicBezTo>
                    <a:pt x="616" y="171"/>
                    <a:pt x="0" y="64"/>
                    <a:pt x="59" y="273"/>
                  </a:cubicBezTo>
                  <a:cubicBezTo>
                    <a:pt x="397" y="546"/>
                    <a:pt x="1252" y="144"/>
                    <a:pt x="6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10"/>
            <p:cNvSpPr/>
            <p:nvPr/>
          </p:nvSpPr>
          <p:spPr>
            <a:xfrm>
              <a:off x="6683547" y="1658799"/>
              <a:ext cx="14027" cy="4246"/>
            </a:xfrm>
            <a:custGeom>
              <a:rect b="b" l="l" r="r" t="t"/>
              <a:pathLst>
                <a:path extrusionOk="0" h="141" w="393">
                  <a:moveTo>
                    <a:pt x="292" y="26"/>
                  </a:moveTo>
                  <a:cubicBezTo>
                    <a:pt x="242" y="0"/>
                    <a:pt x="1" y="69"/>
                    <a:pt x="103" y="116"/>
                  </a:cubicBezTo>
                  <a:cubicBezTo>
                    <a:pt x="152" y="141"/>
                    <a:pt x="392" y="72"/>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10"/>
            <p:cNvSpPr/>
            <p:nvPr/>
          </p:nvSpPr>
          <p:spPr>
            <a:xfrm>
              <a:off x="9075543" y="1654072"/>
              <a:ext cx="13777" cy="5480"/>
            </a:xfrm>
            <a:custGeom>
              <a:rect b="b" l="l" r="r" t="t"/>
              <a:pathLst>
                <a:path extrusionOk="0" h="182" w="386">
                  <a:moveTo>
                    <a:pt x="385" y="0"/>
                  </a:moveTo>
                  <a:lnTo>
                    <a:pt x="0" y="0"/>
                  </a:lnTo>
                  <a:lnTo>
                    <a:pt x="0" y="182"/>
                  </a:lnTo>
                  <a:lnTo>
                    <a:pt x="385"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10"/>
            <p:cNvSpPr/>
            <p:nvPr/>
          </p:nvSpPr>
          <p:spPr>
            <a:xfrm>
              <a:off x="5841969" y="1644197"/>
              <a:ext cx="22165" cy="16199"/>
            </a:xfrm>
            <a:custGeom>
              <a:rect b="b" l="l" r="r" t="t"/>
              <a:pathLst>
                <a:path extrusionOk="0" h="538" w="621">
                  <a:moveTo>
                    <a:pt x="343" y="511"/>
                  </a:moveTo>
                  <a:cubicBezTo>
                    <a:pt x="403" y="387"/>
                    <a:pt x="620" y="336"/>
                    <a:pt x="538" y="147"/>
                  </a:cubicBezTo>
                  <a:cubicBezTo>
                    <a:pt x="0" y="1"/>
                    <a:pt x="4" y="537"/>
                    <a:pt x="343" y="5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10"/>
            <p:cNvSpPr/>
            <p:nvPr/>
          </p:nvSpPr>
          <p:spPr>
            <a:xfrm>
              <a:off x="5410169" y="1653289"/>
              <a:ext cx="14099" cy="4306"/>
            </a:xfrm>
            <a:custGeom>
              <a:rect b="b" l="l" r="r" t="t"/>
              <a:pathLst>
                <a:path extrusionOk="0" h="143" w="395">
                  <a:moveTo>
                    <a:pt x="291" y="26"/>
                  </a:moveTo>
                  <a:cubicBezTo>
                    <a:pt x="238" y="0"/>
                    <a:pt x="0" y="71"/>
                    <a:pt x="98" y="118"/>
                  </a:cubicBezTo>
                  <a:cubicBezTo>
                    <a:pt x="150" y="143"/>
                    <a:pt x="394" y="73"/>
                    <a:pt x="29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10"/>
            <p:cNvSpPr/>
            <p:nvPr/>
          </p:nvSpPr>
          <p:spPr>
            <a:xfrm>
              <a:off x="2537012" y="1644197"/>
              <a:ext cx="47757" cy="17404"/>
            </a:xfrm>
            <a:custGeom>
              <a:rect b="b" l="l" r="r" t="t"/>
              <a:pathLst>
                <a:path extrusionOk="0" h="578" w="1338">
                  <a:moveTo>
                    <a:pt x="182" y="328"/>
                  </a:moveTo>
                  <a:cubicBezTo>
                    <a:pt x="478" y="578"/>
                    <a:pt x="1314" y="323"/>
                    <a:pt x="1337" y="146"/>
                  </a:cubicBezTo>
                  <a:cubicBezTo>
                    <a:pt x="940" y="203"/>
                    <a:pt x="0" y="1"/>
                    <a:pt x="182" y="32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10"/>
            <p:cNvSpPr/>
            <p:nvPr/>
          </p:nvSpPr>
          <p:spPr>
            <a:xfrm>
              <a:off x="1440273" y="1639108"/>
              <a:ext cx="26591" cy="12255"/>
            </a:xfrm>
            <a:custGeom>
              <a:rect b="b" l="l" r="r" t="t"/>
              <a:pathLst>
                <a:path extrusionOk="0" h="407" w="745">
                  <a:moveTo>
                    <a:pt x="439" y="406"/>
                  </a:moveTo>
                  <a:cubicBezTo>
                    <a:pt x="745" y="270"/>
                    <a:pt x="655" y="0"/>
                    <a:pt x="54" y="42"/>
                  </a:cubicBezTo>
                  <a:cubicBezTo>
                    <a:pt x="1" y="251"/>
                    <a:pt x="100" y="385"/>
                    <a:pt x="439" y="4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10"/>
            <p:cNvSpPr/>
            <p:nvPr/>
          </p:nvSpPr>
          <p:spPr>
            <a:xfrm>
              <a:off x="8886091" y="1645160"/>
              <a:ext cx="14170" cy="4215"/>
            </a:xfrm>
            <a:custGeom>
              <a:rect b="b" l="l" r="r" t="t"/>
              <a:pathLst>
                <a:path extrusionOk="0" h="140" w="397">
                  <a:moveTo>
                    <a:pt x="100" y="114"/>
                  </a:moveTo>
                  <a:cubicBezTo>
                    <a:pt x="155" y="140"/>
                    <a:pt x="396" y="72"/>
                    <a:pt x="293" y="24"/>
                  </a:cubicBezTo>
                  <a:cubicBezTo>
                    <a:pt x="242" y="0"/>
                    <a:pt x="1" y="68"/>
                    <a:pt x="100"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10"/>
            <p:cNvSpPr/>
            <p:nvPr/>
          </p:nvSpPr>
          <p:spPr>
            <a:xfrm>
              <a:off x="8941270" y="1642390"/>
              <a:ext cx="13956" cy="4246"/>
            </a:xfrm>
            <a:custGeom>
              <a:rect b="b" l="l" r="r" t="t"/>
              <a:pathLst>
                <a:path extrusionOk="0" h="141" w="391">
                  <a:moveTo>
                    <a:pt x="292" y="24"/>
                  </a:moveTo>
                  <a:cubicBezTo>
                    <a:pt x="236" y="1"/>
                    <a:pt x="0" y="69"/>
                    <a:pt x="98" y="116"/>
                  </a:cubicBezTo>
                  <a:cubicBezTo>
                    <a:pt x="151" y="140"/>
                    <a:pt x="390" y="72"/>
                    <a:pt x="292"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10"/>
            <p:cNvSpPr/>
            <p:nvPr/>
          </p:nvSpPr>
          <p:spPr>
            <a:xfrm>
              <a:off x="6907335" y="1632816"/>
              <a:ext cx="26591" cy="15236"/>
            </a:xfrm>
            <a:custGeom>
              <a:rect b="b" l="l" r="r" t="t"/>
              <a:pathLst>
                <a:path extrusionOk="0" h="506" w="745">
                  <a:moveTo>
                    <a:pt x="0" y="434"/>
                  </a:moveTo>
                  <a:cubicBezTo>
                    <a:pt x="744" y="505"/>
                    <a:pt x="744" y="0"/>
                    <a:pt x="0" y="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10"/>
            <p:cNvSpPr/>
            <p:nvPr/>
          </p:nvSpPr>
          <p:spPr>
            <a:xfrm>
              <a:off x="2619139" y="1639680"/>
              <a:ext cx="13777" cy="7467"/>
            </a:xfrm>
            <a:custGeom>
              <a:rect b="b" l="l" r="r" t="t"/>
              <a:pathLst>
                <a:path extrusionOk="0" h="248" w="386">
                  <a:moveTo>
                    <a:pt x="386" y="114"/>
                  </a:moveTo>
                  <a:cubicBezTo>
                    <a:pt x="385" y="23"/>
                    <a:pt x="50" y="1"/>
                    <a:pt x="1" y="114"/>
                  </a:cubicBezTo>
                  <a:cubicBezTo>
                    <a:pt x="217" y="105"/>
                    <a:pt x="300" y="247"/>
                    <a:pt x="386"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10"/>
            <p:cNvSpPr/>
            <p:nvPr/>
          </p:nvSpPr>
          <p:spPr>
            <a:xfrm>
              <a:off x="865599" y="1623994"/>
              <a:ext cx="41653" cy="18759"/>
            </a:xfrm>
            <a:custGeom>
              <a:rect b="b" l="l" r="r" t="t"/>
              <a:pathLst>
                <a:path extrusionOk="0" h="623" w="1167">
                  <a:moveTo>
                    <a:pt x="725" y="546"/>
                  </a:moveTo>
                  <a:cubicBezTo>
                    <a:pt x="1166" y="340"/>
                    <a:pt x="596" y="146"/>
                    <a:pt x="340" y="1"/>
                  </a:cubicBezTo>
                  <a:cubicBezTo>
                    <a:pt x="45" y="138"/>
                    <a:pt x="1" y="622"/>
                    <a:pt x="725" y="5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10"/>
            <p:cNvSpPr/>
            <p:nvPr/>
          </p:nvSpPr>
          <p:spPr>
            <a:xfrm>
              <a:off x="6132858" y="1631431"/>
              <a:ext cx="14170" cy="4306"/>
            </a:xfrm>
            <a:custGeom>
              <a:rect b="b" l="l" r="r" t="t"/>
              <a:pathLst>
                <a:path extrusionOk="0" h="143" w="397">
                  <a:moveTo>
                    <a:pt x="296" y="27"/>
                  </a:moveTo>
                  <a:cubicBezTo>
                    <a:pt x="241" y="1"/>
                    <a:pt x="1" y="71"/>
                    <a:pt x="102" y="117"/>
                  </a:cubicBezTo>
                  <a:cubicBezTo>
                    <a:pt x="155" y="143"/>
                    <a:pt x="396" y="72"/>
                    <a:pt x="296"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10"/>
            <p:cNvSpPr/>
            <p:nvPr/>
          </p:nvSpPr>
          <p:spPr>
            <a:xfrm>
              <a:off x="6052908" y="1629473"/>
              <a:ext cx="21665" cy="6383"/>
            </a:xfrm>
            <a:custGeom>
              <a:rect b="b" l="l" r="r" t="t"/>
              <a:pathLst>
                <a:path extrusionOk="0" h="212" w="607">
                  <a:moveTo>
                    <a:pt x="606" y="182"/>
                  </a:moveTo>
                  <a:lnTo>
                    <a:pt x="606" y="0"/>
                  </a:lnTo>
                  <a:lnTo>
                    <a:pt x="27" y="0"/>
                  </a:lnTo>
                  <a:cubicBezTo>
                    <a:pt x="1" y="163"/>
                    <a:pt x="217" y="212"/>
                    <a:pt x="606"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10"/>
            <p:cNvSpPr/>
            <p:nvPr/>
          </p:nvSpPr>
          <p:spPr>
            <a:xfrm>
              <a:off x="1387485" y="1619718"/>
              <a:ext cx="20238" cy="13580"/>
            </a:xfrm>
            <a:custGeom>
              <a:rect b="b" l="l" r="r" t="t"/>
              <a:pathLst>
                <a:path extrusionOk="0" h="451" w="567">
                  <a:moveTo>
                    <a:pt x="376" y="416"/>
                  </a:moveTo>
                  <a:cubicBezTo>
                    <a:pt x="386" y="359"/>
                    <a:pt x="403" y="306"/>
                    <a:pt x="566" y="324"/>
                  </a:cubicBezTo>
                  <a:lnTo>
                    <a:pt x="566" y="143"/>
                  </a:lnTo>
                  <a:cubicBezTo>
                    <a:pt x="95" y="1"/>
                    <a:pt x="1" y="451"/>
                    <a:pt x="376" y="4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10"/>
            <p:cNvSpPr/>
            <p:nvPr/>
          </p:nvSpPr>
          <p:spPr>
            <a:xfrm>
              <a:off x="5244988" y="1626011"/>
              <a:ext cx="14063" cy="4276"/>
            </a:xfrm>
            <a:custGeom>
              <a:rect b="b" l="l" r="r" t="t"/>
              <a:pathLst>
                <a:path extrusionOk="0" h="142" w="394">
                  <a:moveTo>
                    <a:pt x="295" y="25"/>
                  </a:moveTo>
                  <a:cubicBezTo>
                    <a:pt x="240" y="0"/>
                    <a:pt x="1" y="70"/>
                    <a:pt x="96" y="115"/>
                  </a:cubicBezTo>
                  <a:cubicBezTo>
                    <a:pt x="154" y="141"/>
                    <a:pt x="394" y="71"/>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10"/>
            <p:cNvSpPr/>
            <p:nvPr/>
          </p:nvSpPr>
          <p:spPr>
            <a:xfrm>
              <a:off x="84304" y="1621224"/>
              <a:ext cx="22629" cy="8280"/>
            </a:xfrm>
            <a:custGeom>
              <a:rect b="b" l="l" r="r" t="t"/>
              <a:pathLst>
                <a:path extrusionOk="0" h="275" w="634">
                  <a:moveTo>
                    <a:pt x="633" y="274"/>
                  </a:moveTo>
                  <a:lnTo>
                    <a:pt x="633" y="0"/>
                  </a:lnTo>
                  <a:lnTo>
                    <a:pt x="247" y="0"/>
                  </a:lnTo>
                  <a:cubicBezTo>
                    <a:pt x="236" y="118"/>
                    <a:pt x="0" y="127"/>
                    <a:pt x="55"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10"/>
            <p:cNvSpPr/>
            <p:nvPr/>
          </p:nvSpPr>
          <p:spPr>
            <a:xfrm>
              <a:off x="8428486" y="1620893"/>
              <a:ext cx="6924" cy="6233"/>
            </a:xfrm>
            <a:custGeom>
              <a:rect b="b" l="l" r="r" t="t"/>
              <a:pathLst>
                <a:path extrusionOk="0" h="207" w="194">
                  <a:moveTo>
                    <a:pt x="192" y="104"/>
                  </a:moveTo>
                  <a:cubicBezTo>
                    <a:pt x="194" y="53"/>
                    <a:pt x="37" y="1"/>
                    <a:pt x="0" y="104"/>
                  </a:cubicBezTo>
                  <a:cubicBezTo>
                    <a:pt x="0" y="153"/>
                    <a:pt x="157" y="207"/>
                    <a:pt x="192"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10"/>
            <p:cNvSpPr/>
            <p:nvPr/>
          </p:nvSpPr>
          <p:spPr>
            <a:xfrm>
              <a:off x="5282892" y="1615864"/>
              <a:ext cx="22629" cy="13640"/>
            </a:xfrm>
            <a:custGeom>
              <a:rect b="b" l="l" r="r" t="t"/>
              <a:pathLst>
                <a:path extrusionOk="0" h="453" w="634">
                  <a:moveTo>
                    <a:pt x="580" y="362"/>
                  </a:moveTo>
                  <a:cubicBezTo>
                    <a:pt x="633" y="155"/>
                    <a:pt x="534" y="21"/>
                    <a:pt x="195" y="1"/>
                  </a:cubicBezTo>
                  <a:cubicBezTo>
                    <a:pt x="239" y="160"/>
                    <a:pt x="0" y="452"/>
                    <a:pt x="580" y="3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10"/>
            <p:cNvSpPr/>
            <p:nvPr/>
          </p:nvSpPr>
          <p:spPr>
            <a:xfrm>
              <a:off x="3965685" y="1604875"/>
              <a:ext cx="57358" cy="21920"/>
            </a:xfrm>
            <a:custGeom>
              <a:rect b="b" l="l" r="r" t="t"/>
              <a:pathLst>
                <a:path extrusionOk="0" h="728" w="1607">
                  <a:moveTo>
                    <a:pt x="1037" y="727"/>
                  </a:moveTo>
                  <a:cubicBezTo>
                    <a:pt x="1606" y="370"/>
                    <a:pt x="632" y="112"/>
                    <a:pt x="72" y="0"/>
                  </a:cubicBezTo>
                  <a:cubicBezTo>
                    <a:pt x="1" y="428"/>
                    <a:pt x="418" y="624"/>
                    <a:pt x="1037" y="7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10"/>
            <p:cNvSpPr/>
            <p:nvPr/>
          </p:nvSpPr>
          <p:spPr>
            <a:xfrm>
              <a:off x="8452542" y="1617761"/>
              <a:ext cx="14027" cy="4276"/>
            </a:xfrm>
            <a:custGeom>
              <a:rect b="b" l="l" r="r" t="t"/>
              <a:pathLst>
                <a:path extrusionOk="0" h="142" w="393">
                  <a:moveTo>
                    <a:pt x="99" y="115"/>
                  </a:moveTo>
                  <a:cubicBezTo>
                    <a:pt x="153" y="141"/>
                    <a:pt x="393" y="71"/>
                    <a:pt x="292" y="25"/>
                  </a:cubicBezTo>
                  <a:cubicBezTo>
                    <a:pt x="238" y="0"/>
                    <a:pt x="0" y="69"/>
                    <a:pt x="99"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10"/>
            <p:cNvSpPr/>
            <p:nvPr/>
          </p:nvSpPr>
          <p:spPr>
            <a:xfrm>
              <a:off x="578244" y="1617761"/>
              <a:ext cx="14099" cy="4276"/>
            </a:xfrm>
            <a:custGeom>
              <a:rect b="b" l="l" r="r" t="t"/>
              <a:pathLst>
                <a:path extrusionOk="0" h="142" w="395">
                  <a:moveTo>
                    <a:pt x="101" y="115"/>
                  </a:moveTo>
                  <a:cubicBezTo>
                    <a:pt x="154" y="141"/>
                    <a:pt x="394" y="71"/>
                    <a:pt x="294" y="25"/>
                  </a:cubicBezTo>
                  <a:cubicBezTo>
                    <a:pt x="240" y="0"/>
                    <a:pt x="0" y="69"/>
                    <a:pt x="101"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10"/>
            <p:cNvSpPr/>
            <p:nvPr/>
          </p:nvSpPr>
          <p:spPr>
            <a:xfrm>
              <a:off x="5196732" y="1614991"/>
              <a:ext cx="14099" cy="4336"/>
            </a:xfrm>
            <a:custGeom>
              <a:rect b="b" l="l" r="r" t="t"/>
              <a:pathLst>
                <a:path extrusionOk="0" h="144" w="395">
                  <a:moveTo>
                    <a:pt x="294" y="27"/>
                  </a:moveTo>
                  <a:cubicBezTo>
                    <a:pt x="241" y="1"/>
                    <a:pt x="1" y="71"/>
                    <a:pt x="102" y="117"/>
                  </a:cubicBezTo>
                  <a:cubicBezTo>
                    <a:pt x="155" y="143"/>
                    <a:pt x="395" y="75"/>
                    <a:pt x="29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10"/>
            <p:cNvSpPr/>
            <p:nvPr/>
          </p:nvSpPr>
          <p:spPr>
            <a:xfrm>
              <a:off x="1655495" y="1606350"/>
              <a:ext cx="34872" cy="15326"/>
            </a:xfrm>
            <a:custGeom>
              <a:rect b="b" l="l" r="r" t="t"/>
              <a:pathLst>
                <a:path extrusionOk="0" h="509" w="977">
                  <a:moveTo>
                    <a:pt x="773" y="404"/>
                  </a:moveTo>
                  <a:cubicBezTo>
                    <a:pt x="977" y="174"/>
                    <a:pt x="122" y="1"/>
                    <a:pt x="0" y="221"/>
                  </a:cubicBezTo>
                  <a:cubicBezTo>
                    <a:pt x="307" y="262"/>
                    <a:pt x="166" y="508"/>
                    <a:pt x="773" y="4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10"/>
            <p:cNvSpPr/>
            <p:nvPr/>
          </p:nvSpPr>
          <p:spPr>
            <a:xfrm>
              <a:off x="323796" y="1612643"/>
              <a:ext cx="23985" cy="5902"/>
            </a:xfrm>
            <a:custGeom>
              <a:rect b="b" l="l" r="r" t="t"/>
              <a:pathLst>
                <a:path extrusionOk="0" h="196" w="672">
                  <a:moveTo>
                    <a:pt x="479" y="195"/>
                  </a:moveTo>
                  <a:cubicBezTo>
                    <a:pt x="479" y="104"/>
                    <a:pt x="634" y="88"/>
                    <a:pt x="672" y="12"/>
                  </a:cubicBezTo>
                  <a:cubicBezTo>
                    <a:pt x="368" y="23"/>
                    <a:pt x="1" y="1"/>
                    <a:pt x="92" y="19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10"/>
            <p:cNvSpPr/>
            <p:nvPr/>
          </p:nvSpPr>
          <p:spPr>
            <a:xfrm>
              <a:off x="2564138" y="1613034"/>
              <a:ext cx="13777" cy="2770"/>
            </a:xfrm>
            <a:custGeom>
              <a:rect b="b" l="l" r="r" t="t"/>
              <a:pathLst>
                <a:path extrusionOk="0" h="92" w="386">
                  <a:moveTo>
                    <a:pt x="0" y="92"/>
                  </a:moveTo>
                  <a:cubicBezTo>
                    <a:pt x="149" y="71"/>
                    <a:pt x="379" y="89"/>
                    <a:pt x="385" y="1"/>
                  </a:cubicBezTo>
                  <a:cubicBezTo>
                    <a:pt x="238" y="23"/>
                    <a:pt x="5" y="5"/>
                    <a:pt x="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10"/>
            <p:cNvSpPr/>
            <p:nvPr/>
          </p:nvSpPr>
          <p:spPr>
            <a:xfrm>
              <a:off x="1934177" y="1612342"/>
              <a:ext cx="14170" cy="4215"/>
            </a:xfrm>
            <a:custGeom>
              <a:rect b="b" l="l" r="r" t="t"/>
              <a:pathLst>
                <a:path extrusionOk="0" h="140" w="397">
                  <a:moveTo>
                    <a:pt x="294" y="24"/>
                  </a:moveTo>
                  <a:cubicBezTo>
                    <a:pt x="240" y="0"/>
                    <a:pt x="1" y="68"/>
                    <a:pt x="103" y="115"/>
                  </a:cubicBezTo>
                  <a:cubicBezTo>
                    <a:pt x="155" y="140"/>
                    <a:pt x="396" y="72"/>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10"/>
            <p:cNvSpPr/>
            <p:nvPr/>
          </p:nvSpPr>
          <p:spPr>
            <a:xfrm>
              <a:off x="7013875" y="1601352"/>
              <a:ext cx="14063" cy="4246"/>
            </a:xfrm>
            <a:custGeom>
              <a:rect b="b" l="l" r="r" t="t"/>
              <a:pathLst>
                <a:path extrusionOk="0" h="141" w="394">
                  <a:moveTo>
                    <a:pt x="102" y="117"/>
                  </a:moveTo>
                  <a:cubicBezTo>
                    <a:pt x="157" y="141"/>
                    <a:pt x="393" y="73"/>
                    <a:pt x="296" y="27"/>
                  </a:cubicBezTo>
                  <a:cubicBezTo>
                    <a:pt x="242" y="1"/>
                    <a:pt x="1" y="69"/>
                    <a:pt x="102"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10"/>
            <p:cNvSpPr/>
            <p:nvPr/>
          </p:nvSpPr>
          <p:spPr>
            <a:xfrm>
              <a:off x="5503218" y="1593885"/>
              <a:ext cx="33622" cy="17343"/>
            </a:xfrm>
            <a:custGeom>
              <a:rect b="b" l="l" r="r" t="t"/>
              <a:pathLst>
                <a:path extrusionOk="0" h="576" w="942">
                  <a:moveTo>
                    <a:pt x="0" y="92"/>
                  </a:moveTo>
                  <a:lnTo>
                    <a:pt x="0" y="275"/>
                  </a:lnTo>
                  <a:cubicBezTo>
                    <a:pt x="355" y="575"/>
                    <a:pt x="941" y="1"/>
                    <a:pt x="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10"/>
            <p:cNvSpPr/>
            <p:nvPr/>
          </p:nvSpPr>
          <p:spPr>
            <a:xfrm>
              <a:off x="4453450" y="1601352"/>
              <a:ext cx="14063" cy="4246"/>
            </a:xfrm>
            <a:custGeom>
              <a:rect b="b" l="l" r="r" t="t"/>
              <a:pathLst>
                <a:path extrusionOk="0" h="141" w="394">
                  <a:moveTo>
                    <a:pt x="294" y="27"/>
                  </a:moveTo>
                  <a:cubicBezTo>
                    <a:pt x="239" y="1"/>
                    <a:pt x="0" y="71"/>
                    <a:pt x="98" y="117"/>
                  </a:cubicBezTo>
                  <a:cubicBezTo>
                    <a:pt x="154" y="141"/>
                    <a:pt x="393" y="73"/>
                    <a:pt x="29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10"/>
            <p:cNvSpPr/>
            <p:nvPr/>
          </p:nvSpPr>
          <p:spPr>
            <a:xfrm>
              <a:off x="2494396" y="1596655"/>
              <a:ext cx="21594" cy="9485"/>
            </a:xfrm>
            <a:custGeom>
              <a:rect b="b" l="l" r="r" t="t"/>
              <a:pathLst>
                <a:path extrusionOk="0" h="315" w="605">
                  <a:moveTo>
                    <a:pt x="411" y="273"/>
                  </a:moveTo>
                  <a:cubicBezTo>
                    <a:pt x="405" y="146"/>
                    <a:pt x="503" y="73"/>
                    <a:pt x="604" y="0"/>
                  </a:cubicBezTo>
                  <a:lnTo>
                    <a:pt x="26" y="0"/>
                  </a:lnTo>
                  <a:cubicBezTo>
                    <a:pt x="42" y="144"/>
                    <a:pt x="0" y="315"/>
                    <a:pt x="411"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10"/>
            <p:cNvSpPr/>
            <p:nvPr/>
          </p:nvSpPr>
          <p:spPr>
            <a:xfrm>
              <a:off x="5244988" y="1598612"/>
              <a:ext cx="14063" cy="4306"/>
            </a:xfrm>
            <a:custGeom>
              <a:rect b="b" l="l" r="r" t="t"/>
              <a:pathLst>
                <a:path extrusionOk="0" h="143" w="394">
                  <a:moveTo>
                    <a:pt x="295" y="25"/>
                  </a:moveTo>
                  <a:cubicBezTo>
                    <a:pt x="240" y="1"/>
                    <a:pt x="1" y="68"/>
                    <a:pt x="96" y="117"/>
                  </a:cubicBezTo>
                  <a:cubicBezTo>
                    <a:pt x="154" y="143"/>
                    <a:pt x="394" y="74"/>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10"/>
            <p:cNvSpPr/>
            <p:nvPr/>
          </p:nvSpPr>
          <p:spPr>
            <a:xfrm>
              <a:off x="3073496" y="1595902"/>
              <a:ext cx="13777" cy="7497"/>
            </a:xfrm>
            <a:custGeom>
              <a:rect b="b" l="l" r="r" t="t"/>
              <a:pathLst>
                <a:path extrusionOk="0" h="249" w="386">
                  <a:moveTo>
                    <a:pt x="385" y="115"/>
                  </a:moveTo>
                  <a:cubicBezTo>
                    <a:pt x="384" y="24"/>
                    <a:pt x="46" y="0"/>
                    <a:pt x="0" y="115"/>
                  </a:cubicBezTo>
                  <a:cubicBezTo>
                    <a:pt x="216" y="106"/>
                    <a:pt x="302" y="249"/>
                    <a:pt x="385"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10"/>
            <p:cNvSpPr/>
            <p:nvPr/>
          </p:nvSpPr>
          <p:spPr>
            <a:xfrm>
              <a:off x="2990905" y="1596655"/>
              <a:ext cx="13706" cy="5540"/>
            </a:xfrm>
            <a:custGeom>
              <a:rect b="b" l="l" r="r" t="t"/>
              <a:pathLst>
                <a:path extrusionOk="0" h="184" w="384">
                  <a:moveTo>
                    <a:pt x="0" y="183"/>
                  </a:moveTo>
                  <a:lnTo>
                    <a:pt x="384" y="183"/>
                  </a:lnTo>
                  <a:lnTo>
                    <a:pt x="384" y="0"/>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10"/>
            <p:cNvSpPr/>
            <p:nvPr/>
          </p:nvSpPr>
          <p:spPr>
            <a:xfrm>
              <a:off x="2521593" y="1593945"/>
              <a:ext cx="21915" cy="8702"/>
            </a:xfrm>
            <a:custGeom>
              <a:rect b="b" l="l" r="r" t="t"/>
              <a:pathLst>
                <a:path extrusionOk="0" h="289" w="614">
                  <a:moveTo>
                    <a:pt x="614" y="273"/>
                  </a:moveTo>
                  <a:lnTo>
                    <a:pt x="614" y="0"/>
                  </a:lnTo>
                  <a:lnTo>
                    <a:pt x="34" y="0"/>
                  </a:lnTo>
                  <a:cubicBezTo>
                    <a:pt x="0" y="197"/>
                    <a:pt x="192" y="289"/>
                    <a:pt x="614"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10"/>
            <p:cNvSpPr/>
            <p:nvPr/>
          </p:nvSpPr>
          <p:spPr>
            <a:xfrm>
              <a:off x="1903339" y="1593554"/>
              <a:ext cx="6924" cy="6233"/>
            </a:xfrm>
            <a:custGeom>
              <a:rect b="b" l="l" r="r" t="t"/>
              <a:pathLst>
                <a:path extrusionOk="0" h="207" w="194">
                  <a:moveTo>
                    <a:pt x="194" y="103"/>
                  </a:moveTo>
                  <a:cubicBezTo>
                    <a:pt x="194" y="52"/>
                    <a:pt x="37" y="0"/>
                    <a:pt x="2" y="103"/>
                  </a:cubicBezTo>
                  <a:cubicBezTo>
                    <a:pt x="1" y="154"/>
                    <a:pt x="157" y="206"/>
                    <a:pt x="194"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10"/>
            <p:cNvSpPr/>
            <p:nvPr/>
          </p:nvSpPr>
          <p:spPr>
            <a:xfrm>
              <a:off x="8813922" y="1591175"/>
              <a:ext cx="13920" cy="5510"/>
            </a:xfrm>
            <a:custGeom>
              <a:rect b="b" l="l" r="r" t="t"/>
              <a:pathLst>
                <a:path extrusionOk="0" h="183" w="390">
                  <a:moveTo>
                    <a:pt x="1" y="182"/>
                  </a:moveTo>
                  <a:lnTo>
                    <a:pt x="390" y="182"/>
                  </a:lnTo>
                  <a:lnTo>
                    <a:pt x="390" y="1"/>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10"/>
            <p:cNvSpPr/>
            <p:nvPr/>
          </p:nvSpPr>
          <p:spPr>
            <a:xfrm>
              <a:off x="5609794" y="1587653"/>
              <a:ext cx="14063" cy="4306"/>
            </a:xfrm>
            <a:custGeom>
              <a:rect b="b" l="l" r="r" t="t"/>
              <a:pathLst>
                <a:path extrusionOk="0" h="143" w="394">
                  <a:moveTo>
                    <a:pt x="294" y="26"/>
                  </a:moveTo>
                  <a:cubicBezTo>
                    <a:pt x="240" y="0"/>
                    <a:pt x="1" y="71"/>
                    <a:pt x="101" y="117"/>
                  </a:cubicBezTo>
                  <a:cubicBezTo>
                    <a:pt x="153" y="143"/>
                    <a:pt x="394"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10"/>
            <p:cNvSpPr/>
            <p:nvPr/>
          </p:nvSpPr>
          <p:spPr>
            <a:xfrm>
              <a:off x="2509065" y="1582986"/>
              <a:ext cx="20630" cy="8220"/>
            </a:xfrm>
            <a:custGeom>
              <a:rect b="b" l="l" r="r" t="t"/>
              <a:pathLst>
                <a:path extrusionOk="0" h="273" w="578">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10"/>
            <p:cNvSpPr/>
            <p:nvPr/>
          </p:nvSpPr>
          <p:spPr>
            <a:xfrm>
              <a:off x="1807007" y="1576242"/>
              <a:ext cx="28911" cy="16952"/>
            </a:xfrm>
            <a:custGeom>
              <a:rect b="b" l="l" r="r" t="t"/>
              <a:pathLst>
                <a:path extrusionOk="0" h="563" w="81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10"/>
            <p:cNvSpPr/>
            <p:nvPr/>
          </p:nvSpPr>
          <p:spPr>
            <a:xfrm>
              <a:off x="8810531" y="1584943"/>
              <a:ext cx="13849" cy="4306"/>
            </a:xfrm>
            <a:custGeom>
              <a:rect b="b" l="l" r="r" t="t"/>
              <a:pathLst>
                <a:path extrusionOk="0" h="143" w="388">
                  <a:moveTo>
                    <a:pt x="289" y="25"/>
                  </a:moveTo>
                  <a:cubicBezTo>
                    <a:pt x="239" y="0"/>
                    <a:pt x="0" y="69"/>
                    <a:pt x="96" y="116"/>
                  </a:cubicBezTo>
                  <a:cubicBezTo>
                    <a:pt x="152" y="143"/>
                    <a:pt x="388" y="72"/>
                    <a:pt x="289"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10"/>
            <p:cNvSpPr/>
            <p:nvPr/>
          </p:nvSpPr>
          <p:spPr>
            <a:xfrm>
              <a:off x="8597058" y="1584943"/>
              <a:ext cx="13991" cy="4276"/>
            </a:xfrm>
            <a:custGeom>
              <a:rect b="b" l="l" r="r" t="t"/>
              <a:pathLst>
                <a:path extrusionOk="0" h="142" w="392">
                  <a:moveTo>
                    <a:pt x="98" y="116"/>
                  </a:moveTo>
                  <a:cubicBezTo>
                    <a:pt x="153" y="141"/>
                    <a:pt x="392" y="72"/>
                    <a:pt x="291" y="25"/>
                  </a:cubicBezTo>
                  <a:cubicBezTo>
                    <a:pt x="239" y="0"/>
                    <a:pt x="0" y="69"/>
                    <a:pt x="98"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10"/>
            <p:cNvSpPr/>
            <p:nvPr/>
          </p:nvSpPr>
          <p:spPr>
            <a:xfrm>
              <a:off x="5372336" y="1582655"/>
              <a:ext cx="7031" cy="6203"/>
            </a:xfrm>
            <a:custGeom>
              <a:rect b="b" l="l" r="r" t="t"/>
              <a:pathLst>
                <a:path extrusionOk="0" h="206" w="197">
                  <a:moveTo>
                    <a:pt x="3" y="101"/>
                  </a:moveTo>
                  <a:cubicBezTo>
                    <a:pt x="0" y="152"/>
                    <a:pt x="157" y="206"/>
                    <a:pt x="195" y="101"/>
                  </a:cubicBezTo>
                  <a:cubicBezTo>
                    <a:pt x="196" y="53"/>
                    <a:pt x="38" y="1"/>
                    <a:pt x="3" y="10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10"/>
            <p:cNvSpPr/>
            <p:nvPr/>
          </p:nvSpPr>
          <p:spPr>
            <a:xfrm>
              <a:off x="3204628" y="1573261"/>
              <a:ext cx="20309" cy="13580"/>
            </a:xfrm>
            <a:custGeom>
              <a:rect b="b" l="l" r="r" t="t"/>
              <a:pathLst>
                <a:path extrusionOk="0" h="451" w="569">
                  <a:moveTo>
                    <a:pt x="376" y="413"/>
                  </a:moveTo>
                  <a:cubicBezTo>
                    <a:pt x="387" y="358"/>
                    <a:pt x="402" y="307"/>
                    <a:pt x="569" y="323"/>
                  </a:cubicBezTo>
                  <a:lnTo>
                    <a:pt x="569" y="143"/>
                  </a:lnTo>
                  <a:cubicBezTo>
                    <a:pt x="95" y="1"/>
                    <a:pt x="1" y="451"/>
                    <a:pt x="376" y="4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10"/>
            <p:cNvSpPr/>
            <p:nvPr/>
          </p:nvSpPr>
          <p:spPr>
            <a:xfrm>
              <a:off x="8056827" y="1580216"/>
              <a:ext cx="13742" cy="2740"/>
            </a:xfrm>
            <a:custGeom>
              <a:rect b="b" l="l" r="r" t="t"/>
              <a:pathLst>
                <a:path extrusionOk="0" h="91" w="385">
                  <a:moveTo>
                    <a:pt x="385" y="1"/>
                  </a:moveTo>
                  <a:cubicBezTo>
                    <a:pt x="236" y="20"/>
                    <a:pt x="6" y="5"/>
                    <a:pt x="1" y="91"/>
                  </a:cubicBezTo>
                  <a:cubicBezTo>
                    <a:pt x="151" y="72"/>
                    <a:pt x="382" y="89"/>
                    <a:pt x="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10"/>
            <p:cNvSpPr/>
            <p:nvPr/>
          </p:nvSpPr>
          <p:spPr>
            <a:xfrm>
              <a:off x="5489441" y="1574405"/>
              <a:ext cx="6960" cy="6233"/>
            </a:xfrm>
            <a:custGeom>
              <a:rect b="b" l="l" r="r" t="t"/>
              <a:pathLst>
                <a:path extrusionOk="0" h="207" w="195">
                  <a:moveTo>
                    <a:pt x="194" y="102"/>
                  </a:moveTo>
                  <a:cubicBezTo>
                    <a:pt x="194" y="54"/>
                    <a:pt x="37" y="0"/>
                    <a:pt x="1" y="102"/>
                  </a:cubicBezTo>
                  <a:cubicBezTo>
                    <a:pt x="1" y="154"/>
                    <a:pt x="156" y="207"/>
                    <a:pt x="194"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10"/>
            <p:cNvSpPr/>
            <p:nvPr/>
          </p:nvSpPr>
          <p:spPr>
            <a:xfrm>
              <a:off x="1452729" y="1572057"/>
              <a:ext cx="23914" cy="10268"/>
            </a:xfrm>
            <a:custGeom>
              <a:rect b="b" l="l" r="r" t="t"/>
              <a:pathLst>
                <a:path extrusionOk="0" h="341" w="670">
                  <a:moveTo>
                    <a:pt x="670" y="92"/>
                  </a:moveTo>
                  <a:cubicBezTo>
                    <a:pt x="404" y="94"/>
                    <a:pt x="247" y="48"/>
                    <a:pt x="90" y="0"/>
                  </a:cubicBezTo>
                  <a:cubicBezTo>
                    <a:pt x="0" y="282"/>
                    <a:pt x="610" y="341"/>
                    <a:pt x="67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10"/>
            <p:cNvSpPr/>
            <p:nvPr/>
          </p:nvSpPr>
          <p:spPr>
            <a:xfrm>
              <a:off x="4205677" y="1574014"/>
              <a:ext cx="13956" cy="4276"/>
            </a:xfrm>
            <a:custGeom>
              <a:rect b="b" l="l" r="r" t="t"/>
              <a:pathLst>
                <a:path extrusionOk="0" h="142" w="391">
                  <a:moveTo>
                    <a:pt x="291" y="27"/>
                  </a:moveTo>
                  <a:cubicBezTo>
                    <a:pt x="237" y="0"/>
                    <a:pt x="0" y="70"/>
                    <a:pt x="98" y="118"/>
                  </a:cubicBezTo>
                  <a:cubicBezTo>
                    <a:pt x="152" y="141"/>
                    <a:pt x="391" y="74"/>
                    <a:pt x="291"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10"/>
            <p:cNvSpPr/>
            <p:nvPr/>
          </p:nvSpPr>
          <p:spPr>
            <a:xfrm>
              <a:off x="1522614" y="1556370"/>
              <a:ext cx="50434" cy="18548"/>
            </a:xfrm>
            <a:custGeom>
              <a:rect b="b" l="l" r="r" t="t"/>
              <a:pathLst>
                <a:path extrusionOk="0" h="616" w="1413">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10"/>
            <p:cNvSpPr/>
            <p:nvPr/>
          </p:nvSpPr>
          <p:spPr>
            <a:xfrm>
              <a:off x="2020337" y="1563476"/>
              <a:ext cx="6889" cy="6233"/>
            </a:xfrm>
            <a:custGeom>
              <a:rect b="b" l="l" r="r" t="t"/>
              <a:pathLst>
                <a:path extrusionOk="0" h="207" w="193">
                  <a:moveTo>
                    <a:pt x="192" y="104"/>
                  </a:moveTo>
                  <a:cubicBezTo>
                    <a:pt x="192" y="53"/>
                    <a:pt x="39" y="1"/>
                    <a:pt x="2" y="104"/>
                  </a:cubicBezTo>
                  <a:cubicBezTo>
                    <a:pt x="0" y="155"/>
                    <a:pt x="157" y="207"/>
                    <a:pt x="192"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10"/>
            <p:cNvSpPr/>
            <p:nvPr/>
          </p:nvSpPr>
          <p:spPr>
            <a:xfrm>
              <a:off x="4863121" y="1563837"/>
              <a:ext cx="13777" cy="2770"/>
            </a:xfrm>
            <a:custGeom>
              <a:rect b="b" l="l" r="r" t="t"/>
              <a:pathLst>
                <a:path extrusionOk="0" h="92" w="386">
                  <a:moveTo>
                    <a:pt x="385" y="0"/>
                  </a:moveTo>
                  <a:cubicBezTo>
                    <a:pt x="235" y="21"/>
                    <a:pt x="5" y="3"/>
                    <a:pt x="0" y="92"/>
                  </a:cubicBezTo>
                  <a:cubicBezTo>
                    <a:pt x="149" y="71"/>
                    <a:pt x="379" y="90"/>
                    <a:pt x="3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10"/>
            <p:cNvSpPr/>
            <p:nvPr/>
          </p:nvSpPr>
          <p:spPr>
            <a:xfrm>
              <a:off x="2116740" y="1560736"/>
              <a:ext cx="6924" cy="6263"/>
            </a:xfrm>
            <a:custGeom>
              <a:rect b="b" l="l" r="r" t="t"/>
              <a:pathLst>
                <a:path extrusionOk="0" h="208" w="194">
                  <a:moveTo>
                    <a:pt x="193" y="103"/>
                  </a:moveTo>
                  <a:cubicBezTo>
                    <a:pt x="193" y="54"/>
                    <a:pt x="37" y="0"/>
                    <a:pt x="1" y="103"/>
                  </a:cubicBezTo>
                  <a:cubicBezTo>
                    <a:pt x="0" y="154"/>
                    <a:pt x="154" y="208"/>
                    <a:pt x="193"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10"/>
            <p:cNvSpPr/>
            <p:nvPr/>
          </p:nvSpPr>
          <p:spPr>
            <a:xfrm>
              <a:off x="1707105" y="1563084"/>
              <a:ext cx="13956" cy="4306"/>
            </a:xfrm>
            <a:custGeom>
              <a:rect b="b" l="l" r="r" t="t"/>
              <a:pathLst>
                <a:path extrusionOk="0" h="143" w="391">
                  <a:moveTo>
                    <a:pt x="101" y="117"/>
                  </a:moveTo>
                  <a:cubicBezTo>
                    <a:pt x="151" y="143"/>
                    <a:pt x="391" y="72"/>
                    <a:pt x="293" y="25"/>
                  </a:cubicBezTo>
                  <a:cubicBezTo>
                    <a:pt x="239" y="1"/>
                    <a:pt x="1" y="70"/>
                    <a:pt x="101"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10"/>
            <p:cNvSpPr/>
            <p:nvPr/>
          </p:nvSpPr>
          <p:spPr>
            <a:xfrm>
              <a:off x="5027339" y="1555617"/>
              <a:ext cx="21630" cy="6474"/>
            </a:xfrm>
            <a:custGeom>
              <a:rect b="b" l="l" r="r" t="t"/>
              <a:pathLst>
                <a:path extrusionOk="0" h="215" w="606">
                  <a:moveTo>
                    <a:pt x="606" y="183"/>
                  </a:moveTo>
                  <a:lnTo>
                    <a:pt x="606" y="1"/>
                  </a:lnTo>
                  <a:lnTo>
                    <a:pt x="26" y="1"/>
                  </a:lnTo>
                  <a:cubicBezTo>
                    <a:pt x="0" y="165"/>
                    <a:pt x="218" y="215"/>
                    <a:pt x="606" y="1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10"/>
            <p:cNvSpPr/>
            <p:nvPr/>
          </p:nvSpPr>
          <p:spPr>
            <a:xfrm>
              <a:off x="3975179" y="1558357"/>
              <a:ext cx="13706" cy="2800"/>
            </a:xfrm>
            <a:custGeom>
              <a:rect b="b" l="l" r="r" t="t"/>
              <a:pathLst>
                <a:path extrusionOk="0" h="93" w="384">
                  <a:moveTo>
                    <a:pt x="1" y="92"/>
                  </a:moveTo>
                  <a:cubicBezTo>
                    <a:pt x="151" y="71"/>
                    <a:pt x="379" y="90"/>
                    <a:pt x="383" y="1"/>
                  </a:cubicBezTo>
                  <a:cubicBezTo>
                    <a:pt x="236" y="20"/>
                    <a:pt x="7" y="5"/>
                    <a:pt x="1"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10"/>
            <p:cNvSpPr/>
            <p:nvPr/>
          </p:nvSpPr>
          <p:spPr>
            <a:xfrm>
              <a:off x="2216428" y="1557635"/>
              <a:ext cx="14027" cy="4276"/>
            </a:xfrm>
            <a:custGeom>
              <a:rect b="b" l="l" r="r" t="t"/>
              <a:pathLst>
                <a:path extrusionOk="0" h="142" w="393">
                  <a:moveTo>
                    <a:pt x="100" y="116"/>
                  </a:moveTo>
                  <a:cubicBezTo>
                    <a:pt x="153" y="141"/>
                    <a:pt x="392" y="72"/>
                    <a:pt x="292" y="25"/>
                  </a:cubicBezTo>
                  <a:cubicBezTo>
                    <a:pt x="238" y="0"/>
                    <a:pt x="0" y="69"/>
                    <a:pt x="100"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10"/>
            <p:cNvSpPr/>
            <p:nvPr/>
          </p:nvSpPr>
          <p:spPr>
            <a:xfrm>
              <a:off x="8531814" y="1555617"/>
              <a:ext cx="13777" cy="2770"/>
            </a:xfrm>
            <a:custGeom>
              <a:rect b="b" l="l" r="r" t="t"/>
              <a:pathLst>
                <a:path extrusionOk="0" h="92" w="386">
                  <a:moveTo>
                    <a:pt x="386" y="1"/>
                  </a:moveTo>
                  <a:cubicBezTo>
                    <a:pt x="236" y="21"/>
                    <a:pt x="5" y="4"/>
                    <a:pt x="1" y="92"/>
                  </a:cubicBezTo>
                  <a:cubicBezTo>
                    <a:pt x="150" y="72"/>
                    <a:pt x="379" y="91"/>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10"/>
            <p:cNvSpPr/>
            <p:nvPr/>
          </p:nvSpPr>
          <p:spPr>
            <a:xfrm>
              <a:off x="5537625" y="1547097"/>
              <a:ext cx="6996" cy="6203"/>
            </a:xfrm>
            <a:custGeom>
              <a:rect b="b" l="l" r="r" t="t"/>
              <a:pathLst>
                <a:path extrusionOk="0" h="206" w="196">
                  <a:moveTo>
                    <a:pt x="193" y="102"/>
                  </a:moveTo>
                  <a:cubicBezTo>
                    <a:pt x="195" y="54"/>
                    <a:pt x="39" y="0"/>
                    <a:pt x="1" y="102"/>
                  </a:cubicBezTo>
                  <a:cubicBezTo>
                    <a:pt x="1" y="153"/>
                    <a:pt x="156" y="205"/>
                    <a:pt x="193"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10"/>
            <p:cNvSpPr/>
            <p:nvPr/>
          </p:nvSpPr>
          <p:spPr>
            <a:xfrm>
              <a:off x="2075409" y="1547488"/>
              <a:ext cx="13849" cy="2710"/>
            </a:xfrm>
            <a:custGeom>
              <a:rect b="b" l="l" r="r" t="t"/>
              <a:pathLst>
                <a:path extrusionOk="0" h="90" w="388">
                  <a:moveTo>
                    <a:pt x="388" y="0"/>
                  </a:moveTo>
                  <a:cubicBezTo>
                    <a:pt x="235" y="20"/>
                    <a:pt x="5" y="2"/>
                    <a:pt x="0" y="89"/>
                  </a:cubicBezTo>
                  <a:cubicBezTo>
                    <a:pt x="149" y="69"/>
                    <a:pt x="383" y="88"/>
                    <a:pt x="3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10"/>
            <p:cNvSpPr/>
            <p:nvPr/>
          </p:nvSpPr>
          <p:spPr>
            <a:xfrm>
              <a:off x="1497166" y="1544327"/>
              <a:ext cx="7031" cy="6263"/>
            </a:xfrm>
            <a:custGeom>
              <a:rect b="b" l="l" r="r" t="t"/>
              <a:pathLst>
                <a:path extrusionOk="0" h="208" w="197">
                  <a:moveTo>
                    <a:pt x="196" y="105"/>
                  </a:moveTo>
                  <a:cubicBezTo>
                    <a:pt x="196" y="54"/>
                    <a:pt x="39" y="1"/>
                    <a:pt x="3" y="105"/>
                  </a:cubicBezTo>
                  <a:cubicBezTo>
                    <a:pt x="1" y="154"/>
                    <a:pt x="159" y="207"/>
                    <a:pt x="196"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10"/>
            <p:cNvSpPr/>
            <p:nvPr/>
          </p:nvSpPr>
          <p:spPr>
            <a:xfrm>
              <a:off x="4357046" y="1543935"/>
              <a:ext cx="14063" cy="4276"/>
            </a:xfrm>
            <a:custGeom>
              <a:rect b="b" l="l" r="r" t="t"/>
              <a:pathLst>
                <a:path extrusionOk="0" h="142" w="394">
                  <a:moveTo>
                    <a:pt x="294" y="24"/>
                  </a:moveTo>
                  <a:cubicBezTo>
                    <a:pt x="241" y="1"/>
                    <a:pt x="0" y="69"/>
                    <a:pt x="101" y="116"/>
                  </a:cubicBezTo>
                  <a:cubicBezTo>
                    <a:pt x="153" y="142"/>
                    <a:pt x="393" y="74"/>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10"/>
            <p:cNvSpPr/>
            <p:nvPr/>
          </p:nvSpPr>
          <p:spPr>
            <a:xfrm>
              <a:off x="2488971" y="1535234"/>
              <a:ext cx="20131" cy="16259"/>
            </a:xfrm>
            <a:custGeom>
              <a:rect b="b" l="l" r="r" t="t"/>
              <a:pathLst>
                <a:path extrusionOk="0" h="540" w="564">
                  <a:moveTo>
                    <a:pt x="563" y="134"/>
                  </a:moveTo>
                  <a:cubicBezTo>
                    <a:pt x="1" y="0"/>
                    <a:pt x="1" y="539"/>
                    <a:pt x="563" y="40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10"/>
            <p:cNvSpPr/>
            <p:nvPr/>
          </p:nvSpPr>
          <p:spPr>
            <a:xfrm>
              <a:off x="6600921" y="1541225"/>
              <a:ext cx="13991" cy="4336"/>
            </a:xfrm>
            <a:custGeom>
              <a:rect b="b" l="l" r="r" t="t"/>
              <a:pathLst>
                <a:path extrusionOk="0" h="144" w="392">
                  <a:moveTo>
                    <a:pt x="292" y="27"/>
                  </a:moveTo>
                  <a:cubicBezTo>
                    <a:pt x="239" y="1"/>
                    <a:pt x="0" y="69"/>
                    <a:pt x="98" y="117"/>
                  </a:cubicBezTo>
                  <a:cubicBezTo>
                    <a:pt x="154" y="143"/>
                    <a:pt x="392" y="73"/>
                    <a:pt x="292"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10"/>
            <p:cNvSpPr/>
            <p:nvPr/>
          </p:nvSpPr>
          <p:spPr>
            <a:xfrm>
              <a:off x="6249856" y="1541225"/>
              <a:ext cx="14099" cy="4336"/>
            </a:xfrm>
            <a:custGeom>
              <a:rect b="b" l="l" r="r" t="t"/>
              <a:pathLst>
                <a:path extrusionOk="0" h="144" w="395">
                  <a:moveTo>
                    <a:pt x="293" y="27"/>
                  </a:moveTo>
                  <a:cubicBezTo>
                    <a:pt x="241" y="1"/>
                    <a:pt x="0" y="69"/>
                    <a:pt x="102" y="117"/>
                  </a:cubicBezTo>
                  <a:cubicBezTo>
                    <a:pt x="156" y="143"/>
                    <a:pt x="395" y="73"/>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10"/>
            <p:cNvSpPr/>
            <p:nvPr/>
          </p:nvSpPr>
          <p:spPr>
            <a:xfrm>
              <a:off x="2271250" y="1533819"/>
              <a:ext cx="25734" cy="8220"/>
            </a:xfrm>
            <a:custGeom>
              <a:rect b="b" l="l" r="r" t="t"/>
              <a:pathLst>
                <a:path extrusionOk="0" h="273" w="721">
                  <a:moveTo>
                    <a:pt x="105" y="273"/>
                  </a:moveTo>
                  <a:lnTo>
                    <a:pt x="685" y="273"/>
                  </a:lnTo>
                  <a:cubicBezTo>
                    <a:pt x="655" y="165"/>
                    <a:pt x="720" y="13"/>
                    <a:pt x="492" y="0"/>
                  </a:cubicBezTo>
                  <a:cubicBezTo>
                    <a:pt x="477" y="142"/>
                    <a:pt x="1" y="71"/>
                    <a:pt x="105"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10"/>
            <p:cNvSpPr/>
            <p:nvPr/>
          </p:nvSpPr>
          <p:spPr>
            <a:xfrm>
              <a:off x="2670678" y="1535776"/>
              <a:ext cx="14099" cy="4276"/>
            </a:xfrm>
            <a:custGeom>
              <a:rect b="b" l="l" r="r" t="t"/>
              <a:pathLst>
                <a:path extrusionOk="0" h="142" w="395">
                  <a:moveTo>
                    <a:pt x="292" y="25"/>
                  </a:moveTo>
                  <a:cubicBezTo>
                    <a:pt x="242" y="0"/>
                    <a:pt x="0" y="70"/>
                    <a:pt x="102" y="116"/>
                  </a:cubicBezTo>
                  <a:cubicBezTo>
                    <a:pt x="155" y="141"/>
                    <a:pt x="395" y="72"/>
                    <a:pt x="29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10"/>
            <p:cNvSpPr/>
            <p:nvPr/>
          </p:nvSpPr>
          <p:spPr>
            <a:xfrm>
              <a:off x="4317214" y="1524967"/>
              <a:ext cx="29625" cy="12375"/>
            </a:xfrm>
            <a:custGeom>
              <a:rect b="b" l="l" r="r" t="t"/>
              <a:pathLst>
                <a:path extrusionOk="0" h="411" w="830">
                  <a:moveTo>
                    <a:pt x="829" y="384"/>
                  </a:moveTo>
                  <a:lnTo>
                    <a:pt x="829" y="21"/>
                  </a:lnTo>
                  <a:cubicBezTo>
                    <a:pt x="465" y="0"/>
                    <a:pt x="405" y="123"/>
                    <a:pt x="59" y="111"/>
                  </a:cubicBezTo>
                  <a:cubicBezTo>
                    <a:pt x="0" y="351"/>
                    <a:pt x="327" y="410"/>
                    <a:pt x="829" y="38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10"/>
            <p:cNvSpPr/>
            <p:nvPr/>
          </p:nvSpPr>
          <p:spPr>
            <a:xfrm>
              <a:off x="1414718" y="1527315"/>
              <a:ext cx="27519" cy="11231"/>
            </a:xfrm>
            <a:custGeom>
              <a:rect b="b" l="l" r="r" t="t"/>
              <a:pathLst>
                <a:path extrusionOk="0" h="373" w="771">
                  <a:moveTo>
                    <a:pt x="770" y="306"/>
                  </a:moveTo>
                  <a:lnTo>
                    <a:pt x="770" y="33"/>
                  </a:lnTo>
                  <a:cubicBezTo>
                    <a:pt x="483" y="50"/>
                    <a:pt x="58" y="1"/>
                    <a:pt x="0" y="125"/>
                  </a:cubicBezTo>
                  <a:cubicBezTo>
                    <a:pt x="383" y="126"/>
                    <a:pt x="243" y="373"/>
                    <a:pt x="770"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10"/>
            <p:cNvSpPr/>
            <p:nvPr/>
          </p:nvSpPr>
          <p:spPr>
            <a:xfrm>
              <a:off x="1855119" y="1516837"/>
              <a:ext cx="41332" cy="16952"/>
            </a:xfrm>
            <a:custGeom>
              <a:rect b="b" l="l" r="r" t="t"/>
              <a:pathLst>
                <a:path extrusionOk="0" h="563" w="1158">
                  <a:moveTo>
                    <a:pt x="1" y="199"/>
                  </a:moveTo>
                  <a:cubicBezTo>
                    <a:pt x="211" y="402"/>
                    <a:pt x="524" y="559"/>
                    <a:pt x="1157" y="563"/>
                  </a:cubicBezTo>
                  <a:lnTo>
                    <a:pt x="1157" y="108"/>
                  </a:lnTo>
                  <a:cubicBezTo>
                    <a:pt x="819" y="161"/>
                    <a:pt x="27" y="0"/>
                    <a:pt x="1" y="19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10"/>
            <p:cNvSpPr/>
            <p:nvPr/>
          </p:nvSpPr>
          <p:spPr>
            <a:xfrm>
              <a:off x="857033" y="1517349"/>
              <a:ext cx="45865" cy="16711"/>
            </a:xfrm>
            <a:custGeom>
              <a:rect b="b" l="l" r="r" t="t"/>
              <a:pathLst>
                <a:path extrusionOk="0" h="555" w="1285">
                  <a:moveTo>
                    <a:pt x="965" y="0"/>
                  </a:moveTo>
                  <a:cubicBezTo>
                    <a:pt x="361" y="18"/>
                    <a:pt x="38" y="170"/>
                    <a:pt x="0" y="454"/>
                  </a:cubicBezTo>
                  <a:cubicBezTo>
                    <a:pt x="365" y="433"/>
                    <a:pt x="426" y="555"/>
                    <a:pt x="776" y="546"/>
                  </a:cubicBezTo>
                  <a:cubicBezTo>
                    <a:pt x="901" y="355"/>
                    <a:pt x="1285" y="142"/>
                    <a:pt x="9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10"/>
            <p:cNvSpPr/>
            <p:nvPr/>
          </p:nvSpPr>
          <p:spPr>
            <a:xfrm>
              <a:off x="5613399" y="1522829"/>
              <a:ext cx="14919" cy="9244"/>
            </a:xfrm>
            <a:custGeom>
              <a:rect b="b" l="l" r="r" t="t"/>
              <a:pathLst>
                <a:path extrusionOk="0" h="307" w="418">
                  <a:moveTo>
                    <a:pt x="383" y="274"/>
                  </a:moveTo>
                  <a:cubicBezTo>
                    <a:pt x="357" y="167"/>
                    <a:pt x="418" y="17"/>
                    <a:pt x="193" y="1"/>
                  </a:cubicBezTo>
                  <a:cubicBezTo>
                    <a:pt x="180" y="57"/>
                    <a:pt x="163" y="109"/>
                    <a:pt x="0" y="95"/>
                  </a:cubicBezTo>
                  <a:cubicBezTo>
                    <a:pt x="21" y="202"/>
                    <a:pt x="56" y="306"/>
                    <a:pt x="383"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10"/>
            <p:cNvSpPr/>
            <p:nvPr/>
          </p:nvSpPr>
          <p:spPr>
            <a:xfrm>
              <a:off x="2477942" y="1527556"/>
              <a:ext cx="14063" cy="4276"/>
            </a:xfrm>
            <a:custGeom>
              <a:rect b="b" l="l" r="r" t="t"/>
              <a:pathLst>
                <a:path extrusionOk="0" h="142" w="394">
                  <a:moveTo>
                    <a:pt x="294" y="25"/>
                  </a:moveTo>
                  <a:cubicBezTo>
                    <a:pt x="240" y="1"/>
                    <a:pt x="0" y="70"/>
                    <a:pt x="102" y="117"/>
                  </a:cubicBezTo>
                  <a:cubicBezTo>
                    <a:pt x="154" y="141"/>
                    <a:pt x="393"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10"/>
            <p:cNvSpPr/>
            <p:nvPr/>
          </p:nvSpPr>
          <p:spPr>
            <a:xfrm>
              <a:off x="4119731" y="1522438"/>
              <a:ext cx="6924" cy="6293"/>
            </a:xfrm>
            <a:custGeom>
              <a:rect b="b" l="l" r="r" t="t"/>
              <a:pathLst>
                <a:path extrusionOk="0" h="209" w="194">
                  <a:moveTo>
                    <a:pt x="193" y="105"/>
                  </a:moveTo>
                  <a:cubicBezTo>
                    <a:pt x="193" y="53"/>
                    <a:pt x="38" y="1"/>
                    <a:pt x="0" y="105"/>
                  </a:cubicBezTo>
                  <a:cubicBezTo>
                    <a:pt x="0" y="155"/>
                    <a:pt x="157" y="208"/>
                    <a:pt x="193"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10"/>
            <p:cNvSpPr/>
            <p:nvPr/>
          </p:nvSpPr>
          <p:spPr>
            <a:xfrm>
              <a:off x="2264540" y="1522046"/>
              <a:ext cx="14134" cy="4336"/>
            </a:xfrm>
            <a:custGeom>
              <a:rect b="b" l="l" r="r" t="t"/>
              <a:pathLst>
                <a:path extrusionOk="0" h="144" w="396">
                  <a:moveTo>
                    <a:pt x="293" y="26"/>
                  </a:moveTo>
                  <a:cubicBezTo>
                    <a:pt x="241" y="1"/>
                    <a:pt x="1" y="70"/>
                    <a:pt x="104" y="118"/>
                  </a:cubicBezTo>
                  <a:cubicBezTo>
                    <a:pt x="155" y="143"/>
                    <a:pt x="395" y="75"/>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10"/>
            <p:cNvSpPr/>
            <p:nvPr/>
          </p:nvSpPr>
          <p:spPr>
            <a:xfrm>
              <a:off x="3706633" y="1520089"/>
              <a:ext cx="13849" cy="2740"/>
            </a:xfrm>
            <a:custGeom>
              <a:rect b="b" l="l" r="r" t="t"/>
              <a:pathLst>
                <a:path extrusionOk="0" h="91" w="388">
                  <a:moveTo>
                    <a:pt x="387" y="0"/>
                  </a:moveTo>
                  <a:cubicBezTo>
                    <a:pt x="241" y="20"/>
                    <a:pt x="7" y="4"/>
                    <a:pt x="1" y="91"/>
                  </a:cubicBezTo>
                  <a:cubicBezTo>
                    <a:pt x="154" y="71"/>
                    <a:pt x="382" y="89"/>
                    <a:pt x="3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10"/>
            <p:cNvSpPr/>
            <p:nvPr/>
          </p:nvSpPr>
          <p:spPr>
            <a:xfrm>
              <a:off x="4501669" y="1516627"/>
              <a:ext cx="13991" cy="4246"/>
            </a:xfrm>
            <a:custGeom>
              <a:rect b="b" l="l" r="r" t="t"/>
              <a:pathLst>
                <a:path extrusionOk="0" h="141" w="392">
                  <a:moveTo>
                    <a:pt x="99" y="115"/>
                  </a:moveTo>
                  <a:cubicBezTo>
                    <a:pt x="153" y="140"/>
                    <a:pt x="392" y="74"/>
                    <a:pt x="291" y="24"/>
                  </a:cubicBezTo>
                  <a:cubicBezTo>
                    <a:pt x="238" y="1"/>
                    <a:pt x="0" y="68"/>
                    <a:pt x="99"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10"/>
            <p:cNvSpPr/>
            <p:nvPr/>
          </p:nvSpPr>
          <p:spPr>
            <a:xfrm>
              <a:off x="3414103" y="1516627"/>
              <a:ext cx="14027" cy="4246"/>
            </a:xfrm>
            <a:custGeom>
              <a:rect b="b" l="l" r="r" t="t"/>
              <a:pathLst>
                <a:path extrusionOk="0" h="141" w="393">
                  <a:moveTo>
                    <a:pt x="293" y="24"/>
                  </a:moveTo>
                  <a:cubicBezTo>
                    <a:pt x="241" y="1"/>
                    <a:pt x="1" y="68"/>
                    <a:pt x="100" y="115"/>
                  </a:cubicBezTo>
                  <a:cubicBezTo>
                    <a:pt x="152" y="140"/>
                    <a:pt x="392" y="74"/>
                    <a:pt x="293"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10"/>
            <p:cNvSpPr/>
            <p:nvPr/>
          </p:nvSpPr>
          <p:spPr>
            <a:xfrm>
              <a:off x="7082796" y="1511117"/>
              <a:ext cx="13991" cy="4276"/>
            </a:xfrm>
            <a:custGeom>
              <a:rect b="b" l="l" r="r" t="t"/>
              <a:pathLst>
                <a:path extrusionOk="0" h="142" w="392">
                  <a:moveTo>
                    <a:pt x="290" y="27"/>
                  </a:moveTo>
                  <a:cubicBezTo>
                    <a:pt x="238" y="1"/>
                    <a:pt x="0" y="70"/>
                    <a:pt x="99" y="118"/>
                  </a:cubicBezTo>
                  <a:cubicBezTo>
                    <a:pt x="153" y="142"/>
                    <a:pt x="392" y="74"/>
                    <a:pt x="290"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10"/>
            <p:cNvSpPr/>
            <p:nvPr/>
          </p:nvSpPr>
          <p:spPr>
            <a:xfrm>
              <a:off x="2457348" y="1511117"/>
              <a:ext cx="13991" cy="4276"/>
            </a:xfrm>
            <a:custGeom>
              <a:rect b="b" l="l" r="r" t="t"/>
              <a:pathLst>
                <a:path extrusionOk="0" h="142" w="392">
                  <a:moveTo>
                    <a:pt x="293" y="27"/>
                  </a:moveTo>
                  <a:cubicBezTo>
                    <a:pt x="238" y="1"/>
                    <a:pt x="0" y="70"/>
                    <a:pt x="100" y="118"/>
                  </a:cubicBezTo>
                  <a:cubicBezTo>
                    <a:pt x="152" y="142"/>
                    <a:pt x="392" y="74"/>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10"/>
            <p:cNvSpPr/>
            <p:nvPr/>
          </p:nvSpPr>
          <p:spPr>
            <a:xfrm>
              <a:off x="5640810" y="1506420"/>
              <a:ext cx="13884" cy="5510"/>
            </a:xfrm>
            <a:custGeom>
              <a:rect b="b" l="l" r="r" t="t"/>
              <a:pathLst>
                <a:path extrusionOk="0" h="183" w="389">
                  <a:moveTo>
                    <a:pt x="1" y="183"/>
                  </a:moveTo>
                  <a:lnTo>
                    <a:pt x="389" y="183"/>
                  </a:lnTo>
                  <a:lnTo>
                    <a:pt x="389"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10"/>
            <p:cNvSpPr/>
            <p:nvPr/>
          </p:nvSpPr>
          <p:spPr>
            <a:xfrm>
              <a:off x="4487357" y="1495491"/>
              <a:ext cx="26591" cy="12255"/>
            </a:xfrm>
            <a:custGeom>
              <a:rect b="b" l="l" r="r" t="t"/>
              <a:pathLst>
                <a:path extrusionOk="0" h="407" w="745">
                  <a:moveTo>
                    <a:pt x="306" y="0"/>
                  </a:moveTo>
                  <a:cubicBezTo>
                    <a:pt x="0" y="136"/>
                    <a:pt x="89" y="406"/>
                    <a:pt x="692" y="363"/>
                  </a:cubicBezTo>
                  <a:cubicBezTo>
                    <a:pt x="745" y="157"/>
                    <a:pt x="647" y="21"/>
                    <a:pt x="3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10"/>
            <p:cNvSpPr/>
            <p:nvPr/>
          </p:nvSpPr>
          <p:spPr>
            <a:xfrm>
              <a:off x="3352142" y="1502957"/>
              <a:ext cx="14027" cy="4306"/>
            </a:xfrm>
            <a:custGeom>
              <a:rect b="b" l="l" r="r" t="t"/>
              <a:pathLst>
                <a:path extrusionOk="0" h="143" w="393">
                  <a:moveTo>
                    <a:pt x="100" y="117"/>
                  </a:moveTo>
                  <a:cubicBezTo>
                    <a:pt x="151" y="143"/>
                    <a:pt x="392" y="72"/>
                    <a:pt x="293" y="26"/>
                  </a:cubicBezTo>
                  <a:cubicBezTo>
                    <a:pt x="242" y="0"/>
                    <a:pt x="1" y="70"/>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10"/>
            <p:cNvSpPr/>
            <p:nvPr/>
          </p:nvSpPr>
          <p:spPr>
            <a:xfrm>
              <a:off x="7844246" y="1485193"/>
              <a:ext cx="35478" cy="19090"/>
            </a:xfrm>
            <a:custGeom>
              <a:rect b="b" l="l" r="r" t="t"/>
              <a:pathLst>
                <a:path extrusionOk="0" h="634" w="994">
                  <a:moveTo>
                    <a:pt x="558" y="615"/>
                  </a:moveTo>
                  <a:cubicBezTo>
                    <a:pt x="506" y="349"/>
                    <a:pt x="994" y="336"/>
                    <a:pt x="943" y="70"/>
                  </a:cubicBezTo>
                  <a:cubicBezTo>
                    <a:pt x="1" y="0"/>
                    <a:pt x="75" y="633"/>
                    <a:pt x="558" y="6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10"/>
            <p:cNvSpPr/>
            <p:nvPr/>
          </p:nvSpPr>
          <p:spPr>
            <a:xfrm>
              <a:off x="2677566" y="1500248"/>
              <a:ext cx="14099" cy="4276"/>
            </a:xfrm>
            <a:custGeom>
              <a:rect b="b" l="l" r="r" t="t"/>
              <a:pathLst>
                <a:path extrusionOk="0" h="142" w="395">
                  <a:moveTo>
                    <a:pt x="99" y="115"/>
                  </a:moveTo>
                  <a:cubicBezTo>
                    <a:pt x="156" y="141"/>
                    <a:pt x="395" y="71"/>
                    <a:pt x="294" y="24"/>
                  </a:cubicBezTo>
                  <a:cubicBezTo>
                    <a:pt x="242" y="0"/>
                    <a:pt x="1" y="68"/>
                    <a:pt x="99"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10"/>
            <p:cNvSpPr/>
            <p:nvPr/>
          </p:nvSpPr>
          <p:spPr>
            <a:xfrm>
              <a:off x="1872216" y="1500187"/>
              <a:ext cx="14170" cy="4336"/>
            </a:xfrm>
            <a:custGeom>
              <a:rect b="b" l="l" r="r" t="t"/>
              <a:pathLst>
                <a:path extrusionOk="0" h="144" w="397">
                  <a:moveTo>
                    <a:pt x="294" y="26"/>
                  </a:moveTo>
                  <a:cubicBezTo>
                    <a:pt x="242" y="1"/>
                    <a:pt x="1" y="70"/>
                    <a:pt x="104" y="117"/>
                  </a:cubicBezTo>
                  <a:cubicBezTo>
                    <a:pt x="157" y="143"/>
                    <a:pt x="396"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10"/>
            <p:cNvSpPr/>
            <p:nvPr/>
          </p:nvSpPr>
          <p:spPr>
            <a:xfrm>
              <a:off x="4920656" y="1484531"/>
              <a:ext cx="34229" cy="17223"/>
            </a:xfrm>
            <a:custGeom>
              <a:rect b="b" l="l" r="r" t="t"/>
              <a:pathLst>
                <a:path extrusionOk="0" h="572" w="959">
                  <a:moveTo>
                    <a:pt x="704" y="546"/>
                  </a:moveTo>
                  <a:cubicBezTo>
                    <a:pt x="863" y="441"/>
                    <a:pt x="958" y="303"/>
                    <a:pt x="894" y="92"/>
                  </a:cubicBezTo>
                  <a:cubicBezTo>
                    <a:pt x="627" y="95"/>
                    <a:pt x="469" y="48"/>
                    <a:pt x="313" y="0"/>
                  </a:cubicBezTo>
                  <a:cubicBezTo>
                    <a:pt x="0" y="149"/>
                    <a:pt x="82" y="572"/>
                    <a:pt x="704" y="5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10"/>
            <p:cNvSpPr/>
            <p:nvPr/>
          </p:nvSpPr>
          <p:spPr>
            <a:xfrm>
              <a:off x="2716149" y="1488776"/>
              <a:ext cx="20131" cy="16199"/>
            </a:xfrm>
            <a:custGeom>
              <a:rect b="b" l="l" r="r" t="t"/>
              <a:pathLst>
                <a:path extrusionOk="0" h="538" w="564">
                  <a:moveTo>
                    <a:pt x="563" y="405"/>
                  </a:moveTo>
                  <a:lnTo>
                    <a:pt x="563" y="132"/>
                  </a:lnTo>
                  <a:cubicBezTo>
                    <a:pt x="0" y="0"/>
                    <a:pt x="0" y="538"/>
                    <a:pt x="563" y="4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10"/>
            <p:cNvSpPr/>
            <p:nvPr/>
          </p:nvSpPr>
          <p:spPr>
            <a:xfrm>
              <a:off x="6518365" y="1494708"/>
              <a:ext cx="13991" cy="4306"/>
            </a:xfrm>
            <a:custGeom>
              <a:rect b="b" l="l" r="r" t="t"/>
              <a:pathLst>
                <a:path extrusionOk="0" h="143" w="392">
                  <a:moveTo>
                    <a:pt x="294" y="26"/>
                  </a:moveTo>
                  <a:cubicBezTo>
                    <a:pt x="236" y="0"/>
                    <a:pt x="0" y="71"/>
                    <a:pt x="101" y="118"/>
                  </a:cubicBezTo>
                  <a:cubicBezTo>
                    <a:pt x="151" y="143"/>
                    <a:pt x="392"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10"/>
            <p:cNvSpPr/>
            <p:nvPr/>
          </p:nvSpPr>
          <p:spPr>
            <a:xfrm>
              <a:off x="2631667" y="1490011"/>
              <a:ext cx="21951" cy="8762"/>
            </a:xfrm>
            <a:custGeom>
              <a:rect b="b" l="l" r="r" t="t"/>
              <a:pathLst>
                <a:path extrusionOk="0" h="291" w="615">
                  <a:moveTo>
                    <a:pt x="614" y="274"/>
                  </a:moveTo>
                  <a:lnTo>
                    <a:pt x="614" y="1"/>
                  </a:lnTo>
                  <a:lnTo>
                    <a:pt x="34" y="1"/>
                  </a:lnTo>
                  <a:cubicBezTo>
                    <a:pt x="1" y="201"/>
                    <a:pt x="194" y="291"/>
                    <a:pt x="614"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10"/>
            <p:cNvSpPr/>
            <p:nvPr/>
          </p:nvSpPr>
          <p:spPr>
            <a:xfrm>
              <a:off x="1833597" y="1487271"/>
              <a:ext cx="14670" cy="9545"/>
            </a:xfrm>
            <a:custGeom>
              <a:rect b="b" l="l" r="r" t="t"/>
              <a:pathLst>
                <a:path extrusionOk="0" h="317" w="411">
                  <a:moveTo>
                    <a:pt x="410" y="273"/>
                  </a:moveTo>
                  <a:lnTo>
                    <a:pt x="410" y="91"/>
                  </a:lnTo>
                  <a:cubicBezTo>
                    <a:pt x="220" y="91"/>
                    <a:pt x="182" y="17"/>
                    <a:pt x="25" y="1"/>
                  </a:cubicBezTo>
                  <a:cubicBezTo>
                    <a:pt x="45" y="144"/>
                    <a:pt x="0" y="316"/>
                    <a:pt x="410"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10"/>
            <p:cNvSpPr/>
            <p:nvPr/>
          </p:nvSpPr>
          <p:spPr>
            <a:xfrm>
              <a:off x="1600565" y="1492721"/>
              <a:ext cx="13777" cy="2800"/>
            </a:xfrm>
            <a:custGeom>
              <a:rect b="b" l="l" r="r" t="t"/>
              <a:pathLst>
                <a:path extrusionOk="0" h="93" w="386">
                  <a:moveTo>
                    <a:pt x="0" y="92"/>
                  </a:moveTo>
                  <a:cubicBezTo>
                    <a:pt x="149" y="71"/>
                    <a:pt x="380" y="90"/>
                    <a:pt x="385" y="1"/>
                  </a:cubicBezTo>
                  <a:cubicBezTo>
                    <a:pt x="235" y="22"/>
                    <a:pt x="5" y="5"/>
                    <a:pt x="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10"/>
            <p:cNvSpPr/>
            <p:nvPr/>
          </p:nvSpPr>
          <p:spPr>
            <a:xfrm>
              <a:off x="8380302" y="1486970"/>
              <a:ext cx="6996" cy="6203"/>
            </a:xfrm>
            <a:custGeom>
              <a:rect b="b" l="l" r="r" t="t"/>
              <a:pathLst>
                <a:path extrusionOk="0" h="206" w="196">
                  <a:moveTo>
                    <a:pt x="193" y="102"/>
                  </a:moveTo>
                  <a:cubicBezTo>
                    <a:pt x="195" y="52"/>
                    <a:pt x="39" y="0"/>
                    <a:pt x="1" y="102"/>
                  </a:cubicBezTo>
                  <a:cubicBezTo>
                    <a:pt x="1" y="153"/>
                    <a:pt x="159" y="205"/>
                    <a:pt x="193"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10"/>
            <p:cNvSpPr/>
            <p:nvPr/>
          </p:nvSpPr>
          <p:spPr>
            <a:xfrm>
              <a:off x="7447531" y="1489228"/>
              <a:ext cx="14063" cy="4276"/>
            </a:xfrm>
            <a:custGeom>
              <a:rect b="b" l="l" r="r" t="t"/>
              <a:pathLst>
                <a:path extrusionOk="0" h="142" w="394">
                  <a:moveTo>
                    <a:pt x="294" y="27"/>
                  </a:moveTo>
                  <a:cubicBezTo>
                    <a:pt x="240" y="1"/>
                    <a:pt x="1" y="71"/>
                    <a:pt x="100" y="117"/>
                  </a:cubicBezTo>
                  <a:cubicBezTo>
                    <a:pt x="153" y="142"/>
                    <a:pt x="394" y="73"/>
                    <a:pt x="29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10"/>
            <p:cNvSpPr/>
            <p:nvPr/>
          </p:nvSpPr>
          <p:spPr>
            <a:xfrm>
              <a:off x="2288775" y="1487150"/>
              <a:ext cx="20737" cy="5781"/>
            </a:xfrm>
            <a:custGeom>
              <a:rect b="b" l="l" r="r" t="t"/>
              <a:pathLst>
                <a:path extrusionOk="0" h="192" w="581">
                  <a:moveTo>
                    <a:pt x="1" y="186"/>
                  </a:moveTo>
                  <a:cubicBezTo>
                    <a:pt x="333" y="191"/>
                    <a:pt x="497" y="118"/>
                    <a:pt x="580" y="5"/>
                  </a:cubicBezTo>
                  <a:cubicBezTo>
                    <a:pt x="249" y="1"/>
                    <a:pt x="85" y="75"/>
                    <a:pt x="1" y="18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10"/>
            <p:cNvSpPr/>
            <p:nvPr/>
          </p:nvSpPr>
          <p:spPr>
            <a:xfrm>
              <a:off x="2653688" y="1481851"/>
              <a:ext cx="20666" cy="8160"/>
            </a:xfrm>
            <a:custGeom>
              <a:rect b="b" l="l" r="r" t="t"/>
              <a:pathLst>
                <a:path extrusionOk="0" h="271" w="579">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10"/>
            <p:cNvSpPr/>
            <p:nvPr/>
          </p:nvSpPr>
          <p:spPr>
            <a:xfrm>
              <a:off x="6129967" y="1474384"/>
              <a:ext cx="26520" cy="15236"/>
            </a:xfrm>
            <a:custGeom>
              <a:rect b="b" l="l" r="r" t="t"/>
              <a:pathLst>
                <a:path extrusionOk="0" h="506" w="743">
                  <a:moveTo>
                    <a:pt x="1" y="72"/>
                  </a:moveTo>
                  <a:lnTo>
                    <a:pt x="1" y="435"/>
                  </a:lnTo>
                  <a:cubicBezTo>
                    <a:pt x="742" y="506"/>
                    <a:pt x="742" y="0"/>
                    <a:pt x="1" y="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10"/>
            <p:cNvSpPr/>
            <p:nvPr/>
          </p:nvSpPr>
          <p:spPr>
            <a:xfrm>
              <a:off x="5500577" y="1470892"/>
              <a:ext cx="35086" cy="16410"/>
            </a:xfrm>
            <a:custGeom>
              <a:rect b="b" l="l" r="r" t="t"/>
              <a:pathLst>
                <a:path extrusionOk="0" h="545" w="983">
                  <a:moveTo>
                    <a:pt x="844" y="0"/>
                  </a:moveTo>
                  <a:lnTo>
                    <a:pt x="74" y="0"/>
                  </a:lnTo>
                  <a:cubicBezTo>
                    <a:pt x="1" y="307"/>
                    <a:pt x="408" y="387"/>
                    <a:pt x="654" y="545"/>
                  </a:cubicBezTo>
                  <a:cubicBezTo>
                    <a:pt x="647" y="332"/>
                    <a:pt x="983" y="280"/>
                    <a:pt x="8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10"/>
            <p:cNvSpPr/>
            <p:nvPr/>
          </p:nvSpPr>
          <p:spPr>
            <a:xfrm>
              <a:off x="2904781" y="1478299"/>
              <a:ext cx="13920" cy="4276"/>
            </a:xfrm>
            <a:custGeom>
              <a:rect b="b" l="l" r="r" t="t"/>
              <a:pathLst>
                <a:path extrusionOk="0" h="142" w="390">
                  <a:moveTo>
                    <a:pt x="292" y="27"/>
                  </a:moveTo>
                  <a:cubicBezTo>
                    <a:pt x="237" y="1"/>
                    <a:pt x="1" y="70"/>
                    <a:pt x="99" y="118"/>
                  </a:cubicBezTo>
                  <a:cubicBezTo>
                    <a:pt x="152" y="142"/>
                    <a:pt x="390" y="74"/>
                    <a:pt x="292"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10"/>
            <p:cNvSpPr/>
            <p:nvPr/>
          </p:nvSpPr>
          <p:spPr>
            <a:xfrm>
              <a:off x="7588799" y="1470892"/>
              <a:ext cx="20773" cy="8250"/>
            </a:xfrm>
            <a:custGeom>
              <a:rect b="b" l="l" r="r" t="t"/>
              <a:pathLst>
                <a:path extrusionOk="0" h="274" w="582">
                  <a:moveTo>
                    <a:pt x="581" y="0"/>
                  </a:moveTo>
                  <a:lnTo>
                    <a:pt x="0" y="0"/>
                  </a:lnTo>
                  <a:lnTo>
                    <a:pt x="0" y="273"/>
                  </a:lnTo>
                  <a:lnTo>
                    <a:pt x="581" y="27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10"/>
            <p:cNvSpPr/>
            <p:nvPr/>
          </p:nvSpPr>
          <p:spPr>
            <a:xfrm>
              <a:off x="8270157" y="1470500"/>
              <a:ext cx="7031" cy="6263"/>
            </a:xfrm>
            <a:custGeom>
              <a:rect b="b" l="l" r="r" t="t"/>
              <a:pathLst>
                <a:path extrusionOk="0" h="208" w="197">
                  <a:moveTo>
                    <a:pt x="195" y="105"/>
                  </a:moveTo>
                  <a:cubicBezTo>
                    <a:pt x="197" y="54"/>
                    <a:pt x="39" y="0"/>
                    <a:pt x="1" y="105"/>
                  </a:cubicBezTo>
                  <a:cubicBezTo>
                    <a:pt x="1" y="155"/>
                    <a:pt x="158" y="208"/>
                    <a:pt x="195"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10"/>
            <p:cNvSpPr/>
            <p:nvPr/>
          </p:nvSpPr>
          <p:spPr>
            <a:xfrm>
              <a:off x="5079699" y="1467399"/>
              <a:ext cx="14063" cy="4246"/>
            </a:xfrm>
            <a:custGeom>
              <a:rect b="b" l="l" r="r" t="t"/>
              <a:pathLst>
                <a:path extrusionOk="0" h="141" w="394">
                  <a:moveTo>
                    <a:pt x="104" y="116"/>
                  </a:moveTo>
                  <a:cubicBezTo>
                    <a:pt x="157" y="141"/>
                    <a:pt x="393" y="72"/>
                    <a:pt x="296" y="25"/>
                  </a:cubicBezTo>
                  <a:cubicBezTo>
                    <a:pt x="242" y="0"/>
                    <a:pt x="1" y="68"/>
                    <a:pt x="104"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10"/>
            <p:cNvSpPr/>
            <p:nvPr/>
          </p:nvSpPr>
          <p:spPr>
            <a:xfrm>
              <a:off x="1336624" y="1444908"/>
              <a:ext cx="52218" cy="28002"/>
            </a:xfrm>
            <a:custGeom>
              <a:rect b="b" l="l" r="r" t="t"/>
              <a:pathLst>
                <a:path extrusionOk="0" h="930" w="1463">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10"/>
            <p:cNvSpPr/>
            <p:nvPr/>
          </p:nvSpPr>
          <p:spPr>
            <a:xfrm>
              <a:off x="7003667" y="1462702"/>
              <a:ext cx="13884" cy="5510"/>
            </a:xfrm>
            <a:custGeom>
              <a:rect b="b" l="l" r="r" t="t"/>
              <a:pathLst>
                <a:path extrusionOk="0" h="183" w="389">
                  <a:moveTo>
                    <a:pt x="1" y="182"/>
                  </a:moveTo>
                  <a:lnTo>
                    <a:pt x="388" y="182"/>
                  </a:lnTo>
                  <a:lnTo>
                    <a:pt x="388" y="1"/>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10"/>
            <p:cNvSpPr/>
            <p:nvPr/>
          </p:nvSpPr>
          <p:spPr>
            <a:xfrm>
              <a:off x="2917987" y="1459962"/>
              <a:ext cx="29482" cy="9846"/>
            </a:xfrm>
            <a:custGeom>
              <a:rect b="b" l="l" r="r" t="t"/>
              <a:pathLst>
                <a:path extrusionOk="0" h="327" w="826">
                  <a:moveTo>
                    <a:pt x="692" y="273"/>
                  </a:moveTo>
                  <a:cubicBezTo>
                    <a:pt x="825" y="29"/>
                    <a:pt x="294" y="97"/>
                    <a:pt x="115" y="0"/>
                  </a:cubicBezTo>
                  <a:cubicBezTo>
                    <a:pt x="0" y="235"/>
                    <a:pt x="192" y="327"/>
                    <a:pt x="692"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10"/>
            <p:cNvSpPr/>
            <p:nvPr/>
          </p:nvSpPr>
          <p:spPr>
            <a:xfrm>
              <a:off x="1610666" y="1464659"/>
              <a:ext cx="14027" cy="4276"/>
            </a:xfrm>
            <a:custGeom>
              <a:rect b="b" l="l" r="r" t="t"/>
              <a:pathLst>
                <a:path extrusionOk="0" h="142" w="393">
                  <a:moveTo>
                    <a:pt x="102" y="117"/>
                  </a:moveTo>
                  <a:cubicBezTo>
                    <a:pt x="153" y="142"/>
                    <a:pt x="392" y="73"/>
                    <a:pt x="294" y="26"/>
                  </a:cubicBezTo>
                  <a:cubicBezTo>
                    <a:pt x="239" y="1"/>
                    <a:pt x="0" y="70"/>
                    <a:pt x="102"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10"/>
            <p:cNvSpPr/>
            <p:nvPr/>
          </p:nvSpPr>
          <p:spPr>
            <a:xfrm>
              <a:off x="2818835" y="1459571"/>
              <a:ext cx="6924" cy="6233"/>
            </a:xfrm>
            <a:custGeom>
              <a:rect b="b" l="l" r="r" t="t"/>
              <a:pathLst>
                <a:path extrusionOk="0" h="207" w="194">
                  <a:moveTo>
                    <a:pt x="191" y="103"/>
                  </a:moveTo>
                  <a:cubicBezTo>
                    <a:pt x="194" y="52"/>
                    <a:pt x="36" y="0"/>
                    <a:pt x="0" y="103"/>
                  </a:cubicBezTo>
                  <a:cubicBezTo>
                    <a:pt x="0" y="156"/>
                    <a:pt x="154" y="207"/>
                    <a:pt x="191"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10"/>
            <p:cNvSpPr/>
            <p:nvPr/>
          </p:nvSpPr>
          <p:spPr>
            <a:xfrm>
              <a:off x="1004940" y="1461889"/>
              <a:ext cx="14063" cy="4306"/>
            </a:xfrm>
            <a:custGeom>
              <a:rect b="b" l="l" r="r" t="t"/>
              <a:pathLst>
                <a:path extrusionOk="0" h="143" w="394">
                  <a:moveTo>
                    <a:pt x="296" y="26"/>
                  </a:moveTo>
                  <a:cubicBezTo>
                    <a:pt x="240" y="0"/>
                    <a:pt x="1" y="71"/>
                    <a:pt x="101" y="118"/>
                  </a:cubicBezTo>
                  <a:cubicBezTo>
                    <a:pt x="152" y="143"/>
                    <a:pt x="394" y="73"/>
                    <a:pt x="296"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10"/>
            <p:cNvSpPr/>
            <p:nvPr/>
          </p:nvSpPr>
          <p:spPr>
            <a:xfrm>
              <a:off x="660834" y="1461920"/>
              <a:ext cx="14063" cy="4276"/>
            </a:xfrm>
            <a:custGeom>
              <a:rect b="b" l="l" r="r" t="t"/>
              <a:pathLst>
                <a:path extrusionOk="0" h="142" w="394">
                  <a:moveTo>
                    <a:pt x="100" y="117"/>
                  </a:moveTo>
                  <a:cubicBezTo>
                    <a:pt x="156" y="142"/>
                    <a:pt x="393" y="72"/>
                    <a:pt x="294" y="25"/>
                  </a:cubicBezTo>
                  <a:cubicBezTo>
                    <a:pt x="242" y="1"/>
                    <a:pt x="1" y="70"/>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10"/>
            <p:cNvSpPr/>
            <p:nvPr/>
          </p:nvSpPr>
          <p:spPr>
            <a:xfrm>
              <a:off x="492262" y="1453700"/>
              <a:ext cx="28483" cy="11743"/>
            </a:xfrm>
            <a:custGeom>
              <a:rect b="b" l="l" r="r" t="t"/>
              <a:pathLst>
                <a:path extrusionOk="0" h="390" w="798">
                  <a:moveTo>
                    <a:pt x="771" y="26"/>
                  </a:moveTo>
                  <a:cubicBezTo>
                    <a:pt x="336" y="1"/>
                    <a:pt x="49" y="49"/>
                    <a:pt x="1" y="208"/>
                  </a:cubicBezTo>
                  <a:cubicBezTo>
                    <a:pt x="279" y="229"/>
                    <a:pt x="326" y="358"/>
                    <a:pt x="580" y="390"/>
                  </a:cubicBezTo>
                  <a:cubicBezTo>
                    <a:pt x="539" y="219"/>
                    <a:pt x="797" y="189"/>
                    <a:pt x="77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10"/>
            <p:cNvSpPr/>
            <p:nvPr/>
          </p:nvSpPr>
          <p:spPr>
            <a:xfrm>
              <a:off x="2089293" y="1452405"/>
              <a:ext cx="38726" cy="12646"/>
            </a:xfrm>
            <a:custGeom>
              <a:rect b="b" l="l" r="r" t="t"/>
              <a:pathLst>
                <a:path extrusionOk="0" h="420" w="1085">
                  <a:moveTo>
                    <a:pt x="962" y="341"/>
                  </a:moveTo>
                  <a:cubicBezTo>
                    <a:pt x="1085" y="121"/>
                    <a:pt x="42" y="1"/>
                    <a:pt x="0" y="159"/>
                  </a:cubicBezTo>
                  <a:cubicBezTo>
                    <a:pt x="366" y="199"/>
                    <a:pt x="347" y="420"/>
                    <a:pt x="962" y="34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10"/>
            <p:cNvSpPr/>
            <p:nvPr/>
          </p:nvSpPr>
          <p:spPr>
            <a:xfrm>
              <a:off x="8662517" y="1457192"/>
              <a:ext cx="13777" cy="2800"/>
            </a:xfrm>
            <a:custGeom>
              <a:rect b="b" l="l" r="r" t="t"/>
              <a:pathLst>
                <a:path extrusionOk="0" h="93" w="386">
                  <a:moveTo>
                    <a:pt x="385" y="1"/>
                  </a:moveTo>
                  <a:cubicBezTo>
                    <a:pt x="238" y="23"/>
                    <a:pt x="5" y="5"/>
                    <a:pt x="0" y="92"/>
                  </a:cubicBezTo>
                  <a:cubicBezTo>
                    <a:pt x="150" y="71"/>
                    <a:pt x="381" y="90"/>
                    <a:pt x="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10"/>
            <p:cNvSpPr/>
            <p:nvPr/>
          </p:nvSpPr>
          <p:spPr>
            <a:xfrm>
              <a:off x="216150" y="1454453"/>
              <a:ext cx="21558" cy="6444"/>
            </a:xfrm>
            <a:custGeom>
              <a:rect b="b" l="l" r="r" t="t"/>
              <a:pathLst>
                <a:path extrusionOk="0" h="214" w="604">
                  <a:moveTo>
                    <a:pt x="603" y="1"/>
                  </a:moveTo>
                  <a:lnTo>
                    <a:pt x="25" y="1"/>
                  </a:lnTo>
                  <a:cubicBezTo>
                    <a:pt x="0" y="164"/>
                    <a:pt x="216" y="213"/>
                    <a:pt x="603" y="1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10"/>
            <p:cNvSpPr/>
            <p:nvPr/>
          </p:nvSpPr>
          <p:spPr>
            <a:xfrm>
              <a:off x="5585845" y="1448672"/>
              <a:ext cx="6853" cy="6203"/>
            </a:xfrm>
            <a:custGeom>
              <a:rect b="b" l="l" r="r" t="t"/>
              <a:pathLst>
                <a:path extrusionOk="0" h="206" w="192">
                  <a:moveTo>
                    <a:pt x="191" y="103"/>
                  </a:moveTo>
                  <a:cubicBezTo>
                    <a:pt x="191" y="53"/>
                    <a:pt x="36" y="1"/>
                    <a:pt x="1" y="103"/>
                  </a:cubicBezTo>
                  <a:cubicBezTo>
                    <a:pt x="1" y="153"/>
                    <a:pt x="156" y="206"/>
                    <a:pt x="191"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10"/>
            <p:cNvSpPr/>
            <p:nvPr/>
          </p:nvSpPr>
          <p:spPr>
            <a:xfrm>
              <a:off x="4711609" y="1449033"/>
              <a:ext cx="13849" cy="5450"/>
            </a:xfrm>
            <a:custGeom>
              <a:rect b="b" l="l" r="r" t="t"/>
              <a:pathLst>
                <a:path extrusionOk="0" h="181" w="388">
                  <a:moveTo>
                    <a:pt x="388" y="0"/>
                  </a:moveTo>
                  <a:lnTo>
                    <a:pt x="0" y="0"/>
                  </a:lnTo>
                  <a:lnTo>
                    <a:pt x="0" y="181"/>
                  </a:lnTo>
                  <a:lnTo>
                    <a:pt x="388" y="18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10"/>
            <p:cNvSpPr/>
            <p:nvPr/>
          </p:nvSpPr>
          <p:spPr>
            <a:xfrm>
              <a:off x="2436575" y="1435514"/>
              <a:ext cx="40404" cy="18548"/>
            </a:xfrm>
            <a:custGeom>
              <a:rect b="b" l="l" r="r" t="t"/>
              <a:pathLst>
                <a:path extrusionOk="0" h="616" w="1132">
                  <a:moveTo>
                    <a:pt x="1068" y="449"/>
                  </a:moveTo>
                  <a:cubicBezTo>
                    <a:pt x="1132" y="0"/>
                    <a:pt x="0" y="212"/>
                    <a:pt x="102" y="538"/>
                  </a:cubicBezTo>
                  <a:cubicBezTo>
                    <a:pt x="648" y="615"/>
                    <a:pt x="601" y="412"/>
                    <a:pt x="1068" y="44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10"/>
            <p:cNvSpPr/>
            <p:nvPr/>
          </p:nvSpPr>
          <p:spPr>
            <a:xfrm>
              <a:off x="96404" y="1448250"/>
              <a:ext cx="14063" cy="4276"/>
            </a:xfrm>
            <a:custGeom>
              <a:rect b="b" l="l" r="r" t="t"/>
              <a:pathLst>
                <a:path extrusionOk="0" h="142" w="394">
                  <a:moveTo>
                    <a:pt x="294" y="26"/>
                  </a:moveTo>
                  <a:cubicBezTo>
                    <a:pt x="239" y="0"/>
                    <a:pt x="0" y="70"/>
                    <a:pt x="101" y="115"/>
                  </a:cubicBezTo>
                  <a:cubicBezTo>
                    <a:pt x="154" y="141"/>
                    <a:pt x="393"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10"/>
            <p:cNvSpPr/>
            <p:nvPr/>
          </p:nvSpPr>
          <p:spPr>
            <a:xfrm>
              <a:off x="7664466" y="1443553"/>
              <a:ext cx="13813" cy="5540"/>
            </a:xfrm>
            <a:custGeom>
              <a:rect b="b" l="l" r="r" t="t"/>
              <a:pathLst>
                <a:path extrusionOk="0" h="184" w="387">
                  <a:moveTo>
                    <a:pt x="387" y="1"/>
                  </a:moveTo>
                  <a:lnTo>
                    <a:pt x="0" y="1"/>
                  </a:lnTo>
                  <a:lnTo>
                    <a:pt x="0" y="184"/>
                  </a:lnTo>
                  <a:lnTo>
                    <a:pt x="387" y="18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10"/>
            <p:cNvSpPr/>
            <p:nvPr/>
          </p:nvSpPr>
          <p:spPr>
            <a:xfrm>
              <a:off x="5224358" y="1445540"/>
              <a:ext cx="13956" cy="4276"/>
            </a:xfrm>
            <a:custGeom>
              <a:rect b="b" l="l" r="r" t="t"/>
              <a:pathLst>
                <a:path extrusionOk="0" h="142" w="391">
                  <a:moveTo>
                    <a:pt x="292" y="25"/>
                  </a:moveTo>
                  <a:cubicBezTo>
                    <a:pt x="238" y="0"/>
                    <a:pt x="1" y="68"/>
                    <a:pt x="100" y="116"/>
                  </a:cubicBezTo>
                  <a:cubicBezTo>
                    <a:pt x="152" y="141"/>
                    <a:pt x="391" y="72"/>
                    <a:pt x="29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10"/>
            <p:cNvSpPr/>
            <p:nvPr/>
          </p:nvSpPr>
          <p:spPr>
            <a:xfrm>
              <a:off x="4645900" y="1435364"/>
              <a:ext cx="28268" cy="13700"/>
            </a:xfrm>
            <a:custGeom>
              <a:rect b="b" l="l" r="r" t="t"/>
              <a:pathLst>
                <a:path extrusionOk="0" h="455" w="792">
                  <a:moveTo>
                    <a:pt x="493" y="454"/>
                  </a:moveTo>
                  <a:cubicBezTo>
                    <a:pt x="758" y="338"/>
                    <a:pt x="792" y="8"/>
                    <a:pt x="301" y="0"/>
                  </a:cubicBezTo>
                  <a:cubicBezTo>
                    <a:pt x="36" y="116"/>
                    <a:pt x="1" y="445"/>
                    <a:pt x="493" y="4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10"/>
            <p:cNvSpPr/>
            <p:nvPr/>
          </p:nvSpPr>
          <p:spPr>
            <a:xfrm>
              <a:off x="7213500" y="1434581"/>
              <a:ext cx="14063" cy="4306"/>
            </a:xfrm>
            <a:custGeom>
              <a:rect b="b" l="l" r="r" t="t"/>
              <a:pathLst>
                <a:path extrusionOk="0" h="143" w="394">
                  <a:moveTo>
                    <a:pt x="100" y="116"/>
                  </a:moveTo>
                  <a:cubicBezTo>
                    <a:pt x="155" y="142"/>
                    <a:pt x="394" y="72"/>
                    <a:pt x="295" y="26"/>
                  </a:cubicBezTo>
                  <a:cubicBezTo>
                    <a:pt x="240" y="0"/>
                    <a:pt x="1" y="69"/>
                    <a:pt x="100"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10"/>
            <p:cNvSpPr/>
            <p:nvPr/>
          </p:nvSpPr>
          <p:spPr>
            <a:xfrm>
              <a:off x="3362600" y="1429854"/>
              <a:ext cx="34443" cy="9033"/>
            </a:xfrm>
            <a:custGeom>
              <a:rect b="b" l="l" r="r" t="t"/>
              <a:pathLst>
                <a:path extrusionOk="0" h="300" w="965">
                  <a:moveTo>
                    <a:pt x="192" y="273"/>
                  </a:moveTo>
                  <a:cubicBezTo>
                    <a:pt x="632" y="299"/>
                    <a:pt x="919" y="252"/>
                    <a:pt x="965" y="92"/>
                  </a:cubicBezTo>
                  <a:cubicBezTo>
                    <a:pt x="621" y="113"/>
                    <a:pt x="0" y="0"/>
                    <a:pt x="192"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10"/>
            <p:cNvSpPr/>
            <p:nvPr/>
          </p:nvSpPr>
          <p:spPr>
            <a:xfrm>
              <a:off x="2429865" y="1434581"/>
              <a:ext cx="13991" cy="4306"/>
            </a:xfrm>
            <a:custGeom>
              <a:rect b="b" l="l" r="r" t="t"/>
              <a:pathLst>
                <a:path extrusionOk="0" h="143" w="392">
                  <a:moveTo>
                    <a:pt x="290" y="26"/>
                  </a:moveTo>
                  <a:cubicBezTo>
                    <a:pt x="236" y="0"/>
                    <a:pt x="0" y="69"/>
                    <a:pt x="98" y="116"/>
                  </a:cubicBezTo>
                  <a:cubicBezTo>
                    <a:pt x="150" y="142"/>
                    <a:pt x="392" y="73"/>
                    <a:pt x="290"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10"/>
            <p:cNvSpPr/>
            <p:nvPr/>
          </p:nvSpPr>
          <p:spPr>
            <a:xfrm>
              <a:off x="1813895" y="1432263"/>
              <a:ext cx="6889" cy="6173"/>
            </a:xfrm>
            <a:custGeom>
              <a:rect b="b" l="l" r="r" t="t"/>
              <a:pathLst>
                <a:path extrusionOk="0" h="205" w="193">
                  <a:moveTo>
                    <a:pt x="2" y="103"/>
                  </a:moveTo>
                  <a:cubicBezTo>
                    <a:pt x="0" y="153"/>
                    <a:pt x="157" y="205"/>
                    <a:pt x="192" y="103"/>
                  </a:cubicBezTo>
                  <a:cubicBezTo>
                    <a:pt x="192" y="52"/>
                    <a:pt x="37" y="0"/>
                    <a:pt x="2"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10"/>
            <p:cNvSpPr/>
            <p:nvPr/>
          </p:nvSpPr>
          <p:spPr>
            <a:xfrm>
              <a:off x="6449480" y="1431811"/>
              <a:ext cx="14099" cy="4306"/>
            </a:xfrm>
            <a:custGeom>
              <a:rect b="b" l="l" r="r" t="t"/>
              <a:pathLst>
                <a:path extrusionOk="0" h="143" w="395">
                  <a:moveTo>
                    <a:pt x="294" y="27"/>
                  </a:moveTo>
                  <a:cubicBezTo>
                    <a:pt x="241" y="1"/>
                    <a:pt x="1" y="70"/>
                    <a:pt x="103" y="118"/>
                  </a:cubicBezTo>
                  <a:cubicBezTo>
                    <a:pt x="155" y="143"/>
                    <a:pt x="395" y="74"/>
                    <a:pt x="29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10"/>
            <p:cNvSpPr/>
            <p:nvPr/>
          </p:nvSpPr>
          <p:spPr>
            <a:xfrm>
              <a:off x="5866989" y="1425518"/>
              <a:ext cx="8959" cy="11442"/>
            </a:xfrm>
            <a:custGeom>
              <a:rect b="b" l="l" r="r" t="t"/>
              <a:pathLst>
                <a:path extrusionOk="0" h="380" w="251">
                  <a:moveTo>
                    <a:pt x="223" y="236"/>
                  </a:moveTo>
                  <a:cubicBezTo>
                    <a:pt x="251" y="141"/>
                    <a:pt x="72" y="1"/>
                    <a:pt x="29" y="144"/>
                  </a:cubicBezTo>
                  <a:cubicBezTo>
                    <a:pt x="0" y="241"/>
                    <a:pt x="179" y="379"/>
                    <a:pt x="223" y="23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10"/>
            <p:cNvSpPr/>
            <p:nvPr/>
          </p:nvSpPr>
          <p:spPr>
            <a:xfrm>
              <a:off x="0" y="1429101"/>
              <a:ext cx="14170" cy="4276"/>
            </a:xfrm>
            <a:custGeom>
              <a:rect b="b" l="l" r="r" t="t"/>
              <a:pathLst>
                <a:path extrusionOk="0" h="142" w="397">
                  <a:moveTo>
                    <a:pt x="294" y="25"/>
                  </a:moveTo>
                  <a:cubicBezTo>
                    <a:pt x="242" y="1"/>
                    <a:pt x="1" y="70"/>
                    <a:pt x="102" y="117"/>
                  </a:cubicBezTo>
                  <a:cubicBezTo>
                    <a:pt x="157" y="142"/>
                    <a:pt x="396" y="75"/>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10"/>
            <p:cNvSpPr/>
            <p:nvPr/>
          </p:nvSpPr>
          <p:spPr>
            <a:xfrm>
              <a:off x="4477577" y="1427114"/>
              <a:ext cx="13777" cy="2770"/>
            </a:xfrm>
            <a:custGeom>
              <a:rect b="b" l="l" r="r" t="t"/>
              <a:pathLst>
                <a:path extrusionOk="0" h="92" w="386">
                  <a:moveTo>
                    <a:pt x="385" y="0"/>
                  </a:moveTo>
                  <a:cubicBezTo>
                    <a:pt x="238" y="21"/>
                    <a:pt x="7" y="3"/>
                    <a:pt x="0" y="91"/>
                  </a:cubicBezTo>
                  <a:cubicBezTo>
                    <a:pt x="150" y="72"/>
                    <a:pt x="383" y="90"/>
                    <a:pt x="3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10"/>
            <p:cNvSpPr/>
            <p:nvPr/>
          </p:nvSpPr>
          <p:spPr>
            <a:xfrm>
              <a:off x="6645785" y="1418623"/>
              <a:ext cx="6960" cy="6142"/>
            </a:xfrm>
            <a:custGeom>
              <a:rect b="b" l="l" r="r" t="t"/>
              <a:pathLst>
                <a:path extrusionOk="0" h="204" w="195">
                  <a:moveTo>
                    <a:pt x="195" y="103"/>
                  </a:moveTo>
                  <a:cubicBezTo>
                    <a:pt x="195" y="52"/>
                    <a:pt x="39" y="0"/>
                    <a:pt x="1" y="103"/>
                  </a:cubicBezTo>
                  <a:cubicBezTo>
                    <a:pt x="0" y="152"/>
                    <a:pt x="157" y="204"/>
                    <a:pt x="195"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10"/>
            <p:cNvSpPr/>
            <p:nvPr/>
          </p:nvSpPr>
          <p:spPr>
            <a:xfrm>
              <a:off x="4591006" y="1420972"/>
              <a:ext cx="14134" cy="4185"/>
            </a:xfrm>
            <a:custGeom>
              <a:rect b="b" l="l" r="r" t="t"/>
              <a:pathLst>
                <a:path extrusionOk="0" h="139" w="396">
                  <a:moveTo>
                    <a:pt x="295" y="25"/>
                  </a:moveTo>
                  <a:cubicBezTo>
                    <a:pt x="241" y="0"/>
                    <a:pt x="1" y="68"/>
                    <a:pt x="103" y="114"/>
                  </a:cubicBezTo>
                  <a:cubicBezTo>
                    <a:pt x="156" y="139"/>
                    <a:pt x="395" y="71"/>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10"/>
            <p:cNvSpPr/>
            <p:nvPr/>
          </p:nvSpPr>
          <p:spPr>
            <a:xfrm>
              <a:off x="2626027" y="1416215"/>
              <a:ext cx="15134" cy="9184"/>
            </a:xfrm>
            <a:custGeom>
              <a:rect b="b" l="l" r="r" t="t"/>
              <a:pathLst>
                <a:path extrusionOk="0" h="305" w="424">
                  <a:moveTo>
                    <a:pt x="387" y="272"/>
                  </a:moveTo>
                  <a:cubicBezTo>
                    <a:pt x="357" y="165"/>
                    <a:pt x="424" y="15"/>
                    <a:pt x="194" y="0"/>
                  </a:cubicBezTo>
                  <a:cubicBezTo>
                    <a:pt x="184" y="55"/>
                    <a:pt x="165" y="108"/>
                    <a:pt x="1" y="92"/>
                  </a:cubicBezTo>
                  <a:cubicBezTo>
                    <a:pt x="24" y="201"/>
                    <a:pt x="58" y="305"/>
                    <a:pt x="387"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10"/>
            <p:cNvSpPr/>
            <p:nvPr/>
          </p:nvSpPr>
          <p:spPr>
            <a:xfrm>
              <a:off x="2557178" y="1421725"/>
              <a:ext cx="13849" cy="2680"/>
            </a:xfrm>
            <a:custGeom>
              <a:rect b="b" l="l" r="r" t="t"/>
              <a:pathLst>
                <a:path extrusionOk="0" h="89" w="388">
                  <a:moveTo>
                    <a:pt x="387" y="0"/>
                  </a:moveTo>
                  <a:cubicBezTo>
                    <a:pt x="238" y="18"/>
                    <a:pt x="6" y="3"/>
                    <a:pt x="1" y="89"/>
                  </a:cubicBezTo>
                  <a:cubicBezTo>
                    <a:pt x="152" y="68"/>
                    <a:pt x="383" y="88"/>
                    <a:pt x="3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10"/>
            <p:cNvSpPr/>
            <p:nvPr/>
          </p:nvSpPr>
          <p:spPr>
            <a:xfrm>
              <a:off x="2515989" y="1409952"/>
              <a:ext cx="30410" cy="11803"/>
            </a:xfrm>
            <a:custGeom>
              <a:rect b="b" l="l" r="r" t="t"/>
              <a:pathLst>
                <a:path extrusionOk="0" h="392" w="852">
                  <a:moveTo>
                    <a:pt x="771" y="27"/>
                  </a:moveTo>
                  <a:cubicBezTo>
                    <a:pt x="334" y="1"/>
                    <a:pt x="48" y="48"/>
                    <a:pt x="1" y="208"/>
                  </a:cubicBezTo>
                  <a:cubicBezTo>
                    <a:pt x="275" y="231"/>
                    <a:pt x="324" y="359"/>
                    <a:pt x="578" y="391"/>
                  </a:cubicBezTo>
                  <a:cubicBezTo>
                    <a:pt x="638" y="267"/>
                    <a:pt x="852" y="216"/>
                    <a:pt x="771"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10"/>
            <p:cNvSpPr/>
            <p:nvPr/>
          </p:nvSpPr>
          <p:spPr>
            <a:xfrm>
              <a:off x="4019794" y="1409952"/>
              <a:ext cx="13991" cy="4246"/>
            </a:xfrm>
            <a:custGeom>
              <a:rect b="b" l="l" r="r" t="t"/>
              <a:pathLst>
                <a:path extrusionOk="0" h="141" w="392">
                  <a:moveTo>
                    <a:pt x="99" y="116"/>
                  </a:moveTo>
                  <a:cubicBezTo>
                    <a:pt x="154" y="141"/>
                    <a:pt x="392" y="73"/>
                    <a:pt x="293" y="24"/>
                  </a:cubicBezTo>
                  <a:cubicBezTo>
                    <a:pt x="240" y="1"/>
                    <a:pt x="0" y="71"/>
                    <a:pt x="99"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10"/>
            <p:cNvSpPr/>
            <p:nvPr/>
          </p:nvSpPr>
          <p:spPr>
            <a:xfrm>
              <a:off x="7210252" y="1404713"/>
              <a:ext cx="13777" cy="6745"/>
            </a:xfrm>
            <a:custGeom>
              <a:rect b="b" l="l" r="r" t="t"/>
              <a:pathLst>
                <a:path extrusionOk="0" h="224" w="386">
                  <a:moveTo>
                    <a:pt x="386" y="110"/>
                  </a:moveTo>
                  <a:cubicBezTo>
                    <a:pt x="345" y="0"/>
                    <a:pt x="170" y="54"/>
                    <a:pt x="1" y="110"/>
                  </a:cubicBezTo>
                  <a:cubicBezTo>
                    <a:pt x="1" y="202"/>
                    <a:pt x="339" y="223"/>
                    <a:pt x="386"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10"/>
            <p:cNvSpPr/>
            <p:nvPr/>
          </p:nvSpPr>
          <p:spPr>
            <a:xfrm>
              <a:off x="5933233" y="1404503"/>
              <a:ext cx="14063" cy="4306"/>
            </a:xfrm>
            <a:custGeom>
              <a:rect b="b" l="l" r="r" t="t"/>
              <a:pathLst>
                <a:path extrusionOk="0" h="143" w="394">
                  <a:moveTo>
                    <a:pt x="294" y="25"/>
                  </a:moveTo>
                  <a:cubicBezTo>
                    <a:pt x="239" y="0"/>
                    <a:pt x="0" y="68"/>
                    <a:pt x="102" y="117"/>
                  </a:cubicBezTo>
                  <a:cubicBezTo>
                    <a:pt x="153" y="143"/>
                    <a:pt x="393"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10"/>
            <p:cNvSpPr/>
            <p:nvPr/>
          </p:nvSpPr>
          <p:spPr>
            <a:xfrm>
              <a:off x="2897428" y="1397036"/>
              <a:ext cx="26591" cy="12345"/>
            </a:xfrm>
            <a:custGeom>
              <a:rect b="b" l="l" r="r" t="t"/>
              <a:pathLst>
                <a:path extrusionOk="0" h="410" w="745">
                  <a:moveTo>
                    <a:pt x="690" y="365"/>
                  </a:moveTo>
                  <a:cubicBezTo>
                    <a:pt x="745" y="157"/>
                    <a:pt x="644" y="21"/>
                    <a:pt x="305" y="0"/>
                  </a:cubicBezTo>
                  <a:cubicBezTo>
                    <a:pt x="1" y="136"/>
                    <a:pt x="89" y="409"/>
                    <a:pt x="690" y="36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10"/>
            <p:cNvSpPr/>
            <p:nvPr/>
          </p:nvSpPr>
          <p:spPr>
            <a:xfrm>
              <a:off x="2116348" y="1391586"/>
              <a:ext cx="38619" cy="16440"/>
            </a:xfrm>
            <a:custGeom>
              <a:rect b="b" l="l" r="r" t="t"/>
              <a:pathLst>
                <a:path extrusionOk="0" h="546" w="1082">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10"/>
            <p:cNvSpPr/>
            <p:nvPr/>
          </p:nvSpPr>
          <p:spPr>
            <a:xfrm>
              <a:off x="6807469" y="1401793"/>
              <a:ext cx="13991" cy="4276"/>
            </a:xfrm>
            <a:custGeom>
              <a:rect b="b" l="l" r="r" t="t"/>
              <a:pathLst>
                <a:path extrusionOk="0" h="142" w="392">
                  <a:moveTo>
                    <a:pt x="292" y="25"/>
                  </a:moveTo>
                  <a:cubicBezTo>
                    <a:pt x="237" y="0"/>
                    <a:pt x="1" y="70"/>
                    <a:pt x="100" y="115"/>
                  </a:cubicBezTo>
                  <a:cubicBezTo>
                    <a:pt x="152" y="141"/>
                    <a:pt x="391" y="72"/>
                    <a:pt x="29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10"/>
            <p:cNvSpPr/>
            <p:nvPr/>
          </p:nvSpPr>
          <p:spPr>
            <a:xfrm>
              <a:off x="8369880" y="1399053"/>
              <a:ext cx="14063" cy="4276"/>
            </a:xfrm>
            <a:custGeom>
              <a:rect b="b" l="l" r="r" t="t"/>
              <a:pathLst>
                <a:path extrusionOk="0" h="142" w="394">
                  <a:moveTo>
                    <a:pt x="100" y="116"/>
                  </a:moveTo>
                  <a:cubicBezTo>
                    <a:pt x="156" y="141"/>
                    <a:pt x="393" y="72"/>
                    <a:pt x="293" y="25"/>
                  </a:cubicBezTo>
                  <a:cubicBezTo>
                    <a:pt x="241" y="0"/>
                    <a:pt x="0" y="69"/>
                    <a:pt x="100"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10"/>
            <p:cNvSpPr/>
            <p:nvPr/>
          </p:nvSpPr>
          <p:spPr>
            <a:xfrm>
              <a:off x="7341062" y="1388394"/>
              <a:ext cx="28661" cy="14182"/>
            </a:xfrm>
            <a:custGeom>
              <a:rect b="b" l="l" r="r" t="t"/>
              <a:pathLst>
                <a:path extrusionOk="0" h="471" w="803">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10"/>
            <p:cNvSpPr/>
            <p:nvPr/>
          </p:nvSpPr>
          <p:spPr>
            <a:xfrm>
              <a:off x="4972123" y="1392760"/>
              <a:ext cx="9030" cy="11412"/>
            </a:xfrm>
            <a:custGeom>
              <a:rect b="b" l="l" r="r" t="t"/>
              <a:pathLst>
                <a:path extrusionOk="0" h="379" w="253">
                  <a:moveTo>
                    <a:pt x="224" y="234"/>
                  </a:moveTo>
                  <a:cubicBezTo>
                    <a:pt x="252" y="140"/>
                    <a:pt x="74" y="0"/>
                    <a:pt x="31" y="144"/>
                  </a:cubicBezTo>
                  <a:cubicBezTo>
                    <a:pt x="0" y="239"/>
                    <a:pt x="181" y="379"/>
                    <a:pt x="224" y="23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10"/>
            <p:cNvSpPr/>
            <p:nvPr/>
          </p:nvSpPr>
          <p:spPr>
            <a:xfrm>
              <a:off x="2333461" y="1393603"/>
              <a:ext cx="13956" cy="4246"/>
            </a:xfrm>
            <a:custGeom>
              <a:rect b="b" l="l" r="r" t="t"/>
              <a:pathLst>
                <a:path extrusionOk="0" h="141" w="391">
                  <a:moveTo>
                    <a:pt x="292" y="24"/>
                  </a:moveTo>
                  <a:cubicBezTo>
                    <a:pt x="237" y="1"/>
                    <a:pt x="0" y="69"/>
                    <a:pt x="100" y="116"/>
                  </a:cubicBezTo>
                  <a:cubicBezTo>
                    <a:pt x="152" y="141"/>
                    <a:pt x="391" y="71"/>
                    <a:pt x="292"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10"/>
            <p:cNvSpPr/>
            <p:nvPr/>
          </p:nvSpPr>
          <p:spPr>
            <a:xfrm>
              <a:off x="2061668" y="1391586"/>
              <a:ext cx="13777" cy="5510"/>
            </a:xfrm>
            <a:custGeom>
              <a:rect b="b" l="l" r="r" t="t"/>
              <a:pathLst>
                <a:path extrusionOk="0" h="183" w="386">
                  <a:moveTo>
                    <a:pt x="385" y="0"/>
                  </a:moveTo>
                  <a:lnTo>
                    <a:pt x="0" y="0"/>
                  </a:lnTo>
                  <a:lnTo>
                    <a:pt x="0" y="183"/>
                  </a:lnTo>
                  <a:lnTo>
                    <a:pt x="385"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10"/>
            <p:cNvSpPr/>
            <p:nvPr/>
          </p:nvSpPr>
          <p:spPr>
            <a:xfrm>
              <a:off x="6212129" y="1383035"/>
              <a:ext cx="6960" cy="6203"/>
            </a:xfrm>
            <a:custGeom>
              <a:rect b="b" l="l" r="r" t="t"/>
              <a:pathLst>
                <a:path extrusionOk="0" h="206" w="195">
                  <a:moveTo>
                    <a:pt x="193" y="104"/>
                  </a:moveTo>
                  <a:cubicBezTo>
                    <a:pt x="195" y="54"/>
                    <a:pt x="37" y="1"/>
                    <a:pt x="3" y="104"/>
                  </a:cubicBezTo>
                  <a:cubicBezTo>
                    <a:pt x="0" y="153"/>
                    <a:pt x="157" y="206"/>
                    <a:pt x="19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10"/>
            <p:cNvSpPr/>
            <p:nvPr/>
          </p:nvSpPr>
          <p:spPr>
            <a:xfrm>
              <a:off x="3214015" y="1371413"/>
              <a:ext cx="52218" cy="22823"/>
            </a:xfrm>
            <a:custGeom>
              <a:rect b="b" l="l" r="r" t="t"/>
              <a:pathLst>
                <a:path extrusionOk="0" h="758" w="1463">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10"/>
            <p:cNvSpPr/>
            <p:nvPr/>
          </p:nvSpPr>
          <p:spPr>
            <a:xfrm>
              <a:off x="7770971" y="1379934"/>
              <a:ext cx="14063" cy="4276"/>
            </a:xfrm>
            <a:custGeom>
              <a:rect b="b" l="l" r="r" t="t"/>
              <a:pathLst>
                <a:path extrusionOk="0" h="142" w="394">
                  <a:moveTo>
                    <a:pt x="294" y="25"/>
                  </a:moveTo>
                  <a:cubicBezTo>
                    <a:pt x="240" y="1"/>
                    <a:pt x="0" y="69"/>
                    <a:pt x="102" y="116"/>
                  </a:cubicBezTo>
                  <a:cubicBezTo>
                    <a:pt x="156" y="142"/>
                    <a:pt x="393"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10"/>
            <p:cNvSpPr/>
            <p:nvPr/>
          </p:nvSpPr>
          <p:spPr>
            <a:xfrm>
              <a:off x="3279973" y="1377887"/>
              <a:ext cx="13777" cy="5540"/>
            </a:xfrm>
            <a:custGeom>
              <a:rect b="b" l="l" r="r" t="t"/>
              <a:pathLst>
                <a:path extrusionOk="0" h="184" w="386">
                  <a:moveTo>
                    <a:pt x="1" y="184"/>
                  </a:moveTo>
                  <a:lnTo>
                    <a:pt x="386" y="184"/>
                  </a:lnTo>
                  <a:lnTo>
                    <a:pt x="386" y="1"/>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10"/>
            <p:cNvSpPr/>
            <p:nvPr/>
          </p:nvSpPr>
          <p:spPr>
            <a:xfrm>
              <a:off x="1841414" y="1380687"/>
              <a:ext cx="13742" cy="2740"/>
            </a:xfrm>
            <a:custGeom>
              <a:rect b="b" l="l" r="r" t="t"/>
              <a:pathLst>
                <a:path extrusionOk="0" h="91" w="385">
                  <a:moveTo>
                    <a:pt x="385" y="0"/>
                  </a:moveTo>
                  <a:cubicBezTo>
                    <a:pt x="236" y="20"/>
                    <a:pt x="6" y="3"/>
                    <a:pt x="1" y="91"/>
                  </a:cubicBezTo>
                  <a:cubicBezTo>
                    <a:pt x="150" y="71"/>
                    <a:pt x="379" y="88"/>
                    <a:pt x="3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10"/>
            <p:cNvSpPr/>
            <p:nvPr/>
          </p:nvSpPr>
          <p:spPr>
            <a:xfrm>
              <a:off x="6412361" y="1367017"/>
              <a:ext cx="29018" cy="10960"/>
            </a:xfrm>
            <a:custGeom>
              <a:rect b="b" l="l" r="r" t="t"/>
              <a:pathLst>
                <a:path extrusionOk="0" h="364" w="813">
                  <a:moveTo>
                    <a:pt x="563" y="363"/>
                  </a:moveTo>
                  <a:cubicBezTo>
                    <a:pt x="812" y="244"/>
                    <a:pt x="682" y="90"/>
                    <a:pt x="371" y="0"/>
                  </a:cubicBezTo>
                  <a:cubicBezTo>
                    <a:pt x="346" y="227"/>
                    <a:pt x="0" y="283"/>
                    <a:pt x="563" y="3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10"/>
            <p:cNvSpPr/>
            <p:nvPr/>
          </p:nvSpPr>
          <p:spPr>
            <a:xfrm>
              <a:off x="75774" y="1374424"/>
              <a:ext cx="14099" cy="4276"/>
            </a:xfrm>
            <a:custGeom>
              <a:rect b="b" l="l" r="r" t="t"/>
              <a:pathLst>
                <a:path extrusionOk="0" h="142" w="395">
                  <a:moveTo>
                    <a:pt x="293" y="26"/>
                  </a:moveTo>
                  <a:cubicBezTo>
                    <a:pt x="240" y="1"/>
                    <a:pt x="0" y="70"/>
                    <a:pt x="98" y="116"/>
                  </a:cubicBezTo>
                  <a:cubicBezTo>
                    <a:pt x="153" y="142"/>
                    <a:pt x="394"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10"/>
            <p:cNvSpPr/>
            <p:nvPr/>
          </p:nvSpPr>
          <p:spPr>
            <a:xfrm>
              <a:off x="8335437" y="1371714"/>
              <a:ext cx="14027" cy="4246"/>
            </a:xfrm>
            <a:custGeom>
              <a:rect b="b" l="l" r="r" t="t"/>
              <a:pathLst>
                <a:path extrusionOk="0" h="141" w="393">
                  <a:moveTo>
                    <a:pt x="294" y="26"/>
                  </a:moveTo>
                  <a:cubicBezTo>
                    <a:pt x="240" y="1"/>
                    <a:pt x="1" y="70"/>
                    <a:pt x="103" y="117"/>
                  </a:cubicBezTo>
                  <a:cubicBezTo>
                    <a:pt x="153" y="141"/>
                    <a:pt x="392" y="71"/>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10"/>
            <p:cNvSpPr/>
            <p:nvPr/>
          </p:nvSpPr>
          <p:spPr>
            <a:xfrm>
              <a:off x="4498243" y="1372467"/>
              <a:ext cx="13849" cy="2770"/>
            </a:xfrm>
            <a:custGeom>
              <a:rect b="b" l="l" r="r" t="t"/>
              <a:pathLst>
                <a:path extrusionOk="0" h="92" w="388">
                  <a:moveTo>
                    <a:pt x="387" y="1"/>
                  </a:moveTo>
                  <a:cubicBezTo>
                    <a:pt x="237" y="22"/>
                    <a:pt x="7" y="5"/>
                    <a:pt x="1" y="92"/>
                  </a:cubicBezTo>
                  <a:cubicBezTo>
                    <a:pt x="151" y="71"/>
                    <a:pt x="383" y="88"/>
                    <a:pt x="3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10"/>
            <p:cNvSpPr/>
            <p:nvPr/>
          </p:nvSpPr>
          <p:spPr>
            <a:xfrm>
              <a:off x="8600556" y="1366265"/>
              <a:ext cx="13849" cy="7467"/>
            </a:xfrm>
            <a:custGeom>
              <a:rect b="b" l="l" r="r" t="t"/>
              <a:pathLst>
                <a:path extrusionOk="0" h="248" w="388">
                  <a:moveTo>
                    <a:pt x="388" y="115"/>
                  </a:moveTo>
                  <a:cubicBezTo>
                    <a:pt x="384" y="24"/>
                    <a:pt x="50" y="0"/>
                    <a:pt x="0" y="115"/>
                  </a:cubicBezTo>
                  <a:cubicBezTo>
                    <a:pt x="215" y="107"/>
                    <a:pt x="303" y="247"/>
                    <a:pt x="388"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10"/>
            <p:cNvSpPr/>
            <p:nvPr/>
          </p:nvSpPr>
          <p:spPr>
            <a:xfrm>
              <a:off x="8873991" y="1358768"/>
              <a:ext cx="25556" cy="10990"/>
            </a:xfrm>
            <a:custGeom>
              <a:rect b="b" l="l" r="r" t="t"/>
              <a:pathLst>
                <a:path extrusionOk="0" h="365" w="716">
                  <a:moveTo>
                    <a:pt x="439" y="364"/>
                  </a:moveTo>
                  <a:cubicBezTo>
                    <a:pt x="500" y="242"/>
                    <a:pt x="715" y="191"/>
                    <a:pt x="632" y="0"/>
                  </a:cubicBezTo>
                  <a:lnTo>
                    <a:pt x="54" y="0"/>
                  </a:lnTo>
                  <a:cubicBezTo>
                    <a:pt x="0" y="209"/>
                    <a:pt x="102" y="343"/>
                    <a:pt x="439" y="36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10"/>
            <p:cNvSpPr/>
            <p:nvPr/>
          </p:nvSpPr>
          <p:spPr>
            <a:xfrm>
              <a:off x="6246251" y="1360725"/>
              <a:ext cx="21023" cy="9033"/>
            </a:xfrm>
            <a:custGeom>
              <a:rect b="b" l="l" r="r" t="t"/>
              <a:pathLst>
                <a:path extrusionOk="0" h="300" w="589">
                  <a:moveTo>
                    <a:pt x="394" y="299"/>
                  </a:moveTo>
                  <a:cubicBezTo>
                    <a:pt x="394" y="208"/>
                    <a:pt x="549" y="191"/>
                    <a:pt x="588" y="117"/>
                  </a:cubicBezTo>
                  <a:cubicBezTo>
                    <a:pt x="339" y="111"/>
                    <a:pt x="321" y="0"/>
                    <a:pt x="9" y="25"/>
                  </a:cubicBezTo>
                  <a:cubicBezTo>
                    <a:pt x="1" y="183"/>
                    <a:pt x="157" y="260"/>
                    <a:pt x="394" y="29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10"/>
            <p:cNvSpPr/>
            <p:nvPr/>
          </p:nvSpPr>
          <p:spPr>
            <a:xfrm>
              <a:off x="8569504" y="1363465"/>
              <a:ext cx="14063" cy="4306"/>
            </a:xfrm>
            <a:custGeom>
              <a:rect b="b" l="l" r="r" t="t"/>
              <a:pathLst>
                <a:path extrusionOk="0" h="143" w="394">
                  <a:moveTo>
                    <a:pt x="99" y="118"/>
                  </a:moveTo>
                  <a:cubicBezTo>
                    <a:pt x="155" y="143"/>
                    <a:pt x="394" y="75"/>
                    <a:pt x="293" y="27"/>
                  </a:cubicBezTo>
                  <a:cubicBezTo>
                    <a:pt x="240" y="1"/>
                    <a:pt x="1" y="71"/>
                    <a:pt x="99"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10"/>
            <p:cNvSpPr/>
            <p:nvPr/>
          </p:nvSpPr>
          <p:spPr>
            <a:xfrm>
              <a:off x="4956990" y="1355094"/>
              <a:ext cx="39761" cy="15838"/>
            </a:xfrm>
            <a:custGeom>
              <a:rect b="b" l="l" r="r" t="t"/>
              <a:pathLst>
                <a:path extrusionOk="0" h="526" w="1114">
                  <a:moveTo>
                    <a:pt x="648" y="305"/>
                  </a:moveTo>
                  <a:cubicBezTo>
                    <a:pt x="1114" y="1"/>
                    <a:pt x="0" y="525"/>
                    <a:pt x="648" y="3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10"/>
            <p:cNvSpPr/>
            <p:nvPr/>
          </p:nvSpPr>
          <p:spPr>
            <a:xfrm>
              <a:off x="2743489" y="1352355"/>
              <a:ext cx="36335" cy="19090"/>
            </a:xfrm>
            <a:custGeom>
              <a:rect b="b" l="l" r="r" t="t"/>
              <a:pathLst>
                <a:path extrusionOk="0" h="634" w="1018">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10"/>
            <p:cNvSpPr/>
            <p:nvPr/>
          </p:nvSpPr>
          <p:spPr>
            <a:xfrm>
              <a:off x="3893980" y="1347868"/>
              <a:ext cx="37905" cy="18789"/>
            </a:xfrm>
            <a:custGeom>
              <a:rect b="b" l="l" r="r" t="t"/>
              <a:pathLst>
                <a:path extrusionOk="0" h="624" w="1062">
                  <a:moveTo>
                    <a:pt x="732" y="545"/>
                  </a:moveTo>
                  <a:cubicBezTo>
                    <a:pt x="1062" y="392"/>
                    <a:pt x="619" y="138"/>
                    <a:pt x="347" y="0"/>
                  </a:cubicBezTo>
                  <a:cubicBezTo>
                    <a:pt x="48" y="139"/>
                    <a:pt x="1" y="623"/>
                    <a:pt x="732"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10"/>
            <p:cNvSpPr/>
            <p:nvPr/>
          </p:nvSpPr>
          <p:spPr>
            <a:xfrm>
              <a:off x="2784249" y="1355697"/>
              <a:ext cx="7067" cy="6233"/>
            </a:xfrm>
            <a:custGeom>
              <a:rect b="b" l="l" r="r" t="t"/>
              <a:pathLst>
                <a:path extrusionOk="0" h="207" w="198">
                  <a:moveTo>
                    <a:pt x="5" y="105"/>
                  </a:moveTo>
                  <a:cubicBezTo>
                    <a:pt x="1" y="154"/>
                    <a:pt x="161" y="206"/>
                    <a:pt x="198" y="105"/>
                  </a:cubicBezTo>
                  <a:cubicBezTo>
                    <a:pt x="198" y="54"/>
                    <a:pt x="40" y="0"/>
                    <a:pt x="5"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10"/>
            <p:cNvSpPr/>
            <p:nvPr/>
          </p:nvSpPr>
          <p:spPr>
            <a:xfrm>
              <a:off x="332362" y="1345129"/>
              <a:ext cx="56751" cy="22583"/>
            </a:xfrm>
            <a:custGeom>
              <a:rect b="b" l="l" r="r" t="t"/>
              <a:pathLst>
                <a:path extrusionOk="0" h="750" w="159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10"/>
            <p:cNvSpPr/>
            <p:nvPr/>
          </p:nvSpPr>
          <p:spPr>
            <a:xfrm>
              <a:off x="3276404" y="1355335"/>
              <a:ext cx="13991" cy="4246"/>
            </a:xfrm>
            <a:custGeom>
              <a:rect b="b" l="l" r="r" t="t"/>
              <a:pathLst>
                <a:path extrusionOk="0" h="141" w="392">
                  <a:moveTo>
                    <a:pt x="295" y="25"/>
                  </a:moveTo>
                  <a:cubicBezTo>
                    <a:pt x="238" y="1"/>
                    <a:pt x="0" y="67"/>
                    <a:pt x="99" y="117"/>
                  </a:cubicBezTo>
                  <a:cubicBezTo>
                    <a:pt x="153" y="140"/>
                    <a:pt x="392"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10"/>
            <p:cNvSpPr/>
            <p:nvPr/>
          </p:nvSpPr>
          <p:spPr>
            <a:xfrm>
              <a:off x="2096075" y="1352746"/>
              <a:ext cx="13742" cy="6745"/>
            </a:xfrm>
            <a:custGeom>
              <a:rect b="b" l="l" r="r" t="t"/>
              <a:pathLst>
                <a:path extrusionOk="0" h="224" w="385">
                  <a:moveTo>
                    <a:pt x="385" y="111"/>
                  </a:moveTo>
                  <a:cubicBezTo>
                    <a:pt x="345" y="0"/>
                    <a:pt x="172" y="55"/>
                    <a:pt x="1" y="111"/>
                  </a:cubicBezTo>
                  <a:cubicBezTo>
                    <a:pt x="2" y="203"/>
                    <a:pt x="339" y="224"/>
                    <a:pt x="385" y="1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10"/>
            <p:cNvSpPr/>
            <p:nvPr/>
          </p:nvSpPr>
          <p:spPr>
            <a:xfrm>
              <a:off x="2980412" y="1349886"/>
              <a:ext cx="13991" cy="4276"/>
            </a:xfrm>
            <a:custGeom>
              <a:rect b="b" l="l" r="r" t="t"/>
              <a:pathLst>
                <a:path extrusionOk="0" h="142" w="392">
                  <a:moveTo>
                    <a:pt x="294" y="25"/>
                  </a:moveTo>
                  <a:cubicBezTo>
                    <a:pt x="241" y="0"/>
                    <a:pt x="0" y="69"/>
                    <a:pt x="101" y="116"/>
                  </a:cubicBezTo>
                  <a:cubicBezTo>
                    <a:pt x="154" y="141"/>
                    <a:pt x="392" y="71"/>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10"/>
            <p:cNvSpPr/>
            <p:nvPr/>
          </p:nvSpPr>
          <p:spPr>
            <a:xfrm>
              <a:off x="5627033" y="1347447"/>
              <a:ext cx="20773" cy="3643"/>
            </a:xfrm>
            <a:custGeom>
              <a:rect b="b" l="l" r="r" t="t"/>
              <a:pathLst>
                <a:path extrusionOk="0" h="121" w="582">
                  <a:moveTo>
                    <a:pt x="581" y="14"/>
                  </a:moveTo>
                  <a:cubicBezTo>
                    <a:pt x="354" y="29"/>
                    <a:pt x="35" y="0"/>
                    <a:pt x="1" y="106"/>
                  </a:cubicBezTo>
                  <a:cubicBezTo>
                    <a:pt x="229" y="92"/>
                    <a:pt x="550" y="120"/>
                    <a:pt x="581" y="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10"/>
            <p:cNvSpPr/>
            <p:nvPr/>
          </p:nvSpPr>
          <p:spPr>
            <a:xfrm>
              <a:off x="2894501" y="1345129"/>
              <a:ext cx="13813" cy="2770"/>
            </a:xfrm>
            <a:custGeom>
              <a:rect b="b" l="l" r="r" t="t"/>
              <a:pathLst>
                <a:path extrusionOk="0" h="92" w="387">
                  <a:moveTo>
                    <a:pt x="387" y="0"/>
                  </a:moveTo>
                  <a:cubicBezTo>
                    <a:pt x="238" y="21"/>
                    <a:pt x="8" y="3"/>
                    <a:pt x="0" y="91"/>
                  </a:cubicBezTo>
                  <a:cubicBezTo>
                    <a:pt x="149" y="72"/>
                    <a:pt x="381" y="90"/>
                    <a:pt x="3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10"/>
            <p:cNvSpPr/>
            <p:nvPr/>
          </p:nvSpPr>
          <p:spPr>
            <a:xfrm>
              <a:off x="8881915" y="1334139"/>
              <a:ext cx="14634" cy="9515"/>
            </a:xfrm>
            <a:custGeom>
              <a:rect b="b" l="l" r="r" t="t"/>
              <a:pathLst>
                <a:path extrusionOk="0" h="316" w="410">
                  <a:moveTo>
                    <a:pt x="410" y="275"/>
                  </a:moveTo>
                  <a:lnTo>
                    <a:pt x="410" y="92"/>
                  </a:lnTo>
                  <a:cubicBezTo>
                    <a:pt x="217" y="92"/>
                    <a:pt x="181" y="19"/>
                    <a:pt x="25" y="1"/>
                  </a:cubicBezTo>
                  <a:cubicBezTo>
                    <a:pt x="44" y="146"/>
                    <a:pt x="0" y="316"/>
                    <a:pt x="410" y="27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10"/>
            <p:cNvSpPr/>
            <p:nvPr/>
          </p:nvSpPr>
          <p:spPr>
            <a:xfrm>
              <a:off x="5506609" y="1338896"/>
              <a:ext cx="13920" cy="4276"/>
            </a:xfrm>
            <a:custGeom>
              <a:rect b="b" l="l" r="r" t="t"/>
              <a:pathLst>
                <a:path extrusionOk="0" h="142" w="390">
                  <a:moveTo>
                    <a:pt x="291" y="26"/>
                  </a:moveTo>
                  <a:cubicBezTo>
                    <a:pt x="238" y="1"/>
                    <a:pt x="0" y="70"/>
                    <a:pt x="98" y="117"/>
                  </a:cubicBezTo>
                  <a:cubicBezTo>
                    <a:pt x="152" y="142"/>
                    <a:pt x="389" y="73"/>
                    <a:pt x="29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10"/>
            <p:cNvSpPr/>
            <p:nvPr/>
          </p:nvSpPr>
          <p:spPr>
            <a:xfrm>
              <a:off x="2105676" y="1334199"/>
              <a:ext cx="29518" cy="9846"/>
            </a:xfrm>
            <a:custGeom>
              <a:rect b="b" l="l" r="r" t="t"/>
              <a:pathLst>
                <a:path extrusionOk="0" h="327" w="827">
                  <a:moveTo>
                    <a:pt x="695" y="273"/>
                  </a:moveTo>
                  <a:cubicBezTo>
                    <a:pt x="827" y="30"/>
                    <a:pt x="294" y="98"/>
                    <a:pt x="116" y="0"/>
                  </a:cubicBezTo>
                  <a:cubicBezTo>
                    <a:pt x="1" y="238"/>
                    <a:pt x="195" y="327"/>
                    <a:pt x="695"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10"/>
            <p:cNvSpPr/>
            <p:nvPr/>
          </p:nvSpPr>
          <p:spPr>
            <a:xfrm>
              <a:off x="8566149" y="1331519"/>
              <a:ext cx="34443" cy="8913"/>
            </a:xfrm>
            <a:custGeom>
              <a:rect b="b" l="l" r="r" t="t"/>
              <a:pathLst>
                <a:path extrusionOk="0" h="296" w="965">
                  <a:moveTo>
                    <a:pt x="193" y="271"/>
                  </a:moveTo>
                  <a:cubicBezTo>
                    <a:pt x="634" y="295"/>
                    <a:pt x="918" y="250"/>
                    <a:pt x="964" y="88"/>
                  </a:cubicBezTo>
                  <a:cubicBezTo>
                    <a:pt x="625" y="109"/>
                    <a:pt x="1" y="0"/>
                    <a:pt x="193" y="2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10"/>
            <p:cNvSpPr/>
            <p:nvPr/>
          </p:nvSpPr>
          <p:spPr>
            <a:xfrm>
              <a:off x="2658507" y="1328689"/>
              <a:ext cx="17703" cy="10990"/>
            </a:xfrm>
            <a:custGeom>
              <a:rect b="b" l="l" r="r" t="t"/>
              <a:pathLst>
                <a:path extrusionOk="0" h="365" w="496">
                  <a:moveTo>
                    <a:pt x="443" y="365"/>
                  </a:moveTo>
                  <a:cubicBezTo>
                    <a:pt x="496" y="157"/>
                    <a:pt x="395" y="24"/>
                    <a:pt x="57" y="0"/>
                  </a:cubicBezTo>
                  <a:cubicBezTo>
                    <a:pt x="1" y="208"/>
                    <a:pt x="103" y="344"/>
                    <a:pt x="443" y="36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10"/>
            <p:cNvSpPr/>
            <p:nvPr/>
          </p:nvSpPr>
          <p:spPr>
            <a:xfrm>
              <a:off x="7000170" y="1333477"/>
              <a:ext cx="14027" cy="4246"/>
            </a:xfrm>
            <a:custGeom>
              <a:rect b="b" l="l" r="r" t="t"/>
              <a:pathLst>
                <a:path extrusionOk="0" h="141" w="393">
                  <a:moveTo>
                    <a:pt x="99" y="114"/>
                  </a:moveTo>
                  <a:cubicBezTo>
                    <a:pt x="155" y="140"/>
                    <a:pt x="392" y="70"/>
                    <a:pt x="293" y="23"/>
                  </a:cubicBezTo>
                  <a:cubicBezTo>
                    <a:pt x="238" y="1"/>
                    <a:pt x="1" y="69"/>
                    <a:pt x="99"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10"/>
            <p:cNvSpPr/>
            <p:nvPr/>
          </p:nvSpPr>
          <p:spPr>
            <a:xfrm>
              <a:off x="2285206" y="1333416"/>
              <a:ext cx="14063" cy="4306"/>
            </a:xfrm>
            <a:custGeom>
              <a:rect b="b" l="l" r="r" t="t"/>
              <a:pathLst>
                <a:path extrusionOk="0" h="143" w="394">
                  <a:moveTo>
                    <a:pt x="294" y="25"/>
                  </a:moveTo>
                  <a:cubicBezTo>
                    <a:pt x="242" y="0"/>
                    <a:pt x="0" y="69"/>
                    <a:pt x="101" y="116"/>
                  </a:cubicBezTo>
                  <a:cubicBezTo>
                    <a:pt x="155" y="142"/>
                    <a:pt x="393"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10"/>
            <p:cNvSpPr/>
            <p:nvPr/>
          </p:nvSpPr>
          <p:spPr>
            <a:xfrm>
              <a:off x="7367689" y="1323300"/>
              <a:ext cx="23414" cy="8250"/>
            </a:xfrm>
            <a:custGeom>
              <a:rect b="b" l="l" r="r" t="t"/>
              <a:pathLst>
                <a:path extrusionOk="0" h="274" w="656">
                  <a:moveTo>
                    <a:pt x="410" y="273"/>
                  </a:moveTo>
                  <a:cubicBezTo>
                    <a:pt x="421" y="157"/>
                    <a:pt x="656" y="146"/>
                    <a:pt x="602" y="1"/>
                  </a:cubicBezTo>
                  <a:lnTo>
                    <a:pt x="217" y="1"/>
                  </a:lnTo>
                  <a:cubicBezTo>
                    <a:pt x="0" y="130"/>
                    <a:pt x="7" y="220"/>
                    <a:pt x="410"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10"/>
            <p:cNvSpPr/>
            <p:nvPr/>
          </p:nvSpPr>
          <p:spPr>
            <a:xfrm>
              <a:off x="1953664" y="1314026"/>
              <a:ext cx="46400" cy="9274"/>
            </a:xfrm>
            <a:custGeom>
              <a:rect b="b" l="l" r="r" t="t"/>
              <a:pathLst>
                <a:path extrusionOk="0" h="308" w="1300">
                  <a:moveTo>
                    <a:pt x="712" y="307"/>
                  </a:moveTo>
                  <a:cubicBezTo>
                    <a:pt x="1299" y="1"/>
                    <a:pt x="0" y="31"/>
                    <a:pt x="712" y="30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10"/>
            <p:cNvSpPr/>
            <p:nvPr/>
          </p:nvSpPr>
          <p:spPr>
            <a:xfrm>
              <a:off x="8894157" y="1305897"/>
              <a:ext cx="39761" cy="15838"/>
            </a:xfrm>
            <a:custGeom>
              <a:rect b="b" l="l" r="r" t="t"/>
              <a:pathLst>
                <a:path extrusionOk="0" h="526" w="1114">
                  <a:moveTo>
                    <a:pt x="648" y="305"/>
                  </a:moveTo>
                  <a:cubicBezTo>
                    <a:pt x="1114" y="0"/>
                    <a:pt x="0" y="525"/>
                    <a:pt x="648" y="3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10"/>
            <p:cNvSpPr/>
            <p:nvPr/>
          </p:nvSpPr>
          <p:spPr>
            <a:xfrm>
              <a:off x="8018815" y="1314297"/>
              <a:ext cx="14063" cy="4276"/>
            </a:xfrm>
            <a:custGeom>
              <a:rect b="b" l="l" r="r" t="t"/>
              <a:pathLst>
                <a:path extrusionOk="0" h="142" w="394">
                  <a:moveTo>
                    <a:pt x="102" y="117"/>
                  </a:moveTo>
                  <a:cubicBezTo>
                    <a:pt x="157" y="142"/>
                    <a:pt x="394" y="73"/>
                    <a:pt x="294" y="26"/>
                  </a:cubicBezTo>
                  <a:cubicBezTo>
                    <a:pt x="242" y="1"/>
                    <a:pt x="1" y="70"/>
                    <a:pt x="102"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10"/>
            <p:cNvSpPr/>
            <p:nvPr/>
          </p:nvSpPr>
          <p:spPr>
            <a:xfrm>
              <a:off x="5014490" y="1312340"/>
              <a:ext cx="13849" cy="5480"/>
            </a:xfrm>
            <a:custGeom>
              <a:rect b="b" l="l" r="r" t="t"/>
              <a:pathLst>
                <a:path extrusionOk="0" h="182" w="388">
                  <a:moveTo>
                    <a:pt x="0" y="182"/>
                  </a:moveTo>
                  <a:lnTo>
                    <a:pt x="388" y="182"/>
                  </a:lnTo>
                  <a:lnTo>
                    <a:pt x="388" y="0"/>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10"/>
            <p:cNvSpPr/>
            <p:nvPr/>
          </p:nvSpPr>
          <p:spPr>
            <a:xfrm>
              <a:off x="2873907" y="1311738"/>
              <a:ext cx="13813" cy="6775"/>
            </a:xfrm>
            <a:custGeom>
              <a:rect b="b" l="l" r="r" t="t"/>
              <a:pathLst>
                <a:path extrusionOk="0" h="225" w="387">
                  <a:moveTo>
                    <a:pt x="0" y="111"/>
                  </a:moveTo>
                  <a:cubicBezTo>
                    <a:pt x="2" y="202"/>
                    <a:pt x="338" y="224"/>
                    <a:pt x="387" y="111"/>
                  </a:cubicBezTo>
                  <a:cubicBezTo>
                    <a:pt x="344" y="1"/>
                    <a:pt x="171" y="54"/>
                    <a:pt x="0" y="1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10"/>
            <p:cNvSpPr/>
            <p:nvPr/>
          </p:nvSpPr>
          <p:spPr>
            <a:xfrm>
              <a:off x="6763890" y="1301923"/>
              <a:ext cx="26448" cy="15326"/>
            </a:xfrm>
            <a:custGeom>
              <a:rect b="b" l="l" r="r" t="t"/>
              <a:pathLst>
                <a:path extrusionOk="0" h="509" w="741">
                  <a:moveTo>
                    <a:pt x="740" y="437"/>
                  </a:moveTo>
                  <a:lnTo>
                    <a:pt x="740" y="74"/>
                  </a:lnTo>
                  <a:cubicBezTo>
                    <a:pt x="0" y="1"/>
                    <a:pt x="0" y="508"/>
                    <a:pt x="740" y="43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10"/>
            <p:cNvSpPr/>
            <p:nvPr/>
          </p:nvSpPr>
          <p:spPr>
            <a:xfrm>
              <a:off x="2729284" y="1309149"/>
              <a:ext cx="6996" cy="6293"/>
            </a:xfrm>
            <a:custGeom>
              <a:rect b="b" l="l" r="r" t="t"/>
              <a:pathLst>
                <a:path extrusionOk="0" h="209" w="196">
                  <a:moveTo>
                    <a:pt x="195" y="105"/>
                  </a:moveTo>
                  <a:cubicBezTo>
                    <a:pt x="195" y="54"/>
                    <a:pt x="37" y="1"/>
                    <a:pt x="1" y="105"/>
                  </a:cubicBezTo>
                  <a:cubicBezTo>
                    <a:pt x="1" y="157"/>
                    <a:pt x="157" y="208"/>
                    <a:pt x="195"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10"/>
            <p:cNvSpPr/>
            <p:nvPr/>
          </p:nvSpPr>
          <p:spPr>
            <a:xfrm>
              <a:off x="4126619" y="1306439"/>
              <a:ext cx="6924" cy="6293"/>
            </a:xfrm>
            <a:custGeom>
              <a:rect b="b" l="l" r="r" t="t"/>
              <a:pathLst>
                <a:path extrusionOk="0" h="209" w="194">
                  <a:moveTo>
                    <a:pt x="192" y="105"/>
                  </a:moveTo>
                  <a:cubicBezTo>
                    <a:pt x="193" y="54"/>
                    <a:pt x="37" y="1"/>
                    <a:pt x="2" y="105"/>
                  </a:cubicBezTo>
                  <a:cubicBezTo>
                    <a:pt x="0" y="156"/>
                    <a:pt x="154" y="208"/>
                    <a:pt x="192"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10"/>
            <p:cNvSpPr/>
            <p:nvPr/>
          </p:nvSpPr>
          <p:spPr>
            <a:xfrm>
              <a:off x="2660506" y="1301381"/>
              <a:ext cx="22629" cy="11743"/>
            </a:xfrm>
            <a:custGeom>
              <a:rect b="b" l="l" r="r" t="t"/>
              <a:pathLst>
                <a:path extrusionOk="0" h="390" w="634">
                  <a:moveTo>
                    <a:pt x="194" y="0"/>
                  </a:moveTo>
                  <a:cubicBezTo>
                    <a:pt x="203" y="127"/>
                    <a:pt x="104" y="200"/>
                    <a:pt x="1" y="273"/>
                  </a:cubicBezTo>
                  <a:cubicBezTo>
                    <a:pt x="246" y="277"/>
                    <a:pt x="267" y="389"/>
                    <a:pt x="577" y="363"/>
                  </a:cubicBezTo>
                  <a:cubicBezTo>
                    <a:pt x="634" y="156"/>
                    <a:pt x="531" y="22"/>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10"/>
            <p:cNvSpPr/>
            <p:nvPr/>
          </p:nvSpPr>
          <p:spPr>
            <a:xfrm>
              <a:off x="2546791" y="1306078"/>
              <a:ext cx="14063" cy="4276"/>
            </a:xfrm>
            <a:custGeom>
              <a:rect b="b" l="l" r="r" t="t"/>
              <a:pathLst>
                <a:path extrusionOk="0" h="142" w="394">
                  <a:moveTo>
                    <a:pt x="292" y="26"/>
                  </a:moveTo>
                  <a:cubicBezTo>
                    <a:pt x="241" y="1"/>
                    <a:pt x="1" y="70"/>
                    <a:pt x="100" y="117"/>
                  </a:cubicBezTo>
                  <a:cubicBezTo>
                    <a:pt x="153" y="142"/>
                    <a:pt x="393" y="73"/>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10"/>
            <p:cNvSpPr/>
            <p:nvPr/>
          </p:nvSpPr>
          <p:spPr>
            <a:xfrm>
              <a:off x="1869003" y="1298671"/>
              <a:ext cx="20666" cy="8190"/>
            </a:xfrm>
            <a:custGeom>
              <a:rect b="b" l="l" r="r" t="t"/>
              <a:pathLst>
                <a:path extrusionOk="0" h="272" w="579">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10"/>
            <p:cNvSpPr/>
            <p:nvPr/>
          </p:nvSpPr>
          <p:spPr>
            <a:xfrm>
              <a:off x="4449238" y="1295961"/>
              <a:ext cx="23486" cy="8190"/>
            </a:xfrm>
            <a:custGeom>
              <a:rect b="b" l="l" r="r" t="t"/>
              <a:pathLst>
                <a:path extrusionOk="0" h="272" w="658">
                  <a:moveTo>
                    <a:pt x="412" y="272"/>
                  </a:moveTo>
                  <a:cubicBezTo>
                    <a:pt x="422" y="155"/>
                    <a:pt x="657" y="146"/>
                    <a:pt x="604" y="0"/>
                  </a:cubicBezTo>
                  <a:lnTo>
                    <a:pt x="216" y="0"/>
                  </a:lnTo>
                  <a:cubicBezTo>
                    <a:pt x="1" y="131"/>
                    <a:pt x="10" y="219"/>
                    <a:pt x="412"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10"/>
            <p:cNvSpPr/>
            <p:nvPr/>
          </p:nvSpPr>
          <p:spPr>
            <a:xfrm>
              <a:off x="2708690" y="1298310"/>
              <a:ext cx="6889" cy="6203"/>
            </a:xfrm>
            <a:custGeom>
              <a:rect b="b" l="l" r="r" t="t"/>
              <a:pathLst>
                <a:path extrusionOk="0" h="206" w="193">
                  <a:moveTo>
                    <a:pt x="193" y="102"/>
                  </a:moveTo>
                  <a:cubicBezTo>
                    <a:pt x="193" y="53"/>
                    <a:pt x="36" y="0"/>
                    <a:pt x="1" y="102"/>
                  </a:cubicBezTo>
                  <a:cubicBezTo>
                    <a:pt x="1" y="153"/>
                    <a:pt x="156" y="205"/>
                    <a:pt x="193"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10"/>
            <p:cNvSpPr/>
            <p:nvPr/>
          </p:nvSpPr>
          <p:spPr>
            <a:xfrm>
              <a:off x="2550325" y="1298310"/>
              <a:ext cx="6889" cy="6203"/>
            </a:xfrm>
            <a:custGeom>
              <a:rect b="b" l="l" r="r" t="t"/>
              <a:pathLst>
                <a:path extrusionOk="0" h="206" w="193">
                  <a:moveTo>
                    <a:pt x="193" y="102"/>
                  </a:moveTo>
                  <a:cubicBezTo>
                    <a:pt x="193" y="53"/>
                    <a:pt x="36" y="0"/>
                    <a:pt x="1" y="102"/>
                  </a:cubicBezTo>
                  <a:cubicBezTo>
                    <a:pt x="1" y="153"/>
                    <a:pt x="156" y="205"/>
                    <a:pt x="193"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10"/>
            <p:cNvSpPr/>
            <p:nvPr/>
          </p:nvSpPr>
          <p:spPr>
            <a:xfrm>
              <a:off x="8662517" y="1295961"/>
              <a:ext cx="13777" cy="5450"/>
            </a:xfrm>
            <a:custGeom>
              <a:rect b="b" l="l" r="r" t="t"/>
              <a:pathLst>
                <a:path extrusionOk="0" h="181" w="386">
                  <a:moveTo>
                    <a:pt x="385" y="0"/>
                  </a:moveTo>
                  <a:lnTo>
                    <a:pt x="0" y="0"/>
                  </a:lnTo>
                  <a:lnTo>
                    <a:pt x="0" y="180"/>
                  </a:lnTo>
                  <a:lnTo>
                    <a:pt x="385" y="18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10"/>
            <p:cNvSpPr/>
            <p:nvPr/>
          </p:nvSpPr>
          <p:spPr>
            <a:xfrm>
              <a:off x="2832576" y="1280124"/>
              <a:ext cx="26591" cy="15266"/>
            </a:xfrm>
            <a:custGeom>
              <a:rect b="b" l="l" r="r" t="t"/>
              <a:pathLst>
                <a:path extrusionOk="0" h="507" w="745">
                  <a:moveTo>
                    <a:pt x="1" y="71"/>
                  </a:moveTo>
                  <a:lnTo>
                    <a:pt x="1" y="432"/>
                  </a:lnTo>
                  <a:cubicBezTo>
                    <a:pt x="745" y="507"/>
                    <a:pt x="745" y="0"/>
                    <a:pt x="1" y="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10"/>
            <p:cNvSpPr/>
            <p:nvPr/>
          </p:nvSpPr>
          <p:spPr>
            <a:xfrm>
              <a:off x="2912847" y="1271844"/>
              <a:ext cx="37156" cy="15928"/>
            </a:xfrm>
            <a:custGeom>
              <a:rect b="b" l="l" r="r" t="t"/>
              <a:pathLst>
                <a:path extrusionOk="0" h="529" w="1041">
                  <a:moveTo>
                    <a:pt x="836" y="528"/>
                  </a:moveTo>
                  <a:cubicBezTo>
                    <a:pt x="1041" y="1"/>
                    <a:pt x="1" y="489"/>
                    <a:pt x="836" y="52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10"/>
            <p:cNvSpPr/>
            <p:nvPr/>
          </p:nvSpPr>
          <p:spPr>
            <a:xfrm>
              <a:off x="7871051" y="1269496"/>
              <a:ext cx="34372" cy="16259"/>
            </a:xfrm>
            <a:custGeom>
              <a:rect b="b" l="l" r="r" t="t"/>
              <a:pathLst>
                <a:path extrusionOk="0" h="540" w="963">
                  <a:moveTo>
                    <a:pt x="0" y="424"/>
                  </a:moveTo>
                  <a:cubicBezTo>
                    <a:pt x="251" y="540"/>
                    <a:pt x="709" y="540"/>
                    <a:pt x="962" y="424"/>
                  </a:cubicBezTo>
                  <a:cubicBezTo>
                    <a:pt x="960" y="1"/>
                    <a:pt x="3" y="1"/>
                    <a:pt x="0" y="4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10"/>
            <p:cNvSpPr/>
            <p:nvPr/>
          </p:nvSpPr>
          <p:spPr>
            <a:xfrm>
              <a:off x="7733351" y="1282232"/>
              <a:ext cx="13777" cy="2740"/>
            </a:xfrm>
            <a:custGeom>
              <a:rect b="b" l="l" r="r" t="t"/>
              <a:pathLst>
                <a:path extrusionOk="0" h="91" w="386">
                  <a:moveTo>
                    <a:pt x="386" y="1"/>
                  </a:moveTo>
                  <a:cubicBezTo>
                    <a:pt x="236" y="21"/>
                    <a:pt x="5" y="2"/>
                    <a:pt x="1" y="91"/>
                  </a:cubicBezTo>
                  <a:cubicBezTo>
                    <a:pt x="148" y="72"/>
                    <a:pt x="381" y="91"/>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10"/>
            <p:cNvSpPr/>
            <p:nvPr/>
          </p:nvSpPr>
          <p:spPr>
            <a:xfrm>
              <a:off x="8455183" y="1276782"/>
              <a:ext cx="21558" cy="6413"/>
            </a:xfrm>
            <a:custGeom>
              <a:rect b="b" l="l" r="r" t="t"/>
              <a:pathLst>
                <a:path extrusionOk="0" h="213" w="604">
                  <a:moveTo>
                    <a:pt x="604" y="182"/>
                  </a:moveTo>
                  <a:lnTo>
                    <a:pt x="604" y="0"/>
                  </a:lnTo>
                  <a:lnTo>
                    <a:pt x="25" y="0"/>
                  </a:lnTo>
                  <a:cubicBezTo>
                    <a:pt x="0" y="163"/>
                    <a:pt x="215" y="213"/>
                    <a:pt x="604"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10"/>
            <p:cNvSpPr/>
            <p:nvPr/>
          </p:nvSpPr>
          <p:spPr>
            <a:xfrm>
              <a:off x="8538666" y="1270098"/>
              <a:ext cx="13813" cy="7437"/>
            </a:xfrm>
            <a:custGeom>
              <a:rect b="b" l="l" r="r" t="t"/>
              <a:pathLst>
                <a:path extrusionOk="0" h="247" w="387">
                  <a:moveTo>
                    <a:pt x="387" y="132"/>
                  </a:moveTo>
                  <a:cubicBezTo>
                    <a:pt x="170" y="143"/>
                    <a:pt x="88" y="0"/>
                    <a:pt x="2" y="132"/>
                  </a:cubicBezTo>
                  <a:cubicBezTo>
                    <a:pt x="1" y="223"/>
                    <a:pt x="337" y="247"/>
                    <a:pt x="387" y="13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10"/>
            <p:cNvSpPr/>
            <p:nvPr/>
          </p:nvSpPr>
          <p:spPr>
            <a:xfrm>
              <a:off x="3723873" y="1270610"/>
              <a:ext cx="13884" cy="4215"/>
            </a:xfrm>
            <a:custGeom>
              <a:rect b="b" l="l" r="r" t="t"/>
              <a:pathLst>
                <a:path extrusionOk="0" h="140" w="389">
                  <a:moveTo>
                    <a:pt x="289" y="24"/>
                  </a:moveTo>
                  <a:cubicBezTo>
                    <a:pt x="238" y="0"/>
                    <a:pt x="1" y="68"/>
                    <a:pt x="99" y="115"/>
                  </a:cubicBezTo>
                  <a:cubicBezTo>
                    <a:pt x="151" y="140"/>
                    <a:pt x="389" y="69"/>
                    <a:pt x="289"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10"/>
            <p:cNvSpPr/>
            <p:nvPr/>
          </p:nvSpPr>
          <p:spPr>
            <a:xfrm>
              <a:off x="7857202" y="1263083"/>
              <a:ext cx="13884" cy="5510"/>
            </a:xfrm>
            <a:custGeom>
              <a:rect b="b" l="l" r="r" t="t"/>
              <a:pathLst>
                <a:path extrusionOk="0" h="183" w="389">
                  <a:moveTo>
                    <a:pt x="388" y="1"/>
                  </a:moveTo>
                  <a:lnTo>
                    <a:pt x="0" y="1"/>
                  </a:lnTo>
                  <a:lnTo>
                    <a:pt x="0" y="182"/>
                  </a:lnTo>
                  <a:lnTo>
                    <a:pt x="388"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10"/>
            <p:cNvSpPr/>
            <p:nvPr/>
          </p:nvSpPr>
          <p:spPr>
            <a:xfrm>
              <a:off x="8007786" y="1260343"/>
              <a:ext cx="21558" cy="6444"/>
            </a:xfrm>
            <a:custGeom>
              <a:rect b="b" l="l" r="r" t="t"/>
              <a:pathLst>
                <a:path extrusionOk="0" h="214" w="604">
                  <a:moveTo>
                    <a:pt x="603" y="182"/>
                  </a:moveTo>
                  <a:lnTo>
                    <a:pt x="603" y="1"/>
                  </a:lnTo>
                  <a:lnTo>
                    <a:pt x="24" y="1"/>
                  </a:lnTo>
                  <a:cubicBezTo>
                    <a:pt x="0" y="165"/>
                    <a:pt x="217" y="213"/>
                    <a:pt x="603"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10"/>
            <p:cNvSpPr/>
            <p:nvPr/>
          </p:nvSpPr>
          <p:spPr>
            <a:xfrm>
              <a:off x="7705797" y="1254923"/>
              <a:ext cx="20666" cy="8250"/>
            </a:xfrm>
            <a:custGeom>
              <a:rect b="b" l="l" r="r" t="t"/>
              <a:pathLst>
                <a:path extrusionOk="0" h="274" w="579">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10"/>
            <p:cNvSpPr/>
            <p:nvPr/>
          </p:nvSpPr>
          <p:spPr>
            <a:xfrm>
              <a:off x="7571525" y="1259650"/>
              <a:ext cx="13991" cy="4215"/>
            </a:xfrm>
            <a:custGeom>
              <a:rect b="b" l="l" r="r" t="t"/>
              <a:pathLst>
                <a:path extrusionOk="0" h="140" w="392">
                  <a:moveTo>
                    <a:pt x="290" y="25"/>
                  </a:moveTo>
                  <a:cubicBezTo>
                    <a:pt x="238" y="0"/>
                    <a:pt x="0" y="68"/>
                    <a:pt x="99" y="116"/>
                  </a:cubicBezTo>
                  <a:cubicBezTo>
                    <a:pt x="152" y="140"/>
                    <a:pt x="392" y="72"/>
                    <a:pt x="290"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10"/>
            <p:cNvSpPr/>
            <p:nvPr/>
          </p:nvSpPr>
          <p:spPr>
            <a:xfrm>
              <a:off x="6703856" y="1248239"/>
              <a:ext cx="31481" cy="13851"/>
            </a:xfrm>
            <a:custGeom>
              <a:rect b="b" l="l" r="r" t="t"/>
              <a:pathLst>
                <a:path extrusionOk="0" h="460" w="882">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10"/>
            <p:cNvSpPr/>
            <p:nvPr/>
          </p:nvSpPr>
          <p:spPr>
            <a:xfrm>
              <a:off x="7516773" y="1246342"/>
              <a:ext cx="23878" cy="5841"/>
            </a:xfrm>
            <a:custGeom>
              <a:rect b="b" l="l" r="r" t="t"/>
              <a:pathLst>
                <a:path extrusionOk="0" h="194" w="669">
                  <a:moveTo>
                    <a:pt x="477" y="194"/>
                  </a:moveTo>
                  <a:cubicBezTo>
                    <a:pt x="476" y="103"/>
                    <a:pt x="633" y="86"/>
                    <a:pt x="669" y="13"/>
                  </a:cubicBezTo>
                  <a:cubicBezTo>
                    <a:pt x="366" y="20"/>
                    <a:pt x="0" y="1"/>
                    <a:pt x="92" y="19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10"/>
            <p:cNvSpPr/>
            <p:nvPr/>
          </p:nvSpPr>
          <p:spPr>
            <a:xfrm>
              <a:off x="2639840" y="1246342"/>
              <a:ext cx="7031" cy="6203"/>
            </a:xfrm>
            <a:custGeom>
              <a:rect b="b" l="l" r="r" t="t"/>
              <a:pathLst>
                <a:path extrusionOk="0" h="206" w="197">
                  <a:moveTo>
                    <a:pt x="192" y="104"/>
                  </a:moveTo>
                  <a:cubicBezTo>
                    <a:pt x="196" y="53"/>
                    <a:pt x="38" y="1"/>
                    <a:pt x="0" y="104"/>
                  </a:cubicBezTo>
                  <a:cubicBezTo>
                    <a:pt x="0" y="154"/>
                    <a:pt x="160" y="206"/>
                    <a:pt x="192"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10"/>
            <p:cNvSpPr/>
            <p:nvPr/>
          </p:nvSpPr>
          <p:spPr>
            <a:xfrm>
              <a:off x="8724478" y="1224092"/>
              <a:ext cx="56251" cy="27942"/>
            </a:xfrm>
            <a:custGeom>
              <a:rect b="b" l="l" r="r" t="t"/>
              <a:pathLst>
                <a:path extrusionOk="0" h="928" w="1576">
                  <a:moveTo>
                    <a:pt x="1350" y="26"/>
                  </a:moveTo>
                  <a:cubicBezTo>
                    <a:pt x="337" y="1"/>
                    <a:pt x="143" y="365"/>
                    <a:pt x="0" y="752"/>
                  </a:cubicBezTo>
                  <a:cubicBezTo>
                    <a:pt x="819" y="928"/>
                    <a:pt x="1576" y="607"/>
                    <a:pt x="1350"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10"/>
            <p:cNvSpPr/>
            <p:nvPr/>
          </p:nvSpPr>
          <p:spPr>
            <a:xfrm>
              <a:off x="7864126" y="1246704"/>
              <a:ext cx="13813" cy="2770"/>
            </a:xfrm>
            <a:custGeom>
              <a:rect b="b" l="l" r="r" t="t"/>
              <a:pathLst>
                <a:path extrusionOk="0" h="92" w="387">
                  <a:moveTo>
                    <a:pt x="386" y="1"/>
                  </a:moveTo>
                  <a:cubicBezTo>
                    <a:pt x="236" y="21"/>
                    <a:pt x="6" y="4"/>
                    <a:pt x="1" y="92"/>
                  </a:cubicBezTo>
                  <a:cubicBezTo>
                    <a:pt x="150" y="71"/>
                    <a:pt x="379" y="88"/>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10"/>
            <p:cNvSpPr/>
            <p:nvPr/>
          </p:nvSpPr>
          <p:spPr>
            <a:xfrm>
              <a:off x="2749985" y="1224845"/>
              <a:ext cx="51183" cy="19150"/>
            </a:xfrm>
            <a:custGeom>
              <a:rect b="b" l="l" r="r" t="t"/>
              <a:pathLst>
                <a:path extrusionOk="0" h="636" w="1434">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10"/>
            <p:cNvSpPr/>
            <p:nvPr/>
          </p:nvSpPr>
          <p:spPr>
            <a:xfrm>
              <a:off x="1998886" y="1235744"/>
              <a:ext cx="23450" cy="8250"/>
            </a:xfrm>
            <a:custGeom>
              <a:rect b="b" l="l" r="r" t="t"/>
              <a:pathLst>
                <a:path extrusionOk="0" h="274" w="657">
                  <a:moveTo>
                    <a:pt x="411" y="273"/>
                  </a:moveTo>
                  <a:cubicBezTo>
                    <a:pt x="420" y="157"/>
                    <a:pt x="656" y="148"/>
                    <a:pt x="603" y="0"/>
                  </a:cubicBezTo>
                  <a:lnTo>
                    <a:pt x="218" y="0"/>
                  </a:lnTo>
                  <a:cubicBezTo>
                    <a:pt x="1" y="131"/>
                    <a:pt x="9" y="222"/>
                    <a:pt x="411"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10"/>
            <p:cNvSpPr/>
            <p:nvPr/>
          </p:nvSpPr>
          <p:spPr>
            <a:xfrm>
              <a:off x="5533984" y="1229572"/>
              <a:ext cx="14206" cy="4246"/>
            </a:xfrm>
            <a:custGeom>
              <a:rect b="b" l="l" r="r" t="t"/>
              <a:pathLst>
                <a:path extrusionOk="0" h="141" w="398">
                  <a:moveTo>
                    <a:pt x="103" y="117"/>
                  </a:moveTo>
                  <a:cubicBezTo>
                    <a:pt x="156" y="140"/>
                    <a:pt x="398" y="72"/>
                    <a:pt x="295" y="24"/>
                  </a:cubicBezTo>
                  <a:cubicBezTo>
                    <a:pt x="242" y="0"/>
                    <a:pt x="1" y="68"/>
                    <a:pt x="103"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10"/>
            <p:cNvSpPr/>
            <p:nvPr/>
          </p:nvSpPr>
          <p:spPr>
            <a:xfrm>
              <a:off x="1603849" y="1229572"/>
              <a:ext cx="13991" cy="4246"/>
            </a:xfrm>
            <a:custGeom>
              <a:rect b="b" l="l" r="r" t="t"/>
              <a:pathLst>
                <a:path extrusionOk="0" h="141" w="392">
                  <a:moveTo>
                    <a:pt x="99" y="117"/>
                  </a:moveTo>
                  <a:cubicBezTo>
                    <a:pt x="155" y="140"/>
                    <a:pt x="391" y="72"/>
                    <a:pt x="293" y="24"/>
                  </a:cubicBezTo>
                  <a:cubicBezTo>
                    <a:pt x="240" y="0"/>
                    <a:pt x="1" y="68"/>
                    <a:pt x="99"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10"/>
            <p:cNvSpPr/>
            <p:nvPr/>
          </p:nvSpPr>
          <p:spPr>
            <a:xfrm>
              <a:off x="7770971" y="1221352"/>
              <a:ext cx="14063" cy="4276"/>
            </a:xfrm>
            <a:custGeom>
              <a:rect b="b" l="l" r="r" t="t"/>
              <a:pathLst>
                <a:path extrusionOk="0" h="142" w="394">
                  <a:moveTo>
                    <a:pt x="294" y="25"/>
                  </a:moveTo>
                  <a:cubicBezTo>
                    <a:pt x="240" y="1"/>
                    <a:pt x="0" y="68"/>
                    <a:pt x="102" y="117"/>
                  </a:cubicBezTo>
                  <a:cubicBezTo>
                    <a:pt x="156" y="142"/>
                    <a:pt x="393"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10"/>
            <p:cNvSpPr/>
            <p:nvPr/>
          </p:nvSpPr>
          <p:spPr>
            <a:xfrm>
              <a:off x="4234266" y="1212892"/>
              <a:ext cx="39761" cy="15838"/>
            </a:xfrm>
            <a:custGeom>
              <a:rect b="b" l="l" r="r" t="t"/>
              <a:pathLst>
                <a:path extrusionOk="0" h="526" w="1114">
                  <a:moveTo>
                    <a:pt x="650" y="306"/>
                  </a:moveTo>
                  <a:cubicBezTo>
                    <a:pt x="1113" y="1"/>
                    <a:pt x="1" y="526"/>
                    <a:pt x="650"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10"/>
            <p:cNvSpPr/>
            <p:nvPr/>
          </p:nvSpPr>
          <p:spPr>
            <a:xfrm>
              <a:off x="943728" y="1209911"/>
              <a:ext cx="31802" cy="16109"/>
            </a:xfrm>
            <a:custGeom>
              <a:rect b="b" l="l" r="r" t="t"/>
              <a:pathLst>
                <a:path extrusionOk="0" h="535" w="891">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10"/>
            <p:cNvSpPr/>
            <p:nvPr/>
          </p:nvSpPr>
          <p:spPr>
            <a:xfrm>
              <a:off x="870952" y="1208436"/>
              <a:ext cx="13777" cy="5480"/>
            </a:xfrm>
            <a:custGeom>
              <a:rect b="b" l="l" r="r" t="t"/>
              <a:pathLst>
                <a:path extrusionOk="0" h="182" w="386">
                  <a:moveTo>
                    <a:pt x="1" y="182"/>
                  </a:moveTo>
                  <a:lnTo>
                    <a:pt x="386" y="182"/>
                  </a:lnTo>
                  <a:lnTo>
                    <a:pt x="386"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10"/>
            <p:cNvSpPr/>
            <p:nvPr/>
          </p:nvSpPr>
          <p:spPr>
            <a:xfrm>
              <a:off x="8366560" y="1200216"/>
              <a:ext cx="22593" cy="11773"/>
            </a:xfrm>
            <a:custGeom>
              <a:rect b="b" l="l" r="r" t="t"/>
              <a:pathLst>
                <a:path extrusionOk="0" h="391" w="633">
                  <a:moveTo>
                    <a:pt x="193" y="0"/>
                  </a:moveTo>
                  <a:cubicBezTo>
                    <a:pt x="203" y="126"/>
                    <a:pt x="104" y="200"/>
                    <a:pt x="1" y="273"/>
                  </a:cubicBezTo>
                  <a:cubicBezTo>
                    <a:pt x="249" y="278"/>
                    <a:pt x="270" y="391"/>
                    <a:pt x="578" y="365"/>
                  </a:cubicBezTo>
                  <a:cubicBezTo>
                    <a:pt x="632" y="158"/>
                    <a:pt x="532" y="23"/>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10"/>
            <p:cNvSpPr/>
            <p:nvPr/>
          </p:nvSpPr>
          <p:spPr>
            <a:xfrm>
              <a:off x="7185731" y="1200216"/>
              <a:ext cx="31374" cy="13459"/>
            </a:xfrm>
            <a:custGeom>
              <a:rect b="b" l="l" r="r" t="t"/>
              <a:pathLst>
                <a:path extrusionOk="0" h="447" w="879">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10"/>
            <p:cNvSpPr/>
            <p:nvPr/>
          </p:nvSpPr>
          <p:spPr>
            <a:xfrm>
              <a:off x="3747965" y="1205365"/>
              <a:ext cx="7031" cy="6203"/>
            </a:xfrm>
            <a:custGeom>
              <a:rect b="b" l="l" r="r" t="t"/>
              <a:pathLst>
                <a:path extrusionOk="0" h="206" w="197">
                  <a:moveTo>
                    <a:pt x="194" y="102"/>
                  </a:moveTo>
                  <a:cubicBezTo>
                    <a:pt x="197" y="53"/>
                    <a:pt x="39" y="0"/>
                    <a:pt x="5" y="102"/>
                  </a:cubicBezTo>
                  <a:cubicBezTo>
                    <a:pt x="1" y="152"/>
                    <a:pt x="160" y="205"/>
                    <a:pt x="194"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10"/>
            <p:cNvSpPr/>
            <p:nvPr/>
          </p:nvSpPr>
          <p:spPr>
            <a:xfrm>
              <a:off x="3331191" y="1193502"/>
              <a:ext cx="31445" cy="13941"/>
            </a:xfrm>
            <a:custGeom>
              <a:rect b="b" l="l" r="r" t="t"/>
              <a:pathLst>
                <a:path extrusionOk="0" h="463" w="881">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10"/>
            <p:cNvSpPr/>
            <p:nvPr/>
          </p:nvSpPr>
          <p:spPr>
            <a:xfrm>
              <a:off x="4828642" y="1194736"/>
              <a:ext cx="13777" cy="5480"/>
            </a:xfrm>
            <a:custGeom>
              <a:rect b="b" l="l" r="r" t="t"/>
              <a:pathLst>
                <a:path extrusionOk="0" h="182" w="386">
                  <a:moveTo>
                    <a:pt x="385" y="1"/>
                  </a:moveTo>
                  <a:lnTo>
                    <a:pt x="0" y="1"/>
                  </a:lnTo>
                  <a:lnTo>
                    <a:pt x="0" y="181"/>
                  </a:lnTo>
                  <a:lnTo>
                    <a:pt x="385" y="18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10"/>
            <p:cNvSpPr/>
            <p:nvPr/>
          </p:nvSpPr>
          <p:spPr>
            <a:xfrm>
              <a:off x="3892552" y="1191635"/>
              <a:ext cx="6889" cy="6293"/>
            </a:xfrm>
            <a:custGeom>
              <a:rect b="b" l="l" r="r" t="t"/>
              <a:pathLst>
                <a:path extrusionOk="0" h="209" w="193">
                  <a:moveTo>
                    <a:pt x="192" y="104"/>
                  </a:moveTo>
                  <a:cubicBezTo>
                    <a:pt x="192" y="53"/>
                    <a:pt x="38" y="1"/>
                    <a:pt x="0" y="104"/>
                  </a:cubicBezTo>
                  <a:cubicBezTo>
                    <a:pt x="0" y="153"/>
                    <a:pt x="158" y="208"/>
                    <a:pt x="192"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10"/>
            <p:cNvSpPr/>
            <p:nvPr/>
          </p:nvSpPr>
          <p:spPr>
            <a:xfrm>
              <a:off x="2385179" y="1194736"/>
              <a:ext cx="13813" cy="2710"/>
            </a:xfrm>
            <a:custGeom>
              <a:rect b="b" l="l" r="r" t="t"/>
              <a:pathLst>
                <a:path extrusionOk="0" h="90" w="387">
                  <a:moveTo>
                    <a:pt x="387" y="1"/>
                  </a:moveTo>
                  <a:cubicBezTo>
                    <a:pt x="237" y="22"/>
                    <a:pt x="6" y="2"/>
                    <a:pt x="0" y="90"/>
                  </a:cubicBezTo>
                  <a:cubicBezTo>
                    <a:pt x="149" y="70"/>
                    <a:pt x="379" y="90"/>
                    <a:pt x="3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10"/>
            <p:cNvSpPr/>
            <p:nvPr/>
          </p:nvSpPr>
          <p:spPr>
            <a:xfrm>
              <a:off x="5465171" y="1191304"/>
              <a:ext cx="14134" cy="4246"/>
            </a:xfrm>
            <a:custGeom>
              <a:rect b="b" l="l" r="r" t="t"/>
              <a:pathLst>
                <a:path extrusionOk="0" h="141" w="396">
                  <a:moveTo>
                    <a:pt x="293" y="25"/>
                  </a:moveTo>
                  <a:cubicBezTo>
                    <a:pt x="238" y="0"/>
                    <a:pt x="1" y="68"/>
                    <a:pt x="101" y="115"/>
                  </a:cubicBezTo>
                  <a:cubicBezTo>
                    <a:pt x="156" y="141"/>
                    <a:pt x="395" y="72"/>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10"/>
            <p:cNvSpPr/>
            <p:nvPr/>
          </p:nvSpPr>
          <p:spPr>
            <a:xfrm>
              <a:off x="6687081" y="1189287"/>
              <a:ext cx="13742" cy="2770"/>
            </a:xfrm>
            <a:custGeom>
              <a:rect b="b" l="l" r="r" t="t"/>
              <a:pathLst>
                <a:path extrusionOk="0" h="92" w="385">
                  <a:moveTo>
                    <a:pt x="385" y="0"/>
                  </a:moveTo>
                  <a:cubicBezTo>
                    <a:pt x="236" y="21"/>
                    <a:pt x="6" y="3"/>
                    <a:pt x="1" y="92"/>
                  </a:cubicBezTo>
                  <a:cubicBezTo>
                    <a:pt x="151" y="70"/>
                    <a:pt x="379" y="88"/>
                    <a:pt x="3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10"/>
            <p:cNvSpPr/>
            <p:nvPr/>
          </p:nvSpPr>
          <p:spPr>
            <a:xfrm>
              <a:off x="2488400" y="1188865"/>
              <a:ext cx="20702" cy="3643"/>
            </a:xfrm>
            <a:custGeom>
              <a:rect b="b" l="l" r="r" t="t"/>
              <a:pathLst>
                <a:path extrusionOk="0" h="121" w="580">
                  <a:moveTo>
                    <a:pt x="579" y="14"/>
                  </a:moveTo>
                  <a:cubicBezTo>
                    <a:pt x="352" y="29"/>
                    <a:pt x="32" y="0"/>
                    <a:pt x="1" y="106"/>
                  </a:cubicBezTo>
                  <a:cubicBezTo>
                    <a:pt x="227" y="91"/>
                    <a:pt x="547" y="120"/>
                    <a:pt x="579" y="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10"/>
            <p:cNvSpPr/>
            <p:nvPr/>
          </p:nvSpPr>
          <p:spPr>
            <a:xfrm>
              <a:off x="2402311" y="1188504"/>
              <a:ext cx="13991" cy="4306"/>
            </a:xfrm>
            <a:custGeom>
              <a:rect b="b" l="l" r="r" t="t"/>
              <a:pathLst>
                <a:path extrusionOk="0" h="143" w="392">
                  <a:moveTo>
                    <a:pt x="292" y="26"/>
                  </a:moveTo>
                  <a:cubicBezTo>
                    <a:pt x="238" y="0"/>
                    <a:pt x="1" y="71"/>
                    <a:pt x="100" y="118"/>
                  </a:cubicBezTo>
                  <a:cubicBezTo>
                    <a:pt x="152" y="143"/>
                    <a:pt x="391" y="73"/>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10"/>
            <p:cNvSpPr/>
            <p:nvPr/>
          </p:nvSpPr>
          <p:spPr>
            <a:xfrm>
              <a:off x="1400762" y="1186186"/>
              <a:ext cx="7031" cy="6203"/>
            </a:xfrm>
            <a:custGeom>
              <a:rect b="b" l="l" r="r" t="t"/>
              <a:pathLst>
                <a:path extrusionOk="0" h="206" w="197">
                  <a:moveTo>
                    <a:pt x="195" y="103"/>
                  </a:moveTo>
                  <a:cubicBezTo>
                    <a:pt x="197" y="53"/>
                    <a:pt x="40" y="0"/>
                    <a:pt x="5" y="103"/>
                  </a:cubicBezTo>
                  <a:cubicBezTo>
                    <a:pt x="1" y="154"/>
                    <a:pt x="160" y="205"/>
                    <a:pt x="195"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10"/>
            <p:cNvSpPr/>
            <p:nvPr/>
          </p:nvSpPr>
          <p:spPr>
            <a:xfrm>
              <a:off x="5475664" y="1181067"/>
              <a:ext cx="14991" cy="9274"/>
            </a:xfrm>
            <a:custGeom>
              <a:rect b="b" l="l" r="r" t="t"/>
              <a:pathLst>
                <a:path extrusionOk="0" h="308" w="420">
                  <a:moveTo>
                    <a:pt x="387" y="273"/>
                  </a:moveTo>
                  <a:cubicBezTo>
                    <a:pt x="358" y="165"/>
                    <a:pt x="420" y="15"/>
                    <a:pt x="195" y="1"/>
                  </a:cubicBezTo>
                  <a:cubicBezTo>
                    <a:pt x="182" y="57"/>
                    <a:pt x="165" y="109"/>
                    <a:pt x="1" y="91"/>
                  </a:cubicBezTo>
                  <a:cubicBezTo>
                    <a:pt x="23" y="203"/>
                    <a:pt x="61" y="307"/>
                    <a:pt x="387"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10"/>
            <p:cNvSpPr/>
            <p:nvPr/>
          </p:nvSpPr>
          <p:spPr>
            <a:xfrm>
              <a:off x="5273612" y="1177364"/>
              <a:ext cx="39761" cy="15838"/>
            </a:xfrm>
            <a:custGeom>
              <a:rect b="b" l="l" r="r" t="t"/>
              <a:pathLst>
                <a:path extrusionOk="0" h="526" w="1114">
                  <a:moveTo>
                    <a:pt x="648" y="306"/>
                  </a:moveTo>
                  <a:cubicBezTo>
                    <a:pt x="1114" y="1"/>
                    <a:pt x="0" y="526"/>
                    <a:pt x="648"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10"/>
            <p:cNvSpPr/>
            <p:nvPr/>
          </p:nvSpPr>
          <p:spPr>
            <a:xfrm>
              <a:off x="7743274" y="1172848"/>
              <a:ext cx="28233" cy="13760"/>
            </a:xfrm>
            <a:custGeom>
              <a:rect b="b" l="l" r="r" t="t"/>
              <a:pathLst>
                <a:path extrusionOk="0" h="457" w="791">
                  <a:moveTo>
                    <a:pt x="494" y="456"/>
                  </a:moveTo>
                  <a:cubicBezTo>
                    <a:pt x="755" y="340"/>
                    <a:pt x="791" y="11"/>
                    <a:pt x="301" y="1"/>
                  </a:cubicBezTo>
                  <a:cubicBezTo>
                    <a:pt x="39" y="117"/>
                    <a:pt x="1" y="447"/>
                    <a:pt x="494" y="4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10"/>
            <p:cNvSpPr/>
            <p:nvPr/>
          </p:nvSpPr>
          <p:spPr>
            <a:xfrm>
              <a:off x="6817891" y="1181097"/>
              <a:ext cx="13777" cy="2740"/>
            </a:xfrm>
            <a:custGeom>
              <a:rect b="b" l="l" r="r" t="t"/>
              <a:pathLst>
                <a:path extrusionOk="0" h="91" w="386">
                  <a:moveTo>
                    <a:pt x="0" y="91"/>
                  </a:moveTo>
                  <a:cubicBezTo>
                    <a:pt x="150" y="71"/>
                    <a:pt x="382" y="88"/>
                    <a:pt x="385" y="1"/>
                  </a:cubicBezTo>
                  <a:cubicBezTo>
                    <a:pt x="236" y="21"/>
                    <a:pt x="8" y="1"/>
                    <a:pt x="0" y="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10"/>
            <p:cNvSpPr/>
            <p:nvPr/>
          </p:nvSpPr>
          <p:spPr>
            <a:xfrm>
              <a:off x="5802922" y="1177966"/>
              <a:ext cx="23843" cy="5871"/>
            </a:xfrm>
            <a:custGeom>
              <a:rect b="b" l="l" r="r" t="t"/>
              <a:pathLst>
                <a:path extrusionOk="0" h="195" w="668">
                  <a:moveTo>
                    <a:pt x="88" y="195"/>
                  </a:moveTo>
                  <a:lnTo>
                    <a:pt x="473" y="195"/>
                  </a:lnTo>
                  <a:cubicBezTo>
                    <a:pt x="473" y="104"/>
                    <a:pt x="631" y="87"/>
                    <a:pt x="667" y="14"/>
                  </a:cubicBezTo>
                  <a:cubicBezTo>
                    <a:pt x="363" y="21"/>
                    <a:pt x="0" y="1"/>
                    <a:pt x="88" y="19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10"/>
            <p:cNvSpPr/>
            <p:nvPr/>
          </p:nvSpPr>
          <p:spPr>
            <a:xfrm>
              <a:off x="8204983" y="1175226"/>
              <a:ext cx="23985" cy="5871"/>
            </a:xfrm>
            <a:custGeom>
              <a:rect b="b" l="l" r="r" t="t"/>
              <a:pathLst>
                <a:path extrusionOk="0" h="195" w="672">
                  <a:moveTo>
                    <a:pt x="477" y="195"/>
                  </a:moveTo>
                  <a:cubicBezTo>
                    <a:pt x="476" y="103"/>
                    <a:pt x="634" y="86"/>
                    <a:pt x="672" y="12"/>
                  </a:cubicBezTo>
                  <a:cubicBezTo>
                    <a:pt x="366" y="20"/>
                    <a:pt x="1" y="0"/>
                    <a:pt x="91" y="19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10"/>
            <p:cNvSpPr/>
            <p:nvPr/>
          </p:nvSpPr>
          <p:spPr>
            <a:xfrm>
              <a:off x="8251062" y="1163032"/>
              <a:ext cx="21987" cy="16229"/>
            </a:xfrm>
            <a:custGeom>
              <a:rect b="b" l="l" r="r" t="t"/>
              <a:pathLst>
                <a:path extrusionOk="0" h="539" w="616">
                  <a:moveTo>
                    <a:pt x="344" y="510"/>
                  </a:moveTo>
                  <a:cubicBezTo>
                    <a:pt x="404" y="387"/>
                    <a:pt x="616" y="337"/>
                    <a:pt x="536" y="145"/>
                  </a:cubicBezTo>
                  <a:cubicBezTo>
                    <a:pt x="1" y="0"/>
                    <a:pt x="6" y="538"/>
                    <a:pt x="344" y="5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10"/>
            <p:cNvSpPr/>
            <p:nvPr/>
          </p:nvSpPr>
          <p:spPr>
            <a:xfrm>
              <a:off x="8160119" y="1172848"/>
              <a:ext cx="13777" cy="5540"/>
            </a:xfrm>
            <a:custGeom>
              <a:rect b="b" l="l" r="r" t="t"/>
              <a:pathLst>
                <a:path extrusionOk="0" h="184" w="386">
                  <a:moveTo>
                    <a:pt x="386" y="1"/>
                  </a:moveTo>
                  <a:lnTo>
                    <a:pt x="1" y="1"/>
                  </a:lnTo>
                  <a:lnTo>
                    <a:pt x="1" y="184"/>
                  </a:lnTo>
                  <a:lnTo>
                    <a:pt x="386" y="18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10"/>
            <p:cNvSpPr/>
            <p:nvPr/>
          </p:nvSpPr>
          <p:spPr>
            <a:xfrm>
              <a:off x="8562580" y="1172155"/>
              <a:ext cx="14099" cy="4215"/>
            </a:xfrm>
            <a:custGeom>
              <a:rect b="b" l="l" r="r" t="t"/>
              <a:pathLst>
                <a:path extrusionOk="0" h="140" w="395">
                  <a:moveTo>
                    <a:pt x="293" y="24"/>
                  </a:moveTo>
                  <a:cubicBezTo>
                    <a:pt x="239" y="0"/>
                    <a:pt x="0" y="68"/>
                    <a:pt x="101" y="115"/>
                  </a:cubicBezTo>
                  <a:cubicBezTo>
                    <a:pt x="154" y="140"/>
                    <a:pt x="394" y="72"/>
                    <a:pt x="293"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10"/>
            <p:cNvSpPr/>
            <p:nvPr/>
          </p:nvSpPr>
          <p:spPr>
            <a:xfrm>
              <a:off x="6329234" y="1167247"/>
              <a:ext cx="23807" cy="6022"/>
            </a:xfrm>
            <a:custGeom>
              <a:rect b="b" l="l" r="r" t="t"/>
              <a:pathLst>
                <a:path extrusionOk="0" h="200" w="667">
                  <a:moveTo>
                    <a:pt x="576" y="7"/>
                  </a:moveTo>
                  <a:cubicBezTo>
                    <a:pt x="246" y="0"/>
                    <a:pt x="84" y="76"/>
                    <a:pt x="1" y="187"/>
                  </a:cubicBezTo>
                  <a:cubicBezTo>
                    <a:pt x="302" y="179"/>
                    <a:pt x="666" y="200"/>
                    <a:pt x="576" y="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10"/>
            <p:cNvSpPr/>
            <p:nvPr/>
          </p:nvSpPr>
          <p:spPr>
            <a:xfrm>
              <a:off x="5699238" y="1169385"/>
              <a:ext cx="14063" cy="4276"/>
            </a:xfrm>
            <a:custGeom>
              <a:rect b="b" l="l" r="r" t="t"/>
              <a:pathLst>
                <a:path extrusionOk="0" h="142" w="394">
                  <a:moveTo>
                    <a:pt x="295" y="24"/>
                  </a:moveTo>
                  <a:cubicBezTo>
                    <a:pt x="242" y="1"/>
                    <a:pt x="1" y="69"/>
                    <a:pt x="101" y="116"/>
                  </a:cubicBezTo>
                  <a:cubicBezTo>
                    <a:pt x="154" y="142"/>
                    <a:pt x="394" y="74"/>
                    <a:pt x="295"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10"/>
            <p:cNvSpPr/>
            <p:nvPr/>
          </p:nvSpPr>
          <p:spPr>
            <a:xfrm>
              <a:off x="3765061" y="1169385"/>
              <a:ext cx="14134" cy="4276"/>
            </a:xfrm>
            <a:custGeom>
              <a:rect b="b" l="l" r="r" t="t"/>
              <a:pathLst>
                <a:path extrusionOk="0" h="142" w="396">
                  <a:moveTo>
                    <a:pt x="296" y="24"/>
                  </a:moveTo>
                  <a:cubicBezTo>
                    <a:pt x="242" y="1"/>
                    <a:pt x="1" y="69"/>
                    <a:pt x="100" y="116"/>
                  </a:cubicBezTo>
                  <a:cubicBezTo>
                    <a:pt x="154" y="142"/>
                    <a:pt x="395" y="74"/>
                    <a:pt x="296"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10"/>
            <p:cNvSpPr/>
            <p:nvPr/>
          </p:nvSpPr>
          <p:spPr>
            <a:xfrm>
              <a:off x="8043050" y="1164146"/>
              <a:ext cx="13813" cy="6745"/>
            </a:xfrm>
            <a:custGeom>
              <a:rect b="b" l="l" r="r" t="t"/>
              <a:pathLst>
                <a:path extrusionOk="0" h="224" w="387">
                  <a:moveTo>
                    <a:pt x="387" y="110"/>
                  </a:moveTo>
                  <a:cubicBezTo>
                    <a:pt x="346" y="0"/>
                    <a:pt x="174" y="54"/>
                    <a:pt x="0" y="110"/>
                  </a:cubicBezTo>
                  <a:cubicBezTo>
                    <a:pt x="2" y="201"/>
                    <a:pt x="339" y="223"/>
                    <a:pt x="387"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10"/>
            <p:cNvSpPr/>
            <p:nvPr/>
          </p:nvSpPr>
          <p:spPr>
            <a:xfrm>
              <a:off x="6818891" y="1157251"/>
              <a:ext cx="65282" cy="12887"/>
            </a:xfrm>
            <a:custGeom>
              <a:rect b="b" l="l" r="r" t="t"/>
              <a:pathLst>
                <a:path extrusionOk="0" h="428" w="1829">
                  <a:moveTo>
                    <a:pt x="1129" y="427"/>
                  </a:moveTo>
                  <a:cubicBezTo>
                    <a:pt x="1828" y="1"/>
                    <a:pt x="1" y="307"/>
                    <a:pt x="1129" y="4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10"/>
            <p:cNvSpPr/>
            <p:nvPr/>
          </p:nvSpPr>
          <p:spPr>
            <a:xfrm>
              <a:off x="8101477" y="1161196"/>
              <a:ext cx="14063" cy="4306"/>
            </a:xfrm>
            <a:custGeom>
              <a:rect b="b" l="l" r="r" t="t"/>
              <a:pathLst>
                <a:path extrusionOk="0" h="143" w="394">
                  <a:moveTo>
                    <a:pt x="293" y="24"/>
                  </a:moveTo>
                  <a:cubicBezTo>
                    <a:pt x="238" y="0"/>
                    <a:pt x="0" y="68"/>
                    <a:pt x="98" y="116"/>
                  </a:cubicBezTo>
                  <a:cubicBezTo>
                    <a:pt x="153" y="142"/>
                    <a:pt x="393" y="72"/>
                    <a:pt x="293"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10"/>
            <p:cNvSpPr/>
            <p:nvPr/>
          </p:nvSpPr>
          <p:spPr>
            <a:xfrm>
              <a:off x="5131452" y="1156499"/>
              <a:ext cx="13777" cy="5510"/>
            </a:xfrm>
            <a:custGeom>
              <a:rect b="b" l="l" r="r" t="t"/>
              <a:pathLst>
                <a:path extrusionOk="0" h="183" w="386">
                  <a:moveTo>
                    <a:pt x="386" y="1"/>
                  </a:moveTo>
                  <a:lnTo>
                    <a:pt x="1" y="1"/>
                  </a:lnTo>
                  <a:lnTo>
                    <a:pt x="1"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10"/>
            <p:cNvSpPr/>
            <p:nvPr/>
          </p:nvSpPr>
          <p:spPr>
            <a:xfrm>
              <a:off x="48255" y="1158426"/>
              <a:ext cx="13991" cy="4336"/>
            </a:xfrm>
            <a:custGeom>
              <a:rect b="b" l="l" r="r" t="t"/>
              <a:pathLst>
                <a:path extrusionOk="0" h="144" w="392">
                  <a:moveTo>
                    <a:pt x="292" y="27"/>
                  </a:moveTo>
                  <a:cubicBezTo>
                    <a:pt x="240" y="1"/>
                    <a:pt x="1" y="70"/>
                    <a:pt x="102" y="116"/>
                  </a:cubicBezTo>
                  <a:cubicBezTo>
                    <a:pt x="154" y="143"/>
                    <a:pt x="391" y="74"/>
                    <a:pt x="292"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10"/>
            <p:cNvSpPr/>
            <p:nvPr/>
          </p:nvSpPr>
          <p:spPr>
            <a:xfrm>
              <a:off x="1144388" y="1145629"/>
              <a:ext cx="24378" cy="11291"/>
            </a:xfrm>
            <a:custGeom>
              <a:rect b="b" l="l" r="r" t="t"/>
              <a:pathLst>
                <a:path extrusionOk="0" h="375" w="683">
                  <a:moveTo>
                    <a:pt x="630" y="362"/>
                  </a:moveTo>
                  <a:cubicBezTo>
                    <a:pt x="682" y="154"/>
                    <a:pt x="584" y="18"/>
                    <a:pt x="245" y="0"/>
                  </a:cubicBezTo>
                  <a:cubicBezTo>
                    <a:pt x="1" y="105"/>
                    <a:pt x="89" y="375"/>
                    <a:pt x="630" y="3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10"/>
            <p:cNvSpPr/>
            <p:nvPr/>
          </p:nvSpPr>
          <p:spPr>
            <a:xfrm>
              <a:off x="5379332" y="1136476"/>
              <a:ext cx="27590" cy="17313"/>
            </a:xfrm>
            <a:custGeom>
              <a:rect b="b" l="l" r="r" t="t"/>
              <a:pathLst>
                <a:path extrusionOk="0" h="575" w="773">
                  <a:moveTo>
                    <a:pt x="773" y="574"/>
                  </a:moveTo>
                  <a:lnTo>
                    <a:pt x="773" y="30"/>
                  </a:lnTo>
                  <a:cubicBezTo>
                    <a:pt x="63" y="0"/>
                    <a:pt x="188" y="360"/>
                    <a:pt x="0" y="5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10"/>
            <p:cNvSpPr/>
            <p:nvPr/>
          </p:nvSpPr>
          <p:spPr>
            <a:xfrm>
              <a:off x="4000270" y="1141806"/>
              <a:ext cx="39761" cy="15838"/>
            </a:xfrm>
            <a:custGeom>
              <a:rect b="b" l="l" r="r" t="t"/>
              <a:pathLst>
                <a:path extrusionOk="0" h="526" w="1114">
                  <a:moveTo>
                    <a:pt x="646" y="306"/>
                  </a:moveTo>
                  <a:cubicBezTo>
                    <a:pt x="1114" y="1"/>
                    <a:pt x="0" y="525"/>
                    <a:pt x="646"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10"/>
            <p:cNvSpPr/>
            <p:nvPr/>
          </p:nvSpPr>
          <p:spPr>
            <a:xfrm>
              <a:off x="852892" y="1137380"/>
              <a:ext cx="43973" cy="18969"/>
            </a:xfrm>
            <a:custGeom>
              <a:rect b="b" l="l" r="r" t="t"/>
              <a:pathLst>
                <a:path extrusionOk="0" h="630" w="1232">
                  <a:moveTo>
                    <a:pt x="696" y="544"/>
                  </a:moveTo>
                  <a:cubicBezTo>
                    <a:pt x="567" y="206"/>
                    <a:pt x="1231" y="13"/>
                    <a:pt x="312" y="0"/>
                  </a:cubicBezTo>
                  <a:cubicBezTo>
                    <a:pt x="430" y="185"/>
                    <a:pt x="0" y="629"/>
                    <a:pt x="696" y="54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10"/>
            <p:cNvSpPr/>
            <p:nvPr/>
          </p:nvSpPr>
          <p:spPr>
            <a:xfrm>
              <a:off x="3104298" y="1147496"/>
              <a:ext cx="14063" cy="4276"/>
            </a:xfrm>
            <a:custGeom>
              <a:rect b="b" l="l" r="r" t="t"/>
              <a:pathLst>
                <a:path extrusionOk="0" h="142" w="394">
                  <a:moveTo>
                    <a:pt x="102" y="117"/>
                  </a:moveTo>
                  <a:cubicBezTo>
                    <a:pt x="156" y="142"/>
                    <a:pt x="393" y="73"/>
                    <a:pt x="294" y="26"/>
                  </a:cubicBezTo>
                  <a:cubicBezTo>
                    <a:pt x="242" y="1"/>
                    <a:pt x="0" y="70"/>
                    <a:pt x="102"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10"/>
            <p:cNvSpPr/>
            <p:nvPr/>
          </p:nvSpPr>
          <p:spPr>
            <a:xfrm>
              <a:off x="709018" y="1147496"/>
              <a:ext cx="13991" cy="4276"/>
            </a:xfrm>
            <a:custGeom>
              <a:rect b="b" l="l" r="r" t="t"/>
              <a:pathLst>
                <a:path extrusionOk="0" h="142" w="392">
                  <a:moveTo>
                    <a:pt x="294" y="26"/>
                  </a:moveTo>
                  <a:cubicBezTo>
                    <a:pt x="239" y="1"/>
                    <a:pt x="0" y="69"/>
                    <a:pt x="99" y="117"/>
                  </a:cubicBezTo>
                  <a:cubicBezTo>
                    <a:pt x="152" y="142"/>
                    <a:pt x="392"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10"/>
            <p:cNvSpPr/>
            <p:nvPr/>
          </p:nvSpPr>
          <p:spPr>
            <a:xfrm>
              <a:off x="3971574" y="1142077"/>
              <a:ext cx="14027" cy="4246"/>
            </a:xfrm>
            <a:custGeom>
              <a:rect b="b" l="l" r="r" t="t"/>
              <a:pathLst>
                <a:path extrusionOk="0" h="141" w="393">
                  <a:moveTo>
                    <a:pt x="294" y="24"/>
                  </a:moveTo>
                  <a:cubicBezTo>
                    <a:pt x="240" y="1"/>
                    <a:pt x="0" y="69"/>
                    <a:pt x="102" y="116"/>
                  </a:cubicBezTo>
                  <a:cubicBezTo>
                    <a:pt x="154" y="140"/>
                    <a:pt x="393" y="71"/>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10"/>
            <p:cNvSpPr/>
            <p:nvPr/>
          </p:nvSpPr>
          <p:spPr>
            <a:xfrm>
              <a:off x="309769" y="1142077"/>
              <a:ext cx="14063" cy="4246"/>
            </a:xfrm>
            <a:custGeom>
              <a:rect b="b" l="l" r="r" t="t"/>
              <a:pathLst>
                <a:path extrusionOk="0" h="141" w="394">
                  <a:moveTo>
                    <a:pt x="295" y="24"/>
                  </a:moveTo>
                  <a:cubicBezTo>
                    <a:pt x="241" y="1"/>
                    <a:pt x="1" y="69"/>
                    <a:pt x="101" y="116"/>
                  </a:cubicBezTo>
                  <a:cubicBezTo>
                    <a:pt x="154" y="140"/>
                    <a:pt x="394" y="71"/>
                    <a:pt x="295"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10"/>
            <p:cNvSpPr/>
            <p:nvPr/>
          </p:nvSpPr>
          <p:spPr>
            <a:xfrm>
              <a:off x="6029637" y="1139307"/>
              <a:ext cx="14099" cy="4306"/>
            </a:xfrm>
            <a:custGeom>
              <a:rect b="b" l="l" r="r" t="t"/>
              <a:pathLst>
                <a:path extrusionOk="0" h="143" w="395">
                  <a:moveTo>
                    <a:pt x="101" y="116"/>
                  </a:moveTo>
                  <a:cubicBezTo>
                    <a:pt x="153" y="142"/>
                    <a:pt x="394" y="73"/>
                    <a:pt x="294" y="25"/>
                  </a:cubicBezTo>
                  <a:cubicBezTo>
                    <a:pt x="242" y="0"/>
                    <a:pt x="0" y="69"/>
                    <a:pt x="101"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10"/>
            <p:cNvSpPr/>
            <p:nvPr/>
          </p:nvSpPr>
          <p:spPr>
            <a:xfrm>
              <a:off x="3361386" y="1131087"/>
              <a:ext cx="35657" cy="11743"/>
            </a:xfrm>
            <a:custGeom>
              <a:rect b="b" l="l" r="r" t="t"/>
              <a:pathLst>
                <a:path extrusionOk="0" h="390" w="999">
                  <a:moveTo>
                    <a:pt x="34" y="118"/>
                  </a:moveTo>
                  <a:cubicBezTo>
                    <a:pt x="63" y="225"/>
                    <a:pt x="0" y="375"/>
                    <a:pt x="226" y="389"/>
                  </a:cubicBezTo>
                  <a:cubicBezTo>
                    <a:pt x="245" y="157"/>
                    <a:pt x="979" y="261"/>
                    <a:pt x="999" y="28"/>
                  </a:cubicBezTo>
                  <a:cubicBezTo>
                    <a:pt x="393" y="128"/>
                    <a:pt x="487" y="0"/>
                    <a:pt x="34"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10"/>
            <p:cNvSpPr/>
            <p:nvPr/>
          </p:nvSpPr>
          <p:spPr>
            <a:xfrm>
              <a:off x="635672" y="1131900"/>
              <a:ext cx="31659" cy="10930"/>
            </a:xfrm>
            <a:custGeom>
              <a:rect b="b" l="l" r="r" t="t"/>
              <a:pathLst>
                <a:path extrusionOk="0" h="363" w="887">
                  <a:moveTo>
                    <a:pt x="613" y="362"/>
                  </a:moveTo>
                  <a:cubicBezTo>
                    <a:pt x="672" y="241"/>
                    <a:pt x="887" y="190"/>
                    <a:pt x="803" y="1"/>
                  </a:cubicBezTo>
                  <a:lnTo>
                    <a:pt x="33" y="1"/>
                  </a:lnTo>
                  <a:cubicBezTo>
                    <a:pt x="1" y="228"/>
                    <a:pt x="328" y="284"/>
                    <a:pt x="613" y="3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10"/>
            <p:cNvSpPr/>
            <p:nvPr/>
          </p:nvSpPr>
          <p:spPr>
            <a:xfrm>
              <a:off x="2199331" y="1130936"/>
              <a:ext cx="32587" cy="9214"/>
            </a:xfrm>
            <a:custGeom>
              <a:rect b="b" l="l" r="r" t="t"/>
              <a:pathLst>
                <a:path extrusionOk="0" h="306" w="913">
                  <a:moveTo>
                    <a:pt x="388" y="305"/>
                  </a:moveTo>
                  <a:cubicBezTo>
                    <a:pt x="913" y="158"/>
                    <a:pt x="104" y="0"/>
                    <a:pt x="0" y="213"/>
                  </a:cubicBezTo>
                  <a:cubicBezTo>
                    <a:pt x="194" y="213"/>
                    <a:pt x="228" y="287"/>
                    <a:pt x="388" y="3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10"/>
            <p:cNvSpPr/>
            <p:nvPr/>
          </p:nvSpPr>
          <p:spPr>
            <a:xfrm>
              <a:off x="1490384" y="1137319"/>
              <a:ext cx="13813" cy="2830"/>
            </a:xfrm>
            <a:custGeom>
              <a:rect b="b" l="l" r="r" t="t"/>
              <a:pathLst>
                <a:path extrusionOk="0" h="94" w="387">
                  <a:moveTo>
                    <a:pt x="0" y="93"/>
                  </a:moveTo>
                  <a:cubicBezTo>
                    <a:pt x="150" y="71"/>
                    <a:pt x="380" y="90"/>
                    <a:pt x="386" y="1"/>
                  </a:cubicBezTo>
                  <a:cubicBezTo>
                    <a:pt x="236" y="22"/>
                    <a:pt x="7" y="3"/>
                    <a:pt x="0" y="9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10"/>
            <p:cNvSpPr/>
            <p:nvPr/>
          </p:nvSpPr>
          <p:spPr>
            <a:xfrm>
              <a:off x="257267" y="1130304"/>
              <a:ext cx="8995" cy="11412"/>
            </a:xfrm>
            <a:custGeom>
              <a:rect b="b" l="l" r="r" t="t"/>
              <a:pathLst>
                <a:path extrusionOk="0" h="379" w="252">
                  <a:moveTo>
                    <a:pt x="29" y="144"/>
                  </a:moveTo>
                  <a:cubicBezTo>
                    <a:pt x="1" y="238"/>
                    <a:pt x="180" y="379"/>
                    <a:pt x="221" y="235"/>
                  </a:cubicBezTo>
                  <a:cubicBezTo>
                    <a:pt x="251" y="138"/>
                    <a:pt x="71" y="0"/>
                    <a:pt x="29" y="14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10"/>
            <p:cNvSpPr/>
            <p:nvPr/>
          </p:nvSpPr>
          <p:spPr>
            <a:xfrm>
              <a:off x="3248921" y="1133827"/>
              <a:ext cx="14027" cy="4276"/>
            </a:xfrm>
            <a:custGeom>
              <a:rect b="b" l="l" r="r" t="t"/>
              <a:pathLst>
                <a:path extrusionOk="0" h="142" w="393">
                  <a:moveTo>
                    <a:pt x="288" y="27"/>
                  </a:moveTo>
                  <a:cubicBezTo>
                    <a:pt x="238" y="1"/>
                    <a:pt x="0" y="70"/>
                    <a:pt x="98" y="118"/>
                  </a:cubicBezTo>
                  <a:cubicBezTo>
                    <a:pt x="153" y="142"/>
                    <a:pt x="393" y="74"/>
                    <a:pt x="288"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10"/>
            <p:cNvSpPr/>
            <p:nvPr/>
          </p:nvSpPr>
          <p:spPr>
            <a:xfrm>
              <a:off x="7537118" y="1131117"/>
              <a:ext cx="13991" cy="4246"/>
            </a:xfrm>
            <a:custGeom>
              <a:rect b="b" l="l" r="r" t="t"/>
              <a:pathLst>
                <a:path extrusionOk="0" h="141" w="392">
                  <a:moveTo>
                    <a:pt x="99" y="117"/>
                  </a:moveTo>
                  <a:cubicBezTo>
                    <a:pt x="150" y="140"/>
                    <a:pt x="391" y="72"/>
                    <a:pt x="292" y="27"/>
                  </a:cubicBezTo>
                  <a:cubicBezTo>
                    <a:pt x="238" y="1"/>
                    <a:pt x="1" y="68"/>
                    <a:pt x="99"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10"/>
            <p:cNvSpPr/>
            <p:nvPr/>
          </p:nvSpPr>
          <p:spPr>
            <a:xfrm>
              <a:off x="5359273" y="1125577"/>
              <a:ext cx="31481" cy="9665"/>
            </a:xfrm>
            <a:custGeom>
              <a:rect b="b" l="l" r="r" t="t"/>
              <a:pathLst>
                <a:path extrusionOk="0" h="321" w="882">
                  <a:moveTo>
                    <a:pt x="755" y="211"/>
                  </a:moveTo>
                  <a:cubicBezTo>
                    <a:pt x="882" y="0"/>
                    <a:pt x="1" y="15"/>
                    <a:pt x="174" y="211"/>
                  </a:cubicBezTo>
                  <a:cubicBezTo>
                    <a:pt x="240" y="282"/>
                    <a:pt x="689" y="320"/>
                    <a:pt x="755" y="2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10"/>
            <p:cNvSpPr/>
            <p:nvPr/>
          </p:nvSpPr>
          <p:spPr>
            <a:xfrm>
              <a:off x="5288603" y="1118110"/>
              <a:ext cx="24307" cy="16530"/>
            </a:xfrm>
            <a:custGeom>
              <a:rect b="b" l="l" r="r" t="t"/>
              <a:pathLst>
                <a:path extrusionOk="0" h="549" w="681">
                  <a:moveTo>
                    <a:pt x="420" y="549"/>
                  </a:moveTo>
                  <a:cubicBezTo>
                    <a:pt x="335" y="376"/>
                    <a:pt x="681" y="0"/>
                    <a:pt x="35" y="93"/>
                  </a:cubicBezTo>
                  <a:cubicBezTo>
                    <a:pt x="5" y="320"/>
                    <a:pt x="1" y="536"/>
                    <a:pt x="420" y="54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10"/>
            <p:cNvSpPr/>
            <p:nvPr/>
          </p:nvSpPr>
          <p:spPr>
            <a:xfrm>
              <a:off x="7674674" y="1125667"/>
              <a:ext cx="14063" cy="4306"/>
            </a:xfrm>
            <a:custGeom>
              <a:rect b="b" l="l" r="r" t="t"/>
              <a:pathLst>
                <a:path extrusionOk="0" h="143" w="394">
                  <a:moveTo>
                    <a:pt x="101" y="116"/>
                  </a:moveTo>
                  <a:cubicBezTo>
                    <a:pt x="154" y="142"/>
                    <a:pt x="393" y="72"/>
                    <a:pt x="295" y="25"/>
                  </a:cubicBezTo>
                  <a:cubicBezTo>
                    <a:pt x="239" y="0"/>
                    <a:pt x="0" y="69"/>
                    <a:pt x="101"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10"/>
            <p:cNvSpPr/>
            <p:nvPr/>
          </p:nvSpPr>
          <p:spPr>
            <a:xfrm>
              <a:off x="8700243" y="1120188"/>
              <a:ext cx="14170" cy="4276"/>
            </a:xfrm>
            <a:custGeom>
              <a:rect b="b" l="l" r="r" t="t"/>
              <a:pathLst>
                <a:path extrusionOk="0" h="142" w="397">
                  <a:moveTo>
                    <a:pt x="101" y="117"/>
                  </a:moveTo>
                  <a:cubicBezTo>
                    <a:pt x="153" y="142"/>
                    <a:pt x="396" y="72"/>
                    <a:pt x="293" y="25"/>
                  </a:cubicBezTo>
                  <a:cubicBezTo>
                    <a:pt x="241" y="1"/>
                    <a:pt x="1" y="69"/>
                    <a:pt x="101"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10"/>
            <p:cNvSpPr/>
            <p:nvPr/>
          </p:nvSpPr>
          <p:spPr>
            <a:xfrm>
              <a:off x="7110279" y="1117448"/>
              <a:ext cx="14063" cy="4276"/>
            </a:xfrm>
            <a:custGeom>
              <a:rect b="b" l="l" r="r" t="t"/>
              <a:pathLst>
                <a:path extrusionOk="0" h="142" w="394">
                  <a:moveTo>
                    <a:pt x="294" y="26"/>
                  </a:moveTo>
                  <a:cubicBezTo>
                    <a:pt x="240" y="0"/>
                    <a:pt x="0" y="71"/>
                    <a:pt x="101" y="116"/>
                  </a:cubicBezTo>
                  <a:cubicBezTo>
                    <a:pt x="152" y="141"/>
                    <a:pt x="393" y="72"/>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10"/>
            <p:cNvSpPr/>
            <p:nvPr/>
          </p:nvSpPr>
          <p:spPr>
            <a:xfrm>
              <a:off x="1548776" y="1117448"/>
              <a:ext cx="14063" cy="4276"/>
            </a:xfrm>
            <a:custGeom>
              <a:rect b="b" l="l" r="r" t="t"/>
              <a:pathLst>
                <a:path extrusionOk="0" h="142" w="394">
                  <a:moveTo>
                    <a:pt x="291" y="26"/>
                  </a:moveTo>
                  <a:cubicBezTo>
                    <a:pt x="239" y="0"/>
                    <a:pt x="1" y="71"/>
                    <a:pt x="99" y="116"/>
                  </a:cubicBezTo>
                  <a:cubicBezTo>
                    <a:pt x="154" y="141"/>
                    <a:pt x="394" y="72"/>
                    <a:pt x="29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10"/>
            <p:cNvSpPr/>
            <p:nvPr/>
          </p:nvSpPr>
          <p:spPr>
            <a:xfrm>
              <a:off x="4429358" y="1109258"/>
              <a:ext cx="27626" cy="9364"/>
            </a:xfrm>
            <a:custGeom>
              <a:rect b="b" l="l" r="r" t="t"/>
              <a:pathLst>
                <a:path extrusionOk="0" h="311" w="774">
                  <a:moveTo>
                    <a:pt x="773" y="27"/>
                  </a:moveTo>
                  <a:cubicBezTo>
                    <a:pt x="333" y="1"/>
                    <a:pt x="49" y="48"/>
                    <a:pt x="0" y="207"/>
                  </a:cubicBezTo>
                  <a:cubicBezTo>
                    <a:pt x="368" y="186"/>
                    <a:pt x="427" y="310"/>
                    <a:pt x="773" y="29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10"/>
            <p:cNvSpPr/>
            <p:nvPr/>
          </p:nvSpPr>
          <p:spPr>
            <a:xfrm>
              <a:off x="3982032" y="1112360"/>
              <a:ext cx="6924" cy="6263"/>
            </a:xfrm>
            <a:custGeom>
              <a:rect b="b" l="l" r="r" t="t"/>
              <a:pathLst>
                <a:path extrusionOk="0" h="208" w="194">
                  <a:moveTo>
                    <a:pt x="194" y="104"/>
                  </a:moveTo>
                  <a:cubicBezTo>
                    <a:pt x="194" y="53"/>
                    <a:pt x="40" y="1"/>
                    <a:pt x="2" y="104"/>
                  </a:cubicBezTo>
                  <a:cubicBezTo>
                    <a:pt x="1" y="154"/>
                    <a:pt x="155" y="207"/>
                    <a:pt x="194"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10"/>
            <p:cNvSpPr/>
            <p:nvPr/>
          </p:nvSpPr>
          <p:spPr>
            <a:xfrm>
              <a:off x="1596924" y="1114678"/>
              <a:ext cx="13991" cy="4336"/>
            </a:xfrm>
            <a:custGeom>
              <a:rect b="b" l="l" r="r" t="t"/>
              <a:pathLst>
                <a:path extrusionOk="0" h="144" w="392">
                  <a:moveTo>
                    <a:pt x="293" y="27"/>
                  </a:moveTo>
                  <a:cubicBezTo>
                    <a:pt x="241" y="1"/>
                    <a:pt x="0" y="71"/>
                    <a:pt x="102" y="118"/>
                  </a:cubicBezTo>
                  <a:cubicBezTo>
                    <a:pt x="154" y="143"/>
                    <a:pt x="392" y="75"/>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10"/>
            <p:cNvSpPr/>
            <p:nvPr/>
          </p:nvSpPr>
          <p:spPr>
            <a:xfrm>
              <a:off x="526740" y="1106488"/>
              <a:ext cx="29732" cy="11954"/>
            </a:xfrm>
            <a:custGeom>
              <a:rect b="b" l="l" r="r" t="t"/>
              <a:pathLst>
                <a:path extrusionOk="0" h="397" w="833">
                  <a:moveTo>
                    <a:pt x="1" y="390"/>
                  </a:moveTo>
                  <a:cubicBezTo>
                    <a:pt x="338" y="397"/>
                    <a:pt x="601" y="370"/>
                    <a:pt x="771" y="299"/>
                  </a:cubicBezTo>
                  <a:cubicBezTo>
                    <a:pt x="832" y="60"/>
                    <a:pt x="503" y="0"/>
                    <a:pt x="1" y="2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10"/>
            <p:cNvSpPr/>
            <p:nvPr/>
          </p:nvSpPr>
          <p:spPr>
            <a:xfrm>
              <a:off x="8930991" y="1109650"/>
              <a:ext cx="6889" cy="6203"/>
            </a:xfrm>
            <a:custGeom>
              <a:rect b="b" l="l" r="r" t="t"/>
              <a:pathLst>
                <a:path extrusionOk="0" h="206" w="193">
                  <a:moveTo>
                    <a:pt x="193" y="103"/>
                  </a:moveTo>
                  <a:cubicBezTo>
                    <a:pt x="193" y="53"/>
                    <a:pt x="36" y="1"/>
                    <a:pt x="1" y="103"/>
                  </a:cubicBezTo>
                  <a:cubicBezTo>
                    <a:pt x="1" y="154"/>
                    <a:pt x="158" y="206"/>
                    <a:pt x="193"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10"/>
            <p:cNvSpPr/>
            <p:nvPr/>
          </p:nvSpPr>
          <p:spPr>
            <a:xfrm>
              <a:off x="3341934" y="1104561"/>
              <a:ext cx="41368" cy="13700"/>
            </a:xfrm>
            <a:custGeom>
              <a:rect b="b" l="l" r="r" t="t"/>
              <a:pathLst>
                <a:path extrusionOk="0" h="455" w="1159">
                  <a:moveTo>
                    <a:pt x="1159" y="0"/>
                  </a:moveTo>
                  <a:lnTo>
                    <a:pt x="194" y="0"/>
                  </a:lnTo>
                  <a:cubicBezTo>
                    <a:pt x="210" y="158"/>
                    <a:pt x="151" y="282"/>
                    <a:pt x="1" y="363"/>
                  </a:cubicBezTo>
                  <a:cubicBezTo>
                    <a:pt x="839" y="454"/>
                    <a:pt x="860" y="163"/>
                    <a:pt x="11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10"/>
            <p:cNvSpPr/>
            <p:nvPr/>
          </p:nvSpPr>
          <p:spPr>
            <a:xfrm>
              <a:off x="1978220" y="1110011"/>
              <a:ext cx="21594" cy="6444"/>
            </a:xfrm>
            <a:custGeom>
              <a:rect b="b" l="l" r="r" t="t"/>
              <a:pathLst>
                <a:path extrusionOk="0" h="214" w="605">
                  <a:moveTo>
                    <a:pt x="605" y="182"/>
                  </a:moveTo>
                  <a:lnTo>
                    <a:pt x="605" y="1"/>
                  </a:lnTo>
                  <a:lnTo>
                    <a:pt x="24" y="1"/>
                  </a:lnTo>
                  <a:cubicBezTo>
                    <a:pt x="0" y="162"/>
                    <a:pt x="216" y="213"/>
                    <a:pt x="605"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10"/>
            <p:cNvSpPr/>
            <p:nvPr/>
          </p:nvSpPr>
          <p:spPr>
            <a:xfrm>
              <a:off x="1904267" y="1099082"/>
              <a:ext cx="45222" cy="14573"/>
            </a:xfrm>
            <a:custGeom>
              <a:rect b="b" l="l" r="r" t="t"/>
              <a:pathLst>
                <a:path extrusionOk="0" h="484" w="1267">
                  <a:moveTo>
                    <a:pt x="361" y="454"/>
                  </a:moveTo>
                  <a:cubicBezTo>
                    <a:pt x="1267" y="484"/>
                    <a:pt x="877" y="35"/>
                    <a:pt x="361" y="1"/>
                  </a:cubicBezTo>
                  <a:cubicBezTo>
                    <a:pt x="1" y="173"/>
                    <a:pt x="475" y="165"/>
                    <a:pt x="361" y="4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10"/>
            <p:cNvSpPr/>
            <p:nvPr/>
          </p:nvSpPr>
          <p:spPr>
            <a:xfrm>
              <a:off x="4565129" y="1101852"/>
              <a:ext cx="22665" cy="8220"/>
            </a:xfrm>
            <a:custGeom>
              <a:rect b="b" l="l" r="r" t="t"/>
              <a:pathLst>
                <a:path extrusionOk="0" h="273" w="635">
                  <a:moveTo>
                    <a:pt x="634" y="0"/>
                  </a:moveTo>
                  <a:lnTo>
                    <a:pt x="248" y="0"/>
                  </a:lnTo>
                  <a:cubicBezTo>
                    <a:pt x="239" y="116"/>
                    <a:pt x="0" y="125"/>
                    <a:pt x="58" y="273"/>
                  </a:cubicBezTo>
                  <a:lnTo>
                    <a:pt x="634" y="27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10"/>
            <p:cNvSpPr/>
            <p:nvPr/>
          </p:nvSpPr>
          <p:spPr>
            <a:xfrm>
              <a:off x="1813931" y="1107211"/>
              <a:ext cx="13742" cy="2800"/>
            </a:xfrm>
            <a:custGeom>
              <a:rect b="b" l="l" r="r" t="t"/>
              <a:pathLst>
                <a:path extrusionOk="0" h="93" w="385">
                  <a:moveTo>
                    <a:pt x="384" y="1"/>
                  </a:moveTo>
                  <a:cubicBezTo>
                    <a:pt x="234" y="23"/>
                    <a:pt x="3" y="5"/>
                    <a:pt x="1" y="92"/>
                  </a:cubicBezTo>
                  <a:cubicBezTo>
                    <a:pt x="149" y="73"/>
                    <a:pt x="379" y="91"/>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10"/>
            <p:cNvSpPr/>
            <p:nvPr/>
          </p:nvSpPr>
          <p:spPr>
            <a:xfrm>
              <a:off x="1057121" y="1094806"/>
              <a:ext cx="20309" cy="13580"/>
            </a:xfrm>
            <a:custGeom>
              <a:rect b="b" l="l" r="r" t="t"/>
              <a:pathLst>
                <a:path extrusionOk="0" h="451" w="569">
                  <a:moveTo>
                    <a:pt x="374" y="413"/>
                  </a:moveTo>
                  <a:cubicBezTo>
                    <a:pt x="386" y="358"/>
                    <a:pt x="404" y="306"/>
                    <a:pt x="569" y="324"/>
                  </a:cubicBezTo>
                  <a:lnTo>
                    <a:pt x="569" y="143"/>
                  </a:lnTo>
                  <a:cubicBezTo>
                    <a:pt x="93" y="0"/>
                    <a:pt x="1" y="451"/>
                    <a:pt x="374" y="4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10"/>
            <p:cNvSpPr/>
            <p:nvPr/>
          </p:nvSpPr>
          <p:spPr>
            <a:xfrm>
              <a:off x="6993281" y="1101099"/>
              <a:ext cx="14027" cy="4185"/>
            </a:xfrm>
            <a:custGeom>
              <a:rect b="b" l="l" r="r" t="t"/>
              <a:pathLst>
                <a:path extrusionOk="0" h="139" w="393">
                  <a:moveTo>
                    <a:pt x="292" y="25"/>
                  </a:moveTo>
                  <a:cubicBezTo>
                    <a:pt x="239" y="0"/>
                    <a:pt x="1" y="69"/>
                    <a:pt x="101" y="116"/>
                  </a:cubicBezTo>
                  <a:cubicBezTo>
                    <a:pt x="153" y="139"/>
                    <a:pt x="392" y="71"/>
                    <a:pt x="29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10"/>
            <p:cNvSpPr/>
            <p:nvPr/>
          </p:nvSpPr>
          <p:spPr>
            <a:xfrm>
              <a:off x="6894593" y="1091615"/>
              <a:ext cx="65282" cy="12977"/>
            </a:xfrm>
            <a:custGeom>
              <a:rect b="b" l="l" r="r" t="t"/>
              <a:pathLst>
                <a:path extrusionOk="0" h="431" w="1829">
                  <a:moveTo>
                    <a:pt x="1130" y="430"/>
                  </a:moveTo>
                  <a:cubicBezTo>
                    <a:pt x="1828" y="1"/>
                    <a:pt x="1" y="309"/>
                    <a:pt x="1130" y="43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10"/>
            <p:cNvSpPr/>
            <p:nvPr/>
          </p:nvSpPr>
          <p:spPr>
            <a:xfrm>
              <a:off x="5798390" y="1096342"/>
              <a:ext cx="23414" cy="8250"/>
            </a:xfrm>
            <a:custGeom>
              <a:rect b="b" l="l" r="r" t="t"/>
              <a:pathLst>
                <a:path extrusionOk="0" h="274" w="656">
                  <a:moveTo>
                    <a:pt x="407" y="273"/>
                  </a:moveTo>
                  <a:cubicBezTo>
                    <a:pt x="418" y="157"/>
                    <a:pt x="656" y="147"/>
                    <a:pt x="600" y="0"/>
                  </a:cubicBezTo>
                  <a:lnTo>
                    <a:pt x="215" y="0"/>
                  </a:lnTo>
                  <a:cubicBezTo>
                    <a:pt x="1" y="131"/>
                    <a:pt x="10" y="222"/>
                    <a:pt x="407"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10"/>
            <p:cNvSpPr/>
            <p:nvPr/>
          </p:nvSpPr>
          <p:spPr>
            <a:xfrm>
              <a:off x="120638" y="1095348"/>
              <a:ext cx="32623" cy="9274"/>
            </a:xfrm>
            <a:custGeom>
              <a:rect b="b" l="l" r="r" t="t"/>
              <a:pathLst>
                <a:path extrusionOk="0" h="308" w="914">
                  <a:moveTo>
                    <a:pt x="0" y="216"/>
                  </a:moveTo>
                  <a:cubicBezTo>
                    <a:pt x="192" y="216"/>
                    <a:pt x="230" y="289"/>
                    <a:pt x="388" y="307"/>
                  </a:cubicBezTo>
                  <a:cubicBezTo>
                    <a:pt x="914" y="159"/>
                    <a:pt x="103" y="1"/>
                    <a:pt x="0" y="2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10"/>
            <p:cNvSpPr/>
            <p:nvPr/>
          </p:nvSpPr>
          <p:spPr>
            <a:xfrm>
              <a:off x="7172240" y="1098329"/>
              <a:ext cx="14099" cy="4276"/>
            </a:xfrm>
            <a:custGeom>
              <a:rect b="b" l="l" r="r" t="t"/>
              <a:pathLst>
                <a:path extrusionOk="0" h="142" w="395">
                  <a:moveTo>
                    <a:pt x="293" y="26"/>
                  </a:moveTo>
                  <a:cubicBezTo>
                    <a:pt x="238" y="1"/>
                    <a:pt x="0" y="70"/>
                    <a:pt x="100" y="117"/>
                  </a:cubicBezTo>
                  <a:cubicBezTo>
                    <a:pt x="153" y="142"/>
                    <a:pt x="395"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10"/>
            <p:cNvSpPr/>
            <p:nvPr/>
          </p:nvSpPr>
          <p:spPr>
            <a:xfrm>
              <a:off x="5912675" y="1098329"/>
              <a:ext cx="14027" cy="4276"/>
            </a:xfrm>
            <a:custGeom>
              <a:rect b="b" l="l" r="r" t="t"/>
              <a:pathLst>
                <a:path extrusionOk="0" h="142" w="393">
                  <a:moveTo>
                    <a:pt x="293" y="26"/>
                  </a:moveTo>
                  <a:cubicBezTo>
                    <a:pt x="240" y="1"/>
                    <a:pt x="1" y="70"/>
                    <a:pt x="100" y="117"/>
                  </a:cubicBezTo>
                  <a:cubicBezTo>
                    <a:pt x="152" y="142"/>
                    <a:pt x="392"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10"/>
            <p:cNvSpPr/>
            <p:nvPr/>
          </p:nvSpPr>
          <p:spPr>
            <a:xfrm>
              <a:off x="2491755" y="1098329"/>
              <a:ext cx="14063" cy="4276"/>
            </a:xfrm>
            <a:custGeom>
              <a:rect b="b" l="l" r="r" t="t"/>
              <a:pathLst>
                <a:path extrusionOk="0" h="142" w="394">
                  <a:moveTo>
                    <a:pt x="295" y="26"/>
                  </a:moveTo>
                  <a:cubicBezTo>
                    <a:pt x="239" y="1"/>
                    <a:pt x="1" y="70"/>
                    <a:pt x="101" y="117"/>
                  </a:cubicBezTo>
                  <a:cubicBezTo>
                    <a:pt x="154" y="142"/>
                    <a:pt x="394" y="73"/>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10"/>
            <p:cNvSpPr/>
            <p:nvPr/>
          </p:nvSpPr>
          <p:spPr>
            <a:xfrm>
              <a:off x="7014982" y="1087129"/>
              <a:ext cx="39869" cy="15838"/>
            </a:xfrm>
            <a:custGeom>
              <a:rect b="b" l="l" r="r" t="t"/>
              <a:pathLst>
                <a:path extrusionOk="0" h="526" w="1117">
                  <a:moveTo>
                    <a:pt x="648" y="306"/>
                  </a:moveTo>
                  <a:cubicBezTo>
                    <a:pt x="1117" y="1"/>
                    <a:pt x="1" y="526"/>
                    <a:pt x="648"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10"/>
            <p:cNvSpPr/>
            <p:nvPr/>
          </p:nvSpPr>
          <p:spPr>
            <a:xfrm>
              <a:off x="4849272" y="1092879"/>
              <a:ext cx="13849" cy="7467"/>
            </a:xfrm>
            <a:custGeom>
              <a:rect b="b" l="l" r="r" t="t"/>
              <a:pathLst>
                <a:path extrusionOk="0" h="248" w="388">
                  <a:moveTo>
                    <a:pt x="388" y="115"/>
                  </a:moveTo>
                  <a:cubicBezTo>
                    <a:pt x="387" y="24"/>
                    <a:pt x="47" y="0"/>
                    <a:pt x="0" y="115"/>
                  </a:cubicBezTo>
                  <a:cubicBezTo>
                    <a:pt x="221" y="105"/>
                    <a:pt x="301" y="247"/>
                    <a:pt x="388"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10"/>
            <p:cNvSpPr/>
            <p:nvPr/>
          </p:nvSpPr>
          <p:spPr>
            <a:xfrm>
              <a:off x="4591113" y="1095559"/>
              <a:ext cx="13920" cy="4306"/>
            </a:xfrm>
            <a:custGeom>
              <a:rect b="b" l="l" r="r" t="t"/>
              <a:pathLst>
                <a:path extrusionOk="0" h="143" w="390">
                  <a:moveTo>
                    <a:pt x="100" y="118"/>
                  </a:moveTo>
                  <a:cubicBezTo>
                    <a:pt x="153" y="142"/>
                    <a:pt x="389" y="73"/>
                    <a:pt x="292" y="26"/>
                  </a:cubicBezTo>
                  <a:cubicBezTo>
                    <a:pt x="238" y="0"/>
                    <a:pt x="0" y="71"/>
                    <a:pt x="100"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10"/>
            <p:cNvSpPr/>
            <p:nvPr/>
          </p:nvSpPr>
          <p:spPr>
            <a:xfrm>
              <a:off x="196377" y="1096342"/>
              <a:ext cx="13849" cy="2770"/>
            </a:xfrm>
            <a:custGeom>
              <a:rect b="b" l="l" r="r" t="t"/>
              <a:pathLst>
                <a:path extrusionOk="0" h="92" w="388">
                  <a:moveTo>
                    <a:pt x="387" y="0"/>
                  </a:moveTo>
                  <a:cubicBezTo>
                    <a:pt x="236" y="20"/>
                    <a:pt x="5" y="2"/>
                    <a:pt x="1" y="92"/>
                  </a:cubicBezTo>
                  <a:cubicBezTo>
                    <a:pt x="149" y="71"/>
                    <a:pt x="381" y="88"/>
                    <a:pt x="3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10"/>
            <p:cNvSpPr/>
            <p:nvPr/>
          </p:nvSpPr>
          <p:spPr>
            <a:xfrm>
              <a:off x="7298910" y="1088122"/>
              <a:ext cx="23414" cy="8250"/>
            </a:xfrm>
            <a:custGeom>
              <a:rect b="b" l="l" r="r" t="t"/>
              <a:pathLst>
                <a:path extrusionOk="0" h="274" w="656">
                  <a:moveTo>
                    <a:pt x="409" y="273"/>
                  </a:moveTo>
                  <a:cubicBezTo>
                    <a:pt x="418" y="157"/>
                    <a:pt x="656" y="145"/>
                    <a:pt x="602" y="1"/>
                  </a:cubicBezTo>
                  <a:lnTo>
                    <a:pt x="213" y="1"/>
                  </a:lnTo>
                  <a:cubicBezTo>
                    <a:pt x="1" y="131"/>
                    <a:pt x="8" y="222"/>
                    <a:pt x="409"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10"/>
            <p:cNvSpPr/>
            <p:nvPr/>
          </p:nvSpPr>
          <p:spPr>
            <a:xfrm>
              <a:off x="2147578" y="1092849"/>
              <a:ext cx="13991" cy="4215"/>
            </a:xfrm>
            <a:custGeom>
              <a:rect b="b" l="l" r="r" t="t"/>
              <a:pathLst>
                <a:path extrusionOk="0" h="140" w="392">
                  <a:moveTo>
                    <a:pt x="293" y="25"/>
                  </a:moveTo>
                  <a:cubicBezTo>
                    <a:pt x="239" y="0"/>
                    <a:pt x="0" y="69"/>
                    <a:pt x="98" y="116"/>
                  </a:cubicBezTo>
                  <a:cubicBezTo>
                    <a:pt x="154" y="140"/>
                    <a:pt x="392" y="73"/>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10"/>
            <p:cNvSpPr/>
            <p:nvPr/>
          </p:nvSpPr>
          <p:spPr>
            <a:xfrm>
              <a:off x="1810290" y="1090079"/>
              <a:ext cx="13991" cy="4336"/>
            </a:xfrm>
            <a:custGeom>
              <a:rect b="b" l="l" r="r" t="t"/>
              <a:pathLst>
                <a:path extrusionOk="0" h="144" w="392">
                  <a:moveTo>
                    <a:pt x="293" y="27"/>
                  </a:moveTo>
                  <a:cubicBezTo>
                    <a:pt x="240" y="1"/>
                    <a:pt x="1" y="71"/>
                    <a:pt x="103" y="117"/>
                  </a:cubicBezTo>
                  <a:cubicBezTo>
                    <a:pt x="155" y="143"/>
                    <a:pt x="391" y="73"/>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10"/>
            <p:cNvSpPr/>
            <p:nvPr/>
          </p:nvSpPr>
          <p:spPr>
            <a:xfrm>
              <a:off x="1455942" y="1086918"/>
              <a:ext cx="13813" cy="7377"/>
            </a:xfrm>
            <a:custGeom>
              <a:rect b="b" l="l" r="r" t="t"/>
              <a:pathLst>
                <a:path extrusionOk="0" h="245" w="387">
                  <a:moveTo>
                    <a:pt x="387" y="132"/>
                  </a:moveTo>
                  <a:cubicBezTo>
                    <a:pt x="171" y="140"/>
                    <a:pt x="87" y="0"/>
                    <a:pt x="0" y="132"/>
                  </a:cubicBezTo>
                  <a:cubicBezTo>
                    <a:pt x="2" y="223"/>
                    <a:pt x="340" y="244"/>
                    <a:pt x="387" y="13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10"/>
            <p:cNvSpPr/>
            <p:nvPr/>
          </p:nvSpPr>
          <p:spPr>
            <a:xfrm>
              <a:off x="4284913" y="1085382"/>
              <a:ext cx="13777" cy="5510"/>
            </a:xfrm>
            <a:custGeom>
              <a:rect b="b" l="l" r="r" t="t"/>
              <a:pathLst>
                <a:path extrusionOk="0" h="183" w="386">
                  <a:moveTo>
                    <a:pt x="386" y="0"/>
                  </a:moveTo>
                  <a:lnTo>
                    <a:pt x="1" y="0"/>
                  </a:lnTo>
                  <a:lnTo>
                    <a:pt x="1" y="183"/>
                  </a:lnTo>
                  <a:lnTo>
                    <a:pt x="386"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10"/>
            <p:cNvSpPr/>
            <p:nvPr/>
          </p:nvSpPr>
          <p:spPr>
            <a:xfrm>
              <a:off x="1524791" y="1085382"/>
              <a:ext cx="13849" cy="5510"/>
            </a:xfrm>
            <a:custGeom>
              <a:rect b="b" l="l" r="r" t="t"/>
              <a:pathLst>
                <a:path extrusionOk="0" h="183" w="388">
                  <a:moveTo>
                    <a:pt x="387" y="0"/>
                  </a:moveTo>
                  <a:lnTo>
                    <a:pt x="1" y="0"/>
                  </a:lnTo>
                  <a:lnTo>
                    <a:pt x="1" y="183"/>
                  </a:lnTo>
                  <a:lnTo>
                    <a:pt x="387"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10"/>
            <p:cNvSpPr/>
            <p:nvPr/>
          </p:nvSpPr>
          <p:spPr>
            <a:xfrm>
              <a:off x="7932869" y="1084931"/>
              <a:ext cx="20702" cy="3734"/>
            </a:xfrm>
            <a:custGeom>
              <a:rect b="b" l="l" r="r" t="t"/>
              <a:pathLst>
                <a:path extrusionOk="0" h="124" w="580">
                  <a:moveTo>
                    <a:pt x="580" y="15"/>
                  </a:moveTo>
                  <a:cubicBezTo>
                    <a:pt x="353" y="29"/>
                    <a:pt x="34" y="1"/>
                    <a:pt x="0" y="107"/>
                  </a:cubicBezTo>
                  <a:cubicBezTo>
                    <a:pt x="229" y="93"/>
                    <a:pt x="549" y="123"/>
                    <a:pt x="580" y="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10"/>
            <p:cNvSpPr/>
            <p:nvPr/>
          </p:nvSpPr>
          <p:spPr>
            <a:xfrm>
              <a:off x="4470689" y="1082281"/>
              <a:ext cx="6996" cy="6233"/>
            </a:xfrm>
            <a:custGeom>
              <a:rect b="b" l="l" r="r" t="t"/>
              <a:pathLst>
                <a:path extrusionOk="0" h="207" w="196">
                  <a:moveTo>
                    <a:pt x="3" y="103"/>
                  </a:moveTo>
                  <a:cubicBezTo>
                    <a:pt x="0" y="154"/>
                    <a:pt x="157" y="206"/>
                    <a:pt x="193" y="103"/>
                  </a:cubicBezTo>
                  <a:cubicBezTo>
                    <a:pt x="196" y="55"/>
                    <a:pt x="41" y="0"/>
                    <a:pt x="3"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10"/>
            <p:cNvSpPr/>
            <p:nvPr/>
          </p:nvSpPr>
          <p:spPr>
            <a:xfrm>
              <a:off x="630032" y="1078698"/>
              <a:ext cx="13849" cy="7437"/>
            </a:xfrm>
            <a:custGeom>
              <a:rect b="b" l="l" r="r" t="t"/>
              <a:pathLst>
                <a:path extrusionOk="0" h="247" w="388">
                  <a:moveTo>
                    <a:pt x="387" y="132"/>
                  </a:moveTo>
                  <a:cubicBezTo>
                    <a:pt x="168" y="143"/>
                    <a:pt x="86" y="0"/>
                    <a:pt x="1" y="132"/>
                  </a:cubicBezTo>
                  <a:cubicBezTo>
                    <a:pt x="2" y="223"/>
                    <a:pt x="336" y="247"/>
                    <a:pt x="387" y="13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10"/>
            <p:cNvSpPr/>
            <p:nvPr/>
          </p:nvSpPr>
          <p:spPr>
            <a:xfrm>
              <a:off x="1180579" y="1076892"/>
              <a:ext cx="7031" cy="6142"/>
            </a:xfrm>
            <a:custGeom>
              <a:rect b="b" l="l" r="r" t="t"/>
              <a:pathLst>
                <a:path extrusionOk="0" h="204" w="197">
                  <a:moveTo>
                    <a:pt x="197" y="101"/>
                  </a:moveTo>
                  <a:cubicBezTo>
                    <a:pt x="197" y="52"/>
                    <a:pt x="36" y="0"/>
                    <a:pt x="2" y="101"/>
                  </a:cubicBezTo>
                  <a:cubicBezTo>
                    <a:pt x="1" y="152"/>
                    <a:pt x="156" y="204"/>
                    <a:pt x="197" y="10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10"/>
            <p:cNvSpPr/>
            <p:nvPr/>
          </p:nvSpPr>
          <p:spPr>
            <a:xfrm>
              <a:off x="3534563" y="1074122"/>
              <a:ext cx="6996" cy="6203"/>
            </a:xfrm>
            <a:custGeom>
              <a:rect b="b" l="l" r="r" t="t"/>
              <a:pathLst>
                <a:path extrusionOk="0" h="206" w="196">
                  <a:moveTo>
                    <a:pt x="196" y="104"/>
                  </a:moveTo>
                  <a:cubicBezTo>
                    <a:pt x="196" y="53"/>
                    <a:pt x="38" y="1"/>
                    <a:pt x="4" y="104"/>
                  </a:cubicBezTo>
                  <a:cubicBezTo>
                    <a:pt x="0" y="154"/>
                    <a:pt x="162" y="206"/>
                    <a:pt x="196"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10"/>
            <p:cNvSpPr/>
            <p:nvPr/>
          </p:nvSpPr>
          <p:spPr>
            <a:xfrm>
              <a:off x="7533763" y="1071111"/>
              <a:ext cx="13777" cy="6835"/>
            </a:xfrm>
            <a:custGeom>
              <a:rect b="b" l="l" r="r" t="t"/>
              <a:pathLst>
                <a:path extrusionOk="0" h="227" w="386">
                  <a:moveTo>
                    <a:pt x="386" y="111"/>
                  </a:moveTo>
                  <a:cubicBezTo>
                    <a:pt x="342" y="0"/>
                    <a:pt x="171" y="56"/>
                    <a:pt x="1" y="111"/>
                  </a:cubicBezTo>
                  <a:cubicBezTo>
                    <a:pt x="1" y="204"/>
                    <a:pt x="336" y="226"/>
                    <a:pt x="386" y="1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10"/>
            <p:cNvSpPr/>
            <p:nvPr/>
          </p:nvSpPr>
          <p:spPr>
            <a:xfrm>
              <a:off x="4222952" y="1071743"/>
              <a:ext cx="13777" cy="5510"/>
            </a:xfrm>
            <a:custGeom>
              <a:rect b="b" l="l" r="r" t="t"/>
              <a:pathLst>
                <a:path extrusionOk="0" h="183" w="386">
                  <a:moveTo>
                    <a:pt x="386" y="0"/>
                  </a:moveTo>
                  <a:lnTo>
                    <a:pt x="1" y="0"/>
                  </a:lnTo>
                  <a:lnTo>
                    <a:pt x="1" y="183"/>
                  </a:lnTo>
                  <a:lnTo>
                    <a:pt x="386"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10"/>
            <p:cNvSpPr/>
            <p:nvPr/>
          </p:nvSpPr>
          <p:spPr>
            <a:xfrm>
              <a:off x="2780823" y="1073700"/>
              <a:ext cx="13991" cy="4276"/>
            </a:xfrm>
            <a:custGeom>
              <a:rect b="b" l="l" r="r" t="t"/>
              <a:pathLst>
                <a:path extrusionOk="0" h="142" w="392">
                  <a:moveTo>
                    <a:pt x="101" y="118"/>
                  </a:moveTo>
                  <a:cubicBezTo>
                    <a:pt x="154" y="141"/>
                    <a:pt x="392" y="74"/>
                    <a:pt x="294" y="25"/>
                  </a:cubicBezTo>
                  <a:cubicBezTo>
                    <a:pt x="240" y="0"/>
                    <a:pt x="0" y="70"/>
                    <a:pt x="101"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10"/>
            <p:cNvSpPr/>
            <p:nvPr/>
          </p:nvSpPr>
          <p:spPr>
            <a:xfrm>
              <a:off x="2502248" y="1071382"/>
              <a:ext cx="6853" cy="6203"/>
            </a:xfrm>
            <a:custGeom>
              <a:rect b="b" l="l" r="r" t="t"/>
              <a:pathLst>
                <a:path extrusionOk="0" h="206" w="192">
                  <a:moveTo>
                    <a:pt x="1" y="102"/>
                  </a:moveTo>
                  <a:cubicBezTo>
                    <a:pt x="1" y="152"/>
                    <a:pt x="155" y="205"/>
                    <a:pt x="191" y="102"/>
                  </a:cubicBezTo>
                  <a:cubicBezTo>
                    <a:pt x="191" y="53"/>
                    <a:pt x="35" y="0"/>
                    <a:pt x="1"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10"/>
            <p:cNvSpPr/>
            <p:nvPr/>
          </p:nvSpPr>
          <p:spPr>
            <a:xfrm>
              <a:off x="1868896" y="1071352"/>
              <a:ext cx="7031" cy="6233"/>
            </a:xfrm>
            <a:custGeom>
              <a:rect b="b" l="l" r="r" t="t"/>
              <a:pathLst>
                <a:path extrusionOk="0" h="207" w="197">
                  <a:moveTo>
                    <a:pt x="197" y="103"/>
                  </a:moveTo>
                  <a:cubicBezTo>
                    <a:pt x="197" y="54"/>
                    <a:pt x="40" y="0"/>
                    <a:pt x="4" y="103"/>
                  </a:cubicBezTo>
                  <a:cubicBezTo>
                    <a:pt x="1" y="153"/>
                    <a:pt x="158" y="206"/>
                    <a:pt x="197"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10"/>
            <p:cNvSpPr/>
            <p:nvPr/>
          </p:nvSpPr>
          <p:spPr>
            <a:xfrm>
              <a:off x="512999" y="1074453"/>
              <a:ext cx="13777" cy="2800"/>
            </a:xfrm>
            <a:custGeom>
              <a:rect b="b" l="l" r="r" t="t"/>
              <a:pathLst>
                <a:path extrusionOk="0" h="93" w="386">
                  <a:moveTo>
                    <a:pt x="386" y="0"/>
                  </a:moveTo>
                  <a:cubicBezTo>
                    <a:pt x="236" y="20"/>
                    <a:pt x="5" y="3"/>
                    <a:pt x="1" y="93"/>
                  </a:cubicBezTo>
                  <a:cubicBezTo>
                    <a:pt x="150" y="73"/>
                    <a:pt x="379" y="89"/>
                    <a:pt x="3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10"/>
            <p:cNvSpPr/>
            <p:nvPr/>
          </p:nvSpPr>
          <p:spPr>
            <a:xfrm>
              <a:off x="6666451" y="1065721"/>
              <a:ext cx="13849" cy="6745"/>
            </a:xfrm>
            <a:custGeom>
              <a:rect b="b" l="l" r="r" t="t"/>
              <a:pathLst>
                <a:path extrusionOk="0" h="224" w="388">
                  <a:moveTo>
                    <a:pt x="387" y="110"/>
                  </a:moveTo>
                  <a:cubicBezTo>
                    <a:pt x="347" y="0"/>
                    <a:pt x="173" y="53"/>
                    <a:pt x="1" y="110"/>
                  </a:cubicBezTo>
                  <a:cubicBezTo>
                    <a:pt x="2" y="200"/>
                    <a:pt x="336" y="224"/>
                    <a:pt x="387"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10"/>
            <p:cNvSpPr/>
            <p:nvPr/>
          </p:nvSpPr>
          <p:spPr>
            <a:xfrm>
              <a:off x="6112264" y="1068281"/>
              <a:ext cx="14027" cy="4215"/>
            </a:xfrm>
            <a:custGeom>
              <a:rect b="b" l="l" r="r" t="t"/>
              <a:pathLst>
                <a:path extrusionOk="0" h="140" w="393">
                  <a:moveTo>
                    <a:pt x="290" y="25"/>
                  </a:moveTo>
                  <a:cubicBezTo>
                    <a:pt x="238" y="0"/>
                    <a:pt x="1" y="69"/>
                    <a:pt x="100" y="115"/>
                  </a:cubicBezTo>
                  <a:cubicBezTo>
                    <a:pt x="153" y="140"/>
                    <a:pt x="392" y="71"/>
                    <a:pt x="290"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10"/>
            <p:cNvSpPr/>
            <p:nvPr/>
          </p:nvSpPr>
          <p:spPr>
            <a:xfrm>
              <a:off x="4993931" y="1063523"/>
              <a:ext cx="20595" cy="8943"/>
            </a:xfrm>
            <a:custGeom>
              <a:rect b="b" l="l" r="r" t="t"/>
              <a:pathLst>
                <a:path extrusionOk="0" h="297" w="577">
                  <a:moveTo>
                    <a:pt x="576" y="0"/>
                  </a:moveTo>
                  <a:lnTo>
                    <a:pt x="192" y="0"/>
                  </a:lnTo>
                  <a:cubicBezTo>
                    <a:pt x="192" y="90"/>
                    <a:pt x="37" y="107"/>
                    <a:pt x="0" y="182"/>
                  </a:cubicBezTo>
                  <a:cubicBezTo>
                    <a:pt x="243" y="186"/>
                    <a:pt x="265" y="297"/>
                    <a:pt x="576" y="2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10"/>
            <p:cNvSpPr/>
            <p:nvPr/>
          </p:nvSpPr>
          <p:spPr>
            <a:xfrm>
              <a:off x="2767438" y="1063162"/>
              <a:ext cx="23878" cy="5902"/>
            </a:xfrm>
            <a:custGeom>
              <a:rect b="b" l="l" r="r" t="t"/>
              <a:pathLst>
                <a:path extrusionOk="0" h="196" w="669">
                  <a:moveTo>
                    <a:pt x="476" y="195"/>
                  </a:moveTo>
                  <a:cubicBezTo>
                    <a:pt x="472" y="104"/>
                    <a:pt x="632" y="87"/>
                    <a:pt x="669" y="14"/>
                  </a:cubicBezTo>
                  <a:cubicBezTo>
                    <a:pt x="365" y="22"/>
                    <a:pt x="1" y="1"/>
                    <a:pt x="88" y="19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10"/>
            <p:cNvSpPr/>
            <p:nvPr/>
          </p:nvSpPr>
          <p:spPr>
            <a:xfrm>
              <a:off x="6883136" y="1062771"/>
              <a:ext cx="14027" cy="4306"/>
            </a:xfrm>
            <a:custGeom>
              <a:rect b="b" l="l" r="r" t="t"/>
              <a:pathLst>
                <a:path extrusionOk="0" h="143" w="393">
                  <a:moveTo>
                    <a:pt x="293" y="25"/>
                  </a:moveTo>
                  <a:cubicBezTo>
                    <a:pt x="238" y="1"/>
                    <a:pt x="1" y="70"/>
                    <a:pt x="100" y="115"/>
                  </a:cubicBezTo>
                  <a:cubicBezTo>
                    <a:pt x="154" y="143"/>
                    <a:pt x="392" y="72"/>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10"/>
            <p:cNvSpPr/>
            <p:nvPr/>
          </p:nvSpPr>
          <p:spPr>
            <a:xfrm>
              <a:off x="4460659" y="1052594"/>
              <a:ext cx="40368" cy="13700"/>
            </a:xfrm>
            <a:custGeom>
              <a:rect b="b" l="l" r="r" t="t"/>
              <a:pathLst>
                <a:path extrusionOk="0" h="455" w="1131">
                  <a:moveTo>
                    <a:pt x="284" y="455"/>
                  </a:moveTo>
                  <a:lnTo>
                    <a:pt x="1054" y="455"/>
                  </a:lnTo>
                  <a:cubicBezTo>
                    <a:pt x="1131" y="235"/>
                    <a:pt x="700" y="259"/>
                    <a:pt x="859" y="0"/>
                  </a:cubicBezTo>
                  <a:cubicBezTo>
                    <a:pt x="1" y="40"/>
                    <a:pt x="576" y="192"/>
                    <a:pt x="284" y="45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10"/>
            <p:cNvSpPr/>
            <p:nvPr/>
          </p:nvSpPr>
          <p:spPr>
            <a:xfrm>
              <a:off x="2498572" y="1062771"/>
              <a:ext cx="14063" cy="4306"/>
            </a:xfrm>
            <a:custGeom>
              <a:rect b="b" l="l" r="r" t="t"/>
              <a:pathLst>
                <a:path extrusionOk="0" h="143" w="394">
                  <a:moveTo>
                    <a:pt x="294" y="25"/>
                  </a:moveTo>
                  <a:cubicBezTo>
                    <a:pt x="242" y="1"/>
                    <a:pt x="1" y="70"/>
                    <a:pt x="104" y="115"/>
                  </a:cubicBezTo>
                  <a:cubicBezTo>
                    <a:pt x="156" y="143"/>
                    <a:pt x="393"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10"/>
            <p:cNvSpPr/>
            <p:nvPr/>
          </p:nvSpPr>
          <p:spPr>
            <a:xfrm>
              <a:off x="1865363" y="1062771"/>
              <a:ext cx="14099" cy="4306"/>
            </a:xfrm>
            <a:custGeom>
              <a:rect b="b" l="l" r="r" t="t"/>
              <a:pathLst>
                <a:path extrusionOk="0" h="143" w="395">
                  <a:moveTo>
                    <a:pt x="103" y="117"/>
                  </a:moveTo>
                  <a:cubicBezTo>
                    <a:pt x="153" y="143"/>
                    <a:pt x="395" y="74"/>
                    <a:pt x="296" y="27"/>
                  </a:cubicBezTo>
                  <a:cubicBezTo>
                    <a:pt x="237" y="1"/>
                    <a:pt x="1" y="70"/>
                    <a:pt x="103"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10"/>
            <p:cNvSpPr/>
            <p:nvPr/>
          </p:nvSpPr>
          <p:spPr>
            <a:xfrm>
              <a:off x="170750" y="1050185"/>
              <a:ext cx="46293" cy="18759"/>
            </a:xfrm>
            <a:custGeom>
              <a:rect b="b" l="l" r="r" t="t"/>
              <a:pathLst>
                <a:path extrusionOk="0" h="623" w="1297">
                  <a:moveTo>
                    <a:pt x="1297" y="353"/>
                  </a:moveTo>
                  <a:cubicBezTo>
                    <a:pt x="926" y="315"/>
                    <a:pt x="1144" y="1"/>
                    <a:pt x="524" y="80"/>
                  </a:cubicBezTo>
                  <a:cubicBezTo>
                    <a:pt x="1" y="224"/>
                    <a:pt x="1001" y="622"/>
                    <a:pt x="1297" y="35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10"/>
            <p:cNvSpPr/>
            <p:nvPr/>
          </p:nvSpPr>
          <p:spPr>
            <a:xfrm>
              <a:off x="8576393" y="1057321"/>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10"/>
            <p:cNvSpPr/>
            <p:nvPr/>
          </p:nvSpPr>
          <p:spPr>
            <a:xfrm>
              <a:off x="7086330" y="1058044"/>
              <a:ext cx="13742" cy="2800"/>
            </a:xfrm>
            <a:custGeom>
              <a:rect b="b" l="l" r="r" t="t"/>
              <a:pathLst>
                <a:path extrusionOk="0" h="93" w="385">
                  <a:moveTo>
                    <a:pt x="384" y="1"/>
                  </a:moveTo>
                  <a:cubicBezTo>
                    <a:pt x="234" y="22"/>
                    <a:pt x="4" y="5"/>
                    <a:pt x="0" y="92"/>
                  </a:cubicBezTo>
                  <a:cubicBezTo>
                    <a:pt x="149" y="71"/>
                    <a:pt x="380" y="88"/>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10"/>
            <p:cNvSpPr/>
            <p:nvPr/>
          </p:nvSpPr>
          <p:spPr>
            <a:xfrm>
              <a:off x="4215171" y="1049854"/>
              <a:ext cx="21558" cy="6413"/>
            </a:xfrm>
            <a:custGeom>
              <a:rect b="b" l="l" r="r" t="t"/>
              <a:pathLst>
                <a:path extrusionOk="0" h="213" w="604">
                  <a:moveTo>
                    <a:pt x="604" y="182"/>
                  </a:moveTo>
                  <a:lnTo>
                    <a:pt x="604" y="0"/>
                  </a:lnTo>
                  <a:lnTo>
                    <a:pt x="25" y="0"/>
                  </a:lnTo>
                  <a:cubicBezTo>
                    <a:pt x="1" y="163"/>
                    <a:pt x="219" y="213"/>
                    <a:pt x="604"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10"/>
            <p:cNvSpPr/>
            <p:nvPr/>
          </p:nvSpPr>
          <p:spPr>
            <a:xfrm>
              <a:off x="3049297" y="1051811"/>
              <a:ext cx="13920" cy="4306"/>
            </a:xfrm>
            <a:custGeom>
              <a:rect b="b" l="l" r="r" t="t"/>
              <a:pathLst>
                <a:path extrusionOk="0" h="143" w="390">
                  <a:moveTo>
                    <a:pt x="293" y="26"/>
                  </a:moveTo>
                  <a:cubicBezTo>
                    <a:pt x="240" y="0"/>
                    <a:pt x="1" y="71"/>
                    <a:pt x="100" y="117"/>
                  </a:cubicBezTo>
                  <a:cubicBezTo>
                    <a:pt x="151" y="143"/>
                    <a:pt x="390" y="75"/>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10"/>
            <p:cNvSpPr/>
            <p:nvPr/>
          </p:nvSpPr>
          <p:spPr>
            <a:xfrm>
              <a:off x="1383487" y="1051811"/>
              <a:ext cx="14063" cy="4306"/>
            </a:xfrm>
            <a:custGeom>
              <a:rect b="b" l="l" r="r" t="t"/>
              <a:pathLst>
                <a:path extrusionOk="0" h="143" w="394">
                  <a:moveTo>
                    <a:pt x="296" y="26"/>
                  </a:moveTo>
                  <a:cubicBezTo>
                    <a:pt x="241" y="0"/>
                    <a:pt x="1" y="71"/>
                    <a:pt x="101" y="117"/>
                  </a:cubicBezTo>
                  <a:cubicBezTo>
                    <a:pt x="157" y="143"/>
                    <a:pt x="394" y="75"/>
                    <a:pt x="296"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10"/>
            <p:cNvSpPr/>
            <p:nvPr/>
          </p:nvSpPr>
          <p:spPr>
            <a:xfrm>
              <a:off x="254768" y="1051811"/>
              <a:ext cx="14063" cy="4306"/>
            </a:xfrm>
            <a:custGeom>
              <a:rect b="b" l="l" r="r" t="t"/>
              <a:pathLst>
                <a:path extrusionOk="0" h="143" w="394">
                  <a:moveTo>
                    <a:pt x="291" y="26"/>
                  </a:moveTo>
                  <a:cubicBezTo>
                    <a:pt x="238" y="0"/>
                    <a:pt x="0" y="71"/>
                    <a:pt x="99" y="117"/>
                  </a:cubicBezTo>
                  <a:cubicBezTo>
                    <a:pt x="152" y="143"/>
                    <a:pt x="393" y="75"/>
                    <a:pt x="29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10"/>
            <p:cNvSpPr/>
            <p:nvPr/>
          </p:nvSpPr>
          <p:spPr>
            <a:xfrm>
              <a:off x="4529188" y="1049132"/>
              <a:ext cx="13956" cy="4246"/>
            </a:xfrm>
            <a:custGeom>
              <a:rect b="b" l="l" r="r" t="t"/>
              <a:pathLst>
                <a:path extrusionOk="0" h="141" w="391">
                  <a:moveTo>
                    <a:pt x="290" y="24"/>
                  </a:moveTo>
                  <a:cubicBezTo>
                    <a:pt x="237" y="1"/>
                    <a:pt x="1" y="68"/>
                    <a:pt x="99" y="115"/>
                  </a:cubicBezTo>
                  <a:cubicBezTo>
                    <a:pt x="151" y="140"/>
                    <a:pt x="391" y="72"/>
                    <a:pt x="290"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10"/>
            <p:cNvSpPr/>
            <p:nvPr/>
          </p:nvSpPr>
          <p:spPr>
            <a:xfrm>
              <a:off x="2144259" y="1043501"/>
              <a:ext cx="27626" cy="9997"/>
            </a:xfrm>
            <a:custGeom>
              <a:rect b="b" l="l" r="r" t="t"/>
              <a:pathLst>
                <a:path extrusionOk="0" h="332" w="774">
                  <a:moveTo>
                    <a:pt x="0" y="211"/>
                  </a:moveTo>
                  <a:cubicBezTo>
                    <a:pt x="258" y="329"/>
                    <a:pt x="717" y="331"/>
                    <a:pt x="773" y="122"/>
                  </a:cubicBezTo>
                  <a:cubicBezTo>
                    <a:pt x="516" y="2"/>
                    <a:pt x="54" y="1"/>
                    <a:pt x="0" y="2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10"/>
            <p:cNvSpPr/>
            <p:nvPr/>
          </p:nvSpPr>
          <p:spPr>
            <a:xfrm>
              <a:off x="8442263" y="1043863"/>
              <a:ext cx="13849" cy="6745"/>
            </a:xfrm>
            <a:custGeom>
              <a:rect b="b" l="l" r="r" t="t"/>
              <a:pathLst>
                <a:path extrusionOk="0" h="224" w="388">
                  <a:moveTo>
                    <a:pt x="387" y="110"/>
                  </a:moveTo>
                  <a:cubicBezTo>
                    <a:pt x="347" y="1"/>
                    <a:pt x="173" y="54"/>
                    <a:pt x="1" y="110"/>
                  </a:cubicBezTo>
                  <a:cubicBezTo>
                    <a:pt x="3" y="200"/>
                    <a:pt x="339" y="224"/>
                    <a:pt x="387"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10"/>
            <p:cNvSpPr/>
            <p:nvPr/>
          </p:nvSpPr>
          <p:spPr>
            <a:xfrm>
              <a:off x="7747093" y="1044013"/>
              <a:ext cx="6960" cy="6203"/>
            </a:xfrm>
            <a:custGeom>
              <a:rect b="b" l="l" r="r" t="t"/>
              <a:pathLst>
                <a:path extrusionOk="0" h="206" w="195">
                  <a:moveTo>
                    <a:pt x="194" y="105"/>
                  </a:moveTo>
                  <a:cubicBezTo>
                    <a:pt x="194" y="54"/>
                    <a:pt x="36" y="1"/>
                    <a:pt x="1" y="105"/>
                  </a:cubicBezTo>
                  <a:cubicBezTo>
                    <a:pt x="1" y="154"/>
                    <a:pt x="155" y="206"/>
                    <a:pt x="194"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10"/>
            <p:cNvSpPr/>
            <p:nvPr/>
          </p:nvSpPr>
          <p:spPr>
            <a:xfrm>
              <a:off x="4587758" y="1044344"/>
              <a:ext cx="13777" cy="5540"/>
            </a:xfrm>
            <a:custGeom>
              <a:rect b="b" l="l" r="r" t="t"/>
              <a:pathLst>
                <a:path extrusionOk="0" h="184" w="386">
                  <a:moveTo>
                    <a:pt x="386" y="0"/>
                  </a:moveTo>
                  <a:lnTo>
                    <a:pt x="0" y="0"/>
                  </a:lnTo>
                  <a:lnTo>
                    <a:pt x="0" y="183"/>
                  </a:lnTo>
                  <a:lnTo>
                    <a:pt x="386"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10"/>
            <p:cNvSpPr/>
            <p:nvPr/>
          </p:nvSpPr>
          <p:spPr>
            <a:xfrm>
              <a:off x="1383487" y="1046392"/>
              <a:ext cx="14063" cy="4276"/>
            </a:xfrm>
            <a:custGeom>
              <a:rect b="b" l="l" r="r" t="t"/>
              <a:pathLst>
                <a:path extrusionOk="0" h="142" w="394">
                  <a:moveTo>
                    <a:pt x="296" y="26"/>
                  </a:moveTo>
                  <a:cubicBezTo>
                    <a:pt x="241" y="0"/>
                    <a:pt x="1" y="69"/>
                    <a:pt x="101" y="115"/>
                  </a:cubicBezTo>
                  <a:cubicBezTo>
                    <a:pt x="157" y="141"/>
                    <a:pt x="394" y="72"/>
                    <a:pt x="296"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10"/>
            <p:cNvSpPr/>
            <p:nvPr/>
          </p:nvSpPr>
          <p:spPr>
            <a:xfrm>
              <a:off x="1352685" y="1044224"/>
              <a:ext cx="23914" cy="5992"/>
            </a:xfrm>
            <a:custGeom>
              <a:rect b="b" l="l" r="r" t="t"/>
              <a:pathLst>
                <a:path extrusionOk="0" h="199" w="670">
                  <a:moveTo>
                    <a:pt x="578" y="4"/>
                  </a:moveTo>
                  <a:cubicBezTo>
                    <a:pt x="246" y="0"/>
                    <a:pt x="86" y="75"/>
                    <a:pt x="1" y="187"/>
                  </a:cubicBezTo>
                  <a:cubicBezTo>
                    <a:pt x="304" y="179"/>
                    <a:pt x="669" y="199"/>
                    <a:pt x="578" y="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10"/>
            <p:cNvSpPr/>
            <p:nvPr/>
          </p:nvSpPr>
          <p:spPr>
            <a:xfrm>
              <a:off x="172142" y="1046392"/>
              <a:ext cx="14063" cy="4276"/>
            </a:xfrm>
            <a:custGeom>
              <a:rect b="b" l="l" r="r" t="t"/>
              <a:pathLst>
                <a:path extrusionOk="0" h="142" w="394">
                  <a:moveTo>
                    <a:pt x="293" y="26"/>
                  </a:moveTo>
                  <a:cubicBezTo>
                    <a:pt x="240" y="0"/>
                    <a:pt x="1" y="69"/>
                    <a:pt x="100" y="115"/>
                  </a:cubicBezTo>
                  <a:cubicBezTo>
                    <a:pt x="152" y="141"/>
                    <a:pt x="394" y="72"/>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10"/>
            <p:cNvSpPr/>
            <p:nvPr/>
          </p:nvSpPr>
          <p:spPr>
            <a:xfrm>
              <a:off x="8593739" y="1038172"/>
              <a:ext cx="27555" cy="10117"/>
            </a:xfrm>
            <a:custGeom>
              <a:rect b="b" l="l" r="r" t="t"/>
              <a:pathLst>
                <a:path extrusionOk="0" h="336" w="772">
                  <a:moveTo>
                    <a:pt x="772" y="299"/>
                  </a:moveTo>
                  <a:lnTo>
                    <a:pt x="772" y="27"/>
                  </a:lnTo>
                  <a:cubicBezTo>
                    <a:pt x="332" y="0"/>
                    <a:pt x="48" y="47"/>
                    <a:pt x="1" y="208"/>
                  </a:cubicBezTo>
                  <a:cubicBezTo>
                    <a:pt x="260" y="235"/>
                    <a:pt x="367" y="336"/>
                    <a:pt x="772" y="29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10"/>
            <p:cNvSpPr/>
            <p:nvPr/>
          </p:nvSpPr>
          <p:spPr>
            <a:xfrm>
              <a:off x="7967347" y="1041273"/>
              <a:ext cx="6924" cy="6233"/>
            </a:xfrm>
            <a:custGeom>
              <a:rect b="b" l="l" r="r" t="t"/>
              <a:pathLst>
                <a:path extrusionOk="0" h="207" w="194">
                  <a:moveTo>
                    <a:pt x="193" y="102"/>
                  </a:moveTo>
                  <a:cubicBezTo>
                    <a:pt x="193" y="53"/>
                    <a:pt x="38" y="1"/>
                    <a:pt x="0" y="102"/>
                  </a:cubicBezTo>
                  <a:cubicBezTo>
                    <a:pt x="0" y="155"/>
                    <a:pt x="156" y="207"/>
                    <a:pt x="193"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10"/>
            <p:cNvSpPr/>
            <p:nvPr/>
          </p:nvSpPr>
          <p:spPr>
            <a:xfrm>
              <a:off x="7664395" y="1033445"/>
              <a:ext cx="29910" cy="13760"/>
            </a:xfrm>
            <a:custGeom>
              <a:rect b="b" l="l" r="r" t="t"/>
              <a:pathLst>
                <a:path extrusionOk="0" h="457" w="838">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10"/>
            <p:cNvSpPr/>
            <p:nvPr/>
          </p:nvSpPr>
          <p:spPr>
            <a:xfrm>
              <a:off x="7595581" y="1038564"/>
              <a:ext cx="7031" cy="6203"/>
            </a:xfrm>
            <a:custGeom>
              <a:rect b="b" l="l" r="r" t="t"/>
              <a:pathLst>
                <a:path extrusionOk="0" h="206" w="197">
                  <a:moveTo>
                    <a:pt x="195" y="104"/>
                  </a:moveTo>
                  <a:cubicBezTo>
                    <a:pt x="197" y="53"/>
                    <a:pt x="39" y="0"/>
                    <a:pt x="1" y="104"/>
                  </a:cubicBezTo>
                  <a:cubicBezTo>
                    <a:pt x="4" y="153"/>
                    <a:pt x="160" y="205"/>
                    <a:pt x="195"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10"/>
            <p:cNvSpPr/>
            <p:nvPr/>
          </p:nvSpPr>
          <p:spPr>
            <a:xfrm>
              <a:off x="4274669" y="1031639"/>
              <a:ext cx="58821" cy="12737"/>
            </a:xfrm>
            <a:custGeom>
              <a:rect b="b" l="l" r="r" t="t"/>
              <a:pathLst>
                <a:path extrusionOk="0" h="423" w="1648">
                  <a:moveTo>
                    <a:pt x="673" y="422"/>
                  </a:moveTo>
                  <a:cubicBezTo>
                    <a:pt x="1648" y="59"/>
                    <a:pt x="1" y="1"/>
                    <a:pt x="673" y="42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10"/>
            <p:cNvSpPr/>
            <p:nvPr/>
          </p:nvSpPr>
          <p:spPr>
            <a:xfrm>
              <a:off x="4615241" y="1038955"/>
              <a:ext cx="13777" cy="2740"/>
            </a:xfrm>
            <a:custGeom>
              <a:rect b="b" l="l" r="r" t="t"/>
              <a:pathLst>
                <a:path extrusionOk="0" h="91" w="386">
                  <a:moveTo>
                    <a:pt x="386" y="1"/>
                  </a:moveTo>
                  <a:cubicBezTo>
                    <a:pt x="236" y="20"/>
                    <a:pt x="6" y="2"/>
                    <a:pt x="1" y="91"/>
                  </a:cubicBezTo>
                  <a:cubicBezTo>
                    <a:pt x="151" y="70"/>
                    <a:pt x="382" y="87"/>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10"/>
            <p:cNvSpPr/>
            <p:nvPr/>
          </p:nvSpPr>
          <p:spPr>
            <a:xfrm>
              <a:off x="4078435" y="1036215"/>
              <a:ext cx="13777" cy="5480"/>
            </a:xfrm>
            <a:custGeom>
              <a:rect b="b" l="l" r="r" t="t"/>
              <a:pathLst>
                <a:path extrusionOk="0" h="182" w="386">
                  <a:moveTo>
                    <a:pt x="386" y="0"/>
                  </a:moveTo>
                  <a:lnTo>
                    <a:pt x="1" y="0"/>
                  </a:lnTo>
                  <a:lnTo>
                    <a:pt x="1"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10"/>
            <p:cNvSpPr/>
            <p:nvPr/>
          </p:nvSpPr>
          <p:spPr>
            <a:xfrm>
              <a:off x="3059719" y="1035854"/>
              <a:ext cx="6924" cy="6173"/>
            </a:xfrm>
            <a:custGeom>
              <a:rect b="b" l="l" r="r" t="t"/>
              <a:pathLst>
                <a:path extrusionOk="0" h="205" w="194">
                  <a:moveTo>
                    <a:pt x="193" y="104"/>
                  </a:moveTo>
                  <a:cubicBezTo>
                    <a:pt x="193" y="53"/>
                    <a:pt x="37" y="0"/>
                    <a:pt x="0" y="104"/>
                  </a:cubicBezTo>
                  <a:cubicBezTo>
                    <a:pt x="0" y="152"/>
                    <a:pt x="158" y="204"/>
                    <a:pt x="19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10"/>
            <p:cNvSpPr/>
            <p:nvPr/>
          </p:nvSpPr>
          <p:spPr>
            <a:xfrm>
              <a:off x="1352649" y="1033114"/>
              <a:ext cx="7031" cy="6233"/>
            </a:xfrm>
            <a:custGeom>
              <a:rect b="b" l="l" r="r" t="t"/>
              <a:pathLst>
                <a:path extrusionOk="0" h="207" w="197">
                  <a:moveTo>
                    <a:pt x="194" y="103"/>
                  </a:moveTo>
                  <a:cubicBezTo>
                    <a:pt x="196" y="52"/>
                    <a:pt x="40" y="0"/>
                    <a:pt x="2" y="103"/>
                  </a:cubicBezTo>
                  <a:cubicBezTo>
                    <a:pt x="1" y="154"/>
                    <a:pt x="157" y="206"/>
                    <a:pt x="194"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10"/>
            <p:cNvSpPr/>
            <p:nvPr/>
          </p:nvSpPr>
          <p:spPr>
            <a:xfrm>
              <a:off x="8786439" y="1024653"/>
              <a:ext cx="27840" cy="18457"/>
            </a:xfrm>
            <a:custGeom>
              <a:rect b="b" l="l" r="r" t="t"/>
              <a:pathLst>
                <a:path extrusionOk="0" h="613" w="780">
                  <a:moveTo>
                    <a:pt x="0" y="293"/>
                  </a:moveTo>
                  <a:cubicBezTo>
                    <a:pt x="780" y="613"/>
                    <a:pt x="455" y="0"/>
                    <a:pt x="0" y="29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10"/>
            <p:cNvSpPr/>
            <p:nvPr/>
          </p:nvSpPr>
          <p:spPr>
            <a:xfrm>
              <a:off x="6508158" y="1030344"/>
              <a:ext cx="6924" cy="6233"/>
            </a:xfrm>
            <a:custGeom>
              <a:rect b="b" l="l" r="r" t="t"/>
              <a:pathLst>
                <a:path extrusionOk="0" h="207" w="194">
                  <a:moveTo>
                    <a:pt x="191" y="104"/>
                  </a:moveTo>
                  <a:cubicBezTo>
                    <a:pt x="193" y="54"/>
                    <a:pt x="38" y="1"/>
                    <a:pt x="0" y="104"/>
                  </a:cubicBezTo>
                  <a:cubicBezTo>
                    <a:pt x="0" y="155"/>
                    <a:pt x="158" y="207"/>
                    <a:pt x="191"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10"/>
            <p:cNvSpPr/>
            <p:nvPr/>
          </p:nvSpPr>
          <p:spPr>
            <a:xfrm>
              <a:off x="8755352" y="1029952"/>
              <a:ext cx="14027" cy="4246"/>
            </a:xfrm>
            <a:custGeom>
              <a:rect b="b" l="l" r="r" t="t"/>
              <a:pathLst>
                <a:path extrusionOk="0" h="141" w="393">
                  <a:moveTo>
                    <a:pt x="100" y="117"/>
                  </a:moveTo>
                  <a:cubicBezTo>
                    <a:pt x="153" y="140"/>
                    <a:pt x="392" y="74"/>
                    <a:pt x="293" y="27"/>
                  </a:cubicBezTo>
                  <a:cubicBezTo>
                    <a:pt x="241" y="1"/>
                    <a:pt x="1" y="70"/>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10"/>
            <p:cNvSpPr/>
            <p:nvPr/>
          </p:nvSpPr>
          <p:spPr>
            <a:xfrm>
              <a:off x="2188838" y="1029922"/>
              <a:ext cx="14099" cy="4276"/>
            </a:xfrm>
            <a:custGeom>
              <a:rect b="b" l="l" r="r" t="t"/>
              <a:pathLst>
                <a:path extrusionOk="0" h="142" w="395">
                  <a:moveTo>
                    <a:pt x="294" y="26"/>
                  </a:moveTo>
                  <a:cubicBezTo>
                    <a:pt x="241" y="0"/>
                    <a:pt x="1" y="71"/>
                    <a:pt x="104" y="116"/>
                  </a:cubicBezTo>
                  <a:cubicBezTo>
                    <a:pt x="155" y="141"/>
                    <a:pt x="395"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10"/>
            <p:cNvSpPr/>
            <p:nvPr/>
          </p:nvSpPr>
          <p:spPr>
            <a:xfrm>
              <a:off x="1111837" y="1030705"/>
              <a:ext cx="13777" cy="2740"/>
            </a:xfrm>
            <a:custGeom>
              <a:rect b="b" l="l" r="r" t="t"/>
              <a:pathLst>
                <a:path extrusionOk="0" h="91" w="386">
                  <a:moveTo>
                    <a:pt x="385" y="0"/>
                  </a:moveTo>
                  <a:cubicBezTo>
                    <a:pt x="235" y="21"/>
                    <a:pt x="5" y="2"/>
                    <a:pt x="0" y="90"/>
                  </a:cubicBezTo>
                  <a:cubicBezTo>
                    <a:pt x="150" y="72"/>
                    <a:pt x="379" y="90"/>
                    <a:pt x="3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10"/>
            <p:cNvSpPr/>
            <p:nvPr/>
          </p:nvSpPr>
          <p:spPr>
            <a:xfrm>
              <a:off x="798462" y="1029952"/>
              <a:ext cx="14063" cy="4246"/>
            </a:xfrm>
            <a:custGeom>
              <a:rect b="b" l="l" r="r" t="t"/>
              <a:pathLst>
                <a:path extrusionOk="0" h="141" w="394">
                  <a:moveTo>
                    <a:pt x="102" y="117"/>
                  </a:moveTo>
                  <a:cubicBezTo>
                    <a:pt x="155" y="140"/>
                    <a:pt x="393" y="74"/>
                    <a:pt x="294" y="27"/>
                  </a:cubicBezTo>
                  <a:cubicBezTo>
                    <a:pt x="242" y="1"/>
                    <a:pt x="1" y="70"/>
                    <a:pt x="102"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10"/>
            <p:cNvSpPr/>
            <p:nvPr/>
          </p:nvSpPr>
          <p:spPr>
            <a:xfrm>
              <a:off x="8889624" y="1022335"/>
              <a:ext cx="23950" cy="6052"/>
            </a:xfrm>
            <a:custGeom>
              <a:rect b="b" l="l" r="r" t="t"/>
              <a:pathLst>
                <a:path extrusionOk="0" h="201" w="671">
                  <a:moveTo>
                    <a:pt x="582" y="6"/>
                  </a:moveTo>
                  <a:cubicBezTo>
                    <a:pt x="249" y="0"/>
                    <a:pt x="88" y="76"/>
                    <a:pt x="1" y="187"/>
                  </a:cubicBezTo>
                  <a:cubicBezTo>
                    <a:pt x="305" y="181"/>
                    <a:pt x="670" y="200"/>
                    <a:pt x="582" y="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10"/>
            <p:cNvSpPr/>
            <p:nvPr/>
          </p:nvSpPr>
          <p:spPr>
            <a:xfrm>
              <a:off x="8769521" y="1022215"/>
              <a:ext cx="23878" cy="5811"/>
            </a:xfrm>
            <a:custGeom>
              <a:rect b="b" l="l" r="r" t="t"/>
              <a:pathLst>
                <a:path extrusionOk="0" h="193" w="669">
                  <a:moveTo>
                    <a:pt x="474" y="192"/>
                  </a:moveTo>
                  <a:cubicBezTo>
                    <a:pt x="474" y="102"/>
                    <a:pt x="630" y="85"/>
                    <a:pt x="669" y="11"/>
                  </a:cubicBezTo>
                  <a:cubicBezTo>
                    <a:pt x="363" y="21"/>
                    <a:pt x="1" y="0"/>
                    <a:pt x="88" y="1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10"/>
            <p:cNvSpPr/>
            <p:nvPr/>
          </p:nvSpPr>
          <p:spPr>
            <a:xfrm>
              <a:off x="2894501" y="1017036"/>
              <a:ext cx="13813" cy="10960"/>
            </a:xfrm>
            <a:custGeom>
              <a:rect b="b" l="l" r="r" t="t"/>
              <a:pathLst>
                <a:path extrusionOk="0" h="364" w="387">
                  <a:moveTo>
                    <a:pt x="387" y="0"/>
                  </a:moveTo>
                  <a:lnTo>
                    <a:pt x="0" y="0"/>
                  </a:lnTo>
                  <a:lnTo>
                    <a:pt x="0" y="363"/>
                  </a:lnTo>
                  <a:lnTo>
                    <a:pt x="387" y="36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10"/>
            <p:cNvSpPr/>
            <p:nvPr/>
          </p:nvSpPr>
          <p:spPr>
            <a:xfrm>
              <a:off x="6738584" y="1021733"/>
              <a:ext cx="14099" cy="4336"/>
            </a:xfrm>
            <a:custGeom>
              <a:rect b="b" l="l" r="r" t="t"/>
              <a:pathLst>
                <a:path extrusionOk="0" h="144" w="395">
                  <a:moveTo>
                    <a:pt x="294" y="26"/>
                  </a:moveTo>
                  <a:cubicBezTo>
                    <a:pt x="241" y="1"/>
                    <a:pt x="0" y="70"/>
                    <a:pt x="98" y="117"/>
                  </a:cubicBezTo>
                  <a:cubicBezTo>
                    <a:pt x="154" y="143"/>
                    <a:pt x="395"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10"/>
            <p:cNvSpPr/>
            <p:nvPr/>
          </p:nvSpPr>
          <p:spPr>
            <a:xfrm>
              <a:off x="8222008" y="1019776"/>
              <a:ext cx="13777" cy="2770"/>
            </a:xfrm>
            <a:custGeom>
              <a:rect b="b" l="l" r="r" t="t"/>
              <a:pathLst>
                <a:path extrusionOk="0" h="92" w="386">
                  <a:moveTo>
                    <a:pt x="385" y="1"/>
                  </a:moveTo>
                  <a:cubicBezTo>
                    <a:pt x="238" y="23"/>
                    <a:pt x="7" y="4"/>
                    <a:pt x="0" y="92"/>
                  </a:cubicBezTo>
                  <a:cubicBezTo>
                    <a:pt x="149" y="71"/>
                    <a:pt x="383" y="89"/>
                    <a:pt x="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10"/>
            <p:cNvSpPr/>
            <p:nvPr/>
          </p:nvSpPr>
          <p:spPr>
            <a:xfrm>
              <a:off x="6521935" y="1019294"/>
              <a:ext cx="20666" cy="3734"/>
            </a:xfrm>
            <a:custGeom>
              <a:rect b="b" l="l" r="r" t="t"/>
              <a:pathLst>
                <a:path extrusionOk="0" h="124" w="579">
                  <a:moveTo>
                    <a:pt x="579" y="17"/>
                  </a:moveTo>
                  <a:cubicBezTo>
                    <a:pt x="352" y="30"/>
                    <a:pt x="31" y="1"/>
                    <a:pt x="1" y="108"/>
                  </a:cubicBezTo>
                  <a:cubicBezTo>
                    <a:pt x="226" y="94"/>
                    <a:pt x="547" y="124"/>
                    <a:pt x="579" y="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10"/>
            <p:cNvSpPr/>
            <p:nvPr/>
          </p:nvSpPr>
          <p:spPr>
            <a:xfrm>
              <a:off x="8841547" y="1013875"/>
              <a:ext cx="6889" cy="6293"/>
            </a:xfrm>
            <a:custGeom>
              <a:rect b="b" l="l" r="r" t="t"/>
              <a:pathLst>
                <a:path extrusionOk="0" h="209" w="193">
                  <a:moveTo>
                    <a:pt x="192" y="105"/>
                  </a:moveTo>
                  <a:cubicBezTo>
                    <a:pt x="192" y="54"/>
                    <a:pt x="38" y="1"/>
                    <a:pt x="1" y="105"/>
                  </a:cubicBezTo>
                  <a:cubicBezTo>
                    <a:pt x="1" y="156"/>
                    <a:pt x="153" y="208"/>
                    <a:pt x="192"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10"/>
            <p:cNvSpPr/>
            <p:nvPr/>
          </p:nvSpPr>
          <p:spPr>
            <a:xfrm>
              <a:off x="8689143" y="1014266"/>
              <a:ext cx="21523" cy="6474"/>
            </a:xfrm>
            <a:custGeom>
              <a:rect b="b" l="l" r="r" t="t"/>
              <a:pathLst>
                <a:path extrusionOk="0" h="215" w="603">
                  <a:moveTo>
                    <a:pt x="603" y="184"/>
                  </a:moveTo>
                  <a:lnTo>
                    <a:pt x="603" y="1"/>
                  </a:lnTo>
                  <a:lnTo>
                    <a:pt x="27" y="1"/>
                  </a:lnTo>
                  <a:cubicBezTo>
                    <a:pt x="1" y="164"/>
                    <a:pt x="219" y="215"/>
                    <a:pt x="603" y="18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10"/>
            <p:cNvSpPr/>
            <p:nvPr/>
          </p:nvSpPr>
          <p:spPr>
            <a:xfrm>
              <a:off x="1398585" y="1001199"/>
              <a:ext cx="37120" cy="15868"/>
            </a:xfrm>
            <a:custGeom>
              <a:rect b="b" l="l" r="r" t="t"/>
              <a:pathLst>
                <a:path extrusionOk="0" h="527" w="1040">
                  <a:moveTo>
                    <a:pt x="837" y="526"/>
                  </a:moveTo>
                  <a:cubicBezTo>
                    <a:pt x="1040" y="0"/>
                    <a:pt x="1" y="490"/>
                    <a:pt x="837" y="5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10"/>
            <p:cNvSpPr/>
            <p:nvPr/>
          </p:nvSpPr>
          <p:spPr>
            <a:xfrm>
              <a:off x="8160190" y="1003397"/>
              <a:ext cx="29946" cy="10990"/>
            </a:xfrm>
            <a:custGeom>
              <a:rect b="b" l="l" r="r" t="t"/>
              <a:pathLst>
                <a:path extrusionOk="0" h="365" w="839">
                  <a:moveTo>
                    <a:pt x="576" y="0"/>
                  </a:moveTo>
                  <a:cubicBezTo>
                    <a:pt x="744" y="291"/>
                    <a:pt x="77" y="188"/>
                    <a:pt x="0" y="364"/>
                  </a:cubicBezTo>
                  <a:lnTo>
                    <a:pt x="770" y="364"/>
                  </a:lnTo>
                  <a:cubicBezTo>
                    <a:pt x="736" y="229"/>
                    <a:pt x="838" y="28"/>
                    <a:pt x="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10"/>
            <p:cNvSpPr/>
            <p:nvPr/>
          </p:nvSpPr>
          <p:spPr>
            <a:xfrm>
              <a:off x="6535676" y="1011556"/>
              <a:ext cx="13777" cy="2740"/>
            </a:xfrm>
            <a:custGeom>
              <a:rect b="b" l="l" r="r" t="t"/>
              <a:pathLst>
                <a:path extrusionOk="0" h="91" w="386">
                  <a:moveTo>
                    <a:pt x="386" y="1"/>
                  </a:moveTo>
                  <a:cubicBezTo>
                    <a:pt x="238" y="20"/>
                    <a:pt x="6" y="5"/>
                    <a:pt x="1" y="91"/>
                  </a:cubicBezTo>
                  <a:cubicBezTo>
                    <a:pt x="149" y="71"/>
                    <a:pt x="383" y="89"/>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10"/>
            <p:cNvSpPr/>
            <p:nvPr/>
          </p:nvSpPr>
          <p:spPr>
            <a:xfrm>
              <a:off x="5072882" y="1010864"/>
              <a:ext cx="14027" cy="4215"/>
            </a:xfrm>
            <a:custGeom>
              <a:rect b="b" l="l" r="r" t="t"/>
              <a:pathLst>
                <a:path extrusionOk="0" h="140" w="393">
                  <a:moveTo>
                    <a:pt x="295" y="24"/>
                  </a:moveTo>
                  <a:cubicBezTo>
                    <a:pt x="242" y="0"/>
                    <a:pt x="1" y="68"/>
                    <a:pt x="101" y="114"/>
                  </a:cubicBezTo>
                  <a:cubicBezTo>
                    <a:pt x="154" y="140"/>
                    <a:pt x="393" y="72"/>
                    <a:pt x="295"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10"/>
            <p:cNvSpPr/>
            <p:nvPr/>
          </p:nvSpPr>
          <p:spPr>
            <a:xfrm>
              <a:off x="2137299" y="1006107"/>
              <a:ext cx="22700" cy="8190"/>
            </a:xfrm>
            <a:custGeom>
              <a:rect b="b" l="l" r="r" t="t"/>
              <a:pathLst>
                <a:path extrusionOk="0" h="272" w="636">
                  <a:moveTo>
                    <a:pt x="2" y="272"/>
                  </a:moveTo>
                  <a:lnTo>
                    <a:pt x="386" y="272"/>
                  </a:lnTo>
                  <a:cubicBezTo>
                    <a:pt x="399" y="156"/>
                    <a:pt x="635" y="146"/>
                    <a:pt x="581" y="0"/>
                  </a:cubicBezTo>
                  <a:lnTo>
                    <a:pt x="1" y="0"/>
                  </a:lnTo>
                  <a:cubicBezTo>
                    <a:pt x="2" y="92"/>
                    <a:pt x="2" y="182"/>
                    <a:pt x="2"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10"/>
            <p:cNvSpPr/>
            <p:nvPr/>
          </p:nvSpPr>
          <p:spPr>
            <a:xfrm>
              <a:off x="8748427" y="1008094"/>
              <a:ext cx="14063" cy="4246"/>
            </a:xfrm>
            <a:custGeom>
              <a:rect b="b" l="l" r="r" t="t"/>
              <a:pathLst>
                <a:path extrusionOk="0" h="141" w="394">
                  <a:moveTo>
                    <a:pt x="102" y="116"/>
                  </a:moveTo>
                  <a:cubicBezTo>
                    <a:pt x="156" y="141"/>
                    <a:pt x="393" y="73"/>
                    <a:pt x="294" y="24"/>
                  </a:cubicBezTo>
                  <a:cubicBezTo>
                    <a:pt x="240" y="1"/>
                    <a:pt x="0" y="69"/>
                    <a:pt x="102"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10"/>
            <p:cNvSpPr/>
            <p:nvPr/>
          </p:nvSpPr>
          <p:spPr>
            <a:xfrm>
              <a:off x="6880209" y="999151"/>
              <a:ext cx="20273" cy="13550"/>
            </a:xfrm>
            <a:custGeom>
              <a:rect b="b" l="l" r="r" t="t"/>
              <a:pathLst>
                <a:path extrusionOk="0" h="450" w="568">
                  <a:moveTo>
                    <a:pt x="375" y="413"/>
                  </a:moveTo>
                  <a:cubicBezTo>
                    <a:pt x="386" y="358"/>
                    <a:pt x="404" y="306"/>
                    <a:pt x="567" y="321"/>
                  </a:cubicBezTo>
                  <a:lnTo>
                    <a:pt x="567" y="139"/>
                  </a:lnTo>
                  <a:cubicBezTo>
                    <a:pt x="92" y="0"/>
                    <a:pt x="1" y="449"/>
                    <a:pt x="375" y="4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10"/>
            <p:cNvSpPr/>
            <p:nvPr/>
          </p:nvSpPr>
          <p:spPr>
            <a:xfrm>
              <a:off x="6081319" y="1005986"/>
              <a:ext cx="23985" cy="6052"/>
            </a:xfrm>
            <a:custGeom>
              <a:rect b="b" l="l" r="r" t="t"/>
              <a:pathLst>
                <a:path extrusionOk="0" h="201" w="672">
                  <a:moveTo>
                    <a:pt x="582" y="6"/>
                  </a:moveTo>
                  <a:cubicBezTo>
                    <a:pt x="250" y="0"/>
                    <a:pt x="84" y="76"/>
                    <a:pt x="1" y="187"/>
                  </a:cubicBezTo>
                  <a:cubicBezTo>
                    <a:pt x="306" y="178"/>
                    <a:pt x="672" y="200"/>
                    <a:pt x="582" y="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10"/>
            <p:cNvSpPr/>
            <p:nvPr/>
          </p:nvSpPr>
          <p:spPr>
            <a:xfrm>
              <a:off x="7809090" y="997917"/>
              <a:ext cx="33551" cy="17283"/>
            </a:xfrm>
            <a:custGeom>
              <a:rect b="b" l="l" r="r" t="t"/>
              <a:pathLst>
                <a:path extrusionOk="0" h="574" w="940">
                  <a:moveTo>
                    <a:pt x="0" y="91"/>
                  </a:moveTo>
                  <a:lnTo>
                    <a:pt x="0" y="274"/>
                  </a:lnTo>
                  <a:cubicBezTo>
                    <a:pt x="354" y="574"/>
                    <a:pt x="940" y="1"/>
                    <a:pt x="0" y="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10"/>
            <p:cNvSpPr/>
            <p:nvPr/>
          </p:nvSpPr>
          <p:spPr>
            <a:xfrm>
              <a:off x="6497700" y="1005384"/>
              <a:ext cx="14027" cy="4246"/>
            </a:xfrm>
            <a:custGeom>
              <a:rect b="b" l="l" r="r" t="t"/>
              <a:pathLst>
                <a:path extrusionOk="0" h="141" w="393">
                  <a:moveTo>
                    <a:pt x="293" y="26"/>
                  </a:moveTo>
                  <a:cubicBezTo>
                    <a:pt x="240" y="1"/>
                    <a:pt x="1" y="70"/>
                    <a:pt x="101" y="117"/>
                  </a:cubicBezTo>
                  <a:cubicBezTo>
                    <a:pt x="153" y="140"/>
                    <a:pt x="392" y="71"/>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10"/>
            <p:cNvSpPr/>
            <p:nvPr/>
          </p:nvSpPr>
          <p:spPr>
            <a:xfrm>
              <a:off x="4315893" y="986867"/>
              <a:ext cx="37870" cy="26858"/>
            </a:xfrm>
            <a:custGeom>
              <a:rect b="b" l="l" r="r" t="t"/>
              <a:pathLst>
                <a:path extrusionOk="0" h="892" w="1061">
                  <a:moveTo>
                    <a:pt x="1061" y="549"/>
                  </a:moveTo>
                  <a:lnTo>
                    <a:pt x="1061" y="368"/>
                  </a:lnTo>
                  <a:cubicBezTo>
                    <a:pt x="280" y="1"/>
                    <a:pt x="1" y="891"/>
                    <a:pt x="1061" y="54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10"/>
            <p:cNvSpPr/>
            <p:nvPr/>
          </p:nvSpPr>
          <p:spPr>
            <a:xfrm>
              <a:off x="9025396" y="995177"/>
              <a:ext cx="22629" cy="8250"/>
            </a:xfrm>
            <a:custGeom>
              <a:rect b="b" l="l" r="r" t="t"/>
              <a:pathLst>
                <a:path extrusionOk="0" h="274" w="634">
                  <a:moveTo>
                    <a:pt x="634" y="0"/>
                  </a:moveTo>
                  <a:lnTo>
                    <a:pt x="248" y="0"/>
                  </a:lnTo>
                  <a:cubicBezTo>
                    <a:pt x="235" y="117"/>
                    <a:pt x="0" y="126"/>
                    <a:pt x="54" y="273"/>
                  </a:cubicBezTo>
                  <a:lnTo>
                    <a:pt x="634" y="27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10"/>
            <p:cNvSpPr/>
            <p:nvPr/>
          </p:nvSpPr>
          <p:spPr>
            <a:xfrm>
              <a:off x="17418" y="997526"/>
              <a:ext cx="6889" cy="6203"/>
            </a:xfrm>
            <a:custGeom>
              <a:rect b="b" l="l" r="r" t="t"/>
              <a:pathLst>
                <a:path extrusionOk="0" h="206" w="193">
                  <a:moveTo>
                    <a:pt x="193" y="104"/>
                  </a:moveTo>
                  <a:cubicBezTo>
                    <a:pt x="193" y="53"/>
                    <a:pt x="39" y="1"/>
                    <a:pt x="1" y="104"/>
                  </a:cubicBezTo>
                  <a:cubicBezTo>
                    <a:pt x="1" y="155"/>
                    <a:pt x="156" y="206"/>
                    <a:pt x="19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10"/>
            <p:cNvSpPr/>
            <p:nvPr/>
          </p:nvSpPr>
          <p:spPr>
            <a:xfrm>
              <a:off x="8669441" y="994816"/>
              <a:ext cx="6924" cy="6233"/>
            </a:xfrm>
            <a:custGeom>
              <a:rect b="b" l="l" r="r" t="t"/>
              <a:pathLst>
                <a:path extrusionOk="0" h="207" w="194">
                  <a:moveTo>
                    <a:pt x="191" y="104"/>
                  </a:moveTo>
                  <a:cubicBezTo>
                    <a:pt x="194" y="53"/>
                    <a:pt x="37" y="1"/>
                    <a:pt x="1" y="104"/>
                  </a:cubicBezTo>
                  <a:cubicBezTo>
                    <a:pt x="1" y="155"/>
                    <a:pt x="157" y="207"/>
                    <a:pt x="191"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10"/>
            <p:cNvSpPr/>
            <p:nvPr/>
          </p:nvSpPr>
          <p:spPr>
            <a:xfrm>
              <a:off x="8318769" y="986958"/>
              <a:ext cx="39547" cy="16771"/>
            </a:xfrm>
            <a:custGeom>
              <a:rect b="b" l="l" r="r" t="t"/>
              <a:pathLst>
                <a:path extrusionOk="0" h="557" w="1108">
                  <a:moveTo>
                    <a:pt x="955" y="455"/>
                  </a:moveTo>
                  <a:cubicBezTo>
                    <a:pt x="1107" y="143"/>
                    <a:pt x="774" y="57"/>
                    <a:pt x="375" y="1"/>
                  </a:cubicBezTo>
                  <a:cubicBezTo>
                    <a:pt x="0" y="175"/>
                    <a:pt x="173" y="557"/>
                    <a:pt x="955" y="45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10"/>
            <p:cNvSpPr/>
            <p:nvPr/>
          </p:nvSpPr>
          <p:spPr>
            <a:xfrm>
              <a:off x="5664759" y="997164"/>
              <a:ext cx="14063" cy="4276"/>
            </a:xfrm>
            <a:custGeom>
              <a:rect b="b" l="l" r="r" t="t"/>
              <a:pathLst>
                <a:path extrusionOk="0" h="142" w="394">
                  <a:moveTo>
                    <a:pt x="295" y="26"/>
                  </a:moveTo>
                  <a:cubicBezTo>
                    <a:pt x="244" y="1"/>
                    <a:pt x="1" y="70"/>
                    <a:pt x="103" y="116"/>
                  </a:cubicBezTo>
                  <a:cubicBezTo>
                    <a:pt x="158" y="142"/>
                    <a:pt x="394" y="73"/>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10"/>
            <p:cNvSpPr/>
            <p:nvPr/>
          </p:nvSpPr>
          <p:spPr>
            <a:xfrm>
              <a:off x="695313" y="997164"/>
              <a:ext cx="13956" cy="4276"/>
            </a:xfrm>
            <a:custGeom>
              <a:rect b="b" l="l" r="r" t="t"/>
              <a:pathLst>
                <a:path extrusionOk="0" h="142" w="391">
                  <a:moveTo>
                    <a:pt x="293" y="26"/>
                  </a:moveTo>
                  <a:cubicBezTo>
                    <a:pt x="238" y="1"/>
                    <a:pt x="1" y="70"/>
                    <a:pt x="97" y="116"/>
                  </a:cubicBezTo>
                  <a:cubicBezTo>
                    <a:pt x="153" y="142"/>
                    <a:pt x="391"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10"/>
            <p:cNvSpPr/>
            <p:nvPr/>
          </p:nvSpPr>
          <p:spPr>
            <a:xfrm>
              <a:off x="8745108" y="995177"/>
              <a:ext cx="13813" cy="2740"/>
            </a:xfrm>
            <a:custGeom>
              <a:rect b="b" l="l" r="r" t="t"/>
              <a:pathLst>
                <a:path extrusionOk="0" h="91" w="387">
                  <a:moveTo>
                    <a:pt x="387" y="0"/>
                  </a:moveTo>
                  <a:cubicBezTo>
                    <a:pt x="237" y="21"/>
                    <a:pt x="7" y="2"/>
                    <a:pt x="1" y="90"/>
                  </a:cubicBezTo>
                  <a:cubicBezTo>
                    <a:pt x="151" y="71"/>
                    <a:pt x="382" y="88"/>
                    <a:pt x="3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10"/>
            <p:cNvSpPr/>
            <p:nvPr/>
          </p:nvSpPr>
          <p:spPr>
            <a:xfrm>
              <a:off x="6404865" y="973409"/>
              <a:ext cx="52754" cy="24540"/>
            </a:xfrm>
            <a:custGeom>
              <a:rect b="b" l="l" r="r" t="t"/>
              <a:pathLst>
                <a:path extrusionOk="0" h="815" w="1478">
                  <a:moveTo>
                    <a:pt x="0" y="815"/>
                  </a:moveTo>
                  <a:cubicBezTo>
                    <a:pt x="1478" y="680"/>
                    <a:pt x="33" y="0"/>
                    <a:pt x="0" y="8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10"/>
            <p:cNvSpPr/>
            <p:nvPr/>
          </p:nvSpPr>
          <p:spPr>
            <a:xfrm>
              <a:off x="674576" y="994424"/>
              <a:ext cx="14063" cy="4306"/>
            </a:xfrm>
            <a:custGeom>
              <a:rect b="b" l="l" r="r" t="t"/>
              <a:pathLst>
                <a:path extrusionOk="0" h="143" w="394">
                  <a:moveTo>
                    <a:pt x="292" y="25"/>
                  </a:moveTo>
                  <a:cubicBezTo>
                    <a:pt x="242" y="1"/>
                    <a:pt x="1" y="70"/>
                    <a:pt x="100" y="115"/>
                  </a:cubicBezTo>
                  <a:cubicBezTo>
                    <a:pt x="156" y="143"/>
                    <a:pt x="394" y="72"/>
                    <a:pt x="29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10"/>
            <p:cNvSpPr/>
            <p:nvPr/>
          </p:nvSpPr>
          <p:spPr>
            <a:xfrm>
              <a:off x="3218012" y="986656"/>
              <a:ext cx="7031" cy="6203"/>
            </a:xfrm>
            <a:custGeom>
              <a:rect b="b" l="l" r="r" t="t"/>
              <a:pathLst>
                <a:path extrusionOk="0" h="206" w="197">
                  <a:moveTo>
                    <a:pt x="194" y="101"/>
                  </a:moveTo>
                  <a:cubicBezTo>
                    <a:pt x="196" y="52"/>
                    <a:pt x="38" y="0"/>
                    <a:pt x="1" y="101"/>
                  </a:cubicBezTo>
                  <a:cubicBezTo>
                    <a:pt x="1" y="153"/>
                    <a:pt x="160" y="205"/>
                    <a:pt x="194" y="10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10"/>
            <p:cNvSpPr/>
            <p:nvPr/>
          </p:nvSpPr>
          <p:spPr>
            <a:xfrm>
              <a:off x="6962443" y="981538"/>
              <a:ext cx="22522" cy="8160"/>
            </a:xfrm>
            <a:custGeom>
              <a:rect b="b" l="l" r="r" t="t"/>
              <a:pathLst>
                <a:path extrusionOk="0" h="271" w="631">
                  <a:moveTo>
                    <a:pt x="577" y="0"/>
                  </a:moveTo>
                  <a:lnTo>
                    <a:pt x="0" y="0"/>
                  </a:lnTo>
                  <a:lnTo>
                    <a:pt x="0" y="271"/>
                  </a:lnTo>
                  <a:lnTo>
                    <a:pt x="384" y="271"/>
                  </a:lnTo>
                  <a:cubicBezTo>
                    <a:pt x="396" y="157"/>
                    <a:pt x="631" y="147"/>
                    <a:pt x="5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10"/>
            <p:cNvSpPr/>
            <p:nvPr/>
          </p:nvSpPr>
          <p:spPr>
            <a:xfrm>
              <a:off x="6645821" y="981448"/>
              <a:ext cx="20666" cy="8220"/>
            </a:xfrm>
            <a:custGeom>
              <a:rect b="b" l="l" r="r" t="t"/>
              <a:pathLst>
                <a:path extrusionOk="0" h="273" w="579">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10"/>
            <p:cNvSpPr/>
            <p:nvPr/>
          </p:nvSpPr>
          <p:spPr>
            <a:xfrm>
              <a:off x="3613656" y="986175"/>
              <a:ext cx="14099" cy="4306"/>
            </a:xfrm>
            <a:custGeom>
              <a:rect b="b" l="l" r="r" t="t"/>
              <a:pathLst>
                <a:path extrusionOk="0" h="143" w="395">
                  <a:moveTo>
                    <a:pt x="292" y="27"/>
                  </a:moveTo>
                  <a:cubicBezTo>
                    <a:pt x="238" y="0"/>
                    <a:pt x="0" y="71"/>
                    <a:pt x="102" y="117"/>
                  </a:cubicBezTo>
                  <a:cubicBezTo>
                    <a:pt x="153" y="143"/>
                    <a:pt x="395" y="75"/>
                    <a:pt x="292"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10"/>
            <p:cNvSpPr/>
            <p:nvPr/>
          </p:nvSpPr>
          <p:spPr>
            <a:xfrm>
              <a:off x="2213180" y="983886"/>
              <a:ext cx="6853" cy="6203"/>
            </a:xfrm>
            <a:custGeom>
              <a:rect b="b" l="l" r="r" t="t"/>
              <a:pathLst>
                <a:path extrusionOk="0" h="206" w="192">
                  <a:moveTo>
                    <a:pt x="191" y="103"/>
                  </a:moveTo>
                  <a:cubicBezTo>
                    <a:pt x="192" y="53"/>
                    <a:pt x="35" y="1"/>
                    <a:pt x="0" y="103"/>
                  </a:cubicBezTo>
                  <a:cubicBezTo>
                    <a:pt x="0" y="153"/>
                    <a:pt x="154" y="206"/>
                    <a:pt x="191"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10"/>
            <p:cNvSpPr/>
            <p:nvPr/>
          </p:nvSpPr>
          <p:spPr>
            <a:xfrm>
              <a:off x="8115218" y="983495"/>
              <a:ext cx="14063" cy="4276"/>
            </a:xfrm>
            <a:custGeom>
              <a:rect b="b" l="l" r="r" t="t"/>
              <a:pathLst>
                <a:path extrusionOk="0" h="142" w="394">
                  <a:moveTo>
                    <a:pt x="294" y="24"/>
                  </a:moveTo>
                  <a:cubicBezTo>
                    <a:pt x="242" y="1"/>
                    <a:pt x="0" y="69"/>
                    <a:pt x="101" y="116"/>
                  </a:cubicBezTo>
                  <a:cubicBezTo>
                    <a:pt x="156" y="142"/>
                    <a:pt x="393" y="72"/>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10"/>
            <p:cNvSpPr/>
            <p:nvPr/>
          </p:nvSpPr>
          <p:spPr>
            <a:xfrm>
              <a:off x="275363" y="983495"/>
              <a:ext cx="13991" cy="4276"/>
            </a:xfrm>
            <a:custGeom>
              <a:rect b="b" l="l" r="r" t="t"/>
              <a:pathLst>
                <a:path extrusionOk="0" h="142" w="392">
                  <a:moveTo>
                    <a:pt x="294" y="24"/>
                  </a:moveTo>
                  <a:cubicBezTo>
                    <a:pt x="240" y="1"/>
                    <a:pt x="0" y="69"/>
                    <a:pt x="99" y="116"/>
                  </a:cubicBezTo>
                  <a:cubicBezTo>
                    <a:pt x="154" y="142"/>
                    <a:pt x="392" y="72"/>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10"/>
            <p:cNvSpPr/>
            <p:nvPr/>
          </p:nvSpPr>
          <p:spPr>
            <a:xfrm>
              <a:off x="6800509" y="980725"/>
              <a:ext cx="14063" cy="4306"/>
            </a:xfrm>
            <a:custGeom>
              <a:rect b="b" l="l" r="r" t="t"/>
              <a:pathLst>
                <a:path extrusionOk="0" h="143" w="394">
                  <a:moveTo>
                    <a:pt x="295" y="27"/>
                  </a:moveTo>
                  <a:cubicBezTo>
                    <a:pt x="240" y="0"/>
                    <a:pt x="0" y="71"/>
                    <a:pt x="102" y="119"/>
                  </a:cubicBezTo>
                  <a:cubicBezTo>
                    <a:pt x="154" y="142"/>
                    <a:pt x="393" y="74"/>
                    <a:pt x="295"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10"/>
            <p:cNvSpPr/>
            <p:nvPr/>
          </p:nvSpPr>
          <p:spPr>
            <a:xfrm>
              <a:off x="6539352" y="975667"/>
              <a:ext cx="23843" cy="5902"/>
            </a:xfrm>
            <a:custGeom>
              <a:rect b="b" l="l" r="r" t="t"/>
              <a:pathLst>
                <a:path extrusionOk="0" h="196" w="668">
                  <a:moveTo>
                    <a:pt x="476" y="195"/>
                  </a:moveTo>
                  <a:cubicBezTo>
                    <a:pt x="476" y="103"/>
                    <a:pt x="632" y="87"/>
                    <a:pt x="668" y="14"/>
                  </a:cubicBezTo>
                  <a:cubicBezTo>
                    <a:pt x="368" y="22"/>
                    <a:pt x="1" y="1"/>
                    <a:pt x="91" y="19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10"/>
            <p:cNvSpPr/>
            <p:nvPr/>
          </p:nvSpPr>
          <p:spPr>
            <a:xfrm>
              <a:off x="6026211" y="972897"/>
              <a:ext cx="7139" cy="6263"/>
            </a:xfrm>
            <a:custGeom>
              <a:rect b="b" l="l" r="r" t="t"/>
              <a:pathLst>
                <a:path extrusionOk="0" h="208" w="200">
                  <a:moveTo>
                    <a:pt x="197" y="105"/>
                  </a:moveTo>
                  <a:cubicBezTo>
                    <a:pt x="199" y="54"/>
                    <a:pt x="40" y="0"/>
                    <a:pt x="5" y="105"/>
                  </a:cubicBezTo>
                  <a:cubicBezTo>
                    <a:pt x="1" y="157"/>
                    <a:pt x="157" y="208"/>
                    <a:pt x="197"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10"/>
            <p:cNvSpPr/>
            <p:nvPr/>
          </p:nvSpPr>
          <p:spPr>
            <a:xfrm>
              <a:off x="5523884" y="970578"/>
              <a:ext cx="13777" cy="5480"/>
            </a:xfrm>
            <a:custGeom>
              <a:rect b="b" l="l" r="r" t="t"/>
              <a:pathLst>
                <a:path extrusionOk="0" h="182" w="386">
                  <a:moveTo>
                    <a:pt x="386" y="0"/>
                  </a:moveTo>
                  <a:lnTo>
                    <a:pt x="1" y="0"/>
                  </a:lnTo>
                  <a:lnTo>
                    <a:pt x="1"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10"/>
            <p:cNvSpPr/>
            <p:nvPr/>
          </p:nvSpPr>
          <p:spPr>
            <a:xfrm>
              <a:off x="2133837" y="972536"/>
              <a:ext cx="13991" cy="4246"/>
            </a:xfrm>
            <a:custGeom>
              <a:rect b="b" l="l" r="r" t="t"/>
              <a:pathLst>
                <a:path extrusionOk="0" h="141" w="392">
                  <a:moveTo>
                    <a:pt x="99" y="117"/>
                  </a:moveTo>
                  <a:cubicBezTo>
                    <a:pt x="154" y="140"/>
                    <a:pt x="392" y="72"/>
                    <a:pt x="292" y="24"/>
                  </a:cubicBezTo>
                  <a:cubicBezTo>
                    <a:pt x="240" y="1"/>
                    <a:pt x="0" y="71"/>
                    <a:pt x="99"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10"/>
            <p:cNvSpPr/>
            <p:nvPr/>
          </p:nvSpPr>
          <p:spPr>
            <a:xfrm>
              <a:off x="560255" y="967869"/>
              <a:ext cx="21594" cy="6383"/>
            </a:xfrm>
            <a:custGeom>
              <a:rect b="b" l="l" r="r" t="t"/>
              <a:pathLst>
                <a:path extrusionOk="0" h="212" w="605">
                  <a:moveTo>
                    <a:pt x="605" y="182"/>
                  </a:moveTo>
                  <a:lnTo>
                    <a:pt x="605" y="0"/>
                  </a:lnTo>
                  <a:lnTo>
                    <a:pt x="25" y="0"/>
                  </a:lnTo>
                  <a:cubicBezTo>
                    <a:pt x="0" y="162"/>
                    <a:pt x="217" y="212"/>
                    <a:pt x="605"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10"/>
            <p:cNvSpPr/>
            <p:nvPr/>
          </p:nvSpPr>
          <p:spPr>
            <a:xfrm>
              <a:off x="5224358" y="964346"/>
              <a:ext cx="13956" cy="4276"/>
            </a:xfrm>
            <a:custGeom>
              <a:rect b="b" l="l" r="r" t="t"/>
              <a:pathLst>
                <a:path extrusionOk="0" h="142" w="391">
                  <a:moveTo>
                    <a:pt x="292" y="26"/>
                  </a:moveTo>
                  <a:cubicBezTo>
                    <a:pt x="238" y="1"/>
                    <a:pt x="1" y="70"/>
                    <a:pt x="100" y="117"/>
                  </a:cubicBezTo>
                  <a:cubicBezTo>
                    <a:pt x="152" y="142"/>
                    <a:pt x="391" y="71"/>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10"/>
            <p:cNvSpPr/>
            <p:nvPr/>
          </p:nvSpPr>
          <p:spPr>
            <a:xfrm>
              <a:off x="1976293" y="959800"/>
              <a:ext cx="34158" cy="8822"/>
            </a:xfrm>
            <a:custGeom>
              <a:rect b="b" l="l" r="r" t="t"/>
              <a:pathLst>
                <a:path extrusionOk="0" h="293" w="957">
                  <a:moveTo>
                    <a:pt x="78" y="177"/>
                  </a:moveTo>
                  <a:cubicBezTo>
                    <a:pt x="323" y="182"/>
                    <a:pt x="347" y="293"/>
                    <a:pt x="659" y="268"/>
                  </a:cubicBezTo>
                  <a:cubicBezTo>
                    <a:pt x="956" y="45"/>
                    <a:pt x="1" y="1"/>
                    <a:pt x="78" y="17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10"/>
            <p:cNvSpPr/>
            <p:nvPr/>
          </p:nvSpPr>
          <p:spPr>
            <a:xfrm>
              <a:off x="4673704" y="961606"/>
              <a:ext cx="13991" cy="4276"/>
            </a:xfrm>
            <a:custGeom>
              <a:rect b="b" l="l" r="r" t="t"/>
              <a:pathLst>
                <a:path extrusionOk="0" h="142" w="392">
                  <a:moveTo>
                    <a:pt x="99" y="117"/>
                  </a:moveTo>
                  <a:cubicBezTo>
                    <a:pt x="154" y="142"/>
                    <a:pt x="391" y="72"/>
                    <a:pt x="292" y="25"/>
                  </a:cubicBezTo>
                  <a:cubicBezTo>
                    <a:pt x="240" y="1"/>
                    <a:pt x="1" y="70"/>
                    <a:pt x="99"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10"/>
            <p:cNvSpPr/>
            <p:nvPr/>
          </p:nvSpPr>
          <p:spPr>
            <a:xfrm>
              <a:off x="4050953" y="959047"/>
              <a:ext cx="13777" cy="6805"/>
            </a:xfrm>
            <a:custGeom>
              <a:rect b="b" l="l" r="r" t="t"/>
              <a:pathLst>
                <a:path extrusionOk="0" h="226" w="386">
                  <a:moveTo>
                    <a:pt x="385" y="110"/>
                  </a:moveTo>
                  <a:cubicBezTo>
                    <a:pt x="345" y="1"/>
                    <a:pt x="171" y="56"/>
                    <a:pt x="0" y="110"/>
                  </a:cubicBezTo>
                  <a:cubicBezTo>
                    <a:pt x="0" y="202"/>
                    <a:pt x="336" y="225"/>
                    <a:pt x="385"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10"/>
            <p:cNvSpPr/>
            <p:nvPr/>
          </p:nvSpPr>
          <p:spPr>
            <a:xfrm>
              <a:off x="1228799" y="959649"/>
              <a:ext cx="13777" cy="2740"/>
            </a:xfrm>
            <a:custGeom>
              <a:rect b="b" l="l" r="r" t="t"/>
              <a:pathLst>
                <a:path extrusionOk="0" h="91" w="386">
                  <a:moveTo>
                    <a:pt x="386" y="0"/>
                  </a:moveTo>
                  <a:cubicBezTo>
                    <a:pt x="236" y="20"/>
                    <a:pt x="6" y="3"/>
                    <a:pt x="1" y="90"/>
                  </a:cubicBezTo>
                  <a:cubicBezTo>
                    <a:pt x="151" y="71"/>
                    <a:pt x="381" y="89"/>
                    <a:pt x="3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10"/>
            <p:cNvSpPr/>
            <p:nvPr/>
          </p:nvSpPr>
          <p:spPr>
            <a:xfrm>
              <a:off x="707377" y="951460"/>
              <a:ext cx="27162" cy="10930"/>
            </a:xfrm>
            <a:custGeom>
              <a:rect b="b" l="l" r="r" t="t"/>
              <a:pathLst>
                <a:path extrusionOk="0" h="363" w="761">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10"/>
            <p:cNvSpPr/>
            <p:nvPr/>
          </p:nvSpPr>
          <p:spPr>
            <a:xfrm>
              <a:off x="4456947" y="953477"/>
              <a:ext cx="13849" cy="7467"/>
            </a:xfrm>
            <a:custGeom>
              <a:rect b="b" l="l" r="r" t="t"/>
              <a:pathLst>
                <a:path extrusionOk="0" h="248" w="388">
                  <a:moveTo>
                    <a:pt x="388" y="114"/>
                  </a:moveTo>
                  <a:cubicBezTo>
                    <a:pt x="385" y="21"/>
                    <a:pt x="48" y="0"/>
                    <a:pt x="0" y="114"/>
                  </a:cubicBezTo>
                  <a:cubicBezTo>
                    <a:pt x="219" y="105"/>
                    <a:pt x="303" y="247"/>
                    <a:pt x="388"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10"/>
            <p:cNvSpPr/>
            <p:nvPr/>
          </p:nvSpPr>
          <p:spPr>
            <a:xfrm>
              <a:off x="819806" y="948690"/>
              <a:ext cx="25556" cy="10990"/>
            </a:xfrm>
            <a:custGeom>
              <a:rect b="b" l="l" r="r" t="t"/>
              <a:pathLst>
                <a:path extrusionOk="0" h="365" w="716">
                  <a:moveTo>
                    <a:pt x="83" y="364"/>
                  </a:moveTo>
                  <a:lnTo>
                    <a:pt x="660" y="364"/>
                  </a:lnTo>
                  <a:cubicBezTo>
                    <a:pt x="716" y="158"/>
                    <a:pt x="614" y="22"/>
                    <a:pt x="274" y="0"/>
                  </a:cubicBezTo>
                  <a:cubicBezTo>
                    <a:pt x="214" y="123"/>
                    <a:pt x="0" y="174"/>
                    <a:pt x="83" y="36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10"/>
            <p:cNvSpPr/>
            <p:nvPr/>
          </p:nvSpPr>
          <p:spPr>
            <a:xfrm>
              <a:off x="4564915" y="943601"/>
              <a:ext cx="36621" cy="17976"/>
            </a:xfrm>
            <a:custGeom>
              <a:rect b="b" l="l" r="r" t="t"/>
              <a:pathLst>
                <a:path extrusionOk="0" h="597" w="1026">
                  <a:moveTo>
                    <a:pt x="1026" y="169"/>
                  </a:moveTo>
                  <a:cubicBezTo>
                    <a:pt x="411" y="225"/>
                    <a:pt x="429" y="1"/>
                    <a:pt x="64" y="169"/>
                  </a:cubicBezTo>
                  <a:cubicBezTo>
                    <a:pt x="1" y="596"/>
                    <a:pt x="954" y="413"/>
                    <a:pt x="1026" y="16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10"/>
            <p:cNvSpPr/>
            <p:nvPr/>
          </p:nvSpPr>
          <p:spPr>
            <a:xfrm>
              <a:off x="1159949" y="951068"/>
              <a:ext cx="7031" cy="6263"/>
            </a:xfrm>
            <a:custGeom>
              <a:rect b="b" l="l" r="r" t="t"/>
              <a:pathLst>
                <a:path extrusionOk="0" h="208" w="197">
                  <a:moveTo>
                    <a:pt x="194" y="103"/>
                  </a:moveTo>
                  <a:cubicBezTo>
                    <a:pt x="196" y="52"/>
                    <a:pt x="38" y="1"/>
                    <a:pt x="1" y="103"/>
                  </a:cubicBezTo>
                  <a:cubicBezTo>
                    <a:pt x="1" y="154"/>
                    <a:pt x="160" y="207"/>
                    <a:pt x="194"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10"/>
            <p:cNvSpPr/>
            <p:nvPr/>
          </p:nvSpPr>
          <p:spPr>
            <a:xfrm>
              <a:off x="5771549" y="946010"/>
              <a:ext cx="20737" cy="8190"/>
            </a:xfrm>
            <a:custGeom>
              <a:rect b="b" l="l" r="r" t="t"/>
              <a:pathLst>
                <a:path extrusionOk="0" h="272" w="581">
                  <a:moveTo>
                    <a:pt x="580" y="0"/>
                  </a:moveTo>
                  <a:lnTo>
                    <a:pt x="1" y="0"/>
                  </a:lnTo>
                  <a:lnTo>
                    <a:pt x="1" y="272"/>
                  </a:lnTo>
                  <a:lnTo>
                    <a:pt x="580" y="27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10"/>
            <p:cNvSpPr/>
            <p:nvPr/>
          </p:nvSpPr>
          <p:spPr>
            <a:xfrm>
              <a:off x="4662532" y="945980"/>
              <a:ext cx="14705" cy="9485"/>
            </a:xfrm>
            <a:custGeom>
              <a:rect b="b" l="l" r="r" t="t"/>
              <a:pathLst>
                <a:path extrusionOk="0" h="315" w="412">
                  <a:moveTo>
                    <a:pt x="412" y="272"/>
                  </a:moveTo>
                  <a:lnTo>
                    <a:pt x="412" y="89"/>
                  </a:lnTo>
                  <a:cubicBezTo>
                    <a:pt x="219" y="89"/>
                    <a:pt x="183" y="16"/>
                    <a:pt x="25" y="0"/>
                  </a:cubicBezTo>
                  <a:cubicBezTo>
                    <a:pt x="45" y="144"/>
                    <a:pt x="1" y="315"/>
                    <a:pt x="412"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10"/>
            <p:cNvSpPr/>
            <p:nvPr/>
          </p:nvSpPr>
          <p:spPr>
            <a:xfrm>
              <a:off x="805351" y="947967"/>
              <a:ext cx="14027" cy="4246"/>
            </a:xfrm>
            <a:custGeom>
              <a:rect b="b" l="l" r="r" t="t"/>
              <a:pathLst>
                <a:path extrusionOk="0" h="141" w="393">
                  <a:moveTo>
                    <a:pt x="294" y="24"/>
                  </a:moveTo>
                  <a:cubicBezTo>
                    <a:pt x="241" y="1"/>
                    <a:pt x="1" y="69"/>
                    <a:pt x="99" y="117"/>
                  </a:cubicBezTo>
                  <a:cubicBezTo>
                    <a:pt x="156" y="140"/>
                    <a:pt x="392" y="72"/>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10"/>
            <p:cNvSpPr/>
            <p:nvPr/>
          </p:nvSpPr>
          <p:spPr>
            <a:xfrm>
              <a:off x="8779551" y="942668"/>
              <a:ext cx="13849" cy="6745"/>
            </a:xfrm>
            <a:custGeom>
              <a:rect b="b" l="l" r="r" t="t"/>
              <a:pathLst>
                <a:path extrusionOk="0" h="224" w="388">
                  <a:moveTo>
                    <a:pt x="388" y="111"/>
                  </a:moveTo>
                  <a:cubicBezTo>
                    <a:pt x="346" y="0"/>
                    <a:pt x="171" y="55"/>
                    <a:pt x="0" y="111"/>
                  </a:cubicBezTo>
                  <a:cubicBezTo>
                    <a:pt x="4" y="200"/>
                    <a:pt x="336" y="224"/>
                    <a:pt x="388" y="1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10"/>
            <p:cNvSpPr/>
            <p:nvPr/>
          </p:nvSpPr>
          <p:spPr>
            <a:xfrm>
              <a:off x="8996236" y="939747"/>
              <a:ext cx="14063" cy="4276"/>
            </a:xfrm>
            <a:custGeom>
              <a:rect b="b" l="l" r="r" t="t"/>
              <a:pathLst>
                <a:path extrusionOk="0" h="142" w="394">
                  <a:moveTo>
                    <a:pt x="294" y="26"/>
                  </a:moveTo>
                  <a:cubicBezTo>
                    <a:pt x="238" y="1"/>
                    <a:pt x="0" y="69"/>
                    <a:pt x="100" y="117"/>
                  </a:cubicBezTo>
                  <a:cubicBezTo>
                    <a:pt x="152" y="142"/>
                    <a:pt x="393"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10"/>
            <p:cNvSpPr/>
            <p:nvPr/>
          </p:nvSpPr>
          <p:spPr>
            <a:xfrm>
              <a:off x="8913574" y="939747"/>
              <a:ext cx="14170" cy="4276"/>
            </a:xfrm>
            <a:custGeom>
              <a:rect b="b" l="l" r="r" t="t"/>
              <a:pathLst>
                <a:path extrusionOk="0" h="142" w="397">
                  <a:moveTo>
                    <a:pt x="296" y="26"/>
                  </a:moveTo>
                  <a:cubicBezTo>
                    <a:pt x="242" y="1"/>
                    <a:pt x="1" y="69"/>
                    <a:pt x="104" y="117"/>
                  </a:cubicBezTo>
                  <a:cubicBezTo>
                    <a:pt x="157" y="142"/>
                    <a:pt x="396" y="73"/>
                    <a:pt x="296"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10"/>
            <p:cNvSpPr/>
            <p:nvPr/>
          </p:nvSpPr>
          <p:spPr>
            <a:xfrm>
              <a:off x="8571146" y="928758"/>
              <a:ext cx="22629" cy="11773"/>
            </a:xfrm>
            <a:custGeom>
              <a:rect b="b" l="l" r="r" t="t"/>
              <a:pathLst>
                <a:path extrusionOk="0" h="391" w="634">
                  <a:moveTo>
                    <a:pt x="634" y="391"/>
                  </a:moveTo>
                  <a:lnTo>
                    <a:pt x="634" y="28"/>
                  </a:lnTo>
                  <a:cubicBezTo>
                    <a:pt x="124" y="0"/>
                    <a:pt x="0" y="154"/>
                    <a:pt x="54" y="3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10"/>
            <p:cNvSpPr/>
            <p:nvPr/>
          </p:nvSpPr>
          <p:spPr>
            <a:xfrm>
              <a:off x="1713958" y="937007"/>
              <a:ext cx="14063" cy="4276"/>
            </a:xfrm>
            <a:custGeom>
              <a:rect b="b" l="l" r="r" t="t"/>
              <a:pathLst>
                <a:path extrusionOk="0" h="142" w="394">
                  <a:moveTo>
                    <a:pt x="291" y="25"/>
                  </a:moveTo>
                  <a:cubicBezTo>
                    <a:pt x="238" y="0"/>
                    <a:pt x="0" y="70"/>
                    <a:pt x="101" y="117"/>
                  </a:cubicBezTo>
                  <a:cubicBezTo>
                    <a:pt x="152" y="141"/>
                    <a:pt x="393" y="72"/>
                    <a:pt x="29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10"/>
            <p:cNvSpPr/>
            <p:nvPr/>
          </p:nvSpPr>
          <p:spPr>
            <a:xfrm>
              <a:off x="1690009" y="924091"/>
              <a:ext cx="22950" cy="13730"/>
            </a:xfrm>
            <a:custGeom>
              <a:rect b="b" l="l" r="r" t="t"/>
              <a:pathLst>
                <a:path extrusionOk="0" h="456" w="643">
                  <a:moveTo>
                    <a:pt x="0" y="91"/>
                  </a:moveTo>
                  <a:lnTo>
                    <a:pt x="0" y="456"/>
                  </a:lnTo>
                  <a:lnTo>
                    <a:pt x="580" y="456"/>
                  </a:lnTo>
                  <a:cubicBezTo>
                    <a:pt x="630" y="218"/>
                    <a:pt x="643" y="0"/>
                    <a:pt x="0" y="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10"/>
            <p:cNvSpPr/>
            <p:nvPr/>
          </p:nvSpPr>
          <p:spPr>
            <a:xfrm>
              <a:off x="8063751" y="924091"/>
              <a:ext cx="26841" cy="13068"/>
            </a:xfrm>
            <a:custGeom>
              <a:rect b="b" l="l" r="r" t="t"/>
              <a:pathLst>
                <a:path extrusionOk="0" h="434" w="752">
                  <a:moveTo>
                    <a:pt x="191" y="0"/>
                  </a:moveTo>
                  <a:cubicBezTo>
                    <a:pt x="209" y="159"/>
                    <a:pt x="150" y="283"/>
                    <a:pt x="0" y="363"/>
                  </a:cubicBezTo>
                  <a:cubicBezTo>
                    <a:pt x="658" y="433"/>
                    <a:pt x="752" y="17"/>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10"/>
            <p:cNvSpPr/>
            <p:nvPr/>
          </p:nvSpPr>
          <p:spPr>
            <a:xfrm>
              <a:off x="3851185" y="928878"/>
              <a:ext cx="13849" cy="7407"/>
            </a:xfrm>
            <a:custGeom>
              <a:rect b="b" l="l" r="r" t="t"/>
              <a:pathLst>
                <a:path extrusionOk="0" h="246" w="388">
                  <a:moveTo>
                    <a:pt x="388" y="114"/>
                  </a:moveTo>
                  <a:cubicBezTo>
                    <a:pt x="385" y="22"/>
                    <a:pt x="50" y="0"/>
                    <a:pt x="0" y="114"/>
                  </a:cubicBezTo>
                  <a:cubicBezTo>
                    <a:pt x="219" y="103"/>
                    <a:pt x="304" y="246"/>
                    <a:pt x="388"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10"/>
            <p:cNvSpPr/>
            <p:nvPr/>
          </p:nvSpPr>
          <p:spPr>
            <a:xfrm>
              <a:off x="1486672" y="931558"/>
              <a:ext cx="14206" cy="4306"/>
            </a:xfrm>
            <a:custGeom>
              <a:rect b="b" l="l" r="r" t="t"/>
              <a:pathLst>
                <a:path extrusionOk="0" h="143" w="398">
                  <a:moveTo>
                    <a:pt x="296" y="25"/>
                  </a:moveTo>
                  <a:cubicBezTo>
                    <a:pt x="242" y="0"/>
                    <a:pt x="1" y="69"/>
                    <a:pt x="104" y="115"/>
                  </a:cubicBezTo>
                  <a:cubicBezTo>
                    <a:pt x="158" y="142"/>
                    <a:pt x="398" y="72"/>
                    <a:pt x="296"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10"/>
            <p:cNvSpPr/>
            <p:nvPr/>
          </p:nvSpPr>
          <p:spPr>
            <a:xfrm>
              <a:off x="506003" y="929179"/>
              <a:ext cx="7031" cy="6293"/>
            </a:xfrm>
            <a:custGeom>
              <a:rect b="b" l="l" r="r" t="t"/>
              <a:pathLst>
                <a:path extrusionOk="0" h="209" w="197">
                  <a:moveTo>
                    <a:pt x="197" y="104"/>
                  </a:moveTo>
                  <a:cubicBezTo>
                    <a:pt x="197" y="53"/>
                    <a:pt x="37" y="1"/>
                    <a:pt x="4" y="104"/>
                  </a:cubicBezTo>
                  <a:cubicBezTo>
                    <a:pt x="1" y="155"/>
                    <a:pt x="160" y="208"/>
                    <a:pt x="197"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10"/>
            <p:cNvSpPr/>
            <p:nvPr/>
          </p:nvSpPr>
          <p:spPr>
            <a:xfrm>
              <a:off x="217006" y="925988"/>
              <a:ext cx="27626" cy="9906"/>
            </a:xfrm>
            <a:custGeom>
              <a:rect b="b" l="l" r="r" t="t"/>
              <a:pathLst>
                <a:path extrusionOk="0" h="329" w="774">
                  <a:moveTo>
                    <a:pt x="774" y="120"/>
                  </a:moveTo>
                  <a:cubicBezTo>
                    <a:pt x="514" y="2"/>
                    <a:pt x="54" y="1"/>
                    <a:pt x="1" y="210"/>
                  </a:cubicBezTo>
                  <a:cubicBezTo>
                    <a:pt x="257" y="327"/>
                    <a:pt x="719" y="329"/>
                    <a:pt x="774" y="12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10"/>
            <p:cNvSpPr/>
            <p:nvPr/>
          </p:nvSpPr>
          <p:spPr>
            <a:xfrm>
              <a:off x="4081219" y="915751"/>
              <a:ext cx="37120" cy="16560"/>
            </a:xfrm>
            <a:custGeom>
              <a:rect b="b" l="l" r="r" t="t"/>
              <a:pathLst>
                <a:path extrusionOk="0" h="550" w="1040">
                  <a:moveTo>
                    <a:pt x="887" y="550"/>
                  </a:moveTo>
                  <a:cubicBezTo>
                    <a:pt x="1040" y="0"/>
                    <a:pt x="1" y="490"/>
                    <a:pt x="887" y="55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10"/>
            <p:cNvSpPr/>
            <p:nvPr/>
          </p:nvSpPr>
          <p:spPr>
            <a:xfrm>
              <a:off x="806207" y="924272"/>
              <a:ext cx="34086" cy="8822"/>
            </a:xfrm>
            <a:custGeom>
              <a:rect b="b" l="l" r="r" t="t"/>
              <a:pathLst>
                <a:path extrusionOk="0" h="293" w="955">
                  <a:moveTo>
                    <a:pt x="75" y="177"/>
                  </a:moveTo>
                  <a:cubicBezTo>
                    <a:pt x="321" y="182"/>
                    <a:pt x="345" y="293"/>
                    <a:pt x="655" y="267"/>
                  </a:cubicBezTo>
                  <a:cubicBezTo>
                    <a:pt x="954" y="44"/>
                    <a:pt x="0" y="1"/>
                    <a:pt x="75" y="17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10"/>
            <p:cNvSpPr/>
            <p:nvPr/>
          </p:nvSpPr>
          <p:spPr>
            <a:xfrm>
              <a:off x="6903837" y="926078"/>
              <a:ext cx="13991" cy="4276"/>
            </a:xfrm>
            <a:custGeom>
              <a:rect b="b" l="l" r="r" t="t"/>
              <a:pathLst>
                <a:path extrusionOk="0" h="142" w="392">
                  <a:moveTo>
                    <a:pt x="294" y="25"/>
                  </a:moveTo>
                  <a:cubicBezTo>
                    <a:pt x="239" y="1"/>
                    <a:pt x="0" y="70"/>
                    <a:pt x="98" y="117"/>
                  </a:cubicBezTo>
                  <a:cubicBezTo>
                    <a:pt x="153" y="142"/>
                    <a:pt x="392" y="71"/>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10"/>
            <p:cNvSpPr/>
            <p:nvPr/>
          </p:nvSpPr>
          <p:spPr>
            <a:xfrm>
              <a:off x="5927023" y="918641"/>
              <a:ext cx="25556" cy="10960"/>
            </a:xfrm>
            <a:custGeom>
              <a:rect b="b" l="l" r="r" t="t"/>
              <a:pathLst>
                <a:path extrusionOk="0" h="364" w="716">
                  <a:moveTo>
                    <a:pt x="662" y="364"/>
                  </a:moveTo>
                  <a:cubicBezTo>
                    <a:pt x="716" y="158"/>
                    <a:pt x="613" y="22"/>
                    <a:pt x="275" y="1"/>
                  </a:cubicBezTo>
                  <a:cubicBezTo>
                    <a:pt x="215" y="122"/>
                    <a:pt x="1" y="173"/>
                    <a:pt x="84" y="36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10"/>
            <p:cNvSpPr/>
            <p:nvPr/>
          </p:nvSpPr>
          <p:spPr>
            <a:xfrm>
              <a:off x="2857632" y="914908"/>
              <a:ext cx="39833" cy="15838"/>
            </a:xfrm>
            <a:custGeom>
              <a:rect b="b" l="l" r="r" t="t"/>
              <a:pathLst>
                <a:path extrusionOk="0" h="526" w="1116">
                  <a:moveTo>
                    <a:pt x="650" y="305"/>
                  </a:moveTo>
                  <a:cubicBezTo>
                    <a:pt x="1116" y="1"/>
                    <a:pt x="1" y="526"/>
                    <a:pt x="650" y="3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10"/>
            <p:cNvSpPr/>
            <p:nvPr/>
          </p:nvSpPr>
          <p:spPr>
            <a:xfrm>
              <a:off x="2122701" y="915871"/>
              <a:ext cx="14705" cy="9545"/>
            </a:xfrm>
            <a:custGeom>
              <a:rect b="b" l="l" r="r" t="t"/>
              <a:pathLst>
                <a:path extrusionOk="0" h="317" w="412">
                  <a:moveTo>
                    <a:pt x="411" y="273"/>
                  </a:moveTo>
                  <a:lnTo>
                    <a:pt x="411" y="93"/>
                  </a:lnTo>
                  <a:cubicBezTo>
                    <a:pt x="219" y="93"/>
                    <a:pt x="182" y="18"/>
                    <a:pt x="26" y="0"/>
                  </a:cubicBezTo>
                  <a:cubicBezTo>
                    <a:pt x="46" y="144"/>
                    <a:pt x="0" y="316"/>
                    <a:pt x="411"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10"/>
            <p:cNvSpPr/>
            <p:nvPr/>
          </p:nvSpPr>
          <p:spPr>
            <a:xfrm>
              <a:off x="1855155" y="921411"/>
              <a:ext cx="13884" cy="2710"/>
            </a:xfrm>
            <a:custGeom>
              <a:rect b="b" l="l" r="r" t="t"/>
              <a:pathLst>
                <a:path extrusionOk="0" h="90" w="389">
                  <a:moveTo>
                    <a:pt x="389" y="0"/>
                  </a:moveTo>
                  <a:cubicBezTo>
                    <a:pt x="238" y="20"/>
                    <a:pt x="6" y="2"/>
                    <a:pt x="1" y="89"/>
                  </a:cubicBezTo>
                  <a:cubicBezTo>
                    <a:pt x="152" y="69"/>
                    <a:pt x="382" y="86"/>
                    <a:pt x="3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10"/>
            <p:cNvSpPr/>
            <p:nvPr/>
          </p:nvSpPr>
          <p:spPr>
            <a:xfrm>
              <a:off x="3944056" y="917828"/>
              <a:ext cx="13991" cy="4306"/>
            </a:xfrm>
            <a:custGeom>
              <a:rect b="b" l="l" r="r" t="t"/>
              <a:pathLst>
                <a:path extrusionOk="0" h="143" w="392">
                  <a:moveTo>
                    <a:pt x="293" y="28"/>
                  </a:moveTo>
                  <a:cubicBezTo>
                    <a:pt x="242" y="0"/>
                    <a:pt x="1" y="70"/>
                    <a:pt x="100" y="119"/>
                  </a:cubicBezTo>
                  <a:cubicBezTo>
                    <a:pt x="155" y="143"/>
                    <a:pt x="391" y="74"/>
                    <a:pt x="293" y="2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10"/>
            <p:cNvSpPr/>
            <p:nvPr/>
          </p:nvSpPr>
          <p:spPr>
            <a:xfrm>
              <a:off x="750350" y="917828"/>
              <a:ext cx="13956" cy="4306"/>
            </a:xfrm>
            <a:custGeom>
              <a:rect b="b" l="l" r="r" t="t"/>
              <a:pathLst>
                <a:path extrusionOk="0" h="143" w="391">
                  <a:moveTo>
                    <a:pt x="293" y="28"/>
                  </a:moveTo>
                  <a:cubicBezTo>
                    <a:pt x="239" y="0"/>
                    <a:pt x="0" y="70"/>
                    <a:pt x="99" y="119"/>
                  </a:cubicBezTo>
                  <a:cubicBezTo>
                    <a:pt x="152" y="143"/>
                    <a:pt x="390" y="74"/>
                    <a:pt x="293" y="2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10"/>
            <p:cNvSpPr/>
            <p:nvPr/>
          </p:nvSpPr>
          <p:spPr>
            <a:xfrm>
              <a:off x="6928108" y="913162"/>
              <a:ext cx="13777" cy="5510"/>
            </a:xfrm>
            <a:custGeom>
              <a:rect b="b" l="l" r="r" t="t"/>
              <a:pathLst>
                <a:path extrusionOk="0" h="183" w="386">
                  <a:moveTo>
                    <a:pt x="386" y="0"/>
                  </a:moveTo>
                  <a:lnTo>
                    <a:pt x="0" y="0"/>
                  </a:lnTo>
                  <a:lnTo>
                    <a:pt x="0" y="183"/>
                  </a:lnTo>
                  <a:lnTo>
                    <a:pt x="386"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10"/>
            <p:cNvSpPr/>
            <p:nvPr/>
          </p:nvSpPr>
          <p:spPr>
            <a:xfrm>
              <a:off x="3101014" y="910452"/>
              <a:ext cx="13777" cy="5510"/>
            </a:xfrm>
            <a:custGeom>
              <a:rect b="b" l="l" r="r" t="t"/>
              <a:pathLst>
                <a:path extrusionOk="0" h="183" w="386">
                  <a:moveTo>
                    <a:pt x="386" y="0"/>
                  </a:moveTo>
                  <a:lnTo>
                    <a:pt x="1" y="0"/>
                  </a:lnTo>
                  <a:lnTo>
                    <a:pt x="1" y="183"/>
                  </a:lnTo>
                  <a:lnTo>
                    <a:pt x="386"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10"/>
            <p:cNvSpPr/>
            <p:nvPr/>
          </p:nvSpPr>
          <p:spPr>
            <a:xfrm>
              <a:off x="2031473" y="907832"/>
              <a:ext cx="34051" cy="8882"/>
            </a:xfrm>
            <a:custGeom>
              <a:rect b="b" l="l" r="r" t="t"/>
              <a:pathLst>
                <a:path extrusionOk="0" h="295" w="954">
                  <a:moveTo>
                    <a:pt x="75" y="177"/>
                  </a:moveTo>
                  <a:cubicBezTo>
                    <a:pt x="321" y="181"/>
                    <a:pt x="341" y="295"/>
                    <a:pt x="654" y="269"/>
                  </a:cubicBezTo>
                  <a:cubicBezTo>
                    <a:pt x="953" y="44"/>
                    <a:pt x="0" y="1"/>
                    <a:pt x="75" y="17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10"/>
            <p:cNvSpPr/>
            <p:nvPr/>
          </p:nvSpPr>
          <p:spPr>
            <a:xfrm>
              <a:off x="3083739" y="909699"/>
              <a:ext cx="13956" cy="4276"/>
            </a:xfrm>
            <a:custGeom>
              <a:rect b="b" l="l" r="r" t="t"/>
              <a:pathLst>
                <a:path extrusionOk="0" h="142" w="391">
                  <a:moveTo>
                    <a:pt x="290" y="25"/>
                  </a:moveTo>
                  <a:cubicBezTo>
                    <a:pt x="237" y="0"/>
                    <a:pt x="1" y="69"/>
                    <a:pt x="98" y="115"/>
                  </a:cubicBezTo>
                  <a:cubicBezTo>
                    <a:pt x="152" y="141"/>
                    <a:pt x="391" y="71"/>
                    <a:pt x="290"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10"/>
            <p:cNvSpPr/>
            <p:nvPr/>
          </p:nvSpPr>
          <p:spPr>
            <a:xfrm>
              <a:off x="2171849" y="910452"/>
              <a:ext cx="13706" cy="2740"/>
            </a:xfrm>
            <a:custGeom>
              <a:rect b="b" l="l" r="r" t="t"/>
              <a:pathLst>
                <a:path extrusionOk="0" h="91" w="384">
                  <a:moveTo>
                    <a:pt x="384" y="0"/>
                  </a:moveTo>
                  <a:cubicBezTo>
                    <a:pt x="235" y="20"/>
                    <a:pt x="3" y="3"/>
                    <a:pt x="0" y="90"/>
                  </a:cubicBezTo>
                  <a:cubicBezTo>
                    <a:pt x="149" y="71"/>
                    <a:pt x="377" y="88"/>
                    <a:pt x="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10"/>
            <p:cNvSpPr/>
            <p:nvPr/>
          </p:nvSpPr>
          <p:spPr>
            <a:xfrm>
              <a:off x="2027225" y="1577536"/>
              <a:ext cx="50683" cy="16440"/>
            </a:xfrm>
            <a:custGeom>
              <a:rect b="b" l="l" r="r" t="t"/>
              <a:pathLst>
                <a:path extrusionOk="0" h="546" w="1420">
                  <a:moveTo>
                    <a:pt x="194" y="545"/>
                  </a:moveTo>
                  <a:cubicBezTo>
                    <a:pt x="1419" y="480"/>
                    <a:pt x="207" y="1"/>
                    <a:pt x="0" y="271"/>
                  </a:cubicBezTo>
                  <a:cubicBezTo>
                    <a:pt x="226" y="288"/>
                    <a:pt x="211" y="416"/>
                    <a:pt x="194"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10"/>
            <p:cNvSpPr/>
            <p:nvPr/>
          </p:nvSpPr>
          <p:spPr>
            <a:xfrm>
              <a:off x="8717625" y="1287651"/>
              <a:ext cx="34479" cy="10990"/>
            </a:xfrm>
            <a:custGeom>
              <a:rect b="b" l="l" r="r" t="t"/>
              <a:pathLst>
                <a:path extrusionOk="0" h="365" w="966">
                  <a:moveTo>
                    <a:pt x="965" y="365"/>
                  </a:moveTo>
                  <a:cubicBezTo>
                    <a:pt x="897" y="123"/>
                    <a:pt x="459" y="58"/>
                    <a:pt x="0" y="1"/>
                  </a:cubicBezTo>
                  <a:cubicBezTo>
                    <a:pt x="79" y="238"/>
                    <a:pt x="601" y="264"/>
                    <a:pt x="965" y="36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10"/>
            <p:cNvSpPr/>
            <p:nvPr/>
          </p:nvSpPr>
          <p:spPr>
            <a:xfrm>
              <a:off x="9040779" y="1060814"/>
              <a:ext cx="36799" cy="16290"/>
            </a:xfrm>
            <a:custGeom>
              <a:rect b="b" l="l" r="r" t="t"/>
              <a:pathLst>
                <a:path extrusionOk="0" h="541" w="1031">
                  <a:moveTo>
                    <a:pt x="203" y="453"/>
                  </a:moveTo>
                  <a:cubicBezTo>
                    <a:pt x="791" y="541"/>
                    <a:pt x="1030" y="8"/>
                    <a:pt x="781" y="0"/>
                  </a:cubicBezTo>
                  <a:cubicBezTo>
                    <a:pt x="609" y="160"/>
                    <a:pt x="0" y="115"/>
                    <a:pt x="203" y="45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10"/>
            <p:cNvSpPr/>
            <p:nvPr/>
          </p:nvSpPr>
          <p:spPr>
            <a:xfrm>
              <a:off x="780616" y="988403"/>
              <a:ext cx="35264" cy="10147"/>
            </a:xfrm>
            <a:custGeom>
              <a:rect b="b" l="l" r="r" t="t"/>
              <a:pathLst>
                <a:path extrusionOk="0" h="337" w="988">
                  <a:moveTo>
                    <a:pt x="409" y="317"/>
                  </a:moveTo>
                  <a:cubicBezTo>
                    <a:pt x="487" y="161"/>
                    <a:pt x="658" y="336"/>
                    <a:pt x="987" y="317"/>
                  </a:cubicBezTo>
                  <a:lnTo>
                    <a:pt x="987" y="43"/>
                  </a:lnTo>
                  <a:cubicBezTo>
                    <a:pt x="613" y="1"/>
                    <a:pt x="1" y="289"/>
                    <a:pt x="409" y="3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10"/>
            <p:cNvSpPr/>
            <p:nvPr/>
          </p:nvSpPr>
          <p:spPr>
            <a:xfrm>
              <a:off x="754097" y="924814"/>
              <a:ext cx="37656" cy="11080"/>
            </a:xfrm>
            <a:custGeom>
              <a:rect b="b" l="l" r="r" t="t"/>
              <a:pathLst>
                <a:path extrusionOk="0" h="368" w="1055">
                  <a:moveTo>
                    <a:pt x="960" y="249"/>
                  </a:moveTo>
                  <a:cubicBezTo>
                    <a:pt x="574" y="248"/>
                    <a:pt x="715" y="1"/>
                    <a:pt x="188" y="67"/>
                  </a:cubicBezTo>
                  <a:cubicBezTo>
                    <a:pt x="1" y="288"/>
                    <a:pt x="1054" y="368"/>
                    <a:pt x="960" y="24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10"/>
            <p:cNvSpPr/>
            <p:nvPr/>
          </p:nvSpPr>
          <p:spPr>
            <a:xfrm>
              <a:off x="8724086" y="2513159"/>
              <a:ext cx="13777" cy="6775"/>
            </a:xfrm>
            <a:custGeom>
              <a:rect b="b" l="l" r="r" t="t"/>
              <a:pathLst>
                <a:path extrusionOk="0" h="225" w="386">
                  <a:moveTo>
                    <a:pt x="386" y="110"/>
                  </a:moveTo>
                  <a:cubicBezTo>
                    <a:pt x="344" y="1"/>
                    <a:pt x="173" y="54"/>
                    <a:pt x="1" y="110"/>
                  </a:cubicBezTo>
                  <a:cubicBezTo>
                    <a:pt x="2" y="202"/>
                    <a:pt x="338" y="224"/>
                    <a:pt x="386"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10"/>
            <p:cNvSpPr/>
            <p:nvPr/>
          </p:nvSpPr>
          <p:spPr>
            <a:xfrm>
              <a:off x="8121679" y="2515718"/>
              <a:ext cx="14063" cy="4246"/>
            </a:xfrm>
            <a:custGeom>
              <a:rect b="b" l="l" r="r" t="t"/>
              <a:pathLst>
                <a:path extrusionOk="0" h="141" w="394">
                  <a:moveTo>
                    <a:pt x="100" y="117"/>
                  </a:moveTo>
                  <a:cubicBezTo>
                    <a:pt x="154" y="140"/>
                    <a:pt x="394" y="72"/>
                    <a:pt x="292" y="25"/>
                  </a:cubicBezTo>
                  <a:cubicBezTo>
                    <a:pt x="242" y="1"/>
                    <a:pt x="1" y="69"/>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10"/>
            <p:cNvSpPr/>
            <p:nvPr/>
          </p:nvSpPr>
          <p:spPr>
            <a:xfrm>
              <a:off x="3299282" y="2513761"/>
              <a:ext cx="21630" cy="6353"/>
            </a:xfrm>
            <a:custGeom>
              <a:rect b="b" l="l" r="r" t="t"/>
              <a:pathLst>
                <a:path extrusionOk="0" h="211" w="606">
                  <a:moveTo>
                    <a:pt x="606" y="0"/>
                  </a:moveTo>
                  <a:lnTo>
                    <a:pt x="26" y="0"/>
                  </a:lnTo>
                  <a:cubicBezTo>
                    <a:pt x="0" y="162"/>
                    <a:pt x="219" y="211"/>
                    <a:pt x="606"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10"/>
            <p:cNvSpPr/>
            <p:nvPr/>
          </p:nvSpPr>
          <p:spPr>
            <a:xfrm>
              <a:off x="168430" y="2513610"/>
              <a:ext cx="23950" cy="5962"/>
            </a:xfrm>
            <a:custGeom>
              <a:rect b="b" l="l" r="r" t="t"/>
              <a:pathLst>
                <a:path extrusionOk="0" h="198" w="671">
                  <a:moveTo>
                    <a:pt x="580" y="5"/>
                  </a:moveTo>
                  <a:cubicBezTo>
                    <a:pt x="247" y="0"/>
                    <a:pt x="84" y="73"/>
                    <a:pt x="0" y="187"/>
                  </a:cubicBezTo>
                  <a:cubicBezTo>
                    <a:pt x="302" y="176"/>
                    <a:pt x="670" y="197"/>
                    <a:pt x="580" y="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10"/>
            <p:cNvSpPr/>
            <p:nvPr/>
          </p:nvSpPr>
          <p:spPr>
            <a:xfrm>
              <a:off x="2725286" y="2512978"/>
              <a:ext cx="14134" cy="4215"/>
            </a:xfrm>
            <a:custGeom>
              <a:rect b="b" l="l" r="r" t="t"/>
              <a:pathLst>
                <a:path extrusionOk="0" h="140" w="396">
                  <a:moveTo>
                    <a:pt x="293" y="26"/>
                  </a:moveTo>
                  <a:cubicBezTo>
                    <a:pt x="242" y="0"/>
                    <a:pt x="0" y="68"/>
                    <a:pt x="103" y="116"/>
                  </a:cubicBezTo>
                  <a:cubicBezTo>
                    <a:pt x="156" y="140"/>
                    <a:pt x="396" y="72"/>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10"/>
            <p:cNvSpPr/>
            <p:nvPr/>
          </p:nvSpPr>
          <p:spPr>
            <a:xfrm>
              <a:off x="6944704" y="2510208"/>
              <a:ext cx="14134" cy="4336"/>
            </a:xfrm>
            <a:custGeom>
              <a:rect b="b" l="l" r="r" t="t"/>
              <a:pathLst>
                <a:path extrusionOk="0" h="144" w="396">
                  <a:moveTo>
                    <a:pt x="99" y="118"/>
                  </a:moveTo>
                  <a:cubicBezTo>
                    <a:pt x="155" y="143"/>
                    <a:pt x="396" y="74"/>
                    <a:pt x="293" y="26"/>
                  </a:cubicBezTo>
                  <a:cubicBezTo>
                    <a:pt x="239" y="1"/>
                    <a:pt x="0" y="69"/>
                    <a:pt x="99"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10"/>
            <p:cNvSpPr/>
            <p:nvPr/>
          </p:nvSpPr>
          <p:spPr>
            <a:xfrm>
              <a:off x="5251376" y="2510208"/>
              <a:ext cx="14099" cy="4246"/>
            </a:xfrm>
            <a:custGeom>
              <a:rect b="b" l="l" r="r" t="t"/>
              <a:pathLst>
                <a:path extrusionOk="0" h="141" w="395">
                  <a:moveTo>
                    <a:pt x="294" y="26"/>
                  </a:moveTo>
                  <a:cubicBezTo>
                    <a:pt x="241" y="1"/>
                    <a:pt x="1" y="69"/>
                    <a:pt x="102" y="118"/>
                  </a:cubicBezTo>
                  <a:cubicBezTo>
                    <a:pt x="155" y="141"/>
                    <a:pt x="395" y="74"/>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10"/>
            <p:cNvSpPr/>
            <p:nvPr/>
          </p:nvSpPr>
          <p:spPr>
            <a:xfrm>
              <a:off x="1882281" y="2497322"/>
              <a:ext cx="39797" cy="13670"/>
            </a:xfrm>
            <a:custGeom>
              <a:rect b="b" l="l" r="r" t="t"/>
              <a:pathLst>
                <a:path extrusionOk="0" h="454" w="1115">
                  <a:moveTo>
                    <a:pt x="579" y="1"/>
                  </a:moveTo>
                  <a:cubicBezTo>
                    <a:pt x="405" y="161"/>
                    <a:pt x="112" y="266"/>
                    <a:pt x="1" y="454"/>
                  </a:cubicBezTo>
                  <a:cubicBezTo>
                    <a:pt x="388" y="447"/>
                    <a:pt x="1114" y="142"/>
                    <a:pt x="5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10"/>
            <p:cNvSpPr/>
            <p:nvPr/>
          </p:nvSpPr>
          <p:spPr>
            <a:xfrm>
              <a:off x="1720382" y="2507498"/>
              <a:ext cx="14170" cy="4276"/>
            </a:xfrm>
            <a:custGeom>
              <a:rect b="b" l="l" r="r" t="t"/>
              <a:pathLst>
                <a:path extrusionOk="0" h="142" w="397">
                  <a:moveTo>
                    <a:pt x="101" y="116"/>
                  </a:moveTo>
                  <a:cubicBezTo>
                    <a:pt x="155" y="142"/>
                    <a:pt x="396" y="73"/>
                    <a:pt x="292" y="26"/>
                  </a:cubicBezTo>
                  <a:cubicBezTo>
                    <a:pt x="241" y="1"/>
                    <a:pt x="1" y="70"/>
                    <a:pt x="101"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10"/>
            <p:cNvSpPr/>
            <p:nvPr/>
          </p:nvSpPr>
          <p:spPr>
            <a:xfrm>
              <a:off x="1142210" y="2504758"/>
              <a:ext cx="14134" cy="4276"/>
            </a:xfrm>
            <a:custGeom>
              <a:rect b="b" l="l" r="r" t="t"/>
              <a:pathLst>
                <a:path extrusionOk="0" h="142" w="396">
                  <a:moveTo>
                    <a:pt x="102" y="117"/>
                  </a:moveTo>
                  <a:cubicBezTo>
                    <a:pt x="153" y="141"/>
                    <a:pt x="396" y="72"/>
                    <a:pt x="291" y="27"/>
                  </a:cubicBezTo>
                  <a:cubicBezTo>
                    <a:pt x="240" y="0"/>
                    <a:pt x="0" y="71"/>
                    <a:pt x="102"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10"/>
            <p:cNvSpPr/>
            <p:nvPr/>
          </p:nvSpPr>
          <p:spPr>
            <a:xfrm>
              <a:off x="2787390" y="2502019"/>
              <a:ext cx="13884" cy="4306"/>
            </a:xfrm>
            <a:custGeom>
              <a:rect b="b" l="l" r="r" t="t"/>
              <a:pathLst>
                <a:path extrusionOk="0" h="143" w="389">
                  <a:moveTo>
                    <a:pt x="98" y="118"/>
                  </a:moveTo>
                  <a:cubicBezTo>
                    <a:pt x="150" y="142"/>
                    <a:pt x="388" y="73"/>
                    <a:pt x="291" y="26"/>
                  </a:cubicBezTo>
                  <a:cubicBezTo>
                    <a:pt x="237" y="0"/>
                    <a:pt x="0" y="71"/>
                    <a:pt x="98"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10"/>
            <p:cNvSpPr/>
            <p:nvPr/>
          </p:nvSpPr>
          <p:spPr>
            <a:xfrm>
              <a:off x="2921663" y="2497322"/>
              <a:ext cx="13813" cy="5510"/>
            </a:xfrm>
            <a:custGeom>
              <a:rect b="b" l="l" r="r" t="t"/>
              <a:pathLst>
                <a:path extrusionOk="0" h="183" w="387">
                  <a:moveTo>
                    <a:pt x="387" y="1"/>
                  </a:moveTo>
                  <a:lnTo>
                    <a:pt x="0" y="1"/>
                  </a:lnTo>
                  <a:lnTo>
                    <a:pt x="0" y="182"/>
                  </a:lnTo>
                  <a:lnTo>
                    <a:pt x="387"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10"/>
            <p:cNvSpPr/>
            <p:nvPr/>
          </p:nvSpPr>
          <p:spPr>
            <a:xfrm>
              <a:off x="6610914" y="2494251"/>
              <a:ext cx="6996" cy="6203"/>
            </a:xfrm>
            <a:custGeom>
              <a:rect b="b" l="l" r="r" t="t"/>
              <a:pathLst>
                <a:path extrusionOk="0" h="206" w="196">
                  <a:moveTo>
                    <a:pt x="195" y="103"/>
                  </a:moveTo>
                  <a:cubicBezTo>
                    <a:pt x="195" y="53"/>
                    <a:pt x="39" y="1"/>
                    <a:pt x="3" y="103"/>
                  </a:cubicBezTo>
                  <a:cubicBezTo>
                    <a:pt x="1" y="154"/>
                    <a:pt x="160" y="206"/>
                    <a:pt x="195"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10"/>
            <p:cNvSpPr/>
            <p:nvPr/>
          </p:nvSpPr>
          <p:spPr>
            <a:xfrm>
              <a:off x="4277596" y="2494251"/>
              <a:ext cx="6889" cy="6203"/>
            </a:xfrm>
            <a:custGeom>
              <a:rect b="b" l="l" r="r" t="t"/>
              <a:pathLst>
                <a:path extrusionOk="0" h="206" w="193">
                  <a:moveTo>
                    <a:pt x="193" y="103"/>
                  </a:moveTo>
                  <a:cubicBezTo>
                    <a:pt x="193" y="53"/>
                    <a:pt x="39" y="1"/>
                    <a:pt x="1" y="103"/>
                  </a:cubicBezTo>
                  <a:cubicBezTo>
                    <a:pt x="1" y="154"/>
                    <a:pt x="156" y="206"/>
                    <a:pt x="193"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10"/>
            <p:cNvSpPr/>
            <p:nvPr/>
          </p:nvSpPr>
          <p:spPr>
            <a:xfrm>
              <a:off x="591664" y="2496539"/>
              <a:ext cx="13991" cy="4276"/>
            </a:xfrm>
            <a:custGeom>
              <a:rect b="b" l="l" r="r" t="t"/>
              <a:pathLst>
                <a:path extrusionOk="0" h="142" w="392">
                  <a:moveTo>
                    <a:pt x="293" y="27"/>
                  </a:moveTo>
                  <a:cubicBezTo>
                    <a:pt x="238" y="1"/>
                    <a:pt x="0" y="70"/>
                    <a:pt x="99" y="117"/>
                  </a:cubicBezTo>
                  <a:cubicBezTo>
                    <a:pt x="152" y="142"/>
                    <a:pt x="392" y="72"/>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10"/>
            <p:cNvSpPr/>
            <p:nvPr/>
          </p:nvSpPr>
          <p:spPr>
            <a:xfrm>
              <a:off x="5530380" y="2489072"/>
              <a:ext cx="20666" cy="8250"/>
            </a:xfrm>
            <a:custGeom>
              <a:rect b="b" l="l" r="r" t="t"/>
              <a:pathLst>
                <a:path extrusionOk="0" h="274" w="579">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10"/>
            <p:cNvSpPr/>
            <p:nvPr/>
          </p:nvSpPr>
          <p:spPr>
            <a:xfrm>
              <a:off x="4899633" y="2488680"/>
              <a:ext cx="33480" cy="15838"/>
            </a:xfrm>
            <a:custGeom>
              <a:rect b="b" l="l" r="r" t="t"/>
              <a:pathLst>
                <a:path extrusionOk="0" h="526" w="938">
                  <a:moveTo>
                    <a:pt x="893" y="196"/>
                  </a:moveTo>
                  <a:cubicBezTo>
                    <a:pt x="938" y="142"/>
                    <a:pt x="601" y="1"/>
                    <a:pt x="509" y="16"/>
                  </a:cubicBezTo>
                  <a:cubicBezTo>
                    <a:pt x="0" y="89"/>
                    <a:pt x="632" y="525"/>
                    <a:pt x="893" y="19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10"/>
            <p:cNvSpPr/>
            <p:nvPr/>
          </p:nvSpPr>
          <p:spPr>
            <a:xfrm>
              <a:off x="471275" y="2480310"/>
              <a:ext cx="40333" cy="14694"/>
            </a:xfrm>
            <a:custGeom>
              <a:rect b="b" l="l" r="r" t="t"/>
              <a:pathLst>
                <a:path extrusionOk="0" h="488" w="1130">
                  <a:moveTo>
                    <a:pt x="770" y="383"/>
                  </a:moveTo>
                  <a:cubicBezTo>
                    <a:pt x="1129" y="80"/>
                    <a:pt x="78" y="1"/>
                    <a:pt x="0" y="200"/>
                  </a:cubicBezTo>
                  <a:cubicBezTo>
                    <a:pt x="302" y="242"/>
                    <a:pt x="165" y="487"/>
                    <a:pt x="770" y="3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10"/>
            <p:cNvSpPr/>
            <p:nvPr/>
          </p:nvSpPr>
          <p:spPr>
            <a:xfrm>
              <a:off x="877448" y="2469923"/>
              <a:ext cx="50398" cy="17494"/>
            </a:xfrm>
            <a:custGeom>
              <a:rect b="b" l="l" r="r" t="t"/>
              <a:pathLst>
                <a:path extrusionOk="0" h="581" w="1412">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10"/>
            <p:cNvSpPr/>
            <p:nvPr/>
          </p:nvSpPr>
          <p:spPr>
            <a:xfrm>
              <a:off x="1244325" y="2467273"/>
              <a:ext cx="72027" cy="13941"/>
            </a:xfrm>
            <a:custGeom>
              <a:rect b="b" l="l" r="r" t="t"/>
              <a:pathLst>
                <a:path extrusionOk="0" h="463" w="2018">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10"/>
            <p:cNvSpPr/>
            <p:nvPr/>
          </p:nvSpPr>
          <p:spPr>
            <a:xfrm>
              <a:off x="6745044" y="2474680"/>
              <a:ext cx="14027" cy="4276"/>
            </a:xfrm>
            <a:custGeom>
              <a:rect b="b" l="l" r="r" t="t"/>
              <a:pathLst>
                <a:path extrusionOk="0" h="142" w="393">
                  <a:moveTo>
                    <a:pt x="99" y="117"/>
                  </a:moveTo>
                  <a:cubicBezTo>
                    <a:pt x="155" y="142"/>
                    <a:pt x="392" y="73"/>
                    <a:pt x="292" y="27"/>
                  </a:cubicBezTo>
                  <a:cubicBezTo>
                    <a:pt x="242" y="1"/>
                    <a:pt x="1" y="70"/>
                    <a:pt x="99"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10"/>
            <p:cNvSpPr/>
            <p:nvPr/>
          </p:nvSpPr>
          <p:spPr>
            <a:xfrm>
              <a:off x="6665987" y="2469923"/>
              <a:ext cx="13884" cy="5540"/>
            </a:xfrm>
            <a:custGeom>
              <a:rect b="b" l="l" r="r" t="t"/>
              <a:pathLst>
                <a:path extrusionOk="0" h="184" w="389">
                  <a:moveTo>
                    <a:pt x="1" y="184"/>
                  </a:moveTo>
                  <a:lnTo>
                    <a:pt x="388" y="184"/>
                  </a:lnTo>
                  <a:lnTo>
                    <a:pt x="388" y="1"/>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10"/>
            <p:cNvSpPr/>
            <p:nvPr/>
          </p:nvSpPr>
          <p:spPr>
            <a:xfrm>
              <a:off x="5289353" y="2469381"/>
              <a:ext cx="13813" cy="6745"/>
            </a:xfrm>
            <a:custGeom>
              <a:rect b="b" l="l" r="r" t="t"/>
              <a:pathLst>
                <a:path extrusionOk="0" h="224" w="387">
                  <a:moveTo>
                    <a:pt x="387" y="110"/>
                  </a:moveTo>
                  <a:cubicBezTo>
                    <a:pt x="346" y="1"/>
                    <a:pt x="174" y="54"/>
                    <a:pt x="1" y="110"/>
                  </a:cubicBezTo>
                  <a:cubicBezTo>
                    <a:pt x="6" y="203"/>
                    <a:pt x="341" y="224"/>
                    <a:pt x="387"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10"/>
            <p:cNvSpPr/>
            <p:nvPr/>
          </p:nvSpPr>
          <p:spPr>
            <a:xfrm>
              <a:off x="8061217" y="2459024"/>
              <a:ext cx="44687" cy="16440"/>
            </a:xfrm>
            <a:custGeom>
              <a:rect b="b" l="l" r="r" t="t"/>
              <a:pathLst>
                <a:path extrusionOk="0" h="546" w="1252">
                  <a:moveTo>
                    <a:pt x="638" y="0"/>
                  </a:moveTo>
                  <a:cubicBezTo>
                    <a:pt x="615" y="172"/>
                    <a:pt x="1" y="64"/>
                    <a:pt x="59" y="273"/>
                  </a:cubicBezTo>
                  <a:cubicBezTo>
                    <a:pt x="396" y="546"/>
                    <a:pt x="1251" y="144"/>
                    <a:pt x="6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10"/>
            <p:cNvSpPr/>
            <p:nvPr/>
          </p:nvSpPr>
          <p:spPr>
            <a:xfrm>
              <a:off x="6738263" y="2466430"/>
              <a:ext cx="13956" cy="4336"/>
            </a:xfrm>
            <a:custGeom>
              <a:rect b="b" l="l" r="r" t="t"/>
              <a:pathLst>
                <a:path extrusionOk="0" h="144" w="391">
                  <a:moveTo>
                    <a:pt x="289" y="27"/>
                  </a:moveTo>
                  <a:cubicBezTo>
                    <a:pt x="238" y="1"/>
                    <a:pt x="0" y="71"/>
                    <a:pt x="99" y="117"/>
                  </a:cubicBezTo>
                  <a:cubicBezTo>
                    <a:pt x="150" y="143"/>
                    <a:pt x="390" y="74"/>
                    <a:pt x="289"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10"/>
            <p:cNvSpPr/>
            <p:nvPr/>
          </p:nvSpPr>
          <p:spPr>
            <a:xfrm>
              <a:off x="9130223" y="2461763"/>
              <a:ext cx="13777" cy="5480"/>
            </a:xfrm>
            <a:custGeom>
              <a:rect b="b" l="l" r="r" t="t"/>
              <a:pathLst>
                <a:path extrusionOk="0" h="182" w="386">
                  <a:moveTo>
                    <a:pt x="386" y="0"/>
                  </a:moveTo>
                  <a:lnTo>
                    <a:pt x="0" y="0"/>
                  </a:lnTo>
                  <a:lnTo>
                    <a:pt x="0"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10"/>
            <p:cNvSpPr/>
            <p:nvPr/>
          </p:nvSpPr>
          <p:spPr>
            <a:xfrm>
              <a:off x="5896614" y="2451888"/>
              <a:ext cx="22165" cy="16199"/>
            </a:xfrm>
            <a:custGeom>
              <a:rect b="b" l="l" r="r" t="t"/>
              <a:pathLst>
                <a:path extrusionOk="0" h="538" w="621">
                  <a:moveTo>
                    <a:pt x="345" y="510"/>
                  </a:moveTo>
                  <a:cubicBezTo>
                    <a:pt x="404" y="387"/>
                    <a:pt x="620" y="335"/>
                    <a:pt x="537" y="146"/>
                  </a:cubicBezTo>
                  <a:cubicBezTo>
                    <a:pt x="0" y="1"/>
                    <a:pt x="4" y="537"/>
                    <a:pt x="345" y="5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10"/>
            <p:cNvSpPr/>
            <p:nvPr/>
          </p:nvSpPr>
          <p:spPr>
            <a:xfrm>
              <a:off x="5464814" y="2460981"/>
              <a:ext cx="14134" cy="4306"/>
            </a:xfrm>
            <a:custGeom>
              <a:rect b="b" l="l" r="r" t="t"/>
              <a:pathLst>
                <a:path extrusionOk="0" h="143" w="396">
                  <a:moveTo>
                    <a:pt x="293" y="26"/>
                  </a:moveTo>
                  <a:cubicBezTo>
                    <a:pt x="239" y="0"/>
                    <a:pt x="0" y="71"/>
                    <a:pt x="101" y="116"/>
                  </a:cubicBezTo>
                  <a:cubicBezTo>
                    <a:pt x="151" y="143"/>
                    <a:pt x="396" y="75"/>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10"/>
            <p:cNvSpPr/>
            <p:nvPr/>
          </p:nvSpPr>
          <p:spPr>
            <a:xfrm>
              <a:off x="2591620" y="2451888"/>
              <a:ext cx="47792" cy="17464"/>
            </a:xfrm>
            <a:custGeom>
              <a:rect b="b" l="l" r="r" t="t"/>
              <a:pathLst>
                <a:path extrusionOk="0" h="580" w="1339">
                  <a:moveTo>
                    <a:pt x="182" y="328"/>
                  </a:moveTo>
                  <a:cubicBezTo>
                    <a:pt x="479" y="579"/>
                    <a:pt x="1315" y="324"/>
                    <a:pt x="1338" y="146"/>
                  </a:cubicBezTo>
                  <a:cubicBezTo>
                    <a:pt x="943" y="202"/>
                    <a:pt x="0" y="1"/>
                    <a:pt x="182" y="32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10"/>
            <p:cNvSpPr/>
            <p:nvPr/>
          </p:nvSpPr>
          <p:spPr>
            <a:xfrm>
              <a:off x="1494988" y="2446830"/>
              <a:ext cx="26484" cy="12225"/>
            </a:xfrm>
            <a:custGeom>
              <a:rect b="b" l="l" r="r" t="t"/>
              <a:pathLst>
                <a:path extrusionOk="0" h="406" w="742">
                  <a:moveTo>
                    <a:pt x="438" y="405"/>
                  </a:moveTo>
                  <a:cubicBezTo>
                    <a:pt x="742" y="271"/>
                    <a:pt x="652" y="0"/>
                    <a:pt x="53" y="42"/>
                  </a:cubicBezTo>
                  <a:cubicBezTo>
                    <a:pt x="0" y="251"/>
                    <a:pt x="100" y="384"/>
                    <a:pt x="438" y="4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10"/>
            <p:cNvSpPr/>
            <p:nvPr/>
          </p:nvSpPr>
          <p:spPr>
            <a:xfrm>
              <a:off x="8940771" y="2452851"/>
              <a:ext cx="14063" cy="4215"/>
            </a:xfrm>
            <a:custGeom>
              <a:rect b="b" l="l" r="r" t="t"/>
              <a:pathLst>
                <a:path extrusionOk="0" h="140" w="394">
                  <a:moveTo>
                    <a:pt x="100" y="114"/>
                  </a:moveTo>
                  <a:cubicBezTo>
                    <a:pt x="154" y="140"/>
                    <a:pt x="394" y="72"/>
                    <a:pt x="295" y="25"/>
                  </a:cubicBezTo>
                  <a:cubicBezTo>
                    <a:pt x="242" y="0"/>
                    <a:pt x="1" y="68"/>
                    <a:pt x="100"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10"/>
            <p:cNvSpPr/>
            <p:nvPr/>
          </p:nvSpPr>
          <p:spPr>
            <a:xfrm>
              <a:off x="8995808" y="2450081"/>
              <a:ext cx="14063" cy="4246"/>
            </a:xfrm>
            <a:custGeom>
              <a:rect b="b" l="l" r="r" t="t"/>
              <a:pathLst>
                <a:path extrusionOk="0" h="141" w="394">
                  <a:moveTo>
                    <a:pt x="294" y="26"/>
                  </a:moveTo>
                  <a:cubicBezTo>
                    <a:pt x="239" y="1"/>
                    <a:pt x="1" y="69"/>
                    <a:pt x="100" y="117"/>
                  </a:cubicBezTo>
                  <a:cubicBezTo>
                    <a:pt x="155" y="140"/>
                    <a:pt x="393"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10"/>
            <p:cNvSpPr/>
            <p:nvPr/>
          </p:nvSpPr>
          <p:spPr>
            <a:xfrm>
              <a:off x="6961944" y="2440507"/>
              <a:ext cx="26591" cy="15266"/>
            </a:xfrm>
            <a:custGeom>
              <a:rect b="b" l="l" r="r" t="t"/>
              <a:pathLst>
                <a:path extrusionOk="0" h="507" w="745">
                  <a:moveTo>
                    <a:pt x="0" y="435"/>
                  </a:moveTo>
                  <a:cubicBezTo>
                    <a:pt x="744" y="507"/>
                    <a:pt x="744" y="0"/>
                    <a:pt x="0" y="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10"/>
            <p:cNvSpPr/>
            <p:nvPr/>
          </p:nvSpPr>
          <p:spPr>
            <a:xfrm>
              <a:off x="2673854" y="2447372"/>
              <a:ext cx="13706" cy="7467"/>
            </a:xfrm>
            <a:custGeom>
              <a:rect b="b" l="l" r="r" t="t"/>
              <a:pathLst>
                <a:path extrusionOk="0" h="248" w="384">
                  <a:moveTo>
                    <a:pt x="384" y="116"/>
                  </a:moveTo>
                  <a:cubicBezTo>
                    <a:pt x="383" y="24"/>
                    <a:pt x="47" y="1"/>
                    <a:pt x="0" y="116"/>
                  </a:cubicBezTo>
                  <a:cubicBezTo>
                    <a:pt x="216" y="106"/>
                    <a:pt x="299" y="247"/>
                    <a:pt x="384"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10"/>
            <p:cNvSpPr/>
            <p:nvPr/>
          </p:nvSpPr>
          <p:spPr>
            <a:xfrm>
              <a:off x="920207" y="2431685"/>
              <a:ext cx="41725" cy="18789"/>
            </a:xfrm>
            <a:custGeom>
              <a:rect b="b" l="l" r="r" t="t"/>
              <a:pathLst>
                <a:path extrusionOk="0" h="624" w="1169">
                  <a:moveTo>
                    <a:pt x="727" y="546"/>
                  </a:moveTo>
                  <a:cubicBezTo>
                    <a:pt x="1169" y="340"/>
                    <a:pt x="598" y="147"/>
                    <a:pt x="342" y="1"/>
                  </a:cubicBezTo>
                  <a:cubicBezTo>
                    <a:pt x="46" y="138"/>
                    <a:pt x="0" y="623"/>
                    <a:pt x="727" y="5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10"/>
            <p:cNvSpPr/>
            <p:nvPr/>
          </p:nvSpPr>
          <p:spPr>
            <a:xfrm>
              <a:off x="6187502" y="2439122"/>
              <a:ext cx="14063" cy="4306"/>
            </a:xfrm>
            <a:custGeom>
              <a:rect b="b" l="l" r="r" t="t"/>
              <a:pathLst>
                <a:path extrusionOk="0" h="143" w="394">
                  <a:moveTo>
                    <a:pt x="296" y="27"/>
                  </a:moveTo>
                  <a:cubicBezTo>
                    <a:pt x="240" y="1"/>
                    <a:pt x="1" y="70"/>
                    <a:pt x="101" y="117"/>
                  </a:cubicBezTo>
                  <a:cubicBezTo>
                    <a:pt x="152" y="143"/>
                    <a:pt x="394" y="72"/>
                    <a:pt x="296"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10"/>
            <p:cNvSpPr/>
            <p:nvPr/>
          </p:nvSpPr>
          <p:spPr>
            <a:xfrm>
              <a:off x="6107624" y="2437165"/>
              <a:ext cx="21594" cy="6444"/>
            </a:xfrm>
            <a:custGeom>
              <a:rect b="b" l="l" r="r" t="t"/>
              <a:pathLst>
                <a:path extrusionOk="0" h="214" w="605">
                  <a:moveTo>
                    <a:pt x="605" y="182"/>
                  </a:moveTo>
                  <a:lnTo>
                    <a:pt x="605" y="0"/>
                  </a:lnTo>
                  <a:lnTo>
                    <a:pt x="28" y="0"/>
                  </a:lnTo>
                  <a:cubicBezTo>
                    <a:pt x="0" y="163"/>
                    <a:pt x="217" y="213"/>
                    <a:pt x="605"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10"/>
            <p:cNvSpPr/>
            <p:nvPr/>
          </p:nvSpPr>
          <p:spPr>
            <a:xfrm>
              <a:off x="1442165" y="2427440"/>
              <a:ext cx="20273" cy="13610"/>
            </a:xfrm>
            <a:custGeom>
              <a:rect b="b" l="l" r="r" t="t"/>
              <a:pathLst>
                <a:path extrusionOk="0" h="452" w="568">
                  <a:moveTo>
                    <a:pt x="375" y="415"/>
                  </a:moveTo>
                  <a:cubicBezTo>
                    <a:pt x="386" y="360"/>
                    <a:pt x="402" y="305"/>
                    <a:pt x="568" y="323"/>
                  </a:cubicBezTo>
                  <a:lnTo>
                    <a:pt x="568" y="142"/>
                  </a:lnTo>
                  <a:cubicBezTo>
                    <a:pt x="94" y="1"/>
                    <a:pt x="0" y="451"/>
                    <a:pt x="375" y="4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10"/>
            <p:cNvSpPr/>
            <p:nvPr/>
          </p:nvSpPr>
          <p:spPr>
            <a:xfrm>
              <a:off x="5299596" y="2433672"/>
              <a:ext cx="14063" cy="4276"/>
            </a:xfrm>
            <a:custGeom>
              <a:rect b="b" l="l" r="r" t="t"/>
              <a:pathLst>
                <a:path extrusionOk="0" h="142" w="394">
                  <a:moveTo>
                    <a:pt x="294" y="25"/>
                  </a:moveTo>
                  <a:cubicBezTo>
                    <a:pt x="241" y="0"/>
                    <a:pt x="1" y="69"/>
                    <a:pt x="100" y="116"/>
                  </a:cubicBezTo>
                  <a:cubicBezTo>
                    <a:pt x="156" y="141"/>
                    <a:pt x="394"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10"/>
            <p:cNvSpPr/>
            <p:nvPr/>
          </p:nvSpPr>
          <p:spPr>
            <a:xfrm>
              <a:off x="138877" y="2428915"/>
              <a:ext cx="22629" cy="8280"/>
            </a:xfrm>
            <a:custGeom>
              <a:rect b="b" l="l" r="r" t="t"/>
              <a:pathLst>
                <a:path extrusionOk="0" h="275" w="634">
                  <a:moveTo>
                    <a:pt x="634" y="274"/>
                  </a:moveTo>
                  <a:lnTo>
                    <a:pt x="634" y="0"/>
                  </a:lnTo>
                  <a:lnTo>
                    <a:pt x="248" y="0"/>
                  </a:lnTo>
                  <a:cubicBezTo>
                    <a:pt x="240" y="118"/>
                    <a:pt x="1" y="128"/>
                    <a:pt x="57"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10"/>
            <p:cNvSpPr/>
            <p:nvPr/>
          </p:nvSpPr>
          <p:spPr>
            <a:xfrm>
              <a:off x="8483130" y="2428644"/>
              <a:ext cx="6996" cy="6173"/>
            </a:xfrm>
            <a:custGeom>
              <a:rect b="b" l="l" r="r" t="t"/>
              <a:pathLst>
                <a:path extrusionOk="0" h="205" w="196">
                  <a:moveTo>
                    <a:pt x="194" y="102"/>
                  </a:moveTo>
                  <a:cubicBezTo>
                    <a:pt x="195" y="52"/>
                    <a:pt x="39" y="0"/>
                    <a:pt x="1" y="102"/>
                  </a:cubicBezTo>
                  <a:cubicBezTo>
                    <a:pt x="1" y="151"/>
                    <a:pt x="157" y="205"/>
                    <a:pt x="194"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10"/>
            <p:cNvSpPr/>
            <p:nvPr/>
          </p:nvSpPr>
          <p:spPr>
            <a:xfrm>
              <a:off x="5337537" y="2423526"/>
              <a:ext cx="22665" cy="13670"/>
            </a:xfrm>
            <a:custGeom>
              <a:rect b="b" l="l" r="r" t="t"/>
              <a:pathLst>
                <a:path extrusionOk="0" h="454" w="635">
                  <a:moveTo>
                    <a:pt x="581" y="362"/>
                  </a:moveTo>
                  <a:cubicBezTo>
                    <a:pt x="635" y="154"/>
                    <a:pt x="535" y="21"/>
                    <a:pt x="196" y="0"/>
                  </a:cubicBezTo>
                  <a:cubicBezTo>
                    <a:pt x="240" y="160"/>
                    <a:pt x="0" y="453"/>
                    <a:pt x="581" y="3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10"/>
            <p:cNvSpPr/>
            <p:nvPr/>
          </p:nvSpPr>
          <p:spPr>
            <a:xfrm>
              <a:off x="4020400" y="2412566"/>
              <a:ext cx="57322" cy="21860"/>
            </a:xfrm>
            <a:custGeom>
              <a:rect b="b" l="l" r="r" t="t"/>
              <a:pathLst>
                <a:path extrusionOk="0" h="726" w="1606">
                  <a:moveTo>
                    <a:pt x="1035" y="726"/>
                  </a:moveTo>
                  <a:cubicBezTo>
                    <a:pt x="1606" y="368"/>
                    <a:pt x="631" y="111"/>
                    <a:pt x="72" y="0"/>
                  </a:cubicBezTo>
                  <a:cubicBezTo>
                    <a:pt x="0" y="430"/>
                    <a:pt x="418" y="625"/>
                    <a:pt x="1035" y="7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10"/>
            <p:cNvSpPr/>
            <p:nvPr/>
          </p:nvSpPr>
          <p:spPr>
            <a:xfrm>
              <a:off x="8507222" y="2425483"/>
              <a:ext cx="14027" cy="4246"/>
            </a:xfrm>
            <a:custGeom>
              <a:rect b="b" l="l" r="r" t="t"/>
              <a:pathLst>
                <a:path extrusionOk="0" h="141" w="393">
                  <a:moveTo>
                    <a:pt x="100" y="114"/>
                  </a:moveTo>
                  <a:cubicBezTo>
                    <a:pt x="153" y="140"/>
                    <a:pt x="392" y="70"/>
                    <a:pt x="292" y="24"/>
                  </a:cubicBezTo>
                  <a:cubicBezTo>
                    <a:pt x="237" y="1"/>
                    <a:pt x="1" y="68"/>
                    <a:pt x="100"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10"/>
            <p:cNvSpPr/>
            <p:nvPr/>
          </p:nvSpPr>
          <p:spPr>
            <a:xfrm>
              <a:off x="632888" y="2425483"/>
              <a:ext cx="14099" cy="4246"/>
            </a:xfrm>
            <a:custGeom>
              <a:rect b="b" l="l" r="r" t="t"/>
              <a:pathLst>
                <a:path extrusionOk="0" h="141" w="395">
                  <a:moveTo>
                    <a:pt x="101" y="114"/>
                  </a:moveTo>
                  <a:cubicBezTo>
                    <a:pt x="154" y="140"/>
                    <a:pt x="395" y="70"/>
                    <a:pt x="295" y="24"/>
                  </a:cubicBezTo>
                  <a:cubicBezTo>
                    <a:pt x="242" y="1"/>
                    <a:pt x="0" y="68"/>
                    <a:pt x="101"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10"/>
            <p:cNvSpPr/>
            <p:nvPr/>
          </p:nvSpPr>
          <p:spPr>
            <a:xfrm>
              <a:off x="5251376" y="2422683"/>
              <a:ext cx="14099" cy="4336"/>
            </a:xfrm>
            <a:custGeom>
              <a:rect b="b" l="l" r="r" t="t"/>
              <a:pathLst>
                <a:path extrusionOk="0" h="144" w="395">
                  <a:moveTo>
                    <a:pt x="294" y="28"/>
                  </a:moveTo>
                  <a:cubicBezTo>
                    <a:pt x="241" y="1"/>
                    <a:pt x="1" y="71"/>
                    <a:pt x="102" y="117"/>
                  </a:cubicBezTo>
                  <a:cubicBezTo>
                    <a:pt x="155" y="143"/>
                    <a:pt x="395" y="75"/>
                    <a:pt x="294" y="2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10"/>
            <p:cNvSpPr/>
            <p:nvPr/>
          </p:nvSpPr>
          <p:spPr>
            <a:xfrm>
              <a:off x="1710139" y="2414102"/>
              <a:ext cx="34943" cy="15266"/>
            </a:xfrm>
            <a:custGeom>
              <a:rect b="b" l="l" r="r" t="t"/>
              <a:pathLst>
                <a:path extrusionOk="0" h="507" w="979">
                  <a:moveTo>
                    <a:pt x="774" y="402"/>
                  </a:moveTo>
                  <a:cubicBezTo>
                    <a:pt x="978" y="172"/>
                    <a:pt x="123" y="0"/>
                    <a:pt x="0" y="219"/>
                  </a:cubicBezTo>
                  <a:cubicBezTo>
                    <a:pt x="306" y="261"/>
                    <a:pt x="167" y="507"/>
                    <a:pt x="774" y="4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10"/>
            <p:cNvSpPr/>
            <p:nvPr/>
          </p:nvSpPr>
          <p:spPr>
            <a:xfrm>
              <a:off x="378441" y="2420364"/>
              <a:ext cx="23950" cy="5871"/>
            </a:xfrm>
            <a:custGeom>
              <a:rect b="b" l="l" r="r" t="t"/>
              <a:pathLst>
                <a:path extrusionOk="0" h="195" w="671">
                  <a:moveTo>
                    <a:pt x="479" y="194"/>
                  </a:moveTo>
                  <a:cubicBezTo>
                    <a:pt x="479" y="103"/>
                    <a:pt x="634" y="87"/>
                    <a:pt x="671" y="11"/>
                  </a:cubicBezTo>
                  <a:cubicBezTo>
                    <a:pt x="368" y="22"/>
                    <a:pt x="1" y="1"/>
                    <a:pt x="92" y="19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10"/>
            <p:cNvSpPr/>
            <p:nvPr/>
          </p:nvSpPr>
          <p:spPr>
            <a:xfrm>
              <a:off x="2618818" y="2420726"/>
              <a:ext cx="13777" cy="2830"/>
            </a:xfrm>
            <a:custGeom>
              <a:rect b="b" l="l" r="r" t="t"/>
              <a:pathLst>
                <a:path extrusionOk="0" h="94" w="386">
                  <a:moveTo>
                    <a:pt x="1" y="93"/>
                  </a:moveTo>
                  <a:cubicBezTo>
                    <a:pt x="148" y="71"/>
                    <a:pt x="378" y="89"/>
                    <a:pt x="386" y="1"/>
                  </a:cubicBezTo>
                  <a:cubicBezTo>
                    <a:pt x="237" y="23"/>
                    <a:pt x="3" y="5"/>
                    <a:pt x="1" y="9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10"/>
            <p:cNvSpPr/>
            <p:nvPr/>
          </p:nvSpPr>
          <p:spPr>
            <a:xfrm>
              <a:off x="1988821" y="2420033"/>
              <a:ext cx="14134" cy="4215"/>
            </a:xfrm>
            <a:custGeom>
              <a:rect b="b" l="l" r="r" t="t"/>
              <a:pathLst>
                <a:path extrusionOk="0" h="140" w="396">
                  <a:moveTo>
                    <a:pt x="295" y="25"/>
                  </a:moveTo>
                  <a:cubicBezTo>
                    <a:pt x="240" y="0"/>
                    <a:pt x="1" y="68"/>
                    <a:pt x="101" y="116"/>
                  </a:cubicBezTo>
                  <a:cubicBezTo>
                    <a:pt x="154" y="140"/>
                    <a:pt x="395"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10"/>
            <p:cNvSpPr/>
            <p:nvPr/>
          </p:nvSpPr>
          <p:spPr>
            <a:xfrm>
              <a:off x="7068591" y="2409043"/>
              <a:ext cx="13991" cy="4276"/>
            </a:xfrm>
            <a:custGeom>
              <a:rect b="b" l="l" r="r" t="t"/>
              <a:pathLst>
                <a:path extrusionOk="0" h="142" w="392">
                  <a:moveTo>
                    <a:pt x="99" y="117"/>
                  </a:moveTo>
                  <a:cubicBezTo>
                    <a:pt x="153" y="142"/>
                    <a:pt x="392" y="73"/>
                    <a:pt x="294" y="26"/>
                  </a:cubicBezTo>
                  <a:cubicBezTo>
                    <a:pt x="242" y="1"/>
                    <a:pt x="0" y="70"/>
                    <a:pt x="99"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10"/>
            <p:cNvSpPr/>
            <p:nvPr/>
          </p:nvSpPr>
          <p:spPr>
            <a:xfrm>
              <a:off x="5557791" y="2401577"/>
              <a:ext cx="33729" cy="17343"/>
            </a:xfrm>
            <a:custGeom>
              <a:rect b="b" l="l" r="r" t="t"/>
              <a:pathLst>
                <a:path extrusionOk="0" h="576" w="945">
                  <a:moveTo>
                    <a:pt x="1" y="92"/>
                  </a:moveTo>
                  <a:lnTo>
                    <a:pt x="1" y="274"/>
                  </a:lnTo>
                  <a:cubicBezTo>
                    <a:pt x="359" y="575"/>
                    <a:pt x="945" y="1"/>
                    <a:pt x="1"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10"/>
            <p:cNvSpPr/>
            <p:nvPr/>
          </p:nvSpPr>
          <p:spPr>
            <a:xfrm>
              <a:off x="4508058" y="2409043"/>
              <a:ext cx="14134" cy="4276"/>
            </a:xfrm>
            <a:custGeom>
              <a:rect b="b" l="l" r="r" t="t"/>
              <a:pathLst>
                <a:path extrusionOk="0" h="142" w="396">
                  <a:moveTo>
                    <a:pt x="295" y="26"/>
                  </a:moveTo>
                  <a:cubicBezTo>
                    <a:pt x="242" y="1"/>
                    <a:pt x="0" y="70"/>
                    <a:pt x="99" y="117"/>
                  </a:cubicBezTo>
                  <a:cubicBezTo>
                    <a:pt x="155" y="142"/>
                    <a:pt x="396" y="73"/>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10"/>
            <p:cNvSpPr/>
            <p:nvPr/>
          </p:nvSpPr>
          <p:spPr>
            <a:xfrm>
              <a:off x="2549040" y="2404346"/>
              <a:ext cx="21630" cy="9485"/>
            </a:xfrm>
            <a:custGeom>
              <a:rect b="b" l="l" r="r" t="t"/>
              <a:pathLst>
                <a:path extrusionOk="0" h="315" w="606">
                  <a:moveTo>
                    <a:pt x="413" y="273"/>
                  </a:moveTo>
                  <a:cubicBezTo>
                    <a:pt x="406" y="148"/>
                    <a:pt x="504" y="73"/>
                    <a:pt x="606" y="0"/>
                  </a:cubicBezTo>
                  <a:lnTo>
                    <a:pt x="28" y="0"/>
                  </a:lnTo>
                  <a:cubicBezTo>
                    <a:pt x="42" y="144"/>
                    <a:pt x="0" y="315"/>
                    <a:pt x="413"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10"/>
            <p:cNvSpPr/>
            <p:nvPr/>
          </p:nvSpPr>
          <p:spPr>
            <a:xfrm>
              <a:off x="5299596" y="2406334"/>
              <a:ext cx="14063" cy="4276"/>
            </a:xfrm>
            <a:custGeom>
              <a:rect b="b" l="l" r="r" t="t"/>
              <a:pathLst>
                <a:path extrusionOk="0" h="142" w="394">
                  <a:moveTo>
                    <a:pt x="294" y="26"/>
                  </a:moveTo>
                  <a:cubicBezTo>
                    <a:pt x="241" y="1"/>
                    <a:pt x="1" y="70"/>
                    <a:pt x="100" y="117"/>
                  </a:cubicBezTo>
                  <a:cubicBezTo>
                    <a:pt x="156" y="142"/>
                    <a:pt x="394"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10"/>
            <p:cNvSpPr/>
            <p:nvPr/>
          </p:nvSpPr>
          <p:spPr>
            <a:xfrm>
              <a:off x="3128140" y="2403684"/>
              <a:ext cx="13813" cy="7407"/>
            </a:xfrm>
            <a:custGeom>
              <a:rect b="b" l="l" r="r" t="t"/>
              <a:pathLst>
                <a:path extrusionOk="0" h="246" w="387">
                  <a:moveTo>
                    <a:pt x="387" y="114"/>
                  </a:moveTo>
                  <a:cubicBezTo>
                    <a:pt x="384" y="22"/>
                    <a:pt x="48" y="0"/>
                    <a:pt x="1" y="114"/>
                  </a:cubicBezTo>
                  <a:cubicBezTo>
                    <a:pt x="215" y="105"/>
                    <a:pt x="302" y="246"/>
                    <a:pt x="387"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10"/>
            <p:cNvSpPr/>
            <p:nvPr/>
          </p:nvSpPr>
          <p:spPr>
            <a:xfrm>
              <a:off x="3045585" y="2404346"/>
              <a:ext cx="13742" cy="5480"/>
            </a:xfrm>
            <a:custGeom>
              <a:rect b="b" l="l" r="r" t="t"/>
              <a:pathLst>
                <a:path extrusionOk="0" h="182" w="385">
                  <a:moveTo>
                    <a:pt x="1" y="182"/>
                  </a:moveTo>
                  <a:lnTo>
                    <a:pt x="384" y="182"/>
                  </a:lnTo>
                  <a:lnTo>
                    <a:pt x="384"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10"/>
            <p:cNvSpPr/>
            <p:nvPr/>
          </p:nvSpPr>
          <p:spPr>
            <a:xfrm>
              <a:off x="2576237" y="2401577"/>
              <a:ext cx="21880" cy="8822"/>
            </a:xfrm>
            <a:custGeom>
              <a:rect b="b" l="l" r="r" t="t"/>
              <a:pathLst>
                <a:path extrusionOk="0" h="293" w="613">
                  <a:moveTo>
                    <a:pt x="613" y="274"/>
                  </a:moveTo>
                  <a:lnTo>
                    <a:pt x="613" y="1"/>
                  </a:lnTo>
                  <a:lnTo>
                    <a:pt x="36" y="1"/>
                  </a:lnTo>
                  <a:cubicBezTo>
                    <a:pt x="1" y="201"/>
                    <a:pt x="194" y="292"/>
                    <a:pt x="613"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10"/>
            <p:cNvSpPr/>
            <p:nvPr/>
          </p:nvSpPr>
          <p:spPr>
            <a:xfrm>
              <a:off x="1957983" y="2401245"/>
              <a:ext cx="6996" cy="6233"/>
            </a:xfrm>
            <a:custGeom>
              <a:rect b="b" l="l" r="r" t="t"/>
              <a:pathLst>
                <a:path extrusionOk="0" h="207" w="196">
                  <a:moveTo>
                    <a:pt x="195" y="103"/>
                  </a:moveTo>
                  <a:cubicBezTo>
                    <a:pt x="195" y="52"/>
                    <a:pt x="39" y="0"/>
                    <a:pt x="3" y="103"/>
                  </a:cubicBezTo>
                  <a:cubicBezTo>
                    <a:pt x="1" y="154"/>
                    <a:pt x="156" y="206"/>
                    <a:pt x="195"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10"/>
            <p:cNvSpPr/>
            <p:nvPr/>
          </p:nvSpPr>
          <p:spPr>
            <a:xfrm>
              <a:off x="8868638" y="2398867"/>
              <a:ext cx="13813" cy="5510"/>
            </a:xfrm>
            <a:custGeom>
              <a:rect b="b" l="l" r="r" t="t"/>
              <a:pathLst>
                <a:path extrusionOk="0" h="183" w="387">
                  <a:moveTo>
                    <a:pt x="0" y="182"/>
                  </a:moveTo>
                  <a:lnTo>
                    <a:pt x="386" y="182"/>
                  </a:lnTo>
                  <a:lnTo>
                    <a:pt x="386" y="1"/>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10"/>
            <p:cNvSpPr/>
            <p:nvPr/>
          </p:nvSpPr>
          <p:spPr>
            <a:xfrm>
              <a:off x="5664402" y="2395404"/>
              <a:ext cx="14063" cy="4246"/>
            </a:xfrm>
            <a:custGeom>
              <a:rect b="b" l="l" r="r" t="t"/>
              <a:pathLst>
                <a:path extrusionOk="0" h="141" w="394">
                  <a:moveTo>
                    <a:pt x="294" y="24"/>
                  </a:moveTo>
                  <a:cubicBezTo>
                    <a:pt x="239" y="1"/>
                    <a:pt x="0" y="69"/>
                    <a:pt x="102" y="116"/>
                  </a:cubicBezTo>
                  <a:cubicBezTo>
                    <a:pt x="155" y="141"/>
                    <a:pt x="393" y="73"/>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10"/>
            <p:cNvSpPr/>
            <p:nvPr/>
          </p:nvSpPr>
          <p:spPr>
            <a:xfrm>
              <a:off x="2563674" y="2390707"/>
              <a:ext cx="20702" cy="8190"/>
            </a:xfrm>
            <a:custGeom>
              <a:rect b="b" l="l" r="r" t="t"/>
              <a:pathLst>
                <a:path extrusionOk="0" h="272" w="58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10"/>
            <p:cNvSpPr/>
            <p:nvPr/>
          </p:nvSpPr>
          <p:spPr>
            <a:xfrm>
              <a:off x="1861579" y="2383933"/>
              <a:ext cx="28982" cy="16952"/>
            </a:xfrm>
            <a:custGeom>
              <a:rect b="b" l="l" r="r" t="t"/>
              <a:pathLst>
                <a:path extrusionOk="0" h="563" w="812">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10"/>
            <p:cNvSpPr/>
            <p:nvPr/>
          </p:nvSpPr>
          <p:spPr>
            <a:xfrm>
              <a:off x="8865068" y="2392664"/>
              <a:ext cx="14027" cy="4276"/>
            </a:xfrm>
            <a:custGeom>
              <a:rect b="b" l="l" r="r" t="t"/>
              <a:pathLst>
                <a:path extrusionOk="0" h="142" w="393">
                  <a:moveTo>
                    <a:pt x="291" y="24"/>
                  </a:moveTo>
                  <a:cubicBezTo>
                    <a:pt x="241" y="1"/>
                    <a:pt x="1" y="69"/>
                    <a:pt x="99" y="115"/>
                  </a:cubicBezTo>
                  <a:cubicBezTo>
                    <a:pt x="156" y="142"/>
                    <a:pt x="392" y="72"/>
                    <a:pt x="291"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10"/>
            <p:cNvSpPr/>
            <p:nvPr/>
          </p:nvSpPr>
          <p:spPr>
            <a:xfrm>
              <a:off x="8651703" y="2392664"/>
              <a:ext cx="14063" cy="4246"/>
            </a:xfrm>
            <a:custGeom>
              <a:rect b="b" l="l" r="r" t="t"/>
              <a:pathLst>
                <a:path extrusionOk="0" h="141" w="394">
                  <a:moveTo>
                    <a:pt x="100" y="115"/>
                  </a:moveTo>
                  <a:cubicBezTo>
                    <a:pt x="153" y="140"/>
                    <a:pt x="393" y="72"/>
                    <a:pt x="293" y="24"/>
                  </a:cubicBezTo>
                  <a:cubicBezTo>
                    <a:pt x="241" y="1"/>
                    <a:pt x="0" y="69"/>
                    <a:pt x="100"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10"/>
            <p:cNvSpPr/>
            <p:nvPr/>
          </p:nvSpPr>
          <p:spPr>
            <a:xfrm>
              <a:off x="5426980" y="2390346"/>
              <a:ext cx="7031" cy="6203"/>
            </a:xfrm>
            <a:custGeom>
              <a:rect b="b" l="l" r="r" t="t"/>
              <a:pathLst>
                <a:path extrusionOk="0" h="206" w="197">
                  <a:moveTo>
                    <a:pt x="3" y="101"/>
                  </a:moveTo>
                  <a:cubicBezTo>
                    <a:pt x="0" y="152"/>
                    <a:pt x="158" y="206"/>
                    <a:pt x="196" y="101"/>
                  </a:cubicBezTo>
                  <a:cubicBezTo>
                    <a:pt x="196" y="53"/>
                    <a:pt x="40" y="1"/>
                    <a:pt x="3" y="10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10"/>
            <p:cNvSpPr/>
            <p:nvPr/>
          </p:nvSpPr>
          <p:spPr>
            <a:xfrm>
              <a:off x="3259236" y="2380952"/>
              <a:ext cx="20309" cy="13580"/>
            </a:xfrm>
            <a:custGeom>
              <a:rect b="b" l="l" r="r" t="t"/>
              <a:pathLst>
                <a:path extrusionOk="0" h="451" w="569">
                  <a:moveTo>
                    <a:pt x="377" y="413"/>
                  </a:moveTo>
                  <a:cubicBezTo>
                    <a:pt x="388" y="358"/>
                    <a:pt x="403" y="307"/>
                    <a:pt x="569" y="324"/>
                  </a:cubicBezTo>
                  <a:lnTo>
                    <a:pt x="569" y="143"/>
                  </a:lnTo>
                  <a:cubicBezTo>
                    <a:pt x="96" y="1"/>
                    <a:pt x="1" y="451"/>
                    <a:pt x="377" y="4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10"/>
            <p:cNvSpPr/>
            <p:nvPr/>
          </p:nvSpPr>
          <p:spPr>
            <a:xfrm>
              <a:off x="8111471" y="2387937"/>
              <a:ext cx="13813" cy="2710"/>
            </a:xfrm>
            <a:custGeom>
              <a:rect b="b" l="l" r="r" t="t"/>
              <a:pathLst>
                <a:path extrusionOk="0" h="90" w="387">
                  <a:moveTo>
                    <a:pt x="386" y="1"/>
                  </a:moveTo>
                  <a:cubicBezTo>
                    <a:pt x="237" y="21"/>
                    <a:pt x="8" y="4"/>
                    <a:pt x="1" y="90"/>
                  </a:cubicBezTo>
                  <a:cubicBezTo>
                    <a:pt x="151" y="73"/>
                    <a:pt x="382" y="88"/>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10"/>
            <p:cNvSpPr/>
            <p:nvPr/>
          </p:nvSpPr>
          <p:spPr>
            <a:xfrm>
              <a:off x="5544121" y="2382126"/>
              <a:ext cx="6924" cy="6263"/>
            </a:xfrm>
            <a:custGeom>
              <a:rect b="b" l="l" r="r" t="t"/>
              <a:pathLst>
                <a:path extrusionOk="0" h="208" w="194">
                  <a:moveTo>
                    <a:pt x="193" y="104"/>
                  </a:moveTo>
                  <a:cubicBezTo>
                    <a:pt x="193" y="53"/>
                    <a:pt x="37" y="1"/>
                    <a:pt x="0" y="104"/>
                  </a:cubicBezTo>
                  <a:cubicBezTo>
                    <a:pt x="0" y="155"/>
                    <a:pt x="155" y="207"/>
                    <a:pt x="19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10"/>
            <p:cNvSpPr/>
            <p:nvPr/>
          </p:nvSpPr>
          <p:spPr>
            <a:xfrm>
              <a:off x="1507374" y="2379748"/>
              <a:ext cx="23878" cy="10328"/>
            </a:xfrm>
            <a:custGeom>
              <a:rect b="b" l="l" r="r" t="t"/>
              <a:pathLst>
                <a:path extrusionOk="0" h="343" w="669">
                  <a:moveTo>
                    <a:pt x="669" y="92"/>
                  </a:moveTo>
                  <a:cubicBezTo>
                    <a:pt x="403" y="94"/>
                    <a:pt x="247" y="48"/>
                    <a:pt x="91" y="0"/>
                  </a:cubicBezTo>
                  <a:cubicBezTo>
                    <a:pt x="1" y="282"/>
                    <a:pt x="610" y="342"/>
                    <a:pt x="669"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10"/>
            <p:cNvSpPr/>
            <p:nvPr/>
          </p:nvSpPr>
          <p:spPr>
            <a:xfrm>
              <a:off x="4260321" y="2381705"/>
              <a:ext cx="13920" cy="4306"/>
            </a:xfrm>
            <a:custGeom>
              <a:rect b="b" l="l" r="r" t="t"/>
              <a:pathLst>
                <a:path extrusionOk="0" h="143" w="390">
                  <a:moveTo>
                    <a:pt x="290" y="27"/>
                  </a:moveTo>
                  <a:cubicBezTo>
                    <a:pt x="237" y="0"/>
                    <a:pt x="1" y="71"/>
                    <a:pt x="100" y="118"/>
                  </a:cubicBezTo>
                  <a:cubicBezTo>
                    <a:pt x="152" y="143"/>
                    <a:pt x="390" y="72"/>
                    <a:pt x="290"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10"/>
            <p:cNvSpPr/>
            <p:nvPr/>
          </p:nvSpPr>
          <p:spPr>
            <a:xfrm>
              <a:off x="1577258" y="2364091"/>
              <a:ext cx="50434" cy="18518"/>
            </a:xfrm>
            <a:custGeom>
              <a:rect b="b" l="l" r="r" t="t"/>
              <a:pathLst>
                <a:path extrusionOk="0" h="615" w="1413">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10"/>
            <p:cNvSpPr/>
            <p:nvPr/>
          </p:nvSpPr>
          <p:spPr>
            <a:xfrm>
              <a:off x="2075017" y="2371167"/>
              <a:ext cx="6889" cy="6233"/>
            </a:xfrm>
            <a:custGeom>
              <a:rect b="b" l="l" r="r" t="t"/>
              <a:pathLst>
                <a:path extrusionOk="0" h="207" w="193">
                  <a:moveTo>
                    <a:pt x="193" y="104"/>
                  </a:moveTo>
                  <a:cubicBezTo>
                    <a:pt x="193" y="53"/>
                    <a:pt x="40" y="1"/>
                    <a:pt x="2" y="104"/>
                  </a:cubicBezTo>
                  <a:cubicBezTo>
                    <a:pt x="1" y="155"/>
                    <a:pt x="155" y="207"/>
                    <a:pt x="19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10"/>
            <p:cNvSpPr/>
            <p:nvPr/>
          </p:nvSpPr>
          <p:spPr>
            <a:xfrm>
              <a:off x="4917800" y="2371528"/>
              <a:ext cx="13742" cy="2770"/>
            </a:xfrm>
            <a:custGeom>
              <a:rect b="b" l="l" r="r" t="t"/>
              <a:pathLst>
                <a:path extrusionOk="0" h="92" w="385">
                  <a:moveTo>
                    <a:pt x="384" y="0"/>
                  </a:moveTo>
                  <a:cubicBezTo>
                    <a:pt x="234" y="21"/>
                    <a:pt x="4" y="4"/>
                    <a:pt x="0" y="92"/>
                  </a:cubicBezTo>
                  <a:cubicBezTo>
                    <a:pt x="149" y="71"/>
                    <a:pt x="379" y="90"/>
                    <a:pt x="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10"/>
            <p:cNvSpPr/>
            <p:nvPr/>
          </p:nvSpPr>
          <p:spPr>
            <a:xfrm>
              <a:off x="2171385" y="2368427"/>
              <a:ext cx="6924" cy="6263"/>
            </a:xfrm>
            <a:custGeom>
              <a:rect b="b" l="l" r="r" t="t"/>
              <a:pathLst>
                <a:path extrusionOk="0" h="208" w="194">
                  <a:moveTo>
                    <a:pt x="193" y="103"/>
                  </a:moveTo>
                  <a:cubicBezTo>
                    <a:pt x="193" y="52"/>
                    <a:pt x="38" y="0"/>
                    <a:pt x="3" y="103"/>
                  </a:cubicBezTo>
                  <a:cubicBezTo>
                    <a:pt x="0" y="154"/>
                    <a:pt x="156" y="208"/>
                    <a:pt x="193"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10"/>
            <p:cNvSpPr/>
            <p:nvPr/>
          </p:nvSpPr>
          <p:spPr>
            <a:xfrm>
              <a:off x="1761749" y="2370775"/>
              <a:ext cx="13956" cy="4306"/>
            </a:xfrm>
            <a:custGeom>
              <a:rect b="b" l="l" r="r" t="t"/>
              <a:pathLst>
                <a:path extrusionOk="0" h="143" w="391">
                  <a:moveTo>
                    <a:pt x="100" y="117"/>
                  </a:moveTo>
                  <a:cubicBezTo>
                    <a:pt x="151" y="143"/>
                    <a:pt x="391" y="72"/>
                    <a:pt x="293" y="25"/>
                  </a:cubicBezTo>
                  <a:cubicBezTo>
                    <a:pt x="238" y="1"/>
                    <a:pt x="1" y="70"/>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10"/>
            <p:cNvSpPr/>
            <p:nvPr/>
          </p:nvSpPr>
          <p:spPr>
            <a:xfrm>
              <a:off x="5082019" y="2363309"/>
              <a:ext cx="21665" cy="6474"/>
            </a:xfrm>
            <a:custGeom>
              <a:rect b="b" l="l" r="r" t="t"/>
              <a:pathLst>
                <a:path extrusionOk="0" h="215" w="607">
                  <a:moveTo>
                    <a:pt x="606" y="183"/>
                  </a:moveTo>
                  <a:lnTo>
                    <a:pt x="606" y="1"/>
                  </a:lnTo>
                  <a:lnTo>
                    <a:pt x="27" y="1"/>
                  </a:lnTo>
                  <a:cubicBezTo>
                    <a:pt x="1" y="164"/>
                    <a:pt x="217" y="215"/>
                    <a:pt x="606" y="1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10"/>
            <p:cNvSpPr/>
            <p:nvPr/>
          </p:nvSpPr>
          <p:spPr>
            <a:xfrm>
              <a:off x="4029859" y="2366048"/>
              <a:ext cx="13777" cy="2800"/>
            </a:xfrm>
            <a:custGeom>
              <a:rect b="b" l="l" r="r" t="t"/>
              <a:pathLst>
                <a:path extrusionOk="0" h="93" w="386">
                  <a:moveTo>
                    <a:pt x="0" y="92"/>
                  </a:moveTo>
                  <a:cubicBezTo>
                    <a:pt x="150" y="71"/>
                    <a:pt x="381" y="90"/>
                    <a:pt x="385" y="1"/>
                  </a:cubicBezTo>
                  <a:cubicBezTo>
                    <a:pt x="235" y="20"/>
                    <a:pt x="5" y="5"/>
                    <a:pt x="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10"/>
            <p:cNvSpPr/>
            <p:nvPr/>
          </p:nvSpPr>
          <p:spPr>
            <a:xfrm>
              <a:off x="2271036" y="2365356"/>
              <a:ext cx="14063" cy="4246"/>
            </a:xfrm>
            <a:custGeom>
              <a:rect b="b" l="l" r="r" t="t"/>
              <a:pathLst>
                <a:path extrusionOk="0" h="141" w="394">
                  <a:moveTo>
                    <a:pt x="102" y="115"/>
                  </a:moveTo>
                  <a:cubicBezTo>
                    <a:pt x="156" y="140"/>
                    <a:pt x="393" y="72"/>
                    <a:pt x="294" y="24"/>
                  </a:cubicBezTo>
                  <a:cubicBezTo>
                    <a:pt x="239" y="0"/>
                    <a:pt x="0" y="68"/>
                    <a:pt x="102"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10"/>
            <p:cNvSpPr/>
            <p:nvPr/>
          </p:nvSpPr>
          <p:spPr>
            <a:xfrm>
              <a:off x="8586458" y="2363309"/>
              <a:ext cx="13777" cy="2770"/>
            </a:xfrm>
            <a:custGeom>
              <a:rect b="b" l="l" r="r" t="t"/>
              <a:pathLst>
                <a:path extrusionOk="0" h="92" w="386">
                  <a:moveTo>
                    <a:pt x="386" y="1"/>
                  </a:moveTo>
                  <a:cubicBezTo>
                    <a:pt x="236" y="23"/>
                    <a:pt x="4" y="4"/>
                    <a:pt x="1" y="92"/>
                  </a:cubicBezTo>
                  <a:cubicBezTo>
                    <a:pt x="151" y="72"/>
                    <a:pt x="381" y="89"/>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10"/>
            <p:cNvSpPr/>
            <p:nvPr/>
          </p:nvSpPr>
          <p:spPr>
            <a:xfrm>
              <a:off x="5592234" y="2354788"/>
              <a:ext cx="7031" cy="6263"/>
            </a:xfrm>
            <a:custGeom>
              <a:rect b="b" l="l" r="r" t="t"/>
              <a:pathLst>
                <a:path extrusionOk="0" h="208" w="197">
                  <a:moveTo>
                    <a:pt x="195" y="103"/>
                  </a:moveTo>
                  <a:cubicBezTo>
                    <a:pt x="196" y="54"/>
                    <a:pt x="40" y="0"/>
                    <a:pt x="3" y="103"/>
                  </a:cubicBezTo>
                  <a:cubicBezTo>
                    <a:pt x="1" y="153"/>
                    <a:pt x="160" y="208"/>
                    <a:pt x="195"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10"/>
            <p:cNvSpPr/>
            <p:nvPr/>
          </p:nvSpPr>
          <p:spPr>
            <a:xfrm>
              <a:off x="2130089" y="2355179"/>
              <a:ext cx="13849" cy="2740"/>
            </a:xfrm>
            <a:custGeom>
              <a:rect b="b" l="l" r="r" t="t"/>
              <a:pathLst>
                <a:path extrusionOk="0" h="91" w="388">
                  <a:moveTo>
                    <a:pt x="387" y="0"/>
                  </a:moveTo>
                  <a:cubicBezTo>
                    <a:pt x="236" y="20"/>
                    <a:pt x="6" y="2"/>
                    <a:pt x="1" y="90"/>
                  </a:cubicBezTo>
                  <a:cubicBezTo>
                    <a:pt x="149" y="71"/>
                    <a:pt x="381" y="88"/>
                    <a:pt x="3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10"/>
            <p:cNvSpPr/>
            <p:nvPr/>
          </p:nvSpPr>
          <p:spPr>
            <a:xfrm>
              <a:off x="1551810" y="2352018"/>
              <a:ext cx="7067" cy="6293"/>
            </a:xfrm>
            <a:custGeom>
              <a:rect b="b" l="l" r="r" t="t"/>
              <a:pathLst>
                <a:path extrusionOk="0" h="209" w="198">
                  <a:moveTo>
                    <a:pt x="198" y="105"/>
                  </a:moveTo>
                  <a:cubicBezTo>
                    <a:pt x="198" y="54"/>
                    <a:pt x="40" y="1"/>
                    <a:pt x="5" y="105"/>
                  </a:cubicBezTo>
                  <a:cubicBezTo>
                    <a:pt x="1" y="154"/>
                    <a:pt x="159" y="208"/>
                    <a:pt x="198"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10"/>
            <p:cNvSpPr/>
            <p:nvPr/>
          </p:nvSpPr>
          <p:spPr>
            <a:xfrm>
              <a:off x="4411726" y="2351687"/>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10"/>
            <p:cNvSpPr/>
            <p:nvPr/>
          </p:nvSpPr>
          <p:spPr>
            <a:xfrm>
              <a:off x="2543615" y="2342955"/>
              <a:ext cx="20166" cy="16229"/>
            </a:xfrm>
            <a:custGeom>
              <a:rect b="b" l="l" r="r" t="t"/>
              <a:pathLst>
                <a:path extrusionOk="0" h="539" w="565">
                  <a:moveTo>
                    <a:pt x="565" y="134"/>
                  </a:moveTo>
                  <a:cubicBezTo>
                    <a:pt x="1" y="0"/>
                    <a:pt x="1" y="538"/>
                    <a:pt x="565" y="4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10"/>
            <p:cNvSpPr/>
            <p:nvPr/>
          </p:nvSpPr>
          <p:spPr>
            <a:xfrm>
              <a:off x="6655601" y="2348917"/>
              <a:ext cx="14027" cy="4336"/>
            </a:xfrm>
            <a:custGeom>
              <a:rect b="b" l="l" r="r" t="t"/>
              <a:pathLst>
                <a:path extrusionOk="0" h="144" w="393">
                  <a:moveTo>
                    <a:pt x="292" y="27"/>
                  </a:moveTo>
                  <a:cubicBezTo>
                    <a:pt x="237" y="1"/>
                    <a:pt x="1" y="70"/>
                    <a:pt x="98" y="117"/>
                  </a:cubicBezTo>
                  <a:cubicBezTo>
                    <a:pt x="155" y="143"/>
                    <a:pt x="392" y="73"/>
                    <a:pt x="292"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10"/>
            <p:cNvSpPr/>
            <p:nvPr/>
          </p:nvSpPr>
          <p:spPr>
            <a:xfrm>
              <a:off x="6304536" y="2348917"/>
              <a:ext cx="14027" cy="4336"/>
            </a:xfrm>
            <a:custGeom>
              <a:rect b="b" l="l" r="r" t="t"/>
              <a:pathLst>
                <a:path extrusionOk="0" h="144" w="393">
                  <a:moveTo>
                    <a:pt x="293" y="27"/>
                  </a:moveTo>
                  <a:cubicBezTo>
                    <a:pt x="241" y="1"/>
                    <a:pt x="1" y="70"/>
                    <a:pt x="103" y="117"/>
                  </a:cubicBezTo>
                  <a:cubicBezTo>
                    <a:pt x="155" y="143"/>
                    <a:pt x="392" y="73"/>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10"/>
            <p:cNvSpPr/>
            <p:nvPr/>
          </p:nvSpPr>
          <p:spPr>
            <a:xfrm>
              <a:off x="2325966" y="2341450"/>
              <a:ext cx="25663" cy="8280"/>
            </a:xfrm>
            <a:custGeom>
              <a:rect b="b" l="l" r="r" t="t"/>
              <a:pathLst>
                <a:path extrusionOk="0" h="275" w="719">
                  <a:moveTo>
                    <a:pt x="105" y="275"/>
                  </a:moveTo>
                  <a:lnTo>
                    <a:pt x="682" y="275"/>
                  </a:lnTo>
                  <a:cubicBezTo>
                    <a:pt x="653" y="168"/>
                    <a:pt x="718" y="15"/>
                    <a:pt x="490" y="1"/>
                  </a:cubicBezTo>
                  <a:cubicBezTo>
                    <a:pt x="474" y="144"/>
                    <a:pt x="0" y="73"/>
                    <a:pt x="105" y="27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10"/>
            <p:cNvSpPr/>
            <p:nvPr/>
          </p:nvSpPr>
          <p:spPr>
            <a:xfrm>
              <a:off x="2725286" y="2343467"/>
              <a:ext cx="14134" cy="4276"/>
            </a:xfrm>
            <a:custGeom>
              <a:rect b="b" l="l" r="r" t="t"/>
              <a:pathLst>
                <a:path extrusionOk="0" h="142" w="396">
                  <a:moveTo>
                    <a:pt x="293" y="25"/>
                  </a:moveTo>
                  <a:cubicBezTo>
                    <a:pt x="242" y="0"/>
                    <a:pt x="0" y="70"/>
                    <a:pt x="103" y="117"/>
                  </a:cubicBezTo>
                  <a:cubicBezTo>
                    <a:pt x="156" y="141"/>
                    <a:pt x="396" y="72"/>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10"/>
            <p:cNvSpPr/>
            <p:nvPr/>
          </p:nvSpPr>
          <p:spPr>
            <a:xfrm>
              <a:off x="4371822" y="2332658"/>
              <a:ext cx="29625" cy="12375"/>
            </a:xfrm>
            <a:custGeom>
              <a:rect b="b" l="l" r="r" t="t"/>
              <a:pathLst>
                <a:path extrusionOk="0" h="411" w="830">
                  <a:moveTo>
                    <a:pt x="829" y="384"/>
                  </a:moveTo>
                  <a:lnTo>
                    <a:pt x="829" y="23"/>
                  </a:lnTo>
                  <a:cubicBezTo>
                    <a:pt x="466" y="0"/>
                    <a:pt x="407" y="123"/>
                    <a:pt x="59" y="111"/>
                  </a:cubicBezTo>
                  <a:cubicBezTo>
                    <a:pt x="0" y="352"/>
                    <a:pt x="329" y="410"/>
                    <a:pt x="829" y="38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10"/>
            <p:cNvSpPr/>
            <p:nvPr/>
          </p:nvSpPr>
          <p:spPr>
            <a:xfrm>
              <a:off x="1469362" y="2335007"/>
              <a:ext cx="27519" cy="11201"/>
            </a:xfrm>
            <a:custGeom>
              <a:rect b="b" l="l" r="r" t="t"/>
              <a:pathLst>
                <a:path extrusionOk="0" h="372" w="771">
                  <a:moveTo>
                    <a:pt x="771" y="306"/>
                  </a:moveTo>
                  <a:lnTo>
                    <a:pt x="771" y="33"/>
                  </a:lnTo>
                  <a:cubicBezTo>
                    <a:pt x="481" y="50"/>
                    <a:pt x="56" y="1"/>
                    <a:pt x="0" y="125"/>
                  </a:cubicBezTo>
                  <a:cubicBezTo>
                    <a:pt x="382" y="127"/>
                    <a:pt x="244" y="371"/>
                    <a:pt x="771"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10"/>
            <p:cNvSpPr/>
            <p:nvPr/>
          </p:nvSpPr>
          <p:spPr>
            <a:xfrm>
              <a:off x="1909763" y="2324529"/>
              <a:ext cx="41403" cy="16952"/>
            </a:xfrm>
            <a:custGeom>
              <a:rect b="b" l="l" r="r" t="t"/>
              <a:pathLst>
                <a:path extrusionOk="0" h="563" w="1160">
                  <a:moveTo>
                    <a:pt x="1" y="199"/>
                  </a:moveTo>
                  <a:cubicBezTo>
                    <a:pt x="212" y="404"/>
                    <a:pt x="525" y="558"/>
                    <a:pt x="1160" y="563"/>
                  </a:cubicBezTo>
                  <a:lnTo>
                    <a:pt x="1160" y="110"/>
                  </a:lnTo>
                  <a:cubicBezTo>
                    <a:pt x="820" y="162"/>
                    <a:pt x="26" y="0"/>
                    <a:pt x="1" y="19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10"/>
            <p:cNvSpPr/>
            <p:nvPr/>
          </p:nvSpPr>
          <p:spPr>
            <a:xfrm>
              <a:off x="911712" y="2325071"/>
              <a:ext cx="45901" cy="16741"/>
            </a:xfrm>
            <a:custGeom>
              <a:rect b="b" l="l" r="r" t="t"/>
              <a:pathLst>
                <a:path extrusionOk="0" h="556" w="1286">
                  <a:moveTo>
                    <a:pt x="965" y="0"/>
                  </a:moveTo>
                  <a:cubicBezTo>
                    <a:pt x="361" y="16"/>
                    <a:pt x="39" y="168"/>
                    <a:pt x="1" y="453"/>
                  </a:cubicBezTo>
                  <a:cubicBezTo>
                    <a:pt x="365" y="434"/>
                    <a:pt x="426" y="555"/>
                    <a:pt x="774" y="545"/>
                  </a:cubicBezTo>
                  <a:cubicBezTo>
                    <a:pt x="901" y="354"/>
                    <a:pt x="1285" y="141"/>
                    <a:pt x="9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10"/>
            <p:cNvSpPr/>
            <p:nvPr/>
          </p:nvSpPr>
          <p:spPr>
            <a:xfrm>
              <a:off x="5668043" y="2330581"/>
              <a:ext cx="14919" cy="9184"/>
            </a:xfrm>
            <a:custGeom>
              <a:rect b="b" l="l" r="r" t="t"/>
              <a:pathLst>
                <a:path extrusionOk="0" h="305" w="418">
                  <a:moveTo>
                    <a:pt x="383" y="272"/>
                  </a:moveTo>
                  <a:cubicBezTo>
                    <a:pt x="354" y="165"/>
                    <a:pt x="418" y="15"/>
                    <a:pt x="192" y="0"/>
                  </a:cubicBezTo>
                  <a:cubicBezTo>
                    <a:pt x="179" y="55"/>
                    <a:pt x="163" y="107"/>
                    <a:pt x="0" y="92"/>
                  </a:cubicBezTo>
                  <a:cubicBezTo>
                    <a:pt x="21" y="200"/>
                    <a:pt x="56" y="304"/>
                    <a:pt x="383"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10"/>
            <p:cNvSpPr/>
            <p:nvPr/>
          </p:nvSpPr>
          <p:spPr>
            <a:xfrm>
              <a:off x="2532550" y="2335278"/>
              <a:ext cx="14134" cy="4246"/>
            </a:xfrm>
            <a:custGeom>
              <a:rect b="b" l="l" r="r" t="t"/>
              <a:pathLst>
                <a:path extrusionOk="0" h="141" w="396">
                  <a:moveTo>
                    <a:pt x="295" y="24"/>
                  </a:moveTo>
                  <a:cubicBezTo>
                    <a:pt x="243" y="1"/>
                    <a:pt x="0" y="67"/>
                    <a:pt x="102" y="116"/>
                  </a:cubicBezTo>
                  <a:cubicBezTo>
                    <a:pt x="157" y="141"/>
                    <a:pt x="396" y="73"/>
                    <a:pt x="295"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10"/>
            <p:cNvSpPr/>
            <p:nvPr/>
          </p:nvSpPr>
          <p:spPr>
            <a:xfrm>
              <a:off x="4174411" y="2330189"/>
              <a:ext cx="6889" cy="6233"/>
            </a:xfrm>
            <a:custGeom>
              <a:rect b="b" l="l" r="r" t="t"/>
              <a:pathLst>
                <a:path extrusionOk="0" h="207" w="193">
                  <a:moveTo>
                    <a:pt x="192" y="105"/>
                  </a:moveTo>
                  <a:cubicBezTo>
                    <a:pt x="192" y="52"/>
                    <a:pt x="38" y="0"/>
                    <a:pt x="1" y="105"/>
                  </a:cubicBezTo>
                  <a:cubicBezTo>
                    <a:pt x="1" y="153"/>
                    <a:pt x="156" y="206"/>
                    <a:pt x="192"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10"/>
            <p:cNvSpPr/>
            <p:nvPr/>
          </p:nvSpPr>
          <p:spPr>
            <a:xfrm>
              <a:off x="2319256" y="2329798"/>
              <a:ext cx="14063" cy="4276"/>
            </a:xfrm>
            <a:custGeom>
              <a:rect b="b" l="l" r="r" t="t"/>
              <a:pathLst>
                <a:path extrusionOk="0" h="142" w="394">
                  <a:moveTo>
                    <a:pt x="293" y="24"/>
                  </a:moveTo>
                  <a:cubicBezTo>
                    <a:pt x="241" y="0"/>
                    <a:pt x="0" y="68"/>
                    <a:pt x="102" y="115"/>
                  </a:cubicBezTo>
                  <a:cubicBezTo>
                    <a:pt x="152" y="141"/>
                    <a:pt x="393" y="73"/>
                    <a:pt x="293"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10"/>
            <p:cNvSpPr/>
            <p:nvPr/>
          </p:nvSpPr>
          <p:spPr>
            <a:xfrm>
              <a:off x="3761349" y="2327811"/>
              <a:ext cx="13777" cy="2800"/>
            </a:xfrm>
            <a:custGeom>
              <a:rect b="b" l="l" r="r" t="t"/>
              <a:pathLst>
                <a:path extrusionOk="0" h="93" w="386">
                  <a:moveTo>
                    <a:pt x="385" y="1"/>
                  </a:moveTo>
                  <a:cubicBezTo>
                    <a:pt x="238" y="20"/>
                    <a:pt x="4" y="3"/>
                    <a:pt x="0" y="92"/>
                  </a:cubicBezTo>
                  <a:cubicBezTo>
                    <a:pt x="153" y="70"/>
                    <a:pt x="380" y="88"/>
                    <a:pt x="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10"/>
            <p:cNvSpPr/>
            <p:nvPr/>
          </p:nvSpPr>
          <p:spPr>
            <a:xfrm>
              <a:off x="4556278" y="2324318"/>
              <a:ext cx="13991" cy="4246"/>
            </a:xfrm>
            <a:custGeom>
              <a:rect b="b" l="l" r="r" t="t"/>
              <a:pathLst>
                <a:path extrusionOk="0" h="141" w="392">
                  <a:moveTo>
                    <a:pt x="99" y="117"/>
                  </a:moveTo>
                  <a:cubicBezTo>
                    <a:pt x="154" y="140"/>
                    <a:pt x="392" y="74"/>
                    <a:pt x="292" y="27"/>
                  </a:cubicBezTo>
                  <a:cubicBezTo>
                    <a:pt x="239" y="1"/>
                    <a:pt x="0" y="69"/>
                    <a:pt x="99"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10"/>
            <p:cNvSpPr/>
            <p:nvPr/>
          </p:nvSpPr>
          <p:spPr>
            <a:xfrm>
              <a:off x="3468747" y="2324288"/>
              <a:ext cx="14027" cy="4276"/>
            </a:xfrm>
            <a:custGeom>
              <a:rect b="b" l="l" r="r" t="t"/>
              <a:pathLst>
                <a:path extrusionOk="0" h="142" w="393">
                  <a:moveTo>
                    <a:pt x="292" y="26"/>
                  </a:moveTo>
                  <a:cubicBezTo>
                    <a:pt x="238" y="0"/>
                    <a:pt x="1" y="70"/>
                    <a:pt x="100" y="115"/>
                  </a:cubicBezTo>
                  <a:cubicBezTo>
                    <a:pt x="154" y="141"/>
                    <a:pt x="392" y="75"/>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10"/>
            <p:cNvSpPr/>
            <p:nvPr/>
          </p:nvSpPr>
          <p:spPr>
            <a:xfrm>
              <a:off x="7137476" y="2318808"/>
              <a:ext cx="13920" cy="4336"/>
            </a:xfrm>
            <a:custGeom>
              <a:rect b="b" l="l" r="r" t="t"/>
              <a:pathLst>
                <a:path extrusionOk="0" h="144" w="390">
                  <a:moveTo>
                    <a:pt x="289" y="27"/>
                  </a:moveTo>
                  <a:cubicBezTo>
                    <a:pt x="238" y="1"/>
                    <a:pt x="1" y="71"/>
                    <a:pt x="100" y="117"/>
                  </a:cubicBezTo>
                  <a:cubicBezTo>
                    <a:pt x="152" y="143"/>
                    <a:pt x="390" y="74"/>
                    <a:pt x="289"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10"/>
            <p:cNvSpPr/>
            <p:nvPr/>
          </p:nvSpPr>
          <p:spPr>
            <a:xfrm>
              <a:off x="2511956" y="2318808"/>
              <a:ext cx="14099" cy="4336"/>
            </a:xfrm>
            <a:custGeom>
              <a:rect b="b" l="l" r="r" t="t"/>
              <a:pathLst>
                <a:path extrusionOk="0" h="144" w="395">
                  <a:moveTo>
                    <a:pt x="293" y="27"/>
                  </a:moveTo>
                  <a:cubicBezTo>
                    <a:pt x="239" y="1"/>
                    <a:pt x="0" y="71"/>
                    <a:pt x="101" y="117"/>
                  </a:cubicBezTo>
                  <a:cubicBezTo>
                    <a:pt x="153" y="143"/>
                    <a:pt x="394" y="74"/>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10"/>
            <p:cNvSpPr/>
            <p:nvPr/>
          </p:nvSpPr>
          <p:spPr>
            <a:xfrm>
              <a:off x="5695419" y="2314111"/>
              <a:ext cx="13920" cy="5510"/>
            </a:xfrm>
            <a:custGeom>
              <a:rect b="b" l="l" r="r" t="t"/>
              <a:pathLst>
                <a:path extrusionOk="0" h="183" w="390">
                  <a:moveTo>
                    <a:pt x="1" y="183"/>
                  </a:moveTo>
                  <a:lnTo>
                    <a:pt x="390" y="183"/>
                  </a:lnTo>
                  <a:lnTo>
                    <a:pt x="390"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10"/>
            <p:cNvSpPr/>
            <p:nvPr/>
          </p:nvSpPr>
          <p:spPr>
            <a:xfrm>
              <a:off x="4542037" y="2303182"/>
              <a:ext cx="26555" cy="12225"/>
            </a:xfrm>
            <a:custGeom>
              <a:rect b="b" l="l" r="r" t="t"/>
              <a:pathLst>
                <a:path extrusionOk="0" h="406" w="744">
                  <a:moveTo>
                    <a:pt x="306" y="0"/>
                  </a:moveTo>
                  <a:cubicBezTo>
                    <a:pt x="1" y="136"/>
                    <a:pt x="90" y="405"/>
                    <a:pt x="693" y="363"/>
                  </a:cubicBezTo>
                  <a:cubicBezTo>
                    <a:pt x="744" y="157"/>
                    <a:pt x="646" y="23"/>
                    <a:pt x="3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10"/>
            <p:cNvSpPr/>
            <p:nvPr/>
          </p:nvSpPr>
          <p:spPr>
            <a:xfrm>
              <a:off x="3406786" y="2310619"/>
              <a:ext cx="14027" cy="4336"/>
            </a:xfrm>
            <a:custGeom>
              <a:rect b="b" l="l" r="r" t="t"/>
              <a:pathLst>
                <a:path extrusionOk="0" h="144" w="393">
                  <a:moveTo>
                    <a:pt x="100" y="118"/>
                  </a:moveTo>
                  <a:cubicBezTo>
                    <a:pt x="151" y="144"/>
                    <a:pt x="392" y="73"/>
                    <a:pt x="292" y="26"/>
                  </a:cubicBezTo>
                  <a:cubicBezTo>
                    <a:pt x="242" y="0"/>
                    <a:pt x="1" y="71"/>
                    <a:pt x="100"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10"/>
            <p:cNvSpPr/>
            <p:nvPr/>
          </p:nvSpPr>
          <p:spPr>
            <a:xfrm>
              <a:off x="7898854" y="2292885"/>
              <a:ext cx="35478" cy="19090"/>
            </a:xfrm>
            <a:custGeom>
              <a:rect b="b" l="l" r="r" t="t"/>
              <a:pathLst>
                <a:path extrusionOk="0" h="634" w="994">
                  <a:moveTo>
                    <a:pt x="557" y="615"/>
                  </a:moveTo>
                  <a:cubicBezTo>
                    <a:pt x="507" y="349"/>
                    <a:pt x="994" y="336"/>
                    <a:pt x="944" y="71"/>
                  </a:cubicBezTo>
                  <a:cubicBezTo>
                    <a:pt x="0" y="0"/>
                    <a:pt x="77" y="633"/>
                    <a:pt x="557" y="6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10"/>
            <p:cNvSpPr/>
            <p:nvPr/>
          </p:nvSpPr>
          <p:spPr>
            <a:xfrm>
              <a:off x="2732211" y="2307969"/>
              <a:ext cx="14063" cy="4246"/>
            </a:xfrm>
            <a:custGeom>
              <a:rect b="b" l="l" r="r" t="t"/>
              <a:pathLst>
                <a:path extrusionOk="0" h="141" w="394">
                  <a:moveTo>
                    <a:pt x="99" y="114"/>
                  </a:moveTo>
                  <a:cubicBezTo>
                    <a:pt x="155" y="140"/>
                    <a:pt x="394" y="72"/>
                    <a:pt x="295" y="23"/>
                  </a:cubicBezTo>
                  <a:cubicBezTo>
                    <a:pt x="242" y="1"/>
                    <a:pt x="1" y="67"/>
                    <a:pt x="99"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10"/>
            <p:cNvSpPr/>
            <p:nvPr/>
          </p:nvSpPr>
          <p:spPr>
            <a:xfrm>
              <a:off x="1926860" y="2307909"/>
              <a:ext cx="14099" cy="4306"/>
            </a:xfrm>
            <a:custGeom>
              <a:rect b="b" l="l" r="r" t="t"/>
              <a:pathLst>
                <a:path extrusionOk="0" h="143" w="395">
                  <a:moveTo>
                    <a:pt x="294" y="25"/>
                  </a:moveTo>
                  <a:cubicBezTo>
                    <a:pt x="242" y="0"/>
                    <a:pt x="1" y="69"/>
                    <a:pt x="103" y="116"/>
                  </a:cubicBezTo>
                  <a:cubicBezTo>
                    <a:pt x="157" y="142"/>
                    <a:pt x="395" y="74"/>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10"/>
            <p:cNvSpPr/>
            <p:nvPr/>
          </p:nvSpPr>
          <p:spPr>
            <a:xfrm>
              <a:off x="4975336" y="2292252"/>
              <a:ext cx="34086" cy="17193"/>
            </a:xfrm>
            <a:custGeom>
              <a:rect b="b" l="l" r="r" t="t"/>
              <a:pathLst>
                <a:path extrusionOk="0" h="571" w="955">
                  <a:moveTo>
                    <a:pt x="700" y="545"/>
                  </a:moveTo>
                  <a:cubicBezTo>
                    <a:pt x="862" y="440"/>
                    <a:pt x="955" y="302"/>
                    <a:pt x="893" y="92"/>
                  </a:cubicBezTo>
                  <a:cubicBezTo>
                    <a:pt x="626" y="94"/>
                    <a:pt x="467" y="47"/>
                    <a:pt x="313" y="0"/>
                  </a:cubicBezTo>
                  <a:cubicBezTo>
                    <a:pt x="1" y="148"/>
                    <a:pt x="83" y="571"/>
                    <a:pt x="700"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10"/>
            <p:cNvSpPr/>
            <p:nvPr/>
          </p:nvSpPr>
          <p:spPr>
            <a:xfrm>
              <a:off x="2770829" y="2296468"/>
              <a:ext cx="20095" cy="16259"/>
            </a:xfrm>
            <a:custGeom>
              <a:rect b="b" l="l" r="r" t="t"/>
              <a:pathLst>
                <a:path extrusionOk="0" h="540" w="563">
                  <a:moveTo>
                    <a:pt x="562" y="405"/>
                  </a:moveTo>
                  <a:lnTo>
                    <a:pt x="562" y="132"/>
                  </a:lnTo>
                  <a:cubicBezTo>
                    <a:pt x="1" y="0"/>
                    <a:pt x="1" y="539"/>
                    <a:pt x="562" y="4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10"/>
            <p:cNvSpPr/>
            <p:nvPr/>
          </p:nvSpPr>
          <p:spPr>
            <a:xfrm>
              <a:off x="6573045" y="2302399"/>
              <a:ext cx="13920" cy="4306"/>
            </a:xfrm>
            <a:custGeom>
              <a:rect b="b" l="l" r="r" t="t"/>
              <a:pathLst>
                <a:path extrusionOk="0" h="143" w="390">
                  <a:moveTo>
                    <a:pt x="292" y="26"/>
                  </a:moveTo>
                  <a:cubicBezTo>
                    <a:pt x="237" y="0"/>
                    <a:pt x="0" y="71"/>
                    <a:pt x="101" y="118"/>
                  </a:cubicBezTo>
                  <a:cubicBezTo>
                    <a:pt x="151" y="143"/>
                    <a:pt x="389" y="75"/>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10"/>
            <p:cNvSpPr/>
            <p:nvPr/>
          </p:nvSpPr>
          <p:spPr>
            <a:xfrm>
              <a:off x="2686382" y="2297762"/>
              <a:ext cx="21915" cy="8702"/>
            </a:xfrm>
            <a:custGeom>
              <a:rect b="b" l="l" r="r" t="t"/>
              <a:pathLst>
                <a:path extrusionOk="0" h="289" w="614">
                  <a:moveTo>
                    <a:pt x="614" y="272"/>
                  </a:moveTo>
                  <a:lnTo>
                    <a:pt x="614" y="0"/>
                  </a:lnTo>
                  <a:lnTo>
                    <a:pt x="33" y="0"/>
                  </a:lnTo>
                  <a:cubicBezTo>
                    <a:pt x="0" y="199"/>
                    <a:pt x="191" y="289"/>
                    <a:pt x="614"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10"/>
            <p:cNvSpPr/>
            <p:nvPr/>
          </p:nvSpPr>
          <p:spPr>
            <a:xfrm>
              <a:off x="1888277" y="2294992"/>
              <a:ext cx="14670" cy="9545"/>
            </a:xfrm>
            <a:custGeom>
              <a:rect b="b" l="l" r="r" t="t"/>
              <a:pathLst>
                <a:path extrusionOk="0" h="317" w="411">
                  <a:moveTo>
                    <a:pt x="411" y="272"/>
                  </a:moveTo>
                  <a:lnTo>
                    <a:pt x="411" y="90"/>
                  </a:lnTo>
                  <a:cubicBezTo>
                    <a:pt x="220" y="90"/>
                    <a:pt x="184" y="17"/>
                    <a:pt x="26" y="1"/>
                  </a:cubicBezTo>
                  <a:cubicBezTo>
                    <a:pt x="45" y="144"/>
                    <a:pt x="1" y="317"/>
                    <a:pt x="411"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10"/>
            <p:cNvSpPr/>
            <p:nvPr/>
          </p:nvSpPr>
          <p:spPr>
            <a:xfrm>
              <a:off x="1655173" y="2300412"/>
              <a:ext cx="13777" cy="2800"/>
            </a:xfrm>
            <a:custGeom>
              <a:rect b="b" l="l" r="r" t="t"/>
              <a:pathLst>
                <a:path extrusionOk="0" h="93" w="386">
                  <a:moveTo>
                    <a:pt x="0" y="92"/>
                  </a:moveTo>
                  <a:cubicBezTo>
                    <a:pt x="149" y="71"/>
                    <a:pt x="381" y="90"/>
                    <a:pt x="385" y="1"/>
                  </a:cubicBezTo>
                  <a:cubicBezTo>
                    <a:pt x="235" y="23"/>
                    <a:pt x="5" y="5"/>
                    <a:pt x="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10"/>
            <p:cNvSpPr/>
            <p:nvPr/>
          </p:nvSpPr>
          <p:spPr>
            <a:xfrm>
              <a:off x="8435017" y="2294661"/>
              <a:ext cx="6924" cy="6203"/>
            </a:xfrm>
            <a:custGeom>
              <a:rect b="b" l="l" r="r" t="t"/>
              <a:pathLst>
                <a:path extrusionOk="0" h="206" w="194">
                  <a:moveTo>
                    <a:pt x="192" y="103"/>
                  </a:moveTo>
                  <a:cubicBezTo>
                    <a:pt x="193" y="52"/>
                    <a:pt x="37" y="0"/>
                    <a:pt x="0" y="103"/>
                  </a:cubicBezTo>
                  <a:cubicBezTo>
                    <a:pt x="0" y="153"/>
                    <a:pt x="158" y="205"/>
                    <a:pt x="192"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10"/>
            <p:cNvSpPr/>
            <p:nvPr/>
          </p:nvSpPr>
          <p:spPr>
            <a:xfrm>
              <a:off x="7502282" y="2296919"/>
              <a:ext cx="13920" cy="4276"/>
            </a:xfrm>
            <a:custGeom>
              <a:rect b="b" l="l" r="r" t="t"/>
              <a:pathLst>
                <a:path extrusionOk="0" h="142" w="390">
                  <a:moveTo>
                    <a:pt x="291" y="28"/>
                  </a:moveTo>
                  <a:cubicBezTo>
                    <a:pt x="238" y="1"/>
                    <a:pt x="0" y="71"/>
                    <a:pt x="98" y="117"/>
                  </a:cubicBezTo>
                  <a:cubicBezTo>
                    <a:pt x="152" y="142"/>
                    <a:pt x="389" y="74"/>
                    <a:pt x="291" y="2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10"/>
            <p:cNvSpPr/>
            <p:nvPr/>
          </p:nvSpPr>
          <p:spPr>
            <a:xfrm>
              <a:off x="2343419" y="2294842"/>
              <a:ext cx="20737" cy="5811"/>
            </a:xfrm>
            <a:custGeom>
              <a:rect b="b" l="l" r="r" t="t"/>
              <a:pathLst>
                <a:path extrusionOk="0" h="193" w="581">
                  <a:moveTo>
                    <a:pt x="1" y="186"/>
                  </a:moveTo>
                  <a:cubicBezTo>
                    <a:pt x="334" y="193"/>
                    <a:pt x="497" y="118"/>
                    <a:pt x="580" y="5"/>
                  </a:cubicBezTo>
                  <a:cubicBezTo>
                    <a:pt x="250" y="1"/>
                    <a:pt x="87" y="75"/>
                    <a:pt x="1" y="18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10"/>
            <p:cNvSpPr/>
            <p:nvPr/>
          </p:nvSpPr>
          <p:spPr>
            <a:xfrm>
              <a:off x="2708261" y="2289543"/>
              <a:ext cx="20737" cy="8160"/>
            </a:xfrm>
            <a:custGeom>
              <a:rect b="b" l="l" r="r" t="t"/>
              <a:pathLst>
                <a:path extrusionOk="0" h="271" w="581">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10"/>
            <p:cNvSpPr/>
            <p:nvPr/>
          </p:nvSpPr>
          <p:spPr>
            <a:xfrm>
              <a:off x="6184611" y="2282046"/>
              <a:ext cx="26555" cy="15266"/>
            </a:xfrm>
            <a:custGeom>
              <a:rect b="b" l="l" r="r" t="t"/>
              <a:pathLst>
                <a:path extrusionOk="0" h="507" w="744">
                  <a:moveTo>
                    <a:pt x="1" y="73"/>
                  </a:moveTo>
                  <a:lnTo>
                    <a:pt x="1" y="437"/>
                  </a:lnTo>
                  <a:cubicBezTo>
                    <a:pt x="744" y="507"/>
                    <a:pt x="744" y="0"/>
                    <a:pt x="1" y="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10"/>
            <p:cNvSpPr/>
            <p:nvPr/>
          </p:nvSpPr>
          <p:spPr>
            <a:xfrm>
              <a:off x="5555185" y="2278583"/>
              <a:ext cx="35228" cy="16410"/>
            </a:xfrm>
            <a:custGeom>
              <a:rect b="b" l="l" r="r" t="t"/>
              <a:pathLst>
                <a:path extrusionOk="0" h="545" w="987">
                  <a:moveTo>
                    <a:pt x="847" y="0"/>
                  </a:moveTo>
                  <a:lnTo>
                    <a:pt x="75" y="0"/>
                  </a:lnTo>
                  <a:cubicBezTo>
                    <a:pt x="1" y="307"/>
                    <a:pt x="409" y="387"/>
                    <a:pt x="653" y="545"/>
                  </a:cubicBezTo>
                  <a:cubicBezTo>
                    <a:pt x="651" y="332"/>
                    <a:pt x="986" y="278"/>
                    <a:pt x="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10"/>
            <p:cNvSpPr/>
            <p:nvPr/>
          </p:nvSpPr>
          <p:spPr>
            <a:xfrm>
              <a:off x="2959425" y="2286050"/>
              <a:ext cx="13920" cy="4276"/>
            </a:xfrm>
            <a:custGeom>
              <a:rect b="b" l="l" r="r" t="t"/>
              <a:pathLst>
                <a:path extrusionOk="0" h="142" w="390">
                  <a:moveTo>
                    <a:pt x="293" y="25"/>
                  </a:moveTo>
                  <a:cubicBezTo>
                    <a:pt x="239" y="0"/>
                    <a:pt x="1" y="69"/>
                    <a:pt x="99" y="116"/>
                  </a:cubicBezTo>
                  <a:cubicBezTo>
                    <a:pt x="151" y="141"/>
                    <a:pt x="390" y="72"/>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10"/>
            <p:cNvSpPr/>
            <p:nvPr/>
          </p:nvSpPr>
          <p:spPr>
            <a:xfrm>
              <a:off x="7643444" y="2278583"/>
              <a:ext cx="20773" cy="8250"/>
            </a:xfrm>
            <a:custGeom>
              <a:rect b="b" l="l" r="r" t="t"/>
              <a:pathLst>
                <a:path extrusionOk="0" h="274" w="582">
                  <a:moveTo>
                    <a:pt x="581" y="0"/>
                  </a:moveTo>
                  <a:lnTo>
                    <a:pt x="1" y="0"/>
                  </a:lnTo>
                  <a:lnTo>
                    <a:pt x="1" y="273"/>
                  </a:lnTo>
                  <a:lnTo>
                    <a:pt x="581" y="27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10"/>
            <p:cNvSpPr/>
            <p:nvPr/>
          </p:nvSpPr>
          <p:spPr>
            <a:xfrm>
              <a:off x="8324872" y="2278222"/>
              <a:ext cx="7031" cy="6293"/>
            </a:xfrm>
            <a:custGeom>
              <a:rect b="b" l="l" r="r" t="t"/>
              <a:pathLst>
                <a:path extrusionOk="0" h="209" w="197">
                  <a:moveTo>
                    <a:pt x="195" y="104"/>
                  </a:moveTo>
                  <a:cubicBezTo>
                    <a:pt x="196" y="53"/>
                    <a:pt x="38" y="0"/>
                    <a:pt x="0" y="104"/>
                  </a:cubicBezTo>
                  <a:cubicBezTo>
                    <a:pt x="0" y="155"/>
                    <a:pt x="156" y="208"/>
                    <a:pt x="195"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10"/>
            <p:cNvSpPr/>
            <p:nvPr/>
          </p:nvSpPr>
          <p:spPr>
            <a:xfrm>
              <a:off x="5134343" y="2275091"/>
              <a:ext cx="14063" cy="4306"/>
            </a:xfrm>
            <a:custGeom>
              <a:rect b="b" l="l" r="r" t="t"/>
              <a:pathLst>
                <a:path extrusionOk="0" h="143" w="394">
                  <a:moveTo>
                    <a:pt x="102" y="116"/>
                  </a:moveTo>
                  <a:cubicBezTo>
                    <a:pt x="155" y="142"/>
                    <a:pt x="394" y="72"/>
                    <a:pt x="296" y="26"/>
                  </a:cubicBezTo>
                  <a:cubicBezTo>
                    <a:pt x="243" y="0"/>
                    <a:pt x="1" y="71"/>
                    <a:pt x="102"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10"/>
            <p:cNvSpPr/>
            <p:nvPr/>
          </p:nvSpPr>
          <p:spPr>
            <a:xfrm>
              <a:off x="1391232" y="2252630"/>
              <a:ext cx="52290" cy="28063"/>
            </a:xfrm>
            <a:custGeom>
              <a:rect b="b" l="l" r="r" t="t"/>
              <a:pathLst>
                <a:path extrusionOk="0" h="932" w="1465">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10"/>
            <p:cNvSpPr/>
            <p:nvPr/>
          </p:nvSpPr>
          <p:spPr>
            <a:xfrm>
              <a:off x="7058312" y="2270394"/>
              <a:ext cx="13849" cy="5510"/>
            </a:xfrm>
            <a:custGeom>
              <a:rect b="b" l="l" r="r" t="t"/>
              <a:pathLst>
                <a:path extrusionOk="0" h="183" w="388">
                  <a:moveTo>
                    <a:pt x="1" y="182"/>
                  </a:moveTo>
                  <a:lnTo>
                    <a:pt x="387" y="182"/>
                  </a:lnTo>
                  <a:lnTo>
                    <a:pt x="387" y="1"/>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10"/>
            <p:cNvSpPr/>
            <p:nvPr/>
          </p:nvSpPr>
          <p:spPr>
            <a:xfrm>
              <a:off x="2972631" y="2267684"/>
              <a:ext cx="29482" cy="9846"/>
            </a:xfrm>
            <a:custGeom>
              <a:rect b="b" l="l" r="r" t="t"/>
              <a:pathLst>
                <a:path extrusionOk="0" h="327" w="826">
                  <a:moveTo>
                    <a:pt x="693" y="272"/>
                  </a:moveTo>
                  <a:cubicBezTo>
                    <a:pt x="825" y="28"/>
                    <a:pt x="295" y="96"/>
                    <a:pt x="114" y="1"/>
                  </a:cubicBezTo>
                  <a:cubicBezTo>
                    <a:pt x="0" y="236"/>
                    <a:pt x="191" y="327"/>
                    <a:pt x="693"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10"/>
            <p:cNvSpPr/>
            <p:nvPr/>
          </p:nvSpPr>
          <p:spPr>
            <a:xfrm>
              <a:off x="1665346" y="2272411"/>
              <a:ext cx="13991" cy="4215"/>
            </a:xfrm>
            <a:custGeom>
              <a:rect b="b" l="l" r="r" t="t"/>
              <a:pathLst>
                <a:path extrusionOk="0" h="140" w="392">
                  <a:moveTo>
                    <a:pt x="100" y="115"/>
                  </a:moveTo>
                  <a:cubicBezTo>
                    <a:pt x="151" y="140"/>
                    <a:pt x="391" y="72"/>
                    <a:pt x="293" y="24"/>
                  </a:cubicBezTo>
                  <a:cubicBezTo>
                    <a:pt x="240" y="0"/>
                    <a:pt x="1" y="68"/>
                    <a:pt x="100"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10"/>
            <p:cNvSpPr/>
            <p:nvPr/>
          </p:nvSpPr>
          <p:spPr>
            <a:xfrm>
              <a:off x="2873479" y="2267323"/>
              <a:ext cx="6996" cy="6173"/>
            </a:xfrm>
            <a:custGeom>
              <a:rect b="b" l="l" r="r" t="t"/>
              <a:pathLst>
                <a:path extrusionOk="0" h="205" w="196">
                  <a:moveTo>
                    <a:pt x="192" y="104"/>
                  </a:moveTo>
                  <a:cubicBezTo>
                    <a:pt x="195" y="53"/>
                    <a:pt x="37" y="1"/>
                    <a:pt x="1" y="104"/>
                  </a:cubicBezTo>
                  <a:cubicBezTo>
                    <a:pt x="1" y="152"/>
                    <a:pt x="155" y="205"/>
                    <a:pt x="192"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10"/>
            <p:cNvSpPr/>
            <p:nvPr/>
          </p:nvSpPr>
          <p:spPr>
            <a:xfrm>
              <a:off x="1059655" y="2269641"/>
              <a:ext cx="14063" cy="4246"/>
            </a:xfrm>
            <a:custGeom>
              <a:rect b="b" l="l" r="r" t="t"/>
              <a:pathLst>
                <a:path extrusionOk="0" h="141" w="394">
                  <a:moveTo>
                    <a:pt x="295" y="27"/>
                  </a:moveTo>
                  <a:cubicBezTo>
                    <a:pt x="238" y="1"/>
                    <a:pt x="0" y="70"/>
                    <a:pt x="101" y="116"/>
                  </a:cubicBezTo>
                  <a:cubicBezTo>
                    <a:pt x="152" y="141"/>
                    <a:pt x="393" y="73"/>
                    <a:pt x="295"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10"/>
            <p:cNvSpPr/>
            <p:nvPr/>
          </p:nvSpPr>
          <p:spPr>
            <a:xfrm>
              <a:off x="715550" y="2269641"/>
              <a:ext cx="13991" cy="4246"/>
            </a:xfrm>
            <a:custGeom>
              <a:rect b="b" l="l" r="r" t="t"/>
              <a:pathLst>
                <a:path extrusionOk="0" h="141" w="392">
                  <a:moveTo>
                    <a:pt x="98" y="116"/>
                  </a:moveTo>
                  <a:cubicBezTo>
                    <a:pt x="151" y="141"/>
                    <a:pt x="392" y="73"/>
                    <a:pt x="291" y="27"/>
                  </a:cubicBezTo>
                  <a:cubicBezTo>
                    <a:pt x="239" y="1"/>
                    <a:pt x="0" y="69"/>
                    <a:pt x="98"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10"/>
            <p:cNvSpPr/>
            <p:nvPr/>
          </p:nvSpPr>
          <p:spPr>
            <a:xfrm>
              <a:off x="546977" y="2261451"/>
              <a:ext cx="28411" cy="11683"/>
            </a:xfrm>
            <a:custGeom>
              <a:rect b="b" l="l" r="r" t="t"/>
              <a:pathLst>
                <a:path extrusionOk="0" h="388" w="796">
                  <a:moveTo>
                    <a:pt x="770" y="25"/>
                  </a:moveTo>
                  <a:cubicBezTo>
                    <a:pt x="333" y="0"/>
                    <a:pt x="47" y="46"/>
                    <a:pt x="0" y="208"/>
                  </a:cubicBezTo>
                  <a:cubicBezTo>
                    <a:pt x="277" y="229"/>
                    <a:pt x="325" y="355"/>
                    <a:pt x="580" y="388"/>
                  </a:cubicBezTo>
                  <a:cubicBezTo>
                    <a:pt x="536" y="217"/>
                    <a:pt x="795" y="188"/>
                    <a:pt x="770"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10"/>
            <p:cNvSpPr/>
            <p:nvPr/>
          </p:nvSpPr>
          <p:spPr>
            <a:xfrm>
              <a:off x="2143902" y="2260157"/>
              <a:ext cx="38798" cy="12586"/>
            </a:xfrm>
            <a:custGeom>
              <a:rect b="b" l="l" r="r" t="t"/>
              <a:pathLst>
                <a:path extrusionOk="0" h="418" w="1087">
                  <a:moveTo>
                    <a:pt x="963" y="342"/>
                  </a:moveTo>
                  <a:cubicBezTo>
                    <a:pt x="1086" y="121"/>
                    <a:pt x="44" y="0"/>
                    <a:pt x="0" y="159"/>
                  </a:cubicBezTo>
                  <a:cubicBezTo>
                    <a:pt x="368" y="196"/>
                    <a:pt x="349" y="418"/>
                    <a:pt x="963" y="34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10"/>
            <p:cNvSpPr/>
            <p:nvPr/>
          </p:nvSpPr>
          <p:spPr>
            <a:xfrm>
              <a:off x="8717161" y="2264944"/>
              <a:ext cx="13813" cy="2770"/>
            </a:xfrm>
            <a:custGeom>
              <a:rect b="b" l="l" r="r" t="t"/>
              <a:pathLst>
                <a:path extrusionOk="0" h="92" w="387">
                  <a:moveTo>
                    <a:pt x="387" y="0"/>
                  </a:moveTo>
                  <a:cubicBezTo>
                    <a:pt x="237" y="21"/>
                    <a:pt x="7" y="3"/>
                    <a:pt x="0" y="92"/>
                  </a:cubicBezTo>
                  <a:cubicBezTo>
                    <a:pt x="152" y="69"/>
                    <a:pt x="382" y="88"/>
                    <a:pt x="3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10"/>
            <p:cNvSpPr/>
            <p:nvPr/>
          </p:nvSpPr>
          <p:spPr>
            <a:xfrm>
              <a:off x="270687" y="2262174"/>
              <a:ext cx="21665" cy="6413"/>
            </a:xfrm>
            <a:custGeom>
              <a:rect b="b" l="l" r="r" t="t"/>
              <a:pathLst>
                <a:path extrusionOk="0" h="213" w="607">
                  <a:moveTo>
                    <a:pt x="606" y="1"/>
                  </a:moveTo>
                  <a:lnTo>
                    <a:pt x="27" y="1"/>
                  </a:lnTo>
                  <a:cubicBezTo>
                    <a:pt x="1" y="164"/>
                    <a:pt x="217" y="212"/>
                    <a:pt x="606" y="18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10"/>
            <p:cNvSpPr/>
            <p:nvPr/>
          </p:nvSpPr>
          <p:spPr>
            <a:xfrm>
              <a:off x="5640453" y="2256333"/>
              <a:ext cx="6924" cy="6263"/>
            </a:xfrm>
            <a:custGeom>
              <a:rect b="b" l="l" r="r" t="t"/>
              <a:pathLst>
                <a:path extrusionOk="0" h="208" w="194">
                  <a:moveTo>
                    <a:pt x="194" y="104"/>
                  </a:moveTo>
                  <a:cubicBezTo>
                    <a:pt x="194" y="53"/>
                    <a:pt x="37" y="0"/>
                    <a:pt x="1" y="104"/>
                  </a:cubicBezTo>
                  <a:cubicBezTo>
                    <a:pt x="1" y="156"/>
                    <a:pt x="156" y="208"/>
                    <a:pt x="194"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10"/>
            <p:cNvSpPr/>
            <p:nvPr/>
          </p:nvSpPr>
          <p:spPr>
            <a:xfrm>
              <a:off x="4766253" y="2256724"/>
              <a:ext cx="13849" cy="5480"/>
            </a:xfrm>
            <a:custGeom>
              <a:rect b="b" l="l" r="r" t="t"/>
              <a:pathLst>
                <a:path extrusionOk="0" h="182" w="388">
                  <a:moveTo>
                    <a:pt x="388" y="0"/>
                  </a:moveTo>
                  <a:lnTo>
                    <a:pt x="0" y="0"/>
                  </a:lnTo>
                  <a:lnTo>
                    <a:pt x="0" y="182"/>
                  </a:lnTo>
                  <a:lnTo>
                    <a:pt x="388"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10"/>
            <p:cNvSpPr/>
            <p:nvPr/>
          </p:nvSpPr>
          <p:spPr>
            <a:xfrm>
              <a:off x="2491184" y="2243206"/>
              <a:ext cx="40404" cy="18548"/>
            </a:xfrm>
            <a:custGeom>
              <a:rect b="b" l="l" r="r" t="t"/>
              <a:pathLst>
                <a:path extrusionOk="0" h="616" w="1132">
                  <a:moveTo>
                    <a:pt x="1069" y="449"/>
                  </a:moveTo>
                  <a:cubicBezTo>
                    <a:pt x="1132" y="0"/>
                    <a:pt x="0" y="211"/>
                    <a:pt x="103" y="540"/>
                  </a:cubicBezTo>
                  <a:cubicBezTo>
                    <a:pt x="647" y="615"/>
                    <a:pt x="602" y="412"/>
                    <a:pt x="1069" y="44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10"/>
            <p:cNvSpPr/>
            <p:nvPr/>
          </p:nvSpPr>
          <p:spPr>
            <a:xfrm>
              <a:off x="151012" y="2255942"/>
              <a:ext cx="14134" cy="4306"/>
            </a:xfrm>
            <a:custGeom>
              <a:rect b="b" l="l" r="r" t="t"/>
              <a:pathLst>
                <a:path extrusionOk="0" h="143" w="396">
                  <a:moveTo>
                    <a:pt x="294" y="26"/>
                  </a:moveTo>
                  <a:cubicBezTo>
                    <a:pt x="240" y="0"/>
                    <a:pt x="0" y="71"/>
                    <a:pt x="102" y="117"/>
                  </a:cubicBezTo>
                  <a:cubicBezTo>
                    <a:pt x="156" y="143"/>
                    <a:pt x="396"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10"/>
            <p:cNvSpPr/>
            <p:nvPr/>
          </p:nvSpPr>
          <p:spPr>
            <a:xfrm>
              <a:off x="7719075" y="2251275"/>
              <a:ext cx="13849" cy="5480"/>
            </a:xfrm>
            <a:custGeom>
              <a:rect b="b" l="l" r="r" t="t"/>
              <a:pathLst>
                <a:path extrusionOk="0" h="182" w="388">
                  <a:moveTo>
                    <a:pt x="388" y="0"/>
                  </a:moveTo>
                  <a:lnTo>
                    <a:pt x="0" y="0"/>
                  </a:lnTo>
                  <a:lnTo>
                    <a:pt x="0" y="181"/>
                  </a:lnTo>
                  <a:lnTo>
                    <a:pt x="388" y="18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10"/>
            <p:cNvSpPr/>
            <p:nvPr/>
          </p:nvSpPr>
          <p:spPr>
            <a:xfrm>
              <a:off x="5279002" y="2253232"/>
              <a:ext cx="13920" cy="4306"/>
            </a:xfrm>
            <a:custGeom>
              <a:rect b="b" l="l" r="r" t="t"/>
              <a:pathLst>
                <a:path extrusionOk="0" h="143" w="390">
                  <a:moveTo>
                    <a:pt x="291" y="25"/>
                  </a:moveTo>
                  <a:cubicBezTo>
                    <a:pt x="238" y="0"/>
                    <a:pt x="1" y="69"/>
                    <a:pt x="100" y="116"/>
                  </a:cubicBezTo>
                  <a:cubicBezTo>
                    <a:pt x="152" y="143"/>
                    <a:pt x="390" y="72"/>
                    <a:pt x="29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10"/>
            <p:cNvSpPr/>
            <p:nvPr/>
          </p:nvSpPr>
          <p:spPr>
            <a:xfrm>
              <a:off x="4700580" y="2243055"/>
              <a:ext cx="28161" cy="13700"/>
            </a:xfrm>
            <a:custGeom>
              <a:rect b="b" l="l" r="r" t="t"/>
              <a:pathLst>
                <a:path extrusionOk="0" h="455" w="789">
                  <a:moveTo>
                    <a:pt x="489" y="454"/>
                  </a:moveTo>
                  <a:cubicBezTo>
                    <a:pt x="754" y="338"/>
                    <a:pt x="788" y="9"/>
                    <a:pt x="297" y="0"/>
                  </a:cubicBezTo>
                  <a:cubicBezTo>
                    <a:pt x="35" y="116"/>
                    <a:pt x="1" y="447"/>
                    <a:pt x="489" y="4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10"/>
            <p:cNvSpPr/>
            <p:nvPr/>
          </p:nvSpPr>
          <p:spPr>
            <a:xfrm>
              <a:off x="7268215" y="2242272"/>
              <a:ext cx="14063" cy="4306"/>
            </a:xfrm>
            <a:custGeom>
              <a:rect b="b" l="l" r="r" t="t"/>
              <a:pathLst>
                <a:path extrusionOk="0" h="143" w="394">
                  <a:moveTo>
                    <a:pt x="98" y="116"/>
                  </a:moveTo>
                  <a:cubicBezTo>
                    <a:pt x="152" y="142"/>
                    <a:pt x="393" y="72"/>
                    <a:pt x="293" y="26"/>
                  </a:cubicBezTo>
                  <a:cubicBezTo>
                    <a:pt x="238" y="0"/>
                    <a:pt x="0" y="69"/>
                    <a:pt x="98"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10"/>
            <p:cNvSpPr/>
            <p:nvPr/>
          </p:nvSpPr>
          <p:spPr>
            <a:xfrm>
              <a:off x="3417280" y="2237545"/>
              <a:ext cx="34408" cy="9033"/>
            </a:xfrm>
            <a:custGeom>
              <a:rect b="b" l="l" r="r" t="t"/>
              <a:pathLst>
                <a:path extrusionOk="0" h="300" w="964">
                  <a:moveTo>
                    <a:pt x="192" y="273"/>
                  </a:moveTo>
                  <a:cubicBezTo>
                    <a:pt x="631" y="299"/>
                    <a:pt x="918" y="252"/>
                    <a:pt x="964" y="92"/>
                  </a:cubicBezTo>
                  <a:cubicBezTo>
                    <a:pt x="621" y="114"/>
                    <a:pt x="0" y="0"/>
                    <a:pt x="192"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10"/>
            <p:cNvSpPr/>
            <p:nvPr/>
          </p:nvSpPr>
          <p:spPr>
            <a:xfrm>
              <a:off x="2484473" y="2242272"/>
              <a:ext cx="13991" cy="4306"/>
            </a:xfrm>
            <a:custGeom>
              <a:rect b="b" l="l" r="r" t="t"/>
              <a:pathLst>
                <a:path extrusionOk="0" h="143" w="392">
                  <a:moveTo>
                    <a:pt x="291" y="26"/>
                  </a:moveTo>
                  <a:cubicBezTo>
                    <a:pt x="238" y="0"/>
                    <a:pt x="0" y="69"/>
                    <a:pt x="98" y="116"/>
                  </a:cubicBezTo>
                  <a:cubicBezTo>
                    <a:pt x="153" y="142"/>
                    <a:pt x="392" y="74"/>
                    <a:pt x="29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10"/>
            <p:cNvSpPr/>
            <p:nvPr/>
          </p:nvSpPr>
          <p:spPr>
            <a:xfrm>
              <a:off x="1868539" y="2239984"/>
              <a:ext cx="6924" cy="6203"/>
            </a:xfrm>
            <a:custGeom>
              <a:rect b="b" l="l" r="r" t="t"/>
              <a:pathLst>
                <a:path extrusionOk="0" h="206" w="194">
                  <a:moveTo>
                    <a:pt x="3" y="102"/>
                  </a:moveTo>
                  <a:cubicBezTo>
                    <a:pt x="0" y="152"/>
                    <a:pt x="157" y="205"/>
                    <a:pt x="194" y="102"/>
                  </a:cubicBezTo>
                  <a:cubicBezTo>
                    <a:pt x="194" y="53"/>
                    <a:pt x="38" y="0"/>
                    <a:pt x="3"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10"/>
            <p:cNvSpPr/>
            <p:nvPr/>
          </p:nvSpPr>
          <p:spPr>
            <a:xfrm>
              <a:off x="6504231" y="2239502"/>
              <a:ext cx="13956" cy="4306"/>
            </a:xfrm>
            <a:custGeom>
              <a:rect b="b" l="l" r="r" t="t"/>
              <a:pathLst>
                <a:path extrusionOk="0" h="143" w="391">
                  <a:moveTo>
                    <a:pt x="293" y="27"/>
                  </a:moveTo>
                  <a:cubicBezTo>
                    <a:pt x="239" y="1"/>
                    <a:pt x="0" y="70"/>
                    <a:pt x="101" y="118"/>
                  </a:cubicBezTo>
                  <a:cubicBezTo>
                    <a:pt x="153" y="143"/>
                    <a:pt x="391" y="75"/>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10"/>
            <p:cNvSpPr/>
            <p:nvPr/>
          </p:nvSpPr>
          <p:spPr>
            <a:xfrm>
              <a:off x="5921634" y="2233210"/>
              <a:ext cx="8959" cy="11442"/>
            </a:xfrm>
            <a:custGeom>
              <a:rect b="b" l="l" r="r" t="t"/>
              <a:pathLst>
                <a:path extrusionOk="0" h="380" w="251">
                  <a:moveTo>
                    <a:pt x="222" y="236"/>
                  </a:moveTo>
                  <a:cubicBezTo>
                    <a:pt x="251" y="142"/>
                    <a:pt x="72" y="1"/>
                    <a:pt x="29" y="144"/>
                  </a:cubicBezTo>
                  <a:cubicBezTo>
                    <a:pt x="0" y="241"/>
                    <a:pt x="180" y="379"/>
                    <a:pt x="222" y="23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10"/>
            <p:cNvSpPr/>
            <p:nvPr/>
          </p:nvSpPr>
          <p:spPr>
            <a:xfrm>
              <a:off x="54644" y="2236823"/>
              <a:ext cx="14134" cy="4246"/>
            </a:xfrm>
            <a:custGeom>
              <a:rect b="b" l="l" r="r" t="t"/>
              <a:pathLst>
                <a:path extrusionOk="0" h="141" w="396">
                  <a:moveTo>
                    <a:pt x="295" y="24"/>
                  </a:moveTo>
                  <a:cubicBezTo>
                    <a:pt x="242" y="1"/>
                    <a:pt x="1" y="69"/>
                    <a:pt x="103" y="116"/>
                  </a:cubicBezTo>
                  <a:cubicBezTo>
                    <a:pt x="157" y="141"/>
                    <a:pt x="395" y="73"/>
                    <a:pt x="295"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10"/>
            <p:cNvSpPr/>
            <p:nvPr/>
          </p:nvSpPr>
          <p:spPr>
            <a:xfrm>
              <a:off x="4532257" y="2234866"/>
              <a:ext cx="13777" cy="2800"/>
            </a:xfrm>
            <a:custGeom>
              <a:rect b="b" l="l" r="r" t="t"/>
              <a:pathLst>
                <a:path extrusionOk="0" h="93" w="386">
                  <a:moveTo>
                    <a:pt x="386" y="1"/>
                  </a:moveTo>
                  <a:cubicBezTo>
                    <a:pt x="237" y="22"/>
                    <a:pt x="7" y="3"/>
                    <a:pt x="1" y="92"/>
                  </a:cubicBezTo>
                  <a:cubicBezTo>
                    <a:pt x="150" y="70"/>
                    <a:pt x="383" y="88"/>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10"/>
            <p:cNvSpPr/>
            <p:nvPr/>
          </p:nvSpPr>
          <p:spPr>
            <a:xfrm>
              <a:off x="6700358" y="2226315"/>
              <a:ext cx="6996" cy="6142"/>
            </a:xfrm>
            <a:custGeom>
              <a:rect b="b" l="l" r="r" t="t"/>
              <a:pathLst>
                <a:path extrusionOk="0" h="204" w="196">
                  <a:moveTo>
                    <a:pt x="195" y="103"/>
                  </a:moveTo>
                  <a:cubicBezTo>
                    <a:pt x="195" y="52"/>
                    <a:pt x="40" y="0"/>
                    <a:pt x="4" y="103"/>
                  </a:cubicBezTo>
                  <a:cubicBezTo>
                    <a:pt x="1" y="152"/>
                    <a:pt x="160" y="204"/>
                    <a:pt x="195"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10"/>
            <p:cNvSpPr/>
            <p:nvPr/>
          </p:nvSpPr>
          <p:spPr>
            <a:xfrm>
              <a:off x="4645722" y="2228663"/>
              <a:ext cx="13991" cy="4185"/>
            </a:xfrm>
            <a:custGeom>
              <a:rect b="b" l="l" r="r" t="t"/>
              <a:pathLst>
                <a:path extrusionOk="0" h="139" w="392">
                  <a:moveTo>
                    <a:pt x="294" y="25"/>
                  </a:moveTo>
                  <a:cubicBezTo>
                    <a:pt x="240" y="0"/>
                    <a:pt x="0" y="70"/>
                    <a:pt x="102" y="115"/>
                  </a:cubicBezTo>
                  <a:cubicBezTo>
                    <a:pt x="154" y="139"/>
                    <a:pt x="392" y="71"/>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10"/>
            <p:cNvSpPr/>
            <p:nvPr/>
          </p:nvSpPr>
          <p:spPr>
            <a:xfrm>
              <a:off x="2680707" y="2223906"/>
              <a:ext cx="15027" cy="9274"/>
            </a:xfrm>
            <a:custGeom>
              <a:rect b="b" l="l" r="r" t="t"/>
              <a:pathLst>
                <a:path extrusionOk="0" h="308" w="421">
                  <a:moveTo>
                    <a:pt x="387" y="273"/>
                  </a:moveTo>
                  <a:cubicBezTo>
                    <a:pt x="355" y="165"/>
                    <a:pt x="420" y="15"/>
                    <a:pt x="192" y="0"/>
                  </a:cubicBezTo>
                  <a:cubicBezTo>
                    <a:pt x="183" y="55"/>
                    <a:pt x="165" y="108"/>
                    <a:pt x="0" y="92"/>
                  </a:cubicBezTo>
                  <a:cubicBezTo>
                    <a:pt x="24" y="203"/>
                    <a:pt x="59" y="307"/>
                    <a:pt x="387"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10"/>
            <p:cNvSpPr/>
            <p:nvPr/>
          </p:nvSpPr>
          <p:spPr>
            <a:xfrm>
              <a:off x="2611822" y="2229416"/>
              <a:ext cx="13777" cy="2740"/>
            </a:xfrm>
            <a:custGeom>
              <a:rect b="b" l="l" r="r" t="t"/>
              <a:pathLst>
                <a:path extrusionOk="0" h="91" w="386">
                  <a:moveTo>
                    <a:pt x="386" y="0"/>
                  </a:moveTo>
                  <a:cubicBezTo>
                    <a:pt x="240" y="20"/>
                    <a:pt x="6" y="3"/>
                    <a:pt x="1" y="90"/>
                  </a:cubicBezTo>
                  <a:cubicBezTo>
                    <a:pt x="152" y="71"/>
                    <a:pt x="383" y="88"/>
                    <a:pt x="3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10"/>
            <p:cNvSpPr/>
            <p:nvPr/>
          </p:nvSpPr>
          <p:spPr>
            <a:xfrm>
              <a:off x="2570598" y="2217644"/>
              <a:ext cx="30517" cy="11803"/>
            </a:xfrm>
            <a:custGeom>
              <a:rect b="b" l="l" r="r" t="t"/>
              <a:pathLst>
                <a:path extrusionOk="0" h="392" w="855">
                  <a:moveTo>
                    <a:pt x="771" y="27"/>
                  </a:moveTo>
                  <a:cubicBezTo>
                    <a:pt x="333" y="1"/>
                    <a:pt x="48" y="48"/>
                    <a:pt x="1" y="208"/>
                  </a:cubicBezTo>
                  <a:cubicBezTo>
                    <a:pt x="275" y="229"/>
                    <a:pt x="326" y="359"/>
                    <a:pt x="579" y="391"/>
                  </a:cubicBezTo>
                  <a:cubicBezTo>
                    <a:pt x="639" y="269"/>
                    <a:pt x="854" y="216"/>
                    <a:pt x="771"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10"/>
            <p:cNvSpPr/>
            <p:nvPr/>
          </p:nvSpPr>
          <p:spPr>
            <a:xfrm>
              <a:off x="4074474" y="2217704"/>
              <a:ext cx="13956" cy="4276"/>
            </a:xfrm>
            <a:custGeom>
              <a:rect b="b" l="l" r="r" t="t"/>
              <a:pathLst>
                <a:path extrusionOk="0" h="142" w="391">
                  <a:moveTo>
                    <a:pt x="98" y="115"/>
                  </a:moveTo>
                  <a:cubicBezTo>
                    <a:pt x="152" y="141"/>
                    <a:pt x="391" y="71"/>
                    <a:pt x="293" y="25"/>
                  </a:cubicBezTo>
                  <a:cubicBezTo>
                    <a:pt x="241" y="0"/>
                    <a:pt x="1" y="69"/>
                    <a:pt x="98"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10"/>
            <p:cNvSpPr/>
            <p:nvPr/>
          </p:nvSpPr>
          <p:spPr>
            <a:xfrm>
              <a:off x="7264896" y="2212344"/>
              <a:ext cx="13777" cy="6835"/>
            </a:xfrm>
            <a:custGeom>
              <a:rect b="b" l="l" r="r" t="t"/>
              <a:pathLst>
                <a:path extrusionOk="0" h="227" w="386">
                  <a:moveTo>
                    <a:pt x="386" y="112"/>
                  </a:moveTo>
                  <a:cubicBezTo>
                    <a:pt x="344" y="1"/>
                    <a:pt x="172" y="57"/>
                    <a:pt x="1" y="112"/>
                  </a:cubicBezTo>
                  <a:cubicBezTo>
                    <a:pt x="2" y="203"/>
                    <a:pt x="340" y="227"/>
                    <a:pt x="386" y="1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10"/>
            <p:cNvSpPr/>
            <p:nvPr/>
          </p:nvSpPr>
          <p:spPr>
            <a:xfrm>
              <a:off x="5987913" y="2212284"/>
              <a:ext cx="14063" cy="4215"/>
            </a:xfrm>
            <a:custGeom>
              <a:rect b="b" l="l" r="r" t="t"/>
              <a:pathLst>
                <a:path extrusionOk="0" h="140" w="394">
                  <a:moveTo>
                    <a:pt x="293" y="24"/>
                  </a:moveTo>
                  <a:cubicBezTo>
                    <a:pt x="238" y="0"/>
                    <a:pt x="1" y="68"/>
                    <a:pt x="101" y="115"/>
                  </a:cubicBezTo>
                  <a:cubicBezTo>
                    <a:pt x="153" y="140"/>
                    <a:pt x="394" y="69"/>
                    <a:pt x="293"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10"/>
            <p:cNvSpPr/>
            <p:nvPr/>
          </p:nvSpPr>
          <p:spPr>
            <a:xfrm>
              <a:off x="2952037" y="2204727"/>
              <a:ext cx="26698" cy="12285"/>
            </a:xfrm>
            <a:custGeom>
              <a:rect b="b" l="l" r="r" t="t"/>
              <a:pathLst>
                <a:path extrusionOk="0" h="408" w="748">
                  <a:moveTo>
                    <a:pt x="691" y="365"/>
                  </a:moveTo>
                  <a:cubicBezTo>
                    <a:pt x="747" y="157"/>
                    <a:pt x="645" y="24"/>
                    <a:pt x="306" y="0"/>
                  </a:cubicBezTo>
                  <a:cubicBezTo>
                    <a:pt x="0" y="136"/>
                    <a:pt x="89" y="408"/>
                    <a:pt x="691" y="36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10"/>
            <p:cNvSpPr/>
            <p:nvPr/>
          </p:nvSpPr>
          <p:spPr>
            <a:xfrm>
              <a:off x="2170992" y="2199277"/>
              <a:ext cx="38584" cy="16440"/>
            </a:xfrm>
            <a:custGeom>
              <a:rect b="b" l="l" r="r" t="t"/>
              <a:pathLst>
                <a:path extrusionOk="0" h="546" w="1081">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10"/>
            <p:cNvSpPr/>
            <p:nvPr/>
          </p:nvSpPr>
          <p:spPr>
            <a:xfrm>
              <a:off x="6862042" y="2209514"/>
              <a:ext cx="14099" cy="4246"/>
            </a:xfrm>
            <a:custGeom>
              <a:rect b="b" l="l" r="r" t="t"/>
              <a:pathLst>
                <a:path extrusionOk="0" h="141" w="395">
                  <a:moveTo>
                    <a:pt x="293" y="24"/>
                  </a:moveTo>
                  <a:cubicBezTo>
                    <a:pt x="241" y="1"/>
                    <a:pt x="0" y="69"/>
                    <a:pt x="102" y="116"/>
                  </a:cubicBezTo>
                  <a:cubicBezTo>
                    <a:pt x="154" y="140"/>
                    <a:pt x="395" y="70"/>
                    <a:pt x="293"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10"/>
            <p:cNvSpPr/>
            <p:nvPr/>
          </p:nvSpPr>
          <p:spPr>
            <a:xfrm>
              <a:off x="8424524" y="2206774"/>
              <a:ext cx="14063" cy="4246"/>
            </a:xfrm>
            <a:custGeom>
              <a:rect b="b" l="l" r="r" t="t"/>
              <a:pathLst>
                <a:path extrusionOk="0" h="141" w="394">
                  <a:moveTo>
                    <a:pt x="100" y="115"/>
                  </a:moveTo>
                  <a:cubicBezTo>
                    <a:pt x="153" y="140"/>
                    <a:pt x="393" y="72"/>
                    <a:pt x="292" y="24"/>
                  </a:cubicBezTo>
                  <a:cubicBezTo>
                    <a:pt x="239" y="0"/>
                    <a:pt x="1" y="68"/>
                    <a:pt x="100"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10"/>
            <p:cNvSpPr/>
            <p:nvPr/>
          </p:nvSpPr>
          <p:spPr>
            <a:xfrm>
              <a:off x="7395742" y="2196086"/>
              <a:ext cx="28661" cy="14182"/>
            </a:xfrm>
            <a:custGeom>
              <a:rect b="b" l="l" r="r" t="t"/>
              <a:pathLst>
                <a:path extrusionOk="0" h="471" w="803">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10"/>
            <p:cNvSpPr/>
            <p:nvPr/>
          </p:nvSpPr>
          <p:spPr>
            <a:xfrm>
              <a:off x="5026803" y="2200482"/>
              <a:ext cx="8959" cy="11442"/>
            </a:xfrm>
            <a:custGeom>
              <a:rect b="b" l="l" r="r" t="t"/>
              <a:pathLst>
                <a:path extrusionOk="0" h="380" w="251">
                  <a:moveTo>
                    <a:pt x="224" y="233"/>
                  </a:moveTo>
                  <a:cubicBezTo>
                    <a:pt x="250" y="139"/>
                    <a:pt x="74" y="1"/>
                    <a:pt x="28" y="144"/>
                  </a:cubicBezTo>
                  <a:cubicBezTo>
                    <a:pt x="1" y="238"/>
                    <a:pt x="178" y="379"/>
                    <a:pt x="224" y="23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10"/>
            <p:cNvSpPr/>
            <p:nvPr/>
          </p:nvSpPr>
          <p:spPr>
            <a:xfrm>
              <a:off x="2388141" y="2201295"/>
              <a:ext cx="13884" cy="4246"/>
            </a:xfrm>
            <a:custGeom>
              <a:rect b="b" l="l" r="r" t="t"/>
              <a:pathLst>
                <a:path extrusionOk="0" h="141" w="389">
                  <a:moveTo>
                    <a:pt x="291" y="26"/>
                  </a:moveTo>
                  <a:cubicBezTo>
                    <a:pt x="237" y="1"/>
                    <a:pt x="1" y="69"/>
                    <a:pt x="100" y="117"/>
                  </a:cubicBezTo>
                  <a:cubicBezTo>
                    <a:pt x="151" y="141"/>
                    <a:pt x="389" y="73"/>
                    <a:pt x="29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10"/>
            <p:cNvSpPr/>
            <p:nvPr/>
          </p:nvSpPr>
          <p:spPr>
            <a:xfrm>
              <a:off x="2116312" y="2199307"/>
              <a:ext cx="13813" cy="5540"/>
            </a:xfrm>
            <a:custGeom>
              <a:rect b="b" l="l" r="r" t="t"/>
              <a:pathLst>
                <a:path extrusionOk="0" h="184" w="387">
                  <a:moveTo>
                    <a:pt x="387" y="0"/>
                  </a:moveTo>
                  <a:lnTo>
                    <a:pt x="0" y="0"/>
                  </a:lnTo>
                  <a:lnTo>
                    <a:pt x="0" y="183"/>
                  </a:lnTo>
                  <a:lnTo>
                    <a:pt x="387"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10"/>
            <p:cNvSpPr/>
            <p:nvPr/>
          </p:nvSpPr>
          <p:spPr>
            <a:xfrm>
              <a:off x="6266809" y="2190727"/>
              <a:ext cx="6960" cy="6263"/>
            </a:xfrm>
            <a:custGeom>
              <a:rect b="b" l="l" r="r" t="t"/>
              <a:pathLst>
                <a:path extrusionOk="0" h="208" w="195">
                  <a:moveTo>
                    <a:pt x="194" y="104"/>
                  </a:moveTo>
                  <a:cubicBezTo>
                    <a:pt x="195" y="53"/>
                    <a:pt x="37" y="1"/>
                    <a:pt x="2" y="104"/>
                  </a:cubicBezTo>
                  <a:cubicBezTo>
                    <a:pt x="0" y="155"/>
                    <a:pt x="156" y="207"/>
                    <a:pt x="194"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10"/>
            <p:cNvSpPr/>
            <p:nvPr/>
          </p:nvSpPr>
          <p:spPr>
            <a:xfrm>
              <a:off x="3268659" y="2179135"/>
              <a:ext cx="52254" cy="22793"/>
            </a:xfrm>
            <a:custGeom>
              <a:rect b="b" l="l" r="r" t="t"/>
              <a:pathLst>
                <a:path extrusionOk="0" h="757" w="1464">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10"/>
            <p:cNvSpPr/>
            <p:nvPr/>
          </p:nvSpPr>
          <p:spPr>
            <a:xfrm>
              <a:off x="7825722" y="2187625"/>
              <a:ext cx="13991" cy="4276"/>
            </a:xfrm>
            <a:custGeom>
              <a:rect b="b" l="l" r="r" t="t"/>
              <a:pathLst>
                <a:path extrusionOk="0" h="142" w="392">
                  <a:moveTo>
                    <a:pt x="294" y="25"/>
                  </a:moveTo>
                  <a:cubicBezTo>
                    <a:pt x="240" y="1"/>
                    <a:pt x="0" y="70"/>
                    <a:pt x="99" y="116"/>
                  </a:cubicBezTo>
                  <a:cubicBezTo>
                    <a:pt x="154" y="142"/>
                    <a:pt x="392"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10"/>
            <p:cNvSpPr/>
            <p:nvPr/>
          </p:nvSpPr>
          <p:spPr>
            <a:xfrm>
              <a:off x="3334617" y="2185578"/>
              <a:ext cx="13777" cy="5540"/>
            </a:xfrm>
            <a:custGeom>
              <a:rect b="b" l="l" r="r" t="t"/>
              <a:pathLst>
                <a:path extrusionOk="0" h="184" w="386">
                  <a:moveTo>
                    <a:pt x="1" y="184"/>
                  </a:moveTo>
                  <a:lnTo>
                    <a:pt x="386" y="184"/>
                  </a:lnTo>
                  <a:lnTo>
                    <a:pt x="386" y="1"/>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10"/>
            <p:cNvSpPr/>
            <p:nvPr/>
          </p:nvSpPr>
          <p:spPr>
            <a:xfrm>
              <a:off x="1896129" y="2188378"/>
              <a:ext cx="13670" cy="2740"/>
            </a:xfrm>
            <a:custGeom>
              <a:rect b="b" l="l" r="r" t="t"/>
              <a:pathLst>
                <a:path extrusionOk="0" h="91" w="383">
                  <a:moveTo>
                    <a:pt x="383" y="0"/>
                  </a:moveTo>
                  <a:cubicBezTo>
                    <a:pt x="235" y="20"/>
                    <a:pt x="4" y="2"/>
                    <a:pt x="0" y="91"/>
                  </a:cubicBezTo>
                  <a:cubicBezTo>
                    <a:pt x="148" y="71"/>
                    <a:pt x="379" y="89"/>
                    <a:pt x="3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10"/>
            <p:cNvSpPr/>
            <p:nvPr/>
          </p:nvSpPr>
          <p:spPr>
            <a:xfrm>
              <a:off x="6467041" y="2174649"/>
              <a:ext cx="29018" cy="10960"/>
            </a:xfrm>
            <a:custGeom>
              <a:rect b="b" l="l" r="r" t="t"/>
              <a:pathLst>
                <a:path extrusionOk="0" h="364" w="813">
                  <a:moveTo>
                    <a:pt x="562" y="364"/>
                  </a:moveTo>
                  <a:cubicBezTo>
                    <a:pt x="813" y="245"/>
                    <a:pt x="681" y="91"/>
                    <a:pt x="370" y="1"/>
                  </a:cubicBezTo>
                  <a:cubicBezTo>
                    <a:pt x="344" y="228"/>
                    <a:pt x="1" y="285"/>
                    <a:pt x="562" y="36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10"/>
            <p:cNvSpPr/>
            <p:nvPr/>
          </p:nvSpPr>
          <p:spPr>
            <a:xfrm>
              <a:off x="130454" y="2182115"/>
              <a:ext cx="14027" cy="4336"/>
            </a:xfrm>
            <a:custGeom>
              <a:rect b="b" l="l" r="r" t="t"/>
              <a:pathLst>
                <a:path extrusionOk="0" h="144" w="393">
                  <a:moveTo>
                    <a:pt x="293" y="26"/>
                  </a:moveTo>
                  <a:cubicBezTo>
                    <a:pt x="241" y="1"/>
                    <a:pt x="1" y="70"/>
                    <a:pt x="99" y="116"/>
                  </a:cubicBezTo>
                  <a:cubicBezTo>
                    <a:pt x="152" y="143"/>
                    <a:pt x="392"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10"/>
            <p:cNvSpPr/>
            <p:nvPr/>
          </p:nvSpPr>
          <p:spPr>
            <a:xfrm>
              <a:off x="8390081" y="2179466"/>
              <a:ext cx="14063" cy="4185"/>
            </a:xfrm>
            <a:custGeom>
              <a:rect b="b" l="l" r="r" t="t"/>
              <a:pathLst>
                <a:path extrusionOk="0" h="139" w="394">
                  <a:moveTo>
                    <a:pt x="295" y="24"/>
                  </a:moveTo>
                  <a:cubicBezTo>
                    <a:pt x="238" y="0"/>
                    <a:pt x="1" y="68"/>
                    <a:pt x="101" y="115"/>
                  </a:cubicBezTo>
                  <a:cubicBezTo>
                    <a:pt x="154" y="139"/>
                    <a:pt x="394" y="69"/>
                    <a:pt x="295"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10"/>
            <p:cNvSpPr/>
            <p:nvPr/>
          </p:nvSpPr>
          <p:spPr>
            <a:xfrm>
              <a:off x="4552923" y="2180158"/>
              <a:ext cx="13813" cy="2800"/>
            </a:xfrm>
            <a:custGeom>
              <a:rect b="b" l="l" r="r" t="t"/>
              <a:pathLst>
                <a:path extrusionOk="0" h="93" w="387">
                  <a:moveTo>
                    <a:pt x="386" y="1"/>
                  </a:moveTo>
                  <a:cubicBezTo>
                    <a:pt x="236" y="20"/>
                    <a:pt x="7" y="5"/>
                    <a:pt x="0" y="92"/>
                  </a:cubicBezTo>
                  <a:cubicBezTo>
                    <a:pt x="151" y="71"/>
                    <a:pt x="383" y="89"/>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10"/>
            <p:cNvSpPr/>
            <p:nvPr/>
          </p:nvSpPr>
          <p:spPr>
            <a:xfrm>
              <a:off x="8655200" y="2173986"/>
              <a:ext cx="13849" cy="7467"/>
            </a:xfrm>
            <a:custGeom>
              <a:rect b="b" l="l" r="r" t="t"/>
              <a:pathLst>
                <a:path extrusionOk="0" h="248" w="388">
                  <a:moveTo>
                    <a:pt x="388" y="114"/>
                  </a:moveTo>
                  <a:cubicBezTo>
                    <a:pt x="384" y="23"/>
                    <a:pt x="49" y="1"/>
                    <a:pt x="0" y="114"/>
                  </a:cubicBezTo>
                  <a:cubicBezTo>
                    <a:pt x="217" y="105"/>
                    <a:pt x="303" y="247"/>
                    <a:pt x="388"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10"/>
            <p:cNvSpPr/>
            <p:nvPr/>
          </p:nvSpPr>
          <p:spPr>
            <a:xfrm>
              <a:off x="8928636" y="2166489"/>
              <a:ext cx="25556" cy="10960"/>
            </a:xfrm>
            <a:custGeom>
              <a:rect b="b" l="l" r="r" t="t"/>
              <a:pathLst>
                <a:path extrusionOk="0" h="364" w="716">
                  <a:moveTo>
                    <a:pt x="440" y="363"/>
                  </a:moveTo>
                  <a:cubicBezTo>
                    <a:pt x="500" y="242"/>
                    <a:pt x="716" y="191"/>
                    <a:pt x="635" y="0"/>
                  </a:cubicBezTo>
                  <a:lnTo>
                    <a:pt x="56" y="0"/>
                  </a:lnTo>
                  <a:cubicBezTo>
                    <a:pt x="0" y="209"/>
                    <a:pt x="102" y="342"/>
                    <a:pt x="440" y="3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10"/>
            <p:cNvSpPr/>
            <p:nvPr/>
          </p:nvSpPr>
          <p:spPr>
            <a:xfrm>
              <a:off x="6300966" y="2168446"/>
              <a:ext cx="20987" cy="9003"/>
            </a:xfrm>
            <a:custGeom>
              <a:rect b="b" l="l" r="r" t="t"/>
              <a:pathLst>
                <a:path extrusionOk="0" h="299" w="588">
                  <a:moveTo>
                    <a:pt x="393" y="298"/>
                  </a:moveTo>
                  <a:cubicBezTo>
                    <a:pt x="393" y="210"/>
                    <a:pt x="550" y="191"/>
                    <a:pt x="588" y="116"/>
                  </a:cubicBezTo>
                  <a:cubicBezTo>
                    <a:pt x="338" y="112"/>
                    <a:pt x="320" y="1"/>
                    <a:pt x="9" y="27"/>
                  </a:cubicBezTo>
                  <a:cubicBezTo>
                    <a:pt x="0" y="183"/>
                    <a:pt x="154" y="259"/>
                    <a:pt x="393" y="29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10"/>
            <p:cNvSpPr/>
            <p:nvPr/>
          </p:nvSpPr>
          <p:spPr>
            <a:xfrm>
              <a:off x="8624220" y="2171216"/>
              <a:ext cx="14063" cy="4276"/>
            </a:xfrm>
            <a:custGeom>
              <a:rect b="b" l="l" r="r" t="t"/>
              <a:pathLst>
                <a:path extrusionOk="0" h="142" w="394">
                  <a:moveTo>
                    <a:pt x="98" y="118"/>
                  </a:moveTo>
                  <a:cubicBezTo>
                    <a:pt x="153" y="141"/>
                    <a:pt x="393" y="73"/>
                    <a:pt x="293" y="26"/>
                  </a:cubicBezTo>
                  <a:cubicBezTo>
                    <a:pt x="238" y="0"/>
                    <a:pt x="0" y="69"/>
                    <a:pt x="98"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10"/>
            <p:cNvSpPr/>
            <p:nvPr/>
          </p:nvSpPr>
          <p:spPr>
            <a:xfrm>
              <a:off x="5011670" y="2162786"/>
              <a:ext cx="39797" cy="15838"/>
            </a:xfrm>
            <a:custGeom>
              <a:rect b="b" l="l" r="r" t="t"/>
              <a:pathLst>
                <a:path extrusionOk="0" h="526" w="1115">
                  <a:moveTo>
                    <a:pt x="648" y="304"/>
                  </a:moveTo>
                  <a:cubicBezTo>
                    <a:pt x="1114" y="1"/>
                    <a:pt x="1" y="525"/>
                    <a:pt x="648" y="3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10"/>
            <p:cNvSpPr/>
            <p:nvPr/>
          </p:nvSpPr>
          <p:spPr>
            <a:xfrm>
              <a:off x="2798205" y="2160076"/>
              <a:ext cx="36264" cy="19060"/>
            </a:xfrm>
            <a:custGeom>
              <a:rect b="b" l="l" r="r" t="t"/>
              <a:pathLst>
                <a:path extrusionOk="0" h="633" w="1016">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10"/>
            <p:cNvSpPr/>
            <p:nvPr/>
          </p:nvSpPr>
          <p:spPr>
            <a:xfrm>
              <a:off x="3948624" y="2155530"/>
              <a:ext cx="37870" cy="18849"/>
            </a:xfrm>
            <a:custGeom>
              <a:rect b="b" l="l" r="r" t="t"/>
              <a:pathLst>
                <a:path extrusionOk="0" h="626" w="1061">
                  <a:moveTo>
                    <a:pt x="732" y="545"/>
                  </a:moveTo>
                  <a:cubicBezTo>
                    <a:pt x="1061" y="392"/>
                    <a:pt x="618" y="137"/>
                    <a:pt x="345" y="0"/>
                  </a:cubicBezTo>
                  <a:cubicBezTo>
                    <a:pt x="49" y="140"/>
                    <a:pt x="1" y="625"/>
                    <a:pt x="732"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10"/>
            <p:cNvSpPr/>
            <p:nvPr/>
          </p:nvSpPr>
          <p:spPr>
            <a:xfrm>
              <a:off x="2838965" y="2163418"/>
              <a:ext cx="7067" cy="6233"/>
            </a:xfrm>
            <a:custGeom>
              <a:rect b="b" l="l" r="r" t="t"/>
              <a:pathLst>
                <a:path extrusionOk="0" h="207" w="198">
                  <a:moveTo>
                    <a:pt x="2" y="104"/>
                  </a:moveTo>
                  <a:cubicBezTo>
                    <a:pt x="0" y="155"/>
                    <a:pt x="158" y="207"/>
                    <a:pt x="196" y="104"/>
                  </a:cubicBezTo>
                  <a:cubicBezTo>
                    <a:pt x="197" y="53"/>
                    <a:pt x="40" y="1"/>
                    <a:pt x="2"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10"/>
            <p:cNvSpPr/>
            <p:nvPr/>
          </p:nvSpPr>
          <p:spPr>
            <a:xfrm>
              <a:off x="387114" y="2152820"/>
              <a:ext cx="56680" cy="22583"/>
            </a:xfrm>
            <a:custGeom>
              <a:rect b="b" l="l" r="r" t="t"/>
              <a:pathLst>
                <a:path extrusionOk="0" h="750" w="1588">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10"/>
            <p:cNvSpPr/>
            <p:nvPr/>
          </p:nvSpPr>
          <p:spPr>
            <a:xfrm>
              <a:off x="3331084" y="2163027"/>
              <a:ext cx="14027" cy="4276"/>
            </a:xfrm>
            <a:custGeom>
              <a:rect b="b" l="l" r="r" t="t"/>
              <a:pathLst>
                <a:path extrusionOk="0" h="142" w="393">
                  <a:moveTo>
                    <a:pt x="296" y="25"/>
                  </a:moveTo>
                  <a:cubicBezTo>
                    <a:pt x="238" y="1"/>
                    <a:pt x="1" y="67"/>
                    <a:pt x="100" y="117"/>
                  </a:cubicBezTo>
                  <a:cubicBezTo>
                    <a:pt x="153" y="142"/>
                    <a:pt x="392" y="72"/>
                    <a:pt x="296"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10"/>
            <p:cNvSpPr/>
            <p:nvPr/>
          </p:nvSpPr>
          <p:spPr>
            <a:xfrm>
              <a:off x="2150790" y="2160437"/>
              <a:ext cx="13706" cy="6745"/>
            </a:xfrm>
            <a:custGeom>
              <a:rect b="b" l="l" r="r" t="t"/>
              <a:pathLst>
                <a:path extrusionOk="0" h="224" w="384">
                  <a:moveTo>
                    <a:pt x="384" y="111"/>
                  </a:moveTo>
                  <a:cubicBezTo>
                    <a:pt x="345" y="0"/>
                    <a:pt x="171" y="55"/>
                    <a:pt x="0" y="111"/>
                  </a:cubicBezTo>
                  <a:cubicBezTo>
                    <a:pt x="2" y="203"/>
                    <a:pt x="338" y="224"/>
                    <a:pt x="384" y="1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10"/>
            <p:cNvSpPr/>
            <p:nvPr/>
          </p:nvSpPr>
          <p:spPr>
            <a:xfrm>
              <a:off x="3035091" y="2157577"/>
              <a:ext cx="14027" cy="4276"/>
            </a:xfrm>
            <a:custGeom>
              <a:rect b="b" l="l" r="r" t="t"/>
              <a:pathLst>
                <a:path extrusionOk="0" h="142" w="393">
                  <a:moveTo>
                    <a:pt x="295" y="25"/>
                  </a:moveTo>
                  <a:cubicBezTo>
                    <a:pt x="241" y="0"/>
                    <a:pt x="1" y="69"/>
                    <a:pt x="100" y="116"/>
                  </a:cubicBezTo>
                  <a:cubicBezTo>
                    <a:pt x="155" y="141"/>
                    <a:pt x="392" y="71"/>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10"/>
            <p:cNvSpPr/>
            <p:nvPr/>
          </p:nvSpPr>
          <p:spPr>
            <a:xfrm>
              <a:off x="5681677" y="2155138"/>
              <a:ext cx="20773" cy="3643"/>
            </a:xfrm>
            <a:custGeom>
              <a:rect b="b" l="l" r="r" t="t"/>
              <a:pathLst>
                <a:path extrusionOk="0" h="121" w="582">
                  <a:moveTo>
                    <a:pt x="582" y="15"/>
                  </a:moveTo>
                  <a:cubicBezTo>
                    <a:pt x="356" y="28"/>
                    <a:pt x="36" y="0"/>
                    <a:pt x="1" y="106"/>
                  </a:cubicBezTo>
                  <a:cubicBezTo>
                    <a:pt x="228" y="92"/>
                    <a:pt x="552" y="120"/>
                    <a:pt x="582" y="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10"/>
            <p:cNvSpPr/>
            <p:nvPr/>
          </p:nvSpPr>
          <p:spPr>
            <a:xfrm>
              <a:off x="2949146" y="2152820"/>
              <a:ext cx="13813" cy="2740"/>
            </a:xfrm>
            <a:custGeom>
              <a:rect b="b" l="l" r="r" t="t"/>
              <a:pathLst>
                <a:path extrusionOk="0" h="91" w="387">
                  <a:moveTo>
                    <a:pt x="387" y="0"/>
                  </a:moveTo>
                  <a:cubicBezTo>
                    <a:pt x="239" y="20"/>
                    <a:pt x="7" y="1"/>
                    <a:pt x="0" y="90"/>
                  </a:cubicBezTo>
                  <a:cubicBezTo>
                    <a:pt x="149" y="72"/>
                    <a:pt x="383" y="90"/>
                    <a:pt x="3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10"/>
            <p:cNvSpPr/>
            <p:nvPr/>
          </p:nvSpPr>
          <p:spPr>
            <a:xfrm>
              <a:off x="8936595" y="2141830"/>
              <a:ext cx="14670" cy="9545"/>
            </a:xfrm>
            <a:custGeom>
              <a:rect b="b" l="l" r="r" t="t"/>
              <a:pathLst>
                <a:path extrusionOk="0" h="317" w="411">
                  <a:moveTo>
                    <a:pt x="410" y="275"/>
                  </a:moveTo>
                  <a:lnTo>
                    <a:pt x="410" y="92"/>
                  </a:lnTo>
                  <a:cubicBezTo>
                    <a:pt x="216" y="92"/>
                    <a:pt x="179" y="19"/>
                    <a:pt x="23" y="1"/>
                  </a:cubicBezTo>
                  <a:cubicBezTo>
                    <a:pt x="42" y="147"/>
                    <a:pt x="1" y="317"/>
                    <a:pt x="410" y="27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10"/>
            <p:cNvSpPr/>
            <p:nvPr/>
          </p:nvSpPr>
          <p:spPr>
            <a:xfrm>
              <a:off x="5561146" y="2146557"/>
              <a:ext cx="14063" cy="4306"/>
            </a:xfrm>
            <a:custGeom>
              <a:rect b="b" l="l" r="r" t="t"/>
              <a:pathLst>
                <a:path extrusionOk="0" h="143" w="394">
                  <a:moveTo>
                    <a:pt x="295" y="27"/>
                  </a:moveTo>
                  <a:cubicBezTo>
                    <a:pt x="241" y="1"/>
                    <a:pt x="1" y="71"/>
                    <a:pt x="101" y="118"/>
                  </a:cubicBezTo>
                  <a:cubicBezTo>
                    <a:pt x="156" y="143"/>
                    <a:pt x="394" y="75"/>
                    <a:pt x="295"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10"/>
            <p:cNvSpPr/>
            <p:nvPr/>
          </p:nvSpPr>
          <p:spPr>
            <a:xfrm>
              <a:off x="2160392" y="2141921"/>
              <a:ext cx="29518" cy="9846"/>
            </a:xfrm>
            <a:custGeom>
              <a:rect b="b" l="l" r="r" t="t"/>
              <a:pathLst>
                <a:path extrusionOk="0" h="327" w="827">
                  <a:moveTo>
                    <a:pt x="693" y="272"/>
                  </a:moveTo>
                  <a:cubicBezTo>
                    <a:pt x="826" y="29"/>
                    <a:pt x="294" y="98"/>
                    <a:pt x="115" y="1"/>
                  </a:cubicBezTo>
                  <a:cubicBezTo>
                    <a:pt x="0" y="237"/>
                    <a:pt x="193" y="327"/>
                    <a:pt x="693"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10"/>
            <p:cNvSpPr/>
            <p:nvPr/>
          </p:nvSpPr>
          <p:spPr>
            <a:xfrm>
              <a:off x="8620758" y="2139181"/>
              <a:ext cx="34515" cy="8943"/>
            </a:xfrm>
            <a:custGeom>
              <a:rect b="b" l="l" r="r" t="t"/>
              <a:pathLst>
                <a:path extrusionOk="0" h="297" w="967">
                  <a:moveTo>
                    <a:pt x="195" y="272"/>
                  </a:moveTo>
                  <a:cubicBezTo>
                    <a:pt x="635" y="297"/>
                    <a:pt x="921" y="250"/>
                    <a:pt x="967" y="89"/>
                  </a:cubicBezTo>
                  <a:cubicBezTo>
                    <a:pt x="627" y="111"/>
                    <a:pt x="1" y="0"/>
                    <a:pt x="195"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10"/>
            <p:cNvSpPr/>
            <p:nvPr/>
          </p:nvSpPr>
          <p:spPr>
            <a:xfrm>
              <a:off x="2713151" y="2136411"/>
              <a:ext cx="17739" cy="10960"/>
            </a:xfrm>
            <a:custGeom>
              <a:rect b="b" l="l" r="r" t="t"/>
              <a:pathLst>
                <a:path extrusionOk="0" h="364" w="497">
                  <a:moveTo>
                    <a:pt x="443" y="364"/>
                  </a:moveTo>
                  <a:cubicBezTo>
                    <a:pt x="497" y="157"/>
                    <a:pt x="394" y="23"/>
                    <a:pt x="57" y="1"/>
                  </a:cubicBezTo>
                  <a:cubicBezTo>
                    <a:pt x="1" y="207"/>
                    <a:pt x="104" y="343"/>
                    <a:pt x="443" y="36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10"/>
            <p:cNvSpPr/>
            <p:nvPr/>
          </p:nvSpPr>
          <p:spPr>
            <a:xfrm>
              <a:off x="7054814" y="2141168"/>
              <a:ext cx="14027" cy="4246"/>
            </a:xfrm>
            <a:custGeom>
              <a:rect b="b" l="l" r="r" t="t"/>
              <a:pathLst>
                <a:path extrusionOk="0" h="141" w="393">
                  <a:moveTo>
                    <a:pt x="99" y="114"/>
                  </a:moveTo>
                  <a:cubicBezTo>
                    <a:pt x="154" y="140"/>
                    <a:pt x="393" y="71"/>
                    <a:pt x="293" y="23"/>
                  </a:cubicBezTo>
                  <a:cubicBezTo>
                    <a:pt x="239" y="1"/>
                    <a:pt x="1" y="69"/>
                    <a:pt x="99"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10"/>
            <p:cNvSpPr/>
            <p:nvPr/>
          </p:nvSpPr>
          <p:spPr>
            <a:xfrm>
              <a:off x="2339779" y="2141138"/>
              <a:ext cx="14170" cy="4276"/>
            </a:xfrm>
            <a:custGeom>
              <a:rect b="b" l="l" r="r" t="t"/>
              <a:pathLst>
                <a:path extrusionOk="0" h="142" w="397">
                  <a:moveTo>
                    <a:pt x="295" y="24"/>
                  </a:moveTo>
                  <a:cubicBezTo>
                    <a:pt x="242" y="0"/>
                    <a:pt x="1" y="68"/>
                    <a:pt x="103" y="115"/>
                  </a:cubicBezTo>
                  <a:cubicBezTo>
                    <a:pt x="158" y="141"/>
                    <a:pt x="396" y="72"/>
                    <a:pt x="295"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10"/>
            <p:cNvSpPr/>
            <p:nvPr/>
          </p:nvSpPr>
          <p:spPr>
            <a:xfrm>
              <a:off x="7422297" y="2130961"/>
              <a:ext cx="23521" cy="8250"/>
            </a:xfrm>
            <a:custGeom>
              <a:rect b="b" l="l" r="r" t="t"/>
              <a:pathLst>
                <a:path extrusionOk="0" h="274" w="659">
                  <a:moveTo>
                    <a:pt x="411" y="273"/>
                  </a:moveTo>
                  <a:cubicBezTo>
                    <a:pt x="422" y="157"/>
                    <a:pt x="658" y="145"/>
                    <a:pt x="605" y="0"/>
                  </a:cubicBezTo>
                  <a:lnTo>
                    <a:pt x="217" y="0"/>
                  </a:lnTo>
                  <a:cubicBezTo>
                    <a:pt x="0" y="131"/>
                    <a:pt x="9" y="222"/>
                    <a:pt x="411"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10"/>
            <p:cNvSpPr/>
            <p:nvPr/>
          </p:nvSpPr>
          <p:spPr>
            <a:xfrm>
              <a:off x="2008273" y="2121748"/>
              <a:ext cx="46436" cy="9244"/>
            </a:xfrm>
            <a:custGeom>
              <a:rect b="b" l="l" r="r" t="t"/>
              <a:pathLst>
                <a:path extrusionOk="0" h="307" w="1301">
                  <a:moveTo>
                    <a:pt x="713" y="306"/>
                  </a:moveTo>
                  <a:cubicBezTo>
                    <a:pt x="1300" y="1"/>
                    <a:pt x="0" y="31"/>
                    <a:pt x="713"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10"/>
            <p:cNvSpPr/>
            <p:nvPr/>
          </p:nvSpPr>
          <p:spPr>
            <a:xfrm>
              <a:off x="8948801" y="2113619"/>
              <a:ext cx="39761" cy="15808"/>
            </a:xfrm>
            <a:custGeom>
              <a:rect b="b" l="l" r="r" t="t"/>
              <a:pathLst>
                <a:path extrusionOk="0" h="525" w="1114">
                  <a:moveTo>
                    <a:pt x="647" y="304"/>
                  </a:moveTo>
                  <a:cubicBezTo>
                    <a:pt x="1114" y="1"/>
                    <a:pt x="0" y="524"/>
                    <a:pt x="647" y="3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10"/>
            <p:cNvSpPr/>
            <p:nvPr/>
          </p:nvSpPr>
          <p:spPr>
            <a:xfrm>
              <a:off x="8073459" y="2121989"/>
              <a:ext cx="14063" cy="4276"/>
            </a:xfrm>
            <a:custGeom>
              <a:rect b="b" l="l" r="r" t="t"/>
              <a:pathLst>
                <a:path extrusionOk="0" h="142" w="394">
                  <a:moveTo>
                    <a:pt x="100" y="117"/>
                  </a:moveTo>
                  <a:cubicBezTo>
                    <a:pt x="154" y="142"/>
                    <a:pt x="394" y="73"/>
                    <a:pt x="292" y="26"/>
                  </a:cubicBezTo>
                  <a:cubicBezTo>
                    <a:pt x="244" y="1"/>
                    <a:pt x="1" y="70"/>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10"/>
            <p:cNvSpPr/>
            <p:nvPr/>
          </p:nvSpPr>
          <p:spPr>
            <a:xfrm>
              <a:off x="5069170" y="2120032"/>
              <a:ext cx="13884" cy="5480"/>
            </a:xfrm>
            <a:custGeom>
              <a:rect b="b" l="l" r="r" t="t"/>
              <a:pathLst>
                <a:path extrusionOk="0" h="182" w="389">
                  <a:moveTo>
                    <a:pt x="1" y="182"/>
                  </a:moveTo>
                  <a:lnTo>
                    <a:pt x="388" y="182"/>
                  </a:lnTo>
                  <a:lnTo>
                    <a:pt x="388"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10"/>
            <p:cNvSpPr/>
            <p:nvPr/>
          </p:nvSpPr>
          <p:spPr>
            <a:xfrm>
              <a:off x="2928551" y="2119430"/>
              <a:ext cx="13813" cy="6715"/>
            </a:xfrm>
            <a:custGeom>
              <a:rect b="b" l="l" r="r" t="t"/>
              <a:pathLst>
                <a:path extrusionOk="0" h="223" w="387">
                  <a:moveTo>
                    <a:pt x="1" y="111"/>
                  </a:moveTo>
                  <a:cubicBezTo>
                    <a:pt x="2" y="202"/>
                    <a:pt x="337" y="223"/>
                    <a:pt x="387" y="111"/>
                  </a:cubicBezTo>
                  <a:cubicBezTo>
                    <a:pt x="344" y="1"/>
                    <a:pt x="172" y="56"/>
                    <a:pt x="1" y="1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10"/>
            <p:cNvSpPr/>
            <p:nvPr/>
          </p:nvSpPr>
          <p:spPr>
            <a:xfrm>
              <a:off x="6818570" y="2109614"/>
              <a:ext cx="26412" cy="15326"/>
            </a:xfrm>
            <a:custGeom>
              <a:rect b="b" l="l" r="r" t="t"/>
              <a:pathLst>
                <a:path extrusionOk="0" h="509" w="740">
                  <a:moveTo>
                    <a:pt x="739" y="437"/>
                  </a:moveTo>
                  <a:lnTo>
                    <a:pt x="739" y="75"/>
                  </a:lnTo>
                  <a:cubicBezTo>
                    <a:pt x="1" y="1"/>
                    <a:pt x="1" y="508"/>
                    <a:pt x="739" y="43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10"/>
            <p:cNvSpPr/>
            <p:nvPr/>
          </p:nvSpPr>
          <p:spPr>
            <a:xfrm>
              <a:off x="2783928" y="2116900"/>
              <a:ext cx="6996" cy="6233"/>
            </a:xfrm>
            <a:custGeom>
              <a:rect b="b" l="l" r="r" t="t"/>
              <a:pathLst>
                <a:path extrusionOk="0" h="207" w="196">
                  <a:moveTo>
                    <a:pt x="195" y="104"/>
                  </a:moveTo>
                  <a:cubicBezTo>
                    <a:pt x="195" y="55"/>
                    <a:pt x="36" y="0"/>
                    <a:pt x="1" y="104"/>
                  </a:cubicBezTo>
                  <a:cubicBezTo>
                    <a:pt x="1" y="154"/>
                    <a:pt x="157" y="206"/>
                    <a:pt x="195"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10"/>
            <p:cNvSpPr/>
            <p:nvPr/>
          </p:nvSpPr>
          <p:spPr>
            <a:xfrm>
              <a:off x="4181264" y="2114130"/>
              <a:ext cx="6924" cy="6293"/>
            </a:xfrm>
            <a:custGeom>
              <a:rect b="b" l="l" r="r" t="t"/>
              <a:pathLst>
                <a:path extrusionOk="0" h="209" w="194">
                  <a:moveTo>
                    <a:pt x="192" y="105"/>
                  </a:moveTo>
                  <a:cubicBezTo>
                    <a:pt x="194" y="56"/>
                    <a:pt x="37" y="1"/>
                    <a:pt x="0" y="105"/>
                  </a:cubicBezTo>
                  <a:cubicBezTo>
                    <a:pt x="0" y="155"/>
                    <a:pt x="156" y="208"/>
                    <a:pt x="192"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10"/>
            <p:cNvSpPr/>
            <p:nvPr/>
          </p:nvSpPr>
          <p:spPr>
            <a:xfrm>
              <a:off x="2715114" y="2109102"/>
              <a:ext cx="22629" cy="11713"/>
            </a:xfrm>
            <a:custGeom>
              <a:rect b="b" l="l" r="r" t="t"/>
              <a:pathLst>
                <a:path extrusionOk="0" h="389" w="634">
                  <a:moveTo>
                    <a:pt x="194" y="1"/>
                  </a:moveTo>
                  <a:cubicBezTo>
                    <a:pt x="204" y="126"/>
                    <a:pt x="104" y="199"/>
                    <a:pt x="1" y="272"/>
                  </a:cubicBezTo>
                  <a:cubicBezTo>
                    <a:pt x="246" y="276"/>
                    <a:pt x="267" y="388"/>
                    <a:pt x="578" y="363"/>
                  </a:cubicBezTo>
                  <a:cubicBezTo>
                    <a:pt x="634" y="157"/>
                    <a:pt x="533" y="2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10"/>
            <p:cNvSpPr/>
            <p:nvPr/>
          </p:nvSpPr>
          <p:spPr>
            <a:xfrm>
              <a:off x="2601507" y="2113829"/>
              <a:ext cx="13956" cy="4215"/>
            </a:xfrm>
            <a:custGeom>
              <a:rect b="b" l="l" r="r" t="t"/>
              <a:pathLst>
                <a:path extrusionOk="0" h="140" w="391">
                  <a:moveTo>
                    <a:pt x="291" y="24"/>
                  </a:moveTo>
                  <a:cubicBezTo>
                    <a:pt x="239" y="0"/>
                    <a:pt x="0" y="68"/>
                    <a:pt x="99" y="115"/>
                  </a:cubicBezTo>
                  <a:cubicBezTo>
                    <a:pt x="153" y="140"/>
                    <a:pt x="390" y="72"/>
                    <a:pt x="291"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10"/>
            <p:cNvSpPr/>
            <p:nvPr/>
          </p:nvSpPr>
          <p:spPr>
            <a:xfrm>
              <a:off x="1923648" y="2106393"/>
              <a:ext cx="20630" cy="8160"/>
            </a:xfrm>
            <a:custGeom>
              <a:rect b="b" l="l" r="r" t="t"/>
              <a:pathLst>
                <a:path extrusionOk="0" h="271" w="578">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10"/>
            <p:cNvSpPr/>
            <p:nvPr/>
          </p:nvSpPr>
          <p:spPr>
            <a:xfrm>
              <a:off x="4503882" y="2103653"/>
              <a:ext cx="23521" cy="8220"/>
            </a:xfrm>
            <a:custGeom>
              <a:rect b="b" l="l" r="r" t="t"/>
              <a:pathLst>
                <a:path extrusionOk="0" h="273" w="659">
                  <a:moveTo>
                    <a:pt x="412" y="273"/>
                  </a:moveTo>
                  <a:cubicBezTo>
                    <a:pt x="422" y="157"/>
                    <a:pt x="659" y="146"/>
                    <a:pt x="607" y="0"/>
                  </a:cubicBezTo>
                  <a:lnTo>
                    <a:pt x="219" y="0"/>
                  </a:lnTo>
                  <a:cubicBezTo>
                    <a:pt x="1" y="131"/>
                    <a:pt x="10" y="221"/>
                    <a:pt x="412"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10"/>
            <p:cNvSpPr/>
            <p:nvPr/>
          </p:nvSpPr>
          <p:spPr>
            <a:xfrm>
              <a:off x="2763298" y="2106001"/>
              <a:ext cx="6924" cy="6203"/>
            </a:xfrm>
            <a:custGeom>
              <a:rect b="b" l="l" r="r" t="t"/>
              <a:pathLst>
                <a:path extrusionOk="0" h="206" w="194">
                  <a:moveTo>
                    <a:pt x="194" y="104"/>
                  </a:moveTo>
                  <a:cubicBezTo>
                    <a:pt x="194" y="53"/>
                    <a:pt x="37" y="0"/>
                    <a:pt x="0" y="104"/>
                  </a:cubicBezTo>
                  <a:cubicBezTo>
                    <a:pt x="2" y="153"/>
                    <a:pt x="157" y="205"/>
                    <a:pt x="194"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10"/>
            <p:cNvSpPr/>
            <p:nvPr/>
          </p:nvSpPr>
          <p:spPr>
            <a:xfrm>
              <a:off x="2605040" y="2106001"/>
              <a:ext cx="6889" cy="6203"/>
            </a:xfrm>
            <a:custGeom>
              <a:rect b="b" l="l" r="r" t="t"/>
              <a:pathLst>
                <a:path extrusionOk="0" h="206" w="193">
                  <a:moveTo>
                    <a:pt x="192" y="104"/>
                  </a:moveTo>
                  <a:cubicBezTo>
                    <a:pt x="192" y="53"/>
                    <a:pt x="35" y="0"/>
                    <a:pt x="0" y="104"/>
                  </a:cubicBezTo>
                  <a:cubicBezTo>
                    <a:pt x="0" y="153"/>
                    <a:pt x="153" y="205"/>
                    <a:pt x="192"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10"/>
            <p:cNvSpPr/>
            <p:nvPr/>
          </p:nvSpPr>
          <p:spPr>
            <a:xfrm>
              <a:off x="8717161" y="2103653"/>
              <a:ext cx="13813" cy="5480"/>
            </a:xfrm>
            <a:custGeom>
              <a:rect b="b" l="l" r="r" t="t"/>
              <a:pathLst>
                <a:path extrusionOk="0" h="182" w="387">
                  <a:moveTo>
                    <a:pt x="387" y="0"/>
                  </a:moveTo>
                  <a:lnTo>
                    <a:pt x="0" y="0"/>
                  </a:lnTo>
                  <a:lnTo>
                    <a:pt x="0" y="182"/>
                  </a:lnTo>
                  <a:lnTo>
                    <a:pt x="387"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10"/>
            <p:cNvSpPr/>
            <p:nvPr/>
          </p:nvSpPr>
          <p:spPr>
            <a:xfrm>
              <a:off x="2887184" y="2087816"/>
              <a:ext cx="26627" cy="15266"/>
            </a:xfrm>
            <a:custGeom>
              <a:rect b="b" l="l" r="r" t="t"/>
              <a:pathLst>
                <a:path extrusionOk="0" h="507" w="746">
                  <a:moveTo>
                    <a:pt x="0" y="72"/>
                  </a:moveTo>
                  <a:lnTo>
                    <a:pt x="0" y="435"/>
                  </a:lnTo>
                  <a:cubicBezTo>
                    <a:pt x="746" y="507"/>
                    <a:pt x="746" y="0"/>
                    <a:pt x="0" y="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10"/>
            <p:cNvSpPr/>
            <p:nvPr/>
          </p:nvSpPr>
          <p:spPr>
            <a:xfrm>
              <a:off x="2967491" y="2079536"/>
              <a:ext cx="37120" cy="15928"/>
            </a:xfrm>
            <a:custGeom>
              <a:rect b="b" l="l" r="r" t="t"/>
              <a:pathLst>
                <a:path extrusionOk="0" h="529" w="1040">
                  <a:moveTo>
                    <a:pt x="837" y="528"/>
                  </a:moveTo>
                  <a:cubicBezTo>
                    <a:pt x="1040" y="1"/>
                    <a:pt x="1" y="489"/>
                    <a:pt x="837" y="52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10"/>
            <p:cNvSpPr/>
            <p:nvPr/>
          </p:nvSpPr>
          <p:spPr>
            <a:xfrm>
              <a:off x="7925623" y="2077187"/>
              <a:ext cx="34443" cy="16320"/>
            </a:xfrm>
            <a:custGeom>
              <a:rect b="b" l="l" r="r" t="t"/>
              <a:pathLst>
                <a:path extrusionOk="0" h="542" w="965">
                  <a:moveTo>
                    <a:pt x="1" y="425"/>
                  </a:moveTo>
                  <a:cubicBezTo>
                    <a:pt x="253" y="541"/>
                    <a:pt x="711" y="541"/>
                    <a:pt x="964" y="425"/>
                  </a:cubicBezTo>
                  <a:cubicBezTo>
                    <a:pt x="962" y="1"/>
                    <a:pt x="5" y="1"/>
                    <a:pt x="1" y="4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10"/>
            <p:cNvSpPr/>
            <p:nvPr/>
          </p:nvSpPr>
          <p:spPr>
            <a:xfrm>
              <a:off x="7788031" y="2089953"/>
              <a:ext cx="13706" cy="2740"/>
            </a:xfrm>
            <a:custGeom>
              <a:rect b="b" l="l" r="r" t="t"/>
              <a:pathLst>
                <a:path extrusionOk="0" h="91" w="384">
                  <a:moveTo>
                    <a:pt x="384" y="1"/>
                  </a:moveTo>
                  <a:cubicBezTo>
                    <a:pt x="234" y="23"/>
                    <a:pt x="4" y="4"/>
                    <a:pt x="0" y="91"/>
                  </a:cubicBezTo>
                  <a:cubicBezTo>
                    <a:pt x="146" y="71"/>
                    <a:pt x="381" y="90"/>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10"/>
            <p:cNvSpPr/>
            <p:nvPr/>
          </p:nvSpPr>
          <p:spPr>
            <a:xfrm>
              <a:off x="8509863" y="2084534"/>
              <a:ext cx="21523" cy="6353"/>
            </a:xfrm>
            <a:custGeom>
              <a:rect b="b" l="l" r="r" t="t"/>
              <a:pathLst>
                <a:path extrusionOk="0" h="211" w="603">
                  <a:moveTo>
                    <a:pt x="603" y="181"/>
                  </a:moveTo>
                  <a:lnTo>
                    <a:pt x="603" y="1"/>
                  </a:lnTo>
                  <a:lnTo>
                    <a:pt x="26" y="1"/>
                  </a:lnTo>
                  <a:cubicBezTo>
                    <a:pt x="1" y="161"/>
                    <a:pt x="215" y="211"/>
                    <a:pt x="603" y="18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10"/>
            <p:cNvSpPr/>
            <p:nvPr/>
          </p:nvSpPr>
          <p:spPr>
            <a:xfrm>
              <a:off x="8593311" y="2077729"/>
              <a:ext cx="13777" cy="7497"/>
            </a:xfrm>
            <a:custGeom>
              <a:rect b="b" l="l" r="r" t="t"/>
              <a:pathLst>
                <a:path extrusionOk="0" h="249" w="386">
                  <a:moveTo>
                    <a:pt x="386" y="133"/>
                  </a:moveTo>
                  <a:cubicBezTo>
                    <a:pt x="169" y="143"/>
                    <a:pt x="86" y="1"/>
                    <a:pt x="1" y="133"/>
                  </a:cubicBezTo>
                  <a:cubicBezTo>
                    <a:pt x="3" y="227"/>
                    <a:pt x="339" y="249"/>
                    <a:pt x="386" y="13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10"/>
            <p:cNvSpPr/>
            <p:nvPr/>
          </p:nvSpPr>
          <p:spPr>
            <a:xfrm>
              <a:off x="3778588" y="2078301"/>
              <a:ext cx="13884" cy="4215"/>
            </a:xfrm>
            <a:custGeom>
              <a:rect b="b" l="l" r="r" t="t"/>
              <a:pathLst>
                <a:path extrusionOk="0" h="140" w="389">
                  <a:moveTo>
                    <a:pt x="289" y="25"/>
                  </a:moveTo>
                  <a:cubicBezTo>
                    <a:pt x="238" y="0"/>
                    <a:pt x="0" y="68"/>
                    <a:pt x="98" y="116"/>
                  </a:cubicBezTo>
                  <a:cubicBezTo>
                    <a:pt x="150" y="140"/>
                    <a:pt x="388" y="71"/>
                    <a:pt x="289"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10"/>
            <p:cNvSpPr/>
            <p:nvPr/>
          </p:nvSpPr>
          <p:spPr>
            <a:xfrm>
              <a:off x="7911846" y="2070834"/>
              <a:ext cx="13813" cy="5480"/>
            </a:xfrm>
            <a:custGeom>
              <a:rect b="b" l="l" r="r" t="t"/>
              <a:pathLst>
                <a:path extrusionOk="0" h="182" w="387">
                  <a:moveTo>
                    <a:pt x="387" y="0"/>
                  </a:moveTo>
                  <a:lnTo>
                    <a:pt x="1" y="0"/>
                  </a:lnTo>
                  <a:lnTo>
                    <a:pt x="1" y="182"/>
                  </a:lnTo>
                  <a:lnTo>
                    <a:pt x="387"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10"/>
            <p:cNvSpPr/>
            <p:nvPr/>
          </p:nvSpPr>
          <p:spPr>
            <a:xfrm>
              <a:off x="8062395" y="2068064"/>
              <a:ext cx="21594" cy="6413"/>
            </a:xfrm>
            <a:custGeom>
              <a:rect b="b" l="l" r="r" t="t"/>
              <a:pathLst>
                <a:path extrusionOk="0" h="213" w="605">
                  <a:moveTo>
                    <a:pt x="605" y="182"/>
                  </a:moveTo>
                  <a:lnTo>
                    <a:pt x="605" y="1"/>
                  </a:lnTo>
                  <a:lnTo>
                    <a:pt x="26" y="1"/>
                  </a:lnTo>
                  <a:cubicBezTo>
                    <a:pt x="0" y="163"/>
                    <a:pt x="217" y="212"/>
                    <a:pt x="605"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10"/>
            <p:cNvSpPr/>
            <p:nvPr/>
          </p:nvSpPr>
          <p:spPr>
            <a:xfrm>
              <a:off x="7760477" y="2062585"/>
              <a:ext cx="20666" cy="8220"/>
            </a:xfrm>
            <a:custGeom>
              <a:rect b="b" l="l" r="r" t="t"/>
              <a:pathLst>
                <a:path extrusionOk="0" h="273" w="579">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10"/>
            <p:cNvSpPr/>
            <p:nvPr/>
          </p:nvSpPr>
          <p:spPr>
            <a:xfrm>
              <a:off x="7626205" y="2067342"/>
              <a:ext cx="13920" cy="4246"/>
            </a:xfrm>
            <a:custGeom>
              <a:rect b="b" l="l" r="r" t="t"/>
              <a:pathLst>
                <a:path extrusionOk="0" h="141" w="390">
                  <a:moveTo>
                    <a:pt x="290" y="25"/>
                  </a:moveTo>
                  <a:cubicBezTo>
                    <a:pt x="238" y="0"/>
                    <a:pt x="1" y="69"/>
                    <a:pt x="98" y="116"/>
                  </a:cubicBezTo>
                  <a:cubicBezTo>
                    <a:pt x="151" y="141"/>
                    <a:pt x="390" y="72"/>
                    <a:pt x="290"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10"/>
            <p:cNvSpPr/>
            <p:nvPr/>
          </p:nvSpPr>
          <p:spPr>
            <a:xfrm>
              <a:off x="6758536" y="2055931"/>
              <a:ext cx="31481" cy="13911"/>
            </a:xfrm>
            <a:custGeom>
              <a:rect b="b" l="l" r="r" t="t"/>
              <a:pathLst>
                <a:path extrusionOk="0" h="462" w="882">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10"/>
            <p:cNvSpPr/>
            <p:nvPr/>
          </p:nvSpPr>
          <p:spPr>
            <a:xfrm>
              <a:off x="7571382" y="2054094"/>
              <a:ext cx="23914" cy="5811"/>
            </a:xfrm>
            <a:custGeom>
              <a:rect b="b" l="l" r="r" t="t"/>
              <a:pathLst>
                <a:path extrusionOk="0" h="193" w="670">
                  <a:moveTo>
                    <a:pt x="475" y="192"/>
                  </a:moveTo>
                  <a:cubicBezTo>
                    <a:pt x="475" y="101"/>
                    <a:pt x="633" y="85"/>
                    <a:pt x="670" y="11"/>
                  </a:cubicBezTo>
                  <a:cubicBezTo>
                    <a:pt x="366" y="20"/>
                    <a:pt x="0" y="0"/>
                    <a:pt x="90" y="1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10"/>
            <p:cNvSpPr/>
            <p:nvPr/>
          </p:nvSpPr>
          <p:spPr>
            <a:xfrm>
              <a:off x="2694484" y="2054094"/>
              <a:ext cx="7031" cy="6142"/>
            </a:xfrm>
            <a:custGeom>
              <a:rect b="b" l="l" r="r" t="t"/>
              <a:pathLst>
                <a:path extrusionOk="0" h="204" w="197">
                  <a:moveTo>
                    <a:pt x="192" y="102"/>
                  </a:moveTo>
                  <a:cubicBezTo>
                    <a:pt x="196" y="52"/>
                    <a:pt x="40" y="0"/>
                    <a:pt x="1" y="102"/>
                  </a:cubicBezTo>
                  <a:cubicBezTo>
                    <a:pt x="1" y="152"/>
                    <a:pt x="158" y="204"/>
                    <a:pt x="192"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10"/>
            <p:cNvSpPr/>
            <p:nvPr/>
          </p:nvSpPr>
          <p:spPr>
            <a:xfrm>
              <a:off x="8779158" y="2031814"/>
              <a:ext cx="56216" cy="27912"/>
            </a:xfrm>
            <a:custGeom>
              <a:rect b="b" l="l" r="r" t="t"/>
              <a:pathLst>
                <a:path extrusionOk="0" h="927" w="1575">
                  <a:moveTo>
                    <a:pt x="1352" y="25"/>
                  </a:moveTo>
                  <a:cubicBezTo>
                    <a:pt x="338" y="0"/>
                    <a:pt x="143" y="363"/>
                    <a:pt x="1" y="751"/>
                  </a:cubicBezTo>
                  <a:cubicBezTo>
                    <a:pt x="818" y="927"/>
                    <a:pt x="1575" y="604"/>
                    <a:pt x="135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10"/>
            <p:cNvSpPr/>
            <p:nvPr/>
          </p:nvSpPr>
          <p:spPr>
            <a:xfrm>
              <a:off x="7918699" y="2054395"/>
              <a:ext cx="13884" cy="2770"/>
            </a:xfrm>
            <a:custGeom>
              <a:rect b="b" l="l" r="r" t="t"/>
              <a:pathLst>
                <a:path extrusionOk="0" h="92" w="389">
                  <a:moveTo>
                    <a:pt x="388" y="1"/>
                  </a:moveTo>
                  <a:cubicBezTo>
                    <a:pt x="238" y="23"/>
                    <a:pt x="7" y="4"/>
                    <a:pt x="1" y="92"/>
                  </a:cubicBezTo>
                  <a:cubicBezTo>
                    <a:pt x="153" y="71"/>
                    <a:pt x="383" y="89"/>
                    <a:pt x="3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10"/>
            <p:cNvSpPr/>
            <p:nvPr/>
          </p:nvSpPr>
          <p:spPr>
            <a:xfrm>
              <a:off x="2804629" y="2032536"/>
              <a:ext cx="51147" cy="19150"/>
            </a:xfrm>
            <a:custGeom>
              <a:rect b="b" l="l" r="r" t="t"/>
              <a:pathLst>
                <a:path extrusionOk="0" h="636" w="1433">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10"/>
            <p:cNvSpPr/>
            <p:nvPr/>
          </p:nvSpPr>
          <p:spPr>
            <a:xfrm>
              <a:off x="2053494" y="2043496"/>
              <a:ext cx="23486" cy="8190"/>
            </a:xfrm>
            <a:custGeom>
              <a:rect b="b" l="l" r="r" t="t"/>
              <a:pathLst>
                <a:path extrusionOk="0" h="272" w="658">
                  <a:moveTo>
                    <a:pt x="411" y="271"/>
                  </a:moveTo>
                  <a:cubicBezTo>
                    <a:pt x="421" y="156"/>
                    <a:pt x="657" y="146"/>
                    <a:pt x="604" y="1"/>
                  </a:cubicBezTo>
                  <a:lnTo>
                    <a:pt x="219" y="1"/>
                  </a:lnTo>
                  <a:cubicBezTo>
                    <a:pt x="1" y="130"/>
                    <a:pt x="10" y="222"/>
                    <a:pt x="411" y="2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10"/>
            <p:cNvSpPr/>
            <p:nvPr/>
          </p:nvSpPr>
          <p:spPr>
            <a:xfrm>
              <a:off x="5588700" y="2037263"/>
              <a:ext cx="14063" cy="4185"/>
            </a:xfrm>
            <a:custGeom>
              <a:rect b="b" l="l" r="r" t="t"/>
              <a:pathLst>
                <a:path extrusionOk="0" h="139" w="394">
                  <a:moveTo>
                    <a:pt x="100" y="115"/>
                  </a:moveTo>
                  <a:cubicBezTo>
                    <a:pt x="153" y="139"/>
                    <a:pt x="393" y="71"/>
                    <a:pt x="293" y="24"/>
                  </a:cubicBezTo>
                  <a:cubicBezTo>
                    <a:pt x="240" y="0"/>
                    <a:pt x="0" y="70"/>
                    <a:pt x="100"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10"/>
            <p:cNvSpPr/>
            <p:nvPr/>
          </p:nvSpPr>
          <p:spPr>
            <a:xfrm>
              <a:off x="1658564" y="2037263"/>
              <a:ext cx="13884" cy="4185"/>
            </a:xfrm>
            <a:custGeom>
              <a:rect b="b" l="l" r="r" t="t"/>
              <a:pathLst>
                <a:path extrusionOk="0" h="139" w="389">
                  <a:moveTo>
                    <a:pt x="97" y="115"/>
                  </a:moveTo>
                  <a:cubicBezTo>
                    <a:pt x="152" y="139"/>
                    <a:pt x="388" y="71"/>
                    <a:pt x="290" y="24"/>
                  </a:cubicBezTo>
                  <a:cubicBezTo>
                    <a:pt x="238" y="0"/>
                    <a:pt x="0" y="70"/>
                    <a:pt x="97"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10"/>
            <p:cNvSpPr/>
            <p:nvPr/>
          </p:nvSpPr>
          <p:spPr>
            <a:xfrm>
              <a:off x="7825722" y="2029044"/>
              <a:ext cx="13991" cy="4276"/>
            </a:xfrm>
            <a:custGeom>
              <a:rect b="b" l="l" r="r" t="t"/>
              <a:pathLst>
                <a:path extrusionOk="0" h="142" w="392">
                  <a:moveTo>
                    <a:pt x="294" y="25"/>
                  </a:moveTo>
                  <a:cubicBezTo>
                    <a:pt x="240" y="1"/>
                    <a:pt x="0" y="70"/>
                    <a:pt x="99" y="117"/>
                  </a:cubicBezTo>
                  <a:cubicBezTo>
                    <a:pt x="154" y="142"/>
                    <a:pt x="392"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10"/>
            <p:cNvSpPr/>
            <p:nvPr/>
          </p:nvSpPr>
          <p:spPr>
            <a:xfrm>
              <a:off x="4288982" y="2020583"/>
              <a:ext cx="39726" cy="15898"/>
            </a:xfrm>
            <a:custGeom>
              <a:rect b="b" l="l" r="r" t="t"/>
              <a:pathLst>
                <a:path extrusionOk="0" h="528" w="1113">
                  <a:moveTo>
                    <a:pt x="648" y="306"/>
                  </a:moveTo>
                  <a:cubicBezTo>
                    <a:pt x="1112" y="1"/>
                    <a:pt x="0" y="527"/>
                    <a:pt x="648"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10"/>
            <p:cNvSpPr/>
            <p:nvPr/>
          </p:nvSpPr>
          <p:spPr>
            <a:xfrm>
              <a:off x="998337" y="2017602"/>
              <a:ext cx="31802" cy="16109"/>
            </a:xfrm>
            <a:custGeom>
              <a:rect b="b" l="l" r="r" t="t"/>
              <a:pathLst>
                <a:path extrusionOk="0" h="535" w="891">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10"/>
            <p:cNvSpPr/>
            <p:nvPr/>
          </p:nvSpPr>
          <p:spPr>
            <a:xfrm>
              <a:off x="925561" y="2016157"/>
              <a:ext cx="13777" cy="5450"/>
            </a:xfrm>
            <a:custGeom>
              <a:rect b="b" l="l" r="r" t="t"/>
              <a:pathLst>
                <a:path extrusionOk="0" h="181" w="386">
                  <a:moveTo>
                    <a:pt x="0" y="181"/>
                  </a:moveTo>
                  <a:lnTo>
                    <a:pt x="386" y="181"/>
                  </a:lnTo>
                  <a:lnTo>
                    <a:pt x="386" y="0"/>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10"/>
            <p:cNvSpPr/>
            <p:nvPr/>
          </p:nvSpPr>
          <p:spPr>
            <a:xfrm>
              <a:off x="8421205" y="2007938"/>
              <a:ext cx="22558" cy="11713"/>
            </a:xfrm>
            <a:custGeom>
              <a:rect b="b" l="l" r="r" t="t"/>
              <a:pathLst>
                <a:path extrusionOk="0" h="389" w="632">
                  <a:moveTo>
                    <a:pt x="193" y="1"/>
                  </a:moveTo>
                  <a:cubicBezTo>
                    <a:pt x="202" y="126"/>
                    <a:pt x="103" y="199"/>
                    <a:pt x="1" y="273"/>
                  </a:cubicBezTo>
                  <a:cubicBezTo>
                    <a:pt x="248" y="277"/>
                    <a:pt x="268" y="388"/>
                    <a:pt x="578" y="365"/>
                  </a:cubicBezTo>
                  <a:cubicBezTo>
                    <a:pt x="631" y="157"/>
                    <a:pt x="533" y="22"/>
                    <a:pt x="1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10"/>
            <p:cNvSpPr/>
            <p:nvPr/>
          </p:nvSpPr>
          <p:spPr>
            <a:xfrm>
              <a:off x="7240340" y="2007938"/>
              <a:ext cx="31409" cy="13429"/>
            </a:xfrm>
            <a:custGeom>
              <a:rect b="b" l="l" r="r" t="t"/>
              <a:pathLst>
                <a:path extrusionOk="0" h="446" w="88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10"/>
            <p:cNvSpPr/>
            <p:nvPr/>
          </p:nvSpPr>
          <p:spPr>
            <a:xfrm>
              <a:off x="3802680" y="2013056"/>
              <a:ext cx="7031" cy="6203"/>
            </a:xfrm>
            <a:custGeom>
              <a:rect b="b" l="l" r="r" t="t"/>
              <a:pathLst>
                <a:path extrusionOk="0" h="206" w="197">
                  <a:moveTo>
                    <a:pt x="193" y="103"/>
                  </a:moveTo>
                  <a:cubicBezTo>
                    <a:pt x="196" y="53"/>
                    <a:pt x="38" y="0"/>
                    <a:pt x="2" y="103"/>
                  </a:cubicBezTo>
                  <a:cubicBezTo>
                    <a:pt x="0" y="152"/>
                    <a:pt x="157" y="205"/>
                    <a:pt x="193"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10"/>
            <p:cNvSpPr/>
            <p:nvPr/>
          </p:nvSpPr>
          <p:spPr>
            <a:xfrm>
              <a:off x="3385835" y="2001223"/>
              <a:ext cx="31374" cy="13911"/>
            </a:xfrm>
            <a:custGeom>
              <a:rect b="b" l="l" r="r" t="t"/>
              <a:pathLst>
                <a:path extrusionOk="0" h="462" w="879">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10"/>
            <p:cNvSpPr/>
            <p:nvPr/>
          </p:nvSpPr>
          <p:spPr>
            <a:xfrm>
              <a:off x="4883286" y="2002488"/>
              <a:ext cx="13813" cy="5480"/>
            </a:xfrm>
            <a:custGeom>
              <a:rect b="b" l="l" r="r" t="t"/>
              <a:pathLst>
                <a:path extrusionOk="0" h="182" w="387">
                  <a:moveTo>
                    <a:pt x="387" y="0"/>
                  </a:moveTo>
                  <a:lnTo>
                    <a:pt x="0" y="0"/>
                  </a:lnTo>
                  <a:lnTo>
                    <a:pt x="0" y="182"/>
                  </a:lnTo>
                  <a:lnTo>
                    <a:pt x="387"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10"/>
            <p:cNvSpPr/>
            <p:nvPr/>
          </p:nvSpPr>
          <p:spPr>
            <a:xfrm>
              <a:off x="3947161" y="1999387"/>
              <a:ext cx="6960" cy="6233"/>
            </a:xfrm>
            <a:custGeom>
              <a:rect b="b" l="l" r="r" t="t"/>
              <a:pathLst>
                <a:path extrusionOk="0" h="207" w="195">
                  <a:moveTo>
                    <a:pt x="195" y="103"/>
                  </a:moveTo>
                  <a:cubicBezTo>
                    <a:pt x="195" y="52"/>
                    <a:pt x="39" y="0"/>
                    <a:pt x="3" y="103"/>
                  </a:cubicBezTo>
                  <a:cubicBezTo>
                    <a:pt x="0" y="153"/>
                    <a:pt x="159" y="206"/>
                    <a:pt x="195"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10"/>
            <p:cNvSpPr/>
            <p:nvPr/>
          </p:nvSpPr>
          <p:spPr>
            <a:xfrm>
              <a:off x="2439823" y="2002488"/>
              <a:ext cx="13813" cy="2740"/>
            </a:xfrm>
            <a:custGeom>
              <a:rect b="b" l="l" r="r" t="t"/>
              <a:pathLst>
                <a:path extrusionOk="0" h="91" w="387">
                  <a:moveTo>
                    <a:pt x="387" y="0"/>
                  </a:moveTo>
                  <a:cubicBezTo>
                    <a:pt x="237" y="21"/>
                    <a:pt x="4" y="2"/>
                    <a:pt x="1" y="90"/>
                  </a:cubicBezTo>
                  <a:cubicBezTo>
                    <a:pt x="151" y="71"/>
                    <a:pt x="380" y="89"/>
                    <a:pt x="3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10"/>
            <p:cNvSpPr/>
            <p:nvPr/>
          </p:nvSpPr>
          <p:spPr>
            <a:xfrm>
              <a:off x="5519886" y="1998995"/>
              <a:ext cx="14063" cy="4276"/>
            </a:xfrm>
            <a:custGeom>
              <a:rect b="b" l="l" r="r" t="t"/>
              <a:pathLst>
                <a:path extrusionOk="0" h="142" w="394">
                  <a:moveTo>
                    <a:pt x="291" y="25"/>
                  </a:moveTo>
                  <a:cubicBezTo>
                    <a:pt x="238" y="0"/>
                    <a:pt x="0" y="69"/>
                    <a:pt x="100" y="116"/>
                  </a:cubicBezTo>
                  <a:cubicBezTo>
                    <a:pt x="154" y="141"/>
                    <a:pt x="393" y="72"/>
                    <a:pt x="29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10"/>
            <p:cNvSpPr/>
            <p:nvPr/>
          </p:nvSpPr>
          <p:spPr>
            <a:xfrm>
              <a:off x="6741796" y="1996978"/>
              <a:ext cx="13742" cy="2770"/>
            </a:xfrm>
            <a:custGeom>
              <a:rect b="b" l="l" r="r" t="t"/>
              <a:pathLst>
                <a:path extrusionOk="0" h="92" w="385">
                  <a:moveTo>
                    <a:pt x="384" y="0"/>
                  </a:moveTo>
                  <a:cubicBezTo>
                    <a:pt x="235" y="21"/>
                    <a:pt x="6" y="2"/>
                    <a:pt x="0" y="92"/>
                  </a:cubicBezTo>
                  <a:cubicBezTo>
                    <a:pt x="149" y="71"/>
                    <a:pt x="378" y="89"/>
                    <a:pt x="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10"/>
            <p:cNvSpPr/>
            <p:nvPr/>
          </p:nvSpPr>
          <p:spPr>
            <a:xfrm>
              <a:off x="2543115" y="1996557"/>
              <a:ext cx="20666" cy="3643"/>
            </a:xfrm>
            <a:custGeom>
              <a:rect b="b" l="l" r="r" t="t"/>
              <a:pathLst>
                <a:path extrusionOk="0" h="121" w="579">
                  <a:moveTo>
                    <a:pt x="579" y="14"/>
                  </a:moveTo>
                  <a:cubicBezTo>
                    <a:pt x="352" y="29"/>
                    <a:pt x="32" y="0"/>
                    <a:pt x="0" y="106"/>
                  </a:cubicBezTo>
                  <a:cubicBezTo>
                    <a:pt x="226" y="91"/>
                    <a:pt x="546" y="120"/>
                    <a:pt x="579" y="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10"/>
            <p:cNvSpPr/>
            <p:nvPr/>
          </p:nvSpPr>
          <p:spPr>
            <a:xfrm>
              <a:off x="2456919" y="1996225"/>
              <a:ext cx="14027" cy="4276"/>
            </a:xfrm>
            <a:custGeom>
              <a:rect b="b" l="l" r="r" t="t"/>
              <a:pathLst>
                <a:path extrusionOk="0" h="142" w="393">
                  <a:moveTo>
                    <a:pt x="293" y="25"/>
                  </a:moveTo>
                  <a:cubicBezTo>
                    <a:pt x="239" y="1"/>
                    <a:pt x="1" y="70"/>
                    <a:pt x="100" y="117"/>
                  </a:cubicBezTo>
                  <a:cubicBezTo>
                    <a:pt x="155" y="142"/>
                    <a:pt x="392" y="72"/>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10"/>
            <p:cNvSpPr/>
            <p:nvPr/>
          </p:nvSpPr>
          <p:spPr>
            <a:xfrm>
              <a:off x="1455478" y="1993877"/>
              <a:ext cx="7031" cy="6233"/>
            </a:xfrm>
            <a:custGeom>
              <a:rect b="b" l="l" r="r" t="t"/>
              <a:pathLst>
                <a:path extrusionOk="0" h="207" w="197">
                  <a:moveTo>
                    <a:pt x="195" y="103"/>
                  </a:moveTo>
                  <a:cubicBezTo>
                    <a:pt x="196" y="53"/>
                    <a:pt x="40" y="0"/>
                    <a:pt x="2" y="103"/>
                  </a:cubicBezTo>
                  <a:cubicBezTo>
                    <a:pt x="0" y="154"/>
                    <a:pt x="158" y="207"/>
                    <a:pt x="195"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10"/>
            <p:cNvSpPr/>
            <p:nvPr/>
          </p:nvSpPr>
          <p:spPr>
            <a:xfrm>
              <a:off x="5530380" y="1988759"/>
              <a:ext cx="14991" cy="9274"/>
            </a:xfrm>
            <a:custGeom>
              <a:rect b="b" l="l" r="r" t="t"/>
              <a:pathLst>
                <a:path extrusionOk="0" h="308" w="420">
                  <a:moveTo>
                    <a:pt x="385" y="273"/>
                  </a:moveTo>
                  <a:cubicBezTo>
                    <a:pt x="355" y="166"/>
                    <a:pt x="419" y="16"/>
                    <a:pt x="193" y="1"/>
                  </a:cubicBezTo>
                  <a:cubicBezTo>
                    <a:pt x="180" y="57"/>
                    <a:pt x="165" y="109"/>
                    <a:pt x="0" y="92"/>
                  </a:cubicBezTo>
                  <a:cubicBezTo>
                    <a:pt x="21" y="203"/>
                    <a:pt x="56" y="307"/>
                    <a:pt x="385"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10"/>
            <p:cNvSpPr/>
            <p:nvPr/>
          </p:nvSpPr>
          <p:spPr>
            <a:xfrm>
              <a:off x="5328257" y="1985115"/>
              <a:ext cx="39833" cy="15778"/>
            </a:xfrm>
            <a:custGeom>
              <a:rect b="b" l="l" r="r" t="t"/>
              <a:pathLst>
                <a:path extrusionOk="0" h="524" w="1116">
                  <a:moveTo>
                    <a:pt x="648" y="304"/>
                  </a:moveTo>
                  <a:cubicBezTo>
                    <a:pt x="1115" y="0"/>
                    <a:pt x="0" y="524"/>
                    <a:pt x="648" y="3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10"/>
            <p:cNvSpPr/>
            <p:nvPr/>
          </p:nvSpPr>
          <p:spPr>
            <a:xfrm>
              <a:off x="7797989" y="1980599"/>
              <a:ext cx="28161" cy="13700"/>
            </a:xfrm>
            <a:custGeom>
              <a:rect b="b" l="l" r="r" t="t"/>
              <a:pathLst>
                <a:path extrusionOk="0" h="455" w="789">
                  <a:moveTo>
                    <a:pt x="491" y="454"/>
                  </a:moveTo>
                  <a:cubicBezTo>
                    <a:pt x="752" y="340"/>
                    <a:pt x="789" y="9"/>
                    <a:pt x="299" y="0"/>
                  </a:cubicBezTo>
                  <a:cubicBezTo>
                    <a:pt x="38" y="115"/>
                    <a:pt x="0" y="445"/>
                    <a:pt x="491" y="4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10"/>
            <p:cNvSpPr/>
            <p:nvPr/>
          </p:nvSpPr>
          <p:spPr>
            <a:xfrm>
              <a:off x="6872464" y="1988759"/>
              <a:ext cx="13777" cy="2800"/>
            </a:xfrm>
            <a:custGeom>
              <a:rect b="b" l="l" r="r" t="t"/>
              <a:pathLst>
                <a:path extrusionOk="0" h="93" w="386">
                  <a:moveTo>
                    <a:pt x="1" y="92"/>
                  </a:moveTo>
                  <a:cubicBezTo>
                    <a:pt x="151" y="72"/>
                    <a:pt x="383" y="89"/>
                    <a:pt x="386" y="1"/>
                  </a:cubicBezTo>
                  <a:cubicBezTo>
                    <a:pt x="240" y="23"/>
                    <a:pt x="7" y="3"/>
                    <a:pt x="1"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10"/>
            <p:cNvSpPr/>
            <p:nvPr/>
          </p:nvSpPr>
          <p:spPr>
            <a:xfrm>
              <a:off x="5857567" y="1985687"/>
              <a:ext cx="23807" cy="5871"/>
            </a:xfrm>
            <a:custGeom>
              <a:rect b="b" l="l" r="r" t="t"/>
              <a:pathLst>
                <a:path extrusionOk="0" h="195" w="667">
                  <a:moveTo>
                    <a:pt x="87" y="194"/>
                  </a:moveTo>
                  <a:lnTo>
                    <a:pt x="473" y="194"/>
                  </a:lnTo>
                  <a:cubicBezTo>
                    <a:pt x="473" y="103"/>
                    <a:pt x="631" y="87"/>
                    <a:pt x="666" y="14"/>
                  </a:cubicBezTo>
                  <a:cubicBezTo>
                    <a:pt x="365" y="22"/>
                    <a:pt x="0" y="1"/>
                    <a:pt x="87" y="19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10"/>
            <p:cNvSpPr/>
            <p:nvPr/>
          </p:nvSpPr>
          <p:spPr>
            <a:xfrm>
              <a:off x="8259699" y="1982948"/>
              <a:ext cx="23985" cy="5841"/>
            </a:xfrm>
            <a:custGeom>
              <a:rect b="b" l="l" r="r" t="t"/>
              <a:pathLst>
                <a:path extrusionOk="0" h="194" w="672">
                  <a:moveTo>
                    <a:pt x="477" y="194"/>
                  </a:moveTo>
                  <a:cubicBezTo>
                    <a:pt x="475" y="102"/>
                    <a:pt x="633" y="87"/>
                    <a:pt x="671" y="11"/>
                  </a:cubicBezTo>
                  <a:cubicBezTo>
                    <a:pt x="366" y="20"/>
                    <a:pt x="0" y="0"/>
                    <a:pt x="90" y="19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10"/>
            <p:cNvSpPr/>
            <p:nvPr/>
          </p:nvSpPr>
          <p:spPr>
            <a:xfrm>
              <a:off x="8305777" y="1970754"/>
              <a:ext cx="21987" cy="16199"/>
            </a:xfrm>
            <a:custGeom>
              <a:rect b="b" l="l" r="r" t="t"/>
              <a:pathLst>
                <a:path extrusionOk="0" h="538" w="616">
                  <a:moveTo>
                    <a:pt x="342" y="510"/>
                  </a:moveTo>
                  <a:cubicBezTo>
                    <a:pt x="404" y="387"/>
                    <a:pt x="615" y="336"/>
                    <a:pt x="535" y="146"/>
                  </a:cubicBezTo>
                  <a:cubicBezTo>
                    <a:pt x="0" y="1"/>
                    <a:pt x="3" y="537"/>
                    <a:pt x="342" y="5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10"/>
            <p:cNvSpPr/>
            <p:nvPr/>
          </p:nvSpPr>
          <p:spPr>
            <a:xfrm>
              <a:off x="8214727" y="1980599"/>
              <a:ext cx="13777" cy="5510"/>
            </a:xfrm>
            <a:custGeom>
              <a:rect b="b" l="l" r="r" t="t"/>
              <a:pathLst>
                <a:path extrusionOk="0" h="183" w="386">
                  <a:moveTo>
                    <a:pt x="386" y="0"/>
                  </a:moveTo>
                  <a:lnTo>
                    <a:pt x="1" y="0"/>
                  </a:lnTo>
                  <a:lnTo>
                    <a:pt x="1" y="183"/>
                  </a:lnTo>
                  <a:lnTo>
                    <a:pt x="386"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10"/>
            <p:cNvSpPr/>
            <p:nvPr/>
          </p:nvSpPr>
          <p:spPr>
            <a:xfrm>
              <a:off x="8617260" y="1979846"/>
              <a:ext cx="14027" cy="4246"/>
            </a:xfrm>
            <a:custGeom>
              <a:rect b="b" l="l" r="r" t="t"/>
              <a:pathLst>
                <a:path extrusionOk="0" h="141" w="393">
                  <a:moveTo>
                    <a:pt x="293" y="25"/>
                  </a:moveTo>
                  <a:cubicBezTo>
                    <a:pt x="240" y="0"/>
                    <a:pt x="1" y="68"/>
                    <a:pt x="100" y="117"/>
                  </a:cubicBezTo>
                  <a:cubicBezTo>
                    <a:pt x="155" y="140"/>
                    <a:pt x="392" y="72"/>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10"/>
            <p:cNvSpPr/>
            <p:nvPr/>
          </p:nvSpPr>
          <p:spPr>
            <a:xfrm>
              <a:off x="6383879" y="1974969"/>
              <a:ext cx="23843" cy="6052"/>
            </a:xfrm>
            <a:custGeom>
              <a:rect b="b" l="l" r="r" t="t"/>
              <a:pathLst>
                <a:path extrusionOk="0" h="201" w="668">
                  <a:moveTo>
                    <a:pt x="578" y="6"/>
                  </a:moveTo>
                  <a:cubicBezTo>
                    <a:pt x="246" y="0"/>
                    <a:pt x="83" y="76"/>
                    <a:pt x="1" y="187"/>
                  </a:cubicBezTo>
                  <a:cubicBezTo>
                    <a:pt x="304" y="178"/>
                    <a:pt x="668" y="200"/>
                    <a:pt x="578" y="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10"/>
            <p:cNvSpPr/>
            <p:nvPr/>
          </p:nvSpPr>
          <p:spPr>
            <a:xfrm>
              <a:off x="5753846" y="1977076"/>
              <a:ext cx="14170" cy="4336"/>
            </a:xfrm>
            <a:custGeom>
              <a:rect b="b" l="l" r="r" t="t"/>
              <a:pathLst>
                <a:path extrusionOk="0" h="144" w="397">
                  <a:moveTo>
                    <a:pt x="294" y="26"/>
                  </a:moveTo>
                  <a:cubicBezTo>
                    <a:pt x="241" y="1"/>
                    <a:pt x="1" y="69"/>
                    <a:pt x="100" y="117"/>
                  </a:cubicBezTo>
                  <a:cubicBezTo>
                    <a:pt x="156" y="143"/>
                    <a:pt x="396" y="74"/>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10"/>
            <p:cNvSpPr/>
            <p:nvPr/>
          </p:nvSpPr>
          <p:spPr>
            <a:xfrm>
              <a:off x="3819705" y="1977076"/>
              <a:ext cx="14134" cy="4336"/>
            </a:xfrm>
            <a:custGeom>
              <a:rect b="b" l="l" r="r" t="t"/>
              <a:pathLst>
                <a:path extrusionOk="0" h="144" w="396">
                  <a:moveTo>
                    <a:pt x="297" y="26"/>
                  </a:moveTo>
                  <a:cubicBezTo>
                    <a:pt x="242" y="1"/>
                    <a:pt x="1" y="69"/>
                    <a:pt x="101" y="117"/>
                  </a:cubicBezTo>
                  <a:cubicBezTo>
                    <a:pt x="155" y="143"/>
                    <a:pt x="395" y="74"/>
                    <a:pt x="297"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10"/>
            <p:cNvSpPr/>
            <p:nvPr/>
          </p:nvSpPr>
          <p:spPr>
            <a:xfrm>
              <a:off x="8097729" y="1971838"/>
              <a:ext cx="13777" cy="6745"/>
            </a:xfrm>
            <a:custGeom>
              <a:rect b="b" l="l" r="r" t="t"/>
              <a:pathLst>
                <a:path extrusionOk="0" h="224" w="386">
                  <a:moveTo>
                    <a:pt x="386" y="110"/>
                  </a:moveTo>
                  <a:cubicBezTo>
                    <a:pt x="346" y="0"/>
                    <a:pt x="172" y="54"/>
                    <a:pt x="1" y="110"/>
                  </a:cubicBezTo>
                  <a:cubicBezTo>
                    <a:pt x="2" y="201"/>
                    <a:pt x="339" y="223"/>
                    <a:pt x="386"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10"/>
            <p:cNvSpPr/>
            <p:nvPr/>
          </p:nvSpPr>
          <p:spPr>
            <a:xfrm>
              <a:off x="6873606" y="1964943"/>
              <a:ext cx="65210" cy="12917"/>
            </a:xfrm>
            <a:custGeom>
              <a:rect b="b" l="l" r="r" t="t"/>
              <a:pathLst>
                <a:path extrusionOk="0" h="429" w="1827">
                  <a:moveTo>
                    <a:pt x="1128" y="429"/>
                  </a:moveTo>
                  <a:cubicBezTo>
                    <a:pt x="1826" y="1"/>
                    <a:pt x="0" y="309"/>
                    <a:pt x="1128" y="42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10"/>
            <p:cNvSpPr/>
            <p:nvPr/>
          </p:nvSpPr>
          <p:spPr>
            <a:xfrm>
              <a:off x="8156086" y="1968917"/>
              <a:ext cx="14134" cy="4276"/>
            </a:xfrm>
            <a:custGeom>
              <a:rect b="b" l="l" r="r" t="t"/>
              <a:pathLst>
                <a:path extrusionOk="0" h="142" w="396">
                  <a:moveTo>
                    <a:pt x="293" y="25"/>
                  </a:moveTo>
                  <a:cubicBezTo>
                    <a:pt x="239" y="0"/>
                    <a:pt x="0" y="70"/>
                    <a:pt x="101" y="117"/>
                  </a:cubicBezTo>
                  <a:cubicBezTo>
                    <a:pt x="154" y="141"/>
                    <a:pt x="396" y="71"/>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10"/>
            <p:cNvSpPr/>
            <p:nvPr/>
          </p:nvSpPr>
          <p:spPr>
            <a:xfrm>
              <a:off x="5186167" y="1964160"/>
              <a:ext cx="13777" cy="5480"/>
            </a:xfrm>
            <a:custGeom>
              <a:rect b="b" l="l" r="r" t="t"/>
              <a:pathLst>
                <a:path extrusionOk="0" h="182" w="386">
                  <a:moveTo>
                    <a:pt x="385" y="1"/>
                  </a:moveTo>
                  <a:lnTo>
                    <a:pt x="0" y="1"/>
                  </a:lnTo>
                  <a:lnTo>
                    <a:pt x="0" y="182"/>
                  </a:lnTo>
                  <a:lnTo>
                    <a:pt x="385"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10"/>
            <p:cNvSpPr/>
            <p:nvPr/>
          </p:nvSpPr>
          <p:spPr>
            <a:xfrm>
              <a:off x="102935" y="1966117"/>
              <a:ext cx="13991" cy="4336"/>
            </a:xfrm>
            <a:custGeom>
              <a:rect b="b" l="l" r="r" t="t"/>
              <a:pathLst>
                <a:path extrusionOk="0" h="144" w="392">
                  <a:moveTo>
                    <a:pt x="290" y="27"/>
                  </a:moveTo>
                  <a:cubicBezTo>
                    <a:pt x="238" y="1"/>
                    <a:pt x="0" y="70"/>
                    <a:pt x="99" y="117"/>
                  </a:cubicBezTo>
                  <a:cubicBezTo>
                    <a:pt x="153" y="143"/>
                    <a:pt x="392" y="74"/>
                    <a:pt x="290"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10"/>
            <p:cNvSpPr/>
            <p:nvPr/>
          </p:nvSpPr>
          <p:spPr>
            <a:xfrm>
              <a:off x="1198996" y="1953261"/>
              <a:ext cx="24414" cy="11351"/>
            </a:xfrm>
            <a:custGeom>
              <a:rect b="b" l="l" r="r" t="t"/>
              <a:pathLst>
                <a:path extrusionOk="0" h="377" w="684">
                  <a:moveTo>
                    <a:pt x="631" y="363"/>
                  </a:moveTo>
                  <a:cubicBezTo>
                    <a:pt x="683" y="155"/>
                    <a:pt x="585" y="22"/>
                    <a:pt x="246" y="1"/>
                  </a:cubicBezTo>
                  <a:cubicBezTo>
                    <a:pt x="1" y="107"/>
                    <a:pt x="92" y="377"/>
                    <a:pt x="631" y="3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10"/>
            <p:cNvSpPr/>
            <p:nvPr/>
          </p:nvSpPr>
          <p:spPr>
            <a:xfrm>
              <a:off x="5433976" y="1944108"/>
              <a:ext cx="27555" cy="17343"/>
            </a:xfrm>
            <a:custGeom>
              <a:rect b="b" l="l" r="r" t="t"/>
              <a:pathLst>
                <a:path extrusionOk="0" h="576" w="772">
                  <a:moveTo>
                    <a:pt x="772" y="575"/>
                  </a:moveTo>
                  <a:lnTo>
                    <a:pt x="772" y="31"/>
                  </a:lnTo>
                  <a:cubicBezTo>
                    <a:pt x="62" y="1"/>
                    <a:pt x="188" y="361"/>
                    <a:pt x="0" y="57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10"/>
            <p:cNvSpPr/>
            <p:nvPr/>
          </p:nvSpPr>
          <p:spPr>
            <a:xfrm>
              <a:off x="4054950" y="1949527"/>
              <a:ext cx="39690" cy="15838"/>
            </a:xfrm>
            <a:custGeom>
              <a:rect b="b" l="l" r="r" t="t"/>
              <a:pathLst>
                <a:path extrusionOk="0" h="526" w="1112">
                  <a:moveTo>
                    <a:pt x="645" y="305"/>
                  </a:moveTo>
                  <a:cubicBezTo>
                    <a:pt x="1111" y="1"/>
                    <a:pt x="1" y="526"/>
                    <a:pt x="645" y="3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10"/>
            <p:cNvSpPr/>
            <p:nvPr/>
          </p:nvSpPr>
          <p:spPr>
            <a:xfrm>
              <a:off x="907572" y="1945011"/>
              <a:ext cx="43973" cy="19030"/>
            </a:xfrm>
            <a:custGeom>
              <a:rect b="b" l="l" r="r" t="t"/>
              <a:pathLst>
                <a:path extrusionOk="0" h="632" w="1232">
                  <a:moveTo>
                    <a:pt x="696" y="545"/>
                  </a:moveTo>
                  <a:cubicBezTo>
                    <a:pt x="567" y="207"/>
                    <a:pt x="1232" y="14"/>
                    <a:pt x="313" y="1"/>
                  </a:cubicBezTo>
                  <a:cubicBezTo>
                    <a:pt x="429" y="190"/>
                    <a:pt x="1" y="631"/>
                    <a:pt x="696"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10"/>
            <p:cNvSpPr/>
            <p:nvPr/>
          </p:nvSpPr>
          <p:spPr>
            <a:xfrm>
              <a:off x="3158942" y="1955248"/>
              <a:ext cx="14063" cy="4215"/>
            </a:xfrm>
            <a:custGeom>
              <a:rect b="b" l="l" r="r" t="t"/>
              <a:pathLst>
                <a:path extrusionOk="0" h="140" w="394">
                  <a:moveTo>
                    <a:pt x="101" y="115"/>
                  </a:moveTo>
                  <a:cubicBezTo>
                    <a:pt x="154" y="140"/>
                    <a:pt x="393" y="72"/>
                    <a:pt x="294" y="24"/>
                  </a:cubicBezTo>
                  <a:cubicBezTo>
                    <a:pt x="243" y="0"/>
                    <a:pt x="0" y="68"/>
                    <a:pt x="101"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10"/>
            <p:cNvSpPr/>
            <p:nvPr/>
          </p:nvSpPr>
          <p:spPr>
            <a:xfrm>
              <a:off x="763663" y="1955248"/>
              <a:ext cx="14027" cy="4215"/>
            </a:xfrm>
            <a:custGeom>
              <a:rect b="b" l="l" r="r" t="t"/>
              <a:pathLst>
                <a:path extrusionOk="0" h="140" w="393">
                  <a:moveTo>
                    <a:pt x="294" y="24"/>
                  </a:moveTo>
                  <a:cubicBezTo>
                    <a:pt x="241" y="0"/>
                    <a:pt x="0" y="68"/>
                    <a:pt x="101" y="115"/>
                  </a:cubicBezTo>
                  <a:cubicBezTo>
                    <a:pt x="153" y="140"/>
                    <a:pt x="392" y="72"/>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10"/>
            <p:cNvSpPr/>
            <p:nvPr/>
          </p:nvSpPr>
          <p:spPr>
            <a:xfrm>
              <a:off x="4026254" y="1949768"/>
              <a:ext cx="14063" cy="4246"/>
            </a:xfrm>
            <a:custGeom>
              <a:rect b="b" l="l" r="r" t="t"/>
              <a:pathLst>
                <a:path extrusionOk="0" h="141" w="394">
                  <a:moveTo>
                    <a:pt x="294" y="26"/>
                  </a:moveTo>
                  <a:cubicBezTo>
                    <a:pt x="241" y="1"/>
                    <a:pt x="1" y="69"/>
                    <a:pt x="101" y="117"/>
                  </a:cubicBezTo>
                  <a:cubicBezTo>
                    <a:pt x="153" y="140"/>
                    <a:pt x="393"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10"/>
            <p:cNvSpPr/>
            <p:nvPr/>
          </p:nvSpPr>
          <p:spPr>
            <a:xfrm>
              <a:off x="364378" y="1949768"/>
              <a:ext cx="14170" cy="4246"/>
            </a:xfrm>
            <a:custGeom>
              <a:rect b="b" l="l" r="r" t="t"/>
              <a:pathLst>
                <a:path extrusionOk="0" h="141" w="397">
                  <a:moveTo>
                    <a:pt x="297" y="26"/>
                  </a:moveTo>
                  <a:cubicBezTo>
                    <a:pt x="242" y="1"/>
                    <a:pt x="1" y="69"/>
                    <a:pt x="104" y="117"/>
                  </a:cubicBezTo>
                  <a:cubicBezTo>
                    <a:pt x="156" y="140"/>
                    <a:pt x="396" y="73"/>
                    <a:pt x="297"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10"/>
            <p:cNvSpPr/>
            <p:nvPr/>
          </p:nvSpPr>
          <p:spPr>
            <a:xfrm>
              <a:off x="6084317" y="1947028"/>
              <a:ext cx="14063" cy="4306"/>
            </a:xfrm>
            <a:custGeom>
              <a:rect b="b" l="l" r="r" t="t"/>
              <a:pathLst>
                <a:path extrusionOk="0" h="143" w="394">
                  <a:moveTo>
                    <a:pt x="100" y="117"/>
                  </a:moveTo>
                  <a:cubicBezTo>
                    <a:pt x="155" y="143"/>
                    <a:pt x="393" y="72"/>
                    <a:pt x="294" y="26"/>
                  </a:cubicBezTo>
                  <a:cubicBezTo>
                    <a:pt x="239" y="0"/>
                    <a:pt x="0" y="68"/>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10"/>
            <p:cNvSpPr/>
            <p:nvPr/>
          </p:nvSpPr>
          <p:spPr>
            <a:xfrm>
              <a:off x="3416031" y="1938778"/>
              <a:ext cx="35657" cy="11773"/>
            </a:xfrm>
            <a:custGeom>
              <a:rect b="b" l="l" r="r" t="t"/>
              <a:pathLst>
                <a:path extrusionOk="0" h="391" w="999">
                  <a:moveTo>
                    <a:pt x="35" y="118"/>
                  </a:moveTo>
                  <a:cubicBezTo>
                    <a:pt x="64" y="223"/>
                    <a:pt x="0" y="375"/>
                    <a:pt x="227" y="391"/>
                  </a:cubicBezTo>
                  <a:cubicBezTo>
                    <a:pt x="246" y="157"/>
                    <a:pt x="979" y="261"/>
                    <a:pt x="999" y="28"/>
                  </a:cubicBezTo>
                  <a:cubicBezTo>
                    <a:pt x="392" y="129"/>
                    <a:pt x="487" y="0"/>
                    <a:pt x="35"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10"/>
            <p:cNvSpPr/>
            <p:nvPr/>
          </p:nvSpPr>
          <p:spPr>
            <a:xfrm>
              <a:off x="690387" y="1939591"/>
              <a:ext cx="31624" cy="10960"/>
            </a:xfrm>
            <a:custGeom>
              <a:rect b="b" l="l" r="r" t="t"/>
              <a:pathLst>
                <a:path extrusionOk="0" h="364" w="886">
                  <a:moveTo>
                    <a:pt x="611" y="364"/>
                  </a:moveTo>
                  <a:cubicBezTo>
                    <a:pt x="670" y="241"/>
                    <a:pt x="885" y="190"/>
                    <a:pt x="804" y="1"/>
                  </a:cubicBezTo>
                  <a:lnTo>
                    <a:pt x="34" y="1"/>
                  </a:lnTo>
                  <a:cubicBezTo>
                    <a:pt x="0" y="228"/>
                    <a:pt x="328" y="285"/>
                    <a:pt x="611" y="36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10"/>
            <p:cNvSpPr/>
            <p:nvPr/>
          </p:nvSpPr>
          <p:spPr>
            <a:xfrm>
              <a:off x="2253976" y="1938628"/>
              <a:ext cx="32659" cy="9214"/>
            </a:xfrm>
            <a:custGeom>
              <a:rect b="b" l="l" r="r" t="t"/>
              <a:pathLst>
                <a:path extrusionOk="0" h="306" w="915">
                  <a:moveTo>
                    <a:pt x="387" y="305"/>
                  </a:moveTo>
                  <a:cubicBezTo>
                    <a:pt x="914" y="158"/>
                    <a:pt x="104" y="0"/>
                    <a:pt x="1" y="214"/>
                  </a:cubicBezTo>
                  <a:cubicBezTo>
                    <a:pt x="192" y="214"/>
                    <a:pt x="229" y="287"/>
                    <a:pt x="387" y="3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10"/>
            <p:cNvSpPr/>
            <p:nvPr/>
          </p:nvSpPr>
          <p:spPr>
            <a:xfrm>
              <a:off x="1545064" y="1945071"/>
              <a:ext cx="13813" cy="2770"/>
            </a:xfrm>
            <a:custGeom>
              <a:rect b="b" l="l" r="r" t="t"/>
              <a:pathLst>
                <a:path extrusionOk="0" h="92" w="387">
                  <a:moveTo>
                    <a:pt x="1" y="91"/>
                  </a:moveTo>
                  <a:cubicBezTo>
                    <a:pt x="151" y="71"/>
                    <a:pt x="380" y="88"/>
                    <a:pt x="387" y="0"/>
                  </a:cubicBezTo>
                  <a:cubicBezTo>
                    <a:pt x="236" y="20"/>
                    <a:pt x="4" y="1"/>
                    <a:pt x="1" y="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10"/>
            <p:cNvSpPr/>
            <p:nvPr/>
          </p:nvSpPr>
          <p:spPr>
            <a:xfrm>
              <a:off x="311911" y="1937996"/>
              <a:ext cx="8959" cy="11382"/>
            </a:xfrm>
            <a:custGeom>
              <a:rect b="b" l="l" r="r" t="t"/>
              <a:pathLst>
                <a:path extrusionOk="0" h="378" w="251">
                  <a:moveTo>
                    <a:pt x="28" y="144"/>
                  </a:moveTo>
                  <a:cubicBezTo>
                    <a:pt x="1" y="238"/>
                    <a:pt x="178" y="377"/>
                    <a:pt x="221" y="234"/>
                  </a:cubicBezTo>
                  <a:cubicBezTo>
                    <a:pt x="250" y="139"/>
                    <a:pt x="73" y="0"/>
                    <a:pt x="28" y="14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10"/>
            <p:cNvSpPr/>
            <p:nvPr/>
          </p:nvSpPr>
          <p:spPr>
            <a:xfrm>
              <a:off x="3303601" y="1941518"/>
              <a:ext cx="14063" cy="4306"/>
            </a:xfrm>
            <a:custGeom>
              <a:rect b="b" l="l" r="r" t="t"/>
              <a:pathLst>
                <a:path extrusionOk="0" h="143" w="394">
                  <a:moveTo>
                    <a:pt x="289" y="27"/>
                  </a:moveTo>
                  <a:cubicBezTo>
                    <a:pt x="238" y="1"/>
                    <a:pt x="0" y="71"/>
                    <a:pt x="100" y="117"/>
                  </a:cubicBezTo>
                  <a:cubicBezTo>
                    <a:pt x="152" y="143"/>
                    <a:pt x="393" y="74"/>
                    <a:pt x="289"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10"/>
            <p:cNvSpPr/>
            <p:nvPr/>
          </p:nvSpPr>
          <p:spPr>
            <a:xfrm>
              <a:off x="7591762" y="1938808"/>
              <a:ext cx="13991" cy="4276"/>
            </a:xfrm>
            <a:custGeom>
              <a:rect b="b" l="l" r="r" t="t"/>
              <a:pathLst>
                <a:path extrusionOk="0" h="142" w="392">
                  <a:moveTo>
                    <a:pt x="99" y="117"/>
                  </a:moveTo>
                  <a:cubicBezTo>
                    <a:pt x="151" y="142"/>
                    <a:pt x="391" y="72"/>
                    <a:pt x="291" y="25"/>
                  </a:cubicBezTo>
                  <a:cubicBezTo>
                    <a:pt x="239" y="1"/>
                    <a:pt x="1" y="70"/>
                    <a:pt x="99"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10"/>
            <p:cNvSpPr/>
            <p:nvPr/>
          </p:nvSpPr>
          <p:spPr>
            <a:xfrm>
              <a:off x="5413917" y="1933268"/>
              <a:ext cx="31552" cy="9665"/>
            </a:xfrm>
            <a:custGeom>
              <a:rect b="b" l="l" r="r" t="t"/>
              <a:pathLst>
                <a:path extrusionOk="0" h="321" w="884">
                  <a:moveTo>
                    <a:pt x="754" y="211"/>
                  </a:moveTo>
                  <a:cubicBezTo>
                    <a:pt x="883" y="1"/>
                    <a:pt x="1" y="15"/>
                    <a:pt x="176" y="211"/>
                  </a:cubicBezTo>
                  <a:cubicBezTo>
                    <a:pt x="242" y="284"/>
                    <a:pt x="688" y="320"/>
                    <a:pt x="754" y="2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10"/>
            <p:cNvSpPr/>
            <p:nvPr/>
          </p:nvSpPr>
          <p:spPr>
            <a:xfrm>
              <a:off x="5343212" y="1925802"/>
              <a:ext cx="24342" cy="16530"/>
            </a:xfrm>
            <a:custGeom>
              <a:rect b="b" l="l" r="r" t="t"/>
              <a:pathLst>
                <a:path extrusionOk="0" h="549" w="682">
                  <a:moveTo>
                    <a:pt x="422" y="549"/>
                  </a:moveTo>
                  <a:cubicBezTo>
                    <a:pt x="337" y="378"/>
                    <a:pt x="682" y="1"/>
                    <a:pt x="37" y="93"/>
                  </a:cubicBezTo>
                  <a:cubicBezTo>
                    <a:pt x="6" y="320"/>
                    <a:pt x="0" y="536"/>
                    <a:pt x="422" y="54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10"/>
            <p:cNvSpPr/>
            <p:nvPr/>
          </p:nvSpPr>
          <p:spPr>
            <a:xfrm>
              <a:off x="7729318" y="1933359"/>
              <a:ext cx="13991" cy="4306"/>
            </a:xfrm>
            <a:custGeom>
              <a:rect b="b" l="l" r="r" t="t"/>
              <a:pathLst>
                <a:path extrusionOk="0" h="143" w="392">
                  <a:moveTo>
                    <a:pt x="101" y="116"/>
                  </a:moveTo>
                  <a:cubicBezTo>
                    <a:pt x="154" y="142"/>
                    <a:pt x="392" y="72"/>
                    <a:pt x="294" y="25"/>
                  </a:cubicBezTo>
                  <a:cubicBezTo>
                    <a:pt x="240" y="0"/>
                    <a:pt x="0" y="69"/>
                    <a:pt x="101"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10"/>
            <p:cNvSpPr/>
            <p:nvPr/>
          </p:nvSpPr>
          <p:spPr>
            <a:xfrm>
              <a:off x="8754888" y="1927909"/>
              <a:ext cx="14099" cy="4246"/>
            </a:xfrm>
            <a:custGeom>
              <a:rect b="b" l="l" r="r" t="t"/>
              <a:pathLst>
                <a:path extrusionOk="0" h="141" w="395">
                  <a:moveTo>
                    <a:pt x="101" y="115"/>
                  </a:moveTo>
                  <a:cubicBezTo>
                    <a:pt x="153" y="141"/>
                    <a:pt x="395" y="70"/>
                    <a:pt x="293" y="23"/>
                  </a:cubicBezTo>
                  <a:cubicBezTo>
                    <a:pt x="241" y="1"/>
                    <a:pt x="1" y="68"/>
                    <a:pt x="101"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10"/>
            <p:cNvSpPr/>
            <p:nvPr/>
          </p:nvSpPr>
          <p:spPr>
            <a:xfrm>
              <a:off x="7164959" y="1925109"/>
              <a:ext cx="14063" cy="4306"/>
            </a:xfrm>
            <a:custGeom>
              <a:rect b="b" l="l" r="r" t="t"/>
              <a:pathLst>
                <a:path extrusionOk="0" h="143" w="394">
                  <a:moveTo>
                    <a:pt x="294" y="26"/>
                  </a:moveTo>
                  <a:cubicBezTo>
                    <a:pt x="240" y="0"/>
                    <a:pt x="1" y="70"/>
                    <a:pt x="101" y="116"/>
                  </a:cubicBezTo>
                  <a:cubicBezTo>
                    <a:pt x="153" y="142"/>
                    <a:pt x="394" y="74"/>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10"/>
            <p:cNvSpPr/>
            <p:nvPr/>
          </p:nvSpPr>
          <p:spPr>
            <a:xfrm>
              <a:off x="1603456" y="1925109"/>
              <a:ext cx="14099" cy="4306"/>
            </a:xfrm>
            <a:custGeom>
              <a:rect b="b" l="l" r="r" t="t"/>
              <a:pathLst>
                <a:path extrusionOk="0" h="143" w="395">
                  <a:moveTo>
                    <a:pt x="290" y="26"/>
                  </a:moveTo>
                  <a:cubicBezTo>
                    <a:pt x="238" y="0"/>
                    <a:pt x="0" y="70"/>
                    <a:pt x="97" y="116"/>
                  </a:cubicBezTo>
                  <a:cubicBezTo>
                    <a:pt x="154" y="142"/>
                    <a:pt x="394" y="74"/>
                    <a:pt x="290"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10"/>
            <p:cNvSpPr/>
            <p:nvPr/>
          </p:nvSpPr>
          <p:spPr>
            <a:xfrm>
              <a:off x="4484038" y="1916920"/>
              <a:ext cx="27590" cy="9394"/>
            </a:xfrm>
            <a:custGeom>
              <a:rect b="b" l="l" r="r" t="t"/>
              <a:pathLst>
                <a:path extrusionOk="0" h="312" w="773">
                  <a:moveTo>
                    <a:pt x="772" y="27"/>
                  </a:moveTo>
                  <a:cubicBezTo>
                    <a:pt x="334" y="0"/>
                    <a:pt x="50" y="47"/>
                    <a:pt x="1" y="209"/>
                  </a:cubicBezTo>
                  <a:cubicBezTo>
                    <a:pt x="368" y="187"/>
                    <a:pt x="426" y="311"/>
                    <a:pt x="772" y="29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10"/>
            <p:cNvSpPr/>
            <p:nvPr/>
          </p:nvSpPr>
          <p:spPr>
            <a:xfrm>
              <a:off x="4036747" y="1920111"/>
              <a:ext cx="6889" cy="6203"/>
            </a:xfrm>
            <a:custGeom>
              <a:rect b="b" l="l" r="r" t="t"/>
              <a:pathLst>
                <a:path extrusionOk="0" h="206" w="193">
                  <a:moveTo>
                    <a:pt x="192" y="103"/>
                  </a:moveTo>
                  <a:cubicBezTo>
                    <a:pt x="192" y="52"/>
                    <a:pt x="38" y="0"/>
                    <a:pt x="2" y="103"/>
                  </a:cubicBezTo>
                  <a:cubicBezTo>
                    <a:pt x="0" y="152"/>
                    <a:pt x="153" y="205"/>
                    <a:pt x="192"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10"/>
            <p:cNvSpPr/>
            <p:nvPr/>
          </p:nvSpPr>
          <p:spPr>
            <a:xfrm>
              <a:off x="1651569" y="1922429"/>
              <a:ext cx="14063" cy="4276"/>
            </a:xfrm>
            <a:custGeom>
              <a:rect b="b" l="l" r="r" t="t"/>
              <a:pathLst>
                <a:path extrusionOk="0" h="142" w="394">
                  <a:moveTo>
                    <a:pt x="293" y="26"/>
                  </a:moveTo>
                  <a:cubicBezTo>
                    <a:pt x="241" y="0"/>
                    <a:pt x="1" y="69"/>
                    <a:pt x="101" y="115"/>
                  </a:cubicBezTo>
                  <a:cubicBezTo>
                    <a:pt x="156" y="141"/>
                    <a:pt x="393"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10"/>
            <p:cNvSpPr/>
            <p:nvPr/>
          </p:nvSpPr>
          <p:spPr>
            <a:xfrm>
              <a:off x="581384" y="1914210"/>
              <a:ext cx="29696" cy="11893"/>
            </a:xfrm>
            <a:custGeom>
              <a:rect b="b" l="l" r="r" t="t"/>
              <a:pathLst>
                <a:path extrusionOk="0" h="395" w="832">
                  <a:moveTo>
                    <a:pt x="1" y="388"/>
                  </a:moveTo>
                  <a:cubicBezTo>
                    <a:pt x="336" y="395"/>
                    <a:pt x="601" y="369"/>
                    <a:pt x="771" y="299"/>
                  </a:cubicBezTo>
                  <a:cubicBezTo>
                    <a:pt x="831" y="59"/>
                    <a:pt x="504" y="0"/>
                    <a:pt x="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10"/>
            <p:cNvSpPr/>
            <p:nvPr/>
          </p:nvSpPr>
          <p:spPr>
            <a:xfrm>
              <a:off x="8985707" y="1917341"/>
              <a:ext cx="6889" cy="6203"/>
            </a:xfrm>
            <a:custGeom>
              <a:rect b="b" l="l" r="r" t="t"/>
              <a:pathLst>
                <a:path extrusionOk="0" h="206" w="193">
                  <a:moveTo>
                    <a:pt x="192" y="104"/>
                  </a:moveTo>
                  <a:cubicBezTo>
                    <a:pt x="192" y="54"/>
                    <a:pt x="34" y="1"/>
                    <a:pt x="0" y="104"/>
                  </a:cubicBezTo>
                  <a:cubicBezTo>
                    <a:pt x="0" y="154"/>
                    <a:pt x="154" y="206"/>
                    <a:pt x="192"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10"/>
            <p:cNvSpPr/>
            <p:nvPr/>
          </p:nvSpPr>
          <p:spPr>
            <a:xfrm>
              <a:off x="3396578" y="1912253"/>
              <a:ext cx="41332" cy="13730"/>
            </a:xfrm>
            <a:custGeom>
              <a:rect b="b" l="l" r="r" t="t"/>
              <a:pathLst>
                <a:path extrusionOk="0" h="456" w="1158">
                  <a:moveTo>
                    <a:pt x="1157" y="0"/>
                  </a:moveTo>
                  <a:lnTo>
                    <a:pt x="193" y="0"/>
                  </a:lnTo>
                  <a:cubicBezTo>
                    <a:pt x="210" y="157"/>
                    <a:pt x="151" y="282"/>
                    <a:pt x="1" y="364"/>
                  </a:cubicBezTo>
                  <a:cubicBezTo>
                    <a:pt x="839" y="456"/>
                    <a:pt x="861" y="163"/>
                    <a:pt x="11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10"/>
            <p:cNvSpPr/>
            <p:nvPr/>
          </p:nvSpPr>
          <p:spPr>
            <a:xfrm>
              <a:off x="2032865" y="1917702"/>
              <a:ext cx="21558" cy="6413"/>
            </a:xfrm>
            <a:custGeom>
              <a:rect b="b" l="l" r="r" t="t"/>
              <a:pathLst>
                <a:path extrusionOk="0" h="213" w="604">
                  <a:moveTo>
                    <a:pt x="603" y="183"/>
                  </a:moveTo>
                  <a:lnTo>
                    <a:pt x="603" y="1"/>
                  </a:lnTo>
                  <a:lnTo>
                    <a:pt x="24" y="1"/>
                  </a:lnTo>
                  <a:cubicBezTo>
                    <a:pt x="0" y="164"/>
                    <a:pt x="217" y="212"/>
                    <a:pt x="603" y="1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10"/>
            <p:cNvSpPr/>
            <p:nvPr/>
          </p:nvSpPr>
          <p:spPr>
            <a:xfrm>
              <a:off x="1958911" y="1906773"/>
              <a:ext cx="45258" cy="14573"/>
            </a:xfrm>
            <a:custGeom>
              <a:rect b="b" l="l" r="r" t="t"/>
              <a:pathLst>
                <a:path extrusionOk="0" h="484" w="1268">
                  <a:moveTo>
                    <a:pt x="362" y="455"/>
                  </a:moveTo>
                  <a:cubicBezTo>
                    <a:pt x="1267" y="484"/>
                    <a:pt x="878" y="35"/>
                    <a:pt x="362" y="1"/>
                  </a:cubicBezTo>
                  <a:cubicBezTo>
                    <a:pt x="1" y="174"/>
                    <a:pt x="476" y="165"/>
                    <a:pt x="362" y="45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10"/>
            <p:cNvSpPr/>
            <p:nvPr/>
          </p:nvSpPr>
          <p:spPr>
            <a:xfrm>
              <a:off x="4619774" y="1909543"/>
              <a:ext cx="22665" cy="8220"/>
            </a:xfrm>
            <a:custGeom>
              <a:rect b="b" l="l" r="r" t="t"/>
              <a:pathLst>
                <a:path extrusionOk="0" h="273" w="635">
                  <a:moveTo>
                    <a:pt x="635" y="0"/>
                  </a:moveTo>
                  <a:lnTo>
                    <a:pt x="248" y="0"/>
                  </a:lnTo>
                  <a:cubicBezTo>
                    <a:pt x="236" y="116"/>
                    <a:pt x="0" y="125"/>
                    <a:pt x="56" y="273"/>
                  </a:cubicBezTo>
                  <a:lnTo>
                    <a:pt x="635" y="27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10"/>
            <p:cNvSpPr/>
            <p:nvPr/>
          </p:nvSpPr>
          <p:spPr>
            <a:xfrm>
              <a:off x="1868646" y="1914963"/>
              <a:ext cx="13670" cy="2770"/>
            </a:xfrm>
            <a:custGeom>
              <a:rect b="b" l="l" r="r" t="t"/>
              <a:pathLst>
                <a:path extrusionOk="0" h="92" w="383">
                  <a:moveTo>
                    <a:pt x="383" y="0"/>
                  </a:moveTo>
                  <a:cubicBezTo>
                    <a:pt x="232" y="21"/>
                    <a:pt x="3" y="3"/>
                    <a:pt x="0" y="92"/>
                  </a:cubicBezTo>
                  <a:cubicBezTo>
                    <a:pt x="148" y="72"/>
                    <a:pt x="379" y="88"/>
                    <a:pt x="3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10"/>
            <p:cNvSpPr/>
            <p:nvPr/>
          </p:nvSpPr>
          <p:spPr>
            <a:xfrm>
              <a:off x="1111765" y="1902498"/>
              <a:ext cx="20309" cy="13549"/>
            </a:xfrm>
            <a:custGeom>
              <a:rect b="b" l="l" r="r" t="t"/>
              <a:pathLst>
                <a:path extrusionOk="0" h="450" w="569">
                  <a:moveTo>
                    <a:pt x="374" y="414"/>
                  </a:moveTo>
                  <a:cubicBezTo>
                    <a:pt x="386" y="358"/>
                    <a:pt x="403" y="307"/>
                    <a:pt x="569" y="324"/>
                  </a:cubicBezTo>
                  <a:lnTo>
                    <a:pt x="569" y="141"/>
                  </a:lnTo>
                  <a:cubicBezTo>
                    <a:pt x="94" y="0"/>
                    <a:pt x="1" y="449"/>
                    <a:pt x="374" y="4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10"/>
            <p:cNvSpPr/>
            <p:nvPr/>
          </p:nvSpPr>
          <p:spPr>
            <a:xfrm>
              <a:off x="7047854" y="1908790"/>
              <a:ext cx="14099" cy="4215"/>
            </a:xfrm>
            <a:custGeom>
              <a:rect b="b" l="l" r="r" t="t"/>
              <a:pathLst>
                <a:path extrusionOk="0" h="140" w="395">
                  <a:moveTo>
                    <a:pt x="294" y="25"/>
                  </a:moveTo>
                  <a:cubicBezTo>
                    <a:pt x="242" y="0"/>
                    <a:pt x="0" y="69"/>
                    <a:pt x="102" y="116"/>
                  </a:cubicBezTo>
                  <a:cubicBezTo>
                    <a:pt x="157" y="140"/>
                    <a:pt x="394" y="71"/>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10"/>
            <p:cNvSpPr/>
            <p:nvPr/>
          </p:nvSpPr>
          <p:spPr>
            <a:xfrm>
              <a:off x="6949309" y="1899306"/>
              <a:ext cx="65246" cy="12977"/>
            </a:xfrm>
            <a:custGeom>
              <a:rect b="b" l="l" r="r" t="t"/>
              <a:pathLst>
                <a:path extrusionOk="0" h="431" w="1828">
                  <a:moveTo>
                    <a:pt x="1128" y="430"/>
                  </a:moveTo>
                  <a:cubicBezTo>
                    <a:pt x="1828" y="1"/>
                    <a:pt x="0" y="309"/>
                    <a:pt x="1128" y="43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10"/>
            <p:cNvSpPr/>
            <p:nvPr/>
          </p:nvSpPr>
          <p:spPr>
            <a:xfrm>
              <a:off x="5853105" y="1904033"/>
              <a:ext cx="23307" cy="8250"/>
            </a:xfrm>
            <a:custGeom>
              <a:rect b="b" l="l" r="r" t="t"/>
              <a:pathLst>
                <a:path extrusionOk="0" h="274" w="653">
                  <a:moveTo>
                    <a:pt x="405" y="273"/>
                  </a:moveTo>
                  <a:cubicBezTo>
                    <a:pt x="417" y="156"/>
                    <a:pt x="653" y="148"/>
                    <a:pt x="598" y="0"/>
                  </a:cubicBezTo>
                  <a:lnTo>
                    <a:pt x="212" y="0"/>
                  </a:lnTo>
                  <a:cubicBezTo>
                    <a:pt x="0" y="131"/>
                    <a:pt x="8" y="221"/>
                    <a:pt x="405"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10"/>
            <p:cNvSpPr/>
            <p:nvPr/>
          </p:nvSpPr>
          <p:spPr>
            <a:xfrm>
              <a:off x="175318" y="1903040"/>
              <a:ext cx="32659" cy="9274"/>
            </a:xfrm>
            <a:custGeom>
              <a:rect b="b" l="l" r="r" t="t"/>
              <a:pathLst>
                <a:path extrusionOk="0" h="308" w="915">
                  <a:moveTo>
                    <a:pt x="1" y="216"/>
                  </a:moveTo>
                  <a:cubicBezTo>
                    <a:pt x="193" y="216"/>
                    <a:pt x="230" y="289"/>
                    <a:pt x="387" y="307"/>
                  </a:cubicBezTo>
                  <a:cubicBezTo>
                    <a:pt x="914" y="159"/>
                    <a:pt x="102" y="1"/>
                    <a:pt x="1" y="2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10"/>
            <p:cNvSpPr/>
            <p:nvPr/>
          </p:nvSpPr>
          <p:spPr>
            <a:xfrm>
              <a:off x="7226920" y="1906020"/>
              <a:ext cx="14027" cy="4276"/>
            </a:xfrm>
            <a:custGeom>
              <a:rect b="b" l="l" r="r" t="t"/>
              <a:pathLst>
                <a:path extrusionOk="0" h="142" w="393">
                  <a:moveTo>
                    <a:pt x="291" y="26"/>
                  </a:moveTo>
                  <a:cubicBezTo>
                    <a:pt x="237" y="1"/>
                    <a:pt x="1" y="70"/>
                    <a:pt x="100" y="117"/>
                  </a:cubicBezTo>
                  <a:cubicBezTo>
                    <a:pt x="152" y="142"/>
                    <a:pt x="392" y="73"/>
                    <a:pt x="29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10"/>
            <p:cNvSpPr/>
            <p:nvPr/>
          </p:nvSpPr>
          <p:spPr>
            <a:xfrm>
              <a:off x="5967248" y="1906020"/>
              <a:ext cx="14134" cy="4276"/>
            </a:xfrm>
            <a:custGeom>
              <a:rect b="b" l="l" r="r" t="t"/>
              <a:pathLst>
                <a:path extrusionOk="0" h="142" w="396">
                  <a:moveTo>
                    <a:pt x="294" y="26"/>
                  </a:moveTo>
                  <a:cubicBezTo>
                    <a:pt x="240" y="1"/>
                    <a:pt x="0" y="70"/>
                    <a:pt x="102" y="117"/>
                  </a:cubicBezTo>
                  <a:cubicBezTo>
                    <a:pt x="154" y="142"/>
                    <a:pt x="396"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10"/>
            <p:cNvSpPr/>
            <p:nvPr/>
          </p:nvSpPr>
          <p:spPr>
            <a:xfrm>
              <a:off x="2546363" y="1906020"/>
              <a:ext cx="14063" cy="4276"/>
            </a:xfrm>
            <a:custGeom>
              <a:rect b="b" l="l" r="r" t="t"/>
              <a:pathLst>
                <a:path extrusionOk="0" h="142" w="394">
                  <a:moveTo>
                    <a:pt x="295" y="26"/>
                  </a:moveTo>
                  <a:cubicBezTo>
                    <a:pt x="240" y="1"/>
                    <a:pt x="1" y="70"/>
                    <a:pt x="103" y="117"/>
                  </a:cubicBezTo>
                  <a:cubicBezTo>
                    <a:pt x="155" y="142"/>
                    <a:pt x="394" y="73"/>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10"/>
            <p:cNvSpPr/>
            <p:nvPr/>
          </p:nvSpPr>
          <p:spPr>
            <a:xfrm>
              <a:off x="7069697" y="1894820"/>
              <a:ext cx="39761" cy="15868"/>
            </a:xfrm>
            <a:custGeom>
              <a:rect b="b" l="l" r="r" t="t"/>
              <a:pathLst>
                <a:path extrusionOk="0" h="527" w="1114">
                  <a:moveTo>
                    <a:pt x="646" y="306"/>
                  </a:moveTo>
                  <a:cubicBezTo>
                    <a:pt x="1114" y="1"/>
                    <a:pt x="0" y="527"/>
                    <a:pt x="646"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10"/>
            <p:cNvSpPr/>
            <p:nvPr/>
          </p:nvSpPr>
          <p:spPr>
            <a:xfrm>
              <a:off x="4903952" y="1900601"/>
              <a:ext cx="13884" cy="7437"/>
            </a:xfrm>
            <a:custGeom>
              <a:rect b="b" l="l" r="r" t="t"/>
              <a:pathLst>
                <a:path extrusionOk="0" h="247" w="389">
                  <a:moveTo>
                    <a:pt x="388" y="114"/>
                  </a:moveTo>
                  <a:cubicBezTo>
                    <a:pt x="385" y="23"/>
                    <a:pt x="48" y="1"/>
                    <a:pt x="1" y="114"/>
                  </a:cubicBezTo>
                  <a:cubicBezTo>
                    <a:pt x="219" y="105"/>
                    <a:pt x="301" y="246"/>
                    <a:pt x="388"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10"/>
            <p:cNvSpPr/>
            <p:nvPr/>
          </p:nvSpPr>
          <p:spPr>
            <a:xfrm>
              <a:off x="4645722" y="1903250"/>
              <a:ext cx="13956" cy="4306"/>
            </a:xfrm>
            <a:custGeom>
              <a:rect b="b" l="l" r="r" t="t"/>
              <a:pathLst>
                <a:path extrusionOk="0" h="143" w="391">
                  <a:moveTo>
                    <a:pt x="100" y="118"/>
                  </a:moveTo>
                  <a:cubicBezTo>
                    <a:pt x="154" y="143"/>
                    <a:pt x="391" y="73"/>
                    <a:pt x="293" y="28"/>
                  </a:cubicBezTo>
                  <a:cubicBezTo>
                    <a:pt x="240" y="0"/>
                    <a:pt x="0" y="71"/>
                    <a:pt x="100"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10"/>
            <p:cNvSpPr/>
            <p:nvPr/>
          </p:nvSpPr>
          <p:spPr>
            <a:xfrm>
              <a:off x="251021" y="1904033"/>
              <a:ext cx="13849" cy="2740"/>
            </a:xfrm>
            <a:custGeom>
              <a:rect b="b" l="l" r="r" t="t"/>
              <a:pathLst>
                <a:path extrusionOk="0" h="91" w="388">
                  <a:moveTo>
                    <a:pt x="387" y="0"/>
                  </a:moveTo>
                  <a:cubicBezTo>
                    <a:pt x="236" y="20"/>
                    <a:pt x="3" y="2"/>
                    <a:pt x="1" y="90"/>
                  </a:cubicBezTo>
                  <a:cubicBezTo>
                    <a:pt x="151" y="71"/>
                    <a:pt x="381" y="89"/>
                    <a:pt x="3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10"/>
            <p:cNvSpPr/>
            <p:nvPr/>
          </p:nvSpPr>
          <p:spPr>
            <a:xfrm>
              <a:off x="7353555" y="1895813"/>
              <a:ext cx="23486" cy="8250"/>
            </a:xfrm>
            <a:custGeom>
              <a:rect b="b" l="l" r="r" t="t"/>
              <a:pathLst>
                <a:path extrusionOk="0" h="274" w="658">
                  <a:moveTo>
                    <a:pt x="409" y="273"/>
                  </a:moveTo>
                  <a:cubicBezTo>
                    <a:pt x="418" y="156"/>
                    <a:pt x="657" y="147"/>
                    <a:pt x="601" y="1"/>
                  </a:cubicBezTo>
                  <a:lnTo>
                    <a:pt x="214" y="1"/>
                  </a:lnTo>
                  <a:cubicBezTo>
                    <a:pt x="1" y="131"/>
                    <a:pt x="6" y="222"/>
                    <a:pt x="409"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10"/>
            <p:cNvSpPr/>
            <p:nvPr/>
          </p:nvSpPr>
          <p:spPr>
            <a:xfrm>
              <a:off x="2202258" y="1900541"/>
              <a:ext cx="14027" cy="4276"/>
            </a:xfrm>
            <a:custGeom>
              <a:rect b="b" l="l" r="r" t="t"/>
              <a:pathLst>
                <a:path extrusionOk="0" h="142" w="393">
                  <a:moveTo>
                    <a:pt x="293" y="25"/>
                  </a:moveTo>
                  <a:cubicBezTo>
                    <a:pt x="238" y="0"/>
                    <a:pt x="1" y="69"/>
                    <a:pt x="99" y="116"/>
                  </a:cubicBezTo>
                  <a:cubicBezTo>
                    <a:pt x="153" y="141"/>
                    <a:pt x="392" y="75"/>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10"/>
            <p:cNvSpPr/>
            <p:nvPr/>
          </p:nvSpPr>
          <p:spPr>
            <a:xfrm>
              <a:off x="1865006" y="1897771"/>
              <a:ext cx="13956" cy="4336"/>
            </a:xfrm>
            <a:custGeom>
              <a:rect b="b" l="l" r="r" t="t"/>
              <a:pathLst>
                <a:path extrusionOk="0" h="144" w="391">
                  <a:moveTo>
                    <a:pt x="293" y="27"/>
                  </a:moveTo>
                  <a:cubicBezTo>
                    <a:pt x="238" y="1"/>
                    <a:pt x="0" y="71"/>
                    <a:pt x="102" y="117"/>
                  </a:cubicBezTo>
                  <a:cubicBezTo>
                    <a:pt x="152" y="143"/>
                    <a:pt x="391" y="73"/>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10"/>
            <p:cNvSpPr/>
            <p:nvPr/>
          </p:nvSpPr>
          <p:spPr>
            <a:xfrm>
              <a:off x="1510586" y="1894609"/>
              <a:ext cx="13813" cy="7407"/>
            </a:xfrm>
            <a:custGeom>
              <a:rect b="b" l="l" r="r" t="t"/>
              <a:pathLst>
                <a:path extrusionOk="0" h="246" w="387">
                  <a:moveTo>
                    <a:pt x="387" y="132"/>
                  </a:moveTo>
                  <a:cubicBezTo>
                    <a:pt x="172" y="141"/>
                    <a:pt x="87" y="0"/>
                    <a:pt x="1" y="132"/>
                  </a:cubicBezTo>
                  <a:cubicBezTo>
                    <a:pt x="3" y="223"/>
                    <a:pt x="340" y="245"/>
                    <a:pt x="387" y="13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10"/>
            <p:cNvSpPr/>
            <p:nvPr/>
          </p:nvSpPr>
          <p:spPr>
            <a:xfrm>
              <a:off x="4339557" y="1893074"/>
              <a:ext cx="13849" cy="5480"/>
            </a:xfrm>
            <a:custGeom>
              <a:rect b="b" l="l" r="r" t="t"/>
              <a:pathLst>
                <a:path extrusionOk="0" h="182" w="388">
                  <a:moveTo>
                    <a:pt x="387" y="0"/>
                  </a:moveTo>
                  <a:lnTo>
                    <a:pt x="1" y="0"/>
                  </a:lnTo>
                  <a:lnTo>
                    <a:pt x="1" y="182"/>
                  </a:lnTo>
                  <a:lnTo>
                    <a:pt x="387"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10"/>
            <p:cNvSpPr/>
            <p:nvPr/>
          </p:nvSpPr>
          <p:spPr>
            <a:xfrm>
              <a:off x="1579435" y="1893074"/>
              <a:ext cx="13884" cy="5480"/>
            </a:xfrm>
            <a:custGeom>
              <a:rect b="b" l="l" r="r" t="t"/>
              <a:pathLst>
                <a:path extrusionOk="0" h="182" w="389">
                  <a:moveTo>
                    <a:pt x="389" y="0"/>
                  </a:moveTo>
                  <a:lnTo>
                    <a:pt x="1" y="0"/>
                  </a:lnTo>
                  <a:lnTo>
                    <a:pt x="1" y="182"/>
                  </a:lnTo>
                  <a:lnTo>
                    <a:pt x="389"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10"/>
            <p:cNvSpPr/>
            <p:nvPr/>
          </p:nvSpPr>
          <p:spPr>
            <a:xfrm>
              <a:off x="7987549" y="1892622"/>
              <a:ext cx="20773" cy="3734"/>
            </a:xfrm>
            <a:custGeom>
              <a:rect b="b" l="l" r="r" t="t"/>
              <a:pathLst>
                <a:path extrusionOk="0" h="124" w="582">
                  <a:moveTo>
                    <a:pt x="582" y="15"/>
                  </a:moveTo>
                  <a:cubicBezTo>
                    <a:pt x="353" y="31"/>
                    <a:pt x="35" y="1"/>
                    <a:pt x="1" y="107"/>
                  </a:cubicBezTo>
                  <a:cubicBezTo>
                    <a:pt x="229" y="92"/>
                    <a:pt x="548" y="123"/>
                    <a:pt x="582" y="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10"/>
            <p:cNvSpPr/>
            <p:nvPr/>
          </p:nvSpPr>
          <p:spPr>
            <a:xfrm>
              <a:off x="4525333" y="1890003"/>
              <a:ext cx="7031" cy="6203"/>
            </a:xfrm>
            <a:custGeom>
              <a:rect b="b" l="l" r="r" t="t"/>
              <a:pathLst>
                <a:path extrusionOk="0" h="206" w="197">
                  <a:moveTo>
                    <a:pt x="4" y="102"/>
                  </a:moveTo>
                  <a:cubicBezTo>
                    <a:pt x="0" y="153"/>
                    <a:pt x="157" y="205"/>
                    <a:pt x="194" y="102"/>
                  </a:cubicBezTo>
                  <a:cubicBezTo>
                    <a:pt x="196" y="54"/>
                    <a:pt x="39" y="0"/>
                    <a:pt x="4"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10"/>
            <p:cNvSpPr/>
            <p:nvPr/>
          </p:nvSpPr>
          <p:spPr>
            <a:xfrm>
              <a:off x="684641" y="1886390"/>
              <a:ext cx="13813" cy="7437"/>
            </a:xfrm>
            <a:custGeom>
              <a:rect b="b" l="l" r="r" t="t"/>
              <a:pathLst>
                <a:path extrusionOk="0" h="247" w="387">
                  <a:moveTo>
                    <a:pt x="387" y="133"/>
                  </a:moveTo>
                  <a:cubicBezTo>
                    <a:pt x="169" y="143"/>
                    <a:pt x="85" y="0"/>
                    <a:pt x="1" y="133"/>
                  </a:cubicBezTo>
                  <a:cubicBezTo>
                    <a:pt x="2" y="225"/>
                    <a:pt x="339" y="247"/>
                    <a:pt x="387" y="13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10"/>
            <p:cNvSpPr/>
            <p:nvPr/>
          </p:nvSpPr>
          <p:spPr>
            <a:xfrm>
              <a:off x="1235259" y="1884583"/>
              <a:ext cx="6996" cy="6142"/>
            </a:xfrm>
            <a:custGeom>
              <a:rect b="b" l="l" r="r" t="t"/>
              <a:pathLst>
                <a:path extrusionOk="0" h="204" w="196">
                  <a:moveTo>
                    <a:pt x="196" y="102"/>
                  </a:moveTo>
                  <a:cubicBezTo>
                    <a:pt x="196" y="52"/>
                    <a:pt x="35" y="0"/>
                    <a:pt x="0" y="102"/>
                  </a:cubicBezTo>
                  <a:cubicBezTo>
                    <a:pt x="1" y="152"/>
                    <a:pt x="157" y="204"/>
                    <a:pt x="196"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10"/>
            <p:cNvSpPr/>
            <p:nvPr/>
          </p:nvSpPr>
          <p:spPr>
            <a:xfrm>
              <a:off x="3589243" y="1881813"/>
              <a:ext cx="7031" cy="6263"/>
            </a:xfrm>
            <a:custGeom>
              <a:rect b="b" l="l" r="r" t="t"/>
              <a:pathLst>
                <a:path extrusionOk="0" h="208" w="197">
                  <a:moveTo>
                    <a:pt x="196" y="104"/>
                  </a:moveTo>
                  <a:cubicBezTo>
                    <a:pt x="196" y="53"/>
                    <a:pt x="38" y="1"/>
                    <a:pt x="3" y="104"/>
                  </a:cubicBezTo>
                  <a:cubicBezTo>
                    <a:pt x="0" y="155"/>
                    <a:pt x="160" y="207"/>
                    <a:pt x="196"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10"/>
            <p:cNvSpPr/>
            <p:nvPr/>
          </p:nvSpPr>
          <p:spPr>
            <a:xfrm>
              <a:off x="7588335" y="1878832"/>
              <a:ext cx="13813" cy="6805"/>
            </a:xfrm>
            <a:custGeom>
              <a:rect b="b" l="l" r="r" t="t"/>
              <a:pathLst>
                <a:path extrusionOk="0" h="226" w="387">
                  <a:moveTo>
                    <a:pt x="387" y="112"/>
                  </a:moveTo>
                  <a:cubicBezTo>
                    <a:pt x="345" y="1"/>
                    <a:pt x="170" y="55"/>
                    <a:pt x="0" y="112"/>
                  </a:cubicBezTo>
                  <a:cubicBezTo>
                    <a:pt x="0" y="203"/>
                    <a:pt x="340" y="225"/>
                    <a:pt x="387" y="1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10"/>
            <p:cNvSpPr/>
            <p:nvPr/>
          </p:nvSpPr>
          <p:spPr>
            <a:xfrm>
              <a:off x="4277596" y="1879434"/>
              <a:ext cx="13777" cy="5510"/>
            </a:xfrm>
            <a:custGeom>
              <a:rect b="b" l="l" r="r" t="t"/>
              <a:pathLst>
                <a:path extrusionOk="0" h="183" w="386">
                  <a:moveTo>
                    <a:pt x="386" y="0"/>
                  </a:moveTo>
                  <a:lnTo>
                    <a:pt x="1" y="0"/>
                  </a:lnTo>
                  <a:lnTo>
                    <a:pt x="1" y="183"/>
                  </a:lnTo>
                  <a:lnTo>
                    <a:pt x="386"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10"/>
            <p:cNvSpPr/>
            <p:nvPr/>
          </p:nvSpPr>
          <p:spPr>
            <a:xfrm>
              <a:off x="2835503" y="1881392"/>
              <a:ext cx="13991" cy="4306"/>
            </a:xfrm>
            <a:custGeom>
              <a:rect b="b" l="l" r="r" t="t"/>
              <a:pathLst>
                <a:path extrusionOk="0" h="143" w="392">
                  <a:moveTo>
                    <a:pt x="99" y="118"/>
                  </a:moveTo>
                  <a:cubicBezTo>
                    <a:pt x="153" y="143"/>
                    <a:pt x="391" y="75"/>
                    <a:pt x="293" y="27"/>
                  </a:cubicBezTo>
                  <a:cubicBezTo>
                    <a:pt x="240" y="0"/>
                    <a:pt x="1" y="71"/>
                    <a:pt x="99"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10"/>
            <p:cNvSpPr/>
            <p:nvPr/>
          </p:nvSpPr>
          <p:spPr>
            <a:xfrm>
              <a:off x="2556856" y="1879073"/>
              <a:ext cx="6924" cy="6233"/>
            </a:xfrm>
            <a:custGeom>
              <a:rect b="b" l="l" r="r" t="t"/>
              <a:pathLst>
                <a:path extrusionOk="0" h="207" w="194">
                  <a:moveTo>
                    <a:pt x="1" y="104"/>
                  </a:moveTo>
                  <a:cubicBezTo>
                    <a:pt x="1" y="152"/>
                    <a:pt x="155" y="207"/>
                    <a:pt x="191" y="104"/>
                  </a:cubicBezTo>
                  <a:cubicBezTo>
                    <a:pt x="194" y="53"/>
                    <a:pt x="34" y="0"/>
                    <a:pt x="1"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10"/>
            <p:cNvSpPr/>
            <p:nvPr/>
          </p:nvSpPr>
          <p:spPr>
            <a:xfrm>
              <a:off x="1923505" y="1879073"/>
              <a:ext cx="7031" cy="6233"/>
            </a:xfrm>
            <a:custGeom>
              <a:rect b="b" l="l" r="r" t="t"/>
              <a:pathLst>
                <a:path extrusionOk="0" h="207" w="197">
                  <a:moveTo>
                    <a:pt x="197" y="104"/>
                  </a:moveTo>
                  <a:cubicBezTo>
                    <a:pt x="197" y="53"/>
                    <a:pt x="39" y="0"/>
                    <a:pt x="5" y="104"/>
                  </a:cubicBezTo>
                  <a:cubicBezTo>
                    <a:pt x="1" y="152"/>
                    <a:pt x="160" y="207"/>
                    <a:pt x="197"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10"/>
            <p:cNvSpPr/>
            <p:nvPr/>
          </p:nvSpPr>
          <p:spPr>
            <a:xfrm>
              <a:off x="567643" y="1882174"/>
              <a:ext cx="13777" cy="2770"/>
            </a:xfrm>
            <a:custGeom>
              <a:rect b="b" l="l" r="r" t="t"/>
              <a:pathLst>
                <a:path extrusionOk="0" h="92" w="386">
                  <a:moveTo>
                    <a:pt x="386" y="1"/>
                  </a:moveTo>
                  <a:cubicBezTo>
                    <a:pt x="236" y="20"/>
                    <a:pt x="3" y="2"/>
                    <a:pt x="1" y="92"/>
                  </a:cubicBezTo>
                  <a:cubicBezTo>
                    <a:pt x="150" y="71"/>
                    <a:pt x="381" y="88"/>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10"/>
            <p:cNvSpPr/>
            <p:nvPr/>
          </p:nvSpPr>
          <p:spPr>
            <a:xfrm>
              <a:off x="6721095" y="1873383"/>
              <a:ext cx="13777" cy="6805"/>
            </a:xfrm>
            <a:custGeom>
              <a:rect b="b" l="l" r="r" t="t"/>
              <a:pathLst>
                <a:path extrusionOk="0" h="226" w="386">
                  <a:moveTo>
                    <a:pt x="386" y="110"/>
                  </a:moveTo>
                  <a:cubicBezTo>
                    <a:pt x="345" y="0"/>
                    <a:pt x="173" y="52"/>
                    <a:pt x="1" y="110"/>
                  </a:cubicBezTo>
                  <a:cubicBezTo>
                    <a:pt x="3" y="203"/>
                    <a:pt x="339" y="226"/>
                    <a:pt x="386"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10"/>
            <p:cNvSpPr/>
            <p:nvPr/>
          </p:nvSpPr>
          <p:spPr>
            <a:xfrm>
              <a:off x="6166908" y="1875942"/>
              <a:ext cx="14027" cy="4306"/>
            </a:xfrm>
            <a:custGeom>
              <a:rect b="b" l="l" r="r" t="t"/>
              <a:pathLst>
                <a:path extrusionOk="0" h="143" w="393">
                  <a:moveTo>
                    <a:pt x="292" y="25"/>
                  </a:moveTo>
                  <a:cubicBezTo>
                    <a:pt x="238" y="0"/>
                    <a:pt x="1" y="69"/>
                    <a:pt x="99" y="115"/>
                  </a:cubicBezTo>
                  <a:cubicBezTo>
                    <a:pt x="154" y="142"/>
                    <a:pt x="392" y="73"/>
                    <a:pt x="29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10"/>
            <p:cNvSpPr/>
            <p:nvPr/>
          </p:nvSpPr>
          <p:spPr>
            <a:xfrm>
              <a:off x="5048540" y="1871215"/>
              <a:ext cx="20666" cy="8973"/>
            </a:xfrm>
            <a:custGeom>
              <a:rect b="b" l="l" r="r" t="t"/>
              <a:pathLst>
                <a:path extrusionOk="0" h="298" w="579">
                  <a:moveTo>
                    <a:pt x="579" y="0"/>
                  </a:moveTo>
                  <a:lnTo>
                    <a:pt x="193" y="0"/>
                  </a:lnTo>
                  <a:cubicBezTo>
                    <a:pt x="193" y="90"/>
                    <a:pt x="38" y="109"/>
                    <a:pt x="0" y="182"/>
                  </a:cubicBezTo>
                  <a:cubicBezTo>
                    <a:pt x="246" y="188"/>
                    <a:pt x="267" y="298"/>
                    <a:pt x="579"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10"/>
            <p:cNvSpPr/>
            <p:nvPr/>
          </p:nvSpPr>
          <p:spPr>
            <a:xfrm>
              <a:off x="2822083" y="1870854"/>
              <a:ext cx="23914" cy="5841"/>
            </a:xfrm>
            <a:custGeom>
              <a:rect b="b" l="l" r="r" t="t"/>
              <a:pathLst>
                <a:path extrusionOk="0" h="194" w="670">
                  <a:moveTo>
                    <a:pt x="475" y="194"/>
                  </a:moveTo>
                  <a:cubicBezTo>
                    <a:pt x="473" y="102"/>
                    <a:pt x="631" y="85"/>
                    <a:pt x="669" y="12"/>
                  </a:cubicBezTo>
                  <a:cubicBezTo>
                    <a:pt x="364" y="20"/>
                    <a:pt x="1" y="1"/>
                    <a:pt x="88" y="19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10"/>
            <p:cNvSpPr/>
            <p:nvPr/>
          </p:nvSpPr>
          <p:spPr>
            <a:xfrm>
              <a:off x="6937852" y="1870462"/>
              <a:ext cx="13920" cy="4276"/>
            </a:xfrm>
            <a:custGeom>
              <a:rect b="b" l="l" r="r" t="t"/>
              <a:pathLst>
                <a:path extrusionOk="0" h="142" w="390">
                  <a:moveTo>
                    <a:pt x="291" y="25"/>
                  </a:moveTo>
                  <a:cubicBezTo>
                    <a:pt x="238" y="1"/>
                    <a:pt x="0" y="68"/>
                    <a:pt x="99" y="115"/>
                  </a:cubicBezTo>
                  <a:cubicBezTo>
                    <a:pt x="152" y="142"/>
                    <a:pt x="389" y="72"/>
                    <a:pt x="29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10"/>
            <p:cNvSpPr/>
            <p:nvPr/>
          </p:nvSpPr>
          <p:spPr>
            <a:xfrm>
              <a:off x="4515304" y="1860316"/>
              <a:ext cx="40440" cy="13670"/>
            </a:xfrm>
            <a:custGeom>
              <a:rect b="b" l="l" r="r" t="t"/>
              <a:pathLst>
                <a:path extrusionOk="0" h="454" w="1133">
                  <a:moveTo>
                    <a:pt x="285" y="454"/>
                  </a:moveTo>
                  <a:lnTo>
                    <a:pt x="1054" y="454"/>
                  </a:lnTo>
                  <a:cubicBezTo>
                    <a:pt x="1132" y="237"/>
                    <a:pt x="699" y="258"/>
                    <a:pt x="860" y="1"/>
                  </a:cubicBezTo>
                  <a:cubicBezTo>
                    <a:pt x="1" y="40"/>
                    <a:pt x="575" y="191"/>
                    <a:pt x="285" y="4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10"/>
            <p:cNvSpPr/>
            <p:nvPr/>
          </p:nvSpPr>
          <p:spPr>
            <a:xfrm>
              <a:off x="2553287" y="1870462"/>
              <a:ext cx="13991" cy="4276"/>
            </a:xfrm>
            <a:custGeom>
              <a:rect b="b" l="l" r="r" t="t"/>
              <a:pathLst>
                <a:path extrusionOk="0" h="142" w="392">
                  <a:moveTo>
                    <a:pt x="294" y="25"/>
                  </a:moveTo>
                  <a:cubicBezTo>
                    <a:pt x="242" y="1"/>
                    <a:pt x="0" y="68"/>
                    <a:pt x="102" y="115"/>
                  </a:cubicBezTo>
                  <a:cubicBezTo>
                    <a:pt x="154" y="142"/>
                    <a:pt x="392"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10"/>
            <p:cNvSpPr/>
            <p:nvPr/>
          </p:nvSpPr>
          <p:spPr>
            <a:xfrm>
              <a:off x="1920007" y="1870462"/>
              <a:ext cx="14134" cy="4306"/>
            </a:xfrm>
            <a:custGeom>
              <a:rect b="b" l="l" r="r" t="t"/>
              <a:pathLst>
                <a:path extrusionOk="0" h="143" w="396">
                  <a:moveTo>
                    <a:pt x="103" y="117"/>
                  </a:moveTo>
                  <a:cubicBezTo>
                    <a:pt x="154" y="143"/>
                    <a:pt x="395" y="72"/>
                    <a:pt x="295" y="27"/>
                  </a:cubicBezTo>
                  <a:cubicBezTo>
                    <a:pt x="238" y="1"/>
                    <a:pt x="1" y="70"/>
                    <a:pt x="103"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10"/>
            <p:cNvSpPr/>
            <p:nvPr/>
          </p:nvSpPr>
          <p:spPr>
            <a:xfrm>
              <a:off x="225465" y="1857877"/>
              <a:ext cx="46257" cy="18789"/>
            </a:xfrm>
            <a:custGeom>
              <a:rect b="b" l="l" r="r" t="t"/>
              <a:pathLst>
                <a:path extrusionOk="0" h="624" w="1296">
                  <a:moveTo>
                    <a:pt x="1295" y="353"/>
                  </a:moveTo>
                  <a:cubicBezTo>
                    <a:pt x="924" y="317"/>
                    <a:pt x="1144" y="1"/>
                    <a:pt x="524" y="82"/>
                  </a:cubicBezTo>
                  <a:cubicBezTo>
                    <a:pt x="0" y="223"/>
                    <a:pt x="999" y="624"/>
                    <a:pt x="1295" y="35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10"/>
            <p:cNvSpPr/>
            <p:nvPr/>
          </p:nvSpPr>
          <p:spPr>
            <a:xfrm>
              <a:off x="8631001" y="1865043"/>
              <a:ext cx="14063" cy="4246"/>
            </a:xfrm>
            <a:custGeom>
              <a:rect b="b" l="l" r="r" t="t"/>
              <a:pathLst>
                <a:path extrusionOk="0" h="141" w="394">
                  <a:moveTo>
                    <a:pt x="294" y="24"/>
                  </a:moveTo>
                  <a:cubicBezTo>
                    <a:pt x="240" y="0"/>
                    <a:pt x="1" y="68"/>
                    <a:pt x="100" y="115"/>
                  </a:cubicBezTo>
                  <a:cubicBezTo>
                    <a:pt x="155" y="140"/>
                    <a:pt x="394" y="72"/>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10"/>
            <p:cNvSpPr/>
            <p:nvPr/>
          </p:nvSpPr>
          <p:spPr>
            <a:xfrm>
              <a:off x="7141010" y="1865735"/>
              <a:ext cx="13742" cy="2800"/>
            </a:xfrm>
            <a:custGeom>
              <a:rect b="b" l="l" r="r" t="t"/>
              <a:pathLst>
                <a:path extrusionOk="0" h="93" w="385">
                  <a:moveTo>
                    <a:pt x="385" y="1"/>
                  </a:moveTo>
                  <a:cubicBezTo>
                    <a:pt x="233" y="23"/>
                    <a:pt x="3" y="5"/>
                    <a:pt x="1" y="92"/>
                  </a:cubicBezTo>
                  <a:cubicBezTo>
                    <a:pt x="150" y="71"/>
                    <a:pt x="379" y="90"/>
                    <a:pt x="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10"/>
            <p:cNvSpPr/>
            <p:nvPr/>
          </p:nvSpPr>
          <p:spPr>
            <a:xfrm>
              <a:off x="4269886" y="1857576"/>
              <a:ext cx="21487" cy="6383"/>
            </a:xfrm>
            <a:custGeom>
              <a:rect b="b" l="l" r="r" t="t"/>
              <a:pathLst>
                <a:path extrusionOk="0" h="212" w="602">
                  <a:moveTo>
                    <a:pt x="602" y="181"/>
                  </a:moveTo>
                  <a:lnTo>
                    <a:pt x="602" y="0"/>
                  </a:lnTo>
                  <a:lnTo>
                    <a:pt x="22" y="0"/>
                  </a:lnTo>
                  <a:cubicBezTo>
                    <a:pt x="0" y="164"/>
                    <a:pt x="217" y="212"/>
                    <a:pt x="602" y="18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10"/>
            <p:cNvSpPr/>
            <p:nvPr/>
          </p:nvSpPr>
          <p:spPr>
            <a:xfrm>
              <a:off x="3103977" y="1859533"/>
              <a:ext cx="13920" cy="4276"/>
            </a:xfrm>
            <a:custGeom>
              <a:rect b="b" l="l" r="r" t="t"/>
              <a:pathLst>
                <a:path extrusionOk="0" h="142" w="390">
                  <a:moveTo>
                    <a:pt x="291" y="27"/>
                  </a:moveTo>
                  <a:cubicBezTo>
                    <a:pt x="238" y="1"/>
                    <a:pt x="0" y="70"/>
                    <a:pt x="99" y="116"/>
                  </a:cubicBezTo>
                  <a:cubicBezTo>
                    <a:pt x="152" y="142"/>
                    <a:pt x="389" y="74"/>
                    <a:pt x="291"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10"/>
            <p:cNvSpPr/>
            <p:nvPr/>
          </p:nvSpPr>
          <p:spPr>
            <a:xfrm>
              <a:off x="1438203" y="1859533"/>
              <a:ext cx="14063" cy="4276"/>
            </a:xfrm>
            <a:custGeom>
              <a:rect b="b" l="l" r="r" t="t"/>
              <a:pathLst>
                <a:path extrusionOk="0" h="142" w="394">
                  <a:moveTo>
                    <a:pt x="295" y="27"/>
                  </a:moveTo>
                  <a:cubicBezTo>
                    <a:pt x="242" y="1"/>
                    <a:pt x="0" y="70"/>
                    <a:pt x="101" y="116"/>
                  </a:cubicBezTo>
                  <a:cubicBezTo>
                    <a:pt x="157" y="142"/>
                    <a:pt x="393" y="74"/>
                    <a:pt x="295"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10"/>
            <p:cNvSpPr/>
            <p:nvPr/>
          </p:nvSpPr>
          <p:spPr>
            <a:xfrm>
              <a:off x="309377" y="1859533"/>
              <a:ext cx="14099" cy="4276"/>
            </a:xfrm>
            <a:custGeom>
              <a:rect b="b" l="l" r="r" t="t"/>
              <a:pathLst>
                <a:path extrusionOk="0" h="142" w="395">
                  <a:moveTo>
                    <a:pt x="292" y="27"/>
                  </a:moveTo>
                  <a:cubicBezTo>
                    <a:pt x="240" y="1"/>
                    <a:pt x="0" y="70"/>
                    <a:pt x="99" y="116"/>
                  </a:cubicBezTo>
                  <a:cubicBezTo>
                    <a:pt x="154" y="142"/>
                    <a:pt x="394" y="74"/>
                    <a:pt x="292"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10"/>
            <p:cNvSpPr/>
            <p:nvPr/>
          </p:nvSpPr>
          <p:spPr>
            <a:xfrm>
              <a:off x="4583796" y="1856823"/>
              <a:ext cx="14027" cy="4246"/>
            </a:xfrm>
            <a:custGeom>
              <a:rect b="b" l="l" r="r" t="t"/>
              <a:pathLst>
                <a:path extrusionOk="0" h="141" w="393">
                  <a:moveTo>
                    <a:pt x="292" y="25"/>
                  </a:moveTo>
                  <a:cubicBezTo>
                    <a:pt x="238" y="1"/>
                    <a:pt x="1" y="69"/>
                    <a:pt x="98" y="117"/>
                  </a:cubicBezTo>
                  <a:cubicBezTo>
                    <a:pt x="153" y="140"/>
                    <a:pt x="392" y="72"/>
                    <a:pt x="29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10"/>
            <p:cNvSpPr/>
            <p:nvPr/>
          </p:nvSpPr>
          <p:spPr>
            <a:xfrm>
              <a:off x="2198939" y="1851193"/>
              <a:ext cx="27626" cy="9997"/>
            </a:xfrm>
            <a:custGeom>
              <a:rect b="b" l="l" r="r" t="t"/>
              <a:pathLst>
                <a:path extrusionOk="0" h="332" w="774">
                  <a:moveTo>
                    <a:pt x="1" y="212"/>
                  </a:moveTo>
                  <a:cubicBezTo>
                    <a:pt x="258" y="330"/>
                    <a:pt x="716" y="331"/>
                    <a:pt x="774" y="122"/>
                  </a:cubicBezTo>
                  <a:cubicBezTo>
                    <a:pt x="517" y="4"/>
                    <a:pt x="54" y="1"/>
                    <a:pt x="1" y="2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10"/>
            <p:cNvSpPr/>
            <p:nvPr/>
          </p:nvSpPr>
          <p:spPr>
            <a:xfrm>
              <a:off x="8497014" y="1851554"/>
              <a:ext cx="13777" cy="6715"/>
            </a:xfrm>
            <a:custGeom>
              <a:rect b="b" l="l" r="r" t="t"/>
              <a:pathLst>
                <a:path extrusionOk="0" h="223" w="386">
                  <a:moveTo>
                    <a:pt x="386" y="110"/>
                  </a:moveTo>
                  <a:cubicBezTo>
                    <a:pt x="345" y="1"/>
                    <a:pt x="170" y="54"/>
                    <a:pt x="1" y="110"/>
                  </a:cubicBezTo>
                  <a:cubicBezTo>
                    <a:pt x="1" y="202"/>
                    <a:pt x="335" y="223"/>
                    <a:pt x="386"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10"/>
            <p:cNvSpPr/>
            <p:nvPr/>
          </p:nvSpPr>
          <p:spPr>
            <a:xfrm>
              <a:off x="7801701" y="1851704"/>
              <a:ext cx="6996" cy="6293"/>
            </a:xfrm>
            <a:custGeom>
              <a:rect b="b" l="l" r="r" t="t"/>
              <a:pathLst>
                <a:path extrusionOk="0" h="209" w="196">
                  <a:moveTo>
                    <a:pt x="195" y="105"/>
                  </a:moveTo>
                  <a:cubicBezTo>
                    <a:pt x="195" y="54"/>
                    <a:pt x="37" y="1"/>
                    <a:pt x="1" y="105"/>
                  </a:cubicBezTo>
                  <a:cubicBezTo>
                    <a:pt x="1" y="154"/>
                    <a:pt x="157" y="208"/>
                    <a:pt x="195"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10"/>
            <p:cNvSpPr/>
            <p:nvPr/>
          </p:nvSpPr>
          <p:spPr>
            <a:xfrm>
              <a:off x="4642438" y="1852096"/>
              <a:ext cx="13777" cy="5540"/>
            </a:xfrm>
            <a:custGeom>
              <a:rect b="b" l="l" r="r" t="t"/>
              <a:pathLst>
                <a:path extrusionOk="0" h="184" w="386">
                  <a:moveTo>
                    <a:pt x="386" y="1"/>
                  </a:moveTo>
                  <a:lnTo>
                    <a:pt x="1" y="1"/>
                  </a:lnTo>
                  <a:lnTo>
                    <a:pt x="1" y="184"/>
                  </a:lnTo>
                  <a:lnTo>
                    <a:pt x="386" y="18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10"/>
            <p:cNvSpPr/>
            <p:nvPr/>
          </p:nvSpPr>
          <p:spPr>
            <a:xfrm>
              <a:off x="1438203" y="1854083"/>
              <a:ext cx="14063" cy="4306"/>
            </a:xfrm>
            <a:custGeom>
              <a:rect b="b" l="l" r="r" t="t"/>
              <a:pathLst>
                <a:path extrusionOk="0" h="143" w="394">
                  <a:moveTo>
                    <a:pt x="295" y="26"/>
                  </a:moveTo>
                  <a:cubicBezTo>
                    <a:pt x="242" y="0"/>
                    <a:pt x="0" y="71"/>
                    <a:pt x="101" y="116"/>
                  </a:cubicBezTo>
                  <a:cubicBezTo>
                    <a:pt x="157" y="143"/>
                    <a:pt x="393" y="72"/>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10"/>
            <p:cNvSpPr/>
            <p:nvPr/>
          </p:nvSpPr>
          <p:spPr>
            <a:xfrm>
              <a:off x="1407258" y="1851945"/>
              <a:ext cx="23985" cy="6052"/>
            </a:xfrm>
            <a:custGeom>
              <a:rect b="b" l="l" r="r" t="t"/>
              <a:pathLst>
                <a:path extrusionOk="0" h="201" w="672">
                  <a:moveTo>
                    <a:pt x="580" y="6"/>
                  </a:moveTo>
                  <a:cubicBezTo>
                    <a:pt x="248" y="1"/>
                    <a:pt x="87" y="76"/>
                    <a:pt x="0" y="189"/>
                  </a:cubicBezTo>
                  <a:cubicBezTo>
                    <a:pt x="307" y="178"/>
                    <a:pt x="671" y="200"/>
                    <a:pt x="580" y="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10"/>
            <p:cNvSpPr/>
            <p:nvPr/>
          </p:nvSpPr>
          <p:spPr>
            <a:xfrm>
              <a:off x="226857" y="1854083"/>
              <a:ext cx="13991" cy="4306"/>
            </a:xfrm>
            <a:custGeom>
              <a:rect b="b" l="l" r="r" t="t"/>
              <a:pathLst>
                <a:path extrusionOk="0" h="143" w="392">
                  <a:moveTo>
                    <a:pt x="293" y="26"/>
                  </a:moveTo>
                  <a:cubicBezTo>
                    <a:pt x="238" y="0"/>
                    <a:pt x="0" y="71"/>
                    <a:pt x="100" y="116"/>
                  </a:cubicBezTo>
                  <a:cubicBezTo>
                    <a:pt x="150" y="143"/>
                    <a:pt x="392" y="72"/>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10"/>
            <p:cNvSpPr/>
            <p:nvPr/>
          </p:nvSpPr>
          <p:spPr>
            <a:xfrm>
              <a:off x="8648419" y="1845863"/>
              <a:ext cx="27555" cy="10177"/>
            </a:xfrm>
            <a:custGeom>
              <a:rect b="b" l="l" r="r" t="t"/>
              <a:pathLst>
                <a:path extrusionOk="0" h="338" w="772">
                  <a:moveTo>
                    <a:pt x="771" y="299"/>
                  </a:moveTo>
                  <a:lnTo>
                    <a:pt x="771" y="27"/>
                  </a:lnTo>
                  <a:cubicBezTo>
                    <a:pt x="330" y="0"/>
                    <a:pt x="47" y="47"/>
                    <a:pt x="1" y="208"/>
                  </a:cubicBezTo>
                  <a:cubicBezTo>
                    <a:pt x="258" y="235"/>
                    <a:pt x="366" y="337"/>
                    <a:pt x="771" y="29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10"/>
            <p:cNvSpPr/>
            <p:nvPr/>
          </p:nvSpPr>
          <p:spPr>
            <a:xfrm>
              <a:off x="8022027" y="1848995"/>
              <a:ext cx="6889" cy="6263"/>
            </a:xfrm>
            <a:custGeom>
              <a:rect b="b" l="l" r="r" t="t"/>
              <a:pathLst>
                <a:path extrusionOk="0" h="208" w="193">
                  <a:moveTo>
                    <a:pt x="193" y="104"/>
                  </a:moveTo>
                  <a:cubicBezTo>
                    <a:pt x="193" y="53"/>
                    <a:pt x="39" y="1"/>
                    <a:pt x="1" y="104"/>
                  </a:cubicBezTo>
                  <a:cubicBezTo>
                    <a:pt x="1" y="155"/>
                    <a:pt x="156" y="207"/>
                    <a:pt x="19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10"/>
            <p:cNvSpPr/>
            <p:nvPr/>
          </p:nvSpPr>
          <p:spPr>
            <a:xfrm>
              <a:off x="7719075" y="1841136"/>
              <a:ext cx="29946" cy="13760"/>
            </a:xfrm>
            <a:custGeom>
              <a:rect b="b" l="l" r="r" t="t"/>
              <a:pathLst>
                <a:path extrusionOk="0" h="457" w="839">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10"/>
            <p:cNvSpPr/>
            <p:nvPr/>
          </p:nvSpPr>
          <p:spPr>
            <a:xfrm>
              <a:off x="7650297" y="1846255"/>
              <a:ext cx="7031" cy="6233"/>
            </a:xfrm>
            <a:custGeom>
              <a:rect b="b" l="l" r="r" t="t"/>
              <a:pathLst>
                <a:path extrusionOk="0" h="207" w="197">
                  <a:moveTo>
                    <a:pt x="195" y="104"/>
                  </a:moveTo>
                  <a:cubicBezTo>
                    <a:pt x="196" y="53"/>
                    <a:pt x="40" y="0"/>
                    <a:pt x="0" y="104"/>
                  </a:cubicBezTo>
                  <a:cubicBezTo>
                    <a:pt x="0" y="155"/>
                    <a:pt x="157" y="207"/>
                    <a:pt x="195"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10"/>
            <p:cNvSpPr/>
            <p:nvPr/>
          </p:nvSpPr>
          <p:spPr>
            <a:xfrm>
              <a:off x="4329313" y="1839300"/>
              <a:ext cx="58857" cy="12827"/>
            </a:xfrm>
            <a:custGeom>
              <a:rect b="b" l="l" r="r" t="t"/>
              <a:pathLst>
                <a:path extrusionOk="0" h="426" w="1649">
                  <a:moveTo>
                    <a:pt x="674" y="426"/>
                  </a:moveTo>
                  <a:cubicBezTo>
                    <a:pt x="1648" y="60"/>
                    <a:pt x="1" y="0"/>
                    <a:pt x="674" y="4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10"/>
            <p:cNvSpPr/>
            <p:nvPr/>
          </p:nvSpPr>
          <p:spPr>
            <a:xfrm>
              <a:off x="4669956" y="1846646"/>
              <a:ext cx="13777" cy="2770"/>
            </a:xfrm>
            <a:custGeom>
              <a:rect b="b" l="l" r="r" t="t"/>
              <a:pathLst>
                <a:path extrusionOk="0" h="92" w="386">
                  <a:moveTo>
                    <a:pt x="385" y="1"/>
                  </a:moveTo>
                  <a:cubicBezTo>
                    <a:pt x="235" y="20"/>
                    <a:pt x="5" y="2"/>
                    <a:pt x="0" y="92"/>
                  </a:cubicBezTo>
                  <a:cubicBezTo>
                    <a:pt x="149" y="71"/>
                    <a:pt x="379" y="89"/>
                    <a:pt x="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10"/>
            <p:cNvSpPr/>
            <p:nvPr/>
          </p:nvSpPr>
          <p:spPr>
            <a:xfrm>
              <a:off x="4133115" y="1843906"/>
              <a:ext cx="13813" cy="5480"/>
            </a:xfrm>
            <a:custGeom>
              <a:rect b="b" l="l" r="r" t="t"/>
              <a:pathLst>
                <a:path extrusionOk="0" h="182" w="387">
                  <a:moveTo>
                    <a:pt x="386" y="0"/>
                  </a:moveTo>
                  <a:lnTo>
                    <a:pt x="1" y="0"/>
                  </a:lnTo>
                  <a:lnTo>
                    <a:pt x="1"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10"/>
            <p:cNvSpPr/>
            <p:nvPr/>
          </p:nvSpPr>
          <p:spPr>
            <a:xfrm>
              <a:off x="3114292" y="1843545"/>
              <a:ext cx="7031" cy="6203"/>
            </a:xfrm>
            <a:custGeom>
              <a:rect b="b" l="l" r="r" t="t"/>
              <a:pathLst>
                <a:path extrusionOk="0" h="206" w="197">
                  <a:moveTo>
                    <a:pt x="197" y="104"/>
                  </a:moveTo>
                  <a:cubicBezTo>
                    <a:pt x="197" y="53"/>
                    <a:pt x="40" y="0"/>
                    <a:pt x="2" y="104"/>
                  </a:cubicBezTo>
                  <a:cubicBezTo>
                    <a:pt x="1" y="153"/>
                    <a:pt x="159" y="205"/>
                    <a:pt x="197"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10"/>
            <p:cNvSpPr/>
            <p:nvPr/>
          </p:nvSpPr>
          <p:spPr>
            <a:xfrm>
              <a:off x="1407294" y="1840805"/>
              <a:ext cx="6996" cy="6233"/>
            </a:xfrm>
            <a:custGeom>
              <a:rect b="b" l="l" r="r" t="t"/>
              <a:pathLst>
                <a:path extrusionOk="0" h="207" w="196">
                  <a:moveTo>
                    <a:pt x="194" y="103"/>
                  </a:moveTo>
                  <a:cubicBezTo>
                    <a:pt x="195" y="52"/>
                    <a:pt x="39" y="0"/>
                    <a:pt x="1" y="103"/>
                  </a:cubicBezTo>
                  <a:cubicBezTo>
                    <a:pt x="1" y="154"/>
                    <a:pt x="157" y="206"/>
                    <a:pt x="194"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10"/>
            <p:cNvSpPr/>
            <p:nvPr/>
          </p:nvSpPr>
          <p:spPr>
            <a:xfrm>
              <a:off x="8841083" y="1832345"/>
              <a:ext cx="27804" cy="18457"/>
            </a:xfrm>
            <a:custGeom>
              <a:rect b="b" l="l" r="r" t="t"/>
              <a:pathLst>
                <a:path extrusionOk="0" h="613" w="779">
                  <a:moveTo>
                    <a:pt x="1" y="293"/>
                  </a:moveTo>
                  <a:cubicBezTo>
                    <a:pt x="779" y="613"/>
                    <a:pt x="456" y="0"/>
                    <a:pt x="1" y="29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10"/>
            <p:cNvSpPr/>
            <p:nvPr/>
          </p:nvSpPr>
          <p:spPr>
            <a:xfrm>
              <a:off x="6562802" y="1838035"/>
              <a:ext cx="6924" cy="6233"/>
            </a:xfrm>
            <a:custGeom>
              <a:rect b="b" l="l" r="r" t="t"/>
              <a:pathLst>
                <a:path extrusionOk="0" h="207" w="194">
                  <a:moveTo>
                    <a:pt x="192" y="104"/>
                  </a:moveTo>
                  <a:cubicBezTo>
                    <a:pt x="193" y="56"/>
                    <a:pt x="39" y="1"/>
                    <a:pt x="2" y="104"/>
                  </a:cubicBezTo>
                  <a:cubicBezTo>
                    <a:pt x="0" y="155"/>
                    <a:pt x="157" y="207"/>
                    <a:pt x="192"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10"/>
            <p:cNvSpPr/>
            <p:nvPr/>
          </p:nvSpPr>
          <p:spPr>
            <a:xfrm>
              <a:off x="8810067" y="1837644"/>
              <a:ext cx="13991" cy="4276"/>
            </a:xfrm>
            <a:custGeom>
              <a:rect b="b" l="l" r="r" t="t"/>
              <a:pathLst>
                <a:path extrusionOk="0" h="142" w="392">
                  <a:moveTo>
                    <a:pt x="99" y="117"/>
                  </a:moveTo>
                  <a:cubicBezTo>
                    <a:pt x="153" y="142"/>
                    <a:pt x="392" y="72"/>
                    <a:pt x="291" y="27"/>
                  </a:cubicBezTo>
                  <a:cubicBezTo>
                    <a:pt x="238" y="1"/>
                    <a:pt x="0" y="70"/>
                    <a:pt x="99"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10"/>
            <p:cNvSpPr/>
            <p:nvPr/>
          </p:nvSpPr>
          <p:spPr>
            <a:xfrm>
              <a:off x="2243482" y="1837614"/>
              <a:ext cx="14134" cy="4306"/>
            </a:xfrm>
            <a:custGeom>
              <a:rect b="b" l="l" r="r" t="t"/>
              <a:pathLst>
                <a:path extrusionOk="0" h="143" w="396">
                  <a:moveTo>
                    <a:pt x="295" y="26"/>
                  </a:moveTo>
                  <a:cubicBezTo>
                    <a:pt x="240" y="0"/>
                    <a:pt x="1" y="71"/>
                    <a:pt x="104" y="116"/>
                  </a:cubicBezTo>
                  <a:cubicBezTo>
                    <a:pt x="156" y="143"/>
                    <a:pt x="395" y="73"/>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10"/>
            <p:cNvSpPr/>
            <p:nvPr/>
          </p:nvSpPr>
          <p:spPr>
            <a:xfrm>
              <a:off x="1166516" y="1838397"/>
              <a:ext cx="13777" cy="2740"/>
            </a:xfrm>
            <a:custGeom>
              <a:rect b="b" l="l" r="r" t="t"/>
              <a:pathLst>
                <a:path extrusionOk="0" h="91" w="386">
                  <a:moveTo>
                    <a:pt x="386" y="0"/>
                  </a:moveTo>
                  <a:cubicBezTo>
                    <a:pt x="236" y="21"/>
                    <a:pt x="5" y="2"/>
                    <a:pt x="1" y="90"/>
                  </a:cubicBezTo>
                  <a:cubicBezTo>
                    <a:pt x="151" y="72"/>
                    <a:pt x="379" y="90"/>
                    <a:pt x="3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10"/>
            <p:cNvSpPr/>
            <p:nvPr/>
          </p:nvSpPr>
          <p:spPr>
            <a:xfrm>
              <a:off x="853106" y="1837644"/>
              <a:ext cx="14027" cy="4276"/>
            </a:xfrm>
            <a:custGeom>
              <a:rect b="b" l="l" r="r" t="t"/>
              <a:pathLst>
                <a:path extrusionOk="0" h="142" w="393">
                  <a:moveTo>
                    <a:pt x="102" y="117"/>
                  </a:moveTo>
                  <a:cubicBezTo>
                    <a:pt x="155" y="142"/>
                    <a:pt x="392" y="72"/>
                    <a:pt x="292" y="27"/>
                  </a:cubicBezTo>
                  <a:cubicBezTo>
                    <a:pt x="242" y="1"/>
                    <a:pt x="1" y="70"/>
                    <a:pt x="102"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10"/>
            <p:cNvSpPr/>
            <p:nvPr/>
          </p:nvSpPr>
          <p:spPr>
            <a:xfrm>
              <a:off x="8944269" y="1830117"/>
              <a:ext cx="23914" cy="5962"/>
            </a:xfrm>
            <a:custGeom>
              <a:rect b="b" l="l" r="r" t="t"/>
              <a:pathLst>
                <a:path extrusionOk="0" h="198" w="670">
                  <a:moveTo>
                    <a:pt x="582" y="5"/>
                  </a:moveTo>
                  <a:cubicBezTo>
                    <a:pt x="249" y="0"/>
                    <a:pt x="87" y="74"/>
                    <a:pt x="1" y="185"/>
                  </a:cubicBezTo>
                  <a:cubicBezTo>
                    <a:pt x="304" y="178"/>
                    <a:pt x="669" y="197"/>
                    <a:pt x="582" y="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10"/>
            <p:cNvSpPr/>
            <p:nvPr/>
          </p:nvSpPr>
          <p:spPr>
            <a:xfrm>
              <a:off x="8824166" y="1829906"/>
              <a:ext cx="23914" cy="5811"/>
            </a:xfrm>
            <a:custGeom>
              <a:rect b="b" l="l" r="r" t="t"/>
              <a:pathLst>
                <a:path extrusionOk="0" h="193" w="670">
                  <a:moveTo>
                    <a:pt x="475" y="192"/>
                  </a:moveTo>
                  <a:cubicBezTo>
                    <a:pt x="475" y="101"/>
                    <a:pt x="633" y="85"/>
                    <a:pt x="669" y="11"/>
                  </a:cubicBezTo>
                  <a:cubicBezTo>
                    <a:pt x="365" y="21"/>
                    <a:pt x="1" y="0"/>
                    <a:pt x="91" y="1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10"/>
            <p:cNvSpPr/>
            <p:nvPr/>
          </p:nvSpPr>
          <p:spPr>
            <a:xfrm>
              <a:off x="2949146" y="1824787"/>
              <a:ext cx="13813" cy="10930"/>
            </a:xfrm>
            <a:custGeom>
              <a:rect b="b" l="l" r="r" t="t"/>
              <a:pathLst>
                <a:path extrusionOk="0" h="363" w="387">
                  <a:moveTo>
                    <a:pt x="387" y="1"/>
                  </a:moveTo>
                  <a:lnTo>
                    <a:pt x="0" y="1"/>
                  </a:lnTo>
                  <a:lnTo>
                    <a:pt x="0" y="362"/>
                  </a:lnTo>
                  <a:lnTo>
                    <a:pt x="387" y="36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10"/>
            <p:cNvSpPr/>
            <p:nvPr/>
          </p:nvSpPr>
          <p:spPr>
            <a:xfrm>
              <a:off x="6793264" y="1829515"/>
              <a:ext cx="14027" cy="4246"/>
            </a:xfrm>
            <a:custGeom>
              <a:rect b="b" l="l" r="r" t="t"/>
              <a:pathLst>
                <a:path extrusionOk="0" h="141" w="393">
                  <a:moveTo>
                    <a:pt x="293" y="25"/>
                  </a:moveTo>
                  <a:cubicBezTo>
                    <a:pt x="240" y="0"/>
                    <a:pt x="1" y="68"/>
                    <a:pt x="97" y="117"/>
                  </a:cubicBezTo>
                  <a:cubicBezTo>
                    <a:pt x="155" y="140"/>
                    <a:pt x="392" y="71"/>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10"/>
            <p:cNvSpPr/>
            <p:nvPr/>
          </p:nvSpPr>
          <p:spPr>
            <a:xfrm>
              <a:off x="8276688" y="1827497"/>
              <a:ext cx="13777" cy="2800"/>
            </a:xfrm>
            <a:custGeom>
              <a:rect b="b" l="l" r="r" t="t"/>
              <a:pathLst>
                <a:path extrusionOk="0" h="93" w="386">
                  <a:moveTo>
                    <a:pt x="386" y="1"/>
                  </a:moveTo>
                  <a:cubicBezTo>
                    <a:pt x="237" y="22"/>
                    <a:pt x="7" y="3"/>
                    <a:pt x="1" y="92"/>
                  </a:cubicBezTo>
                  <a:cubicBezTo>
                    <a:pt x="150" y="70"/>
                    <a:pt x="383" y="88"/>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10"/>
            <p:cNvSpPr/>
            <p:nvPr/>
          </p:nvSpPr>
          <p:spPr>
            <a:xfrm>
              <a:off x="6576615" y="1826985"/>
              <a:ext cx="20595" cy="3734"/>
            </a:xfrm>
            <a:custGeom>
              <a:rect b="b" l="l" r="r" t="t"/>
              <a:pathLst>
                <a:path extrusionOk="0" h="124" w="577">
                  <a:moveTo>
                    <a:pt x="577" y="18"/>
                  </a:moveTo>
                  <a:cubicBezTo>
                    <a:pt x="351" y="31"/>
                    <a:pt x="28" y="1"/>
                    <a:pt x="1" y="109"/>
                  </a:cubicBezTo>
                  <a:cubicBezTo>
                    <a:pt x="227" y="94"/>
                    <a:pt x="547" y="124"/>
                    <a:pt x="577" y="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10"/>
            <p:cNvSpPr/>
            <p:nvPr/>
          </p:nvSpPr>
          <p:spPr>
            <a:xfrm>
              <a:off x="8896156" y="1821656"/>
              <a:ext cx="6924" cy="6203"/>
            </a:xfrm>
            <a:custGeom>
              <a:rect b="b" l="l" r="r" t="t"/>
              <a:pathLst>
                <a:path extrusionOk="0" h="206" w="194">
                  <a:moveTo>
                    <a:pt x="194" y="105"/>
                  </a:moveTo>
                  <a:cubicBezTo>
                    <a:pt x="194" y="54"/>
                    <a:pt x="38" y="0"/>
                    <a:pt x="0" y="105"/>
                  </a:cubicBezTo>
                  <a:cubicBezTo>
                    <a:pt x="0" y="153"/>
                    <a:pt x="156" y="205"/>
                    <a:pt x="194"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10"/>
            <p:cNvSpPr/>
            <p:nvPr/>
          </p:nvSpPr>
          <p:spPr>
            <a:xfrm>
              <a:off x="8743823" y="1822017"/>
              <a:ext cx="21558" cy="6413"/>
            </a:xfrm>
            <a:custGeom>
              <a:rect b="b" l="l" r="r" t="t"/>
              <a:pathLst>
                <a:path extrusionOk="0" h="213" w="604">
                  <a:moveTo>
                    <a:pt x="603" y="183"/>
                  </a:moveTo>
                  <a:lnTo>
                    <a:pt x="603" y="0"/>
                  </a:lnTo>
                  <a:lnTo>
                    <a:pt x="26" y="0"/>
                  </a:lnTo>
                  <a:cubicBezTo>
                    <a:pt x="0" y="163"/>
                    <a:pt x="219" y="213"/>
                    <a:pt x="603" y="1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10"/>
            <p:cNvSpPr/>
            <p:nvPr/>
          </p:nvSpPr>
          <p:spPr>
            <a:xfrm>
              <a:off x="1453300" y="1808890"/>
              <a:ext cx="37049" cy="15928"/>
            </a:xfrm>
            <a:custGeom>
              <a:rect b="b" l="l" r="r" t="t"/>
              <a:pathLst>
                <a:path extrusionOk="0" h="529" w="1038">
                  <a:moveTo>
                    <a:pt x="835" y="529"/>
                  </a:moveTo>
                  <a:cubicBezTo>
                    <a:pt x="1038" y="0"/>
                    <a:pt x="0" y="490"/>
                    <a:pt x="835" y="52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10"/>
            <p:cNvSpPr/>
            <p:nvPr/>
          </p:nvSpPr>
          <p:spPr>
            <a:xfrm>
              <a:off x="8214763" y="1811088"/>
              <a:ext cx="30017" cy="10960"/>
            </a:xfrm>
            <a:custGeom>
              <a:rect b="b" l="l" r="r" t="t"/>
              <a:pathLst>
                <a:path extrusionOk="0" h="364" w="841">
                  <a:moveTo>
                    <a:pt x="578" y="0"/>
                  </a:moveTo>
                  <a:cubicBezTo>
                    <a:pt x="748" y="293"/>
                    <a:pt x="79" y="188"/>
                    <a:pt x="1" y="363"/>
                  </a:cubicBezTo>
                  <a:lnTo>
                    <a:pt x="771" y="363"/>
                  </a:lnTo>
                  <a:cubicBezTo>
                    <a:pt x="738" y="227"/>
                    <a:pt x="840" y="28"/>
                    <a:pt x="5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10"/>
            <p:cNvSpPr/>
            <p:nvPr/>
          </p:nvSpPr>
          <p:spPr>
            <a:xfrm>
              <a:off x="6590249" y="1819308"/>
              <a:ext cx="13849" cy="2740"/>
            </a:xfrm>
            <a:custGeom>
              <a:rect b="b" l="l" r="r" t="t"/>
              <a:pathLst>
                <a:path extrusionOk="0" h="91" w="388">
                  <a:moveTo>
                    <a:pt x="388" y="0"/>
                  </a:moveTo>
                  <a:cubicBezTo>
                    <a:pt x="239" y="20"/>
                    <a:pt x="8" y="3"/>
                    <a:pt x="0" y="90"/>
                  </a:cubicBezTo>
                  <a:cubicBezTo>
                    <a:pt x="153" y="71"/>
                    <a:pt x="384" y="87"/>
                    <a:pt x="3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10"/>
            <p:cNvSpPr/>
            <p:nvPr/>
          </p:nvSpPr>
          <p:spPr>
            <a:xfrm>
              <a:off x="5127490" y="1818555"/>
              <a:ext cx="14099" cy="4276"/>
            </a:xfrm>
            <a:custGeom>
              <a:rect b="b" l="l" r="r" t="t"/>
              <a:pathLst>
                <a:path extrusionOk="0" h="142" w="395">
                  <a:moveTo>
                    <a:pt x="294" y="25"/>
                  </a:moveTo>
                  <a:cubicBezTo>
                    <a:pt x="241" y="0"/>
                    <a:pt x="1" y="69"/>
                    <a:pt x="103" y="115"/>
                  </a:cubicBezTo>
                  <a:cubicBezTo>
                    <a:pt x="156" y="141"/>
                    <a:pt x="395"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10"/>
            <p:cNvSpPr/>
            <p:nvPr/>
          </p:nvSpPr>
          <p:spPr>
            <a:xfrm>
              <a:off x="2191979" y="1813798"/>
              <a:ext cx="22665" cy="8250"/>
            </a:xfrm>
            <a:custGeom>
              <a:rect b="b" l="l" r="r" t="t"/>
              <a:pathLst>
                <a:path extrusionOk="0" h="274" w="635">
                  <a:moveTo>
                    <a:pt x="1" y="273"/>
                  </a:moveTo>
                  <a:lnTo>
                    <a:pt x="385" y="273"/>
                  </a:lnTo>
                  <a:cubicBezTo>
                    <a:pt x="400" y="157"/>
                    <a:pt x="635" y="146"/>
                    <a:pt x="578" y="0"/>
                  </a:cubicBezTo>
                  <a:lnTo>
                    <a:pt x="0" y="0"/>
                  </a:lnTo>
                  <a:cubicBezTo>
                    <a:pt x="1" y="92"/>
                    <a:pt x="1" y="183"/>
                    <a:pt x="1"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10"/>
            <p:cNvSpPr/>
            <p:nvPr/>
          </p:nvSpPr>
          <p:spPr>
            <a:xfrm>
              <a:off x="8803072" y="1815785"/>
              <a:ext cx="14099" cy="4276"/>
            </a:xfrm>
            <a:custGeom>
              <a:rect b="b" l="l" r="r" t="t"/>
              <a:pathLst>
                <a:path extrusionOk="0" h="142" w="395">
                  <a:moveTo>
                    <a:pt x="102" y="117"/>
                  </a:moveTo>
                  <a:cubicBezTo>
                    <a:pt x="157" y="142"/>
                    <a:pt x="395" y="73"/>
                    <a:pt x="295" y="26"/>
                  </a:cubicBezTo>
                  <a:cubicBezTo>
                    <a:pt x="242" y="1"/>
                    <a:pt x="0" y="70"/>
                    <a:pt x="102"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10"/>
            <p:cNvSpPr/>
            <p:nvPr/>
          </p:nvSpPr>
          <p:spPr>
            <a:xfrm>
              <a:off x="6934854" y="1806783"/>
              <a:ext cx="20309" cy="13610"/>
            </a:xfrm>
            <a:custGeom>
              <a:rect b="b" l="l" r="r" t="t"/>
              <a:pathLst>
                <a:path extrusionOk="0" h="452" w="569">
                  <a:moveTo>
                    <a:pt x="375" y="416"/>
                  </a:moveTo>
                  <a:cubicBezTo>
                    <a:pt x="387" y="360"/>
                    <a:pt x="405" y="308"/>
                    <a:pt x="569" y="325"/>
                  </a:cubicBezTo>
                  <a:lnTo>
                    <a:pt x="569" y="143"/>
                  </a:lnTo>
                  <a:cubicBezTo>
                    <a:pt x="95" y="1"/>
                    <a:pt x="1" y="451"/>
                    <a:pt x="375" y="4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10"/>
            <p:cNvSpPr/>
            <p:nvPr/>
          </p:nvSpPr>
          <p:spPr>
            <a:xfrm>
              <a:off x="6136034" y="1813677"/>
              <a:ext cx="23950" cy="6052"/>
            </a:xfrm>
            <a:custGeom>
              <a:rect b="b" l="l" r="r" t="t"/>
              <a:pathLst>
                <a:path extrusionOk="0" h="201" w="671">
                  <a:moveTo>
                    <a:pt x="579" y="6"/>
                  </a:moveTo>
                  <a:cubicBezTo>
                    <a:pt x="248" y="0"/>
                    <a:pt x="83" y="76"/>
                    <a:pt x="0" y="187"/>
                  </a:cubicBezTo>
                  <a:cubicBezTo>
                    <a:pt x="303" y="179"/>
                    <a:pt x="670" y="200"/>
                    <a:pt x="579" y="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10"/>
            <p:cNvSpPr/>
            <p:nvPr/>
          </p:nvSpPr>
          <p:spPr>
            <a:xfrm>
              <a:off x="7863662" y="1805608"/>
              <a:ext cx="33587" cy="17283"/>
            </a:xfrm>
            <a:custGeom>
              <a:rect b="b" l="l" r="r" t="t"/>
              <a:pathLst>
                <a:path extrusionOk="0" h="574" w="941">
                  <a:moveTo>
                    <a:pt x="1" y="91"/>
                  </a:moveTo>
                  <a:lnTo>
                    <a:pt x="1" y="274"/>
                  </a:lnTo>
                  <a:cubicBezTo>
                    <a:pt x="357" y="574"/>
                    <a:pt x="941" y="1"/>
                    <a:pt x="1" y="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10"/>
            <p:cNvSpPr/>
            <p:nvPr/>
          </p:nvSpPr>
          <p:spPr>
            <a:xfrm>
              <a:off x="6552344" y="1813075"/>
              <a:ext cx="14063" cy="4246"/>
            </a:xfrm>
            <a:custGeom>
              <a:rect b="b" l="l" r="r" t="t"/>
              <a:pathLst>
                <a:path extrusionOk="0" h="141" w="394">
                  <a:moveTo>
                    <a:pt x="293" y="26"/>
                  </a:moveTo>
                  <a:cubicBezTo>
                    <a:pt x="238" y="1"/>
                    <a:pt x="1" y="70"/>
                    <a:pt x="100" y="116"/>
                  </a:cubicBezTo>
                  <a:cubicBezTo>
                    <a:pt x="154" y="140"/>
                    <a:pt x="394" y="71"/>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10"/>
            <p:cNvSpPr/>
            <p:nvPr/>
          </p:nvSpPr>
          <p:spPr>
            <a:xfrm>
              <a:off x="4370609" y="1794559"/>
              <a:ext cx="37763" cy="26888"/>
            </a:xfrm>
            <a:custGeom>
              <a:rect b="b" l="l" r="r" t="t"/>
              <a:pathLst>
                <a:path extrusionOk="0" h="893" w="1058">
                  <a:moveTo>
                    <a:pt x="1058" y="549"/>
                  </a:moveTo>
                  <a:lnTo>
                    <a:pt x="1058" y="368"/>
                  </a:lnTo>
                  <a:cubicBezTo>
                    <a:pt x="280" y="1"/>
                    <a:pt x="0" y="893"/>
                    <a:pt x="1058" y="54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10"/>
            <p:cNvSpPr/>
            <p:nvPr/>
          </p:nvSpPr>
          <p:spPr>
            <a:xfrm>
              <a:off x="9080076" y="1802868"/>
              <a:ext cx="22700" cy="8250"/>
            </a:xfrm>
            <a:custGeom>
              <a:rect b="b" l="l" r="r" t="t"/>
              <a:pathLst>
                <a:path extrusionOk="0" h="274" w="636">
                  <a:moveTo>
                    <a:pt x="634" y="0"/>
                  </a:moveTo>
                  <a:lnTo>
                    <a:pt x="249" y="0"/>
                  </a:lnTo>
                  <a:cubicBezTo>
                    <a:pt x="236" y="117"/>
                    <a:pt x="1" y="127"/>
                    <a:pt x="54" y="273"/>
                  </a:cubicBezTo>
                  <a:lnTo>
                    <a:pt x="635" y="273"/>
                  </a:lnTo>
                  <a:cubicBezTo>
                    <a:pt x="634" y="182"/>
                    <a:pt x="634" y="92"/>
                    <a:pt x="6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10"/>
            <p:cNvSpPr/>
            <p:nvPr/>
          </p:nvSpPr>
          <p:spPr>
            <a:xfrm>
              <a:off x="72026" y="1805217"/>
              <a:ext cx="6924" cy="6233"/>
            </a:xfrm>
            <a:custGeom>
              <a:rect b="b" l="l" r="r" t="t"/>
              <a:pathLst>
                <a:path extrusionOk="0" h="207" w="194">
                  <a:moveTo>
                    <a:pt x="194" y="104"/>
                  </a:moveTo>
                  <a:cubicBezTo>
                    <a:pt x="194" y="53"/>
                    <a:pt x="39" y="1"/>
                    <a:pt x="1" y="104"/>
                  </a:cubicBezTo>
                  <a:cubicBezTo>
                    <a:pt x="1" y="155"/>
                    <a:pt x="157" y="207"/>
                    <a:pt x="194"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10"/>
            <p:cNvSpPr/>
            <p:nvPr/>
          </p:nvSpPr>
          <p:spPr>
            <a:xfrm>
              <a:off x="8724086" y="1802537"/>
              <a:ext cx="6960" cy="6203"/>
            </a:xfrm>
            <a:custGeom>
              <a:rect b="b" l="l" r="r" t="t"/>
              <a:pathLst>
                <a:path extrusionOk="0" h="206" w="195">
                  <a:moveTo>
                    <a:pt x="193" y="103"/>
                  </a:moveTo>
                  <a:cubicBezTo>
                    <a:pt x="194" y="53"/>
                    <a:pt x="37" y="1"/>
                    <a:pt x="1" y="103"/>
                  </a:cubicBezTo>
                  <a:cubicBezTo>
                    <a:pt x="1" y="154"/>
                    <a:pt x="159" y="206"/>
                    <a:pt x="193"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10"/>
            <p:cNvSpPr/>
            <p:nvPr/>
          </p:nvSpPr>
          <p:spPr>
            <a:xfrm>
              <a:off x="8373378" y="1794679"/>
              <a:ext cx="39583" cy="16771"/>
            </a:xfrm>
            <a:custGeom>
              <a:rect b="b" l="l" r="r" t="t"/>
              <a:pathLst>
                <a:path extrusionOk="0" h="557" w="1109">
                  <a:moveTo>
                    <a:pt x="954" y="454"/>
                  </a:moveTo>
                  <a:cubicBezTo>
                    <a:pt x="1109" y="141"/>
                    <a:pt x="776" y="56"/>
                    <a:pt x="378" y="1"/>
                  </a:cubicBezTo>
                  <a:cubicBezTo>
                    <a:pt x="0" y="175"/>
                    <a:pt x="175" y="557"/>
                    <a:pt x="954" y="4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10"/>
            <p:cNvSpPr/>
            <p:nvPr/>
          </p:nvSpPr>
          <p:spPr>
            <a:xfrm>
              <a:off x="5719368" y="1804916"/>
              <a:ext cx="14170" cy="4215"/>
            </a:xfrm>
            <a:custGeom>
              <a:rect b="b" l="l" r="r" t="t"/>
              <a:pathLst>
                <a:path extrusionOk="0" h="140" w="397">
                  <a:moveTo>
                    <a:pt x="294" y="24"/>
                  </a:moveTo>
                  <a:cubicBezTo>
                    <a:pt x="242" y="0"/>
                    <a:pt x="1" y="68"/>
                    <a:pt x="104" y="114"/>
                  </a:cubicBezTo>
                  <a:cubicBezTo>
                    <a:pt x="157" y="140"/>
                    <a:pt x="396" y="69"/>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10"/>
            <p:cNvSpPr/>
            <p:nvPr/>
          </p:nvSpPr>
          <p:spPr>
            <a:xfrm>
              <a:off x="749886" y="1804916"/>
              <a:ext cx="14027" cy="4215"/>
            </a:xfrm>
            <a:custGeom>
              <a:rect b="b" l="l" r="r" t="t"/>
              <a:pathLst>
                <a:path extrusionOk="0" h="140" w="393">
                  <a:moveTo>
                    <a:pt x="294" y="24"/>
                  </a:moveTo>
                  <a:cubicBezTo>
                    <a:pt x="240" y="0"/>
                    <a:pt x="0" y="68"/>
                    <a:pt x="98" y="114"/>
                  </a:cubicBezTo>
                  <a:cubicBezTo>
                    <a:pt x="155" y="140"/>
                    <a:pt x="393" y="69"/>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10"/>
            <p:cNvSpPr/>
            <p:nvPr/>
          </p:nvSpPr>
          <p:spPr>
            <a:xfrm>
              <a:off x="8799859" y="1802868"/>
              <a:ext cx="13777" cy="2770"/>
            </a:xfrm>
            <a:custGeom>
              <a:rect b="b" l="l" r="r" t="t"/>
              <a:pathLst>
                <a:path extrusionOk="0" h="92" w="386">
                  <a:moveTo>
                    <a:pt x="385" y="0"/>
                  </a:moveTo>
                  <a:cubicBezTo>
                    <a:pt x="235" y="23"/>
                    <a:pt x="3" y="3"/>
                    <a:pt x="0" y="92"/>
                  </a:cubicBezTo>
                  <a:cubicBezTo>
                    <a:pt x="149" y="71"/>
                    <a:pt x="379" y="89"/>
                    <a:pt x="3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10"/>
            <p:cNvSpPr/>
            <p:nvPr/>
          </p:nvSpPr>
          <p:spPr>
            <a:xfrm>
              <a:off x="6459581" y="1781130"/>
              <a:ext cx="52754" cy="24510"/>
            </a:xfrm>
            <a:custGeom>
              <a:rect b="b" l="l" r="r" t="t"/>
              <a:pathLst>
                <a:path extrusionOk="0" h="814" w="1478">
                  <a:moveTo>
                    <a:pt x="1" y="814"/>
                  </a:moveTo>
                  <a:cubicBezTo>
                    <a:pt x="1477" y="681"/>
                    <a:pt x="31" y="1"/>
                    <a:pt x="1" y="8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10"/>
            <p:cNvSpPr/>
            <p:nvPr/>
          </p:nvSpPr>
          <p:spPr>
            <a:xfrm>
              <a:off x="729291" y="1802146"/>
              <a:ext cx="13991" cy="4246"/>
            </a:xfrm>
            <a:custGeom>
              <a:rect b="b" l="l" r="r" t="t"/>
              <a:pathLst>
                <a:path extrusionOk="0" h="141" w="392">
                  <a:moveTo>
                    <a:pt x="291" y="24"/>
                  </a:moveTo>
                  <a:cubicBezTo>
                    <a:pt x="242" y="1"/>
                    <a:pt x="0" y="69"/>
                    <a:pt x="99" y="116"/>
                  </a:cubicBezTo>
                  <a:cubicBezTo>
                    <a:pt x="153" y="141"/>
                    <a:pt x="392" y="73"/>
                    <a:pt x="291"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10"/>
            <p:cNvSpPr/>
            <p:nvPr/>
          </p:nvSpPr>
          <p:spPr>
            <a:xfrm>
              <a:off x="3272656" y="1794348"/>
              <a:ext cx="7031" cy="6203"/>
            </a:xfrm>
            <a:custGeom>
              <a:rect b="b" l="l" r="r" t="t"/>
              <a:pathLst>
                <a:path extrusionOk="0" h="206" w="197">
                  <a:moveTo>
                    <a:pt x="195" y="101"/>
                  </a:moveTo>
                  <a:cubicBezTo>
                    <a:pt x="197" y="52"/>
                    <a:pt x="40" y="0"/>
                    <a:pt x="2" y="101"/>
                  </a:cubicBezTo>
                  <a:cubicBezTo>
                    <a:pt x="1" y="153"/>
                    <a:pt x="159" y="205"/>
                    <a:pt x="195" y="10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10"/>
            <p:cNvSpPr/>
            <p:nvPr/>
          </p:nvSpPr>
          <p:spPr>
            <a:xfrm>
              <a:off x="7017123" y="1789229"/>
              <a:ext cx="22558" cy="8160"/>
            </a:xfrm>
            <a:custGeom>
              <a:rect b="b" l="l" r="r" t="t"/>
              <a:pathLst>
                <a:path extrusionOk="0" h="271" w="632">
                  <a:moveTo>
                    <a:pt x="577" y="0"/>
                  </a:moveTo>
                  <a:lnTo>
                    <a:pt x="1" y="0"/>
                  </a:lnTo>
                  <a:lnTo>
                    <a:pt x="1" y="271"/>
                  </a:lnTo>
                  <a:lnTo>
                    <a:pt x="386" y="271"/>
                  </a:lnTo>
                  <a:cubicBezTo>
                    <a:pt x="396" y="156"/>
                    <a:pt x="631" y="147"/>
                    <a:pt x="5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10"/>
            <p:cNvSpPr/>
            <p:nvPr/>
          </p:nvSpPr>
          <p:spPr>
            <a:xfrm>
              <a:off x="6700465" y="1789199"/>
              <a:ext cx="20666" cy="8190"/>
            </a:xfrm>
            <a:custGeom>
              <a:rect b="b" l="l" r="r" t="t"/>
              <a:pathLst>
                <a:path extrusionOk="0" h="272" w="579">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10"/>
            <p:cNvSpPr/>
            <p:nvPr/>
          </p:nvSpPr>
          <p:spPr>
            <a:xfrm>
              <a:off x="3668300" y="1793866"/>
              <a:ext cx="14099" cy="4306"/>
            </a:xfrm>
            <a:custGeom>
              <a:rect b="b" l="l" r="r" t="t"/>
              <a:pathLst>
                <a:path extrusionOk="0" h="143" w="395">
                  <a:moveTo>
                    <a:pt x="293" y="28"/>
                  </a:moveTo>
                  <a:cubicBezTo>
                    <a:pt x="240" y="0"/>
                    <a:pt x="1" y="71"/>
                    <a:pt x="102" y="117"/>
                  </a:cubicBezTo>
                  <a:cubicBezTo>
                    <a:pt x="153" y="143"/>
                    <a:pt x="395" y="75"/>
                    <a:pt x="293" y="2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10"/>
            <p:cNvSpPr/>
            <p:nvPr/>
          </p:nvSpPr>
          <p:spPr>
            <a:xfrm>
              <a:off x="2267753" y="1791578"/>
              <a:ext cx="6996" cy="6203"/>
            </a:xfrm>
            <a:custGeom>
              <a:rect b="b" l="l" r="r" t="t"/>
              <a:pathLst>
                <a:path extrusionOk="0" h="206" w="196">
                  <a:moveTo>
                    <a:pt x="194" y="104"/>
                  </a:moveTo>
                  <a:cubicBezTo>
                    <a:pt x="195" y="53"/>
                    <a:pt x="39" y="1"/>
                    <a:pt x="2" y="104"/>
                  </a:cubicBezTo>
                  <a:cubicBezTo>
                    <a:pt x="1" y="153"/>
                    <a:pt x="156" y="206"/>
                    <a:pt x="194"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10"/>
            <p:cNvSpPr/>
            <p:nvPr/>
          </p:nvSpPr>
          <p:spPr>
            <a:xfrm>
              <a:off x="8169898" y="1791186"/>
              <a:ext cx="14027" cy="4306"/>
            </a:xfrm>
            <a:custGeom>
              <a:rect b="b" l="l" r="r" t="t"/>
              <a:pathLst>
                <a:path extrusionOk="0" h="143" w="393">
                  <a:moveTo>
                    <a:pt x="295" y="26"/>
                  </a:moveTo>
                  <a:cubicBezTo>
                    <a:pt x="240" y="1"/>
                    <a:pt x="1" y="69"/>
                    <a:pt x="101" y="117"/>
                  </a:cubicBezTo>
                  <a:cubicBezTo>
                    <a:pt x="154" y="143"/>
                    <a:pt x="392" y="73"/>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10"/>
            <p:cNvSpPr/>
            <p:nvPr/>
          </p:nvSpPr>
          <p:spPr>
            <a:xfrm>
              <a:off x="330042" y="1791186"/>
              <a:ext cx="14027" cy="4306"/>
            </a:xfrm>
            <a:custGeom>
              <a:rect b="b" l="l" r="r" t="t"/>
              <a:pathLst>
                <a:path extrusionOk="0" h="143" w="393">
                  <a:moveTo>
                    <a:pt x="294" y="26"/>
                  </a:moveTo>
                  <a:cubicBezTo>
                    <a:pt x="241" y="1"/>
                    <a:pt x="1" y="69"/>
                    <a:pt x="100" y="117"/>
                  </a:cubicBezTo>
                  <a:cubicBezTo>
                    <a:pt x="153" y="143"/>
                    <a:pt x="392"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10"/>
            <p:cNvSpPr/>
            <p:nvPr/>
          </p:nvSpPr>
          <p:spPr>
            <a:xfrm>
              <a:off x="6855189" y="1788446"/>
              <a:ext cx="14027" cy="4306"/>
            </a:xfrm>
            <a:custGeom>
              <a:rect b="b" l="l" r="r" t="t"/>
              <a:pathLst>
                <a:path extrusionOk="0" h="143" w="393">
                  <a:moveTo>
                    <a:pt x="294" y="26"/>
                  </a:moveTo>
                  <a:cubicBezTo>
                    <a:pt x="241" y="0"/>
                    <a:pt x="1" y="71"/>
                    <a:pt x="101" y="118"/>
                  </a:cubicBezTo>
                  <a:cubicBezTo>
                    <a:pt x="153" y="143"/>
                    <a:pt x="392"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10"/>
            <p:cNvSpPr/>
            <p:nvPr/>
          </p:nvSpPr>
          <p:spPr>
            <a:xfrm>
              <a:off x="6593925" y="1783418"/>
              <a:ext cx="23914" cy="5841"/>
            </a:xfrm>
            <a:custGeom>
              <a:rect b="b" l="l" r="r" t="t"/>
              <a:pathLst>
                <a:path extrusionOk="0" h="194" w="670">
                  <a:moveTo>
                    <a:pt x="477" y="193"/>
                  </a:moveTo>
                  <a:cubicBezTo>
                    <a:pt x="477" y="102"/>
                    <a:pt x="633" y="85"/>
                    <a:pt x="670" y="12"/>
                  </a:cubicBezTo>
                  <a:cubicBezTo>
                    <a:pt x="370" y="20"/>
                    <a:pt x="0" y="0"/>
                    <a:pt x="92" y="19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10"/>
            <p:cNvSpPr/>
            <p:nvPr/>
          </p:nvSpPr>
          <p:spPr>
            <a:xfrm>
              <a:off x="6080926" y="1780618"/>
              <a:ext cx="6996" cy="6293"/>
            </a:xfrm>
            <a:custGeom>
              <a:rect b="b" l="l" r="r" t="t"/>
              <a:pathLst>
                <a:path extrusionOk="0" h="209" w="196">
                  <a:moveTo>
                    <a:pt x="195" y="104"/>
                  </a:moveTo>
                  <a:cubicBezTo>
                    <a:pt x="196" y="54"/>
                    <a:pt x="39" y="1"/>
                    <a:pt x="4" y="104"/>
                  </a:cubicBezTo>
                  <a:cubicBezTo>
                    <a:pt x="0" y="156"/>
                    <a:pt x="157" y="208"/>
                    <a:pt x="195"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10"/>
            <p:cNvSpPr/>
            <p:nvPr/>
          </p:nvSpPr>
          <p:spPr>
            <a:xfrm>
              <a:off x="5578492" y="1778270"/>
              <a:ext cx="13777" cy="5480"/>
            </a:xfrm>
            <a:custGeom>
              <a:rect b="b" l="l" r="r" t="t"/>
              <a:pathLst>
                <a:path extrusionOk="0" h="182" w="386">
                  <a:moveTo>
                    <a:pt x="386" y="0"/>
                  </a:moveTo>
                  <a:lnTo>
                    <a:pt x="0" y="0"/>
                  </a:lnTo>
                  <a:lnTo>
                    <a:pt x="0"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10"/>
            <p:cNvSpPr/>
            <p:nvPr/>
          </p:nvSpPr>
          <p:spPr>
            <a:xfrm>
              <a:off x="2188517" y="1780257"/>
              <a:ext cx="13956" cy="4246"/>
            </a:xfrm>
            <a:custGeom>
              <a:rect b="b" l="l" r="r" t="t"/>
              <a:pathLst>
                <a:path extrusionOk="0" h="141" w="391">
                  <a:moveTo>
                    <a:pt x="98" y="116"/>
                  </a:moveTo>
                  <a:cubicBezTo>
                    <a:pt x="152" y="141"/>
                    <a:pt x="391" y="71"/>
                    <a:pt x="290" y="24"/>
                  </a:cubicBezTo>
                  <a:cubicBezTo>
                    <a:pt x="238" y="1"/>
                    <a:pt x="1" y="69"/>
                    <a:pt x="98"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10"/>
            <p:cNvSpPr/>
            <p:nvPr/>
          </p:nvSpPr>
          <p:spPr>
            <a:xfrm>
              <a:off x="614899" y="1775560"/>
              <a:ext cx="21594" cy="6413"/>
            </a:xfrm>
            <a:custGeom>
              <a:rect b="b" l="l" r="r" t="t"/>
              <a:pathLst>
                <a:path extrusionOk="0" h="213" w="605">
                  <a:moveTo>
                    <a:pt x="605" y="182"/>
                  </a:moveTo>
                  <a:lnTo>
                    <a:pt x="605" y="0"/>
                  </a:lnTo>
                  <a:lnTo>
                    <a:pt x="27" y="0"/>
                  </a:lnTo>
                  <a:cubicBezTo>
                    <a:pt x="0" y="163"/>
                    <a:pt x="217" y="213"/>
                    <a:pt x="605"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10"/>
            <p:cNvSpPr/>
            <p:nvPr/>
          </p:nvSpPr>
          <p:spPr>
            <a:xfrm>
              <a:off x="5279002" y="1772098"/>
              <a:ext cx="13920" cy="4215"/>
            </a:xfrm>
            <a:custGeom>
              <a:rect b="b" l="l" r="r" t="t"/>
              <a:pathLst>
                <a:path extrusionOk="0" h="140" w="390">
                  <a:moveTo>
                    <a:pt x="291" y="24"/>
                  </a:moveTo>
                  <a:cubicBezTo>
                    <a:pt x="238" y="0"/>
                    <a:pt x="1" y="68"/>
                    <a:pt x="100" y="115"/>
                  </a:cubicBezTo>
                  <a:cubicBezTo>
                    <a:pt x="152" y="140"/>
                    <a:pt x="390" y="70"/>
                    <a:pt x="291"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10"/>
            <p:cNvSpPr/>
            <p:nvPr/>
          </p:nvSpPr>
          <p:spPr>
            <a:xfrm>
              <a:off x="2031009" y="1767491"/>
              <a:ext cx="34086" cy="8822"/>
            </a:xfrm>
            <a:custGeom>
              <a:rect b="b" l="l" r="r" t="t"/>
              <a:pathLst>
                <a:path extrusionOk="0" h="293" w="955">
                  <a:moveTo>
                    <a:pt x="76" y="177"/>
                  </a:moveTo>
                  <a:cubicBezTo>
                    <a:pt x="323" y="182"/>
                    <a:pt x="346" y="293"/>
                    <a:pt x="655" y="268"/>
                  </a:cubicBezTo>
                  <a:cubicBezTo>
                    <a:pt x="954" y="45"/>
                    <a:pt x="0" y="1"/>
                    <a:pt x="76" y="17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10"/>
            <p:cNvSpPr/>
            <p:nvPr/>
          </p:nvSpPr>
          <p:spPr>
            <a:xfrm>
              <a:off x="4728348" y="1769328"/>
              <a:ext cx="14063" cy="4246"/>
            </a:xfrm>
            <a:custGeom>
              <a:rect b="b" l="l" r="r" t="t"/>
              <a:pathLst>
                <a:path extrusionOk="0" h="141" w="394">
                  <a:moveTo>
                    <a:pt x="101" y="116"/>
                  </a:moveTo>
                  <a:cubicBezTo>
                    <a:pt x="154" y="141"/>
                    <a:pt x="394" y="73"/>
                    <a:pt x="293" y="24"/>
                  </a:cubicBezTo>
                  <a:cubicBezTo>
                    <a:pt x="241" y="1"/>
                    <a:pt x="1" y="69"/>
                    <a:pt x="101"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10"/>
            <p:cNvSpPr/>
            <p:nvPr/>
          </p:nvSpPr>
          <p:spPr>
            <a:xfrm>
              <a:off x="4105561" y="1766798"/>
              <a:ext cx="13777" cy="6745"/>
            </a:xfrm>
            <a:custGeom>
              <a:rect b="b" l="l" r="r" t="t"/>
              <a:pathLst>
                <a:path extrusionOk="0" h="224" w="386">
                  <a:moveTo>
                    <a:pt x="385" y="108"/>
                  </a:moveTo>
                  <a:cubicBezTo>
                    <a:pt x="346" y="0"/>
                    <a:pt x="174" y="54"/>
                    <a:pt x="0" y="108"/>
                  </a:cubicBezTo>
                  <a:cubicBezTo>
                    <a:pt x="3" y="200"/>
                    <a:pt x="338" y="223"/>
                    <a:pt x="385" y="10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10"/>
            <p:cNvSpPr/>
            <p:nvPr/>
          </p:nvSpPr>
          <p:spPr>
            <a:xfrm>
              <a:off x="1283479" y="1767371"/>
              <a:ext cx="13777" cy="2710"/>
            </a:xfrm>
            <a:custGeom>
              <a:rect b="b" l="l" r="r" t="t"/>
              <a:pathLst>
                <a:path extrusionOk="0" h="90" w="386">
                  <a:moveTo>
                    <a:pt x="385" y="1"/>
                  </a:moveTo>
                  <a:cubicBezTo>
                    <a:pt x="235" y="20"/>
                    <a:pt x="4" y="2"/>
                    <a:pt x="0" y="89"/>
                  </a:cubicBezTo>
                  <a:cubicBezTo>
                    <a:pt x="151" y="70"/>
                    <a:pt x="380" y="88"/>
                    <a:pt x="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10"/>
            <p:cNvSpPr/>
            <p:nvPr/>
          </p:nvSpPr>
          <p:spPr>
            <a:xfrm>
              <a:off x="762021" y="1759151"/>
              <a:ext cx="27198" cy="10930"/>
            </a:xfrm>
            <a:custGeom>
              <a:rect b="b" l="l" r="r" t="t"/>
              <a:pathLst>
                <a:path extrusionOk="0" h="363" w="762">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10"/>
            <p:cNvSpPr/>
            <p:nvPr/>
          </p:nvSpPr>
          <p:spPr>
            <a:xfrm>
              <a:off x="4511592" y="1761168"/>
              <a:ext cx="13920" cy="7467"/>
            </a:xfrm>
            <a:custGeom>
              <a:rect b="b" l="l" r="r" t="t"/>
              <a:pathLst>
                <a:path extrusionOk="0" h="248" w="390">
                  <a:moveTo>
                    <a:pt x="389" y="115"/>
                  </a:moveTo>
                  <a:cubicBezTo>
                    <a:pt x="384" y="21"/>
                    <a:pt x="50" y="0"/>
                    <a:pt x="0" y="115"/>
                  </a:cubicBezTo>
                  <a:cubicBezTo>
                    <a:pt x="220" y="105"/>
                    <a:pt x="303" y="247"/>
                    <a:pt x="389"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10"/>
            <p:cNvSpPr/>
            <p:nvPr/>
          </p:nvSpPr>
          <p:spPr>
            <a:xfrm>
              <a:off x="874486" y="1756411"/>
              <a:ext cx="25592" cy="10990"/>
            </a:xfrm>
            <a:custGeom>
              <a:rect b="b" l="l" r="r" t="t"/>
              <a:pathLst>
                <a:path extrusionOk="0" h="365" w="717">
                  <a:moveTo>
                    <a:pt x="83" y="365"/>
                  </a:moveTo>
                  <a:lnTo>
                    <a:pt x="660" y="365"/>
                  </a:lnTo>
                  <a:cubicBezTo>
                    <a:pt x="716" y="157"/>
                    <a:pt x="614" y="21"/>
                    <a:pt x="275" y="0"/>
                  </a:cubicBezTo>
                  <a:cubicBezTo>
                    <a:pt x="215" y="123"/>
                    <a:pt x="1" y="173"/>
                    <a:pt x="83" y="36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10"/>
            <p:cNvSpPr/>
            <p:nvPr/>
          </p:nvSpPr>
          <p:spPr>
            <a:xfrm>
              <a:off x="4619595" y="1751293"/>
              <a:ext cx="36621" cy="17976"/>
            </a:xfrm>
            <a:custGeom>
              <a:rect b="b" l="l" r="r" t="t"/>
              <a:pathLst>
                <a:path extrusionOk="0" h="597" w="1026">
                  <a:moveTo>
                    <a:pt x="1026" y="170"/>
                  </a:moveTo>
                  <a:cubicBezTo>
                    <a:pt x="411" y="225"/>
                    <a:pt x="429" y="1"/>
                    <a:pt x="61" y="170"/>
                  </a:cubicBezTo>
                  <a:cubicBezTo>
                    <a:pt x="0" y="596"/>
                    <a:pt x="953" y="413"/>
                    <a:pt x="1026" y="17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10"/>
            <p:cNvSpPr/>
            <p:nvPr/>
          </p:nvSpPr>
          <p:spPr>
            <a:xfrm>
              <a:off x="1214593" y="1758759"/>
              <a:ext cx="7031" cy="6203"/>
            </a:xfrm>
            <a:custGeom>
              <a:rect b="b" l="l" r="r" t="t"/>
              <a:pathLst>
                <a:path extrusionOk="0" h="206" w="197">
                  <a:moveTo>
                    <a:pt x="194" y="104"/>
                  </a:moveTo>
                  <a:cubicBezTo>
                    <a:pt x="197" y="54"/>
                    <a:pt x="39" y="1"/>
                    <a:pt x="1" y="104"/>
                  </a:cubicBezTo>
                  <a:cubicBezTo>
                    <a:pt x="1" y="154"/>
                    <a:pt x="159" y="206"/>
                    <a:pt x="194"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10"/>
            <p:cNvSpPr/>
            <p:nvPr/>
          </p:nvSpPr>
          <p:spPr>
            <a:xfrm>
              <a:off x="5826301" y="1753671"/>
              <a:ext cx="20737" cy="8220"/>
            </a:xfrm>
            <a:custGeom>
              <a:rect b="b" l="l" r="r" t="t"/>
              <a:pathLst>
                <a:path extrusionOk="0" h="273" w="581">
                  <a:moveTo>
                    <a:pt x="580" y="0"/>
                  </a:moveTo>
                  <a:lnTo>
                    <a:pt x="1" y="0"/>
                  </a:lnTo>
                  <a:lnTo>
                    <a:pt x="1" y="273"/>
                  </a:lnTo>
                  <a:lnTo>
                    <a:pt x="580" y="27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10"/>
            <p:cNvSpPr/>
            <p:nvPr/>
          </p:nvSpPr>
          <p:spPr>
            <a:xfrm>
              <a:off x="4717177" y="1753671"/>
              <a:ext cx="14812" cy="9485"/>
            </a:xfrm>
            <a:custGeom>
              <a:rect b="b" l="l" r="r" t="t"/>
              <a:pathLst>
                <a:path extrusionOk="0" h="315" w="415">
                  <a:moveTo>
                    <a:pt x="414" y="273"/>
                  </a:moveTo>
                  <a:lnTo>
                    <a:pt x="414" y="90"/>
                  </a:lnTo>
                  <a:cubicBezTo>
                    <a:pt x="219" y="90"/>
                    <a:pt x="185" y="16"/>
                    <a:pt x="27" y="0"/>
                  </a:cubicBezTo>
                  <a:cubicBezTo>
                    <a:pt x="46" y="144"/>
                    <a:pt x="1" y="315"/>
                    <a:pt x="414"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10"/>
            <p:cNvSpPr/>
            <p:nvPr/>
          </p:nvSpPr>
          <p:spPr>
            <a:xfrm>
              <a:off x="860066" y="1755658"/>
              <a:ext cx="13991" cy="4276"/>
            </a:xfrm>
            <a:custGeom>
              <a:rect b="b" l="l" r="r" t="t"/>
              <a:pathLst>
                <a:path extrusionOk="0" h="142" w="392">
                  <a:moveTo>
                    <a:pt x="294" y="25"/>
                  </a:moveTo>
                  <a:cubicBezTo>
                    <a:pt x="240" y="1"/>
                    <a:pt x="0" y="70"/>
                    <a:pt x="98" y="117"/>
                  </a:cubicBezTo>
                  <a:cubicBezTo>
                    <a:pt x="154" y="142"/>
                    <a:pt x="392"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10"/>
            <p:cNvSpPr/>
            <p:nvPr/>
          </p:nvSpPr>
          <p:spPr>
            <a:xfrm>
              <a:off x="8834195" y="1750359"/>
              <a:ext cx="13884" cy="6745"/>
            </a:xfrm>
            <a:custGeom>
              <a:rect b="b" l="l" r="r" t="t"/>
              <a:pathLst>
                <a:path extrusionOk="0" h="224" w="389">
                  <a:moveTo>
                    <a:pt x="388" y="110"/>
                  </a:moveTo>
                  <a:cubicBezTo>
                    <a:pt x="346" y="0"/>
                    <a:pt x="173" y="54"/>
                    <a:pt x="0" y="110"/>
                  </a:cubicBezTo>
                  <a:cubicBezTo>
                    <a:pt x="6" y="201"/>
                    <a:pt x="337" y="224"/>
                    <a:pt x="388"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10"/>
            <p:cNvSpPr/>
            <p:nvPr/>
          </p:nvSpPr>
          <p:spPr>
            <a:xfrm>
              <a:off x="9050916" y="1747439"/>
              <a:ext cx="14063" cy="4276"/>
            </a:xfrm>
            <a:custGeom>
              <a:rect b="b" l="l" r="r" t="t"/>
              <a:pathLst>
                <a:path extrusionOk="0" h="142" w="394">
                  <a:moveTo>
                    <a:pt x="292" y="26"/>
                  </a:moveTo>
                  <a:cubicBezTo>
                    <a:pt x="240" y="1"/>
                    <a:pt x="1" y="70"/>
                    <a:pt x="100" y="117"/>
                  </a:cubicBezTo>
                  <a:cubicBezTo>
                    <a:pt x="152" y="142"/>
                    <a:pt x="394" y="73"/>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10"/>
            <p:cNvSpPr/>
            <p:nvPr/>
          </p:nvSpPr>
          <p:spPr>
            <a:xfrm>
              <a:off x="8968289" y="1747439"/>
              <a:ext cx="14063" cy="4276"/>
            </a:xfrm>
            <a:custGeom>
              <a:rect b="b" l="l" r="r" t="t"/>
              <a:pathLst>
                <a:path extrusionOk="0" h="142" w="394">
                  <a:moveTo>
                    <a:pt x="295" y="26"/>
                  </a:moveTo>
                  <a:cubicBezTo>
                    <a:pt x="242" y="1"/>
                    <a:pt x="0" y="70"/>
                    <a:pt x="103" y="117"/>
                  </a:cubicBezTo>
                  <a:cubicBezTo>
                    <a:pt x="155" y="142"/>
                    <a:pt x="393" y="73"/>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10"/>
            <p:cNvSpPr/>
            <p:nvPr/>
          </p:nvSpPr>
          <p:spPr>
            <a:xfrm>
              <a:off x="8625790" y="1736449"/>
              <a:ext cx="22665" cy="11773"/>
            </a:xfrm>
            <a:custGeom>
              <a:rect b="b" l="l" r="r" t="t"/>
              <a:pathLst>
                <a:path extrusionOk="0" h="391" w="635">
                  <a:moveTo>
                    <a:pt x="635" y="391"/>
                  </a:moveTo>
                  <a:lnTo>
                    <a:pt x="635" y="29"/>
                  </a:lnTo>
                  <a:cubicBezTo>
                    <a:pt x="125" y="0"/>
                    <a:pt x="1" y="154"/>
                    <a:pt x="54" y="3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10"/>
            <p:cNvSpPr/>
            <p:nvPr/>
          </p:nvSpPr>
          <p:spPr>
            <a:xfrm>
              <a:off x="1768602" y="1744699"/>
              <a:ext cx="14099" cy="4276"/>
            </a:xfrm>
            <a:custGeom>
              <a:rect b="b" l="l" r="r" t="t"/>
              <a:pathLst>
                <a:path extrusionOk="0" h="142" w="395">
                  <a:moveTo>
                    <a:pt x="293" y="25"/>
                  </a:moveTo>
                  <a:cubicBezTo>
                    <a:pt x="239" y="0"/>
                    <a:pt x="1" y="70"/>
                    <a:pt x="100" y="117"/>
                  </a:cubicBezTo>
                  <a:cubicBezTo>
                    <a:pt x="153" y="141"/>
                    <a:pt x="395" y="72"/>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10"/>
            <p:cNvSpPr/>
            <p:nvPr/>
          </p:nvSpPr>
          <p:spPr>
            <a:xfrm>
              <a:off x="1744689" y="1731812"/>
              <a:ext cx="22986" cy="13700"/>
            </a:xfrm>
            <a:custGeom>
              <a:rect b="b" l="l" r="r" t="t"/>
              <a:pathLst>
                <a:path extrusionOk="0" h="455" w="644">
                  <a:moveTo>
                    <a:pt x="1" y="92"/>
                  </a:moveTo>
                  <a:lnTo>
                    <a:pt x="1" y="455"/>
                  </a:lnTo>
                  <a:lnTo>
                    <a:pt x="578" y="455"/>
                  </a:lnTo>
                  <a:cubicBezTo>
                    <a:pt x="629" y="217"/>
                    <a:pt x="643" y="0"/>
                    <a:pt x="1"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10"/>
            <p:cNvSpPr/>
            <p:nvPr/>
          </p:nvSpPr>
          <p:spPr>
            <a:xfrm>
              <a:off x="8118324" y="1731812"/>
              <a:ext cx="26948" cy="13038"/>
            </a:xfrm>
            <a:custGeom>
              <a:rect b="b" l="l" r="r" t="t"/>
              <a:pathLst>
                <a:path extrusionOk="0" h="433" w="755">
                  <a:moveTo>
                    <a:pt x="194" y="0"/>
                  </a:moveTo>
                  <a:cubicBezTo>
                    <a:pt x="212" y="158"/>
                    <a:pt x="154" y="282"/>
                    <a:pt x="1" y="362"/>
                  </a:cubicBezTo>
                  <a:cubicBezTo>
                    <a:pt x="660" y="432"/>
                    <a:pt x="754" y="16"/>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10"/>
            <p:cNvSpPr/>
            <p:nvPr/>
          </p:nvSpPr>
          <p:spPr>
            <a:xfrm>
              <a:off x="3905901" y="1736600"/>
              <a:ext cx="13777" cy="7407"/>
            </a:xfrm>
            <a:custGeom>
              <a:rect b="b" l="l" r="r" t="t"/>
              <a:pathLst>
                <a:path extrusionOk="0" h="246" w="386">
                  <a:moveTo>
                    <a:pt x="386" y="113"/>
                  </a:moveTo>
                  <a:cubicBezTo>
                    <a:pt x="383" y="21"/>
                    <a:pt x="49" y="1"/>
                    <a:pt x="1" y="113"/>
                  </a:cubicBezTo>
                  <a:cubicBezTo>
                    <a:pt x="216" y="104"/>
                    <a:pt x="304" y="246"/>
                    <a:pt x="386" y="1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10"/>
            <p:cNvSpPr/>
            <p:nvPr/>
          </p:nvSpPr>
          <p:spPr>
            <a:xfrm>
              <a:off x="1541388" y="1739279"/>
              <a:ext cx="14099" cy="4276"/>
            </a:xfrm>
            <a:custGeom>
              <a:rect b="b" l="l" r="r" t="t"/>
              <a:pathLst>
                <a:path extrusionOk="0" h="142" w="395">
                  <a:moveTo>
                    <a:pt x="295" y="24"/>
                  </a:moveTo>
                  <a:cubicBezTo>
                    <a:pt x="242" y="0"/>
                    <a:pt x="0" y="68"/>
                    <a:pt x="102" y="115"/>
                  </a:cubicBezTo>
                  <a:cubicBezTo>
                    <a:pt x="157" y="141"/>
                    <a:pt x="395" y="72"/>
                    <a:pt x="295"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10"/>
            <p:cNvSpPr/>
            <p:nvPr/>
          </p:nvSpPr>
          <p:spPr>
            <a:xfrm>
              <a:off x="560719" y="1736931"/>
              <a:ext cx="6960" cy="6233"/>
            </a:xfrm>
            <a:custGeom>
              <a:rect b="b" l="l" r="r" t="t"/>
              <a:pathLst>
                <a:path extrusionOk="0" h="207" w="195">
                  <a:moveTo>
                    <a:pt x="195" y="102"/>
                  </a:moveTo>
                  <a:cubicBezTo>
                    <a:pt x="195" y="54"/>
                    <a:pt x="34" y="0"/>
                    <a:pt x="0" y="102"/>
                  </a:cubicBezTo>
                  <a:cubicBezTo>
                    <a:pt x="0" y="153"/>
                    <a:pt x="158" y="206"/>
                    <a:pt x="195"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10"/>
            <p:cNvSpPr/>
            <p:nvPr/>
          </p:nvSpPr>
          <p:spPr>
            <a:xfrm>
              <a:off x="271615" y="1733649"/>
              <a:ext cx="27662" cy="9966"/>
            </a:xfrm>
            <a:custGeom>
              <a:rect b="b" l="l" r="r" t="t"/>
              <a:pathLst>
                <a:path extrusionOk="0" h="331" w="775">
                  <a:moveTo>
                    <a:pt x="775" y="122"/>
                  </a:moveTo>
                  <a:cubicBezTo>
                    <a:pt x="515" y="2"/>
                    <a:pt x="54" y="1"/>
                    <a:pt x="1" y="211"/>
                  </a:cubicBezTo>
                  <a:cubicBezTo>
                    <a:pt x="257" y="328"/>
                    <a:pt x="719" y="331"/>
                    <a:pt x="775" y="12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10"/>
            <p:cNvSpPr/>
            <p:nvPr/>
          </p:nvSpPr>
          <p:spPr>
            <a:xfrm>
              <a:off x="4135935" y="1723442"/>
              <a:ext cx="37120" cy="16560"/>
            </a:xfrm>
            <a:custGeom>
              <a:rect b="b" l="l" r="r" t="t"/>
              <a:pathLst>
                <a:path extrusionOk="0" h="550" w="1040">
                  <a:moveTo>
                    <a:pt x="884" y="550"/>
                  </a:moveTo>
                  <a:cubicBezTo>
                    <a:pt x="1039" y="0"/>
                    <a:pt x="0" y="490"/>
                    <a:pt x="884" y="55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10"/>
            <p:cNvSpPr/>
            <p:nvPr/>
          </p:nvSpPr>
          <p:spPr>
            <a:xfrm>
              <a:off x="860887" y="1731993"/>
              <a:ext cx="34086" cy="8792"/>
            </a:xfrm>
            <a:custGeom>
              <a:rect b="b" l="l" r="r" t="t"/>
              <a:pathLst>
                <a:path extrusionOk="0" h="292" w="955">
                  <a:moveTo>
                    <a:pt x="75" y="177"/>
                  </a:moveTo>
                  <a:cubicBezTo>
                    <a:pt x="322" y="181"/>
                    <a:pt x="344" y="292"/>
                    <a:pt x="656" y="266"/>
                  </a:cubicBezTo>
                  <a:cubicBezTo>
                    <a:pt x="955" y="44"/>
                    <a:pt x="1" y="1"/>
                    <a:pt x="75" y="17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10"/>
            <p:cNvSpPr/>
            <p:nvPr/>
          </p:nvSpPr>
          <p:spPr>
            <a:xfrm>
              <a:off x="6958482" y="1733800"/>
              <a:ext cx="13956" cy="4246"/>
            </a:xfrm>
            <a:custGeom>
              <a:rect b="b" l="l" r="r" t="t"/>
              <a:pathLst>
                <a:path extrusionOk="0" h="141" w="391">
                  <a:moveTo>
                    <a:pt x="293" y="26"/>
                  </a:moveTo>
                  <a:cubicBezTo>
                    <a:pt x="239" y="1"/>
                    <a:pt x="1" y="69"/>
                    <a:pt x="97" y="117"/>
                  </a:cubicBezTo>
                  <a:cubicBezTo>
                    <a:pt x="153" y="141"/>
                    <a:pt x="391" y="71"/>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10"/>
            <p:cNvSpPr/>
            <p:nvPr/>
          </p:nvSpPr>
          <p:spPr>
            <a:xfrm>
              <a:off x="5981739" y="1726333"/>
              <a:ext cx="25556" cy="11020"/>
            </a:xfrm>
            <a:custGeom>
              <a:rect b="b" l="l" r="r" t="t"/>
              <a:pathLst>
                <a:path extrusionOk="0" h="366" w="716">
                  <a:moveTo>
                    <a:pt x="662" y="365"/>
                  </a:moveTo>
                  <a:cubicBezTo>
                    <a:pt x="715" y="158"/>
                    <a:pt x="612" y="22"/>
                    <a:pt x="277" y="1"/>
                  </a:cubicBezTo>
                  <a:cubicBezTo>
                    <a:pt x="214" y="124"/>
                    <a:pt x="0" y="173"/>
                    <a:pt x="84" y="36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10"/>
            <p:cNvSpPr/>
            <p:nvPr/>
          </p:nvSpPr>
          <p:spPr>
            <a:xfrm>
              <a:off x="2912347" y="1722599"/>
              <a:ext cx="39726" cy="15808"/>
            </a:xfrm>
            <a:custGeom>
              <a:rect b="b" l="l" r="r" t="t"/>
              <a:pathLst>
                <a:path extrusionOk="0" h="525" w="1113">
                  <a:moveTo>
                    <a:pt x="648" y="306"/>
                  </a:moveTo>
                  <a:cubicBezTo>
                    <a:pt x="1112" y="1"/>
                    <a:pt x="0" y="524"/>
                    <a:pt x="648"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10"/>
            <p:cNvSpPr/>
            <p:nvPr/>
          </p:nvSpPr>
          <p:spPr>
            <a:xfrm>
              <a:off x="2177345" y="1723593"/>
              <a:ext cx="14705" cy="9515"/>
            </a:xfrm>
            <a:custGeom>
              <a:rect b="b" l="l" r="r" t="t"/>
              <a:pathLst>
                <a:path extrusionOk="0" h="316" w="412">
                  <a:moveTo>
                    <a:pt x="411" y="273"/>
                  </a:moveTo>
                  <a:lnTo>
                    <a:pt x="411" y="92"/>
                  </a:lnTo>
                  <a:cubicBezTo>
                    <a:pt x="218" y="92"/>
                    <a:pt x="182" y="18"/>
                    <a:pt x="26" y="1"/>
                  </a:cubicBezTo>
                  <a:cubicBezTo>
                    <a:pt x="46" y="144"/>
                    <a:pt x="0" y="315"/>
                    <a:pt x="411"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10"/>
            <p:cNvSpPr/>
            <p:nvPr/>
          </p:nvSpPr>
          <p:spPr>
            <a:xfrm>
              <a:off x="1909763" y="1729103"/>
              <a:ext cx="13920" cy="2740"/>
            </a:xfrm>
            <a:custGeom>
              <a:rect b="b" l="l" r="r" t="t"/>
              <a:pathLst>
                <a:path extrusionOk="0" h="91" w="390">
                  <a:moveTo>
                    <a:pt x="390" y="0"/>
                  </a:moveTo>
                  <a:cubicBezTo>
                    <a:pt x="240" y="20"/>
                    <a:pt x="6" y="2"/>
                    <a:pt x="1" y="90"/>
                  </a:cubicBezTo>
                  <a:cubicBezTo>
                    <a:pt x="153" y="71"/>
                    <a:pt x="384" y="88"/>
                    <a:pt x="3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10"/>
            <p:cNvSpPr/>
            <p:nvPr/>
          </p:nvSpPr>
          <p:spPr>
            <a:xfrm>
              <a:off x="3998736" y="1725550"/>
              <a:ext cx="13991" cy="4336"/>
            </a:xfrm>
            <a:custGeom>
              <a:rect b="b" l="l" r="r" t="t"/>
              <a:pathLst>
                <a:path extrusionOk="0" h="144" w="392">
                  <a:moveTo>
                    <a:pt x="291" y="27"/>
                  </a:moveTo>
                  <a:cubicBezTo>
                    <a:pt x="242" y="1"/>
                    <a:pt x="0" y="69"/>
                    <a:pt x="99" y="118"/>
                  </a:cubicBezTo>
                  <a:cubicBezTo>
                    <a:pt x="153" y="143"/>
                    <a:pt x="392" y="73"/>
                    <a:pt x="291"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10"/>
            <p:cNvSpPr/>
            <p:nvPr/>
          </p:nvSpPr>
          <p:spPr>
            <a:xfrm>
              <a:off x="804994" y="1725550"/>
              <a:ext cx="13991" cy="4336"/>
            </a:xfrm>
            <a:custGeom>
              <a:rect b="b" l="l" r="r" t="t"/>
              <a:pathLst>
                <a:path extrusionOk="0" h="144" w="392">
                  <a:moveTo>
                    <a:pt x="291" y="27"/>
                  </a:moveTo>
                  <a:cubicBezTo>
                    <a:pt x="238" y="1"/>
                    <a:pt x="0" y="69"/>
                    <a:pt x="99" y="118"/>
                  </a:cubicBezTo>
                  <a:cubicBezTo>
                    <a:pt x="153" y="143"/>
                    <a:pt x="392" y="73"/>
                    <a:pt x="291"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10"/>
            <p:cNvSpPr/>
            <p:nvPr/>
          </p:nvSpPr>
          <p:spPr>
            <a:xfrm>
              <a:off x="6982645" y="1720853"/>
              <a:ext cx="13849" cy="5510"/>
            </a:xfrm>
            <a:custGeom>
              <a:rect b="b" l="l" r="r" t="t"/>
              <a:pathLst>
                <a:path extrusionOk="0" h="183" w="388">
                  <a:moveTo>
                    <a:pt x="387" y="0"/>
                  </a:moveTo>
                  <a:lnTo>
                    <a:pt x="1" y="0"/>
                  </a:lnTo>
                  <a:lnTo>
                    <a:pt x="1" y="183"/>
                  </a:lnTo>
                  <a:lnTo>
                    <a:pt x="387"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10"/>
            <p:cNvSpPr/>
            <p:nvPr/>
          </p:nvSpPr>
          <p:spPr>
            <a:xfrm>
              <a:off x="3155694" y="1718143"/>
              <a:ext cx="13813" cy="5480"/>
            </a:xfrm>
            <a:custGeom>
              <a:rect b="b" l="l" r="r" t="t"/>
              <a:pathLst>
                <a:path extrusionOk="0" h="182" w="387">
                  <a:moveTo>
                    <a:pt x="386" y="0"/>
                  </a:moveTo>
                  <a:lnTo>
                    <a:pt x="0" y="0"/>
                  </a:lnTo>
                  <a:lnTo>
                    <a:pt x="0"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10"/>
            <p:cNvSpPr/>
            <p:nvPr/>
          </p:nvSpPr>
          <p:spPr>
            <a:xfrm>
              <a:off x="2086081" y="1715524"/>
              <a:ext cx="34086" cy="8852"/>
            </a:xfrm>
            <a:custGeom>
              <a:rect b="b" l="l" r="r" t="t"/>
              <a:pathLst>
                <a:path extrusionOk="0" h="294" w="955">
                  <a:moveTo>
                    <a:pt x="76" y="177"/>
                  </a:moveTo>
                  <a:cubicBezTo>
                    <a:pt x="321" y="182"/>
                    <a:pt x="341" y="293"/>
                    <a:pt x="654" y="269"/>
                  </a:cubicBezTo>
                  <a:cubicBezTo>
                    <a:pt x="954" y="45"/>
                    <a:pt x="0" y="1"/>
                    <a:pt x="76" y="17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10"/>
            <p:cNvSpPr/>
            <p:nvPr/>
          </p:nvSpPr>
          <p:spPr>
            <a:xfrm>
              <a:off x="3138455" y="1717330"/>
              <a:ext cx="13920" cy="4336"/>
            </a:xfrm>
            <a:custGeom>
              <a:rect b="b" l="l" r="r" t="t"/>
              <a:pathLst>
                <a:path extrusionOk="0" h="144" w="390">
                  <a:moveTo>
                    <a:pt x="290" y="27"/>
                  </a:moveTo>
                  <a:cubicBezTo>
                    <a:pt x="236" y="1"/>
                    <a:pt x="0" y="71"/>
                    <a:pt x="98" y="117"/>
                  </a:cubicBezTo>
                  <a:cubicBezTo>
                    <a:pt x="151" y="143"/>
                    <a:pt x="389" y="73"/>
                    <a:pt x="290"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10"/>
            <p:cNvSpPr/>
            <p:nvPr/>
          </p:nvSpPr>
          <p:spPr>
            <a:xfrm>
              <a:off x="2226528" y="1718143"/>
              <a:ext cx="13742" cy="2740"/>
            </a:xfrm>
            <a:custGeom>
              <a:rect b="b" l="l" r="r" t="t"/>
              <a:pathLst>
                <a:path extrusionOk="0" h="91" w="385">
                  <a:moveTo>
                    <a:pt x="384" y="0"/>
                  </a:moveTo>
                  <a:cubicBezTo>
                    <a:pt x="236" y="20"/>
                    <a:pt x="2" y="1"/>
                    <a:pt x="1" y="90"/>
                  </a:cubicBezTo>
                  <a:cubicBezTo>
                    <a:pt x="148" y="71"/>
                    <a:pt x="377" y="89"/>
                    <a:pt x="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10"/>
            <p:cNvSpPr/>
            <p:nvPr/>
          </p:nvSpPr>
          <p:spPr>
            <a:xfrm>
              <a:off x="2081869" y="2385228"/>
              <a:ext cx="50648" cy="16440"/>
            </a:xfrm>
            <a:custGeom>
              <a:rect b="b" l="l" r="r" t="t"/>
              <a:pathLst>
                <a:path extrusionOk="0" h="546" w="1419">
                  <a:moveTo>
                    <a:pt x="194" y="545"/>
                  </a:moveTo>
                  <a:cubicBezTo>
                    <a:pt x="1418" y="479"/>
                    <a:pt x="207" y="1"/>
                    <a:pt x="1" y="271"/>
                  </a:cubicBezTo>
                  <a:cubicBezTo>
                    <a:pt x="228" y="288"/>
                    <a:pt x="209" y="417"/>
                    <a:pt x="194"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10"/>
            <p:cNvSpPr/>
            <p:nvPr/>
          </p:nvSpPr>
          <p:spPr>
            <a:xfrm>
              <a:off x="8772305" y="2095403"/>
              <a:ext cx="34443" cy="10990"/>
            </a:xfrm>
            <a:custGeom>
              <a:rect b="b" l="l" r="r" t="t"/>
              <a:pathLst>
                <a:path extrusionOk="0" h="365" w="965">
                  <a:moveTo>
                    <a:pt x="964" y="364"/>
                  </a:moveTo>
                  <a:cubicBezTo>
                    <a:pt x="898" y="123"/>
                    <a:pt x="459" y="57"/>
                    <a:pt x="1" y="0"/>
                  </a:cubicBezTo>
                  <a:cubicBezTo>
                    <a:pt x="79" y="236"/>
                    <a:pt x="601" y="262"/>
                    <a:pt x="964" y="36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10"/>
            <p:cNvSpPr/>
            <p:nvPr/>
          </p:nvSpPr>
          <p:spPr>
            <a:xfrm>
              <a:off x="9095424" y="1868505"/>
              <a:ext cx="36728" cy="16290"/>
            </a:xfrm>
            <a:custGeom>
              <a:rect b="b" l="l" r="r" t="t"/>
              <a:pathLst>
                <a:path extrusionOk="0" h="541" w="1029">
                  <a:moveTo>
                    <a:pt x="204" y="455"/>
                  </a:moveTo>
                  <a:cubicBezTo>
                    <a:pt x="793" y="541"/>
                    <a:pt x="1029" y="9"/>
                    <a:pt x="780" y="0"/>
                  </a:cubicBezTo>
                  <a:cubicBezTo>
                    <a:pt x="610" y="161"/>
                    <a:pt x="0" y="116"/>
                    <a:pt x="204" y="45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10"/>
            <p:cNvSpPr/>
            <p:nvPr/>
          </p:nvSpPr>
          <p:spPr>
            <a:xfrm>
              <a:off x="835332" y="1796094"/>
              <a:ext cx="35193" cy="10147"/>
            </a:xfrm>
            <a:custGeom>
              <a:rect b="b" l="l" r="r" t="t"/>
              <a:pathLst>
                <a:path extrusionOk="0" h="337" w="986">
                  <a:moveTo>
                    <a:pt x="406" y="317"/>
                  </a:moveTo>
                  <a:cubicBezTo>
                    <a:pt x="484" y="163"/>
                    <a:pt x="655" y="336"/>
                    <a:pt x="986" y="317"/>
                  </a:cubicBezTo>
                  <a:lnTo>
                    <a:pt x="986" y="43"/>
                  </a:lnTo>
                  <a:cubicBezTo>
                    <a:pt x="612" y="1"/>
                    <a:pt x="0" y="289"/>
                    <a:pt x="406" y="3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10"/>
            <p:cNvSpPr/>
            <p:nvPr/>
          </p:nvSpPr>
          <p:spPr>
            <a:xfrm>
              <a:off x="808813" y="1732505"/>
              <a:ext cx="37549" cy="11111"/>
            </a:xfrm>
            <a:custGeom>
              <a:rect b="b" l="l" r="r" t="t"/>
              <a:pathLst>
                <a:path extrusionOk="0" h="369" w="1052">
                  <a:moveTo>
                    <a:pt x="960" y="249"/>
                  </a:moveTo>
                  <a:cubicBezTo>
                    <a:pt x="573" y="249"/>
                    <a:pt x="713" y="1"/>
                    <a:pt x="187" y="69"/>
                  </a:cubicBezTo>
                  <a:cubicBezTo>
                    <a:pt x="0" y="291"/>
                    <a:pt x="1051" y="369"/>
                    <a:pt x="960" y="24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10"/>
            <p:cNvSpPr/>
            <p:nvPr/>
          </p:nvSpPr>
          <p:spPr>
            <a:xfrm>
              <a:off x="8669406" y="3421051"/>
              <a:ext cx="13777" cy="6745"/>
            </a:xfrm>
            <a:custGeom>
              <a:rect b="b" l="l" r="r" t="t"/>
              <a:pathLst>
                <a:path extrusionOk="0" h="224" w="386">
                  <a:moveTo>
                    <a:pt x="385" y="110"/>
                  </a:moveTo>
                  <a:cubicBezTo>
                    <a:pt x="345" y="0"/>
                    <a:pt x="171" y="54"/>
                    <a:pt x="0" y="110"/>
                  </a:cubicBezTo>
                  <a:cubicBezTo>
                    <a:pt x="3" y="199"/>
                    <a:pt x="338" y="223"/>
                    <a:pt x="385"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10"/>
            <p:cNvSpPr/>
            <p:nvPr/>
          </p:nvSpPr>
          <p:spPr>
            <a:xfrm>
              <a:off x="8066999" y="3423580"/>
              <a:ext cx="14063" cy="4215"/>
            </a:xfrm>
            <a:custGeom>
              <a:rect b="b" l="l" r="r" t="t"/>
              <a:pathLst>
                <a:path extrusionOk="0" h="140" w="394">
                  <a:moveTo>
                    <a:pt x="100" y="115"/>
                  </a:moveTo>
                  <a:cubicBezTo>
                    <a:pt x="156" y="139"/>
                    <a:pt x="393" y="71"/>
                    <a:pt x="294" y="23"/>
                  </a:cubicBezTo>
                  <a:cubicBezTo>
                    <a:pt x="242" y="1"/>
                    <a:pt x="0" y="68"/>
                    <a:pt x="100"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10"/>
            <p:cNvSpPr/>
            <p:nvPr/>
          </p:nvSpPr>
          <p:spPr>
            <a:xfrm>
              <a:off x="3244567" y="3421593"/>
              <a:ext cx="21665" cy="6383"/>
            </a:xfrm>
            <a:custGeom>
              <a:rect b="b" l="l" r="r" t="t"/>
              <a:pathLst>
                <a:path extrusionOk="0" h="212" w="607">
                  <a:moveTo>
                    <a:pt x="606" y="0"/>
                  </a:moveTo>
                  <a:lnTo>
                    <a:pt x="29" y="0"/>
                  </a:lnTo>
                  <a:cubicBezTo>
                    <a:pt x="1" y="161"/>
                    <a:pt x="221" y="212"/>
                    <a:pt x="606" y="18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10"/>
            <p:cNvSpPr/>
            <p:nvPr/>
          </p:nvSpPr>
          <p:spPr>
            <a:xfrm>
              <a:off x="113821" y="3421443"/>
              <a:ext cx="23843" cy="5992"/>
            </a:xfrm>
            <a:custGeom>
              <a:rect b="b" l="l" r="r" t="t"/>
              <a:pathLst>
                <a:path extrusionOk="0" h="199" w="668">
                  <a:moveTo>
                    <a:pt x="579" y="5"/>
                  </a:moveTo>
                  <a:cubicBezTo>
                    <a:pt x="246" y="0"/>
                    <a:pt x="83" y="73"/>
                    <a:pt x="1" y="186"/>
                  </a:cubicBezTo>
                  <a:cubicBezTo>
                    <a:pt x="302" y="178"/>
                    <a:pt x="668" y="199"/>
                    <a:pt x="579" y="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10"/>
            <p:cNvSpPr/>
            <p:nvPr/>
          </p:nvSpPr>
          <p:spPr>
            <a:xfrm>
              <a:off x="2670678" y="3420810"/>
              <a:ext cx="14099" cy="4276"/>
            </a:xfrm>
            <a:custGeom>
              <a:rect b="b" l="l" r="r" t="t"/>
              <a:pathLst>
                <a:path extrusionOk="0" h="142" w="395">
                  <a:moveTo>
                    <a:pt x="292" y="26"/>
                  </a:moveTo>
                  <a:cubicBezTo>
                    <a:pt x="242" y="0"/>
                    <a:pt x="0" y="68"/>
                    <a:pt x="102" y="118"/>
                  </a:cubicBezTo>
                  <a:cubicBezTo>
                    <a:pt x="155" y="141"/>
                    <a:pt x="395" y="73"/>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10"/>
            <p:cNvSpPr/>
            <p:nvPr/>
          </p:nvSpPr>
          <p:spPr>
            <a:xfrm>
              <a:off x="6889989" y="3418101"/>
              <a:ext cx="14170" cy="4215"/>
            </a:xfrm>
            <a:custGeom>
              <a:rect b="b" l="l" r="r" t="t"/>
              <a:pathLst>
                <a:path extrusionOk="0" h="140" w="397">
                  <a:moveTo>
                    <a:pt x="101" y="116"/>
                  </a:moveTo>
                  <a:cubicBezTo>
                    <a:pt x="155" y="140"/>
                    <a:pt x="396" y="72"/>
                    <a:pt x="293" y="25"/>
                  </a:cubicBezTo>
                  <a:cubicBezTo>
                    <a:pt x="240" y="0"/>
                    <a:pt x="1" y="68"/>
                    <a:pt x="101"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10"/>
            <p:cNvSpPr/>
            <p:nvPr/>
          </p:nvSpPr>
          <p:spPr>
            <a:xfrm>
              <a:off x="5196732" y="3418101"/>
              <a:ext cx="14099" cy="4215"/>
            </a:xfrm>
            <a:custGeom>
              <a:rect b="b" l="l" r="r" t="t"/>
              <a:pathLst>
                <a:path extrusionOk="0" h="140" w="395">
                  <a:moveTo>
                    <a:pt x="294" y="25"/>
                  </a:moveTo>
                  <a:cubicBezTo>
                    <a:pt x="241" y="0"/>
                    <a:pt x="1" y="68"/>
                    <a:pt x="102" y="116"/>
                  </a:cubicBezTo>
                  <a:cubicBezTo>
                    <a:pt x="155" y="140"/>
                    <a:pt x="395"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10"/>
            <p:cNvSpPr/>
            <p:nvPr/>
          </p:nvSpPr>
          <p:spPr>
            <a:xfrm>
              <a:off x="1827636" y="3405154"/>
              <a:ext cx="39761" cy="13730"/>
            </a:xfrm>
            <a:custGeom>
              <a:rect b="b" l="l" r="r" t="t"/>
              <a:pathLst>
                <a:path extrusionOk="0" h="456" w="1114">
                  <a:moveTo>
                    <a:pt x="577" y="1"/>
                  </a:moveTo>
                  <a:cubicBezTo>
                    <a:pt x="405" y="161"/>
                    <a:pt x="113" y="266"/>
                    <a:pt x="0" y="455"/>
                  </a:cubicBezTo>
                  <a:cubicBezTo>
                    <a:pt x="388" y="449"/>
                    <a:pt x="1114" y="142"/>
                    <a:pt x="5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10"/>
            <p:cNvSpPr/>
            <p:nvPr/>
          </p:nvSpPr>
          <p:spPr>
            <a:xfrm>
              <a:off x="1665738" y="3415331"/>
              <a:ext cx="14134" cy="4246"/>
            </a:xfrm>
            <a:custGeom>
              <a:rect b="b" l="l" r="r" t="t"/>
              <a:pathLst>
                <a:path extrusionOk="0" h="141" w="396">
                  <a:moveTo>
                    <a:pt x="101" y="117"/>
                  </a:moveTo>
                  <a:cubicBezTo>
                    <a:pt x="154" y="141"/>
                    <a:pt x="396" y="73"/>
                    <a:pt x="291" y="24"/>
                  </a:cubicBezTo>
                  <a:cubicBezTo>
                    <a:pt x="239" y="1"/>
                    <a:pt x="0" y="69"/>
                    <a:pt x="101"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10"/>
            <p:cNvSpPr/>
            <p:nvPr/>
          </p:nvSpPr>
          <p:spPr>
            <a:xfrm>
              <a:off x="1087602" y="3412621"/>
              <a:ext cx="14063" cy="4276"/>
            </a:xfrm>
            <a:custGeom>
              <a:rect b="b" l="l" r="r" t="t"/>
              <a:pathLst>
                <a:path extrusionOk="0" h="142" w="394">
                  <a:moveTo>
                    <a:pt x="100" y="117"/>
                  </a:moveTo>
                  <a:cubicBezTo>
                    <a:pt x="151" y="142"/>
                    <a:pt x="393" y="74"/>
                    <a:pt x="290" y="27"/>
                  </a:cubicBezTo>
                  <a:cubicBezTo>
                    <a:pt x="241" y="1"/>
                    <a:pt x="0" y="70"/>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10"/>
            <p:cNvSpPr/>
            <p:nvPr/>
          </p:nvSpPr>
          <p:spPr>
            <a:xfrm>
              <a:off x="2732675" y="3409881"/>
              <a:ext cx="13991" cy="4246"/>
            </a:xfrm>
            <a:custGeom>
              <a:rect b="b" l="l" r="r" t="t"/>
              <a:pathLst>
                <a:path extrusionOk="0" h="141" w="392">
                  <a:moveTo>
                    <a:pt x="100" y="117"/>
                  </a:moveTo>
                  <a:cubicBezTo>
                    <a:pt x="152" y="140"/>
                    <a:pt x="391" y="72"/>
                    <a:pt x="295" y="25"/>
                  </a:cubicBezTo>
                  <a:cubicBezTo>
                    <a:pt x="237" y="0"/>
                    <a:pt x="1" y="70"/>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10"/>
            <p:cNvSpPr/>
            <p:nvPr/>
          </p:nvSpPr>
          <p:spPr>
            <a:xfrm>
              <a:off x="2867019" y="3405154"/>
              <a:ext cx="13813" cy="5510"/>
            </a:xfrm>
            <a:custGeom>
              <a:rect b="b" l="l" r="r" t="t"/>
              <a:pathLst>
                <a:path extrusionOk="0" h="183" w="387">
                  <a:moveTo>
                    <a:pt x="387" y="1"/>
                  </a:moveTo>
                  <a:lnTo>
                    <a:pt x="0" y="1"/>
                  </a:lnTo>
                  <a:lnTo>
                    <a:pt x="0" y="182"/>
                  </a:lnTo>
                  <a:lnTo>
                    <a:pt x="387"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10"/>
            <p:cNvSpPr/>
            <p:nvPr/>
          </p:nvSpPr>
          <p:spPr>
            <a:xfrm>
              <a:off x="6556306" y="3402053"/>
              <a:ext cx="6889" cy="6233"/>
            </a:xfrm>
            <a:custGeom>
              <a:rect b="b" l="l" r="r" t="t"/>
              <a:pathLst>
                <a:path extrusionOk="0" h="207" w="193">
                  <a:moveTo>
                    <a:pt x="193" y="104"/>
                  </a:moveTo>
                  <a:cubicBezTo>
                    <a:pt x="193" y="53"/>
                    <a:pt x="36" y="1"/>
                    <a:pt x="1" y="104"/>
                  </a:cubicBezTo>
                  <a:cubicBezTo>
                    <a:pt x="1" y="155"/>
                    <a:pt x="157" y="207"/>
                    <a:pt x="19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10"/>
            <p:cNvSpPr/>
            <p:nvPr/>
          </p:nvSpPr>
          <p:spPr>
            <a:xfrm>
              <a:off x="4222952" y="3402053"/>
              <a:ext cx="6924" cy="6233"/>
            </a:xfrm>
            <a:custGeom>
              <a:rect b="b" l="l" r="r" t="t"/>
              <a:pathLst>
                <a:path extrusionOk="0" h="207" w="194">
                  <a:moveTo>
                    <a:pt x="194" y="104"/>
                  </a:moveTo>
                  <a:cubicBezTo>
                    <a:pt x="194" y="53"/>
                    <a:pt x="37" y="1"/>
                    <a:pt x="1" y="104"/>
                  </a:cubicBezTo>
                  <a:cubicBezTo>
                    <a:pt x="1" y="155"/>
                    <a:pt x="155" y="207"/>
                    <a:pt x="194"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10"/>
            <p:cNvSpPr/>
            <p:nvPr/>
          </p:nvSpPr>
          <p:spPr>
            <a:xfrm>
              <a:off x="536948" y="3404371"/>
              <a:ext cx="14063" cy="4306"/>
            </a:xfrm>
            <a:custGeom>
              <a:rect b="b" l="l" r="r" t="t"/>
              <a:pathLst>
                <a:path extrusionOk="0" h="143" w="394">
                  <a:moveTo>
                    <a:pt x="293" y="27"/>
                  </a:moveTo>
                  <a:cubicBezTo>
                    <a:pt x="237" y="1"/>
                    <a:pt x="1" y="70"/>
                    <a:pt x="100" y="117"/>
                  </a:cubicBezTo>
                  <a:cubicBezTo>
                    <a:pt x="152" y="143"/>
                    <a:pt x="394" y="74"/>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10"/>
            <p:cNvSpPr/>
            <p:nvPr/>
          </p:nvSpPr>
          <p:spPr>
            <a:xfrm>
              <a:off x="5475664" y="3396934"/>
              <a:ext cx="20737" cy="8250"/>
            </a:xfrm>
            <a:custGeom>
              <a:rect b="b" l="l" r="r" t="t"/>
              <a:pathLst>
                <a:path extrusionOk="0" h="274" w="581">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10"/>
            <p:cNvSpPr/>
            <p:nvPr/>
          </p:nvSpPr>
          <p:spPr>
            <a:xfrm>
              <a:off x="4844918" y="3396513"/>
              <a:ext cx="33551" cy="15868"/>
            </a:xfrm>
            <a:custGeom>
              <a:rect b="b" l="l" r="r" t="t"/>
              <a:pathLst>
                <a:path extrusionOk="0" h="527" w="940">
                  <a:moveTo>
                    <a:pt x="895" y="196"/>
                  </a:moveTo>
                  <a:cubicBezTo>
                    <a:pt x="939" y="142"/>
                    <a:pt x="604" y="1"/>
                    <a:pt x="510" y="15"/>
                  </a:cubicBezTo>
                  <a:cubicBezTo>
                    <a:pt x="1" y="89"/>
                    <a:pt x="633" y="527"/>
                    <a:pt x="895" y="19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10"/>
            <p:cNvSpPr/>
            <p:nvPr/>
          </p:nvSpPr>
          <p:spPr>
            <a:xfrm>
              <a:off x="416667" y="3388173"/>
              <a:ext cx="40333" cy="14694"/>
            </a:xfrm>
            <a:custGeom>
              <a:rect b="b" l="l" r="r" t="t"/>
              <a:pathLst>
                <a:path extrusionOk="0" h="488" w="1130">
                  <a:moveTo>
                    <a:pt x="770" y="383"/>
                  </a:moveTo>
                  <a:cubicBezTo>
                    <a:pt x="1129" y="80"/>
                    <a:pt x="79" y="1"/>
                    <a:pt x="0" y="201"/>
                  </a:cubicBezTo>
                  <a:cubicBezTo>
                    <a:pt x="302" y="240"/>
                    <a:pt x="165" y="488"/>
                    <a:pt x="770" y="3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10"/>
            <p:cNvSpPr/>
            <p:nvPr/>
          </p:nvSpPr>
          <p:spPr>
            <a:xfrm>
              <a:off x="822733" y="3377815"/>
              <a:ext cx="50398" cy="17464"/>
            </a:xfrm>
            <a:custGeom>
              <a:rect b="b" l="l" r="r" t="t"/>
              <a:pathLst>
                <a:path extrusionOk="0" h="580" w="1412">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10"/>
            <p:cNvSpPr/>
            <p:nvPr/>
          </p:nvSpPr>
          <p:spPr>
            <a:xfrm>
              <a:off x="1189645" y="3375106"/>
              <a:ext cx="71992" cy="13941"/>
            </a:xfrm>
            <a:custGeom>
              <a:rect b="b" l="l" r="r" t="t"/>
              <a:pathLst>
                <a:path extrusionOk="0" h="463" w="2017">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10"/>
            <p:cNvSpPr/>
            <p:nvPr/>
          </p:nvSpPr>
          <p:spPr>
            <a:xfrm>
              <a:off x="6690364" y="3382512"/>
              <a:ext cx="14099" cy="4246"/>
            </a:xfrm>
            <a:custGeom>
              <a:rect b="b" l="l" r="r" t="t"/>
              <a:pathLst>
                <a:path extrusionOk="0" h="141" w="395">
                  <a:moveTo>
                    <a:pt x="101" y="117"/>
                  </a:moveTo>
                  <a:cubicBezTo>
                    <a:pt x="156" y="141"/>
                    <a:pt x="395" y="73"/>
                    <a:pt x="293" y="26"/>
                  </a:cubicBezTo>
                  <a:cubicBezTo>
                    <a:pt x="244" y="1"/>
                    <a:pt x="0" y="70"/>
                    <a:pt x="101"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10"/>
            <p:cNvSpPr/>
            <p:nvPr/>
          </p:nvSpPr>
          <p:spPr>
            <a:xfrm>
              <a:off x="6611343" y="3377815"/>
              <a:ext cx="13813" cy="5510"/>
            </a:xfrm>
            <a:custGeom>
              <a:rect b="b" l="l" r="r" t="t"/>
              <a:pathLst>
                <a:path extrusionOk="0" h="183" w="387">
                  <a:moveTo>
                    <a:pt x="0" y="183"/>
                  </a:moveTo>
                  <a:lnTo>
                    <a:pt x="387" y="183"/>
                  </a:lnTo>
                  <a:lnTo>
                    <a:pt x="387" y="0"/>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10"/>
            <p:cNvSpPr/>
            <p:nvPr/>
          </p:nvSpPr>
          <p:spPr>
            <a:xfrm>
              <a:off x="5234673" y="3377243"/>
              <a:ext cx="13777" cy="6775"/>
            </a:xfrm>
            <a:custGeom>
              <a:rect b="b" l="l" r="r" t="t"/>
              <a:pathLst>
                <a:path extrusionOk="0" h="225" w="386">
                  <a:moveTo>
                    <a:pt x="385" y="111"/>
                  </a:moveTo>
                  <a:cubicBezTo>
                    <a:pt x="346" y="1"/>
                    <a:pt x="174" y="55"/>
                    <a:pt x="0" y="111"/>
                  </a:cubicBezTo>
                  <a:cubicBezTo>
                    <a:pt x="5" y="202"/>
                    <a:pt x="341" y="224"/>
                    <a:pt x="385" y="1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10"/>
            <p:cNvSpPr/>
            <p:nvPr/>
          </p:nvSpPr>
          <p:spPr>
            <a:xfrm>
              <a:off x="8006537" y="3366886"/>
              <a:ext cx="44687" cy="16440"/>
            </a:xfrm>
            <a:custGeom>
              <a:rect b="b" l="l" r="r" t="t"/>
              <a:pathLst>
                <a:path extrusionOk="0" h="546" w="1252">
                  <a:moveTo>
                    <a:pt x="638" y="0"/>
                  </a:moveTo>
                  <a:cubicBezTo>
                    <a:pt x="616" y="173"/>
                    <a:pt x="0" y="64"/>
                    <a:pt x="59" y="273"/>
                  </a:cubicBezTo>
                  <a:cubicBezTo>
                    <a:pt x="397" y="546"/>
                    <a:pt x="1252" y="143"/>
                    <a:pt x="6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10"/>
            <p:cNvSpPr/>
            <p:nvPr/>
          </p:nvSpPr>
          <p:spPr>
            <a:xfrm>
              <a:off x="6683547" y="3374323"/>
              <a:ext cx="14027" cy="4306"/>
            </a:xfrm>
            <a:custGeom>
              <a:rect b="b" l="l" r="r" t="t"/>
              <a:pathLst>
                <a:path extrusionOk="0" h="143" w="393">
                  <a:moveTo>
                    <a:pt x="292" y="26"/>
                  </a:moveTo>
                  <a:cubicBezTo>
                    <a:pt x="242" y="0"/>
                    <a:pt x="1" y="69"/>
                    <a:pt x="103" y="116"/>
                  </a:cubicBezTo>
                  <a:cubicBezTo>
                    <a:pt x="152" y="142"/>
                    <a:pt x="392" y="73"/>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10"/>
            <p:cNvSpPr/>
            <p:nvPr/>
          </p:nvSpPr>
          <p:spPr>
            <a:xfrm>
              <a:off x="9075543" y="3369626"/>
              <a:ext cx="13777" cy="5510"/>
            </a:xfrm>
            <a:custGeom>
              <a:rect b="b" l="l" r="r" t="t"/>
              <a:pathLst>
                <a:path extrusionOk="0" h="183" w="386">
                  <a:moveTo>
                    <a:pt x="385" y="1"/>
                  </a:moveTo>
                  <a:lnTo>
                    <a:pt x="0" y="1"/>
                  </a:lnTo>
                  <a:lnTo>
                    <a:pt x="0" y="182"/>
                  </a:lnTo>
                  <a:lnTo>
                    <a:pt x="385"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10"/>
            <p:cNvSpPr/>
            <p:nvPr/>
          </p:nvSpPr>
          <p:spPr>
            <a:xfrm>
              <a:off x="5841969" y="3359780"/>
              <a:ext cx="22165" cy="16169"/>
            </a:xfrm>
            <a:custGeom>
              <a:rect b="b" l="l" r="r" t="t"/>
              <a:pathLst>
                <a:path extrusionOk="0" h="537" w="621">
                  <a:moveTo>
                    <a:pt x="343" y="509"/>
                  </a:moveTo>
                  <a:cubicBezTo>
                    <a:pt x="403" y="385"/>
                    <a:pt x="620" y="334"/>
                    <a:pt x="538" y="144"/>
                  </a:cubicBezTo>
                  <a:cubicBezTo>
                    <a:pt x="0" y="0"/>
                    <a:pt x="4" y="537"/>
                    <a:pt x="343" y="50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10"/>
            <p:cNvSpPr/>
            <p:nvPr/>
          </p:nvSpPr>
          <p:spPr>
            <a:xfrm>
              <a:off x="5410169" y="3368843"/>
              <a:ext cx="14099" cy="4306"/>
            </a:xfrm>
            <a:custGeom>
              <a:rect b="b" l="l" r="r" t="t"/>
              <a:pathLst>
                <a:path extrusionOk="0" h="143" w="395">
                  <a:moveTo>
                    <a:pt x="291" y="27"/>
                  </a:moveTo>
                  <a:cubicBezTo>
                    <a:pt x="238" y="1"/>
                    <a:pt x="0" y="71"/>
                    <a:pt x="98" y="117"/>
                  </a:cubicBezTo>
                  <a:cubicBezTo>
                    <a:pt x="150" y="143"/>
                    <a:pt x="394" y="72"/>
                    <a:pt x="291"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10"/>
            <p:cNvSpPr/>
            <p:nvPr/>
          </p:nvSpPr>
          <p:spPr>
            <a:xfrm>
              <a:off x="2537012" y="3359780"/>
              <a:ext cx="47757" cy="17404"/>
            </a:xfrm>
            <a:custGeom>
              <a:rect b="b" l="l" r="r" t="t"/>
              <a:pathLst>
                <a:path extrusionOk="0" h="578" w="1338">
                  <a:moveTo>
                    <a:pt x="182" y="328"/>
                  </a:moveTo>
                  <a:cubicBezTo>
                    <a:pt x="478" y="577"/>
                    <a:pt x="1314" y="324"/>
                    <a:pt x="1337" y="145"/>
                  </a:cubicBezTo>
                  <a:cubicBezTo>
                    <a:pt x="940" y="201"/>
                    <a:pt x="0" y="0"/>
                    <a:pt x="182" y="32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10"/>
            <p:cNvSpPr/>
            <p:nvPr/>
          </p:nvSpPr>
          <p:spPr>
            <a:xfrm>
              <a:off x="1440273" y="3354662"/>
              <a:ext cx="26591" cy="12255"/>
            </a:xfrm>
            <a:custGeom>
              <a:rect b="b" l="l" r="r" t="t"/>
              <a:pathLst>
                <a:path extrusionOk="0" h="407" w="745">
                  <a:moveTo>
                    <a:pt x="439" y="406"/>
                  </a:moveTo>
                  <a:cubicBezTo>
                    <a:pt x="745" y="272"/>
                    <a:pt x="655" y="0"/>
                    <a:pt x="54" y="43"/>
                  </a:cubicBezTo>
                  <a:cubicBezTo>
                    <a:pt x="1" y="250"/>
                    <a:pt x="100" y="384"/>
                    <a:pt x="439" y="4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10"/>
            <p:cNvSpPr/>
            <p:nvPr/>
          </p:nvSpPr>
          <p:spPr>
            <a:xfrm>
              <a:off x="8886091" y="3360684"/>
              <a:ext cx="14170" cy="4276"/>
            </a:xfrm>
            <a:custGeom>
              <a:rect b="b" l="l" r="r" t="t"/>
              <a:pathLst>
                <a:path extrusionOk="0" h="142" w="397">
                  <a:moveTo>
                    <a:pt x="100" y="115"/>
                  </a:moveTo>
                  <a:cubicBezTo>
                    <a:pt x="155" y="141"/>
                    <a:pt x="396" y="73"/>
                    <a:pt x="293" y="26"/>
                  </a:cubicBezTo>
                  <a:cubicBezTo>
                    <a:pt x="242" y="0"/>
                    <a:pt x="1" y="68"/>
                    <a:pt x="100"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10"/>
            <p:cNvSpPr/>
            <p:nvPr/>
          </p:nvSpPr>
          <p:spPr>
            <a:xfrm>
              <a:off x="8941270" y="3357974"/>
              <a:ext cx="13956" cy="4215"/>
            </a:xfrm>
            <a:custGeom>
              <a:rect b="b" l="l" r="r" t="t"/>
              <a:pathLst>
                <a:path extrusionOk="0" h="140" w="391">
                  <a:moveTo>
                    <a:pt x="292" y="25"/>
                  </a:moveTo>
                  <a:cubicBezTo>
                    <a:pt x="236" y="0"/>
                    <a:pt x="0" y="68"/>
                    <a:pt x="98" y="116"/>
                  </a:cubicBezTo>
                  <a:cubicBezTo>
                    <a:pt x="151" y="140"/>
                    <a:pt x="390" y="72"/>
                    <a:pt x="29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10"/>
            <p:cNvSpPr/>
            <p:nvPr/>
          </p:nvSpPr>
          <p:spPr>
            <a:xfrm>
              <a:off x="6907335" y="3348339"/>
              <a:ext cx="26591" cy="15236"/>
            </a:xfrm>
            <a:custGeom>
              <a:rect b="b" l="l" r="r" t="t"/>
              <a:pathLst>
                <a:path extrusionOk="0" h="506" w="745">
                  <a:moveTo>
                    <a:pt x="0" y="434"/>
                  </a:moveTo>
                  <a:cubicBezTo>
                    <a:pt x="744" y="505"/>
                    <a:pt x="744" y="0"/>
                    <a:pt x="0" y="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10"/>
            <p:cNvSpPr/>
            <p:nvPr/>
          </p:nvSpPr>
          <p:spPr>
            <a:xfrm>
              <a:off x="2619139" y="3355234"/>
              <a:ext cx="13777" cy="7467"/>
            </a:xfrm>
            <a:custGeom>
              <a:rect b="b" l="l" r="r" t="t"/>
              <a:pathLst>
                <a:path extrusionOk="0" h="248" w="386">
                  <a:moveTo>
                    <a:pt x="386" y="116"/>
                  </a:moveTo>
                  <a:cubicBezTo>
                    <a:pt x="385" y="24"/>
                    <a:pt x="50" y="1"/>
                    <a:pt x="1" y="116"/>
                  </a:cubicBezTo>
                  <a:cubicBezTo>
                    <a:pt x="217" y="105"/>
                    <a:pt x="300" y="248"/>
                    <a:pt x="386"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10"/>
            <p:cNvSpPr/>
            <p:nvPr/>
          </p:nvSpPr>
          <p:spPr>
            <a:xfrm>
              <a:off x="865599" y="3339517"/>
              <a:ext cx="41653" cy="18819"/>
            </a:xfrm>
            <a:custGeom>
              <a:rect b="b" l="l" r="r" t="t"/>
              <a:pathLst>
                <a:path extrusionOk="0" h="625" w="1167">
                  <a:moveTo>
                    <a:pt x="725" y="546"/>
                  </a:moveTo>
                  <a:cubicBezTo>
                    <a:pt x="1166" y="340"/>
                    <a:pt x="596" y="146"/>
                    <a:pt x="340" y="1"/>
                  </a:cubicBezTo>
                  <a:cubicBezTo>
                    <a:pt x="45" y="138"/>
                    <a:pt x="1" y="625"/>
                    <a:pt x="725" y="5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10"/>
            <p:cNvSpPr/>
            <p:nvPr/>
          </p:nvSpPr>
          <p:spPr>
            <a:xfrm>
              <a:off x="6132858" y="3347044"/>
              <a:ext cx="14170" cy="4276"/>
            </a:xfrm>
            <a:custGeom>
              <a:rect b="b" l="l" r="r" t="t"/>
              <a:pathLst>
                <a:path extrusionOk="0" h="142" w="397">
                  <a:moveTo>
                    <a:pt x="296" y="25"/>
                  </a:moveTo>
                  <a:cubicBezTo>
                    <a:pt x="241" y="0"/>
                    <a:pt x="1" y="69"/>
                    <a:pt x="102" y="115"/>
                  </a:cubicBezTo>
                  <a:cubicBezTo>
                    <a:pt x="155" y="141"/>
                    <a:pt x="396" y="71"/>
                    <a:pt x="296"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10"/>
            <p:cNvSpPr/>
            <p:nvPr/>
          </p:nvSpPr>
          <p:spPr>
            <a:xfrm>
              <a:off x="6052908" y="3345027"/>
              <a:ext cx="21665" cy="6444"/>
            </a:xfrm>
            <a:custGeom>
              <a:rect b="b" l="l" r="r" t="t"/>
              <a:pathLst>
                <a:path extrusionOk="0" h="214" w="607">
                  <a:moveTo>
                    <a:pt x="606" y="182"/>
                  </a:moveTo>
                  <a:lnTo>
                    <a:pt x="606" y="1"/>
                  </a:lnTo>
                  <a:lnTo>
                    <a:pt x="27" y="1"/>
                  </a:lnTo>
                  <a:cubicBezTo>
                    <a:pt x="1" y="162"/>
                    <a:pt x="217" y="213"/>
                    <a:pt x="606"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10"/>
            <p:cNvSpPr/>
            <p:nvPr/>
          </p:nvSpPr>
          <p:spPr>
            <a:xfrm>
              <a:off x="1387485" y="3335242"/>
              <a:ext cx="20238" cy="13670"/>
            </a:xfrm>
            <a:custGeom>
              <a:rect b="b" l="l" r="r" t="t"/>
              <a:pathLst>
                <a:path extrusionOk="0" h="454" w="567">
                  <a:moveTo>
                    <a:pt x="376" y="417"/>
                  </a:moveTo>
                  <a:cubicBezTo>
                    <a:pt x="386" y="362"/>
                    <a:pt x="403" y="309"/>
                    <a:pt x="566" y="326"/>
                  </a:cubicBezTo>
                  <a:lnTo>
                    <a:pt x="566" y="144"/>
                  </a:lnTo>
                  <a:cubicBezTo>
                    <a:pt x="95" y="1"/>
                    <a:pt x="1" y="454"/>
                    <a:pt x="376" y="4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10"/>
            <p:cNvSpPr/>
            <p:nvPr/>
          </p:nvSpPr>
          <p:spPr>
            <a:xfrm>
              <a:off x="5244988" y="3341535"/>
              <a:ext cx="14063" cy="4276"/>
            </a:xfrm>
            <a:custGeom>
              <a:rect b="b" l="l" r="r" t="t"/>
              <a:pathLst>
                <a:path extrusionOk="0" h="142" w="394">
                  <a:moveTo>
                    <a:pt x="295" y="25"/>
                  </a:moveTo>
                  <a:cubicBezTo>
                    <a:pt x="240" y="0"/>
                    <a:pt x="1" y="70"/>
                    <a:pt x="96" y="117"/>
                  </a:cubicBezTo>
                  <a:cubicBezTo>
                    <a:pt x="154" y="141"/>
                    <a:pt x="394" y="71"/>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10"/>
            <p:cNvSpPr/>
            <p:nvPr/>
          </p:nvSpPr>
          <p:spPr>
            <a:xfrm>
              <a:off x="84304" y="3336777"/>
              <a:ext cx="22629" cy="8280"/>
            </a:xfrm>
            <a:custGeom>
              <a:rect b="b" l="l" r="r" t="t"/>
              <a:pathLst>
                <a:path extrusionOk="0" h="275" w="634">
                  <a:moveTo>
                    <a:pt x="633" y="275"/>
                  </a:moveTo>
                  <a:lnTo>
                    <a:pt x="633" y="0"/>
                  </a:lnTo>
                  <a:lnTo>
                    <a:pt x="247" y="0"/>
                  </a:lnTo>
                  <a:cubicBezTo>
                    <a:pt x="236" y="118"/>
                    <a:pt x="0" y="128"/>
                    <a:pt x="55" y="27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10"/>
            <p:cNvSpPr/>
            <p:nvPr/>
          </p:nvSpPr>
          <p:spPr>
            <a:xfrm>
              <a:off x="8428486" y="3336506"/>
              <a:ext cx="6924" cy="6142"/>
            </a:xfrm>
            <a:custGeom>
              <a:rect b="b" l="l" r="r" t="t"/>
              <a:pathLst>
                <a:path extrusionOk="0" h="204" w="194">
                  <a:moveTo>
                    <a:pt x="192" y="102"/>
                  </a:moveTo>
                  <a:cubicBezTo>
                    <a:pt x="194" y="53"/>
                    <a:pt x="37" y="0"/>
                    <a:pt x="0" y="102"/>
                  </a:cubicBezTo>
                  <a:cubicBezTo>
                    <a:pt x="0" y="152"/>
                    <a:pt x="157" y="204"/>
                    <a:pt x="192"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10"/>
            <p:cNvSpPr/>
            <p:nvPr/>
          </p:nvSpPr>
          <p:spPr>
            <a:xfrm>
              <a:off x="5282892" y="3331388"/>
              <a:ext cx="22629" cy="13670"/>
            </a:xfrm>
            <a:custGeom>
              <a:rect b="b" l="l" r="r" t="t"/>
              <a:pathLst>
                <a:path extrusionOk="0" h="454" w="634">
                  <a:moveTo>
                    <a:pt x="580" y="362"/>
                  </a:moveTo>
                  <a:cubicBezTo>
                    <a:pt x="633" y="155"/>
                    <a:pt x="534" y="22"/>
                    <a:pt x="195" y="1"/>
                  </a:cubicBezTo>
                  <a:cubicBezTo>
                    <a:pt x="239" y="160"/>
                    <a:pt x="0" y="454"/>
                    <a:pt x="580" y="3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10"/>
            <p:cNvSpPr/>
            <p:nvPr/>
          </p:nvSpPr>
          <p:spPr>
            <a:xfrm>
              <a:off x="3965685" y="3320429"/>
              <a:ext cx="57358" cy="21890"/>
            </a:xfrm>
            <a:custGeom>
              <a:rect b="b" l="l" r="r" t="t"/>
              <a:pathLst>
                <a:path extrusionOk="0" h="727" w="1607">
                  <a:moveTo>
                    <a:pt x="1037" y="726"/>
                  </a:moveTo>
                  <a:cubicBezTo>
                    <a:pt x="1606" y="369"/>
                    <a:pt x="632" y="111"/>
                    <a:pt x="72" y="0"/>
                  </a:cubicBezTo>
                  <a:cubicBezTo>
                    <a:pt x="1" y="427"/>
                    <a:pt x="418" y="623"/>
                    <a:pt x="1037" y="7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10"/>
            <p:cNvSpPr/>
            <p:nvPr/>
          </p:nvSpPr>
          <p:spPr>
            <a:xfrm>
              <a:off x="8452542" y="3333345"/>
              <a:ext cx="14027" cy="4246"/>
            </a:xfrm>
            <a:custGeom>
              <a:rect b="b" l="l" r="r" t="t"/>
              <a:pathLst>
                <a:path extrusionOk="0" h="141" w="393">
                  <a:moveTo>
                    <a:pt x="99" y="114"/>
                  </a:moveTo>
                  <a:cubicBezTo>
                    <a:pt x="153" y="141"/>
                    <a:pt x="393" y="70"/>
                    <a:pt x="292" y="24"/>
                  </a:cubicBezTo>
                  <a:cubicBezTo>
                    <a:pt x="238" y="1"/>
                    <a:pt x="0" y="69"/>
                    <a:pt x="99"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10"/>
            <p:cNvSpPr/>
            <p:nvPr/>
          </p:nvSpPr>
          <p:spPr>
            <a:xfrm>
              <a:off x="578244" y="3333345"/>
              <a:ext cx="14099" cy="4246"/>
            </a:xfrm>
            <a:custGeom>
              <a:rect b="b" l="l" r="r" t="t"/>
              <a:pathLst>
                <a:path extrusionOk="0" h="141" w="395">
                  <a:moveTo>
                    <a:pt x="101" y="114"/>
                  </a:moveTo>
                  <a:cubicBezTo>
                    <a:pt x="154" y="141"/>
                    <a:pt x="394" y="70"/>
                    <a:pt x="294" y="24"/>
                  </a:cubicBezTo>
                  <a:cubicBezTo>
                    <a:pt x="240" y="1"/>
                    <a:pt x="0" y="69"/>
                    <a:pt x="101"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10"/>
            <p:cNvSpPr/>
            <p:nvPr/>
          </p:nvSpPr>
          <p:spPr>
            <a:xfrm>
              <a:off x="5196732" y="3330575"/>
              <a:ext cx="14099" cy="4276"/>
            </a:xfrm>
            <a:custGeom>
              <a:rect b="b" l="l" r="r" t="t"/>
              <a:pathLst>
                <a:path extrusionOk="0" h="142" w="395">
                  <a:moveTo>
                    <a:pt x="294" y="28"/>
                  </a:moveTo>
                  <a:cubicBezTo>
                    <a:pt x="241" y="0"/>
                    <a:pt x="1" y="71"/>
                    <a:pt x="102" y="116"/>
                  </a:cubicBezTo>
                  <a:cubicBezTo>
                    <a:pt x="155" y="141"/>
                    <a:pt x="395" y="73"/>
                    <a:pt x="294" y="2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10"/>
            <p:cNvSpPr/>
            <p:nvPr/>
          </p:nvSpPr>
          <p:spPr>
            <a:xfrm>
              <a:off x="1655495" y="3321934"/>
              <a:ext cx="34872" cy="15296"/>
            </a:xfrm>
            <a:custGeom>
              <a:rect b="b" l="l" r="r" t="t"/>
              <a:pathLst>
                <a:path extrusionOk="0" h="508" w="977">
                  <a:moveTo>
                    <a:pt x="773" y="403"/>
                  </a:moveTo>
                  <a:cubicBezTo>
                    <a:pt x="977" y="174"/>
                    <a:pt x="122" y="0"/>
                    <a:pt x="0" y="222"/>
                  </a:cubicBezTo>
                  <a:cubicBezTo>
                    <a:pt x="307" y="260"/>
                    <a:pt x="166" y="508"/>
                    <a:pt x="773" y="4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10"/>
            <p:cNvSpPr/>
            <p:nvPr/>
          </p:nvSpPr>
          <p:spPr>
            <a:xfrm>
              <a:off x="323796" y="3328257"/>
              <a:ext cx="23985" cy="5841"/>
            </a:xfrm>
            <a:custGeom>
              <a:rect b="b" l="l" r="r" t="t"/>
              <a:pathLst>
                <a:path extrusionOk="0" h="194" w="672">
                  <a:moveTo>
                    <a:pt x="479" y="193"/>
                  </a:moveTo>
                  <a:cubicBezTo>
                    <a:pt x="479" y="102"/>
                    <a:pt x="634" y="86"/>
                    <a:pt x="672" y="12"/>
                  </a:cubicBezTo>
                  <a:cubicBezTo>
                    <a:pt x="368" y="22"/>
                    <a:pt x="1" y="0"/>
                    <a:pt x="92" y="19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10"/>
            <p:cNvSpPr/>
            <p:nvPr/>
          </p:nvSpPr>
          <p:spPr>
            <a:xfrm>
              <a:off x="2564138" y="3328588"/>
              <a:ext cx="13777" cy="2830"/>
            </a:xfrm>
            <a:custGeom>
              <a:rect b="b" l="l" r="r" t="t"/>
              <a:pathLst>
                <a:path extrusionOk="0" h="94" w="386">
                  <a:moveTo>
                    <a:pt x="0" y="94"/>
                  </a:moveTo>
                  <a:cubicBezTo>
                    <a:pt x="149" y="71"/>
                    <a:pt x="379" y="90"/>
                    <a:pt x="385" y="1"/>
                  </a:cubicBezTo>
                  <a:cubicBezTo>
                    <a:pt x="238" y="23"/>
                    <a:pt x="5" y="4"/>
                    <a:pt x="0" y="9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10"/>
            <p:cNvSpPr/>
            <p:nvPr/>
          </p:nvSpPr>
          <p:spPr>
            <a:xfrm>
              <a:off x="1934177" y="3327865"/>
              <a:ext cx="14170" cy="4276"/>
            </a:xfrm>
            <a:custGeom>
              <a:rect b="b" l="l" r="r" t="t"/>
              <a:pathLst>
                <a:path extrusionOk="0" h="142" w="397">
                  <a:moveTo>
                    <a:pt x="294" y="24"/>
                  </a:moveTo>
                  <a:cubicBezTo>
                    <a:pt x="240" y="0"/>
                    <a:pt x="1" y="68"/>
                    <a:pt x="103" y="115"/>
                  </a:cubicBezTo>
                  <a:cubicBezTo>
                    <a:pt x="155" y="141"/>
                    <a:pt x="396" y="72"/>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10"/>
            <p:cNvSpPr/>
            <p:nvPr/>
          </p:nvSpPr>
          <p:spPr>
            <a:xfrm>
              <a:off x="7013875" y="3316936"/>
              <a:ext cx="14063" cy="4276"/>
            </a:xfrm>
            <a:custGeom>
              <a:rect b="b" l="l" r="r" t="t"/>
              <a:pathLst>
                <a:path extrusionOk="0" h="142" w="394">
                  <a:moveTo>
                    <a:pt x="102" y="116"/>
                  </a:moveTo>
                  <a:cubicBezTo>
                    <a:pt x="157" y="141"/>
                    <a:pt x="393" y="72"/>
                    <a:pt x="296" y="25"/>
                  </a:cubicBezTo>
                  <a:cubicBezTo>
                    <a:pt x="242" y="0"/>
                    <a:pt x="1" y="69"/>
                    <a:pt x="102"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10"/>
            <p:cNvSpPr/>
            <p:nvPr/>
          </p:nvSpPr>
          <p:spPr>
            <a:xfrm>
              <a:off x="5503218" y="3309469"/>
              <a:ext cx="33622" cy="17313"/>
            </a:xfrm>
            <a:custGeom>
              <a:rect b="b" l="l" r="r" t="t"/>
              <a:pathLst>
                <a:path extrusionOk="0" h="575" w="942">
                  <a:moveTo>
                    <a:pt x="0" y="90"/>
                  </a:moveTo>
                  <a:lnTo>
                    <a:pt x="0" y="273"/>
                  </a:lnTo>
                  <a:cubicBezTo>
                    <a:pt x="355" y="575"/>
                    <a:pt x="941" y="0"/>
                    <a:pt x="0" y="9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10"/>
            <p:cNvSpPr/>
            <p:nvPr/>
          </p:nvSpPr>
          <p:spPr>
            <a:xfrm>
              <a:off x="4453450" y="3316936"/>
              <a:ext cx="14063" cy="4276"/>
            </a:xfrm>
            <a:custGeom>
              <a:rect b="b" l="l" r="r" t="t"/>
              <a:pathLst>
                <a:path extrusionOk="0" h="142" w="394">
                  <a:moveTo>
                    <a:pt x="294" y="25"/>
                  </a:moveTo>
                  <a:cubicBezTo>
                    <a:pt x="239" y="0"/>
                    <a:pt x="0" y="69"/>
                    <a:pt x="98" y="116"/>
                  </a:cubicBezTo>
                  <a:cubicBezTo>
                    <a:pt x="154" y="141"/>
                    <a:pt x="393"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10"/>
            <p:cNvSpPr/>
            <p:nvPr/>
          </p:nvSpPr>
          <p:spPr>
            <a:xfrm>
              <a:off x="2494396" y="3312209"/>
              <a:ext cx="21594" cy="9515"/>
            </a:xfrm>
            <a:custGeom>
              <a:rect b="b" l="l" r="r" t="t"/>
              <a:pathLst>
                <a:path extrusionOk="0" h="316" w="605">
                  <a:moveTo>
                    <a:pt x="411" y="273"/>
                  </a:moveTo>
                  <a:cubicBezTo>
                    <a:pt x="405" y="148"/>
                    <a:pt x="503" y="74"/>
                    <a:pt x="604" y="1"/>
                  </a:cubicBezTo>
                  <a:lnTo>
                    <a:pt x="26" y="1"/>
                  </a:lnTo>
                  <a:cubicBezTo>
                    <a:pt x="42" y="144"/>
                    <a:pt x="0" y="315"/>
                    <a:pt x="411"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10"/>
            <p:cNvSpPr/>
            <p:nvPr/>
          </p:nvSpPr>
          <p:spPr>
            <a:xfrm>
              <a:off x="5244988" y="3314166"/>
              <a:ext cx="14063" cy="4276"/>
            </a:xfrm>
            <a:custGeom>
              <a:rect b="b" l="l" r="r" t="t"/>
              <a:pathLst>
                <a:path extrusionOk="0" h="142" w="394">
                  <a:moveTo>
                    <a:pt x="295" y="26"/>
                  </a:moveTo>
                  <a:cubicBezTo>
                    <a:pt x="240" y="1"/>
                    <a:pt x="1" y="70"/>
                    <a:pt x="96" y="117"/>
                  </a:cubicBezTo>
                  <a:cubicBezTo>
                    <a:pt x="154" y="142"/>
                    <a:pt x="394" y="73"/>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10"/>
            <p:cNvSpPr/>
            <p:nvPr/>
          </p:nvSpPr>
          <p:spPr>
            <a:xfrm>
              <a:off x="3073496" y="3311456"/>
              <a:ext cx="13777" cy="7497"/>
            </a:xfrm>
            <a:custGeom>
              <a:rect b="b" l="l" r="r" t="t"/>
              <a:pathLst>
                <a:path extrusionOk="0" h="249" w="386">
                  <a:moveTo>
                    <a:pt x="385" y="116"/>
                  </a:moveTo>
                  <a:cubicBezTo>
                    <a:pt x="384" y="24"/>
                    <a:pt x="46" y="1"/>
                    <a:pt x="0" y="116"/>
                  </a:cubicBezTo>
                  <a:cubicBezTo>
                    <a:pt x="216" y="105"/>
                    <a:pt x="302" y="249"/>
                    <a:pt x="385"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10"/>
            <p:cNvSpPr/>
            <p:nvPr/>
          </p:nvSpPr>
          <p:spPr>
            <a:xfrm>
              <a:off x="2990905" y="3312179"/>
              <a:ext cx="13706" cy="5540"/>
            </a:xfrm>
            <a:custGeom>
              <a:rect b="b" l="l" r="r" t="t"/>
              <a:pathLst>
                <a:path extrusionOk="0" h="184" w="384">
                  <a:moveTo>
                    <a:pt x="0" y="183"/>
                  </a:moveTo>
                  <a:lnTo>
                    <a:pt x="384" y="183"/>
                  </a:lnTo>
                  <a:lnTo>
                    <a:pt x="384" y="0"/>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10"/>
            <p:cNvSpPr/>
            <p:nvPr/>
          </p:nvSpPr>
          <p:spPr>
            <a:xfrm>
              <a:off x="2521593" y="3309469"/>
              <a:ext cx="21915" cy="8702"/>
            </a:xfrm>
            <a:custGeom>
              <a:rect b="b" l="l" r="r" t="t"/>
              <a:pathLst>
                <a:path extrusionOk="0" h="289" w="614">
                  <a:moveTo>
                    <a:pt x="614" y="273"/>
                  </a:moveTo>
                  <a:lnTo>
                    <a:pt x="614" y="0"/>
                  </a:lnTo>
                  <a:lnTo>
                    <a:pt x="34" y="0"/>
                  </a:lnTo>
                  <a:cubicBezTo>
                    <a:pt x="0" y="197"/>
                    <a:pt x="192" y="289"/>
                    <a:pt x="614"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10"/>
            <p:cNvSpPr/>
            <p:nvPr/>
          </p:nvSpPr>
          <p:spPr>
            <a:xfrm>
              <a:off x="1903339" y="3309078"/>
              <a:ext cx="6924" cy="6263"/>
            </a:xfrm>
            <a:custGeom>
              <a:rect b="b" l="l" r="r" t="t"/>
              <a:pathLst>
                <a:path extrusionOk="0" h="208" w="194">
                  <a:moveTo>
                    <a:pt x="194" y="103"/>
                  </a:moveTo>
                  <a:cubicBezTo>
                    <a:pt x="194" y="52"/>
                    <a:pt x="37" y="0"/>
                    <a:pt x="2" y="103"/>
                  </a:cubicBezTo>
                  <a:cubicBezTo>
                    <a:pt x="1" y="156"/>
                    <a:pt x="157" y="208"/>
                    <a:pt x="194"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10"/>
            <p:cNvSpPr/>
            <p:nvPr/>
          </p:nvSpPr>
          <p:spPr>
            <a:xfrm>
              <a:off x="8813922" y="3306699"/>
              <a:ext cx="13920" cy="5510"/>
            </a:xfrm>
            <a:custGeom>
              <a:rect b="b" l="l" r="r" t="t"/>
              <a:pathLst>
                <a:path extrusionOk="0" h="183" w="390">
                  <a:moveTo>
                    <a:pt x="1" y="182"/>
                  </a:moveTo>
                  <a:lnTo>
                    <a:pt x="390" y="182"/>
                  </a:lnTo>
                  <a:lnTo>
                    <a:pt x="390" y="1"/>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10"/>
            <p:cNvSpPr/>
            <p:nvPr/>
          </p:nvSpPr>
          <p:spPr>
            <a:xfrm>
              <a:off x="5609794" y="3303206"/>
              <a:ext cx="14063" cy="4306"/>
            </a:xfrm>
            <a:custGeom>
              <a:rect b="b" l="l" r="r" t="t"/>
              <a:pathLst>
                <a:path extrusionOk="0" h="143" w="394">
                  <a:moveTo>
                    <a:pt x="294" y="27"/>
                  </a:moveTo>
                  <a:cubicBezTo>
                    <a:pt x="240" y="1"/>
                    <a:pt x="1" y="71"/>
                    <a:pt x="101" y="118"/>
                  </a:cubicBezTo>
                  <a:cubicBezTo>
                    <a:pt x="153" y="143"/>
                    <a:pt x="394" y="75"/>
                    <a:pt x="29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10"/>
            <p:cNvSpPr/>
            <p:nvPr/>
          </p:nvSpPr>
          <p:spPr>
            <a:xfrm>
              <a:off x="2509065" y="3298540"/>
              <a:ext cx="20630" cy="8250"/>
            </a:xfrm>
            <a:custGeom>
              <a:rect b="b" l="l" r="r" t="t"/>
              <a:pathLst>
                <a:path extrusionOk="0" h="274" w="578">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10"/>
            <p:cNvSpPr/>
            <p:nvPr/>
          </p:nvSpPr>
          <p:spPr>
            <a:xfrm>
              <a:off x="1807007" y="3291825"/>
              <a:ext cx="28911" cy="16922"/>
            </a:xfrm>
            <a:custGeom>
              <a:rect b="b" l="l" r="r" t="t"/>
              <a:pathLst>
                <a:path extrusionOk="0" h="562" w="81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10"/>
            <p:cNvSpPr/>
            <p:nvPr/>
          </p:nvSpPr>
          <p:spPr>
            <a:xfrm>
              <a:off x="8810531" y="3300527"/>
              <a:ext cx="13849" cy="4246"/>
            </a:xfrm>
            <a:custGeom>
              <a:rect b="b" l="l" r="r" t="t"/>
              <a:pathLst>
                <a:path extrusionOk="0" h="141" w="388">
                  <a:moveTo>
                    <a:pt x="289" y="24"/>
                  </a:moveTo>
                  <a:cubicBezTo>
                    <a:pt x="239" y="1"/>
                    <a:pt x="0" y="69"/>
                    <a:pt x="96" y="116"/>
                  </a:cubicBezTo>
                  <a:cubicBezTo>
                    <a:pt x="152" y="141"/>
                    <a:pt x="388" y="73"/>
                    <a:pt x="289"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10"/>
            <p:cNvSpPr/>
            <p:nvPr/>
          </p:nvSpPr>
          <p:spPr>
            <a:xfrm>
              <a:off x="8597058" y="3300527"/>
              <a:ext cx="13991" cy="4246"/>
            </a:xfrm>
            <a:custGeom>
              <a:rect b="b" l="l" r="r" t="t"/>
              <a:pathLst>
                <a:path extrusionOk="0" h="141" w="392">
                  <a:moveTo>
                    <a:pt x="98" y="116"/>
                  </a:moveTo>
                  <a:cubicBezTo>
                    <a:pt x="153" y="141"/>
                    <a:pt x="392" y="73"/>
                    <a:pt x="291" y="24"/>
                  </a:cubicBezTo>
                  <a:cubicBezTo>
                    <a:pt x="239" y="1"/>
                    <a:pt x="0" y="69"/>
                    <a:pt x="98"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10"/>
            <p:cNvSpPr/>
            <p:nvPr/>
          </p:nvSpPr>
          <p:spPr>
            <a:xfrm>
              <a:off x="5372336" y="3298148"/>
              <a:ext cx="7031" cy="6263"/>
            </a:xfrm>
            <a:custGeom>
              <a:rect b="b" l="l" r="r" t="t"/>
              <a:pathLst>
                <a:path extrusionOk="0" h="208" w="197">
                  <a:moveTo>
                    <a:pt x="3" y="103"/>
                  </a:moveTo>
                  <a:cubicBezTo>
                    <a:pt x="0" y="156"/>
                    <a:pt x="157" y="208"/>
                    <a:pt x="195" y="103"/>
                  </a:cubicBezTo>
                  <a:cubicBezTo>
                    <a:pt x="196" y="54"/>
                    <a:pt x="38" y="0"/>
                    <a:pt x="3"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10"/>
            <p:cNvSpPr/>
            <p:nvPr/>
          </p:nvSpPr>
          <p:spPr>
            <a:xfrm>
              <a:off x="3204628" y="3288815"/>
              <a:ext cx="20309" cy="13550"/>
            </a:xfrm>
            <a:custGeom>
              <a:rect b="b" l="l" r="r" t="t"/>
              <a:pathLst>
                <a:path extrusionOk="0" h="450" w="569">
                  <a:moveTo>
                    <a:pt x="376" y="413"/>
                  </a:moveTo>
                  <a:cubicBezTo>
                    <a:pt x="387" y="359"/>
                    <a:pt x="402" y="308"/>
                    <a:pt x="569" y="325"/>
                  </a:cubicBezTo>
                  <a:lnTo>
                    <a:pt x="569" y="143"/>
                  </a:lnTo>
                  <a:cubicBezTo>
                    <a:pt x="95" y="1"/>
                    <a:pt x="1" y="450"/>
                    <a:pt x="376" y="4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10"/>
            <p:cNvSpPr/>
            <p:nvPr/>
          </p:nvSpPr>
          <p:spPr>
            <a:xfrm>
              <a:off x="8056827" y="3295830"/>
              <a:ext cx="13742" cy="2710"/>
            </a:xfrm>
            <a:custGeom>
              <a:rect b="b" l="l" r="r" t="t"/>
              <a:pathLst>
                <a:path extrusionOk="0" h="90" w="385">
                  <a:moveTo>
                    <a:pt x="385" y="0"/>
                  </a:moveTo>
                  <a:cubicBezTo>
                    <a:pt x="236" y="20"/>
                    <a:pt x="6" y="2"/>
                    <a:pt x="1" y="89"/>
                  </a:cubicBezTo>
                  <a:cubicBezTo>
                    <a:pt x="151" y="70"/>
                    <a:pt x="382" y="88"/>
                    <a:pt x="3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10"/>
            <p:cNvSpPr/>
            <p:nvPr/>
          </p:nvSpPr>
          <p:spPr>
            <a:xfrm>
              <a:off x="5489441" y="3289959"/>
              <a:ext cx="6960" cy="6203"/>
            </a:xfrm>
            <a:custGeom>
              <a:rect b="b" l="l" r="r" t="t"/>
              <a:pathLst>
                <a:path extrusionOk="0" h="206" w="195">
                  <a:moveTo>
                    <a:pt x="194" y="104"/>
                  </a:moveTo>
                  <a:cubicBezTo>
                    <a:pt x="194" y="54"/>
                    <a:pt x="37" y="1"/>
                    <a:pt x="1" y="104"/>
                  </a:cubicBezTo>
                  <a:cubicBezTo>
                    <a:pt x="1" y="154"/>
                    <a:pt x="156" y="206"/>
                    <a:pt x="194"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10"/>
            <p:cNvSpPr/>
            <p:nvPr/>
          </p:nvSpPr>
          <p:spPr>
            <a:xfrm>
              <a:off x="1452729" y="3287610"/>
              <a:ext cx="23914" cy="10298"/>
            </a:xfrm>
            <a:custGeom>
              <a:rect b="b" l="l" r="r" t="t"/>
              <a:pathLst>
                <a:path extrusionOk="0" h="342" w="670">
                  <a:moveTo>
                    <a:pt x="670" y="92"/>
                  </a:moveTo>
                  <a:cubicBezTo>
                    <a:pt x="404" y="94"/>
                    <a:pt x="247" y="49"/>
                    <a:pt x="90" y="1"/>
                  </a:cubicBezTo>
                  <a:cubicBezTo>
                    <a:pt x="0" y="282"/>
                    <a:pt x="610" y="341"/>
                    <a:pt x="67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10"/>
            <p:cNvSpPr/>
            <p:nvPr/>
          </p:nvSpPr>
          <p:spPr>
            <a:xfrm>
              <a:off x="4205677" y="3289567"/>
              <a:ext cx="13956" cy="4336"/>
            </a:xfrm>
            <a:custGeom>
              <a:rect b="b" l="l" r="r" t="t"/>
              <a:pathLst>
                <a:path extrusionOk="0" h="144" w="391">
                  <a:moveTo>
                    <a:pt x="291" y="27"/>
                  </a:moveTo>
                  <a:cubicBezTo>
                    <a:pt x="237" y="1"/>
                    <a:pt x="0" y="71"/>
                    <a:pt x="98" y="117"/>
                  </a:cubicBezTo>
                  <a:cubicBezTo>
                    <a:pt x="152" y="143"/>
                    <a:pt x="391" y="73"/>
                    <a:pt x="291"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10"/>
            <p:cNvSpPr/>
            <p:nvPr/>
          </p:nvSpPr>
          <p:spPr>
            <a:xfrm>
              <a:off x="1522614" y="3271954"/>
              <a:ext cx="50434" cy="18518"/>
            </a:xfrm>
            <a:custGeom>
              <a:rect b="b" l="l" r="r" t="t"/>
              <a:pathLst>
                <a:path extrusionOk="0" h="615" w="1413">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10"/>
            <p:cNvSpPr/>
            <p:nvPr/>
          </p:nvSpPr>
          <p:spPr>
            <a:xfrm>
              <a:off x="2020337" y="3279029"/>
              <a:ext cx="6889" cy="6203"/>
            </a:xfrm>
            <a:custGeom>
              <a:rect b="b" l="l" r="r" t="t"/>
              <a:pathLst>
                <a:path extrusionOk="0" h="206" w="193">
                  <a:moveTo>
                    <a:pt x="192" y="104"/>
                  </a:moveTo>
                  <a:cubicBezTo>
                    <a:pt x="192" y="53"/>
                    <a:pt x="39" y="1"/>
                    <a:pt x="2" y="104"/>
                  </a:cubicBezTo>
                  <a:cubicBezTo>
                    <a:pt x="0" y="154"/>
                    <a:pt x="157" y="206"/>
                    <a:pt x="192"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10"/>
            <p:cNvSpPr/>
            <p:nvPr/>
          </p:nvSpPr>
          <p:spPr>
            <a:xfrm>
              <a:off x="4863121" y="3279391"/>
              <a:ext cx="13777" cy="2800"/>
            </a:xfrm>
            <a:custGeom>
              <a:rect b="b" l="l" r="r" t="t"/>
              <a:pathLst>
                <a:path extrusionOk="0" h="93" w="386">
                  <a:moveTo>
                    <a:pt x="385" y="1"/>
                  </a:moveTo>
                  <a:cubicBezTo>
                    <a:pt x="235" y="22"/>
                    <a:pt x="5" y="5"/>
                    <a:pt x="0" y="92"/>
                  </a:cubicBezTo>
                  <a:cubicBezTo>
                    <a:pt x="149" y="71"/>
                    <a:pt x="379" y="89"/>
                    <a:pt x="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10"/>
            <p:cNvSpPr/>
            <p:nvPr/>
          </p:nvSpPr>
          <p:spPr>
            <a:xfrm>
              <a:off x="2116740" y="3276289"/>
              <a:ext cx="6924" cy="6293"/>
            </a:xfrm>
            <a:custGeom>
              <a:rect b="b" l="l" r="r" t="t"/>
              <a:pathLst>
                <a:path extrusionOk="0" h="209" w="194">
                  <a:moveTo>
                    <a:pt x="193" y="104"/>
                  </a:moveTo>
                  <a:cubicBezTo>
                    <a:pt x="193" y="53"/>
                    <a:pt x="37" y="1"/>
                    <a:pt x="1" y="104"/>
                  </a:cubicBezTo>
                  <a:cubicBezTo>
                    <a:pt x="0" y="155"/>
                    <a:pt x="154" y="208"/>
                    <a:pt x="19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10"/>
            <p:cNvSpPr/>
            <p:nvPr/>
          </p:nvSpPr>
          <p:spPr>
            <a:xfrm>
              <a:off x="1707105" y="3278638"/>
              <a:ext cx="13956" cy="4276"/>
            </a:xfrm>
            <a:custGeom>
              <a:rect b="b" l="l" r="r" t="t"/>
              <a:pathLst>
                <a:path extrusionOk="0" h="142" w="391">
                  <a:moveTo>
                    <a:pt x="101" y="117"/>
                  </a:moveTo>
                  <a:cubicBezTo>
                    <a:pt x="151" y="142"/>
                    <a:pt x="391" y="73"/>
                    <a:pt x="293" y="26"/>
                  </a:cubicBezTo>
                  <a:cubicBezTo>
                    <a:pt x="239" y="1"/>
                    <a:pt x="1" y="70"/>
                    <a:pt x="101"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10"/>
            <p:cNvSpPr/>
            <p:nvPr/>
          </p:nvSpPr>
          <p:spPr>
            <a:xfrm>
              <a:off x="5027339" y="3271171"/>
              <a:ext cx="21630" cy="6474"/>
            </a:xfrm>
            <a:custGeom>
              <a:rect b="b" l="l" r="r" t="t"/>
              <a:pathLst>
                <a:path extrusionOk="0" h="215" w="606">
                  <a:moveTo>
                    <a:pt x="606" y="182"/>
                  </a:moveTo>
                  <a:lnTo>
                    <a:pt x="606" y="1"/>
                  </a:lnTo>
                  <a:lnTo>
                    <a:pt x="26" y="1"/>
                  </a:lnTo>
                  <a:cubicBezTo>
                    <a:pt x="0" y="164"/>
                    <a:pt x="218" y="215"/>
                    <a:pt x="606"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10"/>
            <p:cNvSpPr/>
            <p:nvPr/>
          </p:nvSpPr>
          <p:spPr>
            <a:xfrm>
              <a:off x="3975179" y="3273941"/>
              <a:ext cx="13706" cy="2740"/>
            </a:xfrm>
            <a:custGeom>
              <a:rect b="b" l="l" r="r" t="t"/>
              <a:pathLst>
                <a:path extrusionOk="0" h="91" w="384">
                  <a:moveTo>
                    <a:pt x="1" y="90"/>
                  </a:moveTo>
                  <a:cubicBezTo>
                    <a:pt x="151" y="71"/>
                    <a:pt x="379" y="89"/>
                    <a:pt x="383" y="0"/>
                  </a:cubicBezTo>
                  <a:cubicBezTo>
                    <a:pt x="236" y="20"/>
                    <a:pt x="7" y="4"/>
                    <a:pt x="1" y="9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10"/>
            <p:cNvSpPr/>
            <p:nvPr/>
          </p:nvSpPr>
          <p:spPr>
            <a:xfrm>
              <a:off x="2216428" y="3273218"/>
              <a:ext cx="14027" cy="4215"/>
            </a:xfrm>
            <a:custGeom>
              <a:rect b="b" l="l" r="r" t="t"/>
              <a:pathLst>
                <a:path extrusionOk="0" h="140" w="393">
                  <a:moveTo>
                    <a:pt x="100" y="114"/>
                  </a:moveTo>
                  <a:cubicBezTo>
                    <a:pt x="153" y="139"/>
                    <a:pt x="392" y="70"/>
                    <a:pt x="292" y="24"/>
                  </a:cubicBezTo>
                  <a:cubicBezTo>
                    <a:pt x="238" y="1"/>
                    <a:pt x="0" y="67"/>
                    <a:pt x="100"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10"/>
            <p:cNvSpPr/>
            <p:nvPr/>
          </p:nvSpPr>
          <p:spPr>
            <a:xfrm>
              <a:off x="8531814" y="3271171"/>
              <a:ext cx="13777" cy="2800"/>
            </a:xfrm>
            <a:custGeom>
              <a:rect b="b" l="l" r="r" t="t"/>
              <a:pathLst>
                <a:path extrusionOk="0" h="93" w="386">
                  <a:moveTo>
                    <a:pt x="386" y="1"/>
                  </a:moveTo>
                  <a:cubicBezTo>
                    <a:pt x="236" y="22"/>
                    <a:pt x="5" y="5"/>
                    <a:pt x="1" y="92"/>
                  </a:cubicBezTo>
                  <a:cubicBezTo>
                    <a:pt x="150" y="71"/>
                    <a:pt x="379" y="90"/>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10"/>
            <p:cNvSpPr/>
            <p:nvPr/>
          </p:nvSpPr>
          <p:spPr>
            <a:xfrm>
              <a:off x="5537625" y="3262650"/>
              <a:ext cx="6996" cy="6203"/>
            </a:xfrm>
            <a:custGeom>
              <a:rect b="b" l="l" r="r" t="t"/>
              <a:pathLst>
                <a:path extrusionOk="0" h="206" w="196">
                  <a:moveTo>
                    <a:pt x="193" y="102"/>
                  </a:moveTo>
                  <a:cubicBezTo>
                    <a:pt x="195" y="54"/>
                    <a:pt x="39" y="1"/>
                    <a:pt x="1" y="102"/>
                  </a:cubicBezTo>
                  <a:cubicBezTo>
                    <a:pt x="1" y="153"/>
                    <a:pt x="156" y="206"/>
                    <a:pt x="193"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10"/>
            <p:cNvSpPr/>
            <p:nvPr/>
          </p:nvSpPr>
          <p:spPr>
            <a:xfrm>
              <a:off x="2075409" y="3263012"/>
              <a:ext cx="13849" cy="2710"/>
            </a:xfrm>
            <a:custGeom>
              <a:rect b="b" l="l" r="r" t="t"/>
              <a:pathLst>
                <a:path extrusionOk="0" h="90" w="388">
                  <a:moveTo>
                    <a:pt x="388" y="0"/>
                  </a:moveTo>
                  <a:cubicBezTo>
                    <a:pt x="235" y="20"/>
                    <a:pt x="5" y="2"/>
                    <a:pt x="0" y="89"/>
                  </a:cubicBezTo>
                  <a:cubicBezTo>
                    <a:pt x="149" y="72"/>
                    <a:pt x="383" y="89"/>
                    <a:pt x="3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10"/>
            <p:cNvSpPr/>
            <p:nvPr/>
          </p:nvSpPr>
          <p:spPr>
            <a:xfrm>
              <a:off x="1497166" y="3259850"/>
              <a:ext cx="7031" cy="6263"/>
            </a:xfrm>
            <a:custGeom>
              <a:rect b="b" l="l" r="r" t="t"/>
              <a:pathLst>
                <a:path extrusionOk="0" h="208" w="197">
                  <a:moveTo>
                    <a:pt x="196" y="105"/>
                  </a:moveTo>
                  <a:cubicBezTo>
                    <a:pt x="196" y="54"/>
                    <a:pt x="39" y="1"/>
                    <a:pt x="3" y="105"/>
                  </a:cubicBezTo>
                  <a:cubicBezTo>
                    <a:pt x="1" y="154"/>
                    <a:pt x="159" y="207"/>
                    <a:pt x="196"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10"/>
            <p:cNvSpPr/>
            <p:nvPr/>
          </p:nvSpPr>
          <p:spPr>
            <a:xfrm>
              <a:off x="4357046" y="3259519"/>
              <a:ext cx="14063" cy="4215"/>
            </a:xfrm>
            <a:custGeom>
              <a:rect b="b" l="l" r="r" t="t"/>
              <a:pathLst>
                <a:path extrusionOk="0" h="140" w="394">
                  <a:moveTo>
                    <a:pt x="294" y="25"/>
                  </a:moveTo>
                  <a:cubicBezTo>
                    <a:pt x="241" y="0"/>
                    <a:pt x="0" y="68"/>
                    <a:pt x="101" y="116"/>
                  </a:cubicBezTo>
                  <a:cubicBezTo>
                    <a:pt x="153" y="140"/>
                    <a:pt x="393"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10"/>
            <p:cNvSpPr/>
            <p:nvPr/>
          </p:nvSpPr>
          <p:spPr>
            <a:xfrm>
              <a:off x="2488971" y="3250757"/>
              <a:ext cx="20131" cy="16290"/>
            </a:xfrm>
            <a:custGeom>
              <a:rect b="b" l="l" r="r" t="t"/>
              <a:pathLst>
                <a:path extrusionOk="0" h="541" w="564">
                  <a:moveTo>
                    <a:pt x="563" y="135"/>
                  </a:moveTo>
                  <a:cubicBezTo>
                    <a:pt x="1" y="0"/>
                    <a:pt x="1" y="541"/>
                    <a:pt x="563" y="40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10"/>
            <p:cNvSpPr/>
            <p:nvPr/>
          </p:nvSpPr>
          <p:spPr>
            <a:xfrm>
              <a:off x="6600921" y="3256749"/>
              <a:ext cx="13991" cy="4336"/>
            </a:xfrm>
            <a:custGeom>
              <a:rect b="b" l="l" r="r" t="t"/>
              <a:pathLst>
                <a:path extrusionOk="0" h="144" w="392">
                  <a:moveTo>
                    <a:pt x="292" y="27"/>
                  </a:moveTo>
                  <a:cubicBezTo>
                    <a:pt x="239" y="1"/>
                    <a:pt x="0" y="69"/>
                    <a:pt x="98" y="117"/>
                  </a:cubicBezTo>
                  <a:cubicBezTo>
                    <a:pt x="154" y="143"/>
                    <a:pt x="392" y="74"/>
                    <a:pt x="292"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10"/>
            <p:cNvSpPr/>
            <p:nvPr/>
          </p:nvSpPr>
          <p:spPr>
            <a:xfrm>
              <a:off x="6249856" y="3256749"/>
              <a:ext cx="14099" cy="4336"/>
            </a:xfrm>
            <a:custGeom>
              <a:rect b="b" l="l" r="r" t="t"/>
              <a:pathLst>
                <a:path extrusionOk="0" h="144" w="395">
                  <a:moveTo>
                    <a:pt x="293" y="27"/>
                  </a:moveTo>
                  <a:cubicBezTo>
                    <a:pt x="241" y="1"/>
                    <a:pt x="0" y="69"/>
                    <a:pt x="102" y="117"/>
                  </a:cubicBezTo>
                  <a:cubicBezTo>
                    <a:pt x="156" y="143"/>
                    <a:pt x="395" y="74"/>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10"/>
            <p:cNvSpPr/>
            <p:nvPr/>
          </p:nvSpPr>
          <p:spPr>
            <a:xfrm>
              <a:off x="2271250" y="3249342"/>
              <a:ext cx="25734" cy="8220"/>
            </a:xfrm>
            <a:custGeom>
              <a:rect b="b" l="l" r="r" t="t"/>
              <a:pathLst>
                <a:path extrusionOk="0" h="273" w="721">
                  <a:moveTo>
                    <a:pt x="105" y="273"/>
                  </a:moveTo>
                  <a:lnTo>
                    <a:pt x="685" y="273"/>
                  </a:lnTo>
                  <a:cubicBezTo>
                    <a:pt x="655" y="165"/>
                    <a:pt x="720" y="13"/>
                    <a:pt x="492" y="0"/>
                  </a:cubicBezTo>
                  <a:cubicBezTo>
                    <a:pt x="477" y="142"/>
                    <a:pt x="1" y="71"/>
                    <a:pt x="105"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10"/>
            <p:cNvSpPr/>
            <p:nvPr/>
          </p:nvSpPr>
          <p:spPr>
            <a:xfrm>
              <a:off x="2670678" y="3251329"/>
              <a:ext cx="14099" cy="4276"/>
            </a:xfrm>
            <a:custGeom>
              <a:rect b="b" l="l" r="r" t="t"/>
              <a:pathLst>
                <a:path extrusionOk="0" h="142" w="395">
                  <a:moveTo>
                    <a:pt x="292" y="25"/>
                  </a:moveTo>
                  <a:cubicBezTo>
                    <a:pt x="242" y="1"/>
                    <a:pt x="0" y="70"/>
                    <a:pt x="102" y="117"/>
                  </a:cubicBezTo>
                  <a:cubicBezTo>
                    <a:pt x="155" y="142"/>
                    <a:pt x="395" y="72"/>
                    <a:pt x="29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10"/>
            <p:cNvSpPr/>
            <p:nvPr/>
          </p:nvSpPr>
          <p:spPr>
            <a:xfrm>
              <a:off x="4317214" y="3240520"/>
              <a:ext cx="29625" cy="12345"/>
            </a:xfrm>
            <a:custGeom>
              <a:rect b="b" l="l" r="r" t="t"/>
              <a:pathLst>
                <a:path extrusionOk="0" h="410" w="830">
                  <a:moveTo>
                    <a:pt x="829" y="384"/>
                  </a:moveTo>
                  <a:lnTo>
                    <a:pt x="829" y="22"/>
                  </a:lnTo>
                  <a:cubicBezTo>
                    <a:pt x="465" y="1"/>
                    <a:pt x="405" y="123"/>
                    <a:pt x="59" y="112"/>
                  </a:cubicBezTo>
                  <a:cubicBezTo>
                    <a:pt x="0" y="351"/>
                    <a:pt x="327" y="409"/>
                    <a:pt x="829" y="38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10"/>
            <p:cNvSpPr/>
            <p:nvPr/>
          </p:nvSpPr>
          <p:spPr>
            <a:xfrm>
              <a:off x="1414718" y="3242899"/>
              <a:ext cx="27519" cy="11171"/>
            </a:xfrm>
            <a:custGeom>
              <a:rect b="b" l="l" r="r" t="t"/>
              <a:pathLst>
                <a:path extrusionOk="0" h="371" w="771">
                  <a:moveTo>
                    <a:pt x="770" y="305"/>
                  </a:moveTo>
                  <a:lnTo>
                    <a:pt x="770" y="33"/>
                  </a:lnTo>
                  <a:cubicBezTo>
                    <a:pt x="483" y="50"/>
                    <a:pt x="58" y="0"/>
                    <a:pt x="0" y="124"/>
                  </a:cubicBezTo>
                  <a:cubicBezTo>
                    <a:pt x="383" y="124"/>
                    <a:pt x="243" y="371"/>
                    <a:pt x="770" y="3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10"/>
            <p:cNvSpPr/>
            <p:nvPr/>
          </p:nvSpPr>
          <p:spPr>
            <a:xfrm>
              <a:off x="1855119" y="3232391"/>
              <a:ext cx="41332" cy="16982"/>
            </a:xfrm>
            <a:custGeom>
              <a:rect b="b" l="l" r="r" t="t"/>
              <a:pathLst>
                <a:path extrusionOk="0" h="564" w="1158">
                  <a:moveTo>
                    <a:pt x="1" y="199"/>
                  </a:moveTo>
                  <a:cubicBezTo>
                    <a:pt x="211" y="404"/>
                    <a:pt x="524" y="560"/>
                    <a:pt x="1157" y="563"/>
                  </a:cubicBezTo>
                  <a:lnTo>
                    <a:pt x="1157" y="110"/>
                  </a:lnTo>
                  <a:cubicBezTo>
                    <a:pt x="819" y="161"/>
                    <a:pt x="27" y="1"/>
                    <a:pt x="1" y="19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10"/>
            <p:cNvSpPr/>
            <p:nvPr/>
          </p:nvSpPr>
          <p:spPr>
            <a:xfrm>
              <a:off x="857033" y="3232933"/>
              <a:ext cx="45865" cy="16771"/>
            </a:xfrm>
            <a:custGeom>
              <a:rect b="b" l="l" r="r" t="t"/>
              <a:pathLst>
                <a:path extrusionOk="0" h="557" w="1285">
                  <a:moveTo>
                    <a:pt x="965" y="1"/>
                  </a:moveTo>
                  <a:cubicBezTo>
                    <a:pt x="361" y="18"/>
                    <a:pt x="38" y="168"/>
                    <a:pt x="0" y="454"/>
                  </a:cubicBezTo>
                  <a:cubicBezTo>
                    <a:pt x="365" y="434"/>
                    <a:pt x="426" y="557"/>
                    <a:pt x="776" y="545"/>
                  </a:cubicBezTo>
                  <a:cubicBezTo>
                    <a:pt x="901" y="355"/>
                    <a:pt x="1285" y="140"/>
                    <a:pt x="9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10"/>
            <p:cNvSpPr/>
            <p:nvPr/>
          </p:nvSpPr>
          <p:spPr>
            <a:xfrm>
              <a:off x="5613399" y="3238353"/>
              <a:ext cx="14919" cy="9244"/>
            </a:xfrm>
            <a:custGeom>
              <a:rect b="b" l="l" r="r" t="t"/>
              <a:pathLst>
                <a:path extrusionOk="0" h="307" w="418">
                  <a:moveTo>
                    <a:pt x="383" y="274"/>
                  </a:moveTo>
                  <a:cubicBezTo>
                    <a:pt x="357" y="165"/>
                    <a:pt x="418" y="17"/>
                    <a:pt x="193" y="1"/>
                  </a:cubicBezTo>
                  <a:cubicBezTo>
                    <a:pt x="180" y="57"/>
                    <a:pt x="163" y="109"/>
                    <a:pt x="0" y="94"/>
                  </a:cubicBezTo>
                  <a:cubicBezTo>
                    <a:pt x="21" y="203"/>
                    <a:pt x="56" y="306"/>
                    <a:pt x="383"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10"/>
            <p:cNvSpPr/>
            <p:nvPr/>
          </p:nvSpPr>
          <p:spPr>
            <a:xfrm>
              <a:off x="2477942" y="3243110"/>
              <a:ext cx="14063" cy="4276"/>
            </a:xfrm>
            <a:custGeom>
              <a:rect b="b" l="l" r="r" t="t"/>
              <a:pathLst>
                <a:path extrusionOk="0" h="142" w="394">
                  <a:moveTo>
                    <a:pt x="294" y="26"/>
                  </a:moveTo>
                  <a:cubicBezTo>
                    <a:pt x="240" y="1"/>
                    <a:pt x="0" y="70"/>
                    <a:pt x="102" y="117"/>
                  </a:cubicBezTo>
                  <a:cubicBezTo>
                    <a:pt x="154" y="142"/>
                    <a:pt x="393" y="71"/>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10"/>
            <p:cNvSpPr/>
            <p:nvPr/>
          </p:nvSpPr>
          <p:spPr>
            <a:xfrm>
              <a:off x="4119731" y="3237961"/>
              <a:ext cx="6924" cy="6293"/>
            </a:xfrm>
            <a:custGeom>
              <a:rect b="b" l="l" r="r" t="t"/>
              <a:pathLst>
                <a:path extrusionOk="0" h="209" w="194">
                  <a:moveTo>
                    <a:pt x="193" y="105"/>
                  </a:moveTo>
                  <a:cubicBezTo>
                    <a:pt x="193" y="53"/>
                    <a:pt x="38" y="1"/>
                    <a:pt x="0" y="105"/>
                  </a:cubicBezTo>
                  <a:cubicBezTo>
                    <a:pt x="0" y="156"/>
                    <a:pt x="157" y="208"/>
                    <a:pt x="193"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10"/>
            <p:cNvSpPr/>
            <p:nvPr/>
          </p:nvSpPr>
          <p:spPr>
            <a:xfrm>
              <a:off x="2264540" y="3237660"/>
              <a:ext cx="14134" cy="4246"/>
            </a:xfrm>
            <a:custGeom>
              <a:rect b="b" l="l" r="r" t="t"/>
              <a:pathLst>
                <a:path extrusionOk="0" h="141" w="396">
                  <a:moveTo>
                    <a:pt x="293" y="24"/>
                  </a:moveTo>
                  <a:cubicBezTo>
                    <a:pt x="241" y="0"/>
                    <a:pt x="1" y="68"/>
                    <a:pt x="104" y="118"/>
                  </a:cubicBezTo>
                  <a:cubicBezTo>
                    <a:pt x="155" y="140"/>
                    <a:pt x="395" y="72"/>
                    <a:pt x="293"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10"/>
            <p:cNvSpPr/>
            <p:nvPr/>
          </p:nvSpPr>
          <p:spPr>
            <a:xfrm>
              <a:off x="3706633" y="3235613"/>
              <a:ext cx="13849" cy="2770"/>
            </a:xfrm>
            <a:custGeom>
              <a:rect b="b" l="l" r="r" t="t"/>
              <a:pathLst>
                <a:path extrusionOk="0" h="92" w="388">
                  <a:moveTo>
                    <a:pt x="387" y="1"/>
                  </a:moveTo>
                  <a:cubicBezTo>
                    <a:pt x="241" y="20"/>
                    <a:pt x="7" y="4"/>
                    <a:pt x="1" y="92"/>
                  </a:cubicBezTo>
                  <a:cubicBezTo>
                    <a:pt x="154" y="72"/>
                    <a:pt x="382" y="91"/>
                    <a:pt x="3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10"/>
            <p:cNvSpPr/>
            <p:nvPr/>
          </p:nvSpPr>
          <p:spPr>
            <a:xfrm>
              <a:off x="4501669" y="3232180"/>
              <a:ext cx="13991" cy="4215"/>
            </a:xfrm>
            <a:custGeom>
              <a:rect b="b" l="l" r="r" t="t"/>
              <a:pathLst>
                <a:path extrusionOk="0" h="140" w="392">
                  <a:moveTo>
                    <a:pt x="99" y="115"/>
                  </a:moveTo>
                  <a:cubicBezTo>
                    <a:pt x="153" y="139"/>
                    <a:pt x="392" y="73"/>
                    <a:pt x="291" y="26"/>
                  </a:cubicBezTo>
                  <a:cubicBezTo>
                    <a:pt x="238" y="1"/>
                    <a:pt x="0" y="69"/>
                    <a:pt x="99"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10"/>
            <p:cNvSpPr/>
            <p:nvPr/>
          </p:nvSpPr>
          <p:spPr>
            <a:xfrm>
              <a:off x="3414103" y="3232180"/>
              <a:ext cx="14027" cy="4246"/>
            </a:xfrm>
            <a:custGeom>
              <a:rect b="b" l="l" r="r" t="t"/>
              <a:pathLst>
                <a:path extrusionOk="0" h="141" w="393">
                  <a:moveTo>
                    <a:pt x="293" y="26"/>
                  </a:moveTo>
                  <a:cubicBezTo>
                    <a:pt x="241" y="1"/>
                    <a:pt x="1" y="69"/>
                    <a:pt x="100" y="115"/>
                  </a:cubicBezTo>
                  <a:cubicBezTo>
                    <a:pt x="152" y="141"/>
                    <a:pt x="392"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10"/>
            <p:cNvSpPr/>
            <p:nvPr/>
          </p:nvSpPr>
          <p:spPr>
            <a:xfrm>
              <a:off x="7082796" y="3226701"/>
              <a:ext cx="13991" cy="4306"/>
            </a:xfrm>
            <a:custGeom>
              <a:rect b="b" l="l" r="r" t="t"/>
              <a:pathLst>
                <a:path extrusionOk="0" h="143" w="392">
                  <a:moveTo>
                    <a:pt x="290" y="26"/>
                  </a:moveTo>
                  <a:cubicBezTo>
                    <a:pt x="238" y="0"/>
                    <a:pt x="0" y="71"/>
                    <a:pt x="99" y="118"/>
                  </a:cubicBezTo>
                  <a:cubicBezTo>
                    <a:pt x="153" y="143"/>
                    <a:pt x="392" y="73"/>
                    <a:pt x="290"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10"/>
            <p:cNvSpPr/>
            <p:nvPr/>
          </p:nvSpPr>
          <p:spPr>
            <a:xfrm>
              <a:off x="2457348" y="3226701"/>
              <a:ext cx="13991" cy="4306"/>
            </a:xfrm>
            <a:custGeom>
              <a:rect b="b" l="l" r="r" t="t"/>
              <a:pathLst>
                <a:path extrusionOk="0" h="143" w="392">
                  <a:moveTo>
                    <a:pt x="293" y="26"/>
                  </a:moveTo>
                  <a:cubicBezTo>
                    <a:pt x="238" y="0"/>
                    <a:pt x="0" y="71"/>
                    <a:pt x="100" y="118"/>
                  </a:cubicBezTo>
                  <a:cubicBezTo>
                    <a:pt x="152" y="143"/>
                    <a:pt x="392"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10"/>
            <p:cNvSpPr/>
            <p:nvPr/>
          </p:nvSpPr>
          <p:spPr>
            <a:xfrm>
              <a:off x="5640810" y="3221974"/>
              <a:ext cx="13884" cy="5540"/>
            </a:xfrm>
            <a:custGeom>
              <a:rect b="b" l="l" r="r" t="t"/>
              <a:pathLst>
                <a:path extrusionOk="0" h="184" w="389">
                  <a:moveTo>
                    <a:pt x="1" y="183"/>
                  </a:moveTo>
                  <a:lnTo>
                    <a:pt x="389" y="183"/>
                  </a:lnTo>
                  <a:lnTo>
                    <a:pt x="389" y="1"/>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10"/>
            <p:cNvSpPr/>
            <p:nvPr/>
          </p:nvSpPr>
          <p:spPr>
            <a:xfrm>
              <a:off x="4487357" y="3211044"/>
              <a:ext cx="26591" cy="12225"/>
            </a:xfrm>
            <a:custGeom>
              <a:rect b="b" l="l" r="r" t="t"/>
              <a:pathLst>
                <a:path extrusionOk="0" h="406" w="745">
                  <a:moveTo>
                    <a:pt x="306" y="1"/>
                  </a:moveTo>
                  <a:cubicBezTo>
                    <a:pt x="0" y="136"/>
                    <a:pt x="89" y="405"/>
                    <a:pt x="692" y="364"/>
                  </a:cubicBezTo>
                  <a:cubicBezTo>
                    <a:pt x="745" y="156"/>
                    <a:pt x="647" y="22"/>
                    <a:pt x="3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10"/>
            <p:cNvSpPr/>
            <p:nvPr/>
          </p:nvSpPr>
          <p:spPr>
            <a:xfrm>
              <a:off x="3352142" y="3218481"/>
              <a:ext cx="14027" cy="4306"/>
            </a:xfrm>
            <a:custGeom>
              <a:rect b="b" l="l" r="r" t="t"/>
              <a:pathLst>
                <a:path extrusionOk="0" h="143" w="393">
                  <a:moveTo>
                    <a:pt x="100" y="117"/>
                  </a:moveTo>
                  <a:cubicBezTo>
                    <a:pt x="151" y="143"/>
                    <a:pt x="392" y="72"/>
                    <a:pt x="293" y="27"/>
                  </a:cubicBezTo>
                  <a:cubicBezTo>
                    <a:pt x="242" y="0"/>
                    <a:pt x="1" y="71"/>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10"/>
            <p:cNvSpPr/>
            <p:nvPr/>
          </p:nvSpPr>
          <p:spPr>
            <a:xfrm>
              <a:off x="7844246" y="3200717"/>
              <a:ext cx="35478" cy="19120"/>
            </a:xfrm>
            <a:custGeom>
              <a:rect b="b" l="l" r="r" t="t"/>
              <a:pathLst>
                <a:path extrusionOk="0" h="635" w="994">
                  <a:moveTo>
                    <a:pt x="558" y="617"/>
                  </a:moveTo>
                  <a:cubicBezTo>
                    <a:pt x="506" y="350"/>
                    <a:pt x="994" y="337"/>
                    <a:pt x="943" y="72"/>
                  </a:cubicBezTo>
                  <a:cubicBezTo>
                    <a:pt x="1" y="0"/>
                    <a:pt x="75" y="635"/>
                    <a:pt x="558" y="6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10"/>
            <p:cNvSpPr/>
            <p:nvPr/>
          </p:nvSpPr>
          <p:spPr>
            <a:xfrm>
              <a:off x="2677566" y="3215832"/>
              <a:ext cx="14099" cy="4215"/>
            </a:xfrm>
            <a:custGeom>
              <a:rect b="b" l="l" r="r" t="t"/>
              <a:pathLst>
                <a:path extrusionOk="0" h="140" w="395">
                  <a:moveTo>
                    <a:pt x="99" y="115"/>
                  </a:moveTo>
                  <a:cubicBezTo>
                    <a:pt x="156" y="139"/>
                    <a:pt x="395" y="70"/>
                    <a:pt x="294" y="23"/>
                  </a:cubicBezTo>
                  <a:cubicBezTo>
                    <a:pt x="242" y="1"/>
                    <a:pt x="1" y="66"/>
                    <a:pt x="99"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10"/>
            <p:cNvSpPr/>
            <p:nvPr/>
          </p:nvSpPr>
          <p:spPr>
            <a:xfrm>
              <a:off x="1872216" y="3215832"/>
              <a:ext cx="14170" cy="4215"/>
            </a:xfrm>
            <a:custGeom>
              <a:rect b="b" l="l" r="r" t="t"/>
              <a:pathLst>
                <a:path extrusionOk="0" h="140" w="397">
                  <a:moveTo>
                    <a:pt x="294" y="23"/>
                  </a:moveTo>
                  <a:cubicBezTo>
                    <a:pt x="242" y="1"/>
                    <a:pt x="1" y="68"/>
                    <a:pt x="104" y="115"/>
                  </a:cubicBezTo>
                  <a:cubicBezTo>
                    <a:pt x="157" y="139"/>
                    <a:pt x="396" y="70"/>
                    <a:pt x="294" y="2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10"/>
            <p:cNvSpPr/>
            <p:nvPr/>
          </p:nvSpPr>
          <p:spPr>
            <a:xfrm>
              <a:off x="4920656" y="3200115"/>
              <a:ext cx="34229" cy="17223"/>
            </a:xfrm>
            <a:custGeom>
              <a:rect b="b" l="l" r="r" t="t"/>
              <a:pathLst>
                <a:path extrusionOk="0" h="572" w="959">
                  <a:moveTo>
                    <a:pt x="704" y="545"/>
                  </a:moveTo>
                  <a:cubicBezTo>
                    <a:pt x="863" y="441"/>
                    <a:pt x="958" y="302"/>
                    <a:pt x="894" y="92"/>
                  </a:cubicBezTo>
                  <a:cubicBezTo>
                    <a:pt x="627" y="95"/>
                    <a:pt x="469" y="48"/>
                    <a:pt x="313" y="1"/>
                  </a:cubicBezTo>
                  <a:cubicBezTo>
                    <a:pt x="0" y="147"/>
                    <a:pt x="82" y="571"/>
                    <a:pt x="704"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10"/>
            <p:cNvSpPr/>
            <p:nvPr/>
          </p:nvSpPr>
          <p:spPr>
            <a:xfrm>
              <a:off x="2716149" y="3204300"/>
              <a:ext cx="20131" cy="16259"/>
            </a:xfrm>
            <a:custGeom>
              <a:rect b="b" l="l" r="r" t="t"/>
              <a:pathLst>
                <a:path extrusionOk="0" h="540" w="564">
                  <a:moveTo>
                    <a:pt x="563" y="406"/>
                  </a:moveTo>
                  <a:lnTo>
                    <a:pt x="563" y="133"/>
                  </a:lnTo>
                  <a:cubicBezTo>
                    <a:pt x="0" y="0"/>
                    <a:pt x="0" y="539"/>
                    <a:pt x="563" y="4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10"/>
            <p:cNvSpPr/>
            <p:nvPr/>
          </p:nvSpPr>
          <p:spPr>
            <a:xfrm>
              <a:off x="6518365" y="3210261"/>
              <a:ext cx="13991" cy="4306"/>
            </a:xfrm>
            <a:custGeom>
              <a:rect b="b" l="l" r="r" t="t"/>
              <a:pathLst>
                <a:path extrusionOk="0" h="143" w="392">
                  <a:moveTo>
                    <a:pt x="294" y="27"/>
                  </a:moveTo>
                  <a:cubicBezTo>
                    <a:pt x="236" y="1"/>
                    <a:pt x="0" y="71"/>
                    <a:pt x="101" y="118"/>
                  </a:cubicBezTo>
                  <a:cubicBezTo>
                    <a:pt x="151" y="143"/>
                    <a:pt x="392" y="72"/>
                    <a:pt x="29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10"/>
            <p:cNvSpPr/>
            <p:nvPr/>
          </p:nvSpPr>
          <p:spPr>
            <a:xfrm>
              <a:off x="2631667" y="3205534"/>
              <a:ext cx="21951" cy="8762"/>
            </a:xfrm>
            <a:custGeom>
              <a:rect b="b" l="l" r="r" t="t"/>
              <a:pathLst>
                <a:path extrusionOk="0" h="291" w="615">
                  <a:moveTo>
                    <a:pt x="614" y="274"/>
                  </a:moveTo>
                  <a:lnTo>
                    <a:pt x="614" y="1"/>
                  </a:lnTo>
                  <a:lnTo>
                    <a:pt x="34" y="1"/>
                  </a:lnTo>
                  <a:cubicBezTo>
                    <a:pt x="1" y="201"/>
                    <a:pt x="194" y="291"/>
                    <a:pt x="614"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10"/>
            <p:cNvSpPr/>
            <p:nvPr/>
          </p:nvSpPr>
          <p:spPr>
            <a:xfrm>
              <a:off x="1833597" y="3202915"/>
              <a:ext cx="14670" cy="9455"/>
            </a:xfrm>
            <a:custGeom>
              <a:rect b="b" l="l" r="r" t="t"/>
              <a:pathLst>
                <a:path extrusionOk="0" h="314" w="411">
                  <a:moveTo>
                    <a:pt x="410" y="271"/>
                  </a:moveTo>
                  <a:lnTo>
                    <a:pt x="410" y="91"/>
                  </a:lnTo>
                  <a:cubicBezTo>
                    <a:pt x="220" y="91"/>
                    <a:pt x="182" y="16"/>
                    <a:pt x="25" y="1"/>
                  </a:cubicBezTo>
                  <a:cubicBezTo>
                    <a:pt x="45" y="140"/>
                    <a:pt x="0" y="314"/>
                    <a:pt x="410" y="2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10"/>
            <p:cNvSpPr/>
            <p:nvPr/>
          </p:nvSpPr>
          <p:spPr>
            <a:xfrm>
              <a:off x="1600565" y="3208304"/>
              <a:ext cx="13777" cy="2770"/>
            </a:xfrm>
            <a:custGeom>
              <a:rect b="b" l="l" r="r" t="t"/>
              <a:pathLst>
                <a:path extrusionOk="0" h="92" w="386">
                  <a:moveTo>
                    <a:pt x="0" y="92"/>
                  </a:moveTo>
                  <a:cubicBezTo>
                    <a:pt x="149" y="71"/>
                    <a:pt x="380" y="89"/>
                    <a:pt x="385" y="0"/>
                  </a:cubicBezTo>
                  <a:cubicBezTo>
                    <a:pt x="235" y="23"/>
                    <a:pt x="5" y="4"/>
                    <a:pt x="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10"/>
            <p:cNvSpPr/>
            <p:nvPr/>
          </p:nvSpPr>
          <p:spPr>
            <a:xfrm>
              <a:off x="8380302" y="3202493"/>
              <a:ext cx="6996" cy="6203"/>
            </a:xfrm>
            <a:custGeom>
              <a:rect b="b" l="l" r="r" t="t"/>
              <a:pathLst>
                <a:path extrusionOk="0" h="206" w="196">
                  <a:moveTo>
                    <a:pt x="193" y="102"/>
                  </a:moveTo>
                  <a:cubicBezTo>
                    <a:pt x="195" y="51"/>
                    <a:pt x="39" y="0"/>
                    <a:pt x="1" y="102"/>
                  </a:cubicBezTo>
                  <a:cubicBezTo>
                    <a:pt x="1" y="153"/>
                    <a:pt x="159" y="205"/>
                    <a:pt x="193"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10"/>
            <p:cNvSpPr/>
            <p:nvPr/>
          </p:nvSpPr>
          <p:spPr>
            <a:xfrm>
              <a:off x="7447531" y="3204752"/>
              <a:ext cx="14063" cy="4336"/>
            </a:xfrm>
            <a:custGeom>
              <a:rect b="b" l="l" r="r" t="t"/>
              <a:pathLst>
                <a:path extrusionOk="0" h="144" w="394">
                  <a:moveTo>
                    <a:pt x="294" y="27"/>
                  </a:moveTo>
                  <a:cubicBezTo>
                    <a:pt x="240" y="1"/>
                    <a:pt x="1" y="71"/>
                    <a:pt x="100" y="118"/>
                  </a:cubicBezTo>
                  <a:cubicBezTo>
                    <a:pt x="153" y="143"/>
                    <a:pt x="394" y="75"/>
                    <a:pt x="29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10"/>
            <p:cNvSpPr/>
            <p:nvPr/>
          </p:nvSpPr>
          <p:spPr>
            <a:xfrm>
              <a:off x="2288775" y="3202704"/>
              <a:ext cx="20737" cy="5781"/>
            </a:xfrm>
            <a:custGeom>
              <a:rect b="b" l="l" r="r" t="t"/>
              <a:pathLst>
                <a:path extrusionOk="0" h="192" w="581">
                  <a:moveTo>
                    <a:pt x="1" y="186"/>
                  </a:moveTo>
                  <a:cubicBezTo>
                    <a:pt x="333" y="192"/>
                    <a:pt x="497" y="118"/>
                    <a:pt x="580" y="5"/>
                  </a:cubicBezTo>
                  <a:cubicBezTo>
                    <a:pt x="249" y="1"/>
                    <a:pt x="85" y="75"/>
                    <a:pt x="1" y="18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10"/>
            <p:cNvSpPr/>
            <p:nvPr/>
          </p:nvSpPr>
          <p:spPr>
            <a:xfrm>
              <a:off x="2653688" y="3197375"/>
              <a:ext cx="20666" cy="8190"/>
            </a:xfrm>
            <a:custGeom>
              <a:rect b="b" l="l" r="r" t="t"/>
              <a:pathLst>
                <a:path extrusionOk="0" h="272" w="579">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10"/>
            <p:cNvSpPr/>
            <p:nvPr/>
          </p:nvSpPr>
          <p:spPr>
            <a:xfrm>
              <a:off x="6129967" y="3189908"/>
              <a:ext cx="26520" cy="15266"/>
            </a:xfrm>
            <a:custGeom>
              <a:rect b="b" l="l" r="r" t="t"/>
              <a:pathLst>
                <a:path extrusionOk="0" h="507" w="743">
                  <a:moveTo>
                    <a:pt x="1" y="74"/>
                  </a:moveTo>
                  <a:lnTo>
                    <a:pt x="1" y="435"/>
                  </a:lnTo>
                  <a:cubicBezTo>
                    <a:pt x="742" y="507"/>
                    <a:pt x="742" y="0"/>
                    <a:pt x="1" y="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10"/>
            <p:cNvSpPr/>
            <p:nvPr/>
          </p:nvSpPr>
          <p:spPr>
            <a:xfrm>
              <a:off x="5500577" y="3186446"/>
              <a:ext cx="35086" cy="16410"/>
            </a:xfrm>
            <a:custGeom>
              <a:rect b="b" l="l" r="r" t="t"/>
              <a:pathLst>
                <a:path extrusionOk="0" h="545" w="983">
                  <a:moveTo>
                    <a:pt x="844" y="1"/>
                  </a:moveTo>
                  <a:lnTo>
                    <a:pt x="74" y="1"/>
                  </a:lnTo>
                  <a:cubicBezTo>
                    <a:pt x="1" y="307"/>
                    <a:pt x="408" y="387"/>
                    <a:pt x="654" y="545"/>
                  </a:cubicBezTo>
                  <a:cubicBezTo>
                    <a:pt x="647" y="332"/>
                    <a:pt x="983" y="279"/>
                    <a:pt x="8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10"/>
            <p:cNvSpPr/>
            <p:nvPr/>
          </p:nvSpPr>
          <p:spPr>
            <a:xfrm>
              <a:off x="2904781" y="3193913"/>
              <a:ext cx="13920" cy="4276"/>
            </a:xfrm>
            <a:custGeom>
              <a:rect b="b" l="l" r="r" t="t"/>
              <a:pathLst>
                <a:path extrusionOk="0" h="142" w="390">
                  <a:moveTo>
                    <a:pt x="292" y="25"/>
                  </a:moveTo>
                  <a:cubicBezTo>
                    <a:pt x="237" y="1"/>
                    <a:pt x="1" y="67"/>
                    <a:pt x="99" y="115"/>
                  </a:cubicBezTo>
                  <a:cubicBezTo>
                    <a:pt x="152" y="142"/>
                    <a:pt x="390" y="72"/>
                    <a:pt x="29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10"/>
            <p:cNvSpPr/>
            <p:nvPr/>
          </p:nvSpPr>
          <p:spPr>
            <a:xfrm>
              <a:off x="7588799" y="3186446"/>
              <a:ext cx="20773" cy="8250"/>
            </a:xfrm>
            <a:custGeom>
              <a:rect b="b" l="l" r="r" t="t"/>
              <a:pathLst>
                <a:path extrusionOk="0" h="274" w="582">
                  <a:moveTo>
                    <a:pt x="581" y="1"/>
                  </a:moveTo>
                  <a:lnTo>
                    <a:pt x="0" y="1"/>
                  </a:lnTo>
                  <a:lnTo>
                    <a:pt x="0" y="273"/>
                  </a:lnTo>
                  <a:lnTo>
                    <a:pt x="581" y="27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10"/>
            <p:cNvSpPr/>
            <p:nvPr/>
          </p:nvSpPr>
          <p:spPr>
            <a:xfrm>
              <a:off x="8270157" y="3186054"/>
              <a:ext cx="7031" cy="6293"/>
            </a:xfrm>
            <a:custGeom>
              <a:rect b="b" l="l" r="r" t="t"/>
              <a:pathLst>
                <a:path extrusionOk="0" h="209" w="197">
                  <a:moveTo>
                    <a:pt x="195" y="104"/>
                  </a:moveTo>
                  <a:cubicBezTo>
                    <a:pt x="197" y="53"/>
                    <a:pt x="39" y="1"/>
                    <a:pt x="1" y="104"/>
                  </a:cubicBezTo>
                  <a:cubicBezTo>
                    <a:pt x="1" y="156"/>
                    <a:pt x="158" y="208"/>
                    <a:pt x="195"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10"/>
            <p:cNvSpPr/>
            <p:nvPr/>
          </p:nvSpPr>
          <p:spPr>
            <a:xfrm>
              <a:off x="5079699" y="3182953"/>
              <a:ext cx="14063" cy="4276"/>
            </a:xfrm>
            <a:custGeom>
              <a:rect b="b" l="l" r="r" t="t"/>
              <a:pathLst>
                <a:path extrusionOk="0" h="142" w="394">
                  <a:moveTo>
                    <a:pt x="104" y="117"/>
                  </a:moveTo>
                  <a:cubicBezTo>
                    <a:pt x="157" y="141"/>
                    <a:pt x="393" y="72"/>
                    <a:pt x="296" y="26"/>
                  </a:cubicBezTo>
                  <a:cubicBezTo>
                    <a:pt x="242" y="0"/>
                    <a:pt x="1" y="70"/>
                    <a:pt x="104"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10"/>
            <p:cNvSpPr/>
            <p:nvPr/>
          </p:nvSpPr>
          <p:spPr>
            <a:xfrm>
              <a:off x="1336624" y="3160462"/>
              <a:ext cx="52218" cy="28032"/>
            </a:xfrm>
            <a:custGeom>
              <a:rect b="b" l="l" r="r" t="t"/>
              <a:pathLst>
                <a:path extrusionOk="0" h="931" w="1463">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10"/>
            <p:cNvSpPr/>
            <p:nvPr/>
          </p:nvSpPr>
          <p:spPr>
            <a:xfrm>
              <a:off x="7003667" y="3178286"/>
              <a:ext cx="13884" cy="5480"/>
            </a:xfrm>
            <a:custGeom>
              <a:rect b="b" l="l" r="r" t="t"/>
              <a:pathLst>
                <a:path extrusionOk="0" h="182" w="389">
                  <a:moveTo>
                    <a:pt x="1" y="181"/>
                  </a:moveTo>
                  <a:lnTo>
                    <a:pt x="388" y="181"/>
                  </a:lnTo>
                  <a:lnTo>
                    <a:pt x="388"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10"/>
            <p:cNvSpPr/>
            <p:nvPr/>
          </p:nvSpPr>
          <p:spPr>
            <a:xfrm>
              <a:off x="2917987" y="3175516"/>
              <a:ext cx="29482" cy="9906"/>
            </a:xfrm>
            <a:custGeom>
              <a:rect b="b" l="l" r="r" t="t"/>
              <a:pathLst>
                <a:path extrusionOk="0" h="329" w="826">
                  <a:moveTo>
                    <a:pt x="692" y="273"/>
                  </a:moveTo>
                  <a:cubicBezTo>
                    <a:pt x="825" y="29"/>
                    <a:pt x="294" y="97"/>
                    <a:pt x="115" y="1"/>
                  </a:cubicBezTo>
                  <a:cubicBezTo>
                    <a:pt x="0" y="237"/>
                    <a:pt x="192" y="328"/>
                    <a:pt x="692"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10"/>
            <p:cNvSpPr/>
            <p:nvPr/>
          </p:nvSpPr>
          <p:spPr>
            <a:xfrm>
              <a:off x="1610666" y="3180213"/>
              <a:ext cx="14027" cy="4306"/>
            </a:xfrm>
            <a:custGeom>
              <a:rect b="b" l="l" r="r" t="t"/>
              <a:pathLst>
                <a:path extrusionOk="0" h="143" w="393">
                  <a:moveTo>
                    <a:pt x="102" y="117"/>
                  </a:moveTo>
                  <a:cubicBezTo>
                    <a:pt x="153" y="142"/>
                    <a:pt x="392" y="73"/>
                    <a:pt x="294" y="26"/>
                  </a:cubicBezTo>
                  <a:cubicBezTo>
                    <a:pt x="239" y="0"/>
                    <a:pt x="0" y="71"/>
                    <a:pt x="102"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10"/>
            <p:cNvSpPr/>
            <p:nvPr/>
          </p:nvSpPr>
          <p:spPr>
            <a:xfrm>
              <a:off x="2818835" y="3175155"/>
              <a:ext cx="6924" cy="6203"/>
            </a:xfrm>
            <a:custGeom>
              <a:rect b="b" l="l" r="r" t="t"/>
              <a:pathLst>
                <a:path extrusionOk="0" h="206" w="194">
                  <a:moveTo>
                    <a:pt x="191" y="103"/>
                  </a:moveTo>
                  <a:cubicBezTo>
                    <a:pt x="194" y="53"/>
                    <a:pt x="36" y="1"/>
                    <a:pt x="0" y="103"/>
                  </a:cubicBezTo>
                  <a:cubicBezTo>
                    <a:pt x="0" y="154"/>
                    <a:pt x="154" y="206"/>
                    <a:pt x="191"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10"/>
            <p:cNvSpPr/>
            <p:nvPr/>
          </p:nvSpPr>
          <p:spPr>
            <a:xfrm>
              <a:off x="1004940" y="3177443"/>
              <a:ext cx="14063" cy="4306"/>
            </a:xfrm>
            <a:custGeom>
              <a:rect b="b" l="l" r="r" t="t"/>
              <a:pathLst>
                <a:path extrusionOk="0" h="143" w="394">
                  <a:moveTo>
                    <a:pt x="296" y="27"/>
                  </a:moveTo>
                  <a:cubicBezTo>
                    <a:pt x="240" y="1"/>
                    <a:pt x="1" y="71"/>
                    <a:pt x="101" y="117"/>
                  </a:cubicBezTo>
                  <a:cubicBezTo>
                    <a:pt x="152" y="143"/>
                    <a:pt x="394" y="75"/>
                    <a:pt x="296"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10"/>
            <p:cNvSpPr/>
            <p:nvPr/>
          </p:nvSpPr>
          <p:spPr>
            <a:xfrm>
              <a:off x="660834" y="3177533"/>
              <a:ext cx="14063" cy="4215"/>
            </a:xfrm>
            <a:custGeom>
              <a:rect b="b" l="l" r="r" t="t"/>
              <a:pathLst>
                <a:path extrusionOk="0" h="140" w="394">
                  <a:moveTo>
                    <a:pt x="100" y="115"/>
                  </a:moveTo>
                  <a:cubicBezTo>
                    <a:pt x="156" y="140"/>
                    <a:pt x="393" y="71"/>
                    <a:pt x="294" y="25"/>
                  </a:cubicBezTo>
                  <a:cubicBezTo>
                    <a:pt x="242" y="0"/>
                    <a:pt x="1" y="68"/>
                    <a:pt x="100"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10"/>
            <p:cNvSpPr/>
            <p:nvPr/>
          </p:nvSpPr>
          <p:spPr>
            <a:xfrm>
              <a:off x="492262" y="3169314"/>
              <a:ext cx="28483" cy="11713"/>
            </a:xfrm>
            <a:custGeom>
              <a:rect b="b" l="l" r="r" t="t"/>
              <a:pathLst>
                <a:path extrusionOk="0" h="389" w="798">
                  <a:moveTo>
                    <a:pt x="771" y="25"/>
                  </a:moveTo>
                  <a:cubicBezTo>
                    <a:pt x="336" y="0"/>
                    <a:pt x="49" y="46"/>
                    <a:pt x="1" y="208"/>
                  </a:cubicBezTo>
                  <a:cubicBezTo>
                    <a:pt x="279" y="229"/>
                    <a:pt x="326" y="358"/>
                    <a:pt x="580" y="388"/>
                  </a:cubicBezTo>
                  <a:cubicBezTo>
                    <a:pt x="539" y="217"/>
                    <a:pt x="797" y="188"/>
                    <a:pt x="77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10"/>
            <p:cNvSpPr/>
            <p:nvPr/>
          </p:nvSpPr>
          <p:spPr>
            <a:xfrm>
              <a:off x="2089293" y="3167989"/>
              <a:ext cx="38726" cy="12646"/>
            </a:xfrm>
            <a:custGeom>
              <a:rect b="b" l="l" r="r" t="t"/>
              <a:pathLst>
                <a:path extrusionOk="0" h="420" w="1085">
                  <a:moveTo>
                    <a:pt x="962" y="341"/>
                  </a:moveTo>
                  <a:cubicBezTo>
                    <a:pt x="1085" y="121"/>
                    <a:pt x="42" y="0"/>
                    <a:pt x="0" y="158"/>
                  </a:cubicBezTo>
                  <a:cubicBezTo>
                    <a:pt x="366" y="197"/>
                    <a:pt x="347" y="419"/>
                    <a:pt x="962" y="34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10"/>
            <p:cNvSpPr/>
            <p:nvPr/>
          </p:nvSpPr>
          <p:spPr>
            <a:xfrm>
              <a:off x="8662517" y="3172716"/>
              <a:ext cx="13777" cy="2800"/>
            </a:xfrm>
            <a:custGeom>
              <a:rect b="b" l="l" r="r" t="t"/>
              <a:pathLst>
                <a:path extrusionOk="0" h="93" w="386">
                  <a:moveTo>
                    <a:pt x="385" y="1"/>
                  </a:moveTo>
                  <a:cubicBezTo>
                    <a:pt x="238" y="22"/>
                    <a:pt x="5" y="5"/>
                    <a:pt x="0" y="92"/>
                  </a:cubicBezTo>
                  <a:cubicBezTo>
                    <a:pt x="150" y="73"/>
                    <a:pt x="381" y="91"/>
                    <a:pt x="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10"/>
            <p:cNvSpPr/>
            <p:nvPr/>
          </p:nvSpPr>
          <p:spPr>
            <a:xfrm>
              <a:off x="216150" y="3170067"/>
              <a:ext cx="21558" cy="6413"/>
            </a:xfrm>
            <a:custGeom>
              <a:rect b="b" l="l" r="r" t="t"/>
              <a:pathLst>
                <a:path extrusionOk="0" h="213" w="604">
                  <a:moveTo>
                    <a:pt x="603" y="0"/>
                  </a:moveTo>
                  <a:lnTo>
                    <a:pt x="25" y="0"/>
                  </a:lnTo>
                  <a:cubicBezTo>
                    <a:pt x="0" y="163"/>
                    <a:pt x="216" y="213"/>
                    <a:pt x="603" y="1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10"/>
            <p:cNvSpPr/>
            <p:nvPr/>
          </p:nvSpPr>
          <p:spPr>
            <a:xfrm>
              <a:off x="5585845" y="3164195"/>
              <a:ext cx="6853" cy="6233"/>
            </a:xfrm>
            <a:custGeom>
              <a:rect b="b" l="l" r="r" t="t"/>
              <a:pathLst>
                <a:path extrusionOk="0" h="207" w="192">
                  <a:moveTo>
                    <a:pt x="191" y="104"/>
                  </a:moveTo>
                  <a:cubicBezTo>
                    <a:pt x="191" y="53"/>
                    <a:pt x="36" y="1"/>
                    <a:pt x="1" y="104"/>
                  </a:cubicBezTo>
                  <a:cubicBezTo>
                    <a:pt x="1" y="153"/>
                    <a:pt x="156" y="207"/>
                    <a:pt x="191"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10"/>
            <p:cNvSpPr/>
            <p:nvPr/>
          </p:nvSpPr>
          <p:spPr>
            <a:xfrm>
              <a:off x="4711609" y="3164587"/>
              <a:ext cx="13849" cy="5510"/>
            </a:xfrm>
            <a:custGeom>
              <a:rect b="b" l="l" r="r" t="t"/>
              <a:pathLst>
                <a:path extrusionOk="0" h="183" w="388">
                  <a:moveTo>
                    <a:pt x="388" y="1"/>
                  </a:moveTo>
                  <a:lnTo>
                    <a:pt x="0" y="1"/>
                  </a:lnTo>
                  <a:lnTo>
                    <a:pt x="0" y="182"/>
                  </a:lnTo>
                  <a:lnTo>
                    <a:pt x="388"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10"/>
            <p:cNvSpPr/>
            <p:nvPr/>
          </p:nvSpPr>
          <p:spPr>
            <a:xfrm>
              <a:off x="2436575" y="3151068"/>
              <a:ext cx="40404" cy="18518"/>
            </a:xfrm>
            <a:custGeom>
              <a:rect b="b" l="l" r="r" t="t"/>
              <a:pathLst>
                <a:path extrusionOk="0" h="615" w="1132">
                  <a:moveTo>
                    <a:pt x="1068" y="450"/>
                  </a:moveTo>
                  <a:cubicBezTo>
                    <a:pt x="1132" y="1"/>
                    <a:pt x="0" y="211"/>
                    <a:pt x="102" y="540"/>
                  </a:cubicBezTo>
                  <a:cubicBezTo>
                    <a:pt x="648" y="614"/>
                    <a:pt x="601" y="412"/>
                    <a:pt x="1068" y="45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10"/>
            <p:cNvSpPr/>
            <p:nvPr/>
          </p:nvSpPr>
          <p:spPr>
            <a:xfrm>
              <a:off x="96404" y="3163804"/>
              <a:ext cx="14063" cy="4306"/>
            </a:xfrm>
            <a:custGeom>
              <a:rect b="b" l="l" r="r" t="t"/>
              <a:pathLst>
                <a:path extrusionOk="0" h="143" w="394">
                  <a:moveTo>
                    <a:pt x="294" y="27"/>
                  </a:moveTo>
                  <a:cubicBezTo>
                    <a:pt x="239" y="1"/>
                    <a:pt x="0" y="71"/>
                    <a:pt x="101" y="117"/>
                  </a:cubicBezTo>
                  <a:cubicBezTo>
                    <a:pt x="154" y="143"/>
                    <a:pt x="393" y="72"/>
                    <a:pt x="29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10"/>
            <p:cNvSpPr/>
            <p:nvPr/>
          </p:nvSpPr>
          <p:spPr>
            <a:xfrm>
              <a:off x="7664466" y="3159107"/>
              <a:ext cx="13813" cy="5480"/>
            </a:xfrm>
            <a:custGeom>
              <a:rect b="b" l="l" r="r" t="t"/>
              <a:pathLst>
                <a:path extrusionOk="0" h="182" w="387">
                  <a:moveTo>
                    <a:pt x="387" y="0"/>
                  </a:moveTo>
                  <a:lnTo>
                    <a:pt x="0" y="0"/>
                  </a:lnTo>
                  <a:lnTo>
                    <a:pt x="0" y="181"/>
                  </a:lnTo>
                  <a:lnTo>
                    <a:pt x="387" y="18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10"/>
            <p:cNvSpPr/>
            <p:nvPr/>
          </p:nvSpPr>
          <p:spPr>
            <a:xfrm>
              <a:off x="5224358" y="3161094"/>
              <a:ext cx="13956" cy="4276"/>
            </a:xfrm>
            <a:custGeom>
              <a:rect b="b" l="l" r="r" t="t"/>
              <a:pathLst>
                <a:path extrusionOk="0" h="142" w="391">
                  <a:moveTo>
                    <a:pt x="292" y="25"/>
                  </a:moveTo>
                  <a:cubicBezTo>
                    <a:pt x="238" y="1"/>
                    <a:pt x="1" y="70"/>
                    <a:pt x="100" y="117"/>
                  </a:cubicBezTo>
                  <a:cubicBezTo>
                    <a:pt x="152" y="142"/>
                    <a:pt x="391" y="72"/>
                    <a:pt x="29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10"/>
            <p:cNvSpPr/>
            <p:nvPr/>
          </p:nvSpPr>
          <p:spPr>
            <a:xfrm>
              <a:off x="4645900" y="3150918"/>
              <a:ext cx="28268" cy="13700"/>
            </a:xfrm>
            <a:custGeom>
              <a:rect b="b" l="l" r="r" t="t"/>
              <a:pathLst>
                <a:path extrusionOk="0" h="455" w="792">
                  <a:moveTo>
                    <a:pt x="493" y="455"/>
                  </a:moveTo>
                  <a:cubicBezTo>
                    <a:pt x="758" y="339"/>
                    <a:pt x="792" y="10"/>
                    <a:pt x="301" y="1"/>
                  </a:cubicBezTo>
                  <a:cubicBezTo>
                    <a:pt x="36" y="115"/>
                    <a:pt x="1" y="444"/>
                    <a:pt x="493" y="45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10"/>
            <p:cNvSpPr/>
            <p:nvPr/>
          </p:nvSpPr>
          <p:spPr>
            <a:xfrm>
              <a:off x="7213500" y="3150105"/>
              <a:ext cx="14063" cy="4336"/>
            </a:xfrm>
            <a:custGeom>
              <a:rect b="b" l="l" r="r" t="t"/>
              <a:pathLst>
                <a:path extrusionOk="0" h="144" w="394">
                  <a:moveTo>
                    <a:pt x="100" y="118"/>
                  </a:moveTo>
                  <a:cubicBezTo>
                    <a:pt x="155" y="144"/>
                    <a:pt x="394" y="73"/>
                    <a:pt x="295" y="28"/>
                  </a:cubicBezTo>
                  <a:cubicBezTo>
                    <a:pt x="240" y="0"/>
                    <a:pt x="1" y="71"/>
                    <a:pt x="100"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10"/>
            <p:cNvSpPr/>
            <p:nvPr/>
          </p:nvSpPr>
          <p:spPr>
            <a:xfrm>
              <a:off x="3362600" y="3145408"/>
              <a:ext cx="34443" cy="9033"/>
            </a:xfrm>
            <a:custGeom>
              <a:rect b="b" l="l" r="r" t="t"/>
              <a:pathLst>
                <a:path extrusionOk="0" h="300" w="965">
                  <a:moveTo>
                    <a:pt x="192" y="274"/>
                  </a:moveTo>
                  <a:cubicBezTo>
                    <a:pt x="632" y="300"/>
                    <a:pt x="919" y="253"/>
                    <a:pt x="965" y="92"/>
                  </a:cubicBezTo>
                  <a:cubicBezTo>
                    <a:pt x="621" y="112"/>
                    <a:pt x="0" y="1"/>
                    <a:pt x="192"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10"/>
            <p:cNvSpPr/>
            <p:nvPr/>
          </p:nvSpPr>
          <p:spPr>
            <a:xfrm>
              <a:off x="2429865" y="3150135"/>
              <a:ext cx="13991" cy="4306"/>
            </a:xfrm>
            <a:custGeom>
              <a:rect b="b" l="l" r="r" t="t"/>
              <a:pathLst>
                <a:path extrusionOk="0" h="143" w="392">
                  <a:moveTo>
                    <a:pt x="290" y="27"/>
                  </a:moveTo>
                  <a:cubicBezTo>
                    <a:pt x="236" y="0"/>
                    <a:pt x="0" y="70"/>
                    <a:pt x="98" y="117"/>
                  </a:cubicBezTo>
                  <a:cubicBezTo>
                    <a:pt x="150" y="143"/>
                    <a:pt x="392" y="72"/>
                    <a:pt x="290"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10"/>
            <p:cNvSpPr/>
            <p:nvPr/>
          </p:nvSpPr>
          <p:spPr>
            <a:xfrm>
              <a:off x="1813895" y="3147786"/>
              <a:ext cx="6889" cy="6263"/>
            </a:xfrm>
            <a:custGeom>
              <a:rect b="b" l="l" r="r" t="t"/>
              <a:pathLst>
                <a:path extrusionOk="0" h="208" w="193">
                  <a:moveTo>
                    <a:pt x="2" y="105"/>
                  </a:moveTo>
                  <a:cubicBezTo>
                    <a:pt x="0" y="155"/>
                    <a:pt x="157" y="208"/>
                    <a:pt x="192" y="105"/>
                  </a:cubicBezTo>
                  <a:cubicBezTo>
                    <a:pt x="192" y="52"/>
                    <a:pt x="37" y="0"/>
                    <a:pt x="2"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10"/>
            <p:cNvSpPr/>
            <p:nvPr/>
          </p:nvSpPr>
          <p:spPr>
            <a:xfrm>
              <a:off x="6449480" y="3147395"/>
              <a:ext cx="14099" cy="4306"/>
            </a:xfrm>
            <a:custGeom>
              <a:rect b="b" l="l" r="r" t="t"/>
              <a:pathLst>
                <a:path extrusionOk="0" h="143" w="395">
                  <a:moveTo>
                    <a:pt x="294" y="25"/>
                  </a:moveTo>
                  <a:cubicBezTo>
                    <a:pt x="241" y="0"/>
                    <a:pt x="1" y="68"/>
                    <a:pt x="103" y="116"/>
                  </a:cubicBezTo>
                  <a:cubicBezTo>
                    <a:pt x="155" y="142"/>
                    <a:pt x="395" y="74"/>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10"/>
            <p:cNvSpPr/>
            <p:nvPr/>
          </p:nvSpPr>
          <p:spPr>
            <a:xfrm>
              <a:off x="5866989" y="3141042"/>
              <a:ext cx="8959" cy="11472"/>
            </a:xfrm>
            <a:custGeom>
              <a:rect b="b" l="l" r="r" t="t"/>
              <a:pathLst>
                <a:path extrusionOk="0" h="381" w="251">
                  <a:moveTo>
                    <a:pt x="223" y="236"/>
                  </a:moveTo>
                  <a:cubicBezTo>
                    <a:pt x="251" y="142"/>
                    <a:pt x="72" y="1"/>
                    <a:pt x="29" y="146"/>
                  </a:cubicBezTo>
                  <a:cubicBezTo>
                    <a:pt x="0" y="241"/>
                    <a:pt x="179" y="381"/>
                    <a:pt x="223" y="23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10"/>
            <p:cNvSpPr/>
            <p:nvPr/>
          </p:nvSpPr>
          <p:spPr>
            <a:xfrm>
              <a:off x="0" y="3144715"/>
              <a:ext cx="14170" cy="4215"/>
            </a:xfrm>
            <a:custGeom>
              <a:rect b="b" l="l" r="r" t="t"/>
              <a:pathLst>
                <a:path extrusionOk="0" h="140" w="397">
                  <a:moveTo>
                    <a:pt x="294" y="24"/>
                  </a:moveTo>
                  <a:cubicBezTo>
                    <a:pt x="242" y="0"/>
                    <a:pt x="1" y="68"/>
                    <a:pt x="102" y="114"/>
                  </a:cubicBezTo>
                  <a:cubicBezTo>
                    <a:pt x="157" y="140"/>
                    <a:pt x="396" y="71"/>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10"/>
            <p:cNvSpPr/>
            <p:nvPr/>
          </p:nvSpPr>
          <p:spPr>
            <a:xfrm>
              <a:off x="4477577" y="3142668"/>
              <a:ext cx="13777" cy="2770"/>
            </a:xfrm>
            <a:custGeom>
              <a:rect b="b" l="l" r="r" t="t"/>
              <a:pathLst>
                <a:path extrusionOk="0" h="92" w="386">
                  <a:moveTo>
                    <a:pt x="385" y="0"/>
                  </a:moveTo>
                  <a:cubicBezTo>
                    <a:pt x="238" y="21"/>
                    <a:pt x="7" y="4"/>
                    <a:pt x="0" y="92"/>
                  </a:cubicBezTo>
                  <a:cubicBezTo>
                    <a:pt x="150" y="71"/>
                    <a:pt x="383" y="89"/>
                    <a:pt x="3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10"/>
            <p:cNvSpPr/>
            <p:nvPr/>
          </p:nvSpPr>
          <p:spPr>
            <a:xfrm>
              <a:off x="6645785" y="3134147"/>
              <a:ext cx="6960" cy="6203"/>
            </a:xfrm>
            <a:custGeom>
              <a:rect b="b" l="l" r="r" t="t"/>
              <a:pathLst>
                <a:path extrusionOk="0" h="206" w="195">
                  <a:moveTo>
                    <a:pt x="195" y="103"/>
                  </a:moveTo>
                  <a:cubicBezTo>
                    <a:pt x="195" y="52"/>
                    <a:pt x="39" y="0"/>
                    <a:pt x="1" y="103"/>
                  </a:cubicBezTo>
                  <a:cubicBezTo>
                    <a:pt x="0" y="153"/>
                    <a:pt x="157" y="205"/>
                    <a:pt x="195"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10"/>
            <p:cNvSpPr/>
            <p:nvPr/>
          </p:nvSpPr>
          <p:spPr>
            <a:xfrm>
              <a:off x="4591006" y="3136496"/>
              <a:ext cx="14134" cy="4246"/>
            </a:xfrm>
            <a:custGeom>
              <a:rect b="b" l="l" r="r" t="t"/>
              <a:pathLst>
                <a:path extrusionOk="0" h="141" w="396">
                  <a:moveTo>
                    <a:pt x="295" y="25"/>
                  </a:moveTo>
                  <a:cubicBezTo>
                    <a:pt x="241" y="0"/>
                    <a:pt x="1" y="68"/>
                    <a:pt x="103" y="114"/>
                  </a:cubicBezTo>
                  <a:cubicBezTo>
                    <a:pt x="156" y="140"/>
                    <a:pt x="395"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10"/>
            <p:cNvSpPr/>
            <p:nvPr/>
          </p:nvSpPr>
          <p:spPr>
            <a:xfrm>
              <a:off x="2626027" y="3131769"/>
              <a:ext cx="15134" cy="9184"/>
            </a:xfrm>
            <a:custGeom>
              <a:rect b="b" l="l" r="r" t="t"/>
              <a:pathLst>
                <a:path extrusionOk="0" h="305" w="424">
                  <a:moveTo>
                    <a:pt x="387" y="272"/>
                  </a:moveTo>
                  <a:cubicBezTo>
                    <a:pt x="357" y="165"/>
                    <a:pt x="424" y="15"/>
                    <a:pt x="194" y="1"/>
                  </a:cubicBezTo>
                  <a:cubicBezTo>
                    <a:pt x="184" y="56"/>
                    <a:pt x="165" y="108"/>
                    <a:pt x="1" y="92"/>
                  </a:cubicBezTo>
                  <a:cubicBezTo>
                    <a:pt x="24" y="202"/>
                    <a:pt x="58" y="305"/>
                    <a:pt x="387"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10"/>
            <p:cNvSpPr/>
            <p:nvPr/>
          </p:nvSpPr>
          <p:spPr>
            <a:xfrm>
              <a:off x="2557178" y="3137248"/>
              <a:ext cx="13849" cy="2710"/>
            </a:xfrm>
            <a:custGeom>
              <a:rect b="b" l="l" r="r" t="t"/>
              <a:pathLst>
                <a:path extrusionOk="0" h="90" w="388">
                  <a:moveTo>
                    <a:pt x="387" y="0"/>
                  </a:moveTo>
                  <a:cubicBezTo>
                    <a:pt x="238" y="20"/>
                    <a:pt x="6" y="3"/>
                    <a:pt x="1" y="89"/>
                  </a:cubicBezTo>
                  <a:cubicBezTo>
                    <a:pt x="152" y="69"/>
                    <a:pt x="383" y="88"/>
                    <a:pt x="3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10"/>
            <p:cNvSpPr/>
            <p:nvPr/>
          </p:nvSpPr>
          <p:spPr>
            <a:xfrm>
              <a:off x="2515989" y="3125536"/>
              <a:ext cx="30410" cy="11743"/>
            </a:xfrm>
            <a:custGeom>
              <a:rect b="b" l="l" r="r" t="t"/>
              <a:pathLst>
                <a:path extrusionOk="0" h="390" w="852">
                  <a:moveTo>
                    <a:pt x="771" y="25"/>
                  </a:moveTo>
                  <a:cubicBezTo>
                    <a:pt x="334" y="0"/>
                    <a:pt x="48" y="46"/>
                    <a:pt x="1" y="207"/>
                  </a:cubicBezTo>
                  <a:cubicBezTo>
                    <a:pt x="275" y="229"/>
                    <a:pt x="324" y="357"/>
                    <a:pt x="578" y="389"/>
                  </a:cubicBezTo>
                  <a:cubicBezTo>
                    <a:pt x="638" y="267"/>
                    <a:pt x="852" y="216"/>
                    <a:pt x="77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10"/>
            <p:cNvSpPr/>
            <p:nvPr/>
          </p:nvSpPr>
          <p:spPr>
            <a:xfrm>
              <a:off x="4019794" y="3125536"/>
              <a:ext cx="13991" cy="4276"/>
            </a:xfrm>
            <a:custGeom>
              <a:rect b="b" l="l" r="r" t="t"/>
              <a:pathLst>
                <a:path extrusionOk="0" h="142" w="392">
                  <a:moveTo>
                    <a:pt x="99" y="116"/>
                  </a:moveTo>
                  <a:cubicBezTo>
                    <a:pt x="154" y="141"/>
                    <a:pt x="392" y="72"/>
                    <a:pt x="293" y="25"/>
                  </a:cubicBezTo>
                  <a:cubicBezTo>
                    <a:pt x="240" y="0"/>
                    <a:pt x="0" y="69"/>
                    <a:pt x="99"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10"/>
            <p:cNvSpPr/>
            <p:nvPr/>
          </p:nvSpPr>
          <p:spPr>
            <a:xfrm>
              <a:off x="7210252" y="3120267"/>
              <a:ext cx="13777" cy="6775"/>
            </a:xfrm>
            <a:custGeom>
              <a:rect b="b" l="l" r="r" t="t"/>
              <a:pathLst>
                <a:path extrusionOk="0" h="225" w="386">
                  <a:moveTo>
                    <a:pt x="386" y="110"/>
                  </a:moveTo>
                  <a:cubicBezTo>
                    <a:pt x="345" y="0"/>
                    <a:pt x="170" y="55"/>
                    <a:pt x="1" y="110"/>
                  </a:cubicBezTo>
                  <a:cubicBezTo>
                    <a:pt x="1" y="201"/>
                    <a:pt x="339" y="225"/>
                    <a:pt x="386"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10"/>
            <p:cNvSpPr/>
            <p:nvPr/>
          </p:nvSpPr>
          <p:spPr>
            <a:xfrm>
              <a:off x="5933233" y="3120056"/>
              <a:ext cx="14063" cy="4276"/>
            </a:xfrm>
            <a:custGeom>
              <a:rect b="b" l="l" r="r" t="t"/>
              <a:pathLst>
                <a:path extrusionOk="0" h="142" w="394">
                  <a:moveTo>
                    <a:pt x="294" y="26"/>
                  </a:moveTo>
                  <a:cubicBezTo>
                    <a:pt x="239" y="1"/>
                    <a:pt x="0" y="70"/>
                    <a:pt x="102" y="117"/>
                  </a:cubicBezTo>
                  <a:cubicBezTo>
                    <a:pt x="153" y="142"/>
                    <a:pt x="393"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10"/>
            <p:cNvSpPr/>
            <p:nvPr/>
          </p:nvSpPr>
          <p:spPr>
            <a:xfrm>
              <a:off x="2897428" y="3112589"/>
              <a:ext cx="26591" cy="12315"/>
            </a:xfrm>
            <a:custGeom>
              <a:rect b="b" l="l" r="r" t="t"/>
              <a:pathLst>
                <a:path extrusionOk="0" h="409" w="745">
                  <a:moveTo>
                    <a:pt x="690" y="365"/>
                  </a:moveTo>
                  <a:cubicBezTo>
                    <a:pt x="745" y="157"/>
                    <a:pt x="644" y="24"/>
                    <a:pt x="305" y="1"/>
                  </a:cubicBezTo>
                  <a:cubicBezTo>
                    <a:pt x="1" y="137"/>
                    <a:pt x="89" y="408"/>
                    <a:pt x="690" y="36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10"/>
            <p:cNvSpPr/>
            <p:nvPr/>
          </p:nvSpPr>
          <p:spPr>
            <a:xfrm>
              <a:off x="2116348" y="3107140"/>
              <a:ext cx="38619" cy="16470"/>
            </a:xfrm>
            <a:custGeom>
              <a:rect b="b" l="l" r="r" t="t"/>
              <a:pathLst>
                <a:path extrusionOk="0" h="547" w="1082">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10"/>
            <p:cNvSpPr/>
            <p:nvPr/>
          </p:nvSpPr>
          <p:spPr>
            <a:xfrm>
              <a:off x="6807469" y="3117347"/>
              <a:ext cx="13991" cy="4276"/>
            </a:xfrm>
            <a:custGeom>
              <a:rect b="b" l="l" r="r" t="t"/>
              <a:pathLst>
                <a:path extrusionOk="0" h="142" w="392">
                  <a:moveTo>
                    <a:pt x="292" y="26"/>
                  </a:moveTo>
                  <a:cubicBezTo>
                    <a:pt x="237" y="1"/>
                    <a:pt x="1" y="70"/>
                    <a:pt x="100" y="117"/>
                  </a:cubicBezTo>
                  <a:cubicBezTo>
                    <a:pt x="152" y="142"/>
                    <a:pt x="391" y="71"/>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10"/>
            <p:cNvSpPr/>
            <p:nvPr/>
          </p:nvSpPr>
          <p:spPr>
            <a:xfrm>
              <a:off x="8369880" y="3114577"/>
              <a:ext cx="14063" cy="4306"/>
            </a:xfrm>
            <a:custGeom>
              <a:rect b="b" l="l" r="r" t="t"/>
              <a:pathLst>
                <a:path extrusionOk="0" h="143" w="394">
                  <a:moveTo>
                    <a:pt x="100" y="118"/>
                  </a:moveTo>
                  <a:cubicBezTo>
                    <a:pt x="156" y="142"/>
                    <a:pt x="393" y="73"/>
                    <a:pt x="293" y="26"/>
                  </a:cubicBezTo>
                  <a:cubicBezTo>
                    <a:pt x="241" y="0"/>
                    <a:pt x="0" y="71"/>
                    <a:pt x="100"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10"/>
            <p:cNvSpPr/>
            <p:nvPr/>
          </p:nvSpPr>
          <p:spPr>
            <a:xfrm>
              <a:off x="7341062" y="3103948"/>
              <a:ext cx="28661" cy="14182"/>
            </a:xfrm>
            <a:custGeom>
              <a:rect b="b" l="l" r="r" t="t"/>
              <a:pathLst>
                <a:path extrusionOk="0" h="471" w="803">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10"/>
            <p:cNvSpPr/>
            <p:nvPr/>
          </p:nvSpPr>
          <p:spPr>
            <a:xfrm>
              <a:off x="4972123" y="3108344"/>
              <a:ext cx="9030" cy="11351"/>
            </a:xfrm>
            <a:custGeom>
              <a:rect b="b" l="l" r="r" t="t"/>
              <a:pathLst>
                <a:path extrusionOk="0" h="377" w="253">
                  <a:moveTo>
                    <a:pt x="224" y="233"/>
                  </a:moveTo>
                  <a:cubicBezTo>
                    <a:pt x="252" y="139"/>
                    <a:pt x="74" y="1"/>
                    <a:pt x="31" y="144"/>
                  </a:cubicBezTo>
                  <a:cubicBezTo>
                    <a:pt x="0" y="238"/>
                    <a:pt x="181" y="377"/>
                    <a:pt x="224" y="23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10"/>
            <p:cNvSpPr/>
            <p:nvPr/>
          </p:nvSpPr>
          <p:spPr>
            <a:xfrm>
              <a:off x="2333461" y="3109187"/>
              <a:ext cx="13956" cy="4215"/>
            </a:xfrm>
            <a:custGeom>
              <a:rect b="b" l="l" r="r" t="t"/>
              <a:pathLst>
                <a:path extrusionOk="0" h="140" w="391">
                  <a:moveTo>
                    <a:pt x="292" y="25"/>
                  </a:moveTo>
                  <a:cubicBezTo>
                    <a:pt x="237" y="0"/>
                    <a:pt x="0" y="68"/>
                    <a:pt x="100" y="116"/>
                  </a:cubicBezTo>
                  <a:cubicBezTo>
                    <a:pt x="152" y="140"/>
                    <a:pt x="391" y="71"/>
                    <a:pt x="29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10"/>
            <p:cNvSpPr/>
            <p:nvPr/>
          </p:nvSpPr>
          <p:spPr>
            <a:xfrm>
              <a:off x="2061668" y="3107170"/>
              <a:ext cx="13777" cy="5540"/>
            </a:xfrm>
            <a:custGeom>
              <a:rect b="b" l="l" r="r" t="t"/>
              <a:pathLst>
                <a:path extrusionOk="0" h="184" w="386">
                  <a:moveTo>
                    <a:pt x="385" y="1"/>
                  </a:moveTo>
                  <a:lnTo>
                    <a:pt x="0" y="1"/>
                  </a:lnTo>
                  <a:lnTo>
                    <a:pt x="0" y="183"/>
                  </a:lnTo>
                  <a:lnTo>
                    <a:pt x="385"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10"/>
            <p:cNvSpPr/>
            <p:nvPr/>
          </p:nvSpPr>
          <p:spPr>
            <a:xfrm>
              <a:off x="6212129" y="3098619"/>
              <a:ext cx="6960" cy="6233"/>
            </a:xfrm>
            <a:custGeom>
              <a:rect b="b" l="l" r="r" t="t"/>
              <a:pathLst>
                <a:path extrusionOk="0" h="207" w="195">
                  <a:moveTo>
                    <a:pt x="193" y="103"/>
                  </a:moveTo>
                  <a:cubicBezTo>
                    <a:pt x="195" y="52"/>
                    <a:pt x="37" y="0"/>
                    <a:pt x="3" y="103"/>
                  </a:cubicBezTo>
                  <a:cubicBezTo>
                    <a:pt x="0" y="152"/>
                    <a:pt x="157" y="206"/>
                    <a:pt x="193"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10"/>
            <p:cNvSpPr/>
            <p:nvPr/>
          </p:nvSpPr>
          <p:spPr>
            <a:xfrm>
              <a:off x="3214015" y="3087057"/>
              <a:ext cx="52218" cy="22703"/>
            </a:xfrm>
            <a:custGeom>
              <a:rect b="b" l="l" r="r" t="t"/>
              <a:pathLst>
                <a:path extrusionOk="0" h="754" w="1463">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10"/>
            <p:cNvSpPr/>
            <p:nvPr/>
          </p:nvSpPr>
          <p:spPr>
            <a:xfrm>
              <a:off x="7770971" y="3095458"/>
              <a:ext cx="14063" cy="4306"/>
            </a:xfrm>
            <a:custGeom>
              <a:rect b="b" l="l" r="r" t="t"/>
              <a:pathLst>
                <a:path extrusionOk="0" h="143" w="394">
                  <a:moveTo>
                    <a:pt x="294" y="26"/>
                  </a:moveTo>
                  <a:cubicBezTo>
                    <a:pt x="240" y="1"/>
                    <a:pt x="0" y="70"/>
                    <a:pt x="102" y="116"/>
                  </a:cubicBezTo>
                  <a:cubicBezTo>
                    <a:pt x="156" y="143"/>
                    <a:pt x="393" y="74"/>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10"/>
            <p:cNvSpPr/>
            <p:nvPr/>
          </p:nvSpPr>
          <p:spPr>
            <a:xfrm>
              <a:off x="3279973" y="3093501"/>
              <a:ext cx="13777" cy="5480"/>
            </a:xfrm>
            <a:custGeom>
              <a:rect b="b" l="l" r="r" t="t"/>
              <a:pathLst>
                <a:path extrusionOk="0" h="182" w="386">
                  <a:moveTo>
                    <a:pt x="1" y="182"/>
                  </a:moveTo>
                  <a:lnTo>
                    <a:pt x="386" y="182"/>
                  </a:lnTo>
                  <a:lnTo>
                    <a:pt x="386"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10"/>
            <p:cNvSpPr/>
            <p:nvPr/>
          </p:nvSpPr>
          <p:spPr>
            <a:xfrm>
              <a:off x="1841414" y="3096210"/>
              <a:ext cx="13742" cy="2740"/>
            </a:xfrm>
            <a:custGeom>
              <a:rect b="b" l="l" r="r" t="t"/>
              <a:pathLst>
                <a:path extrusionOk="0" h="91" w="385">
                  <a:moveTo>
                    <a:pt x="385" y="1"/>
                  </a:moveTo>
                  <a:cubicBezTo>
                    <a:pt x="236" y="20"/>
                    <a:pt x="6" y="3"/>
                    <a:pt x="1" y="91"/>
                  </a:cubicBezTo>
                  <a:cubicBezTo>
                    <a:pt x="150" y="72"/>
                    <a:pt x="379" y="91"/>
                    <a:pt x="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10"/>
            <p:cNvSpPr/>
            <p:nvPr/>
          </p:nvSpPr>
          <p:spPr>
            <a:xfrm>
              <a:off x="6412361" y="3082601"/>
              <a:ext cx="29018" cy="10900"/>
            </a:xfrm>
            <a:custGeom>
              <a:rect b="b" l="l" r="r" t="t"/>
              <a:pathLst>
                <a:path extrusionOk="0" h="362" w="813">
                  <a:moveTo>
                    <a:pt x="563" y="361"/>
                  </a:moveTo>
                  <a:cubicBezTo>
                    <a:pt x="812" y="242"/>
                    <a:pt x="682" y="88"/>
                    <a:pt x="371" y="1"/>
                  </a:cubicBezTo>
                  <a:cubicBezTo>
                    <a:pt x="346" y="225"/>
                    <a:pt x="0" y="283"/>
                    <a:pt x="563" y="36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10"/>
            <p:cNvSpPr/>
            <p:nvPr/>
          </p:nvSpPr>
          <p:spPr>
            <a:xfrm>
              <a:off x="75774" y="3090008"/>
              <a:ext cx="14099" cy="4276"/>
            </a:xfrm>
            <a:custGeom>
              <a:rect b="b" l="l" r="r" t="t"/>
              <a:pathLst>
                <a:path extrusionOk="0" h="142" w="395">
                  <a:moveTo>
                    <a:pt x="293" y="25"/>
                  </a:moveTo>
                  <a:cubicBezTo>
                    <a:pt x="240" y="0"/>
                    <a:pt x="0" y="69"/>
                    <a:pt x="98" y="115"/>
                  </a:cubicBezTo>
                  <a:cubicBezTo>
                    <a:pt x="153" y="141"/>
                    <a:pt x="394" y="72"/>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10"/>
            <p:cNvSpPr/>
            <p:nvPr/>
          </p:nvSpPr>
          <p:spPr>
            <a:xfrm>
              <a:off x="8335437" y="3087238"/>
              <a:ext cx="14027" cy="4276"/>
            </a:xfrm>
            <a:custGeom>
              <a:rect b="b" l="l" r="r" t="t"/>
              <a:pathLst>
                <a:path extrusionOk="0" h="142" w="393">
                  <a:moveTo>
                    <a:pt x="294" y="26"/>
                  </a:moveTo>
                  <a:cubicBezTo>
                    <a:pt x="240" y="1"/>
                    <a:pt x="1" y="70"/>
                    <a:pt x="103" y="117"/>
                  </a:cubicBezTo>
                  <a:cubicBezTo>
                    <a:pt x="153" y="142"/>
                    <a:pt x="392"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10"/>
            <p:cNvSpPr/>
            <p:nvPr/>
          </p:nvSpPr>
          <p:spPr>
            <a:xfrm>
              <a:off x="4498243" y="3087991"/>
              <a:ext cx="13849" cy="2800"/>
            </a:xfrm>
            <a:custGeom>
              <a:rect b="b" l="l" r="r" t="t"/>
              <a:pathLst>
                <a:path extrusionOk="0" h="93" w="388">
                  <a:moveTo>
                    <a:pt x="387" y="1"/>
                  </a:moveTo>
                  <a:cubicBezTo>
                    <a:pt x="237" y="22"/>
                    <a:pt x="7" y="5"/>
                    <a:pt x="1" y="92"/>
                  </a:cubicBezTo>
                  <a:cubicBezTo>
                    <a:pt x="151" y="72"/>
                    <a:pt x="383" y="91"/>
                    <a:pt x="3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10"/>
            <p:cNvSpPr/>
            <p:nvPr/>
          </p:nvSpPr>
          <p:spPr>
            <a:xfrm>
              <a:off x="8600556" y="3081879"/>
              <a:ext cx="13849" cy="7437"/>
            </a:xfrm>
            <a:custGeom>
              <a:rect b="b" l="l" r="r" t="t"/>
              <a:pathLst>
                <a:path extrusionOk="0" h="247" w="388">
                  <a:moveTo>
                    <a:pt x="388" y="114"/>
                  </a:moveTo>
                  <a:cubicBezTo>
                    <a:pt x="384" y="22"/>
                    <a:pt x="50" y="0"/>
                    <a:pt x="0" y="114"/>
                  </a:cubicBezTo>
                  <a:cubicBezTo>
                    <a:pt x="215" y="104"/>
                    <a:pt x="303" y="247"/>
                    <a:pt x="388"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10"/>
            <p:cNvSpPr/>
            <p:nvPr/>
          </p:nvSpPr>
          <p:spPr>
            <a:xfrm>
              <a:off x="8873991" y="3074352"/>
              <a:ext cx="25556" cy="10960"/>
            </a:xfrm>
            <a:custGeom>
              <a:rect b="b" l="l" r="r" t="t"/>
              <a:pathLst>
                <a:path extrusionOk="0" h="364" w="716">
                  <a:moveTo>
                    <a:pt x="439" y="364"/>
                  </a:moveTo>
                  <a:cubicBezTo>
                    <a:pt x="500" y="240"/>
                    <a:pt x="715" y="191"/>
                    <a:pt x="632" y="1"/>
                  </a:cubicBezTo>
                  <a:lnTo>
                    <a:pt x="54" y="1"/>
                  </a:lnTo>
                  <a:cubicBezTo>
                    <a:pt x="0" y="207"/>
                    <a:pt x="102" y="341"/>
                    <a:pt x="439" y="36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10"/>
            <p:cNvSpPr/>
            <p:nvPr/>
          </p:nvSpPr>
          <p:spPr>
            <a:xfrm>
              <a:off x="6246251" y="3076278"/>
              <a:ext cx="21023" cy="9033"/>
            </a:xfrm>
            <a:custGeom>
              <a:rect b="b" l="l" r="r" t="t"/>
              <a:pathLst>
                <a:path extrusionOk="0" h="300" w="589">
                  <a:moveTo>
                    <a:pt x="394" y="300"/>
                  </a:moveTo>
                  <a:cubicBezTo>
                    <a:pt x="394" y="208"/>
                    <a:pt x="549" y="193"/>
                    <a:pt x="588" y="117"/>
                  </a:cubicBezTo>
                  <a:cubicBezTo>
                    <a:pt x="339" y="113"/>
                    <a:pt x="321" y="1"/>
                    <a:pt x="9" y="25"/>
                  </a:cubicBezTo>
                  <a:cubicBezTo>
                    <a:pt x="1" y="185"/>
                    <a:pt x="157" y="259"/>
                    <a:pt x="394" y="30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10"/>
            <p:cNvSpPr/>
            <p:nvPr/>
          </p:nvSpPr>
          <p:spPr>
            <a:xfrm>
              <a:off x="8569504" y="3079048"/>
              <a:ext cx="14063" cy="4276"/>
            </a:xfrm>
            <a:custGeom>
              <a:rect b="b" l="l" r="r" t="t"/>
              <a:pathLst>
                <a:path extrusionOk="0" h="142" w="394">
                  <a:moveTo>
                    <a:pt x="99" y="119"/>
                  </a:moveTo>
                  <a:cubicBezTo>
                    <a:pt x="155" y="141"/>
                    <a:pt x="394" y="74"/>
                    <a:pt x="293" y="27"/>
                  </a:cubicBezTo>
                  <a:cubicBezTo>
                    <a:pt x="240" y="0"/>
                    <a:pt x="1" y="69"/>
                    <a:pt x="99" y="11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10"/>
            <p:cNvSpPr/>
            <p:nvPr/>
          </p:nvSpPr>
          <p:spPr>
            <a:xfrm>
              <a:off x="4956990" y="3070678"/>
              <a:ext cx="39761" cy="15778"/>
            </a:xfrm>
            <a:custGeom>
              <a:rect b="b" l="l" r="r" t="t"/>
              <a:pathLst>
                <a:path extrusionOk="0" h="524" w="1114">
                  <a:moveTo>
                    <a:pt x="648" y="303"/>
                  </a:moveTo>
                  <a:cubicBezTo>
                    <a:pt x="1114" y="0"/>
                    <a:pt x="0" y="523"/>
                    <a:pt x="648" y="3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10"/>
            <p:cNvSpPr/>
            <p:nvPr/>
          </p:nvSpPr>
          <p:spPr>
            <a:xfrm>
              <a:off x="2743489" y="3067908"/>
              <a:ext cx="36335" cy="19030"/>
            </a:xfrm>
            <a:custGeom>
              <a:rect b="b" l="l" r="r" t="t"/>
              <a:pathLst>
                <a:path extrusionOk="0" h="632" w="1018">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10"/>
            <p:cNvSpPr/>
            <p:nvPr/>
          </p:nvSpPr>
          <p:spPr>
            <a:xfrm>
              <a:off x="3893980" y="3063392"/>
              <a:ext cx="37905" cy="18849"/>
            </a:xfrm>
            <a:custGeom>
              <a:rect b="b" l="l" r="r" t="t"/>
              <a:pathLst>
                <a:path extrusionOk="0" h="626" w="1062">
                  <a:moveTo>
                    <a:pt x="732" y="545"/>
                  </a:moveTo>
                  <a:cubicBezTo>
                    <a:pt x="1062" y="392"/>
                    <a:pt x="619" y="138"/>
                    <a:pt x="347" y="1"/>
                  </a:cubicBezTo>
                  <a:cubicBezTo>
                    <a:pt x="48" y="140"/>
                    <a:pt x="1" y="626"/>
                    <a:pt x="732"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10"/>
            <p:cNvSpPr/>
            <p:nvPr/>
          </p:nvSpPr>
          <p:spPr>
            <a:xfrm>
              <a:off x="2784249" y="3071250"/>
              <a:ext cx="7067" cy="6203"/>
            </a:xfrm>
            <a:custGeom>
              <a:rect b="b" l="l" r="r" t="t"/>
              <a:pathLst>
                <a:path extrusionOk="0" h="206" w="198">
                  <a:moveTo>
                    <a:pt x="5" y="104"/>
                  </a:moveTo>
                  <a:cubicBezTo>
                    <a:pt x="1" y="153"/>
                    <a:pt x="161" y="206"/>
                    <a:pt x="198" y="104"/>
                  </a:cubicBezTo>
                  <a:cubicBezTo>
                    <a:pt x="198" y="53"/>
                    <a:pt x="40" y="1"/>
                    <a:pt x="5"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10"/>
            <p:cNvSpPr/>
            <p:nvPr/>
          </p:nvSpPr>
          <p:spPr>
            <a:xfrm>
              <a:off x="332362" y="3060682"/>
              <a:ext cx="56751" cy="22552"/>
            </a:xfrm>
            <a:custGeom>
              <a:rect b="b" l="l" r="r" t="t"/>
              <a:pathLst>
                <a:path extrusionOk="0" h="749" w="159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10"/>
            <p:cNvSpPr/>
            <p:nvPr/>
          </p:nvSpPr>
          <p:spPr>
            <a:xfrm>
              <a:off x="3276404" y="3070889"/>
              <a:ext cx="13991" cy="4246"/>
            </a:xfrm>
            <a:custGeom>
              <a:rect b="b" l="l" r="r" t="t"/>
              <a:pathLst>
                <a:path extrusionOk="0" h="141" w="392">
                  <a:moveTo>
                    <a:pt x="295" y="26"/>
                  </a:moveTo>
                  <a:cubicBezTo>
                    <a:pt x="238" y="1"/>
                    <a:pt x="0" y="67"/>
                    <a:pt x="99" y="117"/>
                  </a:cubicBezTo>
                  <a:cubicBezTo>
                    <a:pt x="153" y="141"/>
                    <a:pt x="392" y="73"/>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10"/>
            <p:cNvSpPr/>
            <p:nvPr/>
          </p:nvSpPr>
          <p:spPr>
            <a:xfrm>
              <a:off x="2096075" y="3068360"/>
              <a:ext cx="13742" cy="6684"/>
            </a:xfrm>
            <a:custGeom>
              <a:rect b="b" l="l" r="r" t="t"/>
              <a:pathLst>
                <a:path extrusionOk="0" h="222" w="385">
                  <a:moveTo>
                    <a:pt x="385" y="110"/>
                  </a:moveTo>
                  <a:cubicBezTo>
                    <a:pt x="345" y="0"/>
                    <a:pt x="172" y="54"/>
                    <a:pt x="1" y="110"/>
                  </a:cubicBezTo>
                  <a:cubicBezTo>
                    <a:pt x="2" y="201"/>
                    <a:pt x="339" y="222"/>
                    <a:pt x="385"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10"/>
            <p:cNvSpPr/>
            <p:nvPr/>
          </p:nvSpPr>
          <p:spPr>
            <a:xfrm>
              <a:off x="2980412" y="3065409"/>
              <a:ext cx="13991" cy="4276"/>
            </a:xfrm>
            <a:custGeom>
              <a:rect b="b" l="l" r="r" t="t"/>
              <a:pathLst>
                <a:path extrusionOk="0" h="142" w="392">
                  <a:moveTo>
                    <a:pt x="294" y="25"/>
                  </a:moveTo>
                  <a:cubicBezTo>
                    <a:pt x="241" y="0"/>
                    <a:pt x="0" y="69"/>
                    <a:pt x="101" y="116"/>
                  </a:cubicBezTo>
                  <a:cubicBezTo>
                    <a:pt x="154" y="141"/>
                    <a:pt x="392"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10"/>
            <p:cNvSpPr/>
            <p:nvPr/>
          </p:nvSpPr>
          <p:spPr>
            <a:xfrm>
              <a:off x="5627033" y="3062971"/>
              <a:ext cx="20773" cy="3673"/>
            </a:xfrm>
            <a:custGeom>
              <a:rect b="b" l="l" r="r" t="t"/>
              <a:pathLst>
                <a:path extrusionOk="0" h="122" w="582">
                  <a:moveTo>
                    <a:pt x="581" y="15"/>
                  </a:moveTo>
                  <a:cubicBezTo>
                    <a:pt x="354" y="28"/>
                    <a:pt x="35" y="0"/>
                    <a:pt x="1" y="106"/>
                  </a:cubicBezTo>
                  <a:cubicBezTo>
                    <a:pt x="229" y="93"/>
                    <a:pt x="550" y="122"/>
                    <a:pt x="581" y="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10"/>
            <p:cNvSpPr/>
            <p:nvPr/>
          </p:nvSpPr>
          <p:spPr>
            <a:xfrm>
              <a:off x="2894501" y="3060682"/>
              <a:ext cx="13813" cy="2770"/>
            </a:xfrm>
            <a:custGeom>
              <a:rect b="b" l="l" r="r" t="t"/>
              <a:pathLst>
                <a:path extrusionOk="0" h="92" w="387">
                  <a:moveTo>
                    <a:pt x="387" y="0"/>
                  </a:moveTo>
                  <a:cubicBezTo>
                    <a:pt x="238" y="20"/>
                    <a:pt x="8" y="4"/>
                    <a:pt x="0" y="92"/>
                  </a:cubicBezTo>
                  <a:cubicBezTo>
                    <a:pt x="149" y="71"/>
                    <a:pt x="381" y="88"/>
                    <a:pt x="3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10"/>
            <p:cNvSpPr/>
            <p:nvPr/>
          </p:nvSpPr>
          <p:spPr>
            <a:xfrm>
              <a:off x="8881915" y="3049663"/>
              <a:ext cx="14634" cy="9605"/>
            </a:xfrm>
            <a:custGeom>
              <a:rect b="b" l="l" r="r" t="t"/>
              <a:pathLst>
                <a:path extrusionOk="0" h="319" w="410">
                  <a:moveTo>
                    <a:pt x="410" y="275"/>
                  </a:moveTo>
                  <a:lnTo>
                    <a:pt x="410" y="92"/>
                  </a:lnTo>
                  <a:cubicBezTo>
                    <a:pt x="217" y="92"/>
                    <a:pt x="181" y="19"/>
                    <a:pt x="25" y="1"/>
                  </a:cubicBezTo>
                  <a:cubicBezTo>
                    <a:pt x="44" y="146"/>
                    <a:pt x="0" y="318"/>
                    <a:pt x="410" y="27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10"/>
            <p:cNvSpPr/>
            <p:nvPr/>
          </p:nvSpPr>
          <p:spPr>
            <a:xfrm>
              <a:off x="5506609" y="3054420"/>
              <a:ext cx="13920" cy="4336"/>
            </a:xfrm>
            <a:custGeom>
              <a:rect b="b" l="l" r="r" t="t"/>
              <a:pathLst>
                <a:path extrusionOk="0" h="144" w="390">
                  <a:moveTo>
                    <a:pt x="291" y="27"/>
                  </a:moveTo>
                  <a:cubicBezTo>
                    <a:pt x="238" y="1"/>
                    <a:pt x="0" y="71"/>
                    <a:pt x="98" y="117"/>
                  </a:cubicBezTo>
                  <a:cubicBezTo>
                    <a:pt x="152" y="143"/>
                    <a:pt x="389" y="75"/>
                    <a:pt x="291"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10"/>
            <p:cNvSpPr/>
            <p:nvPr/>
          </p:nvSpPr>
          <p:spPr>
            <a:xfrm>
              <a:off x="2105676" y="3049723"/>
              <a:ext cx="29518" cy="9846"/>
            </a:xfrm>
            <a:custGeom>
              <a:rect b="b" l="l" r="r" t="t"/>
              <a:pathLst>
                <a:path extrusionOk="0" h="327" w="827">
                  <a:moveTo>
                    <a:pt x="695" y="273"/>
                  </a:moveTo>
                  <a:cubicBezTo>
                    <a:pt x="827" y="28"/>
                    <a:pt x="294" y="98"/>
                    <a:pt x="116" y="0"/>
                  </a:cubicBezTo>
                  <a:cubicBezTo>
                    <a:pt x="1" y="238"/>
                    <a:pt x="195" y="327"/>
                    <a:pt x="695"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10"/>
            <p:cNvSpPr/>
            <p:nvPr/>
          </p:nvSpPr>
          <p:spPr>
            <a:xfrm>
              <a:off x="8566149" y="3047043"/>
              <a:ext cx="34443" cy="8943"/>
            </a:xfrm>
            <a:custGeom>
              <a:rect b="b" l="l" r="r" t="t"/>
              <a:pathLst>
                <a:path extrusionOk="0" h="297" w="965">
                  <a:moveTo>
                    <a:pt x="193" y="272"/>
                  </a:moveTo>
                  <a:cubicBezTo>
                    <a:pt x="634" y="297"/>
                    <a:pt x="918" y="250"/>
                    <a:pt x="964" y="89"/>
                  </a:cubicBezTo>
                  <a:cubicBezTo>
                    <a:pt x="625" y="109"/>
                    <a:pt x="1" y="1"/>
                    <a:pt x="193"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10"/>
            <p:cNvSpPr/>
            <p:nvPr/>
          </p:nvSpPr>
          <p:spPr>
            <a:xfrm>
              <a:off x="2658507" y="3044303"/>
              <a:ext cx="17703" cy="10960"/>
            </a:xfrm>
            <a:custGeom>
              <a:rect b="b" l="l" r="r" t="t"/>
              <a:pathLst>
                <a:path extrusionOk="0" h="364" w="496">
                  <a:moveTo>
                    <a:pt x="443" y="363"/>
                  </a:moveTo>
                  <a:cubicBezTo>
                    <a:pt x="496" y="155"/>
                    <a:pt x="395" y="22"/>
                    <a:pt x="57" y="0"/>
                  </a:cubicBezTo>
                  <a:cubicBezTo>
                    <a:pt x="1" y="205"/>
                    <a:pt x="103" y="341"/>
                    <a:pt x="443" y="3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10"/>
            <p:cNvSpPr/>
            <p:nvPr/>
          </p:nvSpPr>
          <p:spPr>
            <a:xfrm>
              <a:off x="7000170" y="3049000"/>
              <a:ext cx="14027" cy="4276"/>
            </a:xfrm>
            <a:custGeom>
              <a:rect b="b" l="l" r="r" t="t"/>
              <a:pathLst>
                <a:path extrusionOk="0" h="142" w="393">
                  <a:moveTo>
                    <a:pt x="99" y="116"/>
                  </a:moveTo>
                  <a:cubicBezTo>
                    <a:pt x="155" y="142"/>
                    <a:pt x="392" y="73"/>
                    <a:pt x="293" y="24"/>
                  </a:cubicBezTo>
                  <a:cubicBezTo>
                    <a:pt x="238" y="1"/>
                    <a:pt x="1" y="69"/>
                    <a:pt x="99"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10"/>
            <p:cNvSpPr/>
            <p:nvPr/>
          </p:nvSpPr>
          <p:spPr>
            <a:xfrm>
              <a:off x="2285206" y="3049060"/>
              <a:ext cx="14063" cy="4215"/>
            </a:xfrm>
            <a:custGeom>
              <a:rect b="b" l="l" r="r" t="t"/>
              <a:pathLst>
                <a:path extrusionOk="0" h="140" w="394">
                  <a:moveTo>
                    <a:pt x="294" y="22"/>
                  </a:moveTo>
                  <a:cubicBezTo>
                    <a:pt x="242" y="0"/>
                    <a:pt x="0" y="68"/>
                    <a:pt x="101" y="114"/>
                  </a:cubicBezTo>
                  <a:cubicBezTo>
                    <a:pt x="155" y="140"/>
                    <a:pt x="393" y="71"/>
                    <a:pt x="294" y="2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10"/>
            <p:cNvSpPr/>
            <p:nvPr/>
          </p:nvSpPr>
          <p:spPr>
            <a:xfrm>
              <a:off x="7367689" y="3038823"/>
              <a:ext cx="23414" cy="8250"/>
            </a:xfrm>
            <a:custGeom>
              <a:rect b="b" l="l" r="r" t="t"/>
              <a:pathLst>
                <a:path extrusionOk="0" h="274" w="656">
                  <a:moveTo>
                    <a:pt x="410" y="274"/>
                  </a:moveTo>
                  <a:cubicBezTo>
                    <a:pt x="421" y="157"/>
                    <a:pt x="656" y="146"/>
                    <a:pt x="602" y="1"/>
                  </a:cubicBezTo>
                  <a:lnTo>
                    <a:pt x="217" y="1"/>
                  </a:lnTo>
                  <a:cubicBezTo>
                    <a:pt x="0" y="131"/>
                    <a:pt x="7" y="221"/>
                    <a:pt x="410"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10"/>
            <p:cNvSpPr/>
            <p:nvPr/>
          </p:nvSpPr>
          <p:spPr>
            <a:xfrm>
              <a:off x="1953664" y="3029580"/>
              <a:ext cx="46400" cy="9274"/>
            </a:xfrm>
            <a:custGeom>
              <a:rect b="b" l="l" r="r" t="t"/>
              <a:pathLst>
                <a:path extrusionOk="0" h="308" w="1300">
                  <a:moveTo>
                    <a:pt x="712" y="308"/>
                  </a:moveTo>
                  <a:cubicBezTo>
                    <a:pt x="1299" y="1"/>
                    <a:pt x="0" y="32"/>
                    <a:pt x="712" y="30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10"/>
            <p:cNvSpPr/>
            <p:nvPr/>
          </p:nvSpPr>
          <p:spPr>
            <a:xfrm>
              <a:off x="8894157" y="3021421"/>
              <a:ext cx="39761" cy="15838"/>
            </a:xfrm>
            <a:custGeom>
              <a:rect b="b" l="l" r="r" t="t"/>
              <a:pathLst>
                <a:path extrusionOk="0" h="526" w="1114">
                  <a:moveTo>
                    <a:pt x="648" y="306"/>
                  </a:moveTo>
                  <a:cubicBezTo>
                    <a:pt x="1114" y="0"/>
                    <a:pt x="0" y="525"/>
                    <a:pt x="648"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10"/>
            <p:cNvSpPr/>
            <p:nvPr/>
          </p:nvSpPr>
          <p:spPr>
            <a:xfrm>
              <a:off x="8018815" y="3029881"/>
              <a:ext cx="14063" cy="4215"/>
            </a:xfrm>
            <a:custGeom>
              <a:rect b="b" l="l" r="r" t="t"/>
              <a:pathLst>
                <a:path extrusionOk="0" h="140" w="394">
                  <a:moveTo>
                    <a:pt x="102" y="115"/>
                  </a:moveTo>
                  <a:cubicBezTo>
                    <a:pt x="157" y="140"/>
                    <a:pt x="394" y="71"/>
                    <a:pt x="294" y="24"/>
                  </a:cubicBezTo>
                  <a:cubicBezTo>
                    <a:pt x="242" y="0"/>
                    <a:pt x="1" y="67"/>
                    <a:pt x="102"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10"/>
            <p:cNvSpPr/>
            <p:nvPr/>
          </p:nvSpPr>
          <p:spPr>
            <a:xfrm>
              <a:off x="5014490" y="3027864"/>
              <a:ext cx="13849" cy="5480"/>
            </a:xfrm>
            <a:custGeom>
              <a:rect b="b" l="l" r="r" t="t"/>
              <a:pathLst>
                <a:path extrusionOk="0" h="182" w="388">
                  <a:moveTo>
                    <a:pt x="0" y="182"/>
                  </a:moveTo>
                  <a:lnTo>
                    <a:pt x="388" y="182"/>
                  </a:lnTo>
                  <a:lnTo>
                    <a:pt x="388" y="1"/>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10"/>
            <p:cNvSpPr/>
            <p:nvPr/>
          </p:nvSpPr>
          <p:spPr>
            <a:xfrm>
              <a:off x="2873907" y="3027262"/>
              <a:ext cx="13813" cy="6835"/>
            </a:xfrm>
            <a:custGeom>
              <a:rect b="b" l="l" r="r" t="t"/>
              <a:pathLst>
                <a:path extrusionOk="0" h="227" w="387">
                  <a:moveTo>
                    <a:pt x="0" y="112"/>
                  </a:moveTo>
                  <a:cubicBezTo>
                    <a:pt x="2" y="203"/>
                    <a:pt x="338" y="227"/>
                    <a:pt x="387" y="112"/>
                  </a:cubicBezTo>
                  <a:cubicBezTo>
                    <a:pt x="344" y="1"/>
                    <a:pt x="171" y="56"/>
                    <a:pt x="0" y="1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10"/>
            <p:cNvSpPr/>
            <p:nvPr/>
          </p:nvSpPr>
          <p:spPr>
            <a:xfrm>
              <a:off x="6763890" y="3017477"/>
              <a:ext cx="26448" cy="15296"/>
            </a:xfrm>
            <a:custGeom>
              <a:rect b="b" l="l" r="r" t="t"/>
              <a:pathLst>
                <a:path extrusionOk="0" h="508" w="741">
                  <a:moveTo>
                    <a:pt x="740" y="437"/>
                  </a:moveTo>
                  <a:lnTo>
                    <a:pt x="740" y="75"/>
                  </a:lnTo>
                  <a:cubicBezTo>
                    <a:pt x="0" y="1"/>
                    <a:pt x="0" y="507"/>
                    <a:pt x="740" y="43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10"/>
            <p:cNvSpPr/>
            <p:nvPr/>
          </p:nvSpPr>
          <p:spPr>
            <a:xfrm>
              <a:off x="2729284" y="3024763"/>
              <a:ext cx="6996" cy="6233"/>
            </a:xfrm>
            <a:custGeom>
              <a:rect b="b" l="l" r="r" t="t"/>
              <a:pathLst>
                <a:path extrusionOk="0" h="207" w="196">
                  <a:moveTo>
                    <a:pt x="195" y="104"/>
                  </a:moveTo>
                  <a:cubicBezTo>
                    <a:pt x="195" y="53"/>
                    <a:pt x="37" y="0"/>
                    <a:pt x="1" y="104"/>
                  </a:cubicBezTo>
                  <a:cubicBezTo>
                    <a:pt x="1" y="154"/>
                    <a:pt x="157" y="207"/>
                    <a:pt x="195"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10"/>
            <p:cNvSpPr/>
            <p:nvPr/>
          </p:nvSpPr>
          <p:spPr>
            <a:xfrm>
              <a:off x="4126619" y="3022023"/>
              <a:ext cx="6924" cy="6263"/>
            </a:xfrm>
            <a:custGeom>
              <a:rect b="b" l="l" r="r" t="t"/>
              <a:pathLst>
                <a:path extrusionOk="0" h="208" w="194">
                  <a:moveTo>
                    <a:pt x="192" y="104"/>
                  </a:moveTo>
                  <a:cubicBezTo>
                    <a:pt x="193" y="55"/>
                    <a:pt x="37" y="0"/>
                    <a:pt x="2" y="104"/>
                  </a:cubicBezTo>
                  <a:cubicBezTo>
                    <a:pt x="0" y="154"/>
                    <a:pt x="154" y="208"/>
                    <a:pt x="192"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10"/>
            <p:cNvSpPr/>
            <p:nvPr/>
          </p:nvSpPr>
          <p:spPr>
            <a:xfrm>
              <a:off x="2660506" y="3016904"/>
              <a:ext cx="22629" cy="11743"/>
            </a:xfrm>
            <a:custGeom>
              <a:rect b="b" l="l" r="r" t="t"/>
              <a:pathLst>
                <a:path extrusionOk="0" h="390" w="634">
                  <a:moveTo>
                    <a:pt x="194" y="0"/>
                  </a:moveTo>
                  <a:cubicBezTo>
                    <a:pt x="203" y="127"/>
                    <a:pt x="104" y="201"/>
                    <a:pt x="1" y="273"/>
                  </a:cubicBezTo>
                  <a:cubicBezTo>
                    <a:pt x="246" y="277"/>
                    <a:pt x="267" y="389"/>
                    <a:pt x="577" y="363"/>
                  </a:cubicBezTo>
                  <a:cubicBezTo>
                    <a:pt x="634" y="157"/>
                    <a:pt x="531" y="24"/>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10"/>
            <p:cNvSpPr/>
            <p:nvPr/>
          </p:nvSpPr>
          <p:spPr>
            <a:xfrm>
              <a:off x="2546791" y="3021692"/>
              <a:ext cx="14063" cy="4246"/>
            </a:xfrm>
            <a:custGeom>
              <a:rect b="b" l="l" r="r" t="t"/>
              <a:pathLst>
                <a:path extrusionOk="0" h="141" w="394">
                  <a:moveTo>
                    <a:pt x="292" y="24"/>
                  </a:moveTo>
                  <a:cubicBezTo>
                    <a:pt x="241" y="1"/>
                    <a:pt x="1" y="68"/>
                    <a:pt x="100" y="115"/>
                  </a:cubicBezTo>
                  <a:cubicBezTo>
                    <a:pt x="153" y="140"/>
                    <a:pt x="393" y="72"/>
                    <a:pt x="292"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10"/>
            <p:cNvSpPr/>
            <p:nvPr/>
          </p:nvSpPr>
          <p:spPr>
            <a:xfrm>
              <a:off x="1869003" y="3014255"/>
              <a:ext cx="20666" cy="8190"/>
            </a:xfrm>
            <a:custGeom>
              <a:rect b="b" l="l" r="r" t="t"/>
              <a:pathLst>
                <a:path extrusionOk="0" h="272" w="579">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10"/>
            <p:cNvSpPr/>
            <p:nvPr/>
          </p:nvSpPr>
          <p:spPr>
            <a:xfrm>
              <a:off x="4449238" y="3011515"/>
              <a:ext cx="23486" cy="8250"/>
            </a:xfrm>
            <a:custGeom>
              <a:rect b="b" l="l" r="r" t="t"/>
              <a:pathLst>
                <a:path extrusionOk="0" h="274" w="658">
                  <a:moveTo>
                    <a:pt x="412" y="273"/>
                  </a:moveTo>
                  <a:cubicBezTo>
                    <a:pt x="422" y="155"/>
                    <a:pt x="657" y="145"/>
                    <a:pt x="604" y="0"/>
                  </a:cubicBezTo>
                  <a:lnTo>
                    <a:pt x="216" y="0"/>
                  </a:lnTo>
                  <a:cubicBezTo>
                    <a:pt x="1" y="131"/>
                    <a:pt x="10" y="220"/>
                    <a:pt x="412"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10"/>
            <p:cNvSpPr/>
            <p:nvPr/>
          </p:nvSpPr>
          <p:spPr>
            <a:xfrm>
              <a:off x="2708690" y="3013833"/>
              <a:ext cx="6889" cy="6233"/>
            </a:xfrm>
            <a:custGeom>
              <a:rect b="b" l="l" r="r" t="t"/>
              <a:pathLst>
                <a:path extrusionOk="0" h="207" w="193">
                  <a:moveTo>
                    <a:pt x="193" y="102"/>
                  </a:moveTo>
                  <a:cubicBezTo>
                    <a:pt x="193" y="51"/>
                    <a:pt x="36" y="1"/>
                    <a:pt x="1" y="102"/>
                  </a:cubicBezTo>
                  <a:cubicBezTo>
                    <a:pt x="1" y="153"/>
                    <a:pt x="156" y="207"/>
                    <a:pt x="193"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10"/>
            <p:cNvSpPr/>
            <p:nvPr/>
          </p:nvSpPr>
          <p:spPr>
            <a:xfrm>
              <a:off x="2550325" y="3013833"/>
              <a:ext cx="6889" cy="6233"/>
            </a:xfrm>
            <a:custGeom>
              <a:rect b="b" l="l" r="r" t="t"/>
              <a:pathLst>
                <a:path extrusionOk="0" h="207" w="193">
                  <a:moveTo>
                    <a:pt x="193" y="102"/>
                  </a:moveTo>
                  <a:cubicBezTo>
                    <a:pt x="193" y="51"/>
                    <a:pt x="36" y="1"/>
                    <a:pt x="1" y="102"/>
                  </a:cubicBezTo>
                  <a:cubicBezTo>
                    <a:pt x="1" y="153"/>
                    <a:pt x="156" y="207"/>
                    <a:pt x="193"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10"/>
            <p:cNvSpPr/>
            <p:nvPr/>
          </p:nvSpPr>
          <p:spPr>
            <a:xfrm>
              <a:off x="8662517" y="3011485"/>
              <a:ext cx="13777" cy="5450"/>
            </a:xfrm>
            <a:custGeom>
              <a:rect b="b" l="l" r="r" t="t"/>
              <a:pathLst>
                <a:path extrusionOk="0" h="181" w="386">
                  <a:moveTo>
                    <a:pt x="385" y="0"/>
                  </a:moveTo>
                  <a:lnTo>
                    <a:pt x="0" y="0"/>
                  </a:lnTo>
                  <a:lnTo>
                    <a:pt x="0" y="180"/>
                  </a:lnTo>
                  <a:lnTo>
                    <a:pt x="385" y="18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10"/>
            <p:cNvSpPr/>
            <p:nvPr/>
          </p:nvSpPr>
          <p:spPr>
            <a:xfrm>
              <a:off x="2832576" y="2995678"/>
              <a:ext cx="26591" cy="15236"/>
            </a:xfrm>
            <a:custGeom>
              <a:rect b="b" l="l" r="r" t="t"/>
              <a:pathLst>
                <a:path extrusionOk="0" h="506" w="745">
                  <a:moveTo>
                    <a:pt x="1" y="71"/>
                  </a:moveTo>
                  <a:lnTo>
                    <a:pt x="1" y="434"/>
                  </a:lnTo>
                  <a:cubicBezTo>
                    <a:pt x="745" y="506"/>
                    <a:pt x="745" y="0"/>
                    <a:pt x="1" y="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10"/>
            <p:cNvSpPr/>
            <p:nvPr/>
          </p:nvSpPr>
          <p:spPr>
            <a:xfrm>
              <a:off x="2912847" y="2987428"/>
              <a:ext cx="37156" cy="15868"/>
            </a:xfrm>
            <a:custGeom>
              <a:rect b="b" l="l" r="r" t="t"/>
              <a:pathLst>
                <a:path extrusionOk="0" h="527" w="1041">
                  <a:moveTo>
                    <a:pt x="836" y="526"/>
                  </a:moveTo>
                  <a:cubicBezTo>
                    <a:pt x="1041" y="0"/>
                    <a:pt x="1" y="489"/>
                    <a:pt x="836" y="5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10"/>
            <p:cNvSpPr/>
            <p:nvPr/>
          </p:nvSpPr>
          <p:spPr>
            <a:xfrm>
              <a:off x="7871051" y="2985080"/>
              <a:ext cx="34372" cy="16259"/>
            </a:xfrm>
            <a:custGeom>
              <a:rect b="b" l="l" r="r" t="t"/>
              <a:pathLst>
                <a:path extrusionOk="0" h="540" w="963">
                  <a:moveTo>
                    <a:pt x="0" y="423"/>
                  </a:moveTo>
                  <a:cubicBezTo>
                    <a:pt x="251" y="539"/>
                    <a:pt x="709" y="539"/>
                    <a:pt x="962" y="423"/>
                  </a:cubicBezTo>
                  <a:cubicBezTo>
                    <a:pt x="960" y="0"/>
                    <a:pt x="3" y="0"/>
                    <a:pt x="0" y="42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10"/>
            <p:cNvSpPr/>
            <p:nvPr/>
          </p:nvSpPr>
          <p:spPr>
            <a:xfrm>
              <a:off x="7733351" y="2997786"/>
              <a:ext cx="13777" cy="2740"/>
            </a:xfrm>
            <a:custGeom>
              <a:rect b="b" l="l" r="r" t="t"/>
              <a:pathLst>
                <a:path extrusionOk="0" h="91" w="386">
                  <a:moveTo>
                    <a:pt x="386" y="1"/>
                  </a:moveTo>
                  <a:cubicBezTo>
                    <a:pt x="236" y="22"/>
                    <a:pt x="5" y="2"/>
                    <a:pt x="1" y="91"/>
                  </a:cubicBezTo>
                  <a:cubicBezTo>
                    <a:pt x="148" y="73"/>
                    <a:pt x="381" y="88"/>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10"/>
            <p:cNvSpPr/>
            <p:nvPr/>
          </p:nvSpPr>
          <p:spPr>
            <a:xfrm>
              <a:off x="8455183" y="2992336"/>
              <a:ext cx="21558" cy="6444"/>
            </a:xfrm>
            <a:custGeom>
              <a:rect b="b" l="l" r="r" t="t"/>
              <a:pathLst>
                <a:path extrusionOk="0" h="214" w="604">
                  <a:moveTo>
                    <a:pt x="604" y="182"/>
                  </a:moveTo>
                  <a:lnTo>
                    <a:pt x="604" y="0"/>
                  </a:lnTo>
                  <a:lnTo>
                    <a:pt x="25" y="0"/>
                  </a:lnTo>
                  <a:cubicBezTo>
                    <a:pt x="0" y="164"/>
                    <a:pt x="215" y="213"/>
                    <a:pt x="604"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10"/>
            <p:cNvSpPr/>
            <p:nvPr/>
          </p:nvSpPr>
          <p:spPr>
            <a:xfrm>
              <a:off x="8538666" y="2985622"/>
              <a:ext cx="13813" cy="7437"/>
            </a:xfrm>
            <a:custGeom>
              <a:rect b="b" l="l" r="r" t="t"/>
              <a:pathLst>
                <a:path extrusionOk="0" h="247" w="387">
                  <a:moveTo>
                    <a:pt x="387" y="132"/>
                  </a:moveTo>
                  <a:cubicBezTo>
                    <a:pt x="170" y="143"/>
                    <a:pt x="88" y="0"/>
                    <a:pt x="2" y="132"/>
                  </a:cubicBezTo>
                  <a:cubicBezTo>
                    <a:pt x="1" y="223"/>
                    <a:pt x="337" y="247"/>
                    <a:pt x="387" y="13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10"/>
            <p:cNvSpPr/>
            <p:nvPr/>
          </p:nvSpPr>
          <p:spPr>
            <a:xfrm>
              <a:off x="3723873" y="2986134"/>
              <a:ext cx="13884" cy="4276"/>
            </a:xfrm>
            <a:custGeom>
              <a:rect b="b" l="l" r="r" t="t"/>
              <a:pathLst>
                <a:path extrusionOk="0" h="142" w="389">
                  <a:moveTo>
                    <a:pt x="289" y="24"/>
                  </a:moveTo>
                  <a:cubicBezTo>
                    <a:pt x="238" y="0"/>
                    <a:pt x="1" y="68"/>
                    <a:pt x="99" y="115"/>
                  </a:cubicBezTo>
                  <a:cubicBezTo>
                    <a:pt x="151" y="141"/>
                    <a:pt x="389" y="72"/>
                    <a:pt x="289"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10"/>
            <p:cNvSpPr/>
            <p:nvPr/>
          </p:nvSpPr>
          <p:spPr>
            <a:xfrm>
              <a:off x="7857202" y="2978697"/>
              <a:ext cx="13884" cy="5480"/>
            </a:xfrm>
            <a:custGeom>
              <a:rect b="b" l="l" r="r" t="t"/>
              <a:pathLst>
                <a:path extrusionOk="0" h="182" w="389">
                  <a:moveTo>
                    <a:pt x="388" y="1"/>
                  </a:moveTo>
                  <a:lnTo>
                    <a:pt x="0" y="1"/>
                  </a:lnTo>
                  <a:lnTo>
                    <a:pt x="0" y="182"/>
                  </a:lnTo>
                  <a:lnTo>
                    <a:pt x="388"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10"/>
            <p:cNvSpPr/>
            <p:nvPr/>
          </p:nvSpPr>
          <p:spPr>
            <a:xfrm>
              <a:off x="8007786" y="2975957"/>
              <a:ext cx="21558" cy="6383"/>
            </a:xfrm>
            <a:custGeom>
              <a:rect b="b" l="l" r="r" t="t"/>
              <a:pathLst>
                <a:path extrusionOk="0" h="212" w="604">
                  <a:moveTo>
                    <a:pt x="603" y="182"/>
                  </a:moveTo>
                  <a:lnTo>
                    <a:pt x="603" y="0"/>
                  </a:lnTo>
                  <a:lnTo>
                    <a:pt x="24" y="0"/>
                  </a:lnTo>
                  <a:cubicBezTo>
                    <a:pt x="0" y="161"/>
                    <a:pt x="217" y="212"/>
                    <a:pt x="603"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10"/>
            <p:cNvSpPr/>
            <p:nvPr/>
          </p:nvSpPr>
          <p:spPr>
            <a:xfrm>
              <a:off x="7705797" y="2970447"/>
              <a:ext cx="20666" cy="8250"/>
            </a:xfrm>
            <a:custGeom>
              <a:rect b="b" l="l" r="r" t="t"/>
              <a:pathLst>
                <a:path extrusionOk="0" h="274" w="579">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10"/>
            <p:cNvSpPr/>
            <p:nvPr/>
          </p:nvSpPr>
          <p:spPr>
            <a:xfrm>
              <a:off x="7571525" y="2975174"/>
              <a:ext cx="13991" cy="4306"/>
            </a:xfrm>
            <a:custGeom>
              <a:rect b="b" l="l" r="r" t="t"/>
              <a:pathLst>
                <a:path extrusionOk="0" h="143" w="392">
                  <a:moveTo>
                    <a:pt x="290" y="24"/>
                  </a:moveTo>
                  <a:cubicBezTo>
                    <a:pt x="238" y="0"/>
                    <a:pt x="0" y="68"/>
                    <a:pt x="99" y="116"/>
                  </a:cubicBezTo>
                  <a:cubicBezTo>
                    <a:pt x="152" y="142"/>
                    <a:pt x="392" y="73"/>
                    <a:pt x="290"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10"/>
            <p:cNvSpPr/>
            <p:nvPr/>
          </p:nvSpPr>
          <p:spPr>
            <a:xfrm>
              <a:off x="6703856" y="2963763"/>
              <a:ext cx="31481" cy="13941"/>
            </a:xfrm>
            <a:custGeom>
              <a:rect b="b" l="l" r="r" t="t"/>
              <a:pathLst>
                <a:path extrusionOk="0" h="463" w="882">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10"/>
            <p:cNvSpPr/>
            <p:nvPr/>
          </p:nvSpPr>
          <p:spPr>
            <a:xfrm>
              <a:off x="7516773" y="2961956"/>
              <a:ext cx="23878" cy="5811"/>
            </a:xfrm>
            <a:custGeom>
              <a:rect b="b" l="l" r="r" t="t"/>
              <a:pathLst>
                <a:path extrusionOk="0" h="193" w="669">
                  <a:moveTo>
                    <a:pt x="477" y="192"/>
                  </a:moveTo>
                  <a:cubicBezTo>
                    <a:pt x="476" y="101"/>
                    <a:pt x="633" y="85"/>
                    <a:pt x="669" y="11"/>
                  </a:cubicBezTo>
                  <a:cubicBezTo>
                    <a:pt x="366" y="21"/>
                    <a:pt x="0" y="0"/>
                    <a:pt x="92" y="1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10"/>
            <p:cNvSpPr/>
            <p:nvPr/>
          </p:nvSpPr>
          <p:spPr>
            <a:xfrm>
              <a:off x="2639840" y="2961866"/>
              <a:ext cx="7031" cy="6263"/>
            </a:xfrm>
            <a:custGeom>
              <a:rect b="b" l="l" r="r" t="t"/>
              <a:pathLst>
                <a:path extrusionOk="0" h="208" w="197">
                  <a:moveTo>
                    <a:pt x="192" y="104"/>
                  </a:moveTo>
                  <a:cubicBezTo>
                    <a:pt x="196" y="53"/>
                    <a:pt x="38" y="1"/>
                    <a:pt x="0" y="104"/>
                  </a:cubicBezTo>
                  <a:cubicBezTo>
                    <a:pt x="0" y="155"/>
                    <a:pt x="160" y="207"/>
                    <a:pt x="192"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10"/>
            <p:cNvSpPr/>
            <p:nvPr/>
          </p:nvSpPr>
          <p:spPr>
            <a:xfrm>
              <a:off x="8724478" y="2939646"/>
              <a:ext cx="56251" cy="27972"/>
            </a:xfrm>
            <a:custGeom>
              <a:rect b="b" l="l" r="r" t="t"/>
              <a:pathLst>
                <a:path extrusionOk="0" h="929" w="1576">
                  <a:moveTo>
                    <a:pt x="1350" y="25"/>
                  </a:moveTo>
                  <a:cubicBezTo>
                    <a:pt x="337" y="0"/>
                    <a:pt x="143" y="364"/>
                    <a:pt x="0" y="751"/>
                  </a:cubicBezTo>
                  <a:cubicBezTo>
                    <a:pt x="819" y="928"/>
                    <a:pt x="1576" y="606"/>
                    <a:pt x="1350"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10"/>
            <p:cNvSpPr/>
            <p:nvPr/>
          </p:nvSpPr>
          <p:spPr>
            <a:xfrm>
              <a:off x="7864126" y="2962227"/>
              <a:ext cx="13813" cy="2770"/>
            </a:xfrm>
            <a:custGeom>
              <a:rect b="b" l="l" r="r" t="t"/>
              <a:pathLst>
                <a:path extrusionOk="0" h="92" w="387">
                  <a:moveTo>
                    <a:pt x="386" y="1"/>
                  </a:moveTo>
                  <a:cubicBezTo>
                    <a:pt x="236" y="21"/>
                    <a:pt x="6" y="5"/>
                    <a:pt x="1" y="92"/>
                  </a:cubicBezTo>
                  <a:cubicBezTo>
                    <a:pt x="150" y="72"/>
                    <a:pt x="379" y="89"/>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10"/>
            <p:cNvSpPr/>
            <p:nvPr/>
          </p:nvSpPr>
          <p:spPr>
            <a:xfrm>
              <a:off x="2749985" y="2940369"/>
              <a:ext cx="51183" cy="19180"/>
            </a:xfrm>
            <a:custGeom>
              <a:rect b="b" l="l" r="r" t="t"/>
              <a:pathLst>
                <a:path extrusionOk="0" h="637" w="1434">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10"/>
            <p:cNvSpPr/>
            <p:nvPr/>
          </p:nvSpPr>
          <p:spPr>
            <a:xfrm>
              <a:off x="1998886" y="2951298"/>
              <a:ext cx="23450" cy="8250"/>
            </a:xfrm>
            <a:custGeom>
              <a:rect b="b" l="l" r="r" t="t"/>
              <a:pathLst>
                <a:path extrusionOk="0" h="274" w="657">
                  <a:moveTo>
                    <a:pt x="411" y="274"/>
                  </a:moveTo>
                  <a:cubicBezTo>
                    <a:pt x="420" y="159"/>
                    <a:pt x="656" y="148"/>
                    <a:pt x="603" y="1"/>
                  </a:cubicBezTo>
                  <a:lnTo>
                    <a:pt x="218" y="1"/>
                  </a:lnTo>
                  <a:cubicBezTo>
                    <a:pt x="1" y="131"/>
                    <a:pt x="9" y="224"/>
                    <a:pt x="411"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10"/>
            <p:cNvSpPr/>
            <p:nvPr/>
          </p:nvSpPr>
          <p:spPr>
            <a:xfrm>
              <a:off x="5533984" y="2945096"/>
              <a:ext cx="14206" cy="4246"/>
            </a:xfrm>
            <a:custGeom>
              <a:rect b="b" l="l" r="r" t="t"/>
              <a:pathLst>
                <a:path extrusionOk="0" h="141" w="398">
                  <a:moveTo>
                    <a:pt x="103" y="117"/>
                  </a:moveTo>
                  <a:cubicBezTo>
                    <a:pt x="156" y="140"/>
                    <a:pt x="398" y="72"/>
                    <a:pt x="295" y="25"/>
                  </a:cubicBezTo>
                  <a:cubicBezTo>
                    <a:pt x="242" y="0"/>
                    <a:pt x="1" y="68"/>
                    <a:pt x="103"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10"/>
            <p:cNvSpPr/>
            <p:nvPr/>
          </p:nvSpPr>
          <p:spPr>
            <a:xfrm>
              <a:off x="1603849" y="2945096"/>
              <a:ext cx="13991" cy="4246"/>
            </a:xfrm>
            <a:custGeom>
              <a:rect b="b" l="l" r="r" t="t"/>
              <a:pathLst>
                <a:path extrusionOk="0" h="141" w="392">
                  <a:moveTo>
                    <a:pt x="99" y="117"/>
                  </a:moveTo>
                  <a:cubicBezTo>
                    <a:pt x="155" y="140"/>
                    <a:pt x="391" y="72"/>
                    <a:pt x="293" y="25"/>
                  </a:cubicBezTo>
                  <a:cubicBezTo>
                    <a:pt x="240" y="0"/>
                    <a:pt x="1" y="68"/>
                    <a:pt x="99"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10"/>
            <p:cNvSpPr/>
            <p:nvPr/>
          </p:nvSpPr>
          <p:spPr>
            <a:xfrm>
              <a:off x="7770971" y="2936906"/>
              <a:ext cx="14063" cy="4276"/>
            </a:xfrm>
            <a:custGeom>
              <a:rect b="b" l="l" r="r" t="t"/>
              <a:pathLst>
                <a:path extrusionOk="0" h="142" w="394">
                  <a:moveTo>
                    <a:pt x="294" y="26"/>
                  </a:moveTo>
                  <a:cubicBezTo>
                    <a:pt x="240" y="1"/>
                    <a:pt x="0" y="70"/>
                    <a:pt x="102" y="117"/>
                  </a:cubicBezTo>
                  <a:cubicBezTo>
                    <a:pt x="156" y="142"/>
                    <a:pt x="393" y="71"/>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10"/>
            <p:cNvSpPr/>
            <p:nvPr/>
          </p:nvSpPr>
          <p:spPr>
            <a:xfrm>
              <a:off x="4234266" y="2928476"/>
              <a:ext cx="39761" cy="15868"/>
            </a:xfrm>
            <a:custGeom>
              <a:rect b="b" l="l" r="r" t="t"/>
              <a:pathLst>
                <a:path extrusionOk="0" h="527" w="1114">
                  <a:moveTo>
                    <a:pt x="650" y="306"/>
                  </a:moveTo>
                  <a:cubicBezTo>
                    <a:pt x="1113" y="0"/>
                    <a:pt x="1" y="526"/>
                    <a:pt x="650"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10"/>
            <p:cNvSpPr/>
            <p:nvPr/>
          </p:nvSpPr>
          <p:spPr>
            <a:xfrm>
              <a:off x="943728" y="2925435"/>
              <a:ext cx="31802" cy="16139"/>
            </a:xfrm>
            <a:custGeom>
              <a:rect b="b" l="l" r="r" t="t"/>
              <a:pathLst>
                <a:path extrusionOk="0" h="536" w="891">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10"/>
            <p:cNvSpPr/>
            <p:nvPr/>
          </p:nvSpPr>
          <p:spPr>
            <a:xfrm>
              <a:off x="870952" y="2923990"/>
              <a:ext cx="13777" cy="5480"/>
            </a:xfrm>
            <a:custGeom>
              <a:rect b="b" l="l" r="r" t="t"/>
              <a:pathLst>
                <a:path extrusionOk="0" h="182" w="386">
                  <a:moveTo>
                    <a:pt x="1" y="182"/>
                  </a:moveTo>
                  <a:lnTo>
                    <a:pt x="386" y="182"/>
                  </a:lnTo>
                  <a:lnTo>
                    <a:pt x="386" y="1"/>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10"/>
            <p:cNvSpPr/>
            <p:nvPr/>
          </p:nvSpPr>
          <p:spPr>
            <a:xfrm>
              <a:off x="8366560" y="2915770"/>
              <a:ext cx="22593" cy="11713"/>
            </a:xfrm>
            <a:custGeom>
              <a:rect b="b" l="l" r="r" t="t"/>
              <a:pathLst>
                <a:path extrusionOk="0" h="389" w="633">
                  <a:moveTo>
                    <a:pt x="193" y="1"/>
                  </a:moveTo>
                  <a:cubicBezTo>
                    <a:pt x="203" y="125"/>
                    <a:pt x="104" y="199"/>
                    <a:pt x="1" y="272"/>
                  </a:cubicBezTo>
                  <a:cubicBezTo>
                    <a:pt x="249" y="277"/>
                    <a:pt x="270" y="388"/>
                    <a:pt x="578" y="364"/>
                  </a:cubicBezTo>
                  <a:cubicBezTo>
                    <a:pt x="632" y="159"/>
                    <a:pt x="532" y="23"/>
                    <a:pt x="1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10"/>
            <p:cNvSpPr/>
            <p:nvPr/>
          </p:nvSpPr>
          <p:spPr>
            <a:xfrm>
              <a:off x="7185731" y="2915770"/>
              <a:ext cx="31374" cy="13489"/>
            </a:xfrm>
            <a:custGeom>
              <a:rect b="b" l="l" r="r" t="t"/>
              <a:pathLst>
                <a:path extrusionOk="0" h="448" w="879">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10"/>
            <p:cNvSpPr/>
            <p:nvPr/>
          </p:nvSpPr>
          <p:spPr>
            <a:xfrm>
              <a:off x="3747965" y="2920888"/>
              <a:ext cx="7031" cy="6233"/>
            </a:xfrm>
            <a:custGeom>
              <a:rect b="b" l="l" r="r" t="t"/>
              <a:pathLst>
                <a:path extrusionOk="0" h="207" w="197">
                  <a:moveTo>
                    <a:pt x="194" y="102"/>
                  </a:moveTo>
                  <a:cubicBezTo>
                    <a:pt x="197" y="53"/>
                    <a:pt x="39" y="0"/>
                    <a:pt x="5" y="102"/>
                  </a:cubicBezTo>
                  <a:cubicBezTo>
                    <a:pt x="1" y="153"/>
                    <a:pt x="160" y="207"/>
                    <a:pt x="194"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10"/>
            <p:cNvSpPr/>
            <p:nvPr/>
          </p:nvSpPr>
          <p:spPr>
            <a:xfrm>
              <a:off x="3331191" y="2909086"/>
              <a:ext cx="31445" cy="13911"/>
            </a:xfrm>
            <a:custGeom>
              <a:rect b="b" l="l" r="r" t="t"/>
              <a:pathLst>
                <a:path extrusionOk="0" h="462" w="881">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10"/>
            <p:cNvSpPr/>
            <p:nvPr/>
          </p:nvSpPr>
          <p:spPr>
            <a:xfrm>
              <a:off x="4828642" y="2910320"/>
              <a:ext cx="13777" cy="5480"/>
            </a:xfrm>
            <a:custGeom>
              <a:rect b="b" l="l" r="r" t="t"/>
              <a:pathLst>
                <a:path extrusionOk="0" h="182" w="386">
                  <a:moveTo>
                    <a:pt x="385" y="0"/>
                  </a:moveTo>
                  <a:lnTo>
                    <a:pt x="0" y="0"/>
                  </a:lnTo>
                  <a:lnTo>
                    <a:pt x="0" y="182"/>
                  </a:lnTo>
                  <a:lnTo>
                    <a:pt x="385"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10"/>
            <p:cNvSpPr/>
            <p:nvPr/>
          </p:nvSpPr>
          <p:spPr>
            <a:xfrm>
              <a:off x="3892552" y="2907219"/>
              <a:ext cx="6889" cy="6233"/>
            </a:xfrm>
            <a:custGeom>
              <a:rect b="b" l="l" r="r" t="t"/>
              <a:pathLst>
                <a:path extrusionOk="0" h="207" w="193">
                  <a:moveTo>
                    <a:pt x="192" y="103"/>
                  </a:moveTo>
                  <a:cubicBezTo>
                    <a:pt x="192" y="52"/>
                    <a:pt x="38" y="0"/>
                    <a:pt x="0" y="103"/>
                  </a:cubicBezTo>
                  <a:cubicBezTo>
                    <a:pt x="0" y="154"/>
                    <a:pt x="158" y="206"/>
                    <a:pt x="192"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10"/>
            <p:cNvSpPr/>
            <p:nvPr/>
          </p:nvSpPr>
          <p:spPr>
            <a:xfrm>
              <a:off x="2385179" y="2910320"/>
              <a:ext cx="13813" cy="2740"/>
            </a:xfrm>
            <a:custGeom>
              <a:rect b="b" l="l" r="r" t="t"/>
              <a:pathLst>
                <a:path extrusionOk="0" h="91" w="387">
                  <a:moveTo>
                    <a:pt x="387" y="0"/>
                  </a:moveTo>
                  <a:cubicBezTo>
                    <a:pt x="237" y="21"/>
                    <a:pt x="6" y="2"/>
                    <a:pt x="0" y="90"/>
                  </a:cubicBezTo>
                  <a:cubicBezTo>
                    <a:pt x="149" y="71"/>
                    <a:pt x="379" y="88"/>
                    <a:pt x="3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10"/>
            <p:cNvSpPr/>
            <p:nvPr/>
          </p:nvSpPr>
          <p:spPr>
            <a:xfrm>
              <a:off x="5465171" y="2906828"/>
              <a:ext cx="14134" cy="4276"/>
            </a:xfrm>
            <a:custGeom>
              <a:rect b="b" l="l" r="r" t="t"/>
              <a:pathLst>
                <a:path extrusionOk="0" h="142" w="396">
                  <a:moveTo>
                    <a:pt x="293" y="25"/>
                  </a:moveTo>
                  <a:cubicBezTo>
                    <a:pt x="238" y="0"/>
                    <a:pt x="1" y="69"/>
                    <a:pt x="101" y="116"/>
                  </a:cubicBezTo>
                  <a:cubicBezTo>
                    <a:pt x="156" y="141"/>
                    <a:pt x="395" y="73"/>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10"/>
            <p:cNvSpPr/>
            <p:nvPr/>
          </p:nvSpPr>
          <p:spPr>
            <a:xfrm>
              <a:off x="6687081" y="2904841"/>
              <a:ext cx="13742" cy="2800"/>
            </a:xfrm>
            <a:custGeom>
              <a:rect b="b" l="l" r="r" t="t"/>
              <a:pathLst>
                <a:path extrusionOk="0" h="93" w="385">
                  <a:moveTo>
                    <a:pt x="385" y="1"/>
                  </a:moveTo>
                  <a:cubicBezTo>
                    <a:pt x="236" y="22"/>
                    <a:pt x="6" y="2"/>
                    <a:pt x="1" y="92"/>
                  </a:cubicBezTo>
                  <a:cubicBezTo>
                    <a:pt x="151" y="71"/>
                    <a:pt x="379" y="90"/>
                    <a:pt x="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10"/>
            <p:cNvSpPr/>
            <p:nvPr/>
          </p:nvSpPr>
          <p:spPr>
            <a:xfrm>
              <a:off x="2488400" y="2904419"/>
              <a:ext cx="20702" cy="3643"/>
            </a:xfrm>
            <a:custGeom>
              <a:rect b="b" l="l" r="r" t="t"/>
              <a:pathLst>
                <a:path extrusionOk="0" h="121" w="580">
                  <a:moveTo>
                    <a:pt x="579" y="15"/>
                  </a:moveTo>
                  <a:cubicBezTo>
                    <a:pt x="352" y="29"/>
                    <a:pt x="32" y="0"/>
                    <a:pt x="1" y="106"/>
                  </a:cubicBezTo>
                  <a:cubicBezTo>
                    <a:pt x="227" y="92"/>
                    <a:pt x="547" y="121"/>
                    <a:pt x="579" y="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10"/>
            <p:cNvSpPr/>
            <p:nvPr/>
          </p:nvSpPr>
          <p:spPr>
            <a:xfrm>
              <a:off x="2402311" y="2904118"/>
              <a:ext cx="13991" cy="4246"/>
            </a:xfrm>
            <a:custGeom>
              <a:rect b="b" l="l" r="r" t="t"/>
              <a:pathLst>
                <a:path extrusionOk="0" h="141" w="392">
                  <a:moveTo>
                    <a:pt x="292" y="25"/>
                  </a:moveTo>
                  <a:cubicBezTo>
                    <a:pt x="238" y="0"/>
                    <a:pt x="1" y="69"/>
                    <a:pt x="100" y="116"/>
                  </a:cubicBezTo>
                  <a:cubicBezTo>
                    <a:pt x="152" y="141"/>
                    <a:pt x="391" y="70"/>
                    <a:pt x="29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10"/>
            <p:cNvSpPr/>
            <p:nvPr/>
          </p:nvSpPr>
          <p:spPr>
            <a:xfrm>
              <a:off x="1400762" y="2901739"/>
              <a:ext cx="7031" cy="6233"/>
            </a:xfrm>
            <a:custGeom>
              <a:rect b="b" l="l" r="r" t="t"/>
              <a:pathLst>
                <a:path extrusionOk="0" h="207" w="197">
                  <a:moveTo>
                    <a:pt x="195" y="104"/>
                  </a:moveTo>
                  <a:cubicBezTo>
                    <a:pt x="197" y="53"/>
                    <a:pt x="40" y="1"/>
                    <a:pt x="5" y="104"/>
                  </a:cubicBezTo>
                  <a:cubicBezTo>
                    <a:pt x="1" y="155"/>
                    <a:pt x="160" y="207"/>
                    <a:pt x="195"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10"/>
            <p:cNvSpPr/>
            <p:nvPr/>
          </p:nvSpPr>
          <p:spPr>
            <a:xfrm>
              <a:off x="5475664" y="2896621"/>
              <a:ext cx="14991" cy="9244"/>
            </a:xfrm>
            <a:custGeom>
              <a:rect b="b" l="l" r="r" t="t"/>
              <a:pathLst>
                <a:path extrusionOk="0" h="307" w="420">
                  <a:moveTo>
                    <a:pt x="387" y="274"/>
                  </a:moveTo>
                  <a:cubicBezTo>
                    <a:pt x="358" y="167"/>
                    <a:pt x="420" y="17"/>
                    <a:pt x="195" y="1"/>
                  </a:cubicBezTo>
                  <a:cubicBezTo>
                    <a:pt x="182" y="57"/>
                    <a:pt x="165" y="109"/>
                    <a:pt x="1" y="92"/>
                  </a:cubicBezTo>
                  <a:cubicBezTo>
                    <a:pt x="23" y="203"/>
                    <a:pt x="61" y="306"/>
                    <a:pt x="387"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10"/>
            <p:cNvSpPr/>
            <p:nvPr/>
          </p:nvSpPr>
          <p:spPr>
            <a:xfrm>
              <a:off x="5273612" y="2892887"/>
              <a:ext cx="39761" cy="15898"/>
            </a:xfrm>
            <a:custGeom>
              <a:rect b="b" l="l" r="r" t="t"/>
              <a:pathLst>
                <a:path extrusionOk="0" h="528" w="1114">
                  <a:moveTo>
                    <a:pt x="648" y="306"/>
                  </a:moveTo>
                  <a:cubicBezTo>
                    <a:pt x="1114" y="1"/>
                    <a:pt x="0" y="527"/>
                    <a:pt x="648"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10"/>
            <p:cNvSpPr/>
            <p:nvPr/>
          </p:nvSpPr>
          <p:spPr>
            <a:xfrm>
              <a:off x="7743274" y="2888371"/>
              <a:ext cx="28233" cy="13760"/>
            </a:xfrm>
            <a:custGeom>
              <a:rect b="b" l="l" r="r" t="t"/>
              <a:pathLst>
                <a:path extrusionOk="0" h="457" w="791">
                  <a:moveTo>
                    <a:pt x="494" y="456"/>
                  </a:moveTo>
                  <a:cubicBezTo>
                    <a:pt x="755" y="340"/>
                    <a:pt x="791" y="11"/>
                    <a:pt x="301" y="1"/>
                  </a:cubicBezTo>
                  <a:cubicBezTo>
                    <a:pt x="39" y="118"/>
                    <a:pt x="1" y="449"/>
                    <a:pt x="494" y="4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10"/>
            <p:cNvSpPr/>
            <p:nvPr/>
          </p:nvSpPr>
          <p:spPr>
            <a:xfrm>
              <a:off x="6817891" y="2896621"/>
              <a:ext cx="13777" cy="2800"/>
            </a:xfrm>
            <a:custGeom>
              <a:rect b="b" l="l" r="r" t="t"/>
              <a:pathLst>
                <a:path extrusionOk="0" h="93" w="386">
                  <a:moveTo>
                    <a:pt x="0" y="92"/>
                  </a:moveTo>
                  <a:cubicBezTo>
                    <a:pt x="150" y="73"/>
                    <a:pt x="382" y="90"/>
                    <a:pt x="385" y="1"/>
                  </a:cubicBezTo>
                  <a:cubicBezTo>
                    <a:pt x="236" y="21"/>
                    <a:pt x="8" y="4"/>
                    <a:pt x="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10"/>
            <p:cNvSpPr/>
            <p:nvPr/>
          </p:nvSpPr>
          <p:spPr>
            <a:xfrm>
              <a:off x="5802922" y="2893490"/>
              <a:ext cx="23843" cy="5932"/>
            </a:xfrm>
            <a:custGeom>
              <a:rect b="b" l="l" r="r" t="t"/>
              <a:pathLst>
                <a:path extrusionOk="0" h="197" w="668">
                  <a:moveTo>
                    <a:pt x="88" y="196"/>
                  </a:moveTo>
                  <a:lnTo>
                    <a:pt x="473" y="196"/>
                  </a:lnTo>
                  <a:cubicBezTo>
                    <a:pt x="473" y="105"/>
                    <a:pt x="631" y="88"/>
                    <a:pt x="667" y="16"/>
                  </a:cubicBezTo>
                  <a:cubicBezTo>
                    <a:pt x="363" y="23"/>
                    <a:pt x="0" y="1"/>
                    <a:pt x="88" y="19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10"/>
            <p:cNvSpPr/>
            <p:nvPr/>
          </p:nvSpPr>
          <p:spPr>
            <a:xfrm>
              <a:off x="8204983" y="2890810"/>
              <a:ext cx="23985" cy="5841"/>
            </a:xfrm>
            <a:custGeom>
              <a:rect b="b" l="l" r="r" t="t"/>
              <a:pathLst>
                <a:path extrusionOk="0" h="194" w="672">
                  <a:moveTo>
                    <a:pt x="477" y="194"/>
                  </a:moveTo>
                  <a:cubicBezTo>
                    <a:pt x="476" y="103"/>
                    <a:pt x="634" y="87"/>
                    <a:pt x="672" y="11"/>
                  </a:cubicBezTo>
                  <a:cubicBezTo>
                    <a:pt x="366" y="20"/>
                    <a:pt x="1" y="1"/>
                    <a:pt x="91" y="19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10"/>
            <p:cNvSpPr/>
            <p:nvPr/>
          </p:nvSpPr>
          <p:spPr>
            <a:xfrm>
              <a:off x="8251062" y="2878556"/>
              <a:ext cx="21987" cy="16259"/>
            </a:xfrm>
            <a:custGeom>
              <a:rect b="b" l="l" r="r" t="t"/>
              <a:pathLst>
                <a:path extrusionOk="0" h="540" w="616">
                  <a:moveTo>
                    <a:pt x="344" y="510"/>
                  </a:moveTo>
                  <a:cubicBezTo>
                    <a:pt x="404" y="388"/>
                    <a:pt x="616" y="337"/>
                    <a:pt x="536" y="147"/>
                  </a:cubicBezTo>
                  <a:cubicBezTo>
                    <a:pt x="1" y="1"/>
                    <a:pt x="6" y="540"/>
                    <a:pt x="344" y="5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10"/>
            <p:cNvSpPr/>
            <p:nvPr/>
          </p:nvSpPr>
          <p:spPr>
            <a:xfrm>
              <a:off x="8160119" y="2888461"/>
              <a:ext cx="13777" cy="5540"/>
            </a:xfrm>
            <a:custGeom>
              <a:rect b="b" l="l" r="r" t="t"/>
              <a:pathLst>
                <a:path extrusionOk="0" h="184" w="386">
                  <a:moveTo>
                    <a:pt x="386" y="0"/>
                  </a:moveTo>
                  <a:lnTo>
                    <a:pt x="1" y="0"/>
                  </a:lnTo>
                  <a:lnTo>
                    <a:pt x="1" y="183"/>
                  </a:lnTo>
                  <a:lnTo>
                    <a:pt x="386"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10"/>
            <p:cNvSpPr/>
            <p:nvPr/>
          </p:nvSpPr>
          <p:spPr>
            <a:xfrm>
              <a:off x="8562580" y="2887709"/>
              <a:ext cx="14099" cy="4246"/>
            </a:xfrm>
            <a:custGeom>
              <a:rect b="b" l="l" r="r" t="t"/>
              <a:pathLst>
                <a:path extrusionOk="0" h="141" w="395">
                  <a:moveTo>
                    <a:pt x="293" y="25"/>
                  </a:moveTo>
                  <a:cubicBezTo>
                    <a:pt x="239" y="1"/>
                    <a:pt x="0" y="69"/>
                    <a:pt x="101" y="117"/>
                  </a:cubicBezTo>
                  <a:cubicBezTo>
                    <a:pt x="154" y="140"/>
                    <a:pt x="394" y="71"/>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10"/>
            <p:cNvSpPr/>
            <p:nvPr/>
          </p:nvSpPr>
          <p:spPr>
            <a:xfrm>
              <a:off x="6329234" y="2882801"/>
              <a:ext cx="23807" cy="6082"/>
            </a:xfrm>
            <a:custGeom>
              <a:rect b="b" l="l" r="r" t="t"/>
              <a:pathLst>
                <a:path extrusionOk="0" h="202" w="667">
                  <a:moveTo>
                    <a:pt x="576" y="7"/>
                  </a:moveTo>
                  <a:cubicBezTo>
                    <a:pt x="246" y="1"/>
                    <a:pt x="84" y="78"/>
                    <a:pt x="1" y="188"/>
                  </a:cubicBezTo>
                  <a:cubicBezTo>
                    <a:pt x="302" y="179"/>
                    <a:pt x="666" y="202"/>
                    <a:pt x="576" y="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10"/>
            <p:cNvSpPr/>
            <p:nvPr/>
          </p:nvSpPr>
          <p:spPr>
            <a:xfrm>
              <a:off x="5699238" y="2884939"/>
              <a:ext cx="14063" cy="4336"/>
            </a:xfrm>
            <a:custGeom>
              <a:rect b="b" l="l" r="r" t="t"/>
              <a:pathLst>
                <a:path extrusionOk="0" h="144" w="394">
                  <a:moveTo>
                    <a:pt x="295" y="26"/>
                  </a:moveTo>
                  <a:cubicBezTo>
                    <a:pt x="242" y="0"/>
                    <a:pt x="1" y="69"/>
                    <a:pt x="101" y="117"/>
                  </a:cubicBezTo>
                  <a:cubicBezTo>
                    <a:pt x="154" y="144"/>
                    <a:pt x="394" y="73"/>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10"/>
            <p:cNvSpPr/>
            <p:nvPr/>
          </p:nvSpPr>
          <p:spPr>
            <a:xfrm>
              <a:off x="3765061" y="2884939"/>
              <a:ext cx="14134" cy="4336"/>
            </a:xfrm>
            <a:custGeom>
              <a:rect b="b" l="l" r="r" t="t"/>
              <a:pathLst>
                <a:path extrusionOk="0" h="144" w="396">
                  <a:moveTo>
                    <a:pt x="296" y="26"/>
                  </a:moveTo>
                  <a:cubicBezTo>
                    <a:pt x="242" y="0"/>
                    <a:pt x="1" y="69"/>
                    <a:pt x="100" y="117"/>
                  </a:cubicBezTo>
                  <a:cubicBezTo>
                    <a:pt x="154" y="144"/>
                    <a:pt x="395" y="73"/>
                    <a:pt x="296"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10"/>
            <p:cNvSpPr/>
            <p:nvPr/>
          </p:nvSpPr>
          <p:spPr>
            <a:xfrm>
              <a:off x="8043050" y="2879700"/>
              <a:ext cx="13813" cy="6745"/>
            </a:xfrm>
            <a:custGeom>
              <a:rect b="b" l="l" r="r" t="t"/>
              <a:pathLst>
                <a:path extrusionOk="0" h="224" w="387">
                  <a:moveTo>
                    <a:pt x="387" y="110"/>
                  </a:moveTo>
                  <a:cubicBezTo>
                    <a:pt x="346" y="0"/>
                    <a:pt x="174" y="54"/>
                    <a:pt x="0" y="110"/>
                  </a:cubicBezTo>
                  <a:cubicBezTo>
                    <a:pt x="2" y="201"/>
                    <a:pt x="339" y="224"/>
                    <a:pt x="387"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10"/>
            <p:cNvSpPr/>
            <p:nvPr/>
          </p:nvSpPr>
          <p:spPr>
            <a:xfrm>
              <a:off x="6818891" y="2872805"/>
              <a:ext cx="65282" cy="12947"/>
            </a:xfrm>
            <a:custGeom>
              <a:rect b="b" l="l" r="r" t="t"/>
              <a:pathLst>
                <a:path extrusionOk="0" h="430" w="1829">
                  <a:moveTo>
                    <a:pt x="1129" y="429"/>
                  </a:moveTo>
                  <a:cubicBezTo>
                    <a:pt x="1828" y="1"/>
                    <a:pt x="1" y="308"/>
                    <a:pt x="1129" y="42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10"/>
            <p:cNvSpPr/>
            <p:nvPr/>
          </p:nvSpPr>
          <p:spPr>
            <a:xfrm>
              <a:off x="8101477" y="2876749"/>
              <a:ext cx="14063" cy="4276"/>
            </a:xfrm>
            <a:custGeom>
              <a:rect b="b" l="l" r="r" t="t"/>
              <a:pathLst>
                <a:path extrusionOk="0" h="142" w="394">
                  <a:moveTo>
                    <a:pt x="293" y="25"/>
                  </a:moveTo>
                  <a:cubicBezTo>
                    <a:pt x="238" y="0"/>
                    <a:pt x="0" y="70"/>
                    <a:pt x="98" y="117"/>
                  </a:cubicBezTo>
                  <a:cubicBezTo>
                    <a:pt x="153" y="141"/>
                    <a:pt x="393" y="72"/>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10"/>
            <p:cNvSpPr/>
            <p:nvPr/>
          </p:nvSpPr>
          <p:spPr>
            <a:xfrm>
              <a:off x="5131452" y="2872022"/>
              <a:ext cx="13777" cy="5510"/>
            </a:xfrm>
            <a:custGeom>
              <a:rect b="b" l="l" r="r" t="t"/>
              <a:pathLst>
                <a:path extrusionOk="0" h="183" w="386">
                  <a:moveTo>
                    <a:pt x="386" y="1"/>
                  </a:moveTo>
                  <a:lnTo>
                    <a:pt x="1" y="1"/>
                  </a:lnTo>
                  <a:lnTo>
                    <a:pt x="1"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10"/>
            <p:cNvSpPr/>
            <p:nvPr/>
          </p:nvSpPr>
          <p:spPr>
            <a:xfrm>
              <a:off x="48255" y="2874009"/>
              <a:ext cx="13991" cy="4306"/>
            </a:xfrm>
            <a:custGeom>
              <a:rect b="b" l="l" r="r" t="t"/>
              <a:pathLst>
                <a:path extrusionOk="0" h="143" w="392">
                  <a:moveTo>
                    <a:pt x="292" y="26"/>
                  </a:moveTo>
                  <a:cubicBezTo>
                    <a:pt x="240" y="0"/>
                    <a:pt x="1" y="71"/>
                    <a:pt x="102" y="116"/>
                  </a:cubicBezTo>
                  <a:cubicBezTo>
                    <a:pt x="154" y="142"/>
                    <a:pt x="391" y="72"/>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10"/>
            <p:cNvSpPr/>
            <p:nvPr/>
          </p:nvSpPr>
          <p:spPr>
            <a:xfrm>
              <a:off x="1144388" y="2861153"/>
              <a:ext cx="24378" cy="11351"/>
            </a:xfrm>
            <a:custGeom>
              <a:rect b="b" l="l" r="r" t="t"/>
              <a:pathLst>
                <a:path extrusionOk="0" h="377" w="683">
                  <a:moveTo>
                    <a:pt x="630" y="362"/>
                  </a:moveTo>
                  <a:cubicBezTo>
                    <a:pt x="682" y="154"/>
                    <a:pt x="584" y="21"/>
                    <a:pt x="245" y="0"/>
                  </a:cubicBezTo>
                  <a:cubicBezTo>
                    <a:pt x="1" y="106"/>
                    <a:pt x="89" y="376"/>
                    <a:pt x="630" y="3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10"/>
            <p:cNvSpPr/>
            <p:nvPr/>
          </p:nvSpPr>
          <p:spPr>
            <a:xfrm>
              <a:off x="5379332" y="2852000"/>
              <a:ext cx="27590" cy="17313"/>
            </a:xfrm>
            <a:custGeom>
              <a:rect b="b" l="l" r="r" t="t"/>
              <a:pathLst>
                <a:path extrusionOk="0" h="575" w="773">
                  <a:moveTo>
                    <a:pt x="773" y="574"/>
                  </a:moveTo>
                  <a:lnTo>
                    <a:pt x="773" y="30"/>
                  </a:lnTo>
                  <a:cubicBezTo>
                    <a:pt x="63" y="0"/>
                    <a:pt x="188" y="360"/>
                    <a:pt x="0" y="5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10"/>
            <p:cNvSpPr/>
            <p:nvPr/>
          </p:nvSpPr>
          <p:spPr>
            <a:xfrm>
              <a:off x="4000270" y="2857420"/>
              <a:ext cx="39761" cy="15778"/>
            </a:xfrm>
            <a:custGeom>
              <a:rect b="b" l="l" r="r" t="t"/>
              <a:pathLst>
                <a:path extrusionOk="0" h="524" w="1114">
                  <a:moveTo>
                    <a:pt x="646" y="304"/>
                  </a:moveTo>
                  <a:cubicBezTo>
                    <a:pt x="1114" y="0"/>
                    <a:pt x="0" y="524"/>
                    <a:pt x="646" y="3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10"/>
            <p:cNvSpPr/>
            <p:nvPr/>
          </p:nvSpPr>
          <p:spPr>
            <a:xfrm>
              <a:off x="852892" y="2852903"/>
              <a:ext cx="43973" cy="18999"/>
            </a:xfrm>
            <a:custGeom>
              <a:rect b="b" l="l" r="r" t="t"/>
              <a:pathLst>
                <a:path extrusionOk="0" h="631" w="1232">
                  <a:moveTo>
                    <a:pt x="696" y="544"/>
                  </a:moveTo>
                  <a:cubicBezTo>
                    <a:pt x="567" y="206"/>
                    <a:pt x="1231" y="13"/>
                    <a:pt x="312" y="0"/>
                  </a:cubicBezTo>
                  <a:cubicBezTo>
                    <a:pt x="430" y="187"/>
                    <a:pt x="0" y="631"/>
                    <a:pt x="696" y="54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10"/>
            <p:cNvSpPr/>
            <p:nvPr/>
          </p:nvSpPr>
          <p:spPr>
            <a:xfrm>
              <a:off x="3104298" y="2863110"/>
              <a:ext cx="14063" cy="4246"/>
            </a:xfrm>
            <a:custGeom>
              <a:rect b="b" l="l" r="r" t="t"/>
              <a:pathLst>
                <a:path extrusionOk="0" h="141" w="394">
                  <a:moveTo>
                    <a:pt x="102" y="115"/>
                  </a:moveTo>
                  <a:cubicBezTo>
                    <a:pt x="156" y="140"/>
                    <a:pt x="393" y="72"/>
                    <a:pt x="294" y="24"/>
                  </a:cubicBezTo>
                  <a:cubicBezTo>
                    <a:pt x="242" y="1"/>
                    <a:pt x="0" y="68"/>
                    <a:pt x="102"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10"/>
            <p:cNvSpPr/>
            <p:nvPr/>
          </p:nvSpPr>
          <p:spPr>
            <a:xfrm>
              <a:off x="709018" y="2863110"/>
              <a:ext cx="13991" cy="4246"/>
            </a:xfrm>
            <a:custGeom>
              <a:rect b="b" l="l" r="r" t="t"/>
              <a:pathLst>
                <a:path extrusionOk="0" h="141" w="392">
                  <a:moveTo>
                    <a:pt x="294" y="24"/>
                  </a:moveTo>
                  <a:cubicBezTo>
                    <a:pt x="239" y="1"/>
                    <a:pt x="0" y="68"/>
                    <a:pt x="99" y="115"/>
                  </a:cubicBezTo>
                  <a:cubicBezTo>
                    <a:pt x="152" y="140"/>
                    <a:pt x="392" y="72"/>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10"/>
            <p:cNvSpPr/>
            <p:nvPr/>
          </p:nvSpPr>
          <p:spPr>
            <a:xfrm>
              <a:off x="3971574" y="2857660"/>
              <a:ext cx="14027" cy="4215"/>
            </a:xfrm>
            <a:custGeom>
              <a:rect b="b" l="l" r="r" t="t"/>
              <a:pathLst>
                <a:path extrusionOk="0" h="140" w="393">
                  <a:moveTo>
                    <a:pt x="294" y="25"/>
                  </a:moveTo>
                  <a:cubicBezTo>
                    <a:pt x="240" y="0"/>
                    <a:pt x="0" y="68"/>
                    <a:pt x="102" y="116"/>
                  </a:cubicBezTo>
                  <a:cubicBezTo>
                    <a:pt x="154" y="140"/>
                    <a:pt x="393"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10"/>
            <p:cNvSpPr/>
            <p:nvPr/>
          </p:nvSpPr>
          <p:spPr>
            <a:xfrm>
              <a:off x="309769" y="2857660"/>
              <a:ext cx="14063" cy="4215"/>
            </a:xfrm>
            <a:custGeom>
              <a:rect b="b" l="l" r="r" t="t"/>
              <a:pathLst>
                <a:path extrusionOk="0" h="140" w="394">
                  <a:moveTo>
                    <a:pt x="295" y="25"/>
                  </a:moveTo>
                  <a:cubicBezTo>
                    <a:pt x="241" y="0"/>
                    <a:pt x="1" y="68"/>
                    <a:pt x="101" y="116"/>
                  </a:cubicBezTo>
                  <a:cubicBezTo>
                    <a:pt x="154" y="140"/>
                    <a:pt x="394"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10"/>
            <p:cNvSpPr/>
            <p:nvPr/>
          </p:nvSpPr>
          <p:spPr>
            <a:xfrm>
              <a:off x="6029637" y="2854890"/>
              <a:ext cx="14099" cy="4246"/>
            </a:xfrm>
            <a:custGeom>
              <a:rect b="b" l="l" r="r" t="t"/>
              <a:pathLst>
                <a:path extrusionOk="0" h="141" w="395">
                  <a:moveTo>
                    <a:pt x="101" y="117"/>
                  </a:moveTo>
                  <a:cubicBezTo>
                    <a:pt x="153" y="140"/>
                    <a:pt x="394" y="73"/>
                    <a:pt x="294" y="26"/>
                  </a:cubicBezTo>
                  <a:cubicBezTo>
                    <a:pt x="242" y="1"/>
                    <a:pt x="0" y="69"/>
                    <a:pt x="101"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10"/>
            <p:cNvSpPr/>
            <p:nvPr/>
          </p:nvSpPr>
          <p:spPr>
            <a:xfrm>
              <a:off x="3361386" y="2846641"/>
              <a:ext cx="35657" cy="11773"/>
            </a:xfrm>
            <a:custGeom>
              <a:rect b="b" l="l" r="r" t="t"/>
              <a:pathLst>
                <a:path extrusionOk="0" h="391" w="999">
                  <a:moveTo>
                    <a:pt x="34" y="118"/>
                  </a:moveTo>
                  <a:cubicBezTo>
                    <a:pt x="63" y="225"/>
                    <a:pt x="0" y="375"/>
                    <a:pt x="226" y="391"/>
                  </a:cubicBezTo>
                  <a:cubicBezTo>
                    <a:pt x="245" y="157"/>
                    <a:pt x="979" y="262"/>
                    <a:pt x="999" y="28"/>
                  </a:cubicBezTo>
                  <a:cubicBezTo>
                    <a:pt x="393" y="130"/>
                    <a:pt x="487" y="1"/>
                    <a:pt x="34"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10"/>
            <p:cNvSpPr/>
            <p:nvPr/>
          </p:nvSpPr>
          <p:spPr>
            <a:xfrm>
              <a:off x="635672" y="2847484"/>
              <a:ext cx="31659" cy="10930"/>
            </a:xfrm>
            <a:custGeom>
              <a:rect b="b" l="l" r="r" t="t"/>
              <a:pathLst>
                <a:path extrusionOk="0" h="363" w="887">
                  <a:moveTo>
                    <a:pt x="613" y="363"/>
                  </a:moveTo>
                  <a:cubicBezTo>
                    <a:pt x="672" y="240"/>
                    <a:pt x="887" y="189"/>
                    <a:pt x="803" y="0"/>
                  </a:cubicBezTo>
                  <a:lnTo>
                    <a:pt x="33" y="0"/>
                  </a:lnTo>
                  <a:cubicBezTo>
                    <a:pt x="1" y="226"/>
                    <a:pt x="328" y="285"/>
                    <a:pt x="613" y="3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10"/>
            <p:cNvSpPr/>
            <p:nvPr/>
          </p:nvSpPr>
          <p:spPr>
            <a:xfrm>
              <a:off x="2199331" y="2846460"/>
              <a:ext cx="32587" cy="9214"/>
            </a:xfrm>
            <a:custGeom>
              <a:rect b="b" l="l" r="r" t="t"/>
              <a:pathLst>
                <a:path extrusionOk="0" h="306" w="913">
                  <a:moveTo>
                    <a:pt x="388" y="306"/>
                  </a:moveTo>
                  <a:cubicBezTo>
                    <a:pt x="913" y="158"/>
                    <a:pt x="104" y="0"/>
                    <a:pt x="0" y="214"/>
                  </a:cubicBezTo>
                  <a:cubicBezTo>
                    <a:pt x="194" y="214"/>
                    <a:pt x="228" y="287"/>
                    <a:pt x="388"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10"/>
            <p:cNvSpPr/>
            <p:nvPr/>
          </p:nvSpPr>
          <p:spPr>
            <a:xfrm>
              <a:off x="1490384" y="2852903"/>
              <a:ext cx="13813" cy="2770"/>
            </a:xfrm>
            <a:custGeom>
              <a:rect b="b" l="l" r="r" t="t"/>
              <a:pathLst>
                <a:path extrusionOk="0" h="92" w="387">
                  <a:moveTo>
                    <a:pt x="0" y="92"/>
                  </a:moveTo>
                  <a:cubicBezTo>
                    <a:pt x="150" y="72"/>
                    <a:pt x="380" y="89"/>
                    <a:pt x="386" y="0"/>
                  </a:cubicBezTo>
                  <a:cubicBezTo>
                    <a:pt x="236" y="21"/>
                    <a:pt x="7" y="3"/>
                    <a:pt x="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10"/>
            <p:cNvSpPr/>
            <p:nvPr/>
          </p:nvSpPr>
          <p:spPr>
            <a:xfrm>
              <a:off x="257267" y="2845828"/>
              <a:ext cx="8995" cy="11472"/>
            </a:xfrm>
            <a:custGeom>
              <a:rect b="b" l="l" r="r" t="t"/>
              <a:pathLst>
                <a:path extrusionOk="0" h="381" w="252">
                  <a:moveTo>
                    <a:pt x="29" y="145"/>
                  </a:moveTo>
                  <a:cubicBezTo>
                    <a:pt x="1" y="239"/>
                    <a:pt x="180" y="380"/>
                    <a:pt x="221" y="235"/>
                  </a:cubicBezTo>
                  <a:cubicBezTo>
                    <a:pt x="251" y="140"/>
                    <a:pt x="71" y="0"/>
                    <a:pt x="29" y="1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10"/>
            <p:cNvSpPr/>
            <p:nvPr/>
          </p:nvSpPr>
          <p:spPr>
            <a:xfrm>
              <a:off x="3248921" y="2849381"/>
              <a:ext cx="14027" cy="4336"/>
            </a:xfrm>
            <a:custGeom>
              <a:rect b="b" l="l" r="r" t="t"/>
              <a:pathLst>
                <a:path extrusionOk="0" h="144" w="393">
                  <a:moveTo>
                    <a:pt x="288" y="27"/>
                  </a:moveTo>
                  <a:cubicBezTo>
                    <a:pt x="238" y="1"/>
                    <a:pt x="0" y="71"/>
                    <a:pt x="98" y="117"/>
                  </a:cubicBezTo>
                  <a:cubicBezTo>
                    <a:pt x="153" y="143"/>
                    <a:pt x="393" y="74"/>
                    <a:pt x="288"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10"/>
            <p:cNvSpPr/>
            <p:nvPr/>
          </p:nvSpPr>
          <p:spPr>
            <a:xfrm>
              <a:off x="7537118" y="2846671"/>
              <a:ext cx="13991" cy="4276"/>
            </a:xfrm>
            <a:custGeom>
              <a:rect b="b" l="l" r="r" t="t"/>
              <a:pathLst>
                <a:path extrusionOk="0" h="142" w="392">
                  <a:moveTo>
                    <a:pt x="99" y="117"/>
                  </a:moveTo>
                  <a:cubicBezTo>
                    <a:pt x="150" y="142"/>
                    <a:pt x="391" y="73"/>
                    <a:pt x="292" y="26"/>
                  </a:cubicBezTo>
                  <a:cubicBezTo>
                    <a:pt x="238" y="1"/>
                    <a:pt x="1" y="70"/>
                    <a:pt x="99"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10"/>
            <p:cNvSpPr/>
            <p:nvPr/>
          </p:nvSpPr>
          <p:spPr>
            <a:xfrm>
              <a:off x="5359273" y="2841131"/>
              <a:ext cx="31481" cy="9635"/>
            </a:xfrm>
            <a:custGeom>
              <a:rect b="b" l="l" r="r" t="t"/>
              <a:pathLst>
                <a:path extrusionOk="0" h="320" w="882">
                  <a:moveTo>
                    <a:pt x="755" y="211"/>
                  </a:moveTo>
                  <a:cubicBezTo>
                    <a:pt x="882" y="1"/>
                    <a:pt x="1" y="14"/>
                    <a:pt x="174" y="211"/>
                  </a:cubicBezTo>
                  <a:cubicBezTo>
                    <a:pt x="240" y="283"/>
                    <a:pt x="689" y="319"/>
                    <a:pt x="755" y="2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10"/>
            <p:cNvSpPr/>
            <p:nvPr/>
          </p:nvSpPr>
          <p:spPr>
            <a:xfrm>
              <a:off x="5288603" y="2833664"/>
              <a:ext cx="24307" cy="16560"/>
            </a:xfrm>
            <a:custGeom>
              <a:rect b="b" l="l" r="r" t="t"/>
              <a:pathLst>
                <a:path extrusionOk="0" h="550" w="681">
                  <a:moveTo>
                    <a:pt x="420" y="549"/>
                  </a:moveTo>
                  <a:cubicBezTo>
                    <a:pt x="335" y="378"/>
                    <a:pt x="681" y="1"/>
                    <a:pt x="35" y="94"/>
                  </a:cubicBezTo>
                  <a:cubicBezTo>
                    <a:pt x="5" y="319"/>
                    <a:pt x="1" y="536"/>
                    <a:pt x="420" y="54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10"/>
            <p:cNvSpPr/>
            <p:nvPr/>
          </p:nvSpPr>
          <p:spPr>
            <a:xfrm>
              <a:off x="7674674" y="2841191"/>
              <a:ext cx="14063" cy="4306"/>
            </a:xfrm>
            <a:custGeom>
              <a:rect b="b" l="l" r="r" t="t"/>
              <a:pathLst>
                <a:path extrusionOk="0" h="143" w="394">
                  <a:moveTo>
                    <a:pt x="101" y="116"/>
                  </a:moveTo>
                  <a:cubicBezTo>
                    <a:pt x="154" y="142"/>
                    <a:pt x="393" y="72"/>
                    <a:pt x="295" y="25"/>
                  </a:cubicBezTo>
                  <a:cubicBezTo>
                    <a:pt x="239" y="0"/>
                    <a:pt x="0" y="69"/>
                    <a:pt x="101"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10"/>
            <p:cNvSpPr/>
            <p:nvPr/>
          </p:nvSpPr>
          <p:spPr>
            <a:xfrm>
              <a:off x="8700243" y="2835711"/>
              <a:ext cx="14170" cy="4306"/>
            </a:xfrm>
            <a:custGeom>
              <a:rect b="b" l="l" r="r" t="t"/>
              <a:pathLst>
                <a:path extrusionOk="0" h="143" w="397">
                  <a:moveTo>
                    <a:pt x="101" y="117"/>
                  </a:moveTo>
                  <a:cubicBezTo>
                    <a:pt x="153" y="143"/>
                    <a:pt x="396" y="73"/>
                    <a:pt x="293" y="26"/>
                  </a:cubicBezTo>
                  <a:cubicBezTo>
                    <a:pt x="241" y="1"/>
                    <a:pt x="1" y="70"/>
                    <a:pt x="101"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10"/>
            <p:cNvSpPr/>
            <p:nvPr/>
          </p:nvSpPr>
          <p:spPr>
            <a:xfrm>
              <a:off x="7110279" y="2832971"/>
              <a:ext cx="14063" cy="4306"/>
            </a:xfrm>
            <a:custGeom>
              <a:rect b="b" l="l" r="r" t="t"/>
              <a:pathLst>
                <a:path extrusionOk="0" h="143" w="394">
                  <a:moveTo>
                    <a:pt x="294" y="26"/>
                  </a:moveTo>
                  <a:cubicBezTo>
                    <a:pt x="240" y="0"/>
                    <a:pt x="0" y="71"/>
                    <a:pt x="101" y="117"/>
                  </a:cubicBezTo>
                  <a:cubicBezTo>
                    <a:pt x="152" y="143"/>
                    <a:pt x="393" y="75"/>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10"/>
            <p:cNvSpPr/>
            <p:nvPr/>
          </p:nvSpPr>
          <p:spPr>
            <a:xfrm>
              <a:off x="1548776" y="2832971"/>
              <a:ext cx="14063" cy="4306"/>
            </a:xfrm>
            <a:custGeom>
              <a:rect b="b" l="l" r="r" t="t"/>
              <a:pathLst>
                <a:path extrusionOk="0" h="143" w="394">
                  <a:moveTo>
                    <a:pt x="291" y="26"/>
                  </a:moveTo>
                  <a:cubicBezTo>
                    <a:pt x="239" y="0"/>
                    <a:pt x="1" y="71"/>
                    <a:pt x="99" y="117"/>
                  </a:cubicBezTo>
                  <a:cubicBezTo>
                    <a:pt x="154" y="143"/>
                    <a:pt x="394" y="75"/>
                    <a:pt x="29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10"/>
            <p:cNvSpPr/>
            <p:nvPr/>
          </p:nvSpPr>
          <p:spPr>
            <a:xfrm>
              <a:off x="4429358" y="2824782"/>
              <a:ext cx="27626" cy="9364"/>
            </a:xfrm>
            <a:custGeom>
              <a:rect b="b" l="l" r="r" t="t"/>
              <a:pathLst>
                <a:path extrusionOk="0" h="311" w="774">
                  <a:moveTo>
                    <a:pt x="773" y="27"/>
                  </a:moveTo>
                  <a:cubicBezTo>
                    <a:pt x="333" y="1"/>
                    <a:pt x="49" y="48"/>
                    <a:pt x="0" y="207"/>
                  </a:cubicBezTo>
                  <a:cubicBezTo>
                    <a:pt x="368" y="186"/>
                    <a:pt x="427" y="310"/>
                    <a:pt x="773" y="29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10"/>
            <p:cNvSpPr/>
            <p:nvPr/>
          </p:nvSpPr>
          <p:spPr>
            <a:xfrm>
              <a:off x="3982032" y="2827943"/>
              <a:ext cx="6924" cy="6233"/>
            </a:xfrm>
            <a:custGeom>
              <a:rect b="b" l="l" r="r" t="t"/>
              <a:pathLst>
                <a:path extrusionOk="0" h="207" w="194">
                  <a:moveTo>
                    <a:pt x="194" y="102"/>
                  </a:moveTo>
                  <a:cubicBezTo>
                    <a:pt x="194" y="51"/>
                    <a:pt x="40" y="0"/>
                    <a:pt x="2" y="102"/>
                  </a:cubicBezTo>
                  <a:cubicBezTo>
                    <a:pt x="1" y="153"/>
                    <a:pt x="155" y="207"/>
                    <a:pt x="194"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10"/>
            <p:cNvSpPr/>
            <p:nvPr/>
          </p:nvSpPr>
          <p:spPr>
            <a:xfrm>
              <a:off x="1596924" y="2830201"/>
              <a:ext cx="13991" cy="4336"/>
            </a:xfrm>
            <a:custGeom>
              <a:rect b="b" l="l" r="r" t="t"/>
              <a:pathLst>
                <a:path extrusionOk="0" h="144" w="392">
                  <a:moveTo>
                    <a:pt x="293" y="27"/>
                  </a:moveTo>
                  <a:cubicBezTo>
                    <a:pt x="241" y="1"/>
                    <a:pt x="0" y="71"/>
                    <a:pt x="102" y="118"/>
                  </a:cubicBezTo>
                  <a:cubicBezTo>
                    <a:pt x="154" y="143"/>
                    <a:pt x="392" y="75"/>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10"/>
            <p:cNvSpPr/>
            <p:nvPr/>
          </p:nvSpPr>
          <p:spPr>
            <a:xfrm>
              <a:off x="526740" y="2822042"/>
              <a:ext cx="29732" cy="11924"/>
            </a:xfrm>
            <a:custGeom>
              <a:rect b="b" l="l" r="r" t="t"/>
              <a:pathLst>
                <a:path extrusionOk="0" h="396" w="833">
                  <a:moveTo>
                    <a:pt x="1" y="389"/>
                  </a:moveTo>
                  <a:cubicBezTo>
                    <a:pt x="338" y="396"/>
                    <a:pt x="601" y="369"/>
                    <a:pt x="771" y="298"/>
                  </a:cubicBezTo>
                  <a:cubicBezTo>
                    <a:pt x="832" y="59"/>
                    <a:pt x="503" y="0"/>
                    <a:pt x="1"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10"/>
            <p:cNvSpPr/>
            <p:nvPr/>
          </p:nvSpPr>
          <p:spPr>
            <a:xfrm>
              <a:off x="8930991" y="2825234"/>
              <a:ext cx="6889" cy="6203"/>
            </a:xfrm>
            <a:custGeom>
              <a:rect b="b" l="l" r="r" t="t"/>
              <a:pathLst>
                <a:path extrusionOk="0" h="206" w="193">
                  <a:moveTo>
                    <a:pt x="193" y="103"/>
                  </a:moveTo>
                  <a:cubicBezTo>
                    <a:pt x="193" y="52"/>
                    <a:pt x="36" y="0"/>
                    <a:pt x="1" y="103"/>
                  </a:cubicBezTo>
                  <a:cubicBezTo>
                    <a:pt x="1" y="153"/>
                    <a:pt x="158" y="205"/>
                    <a:pt x="193"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10"/>
            <p:cNvSpPr/>
            <p:nvPr/>
          </p:nvSpPr>
          <p:spPr>
            <a:xfrm>
              <a:off x="3341934" y="2820115"/>
              <a:ext cx="41368" cy="13760"/>
            </a:xfrm>
            <a:custGeom>
              <a:rect b="b" l="l" r="r" t="t"/>
              <a:pathLst>
                <a:path extrusionOk="0" h="457" w="1159">
                  <a:moveTo>
                    <a:pt x="1159" y="0"/>
                  </a:moveTo>
                  <a:lnTo>
                    <a:pt x="194" y="0"/>
                  </a:lnTo>
                  <a:cubicBezTo>
                    <a:pt x="210" y="157"/>
                    <a:pt x="151" y="282"/>
                    <a:pt x="1" y="362"/>
                  </a:cubicBezTo>
                  <a:cubicBezTo>
                    <a:pt x="839" y="456"/>
                    <a:pt x="860" y="164"/>
                    <a:pt x="11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10"/>
            <p:cNvSpPr/>
            <p:nvPr/>
          </p:nvSpPr>
          <p:spPr>
            <a:xfrm>
              <a:off x="1978220" y="2825535"/>
              <a:ext cx="21594" cy="6444"/>
            </a:xfrm>
            <a:custGeom>
              <a:rect b="b" l="l" r="r" t="t"/>
              <a:pathLst>
                <a:path extrusionOk="0" h="214" w="605">
                  <a:moveTo>
                    <a:pt x="605" y="182"/>
                  </a:moveTo>
                  <a:lnTo>
                    <a:pt x="605" y="1"/>
                  </a:lnTo>
                  <a:lnTo>
                    <a:pt x="24" y="1"/>
                  </a:lnTo>
                  <a:cubicBezTo>
                    <a:pt x="0" y="165"/>
                    <a:pt x="216" y="213"/>
                    <a:pt x="605"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10"/>
            <p:cNvSpPr/>
            <p:nvPr/>
          </p:nvSpPr>
          <p:spPr>
            <a:xfrm>
              <a:off x="1904267" y="2814665"/>
              <a:ext cx="45222" cy="14573"/>
            </a:xfrm>
            <a:custGeom>
              <a:rect b="b" l="l" r="r" t="t"/>
              <a:pathLst>
                <a:path extrusionOk="0" h="484" w="1267">
                  <a:moveTo>
                    <a:pt x="361" y="454"/>
                  </a:moveTo>
                  <a:cubicBezTo>
                    <a:pt x="1267" y="483"/>
                    <a:pt x="877" y="34"/>
                    <a:pt x="361" y="0"/>
                  </a:cubicBezTo>
                  <a:cubicBezTo>
                    <a:pt x="1" y="174"/>
                    <a:pt x="475" y="163"/>
                    <a:pt x="361" y="4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10"/>
            <p:cNvSpPr/>
            <p:nvPr/>
          </p:nvSpPr>
          <p:spPr>
            <a:xfrm>
              <a:off x="4565129" y="2817375"/>
              <a:ext cx="22665" cy="8220"/>
            </a:xfrm>
            <a:custGeom>
              <a:rect b="b" l="l" r="r" t="t"/>
              <a:pathLst>
                <a:path extrusionOk="0" h="273" w="635">
                  <a:moveTo>
                    <a:pt x="634" y="0"/>
                  </a:moveTo>
                  <a:lnTo>
                    <a:pt x="248" y="0"/>
                  </a:lnTo>
                  <a:cubicBezTo>
                    <a:pt x="239" y="116"/>
                    <a:pt x="0" y="125"/>
                    <a:pt x="58" y="273"/>
                  </a:cubicBezTo>
                  <a:lnTo>
                    <a:pt x="634" y="27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10"/>
            <p:cNvSpPr/>
            <p:nvPr/>
          </p:nvSpPr>
          <p:spPr>
            <a:xfrm>
              <a:off x="1813931" y="2822825"/>
              <a:ext cx="13742" cy="2770"/>
            </a:xfrm>
            <a:custGeom>
              <a:rect b="b" l="l" r="r" t="t"/>
              <a:pathLst>
                <a:path extrusionOk="0" h="92" w="385">
                  <a:moveTo>
                    <a:pt x="384" y="1"/>
                  </a:moveTo>
                  <a:cubicBezTo>
                    <a:pt x="234" y="21"/>
                    <a:pt x="3" y="3"/>
                    <a:pt x="1" y="92"/>
                  </a:cubicBezTo>
                  <a:cubicBezTo>
                    <a:pt x="149" y="70"/>
                    <a:pt x="379" y="88"/>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10"/>
            <p:cNvSpPr/>
            <p:nvPr/>
          </p:nvSpPr>
          <p:spPr>
            <a:xfrm>
              <a:off x="1057121" y="2810360"/>
              <a:ext cx="20309" cy="13549"/>
            </a:xfrm>
            <a:custGeom>
              <a:rect b="b" l="l" r="r" t="t"/>
              <a:pathLst>
                <a:path extrusionOk="0" h="450" w="569">
                  <a:moveTo>
                    <a:pt x="374" y="415"/>
                  </a:moveTo>
                  <a:cubicBezTo>
                    <a:pt x="386" y="358"/>
                    <a:pt x="404" y="306"/>
                    <a:pt x="569" y="324"/>
                  </a:cubicBezTo>
                  <a:lnTo>
                    <a:pt x="569" y="142"/>
                  </a:lnTo>
                  <a:cubicBezTo>
                    <a:pt x="93" y="1"/>
                    <a:pt x="1" y="450"/>
                    <a:pt x="374" y="4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10"/>
            <p:cNvSpPr/>
            <p:nvPr/>
          </p:nvSpPr>
          <p:spPr>
            <a:xfrm>
              <a:off x="6993281" y="2816623"/>
              <a:ext cx="14027" cy="4276"/>
            </a:xfrm>
            <a:custGeom>
              <a:rect b="b" l="l" r="r" t="t"/>
              <a:pathLst>
                <a:path extrusionOk="0" h="142" w="393">
                  <a:moveTo>
                    <a:pt x="292" y="25"/>
                  </a:moveTo>
                  <a:cubicBezTo>
                    <a:pt x="239" y="0"/>
                    <a:pt x="1" y="70"/>
                    <a:pt x="101" y="116"/>
                  </a:cubicBezTo>
                  <a:cubicBezTo>
                    <a:pt x="153" y="141"/>
                    <a:pt x="392" y="72"/>
                    <a:pt x="29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10"/>
            <p:cNvSpPr/>
            <p:nvPr/>
          </p:nvSpPr>
          <p:spPr>
            <a:xfrm>
              <a:off x="6894593" y="2807199"/>
              <a:ext cx="65282" cy="12947"/>
            </a:xfrm>
            <a:custGeom>
              <a:rect b="b" l="l" r="r" t="t"/>
              <a:pathLst>
                <a:path extrusionOk="0" h="430" w="1829">
                  <a:moveTo>
                    <a:pt x="1130" y="429"/>
                  </a:moveTo>
                  <a:cubicBezTo>
                    <a:pt x="1828" y="0"/>
                    <a:pt x="1" y="307"/>
                    <a:pt x="1130" y="42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10"/>
            <p:cNvSpPr/>
            <p:nvPr/>
          </p:nvSpPr>
          <p:spPr>
            <a:xfrm>
              <a:off x="5798390" y="2811896"/>
              <a:ext cx="23414" cy="8250"/>
            </a:xfrm>
            <a:custGeom>
              <a:rect b="b" l="l" r="r" t="t"/>
              <a:pathLst>
                <a:path extrusionOk="0" h="274" w="656">
                  <a:moveTo>
                    <a:pt x="407" y="273"/>
                  </a:moveTo>
                  <a:cubicBezTo>
                    <a:pt x="418" y="157"/>
                    <a:pt x="656" y="148"/>
                    <a:pt x="600" y="1"/>
                  </a:cubicBezTo>
                  <a:lnTo>
                    <a:pt x="215" y="1"/>
                  </a:lnTo>
                  <a:cubicBezTo>
                    <a:pt x="1" y="131"/>
                    <a:pt x="10" y="221"/>
                    <a:pt x="407"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10"/>
            <p:cNvSpPr/>
            <p:nvPr/>
          </p:nvSpPr>
          <p:spPr>
            <a:xfrm>
              <a:off x="120638" y="2810932"/>
              <a:ext cx="32623" cy="9214"/>
            </a:xfrm>
            <a:custGeom>
              <a:rect b="b" l="l" r="r" t="t"/>
              <a:pathLst>
                <a:path extrusionOk="0" h="306" w="914">
                  <a:moveTo>
                    <a:pt x="0" y="214"/>
                  </a:moveTo>
                  <a:cubicBezTo>
                    <a:pt x="192" y="214"/>
                    <a:pt x="230" y="287"/>
                    <a:pt x="388" y="305"/>
                  </a:cubicBezTo>
                  <a:cubicBezTo>
                    <a:pt x="914" y="158"/>
                    <a:pt x="103" y="0"/>
                    <a:pt x="0" y="2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10"/>
            <p:cNvSpPr/>
            <p:nvPr/>
          </p:nvSpPr>
          <p:spPr>
            <a:xfrm>
              <a:off x="7172240" y="2813853"/>
              <a:ext cx="14099" cy="4276"/>
            </a:xfrm>
            <a:custGeom>
              <a:rect b="b" l="l" r="r" t="t"/>
              <a:pathLst>
                <a:path extrusionOk="0" h="142" w="395">
                  <a:moveTo>
                    <a:pt x="293" y="26"/>
                  </a:moveTo>
                  <a:cubicBezTo>
                    <a:pt x="238" y="1"/>
                    <a:pt x="0" y="70"/>
                    <a:pt x="100" y="117"/>
                  </a:cubicBezTo>
                  <a:cubicBezTo>
                    <a:pt x="153" y="142"/>
                    <a:pt x="395"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10"/>
            <p:cNvSpPr/>
            <p:nvPr/>
          </p:nvSpPr>
          <p:spPr>
            <a:xfrm>
              <a:off x="5912675" y="2813853"/>
              <a:ext cx="14027" cy="4276"/>
            </a:xfrm>
            <a:custGeom>
              <a:rect b="b" l="l" r="r" t="t"/>
              <a:pathLst>
                <a:path extrusionOk="0" h="142" w="393">
                  <a:moveTo>
                    <a:pt x="293" y="26"/>
                  </a:moveTo>
                  <a:cubicBezTo>
                    <a:pt x="240" y="1"/>
                    <a:pt x="1" y="70"/>
                    <a:pt x="100" y="117"/>
                  </a:cubicBezTo>
                  <a:cubicBezTo>
                    <a:pt x="152" y="142"/>
                    <a:pt x="392"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10"/>
            <p:cNvSpPr/>
            <p:nvPr/>
          </p:nvSpPr>
          <p:spPr>
            <a:xfrm>
              <a:off x="2491755" y="2813853"/>
              <a:ext cx="14063" cy="4276"/>
            </a:xfrm>
            <a:custGeom>
              <a:rect b="b" l="l" r="r" t="t"/>
              <a:pathLst>
                <a:path extrusionOk="0" h="142" w="394">
                  <a:moveTo>
                    <a:pt x="295" y="26"/>
                  </a:moveTo>
                  <a:cubicBezTo>
                    <a:pt x="239" y="1"/>
                    <a:pt x="1" y="70"/>
                    <a:pt x="101" y="117"/>
                  </a:cubicBezTo>
                  <a:cubicBezTo>
                    <a:pt x="154" y="142"/>
                    <a:pt x="394" y="73"/>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10"/>
            <p:cNvSpPr/>
            <p:nvPr/>
          </p:nvSpPr>
          <p:spPr>
            <a:xfrm>
              <a:off x="7014982" y="2802712"/>
              <a:ext cx="39869" cy="15868"/>
            </a:xfrm>
            <a:custGeom>
              <a:rect b="b" l="l" r="r" t="t"/>
              <a:pathLst>
                <a:path extrusionOk="0" h="527" w="1117">
                  <a:moveTo>
                    <a:pt x="648" y="306"/>
                  </a:moveTo>
                  <a:cubicBezTo>
                    <a:pt x="1117" y="0"/>
                    <a:pt x="1" y="526"/>
                    <a:pt x="648"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10"/>
            <p:cNvSpPr/>
            <p:nvPr/>
          </p:nvSpPr>
          <p:spPr>
            <a:xfrm>
              <a:off x="4849272" y="2808493"/>
              <a:ext cx="13849" cy="7407"/>
            </a:xfrm>
            <a:custGeom>
              <a:rect b="b" l="l" r="r" t="t"/>
              <a:pathLst>
                <a:path extrusionOk="0" h="246" w="388">
                  <a:moveTo>
                    <a:pt x="388" y="114"/>
                  </a:moveTo>
                  <a:cubicBezTo>
                    <a:pt x="387" y="22"/>
                    <a:pt x="47" y="0"/>
                    <a:pt x="0" y="114"/>
                  </a:cubicBezTo>
                  <a:cubicBezTo>
                    <a:pt x="221" y="102"/>
                    <a:pt x="301" y="246"/>
                    <a:pt x="388"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10"/>
            <p:cNvSpPr/>
            <p:nvPr/>
          </p:nvSpPr>
          <p:spPr>
            <a:xfrm>
              <a:off x="4591113" y="2811113"/>
              <a:ext cx="13920" cy="4276"/>
            </a:xfrm>
            <a:custGeom>
              <a:rect b="b" l="l" r="r" t="t"/>
              <a:pathLst>
                <a:path extrusionOk="0" h="142" w="390">
                  <a:moveTo>
                    <a:pt x="100" y="117"/>
                  </a:moveTo>
                  <a:cubicBezTo>
                    <a:pt x="153" y="142"/>
                    <a:pt x="389" y="72"/>
                    <a:pt x="292" y="27"/>
                  </a:cubicBezTo>
                  <a:cubicBezTo>
                    <a:pt x="238" y="1"/>
                    <a:pt x="0" y="71"/>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10"/>
            <p:cNvSpPr/>
            <p:nvPr/>
          </p:nvSpPr>
          <p:spPr>
            <a:xfrm>
              <a:off x="196377" y="2811896"/>
              <a:ext cx="13849" cy="2740"/>
            </a:xfrm>
            <a:custGeom>
              <a:rect b="b" l="l" r="r" t="t"/>
              <a:pathLst>
                <a:path extrusionOk="0" h="91" w="388">
                  <a:moveTo>
                    <a:pt x="387" y="1"/>
                  </a:moveTo>
                  <a:cubicBezTo>
                    <a:pt x="236" y="20"/>
                    <a:pt x="5" y="2"/>
                    <a:pt x="1" y="91"/>
                  </a:cubicBezTo>
                  <a:cubicBezTo>
                    <a:pt x="149" y="71"/>
                    <a:pt x="381" y="89"/>
                    <a:pt x="3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10"/>
            <p:cNvSpPr/>
            <p:nvPr/>
          </p:nvSpPr>
          <p:spPr>
            <a:xfrm>
              <a:off x="7298910" y="2803676"/>
              <a:ext cx="23414" cy="8250"/>
            </a:xfrm>
            <a:custGeom>
              <a:rect b="b" l="l" r="r" t="t"/>
              <a:pathLst>
                <a:path extrusionOk="0" h="274" w="656">
                  <a:moveTo>
                    <a:pt x="409" y="274"/>
                  </a:moveTo>
                  <a:cubicBezTo>
                    <a:pt x="418" y="156"/>
                    <a:pt x="656" y="147"/>
                    <a:pt x="602" y="1"/>
                  </a:cubicBezTo>
                  <a:lnTo>
                    <a:pt x="213" y="1"/>
                  </a:lnTo>
                  <a:cubicBezTo>
                    <a:pt x="1" y="131"/>
                    <a:pt x="8" y="221"/>
                    <a:pt x="409"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10"/>
            <p:cNvSpPr/>
            <p:nvPr/>
          </p:nvSpPr>
          <p:spPr>
            <a:xfrm>
              <a:off x="2147578" y="2808403"/>
              <a:ext cx="13991" cy="4276"/>
            </a:xfrm>
            <a:custGeom>
              <a:rect b="b" l="l" r="r" t="t"/>
              <a:pathLst>
                <a:path extrusionOk="0" h="142" w="392">
                  <a:moveTo>
                    <a:pt x="293" y="25"/>
                  </a:moveTo>
                  <a:cubicBezTo>
                    <a:pt x="239" y="1"/>
                    <a:pt x="0" y="70"/>
                    <a:pt x="98" y="117"/>
                  </a:cubicBezTo>
                  <a:cubicBezTo>
                    <a:pt x="154" y="141"/>
                    <a:pt x="392" y="72"/>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10"/>
            <p:cNvSpPr/>
            <p:nvPr/>
          </p:nvSpPr>
          <p:spPr>
            <a:xfrm>
              <a:off x="1810290" y="2805663"/>
              <a:ext cx="13991" cy="4306"/>
            </a:xfrm>
            <a:custGeom>
              <a:rect b="b" l="l" r="r" t="t"/>
              <a:pathLst>
                <a:path extrusionOk="0" h="143" w="392">
                  <a:moveTo>
                    <a:pt x="293" y="26"/>
                  </a:moveTo>
                  <a:cubicBezTo>
                    <a:pt x="240" y="0"/>
                    <a:pt x="1" y="71"/>
                    <a:pt x="103" y="116"/>
                  </a:cubicBezTo>
                  <a:cubicBezTo>
                    <a:pt x="155" y="142"/>
                    <a:pt x="391" y="72"/>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10"/>
            <p:cNvSpPr/>
            <p:nvPr/>
          </p:nvSpPr>
          <p:spPr>
            <a:xfrm>
              <a:off x="1455942" y="2802472"/>
              <a:ext cx="13813" cy="7407"/>
            </a:xfrm>
            <a:custGeom>
              <a:rect b="b" l="l" r="r" t="t"/>
              <a:pathLst>
                <a:path extrusionOk="0" h="246" w="387">
                  <a:moveTo>
                    <a:pt x="387" y="132"/>
                  </a:moveTo>
                  <a:cubicBezTo>
                    <a:pt x="171" y="141"/>
                    <a:pt x="87" y="0"/>
                    <a:pt x="0" y="132"/>
                  </a:cubicBezTo>
                  <a:cubicBezTo>
                    <a:pt x="2" y="224"/>
                    <a:pt x="340" y="246"/>
                    <a:pt x="387" y="13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10"/>
            <p:cNvSpPr/>
            <p:nvPr/>
          </p:nvSpPr>
          <p:spPr>
            <a:xfrm>
              <a:off x="4284913" y="2800936"/>
              <a:ext cx="13777" cy="5540"/>
            </a:xfrm>
            <a:custGeom>
              <a:rect b="b" l="l" r="r" t="t"/>
              <a:pathLst>
                <a:path extrusionOk="0" h="184" w="386">
                  <a:moveTo>
                    <a:pt x="386" y="0"/>
                  </a:moveTo>
                  <a:lnTo>
                    <a:pt x="1" y="0"/>
                  </a:lnTo>
                  <a:lnTo>
                    <a:pt x="1" y="183"/>
                  </a:lnTo>
                  <a:lnTo>
                    <a:pt x="386"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10"/>
            <p:cNvSpPr/>
            <p:nvPr/>
          </p:nvSpPr>
          <p:spPr>
            <a:xfrm>
              <a:off x="1524791" y="2800936"/>
              <a:ext cx="13849" cy="5540"/>
            </a:xfrm>
            <a:custGeom>
              <a:rect b="b" l="l" r="r" t="t"/>
              <a:pathLst>
                <a:path extrusionOk="0" h="184" w="388">
                  <a:moveTo>
                    <a:pt x="387" y="0"/>
                  </a:moveTo>
                  <a:lnTo>
                    <a:pt x="1" y="0"/>
                  </a:lnTo>
                  <a:lnTo>
                    <a:pt x="1" y="183"/>
                  </a:lnTo>
                  <a:lnTo>
                    <a:pt x="387"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10"/>
            <p:cNvSpPr/>
            <p:nvPr/>
          </p:nvSpPr>
          <p:spPr>
            <a:xfrm>
              <a:off x="7932869" y="2800514"/>
              <a:ext cx="20702" cy="3673"/>
            </a:xfrm>
            <a:custGeom>
              <a:rect b="b" l="l" r="r" t="t"/>
              <a:pathLst>
                <a:path extrusionOk="0" h="122" w="580">
                  <a:moveTo>
                    <a:pt x="580" y="14"/>
                  </a:moveTo>
                  <a:cubicBezTo>
                    <a:pt x="353" y="30"/>
                    <a:pt x="34" y="0"/>
                    <a:pt x="0" y="106"/>
                  </a:cubicBezTo>
                  <a:cubicBezTo>
                    <a:pt x="229" y="92"/>
                    <a:pt x="549" y="122"/>
                    <a:pt x="580" y="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10"/>
            <p:cNvSpPr/>
            <p:nvPr/>
          </p:nvSpPr>
          <p:spPr>
            <a:xfrm>
              <a:off x="4470689" y="2797865"/>
              <a:ext cx="6996" cy="6203"/>
            </a:xfrm>
            <a:custGeom>
              <a:rect b="b" l="l" r="r" t="t"/>
              <a:pathLst>
                <a:path extrusionOk="0" h="206" w="196">
                  <a:moveTo>
                    <a:pt x="3" y="102"/>
                  </a:moveTo>
                  <a:cubicBezTo>
                    <a:pt x="0" y="153"/>
                    <a:pt x="157" y="206"/>
                    <a:pt x="193" y="102"/>
                  </a:cubicBezTo>
                  <a:cubicBezTo>
                    <a:pt x="196" y="53"/>
                    <a:pt x="41" y="1"/>
                    <a:pt x="3"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10"/>
            <p:cNvSpPr/>
            <p:nvPr/>
          </p:nvSpPr>
          <p:spPr>
            <a:xfrm>
              <a:off x="630032" y="2794252"/>
              <a:ext cx="13849" cy="7467"/>
            </a:xfrm>
            <a:custGeom>
              <a:rect b="b" l="l" r="r" t="t"/>
              <a:pathLst>
                <a:path extrusionOk="0" h="248" w="388">
                  <a:moveTo>
                    <a:pt x="387" y="134"/>
                  </a:moveTo>
                  <a:cubicBezTo>
                    <a:pt x="168" y="143"/>
                    <a:pt x="86" y="1"/>
                    <a:pt x="1" y="134"/>
                  </a:cubicBezTo>
                  <a:cubicBezTo>
                    <a:pt x="2" y="222"/>
                    <a:pt x="336" y="247"/>
                    <a:pt x="387" y="13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10"/>
            <p:cNvSpPr/>
            <p:nvPr/>
          </p:nvSpPr>
          <p:spPr>
            <a:xfrm>
              <a:off x="1180579" y="2792415"/>
              <a:ext cx="7031" cy="6203"/>
            </a:xfrm>
            <a:custGeom>
              <a:rect b="b" l="l" r="r" t="t"/>
              <a:pathLst>
                <a:path extrusionOk="0" h="206" w="197">
                  <a:moveTo>
                    <a:pt x="197" y="101"/>
                  </a:moveTo>
                  <a:cubicBezTo>
                    <a:pt x="197" y="52"/>
                    <a:pt x="36" y="0"/>
                    <a:pt x="2" y="101"/>
                  </a:cubicBezTo>
                  <a:cubicBezTo>
                    <a:pt x="1" y="153"/>
                    <a:pt x="156" y="205"/>
                    <a:pt x="197" y="10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10"/>
            <p:cNvSpPr/>
            <p:nvPr/>
          </p:nvSpPr>
          <p:spPr>
            <a:xfrm>
              <a:off x="3534563" y="2789645"/>
              <a:ext cx="6996" cy="6293"/>
            </a:xfrm>
            <a:custGeom>
              <a:rect b="b" l="l" r="r" t="t"/>
              <a:pathLst>
                <a:path extrusionOk="0" h="209" w="196">
                  <a:moveTo>
                    <a:pt x="196" y="104"/>
                  </a:moveTo>
                  <a:cubicBezTo>
                    <a:pt x="196" y="53"/>
                    <a:pt x="38" y="1"/>
                    <a:pt x="4" y="104"/>
                  </a:cubicBezTo>
                  <a:cubicBezTo>
                    <a:pt x="0" y="154"/>
                    <a:pt x="162" y="208"/>
                    <a:pt x="196"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10"/>
            <p:cNvSpPr/>
            <p:nvPr/>
          </p:nvSpPr>
          <p:spPr>
            <a:xfrm>
              <a:off x="7533763" y="2786695"/>
              <a:ext cx="13777" cy="6805"/>
            </a:xfrm>
            <a:custGeom>
              <a:rect b="b" l="l" r="r" t="t"/>
              <a:pathLst>
                <a:path extrusionOk="0" h="226" w="386">
                  <a:moveTo>
                    <a:pt x="386" y="112"/>
                  </a:moveTo>
                  <a:cubicBezTo>
                    <a:pt x="342" y="1"/>
                    <a:pt x="171" y="56"/>
                    <a:pt x="1" y="112"/>
                  </a:cubicBezTo>
                  <a:cubicBezTo>
                    <a:pt x="1" y="203"/>
                    <a:pt x="336" y="225"/>
                    <a:pt x="386" y="1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10"/>
            <p:cNvSpPr/>
            <p:nvPr/>
          </p:nvSpPr>
          <p:spPr>
            <a:xfrm>
              <a:off x="4222952" y="2787297"/>
              <a:ext cx="13777" cy="5480"/>
            </a:xfrm>
            <a:custGeom>
              <a:rect b="b" l="l" r="r" t="t"/>
              <a:pathLst>
                <a:path extrusionOk="0" h="182" w="386">
                  <a:moveTo>
                    <a:pt x="386" y="1"/>
                  </a:moveTo>
                  <a:lnTo>
                    <a:pt x="1" y="1"/>
                  </a:lnTo>
                  <a:lnTo>
                    <a:pt x="1"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10"/>
            <p:cNvSpPr/>
            <p:nvPr/>
          </p:nvSpPr>
          <p:spPr>
            <a:xfrm>
              <a:off x="2780823" y="2789254"/>
              <a:ext cx="13991" cy="4246"/>
            </a:xfrm>
            <a:custGeom>
              <a:rect b="b" l="l" r="r" t="t"/>
              <a:pathLst>
                <a:path extrusionOk="0" h="141" w="392">
                  <a:moveTo>
                    <a:pt x="101" y="117"/>
                  </a:moveTo>
                  <a:cubicBezTo>
                    <a:pt x="154" y="140"/>
                    <a:pt x="392" y="73"/>
                    <a:pt x="294" y="27"/>
                  </a:cubicBezTo>
                  <a:cubicBezTo>
                    <a:pt x="240" y="1"/>
                    <a:pt x="0" y="71"/>
                    <a:pt x="101"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10"/>
            <p:cNvSpPr/>
            <p:nvPr/>
          </p:nvSpPr>
          <p:spPr>
            <a:xfrm>
              <a:off x="2502248" y="2786905"/>
              <a:ext cx="6853" cy="6293"/>
            </a:xfrm>
            <a:custGeom>
              <a:rect b="b" l="l" r="r" t="t"/>
              <a:pathLst>
                <a:path extrusionOk="0" h="209" w="192">
                  <a:moveTo>
                    <a:pt x="1" y="105"/>
                  </a:moveTo>
                  <a:cubicBezTo>
                    <a:pt x="1" y="153"/>
                    <a:pt x="155" y="208"/>
                    <a:pt x="191" y="105"/>
                  </a:cubicBezTo>
                  <a:cubicBezTo>
                    <a:pt x="191" y="54"/>
                    <a:pt x="35" y="0"/>
                    <a:pt x="1"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10"/>
            <p:cNvSpPr/>
            <p:nvPr/>
          </p:nvSpPr>
          <p:spPr>
            <a:xfrm>
              <a:off x="1868896" y="2786936"/>
              <a:ext cx="7031" cy="6263"/>
            </a:xfrm>
            <a:custGeom>
              <a:rect b="b" l="l" r="r" t="t"/>
              <a:pathLst>
                <a:path extrusionOk="0" h="208" w="197">
                  <a:moveTo>
                    <a:pt x="197" y="104"/>
                  </a:moveTo>
                  <a:cubicBezTo>
                    <a:pt x="197" y="53"/>
                    <a:pt x="40" y="1"/>
                    <a:pt x="4" y="104"/>
                  </a:cubicBezTo>
                  <a:cubicBezTo>
                    <a:pt x="1" y="152"/>
                    <a:pt x="158" y="207"/>
                    <a:pt x="197"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10"/>
            <p:cNvSpPr/>
            <p:nvPr/>
          </p:nvSpPr>
          <p:spPr>
            <a:xfrm>
              <a:off x="512999" y="2790037"/>
              <a:ext cx="13777" cy="2740"/>
            </a:xfrm>
            <a:custGeom>
              <a:rect b="b" l="l" r="r" t="t"/>
              <a:pathLst>
                <a:path extrusionOk="0" h="91" w="386">
                  <a:moveTo>
                    <a:pt x="386" y="1"/>
                  </a:moveTo>
                  <a:cubicBezTo>
                    <a:pt x="236" y="20"/>
                    <a:pt x="5" y="2"/>
                    <a:pt x="1" y="91"/>
                  </a:cubicBezTo>
                  <a:cubicBezTo>
                    <a:pt x="150" y="71"/>
                    <a:pt x="379" y="87"/>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10"/>
            <p:cNvSpPr/>
            <p:nvPr/>
          </p:nvSpPr>
          <p:spPr>
            <a:xfrm>
              <a:off x="6666451" y="2781245"/>
              <a:ext cx="13849" cy="6745"/>
            </a:xfrm>
            <a:custGeom>
              <a:rect b="b" l="l" r="r" t="t"/>
              <a:pathLst>
                <a:path extrusionOk="0" h="224" w="388">
                  <a:moveTo>
                    <a:pt x="387" y="110"/>
                  </a:moveTo>
                  <a:cubicBezTo>
                    <a:pt x="347" y="1"/>
                    <a:pt x="173" y="53"/>
                    <a:pt x="1" y="110"/>
                  </a:cubicBezTo>
                  <a:cubicBezTo>
                    <a:pt x="2" y="202"/>
                    <a:pt x="336" y="224"/>
                    <a:pt x="387"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10"/>
            <p:cNvSpPr/>
            <p:nvPr/>
          </p:nvSpPr>
          <p:spPr>
            <a:xfrm>
              <a:off x="6112264" y="2783804"/>
              <a:ext cx="14027" cy="4276"/>
            </a:xfrm>
            <a:custGeom>
              <a:rect b="b" l="l" r="r" t="t"/>
              <a:pathLst>
                <a:path extrusionOk="0" h="142" w="393">
                  <a:moveTo>
                    <a:pt x="290" y="25"/>
                  </a:moveTo>
                  <a:cubicBezTo>
                    <a:pt x="238" y="0"/>
                    <a:pt x="1" y="70"/>
                    <a:pt x="100" y="117"/>
                  </a:cubicBezTo>
                  <a:cubicBezTo>
                    <a:pt x="153" y="141"/>
                    <a:pt x="392" y="72"/>
                    <a:pt x="290"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10"/>
            <p:cNvSpPr/>
            <p:nvPr/>
          </p:nvSpPr>
          <p:spPr>
            <a:xfrm>
              <a:off x="4993931" y="2779077"/>
              <a:ext cx="20595" cy="9003"/>
            </a:xfrm>
            <a:custGeom>
              <a:rect b="b" l="l" r="r" t="t"/>
              <a:pathLst>
                <a:path extrusionOk="0" h="299" w="577">
                  <a:moveTo>
                    <a:pt x="576" y="1"/>
                  </a:moveTo>
                  <a:lnTo>
                    <a:pt x="192" y="1"/>
                  </a:lnTo>
                  <a:cubicBezTo>
                    <a:pt x="192" y="91"/>
                    <a:pt x="37" y="109"/>
                    <a:pt x="0" y="182"/>
                  </a:cubicBezTo>
                  <a:cubicBezTo>
                    <a:pt x="243" y="189"/>
                    <a:pt x="265" y="298"/>
                    <a:pt x="576"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10"/>
            <p:cNvSpPr/>
            <p:nvPr/>
          </p:nvSpPr>
          <p:spPr>
            <a:xfrm>
              <a:off x="2767438" y="2778716"/>
              <a:ext cx="23878" cy="5871"/>
            </a:xfrm>
            <a:custGeom>
              <a:rect b="b" l="l" r="r" t="t"/>
              <a:pathLst>
                <a:path extrusionOk="0" h="195" w="669">
                  <a:moveTo>
                    <a:pt x="476" y="194"/>
                  </a:moveTo>
                  <a:cubicBezTo>
                    <a:pt x="472" y="103"/>
                    <a:pt x="632" y="86"/>
                    <a:pt x="669" y="13"/>
                  </a:cubicBezTo>
                  <a:cubicBezTo>
                    <a:pt x="365" y="21"/>
                    <a:pt x="1" y="1"/>
                    <a:pt x="88" y="19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10"/>
            <p:cNvSpPr/>
            <p:nvPr/>
          </p:nvSpPr>
          <p:spPr>
            <a:xfrm>
              <a:off x="6883136" y="2778325"/>
              <a:ext cx="14027" cy="4276"/>
            </a:xfrm>
            <a:custGeom>
              <a:rect b="b" l="l" r="r" t="t"/>
              <a:pathLst>
                <a:path extrusionOk="0" h="142" w="393">
                  <a:moveTo>
                    <a:pt x="293" y="26"/>
                  </a:moveTo>
                  <a:cubicBezTo>
                    <a:pt x="238" y="1"/>
                    <a:pt x="1" y="70"/>
                    <a:pt x="100" y="116"/>
                  </a:cubicBezTo>
                  <a:cubicBezTo>
                    <a:pt x="154" y="142"/>
                    <a:pt x="392"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10"/>
            <p:cNvSpPr/>
            <p:nvPr/>
          </p:nvSpPr>
          <p:spPr>
            <a:xfrm>
              <a:off x="4460659" y="2768118"/>
              <a:ext cx="40368" cy="13700"/>
            </a:xfrm>
            <a:custGeom>
              <a:rect b="b" l="l" r="r" t="t"/>
              <a:pathLst>
                <a:path extrusionOk="0" h="455" w="1131">
                  <a:moveTo>
                    <a:pt x="284" y="455"/>
                  </a:moveTo>
                  <a:lnTo>
                    <a:pt x="1054" y="455"/>
                  </a:lnTo>
                  <a:cubicBezTo>
                    <a:pt x="1131" y="238"/>
                    <a:pt x="700" y="259"/>
                    <a:pt x="859" y="1"/>
                  </a:cubicBezTo>
                  <a:cubicBezTo>
                    <a:pt x="1" y="40"/>
                    <a:pt x="576" y="194"/>
                    <a:pt x="284" y="45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10"/>
            <p:cNvSpPr/>
            <p:nvPr/>
          </p:nvSpPr>
          <p:spPr>
            <a:xfrm>
              <a:off x="2498572" y="2778325"/>
              <a:ext cx="14063" cy="4276"/>
            </a:xfrm>
            <a:custGeom>
              <a:rect b="b" l="l" r="r" t="t"/>
              <a:pathLst>
                <a:path extrusionOk="0" h="142" w="394">
                  <a:moveTo>
                    <a:pt x="294" y="26"/>
                  </a:moveTo>
                  <a:cubicBezTo>
                    <a:pt x="242" y="1"/>
                    <a:pt x="1" y="70"/>
                    <a:pt x="104" y="116"/>
                  </a:cubicBezTo>
                  <a:cubicBezTo>
                    <a:pt x="156" y="142"/>
                    <a:pt x="393"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10"/>
            <p:cNvSpPr/>
            <p:nvPr/>
          </p:nvSpPr>
          <p:spPr>
            <a:xfrm>
              <a:off x="1865363" y="2778325"/>
              <a:ext cx="14099" cy="4276"/>
            </a:xfrm>
            <a:custGeom>
              <a:rect b="b" l="l" r="r" t="t"/>
              <a:pathLst>
                <a:path extrusionOk="0" h="142" w="395">
                  <a:moveTo>
                    <a:pt x="103" y="116"/>
                  </a:moveTo>
                  <a:cubicBezTo>
                    <a:pt x="153" y="142"/>
                    <a:pt x="395" y="73"/>
                    <a:pt x="296" y="26"/>
                  </a:cubicBezTo>
                  <a:cubicBezTo>
                    <a:pt x="237" y="1"/>
                    <a:pt x="1" y="70"/>
                    <a:pt x="103"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10"/>
            <p:cNvSpPr/>
            <p:nvPr/>
          </p:nvSpPr>
          <p:spPr>
            <a:xfrm>
              <a:off x="170750" y="2765709"/>
              <a:ext cx="46293" cy="18759"/>
            </a:xfrm>
            <a:custGeom>
              <a:rect b="b" l="l" r="r" t="t"/>
              <a:pathLst>
                <a:path extrusionOk="0" h="623" w="1297">
                  <a:moveTo>
                    <a:pt x="1297" y="353"/>
                  </a:moveTo>
                  <a:cubicBezTo>
                    <a:pt x="926" y="315"/>
                    <a:pt x="1144" y="1"/>
                    <a:pt x="524" y="81"/>
                  </a:cubicBezTo>
                  <a:cubicBezTo>
                    <a:pt x="1" y="224"/>
                    <a:pt x="1001" y="622"/>
                    <a:pt x="1297" y="35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10"/>
            <p:cNvSpPr/>
            <p:nvPr/>
          </p:nvSpPr>
          <p:spPr>
            <a:xfrm>
              <a:off x="8576393" y="2772845"/>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10"/>
            <p:cNvSpPr/>
            <p:nvPr/>
          </p:nvSpPr>
          <p:spPr>
            <a:xfrm>
              <a:off x="7086330" y="2773567"/>
              <a:ext cx="13742" cy="2800"/>
            </a:xfrm>
            <a:custGeom>
              <a:rect b="b" l="l" r="r" t="t"/>
              <a:pathLst>
                <a:path extrusionOk="0" h="93" w="385">
                  <a:moveTo>
                    <a:pt x="384" y="1"/>
                  </a:moveTo>
                  <a:cubicBezTo>
                    <a:pt x="234" y="22"/>
                    <a:pt x="4" y="5"/>
                    <a:pt x="0" y="92"/>
                  </a:cubicBezTo>
                  <a:cubicBezTo>
                    <a:pt x="149" y="73"/>
                    <a:pt x="380" y="90"/>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10"/>
            <p:cNvSpPr/>
            <p:nvPr/>
          </p:nvSpPr>
          <p:spPr>
            <a:xfrm>
              <a:off x="4215171" y="2765438"/>
              <a:ext cx="21558" cy="6413"/>
            </a:xfrm>
            <a:custGeom>
              <a:rect b="b" l="l" r="r" t="t"/>
              <a:pathLst>
                <a:path extrusionOk="0" h="213" w="604">
                  <a:moveTo>
                    <a:pt x="604" y="181"/>
                  </a:moveTo>
                  <a:lnTo>
                    <a:pt x="604" y="1"/>
                  </a:lnTo>
                  <a:lnTo>
                    <a:pt x="25" y="1"/>
                  </a:lnTo>
                  <a:cubicBezTo>
                    <a:pt x="1" y="164"/>
                    <a:pt x="219" y="212"/>
                    <a:pt x="604" y="18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10"/>
            <p:cNvSpPr/>
            <p:nvPr/>
          </p:nvSpPr>
          <p:spPr>
            <a:xfrm>
              <a:off x="3049297" y="2767335"/>
              <a:ext cx="13920" cy="4306"/>
            </a:xfrm>
            <a:custGeom>
              <a:rect b="b" l="l" r="r" t="t"/>
              <a:pathLst>
                <a:path extrusionOk="0" h="143" w="390">
                  <a:moveTo>
                    <a:pt x="293" y="27"/>
                  </a:moveTo>
                  <a:cubicBezTo>
                    <a:pt x="240" y="0"/>
                    <a:pt x="1" y="71"/>
                    <a:pt x="100" y="118"/>
                  </a:cubicBezTo>
                  <a:cubicBezTo>
                    <a:pt x="151" y="143"/>
                    <a:pt x="390" y="76"/>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10"/>
            <p:cNvSpPr/>
            <p:nvPr/>
          </p:nvSpPr>
          <p:spPr>
            <a:xfrm>
              <a:off x="1383487" y="2767335"/>
              <a:ext cx="14063" cy="4306"/>
            </a:xfrm>
            <a:custGeom>
              <a:rect b="b" l="l" r="r" t="t"/>
              <a:pathLst>
                <a:path extrusionOk="0" h="143" w="394">
                  <a:moveTo>
                    <a:pt x="296" y="27"/>
                  </a:moveTo>
                  <a:cubicBezTo>
                    <a:pt x="241" y="0"/>
                    <a:pt x="1" y="71"/>
                    <a:pt x="101" y="118"/>
                  </a:cubicBezTo>
                  <a:cubicBezTo>
                    <a:pt x="157" y="143"/>
                    <a:pt x="394" y="76"/>
                    <a:pt x="296"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10"/>
            <p:cNvSpPr/>
            <p:nvPr/>
          </p:nvSpPr>
          <p:spPr>
            <a:xfrm>
              <a:off x="254768" y="2767335"/>
              <a:ext cx="14063" cy="4306"/>
            </a:xfrm>
            <a:custGeom>
              <a:rect b="b" l="l" r="r" t="t"/>
              <a:pathLst>
                <a:path extrusionOk="0" h="143" w="394">
                  <a:moveTo>
                    <a:pt x="291" y="27"/>
                  </a:moveTo>
                  <a:cubicBezTo>
                    <a:pt x="238" y="0"/>
                    <a:pt x="0" y="71"/>
                    <a:pt x="99" y="118"/>
                  </a:cubicBezTo>
                  <a:cubicBezTo>
                    <a:pt x="152" y="143"/>
                    <a:pt x="393" y="76"/>
                    <a:pt x="291"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10"/>
            <p:cNvSpPr/>
            <p:nvPr/>
          </p:nvSpPr>
          <p:spPr>
            <a:xfrm>
              <a:off x="4529188" y="2764685"/>
              <a:ext cx="13956" cy="4246"/>
            </a:xfrm>
            <a:custGeom>
              <a:rect b="b" l="l" r="r" t="t"/>
              <a:pathLst>
                <a:path extrusionOk="0" h="141" w="391">
                  <a:moveTo>
                    <a:pt x="290" y="26"/>
                  </a:moveTo>
                  <a:cubicBezTo>
                    <a:pt x="237" y="1"/>
                    <a:pt x="1" y="69"/>
                    <a:pt x="99" y="117"/>
                  </a:cubicBezTo>
                  <a:cubicBezTo>
                    <a:pt x="151" y="141"/>
                    <a:pt x="391" y="71"/>
                    <a:pt x="290"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10"/>
            <p:cNvSpPr/>
            <p:nvPr/>
          </p:nvSpPr>
          <p:spPr>
            <a:xfrm>
              <a:off x="2144259" y="2759085"/>
              <a:ext cx="27626" cy="9997"/>
            </a:xfrm>
            <a:custGeom>
              <a:rect b="b" l="l" r="r" t="t"/>
              <a:pathLst>
                <a:path extrusionOk="0" h="332" w="774">
                  <a:moveTo>
                    <a:pt x="0" y="212"/>
                  </a:moveTo>
                  <a:cubicBezTo>
                    <a:pt x="258" y="329"/>
                    <a:pt x="717" y="332"/>
                    <a:pt x="773" y="122"/>
                  </a:cubicBezTo>
                  <a:cubicBezTo>
                    <a:pt x="516" y="3"/>
                    <a:pt x="54" y="0"/>
                    <a:pt x="0" y="2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10"/>
            <p:cNvSpPr/>
            <p:nvPr/>
          </p:nvSpPr>
          <p:spPr>
            <a:xfrm>
              <a:off x="8442263" y="2759386"/>
              <a:ext cx="13849" cy="6745"/>
            </a:xfrm>
            <a:custGeom>
              <a:rect b="b" l="l" r="r" t="t"/>
              <a:pathLst>
                <a:path extrusionOk="0" h="224" w="388">
                  <a:moveTo>
                    <a:pt x="387" y="110"/>
                  </a:moveTo>
                  <a:cubicBezTo>
                    <a:pt x="347" y="1"/>
                    <a:pt x="173" y="54"/>
                    <a:pt x="1" y="110"/>
                  </a:cubicBezTo>
                  <a:cubicBezTo>
                    <a:pt x="3" y="202"/>
                    <a:pt x="339" y="224"/>
                    <a:pt x="387"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10"/>
            <p:cNvSpPr/>
            <p:nvPr/>
          </p:nvSpPr>
          <p:spPr>
            <a:xfrm>
              <a:off x="7747093" y="2759537"/>
              <a:ext cx="6960" cy="6263"/>
            </a:xfrm>
            <a:custGeom>
              <a:rect b="b" l="l" r="r" t="t"/>
              <a:pathLst>
                <a:path extrusionOk="0" h="208" w="195">
                  <a:moveTo>
                    <a:pt x="194" y="105"/>
                  </a:moveTo>
                  <a:cubicBezTo>
                    <a:pt x="194" y="54"/>
                    <a:pt x="36" y="1"/>
                    <a:pt x="1" y="105"/>
                  </a:cubicBezTo>
                  <a:cubicBezTo>
                    <a:pt x="1" y="155"/>
                    <a:pt x="155" y="207"/>
                    <a:pt x="194"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10"/>
            <p:cNvSpPr/>
            <p:nvPr/>
          </p:nvSpPr>
          <p:spPr>
            <a:xfrm>
              <a:off x="4587758" y="2759958"/>
              <a:ext cx="13777" cy="5450"/>
            </a:xfrm>
            <a:custGeom>
              <a:rect b="b" l="l" r="r" t="t"/>
              <a:pathLst>
                <a:path extrusionOk="0" h="181" w="386">
                  <a:moveTo>
                    <a:pt x="386" y="0"/>
                  </a:moveTo>
                  <a:lnTo>
                    <a:pt x="0" y="0"/>
                  </a:lnTo>
                  <a:lnTo>
                    <a:pt x="0" y="180"/>
                  </a:lnTo>
                  <a:lnTo>
                    <a:pt x="386" y="18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10"/>
            <p:cNvSpPr/>
            <p:nvPr/>
          </p:nvSpPr>
          <p:spPr>
            <a:xfrm>
              <a:off x="1383487" y="2761915"/>
              <a:ext cx="14063" cy="4276"/>
            </a:xfrm>
            <a:custGeom>
              <a:rect b="b" l="l" r="r" t="t"/>
              <a:pathLst>
                <a:path extrusionOk="0" h="142" w="394">
                  <a:moveTo>
                    <a:pt x="296" y="26"/>
                  </a:moveTo>
                  <a:cubicBezTo>
                    <a:pt x="241" y="0"/>
                    <a:pt x="1" y="69"/>
                    <a:pt x="101" y="115"/>
                  </a:cubicBezTo>
                  <a:cubicBezTo>
                    <a:pt x="157" y="141"/>
                    <a:pt x="394" y="73"/>
                    <a:pt x="296"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10"/>
            <p:cNvSpPr/>
            <p:nvPr/>
          </p:nvSpPr>
          <p:spPr>
            <a:xfrm>
              <a:off x="1352685" y="2759778"/>
              <a:ext cx="23914" cy="6022"/>
            </a:xfrm>
            <a:custGeom>
              <a:rect b="b" l="l" r="r" t="t"/>
              <a:pathLst>
                <a:path extrusionOk="0" h="200" w="670">
                  <a:moveTo>
                    <a:pt x="578" y="6"/>
                  </a:moveTo>
                  <a:cubicBezTo>
                    <a:pt x="246" y="1"/>
                    <a:pt x="86" y="75"/>
                    <a:pt x="1" y="186"/>
                  </a:cubicBezTo>
                  <a:cubicBezTo>
                    <a:pt x="304" y="178"/>
                    <a:pt x="669" y="199"/>
                    <a:pt x="578" y="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10"/>
            <p:cNvSpPr/>
            <p:nvPr/>
          </p:nvSpPr>
          <p:spPr>
            <a:xfrm>
              <a:off x="172142" y="2761915"/>
              <a:ext cx="14063" cy="4276"/>
            </a:xfrm>
            <a:custGeom>
              <a:rect b="b" l="l" r="r" t="t"/>
              <a:pathLst>
                <a:path extrusionOk="0" h="142" w="394">
                  <a:moveTo>
                    <a:pt x="293" y="26"/>
                  </a:moveTo>
                  <a:cubicBezTo>
                    <a:pt x="240" y="0"/>
                    <a:pt x="1" y="69"/>
                    <a:pt x="100" y="115"/>
                  </a:cubicBezTo>
                  <a:cubicBezTo>
                    <a:pt x="152" y="141"/>
                    <a:pt x="394"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10"/>
            <p:cNvSpPr/>
            <p:nvPr/>
          </p:nvSpPr>
          <p:spPr>
            <a:xfrm>
              <a:off x="8593739" y="2753696"/>
              <a:ext cx="27555" cy="10207"/>
            </a:xfrm>
            <a:custGeom>
              <a:rect b="b" l="l" r="r" t="t"/>
              <a:pathLst>
                <a:path extrusionOk="0" h="339" w="772">
                  <a:moveTo>
                    <a:pt x="772" y="299"/>
                  </a:moveTo>
                  <a:lnTo>
                    <a:pt x="772" y="27"/>
                  </a:lnTo>
                  <a:cubicBezTo>
                    <a:pt x="332" y="0"/>
                    <a:pt x="48" y="47"/>
                    <a:pt x="1" y="208"/>
                  </a:cubicBezTo>
                  <a:cubicBezTo>
                    <a:pt x="260" y="237"/>
                    <a:pt x="367" y="339"/>
                    <a:pt x="772" y="29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10"/>
            <p:cNvSpPr/>
            <p:nvPr/>
          </p:nvSpPr>
          <p:spPr>
            <a:xfrm>
              <a:off x="7967347" y="2756827"/>
              <a:ext cx="6924" cy="6293"/>
            </a:xfrm>
            <a:custGeom>
              <a:rect b="b" l="l" r="r" t="t"/>
              <a:pathLst>
                <a:path extrusionOk="0" h="209" w="194">
                  <a:moveTo>
                    <a:pt x="193" y="104"/>
                  </a:moveTo>
                  <a:cubicBezTo>
                    <a:pt x="193" y="53"/>
                    <a:pt x="38" y="1"/>
                    <a:pt x="0" y="104"/>
                  </a:cubicBezTo>
                  <a:cubicBezTo>
                    <a:pt x="0" y="156"/>
                    <a:pt x="156" y="208"/>
                    <a:pt x="19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10"/>
            <p:cNvSpPr/>
            <p:nvPr/>
          </p:nvSpPr>
          <p:spPr>
            <a:xfrm>
              <a:off x="7664395" y="2748969"/>
              <a:ext cx="29910" cy="13760"/>
            </a:xfrm>
            <a:custGeom>
              <a:rect b="b" l="l" r="r" t="t"/>
              <a:pathLst>
                <a:path extrusionOk="0" h="457" w="838">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10"/>
            <p:cNvSpPr/>
            <p:nvPr/>
          </p:nvSpPr>
          <p:spPr>
            <a:xfrm>
              <a:off x="7595581" y="2754117"/>
              <a:ext cx="7031" cy="6263"/>
            </a:xfrm>
            <a:custGeom>
              <a:rect b="b" l="l" r="r" t="t"/>
              <a:pathLst>
                <a:path extrusionOk="0" h="208" w="197">
                  <a:moveTo>
                    <a:pt x="195" y="104"/>
                  </a:moveTo>
                  <a:cubicBezTo>
                    <a:pt x="197" y="53"/>
                    <a:pt x="39" y="1"/>
                    <a:pt x="1" y="104"/>
                  </a:cubicBezTo>
                  <a:cubicBezTo>
                    <a:pt x="4" y="152"/>
                    <a:pt x="160" y="207"/>
                    <a:pt x="195"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10"/>
            <p:cNvSpPr/>
            <p:nvPr/>
          </p:nvSpPr>
          <p:spPr>
            <a:xfrm>
              <a:off x="4274669" y="2747162"/>
              <a:ext cx="58821" cy="12827"/>
            </a:xfrm>
            <a:custGeom>
              <a:rect b="b" l="l" r="r" t="t"/>
              <a:pathLst>
                <a:path extrusionOk="0" h="426" w="1648">
                  <a:moveTo>
                    <a:pt x="673" y="425"/>
                  </a:moveTo>
                  <a:cubicBezTo>
                    <a:pt x="1648" y="60"/>
                    <a:pt x="1" y="1"/>
                    <a:pt x="673" y="4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10"/>
            <p:cNvSpPr/>
            <p:nvPr/>
          </p:nvSpPr>
          <p:spPr>
            <a:xfrm>
              <a:off x="4615241" y="2754479"/>
              <a:ext cx="13777" cy="2740"/>
            </a:xfrm>
            <a:custGeom>
              <a:rect b="b" l="l" r="r" t="t"/>
              <a:pathLst>
                <a:path extrusionOk="0" h="91" w="386">
                  <a:moveTo>
                    <a:pt x="386" y="1"/>
                  </a:moveTo>
                  <a:cubicBezTo>
                    <a:pt x="236" y="20"/>
                    <a:pt x="6" y="2"/>
                    <a:pt x="1" y="91"/>
                  </a:cubicBezTo>
                  <a:cubicBezTo>
                    <a:pt x="151" y="71"/>
                    <a:pt x="382" y="88"/>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10"/>
            <p:cNvSpPr/>
            <p:nvPr/>
          </p:nvSpPr>
          <p:spPr>
            <a:xfrm>
              <a:off x="4078435" y="2751739"/>
              <a:ext cx="13777" cy="5480"/>
            </a:xfrm>
            <a:custGeom>
              <a:rect b="b" l="l" r="r" t="t"/>
              <a:pathLst>
                <a:path extrusionOk="0" h="182" w="386">
                  <a:moveTo>
                    <a:pt x="386" y="0"/>
                  </a:moveTo>
                  <a:lnTo>
                    <a:pt x="1" y="0"/>
                  </a:lnTo>
                  <a:lnTo>
                    <a:pt x="1"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10"/>
            <p:cNvSpPr/>
            <p:nvPr/>
          </p:nvSpPr>
          <p:spPr>
            <a:xfrm>
              <a:off x="3059719" y="2751377"/>
              <a:ext cx="6924" cy="6233"/>
            </a:xfrm>
            <a:custGeom>
              <a:rect b="b" l="l" r="r" t="t"/>
              <a:pathLst>
                <a:path extrusionOk="0" h="207" w="194">
                  <a:moveTo>
                    <a:pt x="193" y="104"/>
                  </a:moveTo>
                  <a:cubicBezTo>
                    <a:pt x="193" y="53"/>
                    <a:pt x="37" y="0"/>
                    <a:pt x="0" y="104"/>
                  </a:cubicBezTo>
                  <a:cubicBezTo>
                    <a:pt x="0" y="154"/>
                    <a:pt x="158" y="207"/>
                    <a:pt x="19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10"/>
            <p:cNvSpPr/>
            <p:nvPr/>
          </p:nvSpPr>
          <p:spPr>
            <a:xfrm>
              <a:off x="1352649" y="2748638"/>
              <a:ext cx="7031" cy="6263"/>
            </a:xfrm>
            <a:custGeom>
              <a:rect b="b" l="l" r="r" t="t"/>
              <a:pathLst>
                <a:path extrusionOk="0" h="208" w="197">
                  <a:moveTo>
                    <a:pt x="194" y="103"/>
                  </a:moveTo>
                  <a:cubicBezTo>
                    <a:pt x="196" y="52"/>
                    <a:pt x="40" y="0"/>
                    <a:pt x="2" y="103"/>
                  </a:cubicBezTo>
                  <a:cubicBezTo>
                    <a:pt x="1" y="154"/>
                    <a:pt x="157" y="208"/>
                    <a:pt x="194"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10"/>
            <p:cNvSpPr/>
            <p:nvPr/>
          </p:nvSpPr>
          <p:spPr>
            <a:xfrm>
              <a:off x="8786439" y="2740207"/>
              <a:ext cx="27840" cy="18427"/>
            </a:xfrm>
            <a:custGeom>
              <a:rect b="b" l="l" r="r" t="t"/>
              <a:pathLst>
                <a:path extrusionOk="0" h="612" w="780">
                  <a:moveTo>
                    <a:pt x="0" y="292"/>
                  </a:moveTo>
                  <a:cubicBezTo>
                    <a:pt x="780" y="612"/>
                    <a:pt x="455" y="1"/>
                    <a:pt x="0" y="2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10"/>
            <p:cNvSpPr/>
            <p:nvPr/>
          </p:nvSpPr>
          <p:spPr>
            <a:xfrm>
              <a:off x="6508158" y="2745868"/>
              <a:ext cx="6924" cy="6293"/>
            </a:xfrm>
            <a:custGeom>
              <a:rect b="b" l="l" r="r" t="t"/>
              <a:pathLst>
                <a:path extrusionOk="0" h="209" w="194">
                  <a:moveTo>
                    <a:pt x="191" y="104"/>
                  </a:moveTo>
                  <a:cubicBezTo>
                    <a:pt x="193" y="54"/>
                    <a:pt x="38" y="1"/>
                    <a:pt x="0" y="104"/>
                  </a:cubicBezTo>
                  <a:cubicBezTo>
                    <a:pt x="0" y="155"/>
                    <a:pt x="158" y="208"/>
                    <a:pt x="191"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10"/>
            <p:cNvSpPr/>
            <p:nvPr/>
          </p:nvSpPr>
          <p:spPr>
            <a:xfrm>
              <a:off x="8755352" y="2745476"/>
              <a:ext cx="14027" cy="4276"/>
            </a:xfrm>
            <a:custGeom>
              <a:rect b="b" l="l" r="r" t="t"/>
              <a:pathLst>
                <a:path extrusionOk="0" h="142" w="393">
                  <a:moveTo>
                    <a:pt x="100" y="117"/>
                  </a:moveTo>
                  <a:cubicBezTo>
                    <a:pt x="153" y="142"/>
                    <a:pt x="392" y="74"/>
                    <a:pt x="293" y="27"/>
                  </a:cubicBezTo>
                  <a:cubicBezTo>
                    <a:pt x="241" y="1"/>
                    <a:pt x="1" y="71"/>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10"/>
            <p:cNvSpPr/>
            <p:nvPr/>
          </p:nvSpPr>
          <p:spPr>
            <a:xfrm>
              <a:off x="2188838" y="2745476"/>
              <a:ext cx="14099" cy="4306"/>
            </a:xfrm>
            <a:custGeom>
              <a:rect b="b" l="l" r="r" t="t"/>
              <a:pathLst>
                <a:path extrusionOk="0" h="143" w="395">
                  <a:moveTo>
                    <a:pt x="294" y="27"/>
                  </a:moveTo>
                  <a:cubicBezTo>
                    <a:pt x="241" y="1"/>
                    <a:pt x="1" y="71"/>
                    <a:pt x="104" y="117"/>
                  </a:cubicBezTo>
                  <a:cubicBezTo>
                    <a:pt x="155" y="143"/>
                    <a:pt x="395" y="74"/>
                    <a:pt x="29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10"/>
            <p:cNvSpPr/>
            <p:nvPr/>
          </p:nvSpPr>
          <p:spPr>
            <a:xfrm>
              <a:off x="1111837" y="2746259"/>
              <a:ext cx="13777" cy="2740"/>
            </a:xfrm>
            <a:custGeom>
              <a:rect b="b" l="l" r="r" t="t"/>
              <a:pathLst>
                <a:path extrusionOk="0" h="91" w="386">
                  <a:moveTo>
                    <a:pt x="385" y="1"/>
                  </a:moveTo>
                  <a:cubicBezTo>
                    <a:pt x="235" y="22"/>
                    <a:pt x="5" y="2"/>
                    <a:pt x="0" y="91"/>
                  </a:cubicBezTo>
                  <a:cubicBezTo>
                    <a:pt x="150" y="71"/>
                    <a:pt x="379" y="90"/>
                    <a:pt x="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10"/>
            <p:cNvSpPr/>
            <p:nvPr/>
          </p:nvSpPr>
          <p:spPr>
            <a:xfrm>
              <a:off x="798462" y="2745476"/>
              <a:ext cx="14063" cy="4276"/>
            </a:xfrm>
            <a:custGeom>
              <a:rect b="b" l="l" r="r" t="t"/>
              <a:pathLst>
                <a:path extrusionOk="0" h="142" w="394">
                  <a:moveTo>
                    <a:pt x="102" y="117"/>
                  </a:moveTo>
                  <a:cubicBezTo>
                    <a:pt x="155" y="142"/>
                    <a:pt x="393" y="74"/>
                    <a:pt x="294" y="27"/>
                  </a:cubicBezTo>
                  <a:cubicBezTo>
                    <a:pt x="242" y="1"/>
                    <a:pt x="1" y="71"/>
                    <a:pt x="102"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10"/>
            <p:cNvSpPr/>
            <p:nvPr/>
          </p:nvSpPr>
          <p:spPr>
            <a:xfrm>
              <a:off x="8889624" y="2737949"/>
              <a:ext cx="23950" cy="5992"/>
            </a:xfrm>
            <a:custGeom>
              <a:rect b="b" l="l" r="r" t="t"/>
              <a:pathLst>
                <a:path extrusionOk="0" h="199" w="671">
                  <a:moveTo>
                    <a:pt x="582" y="4"/>
                  </a:moveTo>
                  <a:cubicBezTo>
                    <a:pt x="249" y="0"/>
                    <a:pt x="88" y="73"/>
                    <a:pt x="1" y="185"/>
                  </a:cubicBezTo>
                  <a:cubicBezTo>
                    <a:pt x="305" y="178"/>
                    <a:pt x="670" y="198"/>
                    <a:pt x="582" y="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10"/>
            <p:cNvSpPr/>
            <p:nvPr/>
          </p:nvSpPr>
          <p:spPr>
            <a:xfrm>
              <a:off x="8769521" y="2737738"/>
              <a:ext cx="23878" cy="5811"/>
            </a:xfrm>
            <a:custGeom>
              <a:rect b="b" l="l" r="r" t="t"/>
              <a:pathLst>
                <a:path extrusionOk="0" h="193" w="669">
                  <a:moveTo>
                    <a:pt x="474" y="192"/>
                  </a:moveTo>
                  <a:cubicBezTo>
                    <a:pt x="474" y="101"/>
                    <a:pt x="630" y="85"/>
                    <a:pt x="669" y="11"/>
                  </a:cubicBezTo>
                  <a:cubicBezTo>
                    <a:pt x="363" y="21"/>
                    <a:pt x="1" y="1"/>
                    <a:pt x="88" y="1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10"/>
            <p:cNvSpPr/>
            <p:nvPr/>
          </p:nvSpPr>
          <p:spPr>
            <a:xfrm>
              <a:off x="2894501" y="2732620"/>
              <a:ext cx="13813" cy="10930"/>
            </a:xfrm>
            <a:custGeom>
              <a:rect b="b" l="l" r="r" t="t"/>
              <a:pathLst>
                <a:path extrusionOk="0" h="363" w="387">
                  <a:moveTo>
                    <a:pt x="387" y="1"/>
                  </a:moveTo>
                  <a:lnTo>
                    <a:pt x="0" y="1"/>
                  </a:lnTo>
                  <a:lnTo>
                    <a:pt x="0" y="362"/>
                  </a:lnTo>
                  <a:lnTo>
                    <a:pt x="387" y="36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10"/>
            <p:cNvSpPr/>
            <p:nvPr/>
          </p:nvSpPr>
          <p:spPr>
            <a:xfrm>
              <a:off x="6738584" y="2737347"/>
              <a:ext cx="14099" cy="4246"/>
            </a:xfrm>
            <a:custGeom>
              <a:rect b="b" l="l" r="r" t="t"/>
              <a:pathLst>
                <a:path extrusionOk="0" h="141" w="395">
                  <a:moveTo>
                    <a:pt x="294" y="24"/>
                  </a:moveTo>
                  <a:cubicBezTo>
                    <a:pt x="241" y="0"/>
                    <a:pt x="0" y="68"/>
                    <a:pt x="98" y="115"/>
                  </a:cubicBezTo>
                  <a:cubicBezTo>
                    <a:pt x="154" y="140"/>
                    <a:pt x="395" y="72"/>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10"/>
            <p:cNvSpPr/>
            <p:nvPr/>
          </p:nvSpPr>
          <p:spPr>
            <a:xfrm>
              <a:off x="8222008" y="2735299"/>
              <a:ext cx="13777" cy="2770"/>
            </a:xfrm>
            <a:custGeom>
              <a:rect b="b" l="l" r="r" t="t"/>
              <a:pathLst>
                <a:path extrusionOk="0" h="92" w="386">
                  <a:moveTo>
                    <a:pt x="385" y="1"/>
                  </a:moveTo>
                  <a:cubicBezTo>
                    <a:pt x="238" y="23"/>
                    <a:pt x="7" y="4"/>
                    <a:pt x="0" y="92"/>
                  </a:cubicBezTo>
                  <a:cubicBezTo>
                    <a:pt x="149" y="71"/>
                    <a:pt x="383" y="91"/>
                    <a:pt x="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10"/>
            <p:cNvSpPr/>
            <p:nvPr/>
          </p:nvSpPr>
          <p:spPr>
            <a:xfrm>
              <a:off x="6521935" y="2734818"/>
              <a:ext cx="20666" cy="3764"/>
            </a:xfrm>
            <a:custGeom>
              <a:rect b="b" l="l" r="r" t="t"/>
              <a:pathLst>
                <a:path extrusionOk="0" h="125" w="579">
                  <a:moveTo>
                    <a:pt x="579" y="17"/>
                  </a:moveTo>
                  <a:cubicBezTo>
                    <a:pt x="352" y="32"/>
                    <a:pt x="31" y="1"/>
                    <a:pt x="1" y="108"/>
                  </a:cubicBezTo>
                  <a:cubicBezTo>
                    <a:pt x="226" y="94"/>
                    <a:pt x="547" y="125"/>
                    <a:pt x="579" y="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10"/>
            <p:cNvSpPr/>
            <p:nvPr/>
          </p:nvSpPr>
          <p:spPr>
            <a:xfrm>
              <a:off x="8841547" y="2729519"/>
              <a:ext cx="6889" cy="6203"/>
            </a:xfrm>
            <a:custGeom>
              <a:rect b="b" l="l" r="r" t="t"/>
              <a:pathLst>
                <a:path extrusionOk="0" h="206" w="193">
                  <a:moveTo>
                    <a:pt x="192" y="104"/>
                  </a:moveTo>
                  <a:cubicBezTo>
                    <a:pt x="192" y="53"/>
                    <a:pt x="38" y="1"/>
                    <a:pt x="1" y="104"/>
                  </a:cubicBezTo>
                  <a:cubicBezTo>
                    <a:pt x="1" y="153"/>
                    <a:pt x="153" y="206"/>
                    <a:pt x="192"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10"/>
            <p:cNvSpPr/>
            <p:nvPr/>
          </p:nvSpPr>
          <p:spPr>
            <a:xfrm>
              <a:off x="8689143" y="2729880"/>
              <a:ext cx="21523" cy="6444"/>
            </a:xfrm>
            <a:custGeom>
              <a:rect b="b" l="l" r="r" t="t"/>
              <a:pathLst>
                <a:path extrusionOk="0" h="214" w="603">
                  <a:moveTo>
                    <a:pt x="603" y="181"/>
                  </a:moveTo>
                  <a:lnTo>
                    <a:pt x="603" y="0"/>
                  </a:lnTo>
                  <a:lnTo>
                    <a:pt x="27" y="0"/>
                  </a:lnTo>
                  <a:cubicBezTo>
                    <a:pt x="1" y="164"/>
                    <a:pt x="219" y="213"/>
                    <a:pt x="603" y="18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10"/>
            <p:cNvSpPr/>
            <p:nvPr/>
          </p:nvSpPr>
          <p:spPr>
            <a:xfrm>
              <a:off x="1398585" y="2716753"/>
              <a:ext cx="37120" cy="15898"/>
            </a:xfrm>
            <a:custGeom>
              <a:rect b="b" l="l" r="r" t="t"/>
              <a:pathLst>
                <a:path extrusionOk="0" h="528" w="1040">
                  <a:moveTo>
                    <a:pt x="837" y="528"/>
                  </a:moveTo>
                  <a:cubicBezTo>
                    <a:pt x="1040" y="0"/>
                    <a:pt x="1" y="490"/>
                    <a:pt x="837" y="52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10"/>
            <p:cNvSpPr/>
            <p:nvPr/>
          </p:nvSpPr>
          <p:spPr>
            <a:xfrm>
              <a:off x="8160190" y="2718950"/>
              <a:ext cx="29946" cy="10990"/>
            </a:xfrm>
            <a:custGeom>
              <a:rect b="b" l="l" r="r" t="t"/>
              <a:pathLst>
                <a:path extrusionOk="0" h="365" w="839">
                  <a:moveTo>
                    <a:pt x="576" y="1"/>
                  </a:moveTo>
                  <a:cubicBezTo>
                    <a:pt x="744" y="292"/>
                    <a:pt x="77" y="189"/>
                    <a:pt x="0" y="365"/>
                  </a:cubicBezTo>
                  <a:lnTo>
                    <a:pt x="770" y="365"/>
                  </a:lnTo>
                  <a:cubicBezTo>
                    <a:pt x="736" y="228"/>
                    <a:pt x="838" y="28"/>
                    <a:pt x="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10"/>
            <p:cNvSpPr/>
            <p:nvPr/>
          </p:nvSpPr>
          <p:spPr>
            <a:xfrm>
              <a:off x="6535676" y="2727170"/>
              <a:ext cx="13777" cy="2770"/>
            </a:xfrm>
            <a:custGeom>
              <a:rect b="b" l="l" r="r" t="t"/>
              <a:pathLst>
                <a:path extrusionOk="0" h="92" w="386">
                  <a:moveTo>
                    <a:pt x="386" y="0"/>
                  </a:moveTo>
                  <a:cubicBezTo>
                    <a:pt x="238" y="20"/>
                    <a:pt x="6" y="3"/>
                    <a:pt x="1" y="92"/>
                  </a:cubicBezTo>
                  <a:cubicBezTo>
                    <a:pt x="149" y="71"/>
                    <a:pt x="383" y="88"/>
                    <a:pt x="3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10"/>
            <p:cNvSpPr/>
            <p:nvPr/>
          </p:nvSpPr>
          <p:spPr>
            <a:xfrm>
              <a:off x="5072882" y="2726417"/>
              <a:ext cx="14027" cy="4276"/>
            </a:xfrm>
            <a:custGeom>
              <a:rect b="b" l="l" r="r" t="t"/>
              <a:pathLst>
                <a:path extrusionOk="0" h="142" w="393">
                  <a:moveTo>
                    <a:pt x="295" y="25"/>
                  </a:moveTo>
                  <a:cubicBezTo>
                    <a:pt x="242" y="1"/>
                    <a:pt x="1" y="70"/>
                    <a:pt x="101" y="117"/>
                  </a:cubicBezTo>
                  <a:cubicBezTo>
                    <a:pt x="154" y="142"/>
                    <a:pt x="393" y="71"/>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10"/>
            <p:cNvSpPr/>
            <p:nvPr/>
          </p:nvSpPr>
          <p:spPr>
            <a:xfrm>
              <a:off x="2137299" y="2721660"/>
              <a:ext cx="22700" cy="8250"/>
            </a:xfrm>
            <a:custGeom>
              <a:rect b="b" l="l" r="r" t="t"/>
              <a:pathLst>
                <a:path extrusionOk="0" h="274" w="636">
                  <a:moveTo>
                    <a:pt x="2" y="273"/>
                  </a:moveTo>
                  <a:lnTo>
                    <a:pt x="386" y="273"/>
                  </a:lnTo>
                  <a:cubicBezTo>
                    <a:pt x="399" y="157"/>
                    <a:pt x="635" y="147"/>
                    <a:pt x="581" y="1"/>
                  </a:cubicBezTo>
                  <a:lnTo>
                    <a:pt x="1" y="1"/>
                  </a:lnTo>
                  <a:cubicBezTo>
                    <a:pt x="2" y="92"/>
                    <a:pt x="2" y="183"/>
                    <a:pt x="2"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10"/>
            <p:cNvSpPr/>
            <p:nvPr/>
          </p:nvSpPr>
          <p:spPr>
            <a:xfrm>
              <a:off x="8748427" y="2723678"/>
              <a:ext cx="14063" cy="4276"/>
            </a:xfrm>
            <a:custGeom>
              <a:rect b="b" l="l" r="r" t="t"/>
              <a:pathLst>
                <a:path extrusionOk="0" h="142" w="394">
                  <a:moveTo>
                    <a:pt x="102" y="116"/>
                  </a:moveTo>
                  <a:cubicBezTo>
                    <a:pt x="156" y="141"/>
                    <a:pt x="393" y="72"/>
                    <a:pt x="294" y="25"/>
                  </a:cubicBezTo>
                  <a:cubicBezTo>
                    <a:pt x="240" y="0"/>
                    <a:pt x="0" y="69"/>
                    <a:pt x="102"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10"/>
            <p:cNvSpPr/>
            <p:nvPr/>
          </p:nvSpPr>
          <p:spPr>
            <a:xfrm>
              <a:off x="6880209" y="2714675"/>
              <a:ext cx="20273" cy="13549"/>
            </a:xfrm>
            <a:custGeom>
              <a:rect b="b" l="l" r="r" t="t"/>
              <a:pathLst>
                <a:path extrusionOk="0" h="450" w="568">
                  <a:moveTo>
                    <a:pt x="375" y="415"/>
                  </a:moveTo>
                  <a:cubicBezTo>
                    <a:pt x="386" y="359"/>
                    <a:pt x="404" y="307"/>
                    <a:pt x="567" y="324"/>
                  </a:cubicBezTo>
                  <a:lnTo>
                    <a:pt x="567" y="143"/>
                  </a:lnTo>
                  <a:cubicBezTo>
                    <a:pt x="92" y="0"/>
                    <a:pt x="1" y="449"/>
                    <a:pt x="375" y="4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10"/>
            <p:cNvSpPr/>
            <p:nvPr/>
          </p:nvSpPr>
          <p:spPr>
            <a:xfrm>
              <a:off x="6081319" y="2721510"/>
              <a:ext cx="23985" cy="6052"/>
            </a:xfrm>
            <a:custGeom>
              <a:rect b="b" l="l" r="r" t="t"/>
              <a:pathLst>
                <a:path extrusionOk="0" h="201" w="672">
                  <a:moveTo>
                    <a:pt x="582" y="6"/>
                  </a:moveTo>
                  <a:cubicBezTo>
                    <a:pt x="250" y="0"/>
                    <a:pt x="84" y="76"/>
                    <a:pt x="1" y="187"/>
                  </a:cubicBezTo>
                  <a:cubicBezTo>
                    <a:pt x="306" y="178"/>
                    <a:pt x="672" y="200"/>
                    <a:pt x="582" y="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10"/>
            <p:cNvSpPr/>
            <p:nvPr/>
          </p:nvSpPr>
          <p:spPr>
            <a:xfrm>
              <a:off x="7809090" y="2713441"/>
              <a:ext cx="33551" cy="17343"/>
            </a:xfrm>
            <a:custGeom>
              <a:rect b="b" l="l" r="r" t="t"/>
              <a:pathLst>
                <a:path extrusionOk="0" h="576" w="940">
                  <a:moveTo>
                    <a:pt x="0" y="91"/>
                  </a:moveTo>
                  <a:lnTo>
                    <a:pt x="0" y="274"/>
                  </a:lnTo>
                  <a:cubicBezTo>
                    <a:pt x="354" y="575"/>
                    <a:pt x="940" y="1"/>
                    <a:pt x="0" y="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10"/>
            <p:cNvSpPr/>
            <p:nvPr/>
          </p:nvSpPr>
          <p:spPr>
            <a:xfrm>
              <a:off x="6497700" y="2720908"/>
              <a:ext cx="14027" cy="4276"/>
            </a:xfrm>
            <a:custGeom>
              <a:rect b="b" l="l" r="r" t="t"/>
              <a:pathLst>
                <a:path extrusionOk="0" h="142" w="393">
                  <a:moveTo>
                    <a:pt x="293" y="26"/>
                  </a:moveTo>
                  <a:cubicBezTo>
                    <a:pt x="240" y="1"/>
                    <a:pt x="1" y="70"/>
                    <a:pt x="101" y="117"/>
                  </a:cubicBezTo>
                  <a:cubicBezTo>
                    <a:pt x="153" y="142"/>
                    <a:pt x="392"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10"/>
            <p:cNvSpPr/>
            <p:nvPr/>
          </p:nvSpPr>
          <p:spPr>
            <a:xfrm>
              <a:off x="4315893" y="2702451"/>
              <a:ext cx="37870" cy="26858"/>
            </a:xfrm>
            <a:custGeom>
              <a:rect b="b" l="l" r="r" t="t"/>
              <a:pathLst>
                <a:path extrusionOk="0" h="892" w="1061">
                  <a:moveTo>
                    <a:pt x="1061" y="549"/>
                  </a:moveTo>
                  <a:lnTo>
                    <a:pt x="1061" y="367"/>
                  </a:lnTo>
                  <a:cubicBezTo>
                    <a:pt x="280" y="0"/>
                    <a:pt x="1" y="892"/>
                    <a:pt x="1061" y="54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10"/>
            <p:cNvSpPr/>
            <p:nvPr/>
          </p:nvSpPr>
          <p:spPr>
            <a:xfrm>
              <a:off x="9025396" y="2710731"/>
              <a:ext cx="22629" cy="8250"/>
            </a:xfrm>
            <a:custGeom>
              <a:rect b="b" l="l" r="r" t="t"/>
              <a:pathLst>
                <a:path extrusionOk="0" h="274" w="634">
                  <a:moveTo>
                    <a:pt x="634" y="1"/>
                  </a:moveTo>
                  <a:lnTo>
                    <a:pt x="248" y="1"/>
                  </a:lnTo>
                  <a:cubicBezTo>
                    <a:pt x="235" y="117"/>
                    <a:pt x="0" y="127"/>
                    <a:pt x="54" y="274"/>
                  </a:cubicBezTo>
                  <a:lnTo>
                    <a:pt x="634" y="27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10"/>
            <p:cNvSpPr/>
            <p:nvPr/>
          </p:nvSpPr>
          <p:spPr>
            <a:xfrm>
              <a:off x="17418" y="2713049"/>
              <a:ext cx="6889" cy="6293"/>
            </a:xfrm>
            <a:custGeom>
              <a:rect b="b" l="l" r="r" t="t"/>
              <a:pathLst>
                <a:path extrusionOk="0" h="209" w="193">
                  <a:moveTo>
                    <a:pt x="193" y="104"/>
                  </a:moveTo>
                  <a:cubicBezTo>
                    <a:pt x="193" y="53"/>
                    <a:pt x="39" y="1"/>
                    <a:pt x="1" y="104"/>
                  </a:cubicBezTo>
                  <a:cubicBezTo>
                    <a:pt x="1" y="156"/>
                    <a:pt x="156" y="208"/>
                    <a:pt x="19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10"/>
            <p:cNvSpPr/>
            <p:nvPr/>
          </p:nvSpPr>
          <p:spPr>
            <a:xfrm>
              <a:off x="8669441" y="2710339"/>
              <a:ext cx="6924" cy="6293"/>
            </a:xfrm>
            <a:custGeom>
              <a:rect b="b" l="l" r="r" t="t"/>
              <a:pathLst>
                <a:path extrusionOk="0" h="209" w="194">
                  <a:moveTo>
                    <a:pt x="191" y="104"/>
                  </a:moveTo>
                  <a:cubicBezTo>
                    <a:pt x="194" y="52"/>
                    <a:pt x="37" y="1"/>
                    <a:pt x="1" y="104"/>
                  </a:cubicBezTo>
                  <a:cubicBezTo>
                    <a:pt x="1" y="155"/>
                    <a:pt x="157" y="208"/>
                    <a:pt x="191"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10"/>
            <p:cNvSpPr/>
            <p:nvPr/>
          </p:nvSpPr>
          <p:spPr>
            <a:xfrm>
              <a:off x="8318769" y="2702481"/>
              <a:ext cx="39547" cy="16862"/>
            </a:xfrm>
            <a:custGeom>
              <a:rect b="b" l="l" r="r" t="t"/>
              <a:pathLst>
                <a:path extrusionOk="0" h="560" w="1108">
                  <a:moveTo>
                    <a:pt x="955" y="455"/>
                  </a:moveTo>
                  <a:cubicBezTo>
                    <a:pt x="1107" y="143"/>
                    <a:pt x="774" y="57"/>
                    <a:pt x="375" y="1"/>
                  </a:cubicBezTo>
                  <a:cubicBezTo>
                    <a:pt x="0" y="177"/>
                    <a:pt x="173" y="559"/>
                    <a:pt x="955" y="45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10"/>
            <p:cNvSpPr/>
            <p:nvPr/>
          </p:nvSpPr>
          <p:spPr>
            <a:xfrm>
              <a:off x="5664759" y="2712718"/>
              <a:ext cx="14063" cy="4246"/>
            </a:xfrm>
            <a:custGeom>
              <a:rect b="b" l="l" r="r" t="t"/>
              <a:pathLst>
                <a:path extrusionOk="0" h="141" w="394">
                  <a:moveTo>
                    <a:pt x="295" y="25"/>
                  </a:moveTo>
                  <a:cubicBezTo>
                    <a:pt x="244" y="0"/>
                    <a:pt x="1" y="68"/>
                    <a:pt x="103" y="115"/>
                  </a:cubicBezTo>
                  <a:cubicBezTo>
                    <a:pt x="158" y="141"/>
                    <a:pt x="394"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10"/>
            <p:cNvSpPr/>
            <p:nvPr/>
          </p:nvSpPr>
          <p:spPr>
            <a:xfrm>
              <a:off x="695313" y="2712718"/>
              <a:ext cx="13956" cy="4246"/>
            </a:xfrm>
            <a:custGeom>
              <a:rect b="b" l="l" r="r" t="t"/>
              <a:pathLst>
                <a:path extrusionOk="0" h="141" w="391">
                  <a:moveTo>
                    <a:pt x="293" y="25"/>
                  </a:moveTo>
                  <a:cubicBezTo>
                    <a:pt x="238" y="0"/>
                    <a:pt x="1" y="68"/>
                    <a:pt x="97" y="115"/>
                  </a:cubicBezTo>
                  <a:cubicBezTo>
                    <a:pt x="153" y="141"/>
                    <a:pt x="391" y="72"/>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10"/>
            <p:cNvSpPr/>
            <p:nvPr/>
          </p:nvSpPr>
          <p:spPr>
            <a:xfrm>
              <a:off x="8745108" y="2710731"/>
              <a:ext cx="13813" cy="2800"/>
            </a:xfrm>
            <a:custGeom>
              <a:rect b="b" l="l" r="r" t="t"/>
              <a:pathLst>
                <a:path extrusionOk="0" h="93" w="387">
                  <a:moveTo>
                    <a:pt x="387" y="1"/>
                  </a:moveTo>
                  <a:cubicBezTo>
                    <a:pt x="237" y="23"/>
                    <a:pt x="7" y="5"/>
                    <a:pt x="1" y="92"/>
                  </a:cubicBezTo>
                  <a:cubicBezTo>
                    <a:pt x="151" y="71"/>
                    <a:pt x="382" y="90"/>
                    <a:pt x="3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10"/>
            <p:cNvSpPr/>
            <p:nvPr/>
          </p:nvSpPr>
          <p:spPr>
            <a:xfrm>
              <a:off x="6404865" y="2688993"/>
              <a:ext cx="52754" cy="24479"/>
            </a:xfrm>
            <a:custGeom>
              <a:rect b="b" l="l" r="r" t="t"/>
              <a:pathLst>
                <a:path extrusionOk="0" h="813" w="1478">
                  <a:moveTo>
                    <a:pt x="0" y="813"/>
                  </a:moveTo>
                  <a:cubicBezTo>
                    <a:pt x="1478" y="681"/>
                    <a:pt x="33" y="1"/>
                    <a:pt x="0" y="8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10"/>
            <p:cNvSpPr/>
            <p:nvPr/>
          </p:nvSpPr>
          <p:spPr>
            <a:xfrm>
              <a:off x="674576" y="2710038"/>
              <a:ext cx="14063" cy="4215"/>
            </a:xfrm>
            <a:custGeom>
              <a:rect b="b" l="l" r="r" t="t"/>
              <a:pathLst>
                <a:path extrusionOk="0" h="140" w="394">
                  <a:moveTo>
                    <a:pt x="292" y="24"/>
                  </a:moveTo>
                  <a:cubicBezTo>
                    <a:pt x="242" y="0"/>
                    <a:pt x="1" y="68"/>
                    <a:pt x="100" y="115"/>
                  </a:cubicBezTo>
                  <a:cubicBezTo>
                    <a:pt x="156" y="140"/>
                    <a:pt x="394" y="69"/>
                    <a:pt x="292"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10"/>
            <p:cNvSpPr/>
            <p:nvPr/>
          </p:nvSpPr>
          <p:spPr>
            <a:xfrm>
              <a:off x="3218012" y="2702180"/>
              <a:ext cx="7031" cy="6233"/>
            </a:xfrm>
            <a:custGeom>
              <a:rect b="b" l="l" r="r" t="t"/>
              <a:pathLst>
                <a:path extrusionOk="0" h="207" w="197">
                  <a:moveTo>
                    <a:pt x="194" y="102"/>
                  </a:moveTo>
                  <a:cubicBezTo>
                    <a:pt x="196" y="54"/>
                    <a:pt x="38" y="0"/>
                    <a:pt x="1" y="102"/>
                  </a:cubicBezTo>
                  <a:cubicBezTo>
                    <a:pt x="1" y="153"/>
                    <a:pt x="160" y="206"/>
                    <a:pt x="194"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10"/>
            <p:cNvSpPr/>
            <p:nvPr/>
          </p:nvSpPr>
          <p:spPr>
            <a:xfrm>
              <a:off x="6962443" y="2697062"/>
              <a:ext cx="22522" cy="8160"/>
            </a:xfrm>
            <a:custGeom>
              <a:rect b="b" l="l" r="r" t="t"/>
              <a:pathLst>
                <a:path extrusionOk="0" h="271" w="631">
                  <a:moveTo>
                    <a:pt x="577" y="0"/>
                  </a:moveTo>
                  <a:lnTo>
                    <a:pt x="0" y="0"/>
                  </a:lnTo>
                  <a:lnTo>
                    <a:pt x="0" y="271"/>
                  </a:lnTo>
                  <a:lnTo>
                    <a:pt x="384" y="271"/>
                  </a:lnTo>
                  <a:cubicBezTo>
                    <a:pt x="396" y="157"/>
                    <a:pt x="631" y="147"/>
                    <a:pt x="5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10"/>
            <p:cNvSpPr/>
            <p:nvPr/>
          </p:nvSpPr>
          <p:spPr>
            <a:xfrm>
              <a:off x="6645821" y="2697062"/>
              <a:ext cx="20666" cy="8160"/>
            </a:xfrm>
            <a:custGeom>
              <a:rect b="b" l="l" r="r" t="t"/>
              <a:pathLst>
                <a:path extrusionOk="0" h="271" w="579">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10"/>
            <p:cNvSpPr/>
            <p:nvPr/>
          </p:nvSpPr>
          <p:spPr>
            <a:xfrm>
              <a:off x="3613656" y="2701728"/>
              <a:ext cx="14099" cy="4336"/>
            </a:xfrm>
            <a:custGeom>
              <a:rect b="b" l="l" r="r" t="t"/>
              <a:pathLst>
                <a:path extrusionOk="0" h="144" w="395">
                  <a:moveTo>
                    <a:pt x="292" y="28"/>
                  </a:moveTo>
                  <a:cubicBezTo>
                    <a:pt x="238" y="1"/>
                    <a:pt x="0" y="71"/>
                    <a:pt x="102" y="117"/>
                  </a:cubicBezTo>
                  <a:cubicBezTo>
                    <a:pt x="153" y="143"/>
                    <a:pt x="395" y="75"/>
                    <a:pt x="292" y="2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10"/>
            <p:cNvSpPr/>
            <p:nvPr/>
          </p:nvSpPr>
          <p:spPr>
            <a:xfrm>
              <a:off x="2213180" y="2699470"/>
              <a:ext cx="6853" cy="6203"/>
            </a:xfrm>
            <a:custGeom>
              <a:rect b="b" l="l" r="r" t="t"/>
              <a:pathLst>
                <a:path extrusionOk="0" h="206" w="192">
                  <a:moveTo>
                    <a:pt x="191" y="103"/>
                  </a:moveTo>
                  <a:cubicBezTo>
                    <a:pt x="192" y="52"/>
                    <a:pt x="35" y="0"/>
                    <a:pt x="0" y="103"/>
                  </a:cubicBezTo>
                  <a:cubicBezTo>
                    <a:pt x="0" y="153"/>
                    <a:pt x="154" y="205"/>
                    <a:pt x="191"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10"/>
            <p:cNvSpPr/>
            <p:nvPr/>
          </p:nvSpPr>
          <p:spPr>
            <a:xfrm>
              <a:off x="8115218" y="2699079"/>
              <a:ext cx="14063" cy="4215"/>
            </a:xfrm>
            <a:custGeom>
              <a:rect b="b" l="l" r="r" t="t"/>
              <a:pathLst>
                <a:path extrusionOk="0" h="140" w="394">
                  <a:moveTo>
                    <a:pt x="294" y="25"/>
                  </a:moveTo>
                  <a:cubicBezTo>
                    <a:pt x="242" y="0"/>
                    <a:pt x="0" y="67"/>
                    <a:pt x="101" y="116"/>
                  </a:cubicBezTo>
                  <a:cubicBezTo>
                    <a:pt x="156" y="140"/>
                    <a:pt x="393"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10"/>
            <p:cNvSpPr/>
            <p:nvPr/>
          </p:nvSpPr>
          <p:spPr>
            <a:xfrm>
              <a:off x="275363" y="2699079"/>
              <a:ext cx="13991" cy="4215"/>
            </a:xfrm>
            <a:custGeom>
              <a:rect b="b" l="l" r="r" t="t"/>
              <a:pathLst>
                <a:path extrusionOk="0" h="140" w="392">
                  <a:moveTo>
                    <a:pt x="294" y="25"/>
                  </a:moveTo>
                  <a:cubicBezTo>
                    <a:pt x="240" y="0"/>
                    <a:pt x="0" y="67"/>
                    <a:pt x="99" y="116"/>
                  </a:cubicBezTo>
                  <a:cubicBezTo>
                    <a:pt x="154" y="140"/>
                    <a:pt x="392"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10"/>
            <p:cNvSpPr/>
            <p:nvPr/>
          </p:nvSpPr>
          <p:spPr>
            <a:xfrm>
              <a:off x="6800509" y="2696279"/>
              <a:ext cx="14063" cy="4276"/>
            </a:xfrm>
            <a:custGeom>
              <a:rect b="b" l="l" r="r" t="t"/>
              <a:pathLst>
                <a:path extrusionOk="0" h="142" w="394">
                  <a:moveTo>
                    <a:pt x="295" y="26"/>
                  </a:moveTo>
                  <a:cubicBezTo>
                    <a:pt x="240" y="0"/>
                    <a:pt x="0" y="70"/>
                    <a:pt x="102" y="118"/>
                  </a:cubicBezTo>
                  <a:cubicBezTo>
                    <a:pt x="154" y="141"/>
                    <a:pt x="393" y="73"/>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10"/>
            <p:cNvSpPr/>
            <p:nvPr/>
          </p:nvSpPr>
          <p:spPr>
            <a:xfrm>
              <a:off x="6539352" y="2691190"/>
              <a:ext cx="23843" cy="5902"/>
            </a:xfrm>
            <a:custGeom>
              <a:rect b="b" l="l" r="r" t="t"/>
              <a:pathLst>
                <a:path extrusionOk="0" h="196" w="668">
                  <a:moveTo>
                    <a:pt x="476" y="195"/>
                  </a:moveTo>
                  <a:cubicBezTo>
                    <a:pt x="476" y="104"/>
                    <a:pt x="632" y="87"/>
                    <a:pt x="668" y="13"/>
                  </a:cubicBezTo>
                  <a:cubicBezTo>
                    <a:pt x="368" y="21"/>
                    <a:pt x="1" y="1"/>
                    <a:pt x="91" y="19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10"/>
            <p:cNvSpPr/>
            <p:nvPr/>
          </p:nvSpPr>
          <p:spPr>
            <a:xfrm>
              <a:off x="6026211" y="2688481"/>
              <a:ext cx="7139" cy="6263"/>
            </a:xfrm>
            <a:custGeom>
              <a:rect b="b" l="l" r="r" t="t"/>
              <a:pathLst>
                <a:path extrusionOk="0" h="208" w="200">
                  <a:moveTo>
                    <a:pt x="197" y="104"/>
                  </a:moveTo>
                  <a:cubicBezTo>
                    <a:pt x="199" y="53"/>
                    <a:pt x="40" y="1"/>
                    <a:pt x="5" y="104"/>
                  </a:cubicBezTo>
                  <a:cubicBezTo>
                    <a:pt x="1" y="155"/>
                    <a:pt x="157" y="207"/>
                    <a:pt x="197"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10"/>
            <p:cNvSpPr/>
            <p:nvPr/>
          </p:nvSpPr>
          <p:spPr>
            <a:xfrm>
              <a:off x="5523884" y="2686132"/>
              <a:ext cx="13777" cy="5510"/>
            </a:xfrm>
            <a:custGeom>
              <a:rect b="b" l="l" r="r" t="t"/>
              <a:pathLst>
                <a:path extrusionOk="0" h="183" w="386">
                  <a:moveTo>
                    <a:pt x="386" y="1"/>
                  </a:moveTo>
                  <a:lnTo>
                    <a:pt x="1" y="1"/>
                  </a:lnTo>
                  <a:lnTo>
                    <a:pt x="1"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10"/>
            <p:cNvSpPr/>
            <p:nvPr/>
          </p:nvSpPr>
          <p:spPr>
            <a:xfrm>
              <a:off x="2133837" y="2688089"/>
              <a:ext cx="13991" cy="4276"/>
            </a:xfrm>
            <a:custGeom>
              <a:rect b="b" l="l" r="r" t="t"/>
              <a:pathLst>
                <a:path extrusionOk="0" h="142" w="392">
                  <a:moveTo>
                    <a:pt x="99" y="117"/>
                  </a:moveTo>
                  <a:cubicBezTo>
                    <a:pt x="154" y="142"/>
                    <a:pt x="392" y="73"/>
                    <a:pt x="292" y="27"/>
                  </a:cubicBezTo>
                  <a:cubicBezTo>
                    <a:pt x="240" y="1"/>
                    <a:pt x="0" y="70"/>
                    <a:pt x="99"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10"/>
            <p:cNvSpPr/>
            <p:nvPr/>
          </p:nvSpPr>
          <p:spPr>
            <a:xfrm>
              <a:off x="560255" y="2683422"/>
              <a:ext cx="21594" cy="6383"/>
            </a:xfrm>
            <a:custGeom>
              <a:rect b="b" l="l" r="r" t="t"/>
              <a:pathLst>
                <a:path extrusionOk="0" h="212" w="605">
                  <a:moveTo>
                    <a:pt x="605" y="182"/>
                  </a:moveTo>
                  <a:lnTo>
                    <a:pt x="605" y="1"/>
                  </a:lnTo>
                  <a:lnTo>
                    <a:pt x="25" y="1"/>
                  </a:lnTo>
                  <a:cubicBezTo>
                    <a:pt x="0" y="162"/>
                    <a:pt x="217" y="212"/>
                    <a:pt x="605"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10"/>
            <p:cNvSpPr/>
            <p:nvPr/>
          </p:nvSpPr>
          <p:spPr>
            <a:xfrm>
              <a:off x="5224358" y="2679900"/>
              <a:ext cx="13956" cy="4306"/>
            </a:xfrm>
            <a:custGeom>
              <a:rect b="b" l="l" r="r" t="t"/>
              <a:pathLst>
                <a:path extrusionOk="0" h="143" w="391">
                  <a:moveTo>
                    <a:pt x="292" y="25"/>
                  </a:moveTo>
                  <a:cubicBezTo>
                    <a:pt x="238" y="0"/>
                    <a:pt x="1" y="69"/>
                    <a:pt x="100" y="116"/>
                  </a:cubicBezTo>
                  <a:cubicBezTo>
                    <a:pt x="152" y="142"/>
                    <a:pt x="391" y="72"/>
                    <a:pt x="29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10"/>
            <p:cNvSpPr/>
            <p:nvPr/>
          </p:nvSpPr>
          <p:spPr>
            <a:xfrm>
              <a:off x="1976293" y="2675353"/>
              <a:ext cx="34158" cy="8822"/>
            </a:xfrm>
            <a:custGeom>
              <a:rect b="b" l="l" r="r" t="t"/>
              <a:pathLst>
                <a:path extrusionOk="0" h="293" w="957">
                  <a:moveTo>
                    <a:pt x="78" y="176"/>
                  </a:moveTo>
                  <a:cubicBezTo>
                    <a:pt x="323" y="181"/>
                    <a:pt x="347" y="292"/>
                    <a:pt x="659" y="267"/>
                  </a:cubicBezTo>
                  <a:cubicBezTo>
                    <a:pt x="956" y="45"/>
                    <a:pt x="1" y="1"/>
                    <a:pt x="78" y="17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10"/>
            <p:cNvSpPr/>
            <p:nvPr/>
          </p:nvSpPr>
          <p:spPr>
            <a:xfrm>
              <a:off x="4673704" y="2677130"/>
              <a:ext cx="13991" cy="4276"/>
            </a:xfrm>
            <a:custGeom>
              <a:rect b="b" l="l" r="r" t="t"/>
              <a:pathLst>
                <a:path extrusionOk="0" h="142" w="392">
                  <a:moveTo>
                    <a:pt x="99" y="117"/>
                  </a:moveTo>
                  <a:cubicBezTo>
                    <a:pt x="154" y="142"/>
                    <a:pt x="391" y="72"/>
                    <a:pt x="292" y="25"/>
                  </a:cubicBezTo>
                  <a:cubicBezTo>
                    <a:pt x="240" y="1"/>
                    <a:pt x="1" y="71"/>
                    <a:pt x="99"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10"/>
            <p:cNvSpPr/>
            <p:nvPr/>
          </p:nvSpPr>
          <p:spPr>
            <a:xfrm>
              <a:off x="4050953" y="2674661"/>
              <a:ext cx="13777" cy="6745"/>
            </a:xfrm>
            <a:custGeom>
              <a:rect b="b" l="l" r="r" t="t"/>
              <a:pathLst>
                <a:path extrusionOk="0" h="224" w="386">
                  <a:moveTo>
                    <a:pt x="385" y="109"/>
                  </a:moveTo>
                  <a:cubicBezTo>
                    <a:pt x="345" y="0"/>
                    <a:pt x="171" y="54"/>
                    <a:pt x="0" y="109"/>
                  </a:cubicBezTo>
                  <a:cubicBezTo>
                    <a:pt x="0" y="200"/>
                    <a:pt x="336" y="224"/>
                    <a:pt x="385" y="10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10"/>
            <p:cNvSpPr/>
            <p:nvPr/>
          </p:nvSpPr>
          <p:spPr>
            <a:xfrm>
              <a:off x="1228799" y="2675173"/>
              <a:ext cx="13777" cy="2740"/>
            </a:xfrm>
            <a:custGeom>
              <a:rect b="b" l="l" r="r" t="t"/>
              <a:pathLst>
                <a:path extrusionOk="0" h="91" w="386">
                  <a:moveTo>
                    <a:pt x="386" y="0"/>
                  </a:moveTo>
                  <a:cubicBezTo>
                    <a:pt x="236" y="20"/>
                    <a:pt x="6" y="3"/>
                    <a:pt x="1" y="90"/>
                  </a:cubicBezTo>
                  <a:cubicBezTo>
                    <a:pt x="151" y="72"/>
                    <a:pt x="381" y="89"/>
                    <a:pt x="3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10"/>
            <p:cNvSpPr/>
            <p:nvPr/>
          </p:nvSpPr>
          <p:spPr>
            <a:xfrm>
              <a:off x="707377" y="2667043"/>
              <a:ext cx="27162" cy="10990"/>
            </a:xfrm>
            <a:custGeom>
              <a:rect b="b" l="l" r="r" t="t"/>
              <a:pathLst>
                <a:path extrusionOk="0" h="365" w="761">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10"/>
            <p:cNvSpPr/>
            <p:nvPr/>
          </p:nvSpPr>
          <p:spPr>
            <a:xfrm>
              <a:off x="4456947" y="2669031"/>
              <a:ext cx="13849" cy="7467"/>
            </a:xfrm>
            <a:custGeom>
              <a:rect b="b" l="l" r="r" t="t"/>
              <a:pathLst>
                <a:path extrusionOk="0" h="248" w="388">
                  <a:moveTo>
                    <a:pt x="388" y="116"/>
                  </a:moveTo>
                  <a:cubicBezTo>
                    <a:pt x="385" y="22"/>
                    <a:pt x="48" y="1"/>
                    <a:pt x="0" y="116"/>
                  </a:cubicBezTo>
                  <a:cubicBezTo>
                    <a:pt x="219" y="105"/>
                    <a:pt x="303" y="247"/>
                    <a:pt x="388"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10"/>
            <p:cNvSpPr/>
            <p:nvPr/>
          </p:nvSpPr>
          <p:spPr>
            <a:xfrm>
              <a:off x="819806" y="2664243"/>
              <a:ext cx="25556" cy="10960"/>
            </a:xfrm>
            <a:custGeom>
              <a:rect b="b" l="l" r="r" t="t"/>
              <a:pathLst>
                <a:path extrusionOk="0" h="364" w="716">
                  <a:moveTo>
                    <a:pt x="83" y="363"/>
                  </a:moveTo>
                  <a:lnTo>
                    <a:pt x="660" y="363"/>
                  </a:lnTo>
                  <a:cubicBezTo>
                    <a:pt x="716" y="157"/>
                    <a:pt x="614" y="21"/>
                    <a:pt x="274" y="1"/>
                  </a:cubicBezTo>
                  <a:cubicBezTo>
                    <a:pt x="214" y="125"/>
                    <a:pt x="0" y="173"/>
                    <a:pt x="83" y="3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10"/>
            <p:cNvSpPr/>
            <p:nvPr/>
          </p:nvSpPr>
          <p:spPr>
            <a:xfrm>
              <a:off x="4564915" y="2659125"/>
              <a:ext cx="36621" cy="18006"/>
            </a:xfrm>
            <a:custGeom>
              <a:rect b="b" l="l" r="r" t="t"/>
              <a:pathLst>
                <a:path extrusionOk="0" h="598" w="1026">
                  <a:moveTo>
                    <a:pt x="1026" y="171"/>
                  </a:moveTo>
                  <a:cubicBezTo>
                    <a:pt x="411" y="224"/>
                    <a:pt x="429" y="1"/>
                    <a:pt x="64" y="171"/>
                  </a:cubicBezTo>
                  <a:cubicBezTo>
                    <a:pt x="1" y="597"/>
                    <a:pt x="954" y="413"/>
                    <a:pt x="1026" y="1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10"/>
            <p:cNvSpPr/>
            <p:nvPr/>
          </p:nvSpPr>
          <p:spPr>
            <a:xfrm>
              <a:off x="1159949" y="2666652"/>
              <a:ext cx="7031" cy="6203"/>
            </a:xfrm>
            <a:custGeom>
              <a:rect b="b" l="l" r="r" t="t"/>
              <a:pathLst>
                <a:path extrusionOk="0" h="206" w="197">
                  <a:moveTo>
                    <a:pt x="194" y="103"/>
                  </a:moveTo>
                  <a:cubicBezTo>
                    <a:pt x="196" y="52"/>
                    <a:pt x="38" y="0"/>
                    <a:pt x="1" y="103"/>
                  </a:cubicBezTo>
                  <a:cubicBezTo>
                    <a:pt x="1" y="152"/>
                    <a:pt x="160" y="205"/>
                    <a:pt x="194"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10"/>
            <p:cNvSpPr/>
            <p:nvPr/>
          </p:nvSpPr>
          <p:spPr>
            <a:xfrm>
              <a:off x="5771549" y="2661534"/>
              <a:ext cx="20737" cy="8250"/>
            </a:xfrm>
            <a:custGeom>
              <a:rect b="b" l="l" r="r" t="t"/>
              <a:pathLst>
                <a:path extrusionOk="0" h="274" w="581">
                  <a:moveTo>
                    <a:pt x="580" y="0"/>
                  </a:moveTo>
                  <a:lnTo>
                    <a:pt x="1" y="0"/>
                  </a:lnTo>
                  <a:lnTo>
                    <a:pt x="1" y="273"/>
                  </a:lnTo>
                  <a:lnTo>
                    <a:pt x="580" y="27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10"/>
            <p:cNvSpPr/>
            <p:nvPr/>
          </p:nvSpPr>
          <p:spPr>
            <a:xfrm>
              <a:off x="4662532" y="2661534"/>
              <a:ext cx="14705" cy="9515"/>
            </a:xfrm>
            <a:custGeom>
              <a:rect b="b" l="l" r="r" t="t"/>
              <a:pathLst>
                <a:path extrusionOk="0" h="316" w="412">
                  <a:moveTo>
                    <a:pt x="412" y="273"/>
                  </a:moveTo>
                  <a:lnTo>
                    <a:pt x="412" y="91"/>
                  </a:lnTo>
                  <a:cubicBezTo>
                    <a:pt x="219" y="92"/>
                    <a:pt x="183" y="16"/>
                    <a:pt x="25" y="0"/>
                  </a:cubicBezTo>
                  <a:cubicBezTo>
                    <a:pt x="45" y="144"/>
                    <a:pt x="1" y="315"/>
                    <a:pt x="412"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10"/>
            <p:cNvSpPr/>
            <p:nvPr/>
          </p:nvSpPr>
          <p:spPr>
            <a:xfrm>
              <a:off x="805351" y="2663491"/>
              <a:ext cx="14027" cy="4306"/>
            </a:xfrm>
            <a:custGeom>
              <a:rect b="b" l="l" r="r" t="t"/>
              <a:pathLst>
                <a:path extrusionOk="0" h="143" w="393">
                  <a:moveTo>
                    <a:pt x="294" y="26"/>
                  </a:moveTo>
                  <a:cubicBezTo>
                    <a:pt x="241" y="1"/>
                    <a:pt x="1" y="69"/>
                    <a:pt x="99" y="117"/>
                  </a:cubicBezTo>
                  <a:cubicBezTo>
                    <a:pt x="156" y="143"/>
                    <a:pt x="392"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10"/>
            <p:cNvSpPr/>
            <p:nvPr/>
          </p:nvSpPr>
          <p:spPr>
            <a:xfrm>
              <a:off x="8779551" y="2658191"/>
              <a:ext cx="13849" cy="6805"/>
            </a:xfrm>
            <a:custGeom>
              <a:rect b="b" l="l" r="r" t="t"/>
              <a:pathLst>
                <a:path extrusionOk="0" h="226" w="388">
                  <a:moveTo>
                    <a:pt x="388" y="111"/>
                  </a:moveTo>
                  <a:cubicBezTo>
                    <a:pt x="346" y="1"/>
                    <a:pt x="171" y="55"/>
                    <a:pt x="0" y="111"/>
                  </a:cubicBezTo>
                  <a:cubicBezTo>
                    <a:pt x="4" y="203"/>
                    <a:pt x="336" y="225"/>
                    <a:pt x="388" y="1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10"/>
            <p:cNvSpPr/>
            <p:nvPr/>
          </p:nvSpPr>
          <p:spPr>
            <a:xfrm>
              <a:off x="8996236" y="2655331"/>
              <a:ext cx="14063" cy="4276"/>
            </a:xfrm>
            <a:custGeom>
              <a:rect b="b" l="l" r="r" t="t"/>
              <a:pathLst>
                <a:path extrusionOk="0" h="142" w="394">
                  <a:moveTo>
                    <a:pt x="294" y="25"/>
                  </a:moveTo>
                  <a:cubicBezTo>
                    <a:pt x="238" y="0"/>
                    <a:pt x="0" y="68"/>
                    <a:pt x="100" y="116"/>
                  </a:cubicBezTo>
                  <a:cubicBezTo>
                    <a:pt x="152" y="141"/>
                    <a:pt x="393" y="71"/>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10"/>
            <p:cNvSpPr/>
            <p:nvPr/>
          </p:nvSpPr>
          <p:spPr>
            <a:xfrm>
              <a:off x="8913574" y="2655331"/>
              <a:ext cx="14170" cy="4276"/>
            </a:xfrm>
            <a:custGeom>
              <a:rect b="b" l="l" r="r" t="t"/>
              <a:pathLst>
                <a:path extrusionOk="0" h="142" w="397">
                  <a:moveTo>
                    <a:pt x="296" y="25"/>
                  </a:moveTo>
                  <a:cubicBezTo>
                    <a:pt x="242" y="0"/>
                    <a:pt x="1" y="68"/>
                    <a:pt x="104" y="116"/>
                  </a:cubicBezTo>
                  <a:cubicBezTo>
                    <a:pt x="157" y="141"/>
                    <a:pt x="396" y="71"/>
                    <a:pt x="296"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10"/>
            <p:cNvSpPr/>
            <p:nvPr/>
          </p:nvSpPr>
          <p:spPr>
            <a:xfrm>
              <a:off x="8571146" y="2644281"/>
              <a:ext cx="22629" cy="11803"/>
            </a:xfrm>
            <a:custGeom>
              <a:rect b="b" l="l" r="r" t="t"/>
              <a:pathLst>
                <a:path extrusionOk="0" h="392" w="634">
                  <a:moveTo>
                    <a:pt x="634" y="392"/>
                  </a:moveTo>
                  <a:lnTo>
                    <a:pt x="634" y="28"/>
                  </a:lnTo>
                  <a:cubicBezTo>
                    <a:pt x="124" y="0"/>
                    <a:pt x="0" y="154"/>
                    <a:pt x="54" y="3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10"/>
            <p:cNvSpPr/>
            <p:nvPr/>
          </p:nvSpPr>
          <p:spPr>
            <a:xfrm>
              <a:off x="1713958" y="2652561"/>
              <a:ext cx="14063" cy="4276"/>
            </a:xfrm>
            <a:custGeom>
              <a:rect b="b" l="l" r="r" t="t"/>
              <a:pathLst>
                <a:path extrusionOk="0" h="142" w="394">
                  <a:moveTo>
                    <a:pt x="291" y="26"/>
                  </a:moveTo>
                  <a:cubicBezTo>
                    <a:pt x="238" y="1"/>
                    <a:pt x="0" y="70"/>
                    <a:pt x="101" y="117"/>
                  </a:cubicBezTo>
                  <a:cubicBezTo>
                    <a:pt x="152" y="142"/>
                    <a:pt x="393" y="73"/>
                    <a:pt x="29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10"/>
            <p:cNvSpPr/>
            <p:nvPr/>
          </p:nvSpPr>
          <p:spPr>
            <a:xfrm>
              <a:off x="1690009" y="2639675"/>
              <a:ext cx="22950" cy="13670"/>
            </a:xfrm>
            <a:custGeom>
              <a:rect b="b" l="l" r="r" t="t"/>
              <a:pathLst>
                <a:path extrusionOk="0" h="454" w="643">
                  <a:moveTo>
                    <a:pt x="0" y="89"/>
                  </a:moveTo>
                  <a:lnTo>
                    <a:pt x="0" y="454"/>
                  </a:lnTo>
                  <a:lnTo>
                    <a:pt x="580" y="454"/>
                  </a:lnTo>
                  <a:cubicBezTo>
                    <a:pt x="630" y="217"/>
                    <a:pt x="643" y="1"/>
                    <a:pt x="0" y="8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10"/>
            <p:cNvSpPr/>
            <p:nvPr/>
          </p:nvSpPr>
          <p:spPr>
            <a:xfrm>
              <a:off x="8063751" y="2639675"/>
              <a:ext cx="26841" cy="13008"/>
            </a:xfrm>
            <a:custGeom>
              <a:rect b="b" l="l" r="r" t="t"/>
              <a:pathLst>
                <a:path extrusionOk="0" h="432" w="752">
                  <a:moveTo>
                    <a:pt x="191" y="1"/>
                  </a:moveTo>
                  <a:cubicBezTo>
                    <a:pt x="209" y="159"/>
                    <a:pt x="150" y="283"/>
                    <a:pt x="0" y="362"/>
                  </a:cubicBezTo>
                  <a:cubicBezTo>
                    <a:pt x="658" y="431"/>
                    <a:pt x="752" y="16"/>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10"/>
            <p:cNvSpPr/>
            <p:nvPr/>
          </p:nvSpPr>
          <p:spPr>
            <a:xfrm>
              <a:off x="3851185" y="2644462"/>
              <a:ext cx="13849" cy="7437"/>
            </a:xfrm>
            <a:custGeom>
              <a:rect b="b" l="l" r="r" t="t"/>
              <a:pathLst>
                <a:path extrusionOk="0" h="247" w="388">
                  <a:moveTo>
                    <a:pt x="388" y="113"/>
                  </a:moveTo>
                  <a:cubicBezTo>
                    <a:pt x="385" y="22"/>
                    <a:pt x="50" y="1"/>
                    <a:pt x="0" y="113"/>
                  </a:cubicBezTo>
                  <a:cubicBezTo>
                    <a:pt x="219" y="104"/>
                    <a:pt x="304" y="246"/>
                    <a:pt x="388" y="1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10"/>
            <p:cNvSpPr/>
            <p:nvPr/>
          </p:nvSpPr>
          <p:spPr>
            <a:xfrm>
              <a:off x="1486672" y="2647142"/>
              <a:ext cx="14206" cy="4246"/>
            </a:xfrm>
            <a:custGeom>
              <a:rect b="b" l="l" r="r" t="t"/>
              <a:pathLst>
                <a:path extrusionOk="0" h="141" w="398">
                  <a:moveTo>
                    <a:pt x="296" y="24"/>
                  </a:moveTo>
                  <a:cubicBezTo>
                    <a:pt x="242" y="1"/>
                    <a:pt x="1" y="69"/>
                    <a:pt x="104" y="114"/>
                  </a:cubicBezTo>
                  <a:cubicBezTo>
                    <a:pt x="158" y="140"/>
                    <a:pt x="398" y="72"/>
                    <a:pt x="296"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10"/>
            <p:cNvSpPr/>
            <p:nvPr/>
          </p:nvSpPr>
          <p:spPr>
            <a:xfrm>
              <a:off x="506003" y="2644793"/>
              <a:ext cx="7031" cy="6203"/>
            </a:xfrm>
            <a:custGeom>
              <a:rect b="b" l="l" r="r" t="t"/>
              <a:pathLst>
                <a:path extrusionOk="0" h="206" w="197">
                  <a:moveTo>
                    <a:pt x="197" y="102"/>
                  </a:moveTo>
                  <a:cubicBezTo>
                    <a:pt x="197" y="53"/>
                    <a:pt x="37" y="0"/>
                    <a:pt x="4" y="102"/>
                  </a:cubicBezTo>
                  <a:cubicBezTo>
                    <a:pt x="1" y="153"/>
                    <a:pt x="160" y="205"/>
                    <a:pt x="197"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10"/>
            <p:cNvSpPr/>
            <p:nvPr/>
          </p:nvSpPr>
          <p:spPr>
            <a:xfrm>
              <a:off x="217006" y="2641541"/>
              <a:ext cx="27626" cy="9966"/>
            </a:xfrm>
            <a:custGeom>
              <a:rect b="b" l="l" r="r" t="t"/>
              <a:pathLst>
                <a:path extrusionOk="0" h="331" w="774">
                  <a:moveTo>
                    <a:pt x="774" y="119"/>
                  </a:moveTo>
                  <a:cubicBezTo>
                    <a:pt x="514" y="1"/>
                    <a:pt x="54" y="0"/>
                    <a:pt x="1" y="210"/>
                  </a:cubicBezTo>
                  <a:cubicBezTo>
                    <a:pt x="257" y="328"/>
                    <a:pt x="719" y="330"/>
                    <a:pt x="774" y="11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10"/>
            <p:cNvSpPr/>
            <p:nvPr/>
          </p:nvSpPr>
          <p:spPr>
            <a:xfrm>
              <a:off x="4081219" y="2631274"/>
              <a:ext cx="37120" cy="16621"/>
            </a:xfrm>
            <a:custGeom>
              <a:rect b="b" l="l" r="r" t="t"/>
              <a:pathLst>
                <a:path extrusionOk="0" h="552" w="1040">
                  <a:moveTo>
                    <a:pt x="887" y="551"/>
                  </a:moveTo>
                  <a:cubicBezTo>
                    <a:pt x="1040" y="0"/>
                    <a:pt x="1" y="490"/>
                    <a:pt x="887" y="55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10"/>
            <p:cNvSpPr/>
            <p:nvPr/>
          </p:nvSpPr>
          <p:spPr>
            <a:xfrm>
              <a:off x="806207" y="2639795"/>
              <a:ext cx="34086" cy="8822"/>
            </a:xfrm>
            <a:custGeom>
              <a:rect b="b" l="l" r="r" t="t"/>
              <a:pathLst>
                <a:path extrusionOk="0" h="293" w="955">
                  <a:moveTo>
                    <a:pt x="75" y="177"/>
                  </a:moveTo>
                  <a:cubicBezTo>
                    <a:pt x="321" y="182"/>
                    <a:pt x="345" y="293"/>
                    <a:pt x="655" y="268"/>
                  </a:cubicBezTo>
                  <a:cubicBezTo>
                    <a:pt x="954" y="45"/>
                    <a:pt x="0" y="1"/>
                    <a:pt x="75" y="17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10"/>
            <p:cNvSpPr/>
            <p:nvPr/>
          </p:nvSpPr>
          <p:spPr>
            <a:xfrm>
              <a:off x="6903837" y="2641632"/>
              <a:ext cx="13991" cy="4276"/>
            </a:xfrm>
            <a:custGeom>
              <a:rect b="b" l="l" r="r" t="t"/>
              <a:pathLst>
                <a:path extrusionOk="0" h="142" w="392">
                  <a:moveTo>
                    <a:pt x="294" y="24"/>
                  </a:moveTo>
                  <a:cubicBezTo>
                    <a:pt x="239" y="1"/>
                    <a:pt x="0" y="69"/>
                    <a:pt x="98" y="116"/>
                  </a:cubicBezTo>
                  <a:cubicBezTo>
                    <a:pt x="153" y="142"/>
                    <a:pt x="392" y="73"/>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10"/>
            <p:cNvSpPr/>
            <p:nvPr/>
          </p:nvSpPr>
          <p:spPr>
            <a:xfrm>
              <a:off x="5927023" y="2634225"/>
              <a:ext cx="25556" cy="10900"/>
            </a:xfrm>
            <a:custGeom>
              <a:rect b="b" l="l" r="r" t="t"/>
              <a:pathLst>
                <a:path extrusionOk="0" h="362" w="716">
                  <a:moveTo>
                    <a:pt x="662" y="362"/>
                  </a:moveTo>
                  <a:cubicBezTo>
                    <a:pt x="716" y="156"/>
                    <a:pt x="613" y="20"/>
                    <a:pt x="275" y="0"/>
                  </a:cubicBezTo>
                  <a:cubicBezTo>
                    <a:pt x="215" y="123"/>
                    <a:pt x="1" y="173"/>
                    <a:pt x="84" y="3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10"/>
            <p:cNvSpPr/>
            <p:nvPr/>
          </p:nvSpPr>
          <p:spPr>
            <a:xfrm>
              <a:off x="2857632" y="2630492"/>
              <a:ext cx="39833" cy="15778"/>
            </a:xfrm>
            <a:custGeom>
              <a:rect b="b" l="l" r="r" t="t"/>
              <a:pathLst>
                <a:path extrusionOk="0" h="524" w="1116">
                  <a:moveTo>
                    <a:pt x="650" y="306"/>
                  </a:moveTo>
                  <a:cubicBezTo>
                    <a:pt x="1116" y="0"/>
                    <a:pt x="1" y="524"/>
                    <a:pt x="650"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10"/>
            <p:cNvSpPr/>
            <p:nvPr/>
          </p:nvSpPr>
          <p:spPr>
            <a:xfrm>
              <a:off x="2122701" y="2631455"/>
              <a:ext cx="14705" cy="9515"/>
            </a:xfrm>
            <a:custGeom>
              <a:rect b="b" l="l" r="r" t="t"/>
              <a:pathLst>
                <a:path extrusionOk="0" h="316" w="412">
                  <a:moveTo>
                    <a:pt x="411" y="274"/>
                  </a:moveTo>
                  <a:lnTo>
                    <a:pt x="411" y="92"/>
                  </a:lnTo>
                  <a:cubicBezTo>
                    <a:pt x="219" y="92"/>
                    <a:pt x="182" y="18"/>
                    <a:pt x="26" y="1"/>
                  </a:cubicBezTo>
                  <a:cubicBezTo>
                    <a:pt x="46" y="143"/>
                    <a:pt x="0" y="315"/>
                    <a:pt x="411"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10"/>
            <p:cNvSpPr/>
            <p:nvPr/>
          </p:nvSpPr>
          <p:spPr>
            <a:xfrm>
              <a:off x="1855155" y="2636965"/>
              <a:ext cx="13884" cy="2740"/>
            </a:xfrm>
            <a:custGeom>
              <a:rect b="b" l="l" r="r" t="t"/>
              <a:pathLst>
                <a:path extrusionOk="0" h="91" w="389">
                  <a:moveTo>
                    <a:pt x="389" y="1"/>
                  </a:moveTo>
                  <a:cubicBezTo>
                    <a:pt x="238" y="20"/>
                    <a:pt x="6" y="2"/>
                    <a:pt x="1" y="91"/>
                  </a:cubicBezTo>
                  <a:cubicBezTo>
                    <a:pt x="152" y="71"/>
                    <a:pt x="382" y="87"/>
                    <a:pt x="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10"/>
            <p:cNvSpPr/>
            <p:nvPr/>
          </p:nvSpPr>
          <p:spPr>
            <a:xfrm>
              <a:off x="3944056" y="2633442"/>
              <a:ext cx="13991" cy="4306"/>
            </a:xfrm>
            <a:custGeom>
              <a:rect b="b" l="l" r="r" t="t"/>
              <a:pathLst>
                <a:path extrusionOk="0" h="143" w="392">
                  <a:moveTo>
                    <a:pt x="293" y="26"/>
                  </a:moveTo>
                  <a:cubicBezTo>
                    <a:pt x="242" y="0"/>
                    <a:pt x="1" y="68"/>
                    <a:pt x="100" y="118"/>
                  </a:cubicBezTo>
                  <a:cubicBezTo>
                    <a:pt x="155" y="142"/>
                    <a:pt x="391" y="72"/>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10"/>
            <p:cNvSpPr/>
            <p:nvPr/>
          </p:nvSpPr>
          <p:spPr>
            <a:xfrm>
              <a:off x="750350" y="2633442"/>
              <a:ext cx="13956" cy="4306"/>
            </a:xfrm>
            <a:custGeom>
              <a:rect b="b" l="l" r="r" t="t"/>
              <a:pathLst>
                <a:path extrusionOk="0" h="143" w="391">
                  <a:moveTo>
                    <a:pt x="293" y="26"/>
                  </a:moveTo>
                  <a:cubicBezTo>
                    <a:pt x="239" y="0"/>
                    <a:pt x="0" y="68"/>
                    <a:pt x="99" y="118"/>
                  </a:cubicBezTo>
                  <a:cubicBezTo>
                    <a:pt x="152" y="142"/>
                    <a:pt x="390" y="72"/>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10"/>
            <p:cNvSpPr/>
            <p:nvPr/>
          </p:nvSpPr>
          <p:spPr>
            <a:xfrm>
              <a:off x="6928108" y="2628715"/>
              <a:ext cx="13777" cy="5540"/>
            </a:xfrm>
            <a:custGeom>
              <a:rect b="b" l="l" r="r" t="t"/>
              <a:pathLst>
                <a:path extrusionOk="0" h="184" w="386">
                  <a:moveTo>
                    <a:pt x="386" y="0"/>
                  </a:moveTo>
                  <a:lnTo>
                    <a:pt x="0" y="0"/>
                  </a:lnTo>
                  <a:lnTo>
                    <a:pt x="0" y="183"/>
                  </a:lnTo>
                  <a:lnTo>
                    <a:pt x="386"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10"/>
            <p:cNvSpPr/>
            <p:nvPr/>
          </p:nvSpPr>
          <p:spPr>
            <a:xfrm>
              <a:off x="3101014" y="2625975"/>
              <a:ext cx="13777" cy="5480"/>
            </a:xfrm>
            <a:custGeom>
              <a:rect b="b" l="l" r="r" t="t"/>
              <a:pathLst>
                <a:path extrusionOk="0" h="182" w="386">
                  <a:moveTo>
                    <a:pt x="386" y="0"/>
                  </a:moveTo>
                  <a:lnTo>
                    <a:pt x="1" y="0"/>
                  </a:lnTo>
                  <a:lnTo>
                    <a:pt x="1"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10"/>
            <p:cNvSpPr/>
            <p:nvPr/>
          </p:nvSpPr>
          <p:spPr>
            <a:xfrm>
              <a:off x="2031473" y="2623416"/>
              <a:ext cx="34051" cy="8852"/>
            </a:xfrm>
            <a:custGeom>
              <a:rect b="b" l="l" r="r" t="t"/>
              <a:pathLst>
                <a:path extrusionOk="0" h="294" w="954">
                  <a:moveTo>
                    <a:pt x="75" y="176"/>
                  </a:moveTo>
                  <a:cubicBezTo>
                    <a:pt x="321" y="182"/>
                    <a:pt x="341" y="294"/>
                    <a:pt x="654" y="268"/>
                  </a:cubicBezTo>
                  <a:cubicBezTo>
                    <a:pt x="953" y="45"/>
                    <a:pt x="0" y="0"/>
                    <a:pt x="75" y="17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10"/>
            <p:cNvSpPr/>
            <p:nvPr/>
          </p:nvSpPr>
          <p:spPr>
            <a:xfrm>
              <a:off x="3083739" y="2625223"/>
              <a:ext cx="13956" cy="4306"/>
            </a:xfrm>
            <a:custGeom>
              <a:rect b="b" l="l" r="r" t="t"/>
              <a:pathLst>
                <a:path extrusionOk="0" h="143" w="391">
                  <a:moveTo>
                    <a:pt x="290" y="25"/>
                  </a:moveTo>
                  <a:cubicBezTo>
                    <a:pt x="237" y="0"/>
                    <a:pt x="1" y="70"/>
                    <a:pt x="98" y="115"/>
                  </a:cubicBezTo>
                  <a:cubicBezTo>
                    <a:pt x="152" y="143"/>
                    <a:pt x="391" y="72"/>
                    <a:pt x="290"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10"/>
            <p:cNvSpPr/>
            <p:nvPr/>
          </p:nvSpPr>
          <p:spPr>
            <a:xfrm>
              <a:off x="2171849" y="2625975"/>
              <a:ext cx="13706" cy="2740"/>
            </a:xfrm>
            <a:custGeom>
              <a:rect b="b" l="l" r="r" t="t"/>
              <a:pathLst>
                <a:path extrusionOk="0" h="91" w="384">
                  <a:moveTo>
                    <a:pt x="384" y="0"/>
                  </a:moveTo>
                  <a:cubicBezTo>
                    <a:pt x="235" y="20"/>
                    <a:pt x="3" y="3"/>
                    <a:pt x="0" y="90"/>
                  </a:cubicBezTo>
                  <a:cubicBezTo>
                    <a:pt x="149" y="72"/>
                    <a:pt x="377" y="88"/>
                    <a:pt x="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10"/>
            <p:cNvSpPr/>
            <p:nvPr/>
          </p:nvSpPr>
          <p:spPr>
            <a:xfrm>
              <a:off x="2027225" y="3293060"/>
              <a:ext cx="50683" cy="16440"/>
            </a:xfrm>
            <a:custGeom>
              <a:rect b="b" l="l" r="r" t="t"/>
              <a:pathLst>
                <a:path extrusionOk="0" h="546" w="1420">
                  <a:moveTo>
                    <a:pt x="194" y="545"/>
                  </a:moveTo>
                  <a:cubicBezTo>
                    <a:pt x="1419" y="480"/>
                    <a:pt x="207" y="1"/>
                    <a:pt x="0" y="272"/>
                  </a:cubicBezTo>
                  <a:cubicBezTo>
                    <a:pt x="226" y="289"/>
                    <a:pt x="211" y="419"/>
                    <a:pt x="194"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10"/>
            <p:cNvSpPr/>
            <p:nvPr/>
          </p:nvSpPr>
          <p:spPr>
            <a:xfrm>
              <a:off x="8717625" y="3003265"/>
              <a:ext cx="34479" cy="10960"/>
            </a:xfrm>
            <a:custGeom>
              <a:rect b="b" l="l" r="r" t="t"/>
              <a:pathLst>
                <a:path extrusionOk="0" h="364" w="966">
                  <a:moveTo>
                    <a:pt x="965" y="363"/>
                  </a:moveTo>
                  <a:cubicBezTo>
                    <a:pt x="897" y="123"/>
                    <a:pt x="459" y="58"/>
                    <a:pt x="0" y="0"/>
                  </a:cubicBezTo>
                  <a:cubicBezTo>
                    <a:pt x="79" y="237"/>
                    <a:pt x="601" y="263"/>
                    <a:pt x="965" y="3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10"/>
            <p:cNvSpPr/>
            <p:nvPr/>
          </p:nvSpPr>
          <p:spPr>
            <a:xfrm>
              <a:off x="9040779" y="2776367"/>
              <a:ext cx="36799" cy="16320"/>
            </a:xfrm>
            <a:custGeom>
              <a:rect b="b" l="l" r="r" t="t"/>
              <a:pathLst>
                <a:path extrusionOk="0" h="542" w="1031">
                  <a:moveTo>
                    <a:pt x="203" y="455"/>
                  </a:moveTo>
                  <a:cubicBezTo>
                    <a:pt x="791" y="541"/>
                    <a:pt x="1030" y="10"/>
                    <a:pt x="781" y="1"/>
                  </a:cubicBezTo>
                  <a:cubicBezTo>
                    <a:pt x="609" y="161"/>
                    <a:pt x="0" y="116"/>
                    <a:pt x="203" y="45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10"/>
            <p:cNvSpPr/>
            <p:nvPr/>
          </p:nvSpPr>
          <p:spPr>
            <a:xfrm>
              <a:off x="780616" y="2703987"/>
              <a:ext cx="35264" cy="10087"/>
            </a:xfrm>
            <a:custGeom>
              <a:rect b="b" l="l" r="r" t="t"/>
              <a:pathLst>
                <a:path extrusionOk="0" h="335" w="988">
                  <a:moveTo>
                    <a:pt x="409" y="315"/>
                  </a:moveTo>
                  <a:cubicBezTo>
                    <a:pt x="487" y="159"/>
                    <a:pt x="658" y="334"/>
                    <a:pt x="987" y="315"/>
                  </a:cubicBezTo>
                  <a:lnTo>
                    <a:pt x="987" y="41"/>
                  </a:lnTo>
                  <a:cubicBezTo>
                    <a:pt x="613" y="0"/>
                    <a:pt x="1" y="287"/>
                    <a:pt x="409" y="3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10"/>
            <p:cNvSpPr/>
            <p:nvPr/>
          </p:nvSpPr>
          <p:spPr>
            <a:xfrm>
              <a:off x="754097" y="2640397"/>
              <a:ext cx="37656" cy="11111"/>
            </a:xfrm>
            <a:custGeom>
              <a:rect b="b" l="l" r="r" t="t"/>
              <a:pathLst>
                <a:path extrusionOk="0" h="369" w="1055">
                  <a:moveTo>
                    <a:pt x="960" y="248"/>
                  </a:moveTo>
                  <a:cubicBezTo>
                    <a:pt x="574" y="247"/>
                    <a:pt x="715" y="0"/>
                    <a:pt x="188" y="68"/>
                  </a:cubicBezTo>
                  <a:cubicBezTo>
                    <a:pt x="1" y="287"/>
                    <a:pt x="1054" y="368"/>
                    <a:pt x="960" y="24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10"/>
            <p:cNvSpPr/>
            <p:nvPr/>
          </p:nvSpPr>
          <p:spPr>
            <a:xfrm>
              <a:off x="8724086" y="4228682"/>
              <a:ext cx="13777" cy="6805"/>
            </a:xfrm>
            <a:custGeom>
              <a:rect b="b" l="l" r="r" t="t"/>
              <a:pathLst>
                <a:path extrusionOk="0" h="226" w="386">
                  <a:moveTo>
                    <a:pt x="386" y="110"/>
                  </a:moveTo>
                  <a:cubicBezTo>
                    <a:pt x="344" y="1"/>
                    <a:pt x="173" y="54"/>
                    <a:pt x="1" y="110"/>
                  </a:cubicBezTo>
                  <a:cubicBezTo>
                    <a:pt x="2" y="203"/>
                    <a:pt x="338" y="225"/>
                    <a:pt x="386"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10"/>
            <p:cNvSpPr/>
            <p:nvPr/>
          </p:nvSpPr>
          <p:spPr>
            <a:xfrm>
              <a:off x="8121679" y="4231302"/>
              <a:ext cx="14063" cy="4246"/>
            </a:xfrm>
            <a:custGeom>
              <a:rect b="b" l="l" r="r" t="t"/>
              <a:pathLst>
                <a:path extrusionOk="0" h="141" w="394">
                  <a:moveTo>
                    <a:pt x="100" y="116"/>
                  </a:moveTo>
                  <a:cubicBezTo>
                    <a:pt x="154" y="141"/>
                    <a:pt x="394" y="72"/>
                    <a:pt x="292" y="25"/>
                  </a:cubicBezTo>
                  <a:cubicBezTo>
                    <a:pt x="242" y="0"/>
                    <a:pt x="1" y="67"/>
                    <a:pt x="100"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10"/>
            <p:cNvSpPr/>
            <p:nvPr/>
          </p:nvSpPr>
          <p:spPr>
            <a:xfrm>
              <a:off x="3299282" y="4229315"/>
              <a:ext cx="21630" cy="6353"/>
            </a:xfrm>
            <a:custGeom>
              <a:rect b="b" l="l" r="r" t="t"/>
              <a:pathLst>
                <a:path extrusionOk="0" h="211" w="606">
                  <a:moveTo>
                    <a:pt x="606" y="1"/>
                  </a:moveTo>
                  <a:lnTo>
                    <a:pt x="26" y="1"/>
                  </a:lnTo>
                  <a:cubicBezTo>
                    <a:pt x="0" y="163"/>
                    <a:pt x="219" y="211"/>
                    <a:pt x="606"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10"/>
            <p:cNvSpPr/>
            <p:nvPr/>
          </p:nvSpPr>
          <p:spPr>
            <a:xfrm>
              <a:off x="168430" y="4229134"/>
              <a:ext cx="23950" cy="6022"/>
            </a:xfrm>
            <a:custGeom>
              <a:rect b="b" l="l" r="r" t="t"/>
              <a:pathLst>
                <a:path extrusionOk="0" h="200" w="671">
                  <a:moveTo>
                    <a:pt x="580" y="7"/>
                  </a:moveTo>
                  <a:cubicBezTo>
                    <a:pt x="247" y="0"/>
                    <a:pt x="84" y="76"/>
                    <a:pt x="0" y="188"/>
                  </a:cubicBezTo>
                  <a:cubicBezTo>
                    <a:pt x="302" y="178"/>
                    <a:pt x="670" y="200"/>
                    <a:pt x="580" y="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10"/>
            <p:cNvSpPr/>
            <p:nvPr/>
          </p:nvSpPr>
          <p:spPr>
            <a:xfrm>
              <a:off x="2725286" y="4228532"/>
              <a:ext cx="14134" cy="4276"/>
            </a:xfrm>
            <a:custGeom>
              <a:rect b="b" l="l" r="r" t="t"/>
              <a:pathLst>
                <a:path extrusionOk="0" h="142" w="396">
                  <a:moveTo>
                    <a:pt x="293" y="27"/>
                  </a:moveTo>
                  <a:cubicBezTo>
                    <a:pt x="242" y="1"/>
                    <a:pt x="0" y="70"/>
                    <a:pt x="103" y="117"/>
                  </a:cubicBezTo>
                  <a:cubicBezTo>
                    <a:pt x="156" y="142"/>
                    <a:pt x="396" y="71"/>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10"/>
            <p:cNvSpPr/>
            <p:nvPr/>
          </p:nvSpPr>
          <p:spPr>
            <a:xfrm>
              <a:off x="6944704" y="4225792"/>
              <a:ext cx="14134" cy="4276"/>
            </a:xfrm>
            <a:custGeom>
              <a:rect b="b" l="l" r="r" t="t"/>
              <a:pathLst>
                <a:path extrusionOk="0" h="142" w="396">
                  <a:moveTo>
                    <a:pt x="99" y="118"/>
                  </a:moveTo>
                  <a:cubicBezTo>
                    <a:pt x="155" y="141"/>
                    <a:pt x="396" y="73"/>
                    <a:pt x="293" y="25"/>
                  </a:cubicBezTo>
                  <a:cubicBezTo>
                    <a:pt x="239" y="0"/>
                    <a:pt x="0" y="69"/>
                    <a:pt x="99"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10"/>
            <p:cNvSpPr/>
            <p:nvPr/>
          </p:nvSpPr>
          <p:spPr>
            <a:xfrm>
              <a:off x="5251376" y="4225792"/>
              <a:ext cx="14099" cy="4276"/>
            </a:xfrm>
            <a:custGeom>
              <a:rect b="b" l="l" r="r" t="t"/>
              <a:pathLst>
                <a:path extrusionOk="0" h="142" w="395">
                  <a:moveTo>
                    <a:pt x="294" y="25"/>
                  </a:moveTo>
                  <a:cubicBezTo>
                    <a:pt x="241" y="0"/>
                    <a:pt x="1" y="69"/>
                    <a:pt x="102" y="118"/>
                  </a:cubicBezTo>
                  <a:cubicBezTo>
                    <a:pt x="155" y="141"/>
                    <a:pt x="395"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10"/>
            <p:cNvSpPr/>
            <p:nvPr/>
          </p:nvSpPr>
          <p:spPr>
            <a:xfrm>
              <a:off x="1882281" y="4212845"/>
              <a:ext cx="39797" cy="13670"/>
            </a:xfrm>
            <a:custGeom>
              <a:rect b="b" l="l" r="r" t="t"/>
              <a:pathLst>
                <a:path extrusionOk="0" h="454" w="1115">
                  <a:moveTo>
                    <a:pt x="579" y="1"/>
                  </a:moveTo>
                  <a:cubicBezTo>
                    <a:pt x="405" y="161"/>
                    <a:pt x="112" y="266"/>
                    <a:pt x="1" y="454"/>
                  </a:cubicBezTo>
                  <a:cubicBezTo>
                    <a:pt x="388" y="449"/>
                    <a:pt x="1114" y="142"/>
                    <a:pt x="5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10"/>
            <p:cNvSpPr/>
            <p:nvPr/>
          </p:nvSpPr>
          <p:spPr>
            <a:xfrm>
              <a:off x="1720382" y="4223022"/>
              <a:ext cx="14170" cy="4336"/>
            </a:xfrm>
            <a:custGeom>
              <a:rect b="b" l="l" r="r" t="t"/>
              <a:pathLst>
                <a:path extrusionOk="0" h="144" w="397">
                  <a:moveTo>
                    <a:pt x="101" y="117"/>
                  </a:moveTo>
                  <a:cubicBezTo>
                    <a:pt x="155" y="143"/>
                    <a:pt x="396" y="74"/>
                    <a:pt x="292" y="27"/>
                  </a:cubicBezTo>
                  <a:cubicBezTo>
                    <a:pt x="241" y="1"/>
                    <a:pt x="1" y="70"/>
                    <a:pt x="101"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10"/>
            <p:cNvSpPr/>
            <p:nvPr/>
          </p:nvSpPr>
          <p:spPr>
            <a:xfrm>
              <a:off x="1142210" y="4220312"/>
              <a:ext cx="14134" cy="4276"/>
            </a:xfrm>
            <a:custGeom>
              <a:rect b="b" l="l" r="r" t="t"/>
              <a:pathLst>
                <a:path extrusionOk="0" h="142" w="396">
                  <a:moveTo>
                    <a:pt x="102" y="117"/>
                  </a:moveTo>
                  <a:cubicBezTo>
                    <a:pt x="153" y="142"/>
                    <a:pt x="396" y="73"/>
                    <a:pt x="291" y="27"/>
                  </a:cubicBezTo>
                  <a:cubicBezTo>
                    <a:pt x="240" y="1"/>
                    <a:pt x="0" y="70"/>
                    <a:pt x="102"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10"/>
            <p:cNvSpPr/>
            <p:nvPr/>
          </p:nvSpPr>
          <p:spPr>
            <a:xfrm>
              <a:off x="2787390" y="4217572"/>
              <a:ext cx="13884" cy="4276"/>
            </a:xfrm>
            <a:custGeom>
              <a:rect b="b" l="l" r="r" t="t"/>
              <a:pathLst>
                <a:path extrusionOk="0" h="142" w="389">
                  <a:moveTo>
                    <a:pt x="98" y="117"/>
                  </a:moveTo>
                  <a:cubicBezTo>
                    <a:pt x="150" y="141"/>
                    <a:pt x="388" y="72"/>
                    <a:pt x="291" y="25"/>
                  </a:cubicBezTo>
                  <a:cubicBezTo>
                    <a:pt x="237" y="0"/>
                    <a:pt x="0" y="70"/>
                    <a:pt x="98"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10"/>
            <p:cNvSpPr/>
            <p:nvPr/>
          </p:nvSpPr>
          <p:spPr>
            <a:xfrm>
              <a:off x="2921663" y="4212845"/>
              <a:ext cx="13813" cy="5510"/>
            </a:xfrm>
            <a:custGeom>
              <a:rect b="b" l="l" r="r" t="t"/>
              <a:pathLst>
                <a:path extrusionOk="0" h="183" w="387">
                  <a:moveTo>
                    <a:pt x="387" y="1"/>
                  </a:moveTo>
                  <a:lnTo>
                    <a:pt x="0" y="1"/>
                  </a:lnTo>
                  <a:lnTo>
                    <a:pt x="0" y="182"/>
                  </a:lnTo>
                  <a:lnTo>
                    <a:pt x="387"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10"/>
            <p:cNvSpPr/>
            <p:nvPr/>
          </p:nvSpPr>
          <p:spPr>
            <a:xfrm>
              <a:off x="6610914" y="4209774"/>
              <a:ext cx="6996" cy="6203"/>
            </a:xfrm>
            <a:custGeom>
              <a:rect b="b" l="l" r="r" t="t"/>
              <a:pathLst>
                <a:path extrusionOk="0" h="206" w="196">
                  <a:moveTo>
                    <a:pt x="195" y="103"/>
                  </a:moveTo>
                  <a:cubicBezTo>
                    <a:pt x="195" y="53"/>
                    <a:pt x="39" y="1"/>
                    <a:pt x="3" y="103"/>
                  </a:cubicBezTo>
                  <a:cubicBezTo>
                    <a:pt x="1" y="154"/>
                    <a:pt x="160" y="206"/>
                    <a:pt x="195"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10"/>
            <p:cNvSpPr/>
            <p:nvPr/>
          </p:nvSpPr>
          <p:spPr>
            <a:xfrm>
              <a:off x="4277596" y="4209774"/>
              <a:ext cx="6889" cy="6203"/>
            </a:xfrm>
            <a:custGeom>
              <a:rect b="b" l="l" r="r" t="t"/>
              <a:pathLst>
                <a:path extrusionOk="0" h="206" w="193">
                  <a:moveTo>
                    <a:pt x="193" y="103"/>
                  </a:moveTo>
                  <a:cubicBezTo>
                    <a:pt x="193" y="53"/>
                    <a:pt x="39" y="1"/>
                    <a:pt x="1" y="103"/>
                  </a:cubicBezTo>
                  <a:cubicBezTo>
                    <a:pt x="1" y="154"/>
                    <a:pt x="156" y="206"/>
                    <a:pt x="193"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10"/>
            <p:cNvSpPr/>
            <p:nvPr/>
          </p:nvSpPr>
          <p:spPr>
            <a:xfrm>
              <a:off x="591664" y="4212062"/>
              <a:ext cx="13991" cy="4306"/>
            </a:xfrm>
            <a:custGeom>
              <a:rect b="b" l="l" r="r" t="t"/>
              <a:pathLst>
                <a:path extrusionOk="0" h="143" w="392">
                  <a:moveTo>
                    <a:pt x="293" y="27"/>
                  </a:moveTo>
                  <a:cubicBezTo>
                    <a:pt x="238" y="1"/>
                    <a:pt x="0" y="70"/>
                    <a:pt x="99" y="117"/>
                  </a:cubicBezTo>
                  <a:cubicBezTo>
                    <a:pt x="152" y="143"/>
                    <a:pt x="392" y="75"/>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10"/>
            <p:cNvSpPr/>
            <p:nvPr/>
          </p:nvSpPr>
          <p:spPr>
            <a:xfrm>
              <a:off x="5530380" y="4204686"/>
              <a:ext cx="20666" cy="8190"/>
            </a:xfrm>
            <a:custGeom>
              <a:rect b="b" l="l" r="r" t="t"/>
              <a:pathLst>
                <a:path extrusionOk="0" h="272" w="579">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10"/>
            <p:cNvSpPr/>
            <p:nvPr/>
          </p:nvSpPr>
          <p:spPr>
            <a:xfrm>
              <a:off x="4899633" y="4204294"/>
              <a:ext cx="33480" cy="15778"/>
            </a:xfrm>
            <a:custGeom>
              <a:rect b="b" l="l" r="r" t="t"/>
              <a:pathLst>
                <a:path extrusionOk="0" h="524" w="938">
                  <a:moveTo>
                    <a:pt x="893" y="196"/>
                  </a:moveTo>
                  <a:cubicBezTo>
                    <a:pt x="938" y="139"/>
                    <a:pt x="601" y="0"/>
                    <a:pt x="509" y="15"/>
                  </a:cubicBezTo>
                  <a:cubicBezTo>
                    <a:pt x="0" y="86"/>
                    <a:pt x="632" y="524"/>
                    <a:pt x="893" y="19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10"/>
            <p:cNvSpPr/>
            <p:nvPr/>
          </p:nvSpPr>
          <p:spPr>
            <a:xfrm>
              <a:off x="471275" y="4195864"/>
              <a:ext cx="40333" cy="14754"/>
            </a:xfrm>
            <a:custGeom>
              <a:rect b="b" l="l" r="r" t="t"/>
              <a:pathLst>
                <a:path extrusionOk="0" h="490" w="1130">
                  <a:moveTo>
                    <a:pt x="770" y="385"/>
                  </a:moveTo>
                  <a:cubicBezTo>
                    <a:pt x="1129" y="81"/>
                    <a:pt x="78" y="1"/>
                    <a:pt x="0" y="202"/>
                  </a:cubicBezTo>
                  <a:cubicBezTo>
                    <a:pt x="302" y="242"/>
                    <a:pt x="165" y="489"/>
                    <a:pt x="770" y="38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10"/>
            <p:cNvSpPr/>
            <p:nvPr/>
          </p:nvSpPr>
          <p:spPr>
            <a:xfrm>
              <a:off x="877448" y="4185507"/>
              <a:ext cx="50398" cy="17464"/>
            </a:xfrm>
            <a:custGeom>
              <a:rect b="b" l="l" r="r" t="t"/>
              <a:pathLst>
                <a:path extrusionOk="0" h="580" w="1412">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10"/>
            <p:cNvSpPr/>
            <p:nvPr/>
          </p:nvSpPr>
          <p:spPr>
            <a:xfrm>
              <a:off x="1244325" y="4182797"/>
              <a:ext cx="72027" cy="13941"/>
            </a:xfrm>
            <a:custGeom>
              <a:rect b="b" l="l" r="r" t="t"/>
              <a:pathLst>
                <a:path extrusionOk="0" h="463" w="2018">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10"/>
            <p:cNvSpPr/>
            <p:nvPr/>
          </p:nvSpPr>
          <p:spPr>
            <a:xfrm>
              <a:off x="6745044" y="4190204"/>
              <a:ext cx="14027" cy="4276"/>
            </a:xfrm>
            <a:custGeom>
              <a:rect b="b" l="l" r="r" t="t"/>
              <a:pathLst>
                <a:path extrusionOk="0" h="142" w="393">
                  <a:moveTo>
                    <a:pt x="99" y="117"/>
                  </a:moveTo>
                  <a:cubicBezTo>
                    <a:pt x="155" y="142"/>
                    <a:pt x="392" y="73"/>
                    <a:pt x="292" y="27"/>
                  </a:cubicBezTo>
                  <a:cubicBezTo>
                    <a:pt x="242" y="1"/>
                    <a:pt x="1" y="71"/>
                    <a:pt x="99"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10"/>
            <p:cNvSpPr/>
            <p:nvPr/>
          </p:nvSpPr>
          <p:spPr>
            <a:xfrm>
              <a:off x="6665987" y="4185507"/>
              <a:ext cx="13884" cy="5540"/>
            </a:xfrm>
            <a:custGeom>
              <a:rect b="b" l="l" r="r" t="t"/>
              <a:pathLst>
                <a:path extrusionOk="0" h="184" w="389">
                  <a:moveTo>
                    <a:pt x="1" y="183"/>
                  </a:moveTo>
                  <a:lnTo>
                    <a:pt x="388" y="183"/>
                  </a:lnTo>
                  <a:lnTo>
                    <a:pt x="388"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10"/>
            <p:cNvSpPr/>
            <p:nvPr/>
          </p:nvSpPr>
          <p:spPr>
            <a:xfrm>
              <a:off x="5289353" y="4184965"/>
              <a:ext cx="13813" cy="6775"/>
            </a:xfrm>
            <a:custGeom>
              <a:rect b="b" l="l" r="r" t="t"/>
              <a:pathLst>
                <a:path extrusionOk="0" h="225" w="387">
                  <a:moveTo>
                    <a:pt x="387" y="110"/>
                  </a:moveTo>
                  <a:cubicBezTo>
                    <a:pt x="346" y="0"/>
                    <a:pt x="174" y="55"/>
                    <a:pt x="1" y="110"/>
                  </a:cubicBezTo>
                  <a:cubicBezTo>
                    <a:pt x="6" y="201"/>
                    <a:pt x="341" y="225"/>
                    <a:pt x="387"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10"/>
            <p:cNvSpPr/>
            <p:nvPr/>
          </p:nvSpPr>
          <p:spPr>
            <a:xfrm>
              <a:off x="8061217" y="4174607"/>
              <a:ext cx="44687" cy="16440"/>
            </a:xfrm>
            <a:custGeom>
              <a:rect b="b" l="l" r="r" t="t"/>
              <a:pathLst>
                <a:path extrusionOk="0" h="546" w="1252">
                  <a:moveTo>
                    <a:pt x="638" y="1"/>
                  </a:moveTo>
                  <a:cubicBezTo>
                    <a:pt x="615" y="172"/>
                    <a:pt x="1" y="63"/>
                    <a:pt x="59" y="272"/>
                  </a:cubicBezTo>
                  <a:cubicBezTo>
                    <a:pt x="396" y="545"/>
                    <a:pt x="1251" y="142"/>
                    <a:pt x="6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10"/>
            <p:cNvSpPr/>
            <p:nvPr/>
          </p:nvSpPr>
          <p:spPr>
            <a:xfrm>
              <a:off x="6738263" y="4182074"/>
              <a:ext cx="13956" cy="4246"/>
            </a:xfrm>
            <a:custGeom>
              <a:rect b="b" l="l" r="r" t="t"/>
              <a:pathLst>
                <a:path extrusionOk="0" h="141" w="391">
                  <a:moveTo>
                    <a:pt x="289" y="24"/>
                  </a:moveTo>
                  <a:cubicBezTo>
                    <a:pt x="238" y="1"/>
                    <a:pt x="0" y="69"/>
                    <a:pt x="99" y="114"/>
                  </a:cubicBezTo>
                  <a:cubicBezTo>
                    <a:pt x="150" y="140"/>
                    <a:pt x="390" y="73"/>
                    <a:pt x="289"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10"/>
            <p:cNvSpPr/>
            <p:nvPr/>
          </p:nvSpPr>
          <p:spPr>
            <a:xfrm>
              <a:off x="9130223" y="4177377"/>
              <a:ext cx="13777" cy="5450"/>
            </a:xfrm>
            <a:custGeom>
              <a:rect b="b" l="l" r="r" t="t"/>
              <a:pathLst>
                <a:path extrusionOk="0" h="181" w="386">
                  <a:moveTo>
                    <a:pt x="386" y="0"/>
                  </a:moveTo>
                  <a:lnTo>
                    <a:pt x="0" y="0"/>
                  </a:lnTo>
                  <a:lnTo>
                    <a:pt x="0" y="180"/>
                  </a:lnTo>
                  <a:lnTo>
                    <a:pt x="386" y="18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10"/>
            <p:cNvSpPr/>
            <p:nvPr/>
          </p:nvSpPr>
          <p:spPr>
            <a:xfrm>
              <a:off x="5896614" y="4167472"/>
              <a:ext cx="22165" cy="16199"/>
            </a:xfrm>
            <a:custGeom>
              <a:rect b="b" l="l" r="r" t="t"/>
              <a:pathLst>
                <a:path extrusionOk="0" h="538" w="621">
                  <a:moveTo>
                    <a:pt x="345" y="509"/>
                  </a:moveTo>
                  <a:cubicBezTo>
                    <a:pt x="404" y="388"/>
                    <a:pt x="620" y="336"/>
                    <a:pt x="537" y="146"/>
                  </a:cubicBezTo>
                  <a:cubicBezTo>
                    <a:pt x="0" y="0"/>
                    <a:pt x="4" y="538"/>
                    <a:pt x="345" y="50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10"/>
            <p:cNvSpPr/>
            <p:nvPr/>
          </p:nvSpPr>
          <p:spPr>
            <a:xfrm>
              <a:off x="5464814" y="4176564"/>
              <a:ext cx="14134" cy="4276"/>
            </a:xfrm>
            <a:custGeom>
              <a:rect b="b" l="l" r="r" t="t"/>
              <a:pathLst>
                <a:path extrusionOk="0" h="142" w="396">
                  <a:moveTo>
                    <a:pt x="293" y="27"/>
                  </a:moveTo>
                  <a:cubicBezTo>
                    <a:pt x="239" y="1"/>
                    <a:pt x="0" y="70"/>
                    <a:pt x="101" y="118"/>
                  </a:cubicBezTo>
                  <a:cubicBezTo>
                    <a:pt x="151" y="142"/>
                    <a:pt x="396" y="73"/>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10"/>
            <p:cNvSpPr/>
            <p:nvPr/>
          </p:nvSpPr>
          <p:spPr>
            <a:xfrm>
              <a:off x="2591620" y="4167472"/>
              <a:ext cx="47792" cy="17434"/>
            </a:xfrm>
            <a:custGeom>
              <a:rect b="b" l="l" r="r" t="t"/>
              <a:pathLst>
                <a:path extrusionOk="0" h="579" w="1339">
                  <a:moveTo>
                    <a:pt x="182" y="329"/>
                  </a:moveTo>
                  <a:cubicBezTo>
                    <a:pt x="479" y="578"/>
                    <a:pt x="1315" y="324"/>
                    <a:pt x="1338" y="146"/>
                  </a:cubicBezTo>
                  <a:cubicBezTo>
                    <a:pt x="943" y="201"/>
                    <a:pt x="0" y="0"/>
                    <a:pt x="182" y="32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10"/>
            <p:cNvSpPr/>
            <p:nvPr/>
          </p:nvSpPr>
          <p:spPr>
            <a:xfrm>
              <a:off x="1494988" y="4162444"/>
              <a:ext cx="26484" cy="12195"/>
            </a:xfrm>
            <a:custGeom>
              <a:rect b="b" l="l" r="r" t="t"/>
              <a:pathLst>
                <a:path extrusionOk="0" h="405" w="742">
                  <a:moveTo>
                    <a:pt x="438" y="405"/>
                  </a:moveTo>
                  <a:cubicBezTo>
                    <a:pt x="742" y="269"/>
                    <a:pt x="652" y="0"/>
                    <a:pt x="53" y="41"/>
                  </a:cubicBezTo>
                  <a:cubicBezTo>
                    <a:pt x="0" y="248"/>
                    <a:pt x="100" y="381"/>
                    <a:pt x="438" y="4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10"/>
            <p:cNvSpPr/>
            <p:nvPr/>
          </p:nvSpPr>
          <p:spPr>
            <a:xfrm>
              <a:off x="8940771" y="4168405"/>
              <a:ext cx="14063" cy="4276"/>
            </a:xfrm>
            <a:custGeom>
              <a:rect b="b" l="l" r="r" t="t"/>
              <a:pathLst>
                <a:path extrusionOk="0" h="142" w="394">
                  <a:moveTo>
                    <a:pt x="100" y="115"/>
                  </a:moveTo>
                  <a:cubicBezTo>
                    <a:pt x="154" y="141"/>
                    <a:pt x="394" y="72"/>
                    <a:pt x="295" y="25"/>
                  </a:cubicBezTo>
                  <a:cubicBezTo>
                    <a:pt x="242" y="0"/>
                    <a:pt x="1" y="67"/>
                    <a:pt x="100"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10"/>
            <p:cNvSpPr/>
            <p:nvPr/>
          </p:nvSpPr>
          <p:spPr>
            <a:xfrm>
              <a:off x="8995808" y="4165665"/>
              <a:ext cx="14063" cy="4276"/>
            </a:xfrm>
            <a:custGeom>
              <a:rect b="b" l="l" r="r" t="t"/>
              <a:pathLst>
                <a:path extrusionOk="0" h="142" w="394">
                  <a:moveTo>
                    <a:pt x="294" y="25"/>
                  </a:moveTo>
                  <a:cubicBezTo>
                    <a:pt x="239" y="0"/>
                    <a:pt x="1" y="69"/>
                    <a:pt x="100" y="116"/>
                  </a:cubicBezTo>
                  <a:cubicBezTo>
                    <a:pt x="155" y="141"/>
                    <a:pt x="393"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10"/>
            <p:cNvSpPr/>
            <p:nvPr/>
          </p:nvSpPr>
          <p:spPr>
            <a:xfrm>
              <a:off x="6961944" y="4156030"/>
              <a:ext cx="26591" cy="15326"/>
            </a:xfrm>
            <a:custGeom>
              <a:rect b="b" l="l" r="r" t="t"/>
              <a:pathLst>
                <a:path extrusionOk="0" h="509" w="745">
                  <a:moveTo>
                    <a:pt x="0" y="436"/>
                  </a:moveTo>
                  <a:cubicBezTo>
                    <a:pt x="744" y="508"/>
                    <a:pt x="744" y="0"/>
                    <a:pt x="0" y="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10"/>
            <p:cNvSpPr/>
            <p:nvPr/>
          </p:nvSpPr>
          <p:spPr>
            <a:xfrm>
              <a:off x="2673854" y="4162955"/>
              <a:ext cx="13706" cy="7437"/>
            </a:xfrm>
            <a:custGeom>
              <a:rect b="b" l="l" r="r" t="t"/>
              <a:pathLst>
                <a:path extrusionOk="0" h="247" w="384">
                  <a:moveTo>
                    <a:pt x="384" y="115"/>
                  </a:moveTo>
                  <a:cubicBezTo>
                    <a:pt x="383" y="24"/>
                    <a:pt x="47" y="0"/>
                    <a:pt x="0" y="115"/>
                  </a:cubicBezTo>
                  <a:cubicBezTo>
                    <a:pt x="216" y="104"/>
                    <a:pt x="299" y="247"/>
                    <a:pt x="384"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10"/>
            <p:cNvSpPr/>
            <p:nvPr/>
          </p:nvSpPr>
          <p:spPr>
            <a:xfrm>
              <a:off x="920207" y="4147209"/>
              <a:ext cx="41725" cy="18819"/>
            </a:xfrm>
            <a:custGeom>
              <a:rect b="b" l="l" r="r" t="t"/>
              <a:pathLst>
                <a:path extrusionOk="0" h="625" w="1169">
                  <a:moveTo>
                    <a:pt x="727" y="547"/>
                  </a:moveTo>
                  <a:cubicBezTo>
                    <a:pt x="1169" y="340"/>
                    <a:pt x="598" y="147"/>
                    <a:pt x="342" y="1"/>
                  </a:cubicBezTo>
                  <a:cubicBezTo>
                    <a:pt x="46" y="141"/>
                    <a:pt x="0" y="625"/>
                    <a:pt x="727" y="54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10"/>
            <p:cNvSpPr/>
            <p:nvPr/>
          </p:nvSpPr>
          <p:spPr>
            <a:xfrm>
              <a:off x="6187502" y="4154676"/>
              <a:ext cx="14063" cy="4336"/>
            </a:xfrm>
            <a:custGeom>
              <a:rect b="b" l="l" r="r" t="t"/>
              <a:pathLst>
                <a:path extrusionOk="0" h="144" w="394">
                  <a:moveTo>
                    <a:pt x="296" y="27"/>
                  </a:moveTo>
                  <a:cubicBezTo>
                    <a:pt x="240" y="1"/>
                    <a:pt x="1" y="70"/>
                    <a:pt x="101" y="117"/>
                  </a:cubicBezTo>
                  <a:cubicBezTo>
                    <a:pt x="152" y="143"/>
                    <a:pt x="394" y="73"/>
                    <a:pt x="296"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10"/>
            <p:cNvSpPr/>
            <p:nvPr/>
          </p:nvSpPr>
          <p:spPr>
            <a:xfrm>
              <a:off x="6107624" y="4152719"/>
              <a:ext cx="21594" cy="6444"/>
            </a:xfrm>
            <a:custGeom>
              <a:rect b="b" l="l" r="r" t="t"/>
              <a:pathLst>
                <a:path extrusionOk="0" h="214" w="605">
                  <a:moveTo>
                    <a:pt x="605" y="182"/>
                  </a:moveTo>
                  <a:lnTo>
                    <a:pt x="605" y="1"/>
                  </a:lnTo>
                  <a:lnTo>
                    <a:pt x="28" y="1"/>
                  </a:lnTo>
                  <a:cubicBezTo>
                    <a:pt x="0" y="162"/>
                    <a:pt x="217" y="213"/>
                    <a:pt x="605"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10"/>
            <p:cNvSpPr/>
            <p:nvPr/>
          </p:nvSpPr>
          <p:spPr>
            <a:xfrm>
              <a:off x="1442165" y="4143024"/>
              <a:ext cx="20273" cy="13580"/>
            </a:xfrm>
            <a:custGeom>
              <a:rect b="b" l="l" r="r" t="t"/>
              <a:pathLst>
                <a:path extrusionOk="0" h="451" w="568">
                  <a:moveTo>
                    <a:pt x="375" y="414"/>
                  </a:moveTo>
                  <a:cubicBezTo>
                    <a:pt x="386" y="359"/>
                    <a:pt x="402" y="306"/>
                    <a:pt x="568" y="323"/>
                  </a:cubicBezTo>
                  <a:lnTo>
                    <a:pt x="568" y="142"/>
                  </a:lnTo>
                  <a:cubicBezTo>
                    <a:pt x="94" y="0"/>
                    <a:pt x="0" y="451"/>
                    <a:pt x="375" y="4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10"/>
            <p:cNvSpPr/>
            <p:nvPr/>
          </p:nvSpPr>
          <p:spPr>
            <a:xfrm>
              <a:off x="5299596" y="4149196"/>
              <a:ext cx="14063" cy="4306"/>
            </a:xfrm>
            <a:custGeom>
              <a:rect b="b" l="l" r="r" t="t"/>
              <a:pathLst>
                <a:path extrusionOk="0" h="143" w="394">
                  <a:moveTo>
                    <a:pt x="294" y="26"/>
                  </a:moveTo>
                  <a:cubicBezTo>
                    <a:pt x="241" y="0"/>
                    <a:pt x="1" y="71"/>
                    <a:pt x="100" y="116"/>
                  </a:cubicBezTo>
                  <a:cubicBezTo>
                    <a:pt x="156" y="142"/>
                    <a:pt x="394" y="75"/>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10"/>
            <p:cNvSpPr/>
            <p:nvPr/>
          </p:nvSpPr>
          <p:spPr>
            <a:xfrm>
              <a:off x="138877" y="4144499"/>
              <a:ext cx="22629" cy="8250"/>
            </a:xfrm>
            <a:custGeom>
              <a:rect b="b" l="l" r="r" t="t"/>
              <a:pathLst>
                <a:path extrusionOk="0" h="274" w="634">
                  <a:moveTo>
                    <a:pt x="634" y="274"/>
                  </a:moveTo>
                  <a:lnTo>
                    <a:pt x="634" y="1"/>
                  </a:lnTo>
                  <a:lnTo>
                    <a:pt x="248" y="1"/>
                  </a:lnTo>
                  <a:cubicBezTo>
                    <a:pt x="240" y="120"/>
                    <a:pt x="1" y="129"/>
                    <a:pt x="57"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10"/>
            <p:cNvSpPr/>
            <p:nvPr/>
          </p:nvSpPr>
          <p:spPr>
            <a:xfrm>
              <a:off x="8483130" y="4144168"/>
              <a:ext cx="6996" cy="6173"/>
            </a:xfrm>
            <a:custGeom>
              <a:rect b="b" l="l" r="r" t="t"/>
              <a:pathLst>
                <a:path extrusionOk="0" h="205" w="196">
                  <a:moveTo>
                    <a:pt x="194" y="102"/>
                  </a:moveTo>
                  <a:cubicBezTo>
                    <a:pt x="195" y="52"/>
                    <a:pt x="39" y="0"/>
                    <a:pt x="1" y="102"/>
                  </a:cubicBezTo>
                  <a:cubicBezTo>
                    <a:pt x="1" y="153"/>
                    <a:pt x="157" y="205"/>
                    <a:pt x="194"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10"/>
            <p:cNvSpPr/>
            <p:nvPr/>
          </p:nvSpPr>
          <p:spPr>
            <a:xfrm>
              <a:off x="5337537" y="4139049"/>
              <a:ext cx="22665" cy="13700"/>
            </a:xfrm>
            <a:custGeom>
              <a:rect b="b" l="l" r="r" t="t"/>
              <a:pathLst>
                <a:path extrusionOk="0" h="455" w="635">
                  <a:moveTo>
                    <a:pt x="581" y="363"/>
                  </a:moveTo>
                  <a:cubicBezTo>
                    <a:pt x="635" y="157"/>
                    <a:pt x="535" y="21"/>
                    <a:pt x="196" y="0"/>
                  </a:cubicBezTo>
                  <a:cubicBezTo>
                    <a:pt x="240" y="161"/>
                    <a:pt x="0" y="455"/>
                    <a:pt x="581" y="3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10"/>
            <p:cNvSpPr/>
            <p:nvPr/>
          </p:nvSpPr>
          <p:spPr>
            <a:xfrm>
              <a:off x="4020400" y="4128120"/>
              <a:ext cx="57322" cy="21890"/>
            </a:xfrm>
            <a:custGeom>
              <a:rect b="b" l="l" r="r" t="t"/>
              <a:pathLst>
                <a:path extrusionOk="0" h="727" w="1606">
                  <a:moveTo>
                    <a:pt x="1035" y="726"/>
                  </a:moveTo>
                  <a:cubicBezTo>
                    <a:pt x="1606" y="370"/>
                    <a:pt x="631" y="111"/>
                    <a:pt x="72" y="0"/>
                  </a:cubicBezTo>
                  <a:cubicBezTo>
                    <a:pt x="0" y="429"/>
                    <a:pt x="418" y="624"/>
                    <a:pt x="1035" y="7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10"/>
            <p:cNvSpPr/>
            <p:nvPr/>
          </p:nvSpPr>
          <p:spPr>
            <a:xfrm>
              <a:off x="8507222" y="4141036"/>
              <a:ext cx="14027" cy="4246"/>
            </a:xfrm>
            <a:custGeom>
              <a:rect b="b" l="l" r="r" t="t"/>
              <a:pathLst>
                <a:path extrusionOk="0" h="141" w="393">
                  <a:moveTo>
                    <a:pt x="100" y="115"/>
                  </a:moveTo>
                  <a:cubicBezTo>
                    <a:pt x="153" y="141"/>
                    <a:pt x="392" y="71"/>
                    <a:pt x="292" y="26"/>
                  </a:cubicBezTo>
                  <a:cubicBezTo>
                    <a:pt x="237" y="1"/>
                    <a:pt x="1" y="69"/>
                    <a:pt x="100"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10"/>
            <p:cNvSpPr/>
            <p:nvPr/>
          </p:nvSpPr>
          <p:spPr>
            <a:xfrm>
              <a:off x="632888" y="4141036"/>
              <a:ext cx="14099" cy="4246"/>
            </a:xfrm>
            <a:custGeom>
              <a:rect b="b" l="l" r="r" t="t"/>
              <a:pathLst>
                <a:path extrusionOk="0" h="141" w="395">
                  <a:moveTo>
                    <a:pt x="101" y="115"/>
                  </a:moveTo>
                  <a:cubicBezTo>
                    <a:pt x="154" y="141"/>
                    <a:pt x="395" y="71"/>
                    <a:pt x="295" y="26"/>
                  </a:cubicBezTo>
                  <a:cubicBezTo>
                    <a:pt x="242" y="1"/>
                    <a:pt x="0" y="69"/>
                    <a:pt x="101"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10"/>
            <p:cNvSpPr/>
            <p:nvPr/>
          </p:nvSpPr>
          <p:spPr>
            <a:xfrm>
              <a:off x="5251376" y="4138297"/>
              <a:ext cx="14099" cy="4246"/>
            </a:xfrm>
            <a:custGeom>
              <a:rect b="b" l="l" r="r" t="t"/>
              <a:pathLst>
                <a:path extrusionOk="0" h="141" w="395">
                  <a:moveTo>
                    <a:pt x="294" y="27"/>
                  </a:moveTo>
                  <a:cubicBezTo>
                    <a:pt x="241" y="1"/>
                    <a:pt x="1" y="71"/>
                    <a:pt x="102" y="117"/>
                  </a:cubicBezTo>
                  <a:cubicBezTo>
                    <a:pt x="155" y="140"/>
                    <a:pt x="395" y="72"/>
                    <a:pt x="29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10"/>
            <p:cNvSpPr/>
            <p:nvPr/>
          </p:nvSpPr>
          <p:spPr>
            <a:xfrm>
              <a:off x="1710139" y="4129655"/>
              <a:ext cx="34943" cy="15236"/>
            </a:xfrm>
            <a:custGeom>
              <a:rect b="b" l="l" r="r" t="t"/>
              <a:pathLst>
                <a:path extrusionOk="0" h="506" w="979">
                  <a:moveTo>
                    <a:pt x="774" y="404"/>
                  </a:moveTo>
                  <a:cubicBezTo>
                    <a:pt x="978" y="173"/>
                    <a:pt x="123" y="0"/>
                    <a:pt x="0" y="221"/>
                  </a:cubicBezTo>
                  <a:cubicBezTo>
                    <a:pt x="306" y="261"/>
                    <a:pt x="167" y="506"/>
                    <a:pt x="774" y="4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10"/>
            <p:cNvSpPr/>
            <p:nvPr/>
          </p:nvSpPr>
          <p:spPr>
            <a:xfrm>
              <a:off x="378441" y="4135948"/>
              <a:ext cx="23950" cy="5871"/>
            </a:xfrm>
            <a:custGeom>
              <a:rect b="b" l="l" r="r" t="t"/>
              <a:pathLst>
                <a:path extrusionOk="0" h="195" w="671">
                  <a:moveTo>
                    <a:pt x="479" y="195"/>
                  </a:moveTo>
                  <a:cubicBezTo>
                    <a:pt x="479" y="103"/>
                    <a:pt x="634" y="86"/>
                    <a:pt x="671" y="12"/>
                  </a:cubicBezTo>
                  <a:cubicBezTo>
                    <a:pt x="368" y="21"/>
                    <a:pt x="1" y="0"/>
                    <a:pt x="92" y="19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10"/>
            <p:cNvSpPr/>
            <p:nvPr/>
          </p:nvSpPr>
          <p:spPr>
            <a:xfrm>
              <a:off x="2618818" y="4136339"/>
              <a:ext cx="13777" cy="2770"/>
            </a:xfrm>
            <a:custGeom>
              <a:rect b="b" l="l" r="r" t="t"/>
              <a:pathLst>
                <a:path extrusionOk="0" h="92" w="386">
                  <a:moveTo>
                    <a:pt x="1" y="92"/>
                  </a:moveTo>
                  <a:cubicBezTo>
                    <a:pt x="148" y="71"/>
                    <a:pt x="378" y="88"/>
                    <a:pt x="386" y="0"/>
                  </a:cubicBezTo>
                  <a:cubicBezTo>
                    <a:pt x="237" y="21"/>
                    <a:pt x="3" y="2"/>
                    <a:pt x="1"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10"/>
            <p:cNvSpPr/>
            <p:nvPr/>
          </p:nvSpPr>
          <p:spPr>
            <a:xfrm>
              <a:off x="1988821" y="4135557"/>
              <a:ext cx="14134" cy="4306"/>
            </a:xfrm>
            <a:custGeom>
              <a:rect b="b" l="l" r="r" t="t"/>
              <a:pathLst>
                <a:path extrusionOk="0" h="143" w="396">
                  <a:moveTo>
                    <a:pt x="295" y="25"/>
                  </a:moveTo>
                  <a:cubicBezTo>
                    <a:pt x="240" y="0"/>
                    <a:pt x="1" y="68"/>
                    <a:pt x="101" y="116"/>
                  </a:cubicBezTo>
                  <a:cubicBezTo>
                    <a:pt x="154" y="142"/>
                    <a:pt x="395"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10"/>
            <p:cNvSpPr/>
            <p:nvPr/>
          </p:nvSpPr>
          <p:spPr>
            <a:xfrm>
              <a:off x="7068591" y="4124597"/>
              <a:ext cx="13991" cy="4306"/>
            </a:xfrm>
            <a:custGeom>
              <a:rect b="b" l="l" r="r" t="t"/>
              <a:pathLst>
                <a:path extrusionOk="0" h="143" w="392">
                  <a:moveTo>
                    <a:pt x="99" y="117"/>
                  </a:moveTo>
                  <a:cubicBezTo>
                    <a:pt x="153" y="142"/>
                    <a:pt x="392" y="73"/>
                    <a:pt x="294" y="26"/>
                  </a:cubicBezTo>
                  <a:cubicBezTo>
                    <a:pt x="242" y="0"/>
                    <a:pt x="0" y="70"/>
                    <a:pt x="99"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10"/>
            <p:cNvSpPr/>
            <p:nvPr/>
          </p:nvSpPr>
          <p:spPr>
            <a:xfrm>
              <a:off x="5557791" y="4117160"/>
              <a:ext cx="33729" cy="17313"/>
            </a:xfrm>
            <a:custGeom>
              <a:rect b="b" l="l" r="r" t="t"/>
              <a:pathLst>
                <a:path extrusionOk="0" h="575" w="945">
                  <a:moveTo>
                    <a:pt x="1" y="92"/>
                  </a:moveTo>
                  <a:lnTo>
                    <a:pt x="1" y="273"/>
                  </a:lnTo>
                  <a:cubicBezTo>
                    <a:pt x="359" y="575"/>
                    <a:pt x="945" y="0"/>
                    <a:pt x="1"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10"/>
            <p:cNvSpPr/>
            <p:nvPr/>
          </p:nvSpPr>
          <p:spPr>
            <a:xfrm>
              <a:off x="4508058" y="4124627"/>
              <a:ext cx="14134" cy="4276"/>
            </a:xfrm>
            <a:custGeom>
              <a:rect b="b" l="l" r="r" t="t"/>
              <a:pathLst>
                <a:path extrusionOk="0" h="142" w="396">
                  <a:moveTo>
                    <a:pt x="295" y="25"/>
                  </a:moveTo>
                  <a:cubicBezTo>
                    <a:pt x="242" y="0"/>
                    <a:pt x="0" y="69"/>
                    <a:pt x="99" y="116"/>
                  </a:cubicBezTo>
                  <a:cubicBezTo>
                    <a:pt x="155" y="141"/>
                    <a:pt x="396"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10"/>
            <p:cNvSpPr/>
            <p:nvPr/>
          </p:nvSpPr>
          <p:spPr>
            <a:xfrm>
              <a:off x="2549040" y="4119900"/>
              <a:ext cx="21630" cy="9545"/>
            </a:xfrm>
            <a:custGeom>
              <a:rect b="b" l="l" r="r" t="t"/>
              <a:pathLst>
                <a:path extrusionOk="0" h="317" w="606">
                  <a:moveTo>
                    <a:pt x="413" y="273"/>
                  </a:moveTo>
                  <a:cubicBezTo>
                    <a:pt x="406" y="148"/>
                    <a:pt x="504" y="75"/>
                    <a:pt x="606" y="1"/>
                  </a:cubicBezTo>
                  <a:lnTo>
                    <a:pt x="28" y="1"/>
                  </a:lnTo>
                  <a:cubicBezTo>
                    <a:pt x="42" y="144"/>
                    <a:pt x="0" y="317"/>
                    <a:pt x="413"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10"/>
            <p:cNvSpPr/>
            <p:nvPr/>
          </p:nvSpPr>
          <p:spPr>
            <a:xfrm>
              <a:off x="5299596" y="4121857"/>
              <a:ext cx="14063" cy="4336"/>
            </a:xfrm>
            <a:custGeom>
              <a:rect b="b" l="l" r="r" t="t"/>
              <a:pathLst>
                <a:path extrusionOk="0" h="144" w="394">
                  <a:moveTo>
                    <a:pt x="294" y="26"/>
                  </a:moveTo>
                  <a:cubicBezTo>
                    <a:pt x="241" y="1"/>
                    <a:pt x="1" y="70"/>
                    <a:pt x="100" y="117"/>
                  </a:cubicBezTo>
                  <a:cubicBezTo>
                    <a:pt x="156" y="143"/>
                    <a:pt x="394"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10"/>
            <p:cNvSpPr/>
            <p:nvPr/>
          </p:nvSpPr>
          <p:spPr>
            <a:xfrm>
              <a:off x="3128140" y="4119208"/>
              <a:ext cx="13813" cy="7497"/>
            </a:xfrm>
            <a:custGeom>
              <a:rect b="b" l="l" r="r" t="t"/>
              <a:pathLst>
                <a:path extrusionOk="0" h="249" w="387">
                  <a:moveTo>
                    <a:pt x="387" y="114"/>
                  </a:moveTo>
                  <a:cubicBezTo>
                    <a:pt x="384" y="22"/>
                    <a:pt x="48" y="0"/>
                    <a:pt x="1" y="114"/>
                  </a:cubicBezTo>
                  <a:cubicBezTo>
                    <a:pt x="215" y="105"/>
                    <a:pt x="302" y="248"/>
                    <a:pt x="387"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10"/>
            <p:cNvSpPr/>
            <p:nvPr/>
          </p:nvSpPr>
          <p:spPr>
            <a:xfrm>
              <a:off x="3045585" y="4119900"/>
              <a:ext cx="13742" cy="5510"/>
            </a:xfrm>
            <a:custGeom>
              <a:rect b="b" l="l" r="r" t="t"/>
              <a:pathLst>
                <a:path extrusionOk="0" h="183" w="385">
                  <a:moveTo>
                    <a:pt x="1" y="182"/>
                  </a:moveTo>
                  <a:lnTo>
                    <a:pt x="384" y="182"/>
                  </a:lnTo>
                  <a:lnTo>
                    <a:pt x="384" y="1"/>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10"/>
            <p:cNvSpPr/>
            <p:nvPr/>
          </p:nvSpPr>
          <p:spPr>
            <a:xfrm>
              <a:off x="2576237" y="4117160"/>
              <a:ext cx="21880" cy="8762"/>
            </a:xfrm>
            <a:custGeom>
              <a:rect b="b" l="l" r="r" t="t"/>
              <a:pathLst>
                <a:path extrusionOk="0" h="291" w="613">
                  <a:moveTo>
                    <a:pt x="613" y="273"/>
                  </a:moveTo>
                  <a:lnTo>
                    <a:pt x="613" y="0"/>
                  </a:lnTo>
                  <a:lnTo>
                    <a:pt x="36" y="0"/>
                  </a:lnTo>
                  <a:cubicBezTo>
                    <a:pt x="1" y="199"/>
                    <a:pt x="194" y="290"/>
                    <a:pt x="613"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10"/>
            <p:cNvSpPr/>
            <p:nvPr/>
          </p:nvSpPr>
          <p:spPr>
            <a:xfrm>
              <a:off x="1957983" y="4116829"/>
              <a:ext cx="6996" cy="6203"/>
            </a:xfrm>
            <a:custGeom>
              <a:rect b="b" l="l" r="r" t="t"/>
              <a:pathLst>
                <a:path extrusionOk="0" h="206" w="196">
                  <a:moveTo>
                    <a:pt x="195" y="103"/>
                  </a:moveTo>
                  <a:cubicBezTo>
                    <a:pt x="195" y="53"/>
                    <a:pt x="39" y="1"/>
                    <a:pt x="3" y="103"/>
                  </a:cubicBezTo>
                  <a:cubicBezTo>
                    <a:pt x="1" y="154"/>
                    <a:pt x="156" y="206"/>
                    <a:pt x="195"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10"/>
            <p:cNvSpPr/>
            <p:nvPr/>
          </p:nvSpPr>
          <p:spPr>
            <a:xfrm>
              <a:off x="8868638" y="4114481"/>
              <a:ext cx="13813" cy="5450"/>
            </a:xfrm>
            <a:custGeom>
              <a:rect b="b" l="l" r="r" t="t"/>
              <a:pathLst>
                <a:path extrusionOk="0" h="181" w="387">
                  <a:moveTo>
                    <a:pt x="0" y="181"/>
                  </a:moveTo>
                  <a:lnTo>
                    <a:pt x="386" y="181"/>
                  </a:lnTo>
                  <a:lnTo>
                    <a:pt x="386" y="1"/>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10"/>
            <p:cNvSpPr/>
            <p:nvPr/>
          </p:nvSpPr>
          <p:spPr>
            <a:xfrm>
              <a:off x="5664402" y="4110958"/>
              <a:ext cx="14063" cy="4276"/>
            </a:xfrm>
            <a:custGeom>
              <a:rect b="b" l="l" r="r" t="t"/>
              <a:pathLst>
                <a:path extrusionOk="0" h="142" w="394">
                  <a:moveTo>
                    <a:pt x="294" y="26"/>
                  </a:moveTo>
                  <a:cubicBezTo>
                    <a:pt x="239" y="0"/>
                    <a:pt x="0" y="69"/>
                    <a:pt x="102" y="118"/>
                  </a:cubicBezTo>
                  <a:cubicBezTo>
                    <a:pt x="155" y="141"/>
                    <a:pt x="393"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10"/>
            <p:cNvSpPr/>
            <p:nvPr/>
          </p:nvSpPr>
          <p:spPr>
            <a:xfrm>
              <a:off x="2563674" y="4106141"/>
              <a:ext cx="20702" cy="8280"/>
            </a:xfrm>
            <a:custGeom>
              <a:rect b="b" l="l" r="r" t="t"/>
              <a:pathLst>
                <a:path extrusionOk="0" h="275" w="58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10"/>
            <p:cNvSpPr/>
            <p:nvPr/>
          </p:nvSpPr>
          <p:spPr>
            <a:xfrm>
              <a:off x="1861579" y="4099457"/>
              <a:ext cx="28982" cy="17012"/>
            </a:xfrm>
            <a:custGeom>
              <a:rect b="b" l="l" r="r" t="t"/>
              <a:pathLst>
                <a:path extrusionOk="0" h="565" w="812">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10"/>
            <p:cNvSpPr/>
            <p:nvPr/>
          </p:nvSpPr>
          <p:spPr>
            <a:xfrm>
              <a:off x="8865068" y="4108218"/>
              <a:ext cx="14027" cy="4246"/>
            </a:xfrm>
            <a:custGeom>
              <a:rect b="b" l="l" r="r" t="t"/>
              <a:pathLst>
                <a:path extrusionOk="0" h="141" w="393">
                  <a:moveTo>
                    <a:pt x="291" y="26"/>
                  </a:moveTo>
                  <a:cubicBezTo>
                    <a:pt x="241" y="1"/>
                    <a:pt x="1" y="69"/>
                    <a:pt x="99" y="117"/>
                  </a:cubicBezTo>
                  <a:cubicBezTo>
                    <a:pt x="156" y="141"/>
                    <a:pt x="392" y="73"/>
                    <a:pt x="29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10"/>
            <p:cNvSpPr/>
            <p:nvPr/>
          </p:nvSpPr>
          <p:spPr>
            <a:xfrm>
              <a:off x="8651703" y="4108218"/>
              <a:ext cx="14063" cy="4246"/>
            </a:xfrm>
            <a:custGeom>
              <a:rect b="b" l="l" r="r" t="t"/>
              <a:pathLst>
                <a:path extrusionOk="0" h="141" w="394">
                  <a:moveTo>
                    <a:pt x="100" y="117"/>
                  </a:moveTo>
                  <a:cubicBezTo>
                    <a:pt x="153" y="141"/>
                    <a:pt x="393" y="73"/>
                    <a:pt x="293" y="26"/>
                  </a:cubicBezTo>
                  <a:cubicBezTo>
                    <a:pt x="241" y="1"/>
                    <a:pt x="0" y="69"/>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10"/>
            <p:cNvSpPr/>
            <p:nvPr/>
          </p:nvSpPr>
          <p:spPr>
            <a:xfrm>
              <a:off x="5426980" y="4105870"/>
              <a:ext cx="7031" cy="6293"/>
            </a:xfrm>
            <a:custGeom>
              <a:rect b="b" l="l" r="r" t="t"/>
              <a:pathLst>
                <a:path extrusionOk="0" h="209" w="197">
                  <a:moveTo>
                    <a:pt x="3" y="104"/>
                  </a:moveTo>
                  <a:cubicBezTo>
                    <a:pt x="0" y="153"/>
                    <a:pt x="158" y="208"/>
                    <a:pt x="196" y="104"/>
                  </a:cubicBezTo>
                  <a:cubicBezTo>
                    <a:pt x="196" y="53"/>
                    <a:pt x="40" y="1"/>
                    <a:pt x="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10"/>
            <p:cNvSpPr/>
            <p:nvPr/>
          </p:nvSpPr>
          <p:spPr>
            <a:xfrm>
              <a:off x="3259236" y="4096506"/>
              <a:ext cx="20309" cy="13580"/>
            </a:xfrm>
            <a:custGeom>
              <a:rect b="b" l="l" r="r" t="t"/>
              <a:pathLst>
                <a:path extrusionOk="0" h="451" w="569">
                  <a:moveTo>
                    <a:pt x="377" y="415"/>
                  </a:moveTo>
                  <a:cubicBezTo>
                    <a:pt x="388" y="359"/>
                    <a:pt x="403" y="308"/>
                    <a:pt x="569" y="323"/>
                  </a:cubicBezTo>
                  <a:lnTo>
                    <a:pt x="569" y="142"/>
                  </a:lnTo>
                  <a:cubicBezTo>
                    <a:pt x="96" y="1"/>
                    <a:pt x="1" y="450"/>
                    <a:pt x="377" y="4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10"/>
            <p:cNvSpPr/>
            <p:nvPr/>
          </p:nvSpPr>
          <p:spPr>
            <a:xfrm>
              <a:off x="8111471" y="4103521"/>
              <a:ext cx="13813" cy="2740"/>
            </a:xfrm>
            <a:custGeom>
              <a:rect b="b" l="l" r="r" t="t"/>
              <a:pathLst>
                <a:path extrusionOk="0" h="91" w="387">
                  <a:moveTo>
                    <a:pt x="386" y="0"/>
                  </a:moveTo>
                  <a:cubicBezTo>
                    <a:pt x="237" y="20"/>
                    <a:pt x="8" y="3"/>
                    <a:pt x="1" y="90"/>
                  </a:cubicBezTo>
                  <a:cubicBezTo>
                    <a:pt x="151" y="71"/>
                    <a:pt x="382" y="88"/>
                    <a:pt x="3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10"/>
            <p:cNvSpPr/>
            <p:nvPr/>
          </p:nvSpPr>
          <p:spPr>
            <a:xfrm>
              <a:off x="5544121" y="4097650"/>
              <a:ext cx="6924" cy="6263"/>
            </a:xfrm>
            <a:custGeom>
              <a:rect b="b" l="l" r="r" t="t"/>
              <a:pathLst>
                <a:path extrusionOk="0" h="208" w="194">
                  <a:moveTo>
                    <a:pt x="193" y="104"/>
                  </a:moveTo>
                  <a:cubicBezTo>
                    <a:pt x="193" y="53"/>
                    <a:pt x="37" y="1"/>
                    <a:pt x="0" y="104"/>
                  </a:cubicBezTo>
                  <a:cubicBezTo>
                    <a:pt x="0" y="155"/>
                    <a:pt x="155" y="207"/>
                    <a:pt x="19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10"/>
            <p:cNvSpPr/>
            <p:nvPr/>
          </p:nvSpPr>
          <p:spPr>
            <a:xfrm>
              <a:off x="1507374" y="4095302"/>
              <a:ext cx="23878" cy="10298"/>
            </a:xfrm>
            <a:custGeom>
              <a:rect b="b" l="l" r="r" t="t"/>
              <a:pathLst>
                <a:path extrusionOk="0" h="342" w="669">
                  <a:moveTo>
                    <a:pt x="669" y="92"/>
                  </a:moveTo>
                  <a:cubicBezTo>
                    <a:pt x="403" y="96"/>
                    <a:pt x="247" y="50"/>
                    <a:pt x="91" y="1"/>
                  </a:cubicBezTo>
                  <a:cubicBezTo>
                    <a:pt x="1" y="282"/>
                    <a:pt x="610" y="341"/>
                    <a:pt x="669"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10"/>
            <p:cNvSpPr/>
            <p:nvPr/>
          </p:nvSpPr>
          <p:spPr>
            <a:xfrm>
              <a:off x="4260321" y="4097319"/>
              <a:ext cx="13920" cy="4276"/>
            </a:xfrm>
            <a:custGeom>
              <a:rect b="b" l="l" r="r" t="t"/>
              <a:pathLst>
                <a:path extrusionOk="0" h="142" w="390">
                  <a:moveTo>
                    <a:pt x="290" y="25"/>
                  </a:moveTo>
                  <a:cubicBezTo>
                    <a:pt x="237" y="0"/>
                    <a:pt x="1" y="69"/>
                    <a:pt x="100" y="116"/>
                  </a:cubicBezTo>
                  <a:cubicBezTo>
                    <a:pt x="152" y="141"/>
                    <a:pt x="390" y="71"/>
                    <a:pt x="290"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10"/>
            <p:cNvSpPr/>
            <p:nvPr/>
          </p:nvSpPr>
          <p:spPr>
            <a:xfrm>
              <a:off x="1577258" y="4079705"/>
              <a:ext cx="50434" cy="18488"/>
            </a:xfrm>
            <a:custGeom>
              <a:rect b="b" l="l" r="r" t="t"/>
              <a:pathLst>
                <a:path extrusionOk="0" h="614" w="1413">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10"/>
            <p:cNvSpPr/>
            <p:nvPr/>
          </p:nvSpPr>
          <p:spPr>
            <a:xfrm>
              <a:off x="2075017" y="4086781"/>
              <a:ext cx="6889" cy="6142"/>
            </a:xfrm>
            <a:custGeom>
              <a:rect b="b" l="l" r="r" t="t"/>
              <a:pathLst>
                <a:path extrusionOk="0" h="204" w="193">
                  <a:moveTo>
                    <a:pt x="193" y="102"/>
                  </a:moveTo>
                  <a:cubicBezTo>
                    <a:pt x="193" y="52"/>
                    <a:pt x="40" y="0"/>
                    <a:pt x="2" y="102"/>
                  </a:cubicBezTo>
                  <a:cubicBezTo>
                    <a:pt x="1" y="152"/>
                    <a:pt x="155" y="204"/>
                    <a:pt x="193"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10"/>
            <p:cNvSpPr/>
            <p:nvPr/>
          </p:nvSpPr>
          <p:spPr>
            <a:xfrm>
              <a:off x="4917800" y="4087082"/>
              <a:ext cx="13742" cy="2800"/>
            </a:xfrm>
            <a:custGeom>
              <a:rect b="b" l="l" r="r" t="t"/>
              <a:pathLst>
                <a:path extrusionOk="0" h="93" w="385">
                  <a:moveTo>
                    <a:pt x="384" y="1"/>
                  </a:moveTo>
                  <a:cubicBezTo>
                    <a:pt x="234" y="23"/>
                    <a:pt x="4" y="3"/>
                    <a:pt x="0" y="92"/>
                  </a:cubicBezTo>
                  <a:cubicBezTo>
                    <a:pt x="149" y="71"/>
                    <a:pt x="379" y="89"/>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10"/>
            <p:cNvSpPr/>
            <p:nvPr/>
          </p:nvSpPr>
          <p:spPr>
            <a:xfrm>
              <a:off x="2171385" y="4084011"/>
              <a:ext cx="6924" cy="6263"/>
            </a:xfrm>
            <a:custGeom>
              <a:rect b="b" l="l" r="r" t="t"/>
              <a:pathLst>
                <a:path extrusionOk="0" h="208" w="194">
                  <a:moveTo>
                    <a:pt x="193" y="103"/>
                  </a:moveTo>
                  <a:cubicBezTo>
                    <a:pt x="193" y="53"/>
                    <a:pt x="38" y="1"/>
                    <a:pt x="3" y="103"/>
                  </a:cubicBezTo>
                  <a:cubicBezTo>
                    <a:pt x="0" y="154"/>
                    <a:pt x="156" y="207"/>
                    <a:pt x="193"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10"/>
            <p:cNvSpPr/>
            <p:nvPr/>
          </p:nvSpPr>
          <p:spPr>
            <a:xfrm>
              <a:off x="1761749" y="4086389"/>
              <a:ext cx="13956" cy="4276"/>
            </a:xfrm>
            <a:custGeom>
              <a:rect b="b" l="l" r="r" t="t"/>
              <a:pathLst>
                <a:path extrusionOk="0" h="142" w="391">
                  <a:moveTo>
                    <a:pt x="100" y="115"/>
                  </a:moveTo>
                  <a:cubicBezTo>
                    <a:pt x="151" y="141"/>
                    <a:pt x="391" y="71"/>
                    <a:pt x="293" y="24"/>
                  </a:cubicBezTo>
                  <a:cubicBezTo>
                    <a:pt x="238" y="0"/>
                    <a:pt x="1" y="68"/>
                    <a:pt x="100"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10"/>
            <p:cNvSpPr/>
            <p:nvPr/>
          </p:nvSpPr>
          <p:spPr>
            <a:xfrm>
              <a:off x="5082019" y="4078923"/>
              <a:ext cx="21665" cy="6413"/>
            </a:xfrm>
            <a:custGeom>
              <a:rect b="b" l="l" r="r" t="t"/>
              <a:pathLst>
                <a:path extrusionOk="0" h="213" w="607">
                  <a:moveTo>
                    <a:pt x="606" y="180"/>
                  </a:moveTo>
                  <a:lnTo>
                    <a:pt x="606" y="0"/>
                  </a:lnTo>
                  <a:lnTo>
                    <a:pt x="27" y="0"/>
                  </a:lnTo>
                  <a:cubicBezTo>
                    <a:pt x="1" y="163"/>
                    <a:pt x="217" y="213"/>
                    <a:pt x="606" y="18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10"/>
            <p:cNvSpPr/>
            <p:nvPr/>
          </p:nvSpPr>
          <p:spPr>
            <a:xfrm>
              <a:off x="4029859" y="4081572"/>
              <a:ext cx="13777" cy="2800"/>
            </a:xfrm>
            <a:custGeom>
              <a:rect b="b" l="l" r="r" t="t"/>
              <a:pathLst>
                <a:path extrusionOk="0" h="93" w="386">
                  <a:moveTo>
                    <a:pt x="0" y="92"/>
                  </a:moveTo>
                  <a:cubicBezTo>
                    <a:pt x="150" y="71"/>
                    <a:pt x="381" y="90"/>
                    <a:pt x="385" y="1"/>
                  </a:cubicBezTo>
                  <a:cubicBezTo>
                    <a:pt x="235" y="23"/>
                    <a:pt x="5" y="6"/>
                    <a:pt x="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10"/>
            <p:cNvSpPr/>
            <p:nvPr/>
          </p:nvSpPr>
          <p:spPr>
            <a:xfrm>
              <a:off x="2271036" y="4080880"/>
              <a:ext cx="14063" cy="4246"/>
            </a:xfrm>
            <a:custGeom>
              <a:rect b="b" l="l" r="r" t="t"/>
              <a:pathLst>
                <a:path extrusionOk="0" h="141" w="394">
                  <a:moveTo>
                    <a:pt x="102" y="115"/>
                  </a:moveTo>
                  <a:cubicBezTo>
                    <a:pt x="156" y="140"/>
                    <a:pt x="393" y="72"/>
                    <a:pt x="294" y="24"/>
                  </a:cubicBezTo>
                  <a:cubicBezTo>
                    <a:pt x="239" y="0"/>
                    <a:pt x="0" y="68"/>
                    <a:pt x="102"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10"/>
            <p:cNvSpPr/>
            <p:nvPr/>
          </p:nvSpPr>
          <p:spPr>
            <a:xfrm>
              <a:off x="8586458" y="4078923"/>
              <a:ext cx="13777" cy="2770"/>
            </a:xfrm>
            <a:custGeom>
              <a:rect b="b" l="l" r="r" t="t"/>
              <a:pathLst>
                <a:path extrusionOk="0" h="92" w="386">
                  <a:moveTo>
                    <a:pt x="386" y="0"/>
                  </a:moveTo>
                  <a:cubicBezTo>
                    <a:pt x="236" y="20"/>
                    <a:pt x="4" y="2"/>
                    <a:pt x="1" y="92"/>
                  </a:cubicBezTo>
                  <a:cubicBezTo>
                    <a:pt x="151" y="69"/>
                    <a:pt x="381" y="88"/>
                    <a:pt x="3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10"/>
            <p:cNvSpPr/>
            <p:nvPr/>
          </p:nvSpPr>
          <p:spPr>
            <a:xfrm>
              <a:off x="5592234" y="4070311"/>
              <a:ext cx="7031" cy="6263"/>
            </a:xfrm>
            <a:custGeom>
              <a:rect b="b" l="l" r="r" t="t"/>
              <a:pathLst>
                <a:path extrusionOk="0" h="208" w="197">
                  <a:moveTo>
                    <a:pt x="195" y="103"/>
                  </a:moveTo>
                  <a:cubicBezTo>
                    <a:pt x="196" y="54"/>
                    <a:pt x="40" y="0"/>
                    <a:pt x="3" y="103"/>
                  </a:cubicBezTo>
                  <a:cubicBezTo>
                    <a:pt x="1" y="156"/>
                    <a:pt x="160" y="208"/>
                    <a:pt x="195"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10"/>
            <p:cNvSpPr/>
            <p:nvPr/>
          </p:nvSpPr>
          <p:spPr>
            <a:xfrm>
              <a:off x="2130089" y="4070703"/>
              <a:ext cx="13849" cy="2740"/>
            </a:xfrm>
            <a:custGeom>
              <a:rect b="b" l="l" r="r" t="t"/>
              <a:pathLst>
                <a:path extrusionOk="0" h="91" w="388">
                  <a:moveTo>
                    <a:pt x="387" y="0"/>
                  </a:moveTo>
                  <a:cubicBezTo>
                    <a:pt x="236" y="20"/>
                    <a:pt x="6" y="2"/>
                    <a:pt x="1" y="90"/>
                  </a:cubicBezTo>
                  <a:cubicBezTo>
                    <a:pt x="149" y="72"/>
                    <a:pt x="381" y="90"/>
                    <a:pt x="3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10"/>
            <p:cNvSpPr/>
            <p:nvPr/>
          </p:nvSpPr>
          <p:spPr>
            <a:xfrm>
              <a:off x="1551810" y="4067542"/>
              <a:ext cx="7067" cy="6293"/>
            </a:xfrm>
            <a:custGeom>
              <a:rect b="b" l="l" r="r" t="t"/>
              <a:pathLst>
                <a:path extrusionOk="0" h="209" w="198">
                  <a:moveTo>
                    <a:pt x="198" y="105"/>
                  </a:moveTo>
                  <a:cubicBezTo>
                    <a:pt x="198" y="54"/>
                    <a:pt x="40" y="1"/>
                    <a:pt x="5" y="105"/>
                  </a:cubicBezTo>
                  <a:cubicBezTo>
                    <a:pt x="1" y="154"/>
                    <a:pt x="159" y="209"/>
                    <a:pt x="198"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10"/>
            <p:cNvSpPr/>
            <p:nvPr/>
          </p:nvSpPr>
          <p:spPr>
            <a:xfrm>
              <a:off x="4411726" y="4067210"/>
              <a:ext cx="14027" cy="4276"/>
            </a:xfrm>
            <a:custGeom>
              <a:rect b="b" l="l" r="r" t="t"/>
              <a:pathLst>
                <a:path extrusionOk="0" h="142" w="393">
                  <a:moveTo>
                    <a:pt x="295" y="25"/>
                  </a:moveTo>
                  <a:cubicBezTo>
                    <a:pt x="240" y="0"/>
                    <a:pt x="1" y="69"/>
                    <a:pt x="101" y="116"/>
                  </a:cubicBezTo>
                  <a:cubicBezTo>
                    <a:pt x="152" y="141"/>
                    <a:pt x="393"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10"/>
            <p:cNvSpPr/>
            <p:nvPr/>
          </p:nvSpPr>
          <p:spPr>
            <a:xfrm>
              <a:off x="2543615" y="4058479"/>
              <a:ext cx="20166" cy="16229"/>
            </a:xfrm>
            <a:custGeom>
              <a:rect b="b" l="l" r="r" t="t"/>
              <a:pathLst>
                <a:path extrusionOk="0" h="539" w="565">
                  <a:moveTo>
                    <a:pt x="565" y="134"/>
                  </a:moveTo>
                  <a:cubicBezTo>
                    <a:pt x="1" y="0"/>
                    <a:pt x="1" y="538"/>
                    <a:pt x="565" y="4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10"/>
            <p:cNvSpPr/>
            <p:nvPr/>
          </p:nvSpPr>
          <p:spPr>
            <a:xfrm>
              <a:off x="6655601" y="4064440"/>
              <a:ext cx="14027" cy="4336"/>
            </a:xfrm>
            <a:custGeom>
              <a:rect b="b" l="l" r="r" t="t"/>
              <a:pathLst>
                <a:path extrusionOk="0" h="144" w="393">
                  <a:moveTo>
                    <a:pt x="292" y="27"/>
                  </a:moveTo>
                  <a:cubicBezTo>
                    <a:pt x="237" y="1"/>
                    <a:pt x="1" y="70"/>
                    <a:pt x="98" y="117"/>
                  </a:cubicBezTo>
                  <a:cubicBezTo>
                    <a:pt x="155" y="143"/>
                    <a:pt x="392" y="74"/>
                    <a:pt x="292"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10"/>
            <p:cNvSpPr/>
            <p:nvPr/>
          </p:nvSpPr>
          <p:spPr>
            <a:xfrm>
              <a:off x="6304536" y="4064440"/>
              <a:ext cx="14027" cy="4336"/>
            </a:xfrm>
            <a:custGeom>
              <a:rect b="b" l="l" r="r" t="t"/>
              <a:pathLst>
                <a:path extrusionOk="0" h="144" w="393">
                  <a:moveTo>
                    <a:pt x="293" y="27"/>
                  </a:moveTo>
                  <a:cubicBezTo>
                    <a:pt x="241" y="1"/>
                    <a:pt x="1" y="70"/>
                    <a:pt x="103" y="117"/>
                  </a:cubicBezTo>
                  <a:cubicBezTo>
                    <a:pt x="155" y="143"/>
                    <a:pt x="392" y="74"/>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10"/>
            <p:cNvSpPr/>
            <p:nvPr/>
          </p:nvSpPr>
          <p:spPr>
            <a:xfrm>
              <a:off x="2325966" y="4056973"/>
              <a:ext cx="25663" cy="8280"/>
            </a:xfrm>
            <a:custGeom>
              <a:rect b="b" l="l" r="r" t="t"/>
              <a:pathLst>
                <a:path extrusionOk="0" h="275" w="719">
                  <a:moveTo>
                    <a:pt x="105" y="275"/>
                  </a:moveTo>
                  <a:lnTo>
                    <a:pt x="682" y="275"/>
                  </a:lnTo>
                  <a:cubicBezTo>
                    <a:pt x="653" y="168"/>
                    <a:pt x="718" y="15"/>
                    <a:pt x="490" y="1"/>
                  </a:cubicBezTo>
                  <a:cubicBezTo>
                    <a:pt x="474" y="146"/>
                    <a:pt x="0" y="73"/>
                    <a:pt x="105" y="27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10"/>
            <p:cNvSpPr/>
            <p:nvPr/>
          </p:nvSpPr>
          <p:spPr>
            <a:xfrm>
              <a:off x="2725286" y="4059081"/>
              <a:ext cx="14134" cy="4215"/>
            </a:xfrm>
            <a:custGeom>
              <a:rect b="b" l="l" r="r" t="t"/>
              <a:pathLst>
                <a:path extrusionOk="0" h="140" w="396">
                  <a:moveTo>
                    <a:pt x="293" y="24"/>
                  </a:moveTo>
                  <a:cubicBezTo>
                    <a:pt x="242" y="0"/>
                    <a:pt x="0" y="68"/>
                    <a:pt x="103" y="115"/>
                  </a:cubicBezTo>
                  <a:cubicBezTo>
                    <a:pt x="156" y="140"/>
                    <a:pt x="396" y="72"/>
                    <a:pt x="293"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10"/>
            <p:cNvSpPr/>
            <p:nvPr/>
          </p:nvSpPr>
          <p:spPr>
            <a:xfrm>
              <a:off x="4371822" y="4048272"/>
              <a:ext cx="29625" cy="12285"/>
            </a:xfrm>
            <a:custGeom>
              <a:rect b="b" l="l" r="r" t="t"/>
              <a:pathLst>
                <a:path extrusionOk="0" h="408" w="830">
                  <a:moveTo>
                    <a:pt x="829" y="383"/>
                  </a:moveTo>
                  <a:lnTo>
                    <a:pt x="829" y="21"/>
                  </a:lnTo>
                  <a:cubicBezTo>
                    <a:pt x="466" y="0"/>
                    <a:pt x="407" y="121"/>
                    <a:pt x="59" y="111"/>
                  </a:cubicBezTo>
                  <a:cubicBezTo>
                    <a:pt x="0" y="349"/>
                    <a:pt x="329" y="407"/>
                    <a:pt x="829" y="3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10"/>
            <p:cNvSpPr/>
            <p:nvPr/>
          </p:nvSpPr>
          <p:spPr>
            <a:xfrm>
              <a:off x="1469362" y="4050621"/>
              <a:ext cx="27519" cy="11141"/>
            </a:xfrm>
            <a:custGeom>
              <a:rect b="b" l="l" r="r" t="t"/>
              <a:pathLst>
                <a:path extrusionOk="0" h="370" w="771">
                  <a:moveTo>
                    <a:pt x="771" y="305"/>
                  </a:moveTo>
                  <a:lnTo>
                    <a:pt x="771" y="33"/>
                  </a:lnTo>
                  <a:cubicBezTo>
                    <a:pt x="481" y="49"/>
                    <a:pt x="56" y="0"/>
                    <a:pt x="0" y="124"/>
                  </a:cubicBezTo>
                  <a:cubicBezTo>
                    <a:pt x="382" y="124"/>
                    <a:pt x="244" y="370"/>
                    <a:pt x="771" y="3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10"/>
            <p:cNvSpPr/>
            <p:nvPr/>
          </p:nvSpPr>
          <p:spPr>
            <a:xfrm>
              <a:off x="1909763" y="4040083"/>
              <a:ext cx="41403" cy="16982"/>
            </a:xfrm>
            <a:custGeom>
              <a:rect b="b" l="l" r="r" t="t"/>
              <a:pathLst>
                <a:path extrusionOk="0" h="564" w="1160">
                  <a:moveTo>
                    <a:pt x="1" y="200"/>
                  </a:moveTo>
                  <a:cubicBezTo>
                    <a:pt x="212" y="404"/>
                    <a:pt x="525" y="561"/>
                    <a:pt x="1160" y="563"/>
                  </a:cubicBezTo>
                  <a:lnTo>
                    <a:pt x="1160" y="110"/>
                  </a:lnTo>
                  <a:cubicBezTo>
                    <a:pt x="820" y="162"/>
                    <a:pt x="26" y="1"/>
                    <a:pt x="1" y="20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10"/>
            <p:cNvSpPr/>
            <p:nvPr/>
          </p:nvSpPr>
          <p:spPr>
            <a:xfrm>
              <a:off x="911712" y="4040624"/>
              <a:ext cx="45901" cy="16741"/>
            </a:xfrm>
            <a:custGeom>
              <a:rect b="b" l="l" r="r" t="t"/>
              <a:pathLst>
                <a:path extrusionOk="0" h="556" w="1286">
                  <a:moveTo>
                    <a:pt x="965" y="1"/>
                  </a:moveTo>
                  <a:cubicBezTo>
                    <a:pt x="361" y="16"/>
                    <a:pt x="39" y="170"/>
                    <a:pt x="1" y="454"/>
                  </a:cubicBezTo>
                  <a:cubicBezTo>
                    <a:pt x="365" y="433"/>
                    <a:pt x="426" y="556"/>
                    <a:pt x="774" y="544"/>
                  </a:cubicBezTo>
                  <a:cubicBezTo>
                    <a:pt x="901" y="355"/>
                    <a:pt x="1285" y="140"/>
                    <a:pt x="9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10"/>
            <p:cNvSpPr/>
            <p:nvPr/>
          </p:nvSpPr>
          <p:spPr>
            <a:xfrm>
              <a:off x="5668043" y="4046104"/>
              <a:ext cx="14919" cy="9244"/>
            </a:xfrm>
            <a:custGeom>
              <a:rect b="b" l="l" r="r" t="t"/>
              <a:pathLst>
                <a:path extrusionOk="0" h="307" w="418">
                  <a:moveTo>
                    <a:pt x="383" y="272"/>
                  </a:moveTo>
                  <a:cubicBezTo>
                    <a:pt x="354" y="165"/>
                    <a:pt x="418" y="15"/>
                    <a:pt x="192" y="0"/>
                  </a:cubicBezTo>
                  <a:cubicBezTo>
                    <a:pt x="179" y="55"/>
                    <a:pt x="163" y="107"/>
                    <a:pt x="0" y="93"/>
                  </a:cubicBezTo>
                  <a:cubicBezTo>
                    <a:pt x="21" y="203"/>
                    <a:pt x="56" y="307"/>
                    <a:pt x="383"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10"/>
            <p:cNvSpPr/>
            <p:nvPr/>
          </p:nvSpPr>
          <p:spPr>
            <a:xfrm>
              <a:off x="2532550" y="4050801"/>
              <a:ext cx="14134" cy="4276"/>
            </a:xfrm>
            <a:custGeom>
              <a:rect b="b" l="l" r="r" t="t"/>
              <a:pathLst>
                <a:path extrusionOk="0" h="142" w="396">
                  <a:moveTo>
                    <a:pt x="295" y="24"/>
                  </a:moveTo>
                  <a:cubicBezTo>
                    <a:pt x="243" y="1"/>
                    <a:pt x="0" y="69"/>
                    <a:pt x="102" y="116"/>
                  </a:cubicBezTo>
                  <a:cubicBezTo>
                    <a:pt x="157" y="142"/>
                    <a:pt x="396" y="73"/>
                    <a:pt x="295"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10"/>
            <p:cNvSpPr/>
            <p:nvPr/>
          </p:nvSpPr>
          <p:spPr>
            <a:xfrm>
              <a:off x="4174411" y="4045713"/>
              <a:ext cx="6889" cy="6233"/>
            </a:xfrm>
            <a:custGeom>
              <a:rect b="b" l="l" r="r" t="t"/>
              <a:pathLst>
                <a:path extrusionOk="0" h="207" w="193">
                  <a:moveTo>
                    <a:pt x="192" y="105"/>
                  </a:moveTo>
                  <a:cubicBezTo>
                    <a:pt x="192" y="51"/>
                    <a:pt x="38" y="0"/>
                    <a:pt x="1" y="105"/>
                  </a:cubicBezTo>
                  <a:cubicBezTo>
                    <a:pt x="1" y="153"/>
                    <a:pt x="156" y="206"/>
                    <a:pt x="192"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10"/>
            <p:cNvSpPr/>
            <p:nvPr/>
          </p:nvSpPr>
          <p:spPr>
            <a:xfrm>
              <a:off x="2319256" y="4045352"/>
              <a:ext cx="14063" cy="4306"/>
            </a:xfrm>
            <a:custGeom>
              <a:rect b="b" l="l" r="r" t="t"/>
              <a:pathLst>
                <a:path extrusionOk="0" h="143" w="394">
                  <a:moveTo>
                    <a:pt x="293" y="25"/>
                  </a:moveTo>
                  <a:cubicBezTo>
                    <a:pt x="241" y="0"/>
                    <a:pt x="0" y="68"/>
                    <a:pt x="102" y="118"/>
                  </a:cubicBezTo>
                  <a:cubicBezTo>
                    <a:pt x="152" y="143"/>
                    <a:pt x="393" y="72"/>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10"/>
            <p:cNvSpPr/>
            <p:nvPr/>
          </p:nvSpPr>
          <p:spPr>
            <a:xfrm>
              <a:off x="3761349" y="4043394"/>
              <a:ext cx="13777" cy="2740"/>
            </a:xfrm>
            <a:custGeom>
              <a:rect b="b" l="l" r="r" t="t"/>
              <a:pathLst>
                <a:path extrusionOk="0" h="91" w="386">
                  <a:moveTo>
                    <a:pt x="385" y="0"/>
                  </a:moveTo>
                  <a:cubicBezTo>
                    <a:pt x="238" y="20"/>
                    <a:pt x="4" y="3"/>
                    <a:pt x="0" y="90"/>
                  </a:cubicBezTo>
                  <a:cubicBezTo>
                    <a:pt x="153" y="71"/>
                    <a:pt x="380" y="88"/>
                    <a:pt x="3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10"/>
            <p:cNvSpPr/>
            <p:nvPr/>
          </p:nvSpPr>
          <p:spPr>
            <a:xfrm>
              <a:off x="4556278" y="4039842"/>
              <a:ext cx="13991" cy="4306"/>
            </a:xfrm>
            <a:custGeom>
              <a:rect b="b" l="l" r="r" t="t"/>
              <a:pathLst>
                <a:path extrusionOk="0" h="143" w="392">
                  <a:moveTo>
                    <a:pt x="99" y="118"/>
                  </a:moveTo>
                  <a:cubicBezTo>
                    <a:pt x="154" y="143"/>
                    <a:pt x="392" y="75"/>
                    <a:pt x="292" y="27"/>
                  </a:cubicBezTo>
                  <a:cubicBezTo>
                    <a:pt x="239" y="1"/>
                    <a:pt x="0" y="70"/>
                    <a:pt x="99"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10"/>
            <p:cNvSpPr/>
            <p:nvPr/>
          </p:nvSpPr>
          <p:spPr>
            <a:xfrm>
              <a:off x="3468747" y="4039842"/>
              <a:ext cx="14027" cy="4306"/>
            </a:xfrm>
            <a:custGeom>
              <a:rect b="b" l="l" r="r" t="t"/>
              <a:pathLst>
                <a:path extrusionOk="0" h="143" w="393">
                  <a:moveTo>
                    <a:pt x="292" y="27"/>
                  </a:moveTo>
                  <a:cubicBezTo>
                    <a:pt x="238" y="1"/>
                    <a:pt x="1" y="71"/>
                    <a:pt x="100" y="118"/>
                  </a:cubicBezTo>
                  <a:cubicBezTo>
                    <a:pt x="154" y="143"/>
                    <a:pt x="392" y="74"/>
                    <a:pt x="292"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10"/>
            <p:cNvSpPr/>
            <p:nvPr/>
          </p:nvSpPr>
          <p:spPr>
            <a:xfrm>
              <a:off x="7137476" y="4034392"/>
              <a:ext cx="13920" cy="4306"/>
            </a:xfrm>
            <a:custGeom>
              <a:rect b="b" l="l" r="r" t="t"/>
              <a:pathLst>
                <a:path extrusionOk="0" h="143" w="390">
                  <a:moveTo>
                    <a:pt x="289" y="25"/>
                  </a:moveTo>
                  <a:cubicBezTo>
                    <a:pt x="238" y="0"/>
                    <a:pt x="1" y="69"/>
                    <a:pt x="100" y="116"/>
                  </a:cubicBezTo>
                  <a:cubicBezTo>
                    <a:pt x="152" y="143"/>
                    <a:pt x="390" y="73"/>
                    <a:pt x="289"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10"/>
            <p:cNvSpPr/>
            <p:nvPr/>
          </p:nvSpPr>
          <p:spPr>
            <a:xfrm>
              <a:off x="2511956" y="4034392"/>
              <a:ext cx="14099" cy="4306"/>
            </a:xfrm>
            <a:custGeom>
              <a:rect b="b" l="l" r="r" t="t"/>
              <a:pathLst>
                <a:path extrusionOk="0" h="143" w="395">
                  <a:moveTo>
                    <a:pt x="293" y="25"/>
                  </a:moveTo>
                  <a:cubicBezTo>
                    <a:pt x="239" y="0"/>
                    <a:pt x="0" y="69"/>
                    <a:pt x="101" y="116"/>
                  </a:cubicBezTo>
                  <a:cubicBezTo>
                    <a:pt x="153" y="143"/>
                    <a:pt x="394" y="73"/>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10"/>
            <p:cNvSpPr/>
            <p:nvPr/>
          </p:nvSpPr>
          <p:spPr>
            <a:xfrm>
              <a:off x="5695419" y="4029665"/>
              <a:ext cx="13920" cy="5510"/>
            </a:xfrm>
            <a:custGeom>
              <a:rect b="b" l="l" r="r" t="t"/>
              <a:pathLst>
                <a:path extrusionOk="0" h="183" w="390">
                  <a:moveTo>
                    <a:pt x="1" y="182"/>
                  </a:moveTo>
                  <a:lnTo>
                    <a:pt x="390" y="182"/>
                  </a:lnTo>
                  <a:lnTo>
                    <a:pt x="390" y="1"/>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10"/>
            <p:cNvSpPr/>
            <p:nvPr/>
          </p:nvSpPr>
          <p:spPr>
            <a:xfrm>
              <a:off x="4542037" y="4018796"/>
              <a:ext cx="26555" cy="12195"/>
            </a:xfrm>
            <a:custGeom>
              <a:rect b="b" l="l" r="r" t="t"/>
              <a:pathLst>
                <a:path extrusionOk="0" h="405" w="744">
                  <a:moveTo>
                    <a:pt x="306" y="0"/>
                  </a:moveTo>
                  <a:cubicBezTo>
                    <a:pt x="1" y="134"/>
                    <a:pt x="90" y="405"/>
                    <a:pt x="693" y="362"/>
                  </a:cubicBezTo>
                  <a:cubicBezTo>
                    <a:pt x="744" y="154"/>
                    <a:pt x="646" y="21"/>
                    <a:pt x="3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10"/>
            <p:cNvSpPr/>
            <p:nvPr/>
          </p:nvSpPr>
          <p:spPr>
            <a:xfrm>
              <a:off x="3406786" y="4026172"/>
              <a:ext cx="14027" cy="4306"/>
            </a:xfrm>
            <a:custGeom>
              <a:rect b="b" l="l" r="r" t="t"/>
              <a:pathLst>
                <a:path extrusionOk="0" h="143" w="393">
                  <a:moveTo>
                    <a:pt x="100" y="117"/>
                  </a:moveTo>
                  <a:cubicBezTo>
                    <a:pt x="151" y="143"/>
                    <a:pt x="392" y="72"/>
                    <a:pt x="292" y="25"/>
                  </a:cubicBezTo>
                  <a:cubicBezTo>
                    <a:pt x="242" y="0"/>
                    <a:pt x="1" y="71"/>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10"/>
            <p:cNvSpPr/>
            <p:nvPr/>
          </p:nvSpPr>
          <p:spPr>
            <a:xfrm>
              <a:off x="7898854" y="4008408"/>
              <a:ext cx="35478" cy="19120"/>
            </a:xfrm>
            <a:custGeom>
              <a:rect b="b" l="l" r="r" t="t"/>
              <a:pathLst>
                <a:path extrusionOk="0" h="635" w="994">
                  <a:moveTo>
                    <a:pt x="557" y="617"/>
                  </a:moveTo>
                  <a:cubicBezTo>
                    <a:pt x="507" y="353"/>
                    <a:pt x="994" y="337"/>
                    <a:pt x="944" y="72"/>
                  </a:cubicBezTo>
                  <a:cubicBezTo>
                    <a:pt x="0" y="0"/>
                    <a:pt x="77" y="635"/>
                    <a:pt x="557" y="6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10"/>
            <p:cNvSpPr/>
            <p:nvPr/>
          </p:nvSpPr>
          <p:spPr>
            <a:xfrm>
              <a:off x="2732211" y="4023493"/>
              <a:ext cx="14063" cy="4276"/>
            </a:xfrm>
            <a:custGeom>
              <a:rect b="b" l="l" r="r" t="t"/>
              <a:pathLst>
                <a:path extrusionOk="0" h="142" w="394">
                  <a:moveTo>
                    <a:pt x="99" y="116"/>
                  </a:moveTo>
                  <a:cubicBezTo>
                    <a:pt x="155" y="142"/>
                    <a:pt x="394" y="71"/>
                    <a:pt x="295" y="24"/>
                  </a:cubicBezTo>
                  <a:cubicBezTo>
                    <a:pt x="242" y="1"/>
                    <a:pt x="1" y="69"/>
                    <a:pt x="99"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10"/>
            <p:cNvSpPr/>
            <p:nvPr/>
          </p:nvSpPr>
          <p:spPr>
            <a:xfrm>
              <a:off x="1926860" y="4023493"/>
              <a:ext cx="14099" cy="4246"/>
            </a:xfrm>
            <a:custGeom>
              <a:rect b="b" l="l" r="r" t="t"/>
              <a:pathLst>
                <a:path extrusionOk="0" h="141" w="395">
                  <a:moveTo>
                    <a:pt x="294" y="24"/>
                  </a:moveTo>
                  <a:cubicBezTo>
                    <a:pt x="242" y="1"/>
                    <a:pt x="1" y="69"/>
                    <a:pt x="103" y="116"/>
                  </a:cubicBezTo>
                  <a:cubicBezTo>
                    <a:pt x="157" y="140"/>
                    <a:pt x="395" y="72"/>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10"/>
            <p:cNvSpPr/>
            <p:nvPr/>
          </p:nvSpPr>
          <p:spPr>
            <a:xfrm>
              <a:off x="4975336" y="4007806"/>
              <a:ext cx="34086" cy="17223"/>
            </a:xfrm>
            <a:custGeom>
              <a:rect b="b" l="l" r="r" t="t"/>
              <a:pathLst>
                <a:path extrusionOk="0" h="572" w="955">
                  <a:moveTo>
                    <a:pt x="700" y="545"/>
                  </a:moveTo>
                  <a:cubicBezTo>
                    <a:pt x="862" y="441"/>
                    <a:pt x="955" y="302"/>
                    <a:pt x="893" y="92"/>
                  </a:cubicBezTo>
                  <a:cubicBezTo>
                    <a:pt x="626" y="95"/>
                    <a:pt x="467" y="48"/>
                    <a:pt x="313" y="1"/>
                  </a:cubicBezTo>
                  <a:cubicBezTo>
                    <a:pt x="1" y="147"/>
                    <a:pt x="83" y="571"/>
                    <a:pt x="700"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10"/>
            <p:cNvSpPr/>
            <p:nvPr/>
          </p:nvSpPr>
          <p:spPr>
            <a:xfrm>
              <a:off x="2770829" y="4012021"/>
              <a:ext cx="20095" cy="16259"/>
            </a:xfrm>
            <a:custGeom>
              <a:rect b="b" l="l" r="r" t="t"/>
              <a:pathLst>
                <a:path extrusionOk="0" h="540" w="563">
                  <a:moveTo>
                    <a:pt x="562" y="405"/>
                  </a:moveTo>
                  <a:lnTo>
                    <a:pt x="562" y="134"/>
                  </a:lnTo>
                  <a:cubicBezTo>
                    <a:pt x="1" y="1"/>
                    <a:pt x="1" y="540"/>
                    <a:pt x="562" y="4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10"/>
            <p:cNvSpPr/>
            <p:nvPr/>
          </p:nvSpPr>
          <p:spPr>
            <a:xfrm>
              <a:off x="6573045" y="4017983"/>
              <a:ext cx="13920" cy="4246"/>
            </a:xfrm>
            <a:custGeom>
              <a:rect b="b" l="l" r="r" t="t"/>
              <a:pathLst>
                <a:path extrusionOk="0" h="141" w="390">
                  <a:moveTo>
                    <a:pt x="292" y="27"/>
                  </a:moveTo>
                  <a:cubicBezTo>
                    <a:pt x="237" y="1"/>
                    <a:pt x="0" y="70"/>
                    <a:pt x="101" y="116"/>
                  </a:cubicBezTo>
                  <a:cubicBezTo>
                    <a:pt x="151" y="141"/>
                    <a:pt x="389" y="73"/>
                    <a:pt x="292"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10"/>
            <p:cNvSpPr/>
            <p:nvPr/>
          </p:nvSpPr>
          <p:spPr>
            <a:xfrm>
              <a:off x="2686382" y="4013286"/>
              <a:ext cx="21915" cy="8762"/>
            </a:xfrm>
            <a:custGeom>
              <a:rect b="b" l="l" r="r" t="t"/>
              <a:pathLst>
                <a:path extrusionOk="0" h="291" w="614">
                  <a:moveTo>
                    <a:pt x="614" y="272"/>
                  </a:moveTo>
                  <a:lnTo>
                    <a:pt x="614" y="0"/>
                  </a:lnTo>
                  <a:lnTo>
                    <a:pt x="33" y="0"/>
                  </a:lnTo>
                  <a:cubicBezTo>
                    <a:pt x="0" y="199"/>
                    <a:pt x="191" y="290"/>
                    <a:pt x="614"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10"/>
            <p:cNvSpPr/>
            <p:nvPr/>
          </p:nvSpPr>
          <p:spPr>
            <a:xfrm>
              <a:off x="1888277" y="4010486"/>
              <a:ext cx="14670" cy="9575"/>
            </a:xfrm>
            <a:custGeom>
              <a:rect b="b" l="l" r="r" t="t"/>
              <a:pathLst>
                <a:path extrusionOk="0" h="318" w="411">
                  <a:moveTo>
                    <a:pt x="411" y="276"/>
                  </a:moveTo>
                  <a:lnTo>
                    <a:pt x="411" y="93"/>
                  </a:lnTo>
                  <a:cubicBezTo>
                    <a:pt x="220" y="93"/>
                    <a:pt x="184" y="19"/>
                    <a:pt x="26" y="1"/>
                  </a:cubicBezTo>
                  <a:cubicBezTo>
                    <a:pt x="45" y="146"/>
                    <a:pt x="1" y="318"/>
                    <a:pt x="411" y="27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10"/>
            <p:cNvSpPr/>
            <p:nvPr/>
          </p:nvSpPr>
          <p:spPr>
            <a:xfrm>
              <a:off x="1655173" y="4016026"/>
              <a:ext cx="13777" cy="2800"/>
            </a:xfrm>
            <a:custGeom>
              <a:rect b="b" l="l" r="r" t="t"/>
              <a:pathLst>
                <a:path extrusionOk="0" h="93" w="386">
                  <a:moveTo>
                    <a:pt x="0" y="92"/>
                  </a:moveTo>
                  <a:cubicBezTo>
                    <a:pt x="149" y="70"/>
                    <a:pt x="381" y="88"/>
                    <a:pt x="385" y="1"/>
                  </a:cubicBezTo>
                  <a:cubicBezTo>
                    <a:pt x="235" y="22"/>
                    <a:pt x="5" y="2"/>
                    <a:pt x="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10"/>
            <p:cNvSpPr/>
            <p:nvPr/>
          </p:nvSpPr>
          <p:spPr>
            <a:xfrm>
              <a:off x="8435017" y="4010185"/>
              <a:ext cx="6924" cy="6203"/>
            </a:xfrm>
            <a:custGeom>
              <a:rect b="b" l="l" r="r" t="t"/>
              <a:pathLst>
                <a:path extrusionOk="0" h="206" w="194">
                  <a:moveTo>
                    <a:pt x="192" y="103"/>
                  </a:moveTo>
                  <a:cubicBezTo>
                    <a:pt x="193" y="52"/>
                    <a:pt x="37" y="0"/>
                    <a:pt x="0" y="103"/>
                  </a:cubicBezTo>
                  <a:cubicBezTo>
                    <a:pt x="0" y="153"/>
                    <a:pt x="158" y="205"/>
                    <a:pt x="192"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10"/>
            <p:cNvSpPr/>
            <p:nvPr/>
          </p:nvSpPr>
          <p:spPr>
            <a:xfrm>
              <a:off x="7502282" y="4012443"/>
              <a:ext cx="13920" cy="4336"/>
            </a:xfrm>
            <a:custGeom>
              <a:rect b="b" l="l" r="r" t="t"/>
              <a:pathLst>
                <a:path extrusionOk="0" h="144" w="390">
                  <a:moveTo>
                    <a:pt x="291" y="28"/>
                  </a:moveTo>
                  <a:cubicBezTo>
                    <a:pt x="238" y="1"/>
                    <a:pt x="0" y="71"/>
                    <a:pt x="98" y="117"/>
                  </a:cubicBezTo>
                  <a:cubicBezTo>
                    <a:pt x="152" y="143"/>
                    <a:pt x="389" y="75"/>
                    <a:pt x="291" y="2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10"/>
            <p:cNvSpPr/>
            <p:nvPr/>
          </p:nvSpPr>
          <p:spPr>
            <a:xfrm>
              <a:off x="2343419" y="4010396"/>
              <a:ext cx="20737" cy="5871"/>
            </a:xfrm>
            <a:custGeom>
              <a:rect b="b" l="l" r="r" t="t"/>
              <a:pathLst>
                <a:path extrusionOk="0" h="195" w="581">
                  <a:moveTo>
                    <a:pt x="1" y="188"/>
                  </a:moveTo>
                  <a:cubicBezTo>
                    <a:pt x="334" y="194"/>
                    <a:pt x="497" y="118"/>
                    <a:pt x="580" y="6"/>
                  </a:cubicBezTo>
                  <a:cubicBezTo>
                    <a:pt x="250" y="1"/>
                    <a:pt x="87" y="77"/>
                    <a:pt x="1" y="18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10"/>
            <p:cNvSpPr/>
            <p:nvPr/>
          </p:nvSpPr>
          <p:spPr>
            <a:xfrm>
              <a:off x="2708261" y="4005066"/>
              <a:ext cx="20737" cy="8250"/>
            </a:xfrm>
            <a:custGeom>
              <a:rect b="b" l="l" r="r" t="t"/>
              <a:pathLst>
                <a:path extrusionOk="0" h="274" w="581">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10"/>
            <p:cNvSpPr/>
            <p:nvPr/>
          </p:nvSpPr>
          <p:spPr>
            <a:xfrm>
              <a:off x="6184611" y="3997599"/>
              <a:ext cx="26555" cy="15326"/>
            </a:xfrm>
            <a:custGeom>
              <a:rect b="b" l="l" r="r" t="t"/>
              <a:pathLst>
                <a:path extrusionOk="0" h="509" w="744">
                  <a:moveTo>
                    <a:pt x="1" y="74"/>
                  </a:moveTo>
                  <a:lnTo>
                    <a:pt x="1" y="438"/>
                  </a:lnTo>
                  <a:cubicBezTo>
                    <a:pt x="744" y="508"/>
                    <a:pt x="744" y="0"/>
                    <a:pt x="1" y="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10"/>
            <p:cNvSpPr/>
            <p:nvPr/>
          </p:nvSpPr>
          <p:spPr>
            <a:xfrm>
              <a:off x="5555185" y="3994137"/>
              <a:ext cx="35228" cy="16470"/>
            </a:xfrm>
            <a:custGeom>
              <a:rect b="b" l="l" r="r" t="t"/>
              <a:pathLst>
                <a:path extrusionOk="0" h="547" w="987">
                  <a:moveTo>
                    <a:pt x="847" y="1"/>
                  </a:moveTo>
                  <a:lnTo>
                    <a:pt x="75" y="1"/>
                  </a:lnTo>
                  <a:cubicBezTo>
                    <a:pt x="1" y="307"/>
                    <a:pt x="409" y="390"/>
                    <a:pt x="653" y="546"/>
                  </a:cubicBezTo>
                  <a:cubicBezTo>
                    <a:pt x="651" y="332"/>
                    <a:pt x="986" y="279"/>
                    <a:pt x="8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10"/>
            <p:cNvSpPr/>
            <p:nvPr/>
          </p:nvSpPr>
          <p:spPr>
            <a:xfrm>
              <a:off x="2959425" y="4001604"/>
              <a:ext cx="13920" cy="4276"/>
            </a:xfrm>
            <a:custGeom>
              <a:rect b="b" l="l" r="r" t="t"/>
              <a:pathLst>
                <a:path extrusionOk="0" h="142" w="390">
                  <a:moveTo>
                    <a:pt x="293" y="25"/>
                  </a:moveTo>
                  <a:cubicBezTo>
                    <a:pt x="239" y="1"/>
                    <a:pt x="1" y="70"/>
                    <a:pt x="99" y="117"/>
                  </a:cubicBezTo>
                  <a:cubicBezTo>
                    <a:pt x="151" y="142"/>
                    <a:pt x="390" y="72"/>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10"/>
            <p:cNvSpPr/>
            <p:nvPr/>
          </p:nvSpPr>
          <p:spPr>
            <a:xfrm>
              <a:off x="7643444" y="3994137"/>
              <a:ext cx="20773" cy="8250"/>
            </a:xfrm>
            <a:custGeom>
              <a:rect b="b" l="l" r="r" t="t"/>
              <a:pathLst>
                <a:path extrusionOk="0" h="274" w="582">
                  <a:moveTo>
                    <a:pt x="581" y="1"/>
                  </a:moveTo>
                  <a:lnTo>
                    <a:pt x="1" y="1"/>
                  </a:lnTo>
                  <a:lnTo>
                    <a:pt x="1" y="273"/>
                  </a:lnTo>
                  <a:lnTo>
                    <a:pt x="581" y="27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10"/>
            <p:cNvSpPr/>
            <p:nvPr/>
          </p:nvSpPr>
          <p:spPr>
            <a:xfrm>
              <a:off x="8324872" y="3993836"/>
              <a:ext cx="7031" cy="6203"/>
            </a:xfrm>
            <a:custGeom>
              <a:rect b="b" l="l" r="r" t="t"/>
              <a:pathLst>
                <a:path extrusionOk="0" h="206" w="197">
                  <a:moveTo>
                    <a:pt x="195" y="102"/>
                  </a:moveTo>
                  <a:cubicBezTo>
                    <a:pt x="196" y="52"/>
                    <a:pt x="38" y="0"/>
                    <a:pt x="0" y="102"/>
                  </a:cubicBezTo>
                  <a:cubicBezTo>
                    <a:pt x="0" y="152"/>
                    <a:pt x="156" y="205"/>
                    <a:pt x="195"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10"/>
            <p:cNvSpPr/>
            <p:nvPr/>
          </p:nvSpPr>
          <p:spPr>
            <a:xfrm>
              <a:off x="5134343" y="3990674"/>
              <a:ext cx="14063" cy="4276"/>
            </a:xfrm>
            <a:custGeom>
              <a:rect b="b" l="l" r="r" t="t"/>
              <a:pathLst>
                <a:path extrusionOk="0" h="142" w="394">
                  <a:moveTo>
                    <a:pt x="102" y="116"/>
                  </a:moveTo>
                  <a:cubicBezTo>
                    <a:pt x="155" y="142"/>
                    <a:pt x="394" y="74"/>
                    <a:pt x="296" y="27"/>
                  </a:cubicBezTo>
                  <a:cubicBezTo>
                    <a:pt x="243" y="1"/>
                    <a:pt x="1" y="69"/>
                    <a:pt x="102"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10"/>
            <p:cNvSpPr/>
            <p:nvPr/>
          </p:nvSpPr>
          <p:spPr>
            <a:xfrm>
              <a:off x="1391232" y="3968153"/>
              <a:ext cx="52290" cy="28032"/>
            </a:xfrm>
            <a:custGeom>
              <a:rect b="b" l="l" r="r" t="t"/>
              <a:pathLst>
                <a:path extrusionOk="0" h="931" w="1465">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10"/>
            <p:cNvSpPr/>
            <p:nvPr/>
          </p:nvSpPr>
          <p:spPr>
            <a:xfrm>
              <a:off x="7058312" y="3985917"/>
              <a:ext cx="13849" cy="5510"/>
            </a:xfrm>
            <a:custGeom>
              <a:rect b="b" l="l" r="r" t="t"/>
              <a:pathLst>
                <a:path extrusionOk="0" h="183" w="388">
                  <a:moveTo>
                    <a:pt x="1" y="182"/>
                  </a:moveTo>
                  <a:lnTo>
                    <a:pt x="387" y="182"/>
                  </a:lnTo>
                  <a:lnTo>
                    <a:pt x="387" y="1"/>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10"/>
            <p:cNvSpPr/>
            <p:nvPr/>
          </p:nvSpPr>
          <p:spPr>
            <a:xfrm>
              <a:off x="2972631" y="3983177"/>
              <a:ext cx="29482" cy="9936"/>
            </a:xfrm>
            <a:custGeom>
              <a:rect b="b" l="l" r="r" t="t"/>
              <a:pathLst>
                <a:path extrusionOk="0" h="330" w="826">
                  <a:moveTo>
                    <a:pt x="693" y="273"/>
                  </a:moveTo>
                  <a:cubicBezTo>
                    <a:pt x="825" y="29"/>
                    <a:pt x="295" y="97"/>
                    <a:pt x="114" y="0"/>
                  </a:cubicBezTo>
                  <a:cubicBezTo>
                    <a:pt x="0" y="238"/>
                    <a:pt x="191" y="329"/>
                    <a:pt x="693"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10"/>
            <p:cNvSpPr/>
            <p:nvPr/>
          </p:nvSpPr>
          <p:spPr>
            <a:xfrm>
              <a:off x="1665346" y="3987904"/>
              <a:ext cx="13991" cy="4246"/>
            </a:xfrm>
            <a:custGeom>
              <a:rect b="b" l="l" r="r" t="t"/>
              <a:pathLst>
                <a:path extrusionOk="0" h="141" w="392">
                  <a:moveTo>
                    <a:pt x="100" y="116"/>
                  </a:moveTo>
                  <a:cubicBezTo>
                    <a:pt x="151" y="141"/>
                    <a:pt x="391" y="72"/>
                    <a:pt x="293" y="25"/>
                  </a:cubicBezTo>
                  <a:cubicBezTo>
                    <a:pt x="240" y="0"/>
                    <a:pt x="1" y="71"/>
                    <a:pt x="100"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10"/>
            <p:cNvSpPr/>
            <p:nvPr/>
          </p:nvSpPr>
          <p:spPr>
            <a:xfrm>
              <a:off x="2873479" y="3982846"/>
              <a:ext cx="6996" cy="6203"/>
            </a:xfrm>
            <a:custGeom>
              <a:rect b="b" l="l" r="r" t="t"/>
              <a:pathLst>
                <a:path extrusionOk="0" h="206" w="196">
                  <a:moveTo>
                    <a:pt x="192" y="103"/>
                  </a:moveTo>
                  <a:cubicBezTo>
                    <a:pt x="195" y="53"/>
                    <a:pt x="37" y="1"/>
                    <a:pt x="1" y="103"/>
                  </a:cubicBezTo>
                  <a:cubicBezTo>
                    <a:pt x="1" y="154"/>
                    <a:pt x="155" y="206"/>
                    <a:pt x="192"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10"/>
            <p:cNvSpPr/>
            <p:nvPr/>
          </p:nvSpPr>
          <p:spPr>
            <a:xfrm>
              <a:off x="1059655" y="3985134"/>
              <a:ext cx="14063" cy="4306"/>
            </a:xfrm>
            <a:custGeom>
              <a:rect b="b" l="l" r="r" t="t"/>
              <a:pathLst>
                <a:path extrusionOk="0" h="143" w="394">
                  <a:moveTo>
                    <a:pt x="295" y="27"/>
                  </a:moveTo>
                  <a:cubicBezTo>
                    <a:pt x="238" y="1"/>
                    <a:pt x="0" y="71"/>
                    <a:pt x="101" y="119"/>
                  </a:cubicBezTo>
                  <a:cubicBezTo>
                    <a:pt x="152" y="143"/>
                    <a:pt x="393" y="75"/>
                    <a:pt x="295"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10"/>
            <p:cNvSpPr/>
            <p:nvPr/>
          </p:nvSpPr>
          <p:spPr>
            <a:xfrm>
              <a:off x="715550" y="3985165"/>
              <a:ext cx="13991" cy="4276"/>
            </a:xfrm>
            <a:custGeom>
              <a:rect b="b" l="l" r="r" t="t"/>
              <a:pathLst>
                <a:path extrusionOk="0" h="142" w="392">
                  <a:moveTo>
                    <a:pt x="98" y="118"/>
                  </a:moveTo>
                  <a:cubicBezTo>
                    <a:pt x="151" y="142"/>
                    <a:pt x="392" y="74"/>
                    <a:pt x="291" y="26"/>
                  </a:cubicBezTo>
                  <a:cubicBezTo>
                    <a:pt x="239" y="1"/>
                    <a:pt x="0" y="70"/>
                    <a:pt x="98"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10"/>
            <p:cNvSpPr/>
            <p:nvPr/>
          </p:nvSpPr>
          <p:spPr>
            <a:xfrm>
              <a:off x="546977" y="3977005"/>
              <a:ext cx="28411" cy="11743"/>
            </a:xfrm>
            <a:custGeom>
              <a:rect b="b" l="l" r="r" t="t"/>
              <a:pathLst>
                <a:path extrusionOk="0" h="390" w="796">
                  <a:moveTo>
                    <a:pt x="770" y="25"/>
                  </a:moveTo>
                  <a:cubicBezTo>
                    <a:pt x="333" y="0"/>
                    <a:pt x="47" y="46"/>
                    <a:pt x="0" y="208"/>
                  </a:cubicBezTo>
                  <a:cubicBezTo>
                    <a:pt x="277" y="229"/>
                    <a:pt x="325" y="357"/>
                    <a:pt x="580" y="389"/>
                  </a:cubicBezTo>
                  <a:cubicBezTo>
                    <a:pt x="536" y="217"/>
                    <a:pt x="795" y="188"/>
                    <a:pt x="770"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10"/>
            <p:cNvSpPr/>
            <p:nvPr/>
          </p:nvSpPr>
          <p:spPr>
            <a:xfrm>
              <a:off x="2143902" y="3975680"/>
              <a:ext cx="38798" cy="12676"/>
            </a:xfrm>
            <a:custGeom>
              <a:rect b="b" l="l" r="r" t="t"/>
              <a:pathLst>
                <a:path extrusionOk="0" h="421" w="1087">
                  <a:moveTo>
                    <a:pt x="963" y="341"/>
                  </a:moveTo>
                  <a:cubicBezTo>
                    <a:pt x="1086" y="121"/>
                    <a:pt x="44" y="0"/>
                    <a:pt x="0" y="161"/>
                  </a:cubicBezTo>
                  <a:cubicBezTo>
                    <a:pt x="368" y="198"/>
                    <a:pt x="349" y="420"/>
                    <a:pt x="963" y="34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10"/>
            <p:cNvSpPr/>
            <p:nvPr/>
          </p:nvSpPr>
          <p:spPr>
            <a:xfrm>
              <a:off x="8717161" y="3980498"/>
              <a:ext cx="13813" cy="2770"/>
            </a:xfrm>
            <a:custGeom>
              <a:rect b="b" l="l" r="r" t="t"/>
              <a:pathLst>
                <a:path extrusionOk="0" h="92" w="387">
                  <a:moveTo>
                    <a:pt x="387" y="1"/>
                  </a:moveTo>
                  <a:cubicBezTo>
                    <a:pt x="237" y="22"/>
                    <a:pt x="7" y="3"/>
                    <a:pt x="0" y="92"/>
                  </a:cubicBezTo>
                  <a:cubicBezTo>
                    <a:pt x="152" y="71"/>
                    <a:pt x="382" y="88"/>
                    <a:pt x="3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10"/>
            <p:cNvSpPr/>
            <p:nvPr/>
          </p:nvSpPr>
          <p:spPr>
            <a:xfrm>
              <a:off x="270687" y="3977758"/>
              <a:ext cx="21665" cy="6383"/>
            </a:xfrm>
            <a:custGeom>
              <a:rect b="b" l="l" r="r" t="t"/>
              <a:pathLst>
                <a:path extrusionOk="0" h="212" w="607">
                  <a:moveTo>
                    <a:pt x="606" y="0"/>
                  </a:moveTo>
                  <a:lnTo>
                    <a:pt x="27" y="0"/>
                  </a:lnTo>
                  <a:cubicBezTo>
                    <a:pt x="1" y="163"/>
                    <a:pt x="217" y="212"/>
                    <a:pt x="606" y="1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10"/>
            <p:cNvSpPr/>
            <p:nvPr/>
          </p:nvSpPr>
          <p:spPr>
            <a:xfrm>
              <a:off x="5640453" y="3971887"/>
              <a:ext cx="6924" cy="6293"/>
            </a:xfrm>
            <a:custGeom>
              <a:rect b="b" l="l" r="r" t="t"/>
              <a:pathLst>
                <a:path extrusionOk="0" h="209" w="194">
                  <a:moveTo>
                    <a:pt x="194" y="104"/>
                  </a:moveTo>
                  <a:cubicBezTo>
                    <a:pt x="194" y="53"/>
                    <a:pt x="37" y="1"/>
                    <a:pt x="1" y="104"/>
                  </a:cubicBezTo>
                  <a:cubicBezTo>
                    <a:pt x="1" y="155"/>
                    <a:pt x="156" y="208"/>
                    <a:pt x="194"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10"/>
            <p:cNvSpPr/>
            <p:nvPr/>
          </p:nvSpPr>
          <p:spPr>
            <a:xfrm>
              <a:off x="4766253" y="3972278"/>
              <a:ext cx="13849" cy="5510"/>
            </a:xfrm>
            <a:custGeom>
              <a:rect b="b" l="l" r="r" t="t"/>
              <a:pathLst>
                <a:path extrusionOk="0" h="183" w="388">
                  <a:moveTo>
                    <a:pt x="388" y="1"/>
                  </a:moveTo>
                  <a:lnTo>
                    <a:pt x="0" y="1"/>
                  </a:lnTo>
                  <a:lnTo>
                    <a:pt x="0" y="182"/>
                  </a:lnTo>
                  <a:lnTo>
                    <a:pt x="388"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10"/>
            <p:cNvSpPr/>
            <p:nvPr/>
          </p:nvSpPr>
          <p:spPr>
            <a:xfrm>
              <a:off x="2491184" y="3958759"/>
              <a:ext cx="40404" cy="18578"/>
            </a:xfrm>
            <a:custGeom>
              <a:rect b="b" l="l" r="r" t="t"/>
              <a:pathLst>
                <a:path extrusionOk="0" h="617" w="1132">
                  <a:moveTo>
                    <a:pt x="1069" y="450"/>
                  </a:moveTo>
                  <a:cubicBezTo>
                    <a:pt x="1132" y="1"/>
                    <a:pt x="0" y="212"/>
                    <a:pt x="103" y="540"/>
                  </a:cubicBezTo>
                  <a:cubicBezTo>
                    <a:pt x="647" y="617"/>
                    <a:pt x="602" y="412"/>
                    <a:pt x="1069" y="45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10"/>
            <p:cNvSpPr/>
            <p:nvPr/>
          </p:nvSpPr>
          <p:spPr>
            <a:xfrm>
              <a:off x="151012" y="3971495"/>
              <a:ext cx="14134" cy="4306"/>
            </a:xfrm>
            <a:custGeom>
              <a:rect b="b" l="l" r="r" t="t"/>
              <a:pathLst>
                <a:path extrusionOk="0" h="143" w="396">
                  <a:moveTo>
                    <a:pt x="294" y="27"/>
                  </a:moveTo>
                  <a:cubicBezTo>
                    <a:pt x="240" y="1"/>
                    <a:pt x="0" y="71"/>
                    <a:pt x="102" y="117"/>
                  </a:cubicBezTo>
                  <a:cubicBezTo>
                    <a:pt x="156" y="143"/>
                    <a:pt x="396" y="73"/>
                    <a:pt x="29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10"/>
            <p:cNvSpPr/>
            <p:nvPr/>
          </p:nvSpPr>
          <p:spPr>
            <a:xfrm>
              <a:off x="7719075" y="3966798"/>
              <a:ext cx="13849" cy="5480"/>
            </a:xfrm>
            <a:custGeom>
              <a:rect b="b" l="l" r="r" t="t"/>
              <a:pathLst>
                <a:path extrusionOk="0" h="182" w="388">
                  <a:moveTo>
                    <a:pt x="388" y="0"/>
                  </a:moveTo>
                  <a:lnTo>
                    <a:pt x="0" y="0"/>
                  </a:lnTo>
                  <a:lnTo>
                    <a:pt x="0" y="182"/>
                  </a:lnTo>
                  <a:lnTo>
                    <a:pt x="388"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10"/>
            <p:cNvSpPr/>
            <p:nvPr/>
          </p:nvSpPr>
          <p:spPr>
            <a:xfrm>
              <a:off x="5279002" y="3968786"/>
              <a:ext cx="13920" cy="4276"/>
            </a:xfrm>
            <a:custGeom>
              <a:rect b="b" l="l" r="r" t="t"/>
              <a:pathLst>
                <a:path extrusionOk="0" h="142" w="390">
                  <a:moveTo>
                    <a:pt x="291" y="25"/>
                  </a:moveTo>
                  <a:cubicBezTo>
                    <a:pt x="238" y="1"/>
                    <a:pt x="1" y="70"/>
                    <a:pt x="100" y="117"/>
                  </a:cubicBezTo>
                  <a:cubicBezTo>
                    <a:pt x="152" y="142"/>
                    <a:pt x="390" y="72"/>
                    <a:pt x="29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10"/>
            <p:cNvSpPr/>
            <p:nvPr/>
          </p:nvSpPr>
          <p:spPr>
            <a:xfrm>
              <a:off x="4700580" y="3958639"/>
              <a:ext cx="28161" cy="13670"/>
            </a:xfrm>
            <a:custGeom>
              <a:rect b="b" l="l" r="r" t="t"/>
              <a:pathLst>
                <a:path extrusionOk="0" h="454" w="789">
                  <a:moveTo>
                    <a:pt x="489" y="454"/>
                  </a:moveTo>
                  <a:cubicBezTo>
                    <a:pt x="754" y="338"/>
                    <a:pt x="788" y="9"/>
                    <a:pt x="297" y="1"/>
                  </a:cubicBezTo>
                  <a:cubicBezTo>
                    <a:pt x="35" y="114"/>
                    <a:pt x="1" y="445"/>
                    <a:pt x="489" y="4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10"/>
            <p:cNvSpPr/>
            <p:nvPr/>
          </p:nvSpPr>
          <p:spPr>
            <a:xfrm>
              <a:off x="7268215" y="3957796"/>
              <a:ext cx="14063" cy="4336"/>
            </a:xfrm>
            <a:custGeom>
              <a:rect b="b" l="l" r="r" t="t"/>
              <a:pathLst>
                <a:path extrusionOk="0" h="144" w="394">
                  <a:moveTo>
                    <a:pt x="98" y="118"/>
                  </a:moveTo>
                  <a:cubicBezTo>
                    <a:pt x="152" y="144"/>
                    <a:pt x="393" y="75"/>
                    <a:pt x="293" y="29"/>
                  </a:cubicBezTo>
                  <a:cubicBezTo>
                    <a:pt x="238" y="0"/>
                    <a:pt x="0" y="71"/>
                    <a:pt x="98"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10"/>
            <p:cNvSpPr/>
            <p:nvPr/>
          </p:nvSpPr>
          <p:spPr>
            <a:xfrm>
              <a:off x="3417280" y="3953069"/>
              <a:ext cx="34408" cy="9063"/>
            </a:xfrm>
            <a:custGeom>
              <a:rect b="b" l="l" r="r" t="t"/>
              <a:pathLst>
                <a:path extrusionOk="0" h="301" w="964">
                  <a:moveTo>
                    <a:pt x="192" y="275"/>
                  </a:moveTo>
                  <a:cubicBezTo>
                    <a:pt x="631" y="301"/>
                    <a:pt x="918" y="254"/>
                    <a:pt x="964" y="94"/>
                  </a:cubicBezTo>
                  <a:cubicBezTo>
                    <a:pt x="621" y="113"/>
                    <a:pt x="0" y="1"/>
                    <a:pt x="192" y="27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10"/>
            <p:cNvSpPr/>
            <p:nvPr/>
          </p:nvSpPr>
          <p:spPr>
            <a:xfrm>
              <a:off x="2484473" y="3957856"/>
              <a:ext cx="13991" cy="4276"/>
            </a:xfrm>
            <a:custGeom>
              <a:rect b="b" l="l" r="r" t="t"/>
              <a:pathLst>
                <a:path extrusionOk="0" h="142" w="392">
                  <a:moveTo>
                    <a:pt x="291" y="27"/>
                  </a:moveTo>
                  <a:cubicBezTo>
                    <a:pt x="238" y="1"/>
                    <a:pt x="0" y="69"/>
                    <a:pt x="98" y="116"/>
                  </a:cubicBezTo>
                  <a:cubicBezTo>
                    <a:pt x="153" y="142"/>
                    <a:pt x="392" y="73"/>
                    <a:pt x="291"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10"/>
            <p:cNvSpPr/>
            <p:nvPr/>
          </p:nvSpPr>
          <p:spPr>
            <a:xfrm>
              <a:off x="1868539" y="3955478"/>
              <a:ext cx="6924" cy="6263"/>
            </a:xfrm>
            <a:custGeom>
              <a:rect b="b" l="l" r="r" t="t"/>
              <a:pathLst>
                <a:path extrusionOk="0" h="208" w="194">
                  <a:moveTo>
                    <a:pt x="3" y="106"/>
                  </a:moveTo>
                  <a:cubicBezTo>
                    <a:pt x="0" y="154"/>
                    <a:pt x="157" y="208"/>
                    <a:pt x="194" y="106"/>
                  </a:cubicBezTo>
                  <a:cubicBezTo>
                    <a:pt x="194" y="54"/>
                    <a:pt x="38" y="0"/>
                    <a:pt x="3" y="1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10"/>
            <p:cNvSpPr/>
            <p:nvPr/>
          </p:nvSpPr>
          <p:spPr>
            <a:xfrm>
              <a:off x="6504231" y="3955116"/>
              <a:ext cx="13956" cy="4276"/>
            </a:xfrm>
            <a:custGeom>
              <a:rect b="b" l="l" r="r" t="t"/>
              <a:pathLst>
                <a:path extrusionOk="0" h="142" w="391">
                  <a:moveTo>
                    <a:pt x="293" y="26"/>
                  </a:moveTo>
                  <a:cubicBezTo>
                    <a:pt x="239" y="0"/>
                    <a:pt x="0" y="68"/>
                    <a:pt x="101" y="118"/>
                  </a:cubicBezTo>
                  <a:cubicBezTo>
                    <a:pt x="153" y="141"/>
                    <a:pt x="391"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10"/>
            <p:cNvSpPr/>
            <p:nvPr/>
          </p:nvSpPr>
          <p:spPr>
            <a:xfrm>
              <a:off x="5921634" y="3948824"/>
              <a:ext cx="8959" cy="11442"/>
            </a:xfrm>
            <a:custGeom>
              <a:rect b="b" l="l" r="r" t="t"/>
              <a:pathLst>
                <a:path extrusionOk="0" h="380" w="251">
                  <a:moveTo>
                    <a:pt x="222" y="235"/>
                  </a:moveTo>
                  <a:cubicBezTo>
                    <a:pt x="251" y="139"/>
                    <a:pt x="72" y="1"/>
                    <a:pt x="29" y="144"/>
                  </a:cubicBezTo>
                  <a:cubicBezTo>
                    <a:pt x="0" y="238"/>
                    <a:pt x="180" y="379"/>
                    <a:pt x="222" y="23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10"/>
            <p:cNvSpPr/>
            <p:nvPr/>
          </p:nvSpPr>
          <p:spPr>
            <a:xfrm>
              <a:off x="54644" y="3952407"/>
              <a:ext cx="14134" cy="4215"/>
            </a:xfrm>
            <a:custGeom>
              <a:rect b="b" l="l" r="r" t="t"/>
              <a:pathLst>
                <a:path extrusionOk="0" h="140" w="396">
                  <a:moveTo>
                    <a:pt x="295" y="25"/>
                  </a:moveTo>
                  <a:cubicBezTo>
                    <a:pt x="242" y="0"/>
                    <a:pt x="1" y="68"/>
                    <a:pt x="103" y="116"/>
                  </a:cubicBezTo>
                  <a:cubicBezTo>
                    <a:pt x="157" y="140"/>
                    <a:pt x="395"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10"/>
            <p:cNvSpPr/>
            <p:nvPr/>
          </p:nvSpPr>
          <p:spPr>
            <a:xfrm>
              <a:off x="4532257" y="3950389"/>
              <a:ext cx="13777" cy="2800"/>
            </a:xfrm>
            <a:custGeom>
              <a:rect b="b" l="l" r="r" t="t"/>
              <a:pathLst>
                <a:path extrusionOk="0" h="93" w="386">
                  <a:moveTo>
                    <a:pt x="386" y="1"/>
                  </a:moveTo>
                  <a:cubicBezTo>
                    <a:pt x="237" y="20"/>
                    <a:pt x="7" y="3"/>
                    <a:pt x="1" y="92"/>
                  </a:cubicBezTo>
                  <a:cubicBezTo>
                    <a:pt x="150" y="70"/>
                    <a:pt x="383" y="90"/>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10"/>
            <p:cNvSpPr/>
            <p:nvPr/>
          </p:nvSpPr>
          <p:spPr>
            <a:xfrm>
              <a:off x="6700358" y="3941838"/>
              <a:ext cx="6996" cy="6233"/>
            </a:xfrm>
            <a:custGeom>
              <a:rect b="b" l="l" r="r" t="t"/>
              <a:pathLst>
                <a:path extrusionOk="0" h="207" w="196">
                  <a:moveTo>
                    <a:pt x="195" y="103"/>
                  </a:moveTo>
                  <a:cubicBezTo>
                    <a:pt x="195" y="52"/>
                    <a:pt x="40" y="0"/>
                    <a:pt x="4" y="103"/>
                  </a:cubicBezTo>
                  <a:cubicBezTo>
                    <a:pt x="1" y="154"/>
                    <a:pt x="160" y="206"/>
                    <a:pt x="195"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10"/>
            <p:cNvSpPr/>
            <p:nvPr/>
          </p:nvSpPr>
          <p:spPr>
            <a:xfrm>
              <a:off x="4645722" y="3944187"/>
              <a:ext cx="13991" cy="4276"/>
            </a:xfrm>
            <a:custGeom>
              <a:rect b="b" l="l" r="r" t="t"/>
              <a:pathLst>
                <a:path extrusionOk="0" h="142" w="392">
                  <a:moveTo>
                    <a:pt x="294" y="25"/>
                  </a:moveTo>
                  <a:cubicBezTo>
                    <a:pt x="240" y="1"/>
                    <a:pt x="0" y="70"/>
                    <a:pt x="102" y="117"/>
                  </a:cubicBezTo>
                  <a:cubicBezTo>
                    <a:pt x="154" y="141"/>
                    <a:pt x="392"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10"/>
            <p:cNvSpPr/>
            <p:nvPr/>
          </p:nvSpPr>
          <p:spPr>
            <a:xfrm>
              <a:off x="2680707" y="3939460"/>
              <a:ext cx="15027" cy="9244"/>
            </a:xfrm>
            <a:custGeom>
              <a:rect b="b" l="l" r="r" t="t"/>
              <a:pathLst>
                <a:path extrusionOk="0" h="307" w="421">
                  <a:moveTo>
                    <a:pt x="387" y="274"/>
                  </a:moveTo>
                  <a:cubicBezTo>
                    <a:pt x="355" y="165"/>
                    <a:pt x="420" y="15"/>
                    <a:pt x="192" y="1"/>
                  </a:cubicBezTo>
                  <a:cubicBezTo>
                    <a:pt x="183" y="56"/>
                    <a:pt x="165" y="107"/>
                    <a:pt x="0" y="92"/>
                  </a:cubicBezTo>
                  <a:cubicBezTo>
                    <a:pt x="24" y="202"/>
                    <a:pt x="59" y="306"/>
                    <a:pt x="387"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10"/>
            <p:cNvSpPr/>
            <p:nvPr/>
          </p:nvSpPr>
          <p:spPr>
            <a:xfrm>
              <a:off x="2611822" y="3944940"/>
              <a:ext cx="13777" cy="2770"/>
            </a:xfrm>
            <a:custGeom>
              <a:rect b="b" l="l" r="r" t="t"/>
              <a:pathLst>
                <a:path extrusionOk="0" h="92" w="386">
                  <a:moveTo>
                    <a:pt x="386" y="0"/>
                  </a:moveTo>
                  <a:cubicBezTo>
                    <a:pt x="240" y="20"/>
                    <a:pt x="6" y="3"/>
                    <a:pt x="1" y="92"/>
                  </a:cubicBezTo>
                  <a:cubicBezTo>
                    <a:pt x="152" y="71"/>
                    <a:pt x="383" y="88"/>
                    <a:pt x="3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10"/>
            <p:cNvSpPr/>
            <p:nvPr/>
          </p:nvSpPr>
          <p:spPr>
            <a:xfrm>
              <a:off x="2570598" y="3933227"/>
              <a:ext cx="30517" cy="11743"/>
            </a:xfrm>
            <a:custGeom>
              <a:rect b="b" l="l" r="r" t="t"/>
              <a:pathLst>
                <a:path extrusionOk="0" h="390" w="855">
                  <a:moveTo>
                    <a:pt x="771" y="25"/>
                  </a:moveTo>
                  <a:cubicBezTo>
                    <a:pt x="333" y="0"/>
                    <a:pt x="48" y="46"/>
                    <a:pt x="1" y="208"/>
                  </a:cubicBezTo>
                  <a:cubicBezTo>
                    <a:pt x="275" y="229"/>
                    <a:pt x="326" y="358"/>
                    <a:pt x="579" y="389"/>
                  </a:cubicBezTo>
                  <a:cubicBezTo>
                    <a:pt x="639" y="267"/>
                    <a:pt x="854" y="216"/>
                    <a:pt x="77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10"/>
            <p:cNvSpPr/>
            <p:nvPr/>
          </p:nvSpPr>
          <p:spPr>
            <a:xfrm>
              <a:off x="4074474" y="3933227"/>
              <a:ext cx="13956" cy="4306"/>
            </a:xfrm>
            <a:custGeom>
              <a:rect b="b" l="l" r="r" t="t"/>
              <a:pathLst>
                <a:path extrusionOk="0" h="143" w="391">
                  <a:moveTo>
                    <a:pt x="98" y="116"/>
                  </a:moveTo>
                  <a:cubicBezTo>
                    <a:pt x="152" y="143"/>
                    <a:pt x="391" y="72"/>
                    <a:pt x="293" y="25"/>
                  </a:cubicBezTo>
                  <a:cubicBezTo>
                    <a:pt x="241" y="0"/>
                    <a:pt x="1" y="69"/>
                    <a:pt x="98"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10"/>
            <p:cNvSpPr/>
            <p:nvPr/>
          </p:nvSpPr>
          <p:spPr>
            <a:xfrm>
              <a:off x="7264896" y="3927928"/>
              <a:ext cx="13777" cy="6805"/>
            </a:xfrm>
            <a:custGeom>
              <a:rect b="b" l="l" r="r" t="t"/>
              <a:pathLst>
                <a:path extrusionOk="0" h="226" w="386">
                  <a:moveTo>
                    <a:pt x="386" y="111"/>
                  </a:moveTo>
                  <a:cubicBezTo>
                    <a:pt x="344" y="0"/>
                    <a:pt x="172" y="56"/>
                    <a:pt x="1" y="111"/>
                  </a:cubicBezTo>
                  <a:cubicBezTo>
                    <a:pt x="2" y="202"/>
                    <a:pt x="340" y="226"/>
                    <a:pt x="386" y="1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10"/>
            <p:cNvSpPr/>
            <p:nvPr/>
          </p:nvSpPr>
          <p:spPr>
            <a:xfrm>
              <a:off x="5987913" y="3927808"/>
              <a:ext cx="14063" cy="4215"/>
            </a:xfrm>
            <a:custGeom>
              <a:rect b="b" l="l" r="r" t="t"/>
              <a:pathLst>
                <a:path extrusionOk="0" h="140" w="394">
                  <a:moveTo>
                    <a:pt x="293" y="24"/>
                  </a:moveTo>
                  <a:cubicBezTo>
                    <a:pt x="238" y="0"/>
                    <a:pt x="1" y="68"/>
                    <a:pt x="101" y="115"/>
                  </a:cubicBezTo>
                  <a:cubicBezTo>
                    <a:pt x="153" y="140"/>
                    <a:pt x="394" y="71"/>
                    <a:pt x="293"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10"/>
            <p:cNvSpPr/>
            <p:nvPr/>
          </p:nvSpPr>
          <p:spPr>
            <a:xfrm>
              <a:off x="2952037" y="3920341"/>
              <a:ext cx="26698" cy="12255"/>
            </a:xfrm>
            <a:custGeom>
              <a:rect b="b" l="l" r="r" t="t"/>
              <a:pathLst>
                <a:path extrusionOk="0" h="407" w="748">
                  <a:moveTo>
                    <a:pt x="691" y="363"/>
                  </a:moveTo>
                  <a:cubicBezTo>
                    <a:pt x="747" y="155"/>
                    <a:pt x="645" y="22"/>
                    <a:pt x="306" y="0"/>
                  </a:cubicBezTo>
                  <a:cubicBezTo>
                    <a:pt x="0" y="135"/>
                    <a:pt x="89" y="406"/>
                    <a:pt x="691" y="3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10"/>
            <p:cNvSpPr/>
            <p:nvPr/>
          </p:nvSpPr>
          <p:spPr>
            <a:xfrm>
              <a:off x="2170992" y="3914861"/>
              <a:ext cx="38584" cy="16440"/>
            </a:xfrm>
            <a:custGeom>
              <a:rect b="b" l="l" r="r" t="t"/>
              <a:pathLst>
                <a:path extrusionOk="0" h="546" w="1081">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10"/>
            <p:cNvSpPr/>
            <p:nvPr/>
          </p:nvSpPr>
          <p:spPr>
            <a:xfrm>
              <a:off x="6862042" y="3925098"/>
              <a:ext cx="14099" cy="4185"/>
            </a:xfrm>
            <a:custGeom>
              <a:rect b="b" l="l" r="r" t="t"/>
              <a:pathLst>
                <a:path extrusionOk="0" h="139" w="395">
                  <a:moveTo>
                    <a:pt x="293" y="25"/>
                  </a:moveTo>
                  <a:cubicBezTo>
                    <a:pt x="241" y="0"/>
                    <a:pt x="0" y="68"/>
                    <a:pt x="102" y="116"/>
                  </a:cubicBezTo>
                  <a:cubicBezTo>
                    <a:pt x="154" y="138"/>
                    <a:pt x="395" y="71"/>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10"/>
            <p:cNvSpPr/>
            <p:nvPr/>
          </p:nvSpPr>
          <p:spPr>
            <a:xfrm>
              <a:off x="8424524" y="3922328"/>
              <a:ext cx="14063" cy="4246"/>
            </a:xfrm>
            <a:custGeom>
              <a:rect b="b" l="l" r="r" t="t"/>
              <a:pathLst>
                <a:path extrusionOk="0" h="141" w="394">
                  <a:moveTo>
                    <a:pt x="100" y="117"/>
                  </a:moveTo>
                  <a:cubicBezTo>
                    <a:pt x="153" y="140"/>
                    <a:pt x="393" y="73"/>
                    <a:pt x="292" y="24"/>
                  </a:cubicBezTo>
                  <a:cubicBezTo>
                    <a:pt x="239" y="1"/>
                    <a:pt x="1" y="67"/>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10"/>
            <p:cNvSpPr/>
            <p:nvPr/>
          </p:nvSpPr>
          <p:spPr>
            <a:xfrm>
              <a:off x="7395742" y="3911670"/>
              <a:ext cx="28661" cy="14182"/>
            </a:xfrm>
            <a:custGeom>
              <a:rect b="b" l="l" r="r" t="t"/>
              <a:pathLst>
                <a:path extrusionOk="0" h="471" w="803">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10"/>
            <p:cNvSpPr/>
            <p:nvPr/>
          </p:nvSpPr>
          <p:spPr>
            <a:xfrm>
              <a:off x="5026803" y="3916005"/>
              <a:ext cx="8959" cy="11442"/>
            </a:xfrm>
            <a:custGeom>
              <a:rect b="b" l="l" r="r" t="t"/>
              <a:pathLst>
                <a:path extrusionOk="0" h="380" w="251">
                  <a:moveTo>
                    <a:pt x="224" y="233"/>
                  </a:moveTo>
                  <a:cubicBezTo>
                    <a:pt x="250" y="139"/>
                    <a:pt x="74" y="1"/>
                    <a:pt x="28" y="144"/>
                  </a:cubicBezTo>
                  <a:cubicBezTo>
                    <a:pt x="1" y="239"/>
                    <a:pt x="178" y="379"/>
                    <a:pt x="224" y="23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10"/>
            <p:cNvSpPr/>
            <p:nvPr/>
          </p:nvSpPr>
          <p:spPr>
            <a:xfrm>
              <a:off x="2388141" y="3916878"/>
              <a:ext cx="13884" cy="4215"/>
            </a:xfrm>
            <a:custGeom>
              <a:rect b="b" l="l" r="r" t="t"/>
              <a:pathLst>
                <a:path extrusionOk="0" h="140" w="389">
                  <a:moveTo>
                    <a:pt x="291" y="25"/>
                  </a:moveTo>
                  <a:cubicBezTo>
                    <a:pt x="237" y="0"/>
                    <a:pt x="1" y="69"/>
                    <a:pt x="100" y="116"/>
                  </a:cubicBezTo>
                  <a:cubicBezTo>
                    <a:pt x="151" y="140"/>
                    <a:pt x="389" y="71"/>
                    <a:pt x="29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10"/>
            <p:cNvSpPr/>
            <p:nvPr/>
          </p:nvSpPr>
          <p:spPr>
            <a:xfrm>
              <a:off x="2116312" y="3914861"/>
              <a:ext cx="13813" cy="5510"/>
            </a:xfrm>
            <a:custGeom>
              <a:rect b="b" l="l" r="r" t="t"/>
              <a:pathLst>
                <a:path extrusionOk="0" h="183" w="387">
                  <a:moveTo>
                    <a:pt x="387" y="1"/>
                  </a:moveTo>
                  <a:lnTo>
                    <a:pt x="0" y="1"/>
                  </a:lnTo>
                  <a:lnTo>
                    <a:pt x="0" y="182"/>
                  </a:lnTo>
                  <a:lnTo>
                    <a:pt x="387"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10"/>
            <p:cNvSpPr/>
            <p:nvPr/>
          </p:nvSpPr>
          <p:spPr>
            <a:xfrm>
              <a:off x="6266809" y="3906310"/>
              <a:ext cx="6960" cy="6203"/>
            </a:xfrm>
            <a:custGeom>
              <a:rect b="b" l="l" r="r" t="t"/>
              <a:pathLst>
                <a:path extrusionOk="0" h="206" w="195">
                  <a:moveTo>
                    <a:pt x="194" y="103"/>
                  </a:moveTo>
                  <a:cubicBezTo>
                    <a:pt x="195" y="52"/>
                    <a:pt x="37" y="0"/>
                    <a:pt x="2" y="103"/>
                  </a:cubicBezTo>
                  <a:cubicBezTo>
                    <a:pt x="0" y="154"/>
                    <a:pt x="156" y="205"/>
                    <a:pt x="194"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10"/>
            <p:cNvSpPr/>
            <p:nvPr/>
          </p:nvSpPr>
          <p:spPr>
            <a:xfrm>
              <a:off x="3268659" y="3894719"/>
              <a:ext cx="52254" cy="22733"/>
            </a:xfrm>
            <a:custGeom>
              <a:rect b="b" l="l" r="r" t="t"/>
              <a:pathLst>
                <a:path extrusionOk="0" h="755" w="1464">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10"/>
            <p:cNvSpPr/>
            <p:nvPr/>
          </p:nvSpPr>
          <p:spPr>
            <a:xfrm>
              <a:off x="7825722" y="3903149"/>
              <a:ext cx="13991" cy="4276"/>
            </a:xfrm>
            <a:custGeom>
              <a:rect b="b" l="l" r="r" t="t"/>
              <a:pathLst>
                <a:path extrusionOk="0" h="142" w="392">
                  <a:moveTo>
                    <a:pt x="294" y="26"/>
                  </a:moveTo>
                  <a:cubicBezTo>
                    <a:pt x="240" y="1"/>
                    <a:pt x="0" y="70"/>
                    <a:pt x="99" y="116"/>
                  </a:cubicBezTo>
                  <a:cubicBezTo>
                    <a:pt x="154" y="142"/>
                    <a:pt x="392"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10"/>
            <p:cNvSpPr/>
            <p:nvPr/>
          </p:nvSpPr>
          <p:spPr>
            <a:xfrm>
              <a:off x="3334617" y="3901162"/>
              <a:ext cx="13777" cy="5510"/>
            </a:xfrm>
            <a:custGeom>
              <a:rect b="b" l="l" r="r" t="t"/>
              <a:pathLst>
                <a:path extrusionOk="0" h="183" w="386">
                  <a:moveTo>
                    <a:pt x="1" y="183"/>
                  </a:moveTo>
                  <a:lnTo>
                    <a:pt x="386" y="183"/>
                  </a:lnTo>
                  <a:lnTo>
                    <a:pt x="386"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10"/>
            <p:cNvSpPr/>
            <p:nvPr/>
          </p:nvSpPr>
          <p:spPr>
            <a:xfrm>
              <a:off x="1896129" y="3903902"/>
              <a:ext cx="13670" cy="2740"/>
            </a:xfrm>
            <a:custGeom>
              <a:rect b="b" l="l" r="r" t="t"/>
              <a:pathLst>
                <a:path extrusionOk="0" h="91" w="383">
                  <a:moveTo>
                    <a:pt x="383" y="1"/>
                  </a:moveTo>
                  <a:cubicBezTo>
                    <a:pt x="235" y="20"/>
                    <a:pt x="4" y="4"/>
                    <a:pt x="0" y="91"/>
                  </a:cubicBezTo>
                  <a:cubicBezTo>
                    <a:pt x="148" y="72"/>
                    <a:pt x="379" y="89"/>
                    <a:pt x="3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10"/>
            <p:cNvSpPr/>
            <p:nvPr/>
          </p:nvSpPr>
          <p:spPr>
            <a:xfrm>
              <a:off x="6467041" y="3890263"/>
              <a:ext cx="29018" cy="10930"/>
            </a:xfrm>
            <a:custGeom>
              <a:rect b="b" l="l" r="r" t="t"/>
              <a:pathLst>
                <a:path extrusionOk="0" h="363" w="813">
                  <a:moveTo>
                    <a:pt x="562" y="362"/>
                  </a:moveTo>
                  <a:cubicBezTo>
                    <a:pt x="813" y="243"/>
                    <a:pt x="681" y="88"/>
                    <a:pt x="370" y="1"/>
                  </a:cubicBezTo>
                  <a:cubicBezTo>
                    <a:pt x="344" y="226"/>
                    <a:pt x="1" y="284"/>
                    <a:pt x="562" y="3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10"/>
            <p:cNvSpPr/>
            <p:nvPr/>
          </p:nvSpPr>
          <p:spPr>
            <a:xfrm>
              <a:off x="130454" y="3897729"/>
              <a:ext cx="14027" cy="4246"/>
            </a:xfrm>
            <a:custGeom>
              <a:rect b="b" l="l" r="r" t="t"/>
              <a:pathLst>
                <a:path extrusionOk="0" h="141" w="393">
                  <a:moveTo>
                    <a:pt x="293" y="24"/>
                  </a:moveTo>
                  <a:cubicBezTo>
                    <a:pt x="241" y="1"/>
                    <a:pt x="1" y="68"/>
                    <a:pt x="99" y="114"/>
                  </a:cubicBezTo>
                  <a:cubicBezTo>
                    <a:pt x="152" y="140"/>
                    <a:pt x="392" y="70"/>
                    <a:pt x="293"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10"/>
            <p:cNvSpPr/>
            <p:nvPr/>
          </p:nvSpPr>
          <p:spPr>
            <a:xfrm>
              <a:off x="8390081" y="3894990"/>
              <a:ext cx="14063" cy="4215"/>
            </a:xfrm>
            <a:custGeom>
              <a:rect b="b" l="l" r="r" t="t"/>
              <a:pathLst>
                <a:path extrusionOk="0" h="140" w="394">
                  <a:moveTo>
                    <a:pt x="295" y="24"/>
                  </a:moveTo>
                  <a:cubicBezTo>
                    <a:pt x="238" y="0"/>
                    <a:pt x="1" y="68"/>
                    <a:pt x="101" y="115"/>
                  </a:cubicBezTo>
                  <a:cubicBezTo>
                    <a:pt x="154" y="140"/>
                    <a:pt x="394" y="72"/>
                    <a:pt x="295"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10"/>
            <p:cNvSpPr/>
            <p:nvPr/>
          </p:nvSpPr>
          <p:spPr>
            <a:xfrm>
              <a:off x="4552923" y="3895682"/>
              <a:ext cx="13813" cy="2800"/>
            </a:xfrm>
            <a:custGeom>
              <a:rect b="b" l="l" r="r" t="t"/>
              <a:pathLst>
                <a:path extrusionOk="0" h="93" w="387">
                  <a:moveTo>
                    <a:pt x="386" y="1"/>
                  </a:moveTo>
                  <a:cubicBezTo>
                    <a:pt x="236" y="23"/>
                    <a:pt x="7" y="5"/>
                    <a:pt x="0" y="92"/>
                  </a:cubicBezTo>
                  <a:cubicBezTo>
                    <a:pt x="151" y="73"/>
                    <a:pt x="383" y="91"/>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10"/>
            <p:cNvSpPr/>
            <p:nvPr/>
          </p:nvSpPr>
          <p:spPr>
            <a:xfrm>
              <a:off x="8655200" y="3889570"/>
              <a:ext cx="13849" cy="7437"/>
            </a:xfrm>
            <a:custGeom>
              <a:rect b="b" l="l" r="r" t="t"/>
              <a:pathLst>
                <a:path extrusionOk="0" h="247" w="388">
                  <a:moveTo>
                    <a:pt x="388" y="115"/>
                  </a:moveTo>
                  <a:cubicBezTo>
                    <a:pt x="384" y="24"/>
                    <a:pt x="49" y="0"/>
                    <a:pt x="0" y="115"/>
                  </a:cubicBezTo>
                  <a:cubicBezTo>
                    <a:pt x="217" y="105"/>
                    <a:pt x="303" y="247"/>
                    <a:pt x="388"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10"/>
            <p:cNvSpPr/>
            <p:nvPr/>
          </p:nvSpPr>
          <p:spPr>
            <a:xfrm>
              <a:off x="8928636" y="3882043"/>
              <a:ext cx="25556" cy="10990"/>
            </a:xfrm>
            <a:custGeom>
              <a:rect b="b" l="l" r="r" t="t"/>
              <a:pathLst>
                <a:path extrusionOk="0" h="365" w="716">
                  <a:moveTo>
                    <a:pt x="440" y="365"/>
                  </a:moveTo>
                  <a:cubicBezTo>
                    <a:pt x="500" y="241"/>
                    <a:pt x="716" y="191"/>
                    <a:pt x="635" y="1"/>
                  </a:cubicBezTo>
                  <a:lnTo>
                    <a:pt x="56" y="1"/>
                  </a:lnTo>
                  <a:cubicBezTo>
                    <a:pt x="0" y="208"/>
                    <a:pt x="102" y="341"/>
                    <a:pt x="440" y="36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10"/>
            <p:cNvSpPr/>
            <p:nvPr/>
          </p:nvSpPr>
          <p:spPr>
            <a:xfrm>
              <a:off x="6300966" y="3884030"/>
              <a:ext cx="20987" cy="9003"/>
            </a:xfrm>
            <a:custGeom>
              <a:rect b="b" l="l" r="r" t="t"/>
              <a:pathLst>
                <a:path extrusionOk="0" h="299" w="588">
                  <a:moveTo>
                    <a:pt x="393" y="299"/>
                  </a:moveTo>
                  <a:cubicBezTo>
                    <a:pt x="393" y="208"/>
                    <a:pt x="550" y="189"/>
                    <a:pt x="588" y="116"/>
                  </a:cubicBezTo>
                  <a:cubicBezTo>
                    <a:pt x="338" y="111"/>
                    <a:pt x="320" y="0"/>
                    <a:pt x="9" y="26"/>
                  </a:cubicBezTo>
                  <a:cubicBezTo>
                    <a:pt x="0" y="183"/>
                    <a:pt x="154" y="260"/>
                    <a:pt x="393" y="29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10"/>
            <p:cNvSpPr/>
            <p:nvPr/>
          </p:nvSpPr>
          <p:spPr>
            <a:xfrm>
              <a:off x="8624220" y="3886770"/>
              <a:ext cx="14063" cy="4246"/>
            </a:xfrm>
            <a:custGeom>
              <a:rect b="b" l="l" r="r" t="t"/>
              <a:pathLst>
                <a:path extrusionOk="0" h="141" w="394">
                  <a:moveTo>
                    <a:pt x="98" y="117"/>
                  </a:moveTo>
                  <a:cubicBezTo>
                    <a:pt x="153" y="140"/>
                    <a:pt x="393" y="72"/>
                    <a:pt x="293" y="25"/>
                  </a:cubicBezTo>
                  <a:cubicBezTo>
                    <a:pt x="238" y="0"/>
                    <a:pt x="0" y="68"/>
                    <a:pt x="98"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10"/>
            <p:cNvSpPr/>
            <p:nvPr/>
          </p:nvSpPr>
          <p:spPr>
            <a:xfrm>
              <a:off x="5011670" y="3878370"/>
              <a:ext cx="39797" cy="15778"/>
            </a:xfrm>
            <a:custGeom>
              <a:rect b="b" l="l" r="r" t="t"/>
              <a:pathLst>
                <a:path extrusionOk="0" h="524" w="1115">
                  <a:moveTo>
                    <a:pt x="648" y="304"/>
                  </a:moveTo>
                  <a:cubicBezTo>
                    <a:pt x="1114" y="0"/>
                    <a:pt x="1" y="523"/>
                    <a:pt x="648" y="3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10"/>
            <p:cNvSpPr/>
            <p:nvPr/>
          </p:nvSpPr>
          <p:spPr>
            <a:xfrm>
              <a:off x="2798205" y="3875600"/>
              <a:ext cx="36264" cy="19090"/>
            </a:xfrm>
            <a:custGeom>
              <a:rect b="b" l="l" r="r" t="t"/>
              <a:pathLst>
                <a:path extrusionOk="0" h="634" w="1016">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10"/>
            <p:cNvSpPr/>
            <p:nvPr/>
          </p:nvSpPr>
          <p:spPr>
            <a:xfrm>
              <a:off x="3948624" y="3871083"/>
              <a:ext cx="37870" cy="18819"/>
            </a:xfrm>
            <a:custGeom>
              <a:rect b="b" l="l" r="r" t="t"/>
              <a:pathLst>
                <a:path extrusionOk="0" h="625" w="1061">
                  <a:moveTo>
                    <a:pt x="732" y="546"/>
                  </a:moveTo>
                  <a:cubicBezTo>
                    <a:pt x="1061" y="392"/>
                    <a:pt x="618" y="138"/>
                    <a:pt x="345" y="1"/>
                  </a:cubicBezTo>
                  <a:cubicBezTo>
                    <a:pt x="49" y="139"/>
                    <a:pt x="1" y="625"/>
                    <a:pt x="732" y="5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10"/>
            <p:cNvSpPr/>
            <p:nvPr/>
          </p:nvSpPr>
          <p:spPr>
            <a:xfrm>
              <a:off x="2838965" y="3878942"/>
              <a:ext cx="7067" cy="6203"/>
            </a:xfrm>
            <a:custGeom>
              <a:rect b="b" l="l" r="r" t="t"/>
              <a:pathLst>
                <a:path extrusionOk="0" h="206" w="198">
                  <a:moveTo>
                    <a:pt x="2" y="104"/>
                  </a:moveTo>
                  <a:cubicBezTo>
                    <a:pt x="0" y="155"/>
                    <a:pt x="158" y="206"/>
                    <a:pt x="196" y="104"/>
                  </a:cubicBezTo>
                  <a:cubicBezTo>
                    <a:pt x="197" y="53"/>
                    <a:pt x="40" y="1"/>
                    <a:pt x="2"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10"/>
            <p:cNvSpPr/>
            <p:nvPr/>
          </p:nvSpPr>
          <p:spPr>
            <a:xfrm>
              <a:off x="387114" y="3868374"/>
              <a:ext cx="56680" cy="22552"/>
            </a:xfrm>
            <a:custGeom>
              <a:rect b="b" l="l" r="r" t="t"/>
              <a:pathLst>
                <a:path extrusionOk="0" h="749" w="1588">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10"/>
            <p:cNvSpPr/>
            <p:nvPr/>
          </p:nvSpPr>
          <p:spPr>
            <a:xfrm>
              <a:off x="3331084" y="3878580"/>
              <a:ext cx="14027" cy="4276"/>
            </a:xfrm>
            <a:custGeom>
              <a:rect b="b" l="l" r="r" t="t"/>
              <a:pathLst>
                <a:path extrusionOk="0" h="142" w="393">
                  <a:moveTo>
                    <a:pt x="296" y="26"/>
                  </a:moveTo>
                  <a:cubicBezTo>
                    <a:pt x="238" y="1"/>
                    <a:pt x="1" y="69"/>
                    <a:pt x="100" y="117"/>
                  </a:cubicBezTo>
                  <a:cubicBezTo>
                    <a:pt x="153" y="142"/>
                    <a:pt x="392" y="71"/>
                    <a:pt x="296"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10"/>
            <p:cNvSpPr/>
            <p:nvPr/>
          </p:nvSpPr>
          <p:spPr>
            <a:xfrm>
              <a:off x="2150790" y="3875991"/>
              <a:ext cx="13706" cy="6745"/>
            </a:xfrm>
            <a:custGeom>
              <a:rect b="b" l="l" r="r" t="t"/>
              <a:pathLst>
                <a:path extrusionOk="0" h="224" w="384">
                  <a:moveTo>
                    <a:pt x="384" y="112"/>
                  </a:moveTo>
                  <a:cubicBezTo>
                    <a:pt x="345" y="1"/>
                    <a:pt x="171" y="57"/>
                    <a:pt x="0" y="112"/>
                  </a:cubicBezTo>
                  <a:cubicBezTo>
                    <a:pt x="2" y="202"/>
                    <a:pt x="338" y="224"/>
                    <a:pt x="384" y="1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10"/>
            <p:cNvSpPr/>
            <p:nvPr/>
          </p:nvSpPr>
          <p:spPr>
            <a:xfrm>
              <a:off x="3035091" y="3873101"/>
              <a:ext cx="14027" cy="4306"/>
            </a:xfrm>
            <a:custGeom>
              <a:rect b="b" l="l" r="r" t="t"/>
              <a:pathLst>
                <a:path extrusionOk="0" h="143" w="393">
                  <a:moveTo>
                    <a:pt x="295" y="25"/>
                  </a:moveTo>
                  <a:cubicBezTo>
                    <a:pt x="241" y="0"/>
                    <a:pt x="1" y="69"/>
                    <a:pt x="100" y="116"/>
                  </a:cubicBezTo>
                  <a:cubicBezTo>
                    <a:pt x="155" y="142"/>
                    <a:pt x="392"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10"/>
            <p:cNvSpPr/>
            <p:nvPr/>
          </p:nvSpPr>
          <p:spPr>
            <a:xfrm>
              <a:off x="5681677" y="3870662"/>
              <a:ext cx="20773" cy="3643"/>
            </a:xfrm>
            <a:custGeom>
              <a:rect b="b" l="l" r="r" t="t"/>
              <a:pathLst>
                <a:path extrusionOk="0" h="121" w="582">
                  <a:moveTo>
                    <a:pt x="582" y="15"/>
                  </a:moveTo>
                  <a:cubicBezTo>
                    <a:pt x="356" y="28"/>
                    <a:pt x="36" y="0"/>
                    <a:pt x="1" y="106"/>
                  </a:cubicBezTo>
                  <a:cubicBezTo>
                    <a:pt x="228" y="92"/>
                    <a:pt x="552" y="120"/>
                    <a:pt x="582" y="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10"/>
            <p:cNvSpPr/>
            <p:nvPr/>
          </p:nvSpPr>
          <p:spPr>
            <a:xfrm>
              <a:off x="2949146" y="3868374"/>
              <a:ext cx="13813" cy="2740"/>
            </a:xfrm>
            <a:custGeom>
              <a:rect b="b" l="l" r="r" t="t"/>
              <a:pathLst>
                <a:path extrusionOk="0" h="91" w="387">
                  <a:moveTo>
                    <a:pt x="387" y="1"/>
                  </a:moveTo>
                  <a:cubicBezTo>
                    <a:pt x="239" y="20"/>
                    <a:pt x="7" y="3"/>
                    <a:pt x="0" y="91"/>
                  </a:cubicBezTo>
                  <a:cubicBezTo>
                    <a:pt x="149" y="71"/>
                    <a:pt x="383" y="89"/>
                    <a:pt x="3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10"/>
            <p:cNvSpPr/>
            <p:nvPr/>
          </p:nvSpPr>
          <p:spPr>
            <a:xfrm>
              <a:off x="8936595" y="3857384"/>
              <a:ext cx="14670" cy="9575"/>
            </a:xfrm>
            <a:custGeom>
              <a:rect b="b" l="l" r="r" t="t"/>
              <a:pathLst>
                <a:path extrusionOk="0" h="318" w="411">
                  <a:moveTo>
                    <a:pt x="410" y="274"/>
                  </a:moveTo>
                  <a:lnTo>
                    <a:pt x="410" y="91"/>
                  </a:lnTo>
                  <a:cubicBezTo>
                    <a:pt x="216" y="91"/>
                    <a:pt x="179" y="18"/>
                    <a:pt x="23" y="0"/>
                  </a:cubicBezTo>
                  <a:cubicBezTo>
                    <a:pt x="42" y="146"/>
                    <a:pt x="1" y="317"/>
                    <a:pt x="410"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10"/>
            <p:cNvSpPr/>
            <p:nvPr/>
          </p:nvSpPr>
          <p:spPr>
            <a:xfrm>
              <a:off x="5561146" y="3862201"/>
              <a:ext cx="14063" cy="4246"/>
            </a:xfrm>
            <a:custGeom>
              <a:rect b="b" l="l" r="r" t="t"/>
              <a:pathLst>
                <a:path extrusionOk="0" h="141" w="394">
                  <a:moveTo>
                    <a:pt x="295" y="25"/>
                  </a:moveTo>
                  <a:cubicBezTo>
                    <a:pt x="241" y="1"/>
                    <a:pt x="1" y="68"/>
                    <a:pt x="101" y="117"/>
                  </a:cubicBezTo>
                  <a:cubicBezTo>
                    <a:pt x="156" y="140"/>
                    <a:pt x="394"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10"/>
            <p:cNvSpPr/>
            <p:nvPr/>
          </p:nvSpPr>
          <p:spPr>
            <a:xfrm>
              <a:off x="2160392" y="3857384"/>
              <a:ext cx="29518" cy="9906"/>
            </a:xfrm>
            <a:custGeom>
              <a:rect b="b" l="l" r="r" t="t"/>
              <a:pathLst>
                <a:path extrusionOk="0" h="329" w="827">
                  <a:moveTo>
                    <a:pt x="693" y="274"/>
                  </a:moveTo>
                  <a:cubicBezTo>
                    <a:pt x="826" y="31"/>
                    <a:pt x="294" y="99"/>
                    <a:pt x="115" y="0"/>
                  </a:cubicBezTo>
                  <a:cubicBezTo>
                    <a:pt x="0" y="239"/>
                    <a:pt x="193" y="329"/>
                    <a:pt x="693"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10"/>
            <p:cNvSpPr/>
            <p:nvPr/>
          </p:nvSpPr>
          <p:spPr>
            <a:xfrm>
              <a:off x="8620758" y="3854734"/>
              <a:ext cx="34515" cy="8943"/>
            </a:xfrm>
            <a:custGeom>
              <a:rect b="b" l="l" r="r" t="t"/>
              <a:pathLst>
                <a:path extrusionOk="0" h="297" w="967">
                  <a:moveTo>
                    <a:pt x="195" y="273"/>
                  </a:moveTo>
                  <a:cubicBezTo>
                    <a:pt x="635" y="297"/>
                    <a:pt x="921" y="250"/>
                    <a:pt x="967" y="89"/>
                  </a:cubicBezTo>
                  <a:cubicBezTo>
                    <a:pt x="627" y="110"/>
                    <a:pt x="1" y="1"/>
                    <a:pt x="195"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10"/>
            <p:cNvSpPr/>
            <p:nvPr/>
          </p:nvSpPr>
          <p:spPr>
            <a:xfrm>
              <a:off x="2713151" y="3851995"/>
              <a:ext cx="17739" cy="10990"/>
            </a:xfrm>
            <a:custGeom>
              <a:rect b="b" l="l" r="r" t="t"/>
              <a:pathLst>
                <a:path extrusionOk="0" h="365" w="497">
                  <a:moveTo>
                    <a:pt x="443" y="364"/>
                  </a:moveTo>
                  <a:cubicBezTo>
                    <a:pt x="497" y="157"/>
                    <a:pt x="394" y="22"/>
                    <a:pt x="57" y="0"/>
                  </a:cubicBezTo>
                  <a:cubicBezTo>
                    <a:pt x="1" y="205"/>
                    <a:pt x="104" y="341"/>
                    <a:pt x="443" y="36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10"/>
            <p:cNvSpPr/>
            <p:nvPr/>
          </p:nvSpPr>
          <p:spPr>
            <a:xfrm>
              <a:off x="7054814" y="3856691"/>
              <a:ext cx="14027" cy="4246"/>
            </a:xfrm>
            <a:custGeom>
              <a:rect b="b" l="l" r="r" t="t"/>
              <a:pathLst>
                <a:path extrusionOk="0" h="141" w="393">
                  <a:moveTo>
                    <a:pt x="99" y="114"/>
                  </a:moveTo>
                  <a:cubicBezTo>
                    <a:pt x="154" y="140"/>
                    <a:pt x="393" y="73"/>
                    <a:pt x="293" y="23"/>
                  </a:cubicBezTo>
                  <a:cubicBezTo>
                    <a:pt x="239" y="1"/>
                    <a:pt x="1" y="69"/>
                    <a:pt x="99"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10"/>
            <p:cNvSpPr/>
            <p:nvPr/>
          </p:nvSpPr>
          <p:spPr>
            <a:xfrm>
              <a:off x="2339779" y="3856752"/>
              <a:ext cx="14170" cy="4276"/>
            </a:xfrm>
            <a:custGeom>
              <a:rect b="b" l="l" r="r" t="t"/>
              <a:pathLst>
                <a:path extrusionOk="0" h="142" w="397">
                  <a:moveTo>
                    <a:pt x="295" y="24"/>
                  </a:moveTo>
                  <a:cubicBezTo>
                    <a:pt x="242" y="0"/>
                    <a:pt x="1" y="69"/>
                    <a:pt x="103" y="115"/>
                  </a:cubicBezTo>
                  <a:cubicBezTo>
                    <a:pt x="158" y="141"/>
                    <a:pt x="396" y="71"/>
                    <a:pt x="295"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10"/>
            <p:cNvSpPr/>
            <p:nvPr/>
          </p:nvSpPr>
          <p:spPr>
            <a:xfrm>
              <a:off x="7422297" y="3846515"/>
              <a:ext cx="23521" cy="8250"/>
            </a:xfrm>
            <a:custGeom>
              <a:rect b="b" l="l" r="r" t="t"/>
              <a:pathLst>
                <a:path extrusionOk="0" h="274" w="659">
                  <a:moveTo>
                    <a:pt x="411" y="274"/>
                  </a:moveTo>
                  <a:cubicBezTo>
                    <a:pt x="422" y="157"/>
                    <a:pt x="658" y="146"/>
                    <a:pt x="605" y="1"/>
                  </a:cubicBezTo>
                  <a:lnTo>
                    <a:pt x="217" y="1"/>
                  </a:lnTo>
                  <a:cubicBezTo>
                    <a:pt x="0" y="131"/>
                    <a:pt x="9" y="221"/>
                    <a:pt x="411"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10"/>
            <p:cNvSpPr/>
            <p:nvPr/>
          </p:nvSpPr>
          <p:spPr>
            <a:xfrm>
              <a:off x="2008273" y="3837271"/>
              <a:ext cx="46436" cy="9274"/>
            </a:xfrm>
            <a:custGeom>
              <a:rect b="b" l="l" r="r" t="t"/>
              <a:pathLst>
                <a:path extrusionOk="0" h="308" w="1301">
                  <a:moveTo>
                    <a:pt x="713" y="308"/>
                  </a:moveTo>
                  <a:cubicBezTo>
                    <a:pt x="1300" y="1"/>
                    <a:pt x="0" y="32"/>
                    <a:pt x="713" y="30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10"/>
            <p:cNvSpPr/>
            <p:nvPr/>
          </p:nvSpPr>
          <p:spPr>
            <a:xfrm>
              <a:off x="8948801" y="3829142"/>
              <a:ext cx="39761" cy="15808"/>
            </a:xfrm>
            <a:custGeom>
              <a:rect b="b" l="l" r="r" t="t"/>
              <a:pathLst>
                <a:path extrusionOk="0" h="525" w="1114">
                  <a:moveTo>
                    <a:pt x="647" y="305"/>
                  </a:moveTo>
                  <a:cubicBezTo>
                    <a:pt x="1114" y="1"/>
                    <a:pt x="0" y="524"/>
                    <a:pt x="647" y="3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10"/>
            <p:cNvSpPr/>
            <p:nvPr/>
          </p:nvSpPr>
          <p:spPr>
            <a:xfrm>
              <a:off x="8073459" y="3837573"/>
              <a:ext cx="14063" cy="4215"/>
            </a:xfrm>
            <a:custGeom>
              <a:rect b="b" l="l" r="r" t="t"/>
              <a:pathLst>
                <a:path extrusionOk="0" h="140" w="394">
                  <a:moveTo>
                    <a:pt x="100" y="115"/>
                  </a:moveTo>
                  <a:cubicBezTo>
                    <a:pt x="154" y="140"/>
                    <a:pt x="394" y="71"/>
                    <a:pt x="292" y="24"/>
                  </a:cubicBezTo>
                  <a:cubicBezTo>
                    <a:pt x="244" y="0"/>
                    <a:pt x="1" y="68"/>
                    <a:pt x="100"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10"/>
            <p:cNvSpPr/>
            <p:nvPr/>
          </p:nvSpPr>
          <p:spPr>
            <a:xfrm>
              <a:off x="5069170" y="3835555"/>
              <a:ext cx="13884" cy="5480"/>
            </a:xfrm>
            <a:custGeom>
              <a:rect b="b" l="l" r="r" t="t"/>
              <a:pathLst>
                <a:path extrusionOk="0" h="182" w="389">
                  <a:moveTo>
                    <a:pt x="1" y="182"/>
                  </a:moveTo>
                  <a:lnTo>
                    <a:pt x="388" y="182"/>
                  </a:lnTo>
                  <a:lnTo>
                    <a:pt x="388" y="1"/>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10"/>
            <p:cNvSpPr/>
            <p:nvPr/>
          </p:nvSpPr>
          <p:spPr>
            <a:xfrm>
              <a:off x="2928551" y="3834953"/>
              <a:ext cx="13813" cy="6775"/>
            </a:xfrm>
            <a:custGeom>
              <a:rect b="b" l="l" r="r" t="t"/>
              <a:pathLst>
                <a:path extrusionOk="0" h="225" w="387">
                  <a:moveTo>
                    <a:pt x="1" y="112"/>
                  </a:moveTo>
                  <a:cubicBezTo>
                    <a:pt x="2" y="203"/>
                    <a:pt x="337" y="224"/>
                    <a:pt x="387" y="112"/>
                  </a:cubicBezTo>
                  <a:cubicBezTo>
                    <a:pt x="344" y="1"/>
                    <a:pt x="172" y="57"/>
                    <a:pt x="1" y="1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10"/>
            <p:cNvSpPr/>
            <p:nvPr/>
          </p:nvSpPr>
          <p:spPr>
            <a:xfrm>
              <a:off x="6818570" y="3825228"/>
              <a:ext cx="26412" cy="15236"/>
            </a:xfrm>
            <a:custGeom>
              <a:rect b="b" l="l" r="r" t="t"/>
              <a:pathLst>
                <a:path extrusionOk="0" h="506" w="740">
                  <a:moveTo>
                    <a:pt x="739" y="435"/>
                  </a:moveTo>
                  <a:lnTo>
                    <a:pt x="739" y="73"/>
                  </a:lnTo>
                  <a:cubicBezTo>
                    <a:pt x="1" y="0"/>
                    <a:pt x="1" y="505"/>
                    <a:pt x="739" y="43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10"/>
            <p:cNvSpPr/>
            <p:nvPr/>
          </p:nvSpPr>
          <p:spPr>
            <a:xfrm>
              <a:off x="2783928" y="3832424"/>
              <a:ext cx="6996" cy="6263"/>
            </a:xfrm>
            <a:custGeom>
              <a:rect b="b" l="l" r="r" t="t"/>
              <a:pathLst>
                <a:path extrusionOk="0" h="208" w="196">
                  <a:moveTo>
                    <a:pt x="195" y="105"/>
                  </a:moveTo>
                  <a:cubicBezTo>
                    <a:pt x="195" y="55"/>
                    <a:pt x="36" y="0"/>
                    <a:pt x="1" y="105"/>
                  </a:cubicBezTo>
                  <a:cubicBezTo>
                    <a:pt x="1" y="155"/>
                    <a:pt x="157" y="208"/>
                    <a:pt x="195"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10"/>
            <p:cNvSpPr/>
            <p:nvPr/>
          </p:nvSpPr>
          <p:spPr>
            <a:xfrm>
              <a:off x="4181264" y="3829744"/>
              <a:ext cx="6924" cy="6233"/>
            </a:xfrm>
            <a:custGeom>
              <a:rect b="b" l="l" r="r" t="t"/>
              <a:pathLst>
                <a:path extrusionOk="0" h="207" w="194">
                  <a:moveTo>
                    <a:pt x="192" y="105"/>
                  </a:moveTo>
                  <a:cubicBezTo>
                    <a:pt x="194" y="54"/>
                    <a:pt x="37" y="0"/>
                    <a:pt x="0" y="105"/>
                  </a:cubicBezTo>
                  <a:cubicBezTo>
                    <a:pt x="0" y="153"/>
                    <a:pt x="156" y="207"/>
                    <a:pt x="192"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10"/>
            <p:cNvSpPr/>
            <p:nvPr/>
          </p:nvSpPr>
          <p:spPr>
            <a:xfrm>
              <a:off x="2715114" y="3824626"/>
              <a:ext cx="22629" cy="11713"/>
            </a:xfrm>
            <a:custGeom>
              <a:rect b="b" l="l" r="r" t="t"/>
              <a:pathLst>
                <a:path extrusionOk="0" h="389" w="634">
                  <a:moveTo>
                    <a:pt x="194" y="1"/>
                  </a:moveTo>
                  <a:cubicBezTo>
                    <a:pt x="204" y="125"/>
                    <a:pt x="104" y="199"/>
                    <a:pt x="1" y="272"/>
                  </a:cubicBezTo>
                  <a:cubicBezTo>
                    <a:pt x="246" y="276"/>
                    <a:pt x="267" y="388"/>
                    <a:pt x="578" y="362"/>
                  </a:cubicBezTo>
                  <a:cubicBezTo>
                    <a:pt x="634" y="157"/>
                    <a:pt x="533" y="23"/>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10"/>
            <p:cNvSpPr/>
            <p:nvPr/>
          </p:nvSpPr>
          <p:spPr>
            <a:xfrm>
              <a:off x="2601507" y="3829383"/>
              <a:ext cx="13956" cy="4246"/>
            </a:xfrm>
            <a:custGeom>
              <a:rect b="b" l="l" r="r" t="t"/>
              <a:pathLst>
                <a:path extrusionOk="0" h="141" w="391">
                  <a:moveTo>
                    <a:pt x="291" y="25"/>
                  </a:moveTo>
                  <a:cubicBezTo>
                    <a:pt x="239" y="1"/>
                    <a:pt x="0" y="68"/>
                    <a:pt x="99" y="117"/>
                  </a:cubicBezTo>
                  <a:cubicBezTo>
                    <a:pt x="153" y="140"/>
                    <a:pt x="390" y="72"/>
                    <a:pt x="29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10"/>
            <p:cNvSpPr/>
            <p:nvPr/>
          </p:nvSpPr>
          <p:spPr>
            <a:xfrm>
              <a:off x="1923648" y="3821826"/>
              <a:ext cx="20630" cy="8250"/>
            </a:xfrm>
            <a:custGeom>
              <a:rect b="b" l="l" r="r" t="t"/>
              <a:pathLst>
                <a:path extrusionOk="0" h="274" w="578">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10"/>
            <p:cNvSpPr/>
            <p:nvPr/>
          </p:nvSpPr>
          <p:spPr>
            <a:xfrm>
              <a:off x="4503882" y="3819176"/>
              <a:ext cx="23521" cy="8250"/>
            </a:xfrm>
            <a:custGeom>
              <a:rect b="b" l="l" r="r" t="t"/>
              <a:pathLst>
                <a:path extrusionOk="0" h="274" w="659">
                  <a:moveTo>
                    <a:pt x="412" y="273"/>
                  </a:moveTo>
                  <a:cubicBezTo>
                    <a:pt x="422" y="157"/>
                    <a:pt x="659" y="146"/>
                    <a:pt x="607" y="0"/>
                  </a:cubicBezTo>
                  <a:lnTo>
                    <a:pt x="219" y="0"/>
                  </a:lnTo>
                  <a:cubicBezTo>
                    <a:pt x="1" y="132"/>
                    <a:pt x="10" y="222"/>
                    <a:pt x="412"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10"/>
            <p:cNvSpPr/>
            <p:nvPr/>
          </p:nvSpPr>
          <p:spPr>
            <a:xfrm>
              <a:off x="2763298" y="3821525"/>
              <a:ext cx="6924" cy="6233"/>
            </a:xfrm>
            <a:custGeom>
              <a:rect b="b" l="l" r="r" t="t"/>
              <a:pathLst>
                <a:path extrusionOk="0" h="207" w="194">
                  <a:moveTo>
                    <a:pt x="194" y="104"/>
                  </a:moveTo>
                  <a:cubicBezTo>
                    <a:pt x="194" y="53"/>
                    <a:pt x="37" y="1"/>
                    <a:pt x="0" y="104"/>
                  </a:cubicBezTo>
                  <a:cubicBezTo>
                    <a:pt x="2" y="153"/>
                    <a:pt x="157" y="207"/>
                    <a:pt x="194"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10"/>
            <p:cNvSpPr/>
            <p:nvPr/>
          </p:nvSpPr>
          <p:spPr>
            <a:xfrm>
              <a:off x="2605040" y="3821525"/>
              <a:ext cx="6889" cy="6233"/>
            </a:xfrm>
            <a:custGeom>
              <a:rect b="b" l="l" r="r" t="t"/>
              <a:pathLst>
                <a:path extrusionOk="0" h="207" w="193">
                  <a:moveTo>
                    <a:pt x="192" y="104"/>
                  </a:moveTo>
                  <a:cubicBezTo>
                    <a:pt x="192" y="53"/>
                    <a:pt x="35" y="1"/>
                    <a:pt x="0" y="104"/>
                  </a:cubicBezTo>
                  <a:cubicBezTo>
                    <a:pt x="0" y="153"/>
                    <a:pt x="153" y="207"/>
                    <a:pt x="192"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10"/>
            <p:cNvSpPr/>
            <p:nvPr/>
          </p:nvSpPr>
          <p:spPr>
            <a:xfrm>
              <a:off x="8717161" y="3819176"/>
              <a:ext cx="13813" cy="5480"/>
            </a:xfrm>
            <a:custGeom>
              <a:rect b="b" l="l" r="r" t="t"/>
              <a:pathLst>
                <a:path extrusionOk="0" h="182" w="387">
                  <a:moveTo>
                    <a:pt x="387" y="0"/>
                  </a:moveTo>
                  <a:lnTo>
                    <a:pt x="0" y="0"/>
                  </a:lnTo>
                  <a:lnTo>
                    <a:pt x="0" y="182"/>
                  </a:lnTo>
                  <a:lnTo>
                    <a:pt x="387"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10"/>
            <p:cNvSpPr/>
            <p:nvPr/>
          </p:nvSpPr>
          <p:spPr>
            <a:xfrm>
              <a:off x="2887184" y="3803339"/>
              <a:ext cx="26627" cy="15266"/>
            </a:xfrm>
            <a:custGeom>
              <a:rect b="b" l="l" r="r" t="t"/>
              <a:pathLst>
                <a:path extrusionOk="0" h="507" w="746">
                  <a:moveTo>
                    <a:pt x="0" y="72"/>
                  </a:moveTo>
                  <a:lnTo>
                    <a:pt x="0" y="435"/>
                  </a:lnTo>
                  <a:cubicBezTo>
                    <a:pt x="746" y="507"/>
                    <a:pt x="746" y="0"/>
                    <a:pt x="0" y="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10"/>
            <p:cNvSpPr/>
            <p:nvPr/>
          </p:nvSpPr>
          <p:spPr>
            <a:xfrm>
              <a:off x="2967491" y="3795150"/>
              <a:ext cx="37120" cy="15838"/>
            </a:xfrm>
            <a:custGeom>
              <a:rect b="b" l="l" r="r" t="t"/>
              <a:pathLst>
                <a:path extrusionOk="0" h="526" w="1040">
                  <a:moveTo>
                    <a:pt x="837" y="525"/>
                  </a:moveTo>
                  <a:cubicBezTo>
                    <a:pt x="1040" y="1"/>
                    <a:pt x="1" y="488"/>
                    <a:pt x="837" y="5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10"/>
            <p:cNvSpPr/>
            <p:nvPr/>
          </p:nvSpPr>
          <p:spPr>
            <a:xfrm>
              <a:off x="7925623" y="3792801"/>
              <a:ext cx="34443" cy="16229"/>
            </a:xfrm>
            <a:custGeom>
              <a:rect b="b" l="l" r="r" t="t"/>
              <a:pathLst>
                <a:path extrusionOk="0" h="539" w="965">
                  <a:moveTo>
                    <a:pt x="1" y="422"/>
                  </a:moveTo>
                  <a:cubicBezTo>
                    <a:pt x="253" y="538"/>
                    <a:pt x="711" y="538"/>
                    <a:pt x="964" y="422"/>
                  </a:cubicBezTo>
                  <a:cubicBezTo>
                    <a:pt x="962" y="0"/>
                    <a:pt x="5" y="0"/>
                    <a:pt x="1" y="42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10"/>
            <p:cNvSpPr/>
            <p:nvPr/>
          </p:nvSpPr>
          <p:spPr>
            <a:xfrm>
              <a:off x="7788031" y="3805477"/>
              <a:ext cx="13706" cy="2770"/>
            </a:xfrm>
            <a:custGeom>
              <a:rect b="b" l="l" r="r" t="t"/>
              <a:pathLst>
                <a:path extrusionOk="0" h="92" w="384">
                  <a:moveTo>
                    <a:pt x="384" y="1"/>
                  </a:moveTo>
                  <a:cubicBezTo>
                    <a:pt x="234" y="22"/>
                    <a:pt x="4" y="4"/>
                    <a:pt x="0" y="91"/>
                  </a:cubicBezTo>
                  <a:cubicBezTo>
                    <a:pt x="146" y="71"/>
                    <a:pt x="381" y="90"/>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10"/>
            <p:cNvSpPr/>
            <p:nvPr/>
          </p:nvSpPr>
          <p:spPr>
            <a:xfrm>
              <a:off x="8509863" y="3800057"/>
              <a:ext cx="21523" cy="6413"/>
            </a:xfrm>
            <a:custGeom>
              <a:rect b="b" l="l" r="r" t="t"/>
              <a:pathLst>
                <a:path extrusionOk="0" h="213" w="603">
                  <a:moveTo>
                    <a:pt x="603" y="181"/>
                  </a:moveTo>
                  <a:lnTo>
                    <a:pt x="603" y="1"/>
                  </a:lnTo>
                  <a:lnTo>
                    <a:pt x="26" y="1"/>
                  </a:lnTo>
                  <a:cubicBezTo>
                    <a:pt x="1" y="164"/>
                    <a:pt x="215" y="212"/>
                    <a:pt x="603" y="18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10"/>
            <p:cNvSpPr/>
            <p:nvPr/>
          </p:nvSpPr>
          <p:spPr>
            <a:xfrm>
              <a:off x="8593311" y="3793313"/>
              <a:ext cx="13777" cy="7437"/>
            </a:xfrm>
            <a:custGeom>
              <a:rect b="b" l="l" r="r" t="t"/>
              <a:pathLst>
                <a:path extrusionOk="0" h="247" w="386">
                  <a:moveTo>
                    <a:pt x="386" y="132"/>
                  </a:moveTo>
                  <a:cubicBezTo>
                    <a:pt x="169" y="143"/>
                    <a:pt x="86" y="0"/>
                    <a:pt x="1" y="132"/>
                  </a:cubicBezTo>
                  <a:cubicBezTo>
                    <a:pt x="3" y="225"/>
                    <a:pt x="339" y="247"/>
                    <a:pt x="386" y="13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10"/>
            <p:cNvSpPr/>
            <p:nvPr/>
          </p:nvSpPr>
          <p:spPr>
            <a:xfrm>
              <a:off x="3778588" y="3793855"/>
              <a:ext cx="13884" cy="4276"/>
            </a:xfrm>
            <a:custGeom>
              <a:rect b="b" l="l" r="r" t="t"/>
              <a:pathLst>
                <a:path extrusionOk="0" h="142" w="389">
                  <a:moveTo>
                    <a:pt x="289" y="25"/>
                  </a:moveTo>
                  <a:cubicBezTo>
                    <a:pt x="238" y="1"/>
                    <a:pt x="0" y="70"/>
                    <a:pt x="98" y="114"/>
                  </a:cubicBezTo>
                  <a:cubicBezTo>
                    <a:pt x="150" y="142"/>
                    <a:pt x="388" y="71"/>
                    <a:pt x="289"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10"/>
            <p:cNvSpPr/>
            <p:nvPr/>
          </p:nvSpPr>
          <p:spPr>
            <a:xfrm>
              <a:off x="7911846" y="3786388"/>
              <a:ext cx="13813" cy="5480"/>
            </a:xfrm>
            <a:custGeom>
              <a:rect b="b" l="l" r="r" t="t"/>
              <a:pathLst>
                <a:path extrusionOk="0" h="182" w="387">
                  <a:moveTo>
                    <a:pt x="387" y="1"/>
                  </a:moveTo>
                  <a:lnTo>
                    <a:pt x="1" y="1"/>
                  </a:lnTo>
                  <a:lnTo>
                    <a:pt x="1" y="182"/>
                  </a:lnTo>
                  <a:lnTo>
                    <a:pt x="387"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10"/>
            <p:cNvSpPr/>
            <p:nvPr/>
          </p:nvSpPr>
          <p:spPr>
            <a:xfrm>
              <a:off x="8062395" y="3783648"/>
              <a:ext cx="21594" cy="6413"/>
            </a:xfrm>
            <a:custGeom>
              <a:rect b="b" l="l" r="r" t="t"/>
              <a:pathLst>
                <a:path extrusionOk="0" h="213" w="605">
                  <a:moveTo>
                    <a:pt x="605" y="182"/>
                  </a:moveTo>
                  <a:lnTo>
                    <a:pt x="605" y="0"/>
                  </a:lnTo>
                  <a:lnTo>
                    <a:pt x="26" y="0"/>
                  </a:lnTo>
                  <a:cubicBezTo>
                    <a:pt x="0" y="162"/>
                    <a:pt x="217" y="213"/>
                    <a:pt x="605"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10"/>
            <p:cNvSpPr/>
            <p:nvPr/>
          </p:nvSpPr>
          <p:spPr>
            <a:xfrm>
              <a:off x="7760477" y="3778168"/>
              <a:ext cx="20666" cy="8250"/>
            </a:xfrm>
            <a:custGeom>
              <a:rect b="b" l="l" r="r" t="t"/>
              <a:pathLst>
                <a:path extrusionOk="0" h="274" w="579">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10"/>
            <p:cNvSpPr/>
            <p:nvPr/>
          </p:nvSpPr>
          <p:spPr>
            <a:xfrm>
              <a:off x="7626205" y="3782895"/>
              <a:ext cx="13920" cy="4246"/>
            </a:xfrm>
            <a:custGeom>
              <a:rect b="b" l="l" r="r" t="t"/>
              <a:pathLst>
                <a:path extrusionOk="0" h="141" w="390">
                  <a:moveTo>
                    <a:pt x="290" y="25"/>
                  </a:moveTo>
                  <a:cubicBezTo>
                    <a:pt x="238" y="0"/>
                    <a:pt x="1" y="70"/>
                    <a:pt x="98" y="117"/>
                  </a:cubicBezTo>
                  <a:cubicBezTo>
                    <a:pt x="151" y="140"/>
                    <a:pt x="390" y="72"/>
                    <a:pt x="290"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10"/>
            <p:cNvSpPr/>
            <p:nvPr/>
          </p:nvSpPr>
          <p:spPr>
            <a:xfrm>
              <a:off x="6758536" y="3771484"/>
              <a:ext cx="31481" cy="13911"/>
            </a:xfrm>
            <a:custGeom>
              <a:rect b="b" l="l" r="r" t="t"/>
              <a:pathLst>
                <a:path extrusionOk="0" h="462" w="882">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10"/>
            <p:cNvSpPr/>
            <p:nvPr/>
          </p:nvSpPr>
          <p:spPr>
            <a:xfrm>
              <a:off x="7571382" y="3769618"/>
              <a:ext cx="23914" cy="5841"/>
            </a:xfrm>
            <a:custGeom>
              <a:rect b="b" l="l" r="r" t="t"/>
              <a:pathLst>
                <a:path extrusionOk="0" h="194" w="670">
                  <a:moveTo>
                    <a:pt x="475" y="193"/>
                  </a:moveTo>
                  <a:cubicBezTo>
                    <a:pt x="475" y="102"/>
                    <a:pt x="633" y="86"/>
                    <a:pt x="670" y="12"/>
                  </a:cubicBezTo>
                  <a:cubicBezTo>
                    <a:pt x="366" y="21"/>
                    <a:pt x="0" y="0"/>
                    <a:pt x="90" y="19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10"/>
            <p:cNvSpPr/>
            <p:nvPr/>
          </p:nvSpPr>
          <p:spPr>
            <a:xfrm>
              <a:off x="2694484" y="3769618"/>
              <a:ext cx="7031" cy="6203"/>
            </a:xfrm>
            <a:custGeom>
              <a:rect b="b" l="l" r="r" t="t"/>
              <a:pathLst>
                <a:path extrusionOk="0" h="206" w="197">
                  <a:moveTo>
                    <a:pt x="192" y="102"/>
                  </a:moveTo>
                  <a:cubicBezTo>
                    <a:pt x="196" y="50"/>
                    <a:pt x="40" y="0"/>
                    <a:pt x="1" y="102"/>
                  </a:cubicBezTo>
                  <a:cubicBezTo>
                    <a:pt x="1" y="153"/>
                    <a:pt x="158" y="205"/>
                    <a:pt x="192"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10"/>
            <p:cNvSpPr/>
            <p:nvPr/>
          </p:nvSpPr>
          <p:spPr>
            <a:xfrm>
              <a:off x="8779158" y="3747398"/>
              <a:ext cx="56216" cy="27942"/>
            </a:xfrm>
            <a:custGeom>
              <a:rect b="b" l="l" r="r" t="t"/>
              <a:pathLst>
                <a:path extrusionOk="0" h="928" w="1575">
                  <a:moveTo>
                    <a:pt x="1352" y="24"/>
                  </a:moveTo>
                  <a:cubicBezTo>
                    <a:pt x="338" y="1"/>
                    <a:pt x="143" y="362"/>
                    <a:pt x="1" y="751"/>
                  </a:cubicBezTo>
                  <a:cubicBezTo>
                    <a:pt x="818" y="927"/>
                    <a:pt x="1575" y="604"/>
                    <a:pt x="1352"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10"/>
            <p:cNvSpPr/>
            <p:nvPr/>
          </p:nvSpPr>
          <p:spPr>
            <a:xfrm>
              <a:off x="7918699" y="3770009"/>
              <a:ext cx="13884" cy="2770"/>
            </a:xfrm>
            <a:custGeom>
              <a:rect b="b" l="l" r="r" t="t"/>
              <a:pathLst>
                <a:path extrusionOk="0" h="92" w="389">
                  <a:moveTo>
                    <a:pt x="388" y="0"/>
                  </a:moveTo>
                  <a:cubicBezTo>
                    <a:pt x="238" y="21"/>
                    <a:pt x="7" y="3"/>
                    <a:pt x="1" y="92"/>
                  </a:cubicBezTo>
                  <a:cubicBezTo>
                    <a:pt x="153" y="69"/>
                    <a:pt x="383" y="86"/>
                    <a:pt x="3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10"/>
            <p:cNvSpPr/>
            <p:nvPr/>
          </p:nvSpPr>
          <p:spPr>
            <a:xfrm>
              <a:off x="2804629" y="3748120"/>
              <a:ext cx="51147" cy="19150"/>
            </a:xfrm>
            <a:custGeom>
              <a:rect b="b" l="l" r="r" t="t"/>
              <a:pathLst>
                <a:path extrusionOk="0" h="636" w="1433">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10"/>
            <p:cNvSpPr/>
            <p:nvPr/>
          </p:nvSpPr>
          <p:spPr>
            <a:xfrm>
              <a:off x="2053494" y="3759080"/>
              <a:ext cx="23486" cy="8190"/>
            </a:xfrm>
            <a:custGeom>
              <a:rect b="b" l="l" r="r" t="t"/>
              <a:pathLst>
                <a:path extrusionOk="0" h="272" w="658">
                  <a:moveTo>
                    <a:pt x="411" y="272"/>
                  </a:moveTo>
                  <a:cubicBezTo>
                    <a:pt x="421" y="156"/>
                    <a:pt x="657" y="145"/>
                    <a:pt x="604" y="0"/>
                  </a:cubicBezTo>
                  <a:lnTo>
                    <a:pt x="219" y="0"/>
                  </a:lnTo>
                  <a:cubicBezTo>
                    <a:pt x="1" y="130"/>
                    <a:pt x="10" y="221"/>
                    <a:pt x="411"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10"/>
            <p:cNvSpPr/>
            <p:nvPr/>
          </p:nvSpPr>
          <p:spPr>
            <a:xfrm>
              <a:off x="5588700" y="3752817"/>
              <a:ext cx="14063" cy="4215"/>
            </a:xfrm>
            <a:custGeom>
              <a:rect b="b" l="l" r="r" t="t"/>
              <a:pathLst>
                <a:path extrusionOk="0" h="140" w="394">
                  <a:moveTo>
                    <a:pt x="100" y="116"/>
                  </a:moveTo>
                  <a:cubicBezTo>
                    <a:pt x="153" y="139"/>
                    <a:pt x="393" y="71"/>
                    <a:pt x="293" y="26"/>
                  </a:cubicBezTo>
                  <a:cubicBezTo>
                    <a:pt x="240" y="1"/>
                    <a:pt x="0" y="69"/>
                    <a:pt x="100"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10"/>
            <p:cNvSpPr/>
            <p:nvPr/>
          </p:nvSpPr>
          <p:spPr>
            <a:xfrm>
              <a:off x="1658564" y="3752817"/>
              <a:ext cx="13884" cy="4215"/>
            </a:xfrm>
            <a:custGeom>
              <a:rect b="b" l="l" r="r" t="t"/>
              <a:pathLst>
                <a:path extrusionOk="0" h="140" w="389">
                  <a:moveTo>
                    <a:pt x="97" y="116"/>
                  </a:moveTo>
                  <a:cubicBezTo>
                    <a:pt x="152" y="139"/>
                    <a:pt x="388" y="71"/>
                    <a:pt x="290" y="26"/>
                  </a:cubicBezTo>
                  <a:cubicBezTo>
                    <a:pt x="238" y="1"/>
                    <a:pt x="0" y="69"/>
                    <a:pt x="97"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10"/>
            <p:cNvSpPr/>
            <p:nvPr/>
          </p:nvSpPr>
          <p:spPr>
            <a:xfrm>
              <a:off x="7825722" y="3744658"/>
              <a:ext cx="13991" cy="4215"/>
            </a:xfrm>
            <a:custGeom>
              <a:rect b="b" l="l" r="r" t="t"/>
              <a:pathLst>
                <a:path extrusionOk="0" h="140" w="392">
                  <a:moveTo>
                    <a:pt x="294" y="24"/>
                  </a:moveTo>
                  <a:cubicBezTo>
                    <a:pt x="240" y="0"/>
                    <a:pt x="0" y="68"/>
                    <a:pt x="99" y="115"/>
                  </a:cubicBezTo>
                  <a:cubicBezTo>
                    <a:pt x="154" y="140"/>
                    <a:pt x="392" y="69"/>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10"/>
            <p:cNvSpPr/>
            <p:nvPr/>
          </p:nvSpPr>
          <p:spPr>
            <a:xfrm>
              <a:off x="4288982" y="3736197"/>
              <a:ext cx="39726" cy="15808"/>
            </a:xfrm>
            <a:custGeom>
              <a:rect b="b" l="l" r="r" t="t"/>
              <a:pathLst>
                <a:path extrusionOk="0" h="525" w="1113">
                  <a:moveTo>
                    <a:pt x="648" y="305"/>
                  </a:moveTo>
                  <a:cubicBezTo>
                    <a:pt x="1112" y="1"/>
                    <a:pt x="0" y="524"/>
                    <a:pt x="648" y="3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10"/>
            <p:cNvSpPr/>
            <p:nvPr/>
          </p:nvSpPr>
          <p:spPr>
            <a:xfrm>
              <a:off x="998337" y="3733186"/>
              <a:ext cx="31802" cy="16109"/>
            </a:xfrm>
            <a:custGeom>
              <a:rect b="b" l="l" r="r" t="t"/>
              <a:pathLst>
                <a:path extrusionOk="0" h="535" w="891">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10"/>
            <p:cNvSpPr/>
            <p:nvPr/>
          </p:nvSpPr>
          <p:spPr>
            <a:xfrm>
              <a:off x="925561" y="3731711"/>
              <a:ext cx="13777" cy="5510"/>
            </a:xfrm>
            <a:custGeom>
              <a:rect b="b" l="l" r="r" t="t"/>
              <a:pathLst>
                <a:path extrusionOk="0" h="183" w="386">
                  <a:moveTo>
                    <a:pt x="0" y="182"/>
                  </a:moveTo>
                  <a:lnTo>
                    <a:pt x="386" y="182"/>
                  </a:lnTo>
                  <a:lnTo>
                    <a:pt x="386" y="1"/>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10"/>
            <p:cNvSpPr/>
            <p:nvPr/>
          </p:nvSpPr>
          <p:spPr>
            <a:xfrm>
              <a:off x="8421205" y="3723461"/>
              <a:ext cx="22558" cy="11773"/>
            </a:xfrm>
            <a:custGeom>
              <a:rect b="b" l="l" r="r" t="t"/>
              <a:pathLst>
                <a:path extrusionOk="0" h="391" w="632">
                  <a:moveTo>
                    <a:pt x="193" y="1"/>
                  </a:moveTo>
                  <a:cubicBezTo>
                    <a:pt x="202" y="126"/>
                    <a:pt x="103" y="199"/>
                    <a:pt x="1" y="274"/>
                  </a:cubicBezTo>
                  <a:cubicBezTo>
                    <a:pt x="248" y="277"/>
                    <a:pt x="268" y="391"/>
                    <a:pt x="578" y="365"/>
                  </a:cubicBezTo>
                  <a:cubicBezTo>
                    <a:pt x="631" y="159"/>
                    <a:pt x="533" y="23"/>
                    <a:pt x="1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10"/>
            <p:cNvSpPr/>
            <p:nvPr/>
          </p:nvSpPr>
          <p:spPr>
            <a:xfrm>
              <a:off x="7240340" y="3723521"/>
              <a:ext cx="31409" cy="13429"/>
            </a:xfrm>
            <a:custGeom>
              <a:rect b="b" l="l" r="r" t="t"/>
              <a:pathLst>
                <a:path extrusionOk="0" h="446" w="88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10"/>
            <p:cNvSpPr/>
            <p:nvPr/>
          </p:nvSpPr>
          <p:spPr>
            <a:xfrm>
              <a:off x="3802680" y="3728580"/>
              <a:ext cx="7031" cy="6263"/>
            </a:xfrm>
            <a:custGeom>
              <a:rect b="b" l="l" r="r" t="t"/>
              <a:pathLst>
                <a:path extrusionOk="0" h="208" w="197">
                  <a:moveTo>
                    <a:pt x="193" y="104"/>
                  </a:moveTo>
                  <a:cubicBezTo>
                    <a:pt x="196" y="53"/>
                    <a:pt x="38" y="0"/>
                    <a:pt x="2" y="104"/>
                  </a:cubicBezTo>
                  <a:cubicBezTo>
                    <a:pt x="0" y="153"/>
                    <a:pt x="157" y="208"/>
                    <a:pt x="19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10"/>
            <p:cNvSpPr/>
            <p:nvPr/>
          </p:nvSpPr>
          <p:spPr>
            <a:xfrm>
              <a:off x="3385835" y="3716777"/>
              <a:ext cx="31374" cy="13911"/>
            </a:xfrm>
            <a:custGeom>
              <a:rect b="b" l="l" r="r" t="t"/>
              <a:pathLst>
                <a:path extrusionOk="0" h="462" w="879">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10"/>
            <p:cNvSpPr/>
            <p:nvPr/>
          </p:nvSpPr>
          <p:spPr>
            <a:xfrm>
              <a:off x="4883286" y="3718012"/>
              <a:ext cx="13813" cy="5480"/>
            </a:xfrm>
            <a:custGeom>
              <a:rect b="b" l="l" r="r" t="t"/>
              <a:pathLst>
                <a:path extrusionOk="0" h="182" w="387">
                  <a:moveTo>
                    <a:pt x="387" y="0"/>
                  </a:moveTo>
                  <a:lnTo>
                    <a:pt x="0" y="0"/>
                  </a:lnTo>
                  <a:lnTo>
                    <a:pt x="0" y="182"/>
                  </a:lnTo>
                  <a:lnTo>
                    <a:pt x="387"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10"/>
            <p:cNvSpPr/>
            <p:nvPr/>
          </p:nvSpPr>
          <p:spPr>
            <a:xfrm>
              <a:off x="3947161" y="3714910"/>
              <a:ext cx="6960" cy="6263"/>
            </a:xfrm>
            <a:custGeom>
              <a:rect b="b" l="l" r="r" t="t"/>
              <a:pathLst>
                <a:path extrusionOk="0" h="208" w="195">
                  <a:moveTo>
                    <a:pt x="195" y="103"/>
                  </a:moveTo>
                  <a:cubicBezTo>
                    <a:pt x="195" y="52"/>
                    <a:pt x="39" y="0"/>
                    <a:pt x="3" y="103"/>
                  </a:cubicBezTo>
                  <a:cubicBezTo>
                    <a:pt x="0" y="154"/>
                    <a:pt x="159" y="208"/>
                    <a:pt x="195"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10"/>
            <p:cNvSpPr/>
            <p:nvPr/>
          </p:nvSpPr>
          <p:spPr>
            <a:xfrm>
              <a:off x="2439823" y="3718012"/>
              <a:ext cx="13813" cy="2740"/>
            </a:xfrm>
            <a:custGeom>
              <a:rect b="b" l="l" r="r" t="t"/>
              <a:pathLst>
                <a:path extrusionOk="0" h="91" w="387">
                  <a:moveTo>
                    <a:pt x="387" y="0"/>
                  </a:moveTo>
                  <a:cubicBezTo>
                    <a:pt x="237" y="21"/>
                    <a:pt x="4" y="2"/>
                    <a:pt x="1" y="90"/>
                  </a:cubicBezTo>
                  <a:cubicBezTo>
                    <a:pt x="151" y="71"/>
                    <a:pt x="380" y="88"/>
                    <a:pt x="3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10"/>
            <p:cNvSpPr/>
            <p:nvPr/>
          </p:nvSpPr>
          <p:spPr>
            <a:xfrm>
              <a:off x="5519886" y="3714579"/>
              <a:ext cx="14063" cy="4215"/>
            </a:xfrm>
            <a:custGeom>
              <a:rect b="b" l="l" r="r" t="t"/>
              <a:pathLst>
                <a:path extrusionOk="0" h="140" w="394">
                  <a:moveTo>
                    <a:pt x="291" y="24"/>
                  </a:moveTo>
                  <a:cubicBezTo>
                    <a:pt x="238" y="1"/>
                    <a:pt x="0" y="69"/>
                    <a:pt x="100" y="116"/>
                  </a:cubicBezTo>
                  <a:cubicBezTo>
                    <a:pt x="154" y="139"/>
                    <a:pt x="393" y="70"/>
                    <a:pt x="291"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10"/>
            <p:cNvSpPr/>
            <p:nvPr/>
          </p:nvSpPr>
          <p:spPr>
            <a:xfrm>
              <a:off x="6741796" y="3712532"/>
              <a:ext cx="13742" cy="2800"/>
            </a:xfrm>
            <a:custGeom>
              <a:rect b="b" l="l" r="r" t="t"/>
              <a:pathLst>
                <a:path extrusionOk="0" h="93" w="385">
                  <a:moveTo>
                    <a:pt x="384" y="1"/>
                  </a:moveTo>
                  <a:cubicBezTo>
                    <a:pt x="235" y="22"/>
                    <a:pt x="6" y="5"/>
                    <a:pt x="0" y="92"/>
                  </a:cubicBezTo>
                  <a:cubicBezTo>
                    <a:pt x="149" y="71"/>
                    <a:pt x="378" y="90"/>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10"/>
            <p:cNvSpPr/>
            <p:nvPr/>
          </p:nvSpPr>
          <p:spPr>
            <a:xfrm>
              <a:off x="2543115" y="3712110"/>
              <a:ext cx="20666" cy="3643"/>
            </a:xfrm>
            <a:custGeom>
              <a:rect b="b" l="l" r="r" t="t"/>
              <a:pathLst>
                <a:path extrusionOk="0" h="121" w="579">
                  <a:moveTo>
                    <a:pt x="579" y="15"/>
                  </a:moveTo>
                  <a:cubicBezTo>
                    <a:pt x="352" y="29"/>
                    <a:pt x="32" y="0"/>
                    <a:pt x="0" y="106"/>
                  </a:cubicBezTo>
                  <a:cubicBezTo>
                    <a:pt x="226" y="92"/>
                    <a:pt x="546" y="121"/>
                    <a:pt x="579" y="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10"/>
            <p:cNvSpPr/>
            <p:nvPr/>
          </p:nvSpPr>
          <p:spPr>
            <a:xfrm>
              <a:off x="2456919" y="3711809"/>
              <a:ext cx="14027" cy="4246"/>
            </a:xfrm>
            <a:custGeom>
              <a:rect b="b" l="l" r="r" t="t"/>
              <a:pathLst>
                <a:path extrusionOk="0" h="141" w="393">
                  <a:moveTo>
                    <a:pt x="293" y="25"/>
                  </a:moveTo>
                  <a:cubicBezTo>
                    <a:pt x="239" y="0"/>
                    <a:pt x="1" y="69"/>
                    <a:pt x="100" y="116"/>
                  </a:cubicBezTo>
                  <a:cubicBezTo>
                    <a:pt x="155" y="141"/>
                    <a:pt x="392" y="73"/>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10"/>
            <p:cNvSpPr/>
            <p:nvPr/>
          </p:nvSpPr>
          <p:spPr>
            <a:xfrm>
              <a:off x="1455478" y="3709491"/>
              <a:ext cx="7031" cy="6173"/>
            </a:xfrm>
            <a:custGeom>
              <a:rect b="b" l="l" r="r" t="t"/>
              <a:pathLst>
                <a:path extrusionOk="0" h="205" w="197">
                  <a:moveTo>
                    <a:pt x="195" y="102"/>
                  </a:moveTo>
                  <a:cubicBezTo>
                    <a:pt x="196" y="51"/>
                    <a:pt x="40" y="0"/>
                    <a:pt x="2" y="102"/>
                  </a:cubicBezTo>
                  <a:cubicBezTo>
                    <a:pt x="0" y="153"/>
                    <a:pt x="158" y="205"/>
                    <a:pt x="195"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10"/>
            <p:cNvSpPr/>
            <p:nvPr/>
          </p:nvSpPr>
          <p:spPr>
            <a:xfrm>
              <a:off x="5530380" y="3704403"/>
              <a:ext cx="14991" cy="9153"/>
            </a:xfrm>
            <a:custGeom>
              <a:rect b="b" l="l" r="r" t="t"/>
              <a:pathLst>
                <a:path extrusionOk="0" h="304" w="420">
                  <a:moveTo>
                    <a:pt x="385" y="271"/>
                  </a:moveTo>
                  <a:cubicBezTo>
                    <a:pt x="355" y="164"/>
                    <a:pt x="419" y="14"/>
                    <a:pt x="193" y="1"/>
                  </a:cubicBezTo>
                  <a:cubicBezTo>
                    <a:pt x="180" y="55"/>
                    <a:pt x="165" y="108"/>
                    <a:pt x="0" y="92"/>
                  </a:cubicBezTo>
                  <a:cubicBezTo>
                    <a:pt x="21" y="199"/>
                    <a:pt x="56" y="303"/>
                    <a:pt x="385" y="2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10"/>
            <p:cNvSpPr/>
            <p:nvPr/>
          </p:nvSpPr>
          <p:spPr>
            <a:xfrm>
              <a:off x="5328257" y="3700639"/>
              <a:ext cx="39833" cy="15838"/>
            </a:xfrm>
            <a:custGeom>
              <a:rect b="b" l="l" r="r" t="t"/>
              <a:pathLst>
                <a:path extrusionOk="0" h="526" w="1116">
                  <a:moveTo>
                    <a:pt x="648" y="304"/>
                  </a:moveTo>
                  <a:cubicBezTo>
                    <a:pt x="1115" y="0"/>
                    <a:pt x="0" y="525"/>
                    <a:pt x="648" y="3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10"/>
            <p:cNvSpPr/>
            <p:nvPr/>
          </p:nvSpPr>
          <p:spPr>
            <a:xfrm>
              <a:off x="7797989" y="3696123"/>
              <a:ext cx="28161" cy="13700"/>
            </a:xfrm>
            <a:custGeom>
              <a:rect b="b" l="l" r="r" t="t"/>
              <a:pathLst>
                <a:path extrusionOk="0" h="455" w="789">
                  <a:moveTo>
                    <a:pt x="491" y="454"/>
                  </a:moveTo>
                  <a:cubicBezTo>
                    <a:pt x="752" y="340"/>
                    <a:pt x="789" y="9"/>
                    <a:pt x="299" y="0"/>
                  </a:cubicBezTo>
                  <a:cubicBezTo>
                    <a:pt x="38" y="118"/>
                    <a:pt x="0" y="447"/>
                    <a:pt x="491" y="4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10"/>
            <p:cNvSpPr/>
            <p:nvPr/>
          </p:nvSpPr>
          <p:spPr>
            <a:xfrm>
              <a:off x="6872464" y="3704372"/>
              <a:ext cx="13777" cy="2770"/>
            </a:xfrm>
            <a:custGeom>
              <a:rect b="b" l="l" r="r" t="t"/>
              <a:pathLst>
                <a:path extrusionOk="0" h="92" w="386">
                  <a:moveTo>
                    <a:pt x="1" y="92"/>
                  </a:moveTo>
                  <a:cubicBezTo>
                    <a:pt x="151" y="72"/>
                    <a:pt x="383" y="88"/>
                    <a:pt x="386" y="0"/>
                  </a:cubicBezTo>
                  <a:cubicBezTo>
                    <a:pt x="240" y="19"/>
                    <a:pt x="7" y="2"/>
                    <a:pt x="1"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10"/>
            <p:cNvSpPr/>
            <p:nvPr/>
          </p:nvSpPr>
          <p:spPr>
            <a:xfrm>
              <a:off x="5857567" y="3701271"/>
              <a:ext cx="23807" cy="5871"/>
            </a:xfrm>
            <a:custGeom>
              <a:rect b="b" l="l" r="r" t="t"/>
              <a:pathLst>
                <a:path extrusionOk="0" h="195" w="667">
                  <a:moveTo>
                    <a:pt x="87" y="195"/>
                  </a:moveTo>
                  <a:lnTo>
                    <a:pt x="473" y="195"/>
                  </a:lnTo>
                  <a:cubicBezTo>
                    <a:pt x="473" y="103"/>
                    <a:pt x="631" y="86"/>
                    <a:pt x="666" y="13"/>
                  </a:cubicBezTo>
                  <a:cubicBezTo>
                    <a:pt x="365" y="20"/>
                    <a:pt x="0" y="0"/>
                    <a:pt x="87" y="19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10"/>
            <p:cNvSpPr/>
            <p:nvPr/>
          </p:nvSpPr>
          <p:spPr>
            <a:xfrm>
              <a:off x="8259699" y="3698501"/>
              <a:ext cx="23985" cy="5902"/>
            </a:xfrm>
            <a:custGeom>
              <a:rect b="b" l="l" r="r" t="t"/>
              <a:pathLst>
                <a:path extrusionOk="0" h="196" w="672">
                  <a:moveTo>
                    <a:pt x="477" y="195"/>
                  </a:moveTo>
                  <a:cubicBezTo>
                    <a:pt x="475" y="104"/>
                    <a:pt x="633" y="87"/>
                    <a:pt x="671" y="13"/>
                  </a:cubicBezTo>
                  <a:cubicBezTo>
                    <a:pt x="366" y="22"/>
                    <a:pt x="0" y="1"/>
                    <a:pt x="90" y="19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10"/>
            <p:cNvSpPr/>
            <p:nvPr/>
          </p:nvSpPr>
          <p:spPr>
            <a:xfrm>
              <a:off x="8305777" y="3686247"/>
              <a:ext cx="21987" cy="16259"/>
            </a:xfrm>
            <a:custGeom>
              <a:rect b="b" l="l" r="r" t="t"/>
              <a:pathLst>
                <a:path extrusionOk="0" h="540" w="616">
                  <a:moveTo>
                    <a:pt x="342" y="511"/>
                  </a:moveTo>
                  <a:cubicBezTo>
                    <a:pt x="404" y="388"/>
                    <a:pt x="615" y="337"/>
                    <a:pt x="535" y="147"/>
                  </a:cubicBezTo>
                  <a:cubicBezTo>
                    <a:pt x="0" y="1"/>
                    <a:pt x="3" y="540"/>
                    <a:pt x="342" y="5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10"/>
            <p:cNvSpPr/>
            <p:nvPr/>
          </p:nvSpPr>
          <p:spPr>
            <a:xfrm>
              <a:off x="8214727" y="3696153"/>
              <a:ext cx="13777" cy="5480"/>
            </a:xfrm>
            <a:custGeom>
              <a:rect b="b" l="l" r="r" t="t"/>
              <a:pathLst>
                <a:path extrusionOk="0" h="182" w="386">
                  <a:moveTo>
                    <a:pt x="386" y="1"/>
                  </a:moveTo>
                  <a:lnTo>
                    <a:pt x="1" y="1"/>
                  </a:lnTo>
                  <a:lnTo>
                    <a:pt x="1"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10"/>
            <p:cNvSpPr/>
            <p:nvPr/>
          </p:nvSpPr>
          <p:spPr>
            <a:xfrm>
              <a:off x="8617260" y="3695400"/>
              <a:ext cx="14027" cy="4276"/>
            </a:xfrm>
            <a:custGeom>
              <a:rect b="b" l="l" r="r" t="t"/>
              <a:pathLst>
                <a:path extrusionOk="0" h="142" w="393">
                  <a:moveTo>
                    <a:pt x="293" y="26"/>
                  </a:moveTo>
                  <a:cubicBezTo>
                    <a:pt x="240" y="1"/>
                    <a:pt x="1" y="70"/>
                    <a:pt x="100" y="117"/>
                  </a:cubicBezTo>
                  <a:cubicBezTo>
                    <a:pt x="155" y="142"/>
                    <a:pt x="392" y="71"/>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10"/>
            <p:cNvSpPr/>
            <p:nvPr/>
          </p:nvSpPr>
          <p:spPr>
            <a:xfrm>
              <a:off x="6383879" y="3690523"/>
              <a:ext cx="23843" cy="6022"/>
            </a:xfrm>
            <a:custGeom>
              <a:rect b="b" l="l" r="r" t="t"/>
              <a:pathLst>
                <a:path extrusionOk="0" h="200" w="668">
                  <a:moveTo>
                    <a:pt x="578" y="6"/>
                  </a:moveTo>
                  <a:cubicBezTo>
                    <a:pt x="246" y="1"/>
                    <a:pt x="83" y="77"/>
                    <a:pt x="1" y="188"/>
                  </a:cubicBezTo>
                  <a:cubicBezTo>
                    <a:pt x="304" y="180"/>
                    <a:pt x="668" y="199"/>
                    <a:pt x="578" y="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10"/>
            <p:cNvSpPr/>
            <p:nvPr/>
          </p:nvSpPr>
          <p:spPr>
            <a:xfrm>
              <a:off x="5753846" y="3692660"/>
              <a:ext cx="14170" cy="4306"/>
            </a:xfrm>
            <a:custGeom>
              <a:rect b="b" l="l" r="r" t="t"/>
              <a:pathLst>
                <a:path extrusionOk="0" h="143" w="397">
                  <a:moveTo>
                    <a:pt x="294" y="25"/>
                  </a:moveTo>
                  <a:cubicBezTo>
                    <a:pt x="241" y="0"/>
                    <a:pt x="1" y="70"/>
                    <a:pt x="100" y="117"/>
                  </a:cubicBezTo>
                  <a:cubicBezTo>
                    <a:pt x="156" y="143"/>
                    <a:pt x="396" y="73"/>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10"/>
            <p:cNvSpPr/>
            <p:nvPr/>
          </p:nvSpPr>
          <p:spPr>
            <a:xfrm>
              <a:off x="3819705" y="3692660"/>
              <a:ext cx="14134" cy="4306"/>
            </a:xfrm>
            <a:custGeom>
              <a:rect b="b" l="l" r="r" t="t"/>
              <a:pathLst>
                <a:path extrusionOk="0" h="143" w="396">
                  <a:moveTo>
                    <a:pt x="297" y="25"/>
                  </a:moveTo>
                  <a:cubicBezTo>
                    <a:pt x="242" y="0"/>
                    <a:pt x="1" y="70"/>
                    <a:pt x="101" y="117"/>
                  </a:cubicBezTo>
                  <a:cubicBezTo>
                    <a:pt x="155" y="143"/>
                    <a:pt x="395" y="73"/>
                    <a:pt x="297"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10"/>
            <p:cNvSpPr/>
            <p:nvPr/>
          </p:nvSpPr>
          <p:spPr>
            <a:xfrm>
              <a:off x="8097729" y="3687391"/>
              <a:ext cx="13777" cy="6715"/>
            </a:xfrm>
            <a:custGeom>
              <a:rect b="b" l="l" r="r" t="t"/>
              <a:pathLst>
                <a:path extrusionOk="0" h="223" w="386">
                  <a:moveTo>
                    <a:pt x="386" y="110"/>
                  </a:moveTo>
                  <a:cubicBezTo>
                    <a:pt x="346" y="0"/>
                    <a:pt x="172" y="55"/>
                    <a:pt x="1" y="110"/>
                  </a:cubicBezTo>
                  <a:cubicBezTo>
                    <a:pt x="2" y="201"/>
                    <a:pt x="339" y="222"/>
                    <a:pt x="386"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10"/>
            <p:cNvSpPr/>
            <p:nvPr/>
          </p:nvSpPr>
          <p:spPr>
            <a:xfrm>
              <a:off x="6873606" y="3680496"/>
              <a:ext cx="65210" cy="12947"/>
            </a:xfrm>
            <a:custGeom>
              <a:rect b="b" l="l" r="r" t="t"/>
              <a:pathLst>
                <a:path extrusionOk="0" h="430" w="1827">
                  <a:moveTo>
                    <a:pt x="1128" y="429"/>
                  </a:moveTo>
                  <a:cubicBezTo>
                    <a:pt x="1826" y="1"/>
                    <a:pt x="0" y="308"/>
                    <a:pt x="1128" y="42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10"/>
            <p:cNvSpPr/>
            <p:nvPr/>
          </p:nvSpPr>
          <p:spPr>
            <a:xfrm>
              <a:off x="8156086" y="3684441"/>
              <a:ext cx="14134" cy="4276"/>
            </a:xfrm>
            <a:custGeom>
              <a:rect b="b" l="l" r="r" t="t"/>
              <a:pathLst>
                <a:path extrusionOk="0" h="142" w="396">
                  <a:moveTo>
                    <a:pt x="293" y="25"/>
                  </a:moveTo>
                  <a:cubicBezTo>
                    <a:pt x="239" y="1"/>
                    <a:pt x="0" y="70"/>
                    <a:pt x="101" y="117"/>
                  </a:cubicBezTo>
                  <a:cubicBezTo>
                    <a:pt x="154" y="141"/>
                    <a:pt x="396" y="72"/>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10"/>
            <p:cNvSpPr/>
            <p:nvPr/>
          </p:nvSpPr>
          <p:spPr>
            <a:xfrm>
              <a:off x="5186167" y="3679714"/>
              <a:ext cx="13777" cy="5510"/>
            </a:xfrm>
            <a:custGeom>
              <a:rect b="b" l="l" r="r" t="t"/>
              <a:pathLst>
                <a:path extrusionOk="0" h="183" w="386">
                  <a:moveTo>
                    <a:pt x="385" y="1"/>
                  </a:moveTo>
                  <a:lnTo>
                    <a:pt x="0" y="1"/>
                  </a:lnTo>
                  <a:lnTo>
                    <a:pt x="0" y="182"/>
                  </a:lnTo>
                  <a:lnTo>
                    <a:pt x="385"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10"/>
            <p:cNvSpPr/>
            <p:nvPr/>
          </p:nvSpPr>
          <p:spPr>
            <a:xfrm>
              <a:off x="102935" y="3681701"/>
              <a:ext cx="13991" cy="4276"/>
            </a:xfrm>
            <a:custGeom>
              <a:rect b="b" l="l" r="r" t="t"/>
              <a:pathLst>
                <a:path extrusionOk="0" h="142" w="392">
                  <a:moveTo>
                    <a:pt x="290" y="26"/>
                  </a:moveTo>
                  <a:cubicBezTo>
                    <a:pt x="238" y="0"/>
                    <a:pt x="0" y="69"/>
                    <a:pt x="99" y="116"/>
                  </a:cubicBezTo>
                  <a:cubicBezTo>
                    <a:pt x="153" y="141"/>
                    <a:pt x="392" y="75"/>
                    <a:pt x="290"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10"/>
            <p:cNvSpPr/>
            <p:nvPr/>
          </p:nvSpPr>
          <p:spPr>
            <a:xfrm>
              <a:off x="1198996" y="3668844"/>
              <a:ext cx="24414" cy="11291"/>
            </a:xfrm>
            <a:custGeom>
              <a:rect b="b" l="l" r="r" t="t"/>
              <a:pathLst>
                <a:path extrusionOk="0" h="375" w="684">
                  <a:moveTo>
                    <a:pt x="631" y="362"/>
                  </a:moveTo>
                  <a:cubicBezTo>
                    <a:pt x="683" y="154"/>
                    <a:pt x="585" y="21"/>
                    <a:pt x="246" y="0"/>
                  </a:cubicBezTo>
                  <a:cubicBezTo>
                    <a:pt x="1" y="106"/>
                    <a:pt x="92" y="375"/>
                    <a:pt x="631" y="3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10"/>
            <p:cNvSpPr/>
            <p:nvPr/>
          </p:nvSpPr>
          <p:spPr>
            <a:xfrm>
              <a:off x="5433976" y="3659691"/>
              <a:ext cx="27555" cy="17313"/>
            </a:xfrm>
            <a:custGeom>
              <a:rect b="b" l="l" r="r" t="t"/>
              <a:pathLst>
                <a:path extrusionOk="0" h="575" w="772">
                  <a:moveTo>
                    <a:pt x="772" y="575"/>
                  </a:moveTo>
                  <a:lnTo>
                    <a:pt x="772" y="30"/>
                  </a:lnTo>
                  <a:cubicBezTo>
                    <a:pt x="62" y="0"/>
                    <a:pt x="188" y="360"/>
                    <a:pt x="0" y="57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10"/>
            <p:cNvSpPr/>
            <p:nvPr/>
          </p:nvSpPr>
          <p:spPr>
            <a:xfrm>
              <a:off x="4054950" y="3665111"/>
              <a:ext cx="39690" cy="15778"/>
            </a:xfrm>
            <a:custGeom>
              <a:rect b="b" l="l" r="r" t="t"/>
              <a:pathLst>
                <a:path extrusionOk="0" h="524" w="1112">
                  <a:moveTo>
                    <a:pt x="645" y="306"/>
                  </a:moveTo>
                  <a:cubicBezTo>
                    <a:pt x="1111" y="0"/>
                    <a:pt x="1" y="524"/>
                    <a:pt x="645"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10"/>
            <p:cNvSpPr/>
            <p:nvPr/>
          </p:nvSpPr>
          <p:spPr>
            <a:xfrm>
              <a:off x="907572" y="3660595"/>
              <a:ext cx="43973" cy="19030"/>
            </a:xfrm>
            <a:custGeom>
              <a:rect b="b" l="l" r="r" t="t"/>
              <a:pathLst>
                <a:path extrusionOk="0" h="632" w="1232">
                  <a:moveTo>
                    <a:pt x="696" y="545"/>
                  </a:moveTo>
                  <a:cubicBezTo>
                    <a:pt x="567" y="206"/>
                    <a:pt x="1232" y="13"/>
                    <a:pt x="313" y="0"/>
                  </a:cubicBezTo>
                  <a:cubicBezTo>
                    <a:pt x="429" y="188"/>
                    <a:pt x="1" y="632"/>
                    <a:pt x="696"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10"/>
            <p:cNvSpPr/>
            <p:nvPr/>
          </p:nvSpPr>
          <p:spPr>
            <a:xfrm>
              <a:off x="3158942" y="3670801"/>
              <a:ext cx="14063" cy="4246"/>
            </a:xfrm>
            <a:custGeom>
              <a:rect b="b" l="l" r="r" t="t"/>
              <a:pathLst>
                <a:path extrusionOk="0" h="141" w="394">
                  <a:moveTo>
                    <a:pt x="101" y="117"/>
                  </a:moveTo>
                  <a:cubicBezTo>
                    <a:pt x="154" y="140"/>
                    <a:pt x="393" y="72"/>
                    <a:pt x="294" y="24"/>
                  </a:cubicBezTo>
                  <a:cubicBezTo>
                    <a:pt x="243" y="1"/>
                    <a:pt x="0" y="67"/>
                    <a:pt x="101"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10"/>
            <p:cNvSpPr/>
            <p:nvPr/>
          </p:nvSpPr>
          <p:spPr>
            <a:xfrm>
              <a:off x="763663" y="3670801"/>
              <a:ext cx="14027" cy="4246"/>
            </a:xfrm>
            <a:custGeom>
              <a:rect b="b" l="l" r="r" t="t"/>
              <a:pathLst>
                <a:path extrusionOk="0" h="141" w="393">
                  <a:moveTo>
                    <a:pt x="294" y="24"/>
                  </a:moveTo>
                  <a:cubicBezTo>
                    <a:pt x="241" y="1"/>
                    <a:pt x="0" y="68"/>
                    <a:pt x="101" y="117"/>
                  </a:cubicBezTo>
                  <a:cubicBezTo>
                    <a:pt x="153" y="140"/>
                    <a:pt x="392" y="72"/>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10"/>
            <p:cNvSpPr/>
            <p:nvPr/>
          </p:nvSpPr>
          <p:spPr>
            <a:xfrm>
              <a:off x="4026254" y="3665352"/>
              <a:ext cx="14063" cy="4215"/>
            </a:xfrm>
            <a:custGeom>
              <a:rect b="b" l="l" r="r" t="t"/>
              <a:pathLst>
                <a:path extrusionOk="0" h="140" w="394">
                  <a:moveTo>
                    <a:pt x="294" y="25"/>
                  </a:moveTo>
                  <a:cubicBezTo>
                    <a:pt x="241" y="0"/>
                    <a:pt x="1" y="69"/>
                    <a:pt x="101" y="116"/>
                  </a:cubicBezTo>
                  <a:cubicBezTo>
                    <a:pt x="153" y="140"/>
                    <a:pt x="393"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10"/>
            <p:cNvSpPr/>
            <p:nvPr/>
          </p:nvSpPr>
          <p:spPr>
            <a:xfrm>
              <a:off x="364378" y="3665352"/>
              <a:ext cx="14170" cy="4215"/>
            </a:xfrm>
            <a:custGeom>
              <a:rect b="b" l="l" r="r" t="t"/>
              <a:pathLst>
                <a:path extrusionOk="0" h="140" w="397">
                  <a:moveTo>
                    <a:pt x="297" y="25"/>
                  </a:moveTo>
                  <a:cubicBezTo>
                    <a:pt x="242" y="0"/>
                    <a:pt x="1" y="69"/>
                    <a:pt x="104" y="116"/>
                  </a:cubicBezTo>
                  <a:cubicBezTo>
                    <a:pt x="156" y="140"/>
                    <a:pt x="396" y="72"/>
                    <a:pt x="297"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10"/>
            <p:cNvSpPr/>
            <p:nvPr/>
          </p:nvSpPr>
          <p:spPr>
            <a:xfrm>
              <a:off x="6084317" y="3662582"/>
              <a:ext cx="14063" cy="4336"/>
            </a:xfrm>
            <a:custGeom>
              <a:rect b="b" l="l" r="r" t="t"/>
              <a:pathLst>
                <a:path extrusionOk="0" h="144" w="394">
                  <a:moveTo>
                    <a:pt x="100" y="117"/>
                  </a:moveTo>
                  <a:cubicBezTo>
                    <a:pt x="155" y="143"/>
                    <a:pt x="393" y="73"/>
                    <a:pt x="294" y="27"/>
                  </a:cubicBezTo>
                  <a:cubicBezTo>
                    <a:pt x="239" y="1"/>
                    <a:pt x="0" y="69"/>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10"/>
            <p:cNvSpPr/>
            <p:nvPr/>
          </p:nvSpPr>
          <p:spPr>
            <a:xfrm>
              <a:off x="3416031" y="3654332"/>
              <a:ext cx="35657" cy="11773"/>
            </a:xfrm>
            <a:custGeom>
              <a:rect b="b" l="l" r="r" t="t"/>
              <a:pathLst>
                <a:path extrusionOk="0" h="391" w="999">
                  <a:moveTo>
                    <a:pt x="35" y="118"/>
                  </a:moveTo>
                  <a:cubicBezTo>
                    <a:pt x="64" y="224"/>
                    <a:pt x="0" y="375"/>
                    <a:pt x="227" y="391"/>
                  </a:cubicBezTo>
                  <a:cubicBezTo>
                    <a:pt x="246" y="157"/>
                    <a:pt x="979" y="262"/>
                    <a:pt x="999" y="28"/>
                  </a:cubicBezTo>
                  <a:cubicBezTo>
                    <a:pt x="392" y="130"/>
                    <a:pt x="487" y="1"/>
                    <a:pt x="35"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10"/>
            <p:cNvSpPr/>
            <p:nvPr/>
          </p:nvSpPr>
          <p:spPr>
            <a:xfrm>
              <a:off x="690387" y="3655175"/>
              <a:ext cx="31624" cy="10930"/>
            </a:xfrm>
            <a:custGeom>
              <a:rect b="b" l="l" r="r" t="t"/>
              <a:pathLst>
                <a:path extrusionOk="0" h="363" w="886">
                  <a:moveTo>
                    <a:pt x="611" y="363"/>
                  </a:moveTo>
                  <a:cubicBezTo>
                    <a:pt x="670" y="240"/>
                    <a:pt x="885" y="189"/>
                    <a:pt x="804" y="0"/>
                  </a:cubicBezTo>
                  <a:lnTo>
                    <a:pt x="34" y="0"/>
                  </a:lnTo>
                  <a:cubicBezTo>
                    <a:pt x="0" y="226"/>
                    <a:pt x="328" y="285"/>
                    <a:pt x="611" y="3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10"/>
            <p:cNvSpPr/>
            <p:nvPr/>
          </p:nvSpPr>
          <p:spPr>
            <a:xfrm>
              <a:off x="2253976" y="3654151"/>
              <a:ext cx="32659" cy="9214"/>
            </a:xfrm>
            <a:custGeom>
              <a:rect b="b" l="l" r="r" t="t"/>
              <a:pathLst>
                <a:path extrusionOk="0" h="306" w="915">
                  <a:moveTo>
                    <a:pt x="387" y="306"/>
                  </a:moveTo>
                  <a:cubicBezTo>
                    <a:pt x="914" y="158"/>
                    <a:pt x="104" y="0"/>
                    <a:pt x="1" y="214"/>
                  </a:cubicBezTo>
                  <a:cubicBezTo>
                    <a:pt x="192" y="214"/>
                    <a:pt x="229" y="287"/>
                    <a:pt x="387"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10"/>
            <p:cNvSpPr/>
            <p:nvPr/>
          </p:nvSpPr>
          <p:spPr>
            <a:xfrm>
              <a:off x="1545064" y="3660595"/>
              <a:ext cx="13813" cy="2770"/>
            </a:xfrm>
            <a:custGeom>
              <a:rect b="b" l="l" r="r" t="t"/>
              <a:pathLst>
                <a:path extrusionOk="0" h="92" w="387">
                  <a:moveTo>
                    <a:pt x="1" y="92"/>
                  </a:moveTo>
                  <a:cubicBezTo>
                    <a:pt x="151" y="71"/>
                    <a:pt x="380" y="88"/>
                    <a:pt x="387" y="0"/>
                  </a:cubicBezTo>
                  <a:cubicBezTo>
                    <a:pt x="236" y="21"/>
                    <a:pt x="4" y="3"/>
                    <a:pt x="1"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10"/>
            <p:cNvSpPr/>
            <p:nvPr/>
          </p:nvSpPr>
          <p:spPr>
            <a:xfrm>
              <a:off x="311911" y="3653549"/>
              <a:ext cx="8959" cy="11442"/>
            </a:xfrm>
            <a:custGeom>
              <a:rect b="b" l="l" r="r" t="t"/>
              <a:pathLst>
                <a:path extrusionOk="0" h="380" w="251">
                  <a:moveTo>
                    <a:pt x="28" y="144"/>
                  </a:moveTo>
                  <a:cubicBezTo>
                    <a:pt x="1" y="238"/>
                    <a:pt x="178" y="379"/>
                    <a:pt x="221" y="234"/>
                  </a:cubicBezTo>
                  <a:cubicBezTo>
                    <a:pt x="250" y="139"/>
                    <a:pt x="73" y="1"/>
                    <a:pt x="28" y="14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10"/>
            <p:cNvSpPr/>
            <p:nvPr/>
          </p:nvSpPr>
          <p:spPr>
            <a:xfrm>
              <a:off x="3303601" y="3657072"/>
              <a:ext cx="14063" cy="4336"/>
            </a:xfrm>
            <a:custGeom>
              <a:rect b="b" l="l" r="r" t="t"/>
              <a:pathLst>
                <a:path extrusionOk="0" h="144" w="394">
                  <a:moveTo>
                    <a:pt x="289" y="27"/>
                  </a:moveTo>
                  <a:cubicBezTo>
                    <a:pt x="238" y="1"/>
                    <a:pt x="0" y="71"/>
                    <a:pt x="100" y="117"/>
                  </a:cubicBezTo>
                  <a:cubicBezTo>
                    <a:pt x="152" y="143"/>
                    <a:pt x="393" y="74"/>
                    <a:pt x="289"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10"/>
            <p:cNvSpPr/>
            <p:nvPr/>
          </p:nvSpPr>
          <p:spPr>
            <a:xfrm>
              <a:off x="7591762" y="3654332"/>
              <a:ext cx="13991" cy="4306"/>
            </a:xfrm>
            <a:custGeom>
              <a:rect b="b" l="l" r="r" t="t"/>
              <a:pathLst>
                <a:path extrusionOk="0" h="143" w="392">
                  <a:moveTo>
                    <a:pt x="99" y="118"/>
                  </a:moveTo>
                  <a:cubicBezTo>
                    <a:pt x="151" y="143"/>
                    <a:pt x="391" y="74"/>
                    <a:pt x="291" y="27"/>
                  </a:cubicBezTo>
                  <a:cubicBezTo>
                    <a:pt x="239" y="1"/>
                    <a:pt x="1" y="70"/>
                    <a:pt x="99"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10"/>
            <p:cNvSpPr/>
            <p:nvPr/>
          </p:nvSpPr>
          <p:spPr>
            <a:xfrm>
              <a:off x="5413917" y="3648792"/>
              <a:ext cx="31552" cy="9665"/>
            </a:xfrm>
            <a:custGeom>
              <a:rect b="b" l="l" r="r" t="t"/>
              <a:pathLst>
                <a:path extrusionOk="0" h="321" w="884">
                  <a:moveTo>
                    <a:pt x="754" y="211"/>
                  </a:moveTo>
                  <a:cubicBezTo>
                    <a:pt x="883" y="1"/>
                    <a:pt x="1" y="15"/>
                    <a:pt x="176" y="211"/>
                  </a:cubicBezTo>
                  <a:cubicBezTo>
                    <a:pt x="242" y="284"/>
                    <a:pt x="688" y="320"/>
                    <a:pt x="754" y="2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10"/>
            <p:cNvSpPr/>
            <p:nvPr/>
          </p:nvSpPr>
          <p:spPr>
            <a:xfrm>
              <a:off x="5343212" y="3641355"/>
              <a:ext cx="24342" cy="16561"/>
            </a:xfrm>
            <a:custGeom>
              <a:rect b="b" l="l" r="r" t="t"/>
              <a:pathLst>
                <a:path extrusionOk="0" h="550" w="682">
                  <a:moveTo>
                    <a:pt x="422" y="549"/>
                  </a:moveTo>
                  <a:cubicBezTo>
                    <a:pt x="337" y="378"/>
                    <a:pt x="682" y="1"/>
                    <a:pt x="37" y="94"/>
                  </a:cubicBezTo>
                  <a:cubicBezTo>
                    <a:pt x="6" y="321"/>
                    <a:pt x="0" y="535"/>
                    <a:pt x="422" y="54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10"/>
            <p:cNvSpPr/>
            <p:nvPr/>
          </p:nvSpPr>
          <p:spPr>
            <a:xfrm>
              <a:off x="7729318" y="3648882"/>
              <a:ext cx="13991" cy="4306"/>
            </a:xfrm>
            <a:custGeom>
              <a:rect b="b" l="l" r="r" t="t"/>
              <a:pathLst>
                <a:path extrusionOk="0" h="143" w="392">
                  <a:moveTo>
                    <a:pt x="101" y="116"/>
                  </a:moveTo>
                  <a:cubicBezTo>
                    <a:pt x="154" y="142"/>
                    <a:pt x="392" y="72"/>
                    <a:pt x="294" y="25"/>
                  </a:cubicBezTo>
                  <a:cubicBezTo>
                    <a:pt x="240" y="0"/>
                    <a:pt x="0" y="71"/>
                    <a:pt x="101"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10"/>
            <p:cNvSpPr/>
            <p:nvPr/>
          </p:nvSpPr>
          <p:spPr>
            <a:xfrm>
              <a:off x="8754888" y="3643463"/>
              <a:ext cx="14099" cy="4276"/>
            </a:xfrm>
            <a:custGeom>
              <a:rect b="b" l="l" r="r" t="t"/>
              <a:pathLst>
                <a:path extrusionOk="0" h="142" w="395">
                  <a:moveTo>
                    <a:pt x="101" y="115"/>
                  </a:moveTo>
                  <a:cubicBezTo>
                    <a:pt x="153" y="141"/>
                    <a:pt x="395" y="72"/>
                    <a:pt x="293" y="24"/>
                  </a:cubicBezTo>
                  <a:cubicBezTo>
                    <a:pt x="241" y="0"/>
                    <a:pt x="1" y="68"/>
                    <a:pt x="101"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10"/>
            <p:cNvSpPr/>
            <p:nvPr/>
          </p:nvSpPr>
          <p:spPr>
            <a:xfrm>
              <a:off x="7164959" y="3640693"/>
              <a:ext cx="14063" cy="4276"/>
            </a:xfrm>
            <a:custGeom>
              <a:rect b="b" l="l" r="r" t="t"/>
              <a:pathLst>
                <a:path extrusionOk="0" h="142" w="394">
                  <a:moveTo>
                    <a:pt x="294" y="27"/>
                  </a:moveTo>
                  <a:cubicBezTo>
                    <a:pt x="240" y="1"/>
                    <a:pt x="1" y="70"/>
                    <a:pt x="101" y="116"/>
                  </a:cubicBezTo>
                  <a:cubicBezTo>
                    <a:pt x="153" y="142"/>
                    <a:pt x="394" y="74"/>
                    <a:pt x="29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10"/>
            <p:cNvSpPr/>
            <p:nvPr/>
          </p:nvSpPr>
          <p:spPr>
            <a:xfrm>
              <a:off x="1603456" y="3640693"/>
              <a:ext cx="14099" cy="4276"/>
            </a:xfrm>
            <a:custGeom>
              <a:rect b="b" l="l" r="r" t="t"/>
              <a:pathLst>
                <a:path extrusionOk="0" h="142" w="395">
                  <a:moveTo>
                    <a:pt x="290" y="27"/>
                  </a:moveTo>
                  <a:cubicBezTo>
                    <a:pt x="238" y="1"/>
                    <a:pt x="0" y="70"/>
                    <a:pt x="97" y="116"/>
                  </a:cubicBezTo>
                  <a:cubicBezTo>
                    <a:pt x="154" y="142"/>
                    <a:pt x="394" y="74"/>
                    <a:pt x="290"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10"/>
            <p:cNvSpPr/>
            <p:nvPr/>
          </p:nvSpPr>
          <p:spPr>
            <a:xfrm>
              <a:off x="4484038" y="3632473"/>
              <a:ext cx="27590" cy="9364"/>
            </a:xfrm>
            <a:custGeom>
              <a:rect b="b" l="l" r="r" t="t"/>
              <a:pathLst>
                <a:path extrusionOk="0" h="311" w="773">
                  <a:moveTo>
                    <a:pt x="772" y="27"/>
                  </a:moveTo>
                  <a:cubicBezTo>
                    <a:pt x="334" y="1"/>
                    <a:pt x="50" y="48"/>
                    <a:pt x="1" y="208"/>
                  </a:cubicBezTo>
                  <a:cubicBezTo>
                    <a:pt x="368" y="186"/>
                    <a:pt x="426" y="310"/>
                    <a:pt x="772" y="30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10"/>
            <p:cNvSpPr/>
            <p:nvPr/>
          </p:nvSpPr>
          <p:spPr>
            <a:xfrm>
              <a:off x="4036747" y="3635635"/>
              <a:ext cx="6889" cy="6263"/>
            </a:xfrm>
            <a:custGeom>
              <a:rect b="b" l="l" r="r" t="t"/>
              <a:pathLst>
                <a:path extrusionOk="0" h="208" w="193">
                  <a:moveTo>
                    <a:pt x="192" y="103"/>
                  </a:moveTo>
                  <a:cubicBezTo>
                    <a:pt x="192" y="52"/>
                    <a:pt x="38" y="0"/>
                    <a:pt x="2" y="103"/>
                  </a:cubicBezTo>
                  <a:cubicBezTo>
                    <a:pt x="0" y="153"/>
                    <a:pt x="153" y="208"/>
                    <a:pt x="192"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10"/>
            <p:cNvSpPr/>
            <p:nvPr/>
          </p:nvSpPr>
          <p:spPr>
            <a:xfrm>
              <a:off x="1651569" y="3637953"/>
              <a:ext cx="14063" cy="4276"/>
            </a:xfrm>
            <a:custGeom>
              <a:rect b="b" l="l" r="r" t="t"/>
              <a:pathLst>
                <a:path extrusionOk="0" h="142" w="394">
                  <a:moveTo>
                    <a:pt x="293" y="26"/>
                  </a:moveTo>
                  <a:cubicBezTo>
                    <a:pt x="241" y="0"/>
                    <a:pt x="1" y="69"/>
                    <a:pt x="101" y="118"/>
                  </a:cubicBezTo>
                  <a:cubicBezTo>
                    <a:pt x="156" y="141"/>
                    <a:pt x="393"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10"/>
            <p:cNvSpPr/>
            <p:nvPr/>
          </p:nvSpPr>
          <p:spPr>
            <a:xfrm>
              <a:off x="581384" y="3629733"/>
              <a:ext cx="29696" cy="11984"/>
            </a:xfrm>
            <a:custGeom>
              <a:rect b="b" l="l" r="r" t="t"/>
              <a:pathLst>
                <a:path extrusionOk="0" h="398" w="832">
                  <a:moveTo>
                    <a:pt x="1" y="391"/>
                  </a:moveTo>
                  <a:cubicBezTo>
                    <a:pt x="336" y="397"/>
                    <a:pt x="601" y="371"/>
                    <a:pt x="771" y="299"/>
                  </a:cubicBezTo>
                  <a:cubicBezTo>
                    <a:pt x="831" y="59"/>
                    <a:pt x="504" y="0"/>
                    <a:pt x="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10"/>
            <p:cNvSpPr/>
            <p:nvPr/>
          </p:nvSpPr>
          <p:spPr>
            <a:xfrm>
              <a:off x="8985707" y="3632865"/>
              <a:ext cx="6889" cy="6263"/>
            </a:xfrm>
            <a:custGeom>
              <a:rect b="b" l="l" r="r" t="t"/>
              <a:pathLst>
                <a:path extrusionOk="0" h="208" w="193">
                  <a:moveTo>
                    <a:pt x="192" y="104"/>
                  </a:moveTo>
                  <a:cubicBezTo>
                    <a:pt x="192" y="53"/>
                    <a:pt x="34" y="1"/>
                    <a:pt x="0" y="104"/>
                  </a:cubicBezTo>
                  <a:cubicBezTo>
                    <a:pt x="0" y="154"/>
                    <a:pt x="154" y="207"/>
                    <a:pt x="192"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10"/>
            <p:cNvSpPr/>
            <p:nvPr/>
          </p:nvSpPr>
          <p:spPr>
            <a:xfrm>
              <a:off x="3396578" y="3627806"/>
              <a:ext cx="41332" cy="13760"/>
            </a:xfrm>
            <a:custGeom>
              <a:rect b="b" l="l" r="r" t="t"/>
              <a:pathLst>
                <a:path extrusionOk="0" h="457" w="1158">
                  <a:moveTo>
                    <a:pt x="1157" y="1"/>
                  </a:moveTo>
                  <a:lnTo>
                    <a:pt x="193" y="1"/>
                  </a:lnTo>
                  <a:cubicBezTo>
                    <a:pt x="210" y="157"/>
                    <a:pt x="151" y="282"/>
                    <a:pt x="1" y="365"/>
                  </a:cubicBezTo>
                  <a:cubicBezTo>
                    <a:pt x="839" y="456"/>
                    <a:pt x="861" y="162"/>
                    <a:pt x="11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10"/>
            <p:cNvSpPr/>
            <p:nvPr/>
          </p:nvSpPr>
          <p:spPr>
            <a:xfrm>
              <a:off x="2032865" y="3633256"/>
              <a:ext cx="21558" cy="6413"/>
            </a:xfrm>
            <a:custGeom>
              <a:rect b="b" l="l" r="r" t="t"/>
              <a:pathLst>
                <a:path extrusionOk="0" h="213" w="604">
                  <a:moveTo>
                    <a:pt x="603" y="182"/>
                  </a:moveTo>
                  <a:lnTo>
                    <a:pt x="603" y="1"/>
                  </a:lnTo>
                  <a:lnTo>
                    <a:pt x="24" y="1"/>
                  </a:lnTo>
                  <a:cubicBezTo>
                    <a:pt x="0" y="164"/>
                    <a:pt x="217" y="212"/>
                    <a:pt x="603"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10"/>
            <p:cNvSpPr/>
            <p:nvPr/>
          </p:nvSpPr>
          <p:spPr>
            <a:xfrm>
              <a:off x="1958911" y="3622297"/>
              <a:ext cx="45258" cy="14573"/>
            </a:xfrm>
            <a:custGeom>
              <a:rect b="b" l="l" r="r" t="t"/>
              <a:pathLst>
                <a:path extrusionOk="0" h="484" w="1268">
                  <a:moveTo>
                    <a:pt x="362" y="455"/>
                  </a:moveTo>
                  <a:cubicBezTo>
                    <a:pt x="1267" y="484"/>
                    <a:pt x="878" y="35"/>
                    <a:pt x="362" y="1"/>
                  </a:cubicBezTo>
                  <a:cubicBezTo>
                    <a:pt x="1" y="174"/>
                    <a:pt x="476" y="167"/>
                    <a:pt x="362" y="45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10"/>
            <p:cNvSpPr/>
            <p:nvPr/>
          </p:nvSpPr>
          <p:spPr>
            <a:xfrm>
              <a:off x="4619774" y="3625067"/>
              <a:ext cx="22665" cy="8220"/>
            </a:xfrm>
            <a:custGeom>
              <a:rect b="b" l="l" r="r" t="t"/>
              <a:pathLst>
                <a:path extrusionOk="0" h="273" w="635">
                  <a:moveTo>
                    <a:pt x="635" y="0"/>
                  </a:moveTo>
                  <a:lnTo>
                    <a:pt x="248" y="0"/>
                  </a:lnTo>
                  <a:cubicBezTo>
                    <a:pt x="236" y="116"/>
                    <a:pt x="0" y="125"/>
                    <a:pt x="56" y="273"/>
                  </a:cubicBezTo>
                  <a:lnTo>
                    <a:pt x="635" y="27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10"/>
            <p:cNvSpPr/>
            <p:nvPr/>
          </p:nvSpPr>
          <p:spPr>
            <a:xfrm>
              <a:off x="1868646" y="3630516"/>
              <a:ext cx="13670" cy="2770"/>
            </a:xfrm>
            <a:custGeom>
              <a:rect b="b" l="l" r="r" t="t"/>
              <a:pathLst>
                <a:path extrusionOk="0" h="92" w="383">
                  <a:moveTo>
                    <a:pt x="383" y="1"/>
                  </a:moveTo>
                  <a:cubicBezTo>
                    <a:pt x="232" y="21"/>
                    <a:pt x="3" y="3"/>
                    <a:pt x="0" y="92"/>
                  </a:cubicBezTo>
                  <a:cubicBezTo>
                    <a:pt x="148" y="71"/>
                    <a:pt x="379" y="88"/>
                    <a:pt x="3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10"/>
            <p:cNvSpPr/>
            <p:nvPr/>
          </p:nvSpPr>
          <p:spPr>
            <a:xfrm>
              <a:off x="1111765" y="3618112"/>
              <a:ext cx="20309" cy="13489"/>
            </a:xfrm>
            <a:custGeom>
              <a:rect b="b" l="l" r="r" t="t"/>
              <a:pathLst>
                <a:path extrusionOk="0" h="448" w="569">
                  <a:moveTo>
                    <a:pt x="374" y="413"/>
                  </a:moveTo>
                  <a:cubicBezTo>
                    <a:pt x="386" y="356"/>
                    <a:pt x="403" y="306"/>
                    <a:pt x="569" y="323"/>
                  </a:cubicBezTo>
                  <a:lnTo>
                    <a:pt x="569" y="140"/>
                  </a:lnTo>
                  <a:cubicBezTo>
                    <a:pt x="94" y="0"/>
                    <a:pt x="1" y="448"/>
                    <a:pt x="374" y="4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10"/>
            <p:cNvSpPr/>
            <p:nvPr/>
          </p:nvSpPr>
          <p:spPr>
            <a:xfrm>
              <a:off x="7047854" y="3624314"/>
              <a:ext cx="14099" cy="4276"/>
            </a:xfrm>
            <a:custGeom>
              <a:rect b="b" l="l" r="r" t="t"/>
              <a:pathLst>
                <a:path extrusionOk="0" h="142" w="395">
                  <a:moveTo>
                    <a:pt x="294" y="25"/>
                  </a:moveTo>
                  <a:cubicBezTo>
                    <a:pt x="242" y="0"/>
                    <a:pt x="0" y="70"/>
                    <a:pt x="102" y="117"/>
                  </a:cubicBezTo>
                  <a:cubicBezTo>
                    <a:pt x="157" y="141"/>
                    <a:pt x="394"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10"/>
            <p:cNvSpPr/>
            <p:nvPr/>
          </p:nvSpPr>
          <p:spPr>
            <a:xfrm>
              <a:off x="6949309" y="3614890"/>
              <a:ext cx="65246" cy="12947"/>
            </a:xfrm>
            <a:custGeom>
              <a:rect b="b" l="l" r="r" t="t"/>
              <a:pathLst>
                <a:path extrusionOk="0" h="430" w="1828">
                  <a:moveTo>
                    <a:pt x="1128" y="430"/>
                  </a:moveTo>
                  <a:cubicBezTo>
                    <a:pt x="1828" y="0"/>
                    <a:pt x="0" y="307"/>
                    <a:pt x="1128" y="43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10"/>
            <p:cNvSpPr/>
            <p:nvPr/>
          </p:nvSpPr>
          <p:spPr>
            <a:xfrm>
              <a:off x="5853105" y="3619587"/>
              <a:ext cx="23307" cy="8250"/>
            </a:xfrm>
            <a:custGeom>
              <a:rect b="b" l="l" r="r" t="t"/>
              <a:pathLst>
                <a:path extrusionOk="0" h="274" w="653">
                  <a:moveTo>
                    <a:pt x="405" y="274"/>
                  </a:moveTo>
                  <a:cubicBezTo>
                    <a:pt x="417" y="156"/>
                    <a:pt x="653" y="148"/>
                    <a:pt x="598" y="1"/>
                  </a:cubicBezTo>
                  <a:lnTo>
                    <a:pt x="212" y="1"/>
                  </a:lnTo>
                  <a:cubicBezTo>
                    <a:pt x="0" y="130"/>
                    <a:pt x="8" y="221"/>
                    <a:pt x="405"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10"/>
            <p:cNvSpPr/>
            <p:nvPr/>
          </p:nvSpPr>
          <p:spPr>
            <a:xfrm>
              <a:off x="175318" y="3618623"/>
              <a:ext cx="32659" cy="9214"/>
            </a:xfrm>
            <a:custGeom>
              <a:rect b="b" l="l" r="r" t="t"/>
              <a:pathLst>
                <a:path extrusionOk="0" h="306" w="915">
                  <a:moveTo>
                    <a:pt x="1" y="214"/>
                  </a:moveTo>
                  <a:cubicBezTo>
                    <a:pt x="193" y="214"/>
                    <a:pt x="230" y="287"/>
                    <a:pt x="387" y="306"/>
                  </a:cubicBezTo>
                  <a:cubicBezTo>
                    <a:pt x="914" y="158"/>
                    <a:pt x="102" y="0"/>
                    <a:pt x="1" y="2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10"/>
            <p:cNvSpPr/>
            <p:nvPr/>
          </p:nvSpPr>
          <p:spPr>
            <a:xfrm>
              <a:off x="7226920" y="3621544"/>
              <a:ext cx="14027" cy="4276"/>
            </a:xfrm>
            <a:custGeom>
              <a:rect b="b" l="l" r="r" t="t"/>
              <a:pathLst>
                <a:path extrusionOk="0" h="142" w="393">
                  <a:moveTo>
                    <a:pt x="291" y="26"/>
                  </a:moveTo>
                  <a:cubicBezTo>
                    <a:pt x="237" y="1"/>
                    <a:pt x="1" y="70"/>
                    <a:pt x="100" y="117"/>
                  </a:cubicBezTo>
                  <a:cubicBezTo>
                    <a:pt x="152" y="142"/>
                    <a:pt x="392" y="73"/>
                    <a:pt x="29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10"/>
            <p:cNvSpPr/>
            <p:nvPr/>
          </p:nvSpPr>
          <p:spPr>
            <a:xfrm>
              <a:off x="5967248" y="3621544"/>
              <a:ext cx="14134" cy="4276"/>
            </a:xfrm>
            <a:custGeom>
              <a:rect b="b" l="l" r="r" t="t"/>
              <a:pathLst>
                <a:path extrusionOk="0" h="142" w="396">
                  <a:moveTo>
                    <a:pt x="294" y="26"/>
                  </a:moveTo>
                  <a:cubicBezTo>
                    <a:pt x="240" y="1"/>
                    <a:pt x="0" y="70"/>
                    <a:pt x="102" y="117"/>
                  </a:cubicBezTo>
                  <a:cubicBezTo>
                    <a:pt x="154" y="142"/>
                    <a:pt x="396"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10"/>
            <p:cNvSpPr/>
            <p:nvPr/>
          </p:nvSpPr>
          <p:spPr>
            <a:xfrm>
              <a:off x="2546363" y="3621544"/>
              <a:ext cx="14063" cy="4276"/>
            </a:xfrm>
            <a:custGeom>
              <a:rect b="b" l="l" r="r" t="t"/>
              <a:pathLst>
                <a:path extrusionOk="0" h="142" w="394">
                  <a:moveTo>
                    <a:pt x="295" y="26"/>
                  </a:moveTo>
                  <a:cubicBezTo>
                    <a:pt x="240" y="1"/>
                    <a:pt x="1" y="70"/>
                    <a:pt x="103" y="117"/>
                  </a:cubicBezTo>
                  <a:cubicBezTo>
                    <a:pt x="155" y="142"/>
                    <a:pt x="394" y="73"/>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10"/>
            <p:cNvSpPr/>
            <p:nvPr/>
          </p:nvSpPr>
          <p:spPr>
            <a:xfrm>
              <a:off x="7069697" y="3610434"/>
              <a:ext cx="39761" cy="15778"/>
            </a:xfrm>
            <a:custGeom>
              <a:rect b="b" l="l" r="r" t="t"/>
              <a:pathLst>
                <a:path extrusionOk="0" h="524" w="1114">
                  <a:moveTo>
                    <a:pt x="646" y="305"/>
                  </a:moveTo>
                  <a:cubicBezTo>
                    <a:pt x="1114" y="1"/>
                    <a:pt x="0" y="524"/>
                    <a:pt x="646" y="3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10"/>
            <p:cNvSpPr/>
            <p:nvPr/>
          </p:nvSpPr>
          <p:spPr>
            <a:xfrm>
              <a:off x="4903952" y="3616185"/>
              <a:ext cx="13884" cy="7437"/>
            </a:xfrm>
            <a:custGeom>
              <a:rect b="b" l="l" r="r" t="t"/>
              <a:pathLst>
                <a:path extrusionOk="0" h="247" w="389">
                  <a:moveTo>
                    <a:pt x="388" y="114"/>
                  </a:moveTo>
                  <a:cubicBezTo>
                    <a:pt x="385" y="22"/>
                    <a:pt x="48" y="0"/>
                    <a:pt x="1" y="114"/>
                  </a:cubicBezTo>
                  <a:cubicBezTo>
                    <a:pt x="219" y="105"/>
                    <a:pt x="301" y="247"/>
                    <a:pt x="388"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10"/>
            <p:cNvSpPr/>
            <p:nvPr/>
          </p:nvSpPr>
          <p:spPr>
            <a:xfrm>
              <a:off x="4645722" y="3618804"/>
              <a:ext cx="13956" cy="4276"/>
            </a:xfrm>
            <a:custGeom>
              <a:rect b="b" l="l" r="r" t="t"/>
              <a:pathLst>
                <a:path extrusionOk="0" h="142" w="391">
                  <a:moveTo>
                    <a:pt x="100" y="117"/>
                  </a:moveTo>
                  <a:cubicBezTo>
                    <a:pt x="154" y="142"/>
                    <a:pt x="391" y="72"/>
                    <a:pt x="293" y="25"/>
                  </a:cubicBezTo>
                  <a:cubicBezTo>
                    <a:pt x="240" y="1"/>
                    <a:pt x="0" y="71"/>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10"/>
            <p:cNvSpPr/>
            <p:nvPr/>
          </p:nvSpPr>
          <p:spPr>
            <a:xfrm>
              <a:off x="251021" y="3619587"/>
              <a:ext cx="13849" cy="2800"/>
            </a:xfrm>
            <a:custGeom>
              <a:rect b="b" l="l" r="r" t="t"/>
              <a:pathLst>
                <a:path extrusionOk="0" h="93" w="388">
                  <a:moveTo>
                    <a:pt x="387" y="1"/>
                  </a:moveTo>
                  <a:cubicBezTo>
                    <a:pt x="236" y="20"/>
                    <a:pt x="3" y="3"/>
                    <a:pt x="1" y="92"/>
                  </a:cubicBezTo>
                  <a:cubicBezTo>
                    <a:pt x="151" y="71"/>
                    <a:pt x="381" y="89"/>
                    <a:pt x="3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10"/>
            <p:cNvSpPr/>
            <p:nvPr/>
          </p:nvSpPr>
          <p:spPr>
            <a:xfrm>
              <a:off x="7353555" y="3611427"/>
              <a:ext cx="23486" cy="8190"/>
            </a:xfrm>
            <a:custGeom>
              <a:rect b="b" l="l" r="r" t="t"/>
              <a:pathLst>
                <a:path extrusionOk="0" h="272" w="658">
                  <a:moveTo>
                    <a:pt x="409" y="272"/>
                  </a:moveTo>
                  <a:cubicBezTo>
                    <a:pt x="418" y="154"/>
                    <a:pt x="657" y="145"/>
                    <a:pt x="601" y="0"/>
                  </a:cubicBezTo>
                  <a:lnTo>
                    <a:pt x="214" y="0"/>
                  </a:lnTo>
                  <a:cubicBezTo>
                    <a:pt x="1" y="131"/>
                    <a:pt x="6" y="219"/>
                    <a:pt x="409"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10"/>
            <p:cNvSpPr/>
            <p:nvPr/>
          </p:nvSpPr>
          <p:spPr>
            <a:xfrm>
              <a:off x="2202258" y="3616124"/>
              <a:ext cx="14027" cy="4246"/>
            </a:xfrm>
            <a:custGeom>
              <a:rect b="b" l="l" r="r" t="t"/>
              <a:pathLst>
                <a:path extrusionOk="0" h="141" w="393">
                  <a:moveTo>
                    <a:pt x="293" y="24"/>
                  </a:moveTo>
                  <a:cubicBezTo>
                    <a:pt x="238" y="1"/>
                    <a:pt x="1" y="69"/>
                    <a:pt x="99" y="116"/>
                  </a:cubicBezTo>
                  <a:cubicBezTo>
                    <a:pt x="153" y="141"/>
                    <a:pt x="392" y="73"/>
                    <a:pt x="293"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10"/>
            <p:cNvSpPr/>
            <p:nvPr/>
          </p:nvSpPr>
          <p:spPr>
            <a:xfrm>
              <a:off x="1865006" y="3613384"/>
              <a:ext cx="13956" cy="4276"/>
            </a:xfrm>
            <a:custGeom>
              <a:rect b="b" l="l" r="r" t="t"/>
              <a:pathLst>
                <a:path extrusionOk="0" h="142" w="391">
                  <a:moveTo>
                    <a:pt x="293" y="27"/>
                  </a:moveTo>
                  <a:cubicBezTo>
                    <a:pt x="238" y="0"/>
                    <a:pt x="0" y="70"/>
                    <a:pt x="102" y="115"/>
                  </a:cubicBezTo>
                  <a:cubicBezTo>
                    <a:pt x="152" y="141"/>
                    <a:pt x="391" y="71"/>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10"/>
            <p:cNvSpPr/>
            <p:nvPr/>
          </p:nvSpPr>
          <p:spPr>
            <a:xfrm>
              <a:off x="1510586" y="3610163"/>
              <a:ext cx="13813" cy="7407"/>
            </a:xfrm>
            <a:custGeom>
              <a:rect b="b" l="l" r="r" t="t"/>
              <a:pathLst>
                <a:path extrusionOk="0" h="246" w="387">
                  <a:moveTo>
                    <a:pt x="387" y="134"/>
                  </a:moveTo>
                  <a:cubicBezTo>
                    <a:pt x="172" y="143"/>
                    <a:pt x="87" y="0"/>
                    <a:pt x="1" y="134"/>
                  </a:cubicBezTo>
                  <a:cubicBezTo>
                    <a:pt x="3" y="225"/>
                    <a:pt x="340" y="246"/>
                    <a:pt x="387" y="13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10"/>
            <p:cNvSpPr/>
            <p:nvPr/>
          </p:nvSpPr>
          <p:spPr>
            <a:xfrm>
              <a:off x="4339557" y="3608627"/>
              <a:ext cx="13849" cy="5480"/>
            </a:xfrm>
            <a:custGeom>
              <a:rect b="b" l="l" r="r" t="t"/>
              <a:pathLst>
                <a:path extrusionOk="0" h="182" w="388">
                  <a:moveTo>
                    <a:pt x="387" y="1"/>
                  </a:moveTo>
                  <a:lnTo>
                    <a:pt x="1" y="1"/>
                  </a:lnTo>
                  <a:lnTo>
                    <a:pt x="1" y="182"/>
                  </a:lnTo>
                  <a:lnTo>
                    <a:pt x="387"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10"/>
            <p:cNvSpPr/>
            <p:nvPr/>
          </p:nvSpPr>
          <p:spPr>
            <a:xfrm>
              <a:off x="1579435" y="3608627"/>
              <a:ext cx="13884" cy="5480"/>
            </a:xfrm>
            <a:custGeom>
              <a:rect b="b" l="l" r="r" t="t"/>
              <a:pathLst>
                <a:path extrusionOk="0" h="182" w="389">
                  <a:moveTo>
                    <a:pt x="389" y="1"/>
                  </a:moveTo>
                  <a:lnTo>
                    <a:pt x="1" y="1"/>
                  </a:lnTo>
                  <a:lnTo>
                    <a:pt x="1" y="182"/>
                  </a:lnTo>
                  <a:lnTo>
                    <a:pt x="389"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10"/>
            <p:cNvSpPr/>
            <p:nvPr/>
          </p:nvSpPr>
          <p:spPr>
            <a:xfrm>
              <a:off x="7987549" y="3608206"/>
              <a:ext cx="20773" cy="3673"/>
            </a:xfrm>
            <a:custGeom>
              <a:rect b="b" l="l" r="r" t="t"/>
              <a:pathLst>
                <a:path extrusionOk="0" h="122" w="582">
                  <a:moveTo>
                    <a:pt x="582" y="15"/>
                  </a:moveTo>
                  <a:cubicBezTo>
                    <a:pt x="353" y="30"/>
                    <a:pt x="35" y="0"/>
                    <a:pt x="1" y="107"/>
                  </a:cubicBezTo>
                  <a:cubicBezTo>
                    <a:pt x="229" y="92"/>
                    <a:pt x="548" y="122"/>
                    <a:pt x="582" y="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10"/>
            <p:cNvSpPr/>
            <p:nvPr/>
          </p:nvSpPr>
          <p:spPr>
            <a:xfrm>
              <a:off x="4525333" y="3605556"/>
              <a:ext cx="7031" cy="6203"/>
            </a:xfrm>
            <a:custGeom>
              <a:rect b="b" l="l" r="r" t="t"/>
              <a:pathLst>
                <a:path extrusionOk="0" h="206" w="197">
                  <a:moveTo>
                    <a:pt x="4" y="103"/>
                  </a:moveTo>
                  <a:cubicBezTo>
                    <a:pt x="0" y="153"/>
                    <a:pt x="157" y="206"/>
                    <a:pt x="194" y="103"/>
                  </a:cubicBezTo>
                  <a:cubicBezTo>
                    <a:pt x="196" y="54"/>
                    <a:pt x="39" y="1"/>
                    <a:pt x="4"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10"/>
            <p:cNvSpPr/>
            <p:nvPr/>
          </p:nvSpPr>
          <p:spPr>
            <a:xfrm>
              <a:off x="684641" y="3601913"/>
              <a:ext cx="13813" cy="7437"/>
            </a:xfrm>
            <a:custGeom>
              <a:rect b="b" l="l" r="r" t="t"/>
              <a:pathLst>
                <a:path extrusionOk="0" h="247" w="387">
                  <a:moveTo>
                    <a:pt x="387" y="133"/>
                  </a:moveTo>
                  <a:cubicBezTo>
                    <a:pt x="169" y="143"/>
                    <a:pt x="85" y="0"/>
                    <a:pt x="1" y="133"/>
                  </a:cubicBezTo>
                  <a:cubicBezTo>
                    <a:pt x="2" y="224"/>
                    <a:pt x="339" y="247"/>
                    <a:pt x="387" y="13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10"/>
            <p:cNvSpPr/>
            <p:nvPr/>
          </p:nvSpPr>
          <p:spPr>
            <a:xfrm>
              <a:off x="1235259" y="3600107"/>
              <a:ext cx="6996" cy="6233"/>
            </a:xfrm>
            <a:custGeom>
              <a:rect b="b" l="l" r="r" t="t"/>
              <a:pathLst>
                <a:path extrusionOk="0" h="207" w="196">
                  <a:moveTo>
                    <a:pt x="196" y="102"/>
                  </a:moveTo>
                  <a:cubicBezTo>
                    <a:pt x="196" y="52"/>
                    <a:pt x="35" y="0"/>
                    <a:pt x="0" y="102"/>
                  </a:cubicBezTo>
                  <a:cubicBezTo>
                    <a:pt x="1" y="153"/>
                    <a:pt x="157" y="207"/>
                    <a:pt x="196"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10"/>
            <p:cNvSpPr/>
            <p:nvPr/>
          </p:nvSpPr>
          <p:spPr>
            <a:xfrm>
              <a:off x="3589243" y="3597337"/>
              <a:ext cx="7031" cy="6293"/>
            </a:xfrm>
            <a:custGeom>
              <a:rect b="b" l="l" r="r" t="t"/>
              <a:pathLst>
                <a:path extrusionOk="0" h="209" w="197">
                  <a:moveTo>
                    <a:pt x="196" y="104"/>
                  </a:moveTo>
                  <a:cubicBezTo>
                    <a:pt x="196" y="53"/>
                    <a:pt x="38" y="1"/>
                    <a:pt x="3" y="104"/>
                  </a:cubicBezTo>
                  <a:cubicBezTo>
                    <a:pt x="0" y="155"/>
                    <a:pt x="160" y="208"/>
                    <a:pt x="196"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10"/>
            <p:cNvSpPr/>
            <p:nvPr/>
          </p:nvSpPr>
          <p:spPr>
            <a:xfrm>
              <a:off x="7588335" y="3594386"/>
              <a:ext cx="13813" cy="6835"/>
            </a:xfrm>
            <a:custGeom>
              <a:rect b="b" l="l" r="r" t="t"/>
              <a:pathLst>
                <a:path extrusionOk="0" h="227" w="387">
                  <a:moveTo>
                    <a:pt x="387" y="112"/>
                  </a:moveTo>
                  <a:cubicBezTo>
                    <a:pt x="345" y="1"/>
                    <a:pt x="170" y="57"/>
                    <a:pt x="0" y="112"/>
                  </a:cubicBezTo>
                  <a:cubicBezTo>
                    <a:pt x="0" y="203"/>
                    <a:pt x="340" y="227"/>
                    <a:pt x="387" y="1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10"/>
            <p:cNvSpPr/>
            <p:nvPr/>
          </p:nvSpPr>
          <p:spPr>
            <a:xfrm>
              <a:off x="4277596" y="3594988"/>
              <a:ext cx="13777" cy="5480"/>
            </a:xfrm>
            <a:custGeom>
              <a:rect b="b" l="l" r="r" t="t"/>
              <a:pathLst>
                <a:path extrusionOk="0" h="182" w="386">
                  <a:moveTo>
                    <a:pt x="386" y="1"/>
                  </a:moveTo>
                  <a:lnTo>
                    <a:pt x="1" y="1"/>
                  </a:lnTo>
                  <a:lnTo>
                    <a:pt x="1"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10"/>
            <p:cNvSpPr/>
            <p:nvPr/>
          </p:nvSpPr>
          <p:spPr>
            <a:xfrm>
              <a:off x="2835503" y="3596945"/>
              <a:ext cx="13991" cy="4276"/>
            </a:xfrm>
            <a:custGeom>
              <a:rect b="b" l="l" r="r" t="t"/>
              <a:pathLst>
                <a:path extrusionOk="0" h="142" w="392">
                  <a:moveTo>
                    <a:pt x="99" y="117"/>
                  </a:moveTo>
                  <a:cubicBezTo>
                    <a:pt x="153" y="142"/>
                    <a:pt x="391" y="73"/>
                    <a:pt x="293" y="27"/>
                  </a:cubicBezTo>
                  <a:cubicBezTo>
                    <a:pt x="240" y="1"/>
                    <a:pt x="1" y="71"/>
                    <a:pt x="99"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10"/>
            <p:cNvSpPr/>
            <p:nvPr/>
          </p:nvSpPr>
          <p:spPr>
            <a:xfrm>
              <a:off x="2556856" y="3594597"/>
              <a:ext cx="6924" cy="6293"/>
            </a:xfrm>
            <a:custGeom>
              <a:rect b="b" l="l" r="r" t="t"/>
              <a:pathLst>
                <a:path extrusionOk="0" h="209" w="194">
                  <a:moveTo>
                    <a:pt x="1" y="105"/>
                  </a:moveTo>
                  <a:cubicBezTo>
                    <a:pt x="1" y="156"/>
                    <a:pt x="155" y="208"/>
                    <a:pt x="191" y="105"/>
                  </a:cubicBezTo>
                  <a:cubicBezTo>
                    <a:pt x="194" y="54"/>
                    <a:pt x="34" y="1"/>
                    <a:pt x="1"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10"/>
            <p:cNvSpPr/>
            <p:nvPr/>
          </p:nvSpPr>
          <p:spPr>
            <a:xfrm>
              <a:off x="1923505" y="3594627"/>
              <a:ext cx="7031" cy="6263"/>
            </a:xfrm>
            <a:custGeom>
              <a:rect b="b" l="l" r="r" t="t"/>
              <a:pathLst>
                <a:path extrusionOk="0" h="208" w="197">
                  <a:moveTo>
                    <a:pt x="197" y="104"/>
                  </a:moveTo>
                  <a:cubicBezTo>
                    <a:pt x="197" y="53"/>
                    <a:pt x="39" y="1"/>
                    <a:pt x="5" y="104"/>
                  </a:cubicBezTo>
                  <a:cubicBezTo>
                    <a:pt x="1" y="154"/>
                    <a:pt x="160" y="207"/>
                    <a:pt x="197"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10"/>
            <p:cNvSpPr/>
            <p:nvPr/>
          </p:nvSpPr>
          <p:spPr>
            <a:xfrm>
              <a:off x="567643" y="3597728"/>
              <a:ext cx="13777" cy="2740"/>
            </a:xfrm>
            <a:custGeom>
              <a:rect b="b" l="l" r="r" t="t"/>
              <a:pathLst>
                <a:path extrusionOk="0" h="91" w="386">
                  <a:moveTo>
                    <a:pt x="386" y="1"/>
                  </a:moveTo>
                  <a:cubicBezTo>
                    <a:pt x="236" y="22"/>
                    <a:pt x="3" y="2"/>
                    <a:pt x="1" y="91"/>
                  </a:cubicBezTo>
                  <a:cubicBezTo>
                    <a:pt x="150" y="71"/>
                    <a:pt x="381" y="90"/>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10"/>
            <p:cNvSpPr/>
            <p:nvPr/>
          </p:nvSpPr>
          <p:spPr>
            <a:xfrm>
              <a:off x="6721095" y="3588936"/>
              <a:ext cx="13777" cy="6805"/>
            </a:xfrm>
            <a:custGeom>
              <a:rect b="b" l="l" r="r" t="t"/>
              <a:pathLst>
                <a:path extrusionOk="0" h="226" w="386">
                  <a:moveTo>
                    <a:pt x="386" y="110"/>
                  </a:moveTo>
                  <a:cubicBezTo>
                    <a:pt x="345" y="1"/>
                    <a:pt x="173" y="53"/>
                    <a:pt x="1" y="110"/>
                  </a:cubicBezTo>
                  <a:cubicBezTo>
                    <a:pt x="3" y="202"/>
                    <a:pt x="339" y="225"/>
                    <a:pt x="386"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10"/>
            <p:cNvSpPr/>
            <p:nvPr/>
          </p:nvSpPr>
          <p:spPr>
            <a:xfrm>
              <a:off x="6166908" y="3591496"/>
              <a:ext cx="14027" cy="4276"/>
            </a:xfrm>
            <a:custGeom>
              <a:rect b="b" l="l" r="r" t="t"/>
              <a:pathLst>
                <a:path extrusionOk="0" h="142" w="393">
                  <a:moveTo>
                    <a:pt x="292" y="25"/>
                  </a:moveTo>
                  <a:cubicBezTo>
                    <a:pt x="238" y="0"/>
                    <a:pt x="1" y="70"/>
                    <a:pt x="99" y="117"/>
                  </a:cubicBezTo>
                  <a:cubicBezTo>
                    <a:pt x="154" y="141"/>
                    <a:pt x="392" y="72"/>
                    <a:pt x="29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10"/>
            <p:cNvSpPr/>
            <p:nvPr/>
          </p:nvSpPr>
          <p:spPr>
            <a:xfrm>
              <a:off x="5048540" y="3586769"/>
              <a:ext cx="20666" cy="9003"/>
            </a:xfrm>
            <a:custGeom>
              <a:rect b="b" l="l" r="r" t="t"/>
              <a:pathLst>
                <a:path extrusionOk="0" h="299" w="579">
                  <a:moveTo>
                    <a:pt x="579" y="1"/>
                  </a:moveTo>
                  <a:lnTo>
                    <a:pt x="193" y="1"/>
                  </a:lnTo>
                  <a:cubicBezTo>
                    <a:pt x="193" y="91"/>
                    <a:pt x="38" y="109"/>
                    <a:pt x="0" y="182"/>
                  </a:cubicBezTo>
                  <a:cubicBezTo>
                    <a:pt x="246" y="189"/>
                    <a:pt x="267" y="298"/>
                    <a:pt x="579"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10"/>
            <p:cNvSpPr/>
            <p:nvPr/>
          </p:nvSpPr>
          <p:spPr>
            <a:xfrm>
              <a:off x="2822083" y="3586377"/>
              <a:ext cx="23914" cy="5902"/>
            </a:xfrm>
            <a:custGeom>
              <a:rect b="b" l="l" r="r" t="t"/>
              <a:pathLst>
                <a:path extrusionOk="0" h="196" w="670">
                  <a:moveTo>
                    <a:pt x="475" y="195"/>
                  </a:moveTo>
                  <a:cubicBezTo>
                    <a:pt x="473" y="104"/>
                    <a:pt x="631" y="87"/>
                    <a:pt x="669" y="14"/>
                  </a:cubicBezTo>
                  <a:cubicBezTo>
                    <a:pt x="364" y="22"/>
                    <a:pt x="1" y="1"/>
                    <a:pt x="88" y="19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10"/>
            <p:cNvSpPr/>
            <p:nvPr/>
          </p:nvSpPr>
          <p:spPr>
            <a:xfrm>
              <a:off x="6937852" y="3586016"/>
              <a:ext cx="13920" cy="4276"/>
            </a:xfrm>
            <a:custGeom>
              <a:rect b="b" l="l" r="r" t="t"/>
              <a:pathLst>
                <a:path extrusionOk="0" h="142" w="390">
                  <a:moveTo>
                    <a:pt x="291" y="26"/>
                  </a:moveTo>
                  <a:cubicBezTo>
                    <a:pt x="238" y="1"/>
                    <a:pt x="0" y="70"/>
                    <a:pt x="99" y="116"/>
                  </a:cubicBezTo>
                  <a:cubicBezTo>
                    <a:pt x="152" y="142"/>
                    <a:pt x="389" y="74"/>
                    <a:pt x="29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10"/>
            <p:cNvSpPr/>
            <p:nvPr/>
          </p:nvSpPr>
          <p:spPr>
            <a:xfrm>
              <a:off x="4515304" y="3575839"/>
              <a:ext cx="40440" cy="13670"/>
            </a:xfrm>
            <a:custGeom>
              <a:rect b="b" l="l" r="r" t="t"/>
              <a:pathLst>
                <a:path extrusionOk="0" h="454" w="1133">
                  <a:moveTo>
                    <a:pt x="285" y="454"/>
                  </a:moveTo>
                  <a:lnTo>
                    <a:pt x="1054" y="454"/>
                  </a:lnTo>
                  <a:cubicBezTo>
                    <a:pt x="1132" y="237"/>
                    <a:pt x="699" y="258"/>
                    <a:pt x="860" y="1"/>
                  </a:cubicBezTo>
                  <a:cubicBezTo>
                    <a:pt x="1" y="41"/>
                    <a:pt x="575" y="193"/>
                    <a:pt x="285" y="4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10"/>
            <p:cNvSpPr/>
            <p:nvPr/>
          </p:nvSpPr>
          <p:spPr>
            <a:xfrm>
              <a:off x="2553287" y="3586016"/>
              <a:ext cx="13991" cy="4276"/>
            </a:xfrm>
            <a:custGeom>
              <a:rect b="b" l="l" r="r" t="t"/>
              <a:pathLst>
                <a:path extrusionOk="0" h="142" w="392">
                  <a:moveTo>
                    <a:pt x="294" y="26"/>
                  </a:moveTo>
                  <a:cubicBezTo>
                    <a:pt x="242" y="1"/>
                    <a:pt x="0" y="70"/>
                    <a:pt x="102" y="116"/>
                  </a:cubicBezTo>
                  <a:cubicBezTo>
                    <a:pt x="154" y="142"/>
                    <a:pt x="392" y="74"/>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10"/>
            <p:cNvSpPr/>
            <p:nvPr/>
          </p:nvSpPr>
          <p:spPr>
            <a:xfrm>
              <a:off x="1920007" y="3586016"/>
              <a:ext cx="14134" cy="4276"/>
            </a:xfrm>
            <a:custGeom>
              <a:rect b="b" l="l" r="r" t="t"/>
              <a:pathLst>
                <a:path extrusionOk="0" h="142" w="396">
                  <a:moveTo>
                    <a:pt x="103" y="116"/>
                  </a:moveTo>
                  <a:cubicBezTo>
                    <a:pt x="154" y="142"/>
                    <a:pt x="395" y="71"/>
                    <a:pt x="295" y="26"/>
                  </a:cubicBezTo>
                  <a:cubicBezTo>
                    <a:pt x="238" y="1"/>
                    <a:pt x="1" y="70"/>
                    <a:pt x="103"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10"/>
            <p:cNvSpPr/>
            <p:nvPr/>
          </p:nvSpPr>
          <p:spPr>
            <a:xfrm>
              <a:off x="225465" y="3573400"/>
              <a:ext cx="46257" cy="18789"/>
            </a:xfrm>
            <a:custGeom>
              <a:rect b="b" l="l" r="r" t="t"/>
              <a:pathLst>
                <a:path extrusionOk="0" h="624" w="1296">
                  <a:moveTo>
                    <a:pt x="1295" y="355"/>
                  </a:moveTo>
                  <a:cubicBezTo>
                    <a:pt x="924" y="318"/>
                    <a:pt x="1144" y="1"/>
                    <a:pt x="524" y="83"/>
                  </a:cubicBezTo>
                  <a:cubicBezTo>
                    <a:pt x="0" y="224"/>
                    <a:pt x="999" y="624"/>
                    <a:pt x="1295" y="35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10"/>
            <p:cNvSpPr/>
            <p:nvPr/>
          </p:nvSpPr>
          <p:spPr>
            <a:xfrm>
              <a:off x="8631001" y="3580566"/>
              <a:ext cx="14063" cy="4246"/>
            </a:xfrm>
            <a:custGeom>
              <a:rect b="b" l="l" r="r" t="t"/>
              <a:pathLst>
                <a:path extrusionOk="0" h="141" w="394">
                  <a:moveTo>
                    <a:pt x="294" y="24"/>
                  </a:moveTo>
                  <a:cubicBezTo>
                    <a:pt x="240" y="1"/>
                    <a:pt x="1" y="68"/>
                    <a:pt x="100" y="115"/>
                  </a:cubicBezTo>
                  <a:cubicBezTo>
                    <a:pt x="155" y="140"/>
                    <a:pt x="394" y="74"/>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10"/>
            <p:cNvSpPr/>
            <p:nvPr/>
          </p:nvSpPr>
          <p:spPr>
            <a:xfrm>
              <a:off x="7141010" y="3581259"/>
              <a:ext cx="13742" cy="2800"/>
            </a:xfrm>
            <a:custGeom>
              <a:rect b="b" l="l" r="r" t="t"/>
              <a:pathLst>
                <a:path extrusionOk="0" h="93" w="385">
                  <a:moveTo>
                    <a:pt x="385" y="1"/>
                  </a:moveTo>
                  <a:cubicBezTo>
                    <a:pt x="233" y="23"/>
                    <a:pt x="3" y="4"/>
                    <a:pt x="1" y="92"/>
                  </a:cubicBezTo>
                  <a:cubicBezTo>
                    <a:pt x="150" y="71"/>
                    <a:pt x="379" y="90"/>
                    <a:pt x="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10"/>
            <p:cNvSpPr/>
            <p:nvPr/>
          </p:nvSpPr>
          <p:spPr>
            <a:xfrm>
              <a:off x="4269886" y="3573129"/>
              <a:ext cx="21487" cy="6413"/>
            </a:xfrm>
            <a:custGeom>
              <a:rect b="b" l="l" r="r" t="t"/>
              <a:pathLst>
                <a:path extrusionOk="0" h="213" w="602">
                  <a:moveTo>
                    <a:pt x="602" y="182"/>
                  </a:moveTo>
                  <a:lnTo>
                    <a:pt x="602" y="1"/>
                  </a:lnTo>
                  <a:lnTo>
                    <a:pt x="22" y="1"/>
                  </a:lnTo>
                  <a:cubicBezTo>
                    <a:pt x="0" y="164"/>
                    <a:pt x="217" y="212"/>
                    <a:pt x="602"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10"/>
            <p:cNvSpPr/>
            <p:nvPr/>
          </p:nvSpPr>
          <p:spPr>
            <a:xfrm>
              <a:off x="3103977" y="3575056"/>
              <a:ext cx="13920" cy="4276"/>
            </a:xfrm>
            <a:custGeom>
              <a:rect b="b" l="l" r="r" t="t"/>
              <a:pathLst>
                <a:path extrusionOk="0" h="142" w="390">
                  <a:moveTo>
                    <a:pt x="291" y="27"/>
                  </a:moveTo>
                  <a:cubicBezTo>
                    <a:pt x="238" y="1"/>
                    <a:pt x="0" y="69"/>
                    <a:pt x="99" y="118"/>
                  </a:cubicBezTo>
                  <a:cubicBezTo>
                    <a:pt x="152" y="142"/>
                    <a:pt x="389" y="75"/>
                    <a:pt x="291"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10"/>
            <p:cNvSpPr/>
            <p:nvPr/>
          </p:nvSpPr>
          <p:spPr>
            <a:xfrm>
              <a:off x="1438203" y="3575056"/>
              <a:ext cx="14063" cy="4276"/>
            </a:xfrm>
            <a:custGeom>
              <a:rect b="b" l="l" r="r" t="t"/>
              <a:pathLst>
                <a:path extrusionOk="0" h="142" w="394">
                  <a:moveTo>
                    <a:pt x="295" y="27"/>
                  </a:moveTo>
                  <a:cubicBezTo>
                    <a:pt x="242" y="1"/>
                    <a:pt x="0" y="69"/>
                    <a:pt x="101" y="118"/>
                  </a:cubicBezTo>
                  <a:cubicBezTo>
                    <a:pt x="157" y="142"/>
                    <a:pt x="393" y="75"/>
                    <a:pt x="295"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10"/>
            <p:cNvSpPr/>
            <p:nvPr/>
          </p:nvSpPr>
          <p:spPr>
            <a:xfrm>
              <a:off x="309377" y="3575056"/>
              <a:ext cx="14099" cy="4276"/>
            </a:xfrm>
            <a:custGeom>
              <a:rect b="b" l="l" r="r" t="t"/>
              <a:pathLst>
                <a:path extrusionOk="0" h="142" w="395">
                  <a:moveTo>
                    <a:pt x="292" y="27"/>
                  </a:moveTo>
                  <a:cubicBezTo>
                    <a:pt x="240" y="1"/>
                    <a:pt x="0" y="69"/>
                    <a:pt x="99" y="118"/>
                  </a:cubicBezTo>
                  <a:cubicBezTo>
                    <a:pt x="154" y="142"/>
                    <a:pt x="394" y="75"/>
                    <a:pt x="292"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10"/>
            <p:cNvSpPr/>
            <p:nvPr/>
          </p:nvSpPr>
          <p:spPr>
            <a:xfrm>
              <a:off x="4583796" y="3572377"/>
              <a:ext cx="14027" cy="4276"/>
            </a:xfrm>
            <a:custGeom>
              <a:rect b="b" l="l" r="r" t="t"/>
              <a:pathLst>
                <a:path extrusionOk="0" h="142" w="393">
                  <a:moveTo>
                    <a:pt x="292" y="26"/>
                  </a:moveTo>
                  <a:cubicBezTo>
                    <a:pt x="238" y="1"/>
                    <a:pt x="1" y="70"/>
                    <a:pt x="98" y="116"/>
                  </a:cubicBezTo>
                  <a:cubicBezTo>
                    <a:pt x="153" y="142"/>
                    <a:pt x="392" y="71"/>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10"/>
            <p:cNvSpPr/>
            <p:nvPr/>
          </p:nvSpPr>
          <p:spPr>
            <a:xfrm>
              <a:off x="2198939" y="3566746"/>
              <a:ext cx="27626" cy="9997"/>
            </a:xfrm>
            <a:custGeom>
              <a:rect b="b" l="l" r="r" t="t"/>
              <a:pathLst>
                <a:path extrusionOk="0" h="332" w="774">
                  <a:moveTo>
                    <a:pt x="1" y="213"/>
                  </a:moveTo>
                  <a:cubicBezTo>
                    <a:pt x="258" y="330"/>
                    <a:pt x="716" y="332"/>
                    <a:pt x="774" y="121"/>
                  </a:cubicBezTo>
                  <a:cubicBezTo>
                    <a:pt x="517" y="4"/>
                    <a:pt x="54" y="0"/>
                    <a:pt x="1" y="2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10"/>
            <p:cNvSpPr/>
            <p:nvPr/>
          </p:nvSpPr>
          <p:spPr>
            <a:xfrm>
              <a:off x="8497014" y="3567078"/>
              <a:ext cx="13777" cy="6745"/>
            </a:xfrm>
            <a:custGeom>
              <a:rect b="b" l="l" r="r" t="t"/>
              <a:pathLst>
                <a:path extrusionOk="0" h="224" w="386">
                  <a:moveTo>
                    <a:pt x="386" y="110"/>
                  </a:moveTo>
                  <a:cubicBezTo>
                    <a:pt x="345" y="1"/>
                    <a:pt x="170" y="54"/>
                    <a:pt x="1" y="110"/>
                  </a:cubicBezTo>
                  <a:cubicBezTo>
                    <a:pt x="1" y="202"/>
                    <a:pt x="335" y="224"/>
                    <a:pt x="386"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10"/>
            <p:cNvSpPr/>
            <p:nvPr/>
          </p:nvSpPr>
          <p:spPr>
            <a:xfrm>
              <a:off x="7801701" y="3567228"/>
              <a:ext cx="6996" cy="6293"/>
            </a:xfrm>
            <a:custGeom>
              <a:rect b="b" l="l" r="r" t="t"/>
              <a:pathLst>
                <a:path extrusionOk="0" h="209" w="196">
                  <a:moveTo>
                    <a:pt x="195" y="105"/>
                  </a:moveTo>
                  <a:cubicBezTo>
                    <a:pt x="195" y="55"/>
                    <a:pt x="37" y="1"/>
                    <a:pt x="1" y="105"/>
                  </a:cubicBezTo>
                  <a:cubicBezTo>
                    <a:pt x="1" y="156"/>
                    <a:pt x="157" y="209"/>
                    <a:pt x="195"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10"/>
            <p:cNvSpPr/>
            <p:nvPr/>
          </p:nvSpPr>
          <p:spPr>
            <a:xfrm>
              <a:off x="4642438" y="3567650"/>
              <a:ext cx="13777" cy="5510"/>
            </a:xfrm>
            <a:custGeom>
              <a:rect b="b" l="l" r="r" t="t"/>
              <a:pathLst>
                <a:path extrusionOk="0" h="183" w="386">
                  <a:moveTo>
                    <a:pt x="386" y="0"/>
                  </a:moveTo>
                  <a:lnTo>
                    <a:pt x="1" y="0"/>
                  </a:lnTo>
                  <a:lnTo>
                    <a:pt x="1" y="183"/>
                  </a:lnTo>
                  <a:lnTo>
                    <a:pt x="386"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10"/>
            <p:cNvSpPr/>
            <p:nvPr/>
          </p:nvSpPr>
          <p:spPr>
            <a:xfrm>
              <a:off x="1438203" y="3569607"/>
              <a:ext cx="14063" cy="4306"/>
            </a:xfrm>
            <a:custGeom>
              <a:rect b="b" l="l" r="r" t="t"/>
              <a:pathLst>
                <a:path extrusionOk="0" h="143" w="394">
                  <a:moveTo>
                    <a:pt x="295" y="26"/>
                  </a:moveTo>
                  <a:cubicBezTo>
                    <a:pt x="242" y="0"/>
                    <a:pt x="0" y="71"/>
                    <a:pt x="101" y="118"/>
                  </a:cubicBezTo>
                  <a:cubicBezTo>
                    <a:pt x="157" y="143"/>
                    <a:pt x="393" y="73"/>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10"/>
            <p:cNvSpPr/>
            <p:nvPr/>
          </p:nvSpPr>
          <p:spPr>
            <a:xfrm>
              <a:off x="1407258" y="3567469"/>
              <a:ext cx="23985" cy="6052"/>
            </a:xfrm>
            <a:custGeom>
              <a:rect b="b" l="l" r="r" t="t"/>
              <a:pathLst>
                <a:path extrusionOk="0" h="201" w="672">
                  <a:moveTo>
                    <a:pt x="580" y="6"/>
                  </a:moveTo>
                  <a:cubicBezTo>
                    <a:pt x="248" y="1"/>
                    <a:pt x="87" y="75"/>
                    <a:pt x="0" y="189"/>
                  </a:cubicBezTo>
                  <a:cubicBezTo>
                    <a:pt x="307" y="178"/>
                    <a:pt x="671" y="201"/>
                    <a:pt x="580" y="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10"/>
            <p:cNvSpPr/>
            <p:nvPr/>
          </p:nvSpPr>
          <p:spPr>
            <a:xfrm>
              <a:off x="226857" y="3569607"/>
              <a:ext cx="13991" cy="4306"/>
            </a:xfrm>
            <a:custGeom>
              <a:rect b="b" l="l" r="r" t="t"/>
              <a:pathLst>
                <a:path extrusionOk="0" h="143" w="392">
                  <a:moveTo>
                    <a:pt x="293" y="26"/>
                  </a:moveTo>
                  <a:cubicBezTo>
                    <a:pt x="238" y="0"/>
                    <a:pt x="0" y="71"/>
                    <a:pt x="100" y="118"/>
                  </a:cubicBezTo>
                  <a:cubicBezTo>
                    <a:pt x="150" y="143"/>
                    <a:pt x="392"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10"/>
            <p:cNvSpPr/>
            <p:nvPr/>
          </p:nvSpPr>
          <p:spPr>
            <a:xfrm>
              <a:off x="8648419" y="3561387"/>
              <a:ext cx="27555" cy="10207"/>
            </a:xfrm>
            <a:custGeom>
              <a:rect b="b" l="l" r="r" t="t"/>
              <a:pathLst>
                <a:path extrusionOk="0" h="339" w="772">
                  <a:moveTo>
                    <a:pt x="771" y="299"/>
                  </a:moveTo>
                  <a:lnTo>
                    <a:pt x="771" y="27"/>
                  </a:lnTo>
                  <a:cubicBezTo>
                    <a:pt x="330" y="0"/>
                    <a:pt x="47" y="47"/>
                    <a:pt x="1" y="208"/>
                  </a:cubicBezTo>
                  <a:cubicBezTo>
                    <a:pt x="258" y="237"/>
                    <a:pt x="366" y="339"/>
                    <a:pt x="771" y="29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10"/>
            <p:cNvSpPr/>
            <p:nvPr/>
          </p:nvSpPr>
          <p:spPr>
            <a:xfrm>
              <a:off x="8022027" y="3564518"/>
              <a:ext cx="6889" cy="6293"/>
            </a:xfrm>
            <a:custGeom>
              <a:rect b="b" l="l" r="r" t="t"/>
              <a:pathLst>
                <a:path extrusionOk="0" h="209" w="193">
                  <a:moveTo>
                    <a:pt x="193" y="104"/>
                  </a:moveTo>
                  <a:cubicBezTo>
                    <a:pt x="193" y="53"/>
                    <a:pt x="39" y="1"/>
                    <a:pt x="1" y="104"/>
                  </a:cubicBezTo>
                  <a:cubicBezTo>
                    <a:pt x="1" y="155"/>
                    <a:pt x="156" y="208"/>
                    <a:pt x="19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10"/>
            <p:cNvSpPr/>
            <p:nvPr/>
          </p:nvSpPr>
          <p:spPr>
            <a:xfrm>
              <a:off x="7719075" y="3556660"/>
              <a:ext cx="29946" cy="13760"/>
            </a:xfrm>
            <a:custGeom>
              <a:rect b="b" l="l" r="r" t="t"/>
              <a:pathLst>
                <a:path extrusionOk="0" h="457" w="839">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10"/>
            <p:cNvSpPr/>
            <p:nvPr/>
          </p:nvSpPr>
          <p:spPr>
            <a:xfrm>
              <a:off x="7650297" y="3561809"/>
              <a:ext cx="7031" cy="6263"/>
            </a:xfrm>
            <a:custGeom>
              <a:rect b="b" l="l" r="r" t="t"/>
              <a:pathLst>
                <a:path extrusionOk="0" h="208" w="197">
                  <a:moveTo>
                    <a:pt x="195" y="104"/>
                  </a:moveTo>
                  <a:cubicBezTo>
                    <a:pt x="196" y="53"/>
                    <a:pt x="40" y="1"/>
                    <a:pt x="0" y="104"/>
                  </a:cubicBezTo>
                  <a:cubicBezTo>
                    <a:pt x="0" y="155"/>
                    <a:pt x="157" y="207"/>
                    <a:pt x="195"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10"/>
            <p:cNvSpPr/>
            <p:nvPr/>
          </p:nvSpPr>
          <p:spPr>
            <a:xfrm>
              <a:off x="4329313" y="3554854"/>
              <a:ext cx="58857" cy="12827"/>
            </a:xfrm>
            <a:custGeom>
              <a:rect b="b" l="l" r="r" t="t"/>
              <a:pathLst>
                <a:path extrusionOk="0" h="426" w="1649">
                  <a:moveTo>
                    <a:pt x="674" y="425"/>
                  </a:moveTo>
                  <a:cubicBezTo>
                    <a:pt x="1648" y="60"/>
                    <a:pt x="1" y="1"/>
                    <a:pt x="674" y="4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10"/>
            <p:cNvSpPr/>
            <p:nvPr/>
          </p:nvSpPr>
          <p:spPr>
            <a:xfrm>
              <a:off x="4669956" y="3562170"/>
              <a:ext cx="13777" cy="2740"/>
            </a:xfrm>
            <a:custGeom>
              <a:rect b="b" l="l" r="r" t="t"/>
              <a:pathLst>
                <a:path extrusionOk="0" h="91" w="386">
                  <a:moveTo>
                    <a:pt x="385" y="1"/>
                  </a:moveTo>
                  <a:cubicBezTo>
                    <a:pt x="235" y="20"/>
                    <a:pt x="5" y="2"/>
                    <a:pt x="0" y="91"/>
                  </a:cubicBezTo>
                  <a:cubicBezTo>
                    <a:pt x="149" y="71"/>
                    <a:pt x="379" y="89"/>
                    <a:pt x="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10"/>
            <p:cNvSpPr/>
            <p:nvPr/>
          </p:nvSpPr>
          <p:spPr>
            <a:xfrm>
              <a:off x="4133115" y="3559430"/>
              <a:ext cx="13813" cy="5480"/>
            </a:xfrm>
            <a:custGeom>
              <a:rect b="b" l="l" r="r" t="t"/>
              <a:pathLst>
                <a:path extrusionOk="0" h="182" w="387">
                  <a:moveTo>
                    <a:pt x="386" y="0"/>
                  </a:moveTo>
                  <a:lnTo>
                    <a:pt x="1" y="0"/>
                  </a:lnTo>
                  <a:lnTo>
                    <a:pt x="1"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10"/>
            <p:cNvSpPr/>
            <p:nvPr/>
          </p:nvSpPr>
          <p:spPr>
            <a:xfrm>
              <a:off x="3114292" y="3559069"/>
              <a:ext cx="7031" cy="6203"/>
            </a:xfrm>
            <a:custGeom>
              <a:rect b="b" l="l" r="r" t="t"/>
              <a:pathLst>
                <a:path extrusionOk="0" h="206" w="197">
                  <a:moveTo>
                    <a:pt x="197" y="104"/>
                  </a:moveTo>
                  <a:cubicBezTo>
                    <a:pt x="197" y="53"/>
                    <a:pt x="40" y="0"/>
                    <a:pt x="2" y="104"/>
                  </a:cubicBezTo>
                  <a:cubicBezTo>
                    <a:pt x="1" y="155"/>
                    <a:pt x="159" y="205"/>
                    <a:pt x="197"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10"/>
            <p:cNvSpPr/>
            <p:nvPr/>
          </p:nvSpPr>
          <p:spPr>
            <a:xfrm>
              <a:off x="1407294" y="3556329"/>
              <a:ext cx="6996" cy="6263"/>
            </a:xfrm>
            <a:custGeom>
              <a:rect b="b" l="l" r="r" t="t"/>
              <a:pathLst>
                <a:path extrusionOk="0" h="208" w="196">
                  <a:moveTo>
                    <a:pt x="194" y="103"/>
                  </a:moveTo>
                  <a:cubicBezTo>
                    <a:pt x="195" y="52"/>
                    <a:pt x="39" y="0"/>
                    <a:pt x="1" y="103"/>
                  </a:cubicBezTo>
                  <a:cubicBezTo>
                    <a:pt x="1" y="154"/>
                    <a:pt x="157" y="208"/>
                    <a:pt x="194"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10"/>
            <p:cNvSpPr/>
            <p:nvPr/>
          </p:nvSpPr>
          <p:spPr>
            <a:xfrm>
              <a:off x="8841083" y="3547959"/>
              <a:ext cx="27804" cy="18367"/>
            </a:xfrm>
            <a:custGeom>
              <a:rect b="b" l="l" r="r" t="t"/>
              <a:pathLst>
                <a:path extrusionOk="0" h="610" w="779">
                  <a:moveTo>
                    <a:pt x="1" y="291"/>
                  </a:moveTo>
                  <a:cubicBezTo>
                    <a:pt x="779" y="610"/>
                    <a:pt x="456" y="0"/>
                    <a:pt x="1" y="2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10"/>
            <p:cNvSpPr/>
            <p:nvPr/>
          </p:nvSpPr>
          <p:spPr>
            <a:xfrm>
              <a:off x="6562802" y="3553649"/>
              <a:ext cx="6924" cy="6203"/>
            </a:xfrm>
            <a:custGeom>
              <a:rect b="b" l="l" r="r" t="t"/>
              <a:pathLst>
                <a:path extrusionOk="0" h="206" w="194">
                  <a:moveTo>
                    <a:pt x="192" y="102"/>
                  </a:moveTo>
                  <a:cubicBezTo>
                    <a:pt x="193" y="54"/>
                    <a:pt x="39" y="0"/>
                    <a:pt x="2" y="102"/>
                  </a:cubicBezTo>
                  <a:cubicBezTo>
                    <a:pt x="0" y="152"/>
                    <a:pt x="157" y="205"/>
                    <a:pt x="192"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10"/>
            <p:cNvSpPr/>
            <p:nvPr/>
          </p:nvSpPr>
          <p:spPr>
            <a:xfrm>
              <a:off x="8810067" y="3553258"/>
              <a:ext cx="13991" cy="4215"/>
            </a:xfrm>
            <a:custGeom>
              <a:rect b="b" l="l" r="r" t="t"/>
              <a:pathLst>
                <a:path extrusionOk="0" h="140" w="392">
                  <a:moveTo>
                    <a:pt x="99" y="115"/>
                  </a:moveTo>
                  <a:cubicBezTo>
                    <a:pt x="153" y="140"/>
                    <a:pt x="392" y="72"/>
                    <a:pt x="291" y="24"/>
                  </a:cubicBezTo>
                  <a:cubicBezTo>
                    <a:pt x="238" y="0"/>
                    <a:pt x="0" y="68"/>
                    <a:pt x="99"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10"/>
            <p:cNvSpPr/>
            <p:nvPr/>
          </p:nvSpPr>
          <p:spPr>
            <a:xfrm>
              <a:off x="2243482" y="3553258"/>
              <a:ext cx="14134" cy="4215"/>
            </a:xfrm>
            <a:custGeom>
              <a:rect b="b" l="l" r="r" t="t"/>
              <a:pathLst>
                <a:path extrusionOk="0" h="140" w="396">
                  <a:moveTo>
                    <a:pt x="295" y="24"/>
                  </a:moveTo>
                  <a:cubicBezTo>
                    <a:pt x="240" y="0"/>
                    <a:pt x="1" y="68"/>
                    <a:pt x="104" y="115"/>
                  </a:cubicBezTo>
                  <a:cubicBezTo>
                    <a:pt x="156" y="140"/>
                    <a:pt x="395" y="72"/>
                    <a:pt x="295"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10"/>
            <p:cNvSpPr/>
            <p:nvPr/>
          </p:nvSpPr>
          <p:spPr>
            <a:xfrm>
              <a:off x="1166516" y="3553950"/>
              <a:ext cx="13777" cy="2800"/>
            </a:xfrm>
            <a:custGeom>
              <a:rect b="b" l="l" r="r" t="t"/>
              <a:pathLst>
                <a:path extrusionOk="0" h="93" w="386">
                  <a:moveTo>
                    <a:pt x="386" y="1"/>
                  </a:moveTo>
                  <a:cubicBezTo>
                    <a:pt x="236" y="22"/>
                    <a:pt x="5" y="5"/>
                    <a:pt x="1" y="92"/>
                  </a:cubicBezTo>
                  <a:cubicBezTo>
                    <a:pt x="151" y="71"/>
                    <a:pt x="379" y="90"/>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10"/>
            <p:cNvSpPr/>
            <p:nvPr/>
          </p:nvSpPr>
          <p:spPr>
            <a:xfrm>
              <a:off x="853106" y="3553258"/>
              <a:ext cx="14027" cy="4215"/>
            </a:xfrm>
            <a:custGeom>
              <a:rect b="b" l="l" r="r" t="t"/>
              <a:pathLst>
                <a:path extrusionOk="0" h="140" w="393">
                  <a:moveTo>
                    <a:pt x="102" y="115"/>
                  </a:moveTo>
                  <a:cubicBezTo>
                    <a:pt x="155" y="140"/>
                    <a:pt x="392" y="72"/>
                    <a:pt x="292" y="24"/>
                  </a:cubicBezTo>
                  <a:cubicBezTo>
                    <a:pt x="242" y="0"/>
                    <a:pt x="1" y="68"/>
                    <a:pt x="102"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10"/>
            <p:cNvSpPr/>
            <p:nvPr/>
          </p:nvSpPr>
          <p:spPr>
            <a:xfrm>
              <a:off x="8944269" y="3545640"/>
              <a:ext cx="23914" cy="5992"/>
            </a:xfrm>
            <a:custGeom>
              <a:rect b="b" l="l" r="r" t="t"/>
              <a:pathLst>
                <a:path extrusionOk="0" h="199" w="670">
                  <a:moveTo>
                    <a:pt x="582" y="4"/>
                  </a:moveTo>
                  <a:cubicBezTo>
                    <a:pt x="249" y="0"/>
                    <a:pt x="87" y="74"/>
                    <a:pt x="1" y="185"/>
                  </a:cubicBezTo>
                  <a:cubicBezTo>
                    <a:pt x="304" y="178"/>
                    <a:pt x="669" y="198"/>
                    <a:pt x="582" y="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10"/>
            <p:cNvSpPr/>
            <p:nvPr/>
          </p:nvSpPr>
          <p:spPr>
            <a:xfrm>
              <a:off x="8824166" y="3545430"/>
              <a:ext cx="23914" cy="5811"/>
            </a:xfrm>
            <a:custGeom>
              <a:rect b="b" l="l" r="r" t="t"/>
              <a:pathLst>
                <a:path extrusionOk="0" h="193" w="670">
                  <a:moveTo>
                    <a:pt x="475" y="192"/>
                  </a:moveTo>
                  <a:cubicBezTo>
                    <a:pt x="475" y="104"/>
                    <a:pt x="633" y="85"/>
                    <a:pt x="669" y="11"/>
                  </a:cubicBezTo>
                  <a:cubicBezTo>
                    <a:pt x="365" y="21"/>
                    <a:pt x="1" y="1"/>
                    <a:pt x="91" y="1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10"/>
            <p:cNvSpPr/>
            <p:nvPr/>
          </p:nvSpPr>
          <p:spPr>
            <a:xfrm>
              <a:off x="2949146" y="3540311"/>
              <a:ext cx="13813" cy="10930"/>
            </a:xfrm>
            <a:custGeom>
              <a:rect b="b" l="l" r="r" t="t"/>
              <a:pathLst>
                <a:path extrusionOk="0" h="363" w="387">
                  <a:moveTo>
                    <a:pt x="387" y="1"/>
                  </a:moveTo>
                  <a:lnTo>
                    <a:pt x="0" y="1"/>
                  </a:lnTo>
                  <a:lnTo>
                    <a:pt x="0" y="362"/>
                  </a:lnTo>
                  <a:lnTo>
                    <a:pt x="387" y="36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10"/>
            <p:cNvSpPr/>
            <p:nvPr/>
          </p:nvSpPr>
          <p:spPr>
            <a:xfrm>
              <a:off x="6793264" y="3545038"/>
              <a:ext cx="14027" cy="4246"/>
            </a:xfrm>
            <a:custGeom>
              <a:rect b="b" l="l" r="r" t="t"/>
              <a:pathLst>
                <a:path extrusionOk="0" h="141" w="393">
                  <a:moveTo>
                    <a:pt x="293" y="24"/>
                  </a:moveTo>
                  <a:cubicBezTo>
                    <a:pt x="240" y="0"/>
                    <a:pt x="1" y="68"/>
                    <a:pt x="97" y="117"/>
                  </a:cubicBezTo>
                  <a:cubicBezTo>
                    <a:pt x="155" y="140"/>
                    <a:pt x="392" y="72"/>
                    <a:pt x="293"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10"/>
            <p:cNvSpPr/>
            <p:nvPr/>
          </p:nvSpPr>
          <p:spPr>
            <a:xfrm>
              <a:off x="8276688" y="3543081"/>
              <a:ext cx="13777" cy="2680"/>
            </a:xfrm>
            <a:custGeom>
              <a:rect b="b" l="l" r="r" t="t"/>
              <a:pathLst>
                <a:path extrusionOk="0" h="89" w="386">
                  <a:moveTo>
                    <a:pt x="386" y="0"/>
                  </a:moveTo>
                  <a:cubicBezTo>
                    <a:pt x="237" y="21"/>
                    <a:pt x="7" y="2"/>
                    <a:pt x="1" y="89"/>
                  </a:cubicBezTo>
                  <a:cubicBezTo>
                    <a:pt x="150" y="68"/>
                    <a:pt x="383" y="88"/>
                    <a:pt x="3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10"/>
            <p:cNvSpPr/>
            <p:nvPr/>
          </p:nvSpPr>
          <p:spPr>
            <a:xfrm>
              <a:off x="6576615" y="3542569"/>
              <a:ext cx="20595" cy="3704"/>
            </a:xfrm>
            <a:custGeom>
              <a:rect b="b" l="l" r="r" t="t"/>
              <a:pathLst>
                <a:path extrusionOk="0" h="123" w="577">
                  <a:moveTo>
                    <a:pt x="577" y="17"/>
                  </a:moveTo>
                  <a:cubicBezTo>
                    <a:pt x="351" y="30"/>
                    <a:pt x="28" y="0"/>
                    <a:pt x="1" y="106"/>
                  </a:cubicBezTo>
                  <a:cubicBezTo>
                    <a:pt x="227" y="92"/>
                    <a:pt x="547" y="123"/>
                    <a:pt x="577" y="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10"/>
            <p:cNvSpPr/>
            <p:nvPr/>
          </p:nvSpPr>
          <p:spPr>
            <a:xfrm>
              <a:off x="8896156" y="3537210"/>
              <a:ext cx="6924" cy="6233"/>
            </a:xfrm>
            <a:custGeom>
              <a:rect b="b" l="l" r="r" t="t"/>
              <a:pathLst>
                <a:path extrusionOk="0" h="207" w="194">
                  <a:moveTo>
                    <a:pt x="194" y="104"/>
                  </a:moveTo>
                  <a:cubicBezTo>
                    <a:pt x="194" y="53"/>
                    <a:pt x="38" y="1"/>
                    <a:pt x="0" y="104"/>
                  </a:cubicBezTo>
                  <a:cubicBezTo>
                    <a:pt x="0" y="153"/>
                    <a:pt x="156" y="207"/>
                    <a:pt x="194"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10"/>
            <p:cNvSpPr/>
            <p:nvPr/>
          </p:nvSpPr>
          <p:spPr>
            <a:xfrm>
              <a:off x="8743823" y="3537571"/>
              <a:ext cx="21558" cy="6474"/>
            </a:xfrm>
            <a:custGeom>
              <a:rect b="b" l="l" r="r" t="t"/>
              <a:pathLst>
                <a:path extrusionOk="0" h="215" w="604">
                  <a:moveTo>
                    <a:pt x="603" y="183"/>
                  </a:moveTo>
                  <a:lnTo>
                    <a:pt x="603" y="0"/>
                  </a:lnTo>
                  <a:lnTo>
                    <a:pt x="26" y="0"/>
                  </a:lnTo>
                  <a:cubicBezTo>
                    <a:pt x="0" y="164"/>
                    <a:pt x="219" y="215"/>
                    <a:pt x="603" y="1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10"/>
            <p:cNvSpPr/>
            <p:nvPr/>
          </p:nvSpPr>
          <p:spPr>
            <a:xfrm>
              <a:off x="1453300" y="3524444"/>
              <a:ext cx="37049" cy="15898"/>
            </a:xfrm>
            <a:custGeom>
              <a:rect b="b" l="l" r="r" t="t"/>
              <a:pathLst>
                <a:path extrusionOk="0" h="528" w="1038">
                  <a:moveTo>
                    <a:pt x="835" y="528"/>
                  </a:moveTo>
                  <a:cubicBezTo>
                    <a:pt x="1038" y="0"/>
                    <a:pt x="0" y="490"/>
                    <a:pt x="835" y="52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10"/>
            <p:cNvSpPr/>
            <p:nvPr/>
          </p:nvSpPr>
          <p:spPr>
            <a:xfrm>
              <a:off x="8214763" y="3526612"/>
              <a:ext cx="30017" cy="10990"/>
            </a:xfrm>
            <a:custGeom>
              <a:rect b="b" l="l" r="r" t="t"/>
              <a:pathLst>
                <a:path extrusionOk="0" h="365" w="841">
                  <a:moveTo>
                    <a:pt x="578" y="0"/>
                  </a:moveTo>
                  <a:cubicBezTo>
                    <a:pt x="748" y="293"/>
                    <a:pt x="79" y="188"/>
                    <a:pt x="1" y="364"/>
                  </a:cubicBezTo>
                  <a:lnTo>
                    <a:pt x="771" y="364"/>
                  </a:lnTo>
                  <a:cubicBezTo>
                    <a:pt x="738" y="229"/>
                    <a:pt x="840" y="30"/>
                    <a:pt x="5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10"/>
            <p:cNvSpPr/>
            <p:nvPr/>
          </p:nvSpPr>
          <p:spPr>
            <a:xfrm>
              <a:off x="6590249" y="3534831"/>
              <a:ext cx="13849" cy="2740"/>
            </a:xfrm>
            <a:custGeom>
              <a:rect b="b" l="l" r="r" t="t"/>
              <a:pathLst>
                <a:path extrusionOk="0" h="91" w="388">
                  <a:moveTo>
                    <a:pt x="388" y="0"/>
                  </a:moveTo>
                  <a:cubicBezTo>
                    <a:pt x="239" y="20"/>
                    <a:pt x="8" y="3"/>
                    <a:pt x="0" y="90"/>
                  </a:cubicBezTo>
                  <a:cubicBezTo>
                    <a:pt x="153" y="72"/>
                    <a:pt x="384" y="90"/>
                    <a:pt x="3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10"/>
            <p:cNvSpPr/>
            <p:nvPr/>
          </p:nvSpPr>
          <p:spPr>
            <a:xfrm>
              <a:off x="5127490" y="3534079"/>
              <a:ext cx="14099" cy="4306"/>
            </a:xfrm>
            <a:custGeom>
              <a:rect b="b" l="l" r="r" t="t"/>
              <a:pathLst>
                <a:path extrusionOk="0" h="143" w="395">
                  <a:moveTo>
                    <a:pt x="294" y="25"/>
                  </a:moveTo>
                  <a:cubicBezTo>
                    <a:pt x="241" y="0"/>
                    <a:pt x="1" y="69"/>
                    <a:pt x="103" y="115"/>
                  </a:cubicBezTo>
                  <a:cubicBezTo>
                    <a:pt x="156" y="143"/>
                    <a:pt x="395"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10"/>
            <p:cNvSpPr/>
            <p:nvPr/>
          </p:nvSpPr>
          <p:spPr>
            <a:xfrm>
              <a:off x="2191979" y="3529352"/>
              <a:ext cx="22665" cy="8250"/>
            </a:xfrm>
            <a:custGeom>
              <a:rect b="b" l="l" r="r" t="t"/>
              <a:pathLst>
                <a:path extrusionOk="0" h="274" w="635">
                  <a:moveTo>
                    <a:pt x="1" y="273"/>
                  </a:moveTo>
                  <a:lnTo>
                    <a:pt x="385" y="273"/>
                  </a:lnTo>
                  <a:cubicBezTo>
                    <a:pt x="400" y="157"/>
                    <a:pt x="635" y="148"/>
                    <a:pt x="578" y="1"/>
                  </a:cubicBezTo>
                  <a:lnTo>
                    <a:pt x="0" y="1"/>
                  </a:lnTo>
                  <a:cubicBezTo>
                    <a:pt x="1" y="92"/>
                    <a:pt x="1" y="182"/>
                    <a:pt x="1"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10"/>
            <p:cNvSpPr/>
            <p:nvPr/>
          </p:nvSpPr>
          <p:spPr>
            <a:xfrm>
              <a:off x="8803072" y="3531309"/>
              <a:ext cx="14099" cy="4276"/>
            </a:xfrm>
            <a:custGeom>
              <a:rect b="b" l="l" r="r" t="t"/>
              <a:pathLst>
                <a:path extrusionOk="0" h="142" w="395">
                  <a:moveTo>
                    <a:pt x="102" y="117"/>
                  </a:moveTo>
                  <a:cubicBezTo>
                    <a:pt x="157" y="142"/>
                    <a:pt x="395" y="73"/>
                    <a:pt x="295" y="26"/>
                  </a:cubicBezTo>
                  <a:cubicBezTo>
                    <a:pt x="242" y="1"/>
                    <a:pt x="0" y="71"/>
                    <a:pt x="102"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10"/>
            <p:cNvSpPr/>
            <p:nvPr/>
          </p:nvSpPr>
          <p:spPr>
            <a:xfrm>
              <a:off x="6934854" y="3522397"/>
              <a:ext cx="20309" cy="13519"/>
            </a:xfrm>
            <a:custGeom>
              <a:rect b="b" l="l" r="r" t="t"/>
              <a:pathLst>
                <a:path extrusionOk="0" h="449" w="569">
                  <a:moveTo>
                    <a:pt x="375" y="413"/>
                  </a:moveTo>
                  <a:cubicBezTo>
                    <a:pt x="387" y="357"/>
                    <a:pt x="405" y="305"/>
                    <a:pt x="569" y="322"/>
                  </a:cubicBezTo>
                  <a:lnTo>
                    <a:pt x="569" y="139"/>
                  </a:lnTo>
                  <a:cubicBezTo>
                    <a:pt x="95" y="1"/>
                    <a:pt x="1" y="448"/>
                    <a:pt x="375" y="4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10"/>
            <p:cNvSpPr/>
            <p:nvPr/>
          </p:nvSpPr>
          <p:spPr>
            <a:xfrm>
              <a:off x="6136034" y="3529201"/>
              <a:ext cx="23950" cy="6052"/>
            </a:xfrm>
            <a:custGeom>
              <a:rect b="b" l="l" r="r" t="t"/>
              <a:pathLst>
                <a:path extrusionOk="0" h="201" w="671">
                  <a:moveTo>
                    <a:pt x="579" y="6"/>
                  </a:moveTo>
                  <a:cubicBezTo>
                    <a:pt x="248" y="0"/>
                    <a:pt x="83" y="76"/>
                    <a:pt x="0" y="187"/>
                  </a:cubicBezTo>
                  <a:cubicBezTo>
                    <a:pt x="303" y="179"/>
                    <a:pt x="670" y="200"/>
                    <a:pt x="579" y="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10"/>
            <p:cNvSpPr/>
            <p:nvPr/>
          </p:nvSpPr>
          <p:spPr>
            <a:xfrm>
              <a:off x="7863662" y="3521132"/>
              <a:ext cx="33587" cy="17343"/>
            </a:xfrm>
            <a:custGeom>
              <a:rect b="b" l="l" r="r" t="t"/>
              <a:pathLst>
                <a:path extrusionOk="0" h="576" w="941">
                  <a:moveTo>
                    <a:pt x="1" y="92"/>
                  </a:moveTo>
                  <a:lnTo>
                    <a:pt x="1" y="274"/>
                  </a:lnTo>
                  <a:cubicBezTo>
                    <a:pt x="357" y="575"/>
                    <a:pt x="941" y="1"/>
                    <a:pt x="1"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10"/>
            <p:cNvSpPr/>
            <p:nvPr/>
          </p:nvSpPr>
          <p:spPr>
            <a:xfrm>
              <a:off x="6552344" y="3528599"/>
              <a:ext cx="14063" cy="4276"/>
            </a:xfrm>
            <a:custGeom>
              <a:rect b="b" l="l" r="r" t="t"/>
              <a:pathLst>
                <a:path extrusionOk="0" h="142" w="394">
                  <a:moveTo>
                    <a:pt x="293" y="26"/>
                  </a:moveTo>
                  <a:cubicBezTo>
                    <a:pt x="238" y="1"/>
                    <a:pt x="1" y="70"/>
                    <a:pt x="100" y="117"/>
                  </a:cubicBezTo>
                  <a:cubicBezTo>
                    <a:pt x="154" y="142"/>
                    <a:pt x="394"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10"/>
            <p:cNvSpPr/>
            <p:nvPr/>
          </p:nvSpPr>
          <p:spPr>
            <a:xfrm>
              <a:off x="4370609" y="3510142"/>
              <a:ext cx="37763" cy="26858"/>
            </a:xfrm>
            <a:custGeom>
              <a:rect b="b" l="l" r="r" t="t"/>
              <a:pathLst>
                <a:path extrusionOk="0" h="892" w="1058">
                  <a:moveTo>
                    <a:pt x="1058" y="547"/>
                  </a:moveTo>
                  <a:lnTo>
                    <a:pt x="1058" y="366"/>
                  </a:lnTo>
                  <a:cubicBezTo>
                    <a:pt x="280" y="0"/>
                    <a:pt x="0" y="892"/>
                    <a:pt x="1058" y="54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10"/>
            <p:cNvSpPr/>
            <p:nvPr/>
          </p:nvSpPr>
          <p:spPr>
            <a:xfrm>
              <a:off x="9080076" y="3518482"/>
              <a:ext cx="22700" cy="8190"/>
            </a:xfrm>
            <a:custGeom>
              <a:rect b="b" l="l" r="r" t="t"/>
              <a:pathLst>
                <a:path extrusionOk="0" h="272" w="636">
                  <a:moveTo>
                    <a:pt x="634" y="0"/>
                  </a:moveTo>
                  <a:lnTo>
                    <a:pt x="249" y="0"/>
                  </a:lnTo>
                  <a:cubicBezTo>
                    <a:pt x="236" y="115"/>
                    <a:pt x="1" y="125"/>
                    <a:pt x="54" y="272"/>
                  </a:cubicBezTo>
                  <a:lnTo>
                    <a:pt x="635" y="272"/>
                  </a:lnTo>
                  <a:cubicBezTo>
                    <a:pt x="634" y="180"/>
                    <a:pt x="634" y="89"/>
                    <a:pt x="6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10"/>
            <p:cNvSpPr/>
            <p:nvPr/>
          </p:nvSpPr>
          <p:spPr>
            <a:xfrm>
              <a:off x="72026" y="3520831"/>
              <a:ext cx="6924" cy="6203"/>
            </a:xfrm>
            <a:custGeom>
              <a:rect b="b" l="l" r="r" t="t"/>
              <a:pathLst>
                <a:path extrusionOk="0" h="206" w="194">
                  <a:moveTo>
                    <a:pt x="194" y="102"/>
                  </a:moveTo>
                  <a:cubicBezTo>
                    <a:pt x="194" y="51"/>
                    <a:pt x="39" y="0"/>
                    <a:pt x="1" y="102"/>
                  </a:cubicBezTo>
                  <a:cubicBezTo>
                    <a:pt x="1" y="153"/>
                    <a:pt x="157" y="205"/>
                    <a:pt x="194"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10"/>
            <p:cNvSpPr/>
            <p:nvPr/>
          </p:nvSpPr>
          <p:spPr>
            <a:xfrm>
              <a:off x="8724086" y="3518091"/>
              <a:ext cx="6960" cy="6173"/>
            </a:xfrm>
            <a:custGeom>
              <a:rect b="b" l="l" r="r" t="t"/>
              <a:pathLst>
                <a:path extrusionOk="0" h="205" w="195">
                  <a:moveTo>
                    <a:pt x="193" y="102"/>
                  </a:moveTo>
                  <a:cubicBezTo>
                    <a:pt x="194" y="52"/>
                    <a:pt x="37" y="0"/>
                    <a:pt x="1" y="102"/>
                  </a:cubicBezTo>
                  <a:cubicBezTo>
                    <a:pt x="1" y="153"/>
                    <a:pt x="159" y="205"/>
                    <a:pt x="193"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10"/>
            <p:cNvSpPr/>
            <p:nvPr/>
          </p:nvSpPr>
          <p:spPr>
            <a:xfrm>
              <a:off x="8373378" y="3510263"/>
              <a:ext cx="39583" cy="16771"/>
            </a:xfrm>
            <a:custGeom>
              <a:rect b="b" l="l" r="r" t="t"/>
              <a:pathLst>
                <a:path extrusionOk="0" h="557" w="1109">
                  <a:moveTo>
                    <a:pt x="954" y="453"/>
                  </a:moveTo>
                  <a:cubicBezTo>
                    <a:pt x="1109" y="140"/>
                    <a:pt x="776" y="55"/>
                    <a:pt x="378" y="0"/>
                  </a:cubicBezTo>
                  <a:cubicBezTo>
                    <a:pt x="0" y="173"/>
                    <a:pt x="175" y="556"/>
                    <a:pt x="954" y="45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10"/>
            <p:cNvSpPr/>
            <p:nvPr/>
          </p:nvSpPr>
          <p:spPr>
            <a:xfrm>
              <a:off x="5719368" y="3520439"/>
              <a:ext cx="14170" cy="4215"/>
            </a:xfrm>
            <a:custGeom>
              <a:rect b="b" l="l" r="r" t="t"/>
              <a:pathLst>
                <a:path extrusionOk="0" h="140" w="397">
                  <a:moveTo>
                    <a:pt x="294" y="24"/>
                  </a:moveTo>
                  <a:cubicBezTo>
                    <a:pt x="242" y="0"/>
                    <a:pt x="1" y="68"/>
                    <a:pt x="104" y="115"/>
                  </a:cubicBezTo>
                  <a:cubicBezTo>
                    <a:pt x="157" y="140"/>
                    <a:pt x="396" y="72"/>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10"/>
            <p:cNvSpPr/>
            <p:nvPr/>
          </p:nvSpPr>
          <p:spPr>
            <a:xfrm>
              <a:off x="749886" y="3520439"/>
              <a:ext cx="14027" cy="4215"/>
            </a:xfrm>
            <a:custGeom>
              <a:rect b="b" l="l" r="r" t="t"/>
              <a:pathLst>
                <a:path extrusionOk="0" h="140" w="393">
                  <a:moveTo>
                    <a:pt x="294" y="24"/>
                  </a:moveTo>
                  <a:cubicBezTo>
                    <a:pt x="240" y="0"/>
                    <a:pt x="0" y="68"/>
                    <a:pt x="98" y="115"/>
                  </a:cubicBezTo>
                  <a:cubicBezTo>
                    <a:pt x="155" y="140"/>
                    <a:pt x="393" y="72"/>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10"/>
            <p:cNvSpPr/>
            <p:nvPr/>
          </p:nvSpPr>
          <p:spPr>
            <a:xfrm>
              <a:off x="8799859" y="3518482"/>
              <a:ext cx="13777" cy="2680"/>
            </a:xfrm>
            <a:custGeom>
              <a:rect b="b" l="l" r="r" t="t"/>
              <a:pathLst>
                <a:path extrusionOk="0" h="89" w="386">
                  <a:moveTo>
                    <a:pt x="385" y="0"/>
                  </a:moveTo>
                  <a:cubicBezTo>
                    <a:pt x="235" y="21"/>
                    <a:pt x="3" y="1"/>
                    <a:pt x="0" y="89"/>
                  </a:cubicBezTo>
                  <a:cubicBezTo>
                    <a:pt x="149" y="69"/>
                    <a:pt x="379" y="88"/>
                    <a:pt x="3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10"/>
            <p:cNvSpPr/>
            <p:nvPr/>
          </p:nvSpPr>
          <p:spPr>
            <a:xfrm>
              <a:off x="6459581" y="3496684"/>
              <a:ext cx="52754" cy="24479"/>
            </a:xfrm>
            <a:custGeom>
              <a:rect b="b" l="l" r="r" t="t"/>
              <a:pathLst>
                <a:path extrusionOk="0" h="813" w="1478">
                  <a:moveTo>
                    <a:pt x="1" y="813"/>
                  </a:moveTo>
                  <a:cubicBezTo>
                    <a:pt x="1477" y="681"/>
                    <a:pt x="31" y="1"/>
                    <a:pt x="1" y="8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10"/>
            <p:cNvSpPr/>
            <p:nvPr/>
          </p:nvSpPr>
          <p:spPr>
            <a:xfrm>
              <a:off x="729291" y="3517730"/>
              <a:ext cx="13991" cy="4215"/>
            </a:xfrm>
            <a:custGeom>
              <a:rect b="b" l="l" r="r" t="t"/>
              <a:pathLst>
                <a:path extrusionOk="0" h="140" w="392">
                  <a:moveTo>
                    <a:pt x="291" y="25"/>
                  </a:moveTo>
                  <a:cubicBezTo>
                    <a:pt x="242" y="0"/>
                    <a:pt x="0" y="68"/>
                    <a:pt x="99" y="114"/>
                  </a:cubicBezTo>
                  <a:cubicBezTo>
                    <a:pt x="153" y="140"/>
                    <a:pt x="392" y="71"/>
                    <a:pt x="29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10"/>
            <p:cNvSpPr/>
            <p:nvPr/>
          </p:nvSpPr>
          <p:spPr>
            <a:xfrm>
              <a:off x="3272656" y="3509901"/>
              <a:ext cx="7031" cy="6173"/>
            </a:xfrm>
            <a:custGeom>
              <a:rect b="b" l="l" r="r" t="t"/>
              <a:pathLst>
                <a:path extrusionOk="0" h="205" w="197">
                  <a:moveTo>
                    <a:pt x="195" y="102"/>
                  </a:moveTo>
                  <a:cubicBezTo>
                    <a:pt x="197" y="53"/>
                    <a:pt x="40" y="1"/>
                    <a:pt x="2" y="102"/>
                  </a:cubicBezTo>
                  <a:cubicBezTo>
                    <a:pt x="1" y="155"/>
                    <a:pt x="159" y="204"/>
                    <a:pt x="195"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10"/>
            <p:cNvSpPr/>
            <p:nvPr/>
          </p:nvSpPr>
          <p:spPr>
            <a:xfrm>
              <a:off x="7017123" y="3504753"/>
              <a:ext cx="22558" cy="8250"/>
            </a:xfrm>
            <a:custGeom>
              <a:rect b="b" l="l" r="r" t="t"/>
              <a:pathLst>
                <a:path extrusionOk="0" h="274" w="632">
                  <a:moveTo>
                    <a:pt x="577" y="1"/>
                  </a:moveTo>
                  <a:lnTo>
                    <a:pt x="1" y="1"/>
                  </a:lnTo>
                  <a:lnTo>
                    <a:pt x="1" y="273"/>
                  </a:lnTo>
                  <a:lnTo>
                    <a:pt x="386" y="273"/>
                  </a:lnTo>
                  <a:cubicBezTo>
                    <a:pt x="396" y="157"/>
                    <a:pt x="631" y="147"/>
                    <a:pt x="5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10"/>
            <p:cNvSpPr/>
            <p:nvPr/>
          </p:nvSpPr>
          <p:spPr>
            <a:xfrm>
              <a:off x="6700465" y="3504753"/>
              <a:ext cx="20666" cy="8250"/>
            </a:xfrm>
            <a:custGeom>
              <a:rect b="b" l="l" r="r" t="t"/>
              <a:pathLst>
                <a:path extrusionOk="0" h="274" w="579">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10"/>
            <p:cNvSpPr/>
            <p:nvPr/>
          </p:nvSpPr>
          <p:spPr>
            <a:xfrm>
              <a:off x="3668300" y="3509480"/>
              <a:ext cx="14099" cy="4215"/>
            </a:xfrm>
            <a:custGeom>
              <a:rect b="b" l="l" r="r" t="t"/>
              <a:pathLst>
                <a:path extrusionOk="0" h="140" w="395">
                  <a:moveTo>
                    <a:pt x="293" y="26"/>
                  </a:moveTo>
                  <a:cubicBezTo>
                    <a:pt x="240" y="0"/>
                    <a:pt x="1" y="71"/>
                    <a:pt x="102" y="116"/>
                  </a:cubicBezTo>
                  <a:cubicBezTo>
                    <a:pt x="153" y="140"/>
                    <a:pt x="395" y="72"/>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10"/>
            <p:cNvSpPr/>
            <p:nvPr/>
          </p:nvSpPr>
          <p:spPr>
            <a:xfrm>
              <a:off x="2267753" y="3507162"/>
              <a:ext cx="6996" cy="6203"/>
            </a:xfrm>
            <a:custGeom>
              <a:rect b="b" l="l" r="r" t="t"/>
              <a:pathLst>
                <a:path extrusionOk="0" h="206" w="196">
                  <a:moveTo>
                    <a:pt x="194" y="103"/>
                  </a:moveTo>
                  <a:cubicBezTo>
                    <a:pt x="195" y="52"/>
                    <a:pt x="39" y="0"/>
                    <a:pt x="2" y="103"/>
                  </a:cubicBezTo>
                  <a:cubicBezTo>
                    <a:pt x="1" y="154"/>
                    <a:pt x="156" y="205"/>
                    <a:pt x="194"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10"/>
            <p:cNvSpPr/>
            <p:nvPr/>
          </p:nvSpPr>
          <p:spPr>
            <a:xfrm>
              <a:off x="8169898" y="3506770"/>
              <a:ext cx="14027" cy="4276"/>
            </a:xfrm>
            <a:custGeom>
              <a:rect b="b" l="l" r="r" t="t"/>
              <a:pathLst>
                <a:path extrusionOk="0" h="142" w="393">
                  <a:moveTo>
                    <a:pt x="295" y="25"/>
                  </a:moveTo>
                  <a:cubicBezTo>
                    <a:pt x="240" y="0"/>
                    <a:pt x="1" y="69"/>
                    <a:pt x="101" y="116"/>
                  </a:cubicBezTo>
                  <a:cubicBezTo>
                    <a:pt x="154" y="141"/>
                    <a:pt x="392"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10"/>
            <p:cNvSpPr/>
            <p:nvPr/>
          </p:nvSpPr>
          <p:spPr>
            <a:xfrm>
              <a:off x="330042" y="3506770"/>
              <a:ext cx="14027" cy="4276"/>
            </a:xfrm>
            <a:custGeom>
              <a:rect b="b" l="l" r="r" t="t"/>
              <a:pathLst>
                <a:path extrusionOk="0" h="142" w="393">
                  <a:moveTo>
                    <a:pt x="294" y="25"/>
                  </a:moveTo>
                  <a:cubicBezTo>
                    <a:pt x="241" y="0"/>
                    <a:pt x="1" y="69"/>
                    <a:pt x="100" y="116"/>
                  </a:cubicBezTo>
                  <a:cubicBezTo>
                    <a:pt x="153" y="141"/>
                    <a:pt x="392"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10"/>
            <p:cNvSpPr/>
            <p:nvPr/>
          </p:nvSpPr>
          <p:spPr>
            <a:xfrm>
              <a:off x="6855189" y="3504000"/>
              <a:ext cx="14027" cy="4276"/>
            </a:xfrm>
            <a:custGeom>
              <a:rect b="b" l="l" r="r" t="t"/>
              <a:pathLst>
                <a:path extrusionOk="0" h="142" w="393">
                  <a:moveTo>
                    <a:pt x="294" y="26"/>
                  </a:moveTo>
                  <a:cubicBezTo>
                    <a:pt x="241" y="1"/>
                    <a:pt x="1" y="70"/>
                    <a:pt x="101" y="117"/>
                  </a:cubicBezTo>
                  <a:cubicBezTo>
                    <a:pt x="153" y="142"/>
                    <a:pt x="392" y="72"/>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10"/>
            <p:cNvSpPr/>
            <p:nvPr/>
          </p:nvSpPr>
          <p:spPr>
            <a:xfrm>
              <a:off x="6593925" y="3498912"/>
              <a:ext cx="23914" cy="5871"/>
            </a:xfrm>
            <a:custGeom>
              <a:rect b="b" l="l" r="r" t="t"/>
              <a:pathLst>
                <a:path extrusionOk="0" h="195" w="670">
                  <a:moveTo>
                    <a:pt x="477" y="195"/>
                  </a:moveTo>
                  <a:cubicBezTo>
                    <a:pt x="477" y="103"/>
                    <a:pt x="633" y="86"/>
                    <a:pt x="670" y="13"/>
                  </a:cubicBezTo>
                  <a:cubicBezTo>
                    <a:pt x="370" y="21"/>
                    <a:pt x="0" y="0"/>
                    <a:pt x="92" y="19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10"/>
            <p:cNvSpPr/>
            <p:nvPr/>
          </p:nvSpPr>
          <p:spPr>
            <a:xfrm>
              <a:off x="6080926" y="3496172"/>
              <a:ext cx="6996" cy="6263"/>
            </a:xfrm>
            <a:custGeom>
              <a:rect b="b" l="l" r="r" t="t"/>
              <a:pathLst>
                <a:path extrusionOk="0" h="208" w="196">
                  <a:moveTo>
                    <a:pt x="195" y="104"/>
                  </a:moveTo>
                  <a:cubicBezTo>
                    <a:pt x="196" y="53"/>
                    <a:pt x="39" y="1"/>
                    <a:pt x="4" y="104"/>
                  </a:cubicBezTo>
                  <a:cubicBezTo>
                    <a:pt x="0" y="155"/>
                    <a:pt x="157" y="207"/>
                    <a:pt x="195"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10"/>
            <p:cNvSpPr/>
            <p:nvPr/>
          </p:nvSpPr>
          <p:spPr>
            <a:xfrm>
              <a:off x="5578492" y="3493824"/>
              <a:ext cx="13777" cy="5510"/>
            </a:xfrm>
            <a:custGeom>
              <a:rect b="b" l="l" r="r" t="t"/>
              <a:pathLst>
                <a:path extrusionOk="0" h="183" w="386">
                  <a:moveTo>
                    <a:pt x="386" y="1"/>
                  </a:moveTo>
                  <a:lnTo>
                    <a:pt x="0" y="1"/>
                  </a:lnTo>
                  <a:lnTo>
                    <a:pt x="0"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10"/>
            <p:cNvSpPr/>
            <p:nvPr/>
          </p:nvSpPr>
          <p:spPr>
            <a:xfrm>
              <a:off x="2188517" y="3495781"/>
              <a:ext cx="13956" cy="4276"/>
            </a:xfrm>
            <a:custGeom>
              <a:rect b="b" l="l" r="r" t="t"/>
              <a:pathLst>
                <a:path extrusionOk="0" h="142" w="391">
                  <a:moveTo>
                    <a:pt x="98" y="117"/>
                  </a:moveTo>
                  <a:cubicBezTo>
                    <a:pt x="152" y="142"/>
                    <a:pt x="391" y="73"/>
                    <a:pt x="290" y="26"/>
                  </a:cubicBezTo>
                  <a:cubicBezTo>
                    <a:pt x="238" y="1"/>
                    <a:pt x="1" y="70"/>
                    <a:pt x="98"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10"/>
            <p:cNvSpPr/>
            <p:nvPr/>
          </p:nvSpPr>
          <p:spPr>
            <a:xfrm>
              <a:off x="614899" y="3491084"/>
              <a:ext cx="21594" cy="6474"/>
            </a:xfrm>
            <a:custGeom>
              <a:rect b="b" l="l" r="r" t="t"/>
              <a:pathLst>
                <a:path extrusionOk="0" h="215" w="605">
                  <a:moveTo>
                    <a:pt x="605" y="182"/>
                  </a:moveTo>
                  <a:lnTo>
                    <a:pt x="605" y="0"/>
                  </a:lnTo>
                  <a:lnTo>
                    <a:pt x="27" y="0"/>
                  </a:lnTo>
                  <a:cubicBezTo>
                    <a:pt x="0" y="163"/>
                    <a:pt x="217" y="214"/>
                    <a:pt x="605"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10"/>
            <p:cNvSpPr/>
            <p:nvPr/>
          </p:nvSpPr>
          <p:spPr>
            <a:xfrm>
              <a:off x="5279002" y="3487651"/>
              <a:ext cx="13920" cy="4246"/>
            </a:xfrm>
            <a:custGeom>
              <a:rect b="b" l="l" r="r" t="t"/>
              <a:pathLst>
                <a:path extrusionOk="0" h="141" w="390">
                  <a:moveTo>
                    <a:pt x="291" y="25"/>
                  </a:moveTo>
                  <a:cubicBezTo>
                    <a:pt x="238" y="1"/>
                    <a:pt x="1" y="69"/>
                    <a:pt x="100" y="117"/>
                  </a:cubicBezTo>
                  <a:cubicBezTo>
                    <a:pt x="152" y="140"/>
                    <a:pt x="390" y="70"/>
                    <a:pt x="29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10"/>
            <p:cNvSpPr/>
            <p:nvPr/>
          </p:nvSpPr>
          <p:spPr>
            <a:xfrm>
              <a:off x="2031009" y="3483105"/>
              <a:ext cx="34086" cy="8792"/>
            </a:xfrm>
            <a:custGeom>
              <a:rect b="b" l="l" r="r" t="t"/>
              <a:pathLst>
                <a:path extrusionOk="0" h="292" w="955">
                  <a:moveTo>
                    <a:pt x="76" y="176"/>
                  </a:moveTo>
                  <a:cubicBezTo>
                    <a:pt x="323" y="180"/>
                    <a:pt x="346" y="291"/>
                    <a:pt x="655" y="268"/>
                  </a:cubicBezTo>
                  <a:cubicBezTo>
                    <a:pt x="954" y="43"/>
                    <a:pt x="0" y="0"/>
                    <a:pt x="76" y="17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10"/>
            <p:cNvSpPr/>
            <p:nvPr/>
          </p:nvSpPr>
          <p:spPr>
            <a:xfrm>
              <a:off x="4728348" y="3484821"/>
              <a:ext cx="14063" cy="4306"/>
            </a:xfrm>
            <a:custGeom>
              <a:rect b="b" l="l" r="r" t="t"/>
              <a:pathLst>
                <a:path extrusionOk="0" h="143" w="394">
                  <a:moveTo>
                    <a:pt x="101" y="119"/>
                  </a:moveTo>
                  <a:cubicBezTo>
                    <a:pt x="154" y="143"/>
                    <a:pt x="394" y="75"/>
                    <a:pt x="293" y="28"/>
                  </a:cubicBezTo>
                  <a:cubicBezTo>
                    <a:pt x="241" y="1"/>
                    <a:pt x="1" y="71"/>
                    <a:pt x="101" y="11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10"/>
            <p:cNvSpPr/>
            <p:nvPr/>
          </p:nvSpPr>
          <p:spPr>
            <a:xfrm>
              <a:off x="4105561" y="3482352"/>
              <a:ext cx="13777" cy="6745"/>
            </a:xfrm>
            <a:custGeom>
              <a:rect b="b" l="l" r="r" t="t"/>
              <a:pathLst>
                <a:path extrusionOk="0" h="224" w="386">
                  <a:moveTo>
                    <a:pt x="385" y="110"/>
                  </a:moveTo>
                  <a:cubicBezTo>
                    <a:pt x="346" y="0"/>
                    <a:pt x="174" y="54"/>
                    <a:pt x="0" y="110"/>
                  </a:cubicBezTo>
                  <a:cubicBezTo>
                    <a:pt x="3" y="201"/>
                    <a:pt x="338" y="224"/>
                    <a:pt x="385"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10"/>
            <p:cNvSpPr/>
            <p:nvPr/>
          </p:nvSpPr>
          <p:spPr>
            <a:xfrm>
              <a:off x="1283479" y="3482864"/>
              <a:ext cx="13777" cy="2740"/>
            </a:xfrm>
            <a:custGeom>
              <a:rect b="b" l="l" r="r" t="t"/>
              <a:pathLst>
                <a:path extrusionOk="0" h="91" w="386">
                  <a:moveTo>
                    <a:pt x="385" y="0"/>
                  </a:moveTo>
                  <a:cubicBezTo>
                    <a:pt x="235" y="21"/>
                    <a:pt x="4" y="3"/>
                    <a:pt x="0" y="90"/>
                  </a:cubicBezTo>
                  <a:cubicBezTo>
                    <a:pt x="151" y="74"/>
                    <a:pt x="380" y="89"/>
                    <a:pt x="3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10"/>
            <p:cNvSpPr/>
            <p:nvPr/>
          </p:nvSpPr>
          <p:spPr>
            <a:xfrm>
              <a:off x="762021" y="3474735"/>
              <a:ext cx="27198" cy="10960"/>
            </a:xfrm>
            <a:custGeom>
              <a:rect b="b" l="l" r="r" t="t"/>
              <a:pathLst>
                <a:path extrusionOk="0" h="364" w="762">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10"/>
            <p:cNvSpPr/>
            <p:nvPr/>
          </p:nvSpPr>
          <p:spPr>
            <a:xfrm>
              <a:off x="4511592" y="3476722"/>
              <a:ext cx="13920" cy="7437"/>
            </a:xfrm>
            <a:custGeom>
              <a:rect b="b" l="l" r="r" t="t"/>
              <a:pathLst>
                <a:path extrusionOk="0" h="247" w="390">
                  <a:moveTo>
                    <a:pt x="389" y="116"/>
                  </a:moveTo>
                  <a:cubicBezTo>
                    <a:pt x="384" y="22"/>
                    <a:pt x="50" y="1"/>
                    <a:pt x="0" y="116"/>
                  </a:cubicBezTo>
                  <a:cubicBezTo>
                    <a:pt x="220" y="105"/>
                    <a:pt x="303" y="246"/>
                    <a:pt x="389"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10"/>
            <p:cNvSpPr/>
            <p:nvPr/>
          </p:nvSpPr>
          <p:spPr>
            <a:xfrm>
              <a:off x="874486" y="3471935"/>
              <a:ext cx="25592" cy="10960"/>
            </a:xfrm>
            <a:custGeom>
              <a:rect b="b" l="l" r="r" t="t"/>
              <a:pathLst>
                <a:path extrusionOk="0" h="364" w="717">
                  <a:moveTo>
                    <a:pt x="83" y="363"/>
                  </a:moveTo>
                  <a:lnTo>
                    <a:pt x="660" y="363"/>
                  </a:lnTo>
                  <a:cubicBezTo>
                    <a:pt x="716" y="157"/>
                    <a:pt x="614" y="21"/>
                    <a:pt x="275" y="1"/>
                  </a:cubicBezTo>
                  <a:cubicBezTo>
                    <a:pt x="215" y="125"/>
                    <a:pt x="1" y="173"/>
                    <a:pt x="83" y="3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10"/>
            <p:cNvSpPr/>
            <p:nvPr/>
          </p:nvSpPr>
          <p:spPr>
            <a:xfrm>
              <a:off x="4619595" y="3466816"/>
              <a:ext cx="36621" cy="18006"/>
            </a:xfrm>
            <a:custGeom>
              <a:rect b="b" l="l" r="r" t="t"/>
              <a:pathLst>
                <a:path extrusionOk="0" h="598" w="1026">
                  <a:moveTo>
                    <a:pt x="1026" y="171"/>
                  </a:moveTo>
                  <a:cubicBezTo>
                    <a:pt x="411" y="224"/>
                    <a:pt x="429" y="1"/>
                    <a:pt x="61" y="171"/>
                  </a:cubicBezTo>
                  <a:cubicBezTo>
                    <a:pt x="0" y="597"/>
                    <a:pt x="953" y="413"/>
                    <a:pt x="1026" y="1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10"/>
            <p:cNvSpPr/>
            <p:nvPr/>
          </p:nvSpPr>
          <p:spPr>
            <a:xfrm>
              <a:off x="1214593" y="3474343"/>
              <a:ext cx="7031" cy="6233"/>
            </a:xfrm>
            <a:custGeom>
              <a:rect b="b" l="l" r="r" t="t"/>
              <a:pathLst>
                <a:path extrusionOk="0" h="207" w="197">
                  <a:moveTo>
                    <a:pt x="194" y="103"/>
                  </a:moveTo>
                  <a:cubicBezTo>
                    <a:pt x="197" y="54"/>
                    <a:pt x="39" y="0"/>
                    <a:pt x="1" y="103"/>
                  </a:cubicBezTo>
                  <a:cubicBezTo>
                    <a:pt x="1" y="152"/>
                    <a:pt x="159" y="206"/>
                    <a:pt x="194"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10"/>
            <p:cNvSpPr/>
            <p:nvPr/>
          </p:nvSpPr>
          <p:spPr>
            <a:xfrm>
              <a:off x="5826301" y="3469225"/>
              <a:ext cx="20737" cy="8250"/>
            </a:xfrm>
            <a:custGeom>
              <a:rect b="b" l="l" r="r" t="t"/>
              <a:pathLst>
                <a:path extrusionOk="0" h="274" w="581">
                  <a:moveTo>
                    <a:pt x="580" y="0"/>
                  </a:moveTo>
                  <a:lnTo>
                    <a:pt x="1" y="0"/>
                  </a:lnTo>
                  <a:lnTo>
                    <a:pt x="1" y="273"/>
                  </a:lnTo>
                  <a:lnTo>
                    <a:pt x="580" y="27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10"/>
            <p:cNvSpPr/>
            <p:nvPr/>
          </p:nvSpPr>
          <p:spPr>
            <a:xfrm>
              <a:off x="4717177" y="3469255"/>
              <a:ext cx="14812" cy="9485"/>
            </a:xfrm>
            <a:custGeom>
              <a:rect b="b" l="l" r="r" t="t"/>
              <a:pathLst>
                <a:path extrusionOk="0" h="315" w="415">
                  <a:moveTo>
                    <a:pt x="414" y="272"/>
                  </a:moveTo>
                  <a:lnTo>
                    <a:pt x="414" y="91"/>
                  </a:lnTo>
                  <a:cubicBezTo>
                    <a:pt x="219" y="91"/>
                    <a:pt x="185" y="18"/>
                    <a:pt x="27" y="1"/>
                  </a:cubicBezTo>
                  <a:cubicBezTo>
                    <a:pt x="46" y="143"/>
                    <a:pt x="1" y="314"/>
                    <a:pt x="414"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10"/>
            <p:cNvSpPr/>
            <p:nvPr/>
          </p:nvSpPr>
          <p:spPr>
            <a:xfrm>
              <a:off x="860066" y="3471182"/>
              <a:ext cx="13991" cy="4336"/>
            </a:xfrm>
            <a:custGeom>
              <a:rect b="b" l="l" r="r" t="t"/>
              <a:pathLst>
                <a:path extrusionOk="0" h="144" w="392">
                  <a:moveTo>
                    <a:pt x="294" y="26"/>
                  </a:moveTo>
                  <a:cubicBezTo>
                    <a:pt x="240" y="1"/>
                    <a:pt x="0" y="70"/>
                    <a:pt x="98" y="117"/>
                  </a:cubicBezTo>
                  <a:cubicBezTo>
                    <a:pt x="154" y="143"/>
                    <a:pt x="392"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10"/>
            <p:cNvSpPr/>
            <p:nvPr/>
          </p:nvSpPr>
          <p:spPr>
            <a:xfrm>
              <a:off x="8834195" y="3465883"/>
              <a:ext cx="13884" cy="6835"/>
            </a:xfrm>
            <a:custGeom>
              <a:rect b="b" l="l" r="r" t="t"/>
              <a:pathLst>
                <a:path extrusionOk="0" h="227" w="389">
                  <a:moveTo>
                    <a:pt x="388" y="111"/>
                  </a:moveTo>
                  <a:cubicBezTo>
                    <a:pt x="346" y="1"/>
                    <a:pt x="173" y="57"/>
                    <a:pt x="0" y="111"/>
                  </a:cubicBezTo>
                  <a:cubicBezTo>
                    <a:pt x="6" y="203"/>
                    <a:pt x="337" y="226"/>
                    <a:pt x="388" y="1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10"/>
            <p:cNvSpPr/>
            <p:nvPr/>
          </p:nvSpPr>
          <p:spPr>
            <a:xfrm>
              <a:off x="9050916" y="3462962"/>
              <a:ext cx="14063" cy="4336"/>
            </a:xfrm>
            <a:custGeom>
              <a:rect b="b" l="l" r="r" t="t"/>
              <a:pathLst>
                <a:path extrusionOk="0" h="144" w="394">
                  <a:moveTo>
                    <a:pt x="292" y="26"/>
                  </a:moveTo>
                  <a:cubicBezTo>
                    <a:pt x="240" y="1"/>
                    <a:pt x="1" y="70"/>
                    <a:pt x="100" y="117"/>
                  </a:cubicBezTo>
                  <a:cubicBezTo>
                    <a:pt x="152" y="143"/>
                    <a:pt x="394" y="73"/>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10"/>
            <p:cNvSpPr/>
            <p:nvPr/>
          </p:nvSpPr>
          <p:spPr>
            <a:xfrm>
              <a:off x="8968289" y="3462962"/>
              <a:ext cx="14063" cy="4336"/>
            </a:xfrm>
            <a:custGeom>
              <a:rect b="b" l="l" r="r" t="t"/>
              <a:pathLst>
                <a:path extrusionOk="0" h="144" w="394">
                  <a:moveTo>
                    <a:pt x="295" y="26"/>
                  </a:moveTo>
                  <a:cubicBezTo>
                    <a:pt x="242" y="1"/>
                    <a:pt x="0" y="70"/>
                    <a:pt x="103" y="117"/>
                  </a:cubicBezTo>
                  <a:cubicBezTo>
                    <a:pt x="155" y="143"/>
                    <a:pt x="393" y="73"/>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10"/>
            <p:cNvSpPr/>
            <p:nvPr/>
          </p:nvSpPr>
          <p:spPr>
            <a:xfrm>
              <a:off x="8625790" y="3451973"/>
              <a:ext cx="22665" cy="11773"/>
            </a:xfrm>
            <a:custGeom>
              <a:rect b="b" l="l" r="r" t="t"/>
              <a:pathLst>
                <a:path extrusionOk="0" h="391" w="635">
                  <a:moveTo>
                    <a:pt x="635" y="391"/>
                  </a:moveTo>
                  <a:lnTo>
                    <a:pt x="635" y="28"/>
                  </a:lnTo>
                  <a:cubicBezTo>
                    <a:pt x="125" y="0"/>
                    <a:pt x="1" y="154"/>
                    <a:pt x="54" y="3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10"/>
            <p:cNvSpPr/>
            <p:nvPr/>
          </p:nvSpPr>
          <p:spPr>
            <a:xfrm>
              <a:off x="1768602" y="3460253"/>
              <a:ext cx="14099" cy="4276"/>
            </a:xfrm>
            <a:custGeom>
              <a:rect b="b" l="l" r="r" t="t"/>
              <a:pathLst>
                <a:path extrusionOk="0" h="142" w="395">
                  <a:moveTo>
                    <a:pt x="293" y="26"/>
                  </a:moveTo>
                  <a:cubicBezTo>
                    <a:pt x="239" y="1"/>
                    <a:pt x="1" y="70"/>
                    <a:pt x="100" y="117"/>
                  </a:cubicBezTo>
                  <a:cubicBezTo>
                    <a:pt x="153" y="142"/>
                    <a:pt x="395" y="74"/>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10"/>
            <p:cNvSpPr/>
            <p:nvPr/>
          </p:nvSpPr>
          <p:spPr>
            <a:xfrm>
              <a:off x="1744689" y="3447366"/>
              <a:ext cx="22986" cy="13670"/>
            </a:xfrm>
            <a:custGeom>
              <a:rect b="b" l="l" r="r" t="t"/>
              <a:pathLst>
                <a:path extrusionOk="0" h="454" w="644">
                  <a:moveTo>
                    <a:pt x="1" y="91"/>
                  </a:moveTo>
                  <a:lnTo>
                    <a:pt x="1" y="454"/>
                  </a:lnTo>
                  <a:lnTo>
                    <a:pt x="578" y="454"/>
                  </a:lnTo>
                  <a:cubicBezTo>
                    <a:pt x="629" y="217"/>
                    <a:pt x="643" y="1"/>
                    <a:pt x="1" y="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10"/>
            <p:cNvSpPr/>
            <p:nvPr/>
          </p:nvSpPr>
          <p:spPr>
            <a:xfrm>
              <a:off x="8118324" y="3447366"/>
              <a:ext cx="26948" cy="13038"/>
            </a:xfrm>
            <a:custGeom>
              <a:rect b="b" l="l" r="r" t="t"/>
              <a:pathLst>
                <a:path extrusionOk="0" h="433" w="755">
                  <a:moveTo>
                    <a:pt x="194" y="1"/>
                  </a:moveTo>
                  <a:cubicBezTo>
                    <a:pt x="212" y="159"/>
                    <a:pt x="154" y="283"/>
                    <a:pt x="1" y="362"/>
                  </a:cubicBezTo>
                  <a:cubicBezTo>
                    <a:pt x="660" y="433"/>
                    <a:pt x="754" y="16"/>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10"/>
            <p:cNvSpPr/>
            <p:nvPr/>
          </p:nvSpPr>
          <p:spPr>
            <a:xfrm>
              <a:off x="3905901" y="3452123"/>
              <a:ext cx="13777" cy="7467"/>
            </a:xfrm>
            <a:custGeom>
              <a:rect b="b" l="l" r="r" t="t"/>
              <a:pathLst>
                <a:path extrusionOk="0" h="248" w="386">
                  <a:moveTo>
                    <a:pt x="386" y="113"/>
                  </a:moveTo>
                  <a:cubicBezTo>
                    <a:pt x="383" y="22"/>
                    <a:pt x="49" y="1"/>
                    <a:pt x="1" y="113"/>
                  </a:cubicBezTo>
                  <a:cubicBezTo>
                    <a:pt x="216" y="105"/>
                    <a:pt x="304" y="247"/>
                    <a:pt x="386" y="1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10"/>
            <p:cNvSpPr/>
            <p:nvPr/>
          </p:nvSpPr>
          <p:spPr>
            <a:xfrm>
              <a:off x="1541388" y="3454803"/>
              <a:ext cx="14099" cy="4276"/>
            </a:xfrm>
            <a:custGeom>
              <a:rect b="b" l="l" r="r" t="t"/>
              <a:pathLst>
                <a:path extrusionOk="0" h="142" w="395">
                  <a:moveTo>
                    <a:pt x="295" y="24"/>
                  </a:moveTo>
                  <a:cubicBezTo>
                    <a:pt x="242" y="0"/>
                    <a:pt x="0" y="68"/>
                    <a:pt x="102" y="115"/>
                  </a:cubicBezTo>
                  <a:cubicBezTo>
                    <a:pt x="157" y="141"/>
                    <a:pt x="395" y="72"/>
                    <a:pt x="295"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10"/>
            <p:cNvSpPr/>
            <p:nvPr/>
          </p:nvSpPr>
          <p:spPr>
            <a:xfrm>
              <a:off x="560719" y="3452454"/>
              <a:ext cx="6960" cy="6233"/>
            </a:xfrm>
            <a:custGeom>
              <a:rect b="b" l="l" r="r" t="t"/>
              <a:pathLst>
                <a:path extrusionOk="0" h="207" w="195">
                  <a:moveTo>
                    <a:pt x="195" y="102"/>
                  </a:moveTo>
                  <a:cubicBezTo>
                    <a:pt x="195" y="54"/>
                    <a:pt x="34" y="0"/>
                    <a:pt x="0" y="102"/>
                  </a:cubicBezTo>
                  <a:cubicBezTo>
                    <a:pt x="0" y="154"/>
                    <a:pt x="158" y="206"/>
                    <a:pt x="195"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10"/>
            <p:cNvSpPr/>
            <p:nvPr/>
          </p:nvSpPr>
          <p:spPr>
            <a:xfrm>
              <a:off x="271615" y="3449233"/>
              <a:ext cx="27662" cy="9966"/>
            </a:xfrm>
            <a:custGeom>
              <a:rect b="b" l="l" r="r" t="t"/>
              <a:pathLst>
                <a:path extrusionOk="0" h="331" w="775">
                  <a:moveTo>
                    <a:pt x="775" y="120"/>
                  </a:moveTo>
                  <a:cubicBezTo>
                    <a:pt x="515" y="0"/>
                    <a:pt x="54" y="0"/>
                    <a:pt x="1" y="209"/>
                  </a:cubicBezTo>
                  <a:cubicBezTo>
                    <a:pt x="257" y="329"/>
                    <a:pt x="719" y="330"/>
                    <a:pt x="775" y="12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10"/>
            <p:cNvSpPr/>
            <p:nvPr/>
          </p:nvSpPr>
          <p:spPr>
            <a:xfrm>
              <a:off x="4135935" y="3438966"/>
              <a:ext cx="37120" cy="16561"/>
            </a:xfrm>
            <a:custGeom>
              <a:rect b="b" l="l" r="r" t="t"/>
              <a:pathLst>
                <a:path extrusionOk="0" h="550" w="1040">
                  <a:moveTo>
                    <a:pt x="884" y="550"/>
                  </a:moveTo>
                  <a:cubicBezTo>
                    <a:pt x="1039" y="0"/>
                    <a:pt x="0" y="490"/>
                    <a:pt x="884" y="55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10"/>
            <p:cNvSpPr/>
            <p:nvPr/>
          </p:nvSpPr>
          <p:spPr>
            <a:xfrm>
              <a:off x="860887" y="3447487"/>
              <a:ext cx="34086" cy="8852"/>
            </a:xfrm>
            <a:custGeom>
              <a:rect b="b" l="l" r="r" t="t"/>
              <a:pathLst>
                <a:path extrusionOk="0" h="294" w="955">
                  <a:moveTo>
                    <a:pt x="75" y="178"/>
                  </a:moveTo>
                  <a:cubicBezTo>
                    <a:pt x="322" y="182"/>
                    <a:pt x="344" y="293"/>
                    <a:pt x="656" y="267"/>
                  </a:cubicBezTo>
                  <a:cubicBezTo>
                    <a:pt x="955" y="45"/>
                    <a:pt x="1" y="1"/>
                    <a:pt x="75" y="17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10"/>
            <p:cNvSpPr/>
            <p:nvPr/>
          </p:nvSpPr>
          <p:spPr>
            <a:xfrm>
              <a:off x="6958482" y="3449323"/>
              <a:ext cx="13956" cy="4246"/>
            </a:xfrm>
            <a:custGeom>
              <a:rect b="b" l="l" r="r" t="t"/>
              <a:pathLst>
                <a:path extrusionOk="0" h="141" w="391">
                  <a:moveTo>
                    <a:pt x="293" y="26"/>
                  </a:moveTo>
                  <a:cubicBezTo>
                    <a:pt x="239" y="1"/>
                    <a:pt x="1" y="69"/>
                    <a:pt x="97" y="117"/>
                  </a:cubicBezTo>
                  <a:cubicBezTo>
                    <a:pt x="153" y="141"/>
                    <a:pt x="391"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10"/>
            <p:cNvSpPr/>
            <p:nvPr/>
          </p:nvSpPr>
          <p:spPr>
            <a:xfrm>
              <a:off x="5981739" y="3441856"/>
              <a:ext cx="25556" cy="11020"/>
            </a:xfrm>
            <a:custGeom>
              <a:rect b="b" l="l" r="r" t="t"/>
              <a:pathLst>
                <a:path extrusionOk="0" h="366" w="716">
                  <a:moveTo>
                    <a:pt x="662" y="365"/>
                  </a:moveTo>
                  <a:cubicBezTo>
                    <a:pt x="715" y="158"/>
                    <a:pt x="612" y="22"/>
                    <a:pt x="277" y="1"/>
                  </a:cubicBezTo>
                  <a:cubicBezTo>
                    <a:pt x="214" y="124"/>
                    <a:pt x="0" y="176"/>
                    <a:pt x="84" y="36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10"/>
            <p:cNvSpPr/>
            <p:nvPr/>
          </p:nvSpPr>
          <p:spPr>
            <a:xfrm>
              <a:off x="2912347" y="3438183"/>
              <a:ext cx="39726" cy="15778"/>
            </a:xfrm>
            <a:custGeom>
              <a:rect b="b" l="l" r="r" t="t"/>
              <a:pathLst>
                <a:path extrusionOk="0" h="524" w="1113">
                  <a:moveTo>
                    <a:pt x="648" y="306"/>
                  </a:moveTo>
                  <a:cubicBezTo>
                    <a:pt x="1112" y="0"/>
                    <a:pt x="0" y="524"/>
                    <a:pt x="648"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10"/>
            <p:cNvSpPr/>
            <p:nvPr/>
          </p:nvSpPr>
          <p:spPr>
            <a:xfrm>
              <a:off x="2177345" y="3439146"/>
              <a:ext cx="14705" cy="9515"/>
            </a:xfrm>
            <a:custGeom>
              <a:rect b="b" l="l" r="r" t="t"/>
              <a:pathLst>
                <a:path extrusionOk="0" h="316" w="412">
                  <a:moveTo>
                    <a:pt x="411" y="274"/>
                  </a:moveTo>
                  <a:lnTo>
                    <a:pt x="411" y="92"/>
                  </a:lnTo>
                  <a:cubicBezTo>
                    <a:pt x="218" y="92"/>
                    <a:pt x="182" y="19"/>
                    <a:pt x="26" y="1"/>
                  </a:cubicBezTo>
                  <a:cubicBezTo>
                    <a:pt x="46" y="143"/>
                    <a:pt x="0" y="315"/>
                    <a:pt x="411"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10"/>
            <p:cNvSpPr/>
            <p:nvPr/>
          </p:nvSpPr>
          <p:spPr>
            <a:xfrm>
              <a:off x="1909763" y="3444626"/>
              <a:ext cx="13920" cy="2770"/>
            </a:xfrm>
            <a:custGeom>
              <a:rect b="b" l="l" r="r" t="t"/>
              <a:pathLst>
                <a:path extrusionOk="0" h="92" w="390">
                  <a:moveTo>
                    <a:pt x="390" y="0"/>
                  </a:moveTo>
                  <a:cubicBezTo>
                    <a:pt x="240" y="20"/>
                    <a:pt x="6" y="2"/>
                    <a:pt x="1" y="92"/>
                  </a:cubicBezTo>
                  <a:cubicBezTo>
                    <a:pt x="153" y="72"/>
                    <a:pt x="384" y="88"/>
                    <a:pt x="3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10"/>
            <p:cNvSpPr/>
            <p:nvPr/>
          </p:nvSpPr>
          <p:spPr>
            <a:xfrm>
              <a:off x="3998736" y="3441134"/>
              <a:ext cx="13991" cy="4306"/>
            </a:xfrm>
            <a:custGeom>
              <a:rect b="b" l="l" r="r" t="t"/>
              <a:pathLst>
                <a:path extrusionOk="0" h="143" w="392">
                  <a:moveTo>
                    <a:pt x="291" y="26"/>
                  </a:moveTo>
                  <a:cubicBezTo>
                    <a:pt x="242" y="0"/>
                    <a:pt x="0" y="69"/>
                    <a:pt x="99" y="118"/>
                  </a:cubicBezTo>
                  <a:cubicBezTo>
                    <a:pt x="153" y="142"/>
                    <a:pt x="392" y="72"/>
                    <a:pt x="29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10"/>
            <p:cNvSpPr/>
            <p:nvPr/>
          </p:nvSpPr>
          <p:spPr>
            <a:xfrm>
              <a:off x="804994" y="3441134"/>
              <a:ext cx="13991" cy="4306"/>
            </a:xfrm>
            <a:custGeom>
              <a:rect b="b" l="l" r="r" t="t"/>
              <a:pathLst>
                <a:path extrusionOk="0" h="143" w="392">
                  <a:moveTo>
                    <a:pt x="291" y="26"/>
                  </a:moveTo>
                  <a:cubicBezTo>
                    <a:pt x="238" y="0"/>
                    <a:pt x="0" y="69"/>
                    <a:pt x="99" y="118"/>
                  </a:cubicBezTo>
                  <a:cubicBezTo>
                    <a:pt x="153" y="142"/>
                    <a:pt x="392" y="72"/>
                    <a:pt x="29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10"/>
            <p:cNvSpPr/>
            <p:nvPr/>
          </p:nvSpPr>
          <p:spPr>
            <a:xfrm>
              <a:off x="6982645" y="3436407"/>
              <a:ext cx="13849" cy="5480"/>
            </a:xfrm>
            <a:custGeom>
              <a:rect b="b" l="l" r="r" t="t"/>
              <a:pathLst>
                <a:path extrusionOk="0" h="182" w="388">
                  <a:moveTo>
                    <a:pt x="387" y="1"/>
                  </a:moveTo>
                  <a:lnTo>
                    <a:pt x="1" y="1"/>
                  </a:lnTo>
                  <a:lnTo>
                    <a:pt x="1" y="182"/>
                  </a:lnTo>
                  <a:lnTo>
                    <a:pt x="387"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10"/>
            <p:cNvSpPr/>
            <p:nvPr/>
          </p:nvSpPr>
          <p:spPr>
            <a:xfrm>
              <a:off x="3155694" y="3433697"/>
              <a:ext cx="13813" cy="5480"/>
            </a:xfrm>
            <a:custGeom>
              <a:rect b="b" l="l" r="r" t="t"/>
              <a:pathLst>
                <a:path extrusionOk="0" h="182" w="387">
                  <a:moveTo>
                    <a:pt x="386" y="0"/>
                  </a:moveTo>
                  <a:lnTo>
                    <a:pt x="0" y="0"/>
                  </a:lnTo>
                  <a:lnTo>
                    <a:pt x="0"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10"/>
            <p:cNvSpPr/>
            <p:nvPr/>
          </p:nvSpPr>
          <p:spPr>
            <a:xfrm>
              <a:off x="2086081" y="3431107"/>
              <a:ext cx="34086" cy="8822"/>
            </a:xfrm>
            <a:custGeom>
              <a:rect b="b" l="l" r="r" t="t"/>
              <a:pathLst>
                <a:path extrusionOk="0" h="293" w="955">
                  <a:moveTo>
                    <a:pt x="76" y="177"/>
                  </a:moveTo>
                  <a:cubicBezTo>
                    <a:pt x="321" y="182"/>
                    <a:pt x="341" y="293"/>
                    <a:pt x="654" y="268"/>
                  </a:cubicBezTo>
                  <a:cubicBezTo>
                    <a:pt x="954" y="45"/>
                    <a:pt x="0" y="0"/>
                    <a:pt x="76" y="17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10"/>
            <p:cNvSpPr/>
            <p:nvPr/>
          </p:nvSpPr>
          <p:spPr>
            <a:xfrm>
              <a:off x="3138455" y="3432914"/>
              <a:ext cx="13920" cy="4306"/>
            </a:xfrm>
            <a:custGeom>
              <a:rect b="b" l="l" r="r" t="t"/>
              <a:pathLst>
                <a:path extrusionOk="0" h="143" w="390">
                  <a:moveTo>
                    <a:pt x="290" y="26"/>
                  </a:moveTo>
                  <a:cubicBezTo>
                    <a:pt x="236" y="0"/>
                    <a:pt x="0" y="71"/>
                    <a:pt x="98" y="118"/>
                  </a:cubicBezTo>
                  <a:cubicBezTo>
                    <a:pt x="151" y="143"/>
                    <a:pt x="389" y="72"/>
                    <a:pt x="290"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10"/>
            <p:cNvSpPr/>
            <p:nvPr/>
          </p:nvSpPr>
          <p:spPr>
            <a:xfrm>
              <a:off x="2226528" y="3433697"/>
              <a:ext cx="13742" cy="2770"/>
            </a:xfrm>
            <a:custGeom>
              <a:rect b="b" l="l" r="r" t="t"/>
              <a:pathLst>
                <a:path extrusionOk="0" h="92" w="385">
                  <a:moveTo>
                    <a:pt x="384" y="0"/>
                  </a:moveTo>
                  <a:cubicBezTo>
                    <a:pt x="236" y="20"/>
                    <a:pt x="2" y="3"/>
                    <a:pt x="1" y="92"/>
                  </a:cubicBezTo>
                  <a:cubicBezTo>
                    <a:pt x="148" y="71"/>
                    <a:pt x="377" y="88"/>
                    <a:pt x="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10"/>
            <p:cNvSpPr/>
            <p:nvPr/>
          </p:nvSpPr>
          <p:spPr>
            <a:xfrm>
              <a:off x="2081869" y="4100751"/>
              <a:ext cx="50648" cy="16440"/>
            </a:xfrm>
            <a:custGeom>
              <a:rect b="b" l="l" r="r" t="t"/>
              <a:pathLst>
                <a:path extrusionOk="0" h="546" w="1419">
                  <a:moveTo>
                    <a:pt x="194" y="545"/>
                  </a:moveTo>
                  <a:cubicBezTo>
                    <a:pt x="1418" y="479"/>
                    <a:pt x="207" y="1"/>
                    <a:pt x="1" y="274"/>
                  </a:cubicBezTo>
                  <a:cubicBezTo>
                    <a:pt x="228" y="289"/>
                    <a:pt x="209" y="419"/>
                    <a:pt x="194"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10"/>
            <p:cNvSpPr/>
            <p:nvPr/>
          </p:nvSpPr>
          <p:spPr>
            <a:xfrm>
              <a:off x="8772305" y="3810957"/>
              <a:ext cx="34443" cy="10990"/>
            </a:xfrm>
            <a:custGeom>
              <a:rect b="b" l="l" r="r" t="t"/>
              <a:pathLst>
                <a:path extrusionOk="0" h="365" w="965">
                  <a:moveTo>
                    <a:pt x="964" y="365"/>
                  </a:moveTo>
                  <a:cubicBezTo>
                    <a:pt x="898" y="123"/>
                    <a:pt x="459" y="59"/>
                    <a:pt x="1" y="0"/>
                  </a:cubicBezTo>
                  <a:cubicBezTo>
                    <a:pt x="79" y="237"/>
                    <a:pt x="601" y="263"/>
                    <a:pt x="964" y="36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10"/>
            <p:cNvSpPr/>
            <p:nvPr/>
          </p:nvSpPr>
          <p:spPr>
            <a:xfrm>
              <a:off x="9095424" y="3584089"/>
              <a:ext cx="36728" cy="16290"/>
            </a:xfrm>
            <a:custGeom>
              <a:rect b="b" l="l" r="r" t="t"/>
              <a:pathLst>
                <a:path extrusionOk="0" h="541" w="1029">
                  <a:moveTo>
                    <a:pt x="204" y="454"/>
                  </a:moveTo>
                  <a:cubicBezTo>
                    <a:pt x="793" y="540"/>
                    <a:pt x="1029" y="9"/>
                    <a:pt x="780" y="1"/>
                  </a:cubicBezTo>
                  <a:cubicBezTo>
                    <a:pt x="610" y="160"/>
                    <a:pt x="0" y="115"/>
                    <a:pt x="204" y="4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10"/>
            <p:cNvSpPr/>
            <p:nvPr/>
          </p:nvSpPr>
          <p:spPr>
            <a:xfrm>
              <a:off x="835332" y="3511678"/>
              <a:ext cx="35193" cy="10087"/>
            </a:xfrm>
            <a:custGeom>
              <a:rect b="b" l="l" r="r" t="t"/>
              <a:pathLst>
                <a:path extrusionOk="0" h="335" w="986">
                  <a:moveTo>
                    <a:pt x="406" y="315"/>
                  </a:moveTo>
                  <a:cubicBezTo>
                    <a:pt x="484" y="161"/>
                    <a:pt x="655" y="334"/>
                    <a:pt x="986" y="315"/>
                  </a:cubicBezTo>
                  <a:lnTo>
                    <a:pt x="986" y="43"/>
                  </a:lnTo>
                  <a:cubicBezTo>
                    <a:pt x="612" y="0"/>
                    <a:pt x="0" y="287"/>
                    <a:pt x="406" y="3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10"/>
            <p:cNvSpPr/>
            <p:nvPr/>
          </p:nvSpPr>
          <p:spPr>
            <a:xfrm>
              <a:off x="808813" y="3448028"/>
              <a:ext cx="37549" cy="11171"/>
            </a:xfrm>
            <a:custGeom>
              <a:rect b="b" l="l" r="r" t="t"/>
              <a:pathLst>
                <a:path extrusionOk="0" h="371" w="1052">
                  <a:moveTo>
                    <a:pt x="960" y="249"/>
                  </a:moveTo>
                  <a:cubicBezTo>
                    <a:pt x="573" y="249"/>
                    <a:pt x="713" y="1"/>
                    <a:pt x="187" y="69"/>
                  </a:cubicBezTo>
                  <a:cubicBezTo>
                    <a:pt x="0" y="291"/>
                    <a:pt x="1051" y="370"/>
                    <a:pt x="960" y="24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10"/>
            <p:cNvSpPr/>
            <p:nvPr/>
          </p:nvSpPr>
          <p:spPr>
            <a:xfrm>
              <a:off x="8669406" y="5136575"/>
              <a:ext cx="13777" cy="6745"/>
            </a:xfrm>
            <a:custGeom>
              <a:rect b="b" l="l" r="r" t="t"/>
              <a:pathLst>
                <a:path extrusionOk="0" h="224" w="386">
                  <a:moveTo>
                    <a:pt x="385" y="110"/>
                  </a:moveTo>
                  <a:cubicBezTo>
                    <a:pt x="345" y="0"/>
                    <a:pt x="171" y="54"/>
                    <a:pt x="0" y="110"/>
                  </a:cubicBezTo>
                  <a:cubicBezTo>
                    <a:pt x="3" y="201"/>
                    <a:pt x="338" y="223"/>
                    <a:pt x="385"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10"/>
            <p:cNvSpPr/>
            <p:nvPr/>
          </p:nvSpPr>
          <p:spPr>
            <a:xfrm>
              <a:off x="8066999" y="5139134"/>
              <a:ext cx="14063" cy="4215"/>
            </a:xfrm>
            <a:custGeom>
              <a:rect b="b" l="l" r="r" t="t"/>
              <a:pathLst>
                <a:path extrusionOk="0" h="140" w="394">
                  <a:moveTo>
                    <a:pt x="100" y="116"/>
                  </a:moveTo>
                  <a:cubicBezTo>
                    <a:pt x="156" y="140"/>
                    <a:pt x="393" y="72"/>
                    <a:pt x="294" y="25"/>
                  </a:cubicBezTo>
                  <a:cubicBezTo>
                    <a:pt x="242" y="0"/>
                    <a:pt x="0" y="68"/>
                    <a:pt x="100"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10"/>
            <p:cNvSpPr/>
            <p:nvPr/>
          </p:nvSpPr>
          <p:spPr>
            <a:xfrm>
              <a:off x="3244567" y="5137147"/>
              <a:ext cx="21665" cy="6353"/>
            </a:xfrm>
            <a:custGeom>
              <a:rect b="b" l="l" r="r" t="t"/>
              <a:pathLst>
                <a:path extrusionOk="0" h="211" w="607">
                  <a:moveTo>
                    <a:pt x="606" y="1"/>
                  </a:moveTo>
                  <a:lnTo>
                    <a:pt x="29" y="1"/>
                  </a:lnTo>
                  <a:cubicBezTo>
                    <a:pt x="1" y="163"/>
                    <a:pt x="221" y="211"/>
                    <a:pt x="606"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10"/>
            <p:cNvSpPr/>
            <p:nvPr/>
          </p:nvSpPr>
          <p:spPr>
            <a:xfrm>
              <a:off x="113821" y="5136996"/>
              <a:ext cx="23843" cy="5962"/>
            </a:xfrm>
            <a:custGeom>
              <a:rect b="b" l="l" r="r" t="t"/>
              <a:pathLst>
                <a:path extrusionOk="0" h="198" w="668">
                  <a:moveTo>
                    <a:pt x="579" y="6"/>
                  </a:moveTo>
                  <a:cubicBezTo>
                    <a:pt x="246" y="1"/>
                    <a:pt x="83" y="74"/>
                    <a:pt x="1" y="187"/>
                  </a:cubicBezTo>
                  <a:cubicBezTo>
                    <a:pt x="302" y="178"/>
                    <a:pt x="668" y="198"/>
                    <a:pt x="579" y="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10"/>
            <p:cNvSpPr/>
            <p:nvPr/>
          </p:nvSpPr>
          <p:spPr>
            <a:xfrm>
              <a:off x="2670678" y="5136364"/>
              <a:ext cx="14099" cy="4246"/>
            </a:xfrm>
            <a:custGeom>
              <a:rect b="b" l="l" r="r" t="t"/>
              <a:pathLst>
                <a:path extrusionOk="0" h="141" w="395">
                  <a:moveTo>
                    <a:pt x="292" y="27"/>
                  </a:moveTo>
                  <a:cubicBezTo>
                    <a:pt x="242" y="1"/>
                    <a:pt x="0" y="69"/>
                    <a:pt x="102" y="117"/>
                  </a:cubicBezTo>
                  <a:cubicBezTo>
                    <a:pt x="155" y="140"/>
                    <a:pt x="395" y="72"/>
                    <a:pt x="292"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10"/>
            <p:cNvSpPr/>
            <p:nvPr/>
          </p:nvSpPr>
          <p:spPr>
            <a:xfrm>
              <a:off x="6889989" y="5133624"/>
              <a:ext cx="14170" cy="4306"/>
            </a:xfrm>
            <a:custGeom>
              <a:rect b="b" l="l" r="r" t="t"/>
              <a:pathLst>
                <a:path extrusionOk="0" h="143" w="397">
                  <a:moveTo>
                    <a:pt x="101" y="118"/>
                  </a:moveTo>
                  <a:cubicBezTo>
                    <a:pt x="155" y="143"/>
                    <a:pt x="396" y="73"/>
                    <a:pt x="293" y="25"/>
                  </a:cubicBezTo>
                  <a:cubicBezTo>
                    <a:pt x="240" y="0"/>
                    <a:pt x="1" y="71"/>
                    <a:pt x="101"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10"/>
            <p:cNvSpPr/>
            <p:nvPr/>
          </p:nvSpPr>
          <p:spPr>
            <a:xfrm>
              <a:off x="5196732" y="5133624"/>
              <a:ext cx="14099" cy="4306"/>
            </a:xfrm>
            <a:custGeom>
              <a:rect b="b" l="l" r="r" t="t"/>
              <a:pathLst>
                <a:path extrusionOk="0" h="143" w="395">
                  <a:moveTo>
                    <a:pt x="294" y="25"/>
                  </a:moveTo>
                  <a:cubicBezTo>
                    <a:pt x="241" y="0"/>
                    <a:pt x="1" y="68"/>
                    <a:pt x="102" y="118"/>
                  </a:cubicBezTo>
                  <a:cubicBezTo>
                    <a:pt x="155" y="143"/>
                    <a:pt x="395" y="73"/>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10"/>
            <p:cNvSpPr/>
            <p:nvPr/>
          </p:nvSpPr>
          <p:spPr>
            <a:xfrm>
              <a:off x="1827636" y="5120738"/>
              <a:ext cx="39761" cy="13700"/>
            </a:xfrm>
            <a:custGeom>
              <a:rect b="b" l="l" r="r" t="t"/>
              <a:pathLst>
                <a:path extrusionOk="0" h="455" w="1114">
                  <a:moveTo>
                    <a:pt x="577" y="0"/>
                  </a:moveTo>
                  <a:cubicBezTo>
                    <a:pt x="405" y="161"/>
                    <a:pt x="113" y="265"/>
                    <a:pt x="0" y="454"/>
                  </a:cubicBezTo>
                  <a:cubicBezTo>
                    <a:pt x="388" y="447"/>
                    <a:pt x="1114" y="141"/>
                    <a:pt x="5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10"/>
            <p:cNvSpPr/>
            <p:nvPr/>
          </p:nvSpPr>
          <p:spPr>
            <a:xfrm>
              <a:off x="1665738" y="5130914"/>
              <a:ext cx="14134" cy="4185"/>
            </a:xfrm>
            <a:custGeom>
              <a:rect b="b" l="l" r="r" t="t"/>
              <a:pathLst>
                <a:path extrusionOk="0" h="139" w="396">
                  <a:moveTo>
                    <a:pt x="101" y="115"/>
                  </a:moveTo>
                  <a:cubicBezTo>
                    <a:pt x="154" y="139"/>
                    <a:pt x="396" y="72"/>
                    <a:pt x="291" y="25"/>
                  </a:cubicBezTo>
                  <a:cubicBezTo>
                    <a:pt x="239" y="0"/>
                    <a:pt x="0" y="69"/>
                    <a:pt x="101"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10"/>
            <p:cNvSpPr/>
            <p:nvPr/>
          </p:nvSpPr>
          <p:spPr>
            <a:xfrm>
              <a:off x="1087602" y="5128144"/>
              <a:ext cx="14063" cy="4276"/>
            </a:xfrm>
            <a:custGeom>
              <a:rect b="b" l="l" r="r" t="t"/>
              <a:pathLst>
                <a:path extrusionOk="0" h="142" w="394">
                  <a:moveTo>
                    <a:pt x="100" y="117"/>
                  </a:moveTo>
                  <a:cubicBezTo>
                    <a:pt x="151" y="142"/>
                    <a:pt x="393" y="73"/>
                    <a:pt x="290" y="27"/>
                  </a:cubicBezTo>
                  <a:cubicBezTo>
                    <a:pt x="241" y="1"/>
                    <a:pt x="0" y="71"/>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10"/>
            <p:cNvSpPr/>
            <p:nvPr/>
          </p:nvSpPr>
          <p:spPr>
            <a:xfrm>
              <a:off x="2732675" y="5125435"/>
              <a:ext cx="13991" cy="4276"/>
            </a:xfrm>
            <a:custGeom>
              <a:rect b="b" l="l" r="r" t="t"/>
              <a:pathLst>
                <a:path extrusionOk="0" h="142" w="392">
                  <a:moveTo>
                    <a:pt x="100" y="117"/>
                  </a:moveTo>
                  <a:cubicBezTo>
                    <a:pt x="152" y="142"/>
                    <a:pt x="391" y="73"/>
                    <a:pt x="295" y="26"/>
                  </a:cubicBezTo>
                  <a:cubicBezTo>
                    <a:pt x="237" y="1"/>
                    <a:pt x="1" y="70"/>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10"/>
            <p:cNvSpPr/>
            <p:nvPr/>
          </p:nvSpPr>
          <p:spPr>
            <a:xfrm>
              <a:off x="2867019" y="5120738"/>
              <a:ext cx="13813" cy="5480"/>
            </a:xfrm>
            <a:custGeom>
              <a:rect b="b" l="l" r="r" t="t"/>
              <a:pathLst>
                <a:path extrusionOk="0" h="182" w="387">
                  <a:moveTo>
                    <a:pt x="387" y="0"/>
                  </a:moveTo>
                  <a:lnTo>
                    <a:pt x="0" y="0"/>
                  </a:lnTo>
                  <a:lnTo>
                    <a:pt x="0" y="182"/>
                  </a:lnTo>
                  <a:lnTo>
                    <a:pt x="387"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10"/>
            <p:cNvSpPr/>
            <p:nvPr/>
          </p:nvSpPr>
          <p:spPr>
            <a:xfrm>
              <a:off x="6556306" y="5117667"/>
              <a:ext cx="6889" cy="6203"/>
            </a:xfrm>
            <a:custGeom>
              <a:rect b="b" l="l" r="r" t="t"/>
              <a:pathLst>
                <a:path extrusionOk="0" h="206" w="193">
                  <a:moveTo>
                    <a:pt x="193" y="102"/>
                  </a:moveTo>
                  <a:cubicBezTo>
                    <a:pt x="193" y="53"/>
                    <a:pt x="36" y="0"/>
                    <a:pt x="1" y="102"/>
                  </a:cubicBezTo>
                  <a:cubicBezTo>
                    <a:pt x="1" y="153"/>
                    <a:pt x="157" y="205"/>
                    <a:pt x="193"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10"/>
            <p:cNvSpPr/>
            <p:nvPr/>
          </p:nvSpPr>
          <p:spPr>
            <a:xfrm>
              <a:off x="4222952" y="5117667"/>
              <a:ext cx="6924" cy="6203"/>
            </a:xfrm>
            <a:custGeom>
              <a:rect b="b" l="l" r="r" t="t"/>
              <a:pathLst>
                <a:path extrusionOk="0" h="206" w="194">
                  <a:moveTo>
                    <a:pt x="194" y="102"/>
                  </a:moveTo>
                  <a:cubicBezTo>
                    <a:pt x="194" y="53"/>
                    <a:pt x="37" y="0"/>
                    <a:pt x="1" y="102"/>
                  </a:cubicBezTo>
                  <a:cubicBezTo>
                    <a:pt x="1" y="153"/>
                    <a:pt x="155" y="205"/>
                    <a:pt x="194"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10"/>
            <p:cNvSpPr/>
            <p:nvPr/>
          </p:nvSpPr>
          <p:spPr>
            <a:xfrm>
              <a:off x="536948" y="5120015"/>
              <a:ext cx="14063" cy="4246"/>
            </a:xfrm>
            <a:custGeom>
              <a:rect b="b" l="l" r="r" t="t"/>
              <a:pathLst>
                <a:path extrusionOk="0" h="141" w="394">
                  <a:moveTo>
                    <a:pt x="293" y="24"/>
                  </a:moveTo>
                  <a:cubicBezTo>
                    <a:pt x="237" y="1"/>
                    <a:pt x="1" y="67"/>
                    <a:pt x="100" y="114"/>
                  </a:cubicBezTo>
                  <a:cubicBezTo>
                    <a:pt x="152" y="140"/>
                    <a:pt x="394" y="72"/>
                    <a:pt x="293"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10"/>
            <p:cNvSpPr/>
            <p:nvPr/>
          </p:nvSpPr>
          <p:spPr>
            <a:xfrm>
              <a:off x="5475664" y="5112488"/>
              <a:ext cx="20737" cy="8220"/>
            </a:xfrm>
            <a:custGeom>
              <a:rect b="b" l="l" r="r" t="t"/>
              <a:pathLst>
                <a:path extrusionOk="0" h="273" w="581">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10"/>
            <p:cNvSpPr/>
            <p:nvPr/>
          </p:nvSpPr>
          <p:spPr>
            <a:xfrm>
              <a:off x="4844918" y="5112067"/>
              <a:ext cx="33551" cy="15838"/>
            </a:xfrm>
            <a:custGeom>
              <a:rect b="b" l="l" r="r" t="t"/>
              <a:pathLst>
                <a:path extrusionOk="0" h="526" w="940">
                  <a:moveTo>
                    <a:pt x="895" y="197"/>
                  </a:moveTo>
                  <a:cubicBezTo>
                    <a:pt x="939" y="142"/>
                    <a:pt x="604" y="1"/>
                    <a:pt x="510" y="17"/>
                  </a:cubicBezTo>
                  <a:cubicBezTo>
                    <a:pt x="1" y="90"/>
                    <a:pt x="633" y="526"/>
                    <a:pt x="895" y="19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10"/>
            <p:cNvSpPr/>
            <p:nvPr/>
          </p:nvSpPr>
          <p:spPr>
            <a:xfrm>
              <a:off x="416667" y="5103696"/>
              <a:ext cx="40333" cy="14694"/>
            </a:xfrm>
            <a:custGeom>
              <a:rect b="b" l="l" r="r" t="t"/>
              <a:pathLst>
                <a:path extrusionOk="0" h="488" w="1130">
                  <a:moveTo>
                    <a:pt x="770" y="383"/>
                  </a:moveTo>
                  <a:cubicBezTo>
                    <a:pt x="1129" y="81"/>
                    <a:pt x="79" y="1"/>
                    <a:pt x="0" y="201"/>
                  </a:cubicBezTo>
                  <a:cubicBezTo>
                    <a:pt x="302" y="242"/>
                    <a:pt x="165" y="488"/>
                    <a:pt x="770" y="3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10"/>
            <p:cNvSpPr/>
            <p:nvPr/>
          </p:nvSpPr>
          <p:spPr>
            <a:xfrm>
              <a:off x="822733" y="5093369"/>
              <a:ext cx="50398" cy="17494"/>
            </a:xfrm>
            <a:custGeom>
              <a:rect b="b" l="l" r="r" t="t"/>
              <a:pathLst>
                <a:path extrusionOk="0" h="581" w="1412">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10"/>
            <p:cNvSpPr/>
            <p:nvPr/>
          </p:nvSpPr>
          <p:spPr>
            <a:xfrm>
              <a:off x="1189645" y="5090659"/>
              <a:ext cx="71992" cy="13941"/>
            </a:xfrm>
            <a:custGeom>
              <a:rect b="b" l="l" r="r" t="t"/>
              <a:pathLst>
                <a:path extrusionOk="0" h="463" w="2017">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10"/>
            <p:cNvSpPr/>
            <p:nvPr/>
          </p:nvSpPr>
          <p:spPr>
            <a:xfrm>
              <a:off x="6690364" y="5098096"/>
              <a:ext cx="14099" cy="4276"/>
            </a:xfrm>
            <a:custGeom>
              <a:rect b="b" l="l" r="r" t="t"/>
              <a:pathLst>
                <a:path extrusionOk="0" h="142" w="395">
                  <a:moveTo>
                    <a:pt x="101" y="116"/>
                  </a:moveTo>
                  <a:cubicBezTo>
                    <a:pt x="156" y="141"/>
                    <a:pt x="395" y="72"/>
                    <a:pt x="293" y="25"/>
                  </a:cubicBezTo>
                  <a:cubicBezTo>
                    <a:pt x="244" y="0"/>
                    <a:pt x="0" y="69"/>
                    <a:pt x="101"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10"/>
            <p:cNvSpPr/>
            <p:nvPr/>
          </p:nvSpPr>
          <p:spPr>
            <a:xfrm>
              <a:off x="6611343" y="5093339"/>
              <a:ext cx="13813" cy="5540"/>
            </a:xfrm>
            <a:custGeom>
              <a:rect b="b" l="l" r="r" t="t"/>
              <a:pathLst>
                <a:path extrusionOk="0" h="184" w="387">
                  <a:moveTo>
                    <a:pt x="0" y="183"/>
                  </a:moveTo>
                  <a:lnTo>
                    <a:pt x="387" y="183"/>
                  </a:lnTo>
                  <a:lnTo>
                    <a:pt x="387" y="0"/>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10"/>
            <p:cNvSpPr/>
            <p:nvPr/>
          </p:nvSpPr>
          <p:spPr>
            <a:xfrm>
              <a:off x="5234673" y="5092797"/>
              <a:ext cx="13777" cy="6805"/>
            </a:xfrm>
            <a:custGeom>
              <a:rect b="b" l="l" r="r" t="t"/>
              <a:pathLst>
                <a:path extrusionOk="0" h="226" w="386">
                  <a:moveTo>
                    <a:pt x="385" y="110"/>
                  </a:moveTo>
                  <a:cubicBezTo>
                    <a:pt x="346" y="0"/>
                    <a:pt x="174" y="54"/>
                    <a:pt x="0" y="110"/>
                  </a:cubicBezTo>
                  <a:cubicBezTo>
                    <a:pt x="5" y="202"/>
                    <a:pt x="341" y="226"/>
                    <a:pt x="385"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10"/>
            <p:cNvSpPr/>
            <p:nvPr/>
          </p:nvSpPr>
          <p:spPr>
            <a:xfrm>
              <a:off x="8006537" y="5082500"/>
              <a:ext cx="44687" cy="16380"/>
            </a:xfrm>
            <a:custGeom>
              <a:rect b="b" l="l" r="r" t="t"/>
              <a:pathLst>
                <a:path extrusionOk="0" h="544" w="1252">
                  <a:moveTo>
                    <a:pt x="638" y="0"/>
                  </a:moveTo>
                  <a:cubicBezTo>
                    <a:pt x="616" y="171"/>
                    <a:pt x="0" y="63"/>
                    <a:pt x="59" y="272"/>
                  </a:cubicBezTo>
                  <a:cubicBezTo>
                    <a:pt x="397" y="543"/>
                    <a:pt x="1252" y="141"/>
                    <a:pt x="6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10"/>
            <p:cNvSpPr/>
            <p:nvPr/>
          </p:nvSpPr>
          <p:spPr>
            <a:xfrm>
              <a:off x="6683547" y="5089877"/>
              <a:ext cx="14027" cy="4276"/>
            </a:xfrm>
            <a:custGeom>
              <a:rect b="b" l="l" r="r" t="t"/>
              <a:pathLst>
                <a:path extrusionOk="0" h="142" w="393">
                  <a:moveTo>
                    <a:pt x="292" y="27"/>
                  </a:moveTo>
                  <a:cubicBezTo>
                    <a:pt x="242" y="0"/>
                    <a:pt x="1" y="70"/>
                    <a:pt x="103" y="117"/>
                  </a:cubicBezTo>
                  <a:cubicBezTo>
                    <a:pt x="152" y="141"/>
                    <a:pt x="392" y="72"/>
                    <a:pt x="292"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10"/>
            <p:cNvSpPr/>
            <p:nvPr/>
          </p:nvSpPr>
          <p:spPr>
            <a:xfrm>
              <a:off x="9075543" y="5085149"/>
              <a:ext cx="13777" cy="5540"/>
            </a:xfrm>
            <a:custGeom>
              <a:rect b="b" l="l" r="r" t="t"/>
              <a:pathLst>
                <a:path extrusionOk="0" h="184" w="386">
                  <a:moveTo>
                    <a:pt x="385" y="1"/>
                  </a:moveTo>
                  <a:lnTo>
                    <a:pt x="0" y="1"/>
                  </a:lnTo>
                  <a:lnTo>
                    <a:pt x="0" y="184"/>
                  </a:lnTo>
                  <a:lnTo>
                    <a:pt x="385" y="18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10"/>
            <p:cNvSpPr/>
            <p:nvPr/>
          </p:nvSpPr>
          <p:spPr>
            <a:xfrm>
              <a:off x="5841969" y="5075334"/>
              <a:ext cx="22165" cy="16229"/>
            </a:xfrm>
            <a:custGeom>
              <a:rect b="b" l="l" r="r" t="t"/>
              <a:pathLst>
                <a:path extrusionOk="0" h="539" w="621">
                  <a:moveTo>
                    <a:pt x="343" y="510"/>
                  </a:moveTo>
                  <a:cubicBezTo>
                    <a:pt x="403" y="386"/>
                    <a:pt x="620" y="336"/>
                    <a:pt x="538" y="144"/>
                  </a:cubicBezTo>
                  <a:cubicBezTo>
                    <a:pt x="0" y="0"/>
                    <a:pt x="4" y="538"/>
                    <a:pt x="343" y="5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10"/>
            <p:cNvSpPr/>
            <p:nvPr/>
          </p:nvSpPr>
          <p:spPr>
            <a:xfrm>
              <a:off x="5410169" y="5084457"/>
              <a:ext cx="14099" cy="4215"/>
            </a:xfrm>
            <a:custGeom>
              <a:rect b="b" l="l" r="r" t="t"/>
              <a:pathLst>
                <a:path extrusionOk="0" h="140" w="395">
                  <a:moveTo>
                    <a:pt x="291" y="24"/>
                  </a:moveTo>
                  <a:cubicBezTo>
                    <a:pt x="238" y="0"/>
                    <a:pt x="0" y="68"/>
                    <a:pt x="98" y="115"/>
                  </a:cubicBezTo>
                  <a:cubicBezTo>
                    <a:pt x="150" y="140"/>
                    <a:pt x="394" y="72"/>
                    <a:pt x="291"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10"/>
            <p:cNvSpPr/>
            <p:nvPr/>
          </p:nvSpPr>
          <p:spPr>
            <a:xfrm>
              <a:off x="2537012" y="5075304"/>
              <a:ext cx="47757" cy="17404"/>
            </a:xfrm>
            <a:custGeom>
              <a:rect b="b" l="l" r="r" t="t"/>
              <a:pathLst>
                <a:path extrusionOk="0" h="578" w="1338">
                  <a:moveTo>
                    <a:pt x="182" y="328"/>
                  </a:moveTo>
                  <a:cubicBezTo>
                    <a:pt x="478" y="577"/>
                    <a:pt x="1314" y="324"/>
                    <a:pt x="1337" y="145"/>
                  </a:cubicBezTo>
                  <a:cubicBezTo>
                    <a:pt x="940" y="202"/>
                    <a:pt x="0" y="0"/>
                    <a:pt x="182" y="32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10"/>
            <p:cNvSpPr/>
            <p:nvPr/>
          </p:nvSpPr>
          <p:spPr>
            <a:xfrm>
              <a:off x="1440273" y="5070216"/>
              <a:ext cx="26591" cy="12315"/>
            </a:xfrm>
            <a:custGeom>
              <a:rect b="b" l="l" r="r" t="t"/>
              <a:pathLst>
                <a:path extrusionOk="0" h="409" w="745">
                  <a:moveTo>
                    <a:pt x="439" y="408"/>
                  </a:moveTo>
                  <a:cubicBezTo>
                    <a:pt x="745" y="272"/>
                    <a:pt x="655" y="1"/>
                    <a:pt x="54" y="44"/>
                  </a:cubicBezTo>
                  <a:cubicBezTo>
                    <a:pt x="1" y="251"/>
                    <a:pt x="100" y="385"/>
                    <a:pt x="439" y="40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10"/>
            <p:cNvSpPr/>
            <p:nvPr/>
          </p:nvSpPr>
          <p:spPr>
            <a:xfrm>
              <a:off x="8886091" y="5076237"/>
              <a:ext cx="14170" cy="4246"/>
            </a:xfrm>
            <a:custGeom>
              <a:rect b="b" l="l" r="r" t="t"/>
              <a:pathLst>
                <a:path extrusionOk="0" h="141" w="397">
                  <a:moveTo>
                    <a:pt x="100" y="114"/>
                  </a:moveTo>
                  <a:cubicBezTo>
                    <a:pt x="155" y="140"/>
                    <a:pt x="396" y="72"/>
                    <a:pt x="293" y="25"/>
                  </a:cubicBezTo>
                  <a:cubicBezTo>
                    <a:pt x="242" y="0"/>
                    <a:pt x="1" y="68"/>
                    <a:pt x="100"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10"/>
            <p:cNvSpPr/>
            <p:nvPr/>
          </p:nvSpPr>
          <p:spPr>
            <a:xfrm>
              <a:off x="8941270" y="5073497"/>
              <a:ext cx="13956" cy="4215"/>
            </a:xfrm>
            <a:custGeom>
              <a:rect b="b" l="l" r="r" t="t"/>
              <a:pathLst>
                <a:path extrusionOk="0" h="140" w="391">
                  <a:moveTo>
                    <a:pt x="292" y="25"/>
                  </a:moveTo>
                  <a:cubicBezTo>
                    <a:pt x="236" y="0"/>
                    <a:pt x="0" y="68"/>
                    <a:pt x="98" y="116"/>
                  </a:cubicBezTo>
                  <a:cubicBezTo>
                    <a:pt x="151" y="140"/>
                    <a:pt x="390" y="73"/>
                    <a:pt x="29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10"/>
            <p:cNvSpPr/>
            <p:nvPr/>
          </p:nvSpPr>
          <p:spPr>
            <a:xfrm>
              <a:off x="6907335" y="5063863"/>
              <a:ext cx="26591" cy="15326"/>
            </a:xfrm>
            <a:custGeom>
              <a:rect b="b" l="l" r="r" t="t"/>
              <a:pathLst>
                <a:path extrusionOk="0" h="509" w="745">
                  <a:moveTo>
                    <a:pt x="0" y="436"/>
                  </a:moveTo>
                  <a:cubicBezTo>
                    <a:pt x="744" y="508"/>
                    <a:pt x="744" y="0"/>
                    <a:pt x="0" y="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10"/>
            <p:cNvSpPr/>
            <p:nvPr/>
          </p:nvSpPr>
          <p:spPr>
            <a:xfrm>
              <a:off x="2619139" y="5070788"/>
              <a:ext cx="13777" cy="7497"/>
            </a:xfrm>
            <a:custGeom>
              <a:rect b="b" l="l" r="r" t="t"/>
              <a:pathLst>
                <a:path extrusionOk="0" h="249" w="386">
                  <a:moveTo>
                    <a:pt x="386" y="115"/>
                  </a:moveTo>
                  <a:cubicBezTo>
                    <a:pt x="385" y="24"/>
                    <a:pt x="50" y="0"/>
                    <a:pt x="1" y="115"/>
                  </a:cubicBezTo>
                  <a:cubicBezTo>
                    <a:pt x="217" y="106"/>
                    <a:pt x="300" y="248"/>
                    <a:pt x="386"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10"/>
            <p:cNvSpPr/>
            <p:nvPr/>
          </p:nvSpPr>
          <p:spPr>
            <a:xfrm>
              <a:off x="865599" y="5055101"/>
              <a:ext cx="41653" cy="18819"/>
            </a:xfrm>
            <a:custGeom>
              <a:rect b="b" l="l" r="r" t="t"/>
              <a:pathLst>
                <a:path extrusionOk="0" h="625" w="1167">
                  <a:moveTo>
                    <a:pt x="725" y="546"/>
                  </a:moveTo>
                  <a:cubicBezTo>
                    <a:pt x="1166" y="340"/>
                    <a:pt x="596" y="146"/>
                    <a:pt x="340" y="0"/>
                  </a:cubicBezTo>
                  <a:cubicBezTo>
                    <a:pt x="45" y="137"/>
                    <a:pt x="1" y="624"/>
                    <a:pt x="725" y="5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10"/>
            <p:cNvSpPr/>
            <p:nvPr/>
          </p:nvSpPr>
          <p:spPr>
            <a:xfrm>
              <a:off x="6132858" y="5062508"/>
              <a:ext cx="14170" cy="4336"/>
            </a:xfrm>
            <a:custGeom>
              <a:rect b="b" l="l" r="r" t="t"/>
              <a:pathLst>
                <a:path extrusionOk="0" h="144" w="397">
                  <a:moveTo>
                    <a:pt x="296" y="27"/>
                  </a:moveTo>
                  <a:cubicBezTo>
                    <a:pt x="241" y="1"/>
                    <a:pt x="1" y="71"/>
                    <a:pt x="102" y="117"/>
                  </a:cubicBezTo>
                  <a:cubicBezTo>
                    <a:pt x="155" y="143"/>
                    <a:pt x="396" y="73"/>
                    <a:pt x="296"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10"/>
            <p:cNvSpPr/>
            <p:nvPr/>
          </p:nvSpPr>
          <p:spPr>
            <a:xfrm>
              <a:off x="6052908" y="5060551"/>
              <a:ext cx="21665" cy="6444"/>
            </a:xfrm>
            <a:custGeom>
              <a:rect b="b" l="l" r="r" t="t"/>
              <a:pathLst>
                <a:path extrusionOk="0" h="214" w="607">
                  <a:moveTo>
                    <a:pt x="606" y="182"/>
                  </a:moveTo>
                  <a:lnTo>
                    <a:pt x="606" y="1"/>
                  </a:lnTo>
                  <a:lnTo>
                    <a:pt x="27" y="1"/>
                  </a:lnTo>
                  <a:cubicBezTo>
                    <a:pt x="1" y="164"/>
                    <a:pt x="217" y="213"/>
                    <a:pt x="606"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10"/>
            <p:cNvSpPr/>
            <p:nvPr/>
          </p:nvSpPr>
          <p:spPr>
            <a:xfrm>
              <a:off x="1387485" y="5050856"/>
              <a:ext cx="20238" cy="13580"/>
            </a:xfrm>
            <a:custGeom>
              <a:rect b="b" l="l" r="r" t="t"/>
              <a:pathLst>
                <a:path extrusionOk="0" h="451" w="567">
                  <a:moveTo>
                    <a:pt x="376" y="414"/>
                  </a:moveTo>
                  <a:cubicBezTo>
                    <a:pt x="386" y="359"/>
                    <a:pt x="403" y="304"/>
                    <a:pt x="566" y="323"/>
                  </a:cubicBezTo>
                  <a:lnTo>
                    <a:pt x="566" y="141"/>
                  </a:lnTo>
                  <a:cubicBezTo>
                    <a:pt x="95" y="0"/>
                    <a:pt x="1" y="451"/>
                    <a:pt x="376" y="4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10"/>
            <p:cNvSpPr/>
            <p:nvPr/>
          </p:nvSpPr>
          <p:spPr>
            <a:xfrm>
              <a:off x="5244988" y="5057149"/>
              <a:ext cx="14063" cy="4215"/>
            </a:xfrm>
            <a:custGeom>
              <a:rect b="b" l="l" r="r" t="t"/>
              <a:pathLst>
                <a:path extrusionOk="0" h="140" w="394">
                  <a:moveTo>
                    <a:pt x="295" y="24"/>
                  </a:moveTo>
                  <a:cubicBezTo>
                    <a:pt x="240" y="0"/>
                    <a:pt x="1" y="68"/>
                    <a:pt x="96" y="115"/>
                  </a:cubicBezTo>
                  <a:cubicBezTo>
                    <a:pt x="154" y="140"/>
                    <a:pt x="394" y="69"/>
                    <a:pt x="295"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10"/>
            <p:cNvSpPr/>
            <p:nvPr/>
          </p:nvSpPr>
          <p:spPr>
            <a:xfrm>
              <a:off x="84304" y="5052301"/>
              <a:ext cx="22629" cy="8280"/>
            </a:xfrm>
            <a:custGeom>
              <a:rect b="b" l="l" r="r" t="t"/>
              <a:pathLst>
                <a:path extrusionOk="0" h="275" w="634">
                  <a:moveTo>
                    <a:pt x="633" y="275"/>
                  </a:moveTo>
                  <a:lnTo>
                    <a:pt x="633" y="1"/>
                  </a:lnTo>
                  <a:lnTo>
                    <a:pt x="247" y="1"/>
                  </a:lnTo>
                  <a:cubicBezTo>
                    <a:pt x="236" y="118"/>
                    <a:pt x="0" y="128"/>
                    <a:pt x="55" y="27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10"/>
            <p:cNvSpPr/>
            <p:nvPr/>
          </p:nvSpPr>
          <p:spPr>
            <a:xfrm>
              <a:off x="8428486" y="5052030"/>
              <a:ext cx="6924" cy="6203"/>
            </a:xfrm>
            <a:custGeom>
              <a:rect b="b" l="l" r="r" t="t"/>
              <a:pathLst>
                <a:path extrusionOk="0" h="206" w="194">
                  <a:moveTo>
                    <a:pt x="192" y="102"/>
                  </a:moveTo>
                  <a:cubicBezTo>
                    <a:pt x="194" y="50"/>
                    <a:pt x="37" y="0"/>
                    <a:pt x="0" y="102"/>
                  </a:cubicBezTo>
                  <a:cubicBezTo>
                    <a:pt x="0" y="152"/>
                    <a:pt x="157" y="205"/>
                    <a:pt x="192"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10"/>
            <p:cNvSpPr/>
            <p:nvPr/>
          </p:nvSpPr>
          <p:spPr>
            <a:xfrm>
              <a:off x="5282892" y="5046972"/>
              <a:ext cx="22629" cy="13640"/>
            </a:xfrm>
            <a:custGeom>
              <a:rect b="b" l="l" r="r" t="t"/>
              <a:pathLst>
                <a:path extrusionOk="0" h="453" w="634">
                  <a:moveTo>
                    <a:pt x="580" y="362"/>
                  </a:moveTo>
                  <a:cubicBezTo>
                    <a:pt x="633" y="155"/>
                    <a:pt x="534" y="21"/>
                    <a:pt x="195" y="0"/>
                  </a:cubicBezTo>
                  <a:cubicBezTo>
                    <a:pt x="239" y="159"/>
                    <a:pt x="0" y="453"/>
                    <a:pt x="580" y="3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10"/>
            <p:cNvSpPr/>
            <p:nvPr/>
          </p:nvSpPr>
          <p:spPr>
            <a:xfrm>
              <a:off x="3965685" y="5035982"/>
              <a:ext cx="57358" cy="21890"/>
            </a:xfrm>
            <a:custGeom>
              <a:rect b="b" l="l" r="r" t="t"/>
              <a:pathLst>
                <a:path extrusionOk="0" h="727" w="1607">
                  <a:moveTo>
                    <a:pt x="1037" y="727"/>
                  </a:moveTo>
                  <a:cubicBezTo>
                    <a:pt x="1606" y="370"/>
                    <a:pt x="632" y="112"/>
                    <a:pt x="72" y="1"/>
                  </a:cubicBezTo>
                  <a:cubicBezTo>
                    <a:pt x="1" y="429"/>
                    <a:pt x="418" y="625"/>
                    <a:pt x="1037" y="7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10"/>
            <p:cNvSpPr/>
            <p:nvPr/>
          </p:nvSpPr>
          <p:spPr>
            <a:xfrm>
              <a:off x="8452542" y="5048869"/>
              <a:ext cx="14027" cy="4276"/>
            </a:xfrm>
            <a:custGeom>
              <a:rect b="b" l="l" r="r" t="t"/>
              <a:pathLst>
                <a:path extrusionOk="0" h="142" w="393">
                  <a:moveTo>
                    <a:pt x="99" y="116"/>
                  </a:moveTo>
                  <a:cubicBezTo>
                    <a:pt x="153" y="142"/>
                    <a:pt x="393" y="73"/>
                    <a:pt x="292" y="27"/>
                  </a:cubicBezTo>
                  <a:cubicBezTo>
                    <a:pt x="238" y="1"/>
                    <a:pt x="0" y="69"/>
                    <a:pt x="99"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10"/>
            <p:cNvSpPr/>
            <p:nvPr/>
          </p:nvSpPr>
          <p:spPr>
            <a:xfrm>
              <a:off x="578244" y="5048869"/>
              <a:ext cx="14099" cy="4276"/>
            </a:xfrm>
            <a:custGeom>
              <a:rect b="b" l="l" r="r" t="t"/>
              <a:pathLst>
                <a:path extrusionOk="0" h="142" w="395">
                  <a:moveTo>
                    <a:pt x="101" y="116"/>
                  </a:moveTo>
                  <a:cubicBezTo>
                    <a:pt x="154" y="142"/>
                    <a:pt x="394" y="73"/>
                    <a:pt x="294" y="27"/>
                  </a:cubicBezTo>
                  <a:cubicBezTo>
                    <a:pt x="240" y="1"/>
                    <a:pt x="0" y="69"/>
                    <a:pt x="101"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10"/>
            <p:cNvSpPr/>
            <p:nvPr/>
          </p:nvSpPr>
          <p:spPr>
            <a:xfrm>
              <a:off x="5196732" y="5046129"/>
              <a:ext cx="14099" cy="4276"/>
            </a:xfrm>
            <a:custGeom>
              <a:rect b="b" l="l" r="r" t="t"/>
              <a:pathLst>
                <a:path extrusionOk="0" h="142" w="395">
                  <a:moveTo>
                    <a:pt x="294" y="27"/>
                  </a:moveTo>
                  <a:cubicBezTo>
                    <a:pt x="241" y="1"/>
                    <a:pt x="1" y="70"/>
                    <a:pt x="102" y="115"/>
                  </a:cubicBezTo>
                  <a:cubicBezTo>
                    <a:pt x="155" y="142"/>
                    <a:pt x="395" y="74"/>
                    <a:pt x="29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10"/>
            <p:cNvSpPr/>
            <p:nvPr/>
          </p:nvSpPr>
          <p:spPr>
            <a:xfrm>
              <a:off x="1655495" y="5037518"/>
              <a:ext cx="34872" cy="15236"/>
            </a:xfrm>
            <a:custGeom>
              <a:rect b="b" l="l" r="r" t="t"/>
              <a:pathLst>
                <a:path extrusionOk="0" h="506" w="977">
                  <a:moveTo>
                    <a:pt x="773" y="404"/>
                  </a:moveTo>
                  <a:cubicBezTo>
                    <a:pt x="977" y="173"/>
                    <a:pt x="122" y="1"/>
                    <a:pt x="0" y="221"/>
                  </a:cubicBezTo>
                  <a:cubicBezTo>
                    <a:pt x="307" y="260"/>
                    <a:pt x="166" y="506"/>
                    <a:pt x="773" y="4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10"/>
            <p:cNvSpPr/>
            <p:nvPr/>
          </p:nvSpPr>
          <p:spPr>
            <a:xfrm>
              <a:off x="323796" y="5043810"/>
              <a:ext cx="23985" cy="5902"/>
            </a:xfrm>
            <a:custGeom>
              <a:rect b="b" l="l" r="r" t="t"/>
              <a:pathLst>
                <a:path extrusionOk="0" h="196" w="672">
                  <a:moveTo>
                    <a:pt x="479" y="195"/>
                  </a:moveTo>
                  <a:cubicBezTo>
                    <a:pt x="479" y="104"/>
                    <a:pt x="634" y="87"/>
                    <a:pt x="672" y="12"/>
                  </a:cubicBezTo>
                  <a:cubicBezTo>
                    <a:pt x="368" y="21"/>
                    <a:pt x="1" y="1"/>
                    <a:pt x="92" y="19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10"/>
            <p:cNvSpPr/>
            <p:nvPr/>
          </p:nvSpPr>
          <p:spPr>
            <a:xfrm>
              <a:off x="2564138" y="5044172"/>
              <a:ext cx="13777" cy="2770"/>
            </a:xfrm>
            <a:custGeom>
              <a:rect b="b" l="l" r="r" t="t"/>
              <a:pathLst>
                <a:path extrusionOk="0" h="92" w="386">
                  <a:moveTo>
                    <a:pt x="0" y="92"/>
                  </a:moveTo>
                  <a:cubicBezTo>
                    <a:pt x="149" y="70"/>
                    <a:pt x="379" y="88"/>
                    <a:pt x="385" y="0"/>
                  </a:cubicBezTo>
                  <a:cubicBezTo>
                    <a:pt x="238" y="21"/>
                    <a:pt x="5" y="3"/>
                    <a:pt x="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10"/>
            <p:cNvSpPr/>
            <p:nvPr/>
          </p:nvSpPr>
          <p:spPr>
            <a:xfrm>
              <a:off x="1934177" y="5043419"/>
              <a:ext cx="14170" cy="4306"/>
            </a:xfrm>
            <a:custGeom>
              <a:rect b="b" l="l" r="r" t="t"/>
              <a:pathLst>
                <a:path extrusionOk="0" h="143" w="397">
                  <a:moveTo>
                    <a:pt x="294" y="25"/>
                  </a:moveTo>
                  <a:cubicBezTo>
                    <a:pt x="240" y="1"/>
                    <a:pt x="1" y="68"/>
                    <a:pt x="103" y="117"/>
                  </a:cubicBezTo>
                  <a:cubicBezTo>
                    <a:pt x="155" y="143"/>
                    <a:pt x="396"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10"/>
            <p:cNvSpPr/>
            <p:nvPr/>
          </p:nvSpPr>
          <p:spPr>
            <a:xfrm>
              <a:off x="7013875" y="5032460"/>
              <a:ext cx="14063" cy="4276"/>
            </a:xfrm>
            <a:custGeom>
              <a:rect b="b" l="l" r="r" t="t"/>
              <a:pathLst>
                <a:path extrusionOk="0" h="142" w="394">
                  <a:moveTo>
                    <a:pt x="102" y="117"/>
                  </a:moveTo>
                  <a:cubicBezTo>
                    <a:pt x="157" y="141"/>
                    <a:pt x="393" y="72"/>
                    <a:pt x="296" y="25"/>
                  </a:cubicBezTo>
                  <a:cubicBezTo>
                    <a:pt x="242" y="0"/>
                    <a:pt x="1" y="71"/>
                    <a:pt x="102"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10"/>
            <p:cNvSpPr/>
            <p:nvPr/>
          </p:nvSpPr>
          <p:spPr>
            <a:xfrm>
              <a:off x="5503218" y="5025023"/>
              <a:ext cx="33622" cy="17283"/>
            </a:xfrm>
            <a:custGeom>
              <a:rect b="b" l="l" r="r" t="t"/>
              <a:pathLst>
                <a:path extrusionOk="0" h="574" w="942">
                  <a:moveTo>
                    <a:pt x="0" y="91"/>
                  </a:moveTo>
                  <a:lnTo>
                    <a:pt x="0" y="272"/>
                  </a:lnTo>
                  <a:cubicBezTo>
                    <a:pt x="355" y="574"/>
                    <a:pt x="941" y="1"/>
                    <a:pt x="0" y="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10"/>
            <p:cNvSpPr/>
            <p:nvPr/>
          </p:nvSpPr>
          <p:spPr>
            <a:xfrm>
              <a:off x="4453450" y="5032490"/>
              <a:ext cx="14063" cy="4276"/>
            </a:xfrm>
            <a:custGeom>
              <a:rect b="b" l="l" r="r" t="t"/>
              <a:pathLst>
                <a:path extrusionOk="0" h="142" w="394">
                  <a:moveTo>
                    <a:pt x="294" y="25"/>
                  </a:moveTo>
                  <a:cubicBezTo>
                    <a:pt x="239" y="1"/>
                    <a:pt x="0" y="70"/>
                    <a:pt x="98" y="117"/>
                  </a:cubicBezTo>
                  <a:cubicBezTo>
                    <a:pt x="154" y="142"/>
                    <a:pt x="393" y="71"/>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10"/>
            <p:cNvSpPr/>
            <p:nvPr/>
          </p:nvSpPr>
          <p:spPr>
            <a:xfrm>
              <a:off x="2494396" y="5027733"/>
              <a:ext cx="21594" cy="9515"/>
            </a:xfrm>
            <a:custGeom>
              <a:rect b="b" l="l" r="r" t="t"/>
              <a:pathLst>
                <a:path extrusionOk="0" h="316" w="605">
                  <a:moveTo>
                    <a:pt x="411" y="274"/>
                  </a:moveTo>
                  <a:cubicBezTo>
                    <a:pt x="405" y="148"/>
                    <a:pt x="503" y="74"/>
                    <a:pt x="604" y="1"/>
                  </a:cubicBezTo>
                  <a:lnTo>
                    <a:pt x="26" y="1"/>
                  </a:lnTo>
                  <a:cubicBezTo>
                    <a:pt x="42" y="144"/>
                    <a:pt x="0" y="315"/>
                    <a:pt x="411"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10"/>
            <p:cNvSpPr/>
            <p:nvPr/>
          </p:nvSpPr>
          <p:spPr>
            <a:xfrm>
              <a:off x="5244988" y="5029690"/>
              <a:ext cx="14063" cy="4336"/>
            </a:xfrm>
            <a:custGeom>
              <a:rect b="b" l="l" r="r" t="t"/>
              <a:pathLst>
                <a:path extrusionOk="0" h="144" w="394">
                  <a:moveTo>
                    <a:pt x="295" y="26"/>
                  </a:moveTo>
                  <a:cubicBezTo>
                    <a:pt x="240" y="1"/>
                    <a:pt x="1" y="70"/>
                    <a:pt x="96" y="117"/>
                  </a:cubicBezTo>
                  <a:cubicBezTo>
                    <a:pt x="154" y="143"/>
                    <a:pt x="394" y="74"/>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10"/>
            <p:cNvSpPr/>
            <p:nvPr/>
          </p:nvSpPr>
          <p:spPr>
            <a:xfrm>
              <a:off x="3073496" y="5026980"/>
              <a:ext cx="13777" cy="7497"/>
            </a:xfrm>
            <a:custGeom>
              <a:rect b="b" l="l" r="r" t="t"/>
              <a:pathLst>
                <a:path extrusionOk="0" h="249" w="386">
                  <a:moveTo>
                    <a:pt x="385" y="116"/>
                  </a:moveTo>
                  <a:cubicBezTo>
                    <a:pt x="384" y="24"/>
                    <a:pt x="46" y="1"/>
                    <a:pt x="0" y="116"/>
                  </a:cubicBezTo>
                  <a:cubicBezTo>
                    <a:pt x="216" y="108"/>
                    <a:pt x="302" y="249"/>
                    <a:pt x="385"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10"/>
            <p:cNvSpPr/>
            <p:nvPr/>
          </p:nvSpPr>
          <p:spPr>
            <a:xfrm>
              <a:off x="2990905" y="5027793"/>
              <a:ext cx="13706" cy="5480"/>
            </a:xfrm>
            <a:custGeom>
              <a:rect b="b" l="l" r="r" t="t"/>
              <a:pathLst>
                <a:path extrusionOk="0" h="182" w="384">
                  <a:moveTo>
                    <a:pt x="0" y="181"/>
                  </a:moveTo>
                  <a:lnTo>
                    <a:pt x="384" y="181"/>
                  </a:lnTo>
                  <a:lnTo>
                    <a:pt x="384" y="0"/>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10"/>
            <p:cNvSpPr/>
            <p:nvPr/>
          </p:nvSpPr>
          <p:spPr>
            <a:xfrm>
              <a:off x="2521593" y="5025023"/>
              <a:ext cx="21915" cy="8762"/>
            </a:xfrm>
            <a:custGeom>
              <a:rect b="b" l="l" r="r" t="t"/>
              <a:pathLst>
                <a:path extrusionOk="0" h="291" w="614">
                  <a:moveTo>
                    <a:pt x="614" y="273"/>
                  </a:moveTo>
                  <a:lnTo>
                    <a:pt x="614" y="1"/>
                  </a:lnTo>
                  <a:lnTo>
                    <a:pt x="34" y="1"/>
                  </a:lnTo>
                  <a:cubicBezTo>
                    <a:pt x="0" y="199"/>
                    <a:pt x="192" y="290"/>
                    <a:pt x="614"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10"/>
            <p:cNvSpPr/>
            <p:nvPr/>
          </p:nvSpPr>
          <p:spPr>
            <a:xfrm>
              <a:off x="1903339" y="5024631"/>
              <a:ext cx="6924" cy="6293"/>
            </a:xfrm>
            <a:custGeom>
              <a:rect b="b" l="l" r="r" t="t"/>
              <a:pathLst>
                <a:path extrusionOk="0" h="209" w="194">
                  <a:moveTo>
                    <a:pt x="194" y="104"/>
                  </a:moveTo>
                  <a:cubicBezTo>
                    <a:pt x="194" y="53"/>
                    <a:pt x="37" y="1"/>
                    <a:pt x="2" y="104"/>
                  </a:cubicBezTo>
                  <a:cubicBezTo>
                    <a:pt x="1" y="155"/>
                    <a:pt x="157" y="208"/>
                    <a:pt x="194"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10"/>
            <p:cNvSpPr/>
            <p:nvPr/>
          </p:nvSpPr>
          <p:spPr>
            <a:xfrm>
              <a:off x="8813922" y="5022283"/>
              <a:ext cx="13920" cy="5480"/>
            </a:xfrm>
            <a:custGeom>
              <a:rect b="b" l="l" r="r" t="t"/>
              <a:pathLst>
                <a:path extrusionOk="0" h="182" w="390">
                  <a:moveTo>
                    <a:pt x="1" y="182"/>
                  </a:moveTo>
                  <a:lnTo>
                    <a:pt x="390" y="182"/>
                  </a:lnTo>
                  <a:lnTo>
                    <a:pt x="390"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10"/>
            <p:cNvSpPr/>
            <p:nvPr/>
          </p:nvSpPr>
          <p:spPr>
            <a:xfrm>
              <a:off x="5609794" y="5018820"/>
              <a:ext cx="14063" cy="4276"/>
            </a:xfrm>
            <a:custGeom>
              <a:rect b="b" l="l" r="r" t="t"/>
              <a:pathLst>
                <a:path extrusionOk="0" h="142" w="394">
                  <a:moveTo>
                    <a:pt x="294" y="24"/>
                  </a:moveTo>
                  <a:cubicBezTo>
                    <a:pt x="240" y="0"/>
                    <a:pt x="1" y="68"/>
                    <a:pt x="101" y="115"/>
                  </a:cubicBezTo>
                  <a:cubicBezTo>
                    <a:pt x="153" y="141"/>
                    <a:pt x="394" y="72"/>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10"/>
            <p:cNvSpPr/>
            <p:nvPr/>
          </p:nvSpPr>
          <p:spPr>
            <a:xfrm>
              <a:off x="2509065" y="5014063"/>
              <a:ext cx="20630" cy="8250"/>
            </a:xfrm>
            <a:custGeom>
              <a:rect b="b" l="l" r="r" t="t"/>
              <a:pathLst>
                <a:path extrusionOk="0" h="274" w="578">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10"/>
            <p:cNvSpPr/>
            <p:nvPr/>
          </p:nvSpPr>
          <p:spPr>
            <a:xfrm>
              <a:off x="1807007" y="5007349"/>
              <a:ext cx="28911" cy="16922"/>
            </a:xfrm>
            <a:custGeom>
              <a:rect b="b" l="l" r="r" t="t"/>
              <a:pathLst>
                <a:path extrusionOk="0" h="562" w="81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10"/>
            <p:cNvSpPr/>
            <p:nvPr/>
          </p:nvSpPr>
          <p:spPr>
            <a:xfrm>
              <a:off x="8810531" y="5016081"/>
              <a:ext cx="13849" cy="4246"/>
            </a:xfrm>
            <a:custGeom>
              <a:rect b="b" l="l" r="r" t="t"/>
              <a:pathLst>
                <a:path extrusionOk="0" h="141" w="388">
                  <a:moveTo>
                    <a:pt x="289" y="24"/>
                  </a:moveTo>
                  <a:cubicBezTo>
                    <a:pt x="239" y="0"/>
                    <a:pt x="0" y="68"/>
                    <a:pt x="96" y="115"/>
                  </a:cubicBezTo>
                  <a:cubicBezTo>
                    <a:pt x="152" y="141"/>
                    <a:pt x="388" y="72"/>
                    <a:pt x="289"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10"/>
            <p:cNvSpPr/>
            <p:nvPr/>
          </p:nvSpPr>
          <p:spPr>
            <a:xfrm>
              <a:off x="8597058" y="5016081"/>
              <a:ext cx="13991" cy="4215"/>
            </a:xfrm>
            <a:custGeom>
              <a:rect b="b" l="l" r="r" t="t"/>
              <a:pathLst>
                <a:path extrusionOk="0" h="140" w="392">
                  <a:moveTo>
                    <a:pt x="98" y="115"/>
                  </a:moveTo>
                  <a:cubicBezTo>
                    <a:pt x="153" y="140"/>
                    <a:pt x="392" y="72"/>
                    <a:pt x="291" y="24"/>
                  </a:cubicBezTo>
                  <a:cubicBezTo>
                    <a:pt x="239" y="0"/>
                    <a:pt x="0" y="69"/>
                    <a:pt x="98"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10"/>
            <p:cNvSpPr/>
            <p:nvPr/>
          </p:nvSpPr>
          <p:spPr>
            <a:xfrm>
              <a:off x="5372336" y="5013732"/>
              <a:ext cx="7031" cy="6203"/>
            </a:xfrm>
            <a:custGeom>
              <a:rect b="b" l="l" r="r" t="t"/>
              <a:pathLst>
                <a:path extrusionOk="0" h="206" w="197">
                  <a:moveTo>
                    <a:pt x="3" y="102"/>
                  </a:moveTo>
                  <a:cubicBezTo>
                    <a:pt x="0" y="154"/>
                    <a:pt x="157" y="206"/>
                    <a:pt x="195" y="102"/>
                  </a:cubicBezTo>
                  <a:cubicBezTo>
                    <a:pt x="196" y="53"/>
                    <a:pt x="38" y="1"/>
                    <a:pt x="3"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10"/>
            <p:cNvSpPr/>
            <p:nvPr/>
          </p:nvSpPr>
          <p:spPr>
            <a:xfrm>
              <a:off x="3204628" y="5004368"/>
              <a:ext cx="20309" cy="13580"/>
            </a:xfrm>
            <a:custGeom>
              <a:rect b="b" l="l" r="r" t="t"/>
              <a:pathLst>
                <a:path extrusionOk="0" h="451" w="569">
                  <a:moveTo>
                    <a:pt x="376" y="413"/>
                  </a:moveTo>
                  <a:cubicBezTo>
                    <a:pt x="387" y="358"/>
                    <a:pt x="402" y="307"/>
                    <a:pt x="569" y="324"/>
                  </a:cubicBezTo>
                  <a:lnTo>
                    <a:pt x="569" y="142"/>
                  </a:lnTo>
                  <a:cubicBezTo>
                    <a:pt x="95" y="0"/>
                    <a:pt x="1" y="450"/>
                    <a:pt x="376" y="4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10"/>
            <p:cNvSpPr/>
            <p:nvPr/>
          </p:nvSpPr>
          <p:spPr>
            <a:xfrm>
              <a:off x="8056827" y="5011384"/>
              <a:ext cx="13742" cy="2740"/>
            </a:xfrm>
            <a:custGeom>
              <a:rect b="b" l="l" r="r" t="t"/>
              <a:pathLst>
                <a:path extrusionOk="0" h="91" w="385">
                  <a:moveTo>
                    <a:pt x="385" y="1"/>
                  </a:moveTo>
                  <a:cubicBezTo>
                    <a:pt x="236" y="22"/>
                    <a:pt x="6" y="3"/>
                    <a:pt x="1" y="91"/>
                  </a:cubicBezTo>
                  <a:cubicBezTo>
                    <a:pt x="151" y="71"/>
                    <a:pt x="382" y="87"/>
                    <a:pt x="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10"/>
            <p:cNvSpPr/>
            <p:nvPr/>
          </p:nvSpPr>
          <p:spPr>
            <a:xfrm>
              <a:off x="5489441" y="5005543"/>
              <a:ext cx="6960" cy="6233"/>
            </a:xfrm>
            <a:custGeom>
              <a:rect b="b" l="l" r="r" t="t"/>
              <a:pathLst>
                <a:path extrusionOk="0" h="207" w="195">
                  <a:moveTo>
                    <a:pt x="194" y="103"/>
                  </a:moveTo>
                  <a:cubicBezTo>
                    <a:pt x="194" y="54"/>
                    <a:pt x="37" y="0"/>
                    <a:pt x="1" y="103"/>
                  </a:cubicBezTo>
                  <a:cubicBezTo>
                    <a:pt x="1" y="154"/>
                    <a:pt x="156" y="206"/>
                    <a:pt x="194"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10"/>
            <p:cNvSpPr/>
            <p:nvPr/>
          </p:nvSpPr>
          <p:spPr>
            <a:xfrm>
              <a:off x="1452729" y="5003134"/>
              <a:ext cx="23914" cy="10328"/>
            </a:xfrm>
            <a:custGeom>
              <a:rect b="b" l="l" r="r" t="t"/>
              <a:pathLst>
                <a:path extrusionOk="0" h="343" w="670">
                  <a:moveTo>
                    <a:pt x="670" y="92"/>
                  </a:moveTo>
                  <a:cubicBezTo>
                    <a:pt x="404" y="95"/>
                    <a:pt x="247" y="49"/>
                    <a:pt x="90" y="1"/>
                  </a:cubicBezTo>
                  <a:cubicBezTo>
                    <a:pt x="0" y="283"/>
                    <a:pt x="610" y="343"/>
                    <a:pt x="67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10"/>
            <p:cNvSpPr/>
            <p:nvPr/>
          </p:nvSpPr>
          <p:spPr>
            <a:xfrm>
              <a:off x="4205677" y="5005091"/>
              <a:ext cx="13956" cy="4336"/>
            </a:xfrm>
            <a:custGeom>
              <a:rect b="b" l="l" r="r" t="t"/>
              <a:pathLst>
                <a:path extrusionOk="0" h="144" w="391">
                  <a:moveTo>
                    <a:pt x="291" y="27"/>
                  </a:moveTo>
                  <a:cubicBezTo>
                    <a:pt x="237" y="1"/>
                    <a:pt x="0" y="71"/>
                    <a:pt x="98" y="117"/>
                  </a:cubicBezTo>
                  <a:cubicBezTo>
                    <a:pt x="152" y="143"/>
                    <a:pt x="391" y="74"/>
                    <a:pt x="291"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10"/>
            <p:cNvSpPr/>
            <p:nvPr/>
          </p:nvSpPr>
          <p:spPr>
            <a:xfrm>
              <a:off x="1522614" y="4987447"/>
              <a:ext cx="50434" cy="18548"/>
            </a:xfrm>
            <a:custGeom>
              <a:rect b="b" l="l" r="r" t="t"/>
              <a:pathLst>
                <a:path extrusionOk="0" h="616" w="1413">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10"/>
            <p:cNvSpPr/>
            <p:nvPr/>
          </p:nvSpPr>
          <p:spPr>
            <a:xfrm>
              <a:off x="2020337" y="4994643"/>
              <a:ext cx="6889" cy="6173"/>
            </a:xfrm>
            <a:custGeom>
              <a:rect b="b" l="l" r="r" t="t"/>
              <a:pathLst>
                <a:path extrusionOk="0" h="205" w="193">
                  <a:moveTo>
                    <a:pt x="192" y="102"/>
                  </a:moveTo>
                  <a:cubicBezTo>
                    <a:pt x="192" y="50"/>
                    <a:pt x="39" y="1"/>
                    <a:pt x="2" y="102"/>
                  </a:cubicBezTo>
                  <a:cubicBezTo>
                    <a:pt x="0" y="152"/>
                    <a:pt x="157" y="204"/>
                    <a:pt x="192"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10"/>
            <p:cNvSpPr/>
            <p:nvPr/>
          </p:nvSpPr>
          <p:spPr>
            <a:xfrm>
              <a:off x="4863121" y="4994914"/>
              <a:ext cx="13777" cy="2800"/>
            </a:xfrm>
            <a:custGeom>
              <a:rect b="b" l="l" r="r" t="t"/>
              <a:pathLst>
                <a:path extrusionOk="0" h="93" w="386">
                  <a:moveTo>
                    <a:pt x="385" y="1"/>
                  </a:moveTo>
                  <a:cubicBezTo>
                    <a:pt x="235" y="22"/>
                    <a:pt x="5" y="5"/>
                    <a:pt x="0" y="92"/>
                  </a:cubicBezTo>
                  <a:cubicBezTo>
                    <a:pt x="149" y="73"/>
                    <a:pt x="379" y="91"/>
                    <a:pt x="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10"/>
            <p:cNvSpPr/>
            <p:nvPr/>
          </p:nvSpPr>
          <p:spPr>
            <a:xfrm>
              <a:off x="2116740" y="4991813"/>
              <a:ext cx="6924" cy="6293"/>
            </a:xfrm>
            <a:custGeom>
              <a:rect b="b" l="l" r="r" t="t"/>
              <a:pathLst>
                <a:path extrusionOk="0" h="209" w="194">
                  <a:moveTo>
                    <a:pt x="193" y="104"/>
                  </a:moveTo>
                  <a:cubicBezTo>
                    <a:pt x="193" y="55"/>
                    <a:pt x="37" y="1"/>
                    <a:pt x="1" y="104"/>
                  </a:cubicBezTo>
                  <a:cubicBezTo>
                    <a:pt x="0" y="155"/>
                    <a:pt x="154" y="208"/>
                    <a:pt x="19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10"/>
            <p:cNvSpPr/>
            <p:nvPr/>
          </p:nvSpPr>
          <p:spPr>
            <a:xfrm>
              <a:off x="1707105" y="4994252"/>
              <a:ext cx="13956" cy="4276"/>
            </a:xfrm>
            <a:custGeom>
              <a:rect b="b" l="l" r="r" t="t"/>
              <a:pathLst>
                <a:path extrusionOk="0" h="142" w="391">
                  <a:moveTo>
                    <a:pt x="101" y="115"/>
                  </a:moveTo>
                  <a:cubicBezTo>
                    <a:pt x="151" y="142"/>
                    <a:pt x="391" y="71"/>
                    <a:pt x="293" y="24"/>
                  </a:cubicBezTo>
                  <a:cubicBezTo>
                    <a:pt x="239" y="1"/>
                    <a:pt x="1" y="67"/>
                    <a:pt x="101"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10"/>
            <p:cNvSpPr/>
            <p:nvPr/>
          </p:nvSpPr>
          <p:spPr>
            <a:xfrm>
              <a:off x="5027339" y="4986785"/>
              <a:ext cx="21630" cy="6383"/>
            </a:xfrm>
            <a:custGeom>
              <a:rect b="b" l="l" r="r" t="t"/>
              <a:pathLst>
                <a:path extrusionOk="0" h="212" w="606">
                  <a:moveTo>
                    <a:pt x="606" y="181"/>
                  </a:moveTo>
                  <a:lnTo>
                    <a:pt x="606" y="1"/>
                  </a:lnTo>
                  <a:lnTo>
                    <a:pt x="26" y="1"/>
                  </a:lnTo>
                  <a:cubicBezTo>
                    <a:pt x="0" y="164"/>
                    <a:pt x="218" y="212"/>
                    <a:pt x="606" y="18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10"/>
            <p:cNvSpPr/>
            <p:nvPr/>
          </p:nvSpPr>
          <p:spPr>
            <a:xfrm>
              <a:off x="3975179" y="4989525"/>
              <a:ext cx="13706" cy="2710"/>
            </a:xfrm>
            <a:custGeom>
              <a:rect b="b" l="l" r="r" t="t"/>
              <a:pathLst>
                <a:path extrusionOk="0" h="90" w="384">
                  <a:moveTo>
                    <a:pt x="1" y="90"/>
                  </a:moveTo>
                  <a:cubicBezTo>
                    <a:pt x="151" y="70"/>
                    <a:pt x="379" y="87"/>
                    <a:pt x="383" y="1"/>
                  </a:cubicBezTo>
                  <a:cubicBezTo>
                    <a:pt x="236" y="20"/>
                    <a:pt x="7" y="2"/>
                    <a:pt x="1" y="9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10"/>
            <p:cNvSpPr/>
            <p:nvPr/>
          </p:nvSpPr>
          <p:spPr>
            <a:xfrm>
              <a:off x="2216428" y="4988742"/>
              <a:ext cx="14027" cy="4246"/>
            </a:xfrm>
            <a:custGeom>
              <a:rect b="b" l="l" r="r" t="t"/>
              <a:pathLst>
                <a:path extrusionOk="0" h="141" w="393">
                  <a:moveTo>
                    <a:pt x="100" y="116"/>
                  </a:moveTo>
                  <a:cubicBezTo>
                    <a:pt x="153" y="140"/>
                    <a:pt x="392" y="73"/>
                    <a:pt x="292" y="27"/>
                  </a:cubicBezTo>
                  <a:cubicBezTo>
                    <a:pt x="238" y="1"/>
                    <a:pt x="0" y="69"/>
                    <a:pt x="100"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10"/>
            <p:cNvSpPr/>
            <p:nvPr/>
          </p:nvSpPr>
          <p:spPr>
            <a:xfrm>
              <a:off x="8531814" y="4986695"/>
              <a:ext cx="13777" cy="2800"/>
            </a:xfrm>
            <a:custGeom>
              <a:rect b="b" l="l" r="r" t="t"/>
              <a:pathLst>
                <a:path extrusionOk="0" h="93" w="386">
                  <a:moveTo>
                    <a:pt x="386" y="1"/>
                  </a:moveTo>
                  <a:cubicBezTo>
                    <a:pt x="236" y="23"/>
                    <a:pt x="5" y="5"/>
                    <a:pt x="1" y="92"/>
                  </a:cubicBezTo>
                  <a:cubicBezTo>
                    <a:pt x="150" y="73"/>
                    <a:pt x="379" y="91"/>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10"/>
            <p:cNvSpPr/>
            <p:nvPr/>
          </p:nvSpPr>
          <p:spPr>
            <a:xfrm>
              <a:off x="5537625" y="4978174"/>
              <a:ext cx="6996" cy="6293"/>
            </a:xfrm>
            <a:custGeom>
              <a:rect b="b" l="l" r="r" t="t"/>
              <a:pathLst>
                <a:path extrusionOk="0" h="209" w="196">
                  <a:moveTo>
                    <a:pt x="193" y="104"/>
                  </a:moveTo>
                  <a:cubicBezTo>
                    <a:pt x="195" y="54"/>
                    <a:pt x="39" y="1"/>
                    <a:pt x="1" y="104"/>
                  </a:cubicBezTo>
                  <a:cubicBezTo>
                    <a:pt x="1" y="156"/>
                    <a:pt x="156" y="208"/>
                    <a:pt x="19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10"/>
            <p:cNvSpPr/>
            <p:nvPr/>
          </p:nvSpPr>
          <p:spPr>
            <a:xfrm>
              <a:off x="2075409" y="4978565"/>
              <a:ext cx="13849" cy="2740"/>
            </a:xfrm>
            <a:custGeom>
              <a:rect b="b" l="l" r="r" t="t"/>
              <a:pathLst>
                <a:path extrusionOk="0" h="91" w="388">
                  <a:moveTo>
                    <a:pt x="388" y="1"/>
                  </a:moveTo>
                  <a:cubicBezTo>
                    <a:pt x="235" y="20"/>
                    <a:pt x="5" y="2"/>
                    <a:pt x="0" y="91"/>
                  </a:cubicBezTo>
                  <a:cubicBezTo>
                    <a:pt x="149" y="71"/>
                    <a:pt x="383" y="88"/>
                    <a:pt x="3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10"/>
            <p:cNvSpPr/>
            <p:nvPr/>
          </p:nvSpPr>
          <p:spPr>
            <a:xfrm>
              <a:off x="1497166" y="4975434"/>
              <a:ext cx="7031" cy="6263"/>
            </a:xfrm>
            <a:custGeom>
              <a:rect b="b" l="l" r="r" t="t"/>
              <a:pathLst>
                <a:path extrusionOk="0" h="208" w="197">
                  <a:moveTo>
                    <a:pt x="196" y="105"/>
                  </a:moveTo>
                  <a:cubicBezTo>
                    <a:pt x="196" y="54"/>
                    <a:pt x="39" y="0"/>
                    <a:pt x="3" y="105"/>
                  </a:cubicBezTo>
                  <a:cubicBezTo>
                    <a:pt x="1" y="153"/>
                    <a:pt x="159" y="208"/>
                    <a:pt x="196"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10"/>
            <p:cNvSpPr/>
            <p:nvPr/>
          </p:nvSpPr>
          <p:spPr>
            <a:xfrm>
              <a:off x="4357046" y="4975073"/>
              <a:ext cx="14063" cy="4276"/>
            </a:xfrm>
            <a:custGeom>
              <a:rect b="b" l="l" r="r" t="t"/>
              <a:pathLst>
                <a:path extrusionOk="0" h="142" w="394">
                  <a:moveTo>
                    <a:pt x="294" y="25"/>
                  </a:moveTo>
                  <a:cubicBezTo>
                    <a:pt x="241" y="1"/>
                    <a:pt x="0" y="70"/>
                    <a:pt x="101" y="117"/>
                  </a:cubicBezTo>
                  <a:cubicBezTo>
                    <a:pt x="153" y="142"/>
                    <a:pt x="393"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10"/>
            <p:cNvSpPr/>
            <p:nvPr/>
          </p:nvSpPr>
          <p:spPr>
            <a:xfrm>
              <a:off x="2488971" y="4966341"/>
              <a:ext cx="20131" cy="16259"/>
            </a:xfrm>
            <a:custGeom>
              <a:rect b="b" l="l" r="r" t="t"/>
              <a:pathLst>
                <a:path extrusionOk="0" h="540" w="564">
                  <a:moveTo>
                    <a:pt x="563" y="134"/>
                  </a:moveTo>
                  <a:cubicBezTo>
                    <a:pt x="1" y="1"/>
                    <a:pt x="1" y="540"/>
                    <a:pt x="563" y="40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10"/>
            <p:cNvSpPr/>
            <p:nvPr/>
          </p:nvSpPr>
          <p:spPr>
            <a:xfrm>
              <a:off x="6600921" y="4972333"/>
              <a:ext cx="13991" cy="4306"/>
            </a:xfrm>
            <a:custGeom>
              <a:rect b="b" l="l" r="r" t="t"/>
              <a:pathLst>
                <a:path extrusionOk="0" h="143" w="392">
                  <a:moveTo>
                    <a:pt x="292" y="26"/>
                  </a:moveTo>
                  <a:cubicBezTo>
                    <a:pt x="239" y="0"/>
                    <a:pt x="0" y="69"/>
                    <a:pt x="98" y="116"/>
                  </a:cubicBezTo>
                  <a:cubicBezTo>
                    <a:pt x="154" y="142"/>
                    <a:pt x="392" y="72"/>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10"/>
            <p:cNvSpPr/>
            <p:nvPr/>
          </p:nvSpPr>
          <p:spPr>
            <a:xfrm>
              <a:off x="6249856" y="4972333"/>
              <a:ext cx="14099" cy="4306"/>
            </a:xfrm>
            <a:custGeom>
              <a:rect b="b" l="l" r="r" t="t"/>
              <a:pathLst>
                <a:path extrusionOk="0" h="143" w="395">
                  <a:moveTo>
                    <a:pt x="293" y="26"/>
                  </a:moveTo>
                  <a:cubicBezTo>
                    <a:pt x="241" y="0"/>
                    <a:pt x="0" y="69"/>
                    <a:pt x="102" y="116"/>
                  </a:cubicBezTo>
                  <a:cubicBezTo>
                    <a:pt x="156" y="142"/>
                    <a:pt x="395" y="72"/>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10"/>
            <p:cNvSpPr/>
            <p:nvPr/>
          </p:nvSpPr>
          <p:spPr>
            <a:xfrm>
              <a:off x="2271250" y="4964896"/>
              <a:ext cx="25734" cy="8250"/>
            </a:xfrm>
            <a:custGeom>
              <a:rect b="b" l="l" r="r" t="t"/>
              <a:pathLst>
                <a:path extrusionOk="0" h="274" w="721">
                  <a:moveTo>
                    <a:pt x="105" y="273"/>
                  </a:moveTo>
                  <a:lnTo>
                    <a:pt x="685" y="273"/>
                  </a:lnTo>
                  <a:cubicBezTo>
                    <a:pt x="655" y="166"/>
                    <a:pt x="720" y="16"/>
                    <a:pt x="492" y="0"/>
                  </a:cubicBezTo>
                  <a:cubicBezTo>
                    <a:pt x="477" y="143"/>
                    <a:pt x="1" y="71"/>
                    <a:pt x="105"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10"/>
            <p:cNvSpPr/>
            <p:nvPr/>
          </p:nvSpPr>
          <p:spPr>
            <a:xfrm>
              <a:off x="2670678" y="4966853"/>
              <a:ext cx="14099" cy="4276"/>
            </a:xfrm>
            <a:custGeom>
              <a:rect b="b" l="l" r="r" t="t"/>
              <a:pathLst>
                <a:path extrusionOk="0" h="142" w="395">
                  <a:moveTo>
                    <a:pt x="292" y="26"/>
                  </a:moveTo>
                  <a:cubicBezTo>
                    <a:pt x="242" y="1"/>
                    <a:pt x="0" y="70"/>
                    <a:pt x="102" y="116"/>
                  </a:cubicBezTo>
                  <a:cubicBezTo>
                    <a:pt x="155" y="142"/>
                    <a:pt x="395" y="73"/>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10"/>
            <p:cNvSpPr/>
            <p:nvPr/>
          </p:nvSpPr>
          <p:spPr>
            <a:xfrm>
              <a:off x="4317214" y="4956044"/>
              <a:ext cx="29625" cy="12375"/>
            </a:xfrm>
            <a:custGeom>
              <a:rect b="b" l="l" r="r" t="t"/>
              <a:pathLst>
                <a:path extrusionOk="0" h="411" w="830">
                  <a:moveTo>
                    <a:pt x="829" y="385"/>
                  </a:moveTo>
                  <a:lnTo>
                    <a:pt x="829" y="23"/>
                  </a:lnTo>
                  <a:cubicBezTo>
                    <a:pt x="465" y="1"/>
                    <a:pt x="405" y="123"/>
                    <a:pt x="59" y="112"/>
                  </a:cubicBezTo>
                  <a:cubicBezTo>
                    <a:pt x="0" y="352"/>
                    <a:pt x="327" y="411"/>
                    <a:pt x="829" y="38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10"/>
            <p:cNvSpPr/>
            <p:nvPr/>
          </p:nvSpPr>
          <p:spPr>
            <a:xfrm>
              <a:off x="1414718" y="4958362"/>
              <a:ext cx="27519" cy="11291"/>
            </a:xfrm>
            <a:custGeom>
              <a:rect b="b" l="l" r="r" t="t"/>
              <a:pathLst>
                <a:path extrusionOk="0" h="375" w="771">
                  <a:moveTo>
                    <a:pt x="770" y="308"/>
                  </a:moveTo>
                  <a:lnTo>
                    <a:pt x="770" y="33"/>
                  </a:lnTo>
                  <a:cubicBezTo>
                    <a:pt x="483" y="50"/>
                    <a:pt x="58" y="1"/>
                    <a:pt x="0" y="125"/>
                  </a:cubicBezTo>
                  <a:cubicBezTo>
                    <a:pt x="383" y="129"/>
                    <a:pt x="243" y="374"/>
                    <a:pt x="770" y="30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10"/>
            <p:cNvSpPr/>
            <p:nvPr/>
          </p:nvSpPr>
          <p:spPr>
            <a:xfrm>
              <a:off x="1855119" y="4947915"/>
              <a:ext cx="41332" cy="16982"/>
            </a:xfrm>
            <a:custGeom>
              <a:rect b="b" l="l" r="r" t="t"/>
              <a:pathLst>
                <a:path extrusionOk="0" h="564" w="1158">
                  <a:moveTo>
                    <a:pt x="1" y="199"/>
                  </a:moveTo>
                  <a:cubicBezTo>
                    <a:pt x="211" y="404"/>
                    <a:pt x="524" y="561"/>
                    <a:pt x="1157" y="563"/>
                  </a:cubicBezTo>
                  <a:lnTo>
                    <a:pt x="1157" y="110"/>
                  </a:lnTo>
                  <a:cubicBezTo>
                    <a:pt x="819" y="164"/>
                    <a:pt x="27" y="1"/>
                    <a:pt x="1" y="19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10"/>
            <p:cNvSpPr/>
            <p:nvPr/>
          </p:nvSpPr>
          <p:spPr>
            <a:xfrm>
              <a:off x="857033" y="4948457"/>
              <a:ext cx="45865" cy="16741"/>
            </a:xfrm>
            <a:custGeom>
              <a:rect b="b" l="l" r="r" t="t"/>
              <a:pathLst>
                <a:path extrusionOk="0" h="556" w="1285">
                  <a:moveTo>
                    <a:pt x="965" y="1"/>
                  </a:moveTo>
                  <a:cubicBezTo>
                    <a:pt x="361" y="18"/>
                    <a:pt x="38" y="171"/>
                    <a:pt x="0" y="454"/>
                  </a:cubicBezTo>
                  <a:cubicBezTo>
                    <a:pt x="365" y="433"/>
                    <a:pt x="426" y="556"/>
                    <a:pt x="776" y="545"/>
                  </a:cubicBezTo>
                  <a:cubicBezTo>
                    <a:pt x="901" y="355"/>
                    <a:pt x="1285" y="142"/>
                    <a:pt x="9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10"/>
            <p:cNvSpPr/>
            <p:nvPr/>
          </p:nvSpPr>
          <p:spPr>
            <a:xfrm>
              <a:off x="5613399" y="4953967"/>
              <a:ext cx="14919" cy="9184"/>
            </a:xfrm>
            <a:custGeom>
              <a:rect b="b" l="l" r="r" t="t"/>
              <a:pathLst>
                <a:path extrusionOk="0" h="305" w="418">
                  <a:moveTo>
                    <a:pt x="383" y="272"/>
                  </a:moveTo>
                  <a:cubicBezTo>
                    <a:pt x="357" y="165"/>
                    <a:pt x="418" y="15"/>
                    <a:pt x="193" y="1"/>
                  </a:cubicBezTo>
                  <a:cubicBezTo>
                    <a:pt x="180" y="57"/>
                    <a:pt x="163" y="108"/>
                    <a:pt x="0" y="93"/>
                  </a:cubicBezTo>
                  <a:cubicBezTo>
                    <a:pt x="21" y="200"/>
                    <a:pt x="56" y="305"/>
                    <a:pt x="383"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10"/>
            <p:cNvSpPr/>
            <p:nvPr/>
          </p:nvSpPr>
          <p:spPr>
            <a:xfrm>
              <a:off x="2477942" y="4958694"/>
              <a:ext cx="14063" cy="4276"/>
            </a:xfrm>
            <a:custGeom>
              <a:rect b="b" l="l" r="r" t="t"/>
              <a:pathLst>
                <a:path extrusionOk="0" h="142" w="394">
                  <a:moveTo>
                    <a:pt x="294" y="24"/>
                  </a:moveTo>
                  <a:cubicBezTo>
                    <a:pt x="240" y="0"/>
                    <a:pt x="0" y="68"/>
                    <a:pt x="102" y="115"/>
                  </a:cubicBezTo>
                  <a:cubicBezTo>
                    <a:pt x="154" y="141"/>
                    <a:pt x="393" y="72"/>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10"/>
            <p:cNvSpPr/>
            <p:nvPr/>
          </p:nvSpPr>
          <p:spPr>
            <a:xfrm>
              <a:off x="4119731" y="4953575"/>
              <a:ext cx="6924" cy="6233"/>
            </a:xfrm>
            <a:custGeom>
              <a:rect b="b" l="l" r="r" t="t"/>
              <a:pathLst>
                <a:path extrusionOk="0" h="207" w="194">
                  <a:moveTo>
                    <a:pt x="193" y="105"/>
                  </a:moveTo>
                  <a:cubicBezTo>
                    <a:pt x="193" y="51"/>
                    <a:pt x="38" y="1"/>
                    <a:pt x="0" y="105"/>
                  </a:cubicBezTo>
                  <a:cubicBezTo>
                    <a:pt x="0" y="153"/>
                    <a:pt x="157" y="207"/>
                    <a:pt x="193"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10"/>
            <p:cNvSpPr/>
            <p:nvPr/>
          </p:nvSpPr>
          <p:spPr>
            <a:xfrm>
              <a:off x="2264540" y="4953184"/>
              <a:ext cx="14134" cy="4276"/>
            </a:xfrm>
            <a:custGeom>
              <a:rect b="b" l="l" r="r" t="t"/>
              <a:pathLst>
                <a:path extrusionOk="0" h="142" w="396">
                  <a:moveTo>
                    <a:pt x="293" y="24"/>
                  </a:moveTo>
                  <a:cubicBezTo>
                    <a:pt x="241" y="0"/>
                    <a:pt x="1" y="68"/>
                    <a:pt x="104" y="118"/>
                  </a:cubicBezTo>
                  <a:cubicBezTo>
                    <a:pt x="155" y="141"/>
                    <a:pt x="395" y="74"/>
                    <a:pt x="293"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10"/>
            <p:cNvSpPr/>
            <p:nvPr/>
          </p:nvSpPr>
          <p:spPr>
            <a:xfrm>
              <a:off x="3706633" y="4951227"/>
              <a:ext cx="13849" cy="2680"/>
            </a:xfrm>
            <a:custGeom>
              <a:rect b="b" l="l" r="r" t="t"/>
              <a:pathLst>
                <a:path extrusionOk="0" h="89" w="388">
                  <a:moveTo>
                    <a:pt x="387" y="0"/>
                  </a:moveTo>
                  <a:cubicBezTo>
                    <a:pt x="241" y="21"/>
                    <a:pt x="7" y="3"/>
                    <a:pt x="1" y="89"/>
                  </a:cubicBezTo>
                  <a:cubicBezTo>
                    <a:pt x="154" y="69"/>
                    <a:pt x="382" y="89"/>
                    <a:pt x="3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10"/>
            <p:cNvSpPr/>
            <p:nvPr/>
          </p:nvSpPr>
          <p:spPr>
            <a:xfrm>
              <a:off x="4501669" y="4947734"/>
              <a:ext cx="13991" cy="4215"/>
            </a:xfrm>
            <a:custGeom>
              <a:rect b="b" l="l" r="r" t="t"/>
              <a:pathLst>
                <a:path extrusionOk="0" h="140" w="392">
                  <a:moveTo>
                    <a:pt x="99" y="116"/>
                  </a:moveTo>
                  <a:cubicBezTo>
                    <a:pt x="153" y="140"/>
                    <a:pt x="392" y="73"/>
                    <a:pt x="291" y="25"/>
                  </a:cubicBezTo>
                  <a:cubicBezTo>
                    <a:pt x="238" y="0"/>
                    <a:pt x="0" y="68"/>
                    <a:pt x="99"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10"/>
            <p:cNvSpPr/>
            <p:nvPr/>
          </p:nvSpPr>
          <p:spPr>
            <a:xfrm>
              <a:off x="3414103" y="4947734"/>
              <a:ext cx="14027" cy="4215"/>
            </a:xfrm>
            <a:custGeom>
              <a:rect b="b" l="l" r="r" t="t"/>
              <a:pathLst>
                <a:path extrusionOk="0" h="140" w="393">
                  <a:moveTo>
                    <a:pt x="293" y="25"/>
                  </a:moveTo>
                  <a:cubicBezTo>
                    <a:pt x="241" y="0"/>
                    <a:pt x="1" y="68"/>
                    <a:pt x="100" y="116"/>
                  </a:cubicBezTo>
                  <a:cubicBezTo>
                    <a:pt x="152" y="140"/>
                    <a:pt x="392" y="73"/>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10"/>
            <p:cNvSpPr/>
            <p:nvPr/>
          </p:nvSpPr>
          <p:spPr>
            <a:xfrm>
              <a:off x="7082796" y="4942224"/>
              <a:ext cx="13991" cy="4306"/>
            </a:xfrm>
            <a:custGeom>
              <a:rect b="b" l="l" r="r" t="t"/>
              <a:pathLst>
                <a:path extrusionOk="0" h="143" w="392">
                  <a:moveTo>
                    <a:pt x="290" y="26"/>
                  </a:moveTo>
                  <a:cubicBezTo>
                    <a:pt x="238" y="0"/>
                    <a:pt x="0" y="71"/>
                    <a:pt x="99" y="116"/>
                  </a:cubicBezTo>
                  <a:cubicBezTo>
                    <a:pt x="153" y="143"/>
                    <a:pt x="392" y="73"/>
                    <a:pt x="290"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10"/>
            <p:cNvSpPr/>
            <p:nvPr/>
          </p:nvSpPr>
          <p:spPr>
            <a:xfrm>
              <a:off x="2457348" y="4942224"/>
              <a:ext cx="13991" cy="4306"/>
            </a:xfrm>
            <a:custGeom>
              <a:rect b="b" l="l" r="r" t="t"/>
              <a:pathLst>
                <a:path extrusionOk="0" h="143" w="392">
                  <a:moveTo>
                    <a:pt x="293" y="26"/>
                  </a:moveTo>
                  <a:cubicBezTo>
                    <a:pt x="238" y="0"/>
                    <a:pt x="0" y="71"/>
                    <a:pt x="100" y="116"/>
                  </a:cubicBezTo>
                  <a:cubicBezTo>
                    <a:pt x="152" y="143"/>
                    <a:pt x="392"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10"/>
            <p:cNvSpPr/>
            <p:nvPr/>
          </p:nvSpPr>
          <p:spPr>
            <a:xfrm>
              <a:off x="5640810" y="4937497"/>
              <a:ext cx="13884" cy="5540"/>
            </a:xfrm>
            <a:custGeom>
              <a:rect b="b" l="l" r="r" t="t"/>
              <a:pathLst>
                <a:path extrusionOk="0" h="184" w="389">
                  <a:moveTo>
                    <a:pt x="1" y="183"/>
                  </a:moveTo>
                  <a:lnTo>
                    <a:pt x="389" y="183"/>
                  </a:lnTo>
                  <a:lnTo>
                    <a:pt x="389" y="1"/>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10"/>
            <p:cNvSpPr/>
            <p:nvPr/>
          </p:nvSpPr>
          <p:spPr>
            <a:xfrm>
              <a:off x="4487357" y="4926658"/>
              <a:ext cx="26591" cy="12255"/>
            </a:xfrm>
            <a:custGeom>
              <a:rect b="b" l="l" r="r" t="t"/>
              <a:pathLst>
                <a:path extrusionOk="0" h="407" w="745">
                  <a:moveTo>
                    <a:pt x="306" y="0"/>
                  </a:moveTo>
                  <a:cubicBezTo>
                    <a:pt x="0" y="135"/>
                    <a:pt x="89" y="406"/>
                    <a:pt x="692" y="362"/>
                  </a:cubicBezTo>
                  <a:cubicBezTo>
                    <a:pt x="745" y="154"/>
                    <a:pt x="647" y="21"/>
                    <a:pt x="3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10"/>
            <p:cNvSpPr/>
            <p:nvPr/>
          </p:nvSpPr>
          <p:spPr>
            <a:xfrm>
              <a:off x="3352142" y="4934035"/>
              <a:ext cx="14027" cy="4336"/>
            </a:xfrm>
            <a:custGeom>
              <a:rect b="b" l="l" r="r" t="t"/>
              <a:pathLst>
                <a:path extrusionOk="0" h="144" w="393">
                  <a:moveTo>
                    <a:pt x="100" y="117"/>
                  </a:moveTo>
                  <a:cubicBezTo>
                    <a:pt x="151" y="143"/>
                    <a:pt x="392" y="73"/>
                    <a:pt x="293" y="26"/>
                  </a:cubicBezTo>
                  <a:cubicBezTo>
                    <a:pt x="242" y="1"/>
                    <a:pt x="1" y="70"/>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10"/>
            <p:cNvSpPr/>
            <p:nvPr/>
          </p:nvSpPr>
          <p:spPr>
            <a:xfrm>
              <a:off x="7844246" y="4916271"/>
              <a:ext cx="35478" cy="19090"/>
            </a:xfrm>
            <a:custGeom>
              <a:rect b="b" l="l" r="r" t="t"/>
              <a:pathLst>
                <a:path extrusionOk="0" h="634" w="994">
                  <a:moveTo>
                    <a:pt x="558" y="616"/>
                  </a:moveTo>
                  <a:cubicBezTo>
                    <a:pt x="506" y="349"/>
                    <a:pt x="994" y="336"/>
                    <a:pt x="943" y="71"/>
                  </a:cubicBezTo>
                  <a:cubicBezTo>
                    <a:pt x="1" y="1"/>
                    <a:pt x="75" y="634"/>
                    <a:pt x="558" y="6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10"/>
            <p:cNvSpPr/>
            <p:nvPr/>
          </p:nvSpPr>
          <p:spPr>
            <a:xfrm>
              <a:off x="2677566" y="4931385"/>
              <a:ext cx="14099" cy="4215"/>
            </a:xfrm>
            <a:custGeom>
              <a:rect b="b" l="l" r="r" t="t"/>
              <a:pathLst>
                <a:path extrusionOk="0" h="140" w="395">
                  <a:moveTo>
                    <a:pt x="99" y="114"/>
                  </a:moveTo>
                  <a:cubicBezTo>
                    <a:pt x="156" y="140"/>
                    <a:pt x="395" y="69"/>
                    <a:pt x="294" y="22"/>
                  </a:cubicBezTo>
                  <a:cubicBezTo>
                    <a:pt x="242" y="0"/>
                    <a:pt x="1" y="67"/>
                    <a:pt x="99"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10"/>
            <p:cNvSpPr/>
            <p:nvPr/>
          </p:nvSpPr>
          <p:spPr>
            <a:xfrm>
              <a:off x="1872216" y="4931385"/>
              <a:ext cx="14170" cy="4215"/>
            </a:xfrm>
            <a:custGeom>
              <a:rect b="b" l="l" r="r" t="t"/>
              <a:pathLst>
                <a:path extrusionOk="0" h="140" w="397">
                  <a:moveTo>
                    <a:pt x="294" y="24"/>
                  </a:moveTo>
                  <a:cubicBezTo>
                    <a:pt x="242" y="0"/>
                    <a:pt x="1" y="68"/>
                    <a:pt x="104" y="115"/>
                  </a:cubicBezTo>
                  <a:cubicBezTo>
                    <a:pt x="157" y="140"/>
                    <a:pt x="396" y="72"/>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10"/>
            <p:cNvSpPr/>
            <p:nvPr/>
          </p:nvSpPr>
          <p:spPr>
            <a:xfrm>
              <a:off x="4920656" y="4915699"/>
              <a:ext cx="34229" cy="17193"/>
            </a:xfrm>
            <a:custGeom>
              <a:rect b="b" l="l" r="r" t="t"/>
              <a:pathLst>
                <a:path extrusionOk="0" h="571" w="959">
                  <a:moveTo>
                    <a:pt x="704" y="545"/>
                  </a:moveTo>
                  <a:cubicBezTo>
                    <a:pt x="863" y="440"/>
                    <a:pt x="958" y="302"/>
                    <a:pt x="894" y="92"/>
                  </a:cubicBezTo>
                  <a:cubicBezTo>
                    <a:pt x="627" y="94"/>
                    <a:pt x="469" y="47"/>
                    <a:pt x="313" y="0"/>
                  </a:cubicBezTo>
                  <a:cubicBezTo>
                    <a:pt x="0" y="146"/>
                    <a:pt x="82" y="571"/>
                    <a:pt x="704"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10"/>
            <p:cNvSpPr/>
            <p:nvPr/>
          </p:nvSpPr>
          <p:spPr>
            <a:xfrm>
              <a:off x="2716149" y="4919854"/>
              <a:ext cx="20131" cy="16259"/>
            </a:xfrm>
            <a:custGeom>
              <a:rect b="b" l="l" r="r" t="t"/>
              <a:pathLst>
                <a:path extrusionOk="0" h="540" w="564">
                  <a:moveTo>
                    <a:pt x="563" y="407"/>
                  </a:moveTo>
                  <a:lnTo>
                    <a:pt x="563" y="135"/>
                  </a:lnTo>
                  <a:cubicBezTo>
                    <a:pt x="0" y="1"/>
                    <a:pt x="0" y="540"/>
                    <a:pt x="563" y="40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10"/>
            <p:cNvSpPr/>
            <p:nvPr/>
          </p:nvSpPr>
          <p:spPr>
            <a:xfrm>
              <a:off x="6518365" y="4925875"/>
              <a:ext cx="13991" cy="4215"/>
            </a:xfrm>
            <a:custGeom>
              <a:rect b="b" l="l" r="r" t="t"/>
              <a:pathLst>
                <a:path extrusionOk="0" h="140" w="392">
                  <a:moveTo>
                    <a:pt x="294" y="26"/>
                  </a:moveTo>
                  <a:cubicBezTo>
                    <a:pt x="236" y="0"/>
                    <a:pt x="0" y="69"/>
                    <a:pt x="101" y="115"/>
                  </a:cubicBezTo>
                  <a:cubicBezTo>
                    <a:pt x="151" y="140"/>
                    <a:pt x="392" y="72"/>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10"/>
            <p:cNvSpPr/>
            <p:nvPr/>
          </p:nvSpPr>
          <p:spPr>
            <a:xfrm>
              <a:off x="2631667" y="4921148"/>
              <a:ext cx="21951" cy="8732"/>
            </a:xfrm>
            <a:custGeom>
              <a:rect b="b" l="l" r="r" t="t"/>
              <a:pathLst>
                <a:path extrusionOk="0" h="290" w="615">
                  <a:moveTo>
                    <a:pt x="614" y="272"/>
                  </a:moveTo>
                  <a:lnTo>
                    <a:pt x="614" y="1"/>
                  </a:lnTo>
                  <a:lnTo>
                    <a:pt x="34" y="1"/>
                  </a:lnTo>
                  <a:cubicBezTo>
                    <a:pt x="1" y="199"/>
                    <a:pt x="194" y="289"/>
                    <a:pt x="614"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10"/>
            <p:cNvSpPr/>
            <p:nvPr/>
          </p:nvSpPr>
          <p:spPr>
            <a:xfrm>
              <a:off x="1833597" y="4918439"/>
              <a:ext cx="14670" cy="9515"/>
            </a:xfrm>
            <a:custGeom>
              <a:rect b="b" l="l" r="r" t="t"/>
              <a:pathLst>
                <a:path extrusionOk="0" h="316" w="411">
                  <a:moveTo>
                    <a:pt x="410" y="273"/>
                  </a:moveTo>
                  <a:lnTo>
                    <a:pt x="410" y="91"/>
                  </a:lnTo>
                  <a:cubicBezTo>
                    <a:pt x="220" y="91"/>
                    <a:pt x="182" y="16"/>
                    <a:pt x="25" y="1"/>
                  </a:cubicBezTo>
                  <a:cubicBezTo>
                    <a:pt x="45" y="143"/>
                    <a:pt x="0" y="315"/>
                    <a:pt x="410"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10"/>
            <p:cNvSpPr/>
            <p:nvPr/>
          </p:nvSpPr>
          <p:spPr>
            <a:xfrm>
              <a:off x="1600565" y="4923888"/>
              <a:ext cx="13777" cy="2800"/>
            </a:xfrm>
            <a:custGeom>
              <a:rect b="b" l="l" r="r" t="t"/>
              <a:pathLst>
                <a:path extrusionOk="0" h="93" w="386">
                  <a:moveTo>
                    <a:pt x="0" y="92"/>
                  </a:moveTo>
                  <a:cubicBezTo>
                    <a:pt x="149" y="70"/>
                    <a:pt x="380" y="88"/>
                    <a:pt x="385" y="1"/>
                  </a:cubicBezTo>
                  <a:cubicBezTo>
                    <a:pt x="235" y="21"/>
                    <a:pt x="5" y="2"/>
                    <a:pt x="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10"/>
            <p:cNvSpPr/>
            <p:nvPr/>
          </p:nvSpPr>
          <p:spPr>
            <a:xfrm>
              <a:off x="8380302" y="4918047"/>
              <a:ext cx="6996" cy="6203"/>
            </a:xfrm>
            <a:custGeom>
              <a:rect b="b" l="l" r="r" t="t"/>
              <a:pathLst>
                <a:path extrusionOk="0" h="206" w="196">
                  <a:moveTo>
                    <a:pt x="193" y="104"/>
                  </a:moveTo>
                  <a:cubicBezTo>
                    <a:pt x="195" y="53"/>
                    <a:pt x="39" y="0"/>
                    <a:pt x="1" y="104"/>
                  </a:cubicBezTo>
                  <a:cubicBezTo>
                    <a:pt x="1" y="153"/>
                    <a:pt x="159" y="205"/>
                    <a:pt x="19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10"/>
            <p:cNvSpPr/>
            <p:nvPr/>
          </p:nvSpPr>
          <p:spPr>
            <a:xfrm>
              <a:off x="7447531" y="4920366"/>
              <a:ext cx="14063" cy="4276"/>
            </a:xfrm>
            <a:custGeom>
              <a:rect b="b" l="l" r="r" t="t"/>
              <a:pathLst>
                <a:path extrusionOk="0" h="142" w="394">
                  <a:moveTo>
                    <a:pt x="294" y="27"/>
                  </a:moveTo>
                  <a:cubicBezTo>
                    <a:pt x="240" y="1"/>
                    <a:pt x="1" y="70"/>
                    <a:pt x="100" y="115"/>
                  </a:cubicBezTo>
                  <a:cubicBezTo>
                    <a:pt x="153" y="141"/>
                    <a:pt x="394" y="74"/>
                    <a:pt x="29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10"/>
            <p:cNvSpPr/>
            <p:nvPr/>
          </p:nvSpPr>
          <p:spPr>
            <a:xfrm>
              <a:off x="2288775" y="4918258"/>
              <a:ext cx="20737" cy="5781"/>
            </a:xfrm>
            <a:custGeom>
              <a:rect b="b" l="l" r="r" t="t"/>
              <a:pathLst>
                <a:path extrusionOk="0" h="192" w="581">
                  <a:moveTo>
                    <a:pt x="1" y="185"/>
                  </a:moveTo>
                  <a:cubicBezTo>
                    <a:pt x="333" y="192"/>
                    <a:pt x="497" y="118"/>
                    <a:pt x="580" y="5"/>
                  </a:cubicBezTo>
                  <a:cubicBezTo>
                    <a:pt x="249" y="0"/>
                    <a:pt x="85" y="74"/>
                    <a:pt x="1" y="18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10"/>
            <p:cNvSpPr/>
            <p:nvPr/>
          </p:nvSpPr>
          <p:spPr>
            <a:xfrm>
              <a:off x="2653688" y="4912929"/>
              <a:ext cx="20666" cy="8250"/>
            </a:xfrm>
            <a:custGeom>
              <a:rect b="b" l="l" r="r" t="t"/>
              <a:pathLst>
                <a:path extrusionOk="0" h="274" w="579">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10"/>
            <p:cNvSpPr/>
            <p:nvPr/>
          </p:nvSpPr>
          <p:spPr>
            <a:xfrm>
              <a:off x="6129967" y="4905462"/>
              <a:ext cx="26520" cy="15236"/>
            </a:xfrm>
            <a:custGeom>
              <a:rect b="b" l="l" r="r" t="t"/>
              <a:pathLst>
                <a:path extrusionOk="0" h="506" w="743">
                  <a:moveTo>
                    <a:pt x="1" y="73"/>
                  </a:moveTo>
                  <a:lnTo>
                    <a:pt x="1" y="437"/>
                  </a:lnTo>
                  <a:cubicBezTo>
                    <a:pt x="742" y="506"/>
                    <a:pt x="742" y="1"/>
                    <a:pt x="1" y="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10"/>
            <p:cNvSpPr/>
            <p:nvPr/>
          </p:nvSpPr>
          <p:spPr>
            <a:xfrm>
              <a:off x="5500577" y="4901999"/>
              <a:ext cx="35086" cy="16470"/>
            </a:xfrm>
            <a:custGeom>
              <a:rect b="b" l="l" r="r" t="t"/>
              <a:pathLst>
                <a:path extrusionOk="0" h="547" w="983">
                  <a:moveTo>
                    <a:pt x="844" y="1"/>
                  </a:moveTo>
                  <a:lnTo>
                    <a:pt x="74" y="1"/>
                  </a:lnTo>
                  <a:cubicBezTo>
                    <a:pt x="1" y="308"/>
                    <a:pt x="408" y="389"/>
                    <a:pt x="654" y="547"/>
                  </a:cubicBezTo>
                  <a:cubicBezTo>
                    <a:pt x="647" y="331"/>
                    <a:pt x="983" y="279"/>
                    <a:pt x="8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10"/>
            <p:cNvSpPr/>
            <p:nvPr/>
          </p:nvSpPr>
          <p:spPr>
            <a:xfrm>
              <a:off x="2904781" y="4909466"/>
              <a:ext cx="13920" cy="4276"/>
            </a:xfrm>
            <a:custGeom>
              <a:rect b="b" l="l" r="r" t="t"/>
              <a:pathLst>
                <a:path extrusionOk="0" h="142" w="390">
                  <a:moveTo>
                    <a:pt x="292" y="26"/>
                  </a:moveTo>
                  <a:cubicBezTo>
                    <a:pt x="237" y="1"/>
                    <a:pt x="1" y="70"/>
                    <a:pt x="99" y="116"/>
                  </a:cubicBezTo>
                  <a:cubicBezTo>
                    <a:pt x="152" y="142"/>
                    <a:pt x="390" y="71"/>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10"/>
            <p:cNvSpPr/>
            <p:nvPr/>
          </p:nvSpPr>
          <p:spPr>
            <a:xfrm>
              <a:off x="7588799" y="4901999"/>
              <a:ext cx="20773" cy="8250"/>
            </a:xfrm>
            <a:custGeom>
              <a:rect b="b" l="l" r="r" t="t"/>
              <a:pathLst>
                <a:path extrusionOk="0" h="274" w="582">
                  <a:moveTo>
                    <a:pt x="581" y="1"/>
                  </a:moveTo>
                  <a:lnTo>
                    <a:pt x="0" y="1"/>
                  </a:lnTo>
                  <a:lnTo>
                    <a:pt x="0" y="274"/>
                  </a:lnTo>
                  <a:lnTo>
                    <a:pt x="581" y="27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10"/>
            <p:cNvSpPr/>
            <p:nvPr/>
          </p:nvSpPr>
          <p:spPr>
            <a:xfrm>
              <a:off x="8270157" y="4901578"/>
              <a:ext cx="7031" cy="6293"/>
            </a:xfrm>
            <a:custGeom>
              <a:rect b="b" l="l" r="r" t="t"/>
              <a:pathLst>
                <a:path extrusionOk="0" h="209" w="197">
                  <a:moveTo>
                    <a:pt x="195" y="105"/>
                  </a:moveTo>
                  <a:cubicBezTo>
                    <a:pt x="197" y="54"/>
                    <a:pt x="39" y="1"/>
                    <a:pt x="1" y="105"/>
                  </a:cubicBezTo>
                  <a:cubicBezTo>
                    <a:pt x="1" y="156"/>
                    <a:pt x="158" y="208"/>
                    <a:pt x="195"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10"/>
            <p:cNvSpPr/>
            <p:nvPr/>
          </p:nvSpPr>
          <p:spPr>
            <a:xfrm>
              <a:off x="5079699" y="4898477"/>
              <a:ext cx="14063" cy="4306"/>
            </a:xfrm>
            <a:custGeom>
              <a:rect b="b" l="l" r="r" t="t"/>
              <a:pathLst>
                <a:path extrusionOk="0" h="143" w="394">
                  <a:moveTo>
                    <a:pt x="104" y="118"/>
                  </a:moveTo>
                  <a:cubicBezTo>
                    <a:pt x="157" y="143"/>
                    <a:pt x="393" y="75"/>
                    <a:pt x="296" y="27"/>
                  </a:cubicBezTo>
                  <a:cubicBezTo>
                    <a:pt x="242" y="0"/>
                    <a:pt x="1" y="70"/>
                    <a:pt x="104"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10"/>
            <p:cNvSpPr/>
            <p:nvPr/>
          </p:nvSpPr>
          <p:spPr>
            <a:xfrm>
              <a:off x="1336624" y="4876046"/>
              <a:ext cx="52218" cy="28002"/>
            </a:xfrm>
            <a:custGeom>
              <a:rect b="b" l="l" r="r" t="t"/>
              <a:pathLst>
                <a:path extrusionOk="0" h="930" w="1463">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10"/>
            <p:cNvSpPr/>
            <p:nvPr/>
          </p:nvSpPr>
          <p:spPr>
            <a:xfrm>
              <a:off x="7003667" y="4893840"/>
              <a:ext cx="13884" cy="5450"/>
            </a:xfrm>
            <a:custGeom>
              <a:rect b="b" l="l" r="r" t="t"/>
              <a:pathLst>
                <a:path extrusionOk="0" h="181" w="389">
                  <a:moveTo>
                    <a:pt x="1" y="181"/>
                  </a:moveTo>
                  <a:lnTo>
                    <a:pt x="388" y="181"/>
                  </a:lnTo>
                  <a:lnTo>
                    <a:pt x="388"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10"/>
            <p:cNvSpPr/>
            <p:nvPr/>
          </p:nvSpPr>
          <p:spPr>
            <a:xfrm>
              <a:off x="2917987" y="4891100"/>
              <a:ext cx="29482" cy="9846"/>
            </a:xfrm>
            <a:custGeom>
              <a:rect b="b" l="l" r="r" t="t"/>
              <a:pathLst>
                <a:path extrusionOk="0" h="327" w="826">
                  <a:moveTo>
                    <a:pt x="692" y="272"/>
                  </a:moveTo>
                  <a:cubicBezTo>
                    <a:pt x="825" y="27"/>
                    <a:pt x="294" y="95"/>
                    <a:pt x="115" y="0"/>
                  </a:cubicBezTo>
                  <a:cubicBezTo>
                    <a:pt x="0" y="235"/>
                    <a:pt x="192" y="326"/>
                    <a:pt x="692"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10"/>
            <p:cNvSpPr/>
            <p:nvPr/>
          </p:nvSpPr>
          <p:spPr>
            <a:xfrm>
              <a:off x="1610666" y="4895797"/>
              <a:ext cx="14027" cy="4276"/>
            </a:xfrm>
            <a:custGeom>
              <a:rect b="b" l="l" r="r" t="t"/>
              <a:pathLst>
                <a:path extrusionOk="0" h="142" w="393">
                  <a:moveTo>
                    <a:pt x="102" y="116"/>
                  </a:moveTo>
                  <a:cubicBezTo>
                    <a:pt x="153" y="142"/>
                    <a:pt x="392" y="72"/>
                    <a:pt x="294" y="24"/>
                  </a:cubicBezTo>
                  <a:cubicBezTo>
                    <a:pt x="239" y="1"/>
                    <a:pt x="0" y="69"/>
                    <a:pt x="102"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10"/>
            <p:cNvSpPr/>
            <p:nvPr/>
          </p:nvSpPr>
          <p:spPr>
            <a:xfrm>
              <a:off x="2818835" y="4890739"/>
              <a:ext cx="6924" cy="6142"/>
            </a:xfrm>
            <a:custGeom>
              <a:rect b="b" l="l" r="r" t="t"/>
              <a:pathLst>
                <a:path extrusionOk="0" h="204" w="194">
                  <a:moveTo>
                    <a:pt x="191" y="103"/>
                  </a:moveTo>
                  <a:cubicBezTo>
                    <a:pt x="194" y="53"/>
                    <a:pt x="36" y="0"/>
                    <a:pt x="0" y="103"/>
                  </a:cubicBezTo>
                  <a:cubicBezTo>
                    <a:pt x="0" y="153"/>
                    <a:pt x="154" y="204"/>
                    <a:pt x="191"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10"/>
            <p:cNvSpPr/>
            <p:nvPr/>
          </p:nvSpPr>
          <p:spPr>
            <a:xfrm>
              <a:off x="1004940" y="4893057"/>
              <a:ext cx="14063" cy="4276"/>
            </a:xfrm>
            <a:custGeom>
              <a:rect b="b" l="l" r="r" t="t"/>
              <a:pathLst>
                <a:path extrusionOk="0" h="142" w="394">
                  <a:moveTo>
                    <a:pt x="296" y="26"/>
                  </a:moveTo>
                  <a:cubicBezTo>
                    <a:pt x="240" y="0"/>
                    <a:pt x="1" y="69"/>
                    <a:pt x="101" y="115"/>
                  </a:cubicBezTo>
                  <a:cubicBezTo>
                    <a:pt x="152" y="141"/>
                    <a:pt x="394" y="73"/>
                    <a:pt x="296"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10"/>
            <p:cNvSpPr/>
            <p:nvPr/>
          </p:nvSpPr>
          <p:spPr>
            <a:xfrm>
              <a:off x="660834" y="4893057"/>
              <a:ext cx="14063" cy="4215"/>
            </a:xfrm>
            <a:custGeom>
              <a:rect b="b" l="l" r="r" t="t"/>
              <a:pathLst>
                <a:path extrusionOk="0" h="140" w="394">
                  <a:moveTo>
                    <a:pt x="100" y="115"/>
                  </a:moveTo>
                  <a:cubicBezTo>
                    <a:pt x="156" y="140"/>
                    <a:pt x="393" y="71"/>
                    <a:pt x="294" y="26"/>
                  </a:cubicBezTo>
                  <a:cubicBezTo>
                    <a:pt x="242" y="0"/>
                    <a:pt x="1" y="68"/>
                    <a:pt x="100"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10"/>
            <p:cNvSpPr/>
            <p:nvPr/>
          </p:nvSpPr>
          <p:spPr>
            <a:xfrm>
              <a:off x="492262" y="4884837"/>
              <a:ext cx="28483" cy="11713"/>
            </a:xfrm>
            <a:custGeom>
              <a:rect b="b" l="l" r="r" t="t"/>
              <a:pathLst>
                <a:path extrusionOk="0" h="389" w="798">
                  <a:moveTo>
                    <a:pt x="771" y="25"/>
                  </a:moveTo>
                  <a:cubicBezTo>
                    <a:pt x="336" y="0"/>
                    <a:pt x="49" y="47"/>
                    <a:pt x="1" y="208"/>
                  </a:cubicBezTo>
                  <a:cubicBezTo>
                    <a:pt x="279" y="229"/>
                    <a:pt x="326" y="358"/>
                    <a:pt x="580" y="388"/>
                  </a:cubicBezTo>
                  <a:cubicBezTo>
                    <a:pt x="539" y="218"/>
                    <a:pt x="797" y="188"/>
                    <a:pt x="771"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10"/>
            <p:cNvSpPr/>
            <p:nvPr/>
          </p:nvSpPr>
          <p:spPr>
            <a:xfrm>
              <a:off x="2089293" y="4883543"/>
              <a:ext cx="38726" cy="12616"/>
            </a:xfrm>
            <a:custGeom>
              <a:rect b="b" l="l" r="r" t="t"/>
              <a:pathLst>
                <a:path extrusionOk="0" h="419" w="1085">
                  <a:moveTo>
                    <a:pt x="962" y="342"/>
                  </a:moveTo>
                  <a:cubicBezTo>
                    <a:pt x="1085" y="122"/>
                    <a:pt x="42" y="0"/>
                    <a:pt x="0" y="158"/>
                  </a:cubicBezTo>
                  <a:cubicBezTo>
                    <a:pt x="366" y="199"/>
                    <a:pt x="347" y="418"/>
                    <a:pt x="962" y="34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10"/>
            <p:cNvSpPr/>
            <p:nvPr/>
          </p:nvSpPr>
          <p:spPr>
            <a:xfrm>
              <a:off x="8662517" y="4888330"/>
              <a:ext cx="13777" cy="2800"/>
            </a:xfrm>
            <a:custGeom>
              <a:rect b="b" l="l" r="r" t="t"/>
              <a:pathLst>
                <a:path extrusionOk="0" h="93" w="386">
                  <a:moveTo>
                    <a:pt x="385" y="1"/>
                  </a:moveTo>
                  <a:cubicBezTo>
                    <a:pt x="238" y="22"/>
                    <a:pt x="5" y="3"/>
                    <a:pt x="0" y="92"/>
                  </a:cubicBezTo>
                  <a:cubicBezTo>
                    <a:pt x="150" y="72"/>
                    <a:pt x="381" y="88"/>
                    <a:pt x="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10"/>
            <p:cNvSpPr/>
            <p:nvPr/>
          </p:nvSpPr>
          <p:spPr>
            <a:xfrm>
              <a:off x="216150" y="4885590"/>
              <a:ext cx="21558" cy="6444"/>
            </a:xfrm>
            <a:custGeom>
              <a:rect b="b" l="l" r="r" t="t"/>
              <a:pathLst>
                <a:path extrusionOk="0" h="214" w="604">
                  <a:moveTo>
                    <a:pt x="603" y="0"/>
                  </a:moveTo>
                  <a:lnTo>
                    <a:pt x="25" y="0"/>
                  </a:lnTo>
                  <a:cubicBezTo>
                    <a:pt x="0" y="163"/>
                    <a:pt x="216" y="213"/>
                    <a:pt x="603" y="1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10"/>
            <p:cNvSpPr/>
            <p:nvPr/>
          </p:nvSpPr>
          <p:spPr>
            <a:xfrm>
              <a:off x="5585845" y="4879779"/>
              <a:ext cx="6853" cy="6233"/>
            </a:xfrm>
            <a:custGeom>
              <a:rect b="b" l="l" r="r" t="t"/>
              <a:pathLst>
                <a:path extrusionOk="0" h="207" w="192">
                  <a:moveTo>
                    <a:pt x="191" y="103"/>
                  </a:moveTo>
                  <a:cubicBezTo>
                    <a:pt x="191" y="52"/>
                    <a:pt x="36" y="0"/>
                    <a:pt x="1" y="103"/>
                  </a:cubicBezTo>
                  <a:cubicBezTo>
                    <a:pt x="1" y="154"/>
                    <a:pt x="156" y="206"/>
                    <a:pt x="191"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10"/>
            <p:cNvSpPr/>
            <p:nvPr/>
          </p:nvSpPr>
          <p:spPr>
            <a:xfrm>
              <a:off x="4711609" y="4880110"/>
              <a:ext cx="13849" cy="5510"/>
            </a:xfrm>
            <a:custGeom>
              <a:rect b="b" l="l" r="r" t="t"/>
              <a:pathLst>
                <a:path extrusionOk="0" h="183" w="388">
                  <a:moveTo>
                    <a:pt x="388" y="1"/>
                  </a:moveTo>
                  <a:lnTo>
                    <a:pt x="0" y="1"/>
                  </a:lnTo>
                  <a:lnTo>
                    <a:pt x="0" y="182"/>
                  </a:lnTo>
                  <a:lnTo>
                    <a:pt x="388"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10"/>
            <p:cNvSpPr/>
            <p:nvPr/>
          </p:nvSpPr>
          <p:spPr>
            <a:xfrm>
              <a:off x="2436575" y="4866592"/>
              <a:ext cx="40404" cy="18548"/>
            </a:xfrm>
            <a:custGeom>
              <a:rect b="b" l="l" r="r" t="t"/>
              <a:pathLst>
                <a:path extrusionOk="0" h="616" w="1132">
                  <a:moveTo>
                    <a:pt x="1068" y="450"/>
                  </a:moveTo>
                  <a:cubicBezTo>
                    <a:pt x="1132" y="1"/>
                    <a:pt x="0" y="214"/>
                    <a:pt x="102" y="540"/>
                  </a:cubicBezTo>
                  <a:cubicBezTo>
                    <a:pt x="648" y="616"/>
                    <a:pt x="601" y="412"/>
                    <a:pt x="1068" y="45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10"/>
            <p:cNvSpPr/>
            <p:nvPr/>
          </p:nvSpPr>
          <p:spPr>
            <a:xfrm>
              <a:off x="96404" y="4879328"/>
              <a:ext cx="14063" cy="4366"/>
            </a:xfrm>
            <a:custGeom>
              <a:rect b="b" l="l" r="r" t="t"/>
              <a:pathLst>
                <a:path extrusionOk="0" h="145" w="394">
                  <a:moveTo>
                    <a:pt x="294" y="27"/>
                  </a:moveTo>
                  <a:cubicBezTo>
                    <a:pt x="239" y="1"/>
                    <a:pt x="0" y="71"/>
                    <a:pt x="101" y="117"/>
                  </a:cubicBezTo>
                  <a:cubicBezTo>
                    <a:pt x="154" y="144"/>
                    <a:pt x="393" y="74"/>
                    <a:pt x="29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10"/>
            <p:cNvSpPr/>
            <p:nvPr/>
          </p:nvSpPr>
          <p:spPr>
            <a:xfrm>
              <a:off x="7664466" y="4874661"/>
              <a:ext cx="13813" cy="5540"/>
            </a:xfrm>
            <a:custGeom>
              <a:rect b="b" l="l" r="r" t="t"/>
              <a:pathLst>
                <a:path extrusionOk="0" h="184" w="387">
                  <a:moveTo>
                    <a:pt x="387" y="0"/>
                  </a:moveTo>
                  <a:lnTo>
                    <a:pt x="0" y="0"/>
                  </a:lnTo>
                  <a:lnTo>
                    <a:pt x="0" y="183"/>
                  </a:lnTo>
                  <a:lnTo>
                    <a:pt x="387"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10"/>
            <p:cNvSpPr/>
            <p:nvPr/>
          </p:nvSpPr>
          <p:spPr>
            <a:xfrm>
              <a:off x="5224358" y="4876648"/>
              <a:ext cx="13956" cy="4276"/>
            </a:xfrm>
            <a:custGeom>
              <a:rect b="b" l="l" r="r" t="t"/>
              <a:pathLst>
                <a:path extrusionOk="0" h="142" w="391">
                  <a:moveTo>
                    <a:pt x="292" y="26"/>
                  </a:moveTo>
                  <a:cubicBezTo>
                    <a:pt x="238" y="1"/>
                    <a:pt x="1" y="70"/>
                    <a:pt x="100" y="117"/>
                  </a:cubicBezTo>
                  <a:cubicBezTo>
                    <a:pt x="152" y="142"/>
                    <a:pt x="391" y="71"/>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10"/>
            <p:cNvSpPr/>
            <p:nvPr/>
          </p:nvSpPr>
          <p:spPr>
            <a:xfrm>
              <a:off x="4645900" y="4866441"/>
              <a:ext cx="28268" cy="13700"/>
            </a:xfrm>
            <a:custGeom>
              <a:rect b="b" l="l" r="r" t="t"/>
              <a:pathLst>
                <a:path extrusionOk="0" h="455" w="792">
                  <a:moveTo>
                    <a:pt x="493" y="455"/>
                  </a:moveTo>
                  <a:cubicBezTo>
                    <a:pt x="758" y="339"/>
                    <a:pt x="792" y="10"/>
                    <a:pt x="301" y="1"/>
                  </a:cubicBezTo>
                  <a:cubicBezTo>
                    <a:pt x="36" y="117"/>
                    <a:pt x="1" y="447"/>
                    <a:pt x="493" y="45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10"/>
            <p:cNvSpPr/>
            <p:nvPr/>
          </p:nvSpPr>
          <p:spPr>
            <a:xfrm>
              <a:off x="7213500" y="4865658"/>
              <a:ext cx="14063" cy="4306"/>
            </a:xfrm>
            <a:custGeom>
              <a:rect b="b" l="l" r="r" t="t"/>
              <a:pathLst>
                <a:path extrusionOk="0" h="143" w="394">
                  <a:moveTo>
                    <a:pt x="100" y="117"/>
                  </a:moveTo>
                  <a:cubicBezTo>
                    <a:pt x="155" y="143"/>
                    <a:pt x="394" y="72"/>
                    <a:pt x="295" y="27"/>
                  </a:cubicBezTo>
                  <a:cubicBezTo>
                    <a:pt x="240" y="0"/>
                    <a:pt x="1" y="70"/>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10"/>
            <p:cNvSpPr/>
            <p:nvPr/>
          </p:nvSpPr>
          <p:spPr>
            <a:xfrm>
              <a:off x="3362600" y="4860931"/>
              <a:ext cx="34443" cy="9033"/>
            </a:xfrm>
            <a:custGeom>
              <a:rect b="b" l="l" r="r" t="t"/>
              <a:pathLst>
                <a:path extrusionOk="0" h="300" w="965">
                  <a:moveTo>
                    <a:pt x="192" y="274"/>
                  </a:moveTo>
                  <a:cubicBezTo>
                    <a:pt x="632" y="300"/>
                    <a:pt x="919" y="253"/>
                    <a:pt x="965" y="92"/>
                  </a:cubicBezTo>
                  <a:cubicBezTo>
                    <a:pt x="621" y="114"/>
                    <a:pt x="0" y="1"/>
                    <a:pt x="192"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10"/>
            <p:cNvSpPr/>
            <p:nvPr/>
          </p:nvSpPr>
          <p:spPr>
            <a:xfrm>
              <a:off x="2429865" y="4865658"/>
              <a:ext cx="13991" cy="4306"/>
            </a:xfrm>
            <a:custGeom>
              <a:rect b="b" l="l" r="r" t="t"/>
              <a:pathLst>
                <a:path extrusionOk="0" h="143" w="392">
                  <a:moveTo>
                    <a:pt x="290" y="27"/>
                  </a:moveTo>
                  <a:cubicBezTo>
                    <a:pt x="236" y="0"/>
                    <a:pt x="0" y="70"/>
                    <a:pt x="98" y="117"/>
                  </a:cubicBezTo>
                  <a:cubicBezTo>
                    <a:pt x="150" y="143"/>
                    <a:pt x="392" y="75"/>
                    <a:pt x="290"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10"/>
            <p:cNvSpPr/>
            <p:nvPr/>
          </p:nvSpPr>
          <p:spPr>
            <a:xfrm>
              <a:off x="1813895" y="4863370"/>
              <a:ext cx="6889" cy="6173"/>
            </a:xfrm>
            <a:custGeom>
              <a:rect b="b" l="l" r="r" t="t"/>
              <a:pathLst>
                <a:path extrusionOk="0" h="205" w="193">
                  <a:moveTo>
                    <a:pt x="2" y="103"/>
                  </a:moveTo>
                  <a:cubicBezTo>
                    <a:pt x="0" y="153"/>
                    <a:pt x="157" y="204"/>
                    <a:pt x="192" y="103"/>
                  </a:cubicBezTo>
                  <a:cubicBezTo>
                    <a:pt x="192" y="53"/>
                    <a:pt x="37" y="1"/>
                    <a:pt x="2"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10"/>
            <p:cNvSpPr/>
            <p:nvPr/>
          </p:nvSpPr>
          <p:spPr>
            <a:xfrm>
              <a:off x="6449480" y="4862918"/>
              <a:ext cx="14099" cy="4306"/>
            </a:xfrm>
            <a:custGeom>
              <a:rect b="b" l="l" r="r" t="t"/>
              <a:pathLst>
                <a:path extrusionOk="0" h="143" w="395">
                  <a:moveTo>
                    <a:pt x="294" y="26"/>
                  </a:moveTo>
                  <a:cubicBezTo>
                    <a:pt x="241" y="0"/>
                    <a:pt x="1" y="69"/>
                    <a:pt x="103" y="118"/>
                  </a:cubicBezTo>
                  <a:cubicBezTo>
                    <a:pt x="155" y="142"/>
                    <a:pt x="395" y="75"/>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10"/>
            <p:cNvSpPr/>
            <p:nvPr/>
          </p:nvSpPr>
          <p:spPr>
            <a:xfrm>
              <a:off x="5866989" y="4856626"/>
              <a:ext cx="8959" cy="11502"/>
            </a:xfrm>
            <a:custGeom>
              <a:rect b="b" l="l" r="r" t="t"/>
              <a:pathLst>
                <a:path extrusionOk="0" h="382" w="251">
                  <a:moveTo>
                    <a:pt x="223" y="235"/>
                  </a:moveTo>
                  <a:cubicBezTo>
                    <a:pt x="251" y="141"/>
                    <a:pt x="72" y="0"/>
                    <a:pt x="29" y="144"/>
                  </a:cubicBezTo>
                  <a:cubicBezTo>
                    <a:pt x="0" y="240"/>
                    <a:pt x="179" y="381"/>
                    <a:pt x="223" y="23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10"/>
            <p:cNvSpPr/>
            <p:nvPr/>
          </p:nvSpPr>
          <p:spPr>
            <a:xfrm>
              <a:off x="0" y="4860269"/>
              <a:ext cx="14170" cy="4246"/>
            </a:xfrm>
            <a:custGeom>
              <a:rect b="b" l="l" r="r" t="t"/>
              <a:pathLst>
                <a:path extrusionOk="0" h="141" w="397">
                  <a:moveTo>
                    <a:pt x="294" y="25"/>
                  </a:moveTo>
                  <a:cubicBezTo>
                    <a:pt x="242" y="1"/>
                    <a:pt x="1" y="69"/>
                    <a:pt x="102" y="117"/>
                  </a:cubicBezTo>
                  <a:cubicBezTo>
                    <a:pt x="157" y="140"/>
                    <a:pt x="396"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10"/>
            <p:cNvSpPr/>
            <p:nvPr/>
          </p:nvSpPr>
          <p:spPr>
            <a:xfrm>
              <a:off x="4477577" y="4858282"/>
              <a:ext cx="13777" cy="2770"/>
            </a:xfrm>
            <a:custGeom>
              <a:rect b="b" l="l" r="r" t="t"/>
              <a:pathLst>
                <a:path extrusionOk="0" h="92" w="386">
                  <a:moveTo>
                    <a:pt x="385" y="0"/>
                  </a:moveTo>
                  <a:cubicBezTo>
                    <a:pt x="238" y="21"/>
                    <a:pt x="7" y="3"/>
                    <a:pt x="0" y="91"/>
                  </a:cubicBezTo>
                  <a:cubicBezTo>
                    <a:pt x="150" y="69"/>
                    <a:pt x="383" y="88"/>
                    <a:pt x="3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10"/>
            <p:cNvSpPr/>
            <p:nvPr/>
          </p:nvSpPr>
          <p:spPr>
            <a:xfrm>
              <a:off x="6645785" y="4849701"/>
              <a:ext cx="6960" cy="6173"/>
            </a:xfrm>
            <a:custGeom>
              <a:rect b="b" l="l" r="r" t="t"/>
              <a:pathLst>
                <a:path extrusionOk="0" h="205" w="195">
                  <a:moveTo>
                    <a:pt x="195" y="104"/>
                  </a:moveTo>
                  <a:cubicBezTo>
                    <a:pt x="195" y="53"/>
                    <a:pt x="39" y="1"/>
                    <a:pt x="1" y="104"/>
                  </a:cubicBezTo>
                  <a:cubicBezTo>
                    <a:pt x="0" y="152"/>
                    <a:pt x="157" y="204"/>
                    <a:pt x="195"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10"/>
            <p:cNvSpPr/>
            <p:nvPr/>
          </p:nvSpPr>
          <p:spPr>
            <a:xfrm>
              <a:off x="4591006" y="4852019"/>
              <a:ext cx="14134" cy="4306"/>
            </a:xfrm>
            <a:custGeom>
              <a:rect b="b" l="l" r="r" t="t"/>
              <a:pathLst>
                <a:path extrusionOk="0" h="143" w="396">
                  <a:moveTo>
                    <a:pt x="295" y="27"/>
                  </a:moveTo>
                  <a:cubicBezTo>
                    <a:pt x="241" y="1"/>
                    <a:pt x="1" y="71"/>
                    <a:pt x="103" y="117"/>
                  </a:cubicBezTo>
                  <a:cubicBezTo>
                    <a:pt x="156" y="143"/>
                    <a:pt x="395" y="74"/>
                    <a:pt x="295"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10"/>
            <p:cNvSpPr/>
            <p:nvPr/>
          </p:nvSpPr>
          <p:spPr>
            <a:xfrm>
              <a:off x="2626027" y="4847292"/>
              <a:ext cx="15134" cy="9274"/>
            </a:xfrm>
            <a:custGeom>
              <a:rect b="b" l="l" r="r" t="t"/>
              <a:pathLst>
                <a:path extrusionOk="0" h="308" w="424">
                  <a:moveTo>
                    <a:pt x="387" y="274"/>
                  </a:moveTo>
                  <a:cubicBezTo>
                    <a:pt x="357" y="165"/>
                    <a:pt x="424" y="15"/>
                    <a:pt x="194" y="1"/>
                  </a:cubicBezTo>
                  <a:cubicBezTo>
                    <a:pt x="184" y="56"/>
                    <a:pt x="165" y="108"/>
                    <a:pt x="1" y="92"/>
                  </a:cubicBezTo>
                  <a:cubicBezTo>
                    <a:pt x="24" y="203"/>
                    <a:pt x="58" y="308"/>
                    <a:pt x="387"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10"/>
            <p:cNvSpPr/>
            <p:nvPr/>
          </p:nvSpPr>
          <p:spPr>
            <a:xfrm>
              <a:off x="2557178" y="4852802"/>
              <a:ext cx="13849" cy="2740"/>
            </a:xfrm>
            <a:custGeom>
              <a:rect b="b" l="l" r="r" t="t"/>
              <a:pathLst>
                <a:path extrusionOk="0" h="91" w="388">
                  <a:moveTo>
                    <a:pt x="387" y="1"/>
                  </a:moveTo>
                  <a:cubicBezTo>
                    <a:pt x="238" y="20"/>
                    <a:pt x="6" y="2"/>
                    <a:pt x="1" y="91"/>
                  </a:cubicBezTo>
                  <a:cubicBezTo>
                    <a:pt x="152" y="71"/>
                    <a:pt x="383" y="88"/>
                    <a:pt x="3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10"/>
            <p:cNvSpPr/>
            <p:nvPr/>
          </p:nvSpPr>
          <p:spPr>
            <a:xfrm>
              <a:off x="2515989" y="4841060"/>
              <a:ext cx="30410" cy="11773"/>
            </a:xfrm>
            <a:custGeom>
              <a:rect b="b" l="l" r="r" t="t"/>
              <a:pathLst>
                <a:path extrusionOk="0" h="391" w="852">
                  <a:moveTo>
                    <a:pt x="771" y="26"/>
                  </a:moveTo>
                  <a:cubicBezTo>
                    <a:pt x="334" y="0"/>
                    <a:pt x="48" y="47"/>
                    <a:pt x="1" y="208"/>
                  </a:cubicBezTo>
                  <a:cubicBezTo>
                    <a:pt x="275" y="229"/>
                    <a:pt x="324" y="358"/>
                    <a:pt x="578" y="391"/>
                  </a:cubicBezTo>
                  <a:cubicBezTo>
                    <a:pt x="638" y="268"/>
                    <a:pt x="852" y="216"/>
                    <a:pt x="77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10"/>
            <p:cNvSpPr/>
            <p:nvPr/>
          </p:nvSpPr>
          <p:spPr>
            <a:xfrm>
              <a:off x="4019794" y="4841090"/>
              <a:ext cx="13991" cy="4246"/>
            </a:xfrm>
            <a:custGeom>
              <a:rect b="b" l="l" r="r" t="t"/>
              <a:pathLst>
                <a:path extrusionOk="0" h="141" w="392">
                  <a:moveTo>
                    <a:pt x="99" y="116"/>
                  </a:moveTo>
                  <a:cubicBezTo>
                    <a:pt x="154" y="140"/>
                    <a:pt x="392" y="71"/>
                    <a:pt x="293" y="25"/>
                  </a:cubicBezTo>
                  <a:cubicBezTo>
                    <a:pt x="240" y="1"/>
                    <a:pt x="0" y="70"/>
                    <a:pt x="99"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10"/>
            <p:cNvSpPr/>
            <p:nvPr/>
          </p:nvSpPr>
          <p:spPr>
            <a:xfrm>
              <a:off x="7210252" y="4835791"/>
              <a:ext cx="13777" cy="6775"/>
            </a:xfrm>
            <a:custGeom>
              <a:rect b="b" l="l" r="r" t="t"/>
              <a:pathLst>
                <a:path extrusionOk="0" h="225" w="386">
                  <a:moveTo>
                    <a:pt x="386" y="110"/>
                  </a:moveTo>
                  <a:cubicBezTo>
                    <a:pt x="345" y="0"/>
                    <a:pt x="170" y="55"/>
                    <a:pt x="1" y="110"/>
                  </a:cubicBezTo>
                  <a:cubicBezTo>
                    <a:pt x="1" y="203"/>
                    <a:pt x="339" y="225"/>
                    <a:pt x="386"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10"/>
            <p:cNvSpPr/>
            <p:nvPr/>
          </p:nvSpPr>
          <p:spPr>
            <a:xfrm>
              <a:off x="5933233" y="4835670"/>
              <a:ext cx="14063" cy="4246"/>
            </a:xfrm>
            <a:custGeom>
              <a:rect b="b" l="l" r="r" t="t"/>
              <a:pathLst>
                <a:path extrusionOk="0" h="141" w="394">
                  <a:moveTo>
                    <a:pt x="294" y="24"/>
                  </a:moveTo>
                  <a:cubicBezTo>
                    <a:pt x="239" y="1"/>
                    <a:pt x="0" y="68"/>
                    <a:pt x="102" y="115"/>
                  </a:cubicBezTo>
                  <a:cubicBezTo>
                    <a:pt x="153" y="140"/>
                    <a:pt x="393" y="70"/>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10"/>
            <p:cNvSpPr/>
            <p:nvPr/>
          </p:nvSpPr>
          <p:spPr>
            <a:xfrm>
              <a:off x="2897428" y="4828113"/>
              <a:ext cx="26591" cy="12345"/>
            </a:xfrm>
            <a:custGeom>
              <a:rect b="b" l="l" r="r" t="t"/>
              <a:pathLst>
                <a:path extrusionOk="0" h="410" w="745">
                  <a:moveTo>
                    <a:pt x="690" y="365"/>
                  </a:moveTo>
                  <a:cubicBezTo>
                    <a:pt x="745" y="158"/>
                    <a:pt x="644" y="24"/>
                    <a:pt x="305" y="1"/>
                  </a:cubicBezTo>
                  <a:cubicBezTo>
                    <a:pt x="1" y="138"/>
                    <a:pt x="89" y="409"/>
                    <a:pt x="690" y="36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10"/>
            <p:cNvSpPr/>
            <p:nvPr/>
          </p:nvSpPr>
          <p:spPr>
            <a:xfrm>
              <a:off x="2116348" y="4822663"/>
              <a:ext cx="38619" cy="16470"/>
            </a:xfrm>
            <a:custGeom>
              <a:rect b="b" l="l" r="r" t="t"/>
              <a:pathLst>
                <a:path extrusionOk="0" h="547" w="1082">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10"/>
            <p:cNvSpPr/>
            <p:nvPr/>
          </p:nvSpPr>
          <p:spPr>
            <a:xfrm>
              <a:off x="6807469" y="4832930"/>
              <a:ext cx="13991" cy="4215"/>
            </a:xfrm>
            <a:custGeom>
              <a:rect b="b" l="l" r="r" t="t"/>
              <a:pathLst>
                <a:path extrusionOk="0" h="140" w="392">
                  <a:moveTo>
                    <a:pt x="292" y="24"/>
                  </a:moveTo>
                  <a:cubicBezTo>
                    <a:pt x="237" y="0"/>
                    <a:pt x="1" y="68"/>
                    <a:pt x="100" y="115"/>
                  </a:cubicBezTo>
                  <a:cubicBezTo>
                    <a:pt x="152" y="140"/>
                    <a:pt x="391" y="72"/>
                    <a:pt x="292"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10"/>
            <p:cNvSpPr/>
            <p:nvPr/>
          </p:nvSpPr>
          <p:spPr>
            <a:xfrm>
              <a:off x="8369880" y="4830160"/>
              <a:ext cx="14063" cy="4246"/>
            </a:xfrm>
            <a:custGeom>
              <a:rect b="b" l="l" r="r" t="t"/>
              <a:pathLst>
                <a:path extrusionOk="0" h="141" w="394">
                  <a:moveTo>
                    <a:pt x="100" y="116"/>
                  </a:moveTo>
                  <a:cubicBezTo>
                    <a:pt x="156" y="140"/>
                    <a:pt x="393" y="71"/>
                    <a:pt x="293" y="24"/>
                  </a:cubicBezTo>
                  <a:cubicBezTo>
                    <a:pt x="241" y="1"/>
                    <a:pt x="0" y="69"/>
                    <a:pt x="100"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10"/>
            <p:cNvSpPr/>
            <p:nvPr/>
          </p:nvSpPr>
          <p:spPr>
            <a:xfrm>
              <a:off x="7341062" y="4819472"/>
              <a:ext cx="28661" cy="14182"/>
            </a:xfrm>
            <a:custGeom>
              <a:rect b="b" l="l" r="r" t="t"/>
              <a:pathLst>
                <a:path extrusionOk="0" h="471" w="803">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10"/>
            <p:cNvSpPr/>
            <p:nvPr/>
          </p:nvSpPr>
          <p:spPr>
            <a:xfrm>
              <a:off x="4972123" y="4823868"/>
              <a:ext cx="9030" cy="11442"/>
            </a:xfrm>
            <a:custGeom>
              <a:rect b="b" l="l" r="r" t="t"/>
              <a:pathLst>
                <a:path extrusionOk="0" h="380" w="253">
                  <a:moveTo>
                    <a:pt x="224" y="233"/>
                  </a:moveTo>
                  <a:cubicBezTo>
                    <a:pt x="252" y="139"/>
                    <a:pt x="74" y="1"/>
                    <a:pt x="31" y="144"/>
                  </a:cubicBezTo>
                  <a:cubicBezTo>
                    <a:pt x="0" y="238"/>
                    <a:pt x="181" y="379"/>
                    <a:pt x="224" y="23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10"/>
            <p:cNvSpPr/>
            <p:nvPr/>
          </p:nvSpPr>
          <p:spPr>
            <a:xfrm>
              <a:off x="2333461" y="4824711"/>
              <a:ext cx="13956" cy="4215"/>
            </a:xfrm>
            <a:custGeom>
              <a:rect b="b" l="l" r="r" t="t"/>
              <a:pathLst>
                <a:path extrusionOk="0" h="140" w="391">
                  <a:moveTo>
                    <a:pt x="292" y="25"/>
                  </a:moveTo>
                  <a:cubicBezTo>
                    <a:pt x="237" y="0"/>
                    <a:pt x="0" y="68"/>
                    <a:pt x="100" y="116"/>
                  </a:cubicBezTo>
                  <a:cubicBezTo>
                    <a:pt x="152" y="140"/>
                    <a:pt x="391" y="72"/>
                    <a:pt x="29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10"/>
            <p:cNvSpPr/>
            <p:nvPr/>
          </p:nvSpPr>
          <p:spPr>
            <a:xfrm>
              <a:off x="2061668" y="4822693"/>
              <a:ext cx="13777" cy="5450"/>
            </a:xfrm>
            <a:custGeom>
              <a:rect b="b" l="l" r="r" t="t"/>
              <a:pathLst>
                <a:path extrusionOk="0" h="181" w="386">
                  <a:moveTo>
                    <a:pt x="385" y="1"/>
                  </a:moveTo>
                  <a:lnTo>
                    <a:pt x="0" y="1"/>
                  </a:lnTo>
                  <a:lnTo>
                    <a:pt x="0" y="181"/>
                  </a:lnTo>
                  <a:lnTo>
                    <a:pt x="385" y="18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10"/>
            <p:cNvSpPr/>
            <p:nvPr/>
          </p:nvSpPr>
          <p:spPr>
            <a:xfrm>
              <a:off x="6212129" y="4814143"/>
              <a:ext cx="6960" cy="6233"/>
            </a:xfrm>
            <a:custGeom>
              <a:rect b="b" l="l" r="r" t="t"/>
              <a:pathLst>
                <a:path extrusionOk="0" h="207" w="195">
                  <a:moveTo>
                    <a:pt x="193" y="103"/>
                  </a:moveTo>
                  <a:cubicBezTo>
                    <a:pt x="195" y="52"/>
                    <a:pt x="37" y="0"/>
                    <a:pt x="3" y="103"/>
                  </a:cubicBezTo>
                  <a:cubicBezTo>
                    <a:pt x="0" y="154"/>
                    <a:pt x="157" y="206"/>
                    <a:pt x="193"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10"/>
            <p:cNvSpPr/>
            <p:nvPr/>
          </p:nvSpPr>
          <p:spPr>
            <a:xfrm>
              <a:off x="3214015" y="4802551"/>
              <a:ext cx="52218" cy="22763"/>
            </a:xfrm>
            <a:custGeom>
              <a:rect b="b" l="l" r="r" t="t"/>
              <a:pathLst>
                <a:path extrusionOk="0" h="756" w="1463">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10"/>
            <p:cNvSpPr/>
            <p:nvPr/>
          </p:nvSpPr>
          <p:spPr>
            <a:xfrm>
              <a:off x="7770971" y="4811041"/>
              <a:ext cx="14063" cy="4276"/>
            </a:xfrm>
            <a:custGeom>
              <a:rect b="b" l="l" r="r" t="t"/>
              <a:pathLst>
                <a:path extrusionOk="0" h="142" w="394">
                  <a:moveTo>
                    <a:pt x="294" y="25"/>
                  </a:moveTo>
                  <a:cubicBezTo>
                    <a:pt x="240" y="0"/>
                    <a:pt x="0" y="69"/>
                    <a:pt x="102" y="115"/>
                  </a:cubicBezTo>
                  <a:cubicBezTo>
                    <a:pt x="156" y="141"/>
                    <a:pt x="393"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10"/>
            <p:cNvSpPr/>
            <p:nvPr/>
          </p:nvSpPr>
          <p:spPr>
            <a:xfrm>
              <a:off x="3279973" y="4808994"/>
              <a:ext cx="13777" cy="5510"/>
            </a:xfrm>
            <a:custGeom>
              <a:rect b="b" l="l" r="r" t="t"/>
              <a:pathLst>
                <a:path extrusionOk="0" h="183" w="386">
                  <a:moveTo>
                    <a:pt x="1" y="183"/>
                  </a:moveTo>
                  <a:lnTo>
                    <a:pt x="386" y="183"/>
                  </a:lnTo>
                  <a:lnTo>
                    <a:pt x="386"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10"/>
            <p:cNvSpPr/>
            <p:nvPr/>
          </p:nvSpPr>
          <p:spPr>
            <a:xfrm>
              <a:off x="1841414" y="4811764"/>
              <a:ext cx="13742" cy="2740"/>
            </a:xfrm>
            <a:custGeom>
              <a:rect b="b" l="l" r="r" t="t"/>
              <a:pathLst>
                <a:path extrusionOk="0" h="91" w="385">
                  <a:moveTo>
                    <a:pt x="385" y="1"/>
                  </a:moveTo>
                  <a:cubicBezTo>
                    <a:pt x="236" y="20"/>
                    <a:pt x="6" y="5"/>
                    <a:pt x="1" y="91"/>
                  </a:cubicBezTo>
                  <a:cubicBezTo>
                    <a:pt x="150" y="73"/>
                    <a:pt x="379" y="90"/>
                    <a:pt x="3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10"/>
            <p:cNvSpPr/>
            <p:nvPr/>
          </p:nvSpPr>
          <p:spPr>
            <a:xfrm>
              <a:off x="6412361" y="4798185"/>
              <a:ext cx="29018" cy="10870"/>
            </a:xfrm>
            <a:custGeom>
              <a:rect b="b" l="l" r="r" t="t"/>
              <a:pathLst>
                <a:path extrusionOk="0" h="361" w="813">
                  <a:moveTo>
                    <a:pt x="563" y="360"/>
                  </a:moveTo>
                  <a:cubicBezTo>
                    <a:pt x="812" y="242"/>
                    <a:pt x="682" y="88"/>
                    <a:pt x="371" y="0"/>
                  </a:cubicBezTo>
                  <a:cubicBezTo>
                    <a:pt x="346" y="225"/>
                    <a:pt x="0" y="282"/>
                    <a:pt x="563" y="36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10"/>
            <p:cNvSpPr/>
            <p:nvPr/>
          </p:nvSpPr>
          <p:spPr>
            <a:xfrm>
              <a:off x="75774" y="4805592"/>
              <a:ext cx="14099" cy="4246"/>
            </a:xfrm>
            <a:custGeom>
              <a:rect b="b" l="l" r="r" t="t"/>
              <a:pathLst>
                <a:path extrusionOk="0" h="141" w="395">
                  <a:moveTo>
                    <a:pt x="293" y="24"/>
                  </a:moveTo>
                  <a:cubicBezTo>
                    <a:pt x="240" y="1"/>
                    <a:pt x="0" y="69"/>
                    <a:pt x="98" y="114"/>
                  </a:cubicBezTo>
                  <a:cubicBezTo>
                    <a:pt x="153" y="141"/>
                    <a:pt x="394" y="70"/>
                    <a:pt x="293"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10"/>
            <p:cNvSpPr/>
            <p:nvPr/>
          </p:nvSpPr>
          <p:spPr>
            <a:xfrm>
              <a:off x="8335437" y="4802852"/>
              <a:ext cx="14027" cy="4246"/>
            </a:xfrm>
            <a:custGeom>
              <a:rect b="b" l="l" r="r" t="t"/>
              <a:pathLst>
                <a:path extrusionOk="0" h="141" w="393">
                  <a:moveTo>
                    <a:pt x="294" y="24"/>
                  </a:moveTo>
                  <a:cubicBezTo>
                    <a:pt x="240" y="1"/>
                    <a:pt x="1" y="68"/>
                    <a:pt x="103" y="115"/>
                  </a:cubicBezTo>
                  <a:cubicBezTo>
                    <a:pt x="153" y="140"/>
                    <a:pt x="392" y="70"/>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10"/>
            <p:cNvSpPr/>
            <p:nvPr/>
          </p:nvSpPr>
          <p:spPr>
            <a:xfrm>
              <a:off x="4498243" y="4803575"/>
              <a:ext cx="13849" cy="2770"/>
            </a:xfrm>
            <a:custGeom>
              <a:rect b="b" l="l" r="r" t="t"/>
              <a:pathLst>
                <a:path extrusionOk="0" h="92" w="388">
                  <a:moveTo>
                    <a:pt x="387" y="0"/>
                  </a:moveTo>
                  <a:cubicBezTo>
                    <a:pt x="237" y="22"/>
                    <a:pt x="7" y="4"/>
                    <a:pt x="1" y="91"/>
                  </a:cubicBezTo>
                  <a:cubicBezTo>
                    <a:pt x="151" y="71"/>
                    <a:pt x="383" y="89"/>
                    <a:pt x="3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10"/>
            <p:cNvSpPr/>
            <p:nvPr/>
          </p:nvSpPr>
          <p:spPr>
            <a:xfrm>
              <a:off x="8600556" y="4797432"/>
              <a:ext cx="13849" cy="7407"/>
            </a:xfrm>
            <a:custGeom>
              <a:rect b="b" l="l" r="r" t="t"/>
              <a:pathLst>
                <a:path extrusionOk="0" h="246" w="388">
                  <a:moveTo>
                    <a:pt x="388" y="115"/>
                  </a:moveTo>
                  <a:cubicBezTo>
                    <a:pt x="384" y="24"/>
                    <a:pt x="50" y="0"/>
                    <a:pt x="0" y="115"/>
                  </a:cubicBezTo>
                  <a:cubicBezTo>
                    <a:pt x="215" y="105"/>
                    <a:pt x="303" y="246"/>
                    <a:pt x="388"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10"/>
            <p:cNvSpPr/>
            <p:nvPr/>
          </p:nvSpPr>
          <p:spPr>
            <a:xfrm>
              <a:off x="8873991" y="4789935"/>
              <a:ext cx="25556" cy="10990"/>
            </a:xfrm>
            <a:custGeom>
              <a:rect b="b" l="l" r="r" t="t"/>
              <a:pathLst>
                <a:path extrusionOk="0" h="365" w="716">
                  <a:moveTo>
                    <a:pt x="439" y="364"/>
                  </a:moveTo>
                  <a:cubicBezTo>
                    <a:pt x="500" y="242"/>
                    <a:pt x="715" y="191"/>
                    <a:pt x="632" y="0"/>
                  </a:cubicBezTo>
                  <a:lnTo>
                    <a:pt x="54" y="0"/>
                  </a:lnTo>
                  <a:cubicBezTo>
                    <a:pt x="0" y="208"/>
                    <a:pt x="102" y="341"/>
                    <a:pt x="439" y="36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10"/>
            <p:cNvSpPr/>
            <p:nvPr/>
          </p:nvSpPr>
          <p:spPr>
            <a:xfrm>
              <a:off x="6246251" y="4791892"/>
              <a:ext cx="21023" cy="9033"/>
            </a:xfrm>
            <a:custGeom>
              <a:rect b="b" l="l" r="r" t="t"/>
              <a:pathLst>
                <a:path extrusionOk="0" h="300" w="589">
                  <a:moveTo>
                    <a:pt x="394" y="299"/>
                  </a:moveTo>
                  <a:cubicBezTo>
                    <a:pt x="394" y="208"/>
                    <a:pt x="549" y="191"/>
                    <a:pt x="588" y="117"/>
                  </a:cubicBezTo>
                  <a:cubicBezTo>
                    <a:pt x="339" y="113"/>
                    <a:pt x="321" y="0"/>
                    <a:pt x="9" y="26"/>
                  </a:cubicBezTo>
                  <a:cubicBezTo>
                    <a:pt x="1" y="182"/>
                    <a:pt x="157" y="258"/>
                    <a:pt x="394" y="29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10"/>
            <p:cNvSpPr/>
            <p:nvPr/>
          </p:nvSpPr>
          <p:spPr>
            <a:xfrm>
              <a:off x="8569504" y="4794602"/>
              <a:ext cx="14063" cy="4276"/>
            </a:xfrm>
            <a:custGeom>
              <a:rect b="b" l="l" r="r" t="t"/>
              <a:pathLst>
                <a:path extrusionOk="0" h="142" w="394">
                  <a:moveTo>
                    <a:pt x="99" y="118"/>
                  </a:moveTo>
                  <a:cubicBezTo>
                    <a:pt x="155" y="141"/>
                    <a:pt x="394" y="74"/>
                    <a:pt x="293" y="27"/>
                  </a:cubicBezTo>
                  <a:cubicBezTo>
                    <a:pt x="240" y="0"/>
                    <a:pt x="1" y="70"/>
                    <a:pt x="99"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10"/>
            <p:cNvSpPr/>
            <p:nvPr/>
          </p:nvSpPr>
          <p:spPr>
            <a:xfrm>
              <a:off x="4956990" y="4786202"/>
              <a:ext cx="39761" cy="15808"/>
            </a:xfrm>
            <a:custGeom>
              <a:rect b="b" l="l" r="r" t="t"/>
              <a:pathLst>
                <a:path extrusionOk="0" h="525" w="1114">
                  <a:moveTo>
                    <a:pt x="648" y="306"/>
                  </a:moveTo>
                  <a:cubicBezTo>
                    <a:pt x="1114" y="0"/>
                    <a:pt x="0" y="525"/>
                    <a:pt x="648"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10"/>
            <p:cNvSpPr/>
            <p:nvPr/>
          </p:nvSpPr>
          <p:spPr>
            <a:xfrm>
              <a:off x="2743489" y="4783432"/>
              <a:ext cx="36335" cy="19090"/>
            </a:xfrm>
            <a:custGeom>
              <a:rect b="b" l="l" r="r" t="t"/>
              <a:pathLst>
                <a:path extrusionOk="0" h="634" w="1018">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10"/>
            <p:cNvSpPr/>
            <p:nvPr/>
          </p:nvSpPr>
          <p:spPr>
            <a:xfrm>
              <a:off x="3893980" y="4778946"/>
              <a:ext cx="37905" cy="18819"/>
            </a:xfrm>
            <a:custGeom>
              <a:rect b="b" l="l" r="r" t="t"/>
              <a:pathLst>
                <a:path extrusionOk="0" h="625" w="1062">
                  <a:moveTo>
                    <a:pt x="732" y="547"/>
                  </a:moveTo>
                  <a:cubicBezTo>
                    <a:pt x="1062" y="393"/>
                    <a:pt x="619" y="138"/>
                    <a:pt x="347" y="1"/>
                  </a:cubicBezTo>
                  <a:cubicBezTo>
                    <a:pt x="48" y="139"/>
                    <a:pt x="1" y="625"/>
                    <a:pt x="732" y="54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10"/>
            <p:cNvSpPr/>
            <p:nvPr/>
          </p:nvSpPr>
          <p:spPr>
            <a:xfrm>
              <a:off x="2784249" y="4786804"/>
              <a:ext cx="7067" cy="6203"/>
            </a:xfrm>
            <a:custGeom>
              <a:rect b="b" l="l" r="r" t="t"/>
              <a:pathLst>
                <a:path extrusionOk="0" h="206" w="198">
                  <a:moveTo>
                    <a:pt x="5" y="104"/>
                  </a:moveTo>
                  <a:cubicBezTo>
                    <a:pt x="1" y="155"/>
                    <a:pt x="161" y="206"/>
                    <a:pt x="198" y="104"/>
                  </a:cubicBezTo>
                  <a:cubicBezTo>
                    <a:pt x="198" y="53"/>
                    <a:pt x="40" y="1"/>
                    <a:pt x="5"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10"/>
            <p:cNvSpPr/>
            <p:nvPr/>
          </p:nvSpPr>
          <p:spPr>
            <a:xfrm>
              <a:off x="332362" y="4776206"/>
              <a:ext cx="56751" cy="22582"/>
            </a:xfrm>
            <a:custGeom>
              <a:rect b="b" l="l" r="r" t="t"/>
              <a:pathLst>
                <a:path extrusionOk="0" h="750" w="159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10"/>
            <p:cNvSpPr/>
            <p:nvPr/>
          </p:nvSpPr>
          <p:spPr>
            <a:xfrm>
              <a:off x="3276404" y="4786413"/>
              <a:ext cx="13991" cy="4336"/>
            </a:xfrm>
            <a:custGeom>
              <a:rect b="b" l="l" r="r" t="t"/>
              <a:pathLst>
                <a:path extrusionOk="0" h="144" w="392">
                  <a:moveTo>
                    <a:pt x="295" y="26"/>
                  </a:moveTo>
                  <a:cubicBezTo>
                    <a:pt x="238" y="1"/>
                    <a:pt x="0" y="67"/>
                    <a:pt x="99" y="117"/>
                  </a:cubicBezTo>
                  <a:cubicBezTo>
                    <a:pt x="153" y="143"/>
                    <a:pt x="392" y="73"/>
                    <a:pt x="295"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10"/>
            <p:cNvSpPr/>
            <p:nvPr/>
          </p:nvSpPr>
          <p:spPr>
            <a:xfrm>
              <a:off x="2096075" y="4783884"/>
              <a:ext cx="13742" cy="6684"/>
            </a:xfrm>
            <a:custGeom>
              <a:rect b="b" l="l" r="r" t="t"/>
              <a:pathLst>
                <a:path extrusionOk="0" h="222" w="385">
                  <a:moveTo>
                    <a:pt x="385" y="110"/>
                  </a:moveTo>
                  <a:cubicBezTo>
                    <a:pt x="345" y="0"/>
                    <a:pt x="172" y="54"/>
                    <a:pt x="1" y="110"/>
                  </a:cubicBezTo>
                  <a:cubicBezTo>
                    <a:pt x="2" y="201"/>
                    <a:pt x="339" y="222"/>
                    <a:pt x="385"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10"/>
            <p:cNvSpPr/>
            <p:nvPr/>
          </p:nvSpPr>
          <p:spPr>
            <a:xfrm>
              <a:off x="2980412" y="4780963"/>
              <a:ext cx="13991" cy="4276"/>
            </a:xfrm>
            <a:custGeom>
              <a:rect b="b" l="l" r="r" t="t"/>
              <a:pathLst>
                <a:path extrusionOk="0" h="142" w="392">
                  <a:moveTo>
                    <a:pt x="294" y="25"/>
                  </a:moveTo>
                  <a:cubicBezTo>
                    <a:pt x="241" y="0"/>
                    <a:pt x="0" y="70"/>
                    <a:pt x="101" y="117"/>
                  </a:cubicBezTo>
                  <a:cubicBezTo>
                    <a:pt x="154" y="141"/>
                    <a:pt x="392"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10"/>
            <p:cNvSpPr/>
            <p:nvPr/>
          </p:nvSpPr>
          <p:spPr>
            <a:xfrm>
              <a:off x="5627033" y="4778524"/>
              <a:ext cx="20773" cy="3643"/>
            </a:xfrm>
            <a:custGeom>
              <a:rect b="b" l="l" r="r" t="t"/>
              <a:pathLst>
                <a:path extrusionOk="0" h="121" w="582">
                  <a:moveTo>
                    <a:pt x="581" y="15"/>
                  </a:moveTo>
                  <a:cubicBezTo>
                    <a:pt x="354" y="29"/>
                    <a:pt x="35" y="1"/>
                    <a:pt x="1" y="106"/>
                  </a:cubicBezTo>
                  <a:cubicBezTo>
                    <a:pt x="229" y="92"/>
                    <a:pt x="550" y="121"/>
                    <a:pt x="581" y="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10"/>
            <p:cNvSpPr/>
            <p:nvPr/>
          </p:nvSpPr>
          <p:spPr>
            <a:xfrm>
              <a:off x="2894501" y="4776236"/>
              <a:ext cx="13813" cy="2740"/>
            </a:xfrm>
            <a:custGeom>
              <a:rect b="b" l="l" r="r" t="t"/>
              <a:pathLst>
                <a:path extrusionOk="0" h="91" w="387">
                  <a:moveTo>
                    <a:pt x="387" y="1"/>
                  </a:moveTo>
                  <a:cubicBezTo>
                    <a:pt x="238" y="20"/>
                    <a:pt x="8" y="3"/>
                    <a:pt x="0" y="91"/>
                  </a:cubicBezTo>
                  <a:cubicBezTo>
                    <a:pt x="149" y="71"/>
                    <a:pt x="381" y="90"/>
                    <a:pt x="3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10"/>
            <p:cNvSpPr/>
            <p:nvPr/>
          </p:nvSpPr>
          <p:spPr>
            <a:xfrm>
              <a:off x="8881915" y="4765307"/>
              <a:ext cx="14634" cy="9515"/>
            </a:xfrm>
            <a:custGeom>
              <a:rect b="b" l="l" r="r" t="t"/>
              <a:pathLst>
                <a:path extrusionOk="0" h="316" w="410">
                  <a:moveTo>
                    <a:pt x="410" y="272"/>
                  </a:moveTo>
                  <a:lnTo>
                    <a:pt x="410" y="92"/>
                  </a:lnTo>
                  <a:cubicBezTo>
                    <a:pt x="217" y="92"/>
                    <a:pt x="181" y="18"/>
                    <a:pt x="25" y="1"/>
                  </a:cubicBezTo>
                  <a:cubicBezTo>
                    <a:pt x="44" y="145"/>
                    <a:pt x="0" y="316"/>
                    <a:pt x="410"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10"/>
            <p:cNvSpPr/>
            <p:nvPr/>
          </p:nvSpPr>
          <p:spPr>
            <a:xfrm>
              <a:off x="5506609" y="4769943"/>
              <a:ext cx="13920" cy="4336"/>
            </a:xfrm>
            <a:custGeom>
              <a:rect b="b" l="l" r="r" t="t"/>
              <a:pathLst>
                <a:path extrusionOk="0" h="144" w="390">
                  <a:moveTo>
                    <a:pt x="291" y="27"/>
                  </a:moveTo>
                  <a:cubicBezTo>
                    <a:pt x="238" y="1"/>
                    <a:pt x="0" y="71"/>
                    <a:pt x="98" y="117"/>
                  </a:cubicBezTo>
                  <a:cubicBezTo>
                    <a:pt x="152" y="143"/>
                    <a:pt x="389" y="75"/>
                    <a:pt x="291"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10"/>
            <p:cNvSpPr/>
            <p:nvPr/>
          </p:nvSpPr>
          <p:spPr>
            <a:xfrm>
              <a:off x="2105676" y="4765307"/>
              <a:ext cx="29518" cy="9876"/>
            </a:xfrm>
            <a:custGeom>
              <a:rect b="b" l="l" r="r" t="t"/>
              <a:pathLst>
                <a:path extrusionOk="0" h="328" w="827">
                  <a:moveTo>
                    <a:pt x="695" y="272"/>
                  </a:moveTo>
                  <a:cubicBezTo>
                    <a:pt x="827" y="30"/>
                    <a:pt x="294" y="99"/>
                    <a:pt x="116" y="1"/>
                  </a:cubicBezTo>
                  <a:cubicBezTo>
                    <a:pt x="1" y="237"/>
                    <a:pt x="195" y="327"/>
                    <a:pt x="695"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10"/>
            <p:cNvSpPr/>
            <p:nvPr/>
          </p:nvSpPr>
          <p:spPr>
            <a:xfrm>
              <a:off x="8566149" y="4762597"/>
              <a:ext cx="34443" cy="8913"/>
            </a:xfrm>
            <a:custGeom>
              <a:rect b="b" l="l" r="r" t="t"/>
              <a:pathLst>
                <a:path extrusionOk="0" h="296" w="965">
                  <a:moveTo>
                    <a:pt x="193" y="271"/>
                  </a:moveTo>
                  <a:cubicBezTo>
                    <a:pt x="634" y="296"/>
                    <a:pt x="918" y="249"/>
                    <a:pt x="964" y="88"/>
                  </a:cubicBezTo>
                  <a:cubicBezTo>
                    <a:pt x="625" y="111"/>
                    <a:pt x="1" y="1"/>
                    <a:pt x="193" y="2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10"/>
            <p:cNvSpPr/>
            <p:nvPr/>
          </p:nvSpPr>
          <p:spPr>
            <a:xfrm>
              <a:off x="2658507" y="4759827"/>
              <a:ext cx="17703" cy="10960"/>
            </a:xfrm>
            <a:custGeom>
              <a:rect b="b" l="l" r="r" t="t"/>
              <a:pathLst>
                <a:path extrusionOk="0" h="364" w="496">
                  <a:moveTo>
                    <a:pt x="443" y="363"/>
                  </a:moveTo>
                  <a:cubicBezTo>
                    <a:pt x="496" y="156"/>
                    <a:pt x="395" y="22"/>
                    <a:pt x="57" y="0"/>
                  </a:cubicBezTo>
                  <a:cubicBezTo>
                    <a:pt x="1" y="206"/>
                    <a:pt x="103" y="342"/>
                    <a:pt x="443" y="3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10"/>
            <p:cNvSpPr/>
            <p:nvPr/>
          </p:nvSpPr>
          <p:spPr>
            <a:xfrm>
              <a:off x="7000170" y="4764584"/>
              <a:ext cx="14027" cy="4215"/>
            </a:xfrm>
            <a:custGeom>
              <a:rect b="b" l="l" r="r" t="t"/>
              <a:pathLst>
                <a:path extrusionOk="0" h="140" w="393">
                  <a:moveTo>
                    <a:pt x="99" y="114"/>
                  </a:moveTo>
                  <a:cubicBezTo>
                    <a:pt x="155" y="140"/>
                    <a:pt x="392" y="71"/>
                    <a:pt x="293" y="22"/>
                  </a:cubicBezTo>
                  <a:cubicBezTo>
                    <a:pt x="238" y="0"/>
                    <a:pt x="1" y="68"/>
                    <a:pt x="99"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10"/>
            <p:cNvSpPr/>
            <p:nvPr/>
          </p:nvSpPr>
          <p:spPr>
            <a:xfrm>
              <a:off x="2285206" y="4764524"/>
              <a:ext cx="14063" cy="4276"/>
            </a:xfrm>
            <a:custGeom>
              <a:rect b="b" l="l" r="r" t="t"/>
              <a:pathLst>
                <a:path extrusionOk="0" h="142" w="394">
                  <a:moveTo>
                    <a:pt x="294" y="24"/>
                  </a:moveTo>
                  <a:cubicBezTo>
                    <a:pt x="242" y="1"/>
                    <a:pt x="0" y="70"/>
                    <a:pt x="101" y="116"/>
                  </a:cubicBezTo>
                  <a:cubicBezTo>
                    <a:pt x="155" y="142"/>
                    <a:pt x="393" y="74"/>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10"/>
            <p:cNvSpPr/>
            <p:nvPr/>
          </p:nvSpPr>
          <p:spPr>
            <a:xfrm>
              <a:off x="7367689" y="4754407"/>
              <a:ext cx="23414" cy="8220"/>
            </a:xfrm>
            <a:custGeom>
              <a:rect b="b" l="l" r="r" t="t"/>
              <a:pathLst>
                <a:path extrusionOk="0" h="273" w="656">
                  <a:moveTo>
                    <a:pt x="410" y="273"/>
                  </a:moveTo>
                  <a:cubicBezTo>
                    <a:pt x="421" y="157"/>
                    <a:pt x="656" y="145"/>
                    <a:pt x="602" y="0"/>
                  </a:cubicBezTo>
                  <a:lnTo>
                    <a:pt x="217" y="0"/>
                  </a:lnTo>
                  <a:cubicBezTo>
                    <a:pt x="0" y="129"/>
                    <a:pt x="7" y="221"/>
                    <a:pt x="410"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10"/>
            <p:cNvSpPr/>
            <p:nvPr/>
          </p:nvSpPr>
          <p:spPr>
            <a:xfrm>
              <a:off x="1953664" y="4745164"/>
              <a:ext cx="46400" cy="9214"/>
            </a:xfrm>
            <a:custGeom>
              <a:rect b="b" l="l" r="r" t="t"/>
              <a:pathLst>
                <a:path extrusionOk="0" h="306" w="1300">
                  <a:moveTo>
                    <a:pt x="712" y="306"/>
                  </a:moveTo>
                  <a:cubicBezTo>
                    <a:pt x="1299" y="0"/>
                    <a:pt x="0" y="30"/>
                    <a:pt x="712"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10"/>
            <p:cNvSpPr/>
            <p:nvPr/>
          </p:nvSpPr>
          <p:spPr>
            <a:xfrm>
              <a:off x="8894157" y="4737035"/>
              <a:ext cx="39761" cy="15778"/>
            </a:xfrm>
            <a:custGeom>
              <a:rect b="b" l="l" r="r" t="t"/>
              <a:pathLst>
                <a:path extrusionOk="0" h="524" w="1114">
                  <a:moveTo>
                    <a:pt x="648" y="303"/>
                  </a:moveTo>
                  <a:cubicBezTo>
                    <a:pt x="1114" y="0"/>
                    <a:pt x="0" y="524"/>
                    <a:pt x="648" y="3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10"/>
            <p:cNvSpPr/>
            <p:nvPr/>
          </p:nvSpPr>
          <p:spPr>
            <a:xfrm>
              <a:off x="8018815" y="4745465"/>
              <a:ext cx="14063" cy="4215"/>
            </a:xfrm>
            <a:custGeom>
              <a:rect b="b" l="l" r="r" t="t"/>
              <a:pathLst>
                <a:path extrusionOk="0" h="140" w="394">
                  <a:moveTo>
                    <a:pt x="102" y="114"/>
                  </a:moveTo>
                  <a:cubicBezTo>
                    <a:pt x="157" y="139"/>
                    <a:pt x="394" y="70"/>
                    <a:pt x="294" y="23"/>
                  </a:cubicBezTo>
                  <a:cubicBezTo>
                    <a:pt x="242" y="1"/>
                    <a:pt x="1" y="67"/>
                    <a:pt x="102"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10"/>
            <p:cNvSpPr/>
            <p:nvPr/>
          </p:nvSpPr>
          <p:spPr>
            <a:xfrm>
              <a:off x="5014490" y="4743418"/>
              <a:ext cx="13849" cy="5510"/>
            </a:xfrm>
            <a:custGeom>
              <a:rect b="b" l="l" r="r" t="t"/>
              <a:pathLst>
                <a:path extrusionOk="0" h="183" w="388">
                  <a:moveTo>
                    <a:pt x="0" y="182"/>
                  </a:moveTo>
                  <a:lnTo>
                    <a:pt x="388" y="182"/>
                  </a:lnTo>
                  <a:lnTo>
                    <a:pt x="388" y="1"/>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10"/>
            <p:cNvSpPr/>
            <p:nvPr/>
          </p:nvSpPr>
          <p:spPr>
            <a:xfrm>
              <a:off x="2873907" y="4742846"/>
              <a:ext cx="13813" cy="6775"/>
            </a:xfrm>
            <a:custGeom>
              <a:rect b="b" l="l" r="r" t="t"/>
              <a:pathLst>
                <a:path extrusionOk="0" h="225" w="387">
                  <a:moveTo>
                    <a:pt x="0" y="110"/>
                  </a:moveTo>
                  <a:cubicBezTo>
                    <a:pt x="2" y="201"/>
                    <a:pt x="338" y="225"/>
                    <a:pt x="387" y="110"/>
                  </a:cubicBezTo>
                  <a:cubicBezTo>
                    <a:pt x="344" y="0"/>
                    <a:pt x="171" y="56"/>
                    <a:pt x="0"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10"/>
            <p:cNvSpPr/>
            <p:nvPr/>
          </p:nvSpPr>
          <p:spPr>
            <a:xfrm>
              <a:off x="6763890" y="4733000"/>
              <a:ext cx="26448" cy="15326"/>
            </a:xfrm>
            <a:custGeom>
              <a:rect b="b" l="l" r="r" t="t"/>
              <a:pathLst>
                <a:path extrusionOk="0" h="509" w="741">
                  <a:moveTo>
                    <a:pt x="740" y="437"/>
                  </a:moveTo>
                  <a:lnTo>
                    <a:pt x="740" y="75"/>
                  </a:lnTo>
                  <a:cubicBezTo>
                    <a:pt x="0" y="1"/>
                    <a:pt x="0" y="509"/>
                    <a:pt x="740" y="43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10"/>
            <p:cNvSpPr/>
            <p:nvPr/>
          </p:nvSpPr>
          <p:spPr>
            <a:xfrm>
              <a:off x="2729284" y="4740286"/>
              <a:ext cx="6996" cy="6263"/>
            </a:xfrm>
            <a:custGeom>
              <a:rect b="b" l="l" r="r" t="t"/>
              <a:pathLst>
                <a:path extrusionOk="0" h="208" w="196">
                  <a:moveTo>
                    <a:pt x="195" y="105"/>
                  </a:moveTo>
                  <a:cubicBezTo>
                    <a:pt x="195" y="55"/>
                    <a:pt x="37" y="0"/>
                    <a:pt x="1" y="105"/>
                  </a:cubicBezTo>
                  <a:cubicBezTo>
                    <a:pt x="1" y="156"/>
                    <a:pt x="157" y="208"/>
                    <a:pt x="195"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0" name="Google Shape;18620;p10"/>
            <p:cNvSpPr/>
            <p:nvPr/>
          </p:nvSpPr>
          <p:spPr>
            <a:xfrm>
              <a:off x="4126619" y="4737547"/>
              <a:ext cx="6924" cy="6263"/>
            </a:xfrm>
            <a:custGeom>
              <a:rect b="b" l="l" r="r" t="t"/>
              <a:pathLst>
                <a:path extrusionOk="0" h="208" w="194">
                  <a:moveTo>
                    <a:pt x="192" y="105"/>
                  </a:moveTo>
                  <a:cubicBezTo>
                    <a:pt x="193" y="55"/>
                    <a:pt x="37" y="0"/>
                    <a:pt x="2" y="105"/>
                  </a:cubicBezTo>
                  <a:cubicBezTo>
                    <a:pt x="0" y="155"/>
                    <a:pt x="154" y="208"/>
                    <a:pt x="192"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1" name="Google Shape;18621;p10"/>
            <p:cNvSpPr/>
            <p:nvPr/>
          </p:nvSpPr>
          <p:spPr>
            <a:xfrm>
              <a:off x="2660506" y="4732488"/>
              <a:ext cx="22629" cy="11713"/>
            </a:xfrm>
            <a:custGeom>
              <a:rect b="b" l="l" r="r" t="t"/>
              <a:pathLst>
                <a:path extrusionOk="0" h="389" w="634">
                  <a:moveTo>
                    <a:pt x="194" y="1"/>
                  </a:moveTo>
                  <a:cubicBezTo>
                    <a:pt x="203" y="126"/>
                    <a:pt x="104" y="201"/>
                    <a:pt x="1" y="273"/>
                  </a:cubicBezTo>
                  <a:cubicBezTo>
                    <a:pt x="246" y="276"/>
                    <a:pt x="267" y="389"/>
                    <a:pt x="577" y="364"/>
                  </a:cubicBezTo>
                  <a:cubicBezTo>
                    <a:pt x="634" y="158"/>
                    <a:pt x="531" y="23"/>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2" name="Google Shape;18622;p10"/>
            <p:cNvSpPr/>
            <p:nvPr/>
          </p:nvSpPr>
          <p:spPr>
            <a:xfrm>
              <a:off x="2546791" y="4737215"/>
              <a:ext cx="14063" cy="4246"/>
            </a:xfrm>
            <a:custGeom>
              <a:rect b="b" l="l" r="r" t="t"/>
              <a:pathLst>
                <a:path extrusionOk="0" h="141" w="394">
                  <a:moveTo>
                    <a:pt x="292" y="24"/>
                  </a:moveTo>
                  <a:cubicBezTo>
                    <a:pt x="241" y="1"/>
                    <a:pt x="1" y="69"/>
                    <a:pt x="100" y="116"/>
                  </a:cubicBezTo>
                  <a:cubicBezTo>
                    <a:pt x="153" y="140"/>
                    <a:pt x="393" y="72"/>
                    <a:pt x="292"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10"/>
            <p:cNvSpPr/>
            <p:nvPr/>
          </p:nvSpPr>
          <p:spPr>
            <a:xfrm>
              <a:off x="1869003" y="4729748"/>
              <a:ext cx="20666" cy="8220"/>
            </a:xfrm>
            <a:custGeom>
              <a:rect b="b" l="l" r="r" t="t"/>
              <a:pathLst>
                <a:path extrusionOk="0" h="273" w="579">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10"/>
            <p:cNvSpPr/>
            <p:nvPr/>
          </p:nvSpPr>
          <p:spPr>
            <a:xfrm>
              <a:off x="4449238" y="4727039"/>
              <a:ext cx="23486" cy="8250"/>
            </a:xfrm>
            <a:custGeom>
              <a:rect b="b" l="l" r="r" t="t"/>
              <a:pathLst>
                <a:path extrusionOk="0" h="274" w="658">
                  <a:moveTo>
                    <a:pt x="412" y="273"/>
                  </a:moveTo>
                  <a:cubicBezTo>
                    <a:pt x="422" y="157"/>
                    <a:pt x="657" y="147"/>
                    <a:pt x="604" y="1"/>
                  </a:cubicBezTo>
                  <a:lnTo>
                    <a:pt x="216" y="1"/>
                  </a:lnTo>
                  <a:cubicBezTo>
                    <a:pt x="1" y="131"/>
                    <a:pt x="10" y="221"/>
                    <a:pt x="412"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10"/>
            <p:cNvSpPr/>
            <p:nvPr/>
          </p:nvSpPr>
          <p:spPr>
            <a:xfrm>
              <a:off x="2708690" y="4729387"/>
              <a:ext cx="6889" cy="6203"/>
            </a:xfrm>
            <a:custGeom>
              <a:rect b="b" l="l" r="r" t="t"/>
              <a:pathLst>
                <a:path extrusionOk="0" h="206" w="193">
                  <a:moveTo>
                    <a:pt x="193" y="104"/>
                  </a:moveTo>
                  <a:cubicBezTo>
                    <a:pt x="193" y="53"/>
                    <a:pt x="36" y="1"/>
                    <a:pt x="1" y="104"/>
                  </a:cubicBezTo>
                  <a:cubicBezTo>
                    <a:pt x="1" y="154"/>
                    <a:pt x="156" y="206"/>
                    <a:pt x="19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10"/>
            <p:cNvSpPr/>
            <p:nvPr/>
          </p:nvSpPr>
          <p:spPr>
            <a:xfrm>
              <a:off x="2550325" y="4729387"/>
              <a:ext cx="6889" cy="6203"/>
            </a:xfrm>
            <a:custGeom>
              <a:rect b="b" l="l" r="r" t="t"/>
              <a:pathLst>
                <a:path extrusionOk="0" h="206" w="193">
                  <a:moveTo>
                    <a:pt x="193" y="104"/>
                  </a:moveTo>
                  <a:cubicBezTo>
                    <a:pt x="193" y="53"/>
                    <a:pt x="36" y="1"/>
                    <a:pt x="1" y="104"/>
                  </a:cubicBezTo>
                  <a:cubicBezTo>
                    <a:pt x="1" y="154"/>
                    <a:pt x="156" y="206"/>
                    <a:pt x="19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10"/>
            <p:cNvSpPr/>
            <p:nvPr/>
          </p:nvSpPr>
          <p:spPr>
            <a:xfrm>
              <a:off x="8662517" y="4727039"/>
              <a:ext cx="13777" cy="5480"/>
            </a:xfrm>
            <a:custGeom>
              <a:rect b="b" l="l" r="r" t="t"/>
              <a:pathLst>
                <a:path extrusionOk="0" h="182" w="386">
                  <a:moveTo>
                    <a:pt x="385" y="1"/>
                  </a:moveTo>
                  <a:lnTo>
                    <a:pt x="0" y="1"/>
                  </a:lnTo>
                  <a:lnTo>
                    <a:pt x="0" y="182"/>
                  </a:lnTo>
                  <a:lnTo>
                    <a:pt x="385"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10"/>
            <p:cNvSpPr/>
            <p:nvPr/>
          </p:nvSpPr>
          <p:spPr>
            <a:xfrm>
              <a:off x="2832576" y="4711202"/>
              <a:ext cx="26591" cy="15266"/>
            </a:xfrm>
            <a:custGeom>
              <a:rect b="b" l="l" r="r" t="t"/>
              <a:pathLst>
                <a:path extrusionOk="0" h="507" w="745">
                  <a:moveTo>
                    <a:pt x="1" y="72"/>
                  </a:moveTo>
                  <a:lnTo>
                    <a:pt x="1" y="435"/>
                  </a:lnTo>
                  <a:cubicBezTo>
                    <a:pt x="745" y="507"/>
                    <a:pt x="745" y="0"/>
                    <a:pt x="1" y="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10"/>
            <p:cNvSpPr/>
            <p:nvPr/>
          </p:nvSpPr>
          <p:spPr>
            <a:xfrm>
              <a:off x="2912847" y="4703012"/>
              <a:ext cx="37156" cy="15838"/>
            </a:xfrm>
            <a:custGeom>
              <a:rect b="b" l="l" r="r" t="t"/>
              <a:pathLst>
                <a:path extrusionOk="0" h="526" w="1041">
                  <a:moveTo>
                    <a:pt x="836" y="526"/>
                  </a:moveTo>
                  <a:cubicBezTo>
                    <a:pt x="1041" y="1"/>
                    <a:pt x="1" y="488"/>
                    <a:pt x="836" y="5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10"/>
            <p:cNvSpPr/>
            <p:nvPr/>
          </p:nvSpPr>
          <p:spPr>
            <a:xfrm>
              <a:off x="7871051" y="4700603"/>
              <a:ext cx="34372" cy="16290"/>
            </a:xfrm>
            <a:custGeom>
              <a:rect b="b" l="l" r="r" t="t"/>
              <a:pathLst>
                <a:path extrusionOk="0" h="541" w="963">
                  <a:moveTo>
                    <a:pt x="0" y="424"/>
                  </a:moveTo>
                  <a:cubicBezTo>
                    <a:pt x="251" y="540"/>
                    <a:pt x="709" y="540"/>
                    <a:pt x="962" y="424"/>
                  </a:cubicBezTo>
                  <a:cubicBezTo>
                    <a:pt x="960" y="0"/>
                    <a:pt x="3" y="0"/>
                    <a:pt x="0" y="4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10"/>
            <p:cNvSpPr/>
            <p:nvPr/>
          </p:nvSpPr>
          <p:spPr>
            <a:xfrm>
              <a:off x="7733351" y="4713369"/>
              <a:ext cx="13777" cy="2740"/>
            </a:xfrm>
            <a:custGeom>
              <a:rect b="b" l="l" r="r" t="t"/>
              <a:pathLst>
                <a:path extrusionOk="0" h="91" w="386">
                  <a:moveTo>
                    <a:pt x="386" y="0"/>
                  </a:moveTo>
                  <a:cubicBezTo>
                    <a:pt x="236" y="22"/>
                    <a:pt x="5" y="3"/>
                    <a:pt x="1" y="90"/>
                  </a:cubicBezTo>
                  <a:cubicBezTo>
                    <a:pt x="148" y="71"/>
                    <a:pt x="381" y="89"/>
                    <a:pt x="3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10"/>
            <p:cNvSpPr/>
            <p:nvPr/>
          </p:nvSpPr>
          <p:spPr>
            <a:xfrm>
              <a:off x="8455183" y="4707950"/>
              <a:ext cx="21558" cy="6353"/>
            </a:xfrm>
            <a:custGeom>
              <a:rect b="b" l="l" r="r" t="t"/>
              <a:pathLst>
                <a:path extrusionOk="0" h="211" w="604">
                  <a:moveTo>
                    <a:pt x="604" y="180"/>
                  </a:moveTo>
                  <a:lnTo>
                    <a:pt x="604" y="0"/>
                  </a:lnTo>
                  <a:lnTo>
                    <a:pt x="25" y="0"/>
                  </a:lnTo>
                  <a:cubicBezTo>
                    <a:pt x="0" y="161"/>
                    <a:pt x="215" y="210"/>
                    <a:pt x="604" y="18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10"/>
            <p:cNvSpPr/>
            <p:nvPr/>
          </p:nvSpPr>
          <p:spPr>
            <a:xfrm>
              <a:off x="8538666" y="4701175"/>
              <a:ext cx="13813" cy="7467"/>
            </a:xfrm>
            <a:custGeom>
              <a:rect b="b" l="l" r="r" t="t"/>
              <a:pathLst>
                <a:path extrusionOk="0" h="248" w="387">
                  <a:moveTo>
                    <a:pt x="387" y="134"/>
                  </a:moveTo>
                  <a:cubicBezTo>
                    <a:pt x="170" y="143"/>
                    <a:pt x="88" y="1"/>
                    <a:pt x="2" y="134"/>
                  </a:cubicBezTo>
                  <a:cubicBezTo>
                    <a:pt x="1" y="225"/>
                    <a:pt x="337" y="247"/>
                    <a:pt x="387" y="13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10"/>
            <p:cNvSpPr/>
            <p:nvPr/>
          </p:nvSpPr>
          <p:spPr>
            <a:xfrm>
              <a:off x="3723873" y="4701687"/>
              <a:ext cx="13884" cy="4246"/>
            </a:xfrm>
            <a:custGeom>
              <a:rect b="b" l="l" r="r" t="t"/>
              <a:pathLst>
                <a:path extrusionOk="0" h="141" w="389">
                  <a:moveTo>
                    <a:pt x="289" y="25"/>
                  </a:moveTo>
                  <a:cubicBezTo>
                    <a:pt x="238" y="1"/>
                    <a:pt x="1" y="68"/>
                    <a:pt x="99" y="117"/>
                  </a:cubicBezTo>
                  <a:cubicBezTo>
                    <a:pt x="151" y="140"/>
                    <a:pt x="389" y="72"/>
                    <a:pt x="289"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10"/>
            <p:cNvSpPr/>
            <p:nvPr/>
          </p:nvSpPr>
          <p:spPr>
            <a:xfrm>
              <a:off x="7857202" y="4694220"/>
              <a:ext cx="13884" cy="5510"/>
            </a:xfrm>
            <a:custGeom>
              <a:rect b="b" l="l" r="r" t="t"/>
              <a:pathLst>
                <a:path extrusionOk="0" h="183" w="389">
                  <a:moveTo>
                    <a:pt x="388" y="1"/>
                  </a:moveTo>
                  <a:lnTo>
                    <a:pt x="0" y="1"/>
                  </a:lnTo>
                  <a:lnTo>
                    <a:pt x="0" y="182"/>
                  </a:lnTo>
                  <a:lnTo>
                    <a:pt x="388"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10"/>
            <p:cNvSpPr/>
            <p:nvPr/>
          </p:nvSpPr>
          <p:spPr>
            <a:xfrm>
              <a:off x="8007786" y="4691481"/>
              <a:ext cx="21558" cy="6383"/>
            </a:xfrm>
            <a:custGeom>
              <a:rect b="b" l="l" r="r" t="t"/>
              <a:pathLst>
                <a:path extrusionOk="0" h="212" w="604">
                  <a:moveTo>
                    <a:pt x="603" y="182"/>
                  </a:moveTo>
                  <a:lnTo>
                    <a:pt x="603" y="0"/>
                  </a:lnTo>
                  <a:lnTo>
                    <a:pt x="24" y="0"/>
                  </a:lnTo>
                  <a:cubicBezTo>
                    <a:pt x="0" y="163"/>
                    <a:pt x="217" y="212"/>
                    <a:pt x="603"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10"/>
            <p:cNvSpPr/>
            <p:nvPr/>
          </p:nvSpPr>
          <p:spPr>
            <a:xfrm>
              <a:off x="7705797" y="4686061"/>
              <a:ext cx="20666" cy="8220"/>
            </a:xfrm>
            <a:custGeom>
              <a:rect b="b" l="l" r="r" t="t"/>
              <a:pathLst>
                <a:path extrusionOk="0" h="273" w="579">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10"/>
            <p:cNvSpPr/>
            <p:nvPr/>
          </p:nvSpPr>
          <p:spPr>
            <a:xfrm>
              <a:off x="7571525" y="4690728"/>
              <a:ext cx="13991" cy="4276"/>
            </a:xfrm>
            <a:custGeom>
              <a:rect b="b" l="l" r="r" t="t"/>
              <a:pathLst>
                <a:path extrusionOk="0" h="142" w="392">
                  <a:moveTo>
                    <a:pt x="290" y="25"/>
                  </a:moveTo>
                  <a:cubicBezTo>
                    <a:pt x="238" y="0"/>
                    <a:pt x="0" y="70"/>
                    <a:pt x="99" y="117"/>
                  </a:cubicBezTo>
                  <a:cubicBezTo>
                    <a:pt x="152" y="141"/>
                    <a:pt x="392" y="72"/>
                    <a:pt x="290"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10"/>
            <p:cNvSpPr/>
            <p:nvPr/>
          </p:nvSpPr>
          <p:spPr>
            <a:xfrm>
              <a:off x="6703856" y="4679317"/>
              <a:ext cx="31481" cy="13911"/>
            </a:xfrm>
            <a:custGeom>
              <a:rect b="b" l="l" r="r" t="t"/>
              <a:pathLst>
                <a:path extrusionOk="0" h="462" w="882">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10"/>
            <p:cNvSpPr/>
            <p:nvPr/>
          </p:nvSpPr>
          <p:spPr>
            <a:xfrm>
              <a:off x="7516773" y="4677480"/>
              <a:ext cx="23878" cy="5811"/>
            </a:xfrm>
            <a:custGeom>
              <a:rect b="b" l="l" r="r" t="t"/>
              <a:pathLst>
                <a:path extrusionOk="0" h="193" w="669">
                  <a:moveTo>
                    <a:pt x="477" y="192"/>
                  </a:moveTo>
                  <a:cubicBezTo>
                    <a:pt x="476" y="102"/>
                    <a:pt x="633" y="85"/>
                    <a:pt x="669" y="11"/>
                  </a:cubicBezTo>
                  <a:cubicBezTo>
                    <a:pt x="366" y="20"/>
                    <a:pt x="0" y="1"/>
                    <a:pt x="92" y="1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10"/>
            <p:cNvSpPr/>
            <p:nvPr/>
          </p:nvSpPr>
          <p:spPr>
            <a:xfrm>
              <a:off x="2639840" y="4677480"/>
              <a:ext cx="7031" cy="6173"/>
            </a:xfrm>
            <a:custGeom>
              <a:rect b="b" l="l" r="r" t="t"/>
              <a:pathLst>
                <a:path extrusionOk="0" h="205" w="197">
                  <a:moveTo>
                    <a:pt x="192" y="102"/>
                  </a:moveTo>
                  <a:cubicBezTo>
                    <a:pt x="196" y="53"/>
                    <a:pt x="38" y="1"/>
                    <a:pt x="0" y="102"/>
                  </a:cubicBezTo>
                  <a:cubicBezTo>
                    <a:pt x="0" y="152"/>
                    <a:pt x="160" y="204"/>
                    <a:pt x="192"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10"/>
            <p:cNvSpPr/>
            <p:nvPr/>
          </p:nvSpPr>
          <p:spPr>
            <a:xfrm>
              <a:off x="8724478" y="4655200"/>
              <a:ext cx="56251" cy="27942"/>
            </a:xfrm>
            <a:custGeom>
              <a:rect b="b" l="l" r="r" t="t"/>
              <a:pathLst>
                <a:path extrusionOk="0" h="928" w="1576">
                  <a:moveTo>
                    <a:pt x="1350" y="25"/>
                  </a:moveTo>
                  <a:cubicBezTo>
                    <a:pt x="337" y="0"/>
                    <a:pt x="143" y="365"/>
                    <a:pt x="0" y="751"/>
                  </a:cubicBezTo>
                  <a:cubicBezTo>
                    <a:pt x="819" y="927"/>
                    <a:pt x="1576" y="606"/>
                    <a:pt x="1350"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10"/>
            <p:cNvSpPr/>
            <p:nvPr/>
          </p:nvSpPr>
          <p:spPr>
            <a:xfrm>
              <a:off x="7864126" y="4677781"/>
              <a:ext cx="13813" cy="2800"/>
            </a:xfrm>
            <a:custGeom>
              <a:rect b="b" l="l" r="r" t="t"/>
              <a:pathLst>
                <a:path extrusionOk="0" h="93" w="387">
                  <a:moveTo>
                    <a:pt x="386" y="1"/>
                  </a:moveTo>
                  <a:cubicBezTo>
                    <a:pt x="236" y="23"/>
                    <a:pt x="6" y="5"/>
                    <a:pt x="1" y="92"/>
                  </a:cubicBezTo>
                  <a:cubicBezTo>
                    <a:pt x="150" y="71"/>
                    <a:pt x="379" y="90"/>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10"/>
            <p:cNvSpPr/>
            <p:nvPr/>
          </p:nvSpPr>
          <p:spPr>
            <a:xfrm>
              <a:off x="2749985" y="4655952"/>
              <a:ext cx="51183" cy="19120"/>
            </a:xfrm>
            <a:custGeom>
              <a:rect b="b" l="l" r="r" t="t"/>
              <a:pathLst>
                <a:path extrusionOk="0" h="635" w="1434">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10"/>
            <p:cNvSpPr/>
            <p:nvPr/>
          </p:nvSpPr>
          <p:spPr>
            <a:xfrm>
              <a:off x="1998886" y="4666882"/>
              <a:ext cx="23450" cy="8190"/>
            </a:xfrm>
            <a:custGeom>
              <a:rect b="b" l="l" r="r" t="t"/>
              <a:pathLst>
                <a:path extrusionOk="0" h="272" w="657">
                  <a:moveTo>
                    <a:pt x="411" y="272"/>
                  </a:moveTo>
                  <a:cubicBezTo>
                    <a:pt x="420" y="157"/>
                    <a:pt x="656" y="146"/>
                    <a:pt x="603" y="0"/>
                  </a:cubicBezTo>
                  <a:lnTo>
                    <a:pt x="218" y="0"/>
                  </a:lnTo>
                  <a:cubicBezTo>
                    <a:pt x="1" y="131"/>
                    <a:pt x="9" y="223"/>
                    <a:pt x="411"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10"/>
            <p:cNvSpPr/>
            <p:nvPr/>
          </p:nvSpPr>
          <p:spPr>
            <a:xfrm>
              <a:off x="5533984" y="4660649"/>
              <a:ext cx="14206" cy="4276"/>
            </a:xfrm>
            <a:custGeom>
              <a:rect b="b" l="l" r="r" t="t"/>
              <a:pathLst>
                <a:path extrusionOk="0" h="142" w="398">
                  <a:moveTo>
                    <a:pt x="103" y="117"/>
                  </a:moveTo>
                  <a:cubicBezTo>
                    <a:pt x="156" y="142"/>
                    <a:pt x="398" y="73"/>
                    <a:pt x="295" y="26"/>
                  </a:cubicBezTo>
                  <a:cubicBezTo>
                    <a:pt x="242" y="1"/>
                    <a:pt x="1" y="70"/>
                    <a:pt x="103"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10"/>
            <p:cNvSpPr/>
            <p:nvPr/>
          </p:nvSpPr>
          <p:spPr>
            <a:xfrm>
              <a:off x="1603849" y="4660649"/>
              <a:ext cx="13991" cy="4276"/>
            </a:xfrm>
            <a:custGeom>
              <a:rect b="b" l="l" r="r" t="t"/>
              <a:pathLst>
                <a:path extrusionOk="0" h="142" w="392">
                  <a:moveTo>
                    <a:pt x="99" y="117"/>
                  </a:moveTo>
                  <a:cubicBezTo>
                    <a:pt x="155" y="142"/>
                    <a:pt x="391" y="73"/>
                    <a:pt x="293" y="26"/>
                  </a:cubicBezTo>
                  <a:cubicBezTo>
                    <a:pt x="240" y="1"/>
                    <a:pt x="1" y="70"/>
                    <a:pt x="99"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10"/>
            <p:cNvSpPr/>
            <p:nvPr/>
          </p:nvSpPr>
          <p:spPr>
            <a:xfrm>
              <a:off x="7770971" y="4652460"/>
              <a:ext cx="14063" cy="4246"/>
            </a:xfrm>
            <a:custGeom>
              <a:rect b="b" l="l" r="r" t="t"/>
              <a:pathLst>
                <a:path extrusionOk="0" h="141" w="394">
                  <a:moveTo>
                    <a:pt x="294" y="25"/>
                  </a:moveTo>
                  <a:cubicBezTo>
                    <a:pt x="240" y="0"/>
                    <a:pt x="0" y="69"/>
                    <a:pt x="102" y="116"/>
                  </a:cubicBezTo>
                  <a:cubicBezTo>
                    <a:pt x="156" y="141"/>
                    <a:pt x="393"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10"/>
            <p:cNvSpPr/>
            <p:nvPr/>
          </p:nvSpPr>
          <p:spPr>
            <a:xfrm>
              <a:off x="4234266" y="4644060"/>
              <a:ext cx="39761" cy="15808"/>
            </a:xfrm>
            <a:custGeom>
              <a:rect b="b" l="l" r="r" t="t"/>
              <a:pathLst>
                <a:path extrusionOk="0" h="525" w="1114">
                  <a:moveTo>
                    <a:pt x="650" y="304"/>
                  </a:moveTo>
                  <a:cubicBezTo>
                    <a:pt x="1113" y="1"/>
                    <a:pt x="1" y="524"/>
                    <a:pt x="650" y="3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10"/>
            <p:cNvSpPr/>
            <p:nvPr/>
          </p:nvSpPr>
          <p:spPr>
            <a:xfrm>
              <a:off x="943728" y="4641019"/>
              <a:ext cx="31802" cy="16139"/>
            </a:xfrm>
            <a:custGeom>
              <a:rect b="b" l="l" r="r" t="t"/>
              <a:pathLst>
                <a:path extrusionOk="0" h="536" w="891">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10"/>
            <p:cNvSpPr/>
            <p:nvPr/>
          </p:nvSpPr>
          <p:spPr>
            <a:xfrm>
              <a:off x="870952" y="4639543"/>
              <a:ext cx="13777" cy="5450"/>
            </a:xfrm>
            <a:custGeom>
              <a:rect b="b" l="l" r="r" t="t"/>
              <a:pathLst>
                <a:path extrusionOk="0" h="181" w="386">
                  <a:moveTo>
                    <a:pt x="1" y="181"/>
                  </a:moveTo>
                  <a:lnTo>
                    <a:pt x="386" y="181"/>
                  </a:lnTo>
                  <a:lnTo>
                    <a:pt x="386" y="1"/>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10"/>
            <p:cNvSpPr/>
            <p:nvPr/>
          </p:nvSpPr>
          <p:spPr>
            <a:xfrm>
              <a:off x="8366560" y="4631354"/>
              <a:ext cx="22593" cy="11773"/>
            </a:xfrm>
            <a:custGeom>
              <a:rect b="b" l="l" r="r" t="t"/>
              <a:pathLst>
                <a:path extrusionOk="0" h="391" w="633">
                  <a:moveTo>
                    <a:pt x="193" y="0"/>
                  </a:moveTo>
                  <a:cubicBezTo>
                    <a:pt x="203" y="124"/>
                    <a:pt x="104" y="198"/>
                    <a:pt x="1" y="273"/>
                  </a:cubicBezTo>
                  <a:cubicBezTo>
                    <a:pt x="249" y="277"/>
                    <a:pt x="270" y="390"/>
                    <a:pt x="578" y="364"/>
                  </a:cubicBezTo>
                  <a:cubicBezTo>
                    <a:pt x="632" y="157"/>
                    <a:pt x="532" y="21"/>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10"/>
            <p:cNvSpPr/>
            <p:nvPr/>
          </p:nvSpPr>
          <p:spPr>
            <a:xfrm>
              <a:off x="7185731" y="4631354"/>
              <a:ext cx="31374" cy="13429"/>
            </a:xfrm>
            <a:custGeom>
              <a:rect b="b" l="l" r="r" t="t"/>
              <a:pathLst>
                <a:path extrusionOk="0" h="446" w="879">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10"/>
            <p:cNvSpPr/>
            <p:nvPr/>
          </p:nvSpPr>
          <p:spPr>
            <a:xfrm>
              <a:off x="3747965" y="4636442"/>
              <a:ext cx="7031" cy="6203"/>
            </a:xfrm>
            <a:custGeom>
              <a:rect b="b" l="l" r="r" t="t"/>
              <a:pathLst>
                <a:path extrusionOk="0" h="206" w="197">
                  <a:moveTo>
                    <a:pt x="194" y="104"/>
                  </a:moveTo>
                  <a:cubicBezTo>
                    <a:pt x="197" y="53"/>
                    <a:pt x="39" y="1"/>
                    <a:pt x="5" y="104"/>
                  </a:cubicBezTo>
                  <a:cubicBezTo>
                    <a:pt x="1" y="152"/>
                    <a:pt x="160" y="206"/>
                    <a:pt x="194"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10"/>
            <p:cNvSpPr/>
            <p:nvPr/>
          </p:nvSpPr>
          <p:spPr>
            <a:xfrm>
              <a:off x="3331191" y="4624609"/>
              <a:ext cx="31445" cy="13911"/>
            </a:xfrm>
            <a:custGeom>
              <a:rect b="b" l="l" r="r" t="t"/>
              <a:pathLst>
                <a:path extrusionOk="0" h="462" w="881">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10"/>
            <p:cNvSpPr/>
            <p:nvPr/>
          </p:nvSpPr>
          <p:spPr>
            <a:xfrm>
              <a:off x="4828642" y="4625874"/>
              <a:ext cx="13777" cy="5510"/>
            </a:xfrm>
            <a:custGeom>
              <a:rect b="b" l="l" r="r" t="t"/>
              <a:pathLst>
                <a:path extrusionOk="0" h="183" w="386">
                  <a:moveTo>
                    <a:pt x="385" y="1"/>
                  </a:moveTo>
                  <a:lnTo>
                    <a:pt x="0" y="1"/>
                  </a:lnTo>
                  <a:lnTo>
                    <a:pt x="0" y="182"/>
                  </a:lnTo>
                  <a:lnTo>
                    <a:pt x="385"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10"/>
            <p:cNvSpPr/>
            <p:nvPr/>
          </p:nvSpPr>
          <p:spPr>
            <a:xfrm>
              <a:off x="3892552" y="4622773"/>
              <a:ext cx="6889" cy="6233"/>
            </a:xfrm>
            <a:custGeom>
              <a:rect b="b" l="l" r="r" t="t"/>
              <a:pathLst>
                <a:path extrusionOk="0" h="207" w="193">
                  <a:moveTo>
                    <a:pt x="192" y="104"/>
                  </a:moveTo>
                  <a:cubicBezTo>
                    <a:pt x="192" y="53"/>
                    <a:pt x="38" y="0"/>
                    <a:pt x="0" y="104"/>
                  </a:cubicBezTo>
                  <a:cubicBezTo>
                    <a:pt x="0" y="153"/>
                    <a:pt x="158" y="207"/>
                    <a:pt x="192"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10"/>
            <p:cNvSpPr/>
            <p:nvPr/>
          </p:nvSpPr>
          <p:spPr>
            <a:xfrm>
              <a:off x="2385179" y="4625874"/>
              <a:ext cx="13813" cy="2740"/>
            </a:xfrm>
            <a:custGeom>
              <a:rect b="b" l="l" r="r" t="t"/>
              <a:pathLst>
                <a:path extrusionOk="0" h="91" w="387">
                  <a:moveTo>
                    <a:pt x="387" y="1"/>
                  </a:moveTo>
                  <a:cubicBezTo>
                    <a:pt x="237" y="21"/>
                    <a:pt x="6" y="2"/>
                    <a:pt x="0" y="91"/>
                  </a:cubicBezTo>
                  <a:cubicBezTo>
                    <a:pt x="149" y="71"/>
                    <a:pt x="379" y="89"/>
                    <a:pt x="3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10"/>
            <p:cNvSpPr/>
            <p:nvPr/>
          </p:nvSpPr>
          <p:spPr>
            <a:xfrm>
              <a:off x="5465171" y="4622381"/>
              <a:ext cx="14134" cy="4276"/>
            </a:xfrm>
            <a:custGeom>
              <a:rect b="b" l="l" r="r" t="t"/>
              <a:pathLst>
                <a:path extrusionOk="0" h="142" w="396">
                  <a:moveTo>
                    <a:pt x="293" y="25"/>
                  </a:moveTo>
                  <a:cubicBezTo>
                    <a:pt x="238" y="0"/>
                    <a:pt x="1" y="70"/>
                    <a:pt x="101" y="117"/>
                  </a:cubicBezTo>
                  <a:cubicBezTo>
                    <a:pt x="156" y="141"/>
                    <a:pt x="395" y="72"/>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10"/>
            <p:cNvSpPr/>
            <p:nvPr/>
          </p:nvSpPr>
          <p:spPr>
            <a:xfrm>
              <a:off x="6687081" y="4620424"/>
              <a:ext cx="13742" cy="2770"/>
            </a:xfrm>
            <a:custGeom>
              <a:rect b="b" l="l" r="r" t="t"/>
              <a:pathLst>
                <a:path extrusionOk="0" h="92" w="385">
                  <a:moveTo>
                    <a:pt x="385" y="0"/>
                  </a:moveTo>
                  <a:cubicBezTo>
                    <a:pt x="236" y="21"/>
                    <a:pt x="6" y="3"/>
                    <a:pt x="1" y="92"/>
                  </a:cubicBezTo>
                  <a:cubicBezTo>
                    <a:pt x="151" y="69"/>
                    <a:pt x="379" y="89"/>
                    <a:pt x="3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10"/>
            <p:cNvSpPr/>
            <p:nvPr/>
          </p:nvSpPr>
          <p:spPr>
            <a:xfrm>
              <a:off x="2488400" y="4619973"/>
              <a:ext cx="20702" cy="3704"/>
            </a:xfrm>
            <a:custGeom>
              <a:rect b="b" l="l" r="r" t="t"/>
              <a:pathLst>
                <a:path extrusionOk="0" h="123" w="580">
                  <a:moveTo>
                    <a:pt x="579" y="15"/>
                  </a:moveTo>
                  <a:cubicBezTo>
                    <a:pt x="352" y="31"/>
                    <a:pt x="32" y="1"/>
                    <a:pt x="1" y="107"/>
                  </a:cubicBezTo>
                  <a:cubicBezTo>
                    <a:pt x="227" y="91"/>
                    <a:pt x="547" y="122"/>
                    <a:pt x="579" y="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10"/>
            <p:cNvSpPr/>
            <p:nvPr/>
          </p:nvSpPr>
          <p:spPr>
            <a:xfrm>
              <a:off x="2402311" y="4619642"/>
              <a:ext cx="13991" cy="4276"/>
            </a:xfrm>
            <a:custGeom>
              <a:rect b="b" l="l" r="r" t="t"/>
              <a:pathLst>
                <a:path extrusionOk="0" h="142" w="392">
                  <a:moveTo>
                    <a:pt x="292" y="26"/>
                  </a:moveTo>
                  <a:cubicBezTo>
                    <a:pt x="238" y="0"/>
                    <a:pt x="1" y="71"/>
                    <a:pt x="100" y="118"/>
                  </a:cubicBezTo>
                  <a:cubicBezTo>
                    <a:pt x="152" y="141"/>
                    <a:pt x="391" y="72"/>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10"/>
            <p:cNvSpPr/>
            <p:nvPr/>
          </p:nvSpPr>
          <p:spPr>
            <a:xfrm>
              <a:off x="1400762" y="4617353"/>
              <a:ext cx="7031" cy="6203"/>
            </a:xfrm>
            <a:custGeom>
              <a:rect b="b" l="l" r="r" t="t"/>
              <a:pathLst>
                <a:path extrusionOk="0" h="206" w="197">
                  <a:moveTo>
                    <a:pt x="195" y="102"/>
                  </a:moveTo>
                  <a:cubicBezTo>
                    <a:pt x="197" y="53"/>
                    <a:pt x="40" y="0"/>
                    <a:pt x="5" y="102"/>
                  </a:cubicBezTo>
                  <a:cubicBezTo>
                    <a:pt x="1" y="152"/>
                    <a:pt x="160" y="205"/>
                    <a:pt x="195"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10"/>
            <p:cNvSpPr/>
            <p:nvPr/>
          </p:nvSpPr>
          <p:spPr>
            <a:xfrm>
              <a:off x="5475664" y="4612205"/>
              <a:ext cx="14991" cy="9214"/>
            </a:xfrm>
            <a:custGeom>
              <a:rect b="b" l="l" r="r" t="t"/>
              <a:pathLst>
                <a:path extrusionOk="0" h="306" w="420">
                  <a:moveTo>
                    <a:pt x="387" y="273"/>
                  </a:moveTo>
                  <a:cubicBezTo>
                    <a:pt x="358" y="166"/>
                    <a:pt x="420" y="16"/>
                    <a:pt x="195" y="0"/>
                  </a:cubicBezTo>
                  <a:cubicBezTo>
                    <a:pt x="182" y="56"/>
                    <a:pt x="165" y="109"/>
                    <a:pt x="1" y="93"/>
                  </a:cubicBezTo>
                  <a:cubicBezTo>
                    <a:pt x="23" y="201"/>
                    <a:pt x="61" y="306"/>
                    <a:pt x="387"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10"/>
            <p:cNvSpPr/>
            <p:nvPr/>
          </p:nvSpPr>
          <p:spPr>
            <a:xfrm>
              <a:off x="5273612" y="4608501"/>
              <a:ext cx="39761" cy="15808"/>
            </a:xfrm>
            <a:custGeom>
              <a:rect b="b" l="l" r="r" t="t"/>
              <a:pathLst>
                <a:path extrusionOk="0" h="525" w="1114">
                  <a:moveTo>
                    <a:pt x="648" y="305"/>
                  </a:moveTo>
                  <a:cubicBezTo>
                    <a:pt x="1114" y="1"/>
                    <a:pt x="0" y="524"/>
                    <a:pt x="648" y="3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10"/>
            <p:cNvSpPr/>
            <p:nvPr/>
          </p:nvSpPr>
          <p:spPr>
            <a:xfrm>
              <a:off x="7743274" y="4603985"/>
              <a:ext cx="28233" cy="13700"/>
            </a:xfrm>
            <a:custGeom>
              <a:rect b="b" l="l" r="r" t="t"/>
              <a:pathLst>
                <a:path extrusionOk="0" h="455" w="791">
                  <a:moveTo>
                    <a:pt x="494" y="455"/>
                  </a:moveTo>
                  <a:cubicBezTo>
                    <a:pt x="755" y="340"/>
                    <a:pt x="791" y="10"/>
                    <a:pt x="301" y="1"/>
                  </a:cubicBezTo>
                  <a:cubicBezTo>
                    <a:pt x="39" y="115"/>
                    <a:pt x="1" y="446"/>
                    <a:pt x="494" y="45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10"/>
            <p:cNvSpPr/>
            <p:nvPr/>
          </p:nvSpPr>
          <p:spPr>
            <a:xfrm>
              <a:off x="6817891" y="4612175"/>
              <a:ext cx="13777" cy="2770"/>
            </a:xfrm>
            <a:custGeom>
              <a:rect b="b" l="l" r="r" t="t"/>
              <a:pathLst>
                <a:path extrusionOk="0" h="92" w="386">
                  <a:moveTo>
                    <a:pt x="0" y="91"/>
                  </a:moveTo>
                  <a:cubicBezTo>
                    <a:pt x="150" y="72"/>
                    <a:pt x="382" y="89"/>
                    <a:pt x="385" y="0"/>
                  </a:cubicBezTo>
                  <a:cubicBezTo>
                    <a:pt x="236" y="22"/>
                    <a:pt x="8" y="4"/>
                    <a:pt x="0" y="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10"/>
            <p:cNvSpPr/>
            <p:nvPr/>
          </p:nvSpPr>
          <p:spPr>
            <a:xfrm>
              <a:off x="5802922" y="4609104"/>
              <a:ext cx="23843" cy="5841"/>
            </a:xfrm>
            <a:custGeom>
              <a:rect b="b" l="l" r="r" t="t"/>
              <a:pathLst>
                <a:path extrusionOk="0" h="194" w="668">
                  <a:moveTo>
                    <a:pt x="88" y="193"/>
                  </a:moveTo>
                  <a:lnTo>
                    <a:pt x="473" y="193"/>
                  </a:lnTo>
                  <a:cubicBezTo>
                    <a:pt x="473" y="102"/>
                    <a:pt x="631" y="86"/>
                    <a:pt x="667" y="13"/>
                  </a:cubicBezTo>
                  <a:cubicBezTo>
                    <a:pt x="363" y="21"/>
                    <a:pt x="0" y="0"/>
                    <a:pt x="88" y="19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10"/>
            <p:cNvSpPr/>
            <p:nvPr/>
          </p:nvSpPr>
          <p:spPr>
            <a:xfrm>
              <a:off x="8204983" y="4606394"/>
              <a:ext cx="23985" cy="5871"/>
            </a:xfrm>
            <a:custGeom>
              <a:rect b="b" l="l" r="r" t="t"/>
              <a:pathLst>
                <a:path extrusionOk="0" h="195" w="672">
                  <a:moveTo>
                    <a:pt x="477" y="195"/>
                  </a:moveTo>
                  <a:cubicBezTo>
                    <a:pt x="476" y="103"/>
                    <a:pt x="634" y="86"/>
                    <a:pt x="672" y="13"/>
                  </a:cubicBezTo>
                  <a:cubicBezTo>
                    <a:pt x="366" y="21"/>
                    <a:pt x="1" y="0"/>
                    <a:pt x="91" y="19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10"/>
            <p:cNvSpPr/>
            <p:nvPr/>
          </p:nvSpPr>
          <p:spPr>
            <a:xfrm>
              <a:off x="8251062" y="4594170"/>
              <a:ext cx="21987" cy="16199"/>
            </a:xfrm>
            <a:custGeom>
              <a:rect b="b" l="l" r="r" t="t"/>
              <a:pathLst>
                <a:path extrusionOk="0" h="538" w="616">
                  <a:moveTo>
                    <a:pt x="344" y="509"/>
                  </a:moveTo>
                  <a:cubicBezTo>
                    <a:pt x="404" y="387"/>
                    <a:pt x="616" y="334"/>
                    <a:pt x="536" y="145"/>
                  </a:cubicBezTo>
                  <a:cubicBezTo>
                    <a:pt x="1" y="0"/>
                    <a:pt x="6" y="538"/>
                    <a:pt x="344" y="50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10"/>
            <p:cNvSpPr/>
            <p:nvPr/>
          </p:nvSpPr>
          <p:spPr>
            <a:xfrm>
              <a:off x="8160119" y="4603985"/>
              <a:ext cx="13777" cy="5540"/>
            </a:xfrm>
            <a:custGeom>
              <a:rect b="b" l="l" r="r" t="t"/>
              <a:pathLst>
                <a:path extrusionOk="0" h="184" w="386">
                  <a:moveTo>
                    <a:pt x="386" y="1"/>
                  </a:moveTo>
                  <a:lnTo>
                    <a:pt x="1" y="1"/>
                  </a:lnTo>
                  <a:lnTo>
                    <a:pt x="1" y="183"/>
                  </a:lnTo>
                  <a:lnTo>
                    <a:pt x="386"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10"/>
            <p:cNvSpPr/>
            <p:nvPr/>
          </p:nvSpPr>
          <p:spPr>
            <a:xfrm>
              <a:off x="8562580" y="4603232"/>
              <a:ext cx="14099" cy="4246"/>
            </a:xfrm>
            <a:custGeom>
              <a:rect b="b" l="l" r="r" t="t"/>
              <a:pathLst>
                <a:path extrusionOk="0" h="141" w="395">
                  <a:moveTo>
                    <a:pt x="293" y="26"/>
                  </a:moveTo>
                  <a:cubicBezTo>
                    <a:pt x="239" y="1"/>
                    <a:pt x="0" y="69"/>
                    <a:pt x="101" y="117"/>
                  </a:cubicBezTo>
                  <a:cubicBezTo>
                    <a:pt x="154" y="140"/>
                    <a:pt x="394"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10"/>
            <p:cNvSpPr/>
            <p:nvPr/>
          </p:nvSpPr>
          <p:spPr>
            <a:xfrm>
              <a:off x="6329234" y="4598355"/>
              <a:ext cx="23807" cy="6052"/>
            </a:xfrm>
            <a:custGeom>
              <a:rect b="b" l="l" r="r" t="t"/>
              <a:pathLst>
                <a:path extrusionOk="0" h="201" w="667">
                  <a:moveTo>
                    <a:pt x="576" y="6"/>
                  </a:moveTo>
                  <a:cubicBezTo>
                    <a:pt x="246" y="1"/>
                    <a:pt x="84" y="77"/>
                    <a:pt x="1" y="188"/>
                  </a:cubicBezTo>
                  <a:cubicBezTo>
                    <a:pt x="302" y="178"/>
                    <a:pt x="666" y="201"/>
                    <a:pt x="576" y="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10"/>
            <p:cNvSpPr/>
            <p:nvPr/>
          </p:nvSpPr>
          <p:spPr>
            <a:xfrm>
              <a:off x="5699238" y="4600493"/>
              <a:ext cx="14063" cy="4306"/>
            </a:xfrm>
            <a:custGeom>
              <a:rect b="b" l="l" r="r" t="t"/>
              <a:pathLst>
                <a:path extrusionOk="0" h="143" w="394">
                  <a:moveTo>
                    <a:pt x="295" y="25"/>
                  </a:moveTo>
                  <a:cubicBezTo>
                    <a:pt x="242" y="0"/>
                    <a:pt x="1" y="68"/>
                    <a:pt x="101" y="117"/>
                  </a:cubicBezTo>
                  <a:cubicBezTo>
                    <a:pt x="154" y="143"/>
                    <a:pt x="394" y="73"/>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10"/>
            <p:cNvSpPr/>
            <p:nvPr/>
          </p:nvSpPr>
          <p:spPr>
            <a:xfrm>
              <a:off x="3765061" y="4600493"/>
              <a:ext cx="14134" cy="4306"/>
            </a:xfrm>
            <a:custGeom>
              <a:rect b="b" l="l" r="r" t="t"/>
              <a:pathLst>
                <a:path extrusionOk="0" h="143" w="396">
                  <a:moveTo>
                    <a:pt x="296" y="25"/>
                  </a:moveTo>
                  <a:cubicBezTo>
                    <a:pt x="242" y="0"/>
                    <a:pt x="1" y="68"/>
                    <a:pt x="100" y="117"/>
                  </a:cubicBezTo>
                  <a:cubicBezTo>
                    <a:pt x="154" y="143"/>
                    <a:pt x="395" y="73"/>
                    <a:pt x="296"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10"/>
            <p:cNvSpPr/>
            <p:nvPr/>
          </p:nvSpPr>
          <p:spPr>
            <a:xfrm>
              <a:off x="8043050" y="4595224"/>
              <a:ext cx="13813" cy="6745"/>
            </a:xfrm>
            <a:custGeom>
              <a:rect b="b" l="l" r="r" t="t"/>
              <a:pathLst>
                <a:path extrusionOk="0" h="224" w="387">
                  <a:moveTo>
                    <a:pt x="387" y="110"/>
                  </a:moveTo>
                  <a:cubicBezTo>
                    <a:pt x="346" y="0"/>
                    <a:pt x="174" y="54"/>
                    <a:pt x="0" y="110"/>
                  </a:cubicBezTo>
                  <a:cubicBezTo>
                    <a:pt x="2" y="201"/>
                    <a:pt x="339" y="224"/>
                    <a:pt x="387"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10"/>
            <p:cNvSpPr/>
            <p:nvPr/>
          </p:nvSpPr>
          <p:spPr>
            <a:xfrm>
              <a:off x="6818891" y="4588359"/>
              <a:ext cx="65282" cy="12917"/>
            </a:xfrm>
            <a:custGeom>
              <a:rect b="b" l="l" r="r" t="t"/>
              <a:pathLst>
                <a:path extrusionOk="0" h="429" w="1829">
                  <a:moveTo>
                    <a:pt x="1129" y="428"/>
                  </a:moveTo>
                  <a:cubicBezTo>
                    <a:pt x="1828" y="0"/>
                    <a:pt x="1" y="308"/>
                    <a:pt x="1129" y="42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10"/>
            <p:cNvSpPr/>
            <p:nvPr/>
          </p:nvSpPr>
          <p:spPr>
            <a:xfrm>
              <a:off x="8101477" y="4592303"/>
              <a:ext cx="14063" cy="4276"/>
            </a:xfrm>
            <a:custGeom>
              <a:rect b="b" l="l" r="r" t="t"/>
              <a:pathLst>
                <a:path extrusionOk="0" h="142" w="394">
                  <a:moveTo>
                    <a:pt x="293" y="26"/>
                  </a:moveTo>
                  <a:cubicBezTo>
                    <a:pt x="238" y="1"/>
                    <a:pt x="0" y="70"/>
                    <a:pt x="98" y="117"/>
                  </a:cubicBezTo>
                  <a:cubicBezTo>
                    <a:pt x="153" y="142"/>
                    <a:pt x="393"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10"/>
            <p:cNvSpPr/>
            <p:nvPr/>
          </p:nvSpPr>
          <p:spPr>
            <a:xfrm>
              <a:off x="5131452" y="4587606"/>
              <a:ext cx="13777" cy="5480"/>
            </a:xfrm>
            <a:custGeom>
              <a:rect b="b" l="l" r="r" t="t"/>
              <a:pathLst>
                <a:path extrusionOk="0" h="182" w="386">
                  <a:moveTo>
                    <a:pt x="386" y="0"/>
                  </a:moveTo>
                  <a:lnTo>
                    <a:pt x="1" y="0"/>
                  </a:lnTo>
                  <a:lnTo>
                    <a:pt x="1"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10"/>
            <p:cNvSpPr/>
            <p:nvPr/>
          </p:nvSpPr>
          <p:spPr>
            <a:xfrm>
              <a:off x="48255" y="4589533"/>
              <a:ext cx="13991" cy="4306"/>
            </a:xfrm>
            <a:custGeom>
              <a:rect b="b" l="l" r="r" t="t"/>
              <a:pathLst>
                <a:path extrusionOk="0" h="143" w="392">
                  <a:moveTo>
                    <a:pt x="292" y="26"/>
                  </a:moveTo>
                  <a:cubicBezTo>
                    <a:pt x="240" y="0"/>
                    <a:pt x="1" y="71"/>
                    <a:pt x="102" y="116"/>
                  </a:cubicBezTo>
                  <a:cubicBezTo>
                    <a:pt x="154" y="142"/>
                    <a:pt x="391" y="73"/>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10"/>
            <p:cNvSpPr/>
            <p:nvPr/>
          </p:nvSpPr>
          <p:spPr>
            <a:xfrm>
              <a:off x="1144388" y="4576707"/>
              <a:ext cx="24378" cy="11321"/>
            </a:xfrm>
            <a:custGeom>
              <a:rect b="b" l="l" r="r" t="t"/>
              <a:pathLst>
                <a:path extrusionOk="0" h="376" w="683">
                  <a:moveTo>
                    <a:pt x="630" y="362"/>
                  </a:moveTo>
                  <a:cubicBezTo>
                    <a:pt x="682" y="156"/>
                    <a:pt x="584" y="22"/>
                    <a:pt x="245" y="1"/>
                  </a:cubicBezTo>
                  <a:cubicBezTo>
                    <a:pt x="1" y="105"/>
                    <a:pt x="89" y="375"/>
                    <a:pt x="630" y="3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10"/>
            <p:cNvSpPr/>
            <p:nvPr/>
          </p:nvSpPr>
          <p:spPr>
            <a:xfrm>
              <a:off x="5379332" y="4567644"/>
              <a:ext cx="27590" cy="17223"/>
            </a:xfrm>
            <a:custGeom>
              <a:rect b="b" l="l" r="r" t="t"/>
              <a:pathLst>
                <a:path extrusionOk="0" h="572" w="773">
                  <a:moveTo>
                    <a:pt x="773" y="572"/>
                  </a:moveTo>
                  <a:lnTo>
                    <a:pt x="773" y="29"/>
                  </a:lnTo>
                  <a:cubicBezTo>
                    <a:pt x="63" y="0"/>
                    <a:pt x="188" y="360"/>
                    <a:pt x="0" y="5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10"/>
            <p:cNvSpPr/>
            <p:nvPr/>
          </p:nvSpPr>
          <p:spPr>
            <a:xfrm>
              <a:off x="4000270" y="4572973"/>
              <a:ext cx="39761" cy="15808"/>
            </a:xfrm>
            <a:custGeom>
              <a:rect b="b" l="l" r="r" t="t"/>
              <a:pathLst>
                <a:path extrusionOk="0" h="525" w="1114">
                  <a:moveTo>
                    <a:pt x="646" y="303"/>
                  </a:moveTo>
                  <a:cubicBezTo>
                    <a:pt x="1114" y="1"/>
                    <a:pt x="0" y="524"/>
                    <a:pt x="646" y="3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10"/>
            <p:cNvSpPr/>
            <p:nvPr/>
          </p:nvSpPr>
          <p:spPr>
            <a:xfrm>
              <a:off x="852892" y="4568487"/>
              <a:ext cx="43973" cy="19030"/>
            </a:xfrm>
            <a:custGeom>
              <a:rect b="b" l="l" r="r" t="t"/>
              <a:pathLst>
                <a:path extrusionOk="0" h="632" w="1232">
                  <a:moveTo>
                    <a:pt x="696" y="544"/>
                  </a:moveTo>
                  <a:cubicBezTo>
                    <a:pt x="567" y="207"/>
                    <a:pt x="1231" y="13"/>
                    <a:pt x="312" y="1"/>
                  </a:cubicBezTo>
                  <a:cubicBezTo>
                    <a:pt x="430" y="187"/>
                    <a:pt x="0" y="631"/>
                    <a:pt x="696" y="54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10"/>
            <p:cNvSpPr/>
            <p:nvPr/>
          </p:nvSpPr>
          <p:spPr>
            <a:xfrm>
              <a:off x="3104298" y="4578634"/>
              <a:ext cx="14063" cy="4246"/>
            </a:xfrm>
            <a:custGeom>
              <a:rect b="b" l="l" r="r" t="t"/>
              <a:pathLst>
                <a:path extrusionOk="0" h="141" w="394">
                  <a:moveTo>
                    <a:pt x="102" y="115"/>
                  </a:moveTo>
                  <a:cubicBezTo>
                    <a:pt x="156" y="140"/>
                    <a:pt x="393" y="71"/>
                    <a:pt x="294" y="24"/>
                  </a:cubicBezTo>
                  <a:cubicBezTo>
                    <a:pt x="242" y="1"/>
                    <a:pt x="0" y="68"/>
                    <a:pt x="102"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10"/>
            <p:cNvSpPr/>
            <p:nvPr/>
          </p:nvSpPr>
          <p:spPr>
            <a:xfrm>
              <a:off x="709018" y="4578664"/>
              <a:ext cx="13991" cy="4246"/>
            </a:xfrm>
            <a:custGeom>
              <a:rect b="b" l="l" r="r" t="t"/>
              <a:pathLst>
                <a:path extrusionOk="0" h="141" w="392">
                  <a:moveTo>
                    <a:pt x="294" y="26"/>
                  </a:moveTo>
                  <a:cubicBezTo>
                    <a:pt x="239" y="1"/>
                    <a:pt x="0" y="67"/>
                    <a:pt x="99" y="117"/>
                  </a:cubicBezTo>
                  <a:cubicBezTo>
                    <a:pt x="152" y="141"/>
                    <a:pt x="392" y="71"/>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10"/>
            <p:cNvSpPr/>
            <p:nvPr/>
          </p:nvSpPr>
          <p:spPr>
            <a:xfrm>
              <a:off x="3971574" y="4573184"/>
              <a:ext cx="14027" cy="4215"/>
            </a:xfrm>
            <a:custGeom>
              <a:rect b="b" l="l" r="r" t="t"/>
              <a:pathLst>
                <a:path extrusionOk="0" h="140" w="393">
                  <a:moveTo>
                    <a:pt x="294" y="25"/>
                  </a:moveTo>
                  <a:cubicBezTo>
                    <a:pt x="240" y="0"/>
                    <a:pt x="0" y="68"/>
                    <a:pt x="102" y="116"/>
                  </a:cubicBezTo>
                  <a:cubicBezTo>
                    <a:pt x="154" y="140"/>
                    <a:pt x="393"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10"/>
            <p:cNvSpPr/>
            <p:nvPr/>
          </p:nvSpPr>
          <p:spPr>
            <a:xfrm>
              <a:off x="309769" y="4573184"/>
              <a:ext cx="14063" cy="4215"/>
            </a:xfrm>
            <a:custGeom>
              <a:rect b="b" l="l" r="r" t="t"/>
              <a:pathLst>
                <a:path extrusionOk="0" h="140" w="394">
                  <a:moveTo>
                    <a:pt x="295" y="25"/>
                  </a:moveTo>
                  <a:cubicBezTo>
                    <a:pt x="241" y="0"/>
                    <a:pt x="1" y="68"/>
                    <a:pt x="101" y="116"/>
                  </a:cubicBezTo>
                  <a:cubicBezTo>
                    <a:pt x="154" y="140"/>
                    <a:pt x="394"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10"/>
            <p:cNvSpPr/>
            <p:nvPr/>
          </p:nvSpPr>
          <p:spPr>
            <a:xfrm>
              <a:off x="6029637" y="4570414"/>
              <a:ext cx="14099" cy="4336"/>
            </a:xfrm>
            <a:custGeom>
              <a:rect b="b" l="l" r="r" t="t"/>
              <a:pathLst>
                <a:path extrusionOk="0" h="144" w="395">
                  <a:moveTo>
                    <a:pt x="101" y="117"/>
                  </a:moveTo>
                  <a:cubicBezTo>
                    <a:pt x="153" y="143"/>
                    <a:pt x="394" y="73"/>
                    <a:pt x="294" y="27"/>
                  </a:cubicBezTo>
                  <a:cubicBezTo>
                    <a:pt x="242" y="1"/>
                    <a:pt x="0" y="71"/>
                    <a:pt x="101"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10"/>
            <p:cNvSpPr/>
            <p:nvPr/>
          </p:nvSpPr>
          <p:spPr>
            <a:xfrm>
              <a:off x="3361386" y="4562194"/>
              <a:ext cx="35657" cy="11743"/>
            </a:xfrm>
            <a:custGeom>
              <a:rect b="b" l="l" r="r" t="t"/>
              <a:pathLst>
                <a:path extrusionOk="0" h="390" w="999">
                  <a:moveTo>
                    <a:pt x="34" y="118"/>
                  </a:moveTo>
                  <a:cubicBezTo>
                    <a:pt x="63" y="224"/>
                    <a:pt x="0" y="377"/>
                    <a:pt x="226" y="390"/>
                  </a:cubicBezTo>
                  <a:cubicBezTo>
                    <a:pt x="245" y="158"/>
                    <a:pt x="979" y="261"/>
                    <a:pt x="999" y="27"/>
                  </a:cubicBezTo>
                  <a:cubicBezTo>
                    <a:pt x="393" y="130"/>
                    <a:pt x="487" y="1"/>
                    <a:pt x="34"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10"/>
            <p:cNvSpPr/>
            <p:nvPr/>
          </p:nvSpPr>
          <p:spPr>
            <a:xfrm>
              <a:off x="635672" y="4563007"/>
              <a:ext cx="31659" cy="10930"/>
            </a:xfrm>
            <a:custGeom>
              <a:rect b="b" l="l" r="r" t="t"/>
              <a:pathLst>
                <a:path extrusionOk="0" h="363" w="887">
                  <a:moveTo>
                    <a:pt x="613" y="363"/>
                  </a:moveTo>
                  <a:cubicBezTo>
                    <a:pt x="672" y="240"/>
                    <a:pt x="887" y="189"/>
                    <a:pt x="803" y="0"/>
                  </a:cubicBezTo>
                  <a:lnTo>
                    <a:pt x="33" y="0"/>
                  </a:lnTo>
                  <a:cubicBezTo>
                    <a:pt x="1" y="227"/>
                    <a:pt x="328" y="285"/>
                    <a:pt x="613" y="3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10"/>
            <p:cNvSpPr/>
            <p:nvPr/>
          </p:nvSpPr>
          <p:spPr>
            <a:xfrm>
              <a:off x="2199331" y="4562014"/>
              <a:ext cx="32587" cy="9214"/>
            </a:xfrm>
            <a:custGeom>
              <a:rect b="b" l="l" r="r" t="t"/>
              <a:pathLst>
                <a:path extrusionOk="0" h="306" w="913">
                  <a:moveTo>
                    <a:pt x="388" y="306"/>
                  </a:moveTo>
                  <a:cubicBezTo>
                    <a:pt x="913" y="158"/>
                    <a:pt x="104" y="0"/>
                    <a:pt x="0" y="215"/>
                  </a:cubicBezTo>
                  <a:cubicBezTo>
                    <a:pt x="194" y="215"/>
                    <a:pt x="228" y="288"/>
                    <a:pt x="388"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10"/>
            <p:cNvSpPr/>
            <p:nvPr/>
          </p:nvSpPr>
          <p:spPr>
            <a:xfrm>
              <a:off x="1490384" y="4568457"/>
              <a:ext cx="13813" cy="2770"/>
            </a:xfrm>
            <a:custGeom>
              <a:rect b="b" l="l" r="r" t="t"/>
              <a:pathLst>
                <a:path extrusionOk="0" h="92" w="387">
                  <a:moveTo>
                    <a:pt x="0" y="92"/>
                  </a:moveTo>
                  <a:cubicBezTo>
                    <a:pt x="150" y="71"/>
                    <a:pt x="380" y="88"/>
                    <a:pt x="386" y="1"/>
                  </a:cubicBezTo>
                  <a:cubicBezTo>
                    <a:pt x="236" y="20"/>
                    <a:pt x="7" y="2"/>
                    <a:pt x="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10"/>
            <p:cNvSpPr/>
            <p:nvPr/>
          </p:nvSpPr>
          <p:spPr>
            <a:xfrm>
              <a:off x="257267" y="4561382"/>
              <a:ext cx="8995" cy="11442"/>
            </a:xfrm>
            <a:custGeom>
              <a:rect b="b" l="l" r="r" t="t"/>
              <a:pathLst>
                <a:path extrusionOk="0" h="380" w="252">
                  <a:moveTo>
                    <a:pt x="29" y="145"/>
                  </a:moveTo>
                  <a:cubicBezTo>
                    <a:pt x="1" y="241"/>
                    <a:pt x="180" y="379"/>
                    <a:pt x="221" y="236"/>
                  </a:cubicBezTo>
                  <a:cubicBezTo>
                    <a:pt x="251" y="139"/>
                    <a:pt x="71" y="1"/>
                    <a:pt x="29" y="1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10"/>
            <p:cNvSpPr/>
            <p:nvPr/>
          </p:nvSpPr>
          <p:spPr>
            <a:xfrm>
              <a:off x="3248921" y="4564964"/>
              <a:ext cx="14027" cy="4276"/>
            </a:xfrm>
            <a:custGeom>
              <a:rect b="b" l="l" r="r" t="t"/>
              <a:pathLst>
                <a:path extrusionOk="0" h="142" w="393">
                  <a:moveTo>
                    <a:pt x="288" y="26"/>
                  </a:moveTo>
                  <a:cubicBezTo>
                    <a:pt x="238" y="0"/>
                    <a:pt x="0" y="70"/>
                    <a:pt x="98" y="117"/>
                  </a:cubicBezTo>
                  <a:cubicBezTo>
                    <a:pt x="153" y="141"/>
                    <a:pt x="393" y="72"/>
                    <a:pt x="288"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10"/>
            <p:cNvSpPr/>
            <p:nvPr/>
          </p:nvSpPr>
          <p:spPr>
            <a:xfrm>
              <a:off x="7537118" y="4562194"/>
              <a:ext cx="13991" cy="4336"/>
            </a:xfrm>
            <a:custGeom>
              <a:rect b="b" l="l" r="r" t="t"/>
              <a:pathLst>
                <a:path extrusionOk="0" h="144" w="392">
                  <a:moveTo>
                    <a:pt x="99" y="118"/>
                  </a:moveTo>
                  <a:cubicBezTo>
                    <a:pt x="150" y="143"/>
                    <a:pt x="391" y="74"/>
                    <a:pt x="292" y="27"/>
                  </a:cubicBezTo>
                  <a:cubicBezTo>
                    <a:pt x="238" y="1"/>
                    <a:pt x="1" y="70"/>
                    <a:pt x="99" y="1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10"/>
            <p:cNvSpPr/>
            <p:nvPr/>
          </p:nvSpPr>
          <p:spPr>
            <a:xfrm>
              <a:off x="5359273" y="4556655"/>
              <a:ext cx="31481" cy="9665"/>
            </a:xfrm>
            <a:custGeom>
              <a:rect b="b" l="l" r="r" t="t"/>
              <a:pathLst>
                <a:path extrusionOk="0" h="321" w="882">
                  <a:moveTo>
                    <a:pt x="755" y="211"/>
                  </a:moveTo>
                  <a:cubicBezTo>
                    <a:pt x="882" y="1"/>
                    <a:pt x="1" y="15"/>
                    <a:pt x="174" y="211"/>
                  </a:cubicBezTo>
                  <a:cubicBezTo>
                    <a:pt x="240" y="284"/>
                    <a:pt x="689" y="321"/>
                    <a:pt x="755" y="2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10"/>
            <p:cNvSpPr/>
            <p:nvPr/>
          </p:nvSpPr>
          <p:spPr>
            <a:xfrm>
              <a:off x="5288603" y="4549248"/>
              <a:ext cx="24307" cy="16530"/>
            </a:xfrm>
            <a:custGeom>
              <a:rect b="b" l="l" r="r" t="t"/>
              <a:pathLst>
                <a:path extrusionOk="0" h="549" w="681">
                  <a:moveTo>
                    <a:pt x="420" y="548"/>
                  </a:moveTo>
                  <a:cubicBezTo>
                    <a:pt x="335" y="377"/>
                    <a:pt x="681" y="0"/>
                    <a:pt x="35" y="93"/>
                  </a:cubicBezTo>
                  <a:cubicBezTo>
                    <a:pt x="5" y="319"/>
                    <a:pt x="1" y="534"/>
                    <a:pt x="420" y="54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10"/>
            <p:cNvSpPr/>
            <p:nvPr/>
          </p:nvSpPr>
          <p:spPr>
            <a:xfrm>
              <a:off x="7674674" y="4556745"/>
              <a:ext cx="14063" cy="4306"/>
            </a:xfrm>
            <a:custGeom>
              <a:rect b="b" l="l" r="r" t="t"/>
              <a:pathLst>
                <a:path extrusionOk="0" h="143" w="394">
                  <a:moveTo>
                    <a:pt x="101" y="117"/>
                  </a:moveTo>
                  <a:cubicBezTo>
                    <a:pt x="154" y="143"/>
                    <a:pt x="393" y="72"/>
                    <a:pt x="295" y="25"/>
                  </a:cubicBezTo>
                  <a:cubicBezTo>
                    <a:pt x="239" y="1"/>
                    <a:pt x="0" y="70"/>
                    <a:pt x="101"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10"/>
            <p:cNvSpPr/>
            <p:nvPr/>
          </p:nvSpPr>
          <p:spPr>
            <a:xfrm>
              <a:off x="8700243" y="4551325"/>
              <a:ext cx="14170" cy="4276"/>
            </a:xfrm>
            <a:custGeom>
              <a:rect b="b" l="l" r="r" t="t"/>
              <a:pathLst>
                <a:path extrusionOk="0" h="142" w="397">
                  <a:moveTo>
                    <a:pt x="101" y="115"/>
                  </a:moveTo>
                  <a:cubicBezTo>
                    <a:pt x="153" y="141"/>
                    <a:pt x="396" y="72"/>
                    <a:pt x="293" y="24"/>
                  </a:cubicBezTo>
                  <a:cubicBezTo>
                    <a:pt x="241" y="0"/>
                    <a:pt x="1" y="68"/>
                    <a:pt x="101"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10"/>
            <p:cNvSpPr/>
            <p:nvPr/>
          </p:nvSpPr>
          <p:spPr>
            <a:xfrm>
              <a:off x="7110279" y="4548585"/>
              <a:ext cx="14063" cy="4246"/>
            </a:xfrm>
            <a:custGeom>
              <a:rect b="b" l="l" r="r" t="t"/>
              <a:pathLst>
                <a:path extrusionOk="0" h="141" w="394">
                  <a:moveTo>
                    <a:pt x="294" y="26"/>
                  </a:moveTo>
                  <a:cubicBezTo>
                    <a:pt x="240" y="0"/>
                    <a:pt x="0" y="69"/>
                    <a:pt x="101" y="115"/>
                  </a:cubicBezTo>
                  <a:cubicBezTo>
                    <a:pt x="152" y="141"/>
                    <a:pt x="393" y="72"/>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10"/>
            <p:cNvSpPr/>
            <p:nvPr/>
          </p:nvSpPr>
          <p:spPr>
            <a:xfrm>
              <a:off x="1548776" y="4548585"/>
              <a:ext cx="14063" cy="4246"/>
            </a:xfrm>
            <a:custGeom>
              <a:rect b="b" l="l" r="r" t="t"/>
              <a:pathLst>
                <a:path extrusionOk="0" h="141" w="394">
                  <a:moveTo>
                    <a:pt x="291" y="26"/>
                  </a:moveTo>
                  <a:cubicBezTo>
                    <a:pt x="239" y="0"/>
                    <a:pt x="1" y="69"/>
                    <a:pt x="99" y="115"/>
                  </a:cubicBezTo>
                  <a:cubicBezTo>
                    <a:pt x="154" y="141"/>
                    <a:pt x="394" y="72"/>
                    <a:pt x="29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10"/>
            <p:cNvSpPr/>
            <p:nvPr/>
          </p:nvSpPr>
          <p:spPr>
            <a:xfrm>
              <a:off x="4429358" y="4540366"/>
              <a:ext cx="27626" cy="9334"/>
            </a:xfrm>
            <a:custGeom>
              <a:rect b="b" l="l" r="r" t="t"/>
              <a:pathLst>
                <a:path extrusionOk="0" h="310" w="774">
                  <a:moveTo>
                    <a:pt x="773" y="26"/>
                  </a:moveTo>
                  <a:cubicBezTo>
                    <a:pt x="333" y="0"/>
                    <a:pt x="49" y="47"/>
                    <a:pt x="0" y="208"/>
                  </a:cubicBezTo>
                  <a:cubicBezTo>
                    <a:pt x="368" y="186"/>
                    <a:pt x="427" y="310"/>
                    <a:pt x="773" y="29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10"/>
            <p:cNvSpPr/>
            <p:nvPr/>
          </p:nvSpPr>
          <p:spPr>
            <a:xfrm>
              <a:off x="3982032" y="4543497"/>
              <a:ext cx="6924" cy="6203"/>
            </a:xfrm>
            <a:custGeom>
              <a:rect b="b" l="l" r="r" t="t"/>
              <a:pathLst>
                <a:path extrusionOk="0" h="206" w="194">
                  <a:moveTo>
                    <a:pt x="194" y="104"/>
                  </a:moveTo>
                  <a:cubicBezTo>
                    <a:pt x="194" y="53"/>
                    <a:pt x="40" y="1"/>
                    <a:pt x="2" y="104"/>
                  </a:cubicBezTo>
                  <a:cubicBezTo>
                    <a:pt x="1" y="153"/>
                    <a:pt x="155" y="206"/>
                    <a:pt x="194"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10"/>
            <p:cNvSpPr/>
            <p:nvPr/>
          </p:nvSpPr>
          <p:spPr>
            <a:xfrm>
              <a:off x="1596924" y="4545815"/>
              <a:ext cx="13991" cy="4276"/>
            </a:xfrm>
            <a:custGeom>
              <a:rect b="b" l="l" r="r" t="t"/>
              <a:pathLst>
                <a:path extrusionOk="0" h="142" w="392">
                  <a:moveTo>
                    <a:pt x="293" y="27"/>
                  </a:moveTo>
                  <a:cubicBezTo>
                    <a:pt x="241" y="1"/>
                    <a:pt x="0" y="70"/>
                    <a:pt x="102" y="118"/>
                  </a:cubicBezTo>
                  <a:cubicBezTo>
                    <a:pt x="154" y="142"/>
                    <a:pt x="392" y="74"/>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10"/>
            <p:cNvSpPr/>
            <p:nvPr/>
          </p:nvSpPr>
          <p:spPr>
            <a:xfrm>
              <a:off x="526740" y="4537596"/>
              <a:ext cx="29732" cy="11984"/>
            </a:xfrm>
            <a:custGeom>
              <a:rect b="b" l="l" r="r" t="t"/>
              <a:pathLst>
                <a:path extrusionOk="0" h="398" w="833">
                  <a:moveTo>
                    <a:pt x="1" y="391"/>
                  </a:moveTo>
                  <a:cubicBezTo>
                    <a:pt x="338" y="398"/>
                    <a:pt x="601" y="372"/>
                    <a:pt x="771" y="300"/>
                  </a:cubicBezTo>
                  <a:cubicBezTo>
                    <a:pt x="832" y="60"/>
                    <a:pt x="503" y="1"/>
                    <a:pt x="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10"/>
            <p:cNvSpPr/>
            <p:nvPr/>
          </p:nvSpPr>
          <p:spPr>
            <a:xfrm>
              <a:off x="8930991" y="4540757"/>
              <a:ext cx="6889" cy="6203"/>
            </a:xfrm>
            <a:custGeom>
              <a:rect b="b" l="l" r="r" t="t"/>
              <a:pathLst>
                <a:path extrusionOk="0" h="206" w="193">
                  <a:moveTo>
                    <a:pt x="193" y="103"/>
                  </a:moveTo>
                  <a:cubicBezTo>
                    <a:pt x="193" y="52"/>
                    <a:pt x="36" y="0"/>
                    <a:pt x="1" y="103"/>
                  </a:cubicBezTo>
                  <a:cubicBezTo>
                    <a:pt x="1" y="153"/>
                    <a:pt x="158" y="205"/>
                    <a:pt x="193"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10"/>
            <p:cNvSpPr/>
            <p:nvPr/>
          </p:nvSpPr>
          <p:spPr>
            <a:xfrm>
              <a:off x="3341934" y="4535669"/>
              <a:ext cx="41368" cy="13730"/>
            </a:xfrm>
            <a:custGeom>
              <a:rect b="b" l="l" r="r" t="t"/>
              <a:pathLst>
                <a:path extrusionOk="0" h="456" w="1159">
                  <a:moveTo>
                    <a:pt x="1159" y="1"/>
                  </a:moveTo>
                  <a:lnTo>
                    <a:pt x="194" y="1"/>
                  </a:lnTo>
                  <a:cubicBezTo>
                    <a:pt x="210" y="159"/>
                    <a:pt x="151" y="283"/>
                    <a:pt x="1" y="365"/>
                  </a:cubicBezTo>
                  <a:cubicBezTo>
                    <a:pt x="839" y="455"/>
                    <a:pt x="860" y="163"/>
                    <a:pt x="11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10"/>
            <p:cNvSpPr/>
            <p:nvPr/>
          </p:nvSpPr>
          <p:spPr>
            <a:xfrm>
              <a:off x="1978220" y="4541149"/>
              <a:ext cx="21594" cy="6383"/>
            </a:xfrm>
            <a:custGeom>
              <a:rect b="b" l="l" r="r" t="t"/>
              <a:pathLst>
                <a:path extrusionOk="0" h="212" w="605">
                  <a:moveTo>
                    <a:pt x="605" y="182"/>
                  </a:moveTo>
                  <a:lnTo>
                    <a:pt x="605" y="0"/>
                  </a:lnTo>
                  <a:lnTo>
                    <a:pt x="24" y="0"/>
                  </a:lnTo>
                  <a:cubicBezTo>
                    <a:pt x="0" y="163"/>
                    <a:pt x="216" y="212"/>
                    <a:pt x="605"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10"/>
            <p:cNvSpPr/>
            <p:nvPr/>
          </p:nvSpPr>
          <p:spPr>
            <a:xfrm>
              <a:off x="1904267" y="4530189"/>
              <a:ext cx="45222" cy="14573"/>
            </a:xfrm>
            <a:custGeom>
              <a:rect b="b" l="l" r="r" t="t"/>
              <a:pathLst>
                <a:path extrusionOk="0" h="484" w="1267">
                  <a:moveTo>
                    <a:pt x="361" y="454"/>
                  </a:moveTo>
                  <a:cubicBezTo>
                    <a:pt x="1267" y="483"/>
                    <a:pt x="877" y="34"/>
                    <a:pt x="361" y="0"/>
                  </a:cubicBezTo>
                  <a:cubicBezTo>
                    <a:pt x="1" y="174"/>
                    <a:pt x="475" y="165"/>
                    <a:pt x="361" y="4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10"/>
            <p:cNvSpPr/>
            <p:nvPr/>
          </p:nvSpPr>
          <p:spPr>
            <a:xfrm>
              <a:off x="4565129" y="4532929"/>
              <a:ext cx="22665" cy="8250"/>
            </a:xfrm>
            <a:custGeom>
              <a:rect b="b" l="l" r="r" t="t"/>
              <a:pathLst>
                <a:path extrusionOk="0" h="274" w="635">
                  <a:moveTo>
                    <a:pt x="634" y="0"/>
                  </a:moveTo>
                  <a:lnTo>
                    <a:pt x="248" y="0"/>
                  </a:lnTo>
                  <a:cubicBezTo>
                    <a:pt x="239" y="117"/>
                    <a:pt x="0" y="126"/>
                    <a:pt x="58" y="273"/>
                  </a:cubicBezTo>
                  <a:lnTo>
                    <a:pt x="634" y="27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10"/>
            <p:cNvSpPr/>
            <p:nvPr/>
          </p:nvSpPr>
          <p:spPr>
            <a:xfrm>
              <a:off x="1813931" y="4538379"/>
              <a:ext cx="13742" cy="2800"/>
            </a:xfrm>
            <a:custGeom>
              <a:rect b="b" l="l" r="r" t="t"/>
              <a:pathLst>
                <a:path extrusionOk="0" h="93" w="385">
                  <a:moveTo>
                    <a:pt x="384" y="1"/>
                  </a:moveTo>
                  <a:cubicBezTo>
                    <a:pt x="234" y="22"/>
                    <a:pt x="3" y="4"/>
                    <a:pt x="1" y="92"/>
                  </a:cubicBezTo>
                  <a:cubicBezTo>
                    <a:pt x="149" y="71"/>
                    <a:pt x="379" y="88"/>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10"/>
            <p:cNvSpPr/>
            <p:nvPr/>
          </p:nvSpPr>
          <p:spPr>
            <a:xfrm>
              <a:off x="1057121" y="4525884"/>
              <a:ext cx="20309" cy="13610"/>
            </a:xfrm>
            <a:custGeom>
              <a:rect b="b" l="l" r="r" t="t"/>
              <a:pathLst>
                <a:path extrusionOk="0" h="452" w="569">
                  <a:moveTo>
                    <a:pt x="374" y="416"/>
                  </a:moveTo>
                  <a:cubicBezTo>
                    <a:pt x="386" y="360"/>
                    <a:pt x="404" y="308"/>
                    <a:pt x="569" y="326"/>
                  </a:cubicBezTo>
                  <a:lnTo>
                    <a:pt x="569" y="143"/>
                  </a:lnTo>
                  <a:cubicBezTo>
                    <a:pt x="93" y="1"/>
                    <a:pt x="1" y="451"/>
                    <a:pt x="374" y="4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10"/>
            <p:cNvSpPr/>
            <p:nvPr/>
          </p:nvSpPr>
          <p:spPr>
            <a:xfrm>
              <a:off x="6993281" y="4532176"/>
              <a:ext cx="14027" cy="4246"/>
            </a:xfrm>
            <a:custGeom>
              <a:rect b="b" l="l" r="r" t="t"/>
              <a:pathLst>
                <a:path extrusionOk="0" h="141" w="393">
                  <a:moveTo>
                    <a:pt x="292" y="25"/>
                  </a:moveTo>
                  <a:cubicBezTo>
                    <a:pt x="239" y="1"/>
                    <a:pt x="1" y="70"/>
                    <a:pt x="101" y="117"/>
                  </a:cubicBezTo>
                  <a:cubicBezTo>
                    <a:pt x="153" y="140"/>
                    <a:pt x="392" y="71"/>
                    <a:pt x="29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10"/>
            <p:cNvSpPr/>
            <p:nvPr/>
          </p:nvSpPr>
          <p:spPr>
            <a:xfrm>
              <a:off x="6894593" y="4522752"/>
              <a:ext cx="65282" cy="12947"/>
            </a:xfrm>
            <a:custGeom>
              <a:rect b="b" l="l" r="r" t="t"/>
              <a:pathLst>
                <a:path extrusionOk="0" h="430" w="1829">
                  <a:moveTo>
                    <a:pt x="1130" y="430"/>
                  </a:moveTo>
                  <a:cubicBezTo>
                    <a:pt x="1828" y="0"/>
                    <a:pt x="1" y="307"/>
                    <a:pt x="1130" y="43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10"/>
            <p:cNvSpPr/>
            <p:nvPr/>
          </p:nvSpPr>
          <p:spPr>
            <a:xfrm>
              <a:off x="5798390" y="4527479"/>
              <a:ext cx="23414" cy="8220"/>
            </a:xfrm>
            <a:custGeom>
              <a:rect b="b" l="l" r="r" t="t"/>
              <a:pathLst>
                <a:path extrusionOk="0" h="273" w="656">
                  <a:moveTo>
                    <a:pt x="407" y="273"/>
                  </a:moveTo>
                  <a:cubicBezTo>
                    <a:pt x="418" y="155"/>
                    <a:pt x="656" y="148"/>
                    <a:pt x="600" y="0"/>
                  </a:cubicBezTo>
                  <a:lnTo>
                    <a:pt x="215" y="0"/>
                  </a:lnTo>
                  <a:cubicBezTo>
                    <a:pt x="1" y="129"/>
                    <a:pt x="10" y="221"/>
                    <a:pt x="407"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10"/>
            <p:cNvSpPr/>
            <p:nvPr/>
          </p:nvSpPr>
          <p:spPr>
            <a:xfrm>
              <a:off x="120638" y="4526456"/>
              <a:ext cx="32623" cy="9244"/>
            </a:xfrm>
            <a:custGeom>
              <a:rect b="b" l="l" r="r" t="t"/>
              <a:pathLst>
                <a:path extrusionOk="0" h="307" w="914">
                  <a:moveTo>
                    <a:pt x="0" y="215"/>
                  </a:moveTo>
                  <a:cubicBezTo>
                    <a:pt x="192" y="215"/>
                    <a:pt x="230" y="289"/>
                    <a:pt x="388" y="307"/>
                  </a:cubicBezTo>
                  <a:cubicBezTo>
                    <a:pt x="914" y="161"/>
                    <a:pt x="103" y="0"/>
                    <a:pt x="0" y="2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10"/>
            <p:cNvSpPr/>
            <p:nvPr/>
          </p:nvSpPr>
          <p:spPr>
            <a:xfrm>
              <a:off x="7172240" y="4529436"/>
              <a:ext cx="14099" cy="4276"/>
            </a:xfrm>
            <a:custGeom>
              <a:rect b="b" l="l" r="r" t="t"/>
              <a:pathLst>
                <a:path extrusionOk="0" h="142" w="395">
                  <a:moveTo>
                    <a:pt x="293" y="25"/>
                  </a:moveTo>
                  <a:cubicBezTo>
                    <a:pt x="238" y="0"/>
                    <a:pt x="0" y="69"/>
                    <a:pt x="100" y="116"/>
                  </a:cubicBezTo>
                  <a:cubicBezTo>
                    <a:pt x="153" y="141"/>
                    <a:pt x="395" y="72"/>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10"/>
            <p:cNvSpPr/>
            <p:nvPr/>
          </p:nvSpPr>
          <p:spPr>
            <a:xfrm>
              <a:off x="5912675" y="4529436"/>
              <a:ext cx="14027" cy="4276"/>
            </a:xfrm>
            <a:custGeom>
              <a:rect b="b" l="l" r="r" t="t"/>
              <a:pathLst>
                <a:path extrusionOk="0" h="142" w="393">
                  <a:moveTo>
                    <a:pt x="293" y="25"/>
                  </a:moveTo>
                  <a:cubicBezTo>
                    <a:pt x="240" y="0"/>
                    <a:pt x="1" y="69"/>
                    <a:pt x="100" y="116"/>
                  </a:cubicBezTo>
                  <a:cubicBezTo>
                    <a:pt x="152" y="141"/>
                    <a:pt x="392" y="72"/>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10"/>
            <p:cNvSpPr/>
            <p:nvPr/>
          </p:nvSpPr>
          <p:spPr>
            <a:xfrm>
              <a:off x="2491755" y="4529436"/>
              <a:ext cx="14063" cy="4276"/>
            </a:xfrm>
            <a:custGeom>
              <a:rect b="b" l="l" r="r" t="t"/>
              <a:pathLst>
                <a:path extrusionOk="0" h="142" w="394">
                  <a:moveTo>
                    <a:pt x="295" y="25"/>
                  </a:moveTo>
                  <a:cubicBezTo>
                    <a:pt x="239" y="0"/>
                    <a:pt x="1" y="69"/>
                    <a:pt x="101" y="116"/>
                  </a:cubicBezTo>
                  <a:cubicBezTo>
                    <a:pt x="154" y="141"/>
                    <a:pt x="394"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10"/>
            <p:cNvSpPr/>
            <p:nvPr/>
          </p:nvSpPr>
          <p:spPr>
            <a:xfrm>
              <a:off x="7014982" y="4518236"/>
              <a:ext cx="39869" cy="15868"/>
            </a:xfrm>
            <a:custGeom>
              <a:rect b="b" l="l" r="r" t="t"/>
              <a:pathLst>
                <a:path extrusionOk="0" h="527" w="1117">
                  <a:moveTo>
                    <a:pt x="648" y="306"/>
                  </a:moveTo>
                  <a:cubicBezTo>
                    <a:pt x="1117" y="0"/>
                    <a:pt x="1" y="526"/>
                    <a:pt x="648"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10"/>
            <p:cNvSpPr/>
            <p:nvPr/>
          </p:nvSpPr>
          <p:spPr>
            <a:xfrm>
              <a:off x="4849272" y="4524017"/>
              <a:ext cx="13849" cy="7407"/>
            </a:xfrm>
            <a:custGeom>
              <a:rect b="b" l="l" r="r" t="t"/>
              <a:pathLst>
                <a:path extrusionOk="0" h="246" w="388">
                  <a:moveTo>
                    <a:pt x="388" y="114"/>
                  </a:moveTo>
                  <a:cubicBezTo>
                    <a:pt x="387" y="22"/>
                    <a:pt x="47" y="0"/>
                    <a:pt x="0" y="114"/>
                  </a:cubicBezTo>
                  <a:cubicBezTo>
                    <a:pt x="221" y="105"/>
                    <a:pt x="301" y="246"/>
                    <a:pt x="388"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10"/>
            <p:cNvSpPr/>
            <p:nvPr/>
          </p:nvSpPr>
          <p:spPr>
            <a:xfrm>
              <a:off x="4591113" y="4526666"/>
              <a:ext cx="13920" cy="4276"/>
            </a:xfrm>
            <a:custGeom>
              <a:rect b="b" l="l" r="r" t="t"/>
              <a:pathLst>
                <a:path extrusionOk="0" h="142" w="390">
                  <a:moveTo>
                    <a:pt x="100" y="117"/>
                  </a:moveTo>
                  <a:cubicBezTo>
                    <a:pt x="153" y="142"/>
                    <a:pt x="389" y="73"/>
                    <a:pt x="292" y="26"/>
                  </a:cubicBezTo>
                  <a:cubicBezTo>
                    <a:pt x="238" y="1"/>
                    <a:pt x="0" y="70"/>
                    <a:pt x="100"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10"/>
            <p:cNvSpPr/>
            <p:nvPr/>
          </p:nvSpPr>
          <p:spPr>
            <a:xfrm>
              <a:off x="196377" y="4527419"/>
              <a:ext cx="13849" cy="2800"/>
            </a:xfrm>
            <a:custGeom>
              <a:rect b="b" l="l" r="r" t="t"/>
              <a:pathLst>
                <a:path extrusionOk="0" h="93" w="388">
                  <a:moveTo>
                    <a:pt x="387" y="1"/>
                  </a:moveTo>
                  <a:cubicBezTo>
                    <a:pt x="236" y="20"/>
                    <a:pt x="5" y="2"/>
                    <a:pt x="1" y="92"/>
                  </a:cubicBezTo>
                  <a:cubicBezTo>
                    <a:pt x="149" y="73"/>
                    <a:pt x="381" y="89"/>
                    <a:pt x="3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10"/>
            <p:cNvSpPr/>
            <p:nvPr/>
          </p:nvSpPr>
          <p:spPr>
            <a:xfrm>
              <a:off x="7298910" y="4519200"/>
              <a:ext cx="23414" cy="8250"/>
            </a:xfrm>
            <a:custGeom>
              <a:rect b="b" l="l" r="r" t="t"/>
              <a:pathLst>
                <a:path extrusionOk="0" h="274" w="656">
                  <a:moveTo>
                    <a:pt x="409" y="274"/>
                  </a:moveTo>
                  <a:cubicBezTo>
                    <a:pt x="418" y="158"/>
                    <a:pt x="656" y="147"/>
                    <a:pt x="602" y="1"/>
                  </a:cubicBezTo>
                  <a:lnTo>
                    <a:pt x="213" y="1"/>
                  </a:lnTo>
                  <a:cubicBezTo>
                    <a:pt x="1" y="131"/>
                    <a:pt x="8" y="223"/>
                    <a:pt x="409"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10"/>
            <p:cNvSpPr/>
            <p:nvPr/>
          </p:nvSpPr>
          <p:spPr>
            <a:xfrm>
              <a:off x="2147578" y="4523927"/>
              <a:ext cx="13991" cy="4306"/>
            </a:xfrm>
            <a:custGeom>
              <a:rect b="b" l="l" r="r" t="t"/>
              <a:pathLst>
                <a:path extrusionOk="0" h="143" w="392">
                  <a:moveTo>
                    <a:pt x="293" y="25"/>
                  </a:moveTo>
                  <a:cubicBezTo>
                    <a:pt x="239" y="1"/>
                    <a:pt x="0" y="70"/>
                    <a:pt x="98" y="117"/>
                  </a:cubicBezTo>
                  <a:cubicBezTo>
                    <a:pt x="154" y="143"/>
                    <a:pt x="392" y="75"/>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10"/>
            <p:cNvSpPr/>
            <p:nvPr/>
          </p:nvSpPr>
          <p:spPr>
            <a:xfrm>
              <a:off x="1810290" y="4521187"/>
              <a:ext cx="13991" cy="4336"/>
            </a:xfrm>
            <a:custGeom>
              <a:rect b="b" l="l" r="r" t="t"/>
              <a:pathLst>
                <a:path extrusionOk="0" h="144" w="392">
                  <a:moveTo>
                    <a:pt x="293" y="26"/>
                  </a:moveTo>
                  <a:cubicBezTo>
                    <a:pt x="240" y="0"/>
                    <a:pt x="1" y="71"/>
                    <a:pt x="103" y="116"/>
                  </a:cubicBezTo>
                  <a:cubicBezTo>
                    <a:pt x="155" y="144"/>
                    <a:pt x="391" y="75"/>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10"/>
            <p:cNvSpPr/>
            <p:nvPr/>
          </p:nvSpPr>
          <p:spPr>
            <a:xfrm>
              <a:off x="1455942" y="4517995"/>
              <a:ext cx="13813" cy="7467"/>
            </a:xfrm>
            <a:custGeom>
              <a:rect b="b" l="l" r="r" t="t"/>
              <a:pathLst>
                <a:path extrusionOk="0" h="248" w="387">
                  <a:moveTo>
                    <a:pt x="387" y="132"/>
                  </a:moveTo>
                  <a:cubicBezTo>
                    <a:pt x="171" y="141"/>
                    <a:pt x="87" y="0"/>
                    <a:pt x="0" y="132"/>
                  </a:cubicBezTo>
                  <a:cubicBezTo>
                    <a:pt x="2" y="224"/>
                    <a:pt x="340" y="247"/>
                    <a:pt x="387" y="13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10"/>
            <p:cNvSpPr/>
            <p:nvPr/>
          </p:nvSpPr>
          <p:spPr>
            <a:xfrm>
              <a:off x="4284913" y="4516550"/>
              <a:ext cx="13777" cy="5510"/>
            </a:xfrm>
            <a:custGeom>
              <a:rect b="b" l="l" r="r" t="t"/>
              <a:pathLst>
                <a:path extrusionOk="0" h="183" w="386">
                  <a:moveTo>
                    <a:pt x="386" y="0"/>
                  </a:moveTo>
                  <a:lnTo>
                    <a:pt x="1" y="0"/>
                  </a:lnTo>
                  <a:lnTo>
                    <a:pt x="1" y="183"/>
                  </a:lnTo>
                  <a:lnTo>
                    <a:pt x="386"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10"/>
            <p:cNvSpPr/>
            <p:nvPr/>
          </p:nvSpPr>
          <p:spPr>
            <a:xfrm>
              <a:off x="1524791" y="4516550"/>
              <a:ext cx="13849" cy="5510"/>
            </a:xfrm>
            <a:custGeom>
              <a:rect b="b" l="l" r="r" t="t"/>
              <a:pathLst>
                <a:path extrusionOk="0" h="183" w="388">
                  <a:moveTo>
                    <a:pt x="387" y="0"/>
                  </a:moveTo>
                  <a:lnTo>
                    <a:pt x="1" y="0"/>
                  </a:lnTo>
                  <a:lnTo>
                    <a:pt x="1" y="183"/>
                  </a:lnTo>
                  <a:lnTo>
                    <a:pt x="387"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10"/>
            <p:cNvSpPr/>
            <p:nvPr/>
          </p:nvSpPr>
          <p:spPr>
            <a:xfrm>
              <a:off x="7932869" y="4516068"/>
              <a:ext cx="20702" cy="3673"/>
            </a:xfrm>
            <a:custGeom>
              <a:rect b="b" l="l" r="r" t="t"/>
              <a:pathLst>
                <a:path extrusionOk="0" h="122" w="580">
                  <a:moveTo>
                    <a:pt x="580" y="16"/>
                  </a:moveTo>
                  <a:cubicBezTo>
                    <a:pt x="353" y="31"/>
                    <a:pt x="34" y="0"/>
                    <a:pt x="0" y="108"/>
                  </a:cubicBezTo>
                  <a:cubicBezTo>
                    <a:pt x="229" y="92"/>
                    <a:pt x="549" y="122"/>
                    <a:pt x="580" y="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10"/>
            <p:cNvSpPr/>
            <p:nvPr/>
          </p:nvSpPr>
          <p:spPr>
            <a:xfrm>
              <a:off x="4470689" y="4513389"/>
              <a:ext cx="6996" cy="6233"/>
            </a:xfrm>
            <a:custGeom>
              <a:rect b="b" l="l" r="r" t="t"/>
              <a:pathLst>
                <a:path extrusionOk="0" h="207" w="196">
                  <a:moveTo>
                    <a:pt x="3" y="105"/>
                  </a:moveTo>
                  <a:cubicBezTo>
                    <a:pt x="0" y="155"/>
                    <a:pt x="157" y="207"/>
                    <a:pt x="193" y="105"/>
                  </a:cubicBezTo>
                  <a:cubicBezTo>
                    <a:pt x="196" y="54"/>
                    <a:pt x="41" y="1"/>
                    <a:pt x="3"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10"/>
            <p:cNvSpPr/>
            <p:nvPr/>
          </p:nvSpPr>
          <p:spPr>
            <a:xfrm>
              <a:off x="630032" y="4509776"/>
              <a:ext cx="13849" cy="7467"/>
            </a:xfrm>
            <a:custGeom>
              <a:rect b="b" l="l" r="r" t="t"/>
              <a:pathLst>
                <a:path extrusionOk="0" h="248" w="388">
                  <a:moveTo>
                    <a:pt x="387" y="134"/>
                  </a:moveTo>
                  <a:cubicBezTo>
                    <a:pt x="168" y="143"/>
                    <a:pt x="86" y="1"/>
                    <a:pt x="1" y="134"/>
                  </a:cubicBezTo>
                  <a:cubicBezTo>
                    <a:pt x="2" y="225"/>
                    <a:pt x="336" y="247"/>
                    <a:pt x="387" y="13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10"/>
            <p:cNvSpPr/>
            <p:nvPr/>
          </p:nvSpPr>
          <p:spPr>
            <a:xfrm>
              <a:off x="1180579" y="4507969"/>
              <a:ext cx="7031" cy="6173"/>
            </a:xfrm>
            <a:custGeom>
              <a:rect b="b" l="l" r="r" t="t"/>
              <a:pathLst>
                <a:path extrusionOk="0" h="205" w="197">
                  <a:moveTo>
                    <a:pt x="197" y="102"/>
                  </a:moveTo>
                  <a:cubicBezTo>
                    <a:pt x="197" y="53"/>
                    <a:pt x="36" y="1"/>
                    <a:pt x="2" y="102"/>
                  </a:cubicBezTo>
                  <a:cubicBezTo>
                    <a:pt x="1" y="152"/>
                    <a:pt x="156" y="204"/>
                    <a:pt x="197"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10"/>
            <p:cNvSpPr/>
            <p:nvPr/>
          </p:nvSpPr>
          <p:spPr>
            <a:xfrm>
              <a:off x="3534563" y="4505229"/>
              <a:ext cx="6996" cy="6233"/>
            </a:xfrm>
            <a:custGeom>
              <a:rect b="b" l="l" r="r" t="t"/>
              <a:pathLst>
                <a:path extrusionOk="0" h="207" w="196">
                  <a:moveTo>
                    <a:pt x="196" y="103"/>
                  </a:moveTo>
                  <a:cubicBezTo>
                    <a:pt x="196" y="52"/>
                    <a:pt x="38" y="0"/>
                    <a:pt x="4" y="103"/>
                  </a:cubicBezTo>
                  <a:cubicBezTo>
                    <a:pt x="0" y="154"/>
                    <a:pt x="162" y="206"/>
                    <a:pt x="196"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10"/>
            <p:cNvSpPr/>
            <p:nvPr/>
          </p:nvSpPr>
          <p:spPr>
            <a:xfrm>
              <a:off x="7533763" y="4502248"/>
              <a:ext cx="13777" cy="6775"/>
            </a:xfrm>
            <a:custGeom>
              <a:rect b="b" l="l" r="r" t="t"/>
              <a:pathLst>
                <a:path extrusionOk="0" h="225" w="386">
                  <a:moveTo>
                    <a:pt x="386" y="111"/>
                  </a:moveTo>
                  <a:cubicBezTo>
                    <a:pt x="342" y="0"/>
                    <a:pt x="171" y="54"/>
                    <a:pt x="1" y="111"/>
                  </a:cubicBezTo>
                  <a:cubicBezTo>
                    <a:pt x="1" y="202"/>
                    <a:pt x="336" y="225"/>
                    <a:pt x="386" y="1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10"/>
            <p:cNvSpPr/>
            <p:nvPr/>
          </p:nvSpPr>
          <p:spPr>
            <a:xfrm>
              <a:off x="4222952" y="4502820"/>
              <a:ext cx="13777" cy="5540"/>
            </a:xfrm>
            <a:custGeom>
              <a:rect b="b" l="l" r="r" t="t"/>
              <a:pathLst>
                <a:path extrusionOk="0" h="184" w="386">
                  <a:moveTo>
                    <a:pt x="386" y="1"/>
                  </a:moveTo>
                  <a:lnTo>
                    <a:pt x="1" y="1"/>
                  </a:lnTo>
                  <a:lnTo>
                    <a:pt x="1" y="183"/>
                  </a:lnTo>
                  <a:lnTo>
                    <a:pt x="386"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10"/>
            <p:cNvSpPr/>
            <p:nvPr/>
          </p:nvSpPr>
          <p:spPr>
            <a:xfrm>
              <a:off x="2780823" y="4504838"/>
              <a:ext cx="13991" cy="4276"/>
            </a:xfrm>
            <a:custGeom>
              <a:rect b="b" l="l" r="r" t="t"/>
              <a:pathLst>
                <a:path extrusionOk="0" h="142" w="392">
                  <a:moveTo>
                    <a:pt x="101" y="116"/>
                  </a:moveTo>
                  <a:cubicBezTo>
                    <a:pt x="154" y="141"/>
                    <a:pt x="392" y="72"/>
                    <a:pt x="294" y="26"/>
                  </a:cubicBezTo>
                  <a:cubicBezTo>
                    <a:pt x="240" y="0"/>
                    <a:pt x="0" y="69"/>
                    <a:pt x="101"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10"/>
            <p:cNvSpPr/>
            <p:nvPr/>
          </p:nvSpPr>
          <p:spPr>
            <a:xfrm>
              <a:off x="2502248" y="4502459"/>
              <a:ext cx="6853" cy="6263"/>
            </a:xfrm>
            <a:custGeom>
              <a:rect b="b" l="l" r="r" t="t"/>
              <a:pathLst>
                <a:path extrusionOk="0" h="208" w="192">
                  <a:moveTo>
                    <a:pt x="1" y="104"/>
                  </a:moveTo>
                  <a:cubicBezTo>
                    <a:pt x="1" y="152"/>
                    <a:pt x="155" y="207"/>
                    <a:pt x="191" y="104"/>
                  </a:cubicBezTo>
                  <a:cubicBezTo>
                    <a:pt x="191" y="53"/>
                    <a:pt x="35" y="1"/>
                    <a:pt x="1"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10"/>
            <p:cNvSpPr/>
            <p:nvPr/>
          </p:nvSpPr>
          <p:spPr>
            <a:xfrm>
              <a:off x="1868896" y="4502429"/>
              <a:ext cx="7031" cy="6293"/>
            </a:xfrm>
            <a:custGeom>
              <a:rect b="b" l="l" r="r" t="t"/>
              <a:pathLst>
                <a:path extrusionOk="0" h="209" w="197">
                  <a:moveTo>
                    <a:pt x="197" y="105"/>
                  </a:moveTo>
                  <a:cubicBezTo>
                    <a:pt x="197" y="54"/>
                    <a:pt x="40" y="1"/>
                    <a:pt x="4" y="105"/>
                  </a:cubicBezTo>
                  <a:cubicBezTo>
                    <a:pt x="1" y="156"/>
                    <a:pt x="158" y="208"/>
                    <a:pt x="197"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10"/>
            <p:cNvSpPr/>
            <p:nvPr/>
          </p:nvSpPr>
          <p:spPr>
            <a:xfrm>
              <a:off x="512999" y="4505560"/>
              <a:ext cx="13777" cy="2770"/>
            </a:xfrm>
            <a:custGeom>
              <a:rect b="b" l="l" r="r" t="t"/>
              <a:pathLst>
                <a:path extrusionOk="0" h="92" w="386">
                  <a:moveTo>
                    <a:pt x="386" y="1"/>
                  </a:moveTo>
                  <a:cubicBezTo>
                    <a:pt x="236" y="21"/>
                    <a:pt x="5" y="2"/>
                    <a:pt x="1" y="91"/>
                  </a:cubicBezTo>
                  <a:cubicBezTo>
                    <a:pt x="150" y="73"/>
                    <a:pt x="379" y="88"/>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10"/>
            <p:cNvSpPr/>
            <p:nvPr/>
          </p:nvSpPr>
          <p:spPr>
            <a:xfrm>
              <a:off x="6666451" y="4496799"/>
              <a:ext cx="13849" cy="6805"/>
            </a:xfrm>
            <a:custGeom>
              <a:rect b="b" l="l" r="r" t="t"/>
              <a:pathLst>
                <a:path extrusionOk="0" h="226" w="388">
                  <a:moveTo>
                    <a:pt x="387" y="111"/>
                  </a:moveTo>
                  <a:cubicBezTo>
                    <a:pt x="347" y="1"/>
                    <a:pt x="173" y="53"/>
                    <a:pt x="1" y="111"/>
                  </a:cubicBezTo>
                  <a:cubicBezTo>
                    <a:pt x="2" y="202"/>
                    <a:pt x="336" y="225"/>
                    <a:pt x="387" y="11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10"/>
            <p:cNvSpPr/>
            <p:nvPr/>
          </p:nvSpPr>
          <p:spPr>
            <a:xfrm>
              <a:off x="6112264" y="4499358"/>
              <a:ext cx="14027" cy="4276"/>
            </a:xfrm>
            <a:custGeom>
              <a:rect b="b" l="l" r="r" t="t"/>
              <a:pathLst>
                <a:path extrusionOk="0" h="142" w="393">
                  <a:moveTo>
                    <a:pt x="290" y="26"/>
                  </a:moveTo>
                  <a:cubicBezTo>
                    <a:pt x="238" y="1"/>
                    <a:pt x="1" y="70"/>
                    <a:pt x="100" y="116"/>
                  </a:cubicBezTo>
                  <a:cubicBezTo>
                    <a:pt x="153" y="142"/>
                    <a:pt x="392" y="73"/>
                    <a:pt x="290"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10"/>
            <p:cNvSpPr/>
            <p:nvPr/>
          </p:nvSpPr>
          <p:spPr>
            <a:xfrm>
              <a:off x="4993931" y="4494661"/>
              <a:ext cx="20595" cy="8973"/>
            </a:xfrm>
            <a:custGeom>
              <a:rect b="b" l="l" r="r" t="t"/>
              <a:pathLst>
                <a:path extrusionOk="0" h="298" w="577">
                  <a:moveTo>
                    <a:pt x="576" y="0"/>
                  </a:moveTo>
                  <a:lnTo>
                    <a:pt x="192" y="0"/>
                  </a:lnTo>
                  <a:cubicBezTo>
                    <a:pt x="192" y="90"/>
                    <a:pt x="37" y="108"/>
                    <a:pt x="0" y="182"/>
                  </a:cubicBezTo>
                  <a:cubicBezTo>
                    <a:pt x="243" y="187"/>
                    <a:pt x="265" y="298"/>
                    <a:pt x="576" y="2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10"/>
            <p:cNvSpPr/>
            <p:nvPr/>
          </p:nvSpPr>
          <p:spPr>
            <a:xfrm>
              <a:off x="2767438" y="4494270"/>
              <a:ext cx="23878" cy="5871"/>
            </a:xfrm>
            <a:custGeom>
              <a:rect b="b" l="l" r="r" t="t"/>
              <a:pathLst>
                <a:path extrusionOk="0" h="195" w="669">
                  <a:moveTo>
                    <a:pt x="476" y="195"/>
                  </a:moveTo>
                  <a:cubicBezTo>
                    <a:pt x="472" y="103"/>
                    <a:pt x="632" y="87"/>
                    <a:pt x="669" y="13"/>
                  </a:cubicBezTo>
                  <a:cubicBezTo>
                    <a:pt x="365" y="22"/>
                    <a:pt x="1" y="0"/>
                    <a:pt x="88" y="19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10"/>
            <p:cNvSpPr/>
            <p:nvPr/>
          </p:nvSpPr>
          <p:spPr>
            <a:xfrm>
              <a:off x="6883136" y="4493938"/>
              <a:ext cx="14027" cy="4246"/>
            </a:xfrm>
            <a:custGeom>
              <a:rect b="b" l="l" r="r" t="t"/>
              <a:pathLst>
                <a:path extrusionOk="0" h="141" w="393">
                  <a:moveTo>
                    <a:pt x="293" y="24"/>
                  </a:moveTo>
                  <a:cubicBezTo>
                    <a:pt x="238" y="1"/>
                    <a:pt x="1" y="68"/>
                    <a:pt x="100" y="114"/>
                  </a:cubicBezTo>
                  <a:cubicBezTo>
                    <a:pt x="154" y="140"/>
                    <a:pt x="392" y="70"/>
                    <a:pt x="293"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10"/>
            <p:cNvSpPr/>
            <p:nvPr/>
          </p:nvSpPr>
          <p:spPr>
            <a:xfrm>
              <a:off x="4460659" y="4483732"/>
              <a:ext cx="40368" cy="13670"/>
            </a:xfrm>
            <a:custGeom>
              <a:rect b="b" l="l" r="r" t="t"/>
              <a:pathLst>
                <a:path extrusionOk="0" h="454" w="1131">
                  <a:moveTo>
                    <a:pt x="284" y="453"/>
                  </a:moveTo>
                  <a:lnTo>
                    <a:pt x="1054" y="453"/>
                  </a:lnTo>
                  <a:cubicBezTo>
                    <a:pt x="1131" y="235"/>
                    <a:pt x="700" y="256"/>
                    <a:pt x="859" y="0"/>
                  </a:cubicBezTo>
                  <a:cubicBezTo>
                    <a:pt x="1" y="39"/>
                    <a:pt x="576" y="191"/>
                    <a:pt x="284" y="45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10"/>
            <p:cNvSpPr/>
            <p:nvPr/>
          </p:nvSpPr>
          <p:spPr>
            <a:xfrm>
              <a:off x="2498572" y="4493938"/>
              <a:ext cx="14063" cy="4246"/>
            </a:xfrm>
            <a:custGeom>
              <a:rect b="b" l="l" r="r" t="t"/>
              <a:pathLst>
                <a:path extrusionOk="0" h="141" w="394">
                  <a:moveTo>
                    <a:pt x="294" y="24"/>
                  </a:moveTo>
                  <a:cubicBezTo>
                    <a:pt x="242" y="1"/>
                    <a:pt x="1" y="68"/>
                    <a:pt x="104" y="114"/>
                  </a:cubicBezTo>
                  <a:cubicBezTo>
                    <a:pt x="156" y="140"/>
                    <a:pt x="393" y="70"/>
                    <a:pt x="294"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10"/>
            <p:cNvSpPr/>
            <p:nvPr/>
          </p:nvSpPr>
          <p:spPr>
            <a:xfrm>
              <a:off x="1865363" y="4493938"/>
              <a:ext cx="14099" cy="4246"/>
            </a:xfrm>
            <a:custGeom>
              <a:rect b="b" l="l" r="r" t="t"/>
              <a:pathLst>
                <a:path extrusionOk="0" h="141" w="395">
                  <a:moveTo>
                    <a:pt x="103" y="114"/>
                  </a:moveTo>
                  <a:cubicBezTo>
                    <a:pt x="153" y="140"/>
                    <a:pt x="395" y="70"/>
                    <a:pt x="296" y="24"/>
                  </a:cubicBezTo>
                  <a:cubicBezTo>
                    <a:pt x="237" y="1"/>
                    <a:pt x="1" y="67"/>
                    <a:pt x="103"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10"/>
            <p:cNvSpPr/>
            <p:nvPr/>
          </p:nvSpPr>
          <p:spPr>
            <a:xfrm>
              <a:off x="170750" y="4481293"/>
              <a:ext cx="46293" cy="18759"/>
            </a:xfrm>
            <a:custGeom>
              <a:rect b="b" l="l" r="r" t="t"/>
              <a:pathLst>
                <a:path extrusionOk="0" h="623" w="1297">
                  <a:moveTo>
                    <a:pt x="1297" y="353"/>
                  </a:moveTo>
                  <a:cubicBezTo>
                    <a:pt x="926" y="316"/>
                    <a:pt x="1144" y="0"/>
                    <a:pt x="524" y="81"/>
                  </a:cubicBezTo>
                  <a:cubicBezTo>
                    <a:pt x="1" y="225"/>
                    <a:pt x="1001" y="623"/>
                    <a:pt x="1297" y="35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10"/>
            <p:cNvSpPr/>
            <p:nvPr/>
          </p:nvSpPr>
          <p:spPr>
            <a:xfrm>
              <a:off x="8576393" y="4488429"/>
              <a:ext cx="14027" cy="4246"/>
            </a:xfrm>
            <a:custGeom>
              <a:rect b="b" l="l" r="r" t="t"/>
              <a:pathLst>
                <a:path extrusionOk="0" h="141" w="393">
                  <a:moveTo>
                    <a:pt x="295" y="24"/>
                  </a:moveTo>
                  <a:cubicBezTo>
                    <a:pt x="240" y="1"/>
                    <a:pt x="1" y="69"/>
                    <a:pt x="101" y="116"/>
                  </a:cubicBezTo>
                  <a:cubicBezTo>
                    <a:pt x="152" y="141"/>
                    <a:pt x="393" y="73"/>
                    <a:pt x="295"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10"/>
            <p:cNvSpPr/>
            <p:nvPr/>
          </p:nvSpPr>
          <p:spPr>
            <a:xfrm>
              <a:off x="7086330" y="4489151"/>
              <a:ext cx="13742" cy="2770"/>
            </a:xfrm>
            <a:custGeom>
              <a:rect b="b" l="l" r="r" t="t"/>
              <a:pathLst>
                <a:path extrusionOk="0" h="92" w="385">
                  <a:moveTo>
                    <a:pt x="384" y="0"/>
                  </a:moveTo>
                  <a:cubicBezTo>
                    <a:pt x="234" y="23"/>
                    <a:pt x="4" y="4"/>
                    <a:pt x="0" y="92"/>
                  </a:cubicBezTo>
                  <a:cubicBezTo>
                    <a:pt x="149" y="71"/>
                    <a:pt x="380" y="89"/>
                    <a:pt x="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10"/>
            <p:cNvSpPr/>
            <p:nvPr/>
          </p:nvSpPr>
          <p:spPr>
            <a:xfrm>
              <a:off x="4215171" y="4481022"/>
              <a:ext cx="21558" cy="6353"/>
            </a:xfrm>
            <a:custGeom>
              <a:rect b="b" l="l" r="r" t="t"/>
              <a:pathLst>
                <a:path extrusionOk="0" h="211" w="604">
                  <a:moveTo>
                    <a:pt x="604" y="182"/>
                  </a:moveTo>
                  <a:lnTo>
                    <a:pt x="604" y="0"/>
                  </a:lnTo>
                  <a:lnTo>
                    <a:pt x="25" y="0"/>
                  </a:lnTo>
                  <a:cubicBezTo>
                    <a:pt x="1" y="162"/>
                    <a:pt x="219" y="210"/>
                    <a:pt x="604"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10"/>
            <p:cNvSpPr/>
            <p:nvPr/>
          </p:nvSpPr>
          <p:spPr>
            <a:xfrm>
              <a:off x="3049297" y="4482949"/>
              <a:ext cx="13920" cy="4276"/>
            </a:xfrm>
            <a:custGeom>
              <a:rect b="b" l="l" r="r" t="t"/>
              <a:pathLst>
                <a:path extrusionOk="0" h="142" w="390">
                  <a:moveTo>
                    <a:pt x="293" y="26"/>
                  </a:moveTo>
                  <a:cubicBezTo>
                    <a:pt x="240" y="0"/>
                    <a:pt x="1" y="69"/>
                    <a:pt x="100" y="118"/>
                  </a:cubicBezTo>
                  <a:cubicBezTo>
                    <a:pt x="151" y="141"/>
                    <a:pt x="390"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10"/>
            <p:cNvSpPr/>
            <p:nvPr/>
          </p:nvSpPr>
          <p:spPr>
            <a:xfrm>
              <a:off x="1383487" y="4482949"/>
              <a:ext cx="14063" cy="4276"/>
            </a:xfrm>
            <a:custGeom>
              <a:rect b="b" l="l" r="r" t="t"/>
              <a:pathLst>
                <a:path extrusionOk="0" h="142" w="394">
                  <a:moveTo>
                    <a:pt x="296" y="26"/>
                  </a:moveTo>
                  <a:cubicBezTo>
                    <a:pt x="241" y="0"/>
                    <a:pt x="1" y="69"/>
                    <a:pt x="101" y="118"/>
                  </a:cubicBezTo>
                  <a:cubicBezTo>
                    <a:pt x="157" y="141"/>
                    <a:pt x="394" y="73"/>
                    <a:pt x="296"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10"/>
            <p:cNvSpPr/>
            <p:nvPr/>
          </p:nvSpPr>
          <p:spPr>
            <a:xfrm>
              <a:off x="254768" y="4482949"/>
              <a:ext cx="14063" cy="4276"/>
            </a:xfrm>
            <a:custGeom>
              <a:rect b="b" l="l" r="r" t="t"/>
              <a:pathLst>
                <a:path extrusionOk="0" h="142" w="394">
                  <a:moveTo>
                    <a:pt x="291" y="26"/>
                  </a:moveTo>
                  <a:cubicBezTo>
                    <a:pt x="238" y="0"/>
                    <a:pt x="0" y="69"/>
                    <a:pt x="99" y="118"/>
                  </a:cubicBezTo>
                  <a:cubicBezTo>
                    <a:pt x="152" y="141"/>
                    <a:pt x="393" y="73"/>
                    <a:pt x="29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10"/>
            <p:cNvSpPr/>
            <p:nvPr/>
          </p:nvSpPr>
          <p:spPr>
            <a:xfrm>
              <a:off x="4529188" y="4480239"/>
              <a:ext cx="13956" cy="4215"/>
            </a:xfrm>
            <a:custGeom>
              <a:rect b="b" l="l" r="r" t="t"/>
              <a:pathLst>
                <a:path extrusionOk="0" h="140" w="391">
                  <a:moveTo>
                    <a:pt x="290" y="25"/>
                  </a:moveTo>
                  <a:cubicBezTo>
                    <a:pt x="237" y="0"/>
                    <a:pt x="1" y="68"/>
                    <a:pt x="99" y="116"/>
                  </a:cubicBezTo>
                  <a:cubicBezTo>
                    <a:pt x="151" y="140"/>
                    <a:pt x="391" y="72"/>
                    <a:pt x="290"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10"/>
            <p:cNvSpPr/>
            <p:nvPr/>
          </p:nvSpPr>
          <p:spPr>
            <a:xfrm>
              <a:off x="2144259" y="4474609"/>
              <a:ext cx="27626" cy="9966"/>
            </a:xfrm>
            <a:custGeom>
              <a:rect b="b" l="l" r="r" t="t"/>
              <a:pathLst>
                <a:path extrusionOk="0" h="331" w="774">
                  <a:moveTo>
                    <a:pt x="0" y="212"/>
                  </a:moveTo>
                  <a:cubicBezTo>
                    <a:pt x="258" y="329"/>
                    <a:pt x="717" y="331"/>
                    <a:pt x="773" y="120"/>
                  </a:cubicBezTo>
                  <a:cubicBezTo>
                    <a:pt x="516" y="3"/>
                    <a:pt x="54" y="0"/>
                    <a:pt x="0" y="2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10"/>
            <p:cNvSpPr/>
            <p:nvPr/>
          </p:nvSpPr>
          <p:spPr>
            <a:xfrm>
              <a:off x="8442263" y="4474970"/>
              <a:ext cx="13849" cy="6745"/>
            </a:xfrm>
            <a:custGeom>
              <a:rect b="b" l="l" r="r" t="t"/>
              <a:pathLst>
                <a:path extrusionOk="0" h="224" w="388">
                  <a:moveTo>
                    <a:pt x="387" y="110"/>
                  </a:moveTo>
                  <a:cubicBezTo>
                    <a:pt x="347" y="0"/>
                    <a:pt x="173" y="54"/>
                    <a:pt x="1" y="110"/>
                  </a:cubicBezTo>
                  <a:cubicBezTo>
                    <a:pt x="3" y="201"/>
                    <a:pt x="339" y="223"/>
                    <a:pt x="387"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10"/>
            <p:cNvSpPr/>
            <p:nvPr/>
          </p:nvSpPr>
          <p:spPr>
            <a:xfrm>
              <a:off x="7747093" y="4475121"/>
              <a:ext cx="6960" cy="6263"/>
            </a:xfrm>
            <a:custGeom>
              <a:rect b="b" l="l" r="r" t="t"/>
              <a:pathLst>
                <a:path extrusionOk="0" h="208" w="195">
                  <a:moveTo>
                    <a:pt x="194" y="105"/>
                  </a:moveTo>
                  <a:cubicBezTo>
                    <a:pt x="194" y="54"/>
                    <a:pt x="36" y="0"/>
                    <a:pt x="1" y="105"/>
                  </a:cubicBezTo>
                  <a:cubicBezTo>
                    <a:pt x="1" y="153"/>
                    <a:pt x="155" y="208"/>
                    <a:pt x="194"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10"/>
            <p:cNvSpPr/>
            <p:nvPr/>
          </p:nvSpPr>
          <p:spPr>
            <a:xfrm>
              <a:off x="4587758" y="4475512"/>
              <a:ext cx="13777" cy="5540"/>
            </a:xfrm>
            <a:custGeom>
              <a:rect b="b" l="l" r="r" t="t"/>
              <a:pathLst>
                <a:path extrusionOk="0" h="184" w="386">
                  <a:moveTo>
                    <a:pt x="386" y="0"/>
                  </a:moveTo>
                  <a:lnTo>
                    <a:pt x="0" y="0"/>
                  </a:lnTo>
                  <a:lnTo>
                    <a:pt x="0" y="183"/>
                  </a:lnTo>
                  <a:lnTo>
                    <a:pt x="386"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10"/>
            <p:cNvSpPr/>
            <p:nvPr/>
          </p:nvSpPr>
          <p:spPr>
            <a:xfrm>
              <a:off x="1383487" y="4477469"/>
              <a:ext cx="14063" cy="4306"/>
            </a:xfrm>
            <a:custGeom>
              <a:rect b="b" l="l" r="r" t="t"/>
              <a:pathLst>
                <a:path extrusionOk="0" h="143" w="394">
                  <a:moveTo>
                    <a:pt x="296" y="27"/>
                  </a:moveTo>
                  <a:cubicBezTo>
                    <a:pt x="241" y="1"/>
                    <a:pt x="1" y="71"/>
                    <a:pt x="101" y="118"/>
                  </a:cubicBezTo>
                  <a:cubicBezTo>
                    <a:pt x="157" y="143"/>
                    <a:pt x="394" y="72"/>
                    <a:pt x="296"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10"/>
            <p:cNvSpPr/>
            <p:nvPr/>
          </p:nvSpPr>
          <p:spPr>
            <a:xfrm>
              <a:off x="1352685" y="4475362"/>
              <a:ext cx="23914" cy="6022"/>
            </a:xfrm>
            <a:custGeom>
              <a:rect b="b" l="l" r="r" t="t"/>
              <a:pathLst>
                <a:path extrusionOk="0" h="200" w="670">
                  <a:moveTo>
                    <a:pt x="578" y="5"/>
                  </a:moveTo>
                  <a:cubicBezTo>
                    <a:pt x="246" y="0"/>
                    <a:pt x="86" y="75"/>
                    <a:pt x="1" y="188"/>
                  </a:cubicBezTo>
                  <a:cubicBezTo>
                    <a:pt x="304" y="178"/>
                    <a:pt x="669" y="200"/>
                    <a:pt x="578" y="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10"/>
            <p:cNvSpPr/>
            <p:nvPr/>
          </p:nvSpPr>
          <p:spPr>
            <a:xfrm>
              <a:off x="172142" y="4477469"/>
              <a:ext cx="14063" cy="4306"/>
            </a:xfrm>
            <a:custGeom>
              <a:rect b="b" l="l" r="r" t="t"/>
              <a:pathLst>
                <a:path extrusionOk="0" h="143" w="394">
                  <a:moveTo>
                    <a:pt x="293" y="27"/>
                  </a:moveTo>
                  <a:cubicBezTo>
                    <a:pt x="240" y="1"/>
                    <a:pt x="1" y="71"/>
                    <a:pt x="100" y="118"/>
                  </a:cubicBezTo>
                  <a:cubicBezTo>
                    <a:pt x="152" y="143"/>
                    <a:pt x="394" y="72"/>
                    <a:pt x="293"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10"/>
            <p:cNvSpPr/>
            <p:nvPr/>
          </p:nvSpPr>
          <p:spPr>
            <a:xfrm>
              <a:off x="8593739" y="4469249"/>
              <a:ext cx="27555" cy="10177"/>
            </a:xfrm>
            <a:custGeom>
              <a:rect b="b" l="l" r="r" t="t"/>
              <a:pathLst>
                <a:path extrusionOk="0" h="338" w="772">
                  <a:moveTo>
                    <a:pt x="772" y="300"/>
                  </a:moveTo>
                  <a:lnTo>
                    <a:pt x="772" y="27"/>
                  </a:lnTo>
                  <a:cubicBezTo>
                    <a:pt x="332" y="1"/>
                    <a:pt x="48" y="48"/>
                    <a:pt x="1" y="208"/>
                  </a:cubicBezTo>
                  <a:cubicBezTo>
                    <a:pt x="260" y="237"/>
                    <a:pt x="367" y="338"/>
                    <a:pt x="772" y="30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10"/>
            <p:cNvSpPr/>
            <p:nvPr/>
          </p:nvSpPr>
          <p:spPr>
            <a:xfrm>
              <a:off x="7967347" y="4472411"/>
              <a:ext cx="6924" cy="6233"/>
            </a:xfrm>
            <a:custGeom>
              <a:rect b="b" l="l" r="r" t="t"/>
              <a:pathLst>
                <a:path extrusionOk="0" h="207" w="194">
                  <a:moveTo>
                    <a:pt x="193" y="103"/>
                  </a:moveTo>
                  <a:cubicBezTo>
                    <a:pt x="193" y="52"/>
                    <a:pt x="38" y="0"/>
                    <a:pt x="0" y="103"/>
                  </a:cubicBezTo>
                  <a:cubicBezTo>
                    <a:pt x="0" y="154"/>
                    <a:pt x="156" y="207"/>
                    <a:pt x="193"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10"/>
            <p:cNvSpPr/>
            <p:nvPr/>
          </p:nvSpPr>
          <p:spPr>
            <a:xfrm>
              <a:off x="7664395" y="4464553"/>
              <a:ext cx="29910" cy="13730"/>
            </a:xfrm>
            <a:custGeom>
              <a:rect b="b" l="l" r="r" t="t"/>
              <a:pathLst>
                <a:path extrusionOk="0" h="456" w="838">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10"/>
            <p:cNvSpPr/>
            <p:nvPr/>
          </p:nvSpPr>
          <p:spPr>
            <a:xfrm>
              <a:off x="7595581" y="4469641"/>
              <a:ext cx="7031" cy="6263"/>
            </a:xfrm>
            <a:custGeom>
              <a:rect b="b" l="l" r="r" t="t"/>
              <a:pathLst>
                <a:path extrusionOk="0" h="208" w="197">
                  <a:moveTo>
                    <a:pt x="195" y="104"/>
                  </a:moveTo>
                  <a:cubicBezTo>
                    <a:pt x="197" y="53"/>
                    <a:pt x="39" y="1"/>
                    <a:pt x="1" y="104"/>
                  </a:cubicBezTo>
                  <a:cubicBezTo>
                    <a:pt x="4" y="155"/>
                    <a:pt x="160" y="207"/>
                    <a:pt x="195"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10"/>
            <p:cNvSpPr/>
            <p:nvPr/>
          </p:nvSpPr>
          <p:spPr>
            <a:xfrm>
              <a:off x="4274669" y="4462746"/>
              <a:ext cx="58821" cy="12797"/>
            </a:xfrm>
            <a:custGeom>
              <a:rect b="b" l="l" r="r" t="t"/>
              <a:pathLst>
                <a:path extrusionOk="0" h="425" w="1648">
                  <a:moveTo>
                    <a:pt x="673" y="424"/>
                  </a:moveTo>
                  <a:cubicBezTo>
                    <a:pt x="1648" y="59"/>
                    <a:pt x="1" y="0"/>
                    <a:pt x="673" y="4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10"/>
            <p:cNvSpPr/>
            <p:nvPr/>
          </p:nvSpPr>
          <p:spPr>
            <a:xfrm>
              <a:off x="4615241" y="4470032"/>
              <a:ext cx="13777" cy="2800"/>
            </a:xfrm>
            <a:custGeom>
              <a:rect b="b" l="l" r="r" t="t"/>
              <a:pathLst>
                <a:path extrusionOk="0" h="93" w="386">
                  <a:moveTo>
                    <a:pt x="386" y="1"/>
                  </a:moveTo>
                  <a:cubicBezTo>
                    <a:pt x="236" y="21"/>
                    <a:pt x="6" y="2"/>
                    <a:pt x="1" y="92"/>
                  </a:cubicBezTo>
                  <a:cubicBezTo>
                    <a:pt x="151" y="71"/>
                    <a:pt x="382" y="90"/>
                    <a:pt x="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10"/>
            <p:cNvSpPr/>
            <p:nvPr/>
          </p:nvSpPr>
          <p:spPr>
            <a:xfrm>
              <a:off x="4078435" y="4467292"/>
              <a:ext cx="13777" cy="5480"/>
            </a:xfrm>
            <a:custGeom>
              <a:rect b="b" l="l" r="r" t="t"/>
              <a:pathLst>
                <a:path extrusionOk="0" h="182" w="386">
                  <a:moveTo>
                    <a:pt x="386" y="1"/>
                  </a:moveTo>
                  <a:lnTo>
                    <a:pt x="1" y="1"/>
                  </a:lnTo>
                  <a:lnTo>
                    <a:pt x="1"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10"/>
            <p:cNvSpPr/>
            <p:nvPr/>
          </p:nvSpPr>
          <p:spPr>
            <a:xfrm>
              <a:off x="3059719" y="4466931"/>
              <a:ext cx="6924" cy="6203"/>
            </a:xfrm>
            <a:custGeom>
              <a:rect b="b" l="l" r="r" t="t"/>
              <a:pathLst>
                <a:path extrusionOk="0" h="206" w="194">
                  <a:moveTo>
                    <a:pt x="193" y="104"/>
                  </a:moveTo>
                  <a:cubicBezTo>
                    <a:pt x="193" y="53"/>
                    <a:pt x="37" y="1"/>
                    <a:pt x="0" y="104"/>
                  </a:cubicBezTo>
                  <a:cubicBezTo>
                    <a:pt x="0" y="154"/>
                    <a:pt x="158" y="206"/>
                    <a:pt x="193"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10"/>
            <p:cNvSpPr/>
            <p:nvPr/>
          </p:nvSpPr>
          <p:spPr>
            <a:xfrm>
              <a:off x="1352649" y="4464191"/>
              <a:ext cx="7031" cy="6263"/>
            </a:xfrm>
            <a:custGeom>
              <a:rect b="b" l="l" r="r" t="t"/>
              <a:pathLst>
                <a:path extrusionOk="0" h="208" w="197">
                  <a:moveTo>
                    <a:pt x="194" y="104"/>
                  </a:moveTo>
                  <a:cubicBezTo>
                    <a:pt x="196" y="53"/>
                    <a:pt x="40" y="0"/>
                    <a:pt x="2" y="104"/>
                  </a:cubicBezTo>
                  <a:cubicBezTo>
                    <a:pt x="1" y="154"/>
                    <a:pt x="157" y="208"/>
                    <a:pt x="194"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10"/>
            <p:cNvSpPr/>
            <p:nvPr/>
          </p:nvSpPr>
          <p:spPr>
            <a:xfrm>
              <a:off x="8786439" y="4455731"/>
              <a:ext cx="27840" cy="18457"/>
            </a:xfrm>
            <a:custGeom>
              <a:rect b="b" l="l" r="r" t="t"/>
              <a:pathLst>
                <a:path extrusionOk="0" h="613" w="780">
                  <a:moveTo>
                    <a:pt x="0" y="293"/>
                  </a:moveTo>
                  <a:cubicBezTo>
                    <a:pt x="780" y="613"/>
                    <a:pt x="455" y="1"/>
                    <a:pt x="0" y="29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10"/>
            <p:cNvSpPr/>
            <p:nvPr/>
          </p:nvSpPr>
          <p:spPr>
            <a:xfrm>
              <a:off x="6508158" y="4461451"/>
              <a:ext cx="6924" cy="6233"/>
            </a:xfrm>
            <a:custGeom>
              <a:rect b="b" l="l" r="r" t="t"/>
              <a:pathLst>
                <a:path extrusionOk="0" h="207" w="194">
                  <a:moveTo>
                    <a:pt x="191" y="103"/>
                  </a:moveTo>
                  <a:cubicBezTo>
                    <a:pt x="193" y="52"/>
                    <a:pt x="38" y="0"/>
                    <a:pt x="0" y="103"/>
                  </a:cubicBezTo>
                  <a:cubicBezTo>
                    <a:pt x="0" y="154"/>
                    <a:pt x="158" y="206"/>
                    <a:pt x="191"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10"/>
            <p:cNvSpPr/>
            <p:nvPr/>
          </p:nvSpPr>
          <p:spPr>
            <a:xfrm>
              <a:off x="8755352" y="4461060"/>
              <a:ext cx="14027" cy="4246"/>
            </a:xfrm>
            <a:custGeom>
              <a:rect b="b" l="l" r="r" t="t"/>
              <a:pathLst>
                <a:path extrusionOk="0" h="141" w="393">
                  <a:moveTo>
                    <a:pt x="100" y="116"/>
                  </a:moveTo>
                  <a:cubicBezTo>
                    <a:pt x="153" y="141"/>
                    <a:pt x="392" y="72"/>
                    <a:pt x="293" y="26"/>
                  </a:cubicBezTo>
                  <a:cubicBezTo>
                    <a:pt x="241" y="0"/>
                    <a:pt x="1" y="71"/>
                    <a:pt x="100"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10"/>
            <p:cNvSpPr/>
            <p:nvPr/>
          </p:nvSpPr>
          <p:spPr>
            <a:xfrm>
              <a:off x="2188838" y="4461060"/>
              <a:ext cx="14099" cy="4246"/>
            </a:xfrm>
            <a:custGeom>
              <a:rect b="b" l="l" r="r" t="t"/>
              <a:pathLst>
                <a:path extrusionOk="0" h="141" w="395">
                  <a:moveTo>
                    <a:pt x="294" y="26"/>
                  </a:moveTo>
                  <a:cubicBezTo>
                    <a:pt x="241" y="0"/>
                    <a:pt x="1" y="71"/>
                    <a:pt x="104" y="116"/>
                  </a:cubicBezTo>
                  <a:cubicBezTo>
                    <a:pt x="155" y="141"/>
                    <a:pt x="395" y="72"/>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10"/>
            <p:cNvSpPr/>
            <p:nvPr/>
          </p:nvSpPr>
          <p:spPr>
            <a:xfrm>
              <a:off x="1111837" y="4461843"/>
              <a:ext cx="13777" cy="2740"/>
            </a:xfrm>
            <a:custGeom>
              <a:rect b="b" l="l" r="r" t="t"/>
              <a:pathLst>
                <a:path extrusionOk="0" h="91" w="386">
                  <a:moveTo>
                    <a:pt x="385" y="0"/>
                  </a:moveTo>
                  <a:cubicBezTo>
                    <a:pt x="235" y="20"/>
                    <a:pt x="5" y="3"/>
                    <a:pt x="0" y="90"/>
                  </a:cubicBezTo>
                  <a:cubicBezTo>
                    <a:pt x="150" y="71"/>
                    <a:pt x="379" y="89"/>
                    <a:pt x="3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10"/>
            <p:cNvSpPr/>
            <p:nvPr/>
          </p:nvSpPr>
          <p:spPr>
            <a:xfrm>
              <a:off x="798462" y="4461060"/>
              <a:ext cx="14063" cy="4246"/>
            </a:xfrm>
            <a:custGeom>
              <a:rect b="b" l="l" r="r" t="t"/>
              <a:pathLst>
                <a:path extrusionOk="0" h="141" w="394">
                  <a:moveTo>
                    <a:pt x="102" y="116"/>
                  </a:moveTo>
                  <a:cubicBezTo>
                    <a:pt x="155" y="141"/>
                    <a:pt x="393" y="72"/>
                    <a:pt x="294" y="26"/>
                  </a:cubicBezTo>
                  <a:cubicBezTo>
                    <a:pt x="242" y="0"/>
                    <a:pt x="1" y="71"/>
                    <a:pt x="102"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10"/>
            <p:cNvSpPr/>
            <p:nvPr/>
          </p:nvSpPr>
          <p:spPr>
            <a:xfrm>
              <a:off x="8889624" y="4453503"/>
              <a:ext cx="23950" cy="5962"/>
            </a:xfrm>
            <a:custGeom>
              <a:rect b="b" l="l" r="r" t="t"/>
              <a:pathLst>
                <a:path extrusionOk="0" h="198" w="671">
                  <a:moveTo>
                    <a:pt x="582" y="6"/>
                  </a:moveTo>
                  <a:cubicBezTo>
                    <a:pt x="249" y="0"/>
                    <a:pt x="88" y="75"/>
                    <a:pt x="1" y="186"/>
                  </a:cubicBezTo>
                  <a:cubicBezTo>
                    <a:pt x="305" y="178"/>
                    <a:pt x="670" y="197"/>
                    <a:pt x="582" y="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10"/>
            <p:cNvSpPr/>
            <p:nvPr/>
          </p:nvSpPr>
          <p:spPr>
            <a:xfrm>
              <a:off x="8769521" y="4453292"/>
              <a:ext cx="23878" cy="5811"/>
            </a:xfrm>
            <a:custGeom>
              <a:rect b="b" l="l" r="r" t="t"/>
              <a:pathLst>
                <a:path extrusionOk="0" h="193" w="669">
                  <a:moveTo>
                    <a:pt x="474" y="193"/>
                  </a:moveTo>
                  <a:cubicBezTo>
                    <a:pt x="474" y="101"/>
                    <a:pt x="630" y="86"/>
                    <a:pt x="669" y="13"/>
                  </a:cubicBezTo>
                  <a:cubicBezTo>
                    <a:pt x="363" y="22"/>
                    <a:pt x="1" y="1"/>
                    <a:pt x="88" y="19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10"/>
            <p:cNvSpPr/>
            <p:nvPr/>
          </p:nvSpPr>
          <p:spPr>
            <a:xfrm>
              <a:off x="2894501" y="4448204"/>
              <a:ext cx="13813" cy="10900"/>
            </a:xfrm>
            <a:custGeom>
              <a:rect b="b" l="l" r="r" t="t"/>
              <a:pathLst>
                <a:path extrusionOk="0" h="362" w="387">
                  <a:moveTo>
                    <a:pt x="387" y="0"/>
                  </a:moveTo>
                  <a:lnTo>
                    <a:pt x="0" y="0"/>
                  </a:lnTo>
                  <a:lnTo>
                    <a:pt x="0" y="362"/>
                  </a:lnTo>
                  <a:lnTo>
                    <a:pt x="387" y="36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10"/>
            <p:cNvSpPr/>
            <p:nvPr/>
          </p:nvSpPr>
          <p:spPr>
            <a:xfrm>
              <a:off x="6738584" y="4452901"/>
              <a:ext cx="14099" cy="4246"/>
            </a:xfrm>
            <a:custGeom>
              <a:rect b="b" l="l" r="r" t="t"/>
              <a:pathLst>
                <a:path extrusionOk="0" h="141" w="395">
                  <a:moveTo>
                    <a:pt x="294" y="26"/>
                  </a:moveTo>
                  <a:cubicBezTo>
                    <a:pt x="241" y="1"/>
                    <a:pt x="0" y="69"/>
                    <a:pt x="98" y="117"/>
                  </a:cubicBezTo>
                  <a:cubicBezTo>
                    <a:pt x="154" y="140"/>
                    <a:pt x="395" y="73"/>
                    <a:pt x="294"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10"/>
            <p:cNvSpPr/>
            <p:nvPr/>
          </p:nvSpPr>
          <p:spPr>
            <a:xfrm>
              <a:off x="8222008" y="4450913"/>
              <a:ext cx="13777" cy="2680"/>
            </a:xfrm>
            <a:custGeom>
              <a:rect b="b" l="l" r="r" t="t"/>
              <a:pathLst>
                <a:path extrusionOk="0" h="89" w="386">
                  <a:moveTo>
                    <a:pt x="385" y="0"/>
                  </a:moveTo>
                  <a:cubicBezTo>
                    <a:pt x="238" y="21"/>
                    <a:pt x="7" y="3"/>
                    <a:pt x="0" y="89"/>
                  </a:cubicBezTo>
                  <a:cubicBezTo>
                    <a:pt x="149" y="69"/>
                    <a:pt x="383" y="89"/>
                    <a:pt x="3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10"/>
            <p:cNvSpPr/>
            <p:nvPr/>
          </p:nvSpPr>
          <p:spPr>
            <a:xfrm>
              <a:off x="6521935" y="4450402"/>
              <a:ext cx="20666" cy="3704"/>
            </a:xfrm>
            <a:custGeom>
              <a:rect b="b" l="l" r="r" t="t"/>
              <a:pathLst>
                <a:path extrusionOk="0" h="123" w="579">
                  <a:moveTo>
                    <a:pt x="579" y="17"/>
                  </a:moveTo>
                  <a:cubicBezTo>
                    <a:pt x="352" y="30"/>
                    <a:pt x="31" y="0"/>
                    <a:pt x="1" y="106"/>
                  </a:cubicBezTo>
                  <a:cubicBezTo>
                    <a:pt x="226" y="93"/>
                    <a:pt x="547" y="123"/>
                    <a:pt x="579" y="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10"/>
            <p:cNvSpPr/>
            <p:nvPr/>
          </p:nvSpPr>
          <p:spPr>
            <a:xfrm>
              <a:off x="8841547" y="4445042"/>
              <a:ext cx="6889" cy="6203"/>
            </a:xfrm>
            <a:custGeom>
              <a:rect b="b" l="l" r="r" t="t"/>
              <a:pathLst>
                <a:path extrusionOk="0" h="206" w="193">
                  <a:moveTo>
                    <a:pt x="192" y="105"/>
                  </a:moveTo>
                  <a:cubicBezTo>
                    <a:pt x="192" y="54"/>
                    <a:pt x="38" y="1"/>
                    <a:pt x="1" y="105"/>
                  </a:cubicBezTo>
                  <a:cubicBezTo>
                    <a:pt x="1" y="153"/>
                    <a:pt x="153" y="206"/>
                    <a:pt x="192" y="10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10"/>
            <p:cNvSpPr/>
            <p:nvPr/>
          </p:nvSpPr>
          <p:spPr>
            <a:xfrm>
              <a:off x="8689143" y="4445404"/>
              <a:ext cx="21523" cy="6504"/>
            </a:xfrm>
            <a:custGeom>
              <a:rect b="b" l="l" r="r" t="t"/>
              <a:pathLst>
                <a:path extrusionOk="0" h="216" w="603">
                  <a:moveTo>
                    <a:pt x="603" y="183"/>
                  </a:moveTo>
                  <a:lnTo>
                    <a:pt x="603" y="0"/>
                  </a:lnTo>
                  <a:lnTo>
                    <a:pt x="27" y="0"/>
                  </a:lnTo>
                  <a:cubicBezTo>
                    <a:pt x="1" y="164"/>
                    <a:pt x="219" y="216"/>
                    <a:pt x="603" y="1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10"/>
            <p:cNvSpPr/>
            <p:nvPr/>
          </p:nvSpPr>
          <p:spPr>
            <a:xfrm>
              <a:off x="1398585" y="4432306"/>
              <a:ext cx="37120" cy="15928"/>
            </a:xfrm>
            <a:custGeom>
              <a:rect b="b" l="l" r="r" t="t"/>
              <a:pathLst>
                <a:path extrusionOk="0" h="529" w="1040">
                  <a:moveTo>
                    <a:pt x="837" y="528"/>
                  </a:moveTo>
                  <a:cubicBezTo>
                    <a:pt x="1040" y="1"/>
                    <a:pt x="1" y="489"/>
                    <a:pt x="837" y="52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10"/>
            <p:cNvSpPr/>
            <p:nvPr/>
          </p:nvSpPr>
          <p:spPr>
            <a:xfrm>
              <a:off x="8160190" y="4434474"/>
              <a:ext cx="29946" cy="10990"/>
            </a:xfrm>
            <a:custGeom>
              <a:rect b="b" l="l" r="r" t="t"/>
              <a:pathLst>
                <a:path extrusionOk="0" h="365" w="839">
                  <a:moveTo>
                    <a:pt x="576" y="1"/>
                  </a:moveTo>
                  <a:cubicBezTo>
                    <a:pt x="744" y="290"/>
                    <a:pt x="77" y="189"/>
                    <a:pt x="0" y="365"/>
                  </a:cubicBezTo>
                  <a:lnTo>
                    <a:pt x="770" y="365"/>
                  </a:lnTo>
                  <a:cubicBezTo>
                    <a:pt x="736" y="229"/>
                    <a:pt x="838" y="31"/>
                    <a:pt x="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10"/>
            <p:cNvSpPr/>
            <p:nvPr/>
          </p:nvSpPr>
          <p:spPr>
            <a:xfrm>
              <a:off x="6535676" y="4442694"/>
              <a:ext cx="13777" cy="2770"/>
            </a:xfrm>
            <a:custGeom>
              <a:rect b="b" l="l" r="r" t="t"/>
              <a:pathLst>
                <a:path extrusionOk="0" h="92" w="386">
                  <a:moveTo>
                    <a:pt x="386" y="0"/>
                  </a:moveTo>
                  <a:cubicBezTo>
                    <a:pt x="238" y="20"/>
                    <a:pt x="6" y="3"/>
                    <a:pt x="1" y="92"/>
                  </a:cubicBezTo>
                  <a:cubicBezTo>
                    <a:pt x="149" y="71"/>
                    <a:pt x="383" y="88"/>
                    <a:pt x="3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10"/>
            <p:cNvSpPr/>
            <p:nvPr/>
          </p:nvSpPr>
          <p:spPr>
            <a:xfrm>
              <a:off x="5072882" y="4441941"/>
              <a:ext cx="14027" cy="4306"/>
            </a:xfrm>
            <a:custGeom>
              <a:rect b="b" l="l" r="r" t="t"/>
              <a:pathLst>
                <a:path extrusionOk="0" h="143" w="393">
                  <a:moveTo>
                    <a:pt x="295" y="25"/>
                  </a:moveTo>
                  <a:cubicBezTo>
                    <a:pt x="242" y="1"/>
                    <a:pt x="1" y="67"/>
                    <a:pt x="101" y="117"/>
                  </a:cubicBezTo>
                  <a:cubicBezTo>
                    <a:pt x="154" y="143"/>
                    <a:pt x="393" y="72"/>
                    <a:pt x="295"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10"/>
            <p:cNvSpPr/>
            <p:nvPr/>
          </p:nvSpPr>
          <p:spPr>
            <a:xfrm>
              <a:off x="2137299" y="4437214"/>
              <a:ext cx="22700" cy="8250"/>
            </a:xfrm>
            <a:custGeom>
              <a:rect b="b" l="l" r="r" t="t"/>
              <a:pathLst>
                <a:path extrusionOk="0" h="274" w="636">
                  <a:moveTo>
                    <a:pt x="2" y="274"/>
                  </a:moveTo>
                  <a:lnTo>
                    <a:pt x="386" y="274"/>
                  </a:lnTo>
                  <a:cubicBezTo>
                    <a:pt x="399" y="158"/>
                    <a:pt x="635" y="148"/>
                    <a:pt x="581" y="1"/>
                  </a:cubicBezTo>
                  <a:lnTo>
                    <a:pt x="1" y="1"/>
                  </a:lnTo>
                  <a:cubicBezTo>
                    <a:pt x="2" y="91"/>
                    <a:pt x="2" y="182"/>
                    <a:pt x="2"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10"/>
            <p:cNvSpPr/>
            <p:nvPr/>
          </p:nvSpPr>
          <p:spPr>
            <a:xfrm>
              <a:off x="8748427" y="4439201"/>
              <a:ext cx="14063" cy="4306"/>
            </a:xfrm>
            <a:custGeom>
              <a:rect b="b" l="l" r="r" t="t"/>
              <a:pathLst>
                <a:path extrusionOk="0" h="143" w="394">
                  <a:moveTo>
                    <a:pt x="102" y="116"/>
                  </a:moveTo>
                  <a:cubicBezTo>
                    <a:pt x="156" y="143"/>
                    <a:pt x="393" y="72"/>
                    <a:pt x="294" y="25"/>
                  </a:cubicBezTo>
                  <a:cubicBezTo>
                    <a:pt x="240" y="0"/>
                    <a:pt x="0" y="69"/>
                    <a:pt x="102"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10"/>
            <p:cNvSpPr/>
            <p:nvPr/>
          </p:nvSpPr>
          <p:spPr>
            <a:xfrm>
              <a:off x="6880209" y="4430259"/>
              <a:ext cx="20273" cy="13519"/>
            </a:xfrm>
            <a:custGeom>
              <a:rect b="b" l="l" r="r" t="t"/>
              <a:pathLst>
                <a:path extrusionOk="0" h="449" w="568">
                  <a:moveTo>
                    <a:pt x="375" y="413"/>
                  </a:moveTo>
                  <a:cubicBezTo>
                    <a:pt x="386" y="357"/>
                    <a:pt x="404" y="305"/>
                    <a:pt x="567" y="322"/>
                  </a:cubicBezTo>
                  <a:lnTo>
                    <a:pt x="567" y="141"/>
                  </a:lnTo>
                  <a:cubicBezTo>
                    <a:pt x="92" y="1"/>
                    <a:pt x="1" y="449"/>
                    <a:pt x="375" y="4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10"/>
            <p:cNvSpPr/>
            <p:nvPr/>
          </p:nvSpPr>
          <p:spPr>
            <a:xfrm>
              <a:off x="6081319" y="4437063"/>
              <a:ext cx="23985" cy="6052"/>
            </a:xfrm>
            <a:custGeom>
              <a:rect b="b" l="l" r="r" t="t"/>
              <a:pathLst>
                <a:path extrusionOk="0" h="201" w="672">
                  <a:moveTo>
                    <a:pt x="582" y="6"/>
                  </a:moveTo>
                  <a:cubicBezTo>
                    <a:pt x="250" y="1"/>
                    <a:pt x="84" y="76"/>
                    <a:pt x="1" y="187"/>
                  </a:cubicBezTo>
                  <a:cubicBezTo>
                    <a:pt x="306" y="180"/>
                    <a:pt x="672" y="200"/>
                    <a:pt x="582" y="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10"/>
            <p:cNvSpPr/>
            <p:nvPr/>
          </p:nvSpPr>
          <p:spPr>
            <a:xfrm>
              <a:off x="7809090" y="4429024"/>
              <a:ext cx="33551" cy="17283"/>
            </a:xfrm>
            <a:custGeom>
              <a:rect b="b" l="l" r="r" t="t"/>
              <a:pathLst>
                <a:path extrusionOk="0" h="574" w="940">
                  <a:moveTo>
                    <a:pt x="0" y="90"/>
                  </a:moveTo>
                  <a:lnTo>
                    <a:pt x="0" y="273"/>
                  </a:lnTo>
                  <a:cubicBezTo>
                    <a:pt x="354" y="573"/>
                    <a:pt x="940" y="0"/>
                    <a:pt x="0" y="9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10"/>
            <p:cNvSpPr/>
            <p:nvPr/>
          </p:nvSpPr>
          <p:spPr>
            <a:xfrm>
              <a:off x="6497700" y="4436491"/>
              <a:ext cx="14027" cy="4276"/>
            </a:xfrm>
            <a:custGeom>
              <a:rect b="b" l="l" r="r" t="t"/>
              <a:pathLst>
                <a:path extrusionOk="0" h="142" w="393">
                  <a:moveTo>
                    <a:pt x="293" y="25"/>
                  </a:moveTo>
                  <a:cubicBezTo>
                    <a:pt x="240" y="0"/>
                    <a:pt x="1" y="69"/>
                    <a:pt x="101" y="115"/>
                  </a:cubicBezTo>
                  <a:cubicBezTo>
                    <a:pt x="153" y="141"/>
                    <a:pt x="392" y="71"/>
                    <a:pt x="293"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10"/>
            <p:cNvSpPr/>
            <p:nvPr/>
          </p:nvSpPr>
          <p:spPr>
            <a:xfrm>
              <a:off x="4315893" y="4417975"/>
              <a:ext cx="37870" cy="26858"/>
            </a:xfrm>
            <a:custGeom>
              <a:rect b="b" l="l" r="r" t="t"/>
              <a:pathLst>
                <a:path extrusionOk="0" h="892" w="1061">
                  <a:moveTo>
                    <a:pt x="1061" y="549"/>
                  </a:moveTo>
                  <a:lnTo>
                    <a:pt x="1061" y="367"/>
                  </a:lnTo>
                  <a:cubicBezTo>
                    <a:pt x="280" y="0"/>
                    <a:pt x="1" y="892"/>
                    <a:pt x="1061" y="54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10"/>
            <p:cNvSpPr/>
            <p:nvPr/>
          </p:nvSpPr>
          <p:spPr>
            <a:xfrm>
              <a:off x="9025396" y="4426254"/>
              <a:ext cx="22629" cy="8250"/>
            </a:xfrm>
            <a:custGeom>
              <a:rect b="b" l="l" r="r" t="t"/>
              <a:pathLst>
                <a:path extrusionOk="0" h="274" w="634">
                  <a:moveTo>
                    <a:pt x="634" y="1"/>
                  </a:moveTo>
                  <a:lnTo>
                    <a:pt x="248" y="1"/>
                  </a:lnTo>
                  <a:cubicBezTo>
                    <a:pt x="235" y="117"/>
                    <a:pt x="0" y="127"/>
                    <a:pt x="54" y="274"/>
                  </a:cubicBezTo>
                  <a:lnTo>
                    <a:pt x="634" y="27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10"/>
            <p:cNvSpPr/>
            <p:nvPr/>
          </p:nvSpPr>
          <p:spPr>
            <a:xfrm>
              <a:off x="17418" y="4428633"/>
              <a:ext cx="6889" cy="6263"/>
            </a:xfrm>
            <a:custGeom>
              <a:rect b="b" l="l" r="r" t="t"/>
              <a:pathLst>
                <a:path extrusionOk="0" h="208" w="193">
                  <a:moveTo>
                    <a:pt x="193" y="103"/>
                  </a:moveTo>
                  <a:cubicBezTo>
                    <a:pt x="193" y="52"/>
                    <a:pt x="39" y="0"/>
                    <a:pt x="1" y="103"/>
                  </a:cubicBezTo>
                  <a:cubicBezTo>
                    <a:pt x="1" y="154"/>
                    <a:pt x="156" y="208"/>
                    <a:pt x="193"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10"/>
            <p:cNvSpPr/>
            <p:nvPr/>
          </p:nvSpPr>
          <p:spPr>
            <a:xfrm>
              <a:off x="8669441" y="4425953"/>
              <a:ext cx="6924" cy="6203"/>
            </a:xfrm>
            <a:custGeom>
              <a:rect b="b" l="l" r="r" t="t"/>
              <a:pathLst>
                <a:path extrusionOk="0" h="206" w="194">
                  <a:moveTo>
                    <a:pt x="191" y="102"/>
                  </a:moveTo>
                  <a:cubicBezTo>
                    <a:pt x="194" y="53"/>
                    <a:pt x="37" y="0"/>
                    <a:pt x="1" y="102"/>
                  </a:cubicBezTo>
                  <a:cubicBezTo>
                    <a:pt x="1" y="153"/>
                    <a:pt x="157" y="205"/>
                    <a:pt x="191"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10"/>
            <p:cNvSpPr/>
            <p:nvPr/>
          </p:nvSpPr>
          <p:spPr>
            <a:xfrm>
              <a:off x="8318769" y="4418095"/>
              <a:ext cx="39547" cy="16771"/>
            </a:xfrm>
            <a:custGeom>
              <a:rect b="b" l="l" r="r" t="t"/>
              <a:pathLst>
                <a:path extrusionOk="0" h="557" w="1108">
                  <a:moveTo>
                    <a:pt x="955" y="453"/>
                  </a:moveTo>
                  <a:cubicBezTo>
                    <a:pt x="1107" y="140"/>
                    <a:pt x="774" y="55"/>
                    <a:pt x="375" y="0"/>
                  </a:cubicBezTo>
                  <a:cubicBezTo>
                    <a:pt x="0" y="174"/>
                    <a:pt x="173" y="556"/>
                    <a:pt x="955" y="45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10"/>
            <p:cNvSpPr/>
            <p:nvPr/>
          </p:nvSpPr>
          <p:spPr>
            <a:xfrm>
              <a:off x="5664759" y="4428302"/>
              <a:ext cx="14063" cy="4246"/>
            </a:xfrm>
            <a:custGeom>
              <a:rect b="b" l="l" r="r" t="t"/>
              <a:pathLst>
                <a:path extrusionOk="0" h="141" w="394">
                  <a:moveTo>
                    <a:pt x="295" y="24"/>
                  </a:moveTo>
                  <a:cubicBezTo>
                    <a:pt x="244" y="1"/>
                    <a:pt x="1" y="69"/>
                    <a:pt x="103" y="116"/>
                  </a:cubicBezTo>
                  <a:cubicBezTo>
                    <a:pt x="158" y="140"/>
                    <a:pt x="394" y="72"/>
                    <a:pt x="295"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10"/>
            <p:cNvSpPr/>
            <p:nvPr/>
          </p:nvSpPr>
          <p:spPr>
            <a:xfrm>
              <a:off x="695313" y="4428302"/>
              <a:ext cx="13956" cy="4246"/>
            </a:xfrm>
            <a:custGeom>
              <a:rect b="b" l="l" r="r" t="t"/>
              <a:pathLst>
                <a:path extrusionOk="0" h="141" w="391">
                  <a:moveTo>
                    <a:pt x="293" y="24"/>
                  </a:moveTo>
                  <a:cubicBezTo>
                    <a:pt x="238" y="1"/>
                    <a:pt x="1" y="69"/>
                    <a:pt x="97" y="116"/>
                  </a:cubicBezTo>
                  <a:cubicBezTo>
                    <a:pt x="153" y="140"/>
                    <a:pt x="391" y="72"/>
                    <a:pt x="293"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10"/>
            <p:cNvSpPr/>
            <p:nvPr/>
          </p:nvSpPr>
          <p:spPr>
            <a:xfrm>
              <a:off x="8745108" y="4426254"/>
              <a:ext cx="13813" cy="2740"/>
            </a:xfrm>
            <a:custGeom>
              <a:rect b="b" l="l" r="r" t="t"/>
              <a:pathLst>
                <a:path extrusionOk="0" h="91" w="387">
                  <a:moveTo>
                    <a:pt x="387" y="1"/>
                  </a:moveTo>
                  <a:cubicBezTo>
                    <a:pt x="237" y="20"/>
                    <a:pt x="7" y="3"/>
                    <a:pt x="1" y="91"/>
                  </a:cubicBezTo>
                  <a:cubicBezTo>
                    <a:pt x="151" y="71"/>
                    <a:pt x="382" y="90"/>
                    <a:pt x="3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10"/>
            <p:cNvSpPr/>
            <p:nvPr/>
          </p:nvSpPr>
          <p:spPr>
            <a:xfrm>
              <a:off x="6404865" y="4404576"/>
              <a:ext cx="52754" cy="24479"/>
            </a:xfrm>
            <a:custGeom>
              <a:rect b="b" l="l" r="r" t="t"/>
              <a:pathLst>
                <a:path extrusionOk="0" h="813" w="1478">
                  <a:moveTo>
                    <a:pt x="0" y="812"/>
                  </a:moveTo>
                  <a:cubicBezTo>
                    <a:pt x="1478" y="679"/>
                    <a:pt x="33" y="0"/>
                    <a:pt x="0" y="8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10"/>
            <p:cNvSpPr/>
            <p:nvPr/>
          </p:nvSpPr>
          <p:spPr>
            <a:xfrm>
              <a:off x="674576" y="4425562"/>
              <a:ext cx="14063" cy="4276"/>
            </a:xfrm>
            <a:custGeom>
              <a:rect b="b" l="l" r="r" t="t"/>
              <a:pathLst>
                <a:path extrusionOk="0" h="142" w="394">
                  <a:moveTo>
                    <a:pt x="292" y="24"/>
                  </a:moveTo>
                  <a:cubicBezTo>
                    <a:pt x="242" y="0"/>
                    <a:pt x="1" y="67"/>
                    <a:pt x="100" y="114"/>
                  </a:cubicBezTo>
                  <a:cubicBezTo>
                    <a:pt x="156" y="141"/>
                    <a:pt x="394" y="72"/>
                    <a:pt x="292"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10"/>
            <p:cNvSpPr/>
            <p:nvPr/>
          </p:nvSpPr>
          <p:spPr>
            <a:xfrm>
              <a:off x="3218012" y="4417704"/>
              <a:ext cx="7031" cy="6233"/>
            </a:xfrm>
            <a:custGeom>
              <a:rect b="b" l="l" r="r" t="t"/>
              <a:pathLst>
                <a:path extrusionOk="0" h="207" w="197">
                  <a:moveTo>
                    <a:pt x="194" y="102"/>
                  </a:moveTo>
                  <a:cubicBezTo>
                    <a:pt x="196" y="54"/>
                    <a:pt x="38" y="0"/>
                    <a:pt x="1" y="102"/>
                  </a:cubicBezTo>
                  <a:cubicBezTo>
                    <a:pt x="1" y="154"/>
                    <a:pt x="160" y="206"/>
                    <a:pt x="194"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10"/>
            <p:cNvSpPr/>
            <p:nvPr/>
          </p:nvSpPr>
          <p:spPr>
            <a:xfrm>
              <a:off x="6962443" y="4412615"/>
              <a:ext cx="22522" cy="8190"/>
            </a:xfrm>
            <a:custGeom>
              <a:rect b="b" l="l" r="r" t="t"/>
              <a:pathLst>
                <a:path extrusionOk="0" h="272" w="631">
                  <a:moveTo>
                    <a:pt x="577" y="1"/>
                  </a:moveTo>
                  <a:lnTo>
                    <a:pt x="0" y="1"/>
                  </a:lnTo>
                  <a:lnTo>
                    <a:pt x="0" y="271"/>
                  </a:lnTo>
                  <a:lnTo>
                    <a:pt x="384" y="271"/>
                  </a:lnTo>
                  <a:cubicBezTo>
                    <a:pt x="396" y="157"/>
                    <a:pt x="631" y="147"/>
                    <a:pt x="5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10"/>
            <p:cNvSpPr/>
            <p:nvPr/>
          </p:nvSpPr>
          <p:spPr>
            <a:xfrm>
              <a:off x="6645821" y="4412676"/>
              <a:ext cx="20666" cy="8190"/>
            </a:xfrm>
            <a:custGeom>
              <a:rect b="b" l="l" r="r" t="t"/>
              <a:pathLst>
                <a:path extrusionOk="0" h="272" w="579">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10"/>
            <p:cNvSpPr/>
            <p:nvPr/>
          </p:nvSpPr>
          <p:spPr>
            <a:xfrm>
              <a:off x="3613656" y="4417312"/>
              <a:ext cx="14099" cy="4276"/>
            </a:xfrm>
            <a:custGeom>
              <a:rect b="b" l="l" r="r" t="t"/>
              <a:pathLst>
                <a:path extrusionOk="0" h="142" w="395">
                  <a:moveTo>
                    <a:pt x="292" y="26"/>
                  </a:moveTo>
                  <a:cubicBezTo>
                    <a:pt x="238" y="0"/>
                    <a:pt x="0" y="69"/>
                    <a:pt x="102" y="115"/>
                  </a:cubicBezTo>
                  <a:cubicBezTo>
                    <a:pt x="153" y="141"/>
                    <a:pt x="395" y="73"/>
                    <a:pt x="292"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10"/>
            <p:cNvSpPr/>
            <p:nvPr/>
          </p:nvSpPr>
          <p:spPr>
            <a:xfrm>
              <a:off x="2213180" y="4414994"/>
              <a:ext cx="6853" cy="6263"/>
            </a:xfrm>
            <a:custGeom>
              <a:rect b="b" l="l" r="r" t="t"/>
              <a:pathLst>
                <a:path extrusionOk="0" h="208" w="192">
                  <a:moveTo>
                    <a:pt x="191" y="103"/>
                  </a:moveTo>
                  <a:cubicBezTo>
                    <a:pt x="192" y="52"/>
                    <a:pt x="35" y="0"/>
                    <a:pt x="0" y="103"/>
                  </a:cubicBezTo>
                  <a:cubicBezTo>
                    <a:pt x="0" y="153"/>
                    <a:pt x="154" y="208"/>
                    <a:pt x="191"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10"/>
            <p:cNvSpPr/>
            <p:nvPr/>
          </p:nvSpPr>
          <p:spPr>
            <a:xfrm>
              <a:off x="8115218" y="4414633"/>
              <a:ext cx="14063" cy="4276"/>
            </a:xfrm>
            <a:custGeom>
              <a:rect b="b" l="l" r="r" t="t"/>
              <a:pathLst>
                <a:path extrusionOk="0" h="142" w="394">
                  <a:moveTo>
                    <a:pt x="294" y="25"/>
                  </a:moveTo>
                  <a:cubicBezTo>
                    <a:pt x="242" y="0"/>
                    <a:pt x="0" y="70"/>
                    <a:pt x="101" y="117"/>
                  </a:cubicBezTo>
                  <a:cubicBezTo>
                    <a:pt x="156" y="141"/>
                    <a:pt x="393" y="71"/>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10"/>
            <p:cNvSpPr/>
            <p:nvPr/>
          </p:nvSpPr>
          <p:spPr>
            <a:xfrm>
              <a:off x="275363" y="4414633"/>
              <a:ext cx="13991" cy="4276"/>
            </a:xfrm>
            <a:custGeom>
              <a:rect b="b" l="l" r="r" t="t"/>
              <a:pathLst>
                <a:path extrusionOk="0" h="142" w="392">
                  <a:moveTo>
                    <a:pt x="294" y="25"/>
                  </a:moveTo>
                  <a:cubicBezTo>
                    <a:pt x="240" y="0"/>
                    <a:pt x="0" y="70"/>
                    <a:pt x="99" y="117"/>
                  </a:cubicBezTo>
                  <a:cubicBezTo>
                    <a:pt x="154" y="141"/>
                    <a:pt x="392" y="71"/>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10"/>
            <p:cNvSpPr/>
            <p:nvPr/>
          </p:nvSpPr>
          <p:spPr>
            <a:xfrm>
              <a:off x="6800509" y="4411833"/>
              <a:ext cx="14063" cy="4306"/>
            </a:xfrm>
            <a:custGeom>
              <a:rect b="b" l="l" r="r" t="t"/>
              <a:pathLst>
                <a:path extrusionOk="0" h="143" w="394">
                  <a:moveTo>
                    <a:pt x="295" y="27"/>
                  </a:moveTo>
                  <a:cubicBezTo>
                    <a:pt x="240" y="1"/>
                    <a:pt x="0" y="71"/>
                    <a:pt x="102" y="117"/>
                  </a:cubicBezTo>
                  <a:cubicBezTo>
                    <a:pt x="154" y="143"/>
                    <a:pt x="393" y="74"/>
                    <a:pt x="295"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10"/>
            <p:cNvSpPr/>
            <p:nvPr/>
          </p:nvSpPr>
          <p:spPr>
            <a:xfrm>
              <a:off x="6539352" y="4406774"/>
              <a:ext cx="23843" cy="5871"/>
            </a:xfrm>
            <a:custGeom>
              <a:rect b="b" l="l" r="r" t="t"/>
              <a:pathLst>
                <a:path extrusionOk="0" h="195" w="668">
                  <a:moveTo>
                    <a:pt x="476" y="195"/>
                  </a:moveTo>
                  <a:cubicBezTo>
                    <a:pt x="476" y="103"/>
                    <a:pt x="632" y="86"/>
                    <a:pt x="668" y="12"/>
                  </a:cubicBezTo>
                  <a:cubicBezTo>
                    <a:pt x="368" y="20"/>
                    <a:pt x="1" y="0"/>
                    <a:pt x="91" y="19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10"/>
            <p:cNvSpPr/>
            <p:nvPr/>
          </p:nvSpPr>
          <p:spPr>
            <a:xfrm>
              <a:off x="6026211" y="4404065"/>
              <a:ext cx="7139" cy="6233"/>
            </a:xfrm>
            <a:custGeom>
              <a:rect b="b" l="l" r="r" t="t"/>
              <a:pathLst>
                <a:path extrusionOk="0" h="207" w="200">
                  <a:moveTo>
                    <a:pt x="197" y="103"/>
                  </a:moveTo>
                  <a:cubicBezTo>
                    <a:pt x="199" y="52"/>
                    <a:pt x="40" y="0"/>
                    <a:pt x="5" y="103"/>
                  </a:cubicBezTo>
                  <a:cubicBezTo>
                    <a:pt x="1" y="154"/>
                    <a:pt x="157" y="207"/>
                    <a:pt x="197" y="1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10"/>
            <p:cNvSpPr/>
            <p:nvPr/>
          </p:nvSpPr>
          <p:spPr>
            <a:xfrm>
              <a:off x="5523884" y="4401686"/>
              <a:ext cx="13777" cy="5510"/>
            </a:xfrm>
            <a:custGeom>
              <a:rect b="b" l="l" r="r" t="t"/>
              <a:pathLst>
                <a:path extrusionOk="0" h="183" w="386">
                  <a:moveTo>
                    <a:pt x="386" y="1"/>
                  </a:moveTo>
                  <a:lnTo>
                    <a:pt x="1" y="1"/>
                  </a:lnTo>
                  <a:lnTo>
                    <a:pt x="1" y="182"/>
                  </a:lnTo>
                  <a:lnTo>
                    <a:pt x="386" y="18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10"/>
            <p:cNvSpPr/>
            <p:nvPr/>
          </p:nvSpPr>
          <p:spPr>
            <a:xfrm>
              <a:off x="2133837" y="4403673"/>
              <a:ext cx="13991" cy="4276"/>
            </a:xfrm>
            <a:custGeom>
              <a:rect b="b" l="l" r="r" t="t"/>
              <a:pathLst>
                <a:path extrusionOk="0" h="142" w="392">
                  <a:moveTo>
                    <a:pt x="99" y="116"/>
                  </a:moveTo>
                  <a:cubicBezTo>
                    <a:pt x="154" y="141"/>
                    <a:pt x="392" y="72"/>
                    <a:pt x="292" y="25"/>
                  </a:cubicBezTo>
                  <a:cubicBezTo>
                    <a:pt x="240" y="0"/>
                    <a:pt x="0" y="69"/>
                    <a:pt x="99" y="1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10"/>
            <p:cNvSpPr/>
            <p:nvPr/>
          </p:nvSpPr>
          <p:spPr>
            <a:xfrm>
              <a:off x="560255" y="4398946"/>
              <a:ext cx="21594" cy="6444"/>
            </a:xfrm>
            <a:custGeom>
              <a:rect b="b" l="l" r="r" t="t"/>
              <a:pathLst>
                <a:path extrusionOk="0" h="214" w="605">
                  <a:moveTo>
                    <a:pt x="605" y="182"/>
                  </a:moveTo>
                  <a:lnTo>
                    <a:pt x="605" y="1"/>
                  </a:lnTo>
                  <a:lnTo>
                    <a:pt x="25" y="1"/>
                  </a:lnTo>
                  <a:cubicBezTo>
                    <a:pt x="0" y="164"/>
                    <a:pt x="217" y="213"/>
                    <a:pt x="605" y="18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10"/>
            <p:cNvSpPr/>
            <p:nvPr/>
          </p:nvSpPr>
          <p:spPr>
            <a:xfrm>
              <a:off x="5224358" y="4395484"/>
              <a:ext cx="13956" cy="4246"/>
            </a:xfrm>
            <a:custGeom>
              <a:rect b="b" l="l" r="r" t="t"/>
              <a:pathLst>
                <a:path extrusionOk="0" h="141" w="391">
                  <a:moveTo>
                    <a:pt x="292" y="24"/>
                  </a:moveTo>
                  <a:cubicBezTo>
                    <a:pt x="238" y="1"/>
                    <a:pt x="1" y="69"/>
                    <a:pt x="100" y="116"/>
                  </a:cubicBezTo>
                  <a:cubicBezTo>
                    <a:pt x="152" y="140"/>
                    <a:pt x="391" y="73"/>
                    <a:pt x="292"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10"/>
            <p:cNvSpPr/>
            <p:nvPr/>
          </p:nvSpPr>
          <p:spPr>
            <a:xfrm>
              <a:off x="1976293" y="4390877"/>
              <a:ext cx="34158" cy="8852"/>
            </a:xfrm>
            <a:custGeom>
              <a:rect b="b" l="l" r="r" t="t"/>
              <a:pathLst>
                <a:path extrusionOk="0" h="294" w="957">
                  <a:moveTo>
                    <a:pt x="78" y="177"/>
                  </a:moveTo>
                  <a:cubicBezTo>
                    <a:pt x="323" y="182"/>
                    <a:pt x="347" y="293"/>
                    <a:pt x="659" y="269"/>
                  </a:cubicBezTo>
                  <a:cubicBezTo>
                    <a:pt x="956" y="45"/>
                    <a:pt x="1" y="1"/>
                    <a:pt x="78" y="17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10"/>
            <p:cNvSpPr/>
            <p:nvPr/>
          </p:nvSpPr>
          <p:spPr>
            <a:xfrm>
              <a:off x="4673704" y="4392744"/>
              <a:ext cx="13991" cy="4215"/>
            </a:xfrm>
            <a:custGeom>
              <a:rect b="b" l="l" r="r" t="t"/>
              <a:pathLst>
                <a:path extrusionOk="0" h="140" w="392">
                  <a:moveTo>
                    <a:pt x="99" y="115"/>
                  </a:moveTo>
                  <a:cubicBezTo>
                    <a:pt x="154" y="140"/>
                    <a:pt x="391" y="72"/>
                    <a:pt x="292" y="24"/>
                  </a:cubicBezTo>
                  <a:cubicBezTo>
                    <a:pt x="240" y="0"/>
                    <a:pt x="1" y="68"/>
                    <a:pt x="99"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10"/>
            <p:cNvSpPr/>
            <p:nvPr/>
          </p:nvSpPr>
          <p:spPr>
            <a:xfrm>
              <a:off x="4050953" y="4390154"/>
              <a:ext cx="13777" cy="6775"/>
            </a:xfrm>
            <a:custGeom>
              <a:rect b="b" l="l" r="r" t="t"/>
              <a:pathLst>
                <a:path extrusionOk="0" h="225" w="386">
                  <a:moveTo>
                    <a:pt x="385" y="110"/>
                  </a:moveTo>
                  <a:cubicBezTo>
                    <a:pt x="345" y="0"/>
                    <a:pt x="171" y="55"/>
                    <a:pt x="0" y="110"/>
                  </a:cubicBezTo>
                  <a:cubicBezTo>
                    <a:pt x="0" y="204"/>
                    <a:pt x="336" y="225"/>
                    <a:pt x="385" y="1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10"/>
            <p:cNvSpPr/>
            <p:nvPr/>
          </p:nvSpPr>
          <p:spPr>
            <a:xfrm>
              <a:off x="1228799" y="4390787"/>
              <a:ext cx="13777" cy="2680"/>
            </a:xfrm>
            <a:custGeom>
              <a:rect b="b" l="l" r="r" t="t"/>
              <a:pathLst>
                <a:path extrusionOk="0" h="89" w="386">
                  <a:moveTo>
                    <a:pt x="386" y="0"/>
                  </a:moveTo>
                  <a:cubicBezTo>
                    <a:pt x="236" y="20"/>
                    <a:pt x="6" y="1"/>
                    <a:pt x="1" y="89"/>
                  </a:cubicBezTo>
                  <a:cubicBezTo>
                    <a:pt x="151" y="69"/>
                    <a:pt x="381" y="88"/>
                    <a:pt x="3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10"/>
            <p:cNvSpPr/>
            <p:nvPr/>
          </p:nvSpPr>
          <p:spPr>
            <a:xfrm>
              <a:off x="707377" y="4382567"/>
              <a:ext cx="27162" cy="10900"/>
            </a:xfrm>
            <a:custGeom>
              <a:rect b="b" l="l" r="r" t="t"/>
              <a:pathLst>
                <a:path extrusionOk="0" h="362" w="761">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10"/>
            <p:cNvSpPr/>
            <p:nvPr/>
          </p:nvSpPr>
          <p:spPr>
            <a:xfrm>
              <a:off x="4456947" y="4384614"/>
              <a:ext cx="13849" cy="7407"/>
            </a:xfrm>
            <a:custGeom>
              <a:rect b="b" l="l" r="r" t="t"/>
              <a:pathLst>
                <a:path extrusionOk="0" h="246" w="388">
                  <a:moveTo>
                    <a:pt x="388" y="115"/>
                  </a:moveTo>
                  <a:cubicBezTo>
                    <a:pt x="385" y="21"/>
                    <a:pt x="48" y="0"/>
                    <a:pt x="0" y="115"/>
                  </a:cubicBezTo>
                  <a:cubicBezTo>
                    <a:pt x="219" y="105"/>
                    <a:pt x="303" y="246"/>
                    <a:pt x="388" y="11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10"/>
            <p:cNvSpPr/>
            <p:nvPr/>
          </p:nvSpPr>
          <p:spPr>
            <a:xfrm>
              <a:off x="819806" y="4379797"/>
              <a:ext cx="25556" cy="11020"/>
            </a:xfrm>
            <a:custGeom>
              <a:rect b="b" l="l" r="r" t="t"/>
              <a:pathLst>
                <a:path extrusionOk="0" h="366" w="716">
                  <a:moveTo>
                    <a:pt x="83" y="365"/>
                  </a:moveTo>
                  <a:lnTo>
                    <a:pt x="660" y="365"/>
                  </a:lnTo>
                  <a:cubicBezTo>
                    <a:pt x="716" y="158"/>
                    <a:pt x="614" y="22"/>
                    <a:pt x="274" y="1"/>
                  </a:cubicBezTo>
                  <a:cubicBezTo>
                    <a:pt x="214" y="125"/>
                    <a:pt x="0" y="173"/>
                    <a:pt x="83" y="36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10"/>
            <p:cNvSpPr/>
            <p:nvPr/>
          </p:nvSpPr>
          <p:spPr>
            <a:xfrm>
              <a:off x="4564915" y="4374709"/>
              <a:ext cx="36621" cy="17946"/>
            </a:xfrm>
            <a:custGeom>
              <a:rect b="b" l="l" r="r" t="t"/>
              <a:pathLst>
                <a:path extrusionOk="0" h="596" w="1026">
                  <a:moveTo>
                    <a:pt x="1026" y="170"/>
                  </a:moveTo>
                  <a:cubicBezTo>
                    <a:pt x="411" y="225"/>
                    <a:pt x="429" y="0"/>
                    <a:pt x="64" y="170"/>
                  </a:cubicBezTo>
                  <a:cubicBezTo>
                    <a:pt x="1" y="595"/>
                    <a:pt x="954" y="413"/>
                    <a:pt x="1026" y="17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10"/>
            <p:cNvSpPr/>
            <p:nvPr/>
          </p:nvSpPr>
          <p:spPr>
            <a:xfrm>
              <a:off x="1159949" y="4382206"/>
              <a:ext cx="7031" cy="6233"/>
            </a:xfrm>
            <a:custGeom>
              <a:rect b="b" l="l" r="r" t="t"/>
              <a:pathLst>
                <a:path extrusionOk="0" h="207" w="197">
                  <a:moveTo>
                    <a:pt x="194" y="104"/>
                  </a:moveTo>
                  <a:cubicBezTo>
                    <a:pt x="196" y="53"/>
                    <a:pt x="38" y="1"/>
                    <a:pt x="1" y="104"/>
                  </a:cubicBezTo>
                  <a:cubicBezTo>
                    <a:pt x="1" y="152"/>
                    <a:pt x="160" y="207"/>
                    <a:pt x="194" y="1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10"/>
            <p:cNvSpPr/>
            <p:nvPr/>
          </p:nvSpPr>
          <p:spPr>
            <a:xfrm>
              <a:off x="5771549" y="4377087"/>
              <a:ext cx="20737" cy="8250"/>
            </a:xfrm>
            <a:custGeom>
              <a:rect b="b" l="l" r="r" t="t"/>
              <a:pathLst>
                <a:path extrusionOk="0" h="274" w="581">
                  <a:moveTo>
                    <a:pt x="580" y="1"/>
                  </a:moveTo>
                  <a:lnTo>
                    <a:pt x="1" y="1"/>
                  </a:lnTo>
                  <a:lnTo>
                    <a:pt x="1" y="274"/>
                  </a:lnTo>
                  <a:lnTo>
                    <a:pt x="580" y="27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10"/>
            <p:cNvSpPr/>
            <p:nvPr/>
          </p:nvSpPr>
          <p:spPr>
            <a:xfrm>
              <a:off x="4662532" y="4377087"/>
              <a:ext cx="14705" cy="9515"/>
            </a:xfrm>
            <a:custGeom>
              <a:rect b="b" l="l" r="r" t="t"/>
              <a:pathLst>
                <a:path extrusionOk="0" h="316" w="412">
                  <a:moveTo>
                    <a:pt x="412" y="274"/>
                  </a:moveTo>
                  <a:lnTo>
                    <a:pt x="412" y="91"/>
                  </a:lnTo>
                  <a:cubicBezTo>
                    <a:pt x="219" y="92"/>
                    <a:pt x="183" y="18"/>
                    <a:pt x="25" y="1"/>
                  </a:cubicBezTo>
                  <a:cubicBezTo>
                    <a:pt x="45" y="143"/>
                    <a:pt x="1" y="315"/>
                    <a:pt x="412"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10"/>
            <p:cNvSpPr/>
            <p:nvPr/>
          </p:nvSpPr>
          <p:spPr>
            <a:xfrm>
              <a:off x="805351" y="4379074"/>
              <a:ext cx="14027" cy="4276"/>
            </a:xfrm>
            <a:custGeom>
              <a:rect b="b" l="l" r="r" t="t"/>
              <a:pathLst>
                <a:path extrusionOk="0" h="142" w="393">
                  <a:moveTo>
                    <a:pt x="294" y="25"/>
                  </a:moveTo>
                  <a:cubicBezTo>
                    <a:pt x="241" y="0"/>
                    <a:pt x="1" y="69"/>
                    <a:pt x="99" y="116"/>
                  </a:cubicBezTo>
                  <a:cubicBezTo>
                    <a:pt x="156" y="141"/>
                    <a:pt x="392"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10"/>
            <p:cNvSpPr/>
            <p:nvPr/>
          </p:nvSpPr>
          <p:spPr>
            <a:xfrm>
              <a:off x="8779551" y="4373745"/>
              <a:ext cx="13849" cy="6775"/>
            </a:xfrm>
            <a:custGeom>
              <a:rect b="b" l="l" r="r" t="t"/>
              <a:pathLst>
                <a:path extrusionOk="0" h="225" w="388">
                  <a:moveTo>
                    <a:pt x="388" y="112"/>
                  </a:moveTo>
                  <a:cubicBezTo>
                    <a:pt x="346" y="1"/>
                    <a:pt x="171" y="57"/>
                    <a:pt x="0" y="112"/>
                  </a:cubicBezTo>
                  <a:cubicBezTo>
                    <a:pt x="4" y="202"/>
                    <a:pt x="336" y="224"/>
                    <a:pt x="388" y="1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10"/>
            <p:cNvSpPr/>
            <p:nvPr/>
          </p:nvSpPr>
          <p:spPr>
            <a:xfrm>
              <a:off x="8996236" y="4370855"/>
              <a:ext cx="14063" cy="4276"/>
            </a:xfrm>
            <a:custGeom>
              <a:rect b="b" l="l" r="r" t="t"/>
              <a:pathLst>
                <a:path extrusionOk="0" h="142" w="394">
                  <a:moveTo>
                    <a:pt x="294" y="25"/>
                  </a:moveTo>
                  <a:cubicBezTo>
                    <a:pt x="238" y="0"/>
                    <a:pt x="0" y="68"/>
                    <a:pt x="100" y="116"/>
                  </a:cubicBezTo>
                  <a:cubicBezTo>
                    <a:pt x="152" y="141"/>
                    <a:pt x="393"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10"/>
            <p:cNvSpPr/>
            <p:nvPr/>
          </p:nvSpPr>
          <p:spPr>
            <a:xfrm>
              <a:off x="8913574" y="4370855"/>
              <a:ext cx="14170" cy="4276"/>
            </a:xfrm>
            <a:custGeom>
              <a:rect b="b" l="l" r="r" t="t"/>
              <a:pathLst>
                <a:path extrusionOk="0" h="142" w="397">
                  <a:moveTo>
                    <a:pt x="296" y="25"/>
                  </a:moveTo>
                  <a:cubicBezTo>
                    <a:pt x="242" y="0"/>
                    <a:pt x="1" y="68"/>
                    <a:pt x="104" y="116"/>
                  </a:cubicBezTo>
                  <a:cubicBezTo>
                    <a:pt x="157" y="141"/>
                    <a:pt x="396" y="72"/>
                    <a:pt x="296"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10"/>
            <p:cNvSpPr/>
            <p:nvPr/>
          </p:nvSpPr>
          <p:spPr>
            <a:xfrm>
              <a:off x="8571146" y="4359805"/>
              <a:ext cx="22629" cy="11833"/>
            </a:xfrm>
            <a:custGeom>
              <a:rect b="b" l="l" r="r" t="t"/>
              <a:pathLst>
                <a:path extrusionOk="0" h="393" w="634">
                  <a:moveTo>
                    <a:pt x="634" y="392"/>
                  </a:moveTo>
                  <a:lnTo>
                    <a:pt x="634" y="28"/>
                  </a:lnTo>
                  <a:cubicBezTo>
                    <a:pt x="124" y="0"/>
                    <a:pt x="0" y="154"/>
                    <a:pt x="54" y="3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10"/>
            <p:cNvSpPr/>
            <p:nvPr/>
          </p:nvSpPr>
          <p:spPr>
            <a:xfrm>
              <a:off x="1713958" y="4368085"/>
              <a:ext cx="14063" cy="4336"/>
            </a:xfrm>
            <a:custGeom>
              <a:rect b="b" l="l" r="r" t="t"/>
              <a:pathLst>
                <a:path extrusionOk="0" h="144" w="394">
                  <a:moveTo>
                    <a:pt x="291" y="26"/>
                  </a:moveTo>
                  <a:cubicBezTo>
                    <a:pt x="238" y="1"/>
                    <a:pt x="0" y="70"/>
                    <a:pt x="101" y="117"/>
                  </a:cubicBezTo>
                  <a:cubicBezTo>
                    <a:pt x="152" y="143"/>
                    <a:pt x="393" y="75"/>
                    <a:pt x="29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10"/>
            <p:cNvSpPr/>
            <p:nvPr/>
          </p:nvSpPr>
          <p:spPr>
            <a:xfrm>
              <a:off x="1690009" y="4355198"/>
              <a:ext cx="22950" cy="13700"/>
            </a:xfrm>
            <a:custGeom>
              <a:rect b="b" l="l" r="r" t="t"/>
              <a:pathLst>
                <a:path extrusionOk="0" h="455" w="643">
                  <a:moveTo>
                    <a:pt x="0" y="92"/>
                  </a:moveTo>
                  <a:lnTo>
                    <a:pt x="0" y="455"/>
                  </a:lnTo>
                  <a:lnTo>
                    <a:pt x="580" y="455"/>
                  </a:lnTo>
                  <a:cubicBezTo>
                    <a:pt x="630" y="219"/>
                    <a:pt x="643" y="1"/>
                    <a:pt x="0" y="9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10"/>
            <p:cNvSpPr/>
            <p:nvPr/>
          </p:nvSpPr>
          <p:spPr>
            <a:xfrm>
              <a:off x="8063751" y="4355198"/>
              <a:ext cx="26841" cy="13038"/>
            </a:xfrm>
            <a:custGeom>
              <a:rect b="b" l="l" r="r" t="t"/>
              <a:pathLst>
                <a:path extrusionOk="0" h="433" w="752">
                  <a:moveTo>
                    <a:pt x="191" y="1"/>
                  </a:moveTo>
                  <a:cubicBezTo>
                    <a:pt x="209" y="159"/>
                    <a:pt x="150" y="283"/>
                    <a:pt x="0" y="362"/>
                  </a:cubicBezTo>
                  <a:cubicBezTo>
                    <a:pt x="658" y="433"/>
                    <a:pt x="752" y="16"/>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10"/>
            <p:cNvSpPr/>
            <p:nvPr/>
          </p:nvSpPr>
          <p:spPr>
            <a:xfrm>
              <a:off x="3851185" y="4359986"/>
              <a:ext cx="13849" cy="7437"/>
            </a:xfrm>
            <a:custGeom>
              <a:rect b="b" l="l" r="r" t="t"/>
              <a:pathLst>
                <a:path extrusionOk="0" h="247" w="388">
                  <a:moveTo>
                    <a:pt x="388" y="113"/>
                  </a:moveTo>
                  <a:cubicBezTo>
                    <a:pt x="385" y="22"/>
                    <a:pt x="50" y="1"/>
                    <a:pt x="0" y="113"/>
                  </a:cubicBezTo>
                  <a:cubicBezTo>
                    <a:pt x="219" y="104"/>
                    <a:pt x="304" y="246"/>
                    <a:pt x="388" y="1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10"/>
            <p:cNvSpPr/>
            <p:nvPr/>
          </p:nvSpPr>
          <p:spPr>
            <a:xfrm>
              <a:off x="1486672" y="4362665"/>
              <a:ext cx="14206" cy="4276"/>
            </a:xfrm>
            <a:custGeom>
              <a:rect b="b" l="l" r="r" t="t"/>
              <a:pathLst>
                <a:path extrusionOk="0" h="142" w="398">
                  <a:moveTo>
                    <a:pt x="296" y="24"/>
                  </a:moveTo>
                  <a:cubicBezTo>
                    <a:pt x="242" y="1"/>
                    <a:pt x="1" y="69"/>
                    <a:pt x="104" y="116"/>
                  </a:cubicBezTo>
                  <a:cubicBezTo>
                    <a:pt x="158" y="142"/>
                    <a:pt x="398" y="73"/>
                    <a:pt x="296"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10"/>
            <p:cNvSpPr/>
            <p:nvPr/>
          </p:nvSpPr>
          <p:spPr>
            <a:xfrm>
              <a:off x="506003" y="4360317"/>
              <a:ext cx="7031" cy="6233"/>
            </a:xfrm>
            <a:custGeom>
              <a:rect b="b" l="l" r="r" t="t"/>
              <a:pathLst>
                <a:path extrusionOk="0" h="207" w="197">
                  <a:moveTo>
                    <a:pt x="197" y="102"/>
                  </a:moveTo>
                  <a:cubicBezTo>
                    <a:pt x="197" y="53"/>
                    <a:pt x="37" y="0"/>
                    <a:pt x="4" y="102"/>
                  </a:cubicBezTo>
                  <a:cubicBezTo>
                    <a:pt x="1" y="153"/>
                    <a:pt x="160" y="207"/>
                    <a:pt x="197" y="1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10"/>
            <p:cNvSpPr/>
            <p:nvPr/>
          </p:nvSpPr>
          <p:spPr>
            <a:xfrm>
              <a:off x="217006" y="4357095"/>
              <a:ext cx="27626" cy="9936"/>
            </a:xfrm>
            <a:custGeom>
              <a:rect b="b" l="l" r="r" t="t"/>
              <a:pathLst>
                <a:path extrusionOk="0" h="330" w="774">
                  <a:moveTo>
                    <a:pt x="774" y="120"/>
                  </a:moveTo>
                  <a:cubicBezTo>
                    <a:pt x="514" y="3"/>
                    <a:pt x="54" y="0"/>
                    <a:pt x="1" y="209"/>
                  </a:cubicBezTo>
                  <a:cubicBezTo>
                    <a:pt x="257" y="329"/>
                    <a:pt x="719" y="329"/>
                    <a:pt x="774" y="12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10"/>
            <p:cNvSpPr/>
            <p:nvPr/>
          </p:nvSpPr>
          <p:spPr>
            <a:xfrm>
              <a:off x="4081219" y="4346828"/>
              <a:ext cx="37120" cy="16591"/>
            </a:xfrm>
            <a:custGeom>
              <a:rect b="b" l="l" r="r" t="t"/>
              <a:pathLst>
                <a:path extrusionOk="0" h="551" w="1040">
                  <a:moveTo>
                    <a:pt x="887" y="550"/>
                  </a:moveTo>
                  <a:cubicBezTo>
                    <a:pt x="1040" y="1"/>
                    <a:pt x="1" y="490"/>
                    <a:pt x="887" y="55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10"/>
            <p:cNvSpPr/>
            <p:nvPr/>
          </p:nvSpPr>
          <p:spPr>
            <a:xfrm>
              <a:off x="806207" y="4355409"/>
              <a:ext cx="34086" cy="8792"/>
            </a:xfrm>
            <a:custGeom>
              <a:rect b="b" l="l" r="r" t="t"/>
              <a:pathLst>
                <a:path extrusionOk="0" h="292" w="955">
                  <a:moveTo>
                    <a:pt x="75" y="176"/>
                  </a:moveTo>
                  <a:cubicBezTo>
                    <a:pt x="321" y="180"/>
                    <a:pt x="345" y="291"/>
                    <a:pt x="655" y="265"/>
                  </a:cubicBezTo>
                  <a:cubicBezTo>
                    <a:pt x="954" y="43"/>
                    <a:pt x="0" y="0"/>
                    <a:pt x="75" y="17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10"/>
            <p:cNvSpPr/>
            <p:nvPr/>
          </p:nvSpPr>
          <p:spPr>
            <a:xfrm>
              <a:off x="6903837" y="4357216"/>
              <a:ext cx="13991" cy="4215"/>
            </a:xfrm>
            <a:custGeom>
              <a:rect b="b" l="l" r="r" t="t"/>
              <a:pathLst>
                <a:path extrusionOk="0" h="140" w="392">
                  <a:moveTo>
                    <a:pt x="294" y="25"/>
                  </a:moveTo>
                  <a:cubicBezTo>
                    <a:pt x="239" y="0"/>
                    <a:pt x="0" y="68"/>
                    <a:pt x="98" y="116"/>
                  </a:cubicBezTo>
                  <a:cubicBezTo>
                    <a:pt x="153" y="140"/>
                    <a:pt x="392" y="72"/>
                    <a:pt x="294"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10"/>
            <p:cNvSpPr/>
            <p:nvPr/>
          </p:nvSpPr>
          <p:spPr>
            <a:xfrm>
              <a:off x="5927023" y="4349749"/>
              <a:ext cx="25556" cy="10990"/>
            </a:xfrm>
            <a:custGeom>
              <a:rect b="b" l="l" r="r" t="t"/>
              <a:pathLst>
                <a:path extrusionOk="0" h="365" w="716">
                  <a:moveTo>
                    <a:pt x="662" y="364"/>
                  </a:moveTo>
                  <a:cubicBezTo>
                    <a:pt x="716" y="157"/>
                    <a:pt x="613" y="21"/>
                    <a:pt x="275" y="0"/>
                  </a:cubicBezTo>
                  <a:cubicBezTo>
                    <a:pt x="215" y="123"/>
                    <a:pt x="1" y="173"/>
                    <a:pt x="84" y="36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10"/>
            <p:cNvSpPr/>
            <p:nvPr/>
          </p:nvSpPr>
          <p:spPr>
            <a:xfrm>
              <a:off x="2857632" y="4346015"/>
              <a:ext cx="39833" cy="15838"/>
            </a:xfrm>
            <a:custGeom>
              <a:rect b="b" l="l" r="r" t="t"/>
              <a:pathLst>
                <a:path extrusionOk="0" h="526" w="1116">
                  <a:moveTo>
                    <a:pt x="650" y="306"/>
                  </a:moveTo>
                  <a:cubicBezTo>
                    <a:pt x="1116" y="0"/>
                    <a:pt x="1" y="525"/>
                    <a:pt x="650" y="30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10"/>
            <p:cNvSpPr/>
            <p:nvPr/>
          </p:nvSpPr>
          <p:spPr>
            <a:xfrm>
              <a:off x="2122701" y="4346979"/>
              <a:ext cx="14705" cy="9515"/>
            </a:xfrm>
            <a:custGeom>
              <a:rect b="b" l="l" r="r" t="t"/>
              <a:pathLst>
                <a:path extrusionOk="0" h="316" w="412">
                  <a:moveTo>
                    <a:pt x="411" y="274"/>
                  </a:moveTo>
                  <a:lnTo>
                    <a:pt x="411" y="92"/>
                  </a:lnTo>
                  <a:cubicBezTo>
                    <a:pt x="219" y="92"/>
                    <a:pt x="182" y="19"/>
                    <a:pt x="26" y="1"/>
                  </a:cubicBezTo>
                  <a:cubicBezTo>
                    <a:pt x="46" y="145"/>
                    <a:pt x="0" y="316"/>
                    <a:pt x="411" y="2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10"/>
            <p:cNvSpPr/>
            <p:nvPr/>
          </p:nvSpPr>
          <p:spPr>
            <a:xfrm>
              <a:off x="1855155" y="4352489"/>
              <a:ext cx="13884" cy="2740"/>
            </a:xfrm>
            <a:custGeom>
              <a:rect b="b" l="l" r="r" t="t"/>
              <a:pathLst>
                <a:path extrusionOk="0" h="91" w="389">
                  <a:moveTo>
                    <a:pt x="389" y="1"/>
                  </a:moveTo>
                  <a:cubicBezTo>
                    <a:pt x="238" y="20"/>
                    <a:pt x="6" y="2"/>
                    <a:pt x="1" y="91"/>
                  </a:cubicBezTo>
                  <a:cubicBezTo>
                    <a:pt x="152" y="71"/>
                    <a:pt x="382" y="88"/>
                    <a:pt x="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10"/>
            <p:cNvSpPr/>
            <p:nvPr/>
          </p:nvSpPr>
          <p:spPr>
            <a:xfrm>
              <a:off x="3944056" y="4348966"/>
              <a:ext cx="13991" cy="4306"/>
            </a:xfrm>
            <a:custGeom>
              <a:rect b="b" l="l" r="r" t="t"/>
              <a:pathLst>
                <a:path extrusionOk="0" h="143" w="392">
                  <a:moveTo>
                    <a:pt x="293" y="26"/>
                  </a:moveTo>
                  <a:cubicBezTo>
                    <a:pt x="242" y="0"/>
                    <a:pt x="1" y="68"/>
                    <a:pt x="100" y="118"/>
                  </a:cubicBezTo>
                  <a:cubicBezTo>
                    <a:pt x="155" y="142"/>
                    <a:pt x="391"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10"/>
            <p:cNvSpPr/>
            <p:nvPr/>
          </p:nvSpPr>
          <p:spPr>
            <a:xfrm>
              <a:off x="750350" y="4348966"/>
              <a:ext cx="13956" cy="4306"/>
            </a:xfrm>
            <a:custGeom>
              <a:rect b="b" l="l" r="r" t="t"/>
              <a:pathLst>
                <a:path extrusionOk="0" h="143" w="391">
                  <a:moveTo>
                    <a:pt x="293" y="26"/>
                  </a:moveTo>
                  <a:cubicBezTo>
                    <a:pt x="239" y="0"/>
                    <a:pt x="0" y="68"/>
                    <a:pt x="99" y="118"/>
                  </a:cubicBezTo>
                  <a:cubicBezTo>
                    <a:pt x="152" y="142"/>
                    <a:pt x="390" y="73"/>
                    <a:pt x="293"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10"/>
            <p:cNvSpPr/>
            <p:nvPr/>
          </p:nvSpPr>
          <p:spPr>
            <a:xfrm>
              <a:off x="6928108" y="4344269"/>
              <a:ext cx="13777" cy="5540"/>
            </a:xfrm>
            <a:custGeom>
              <a:rect b="b" l="l" r="r" t="t"/>
              <a:pathLst>
                <a:path extrusionOk="0" h="184" w="386">
                  <a:moveTo>
                    <a:pt x="386" y="1"/>
                  </a:moveTo>
                  <a:lnTo>
                    <a:pt x="0" y="1"/>
                  </a:lnTo>
                  <a:lnTo>
                    <a:pt x="0" y="184"/>
                  </a:lnTo>
                  <a:lnTo>
                    <a:pt x="386" y="18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10"/>
            <p:cNvSpPr/>
            <p:nvPr/>
          </p:nvSpPr>
          <p:spPr>
            <a:xfrm>
              <a:off x="3101014" y="4341529"/>
              <a:ext cx="13777" cy="5540"/>
            </a:xfrm>
            <a:custGeom>
              <a:rect b="b" l="l" r="r" t="t"/>
              <a:pathLst>
                <a:path extrusionOk="0" h="184" w="386">
                  <a:moveTo>
                    <a:pt x="386" y="0"/>
                  </a:moveTo>
                  <a:lnTo>
                    <a:pt x="1" y="0"/>
                  </a:lnTo>
                  <a:lnTo>
                    <a:pt x="1" y="183"/>
                  </a:lnTo>
                  <a:lnTo>
                    <a:pt x="386" y="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10"/>
            <p:cNvSpPr/>
            <p:nvPr/>
          </p:nvSpPr>
          <p:spPr>
            <a:xfrm>
              <a:off x="2031473" y="4338970"/>
              <a:ext cx="34051" cy="8882"/>
            </a:xfrm>
            <a:custGeom>
              <a:rect b="b" l="l" r="r" t="t"/>
              <a:pathLst>
                <a:path extrusionOk="0" h="295" w="954">
                  <a:moveTo>
                    <a:pt x="75" y="177"/>
                  </a:moveTo>
                  <a:cubicBezTo>
                    <a:pt x="321" y="182"/>
                    <a:pt x="341" y="294"/>
                    <a:pt x="654" y="268"/>
                  </a:cubicBezTo>
                  <a:cubicBezTo>
                    <a:pt x="953" y="45"/>
                    <a:pt x="0" y="1"/>
                    <a:pt x="75" y="17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10"/>
            <p:cNvSpPr/>
            <p:nvPr/>
          </p:nvSpPr>
          <p:spPr>
            <a:xfrm>
              <a:off x="3083739" y="4340776"/>
              <a:ext cx="13956" cy="4276"/>
            </a:xfrm>
            <a:custGeom>
              <a:rect b="b" l="l" r="r" t="t"/>
              <a:pathLst>
                <a:path extrusionOk="0" h="142" w="391">
                  <a:moveTo>
                    <a:pt x="290" y="25"/>
                  </a:moveTo>
                  <a:cubicBezTo>
                    <a:pt x="237" y="1"/>
                    <a:pt x="1" y="70"/>
                    <a:pt x="98" y="117"/>
                  </a:cubicBezTo>
                  <a:cubicBezTo>
                    <a:pt x="152" y="142"/>
                    <a:pt x="391" y="71"/>
                    <a:pt x="290"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10"/>
            <p:cNvSpPr/>
            <p:nvPr/>
          </p:nvSpPr>
          <p:spPr>
            <a:xfrm>
              <a:off x="2171849" y="4341529"/>
              <a:ext cx="13706" cy="2770"/>
            </a:xfrm>
            <a:custGeom>
              <a:rect b="b" l="l" r="r" t="t"/>
              <a:pathLst>
                <a:path extrusionOk="0" h="92" w="384">
                  <a:moveTo>
                    <a:pt x="384" y="0"/>
                  </a:moveTo>
                  <a:cubicBezTo>
                    <a:pt x="235" y="20"/>
                    <a:pt x="3" y="4"/>
                    <a:pt x="0" y="92"/>
                  </a:cubicBezTo>
                  <a:cubicBezTo>
                    <a:pt x="149" y="71"/>
                    <a:pt x="377" y="89"/>
                    <a:pt x="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10"/>
            <p:cNvSpPr/>
            <p:nvPr/>
          </p:nvSpPr>
          <p:spPr>
            <a:xfrm>
              <a:off x="2027225" y="5008644"/>
              <a:ext cx="50683" cy="16410"/>
            </a:xfrm>
            <a:custGeom>
              <a:rect b="b" l="l" r="r" t="t"/>
              <a:pathLst>
                <a:path extrusionOk="0" h="545" w="1420">
                  <a:moveTo>
                    <a:pt x="194" y="545"/>
                  </a:moveTo>
                  <a:cubicBezTo>
                    <a:pt x="1419" y="479"/>
                    <a:pt x="207" y="0"/>
                    <a:pt x="0" y="271"/>
                  </a:cubicBezTo>
                  <a:cubicBezTo>
                    <a:pt x="226" y="289"/>
                    <a:pt x="211" y="417"/>
                    <a:pt x="194" y="5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10"/>
            <p:cNvSpPr/>
            <p:nvPr/>
          </p:nvSpPr>
          <p:spPr>
            <a:xfrm>
              <a:off x="8717625" y="4718789"/>
              <a:ext cx="34479" cy="10990"/>
            </a:xfrm>
            <a:custGeom>
              <a:rect b="b" l="l" r="r" t="t"/>
              <a:pathLst>
                <a:path extrusionOk="0" h="365" w="966">
                  <a:moveTo>
                    <a:pt x="965" y="365"/>
                  </a:moveTo>
                  <a:cubicBezTo>
                    <a:pt x="897" y="123"/>
                    <a:pt x="459" y="59"/>
                    <a:pt x="0" y="0"/>
                  </a:cubicBezTo>
                  <a:cubicBezTo>
                    <a:pt x="79" y="237"/>
                    <a:pt x="601" y="264"/>
                    <a:pt x="965" y="36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10"/>
            <p:cNvSpPr/>
            <p:nvPr/>
          </p:nvSpPr>
          <p:spPr>
            <a:xfrm>
              <a:off x="9040779" y="4491891"/>
              <a:ext cx="36799" cy="16320"/>
            </a:xfrm>
            <a:custGeom>
              <a:rect b="b" l="l" r="r" t="t"/>
              <a:pathLst>
                <a:path extrusionOk="0" h="542" w="1031">
                  <a:moveTo>
                    <a:pt x="203" y="455"/>
                  </a:moveTo>
                  <a:cubicBezTo>
                    <a:pt x="791" y="541"/>
                    <a:pt x="1030" y="10"/>
                    <a:pt x="781" y="1"/>
                  </a:cubicBezTo>
                  <a:cubicBezTo>
                    <a:pt x="609" y="161"/>
                    <a:pt x="0" y="117"/>
                    <a:pt x="203" y="45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10"/>
            <p:cNvSpPr/>
            <p:nvPr/>
          </p:nvSpPr>
          <p:spPr>
            <a:xfrm>
              <a:off x="780616" y="4419510"/>
              <a:ext cx="35264" cy="10117"/>
            </a:xfrm>
            <a:custGeom>
              <a:rect b="b" l="l" r="r" t="t"/>
              <a:pathLst>
                <a:path extrusionOk="0" h="336" w="988">
                  <a:moveTo>
                    <a:pt x="409" y="316"/>
                  </a:moveTo>
                  <a:cubicBezTo>
                    <a:pt x="487" y="162"/>
                    <a:pt x="658" y="336"/>
                    <a:pt x="987" y="316"/>
                  </a:cubicBezTo>
                  <a:lnTo>
                    <a:pt x="987" y="45"/>
                  </a:lnTo>
                  <a:cubicBezTo>
                    <a:pt x="613" y="0"/>
                    <a:pt x="1" y="289"/>
                    <a:pt x="409" y="3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10"/>
            <p:cNvSpPr/>
            <p:nvPr/>
          </p:nvSpPr>
          <p:spPr>
            <a:xfrm>
              <a:off x="754097" y="4355921"/>
              <a:ext cx="37656" cy="11111"/>
            </a:xfrm>
            <a:custGeom>
              <a:rect b="b" l="l" r="r" t="t"/>
              <a:pathLst>
                <a:path extrusionOk="0" h="369" w="1055">
                  <a:moveTo>
                    <a:pt x="960" y="248"/>
                  </a:moveTo>
                  <a:cubicBezTo>
                    <a:pt x="574" y="248"/>
                    <a:pt x="715" y="0"/>
                    <a:pt x="188" y="68"/>
                  </a:cubicBezTo>
                  <a:cubicBezTo>
                    <a:pt x="1" y="290"/>
                    <a:pt x="1054" y="368"/>
                    <a:pt x="960" y="24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64" name="Google Shape;18864;p10"/>
          <p:cNvSpPr txBox="1"/>
          <p:nvPr>
            <p:ph type="title"/>
          </p:nvPr>
        </p:nvSpPr>
        <p:spPr>
          <a:xfrm>
            <a:off x="2562600" y="1488450"/>
            <a:ext cx="4018800" cy="2166600"/>
          </a:xfrm>
          <a:prstGeom prst="rect">
            <a:avLst/>
          </a:prstGeom>
          <a:solidFill>
            <a:schemeClr val="accent3"/>
          </a:solidFill>
        </p:spPr>
        <p:txBody>
          <a:bodyPr anchorCtr="0" anchor="ctr" bIns="91425" lIns="91425" spcFirstLastPara="1" rIns="91425" wrap="square" tIns="91425">
            <a:noAutofit/>
          </a:bodyPr>
          <a:lstStyle>
            <a:lvl1pPr lvl="0" rtl="0" algn="ctr">
              <a:lnSpc>
                <a:spcPct val="80000"/>
              </a:lnSpc>
              <a:spcBef>
                <a:spcPts val="0"/>
              </a:spcBef>
              <a:spcAft>
                <a:spcPts val="0"/>
              </a:spcAft>
              <a:buSzPts val="2800"/>
              <a:buNone/>
              <a:defRPr sz="4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2" Type="http://schemas.openxmlformats.org/officeDocument/2006/relationships/theme" Target="../theme/theme1.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dk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457200" y="411475"/>
            <a:ext cx="8238900" cy="5643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1pPr>
            <a:lvl2pPr lvl="1"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2pPr>
            <a:lvl3pPr lvl="2"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3pPr>
            <a:lvl4pPr lvl="3"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4pPr>
            <a:lvl5pPr lvl="4"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5pPr>
            <a:lvl6pPr lvl="5"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6pPr>
            <a:lvl7pPr lvl="6"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7pPr>
            <a:lvl8pPr lvl="7"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8pPr>
            <a:lvl9pPr lvl="8"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9pPr>
          </a:lstStyle>
          <a:p/>
        </p:txBody>
      </p:sp>
      <p:sp>
        <p:nvSpPr>
          <p:cNvPr id="7" name="Google Shape;7;p1"/>
          <p:cNvSpPr txBox="1"/>
          <p:nvPr>
            <p:ph idx="1" type="body"/>
          </p:nvPr>
        </p:nvSpPr>
        <p:spPr>
          <a:xfrm>
            <a:off x="457200" y="975775"/>
            <a:ext cx="8238900" cy="36276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1pPr>
            <a:lvl2pPr indent="-317500" lvl="1" marL="914400">
              <a:lnSpc>
                <a:spcPct val="100000"/>
              </a:lnSpc>
              <a:spcBef>
                <a:spcPts val="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2pPr>
            <a:lvl3pPr indent="-317500" lvl="2" marL="1371600">
              <a:lnSpc>
                <a:spcPct val="100000"/>
              </a:lnSpc>
              <a:spcBef>
                <a:spcPts val="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3pPr>
            <a:lvl4pPr indent="-317500" lvl="3" marL="1828800">
              <a:lnSpc>
                <a:spcPct val="100000"/>
              </a:lnSpc>
              <a:spcBef>
                <a:spcPts val="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4pPr>
            <a:lvl5pPr indent="-317500" lvl="4" marL="2286000">
              <a:lnSpc>
                <a:spcPct val="100000"/>
              </a:lnSpc>
              <a:spcBef>
                <a:spcPts val="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5pPr>
            <a:lvl6pPr indent="-317500" lvl="5" marL="2743200">
              <a:lnSpc>
                <a:spcPct val="100000"/>
              </a:lnSpc>
              <a:spcBef>
                <a:spcPts val="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6pPr>
            <a:lvl7pPr indent="-317500" lvl="6" marL="3200400">
              <a:lnSpc>
                <a:spcPct val="100000"/>
              </a:lnSpc>
              <a:spcBef>
                <a:spcPts val="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7pPr>
            <a:lvl8pPr indent="-317500" lvl="7" marL="3657600">
              <a:lnSpc>
                <a:spcPct val="100000"/>
              </a:lnSpc>
              <a:spcBef>
                <a:spcPts val="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8pPr>
            <a:lvl9pPr indent="-317500" lvl="8" marL="4114800">
              <a:lnSpc>
                <a:spcPct val="100000"/>
              </a:lnSpc>
              <a:spcBef>
                <a:spcPts val="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3.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0.xml"/><Relationship Id="rId3" Type="http://schemas.openxmlformats.org/officeDocument/2006/relationships/image" Target="../media/image12.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1.xml"/><Relationship Id="rId3" Type="http://schemas.openxmlformats.org/officeDocument/2006/relationships/image" Target="../media/image16.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xml"/><Relationship Id="rId3" Type="http://schemas.openxmlformats.org/officeDocument/2006/relationships/image" Target="../media/image10.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3.xml"/><Relationship Id="rId3" Type="http://schemas.openxmlformats.org/officeDocument/2006/relationships/image" Target="../media/image6.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xml"/><Relationship Id="rId3" Type="http://schemas.openxmlformats.org/officeDocument/2006/relationships/image" Target="../media/image17.png"/><Relationship Id="rId4" Type="http://schemas.openxmlformats.org/officeDocument/2006/relationships/image" Target="../media/image13.png"/><Relationship Id="rId5" Type="http://schemas.openxmlformats.org/officeDocument/2006/relationships/image" Target="../media/image1.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5.xml"/><Relationship Id="rId3" Type="http://schemas.openxmlformats.org/officeDocument/2006/relationships/image" Target="../media/image2.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xml"/><Relationship Id="rId3" Type="http://schemas.openxmlformats.org/officeDocument/2006/relationships/hyperlink" Target="https://docs.google.com/forms/d/e/1FAIpQLSewl7Y4VuheLCv6FdJJcFai7GEOAwH0YhwS0Jxw2_IPo2BuVw/viewform?usp=sf_link" TargetMode="Externa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mailto:egalan@lausd.net" TargetMode="External"/><Relationship Id="rId4" Type="http://schemas.openxmlformats.org/officeDocument/2006/relationships/image" Target="../media/image5.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 Id="rId3" Type="http://schemas.openxmlformats.org/officeDocument/2006/relationships/image" Target="../media/image7.png"/><Relationship Id="rId4" Type="http://schemas.openxmlformats.org/officeDocument/2006/relationships/image" Target="../media/image9.png"/><Relationship Id="rId5" Type="http://schemas.openxmlformats.org/officeDocument/2006/relationships/image" Target="../media/image4.png"/><Relationship Id="rId6" Type="http://schemas.openxmlformats.org/officeDocument/2006/relationships/image" Target="../media/image11.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xml"/><Relationship Id="rId3" Type="http://schemas.openxmlformats.org/officeDocument/2006/relationships/image" Target="../media/image8.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xml"/><Relationship Id="rId3" Type="http://schemas.openxmlformats.org/officeDocument/2006/relationships/image" Target="../media/image15.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9.xml"/><Relationship Id="rId3" Type="http://schemas.openxmlformats.org/officeDocument/2006/relationships/image" Target="../media/image14.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561" name="Shape 21561"/>
        <p:cNvGrpSpPr/>
        <p:nvPr/>
      </p:nvGrpSpPr>
      <p:grpSpPr>
        <a:xfrm>
          <a:off x="0" y="0"/>
          <a:ext cx="0" cy="0"/>
          <a:chOff x="0" y="0"/>
          <a:chExt cx="0" cy="0"/>
        </a:xfrm>
      </p:grpSpPr>
      <p:sp>
        <p:nvSpPr>
          <p:cNvPr id="21562" name="Google Shape;21562;p13"/>
          <p:cNvSpPr txBox="1"/>
          <p:nvPr>
            <p:ph idx="2" type="ctrTitle"/>
          </p:nvPr>
        </p:nvSpPr>
        <p:spPr>
          <a:xfrm>
            <a:off x="2482781" y="1110688"/>
            <a:ext cx="4178400" cy="219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4800">
                <a:solidFill>
                  <a:schemeClr val="accent3"/>
                </a:solidFill>
              </a:rPr>
              <a:t>Mr. Galan</a:t>
            </a:r>
            <a:endParaRPr sz="4800">
              <a:solidFill>
                <a:schemeClr val="accent3"/>
              </a:solidFill>
            </a:endParaRPr>
          </a:p>
          <a:p>
            <a:pPr indent="0" lvl="0" marL="0" rtl="0" algn="ctr">
              <a:spcBef>
                <a:spcPts val="0"/>
              </a:spcBef>
              <a:spcAft>
                <a:spcPts val="0"/>
              </a:spcAft>
              <a:buNone/>
            </a:pPr>
            <a:r>
              <a:rPr lang="en" sz="4800"/>
              <a:t>AP Calculus</a:t>
            </a:r>
            <a:endParaRPr sz="4800"/>
          </a:p>
          <a:p>
            <a:pPr indent="0" lvl="0" marL="0" rtl="0" algn="ctr">
              <a:spcBef>
                <a:spcPts val="0"/>
              </a:spcBef>
              <a:spcAft>
                <a:spcPts val="0"/>
              </a:spcAft>
              <a:buNone/>
            </a:pPr>
            <a:r>
              <a:rPr lang="en" sz="4800"/>
              <a:t>Syllabus ‘23-’24</a:t>
            </a:r>
            <a:endParaRPr sz="4800"/>
          </a:p>
        </p:txBody>
      </p:sp>
      <p:sp>
        <p:nvSpPr>
          <p:cNvPr id="21563" name="Google Shape;21563;p13"/>
          <p:cNvSpPr txBox="1"/>
          <p:nvPr>
            <p:ph idx="1" type="subTitle"/>
          </p:nvPr>
        </p:nvSpPr>
        <p:spPr>
          <a:xfrm>
            <a:off x="2290425" y="3341025"/>
            <a:ext cx="4828800" cy="691800"/>
          </a:xfrm>
          <a:prstGeom prst="rect">
            <a:avLst/>
          </a:prstGeom>
        </p:spPr>
        <p:txBody>
          <a:bodyPr anchorCtr="0" anchor="t" bIns="91425" lIns="822950" spcFirstLastPara="1" rIns="822950" wrap="square" tIns="91425">
            <a:noAutofit/>
          </a:bodyPr>
          <a:lstStyle/>
          <a:p>
            <a:pPr indent="0" lvl="0" marL="0" rtl="0" algn="ctr">
              <a:spcBef>
                <a:spcPts val="0"/>
              </a:spcBef>
              <a:spcAft>
                <a:spcPts val="0"/>
              </a:spcAft>
              <a:buNone/>
            </a:pPr>
            <a:r>
              <a:rPr lang="en"/>
              <a:t>Los Angeles High School of the Arts</a:t>
            </a:r>
            <a:endParaRPr/>
          </a:p>
        </p:txBody>
      </p:sp>
      <p:grpSp>
        <p:nvGrpSpPr>
          <p:cNvPr id="21564" name="Google Shape;21564;p13"/>
          <p:cNvGrpSpPr/>
          <p:nvPr/>
        </p:nvGrpSpPr>
        <p:grpSpPr>
          <a:xfrm>
            <a:off x="1952950" y="3475722"/>
            <a:ext cx="530011" cy="826381"/>
            <a:chOff x="1540225" y="3065875"/>
            <a:chExt cx="724950" cy="1130325"/>
          </a:xfrm>
        </p:grpSpPr>
        <p:sp>
          <p:nvSpPr>
            <p:cNvPr id="21565" name="Google Shape;21565;p13"/>
            <p:cNvSpPr/>
            <p:nvPr/>
          </p:nvSpPr>
          <p:spPr>
            <a:xfrm>
              <a:off x="1678875" y="3600225"/>
              <a:ext cx="586300" cy="595975"/>
            </a:xfrm>
            <a:custGeom>
              <a:rect b="b" l="l" r="r" t="t"/>
              <a:pathLst>
                <a:path extrusionOk="0" h="23839" w="23452">
                  <a:moveTo>
                    <a:pt x="23451" y="0"/>
                  </a:moveTo>
                  <a:lnTo>
                    <a:pt x="0" y="1744"/>
                  </a:lnTo>
                  <a:lnTo>
                    <a:pt x="4071" y="23838"/>
                  </a:lnTo>
                  <a:lnTo>
                    <a:pt x="20545" y="23838"/>
                  </a:lnTo>
                  <a:lnTo>
                    <a:pt x="2345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6" name="Google Shape;21566;p13"/>
            <p:cNvSpPr/>
            <p:nvPr/>
          </p:nvSpPr>
          <p:spPr>
            <a:xfrm>
              <a:off x="1540225" y="3737200"/>
              <a:ext cx="237525" cy="365775"/>
            </a:xfrm>
            <a:custGeom>
              <a:rect b="b" l="l" r="r" t="t"/>
              <a:pathLst>
                <a:path extrusionOk="0" h="14631" w="9501">
                  <a:moveTo>
                    <a:pt x="7005" y="0"/>
                  </a:moveTo>
                  <a:lnTo>
                    <a:pt x="0" y="912"/>
                  </a:lnTo>
                  <a:lnTo>
                    <a:pt x="2308" y="14631"/>
                  </a:lnTo>
                  <a:lnTo>
                    <a:pt x="9501" y="13554"/>
                  </a:lnTo>
                  <a:lnTo>
                    <a:pt x="9501" y="10082"/>
                  </a:lnTo>
                  <a:lnTo>
                    <a:pt x="4339" y="11482"/>
                  </a:lnTo>
                  <a:lnTo>
                    <a:pt x="1960" y="2171"/>
                  </a:lnTo>
                  <a:lnTo>
                    <a:pt x="7411" y="2211"/>
                  </a:lnTo>
                  <a:lnTo>
                    <a:pt x="700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7" name="Google Shape;21567;p13"/>
            <p:cNvSpPr/>
            <p:nvPr/>
          </p:nvSpPr>
          <p:spPr>
            <a:xfrm>
              <a:off x="2100150" y="3641025"/>
              <a:ext cx="105025" cy="516225"/>
            </a:xfrm>
            <a:custGeom>
              <a:rect b="b" l="l" r="r" t="t"/>
              <a:pathLst>
                <a:path extrusionOk="0" h="20649" w="4201">
                  <a:moveTo>
                    <a:pt x="4201" y="0"/>
                  </a:moveTo>
                  <a:lnTo>
                    <a:pt x="0" y="419"/>
                  </a:lnTo>
                  <a:lnTo>
                    <a:pt x="0" y="20649"/>
                  </a:lnTo>
                  <a:lnTo>
                    <a:pt x="2101" y="20649"/>
                  </a:lnTo>
                  <a:lnTo>
                    <a:pt x="4201" y="0"/>
                  </a:lnTo>
                  <a:close/>
                </a:path>
              </a:pathLst>
            </a:custGeom>
            <a:solidFill>
              <a:srgbClr val="000000">
                <a:alpha val="23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8" name="Google Shape;21568;p13"/>
            <p:cNvSpPr/>
            <p:nvPr/>
          </p:nvSpPr>
          <p:spPr>
            <a:xfrm>
              <a:off x="2031900" y="3658475"/>
              <a:ext cx="40275" cy="498775"/>
            </a:xfrm>
            <a:custGeom>
              <a:rect b="b" l="l" r="r" t="t"/>
              <a:pathLst>
                <a:path extrusionOk="0" h="19951" w="1611">
                  <a:moveTo>
                    <a:pt x="1121" y="0"/>
                  </a:moveTo>
                  <a:lnTo>
                    <a:pt x="1" y="701"/>
                  </a:lnTo>
                  <a:lnTo>
                    <a:pt x="351" y="19320"/>
                  </a:lnTo>
                  <a:lnTo>
                    <a:pt x="1611" y="19951"/>
                  </a:lnTo>
                  <a:lnTo>
                    <a:pt x="1121" y="0"/>
                  </a:lnTo>
                  <a:close/>
                </a:path>
              </a:pathLst>
            </a:custGeom>
            <a:solidFill>
              <a:srgbClr val="000000">
                <a:alpha val="23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9" name="Google Shape;21569;p13"/>
            <p:cNvSpPr/>
            <p:nvPr/>
          </p:nvSpPr>
          <p:spPr>
            <a:xfrm>
              <a:off x="1815225" y="3065875"/>
              <a:ext cx="328800" cy="466450"/>
            </a:xfrm>
            <a:custGeom>
              <a:rect b="b" l="l" r="r" t="t"/>
              <a:pathLst>
                <a:path extrusionOk="0" h="18658" w="13152">
                  <a:moveTo>
                    <a:pt x="5759" y="1"/>
                  </a:moveTo>
                  <a:cubicBezTo>
                    <a:pt x="4756" y="1"/>
                    <a:pt x="3753" y="226"/>
                    <a:pt x="2857" y="677"/>
                  </a:cubicBezTo>
                  <a:cubicBezTo>
                    <a:pt x="4585" y="1239"/>
                    <a:pt x="5429" y="3209"/>
                    <a:pt x="5666" y="5011"/>
                  </a:cubicBezTo>
                  <a:cubicBezTo>
                    <a:pt x="5768" y="5780"/>
                    <a:pt x="5794" y="6591"/>
                    <a:pt x="5476" y="7296"/>
                  </a:cubicBezTo>
                  <a:cubicBezTo>
                    <a:pt x="4850" y="8682"/>
                    <a:pt x="3179" y="9197"/>
                    <a:pt x="2035" y="10199"/>
                  </a:cubicBezTo>
                  <a:cubicBezTo>
                    <a:pt x="500" y="11543"/>
                    <a:pt x="1" y="13936"/>
                    <a:pt x="871" y="15783"/>
                  </a:cubicBezTo>
                  <a:cubicBezTo>
                    <a:pt x="1498" y="17115"/>
                    <a:pt x="2843" y="17924"/>
                    <a:pt x="4232" y="18390"/>
                  </a:cubicBezTo>
                  <a:cubicBezTo>
                    <a:pt x="4817" y="18586"/>
                    <a:pt x="5508" y="18643"/>
                    <a:pt x="6123" y="18657"/>
                  </a:cubicBezTo>
                  <a:cubicBezTo>
                    <a:pt x="5679" y="18377"/>
                    <a:pt x="5432" y="17984"/>
                    <a:pt x="5300" y="17467"/>
                  </a:cubicBezTo>
                  <a:cubicBezTo>
                    <a:pt x="4988" y="16239"/>
                    <a:pt x="5157" y="14846"/>
                    <a:pt x="5981" y="13851"/>
                  </a:cubicBezTo>
                  <a:cubicBezTo>
                    <a:pt x="6601" y="13105"/>
                    <a:pt x="7328" y="12773"/>
                    <a:pt x="8147" y="12300"/>
                  </a:cubicBezTo>
                  <a:cubicBezTo>
                    <a:pt x="9006" y="11803"/>
                    <a:pt x="9818" y="11214"/>
                    <a:pt x="10491" y="10481"/>
                  </a:cubicBezTo>
                  <a:cubicBezTo>
                    <a:pt x="13152" y="7587"/>
                    <a:pt x="12410" y="2867"/>
                    <a:pt x="9025" y="871"/>
                  </a:cubicBezTo>
                  <a:cubicBezTo>
                    <a:pt x="8041" y="292"/>
                    <a:pt x="6900" y="1"/>
                    <a:pt x="5759" y="1"/>
                  </a:cubicBezTo>
                  <a:close/>
                </a:path>
              </a:pathLst>
            </a:custGeom>
            <a:solidFill>
              <a:srgbClr val="000000">
                <a:alpha val="23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70" name="Google Shape;21570;p13"/>
          <p:cNvGrpSpPr/>
          <p:nvPr/>
        </p:nvGrpSpPr>
        <p:grpSpPr>
          <a:xfrm>
            <a:off x="479200" y="290175"/>
            <a:ext cx="1785975" cy="1579725"/>
            <a:chOff x="479200" y="290175"/>
            <a:chExt cx="1785975" cy="1579725"/>
          </a:xfrm>
        </p:grpSpPr>
        <p:sp>
          <p:nvSpPr>
            <p:cNvPr id="21571" name="Google Shape;21571;p13"/>
            <p:cNvSpPr/>
            <p:nvPr/>
          </p:nvSpPr>
          <p:spPr>
            <a:xfrm>
              <a:off x="479200" y="290175"/>
              <a:ext cx="1785975" cy="1579725"/>
            </a:xfrm>
            <a:custGeom>
              <a:rect b="b" l="l" r="r" t="t"/>
              <a:pathLst>
                <a:path extrusionOk="0" h="63189" w="71439">
                  <a:moveTo>
                    <a:pt x="68288" y="1"/>
                  </a:moveTo>
                  <a:lnTo>
                    <a:pt x="22516" y="34546"/>
                  </a:lnTo>
                  <a:lnTo>
                    <a:pt x="27641" y="52456"/>
                  </a:lnTo>
                  <a:lnTo>
                    <a:pt x="6463" y="43913"/>
                  </a:lnTo>
                  <a:lnTo>
                    <a:pt x="1" y="57848"/>
                  </a:lnTo>
                  <a:lnTo>
                    <a:pt x="5925" y="58771"/>
                  </a:lnTo>
                  <a:lnTo>
                    <a:pt x="9088" y="50774"/>
                  </a:lnTo>
                  <a:lnTo>
                    <a:pt x="37351" y="63188"/>
                  </a:lnTo>
                  <a:lnTo>
                    <a:pt x="37351" y="63188"/>
                  </a:lnTo>
                  <a:lnTo>
                    <a:pt x="29695" y="36659"/>
                  </a:lnTo>
                  <a:lnTo>
                    <a:pt x="71438" y="4047"/>
                  </a:lnTo>
                  <a:lnTo>
                    <a:pt x="682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2" name="Google Shape;21572;p13"/>
            <p:cNvSpPr/>
            <p:nvPr/>
          </p:nvSpPr>
          <p:spPr>
            <a:xfrm>
              <a:off x="1225375" y="346025"/>
              <a:ext cx="978075" cy="714300"/>
            </a:xfrm>
            <a:custGeom>
              <a:rect b="b" l="l" r="r" t="t"/>
              <a:pathLst>
                <a:path extrusionOk="0" h="28572" w="39123">
                  <a:moveTo>
                    <a:pt x="38640" y="1"/>
                  </a:moveTo>
                  <a:lnTo>
                    <a:pt x="1" y="28571"/>
                  </a:lnTo>
                  <a:lnTo>
                    <a:pt x="39122" y="1579"/>
                  </a:lnTo>
                  <a:lnTo>
                    <a:pt x="3864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73" name="Google Shape;21573;p13"/>
          <p:cNvGrpSpPr/>
          <p:nvPr/>
        </p:nvGrpSpPr>
        <p:grpSpPr>
          <a:xfrm>
            <a:off x="6314988" y="3809350"/>
            <a:ext cx="1280075" cy="551150"/>
            <a:chOff x="6511300" y="3137275"/>
            <a:chExt cx="1280075" cy="551150"/>
          </a:xfrm>
        </p:grpSpPr>
        <p:sp>
          <p:nvSpPr>
            <p:cNvPr id="21574" name="Google Shape;21574;p13"/>
            <p:cNvSpPr/>
            <p:nvPr/>
          </p:nvSpPr>
          <p:spPr>
            <a:xfrm>
              <a:off x="6604800" y="3142950"/>
              <a:ext cx="1035250" cy="522825"/>
            </a:xfrm>
            <a:custGeom>
              <a:rect b="b" l="l" r="r" t="t"/>
              <a:pathLst>
                <a:path extrusionOk="0" h="20913" w="41410">
                  <a:moveTo>
                    <a:pt x="2089" y="1"/>
                  </a:moveTo>
                  <a:lnTo>
                    <a:pt x="0" y="3724"/>
                  </a:lnTo>
                  <a:lnTo>
                    <a:pt x="39706" y="20913"/>
                  </a:lnTo>
                  <a:lnTo>
                    <a:pt x="41410" y="13505"/>
                  </a:lnTo>
                  <a:lnTo>
                    <a:pt x="208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5" name="Google Shape;21575;p13"/>
            <p:cNvSpPr/>
            <p:nvPr/>
          </p:nvSpPr>
          <p:spPr>
            <a:xfrm>
              <a:off x="7603800" y="3509950"/>
              <a:ext cx="187575" cy="177525"/>
            </a:xfrm>
            <a:custGeom>
              <a:rect b="b" l="l" r="r" t="t"/>
              <a:pathLst>
                <a:path extrusionOk="0" h="7101" w="7503">
                  <a:moveTo>
                    <a:pt x="1181" y="0"/>
                  </a:moveTo>
                  <a:lnTo>
                    <a:pt x="0" y="5131"/>
                  </a:lnTo>
                  <a:lnTo>
                    <a:pt x="6208" y="7100"/>
                  </a:lnTo>
                  <a:lnTo>
                    <a:pt x="7502" y="2570"/>
                  </a:lnTo>
                  <a:lnTo>
                    <a:pt x="11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6" name="Google Shape;21576;p13"/>
            <p:cNvSpPr/>
            <p:nvPr/>
          </p:nvSpPr>
          <p:spPr>
            <a:xfrm>
              <a:off x="6511300" y="3137275"/>
              <a:ext cx="145750" cy="98800"/>
            </a:xfrm>
            <a:custGeom>
              <a:rect b="b" l="l" r="r" t="t"/>
              <a:pathLst>
                <a:path extrusionOk="0" h="3952" w="5830">
                  <a:moveTo>
                    <a:pt x="0" y="0"/>
                  </a:moveTo>
                  <a:lnTo>
                    <a:pt x="3740" y="3951"/>
                  </a:lnTo>
                  <a:lnTo>
                    <a:pt x="5829" y="228"/>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7" name="Google Shape;21577;p13"/>
            <p:cNvSpPr/>
            <p:nvPr/>
          </p:nvSpPr>
          <p:spPr>
            <a:xfrm>
              <a:off x="7048600" y="3462025"/>
              <a:ext cx="471025" cy="226400"/>
            </a:xfrm>
            <a:custGeom>
              <a:rect b="b" l="l" r="r" t="t"/>
              <a:pathLst>
                <a:path extrusionOk="0" h="9056" w="18841">
                  <a:moveTo>
                    <a:pt x="129" y="1"/>
                  </a:moveTo>
                  <a:lnTo>
                    <a:pt x="1" y="1514"/>
                  </a:lnTo>
                  <a:lnTo>
                    <a:pt x="17009" y="9056"/>
                  </a:lnTo>
                  <a:lnTo>
                    <a:pt x="18841" y="4456"/>
                  </a:lnTo>
                  <a:lnTo>
                    <a:pt x="16108" y="3344"/>
                  </a:lnTo>
                  <a:lnTo>
                    <a:pt x="15611" y="6650"/>
                  </a:lnTo>
                  <a:lnTo>
                    <a:pt x="1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8" name="Google Shape;21578;p13"/>
            <p:cNvSpPr/>
            <p:nvPr/>
          </p:nvSpPr>
          <p:spPr>
            <a:xfrm>
              <a:off x="6799250" y="3227575"/>
              <a:ext cx="790750" cy="317450"/>
            </a:xfrm>
            <a:custGeom>
              <a:rect b="b" l="l" r="r" t="t"/>
              <a:pathLst>
                <a:path extrusionOk="0" h="12698" w="31630">
                  <a:moveTo>
                    <a:pt x="1" y="0"/>
                  </a:moveTo>
                  <a:lnTo>
                    <a:pt x="669" y="809"/>
                  </a:lnTo>
                  <a:lnTo>
                    <a:pt x="31231" y="12697"/>
                  </a:lnTo>
                  <a:lnTo>
                    <a:pt x="31629" y="10590"/>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79" name="Google Shape;21579;p13"/>
          <p:cNvGrpSpPr/>
          <p:nvPr/>
        </p:nvGrpSpPr>
        <p:grpSpPr>
          <a:xfrm>
            <a:off x="8089450" y="981800"/>
            <a:ext cx="367425" cy="561250"/>
            <a:chOff x="7712650" y="2504625"/>
            <a:chExt cx="367425" cy="561250"/>
          </a:xfrm>
        </p:grpSpPr>
        <p:sp>
          <p:nvSpPr>
            <p:cNvPr id="21580" name="Google Shape;21580;p13"/>
            <p:cNvSpPr/>
            <p:nvPr/>
          </p:nvSpPr>
          <p:spPr>
            <a:xfrm>
              <a:off x="7712650" y="2720075"/>
              <a:ext cx="364875" cy="345800"/>
            </a:xfrm>
            <a:custGeom>
              <a:rect b="b" l="l" r="r" t="t"/>
              <a:pathLst>
                <a:path extrusionOk="0" h="13832" w="14595">
                  <a:moveTo>
                    <a:pt x="2661" y="0"/>
                  </a:moveTo>
                  <a:lnTo>
                    <a:pt x="3506" y="3016"/>
                  </a:lnTo>
                  <a:lnTo>
                    <a:pt x="1" y="9968"/>
                  </a:lnTo>
                  <a:lnTo>
                    <a:pt x="6741" y="13831"/>
                  </a:lnTo>
                  <a:lnTo>
                    <a:pt x="10935" y="7770"/>
                  </a:lnTo>
                  <a:lnTo>
                    <a:pt x="14594" y="7063"/>
                  </a:lnTo>
                  <a:lnTo>
                    <a:pt x="26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1" name="Google Shape;21581;p13"/>
            <p:cNvSpPr/>
            <p:nvPr/>
          </p:nvSpPr>
          <p:spPr>
            <a:xfrm>
              <a:off x="7896950" y="2504625"/>
              <a:ext cx="183125" cy="313700"/>
            </a:xfrm>
            <a:custGeom>
              <a:rect b="b" l="l" r="r" t="t"/>
              <a:pathLst>
                <a:path extrusionOk="0" h="12548" w="7325">
                  <a:moveTo>
                    <a:pt x="7325" y="1"/>
                  </a:moveTo>
                  <a:lnTo>
                    <a:pt x="0" y="11406"/>
                  </a:lnTo>
                  <a:lnTo>
                    <a:pt x="1928" y="12548"/>
                  </a:lnTo>
                  <a:lnTo>
                    <a:pt x="73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2" name="Google Shape;21582;p13"/>
            <p:cNvSpPr/>
            <p:nvPr/>
          </p:nvSpPr>
          <p:spPr>
            <a:xfrm>
              <a:off x="7797575" y="2913700"/>
              <a:ext cx="155350" cy="123700"/>
            </a:xfrm>
            <a:custGeom>
              <a:rect b="b" l="l" r="r" t="t"/>
              <a:pathLst>
                <a:path extrusionOk="0" h="4948" w="6214">
                  <a:moveTo>
                    <a:pt x="6214" y="1"/>
                  </a:moveTo>
                  <a:lnTo>
                    <a:pt x="1" y="3277"/>
                  </a:lnTo>
                  <a:lnTo>
                    <a:pt x="2764" y="4948"/>
                  </a:lnTo>
                  <a:lnTo>
                    <a:pt x="621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83" name="Google Shape;21583;p13"/>
          <p:cNvGrpSpPr/>
          <p:nvPr/>
        </p:nvGrpSpPr>
        <p:grpSpPr>
          <a:xfrm>
            <a:off x="7581225" y="1760575"/>
            <a:ext cx="767975" cy="890200"/>
            <a:chOff x="7848650" y="1232500"/>
            <a:chExt cx="767975" cy="890200"/>
          </a:xfrm>
        </p:grpSpPr>
        <p:sp>
          <p:nvSpPr>
            <p:cNvPr id="21584" name="Google Shape;21584;p13"/>
            <p:cNvSpPr/>
            <p:nvPr/>
          </p:nvSpPr>
          <p:spPr>
            <a:xfrm>
              <a:off x="7848650" y="1232500"/>
              <a:ext cx="767975" cy="890200"/>
            </a:xfrm>
            <a:custGeom>
              <a:rect b="b" l="l" r="r" t="t"/>
              <a:pathLst>
                <a:path extrusionOk="0" h="35608" w="30719">
                  <a:moveTo>
                    <a:pt x="14724" y="1"/>
                  </a:moveTo>
                  <a:cubicBezTo>
                    <a:pt x="9586" y="1"/>
                    <a:pt x="4023" y="1835"/>
                    <a:pt x="0" y="5354"/>
                  </a:cubicBezTo>
                  <a:lnTo>
                    <a:pt x="5010" y="12239"/>
                  </a:lnTo>
                  <a:cubicBezTo>
                    <a:pt x="5010" y="12239"/>
                    <a:pt x="9491" y="8115"/>
                    <a:pt x="13948" y="8115"/>
                  </a:cubicBezTo>
                  <a:cubicBezTo>
                    <a:pt x="15634" y="8115"/>
                    <a:pt x="17316" y="8706"/>
                    <a:pt x="18751" y="10333"/>
                  </a:cubicBezTo>
                  <a:cubicBezTo>
                    <a:pt x="23978" y="16261"/>
                    <a:pt x="2754" y="26349"/>
                    <a:pt x="2754" y="26349"/>
                  </a:cubicBezTo>
                  <a:lnTo>
                    <a:pt x="763" y="34170"/>
                  </a:lnTo>
                  <a:lnTo>
                    <a:pt x="27753" y="35607"/>
                  </a:lnTo>
                  <a:lnTo>
                    <a:pt x="28635" y="26164"/>
                  </a:lnTo>
                  <a:lnTo>
                    <a:pt x="12966" y="27647"/>
                  </a:lnTo>
                  <a:cubicBezTo>
                    <a:pt x="12966" y="27647"/>
                    <a:pt x="30718" y="18760"/>
                    <a:pt x="28049" y="8395"/>
                  </a:cubicBezTo>
                  <a:cubicBezTo>
                    <a:pt x="26584" y="2709"/>
                    <a:pt x="20967" y="1"/>
                    <a:pt x="147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5" name="Google Shape;21585;p13"/>
            <p:cNvSpPr/>
            <p:nvPr/>
          </p:nvSpPr>
          <p:spPr>
            <a:xfrm>
              <a:off x="7924850" y="1283150"/>
              <a:ext cx="439825" cy="119650"/>
            </a:xfrm>
            <a:custGeom>
              <a:rect b="b" l="l" r="r" t="t"/>
              <a:pathLst>
                <a:path extrusionOk="0" h="4786" w="17593">
                  <a:moveTo>
                    <a:pt x="8643" y="1"/>
                  </a:moveTo>
                  <a:cubicBezTo>
                    <a:pt x="6036" y="1"/>
                    <a:pt x="3057" y="686"/>
                    <a:pt x="1" y="2743"/>
                  </a:cubicBezTo>
                  <a:lnTo>
                    <a:pt x="1332" y="4786"/>
                  </a:lnTo>
                  <a:cubicBezTo>
                    <a:pt x="1332" y="4786"/>
                    <a:pt x="6302" y="1532"/>
                    <a:pt x="11975" y="1532"/>
                  </a:cubicBezTo>
                  <a:cubicBezTo>
                    <a:pt x="13790" y="1532"/>
                    <a:pt x="15676" y="1865"/>
                    <a:pt x="17495" y="2743"/>
                  </a:cubicBezTo>
                  <a:cubicBezTo>
                    <a:pt x="17497" y="2744"/>
                    <a:pt x="17498" y="2744"/>
                    <a:pt x="17499" y="2744"/>
                  </a:cubicBezTo>
                  <a:cubicBezTo>
                    <a:pt x="17593" y="2744"/>
                    <a:pt x="13860" y="1"/>
                    <a:pt x="86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6" name="Google Shape;21586;p13"/>
            <p:cNvSpPr/>
            <p:nvPr/>
          </p:nvSpPr>
          <p:spPr>
            <a:xfrm>
              <a:off x="7908250" y="1974325"/>
              <a:ext cx="598275" cy="110075"/>
            </a:xfrm>
            <a:custGeom>
              <a:rect b="b" l="l" r="r" t="t"/>
              <a:pathLst>
                <a:path extrusionOk="0" h="4403" w="23931">
                  <a:moveTo>
                    <a:pt x="1285" y="0"/>
                  </a:moveTo>
                  <a:lnTo>
                    <a:pt x="0" y="3159"/>
                  </a:lnTo>
                  <a:lnTo>
                    <a:pt x="23931" y="4402"/>
                  </a:lnTo>
                  <a:lnTo>
                    <a:pt x="128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87" name="Google Shape;21587;p13"/>
          <p:cNvGrpSpPr/>
          <p:nvPr/>
        </p:nvGrpSpPr>
        <p:grpSpPr>
          <a:xfrm>
            <a:off x="3932820" y="4422177"/>
            <a:ext cx="449216" cy="462206"/>
            <a:chOff x="6749750" y="369375"/>
            <a:chExt cx="803175" cy="826400"/>
          </a:xfrm>
        </p:grpSpPr>
        <p:sp>
          <p:nvSpPr>
            <p:cNvPr id="21588" name="Google Shape;21588;p13"/>
            <p:cNvSpPr/>
            <p:nvPr/>
          </p:nvSpPr>
          <p:spPr>
            <a:xfrm>
              <a:off x="6749750" y="369375"/>
              <a:ext cx="803175" cy="826400"/>
            </a:xfrm>
            <a:custGeom>
              <a:rect b="b" l="l" r="r" t="t"/>
              <a:pathLst>
                <a:path extrusionOk="0" h="33056" w="32127">
                  <a:moveTo>
                    <a:pt x="14784" y="0"/>
                  </a:moveTo>
                  <a:lnTo>
                    <a:pt x="6955" y="3294"/>
                  </a:lnTo>
                  <a:lnTo>
                    <a:pt x="10590" y="13290"/>
                  </a:lnTo>
                  <a:lnTo>
                    <a:pt x="0" y="18174"/>
                  </a:lnTo>
                  <a:lnTo>
                    <a:pt x="1423" y="26125"/>
                  </a:lnTo>
                  <a:lnTo>
                    <a:pt x="13292" y="23058"/>
                  </a:lnTo>
                  <a:lnTo>
                    <a:pt x="17424" y="33055"/>
                  </a:lnTo>
                  <a:lnTo>
                    <a:pt x="26207" y="29534"/>
                  </a:lnTo>
                  <a:lnTo>
                    <a:pt x="22138" y="19765"/>
                  </a:lnTo>
                  <a:lnTo>
                    <a:pt x="32126" y="16812"/>
                  </a:lnTo>
                  <a:cubicBezTo>
                    <a:pt x="32126" y="16812"/>
                    <a:pt x="28765" y="9316"/>
                    <a:pt x="28367" y="9202"/>
                  </a:cubicBezTo>
                  <a:cubicBezTo>
                    <a:pt x="28358" y="9199"/>
                    <a:pt x="28346" y="9198"/>
                    <a:pt x="28330" y="9198"/>
                  </a:cubicBezTo>
                  <a:cubicBezTo>
                    <a:pt x="27596" y="9198"/>
                    <a:pt x="19150" y="11700"/>
                    <a:pt x="19150" y="11700"/>
                  </a:cubicBezTo>
                  <a:lnTo>
                    <a:pt x="147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9" name="Google Shape;21589;p13"/>
            <p:cNvSpPr/>
            <p:nvPr/>
          </p:nvSpPr>
          <p:spPr>
            <a:xfrm>
              <a:off x="6792300" y="756075"/>
              <a:ext cx="197800" cy="165375"/>
            </a:xfrm>
            <a:custGeom>
              <a:rect b="b" l="l" r="r" t="t"/>
              <a:pathLst>
                <a:path extrusionOk="0" h="6615" w="7912">
                  <a:moveTo>
                    <a:pt x="7911" y="1"/>
                  </a:moveTo>
                  <a:lnTo>
                    <a:pt x="0" y="4022"/>
                  </a:lnTo>
                  <a:lnTo>
                    <a:pt x="258" y="6615"/>
                  </a:lnTo>
                  <a:lnTo>
                    <a:pt x="791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90" name="Google Shape;21590;p13"/>
          <p:cNvGrpSpPr/>
          <p:nvPr/>
        </p:nvGrpSpPr>
        <p:grpSpPr>
          <a:xfrm>
            <a:off x="328350" y="3809350"/>
            <a:ext cx="1329800" cy="1026925"/>
            <a:chOff x="328350" y="3809350"/>
            <a:chExt cx="1329800" cy="1026925"/>
          </a:xfrm>
        </p:grpSpPr>
        <p:sp>
          <p:nvSpPr>
            <p:cNvPr id="21591" name="Google Shape;21591;p13"/>
            <p:cNvSpPr/>
            <p:nvPr/>
          </p:nvSpPr>
          <p:spPr>
            <a:xfrm>
              <a:off x="420100" y="3881875"/>
              <a:ext cx="1054900" cy="826950"/>
            </a:xfrm>
            <a:custGeom>
              <a:rect b="b" l="l" r="r" t="t"/>
              <a:pathLst>
                <a:path extrusionOk="0" h="33078" w="42196">
                  <a:moveTo>
                    <a:pt x="5013" y="0"/>
                  </a:moveTo>
                  <a:lnTo>
                    <a:pt x="0" y="5347"/>
                  </a:lnTo>
                  <a:lnTo>
                    <a:pt x="38712" y="33077"/>
                  </a:lnTo>
                  <a:lnTo>
                    <a:pt x="42195" y="28006"/>
                  </a:lnTo>
                  <a:lnTo>
                    <a:pt x="501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2" name="Google Shape;21592;p13"/>
            <p:cNvSpPr/>
            <p:nvPr/>
          </p:nvSpPr>
          <p:spPr>
            <a:xfrm>
              <a:off x="1387900" y="4582000"/>
              <a:ext cx="185750" cy="204250"/>
            </a:xfrm>
            <a:custGeom>
              <a:rect b="b" l="l" r="r" t="t"/>
              <a:pathLst>
                <a:path extrusionOk="0" h="8170" w="7430">
                  <a:moveTo>
                    <a:pt x="3483" y="1"/>
                  </a:moveTo>
                  <a:lnTo>
                    <a:pt x="0" y="5072"/>
                  </a:lnTo>
                  <a:lnTo>
                    <a:pt x="4265" y="8170"/>
                  </a:lnTo>
                  <a:lnTo>
                    <a:pt x="7429" y="3247"/>
                  </a:lnTo>
                  <a:lnTo>
                    <a:pt x="348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3" name="Google Shape;21593;p13"/>
            <p:cNvSpPr/>
            <p:nvPr/>
          </p:nvSpPr>
          <p:spPr>
            <a:xfrm>
              <a:off x="1494500" y="4663175"/>
              <a:ext cx="163650" cy="173100"/>
            </a:xfrm>
            <a:custGeom>
              <a:rect b="b" l="l" r="r" t="t"/>
              <a:pathLst>
                <a:path extrusionOk="0" h="6924" w="6546">
                  <a:moveTo>
                    <a:pt x="3165" y="0"/>
                  </a:moveTo>
                  <a:lnTo>
                    <a:pt x="1" y="4922"/>
                  </a:lnTo>
                  <a:lnTo>
                    <a:pt x="2150" y="6513"/>
                  </a:lnTo>
                  <a:cubicBezTo>
                    <a:pt x="2596" y="6790"/>
                    <a:pt x="3093" y="6923"/>
                    <a:pt x="3584" y="6923"/>
                  </a:cubicBezTo>
                  <a:cubicBezTo>
                    <a:pt x="4460" y="6923"/>
                    <a:pt x="5319" y="6501"/>
                    <a:pt x="5842" y="5722"/>
                  </a:cubicBezTo>
                  <a:cubicBezTo>
                    <a:pt x="6545" y="4681"/>
                    <a:pt x="6443" y="3292"/>
                    <a:pt x="5596" y="2365"/>
                  </a:cubicBezTo>
                  <a:lnTo>
                    <a:pt x="316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4" name="Google Shape;21594;p13"/>
            <p:cNvSpPr/>
            <p:nvPr/>
          </p:nvSpPr>
          <p:spPr>
            <a:xfrm>
              <a:off x="328350" y="3809350"/>
              <a:ext cx="217100" cy="206225"/>
            </a:xfrm>
            <a:custGeom>
              <a:rect b="b" l="l" r="r" t="t"/>
              <a:pathLst>
                <a:path extrusionOk="0" h="8249" w="8684">
                  <a:moveTo>
                    <a:pt x="1" y="0"/>
                  </a:moveTo>
                  <a:lnTo>
                    <a:pt x="3670" y="8248"/>
                  </a:lnTo>
                  <a:lnTo>
                    <a:pt x="8683" y="2901"/>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5" name="Google Shape;21595;p13"/>
            <p:cNvSpPr/>
            <p:nvPr/>
          </p:nvSpPr>
          <p:spPr>
            <a:xfrm>
              <a:off x="328350" y="3809350"/>
              <a:ext cx="39050" cy="37900"/>
            </a:xfrm>
            <a:custGeom>
              <a:rect b="b" l="l" r="r" t="t"/>
              <a:pathLst>
                <a:path extrusionOk="0" h="1516" w="1562">
                  <a:moveTo>
                    <a:pt x="1" y="0"/>
                  </a:moveTo>
                  <a:lnTo>
                    <a:pt x="674" y="1516"/>
                  </a:lnTo>
                  <a:lnTo>
                    <a:pt x="1561" y="522"/>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6" name="Google Shape;21596;p13"/>
            <p:cNvSpPr/>
            <p:nvPr/>
          </p:nvSpPr>
          <p:spPr>
            <a:xfrm>
              <a:off x="551850" y="3935925"/>
              <a:ext cx="874525" cy="657625"/>
            </a:xfrm>
            <a:custGeom>
              <a:rect b="b" l="l" r="r" t="t"/>
              <a:pathLst>
                <a:path extrusionOk="0" h="26305" w="34981">
                  <a:moveTo>
                    <a:pt x="0" y="0"/>
                  </a:moveTo>
                  <a:lnTo>
                    <a:pt x="276" y="842"/>
                  </a:lnTo>
                  <a:lnTo>
                    <a:pt x="34754" y="26305"/>
                  </a:lnTo>
                  <a:lnTo>
                    <a:pt x="34981" y="25723"/>
                  </a:lnTo>
                  <a:lnTo>
                    <a:pt x="0" y="0"/>
                  </a:lnTo>
                  <a:close/>
                </a:path>
              </a:pathLst>
            </a:custGeom>
            <a:solidFill>
              <a:srgbClr val="000000">
                <a:alpha val="23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7" name="Google Shape;21597;p13"/>
            <p:cNvSpPr/>
            <p:nvPr/>
          </p:nvSpPr>
          <p:spPr>
            <a:xfrm>
              <a:off x="497100" y="3993025"/>
              <a:ext cx="860775" cy="641925"/>
            </a:xfrm>
            <a:custGeom>
              <a:rect b="b" l="l" r="r" t="t"/>
              <a:pathLst>
                <a:path extrusionOk="0" h="25677" w="34431">
                  <a:moveTo>
                    <a:pt x="837" y="0"/>
                  </a:moveTo>
                  <a:lnTo>
                    <a:pt x="0" y="545"/>
                  </a:lnTo>
                  <a:lnTo>
                    <a:pt x="34430" y="25676"/>
                  </a:lnTo>
                  <a:lnTo>
                    <a:pt x="34289" y="24664"/>
                  </a:lnTo>
                  <a:lnTo>
                    <a:pt x="837" y="0"/>
                  </a:lnTo>
                  <a:close/>
                </a:path>
              </a:pathLst>
            </a:custGeom>
            <a:solidFill>
              <a:srgbClr val="000000">
                <a:alpha val="23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8" name="Google Shape;21598;p13"/>
            <p:cNvSpPr/>
            <p:nvPr/>
          </p:nvSpPr>
          <p:spPr>
            <a:xfrm>
              <a:off x="1428400" y="4625250"/>
              <a:ext cx="74250" cy="90700"/>
            </a:xfrm>
            <a:custGeom>
              <a:rect b="b" l="l" r="r" t="t"/>
              <a:pathLst>
                <a:path extrusionOk="0" h="3628" w="2970">
                  <a:moveTo>
                    <a:pt x="1893" y="1"/>
                  </a:moveTo>
                  <a:cubicBezTo>
                    <a:pt x="1814" y="17"/>
                    <a:pt x="1" y="3081"/>
                    <a:pt x="1" y="3081"/>
                  </a:cubicBezTo>
                  <a:lnTo>
                    <a:pt x="850" y="3628"/>
                  </a:lnTo>
                  <a:cubicBezTo>
                    <a:pt x="850" y="3628"/>
                    <a:pt x="2970" y="407"/>
                    <a:pt x="2886" y="385"/>
                  </a:cubicBezTo>
                  <a:cubicBezTo>
                    <a:pt x="2803" y="363"/>
                    <a:pt x="1893" y="1"/>
                    <a:pt x="18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9" name="Google Shape;21599;p13"/>
            <p:cNvSpPr/>
            <p:nvPr/>
          </p:nvSpPr>
          <p:spPr>
            <a:xfrm>
              <a:off x="1467600" y="4653950"/>
              <a:ext cx="63775" cy="85725"/>
            </a:xfrm>
            <a:custGeom>
              <a:rect b="b" l="l" r="r" t="t"/>
              <a:pathLst>
                <a:path extrusionOk="0" h="3429" w="2551">
                  <a:moveTo>
                    <a:pt x="2233" y="0"/>
                  </a:moveTo>
                  <a:cubicBezTo>
                    <a:pt x="2078" y="121"/>
                    <a:pt x="1" y="3428"/>
                    <a:pt x="1" y="3428"/>
                  </a:cubicBezTo>
                  <a:lnTo>
                    <a:pt x="929" y="3369"/>
                  </a:lnTo>
                  <a:lnTo>
                    <a:pt x="2551" y="774"/>
                  </a:lnTo>
                  <a:lnTo>
                    <a:pt x="223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00" name="Google Shape;21600;p13"/>
          <p:cNvGrpSpPr/>
          <p:nvPr/>
        </p:nvGrpSpPr>
        <p:grpSpPr>
          <a:xfrm>
            <a:off x="730975" y="2700075"/>
            <a:ext cx="641375" cy="849575"/>
            <a:chOff x="593050" y="2613250"/>
            <a:chExt cx="641375" cy="849575"/>
          </a:xfrm>
        </p:grpSpPr>
        <p:sp>
          <p:nvSpPr>
            <p:cNvPr id="21601" name="Google Shape;21601;p13"/>
            <p:cNvSpPr/>
            <p:nvPr/>
          </p:nvSpPr>
          <p:spPr>
            <a:xfrm>
              <a:off x="593050" y="2613250"/>
              <a:ext cx="641375" cy="849575"/>
            </a:xfrm>
            <a:custGeom>
              <a:rect b="b" l="l" r="r" t="t"/>
              <a:pathLst>
                <a:path extrusionOk="0" h="33983" w="25655">
                  <a:moveTo>
                    <a:pt x="18149" y="1"/>
                  </a:moveTo>
                  <a:lnTo>
                    <a:pt x="0" y="3044"/>
                  </a:lnTo>
                  <a:lnTo>
                    <a:pt x="1315" y="10553"/>
                  </a:lnTo>
                  <a:lnTo>
                    <a:pt x="11735" y="9543"/>
                  </a:lnTo>
                  <a:lnTo>
                    <a:pt x="11735" y="9543"/>
                  </a:lnTo>
                  <a:lnTo>
                    <a:pt x="8772" y="15131"/>
                  </a:lnTo>
                  <a:lnTo>
                    <a:pt x="15340" y="16896"/>
                  </a:lnTo>
                  <a:cubicBezTo>
                    <a:pt x="15340" y="16896"/>
                    <a:pt x="20890" y="20546"/>
                    <a:pt x="17126" y="26011"/>
                  </a:cubicBezTo>
                  <a:cubicBezTo>
                    <a:pt x="16110" y="27486"/>
                    <a:pt x="14841" y="28024"/>
                    <a:pt x="13529" y="28024"/>
                  </a:cubicBezTo>
                  <a:cubicBezTo>
                    <a:pt x="9982" y="28024"/>
                    <a:pt x="6125" y="24084"/>
                    <a:pt x="6125" y="24084"/>
                  </a:cubicBezTo>
                  <a:lnTo>
                    <a:pt x="2121" y="28017"/>
                  </a:lnTo>
                  <a:cubicBezTo>
                    <a:pt x="2121" y="28017"/>
                    <a:pt x="8708" y="33983"/>
                    <a:pt x="15510" y="33983"/>
                  </a:cubicBezTo>
                  <a:cubicBezTo>
                    <a:pt x="16083" y="33983"/>
                    <a:pt x="16658" y="33940"/>
                    <a:pt x="17230" y="33849"/>
                  </a:cubicBezTo>
                  <a:cubicBezTo>
                    <a:pt x="24596" y="32669"/>
                    <a:pt x="25655" y="24709"/>
                    <a:pt x="24729" y="21243"/>
                  </a:cubicBezTo>
                  <a:cubicBezTo>
                    <a:pt x="23804" y="17775"/>
                    <a:pt x="22287" y="14938"/>
                    <a:pt x="17011" y="12240"/>
                  </a:cubicBezTo>
                  <a:cubicBezTo>
                    <a:pt x="17047" y="12149"/>
                    <a:pt x="20424" y="5029"/>
                    <a:pt x="20424" y="5029"/>
                  </a:cubicBezTo>
                  <a:lnTo>
                    <a:pt x="1814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2" name="Google Shape;21602;p13"/>
            <p:cNvSpPr/>
            <p:nvPr/>
          </p:nvSpPr>
          <p:spPr>
            <a:xfrm>
              <a:off x="636275" y="2658975"/>
              <a:ext cx="384325" cy="140725"/>
            </a:xfrm>
            <a:custGeom>
              <a:rect b="b" l="l" r="r" t="t"/>
              <a:pathLst>
                <a:path extrusionOk="0" h="5629" w="15373">
                  <a:moveTo>
                    <a:pt x="15372" y="0"/>
                  </a:moveTo>
                  <a:lnTo>
                    <a:pt x="0" y="2293"/>
                  </a:lnTo>
                  <a:lnTo>
                    <a:pt x="532" y="5629"/>
                  </a:lnTo>
                  <a:lnTo>
                    <a:pt x="1537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3" name="Google Shape;21603;p13"/>
            <p:cNvSpPr/>
            <p:nvPr/>
          </p:nvSpPr>
          <p:spPr>
            <a:xfrm>
              <a:off x="849975" y="3171125"/>
              <a:ext cx="340800" cy="253950"/>
            </a:xfrm>
            <a:custGeom>
              <a:rect b="b" l="l" r="r" t="t"/>
              <a:pathLst>
                <a:path extrusionOk="0" h="10158" w="13632">
                  <a:moveTo>
                    <a:pt x="13631" y="1"/>
                  </a:moveTo>
                  <a:lnTo>
                    <a:pt x="13631" y="1"/>
                  </a:lnTo>
                  <a:cubicBezTo>
                    <a:pt x="11777" y="7235"/>
                    <a:pt x="6912" y="8135"/>
                    <a:pt x="4607" y="8135"/>
                  </a:cubicBezTo>
                  <a:cubicBezTo>
                    <a:pt x="3844" y="8135"/>
                    <a:pt x="3362" y="8036"/>
                    <a:pt x="3362" y="8036"/>
                  </a:cubicBezTo>
                  <a:lnTo>
                    <a:pt x="1" y="9405"/>
                  </a:lnTo>
                  <a:cubicBezTo>
                    <a:pt x="1753" y="9930"/>
                    <a:pt x="3280" y="10158"/>
                    <a:pt x="4611" y="10158"/>
                  </a:cubicBezTo>
                  <a:cubicBezTo>
                    <a:pt x="13493" y="10158"/>
                    <a:pt x="13631" y="2"/>
                    <a:pt x="136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04" name="Google Shape;21604;p13"/>
          <p:cNvSpPr/>
          <p:nvPr/>
        </p:nvSpPr>
        <p:spPr>
          <a:xfrm rot="3517355">
            <a:off x="4145101" y="-482697"/>
            <a:ext cx="807992" cy="1574256"/>
          </a:xfrm>
          <a:custGeom>
            <a:rect b="b" l="l" r="r" t="t"/>
            <a:pathLst>
              <a:path extrusionOk="0" h="62967" w="32318">
                <a:moveTo>
                  <a:pt x="25680" y="10380"/>
                </a:moveTo>
                <a:lnTo>
                  <a:pt x="22129" y="44990"/>
                </a:lnTo>
                <a:lnTo>
                  <a:pt x="7918" y="20830"/>
                </a:lnTo>
                <a:lnTo>
                  <a:pt x="25680" y="10380"/>
                </a:lnTo>
                <a:close/>
                <a:moveTo>
                  <a:pt x="32318" y="0"/>
                </a:moveTo>
                <a:lnTo>
                  <a:pt x="0" y="19011"/>
                </a:lnTo>
                <a:lnTo>
                  <a:pt x="25856" y="62967"/>
                </a:lnTo>
                <a:lnTo>
                  <a:pt x="3231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5" name="Google Shape;21605;p13"/>
          <p:cNvSpPr/>
          <p:nvPr/>
        </p:nvSpPr>
        <p:spPr>
          <a:xfrm>
            <a:off x="7445700" y="4488563"/>
            <a:ext cx="107675" cy="95900"/>
          </a:xfrm>
          <a:custGeom>
            <a:rect b="b" l="l" r="r" t="t"/>
            <a:pathLst>
              <a:path extrusionOk="0" h="3836" w="4307">
                <a:moveTo>
                  <a:pt x="2154" y="1"/>
                </a:moveTo>
                <a:cubicBezTo>
                  <a:pt x="1954" y="1"/>
                  <a:pt x="1750" y="32"/>
                  <a:pt x="1550" y="99"/>
                </a:cubicBezTo>
                <a:cubicBezTo>
                  <a:pt x="546" y="433"/>
                  <a:pt x="1" y="1518"/>
                  <a:pt x="335" y="2522"/>
                </a:cubicBezTo>
                <a:cubicBezTo>
                  <a:pt x="602" y="3326"/>
                  <a:pt x="1350" y="3835"/>
                  <a:pt x="2153" y="3835"/>
                </a:cubicBezTo>
                <a:cubicBezTo>
                  <a:pt x="2353" y="3835"/>
                  <a:pt x="2557" y="3803"/>
                  <a:pt x="2758" y="3737"/>
                </a:cubicBezTo>
                <a:cubicBezTo>
                  <a:pt x="3762" y="3402"/>
                  <a:pt x="4307" y="2319"/>
                  <a:pt x="3972" y="1314"/>
                </a:cubicBezTo>
                <a:cubicBezTo>
                  <a:pt x="3705" y="510"/>
                  <a:pt x="2957" y="1"/>
                  <a:pt x="21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6" name="Google Shape;21606;p13"/>
          <p:cNvSpPr/>
          <p:nvPr/>
        </p:nvSpPr>
        <p:spPr>
          <a:xfrm>
            <a:off x="825925" y="670088"/>
            <a:ext cx="107675" cy="95900"/>
          </a:xfrm>
          <a:custGeom>
            <a:rect b="b" l="l" r="r" t="t"/>
            <a:pathLst>
              <a:path extrusionOk="0" h="3836" w="4307">
                <a:moveTo>
                  <a:pt x="2154" y="1"/>
                </a:moveTo>
                <a:cubicBezTo>
                  <a:pt x="1954" y="1"/>
                  <a:pt x="1750" y="32"/>
                  <a:pt x="1550" y="99"/>
                </a:cubicBezTo>
                <a:cubicBezTo>
                  <a:pt x="546" y="433"/>
                  <a:pt x="1" y="1518"/>
                  <a:pt x="335" y="2522"/>
                </a:cubicBezTo>
                <a:cubicBezTo>
                  <a:pt x="602" y="3326"/>
                  <a:pt x="1350" y="3835"/>
                  <a:pt x="2153" y="3835"/>
                </a:cubicBezTo>
                <a:cubicBezTo>
                  <a:pt x="2353" y="3835"/>
                  <a:pt x="2557" y="3803"/>
                  <a:pt x="2758" y="3737"/>
                </a:cubicBezTo>
                <a:cubicBezTo>
                  <a:pt x="3762" y="3402"/>
                  <a:pt x="4307" y="2319"/>
                  <a:pt x="3972" y="1314"/>
                </a:cubicBezTo>
                <a:cubicBezTo>
                  <a:pt x="3705" y="510"/>
                  <a:pt x="2957" y="1"/>
                  <a:pt x="21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7" name="Google Shape;21607;p13"/>
          <p:cNvSpPr/>
          <p:nvPr/>
        </p:nvSpPr>
        <p:spPr>
          <a:xfrm>
            <a:off x="8349200" y="231388"/>
            <a:ext cx="107675" cy="95900"/>
          </a:xfrm>
          <a:custGeom>
            <a:rect b="b" l="l" r="r" t="t"/>
            <a:pathLst>
              <a:path extrusionOk="0" h="3836" w="4307">
                <a:moveTo>
                  <a:pt x="2154" y="1"/>
                </a:moveTo>
                <a:cubicBezTo>
                  <a:pt x="1954" y="1"/>
                  <a:pt x="1750" y="32"/>
                  <a:pt x="1550" y="99"/>
                </a:cubicBezTo>
                <a:cubicBezTo>
                  <a:pt x="546" y="433"/>
                  <a:pt x="1" y="1518"/>
                  <a:pt x="335" y="2522"/>
                </a:cubicBezTo>
                <a:cubicBezTo>
                  <a:pt x="602" y="3326"/>
                  <a:pt x="1350" y="3835"/>
                  <a:pt x="2153" y="3835"/>
                </a:cubicBezTo>
                <a:cubicBezTo>
                  <a:pt x="2353" y="3835"/>
                  <a:pt x="2557" y="3803"/>
                  <a:pt x="2758" y="3737"/>
                </a:cubicBezTo>
                <a:cubicBezTo>
                  <a:pt x="3762" y="3402"/>
                  <a:pt x="4307" y="2319"/>
                  <a:pt x="3972" y="1314"/>
                </a:cubicBezTo>
                <a:cubicBezTo>
                  <a:pt x="3705" y="510"/>
                  <a:pt x="2957" y="1"/>
                  <a:pt x="21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08" name="Google Shape;21608;p13"/>
          <p:cNvGrpSpPr/>
          <p:nvPr/>
        </p:nvGrpSpPr>
        <p:grpSpPr>
          <a:xfrm>
            <a:off x="7894125" y="3996150"/>
            <a:ext cx="876625" cy="840125"/>
            <a:chOff x="7894125" y="3996150"/>
            <a:chExt cx="876625" cy="840125"/>
          </a:xfrm>
        </p:grpSpPr>
        <p:sp>
          <p:nvSpPr>
            <p:cNvPr id="21609" name="Google Shape;21609;p13"/>
            <p:cNvSpPr/>
            <p:nvPr/>
          </p:nvSpPr>
          <p:spPr>
            <a:xfrm>
              <a:off x="8109575" y="3996150"/>
              <a:ext cx="438425" cy="840125"/>
            </a:xfrm>
            <a:custGeom>
              <a:rect b="b" l="l" r="r" t="t"/>
              <a:pathLst>
                <a:path extrusionOk="0" h="33605" w="17537">
                  <a:moveTo>
                    <a:pt x="11672" y="0"/>
                  </a:moveTo>
                  <a:lnTo>
                    <a:pt x="0" y="29504"/>
                  </a:lnTo>
                  <a:lnTo>
                    <a:pt x="6276" y="33604"/>
                  </a:lnTo>
                  <a:lnTo>
                    <a:pt x="17537" y="3505"/>
                  </a:lnTo>
                  <a:lnTo>
                    <a:pt x="116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0" name="Google Shape;21610;p13"/>
            <p:cNvSpPr/>
            <p:nvPr/>
          </p:nvSpPr>
          <p:spPr>
            <a:xfrm>
              <a:off x="7894125" y="4125825"/>
              <a:ext cx="273300" cy="243375"/>
            </a:xfrm>
            <a:custGeom>
              <a:rect b="b" l="l" r="r" t="t"/>
              <a:pathLst>
                <a:path extrusionOk="0" h="9735" w="10932">
                  <a:moveTo>
                    <a:pt x="5466" y="0"/>
                  </a:moveTo>
                  <a:cubicBezTo>
                    <a:pt x="4957" y="0"/>
                    <a:pt x="4440" y="80"/>
                    <a:pt x="3931" y="250"/>
                  </a:cubicBezTo>
                  <a:cubicBezTo>
                    <a:pt x="1382" y="1096"/>
                    <a:pt x="0" y="3851"/>
                    <a:pt x="849" y="6401"/>
                  </a:cubicBezTo>
                  <a:cubicBezTo>
                    <a:pt x="1525" y="8442"/>
                    <a:pt x="3426" y="9735"/>
                    <a:pt x="5465" y="9735"/>
                  </a:cubicBezTo>
                  <a:cubicBezTo>
                    <a:pt x="5973" y="9735"/>
                    <a:pt x="6491" y="9654"/>
                    <a:pt x="7000" y="9485"/>
                  </a:cubicBezTo>
                  <a:cubicBezTo>
                    <a:pt x="9550" y="8638"/>
                    <a:pt x="10932" y="5882"/>
                    <a:pt x="10083" y="3333"/>
                  </a:cubicBezTo>
                  <a:cubicBezTo>
                    <a:pt x="9405" y="1293"/>
                    <a:pt x="7505" y="0"/>
                    <a:pt x="54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1" name="Google Shape;21611;p13"/>
            <p:cNvSpPr/>
            <p:nvPr/>
          </p:nvSpPr>
          <p:spPr>
            <a:xfrm>
              <a:off x="8497425" y="4435300"/>
              <a:ext cx="273325" cy="243375"/>
            </a:xfrm>
            <a:custGeom>
              <a:rect b="b" l="l" r="r" t="t"/>
              <a:pathLst>
                <a:path extrusionOk="0" h="9735" w="10933">
                  <a:moveTo>
                    <a:pt x="5467" y="0"/>
                  </a:moveTo>
                  <a:cubicBezTo>
                    <a:pt x="4958" y="0"/>
                    <a:pt x="4441" y="80"/>
                    <a:pt x="3933" y="250"/>
                  </a:cubicBezTo>
                  <a:cubicBezTo>
                    <a:pt x="1383" y="1097"/>
                    <a:pt x="1" y="3852"/>
                    <a:pt x="849" y="6401"/>
                  </a:cubicBezTo>
                  <a:cubicBezTo>
                    <a:pt x="1527" y="8442"/>
                    <a:pt x="3426" y="9734"/>
                    <a:pt x="5465" y="9734"/>
                  </a:cubicBezTo>
                  <a:cubicBezTo>
                    <a:pt x="5974" y="9734"/>
                    <a:pt x="6491" y="9654"/>
                    <a:pt x="7001" y="9484"/>
                  </a:cubicBezTo>
                  <a:cubicBezTo>
                    <a:pt x="9551" y="8637"/>
                    <a:pt x="10932" y="5882"/>
                    <a:pt x="10084" y="3333"/>
                  </a:cubicBezTo>
                  <a:cubicBezTo>
                    <a:pt x="9406" y="1292"/>
                    <a:pt x="7505" y="0"/>
                    <a:pt x="5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12" name="Google Shape;21612;p13"/>
          <p:cNvSpPr/>
          <p:nvPr/>
        </p:nvSpPr>
        <p:spPr>
          <a:xfrm>
            <a:off x="4640850" y="4713913"/>
            <a:ext cx="107675" cy="95900"/>
          </a:xfrm>
          <a:custGeom>
            <a:rect b="b" l="l" r="r" t="t"/>
            <a:pathLst>
              <a:path extrusionOk="0" h="3836" w="4307">
                <a:moveTo>
                  <a:pt x="2154" y="1"/>
                </a:moveTo>
                <a:cubicBezTo>
                  <a:pt x="1954" y="1"/>
                  <a:pt x="1750" y="32"/>
                  <a:pt x="1550" y="99"/>
                </a:cubicBezTo>
                <a:cubicBezTo>
                  <a:pt x="546" y="433"/>
                  <a:pt x="1" y="1518"/>
                  <a:pt x="335" y="2522"/>
                </a:cubicBezTo>
                <a:cubicBezTo>
                  <a:pt x="602" y="3326"/>
                  <a:pt x="1350" y="3835"/>
                  <a:pt x="2153" y="3835"/>
                </a:cubicBezTo>
                <a:cubicBezTo>
                  <a:pt x="2353" y="3835"/>
                  <a:pt x="2557" y="3803"/>
                  <a:pt x="2758" y="3737"/>
                </a:cubicBezTo>
                <a:cubicBezTo>
                  <a:pt x="3762" y="3402"/>
                  <a:pt x="4307" y="2319"/>
                  <a:pt x="3972" y="1314"/>
                </a:cubicBezTo>
                <a:cubicBezTo>
                  <a:pt x="3705" y="510"/>
                  <a:pt x="2957" y="1"/>
                  <a:pt x="21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3" name="Google Shape;21613;p13"/>
          <p:cNvSpPr/>
          <p:nvPr/>
        </p:nvSpPr>
        <p:spPr>
          <a:xfrm flipH="1" rot="10800000">
            <a:off x="2558875" y="4555541"/>
            <a:ext cx="107675" cy="95900"/>
          </a:xfrm>
          <a:custGeom>
            <a:rect b="b" l="l" r="r" t="t"/>
            <a:pathLst>
              <a:path extrusionOk="0" h="3836" w="4307">
                <a:moveTo>
                  <a:pt x="2154" y="1"/>
                </a:moveTo>
                <a:cubicBezTo>
                  <a:pt x="1954" y="1"/>
                  <a:pt x="1750" y="32"/>
                  <a:pt x="1550" y="99"/>
                </a:cubicBezTo>
                <a:cubicBezTo>
                  <a:pt x="546" y="433"/>
                  <a:pt x="1" y="1518"/>
                  <a:pt x="335" y="2522"/>
                </a:cubicBezTo>
                <a:cubicBezTo>
                  <a:pt x="602" y="3326"/>
                  <a:pt x="1350" y="3835"/>
                  <a:pt x="2153" y="3835"/>
                </a:cubicBezTo>
                <a:cubicBezTo>
                  <a:pt x="2353" y="3835"/>
                  <a:pt x="2557" y="3803"/>
                  <a:pt x="2758" y="3737"/>
                </a:cubicBezTo>
                <a:cubicBezTo>
                  <a:pt x="3762" y="3402"/>
                  <a:pt x="4307" y="2319"/>
                  <a:pt x="3972" y="1314"/>
                </a:cubicBezTo>
                <a:cubicBezTo>
                  <a:pt x="3705" y="510"/>
                  <a:pt x="2957" y="1"/>
                  <a:pt x="21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4" name="Google Shape;21614;p13"/>
          <p:cNvSpPr/>
          <p:nvPr/>
        </p:nvSpPr>
        <p:spPr>
          <a:xfrm>
            <a:off x="3592275" y="492038"/>
            <a:ext cx="107675" cy="95900"/>
          </a:xfrm>
          <a:custGeom>
            <a:rect b="b" l="l" r="r" t="t"/>
            <a:pathLst>
              <a:path extrusionOk="0" h="3836" w="4307">
                <a:moveTo>
                  <a:pt x="2154" y="1"/>
                </a:moveTo>
                <a:cubicBezTo>
                  <a:pt x="1954" y="1"/>
                  <a:pt x="1750" y="32"/>
                  <a:pt x="1550" y="99"/>
                </a:cubicBezTo>
                <a:cubicBezTo>
                  <a:pt x="546" y="433"/>
                  <a:pt x="1" y="1518"/>
                  <a:pt x="335" y="2522"/>
                </a:cubicBezTo>
                <a:cubicBezTo>
                  <a:pt x="602" y="3326"/>
                  <a:pt x="1350" y="3835"/>
                  <a:pt x="2153" y="3835"/>
                </a:cubicBezTo>
                <a:cubicBezTo>
                  <a:pt x="2353" y="3835"/>
                  <a:pt x="2557" y="3803"/>
                  <a:pt x="2758" y="3737"/>
                </a:cubicBezTo>
                <a:cubicBezTo>
                  <a:pt x="3762" y="3402"/>
                  <a:pt x="4307" y="2319"/>
                  <a:pt x="3972" y="1314"/>
                </a:cubicBezTo>
                <a:cubicBezTo>
                  <a:pt x="3705" y="510"/>
                  <a:pt x="2957" y="1"/>
                  <a:pt x="21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1615" name="Google Shape;21615;p13"/>
          <p:cNvCxnSpPr/>
          <p:nvPr/>
        </p:nvCxnSpPr>
        <p:spPr>
          <a:xfrm>
            <a:off x="1895250" y="2262791"/>
            <a:ext cx="587700" cy="0"/>
          </a:xfrm>
          <a:prstGeom prst="straightConnector1">
            <a:avLst/>
          </a:prstGeom>
          <a:noFill/>
          <a:ln cap="flat" cmpd="sng" w="19050">
            <a:solidFill>
              <a:schemeClr val="accent3"/>
            </a:solidFill>
            <a:prstDash val="dash"/>
            <a:round/>
            <a:headEnd len="med" w="med" type="none"/>
            <a:tailEnd len="med" w="med" type="none"/>
          </a:ln>
        </p:spPr>
      </p:cxnSp>
      <p:cxnSp>
        <p:nvCxnSpPr>
          <p:cNvPr id="21616" name="Google Shape;21616;p13"/>
          <p:cNvCxnSpPr/>
          <p:nvPr/>
        </p:nvCxnSpPr>
        <p:spPr>
          <a:xfrm>
            <a:off x="6661175" y="2262791"/>
            <a:ext cx="587700" cy="0"/>
          </a:xfrm>
          <a:prstGeom prst="straightConnector1">
            <a:avLst/>
          </a:prstGeom>
          <a:noFill/>
          <a:ln cap="flat" cmpd="sng" w="19050">
            <a:solidFill>
              <a:schemeClr val="accent3"/>
            </a:solidFill>
            <a:prstDash val="dash"/>
            <a:round/>
            <a:headEnd len="med" w="med" type="none"/>
            <a:tailEnd len="med" w="med" type="none"/>
          </a:ln>
        </p:spPr>
      </p:cxnSp>
      <p:sp>
        <p:nvSpPr>
          <p:cNvPr id="21617" name="Google Shape;21617;p13"/>
          <p:cNvSpPr txBox="1"/>
          <p:nvPr>
            <p:ph type="ctrTitle"/>
          </p:nvPr>
        </p:nvSpPr>
        <p:spPr>
          <a:xfrm>
            <a:off x="7529750" y="411475"/>
            <a:ext cx="1166100" cy="352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2nd GRADE</a:t>
            </a:r>
            <a:endParaRPr/>
          </a:p>
        </p:txBody>
      </p:sp>
      <p:pic>
        <p:nvPicPr>
          <p:cNvPr id="21618" name="Google Shape;21618;p13"/>
          <p:cNvPicPr preferRelativeResize="0"/>
          <p:nvPr/>
        </p:nvPicPr>
        <p:blipFill>
          <a:blip r:embed="rId3">
            <a:alphaModFix/>
          </a:blip>
          <a:stretch>
            <a:fillRect/>
          </a:stretch>
        </p:blipFill>
        <p:spPr>
          <a:xfrm>
            <a:off x="7529750" y="4825"/>
            <a:ext cx="1166100" cy="1166100"/>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81" name="Shape 21681"/>
        <p:cNvGrpSpPr/>
        <p:nvPr/>
      </p:nvGrpSpPr>
      <p:grpSpPr>
        <a:xfrm>
          <a:off x="0" y="0"/>
          <a:ext cx="0" cy="0"/>
          <a:chOff x="0" y="0"/>
          <a:chExt cx="0" cy="0"/>
        </a:xfrm>
      </p:grpSpPr>
      <p:sp>
        <p:nvSpPr>
          <p:cNvPr id="21682" name="Google Shape;21682;p22"/>
          <p:cNvSpPr txBox="1"/>
          <p:nvPr>
            <p:ph type="title"/>
          </p:nvPr>
        </p:nvSpPr>
        <p:spPr>
          <a:xfrm>
            <a:off x="457200" y="411475"/>
            <a:ext cx="8238900" cy="56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Self Assessment</a:t>
            </a:r>
            <a:endParaRPr/>
          </a:p>
        </p:txBody>
      </p:sp>
      <p:sp>
        <p:nvSpPr>
          <p:cNvPr id="21683" name="Google Shape;21683;p22"/>
          <p:cNvSpPr txBox="1"/>
          <p:nvPr>
            <p:ph idx="1" type="body"/>
          </p:nvPr>
        </p:nvSpPr>
        <p:spPr>
          <a:xfrm>
            <a:off x="457200" y="1395875"/>
            <a:ext cx="8238900" cy="2979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t/>
            </a:r>
            <a:endParaRPr/>
          </a:p>
        </p:txBody>
      </p:sp>
      <p:graphicFrame>
        <p:nvGraphicFramePr>
          <p:cNvPr id="21684" name="Google Shape;21684;p22"/>
          <p:cNvGraphicFramePr/>
          <p:nvPr/>
        </p:nvGraphicFramePr>
        <p:xfrm>
          <a:off x="952500" y="1619250"/>
          <a:ext cx="3000000" cy="3000000"/>
        </p:xfrm>
        <a:graphic>
          <a:graphicData uri="http://schemas.openxmlformats.org/drawingml/2006/table">
            <a:tbl>
              <a:tblPr>
                <a:noFill/>
                <a:tableStyleId>{1FECC178-6D20-445F-B233-C873ADB1B07A}</a:tableStyleId>
              </a:tblPr>
              <a:tblGrid>
                <a:gridCol w="3619500"/>
                <a:gridCol w="3619500"/>
              </a:tblGrid>
              <a:tr h="381000">
                <a:tc>
                  <a:txBody>
                    <a:bodyPr/>
                    <a:lstStyle/>
                    <a:p>
                      <a:pPr indent="0" lvl="0" marL="0" rtl="0" algn="ctr">
                        <a:spcBef>
                          <a:spcPts val="0"/>
                        </a:spcBef>
                        <a:spcAft>
                          <a:spcPts val="0"/>
                        </a:spcAft>
                        <a:buNone/>
                      </a:pPr>
                      <a:r>
                        <a:rPr b="1" lang="en" sz="1800">
                          <a:latin typeface="Quattrocento Sans"/>
                          <a:ea typeface="Quattrocento Sans"/>
                          <a:cs typeface="Quattrocento Sans"/>
                          <a:sym typeface="Quattrocento Sans"/>
                        </a:rPr>
                        <a:t>Grade</a:t>
                      </a:r>
                      <a:endParaRPr b="1" sz="1800">
                        <a:latin typeface="Quattrocento Sans"/>
                        <a:ea typeface="Quattrocento Sans"/>
                        <a:cs typeface="Quattrocento Sans"/>
                        <a:sym typeface="Quattrocento Sans"/>
                      </a:endParaRPr>
                    </a:p>
                  </a:txBody>
                  <a:tcPr marT="91425" marB="91425" marR="91425" marL="91425"/>
                </a:tc>
                <a:tc>
                  <a:txBody>
                    <a:bodyPr/>
                    <a:lstStyle/>
                    <a:p>
                      <a:pPr indent="0" lvl="0" marL="0" rtl="0" algn="ctr">
                        <a:spcBef>
                          <a:spcPts val="0"/>
                        </a:spcBef>
                        <a:spcAft>
                          <a:spcPts val="0"/>
                        </a:spcAft>
                        <a:buNone/>
                      </a:pPr>
                      <a:r>
                        <a:rPr b="1" lang="en" sz="1800">
                          <a:latin typeface="Quattrocento Sans"/>
                          <a:ea typeface="Quattrocento Sans"/>
                          <a:cs typeface="Quattrocento Sans"/>
                          <a:sym typeface="Quattrocento Sans"/>
                        </a:rPr>
                        <a:t>What does this mean?</a:t>
                      </a:r>
                      <a:endParaRPr b="1" sz="1800">
                        <a:latin typeface="Quattrocento Sans"/>
                        <a:ea typeface="Quattrocento Sans"/>
                        <a:cs typeface="Quattrocento Sans"/>
                        <a:sym typeface="Quattrocento Sans"/>
                      </a:endParaRPr>
                    </a:p>
                  </a:txBody>
                  <a:tcPr marT="91425" marB="91425" marR="91425" marL="91425"/>
                </a:tc>
              </a:tr>
              <a:tr h="381000">
                <a:tc>
                  <a:txBody>
                    <a:bodyPr/>
                    <a:lstStyle/>
                    <a:p>
                      <a:pPr indent="0" lvl="0" marL="0" rtl="0" algn="ctr">
                        <a:spcBef>
                          <a:spcPts val="0"/>
                        </a:spcBef>
                        <a:spcAft>
                          <a:spcPts val="0"/>
                        </a:spcAft>
                        <a:buNone/>
                      </a:pPr>
                      <a:r>
                        <a:rPr b="1" lang="en" sz="2400">
                          <a:latin typeface="Quattrocento Sans"/>
                          <a:ea typeface="Quattrocento Sans"/>
                          <a:cs typeface="Quattrocento Sans"/>
                          <a:sym typeface="Quattrocento Sans"/>
                        </a:rPr>
                        <a:t>4</a:t>
                      </a:r>
                      <a:endParaRPr b="1" sz="2400">
                        <a:latin typeface="Quattrocento Sans"/>
                        <a:ea typeface="Quattrocento Sans"/>
                        <a:cs typeface="Quattrocento Sans"/>
                        <a:sym typeface="Quattrocento Sans"/>
                      </a:endParaRPr>
                    </a:p>
                  </a:txBody>
                  <a:tcPr marT="91425" marB="91425" marR="91425" marL="91425"/>
                </a:tc>
                <a:tc>
                  <a:txBody>
                    <a:bodyPr/>
                    <a:lstStyle/>
                    <a:p>
                      <a:pPr indent="0" lvl="0" marL="0" rtl="0" algn="l">
                        <a:spcBef>
                          <a:spcPts val="0"/>
                        </a:spcBef>
                        <a:spcAft>
                          <a:spcPts val="0"/>
                        </a:spcAft>
                        <a:buNone/>
                      </a:pPr>
                      <a:r>
                        <a:rPr lang="en">
                          <a:latin typeface="Quattrocento Sans"/>
                          <a:ea typeface="Quattrocento Sans"/>
                          <a:cs typeface="Quattrocento Sans"/>
                          <a:sym typeface="Quattrocento Sans"/>
                        </a:rPr>
                        <a:t>I am confident I can teach this material to my peers.</a:t>
                      </a:r>
                      <a:endParaRPr>
                        <a:latin typeface="Quattrocento Sans"/>
                        <a:ea typeface="Quattrocento Sans"/>
                        <a:cs typeface="Quattrocento Sans"/>
                        <a:sym typeface="Quattrocento Sans"/>
                      </a:endParaRPr>
                    </a:p>
                  </a:txBody>
                  <a:tcPr marT="91425" marB="91425" marR="91425" marL="91425"/>
                </a:tc>
              </a:tr>
              <a:tr h="381000">
                <a:tc>
                  <a:txBody>
                    <a:bodyPr/>
                    <a:lstStyle/>
                    <a:p>
                      <a:pPr indent="0" lvl="0" marL="0" rtl="0" algn="ctr">
                        <a:spcBef>
                          <a:spcPts val="0"/>
                        </a:spcBef>
                        <a:spcAft>
                          <a:spcPts val="0"/>
                        </a:spcAft>
                        <a:buNone/>
                      </a:pPr>
                      <a:r>
                        <a:rPr b="1" lang="en" sz="2400">
                          <a:latin typeface="Quattrocento Sans"/>
                          <a:ea typeface="Quattrocento Sans"/>
                          <a:cs typeface="Quattrocento Sans"/>
                          <a:sym typeface="Quattrocento Sans"/>
                        </a:rPr>
                        <a:t>3</a:t>
                      </a:r>
                      <a:endParaRPr b="1" sz="2400">
                        <a:latin typeface="Quattrocento Sans"/>
                        <a:ea typeface="Quattrocento Sans"/>
                        <a:cs typeface="Quattrocento Sans"/>
                        <a:sym typeface="Quattrocento Sans"/>
                      </a:endParaRPr>
                    </a:p>
                  </a:txBody>
                  <a:tcPr marT="91425" marB="91425" marR="91425" marL="91425"/>
                </a:tc>
                <a:tc>
                  <a:txBody>
                    <a:bodyPr/>
                    <a:lstStyle/>
                    <a:p>
                      <a:pPr indent="0" lvl="0" marL="0" rtl="0" algn="l">
                        <a:spcBef>
                          <a:spcPts val="0"/>
                        </a:spcBef>
                        <a:spcAft>
                          <a:spcPts val="0"/>
                        </a:spcAft>
                        <a:buNone/>
                      </a:pPr>
                      <a:r>
                        <a:rPr lang="en">
                          <a:latin typeface="Quattrocento Sans"/>
                          <a:ea typeface="Quattrocento Sans"/>
                          <a:cs typeface="Quattrocento Sans"/>
                          <a:sym typeface="Quattrocento Sans"/>
                        </a:rPr>
                        <a:t>I can do this on my own.</a:t>
                      </a:r>
                      <a:endParaRPr>
                        <a:latin typeface="Quattrocento Sans"/>
                        <a:ea typeface="Quattrocento Sans"/>
                        <a:cs typeface="Quattrocento Sans"/>
                        <a:sym typeface="Quattrocento Sans"/>
                      </a:endParaRPr>
                    </a:p>
                  </a:txBody>
                  <a:tcPr marT="91425" marB="91425" marR="91425" marL="91425"/>
                </a:tc>
              </a:tr>
              <a:tr h="381000">
                <a:tc>
                  <a:txBody>
                    <a:bodyPr/>
                    <a:lstStyle/>
                    <a:p>
                      <a:pPr indent="0" lvl="0" marL="0" rtl="0" algn="ctr">
                        <a:spcBef>
                          <a:spcPts val="0"/>
                        </a:spcBef>
                        <a:spcAft>
                          <a:spcPts val="0"/>
                        </a:spcAft>
                        <a:buNone/>
                      </a:pPr>
                      <a:r>
                        <a:rPr b="1" lang="en" sz="2400">
                          <a:latin typeface="Quattrocento Sans"/>
                          <a:ea typeface="Quattrocento Sans"/>
                          <a:cs typeface="Quattrocento Sans"/>
                          <a:sym typeface="Quattrocento Sans"/>
                        </a:rPr>
                        <a:t>2</a:t>
                      </a:r>
                      <a:endParaRPr b="1" sz="2400">
                        <a:latin typeface="Quattrocento Sans"/>
                        <a:ea typeface="Quattrocento Sans"/>
                        <a:cs typeface="Quattrocento Sans"/>
                        <a:sym typeface="Quattrocento Sans"/>
                      </a:endParaRPr>
                    </a:p>
                  </a:txBody>
                  <a:tcPr marT="91425" marB="91425" marR="91425" marL="91425"/>
                </a:tc>
                <a:tc>
                  <a:txBody>
                    <a:bodyPr/>
                    <a:lstStyle/>
                    <a:p>
                      <a:pPr indent="0" lvl="0" marL="0" rtl="0" algn="l">
                        <a:spcBef>
                          <a:spcPts val="0"/>
                        </a:spcBef>
                        <a:spcAft>
                          <a:spcPts val="0"/>
                        </a:spcAft>
                        <a:buNone/>
                      </a:pPr>
                      <a:r>
                        <a:rPr lang="en">
                          <a:latin typeface="Quattrocento Sans"/>
                          <a:ea typeface="Quattrocento Sans"/>
                          <a:cs typeface="Quattrocento Sans"/>
                          <a:sym typeface="Quattrocento Sans"/>
                        </a:rPr>
                        <a:t>I can do this by following examples in my notes.</a:t>
                      </a:r>
                      <a:endParaRPr>
                        <a:latin typeface="Quattrocento Sans"/>
                        <a:ea typeface="Quattrocento Sans"/>
                        <a:cs typeface="Quattrocento Sans"/>
                        <a:sym typeface="Quattrocento Sans"/>
                      </a:endParaRPr>
                    </a:p>
                  </a:txBody>
                  <a:tcPr marT="91425" marB="91425" marR="91425" marL="91425"/>
                </a:tc>
              </a:tr>
              <a:tr h="381000">
                <a:tc>
                  <a:txBody>
                    <a:bodyPr/>
                    <a:lstStyle/>
                    <a:p>
                      <a:pPr indent="0" lvl="0" marL="0" rtl="0" algn="ctr">
                        <a:spcBef>
                          <a:spcPts val="0"/>
                        </a:spcBef>
                        <a:spcAft>
                          <a:spcPts val="0"/>
                        </a:spcAft>
                        <a:buNone/>
                      </a:pPr>
                      <a:r>
                        <a:rPr b="1" lang="en" sz="2400">
                          <a:latin typeface="Quattrocento Sans"/>
                          <a:ea typeface="Quattrocento Sans"/>
                          <a:cs typeface="Quattrocento Sans"/>
                          <a:sym typeface="Quattrocento Sans"/>
                        </a:rPr>
                        <a:t>1</a:t>
                      </a:r>
                      <a:endParaRPr b="1" sz="2400">
                        <a:latin typeface="Quattrocento Sans"/>
                        <a:ea typeface="Quattrocento Sans"/>
                        <a:cs typeface="Quattrocento Sans"/>
                        <a:sym typeface="Quattrocento Sans"/>
                      </a:endParaRPr>
                    </a:p>
                  </a:txBody>
                  <a:tcPr marT="91425" marB="91425" marR="91425" marL="91425"/>
                </a:tc>
                <a:tc>
                  <a:txBody>
                    <a:bodyPr/>
                    <a:lstStyle/>
                    <a:p>
                      <a:pPr indent="0" lvl="0" marL="0" rtl="0" algn="l">
                        <a:spcBef>
                          <a:spcPts val="0"/>
                        </a:spcBef>
                        <a:spcAft>
                          <a:spcPts val="0"/>
                        </a:spcAft>
                        <a:buNone/>
                      </a:pPr>
                      <a:r>
                        <a:rPr lang="en">
                          <a:latin typeface="Quattrocento Sans"/>
                          <a:ea typeface="Quattrocento Sans"/>
                          <a:cs typeface="Quattrocento Sans"/>
                          <a:sym typeface="Quattrocento Sans"/>
                        </a:rPr>
                        <a:t>I can do this with support from my teacher or a peer.</a:t>
                      </a:r>
                      <a:endParaRPr>
                        <a:latin typeface="Quattrocento Sans"/>
                        <a:ea typeface="Quattrocento Sans"/>
                        <a:cs typeface="Quattrocento Sans"/>
                        <a:sym typeface="Quattrocento Sans"/>
                      </a:endParaRPr>
                    </a:p>
                  </a:txBody>
                  <a:tcPr marT="91425" marB="91425" marR="91425" marL="91425"/>
                </a:tc>
              </a:tr>
              <a:tr h="381000">
                <a:tc>
                  <a:txBody>
                    <a:bodyPr/>
                    <a:lstStyle/>
                    <a:p>
                      <a:pPr indent="0" lvl="0" marL="0" rtl="0" algn="ctr">
                        <a:spcBef>
                          <a:spcPts val="0"/>
                        </a:spcBef>
                        <a:spcAft>
                          <a:spcPts val="0"/>
                        </a:spcAft>
                        <a:buNone/>
                      </a:pPr>
                      <a:r>
                        <a:rPr b="1" lang="en" sz="2400">
                          <a:latin typeface="Quattrocento Sans"/>
                          <a:ea typeface="Quattrocento Sans"/>
                          <a:cs typeface="Quattrocento Sans"/>
                          <a:sym typeface="Quattrocento Sans"/>
                        </a:rPr>
                        <a:t>0</a:t>
                      </a:r>
                      <a:endParaRPr b="1" sz="2400">
                        <a:latin typeface="Quattrocento Sans"/>
                        <a:ea typeface="Quattrocento Sans"/>
                        <a:cs typeface="Quattrocento Sans"/>
                        <a:sym typeface="Quattrocento Sans"/>
                      </a:endParaRPr>
                    </a:p>
                  </a:txBody>
                  <a:tcPr marT="91425" marB="91425" marR="91425" marL="91425"/>
                </a:tc>
                <a:tc>
                  <a:txBody>
                    <a:bodyPr/>
                    <a:lstStyle/>
                    <a:p>
                      <a:pPr indent="0" lvl="0" marL="0" rtl="0" algn="l">
                        <a:spcBef>
                          <a:spcPts val="0"/>
                        </a:spcBef>
                        <a:spcAft>
                          <a:spcPts val="0"/>
                        </a:spcAft>
                        <a:buNone/>
                      </a:pPr>
                      <a:r>
                        <a:rPr lang="en">
                          <a:latin typeface="Quattrocento Sans"/>
                          <a:ea typeface="Quattrocento Sans"/>
                          <a:cs typeface="Quattrocento Sans"/>
                          <a:sym typeface="Quattrocento Sans"/>
                        </a:rPr>
                        <a:t>I do not know where to start</a:t>
                      </a:r>
                      <a:endParaRPr>
                        <a:latin typeface="Quattrocento Sans"/>
                        <a:ea typeface="Quattrocento Sans"/>
                        <a:cs typeface="Quattrocento Sans"/>
                        <a:sym typeface="Quattrocento Sans"/>
                      </a:endParaRPr>
                    </a:p>
                  </a:txBody>
                  <a:tcPr marT="91425" marB="91425" marR="91425" marL="91425"/>
                </a:tc>
              </a:tr>
            </a:tbl>
          </a:graphicData>
        </a:graphic>
      </p:graphicFrame>
      <p:pic>
        <p:nvPicPr>
          <p:cNvPr id="21685" name="Google Shape;21685;p22"/>
          <p:cNvPicPr preferRelativeResize="0"/>
          <p:nvPr/>
        </p:nvPicPr>
        <p:blipFill>
          <a:blip r:embed="rId3">
            <a:alphaModFix/>
          </a:blip>
          <a:stretch>
            <a:fillRect/>
          </a:stretch>
        </p:blipFill>
        <p:spPr>
          <a:xfrm rot="899998">
            <a:off x="6386870" y="102757"/>
            <a:ext cx="1181724" cy="1181724"/>
          </a:xfrm>
          <a:prstGeom prst="rect">
            <a:avLst/>
          </a:prstGeom>
          <a:noFill/>
          <a:ln>
            <a:noFill/>
          </a:ln>
          <a:effectLst>
            <a:outerShdw blurRad="571500" rotWithShape="0" algn="bl" dir="5400000" dist="19050">
              <a:srgbClr val="000000">
                <a:alpha val="50000"/>
              </a:srgbClr>
            </a:outerShdw>
          </a:effectLst>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89" name="Shape 21689"/>
        <p:cNvGrpSpPr/>
        <p:nvPr/>
      </p:nvGrpSpPr>
      <p:grpSpPr>
        <a:xfrm>
          <a:off x="0" y="0"/>
          <a:ext cx="0" cy="0"/>
          <a:chOff x="0" y="0"/>
          <a:chExt cx="0" cy="0"/>
        </a:xfrm>
      </p:grpSpPr>
      <p:sp>
        <p:nvSpPr>
          <p:cNvPr id="21690" name="Google Shape;21690;p23"/>
          <p:cNvSpPr txBox="1"/>
          <p:nvPr>
            <p:ph type="title"/>
          </p:nvPr>
        </p:nvSpPr>
        <p:spPr>
          <a:xfrm>
            <a:off x="457200" y="411475"/>
            <a:ext cx="8238900" cy="56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Criteria for Written Responses</a:t>
            </a:r>
            <a:endParaRPr/>
          </a:p>
        </p:txBody>
      </p:sp>
      <p:sp>
        <p:nvSpPr>
          <p:cNvPr id="21691" name="Google Shape;21691;p23"/>
          <p:cNvSpPr txBox="1"/>
          <p:nvPr>
            <p:ph idx="1" type="body"/>
          </p:nvPr>
        </p:nvSpPr>
        <p:spPr>
          <a:xfrm>
            <a:off x="457200" y="1395875"/>
            <a:ext cx="8238900" cy="297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t>When I grade Assessment problems I use the following criteria: Did you…</a:t>
            </a:r>
            <a:endParaRPr sz="1800"/>
          </a:p>
          <a:p>
            <a:pPr indent="0" lvl="0" marL="0" rtl="0" algn="l">
              <a:spcBef>
                <a:spcPts val="1600"/>
              </a:spcBef>
              <a:spcAft>
                <a:spcPts val="0"/>
              </a:spcAft>
              <a:buNone/>
            </a:pPr>
            <a:r>
              <a:rPr lang="en" sz="1800"/>
              <a:t>1.   Answer the question being asked?</a:t>
            </a:r>
            <a:endParaRPr sz="1800"/>
          </a:p>
          <a:p>
            <a:pPr indent="0" lvl="0" marL="0" rtl="0" algn="l">
              <a:spcBef>
                <a:spcPts val="1600"/>
              </a:spcBef>
              <a:spcAft>
                <a:spcPts val="0"/>
              </a:spcAft>
              <a:buNone/>
            </a:pPr>
            <a:r>
              <a:rPr lang="en" sz="1800"/>
              <a:t>2.   Write the numbers as quantities?</a:t>
            </a:r>
            <a:endParaRPr sz="1800"/>
          </a:p>
          <a:p>
            <a:pPr indent="0" lvl="0" marL="0" rtl="0" algn="l">
              <a:spcBef>
                <a:spcPts val="1600"/>
              </a:spcBef>
              <a:spcAft>
                <a:spcPts val="0"/>
              </a:spcAft>
              <a:buNone/>
            </a:pPr>
            <a:r>
              <a:rPr lang="en" sz="1800"/>
              <a:t>3.   Include Mathematics to justify your conclusions? (Operations and Models)</a:t>
            </a:r>
            <a:endParaRPr sz="1800"/>
          </a:p>
          <a:p>
            <a:pPr indent="0" lvl="0" marL="0" rtl="0" algn="l">
              <a:spcBef>
                <a:spcPts val="1600"/>
              </a:spcBef>
              <a:spcAft>
                <a:spcPts val="0"/>
              </a:spcAft>
              <a:buNone/>
            </a:pPr>
            <a:r>
              <a:rPr lang="en" sz="1800"/>
              <a:t>4.   State the assumptions you used?</a:t>
            </a:r>
            <a:endParaRPr sz="1800"/>
          </a:p>
          <a:p>
            <a:pPr indent="0" lvl="0" marL="0" rtl="0" algn="l">
              <a:spcBef>
                <a:spcPts val="1600"/>
              </a:spcBef>
              <a:spcAft>
                <a:spcPts val="1600"/>
              </a:spcAft>
              <a:buNone/>
            </a:pPr>
            <a:r>
              <a:rPr lang="en" sz="1800"/>
              <a:t>5.   Write an explanation that flows logically?</a:t>
            </a:r>
            <a:endParaRPr sz="1800"/>
          </a:p>
        </p:txBody>
      </p:sp>
      <p:pic>
        <p:nvPicPr>
          <p:cNvPr id="21692" name="Google Shape;21692;p23"/>
          <p:cNvPicPr preferRelativeResize="0"/>
          <p:nvPr/>
        </p:nvPicPr>
        <p:blipFill>
          <a:blip r:embed="rId3">
            <a:alphaModFix/>
          </a:blip>
          <a:stretch>
            <a:fillRect/>
          </a:stretch>
        </p:blipFill>
        <p:spPr>
          <a:xfrm rot="539993">
            <a:off x="6593749" y="3470298"/>
            <a:ext cx="1906624" cy="1166399"/>
          </a:xfrm>
          <a:prstGeom prst="rect">
            <a:avLst/>
          </a:prstGeom>
          <a:noFill/>
          <a:ln>
            <a:noFill/>
          </a:ln>
          <a:effectLst>
            <a:outerShdw blurRad="528638" rotWithShape="0" algn="bl" dir="5400000" dist="19050">
              <a:srgbClr val="000000">
                <a:alpha val="47000"/>
              </a:srgbClr>
            </a:outerShdw>
          </a:effectLst>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96" name="Shape 21696"/>
        <p:cNvGrpSpPr/>
        <p:nvPr/>
      </p:nvGrpSpPr>
      <p:grpSpPr>
        <a:xfrm>
          <a:off x="0" y="0"/>
          <a:ext cx="0" cy="0"/>
          <a:chOff x="0" y="0"/>
          <a:chExt cx="0" cy="0"/>
        </a:xfrm>
      </p:grpSpPr>
      <p:sp>
        <p:nvSpPr>
          <p:cNvPr id="21697" name="Google Shape;21697;p24"/>
          <p:cNvSpPr txBox="1"/>
          <p:nvPr>
            <p:ph type="title"/>
          </p:nvPr>
        </p:nvSpPr>
        <p:spPr>
          <a:xfrm>
            <a:off x="457200" y="411475"/>
            <a:ext cx="8238900" cy="56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8 Standards for Mathematical Practice (SMPs)</a:t>
            </a:r>
            <a:endParaRPr/>
          </a:p>
        </p:txBody>
      </p:sp>
      <p:sp>
        <p:nvSpPr>
          <p:cNvPr id="21698" name="Google Shape;21698;p24"/>
          <p:cNvSpPr txBox="1"/>
          <p:nvPr>
            <p:ph idx="1" type="body"/>
          </p:nvPr>
        </p:nvSpPr>
        <p:spPr>
          <a:xfrm>
            <a:off x="457200" y="1395875"/>
            <a:ext cx="8238900" cy="2979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t/>
            </a:r>
            <a:endParaRPr/>
          </a:p>
        </p:txBody>
      </p:sp>
      <p:graphicFrame>
        <p:nvGraphicFramePr>
          <p:cNvPr id="21699" name="Google Shape;21699;p24"/>
          <p:cNvGraphicFramePr/>
          <p:nvPr/>
        </p:nvGraphicFramePr>
        <p:xfrm>
          <a:off x="952500" y="1809750"/>
          <a:ext cx="3000000" cy="3000000"/>
        </p:xfrm>
        <a:graphic>
          <a:graphicData uri="http://schemas.openxmlformats.org/drawingml/2006/table">
            <a:tbl>
              <a:tblPr>
                <a:noFill/>
                <a:tableStyleId>{1FECC178-6D20-445F-B233-C873ADB1B07A}</a:tableStyleId>
              </a:tblPr>
              <a:tblGrid>
                <a:gridCol w="3619500"/>
                <a:gridCol w="3619500"/>
              </a:tblGrid>
              <a:tr h="381000">
                <a:tc>
                  <a:txBody>
                    <a:bodyPr/>
                    <a:lstStyle/>
                    <a:p>
                      <a:pPr indent="0" lvl="0" marL="0" rtl="0" algn="l">
                        <a:spcBef>
                          <a:spcPts val="0"/>
                        </a:spcBef>
                        <a:spcAft>
                          <a:spcPts val="0"/>
                        </a:spcAft>
                        <a:buNone/>
                      </a:pPr>
                      <a:r>
                        <a:rPr lang="en">
                          <a:latin typeface="Kirang Haerang"/>
                          <a:ea typeface="Kirang Haerang"/>
                          <a:cs typeface="Kirang Haerang"/>
                          <a:sym typeface="Kirang Haerang"/>
                        </a:rPr>
                        <a:t>Mathematical Practice #1:</a:t>
                      </a:r>
                      <a:endParaRPr>
                        <a:latin typeface="Kirang Haerang"/>
                        <a:ea typeface="Kirang Haerang"/>
                        <a:cs typeface="Kirang Haerang"/>
                        <a:sym typeface="Kirang Haerang"/>
                      </a:endParaRPr>
                    </a:p>
                    <a:p>
                      <a:pPr indent="0" lvl="0" marL="0" rtl="0" algn="ctr">
                        <a:spcBef>
                          <a:spcPts val="0"/>
                        </a:spcBef>
                        <a:spcAft>
                          <a:spcPts val="0"/>
                        </a:spcAft>
                        <a:buNone/>
                      </a:pPr>
                      <a:r>
                        <a:rPr lang="en">
                          <a:latin typeface="Quattrocento Sans"/>
                          <a:ea typeface="Quattrocento Sans"/>
                          <a:cs typeface="Quattrocento Sans"/>
                          <a:sym typeface="Quattrocento Sans"/>
                        </a:rPr>
                        <a:t>I can solve problems without giving up</a:t>
                      </a:r>
                      <a:endParaRPr>
                        <a:latin typeface="Quattrocento Sans"/>
                        <a:ea typeface="Quattrocento Sans"/>
                        <a:cs typeface="Quattrocento Sans"/>
                        <a:sym typeface="Quattrocento Sans"/>
                      </a:endParaRPr>
                    </a:p>
                  </a:txBody>
                  <a:tcPr marT="91425" marB="91425" marR="91425" marL="91425"/>
                </a:tc>
                <a:tc>
                  <a:txBody>
                    <a:bodyPr/>
                    <a:lstStyle/>
                    <a:p>
                      <a:pPr indent="0" lvl="0" marL="0" rtl="0" algn="l">
                        <a:spcBef>
                          <a:spcPts val="0"/>
                        </a:spcBef>
                        <a:spcAft>
                          <a:spcPts val="0"/>
                        </a:spcAft>
                        <a:buNone/>
                      </a:pPr>
                      <a:r>
                        <a:rPr lang="en">
                          <a:latin typeface="Kirang Haerang"/>
                          <a:ea typeface="Kirang Haerang"/>
                          <a:cs typeface="Kirang Haerang"/>
                          <a:sym typeface="Kirang Haerang"/>
                        </a:rPr>
                        <a:t>Mathematical Practice #2</a:t>
                      </a:r>
                      <a:endParaRPr>
                        <a:latin typeface="Kirang Haerang"/>
                        <a:ea typeface="Kirang Haerang"/>
                        <a:cs typeface="Kirang Haerang"/>
                        <a:sym typeface="Kirang Haerang"/>
                      </a:endParaRPr>
                    </a:p>
                    <a:p>
                      <a:pPr indent="0" lvl="0" marL="0" rtl="0" algn="ctr">
                        <a:spcBef>
                          <a:spcPts val="0"/>
                        </a:spcBef>
                        <a:spcAft>
                          <a:spcPts val="0"/>
                        </a:spcAft>
                        <a:buNone/>
                      </a:pPr>
                      <a:r>
                        <a:rPr lang="en">
                          <a:latin typeface="Quattrocento Sans"/>
                          <a:ea typeface="Quattrocento Sans"/>
                          <a:cs typeface="Quattrocento Sans"/>
                          <a:sym typeface="Quattrocento Sans"/>
                        </a:rPr>
                        <a:t>I can think about numbers in many ways</a:t>
                      </a:r>
                      <a:endParaRPr>
                        <a:latin typeface="Quattrocento Sans"/>
                        <a:ea typeface="Quattrocento Sans"/>
                        <a:cs typeface="Quattrocento Sans"/>
                        <a:sym typeface="Quattrocento Sans"/>
                      </a:endParaRPr>
                    </a:p>
                  </a:txBody>
                  <a:tcPr marT="91425" marB="91425" marR="91425" marL="91425"/>
                </a:tc>
              </a:tr>
              <a:tr h="381000">
                <a:tc>
                  <a:txBody>
                    <a:bodyPr/>
                    <a:lstStyle/>
                    <a:p>
                      <a:pPr indent="0" lvl="0" marL="0" rtl="0" algn="l">
                        <a:spcBef>
                          <a:spcPts val="0"/>
                        </a:spcBef>
                        <a:spcAft>
                          <a:spcPts val="0"/>
                        </a:spcAft>
                        <a:buNone/>
                      </a:pPr>
                      <a:r>
                        <a:rPr lang="en">
                          <a:latin typeface="Kirang Haerang"/>
                          <a:ea typeface="Kirang Haerang"/>
                          <a:cs typeface="Kirang Haerang"/>
                          <a:sym typeface="Kirang Haerang"/>
                        </a:rPr>
                        <a:t>Mathematical Practice #3</a:t>
                      </a:r>
                      <a:endParaRPr>
                        <a:latin typeface="Kirang Haerang"/>
                        <a:ea typeface="Kirang Haerang"/>
                        <a:cs typeface="Kirang Haerang"/>
                        <a:sym typeface="Kirang Haerang"/>
                      </a:endParaRPr>
                    </a:p>
                    <a:p>
                      <a:pPr indent="0" lvl="0" marL="0" rtl="0" algn="ctr">
                        <a:spcBef>
                          <a:spcPts val="0"/>
                        </a:spcBef>
                        <a:spcAft>
                          <a:spcPts val="0"/>
                        </a:spcAft>
                        <a:buNone/>
                      </a:pPr>
                      <a:r>
                        <a:rPr lang="en">
                          <a:latin typeface="Quattrocento Sans"/>
                          <a:ea typeface="Quattrocento Sans"/>
                          <a:cs typeface="Quattrocento Sans"/>
                          <a:sym typeface="Quattrocento Sans"/>
                        </a:rPr>
                        <a:t>I can explain my thinking and try to understand others</a:t>
                      </a:r>
                      <a:endParaRPr>
                        <a:latin typeface="Quattrocento Sans"/>
                        <a:ea typeface="Quattrocento Sans"/>
                        <a:cs typeface="Quattrocento Sans"/>
                        <a:sym typeface="Quattrocento Sans"/>
                      </a:endParaRPr>
                    </a:p>
                  </a:txBody>
                  <a:tcPr marT="91425" marB="91425" marR="91425" marL="91425"/>
                </a:tc>
                <a:tc>
                  <a:txBody>
                    <a:bodyPr/>
                    <a:lstStyle/>
                    <a:p>
                      <a:pPr indent="0" lvl="0" marL="0" rtl="0" algn="l">
                        <a:spcBef>
                          <a:spcPts val="0"/>
                        </a:spcBef>
                        <a:spcAft>
                          <a:spcPts val="0"/>
                        </a:spcAft>
                        <a:buNone/>
                      </a:pPr>
                      <a:r>
                        <a:rPr lang="en">
                          <a:latin typeface="Kirang Haerang"/>
                          <a:ea typeface="Kirang Haerang"/>
                          <a:cs typeface="Kirang Haerang"/>
                          <a:sym typeface="Kirang Haerang"/>
                        </a:rPr>
                        <a:t>Mathematical Practice #4</a:t>
                      </a:r>
                      <a:endParaRPr>
                        <a:latin typeface="Kirang Haerang"/>
                        <a:ea typeface="Kirang Haerang"/>
                        <a:cs typeface="Kirang Haerang"/>
                        <a:sym typeface="Kirang Haerang"/>
                      </a:endParaRPr>
                    </a:p>
                    <a:p>
                      <a:pPr indent="0" lvl="0" marL="0" rtl="0" algn="ctr">
                        <a:spcBef>
                          <a:spcPts val="0"/>
                        </a:spcBef>
                        <a:spcAft>
                          <a:spcPts val="0"/>
                        </a:spcAft>
                        <a:buNone/>
                      </a:pPr>
                      <a:r>
                        <a:rPr lang="en">
                          <a:latin typeface="Quattrocento Sans"/>
                          <a:ea typeface="Quattrocento Sans"/>
                          <a:cs typeface="Quattrocento Sans"/>
                          <a:sym typeface="Quattrocento Sans"/>
                        </a:rPr>
                        <a:t>I can show my work in many ways</a:t>
                      </a:r>
                      <a:endParaRPr>
                        <a:latin typeface="Quattrocento Sans"/>
                        <a:ea typeface="Quattrocento Sans"/>
                        <a:cs typeface="Quattrocento Sans"/>
                        <a:sym typeface="Quattrocento Sans"/>
                      </a:endParaRPr>
                    </a:p>
                  </a:txBody>
                  <a:tcPr marT="91425" marB="91425" marR="91425" marL="91425"/>
                </a:tc>
              </a:tr>
              <a:tr h="381000">
                <a:tc>
                  <a:txBody>
                    <a:bodyPr/>
                    <a:lstStyle/>
                    <a:p>
                      <a:pPr indent="0" lvl="0" marL="0" rtl="0" algn="l">
                        <a:spcBef>
                          <a:spcPts val="0"/>
                        </a:spcBef>
                        <a:spcAft>
                          <a:spcPts val="0"/>
                        </a:spcAft>
                        <a:buNone/>
                      </a:pPr>
                      <a:r>
                        <a:rPr lang="en">
                          <a:latin typeface="Kirang Haerang"/>
                          <a:ea typeface="Kirang Haerang"/>
                          <a:cs typeface="Kirang Haerang"/>
                          <a:sym typeface="Kirang Haerang"/>
                        </a:rPr>
                        <a:t>Mathematical Practice #5</a:t>
                      </a:r>
                      <a:endParaRPr>
                        <a:latin typeface="Kirang Haerang"/>
                        <a:ea typeface="Kirang Haerang"/>
                        <a:cs typeface="Kirang Haerang"/>
                        <a:sym typeface="Kirang Haerang"/>
                      </a:endParaRPr>
                    </a:p>
                    <a:p>
                      <a:pPr indent="0" lvl="0" marL="0" rtl="0" algn="ctr">
                        <a:spcBef>
                          <a:spcPts val="0"/>
                        </a:spcBef>
                        <a:spcAft>
                          <a:spcPts val="0"/>
                        </a:spcAft>
                        <a:buNone/>
                      </a:pPr>
                      <a:r>
                        <a:rPr lang="en">
                          <a:latin typeface="Quattrocento Sans"/>
                          <a:ea typeface="Quattrocento Sans"/>
                          <a:cs typeface="Quattrocento Sans"/>
                          <a:sym typeface="Quattrocento Sans"/>
                        </a:rPr>
                        <a:t>I can use math tools and explain why I use them</a:t>
                      </a:r>
                      <a:endParaRPr>
                        <a:latin typeface="Quattrocento Sans"/>
                        <a:ea typeface="Quattrocento Sans"/>
                        <a:cs typeface="Quattrocento Sans"/>
                        <a:sym typeface="Quattrocento Sans"/>
                      </a:endParaRPr>
                    </a:p>
                  </a:txBody>
                  <a:tcPr marT="91425" marB="91425" marR="91425" marL="91425"/>
                </a:tc>
                <a:tc>
                  <a:txBody>
                    <a:bodyPr/>
                    <a:lstStyle/>
                    <a:p>
                      <a:pPr indent="0" lvl="0" marL="0" rtl="0" algn="l">
                        <a:spcBef>
                          <a:spcPts val="0"/>
                        </a:spcBef>
                        <a:spcAft>
                          <a:spcPts val="0"/>
                        </a:spcAft>
                        <a:buNone/>
                      </a:pPr>
                      <a:r>
                        <a:rPr lang="en">
                          <a:latin typeface="Kirang Haerang"/>
                          <a:ea typeface="Kirang Haerang"/>
                          <a:cs typeface="Kirang Haerang"/>
                          <a:sym typeface="Kirang Haerang"/>
                        </a:rPr>
                        <a:t>Mathematical Practice #6</a:t>
                      </a:r>
                      <a:endParaRPr>
                        <a:latin typeface="Kirang Haerang"/>
                        <a:ea typeface="Kirang Haerang"/>
                        <a:cs typeface="Kirang Haerang"/>
                        <a:sym typeface="Kirang Haerang"/>
                      </a:endParaRPr>
                    </a:p>
                    <a:p>
                      <a:pPr indent="0" lvl="0" marL="0" rtl="0" algn="ctr">
                        <a:spcBef>
                          <a:spcPts val="0"/>
                        </a:spcBef>
                        <a:spcAft>
                          <a:spcPts val="0"/>
                        </a:spcAft>
                        <a:buNone/>
                      </a:pPr>
                      <a:r>
                        <a:rPr lang="en">
                          <a:latin typeface="Quattrocento Sans"/>
                          <a:ea typeface="Quattrocento Sans"/>
                          <a:cs typeface="Quattrocento Sans"/>
                          <a:sym typeface="Quattrocento Sans"/>
                        </a:rPr>
                        <a:t>I can work carefully and check my work</a:t>
                      </a:r>
                      <a:endParaRPr>
                        <a:latin typeface="Quattrocento Sans"/>
                        <a:ea typeface="Quattrocento Sans"/>
                        <a:cs typeface="Quattrocento Sans"/>
                        <a:sym typeface="Quattrocento Sans"/>
                      </a:endParaRPr>
                    </a:p>
                  </a:txBody>
                  <a:tcPr marT="91425" marB="91425" marR="91425" marL="91425"/>
                </a:tc>
              </a:tr>
              <a:tr h="381000">
                <a:tc>
                  <a:txBody>
                    <a:bodyPr/>
                    <a:lstStyle/>
                    <a:p>
                      <a:pPr indent="0" lvl="0" marL="0" rtl="0" algn="l">
                        <a:spcBef>
                          <a:spcPts val="0"/>
                        </a:spcBef>
                        <a:spcAft>
                          <a:spcPts val="0"/>
                        </a:spcAft>
                        <a:buNone/>
                      </a:pPr>
                      <a:r>
                        <a:rPr lang="en">
                          <a:latin typeface="Kirang Haerang"/>
                          <a:ea typeface="Kirang Haerang"/>
                          <a:cs typeface="Kirang Haerang"/>
                          <a:sym typeface="Kirang Haerang"/>
                        </a:rPr>
                        <a:t>Mathematical Practice #7</a:t>
                      </a:r>
                      <a:endParaRPr>
                        <a:latin typeface="Kirang Haerang"/>
                        <a:ea typeface="Kirang Haerang"/>
                        <a:cs typeface="Kirang Haerang"/>
                        <a:sym typeface="Kirang Haerang"/>
                      </a:endParaRPr>
                    </a:p>
                    <a:p>
                      <a:pPr indent="0" lvl="0" marL="0" rtl="0" algn="ctr">
                        <a:spcBef>
                          <a:spcPts val="0"/>
                        </a:spcBef>
                        <a:spcAft>
                          <a:spcPts val="0"/>
                        </a:spcAft>
                        <a:buNone/>
                      </a:pPr>
                      <a:r>
                        <a:rPr lang="en">
                          <a:latin typeface="Quattrocento Sans"/>
                          <a:ea typeface="Quattrocento Sans"/>
                          <a:cs typeface="Quattrocento Sans"/>
                          <a:sym typeface="Quattrocento Sans"/>
                        </a:rPr>
                        <a:t>I can use what I know to solve new problems</a:t>
                      </a:r>
                      <a:endParaRPr>
                        <a:latin typeface="Quattrocento Sans"/>
                        <a:ea typeface="Quattrocento Sans"/>
                        <a:cs typeface="Quattrocento Sans"/>
                        <a:sym typeface="Quattrocento Sans"/>
                      </a:endParaRPr>
                    </a:p>
                  </a:txBody>
                  <a:tcPr marT="91425" marB="91425" marR="91425" marL="91425"/>
                </a:tc>
                <a:tc>
                  <a:txBody>
                    <a:bodyPr/>
                    <a:lstStyle/>
                    <a:p>
                      <a:pPr indent="0" lvl="0" marL="0" rtl="0" algn="l">
                        <a:spcBef>
                          <a:spcPts val="0"/>
                        </a:spcBef>
                        <a:spcAft>
                          <a:spcPts val="0"/>
                        </a:spcAft>
                        <a:buNone/>
                      </a:pPr>
                      <a:r>
                        <a:rPr lang="en">
                          <a:latin typeface="Kirang Haerang"/>
                          <a:ea typeface="Kirang Haerang"/>
                          <a:cs typeface="Kirang Haerang"/>
                          <a:sym typeface="Kirang Haerang"/>
                        </a:rPr>
                        <a:t>Mathematical Practice #8</a:t>
                      </a:r>
                      <a:endParaRPr>
                        <a:latin typeface="Kirang Haerang"/>
                        <a:ea typeface="Kirang Haerang"/>
                        <a:cs typeface="Kirang Haerang"/>
                        <a:sym typeface="Kirang Haerang"/>
                      </a:endParaRPr>
                    </a:p>
                    <a:p>
                      <a:pPr indent="0" lvl="0" marL="0" rtl="0" algn="ctr">
                        <a:spcBef>
                          <a:spcPts val="0"/>
                        </a:spcBef>
                        <a:spcAft>
                          <a:spcPts val="0"/>
                        </a:spcAft>
                        <a:buNone/>
                      </a:pPr>
                      <a:r>
                        <a:rPr lang="en">
                          <a:latin typeface="Quattrocento Sans"/>
                          <a:ea typeface="Quattrocento Sans"/>
                          <a:cs typeface="Quattrocento Sans"/>
                          <a:sym typeface="Quattrocento Sans"/>
                        </a:rPr>
                        <a:t>I can solve problems by looking for rules and patterns</a:t>
                      </a:r>
                      <a:endParaRPr>
                        <a:latin typeface="Quattrocento Sans"/>
                        <a:ea typeface="Quattrocento Sans"/>
                        <a:cs typeface="Quattrocento Sans"/>
                        <a:sym typeface="Quattrocento Sans"/>
                      </a:endParaRPr>
                    </a:p>
                  </a:txBody>
                  <a:tcPr marT="91425" marB="91425" marR="91425" marL="91425"/>
                </a:tc>
              </a:tr>
            </a:tbl>
          </a:graphicData>
        </a:graphic>
      </p:graphicFrame>
      <p:pic>
        <p:nvPicPr>
          <p:cNvPr id="21700" name="Google Shape;21700;p24"/>
          <p:cNvPicPr preferRelativeResize="0"/>
          <p:nvPr/>
        </p:nvPicPr>
        <p:blipFill>
          <a:blip r:embed="rId3">
            <a:alphaModFix/>
          </a:blip>
          <a:stretch>
            <a:fillRect/>
          </a:stretch>
        </p:blipFill>
        <p:spPr>
          <a:xfrm rot="1260000">
            <a:off x="7541799" y="289787"/>
            <a:ext cx="807675" cy="807675"/>
          </a:xfrm>
          <a:prstGeom prst="rect">
            <a:avLst/>
          </a:prstGeom>
          <a:noFill/>
          <a:ln>
            <a:noFill/>
          </a:ln>
          <a:effectLst>
            <a:outerShdw blurRad="685800" rotWithShape="0" algn="bl" dir="5400000" dist="19050">
              <a:srgbClr val="000000">
                <a:alpha val="50000"/>
              </a:srgbClr>
            </a:outerShdw>
          </a:effectLst>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704" name="Shape 21704"/>
        <p:cNvGrpSpPr/>
        <p:nvPr/>
      </p:nvGrpSpPr>
      <p:grpSpPr>
        <a:xfrm>
          <a:off x="0" y="0"/>
          <a:ext cx="0" cy="0"/>
          <a:chOff x="0" y="0"/>
          <a:chExt cx="0" cy="0"/>
        </a:xfrm>
      </p:grpSpPr>
      <p:sp>
        <p:nvSpPr>
          <p:cNvPr id="21705" name="Google Shape;21705;p25"/>
          <p:cNvSpPr txBox="1"/>
          <p:nvPr>
            <p:ph type="title"/>
          </p:nvPr>
        </p:nvSpPr>
        <p:spPr>
          <a:xfrm>
            <a:off x="457200" y="411475"/>
            <a:ext cx="8238900" cy="564300"/>
          </a:xfrm>
          <a:prstGeom prst="rect">
            <a:avLst/>
          </a:prstGeom>
          <a:effectLst>
            <a:outerShdw blurRad="471488" rotWithShape="0" algn="bl" dir="5400000" dist="19050">
              <a:srgbClr val="000000">
                <a:alpha val="50000"/>
              </a:srgbClr>
            </a:outerShdw>
          </a:effectLst>
        </p:spPr>
        <p:txBody>
          <a:bodyPr anchorCtr="0" anchor="t" bIns="91425" lIns="91425" spcFirstLastPara="1" rIns="91425" wrap="square" tIns="91425">
            <a:noAutofit/>
          </a:bodyPr>
          <a:lstStyle/>
          <a:p>
            <a:pPr indent="0" lvl="0" marL="0" rtl="0" algn="l">
              <a:spcBef>
                <a:spcPts val="0"/>
              </a:spcBef>
              <a:spcAft>
                <a:spcPts val="0"/>
              </a:spcAft>
              <a:buNone/>
            </a:pPr>
            <a:r>
              <a:rPr lang="en"/>
              <a:t>Cell Phone Policy</a:t>
            </a:r>
            <a:endParaRPr/>
          </a:p>
        </p:txBody>
      </p:sp>
      <p:sp>
        <p:nvSpPr>
          <p:cNvPr id="21706" name="Google Shape;21706;p25"/>
          <p:cNvSpPr txBox="1"/>
          <p:nvPr>
            <p:ph idx="1" type="body"/>
          </p:nvPr>
        </p:nvSpPr>
        <p:spPr>
          <a:xfrm>
            <a:off x="457200" y="1395875"/>
            <a:ext cx="8238900" cy="297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Please put your phones away.  If your phones become a distraction to you or to me, I will remind you to put it away.  If I have to keep remind you, it may escalate to me asking you to hand it to me.  If it comes to that:</a:t>
            </a:r>
            <a:endParaRPr/>
          </a:p>
          <a:p>
            <a:pPr indent="0" lvl="0" marL="0" rtl="0" algn="l">
              <a:spcBef>
                <a:spcPts val="1600"/>
              </a:spcBef>
              <a:spcAft>
                <a:spcPts val="0"/>
              </a:spcAft>
              <a:buNone/>
            </a:pPr>
            <a:r>
              <a:rPr lang="en"/>
              <a:t>1st time - You get it back at the end of class</a:t>
            </a:r>
            <a:endParaRPr/>
          </a:p>
          <a:p>
            <a:pPr indent="0" lvl="0" marL="0" rtl="0" algn="l">
              <a:spcBef>
                <a:spcPts val="1600"/>
              </a:spcBef>
              <a:spcAft>
                <a:spcPts val="0"/>
              </a:spcAft>
              <a:buNone/>
            </a:pPr>
            <a:r>
              <a:rPr lang="en"/>
              <a:t>2nd time - You get it back at the end of the DAY</a:t>
            </a:r>
            <a:endParaRPr/>
          </a:p>
          <a:p>
            <a:pPr indent="0" lvl="0" marL="0" rtl="0" algn="l">
              <a:spcBef>
                <a:spcPts val="1600"/>
              </a:spcBef>
              <a:spcAft>
                <a:spcPts val="0"/>
              </a:spcAft>
              <a:buNone/>
            </a:pPr>
            <a:r>
              <a:rPr lang="en"/>
              <a:t>3rd time - You will have to pick it from Ms. Kwan (The Principal)</a:t>
            </a:r>
            <a:endParaRPr/>
          </a:p>
          <a:p>
            <a:pPr indent="0" lvl="0" marL="0" rtl="0" algn="l">
              <a:spcBef>
                <a:spcPts val="1600"/>
              </a:spcBef>
              <a:spcAft>
                <a:spcPts val="1600"/>
              </a:spcAft>
              <a:buNone/>
            </a:pPr>
            <a:r>
              <a:rPr lang="en"/>
              <a:t>All three of the above include a phone call home and an entry into your permanent school record in MISIS.  </a:t>
            </a:r>
            <a:endParaRPr/>
          </a:p>
        </p:txBody>
      </p:sp>
      <p:pic>
        <p:nvPicPr>
          <p:cNvPr id="21707" name="Google Shape;21707;p25"/>
          <p:cNvPicPr preferRelativeResize="0"/>
          <p:nvPr/>
        </p:nvPicPr>
        <p:blipFill>
          <a:blip r:embed="rId3">
            <a:alphaModFix/>
          </a:blip>
          <a:stretch>
            <a:fillRect/>
          </a:stretch>
        </p:blipFill>
        <p:spPr>
          <a:xfrm rot="660002">
            <a:off x="6408875" y="244706"/>
            <a:ext cx="1646051" cy="897849"/>
          </a:xfrm>
          <a:prstGeom prst="rect">
            <a:avLst/>
          </a:prstGeom>
          <a:noFill/>
          <a:ln>
            <a:noFill/>
          </a:ln>
          <a:effectLst>
            <a:outerShdw blurRad="485775" rotWithShape="0" algn="bl" dir="5400000" dist="19050">
              <a:srgbClr val="000000">
                <a:alpha val="50000"/>
              </a:srgbClr>
            </a:outerShdw>
          </a:effectLst>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711" name="Shape 21711"/>
        <p:cNvGrpSpPr/>
        <p:nvPr/>
      </p:nvGrpSpPr>
      <p:grpSpPr>
        <a:xfrm>
          <a:off x="0" y="0"/>
          <a:ext cx="0" cy="0"/>
          <a:chOff x="0" y="0"/>
          <a:chExt cx="0" cy="0"/>
        </a:xfrm>
      </p:grpSpPr>
      <p:sp>
        <p:nvSpPr>
          <p:cNvPr id="21712" name="Google Shape;21712;p26"/>
          <p:cNvSpPr txBox="1"/>
          <p:nvPr>
            <p:ph type="title"/>
          </p:nvPr>
        </p:nvSpPr>
        <p:spPr>
          <a:xfrm>
            <a:off x="457200" y="411475"/>
            <a:ext cx="8238900" cy="56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Bathroom Policy</a:t>
            </a:r>
            <a:endParaRPr/>
          </a:p>
        </p:txBody>
      </p:sp>
      <p:sp>
        <p:nvSpPr>
          <p:cNvPr id="21713" name="Google Shape;21713;p26"/>
          <p:cNvSpPr txBox="1"/>
          <p:nvPr>
            <p:ph idx="1" type="body"/>
          </p:nvPr>
        </p:nvSpPr>
        <p:spPr>
          <a:xfrm>
            <a:off x="457200" y="1395875"/>
            <a:ext cx="8238900" cy="2979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2400"/>
              <a:t>Each time you leave the room for bathroom or water, you will owe me 5 minutes during the upcoming break - Nutrition, Lunch, or After School.  Seniors. You don’t need to ask for permission, just go.  You will still owe me 5 minutes.  Students taking this privilege for granted will lose it.  Everyone. </a:t>
            </a:r>
            <a:r>
              <a:rPr lang="en" sz="2400"/>
              <a:t>Please</a:t>
            </a:r>
            <a:r>
              <a:rPr lang="en" sz="2400"/>
              <a:t> return the pass to where you found it - pinned on pinboard by the door</a:t>
            </a:r>
            <a:endParaRPr sz="2400"/>
          </a:p>
        </p:txBody>
      </p:sp>
      <p:pic>
        <p:nvPicPr>
          <p:cNvPr id="21714" name="Google Shape;21714;p26"/>
          <p:cNvPicPr preferRelativeResize="0"/>
          <p:nvPr/>
        </p:nvPicPr>
        <p:blipFill>
          <a:blip r:embed="rId3">
            <a:alphaModFix/>
          </a:blip>
          <a:stretch>
            <a:fillRect/>
          </a:stretch>
        </p:blipFill>
        <p:spPr>
          <a:xfrm rot="540000">
            <a:off x="7504325" y="131500"/>
            <a:ext cx="1276350" cy="1276350"/>
          </a:xfrm>
          <a:prstGeom prst="rect">
            <a:avLst/>
          </a:prstGeom>
          <a:noFill/>
          <a:ln>
            <a:noFill/>
          </a:ln>
          <a:effectLst>
            <a:outerShdw blurRad="500063" rotWithShape="0" algn="bl" dir="5400000" dist="19050">
              <a:srgbClr val="000000">
                <a:alpha val="24000"/>
              </a:srgbClr>
            </a:outerShdw>
          </a:effectLst>
        </p:spPr>
      </p:pic>
      <p:pic>
        <p:nvPicPr>
          <p:cNvPr id="21715" name="Google Shape;21715;p26"/>
          <p:cNvPicPr preferRelativeResize="0"/>
          <p:nvPr/>
        </p:nvPicPr>
        <p:blipFill>
          <a:blip r:embed="rId4">
            <a:alphaModFix/>
          </a:blip>
          <a:stretch>
            <a:fillRect/>
          </a:stretch>
        </p:blipFill>
        <p:spPr>
          <a:xfrm rot="-1800000">
            <a:off x="373753" y="4217332"/>
            <a:ext cx="782898" cy="782886"/>
          </a:xfrm>
          <a:prstGeom prst="rect">
            <a:avLst/>
          </a:prstGeom>
          <a:noFill/>
          <a:ln>
            <a:noFill/>
          </a:ln>
          <a:effectLst>
            <a:outerShdw blurRad="671513" rotWithShape="0" algn="bl" dir="3540000" dist="19050">
              <a:srgbClr val="000000">
                <a:alpha val="55000"/>
              </a:srgbClr>
            </a:outerShdw>
          </a:effectLst>
        </p:spPr>
      </p:pic>
      <p:pic>
        <p:nvPicPr>
          <p:cNvPr id="21716" name="Google Shape;21716;p26"/>
          <p:cNvPicPr preferRelativeResize="0"/>
          <p:nvPr/>
        </p:nvPicPr>
        <p:blipFill>
          <a:blip r:embed="rId5">
            <a:alphaModFix/>
          </a:blip>
          <a:stretch>
            <a:fillRect/>
          </a:stretch>
        </p:blipFill>
        <p:spPr>
          <a:xfrm rot="360003">
            <a:off x="7998392" y="4229012"/>
            <a:ext cx="759519" cy="759519"/>
          </a:xfrm>
          <a:prstGeom prst="rect">
            <a:avLst/>
          </a:prstGeom>
          <a:noFill/>
          <a:ln>
            <a:noFill/>
          </a:ln>
          <a:effectLst>
            <a:outerShdw blurRad="700088" rotWithShape="0" algn="bl" dir="5400000" dist="19050">
              <a:srgbClr val="000000">
                <a:alpha val="50000"/>
              </a:srgbClr>
            </a:outerShdw>
          </a:effectLst>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720" name="Shape 21720"/>
        <p:cNvGrpSpPr/>
        <p:nvPr/>
      </p:nvGrpSpPr>
      <p:grpSpPr>
        <a:xfrm>
          <a:off x="0" y="0"/>
          <a:ext cx="0" cy="0"/>
          <a:chOff x="0" y="0"/>
          <a:chExt cx="0" cy="0"/>
        </a:xfrm>
      </p:grpSpPr>
      <p:sp>
        <p:nvSpPr>
          <p:cNvPr id="21721" name="Google Shape;21721;p27"/>
          <p:cNvSpPr txBox="1"/>
          <p:nvPr>
            <p:ph type="title"/>
          </p:nvPr>
        </p:nvSpPr>
        <p:spPr>
          <a:xfrm>
            <a:off x="457200" y="411475"/>
            <a:ext cx="8238900" cy="56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Tardy Policy</a:t>
            </a:r>
            <a:endParaRPr/>
          </a:p>
        </p:txBody>
      </p:sp>
      <p:sp>
        <p:nvSpPr>
          <p:cNvPr id="21722" name="Google Shape;21722;p27"/>
          <p:cNvSpPr txBox="1"/>
          <p:nvPr>
            <p:ph idx="1" type="body"/>
          </p:nvPr>
        </p:nvSpPr>
        <p:spPr>
          <a:xfrm>
            <a:off x="457200" y="1395875"/>
            <a:ext cx="8238900" cy="297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Each time you arrive late to class you will owe me 5 minutes during the upcoming break - Nutrition, Lunch, After School. </a:t>
            </a:r>
            <a:endParaRPr sz="2400"/>
          </a:p>
          <a:p>
            <a:pPr indent="0" lvl="0" marL="0" rtl="0" algn="l">
              <a:spcBef>
                <a:spcPts val="1600"/>
              </a:spcBef>
              <a:spcAft>
                <a:spcPts val="0"/>
              </a:spcAft>
              <a:buNone/>
            </a:pPr>
            <a:r>
              <a:rPr lang="en" sz="2400"/>
              <a:t>Please plan ahead and do your best to Be ON TIME. </a:t>
            </a:r>
            <a:endParaRPr sz="2400"/>
          </a:p>
          <a:p>
            <a:pPr indent="0" lvl="0" marL="0" rtl="0" algn="l">
              <a:spcBef>
                <a:spcPts val="1600"/>
              </a:spcBef>
              <a:spcAft>
                <a:spcPts val="1600"/>
              </a:spcAft>
              <a:buNone/>
            </a:pPr>
            <a:r>
              <a:rPr lang="en" sz="2400"/>
              <a:t>Late constitutes any time after the scheduled start of class.  Please make sure you know the schedule.</a:t>
            </a:r>
            <a:endParaRPr sz="2400"/>
          </a:p>
        </p:txBody>
      </p:sp>
      <p:pic>
        <p:nvPicPr>
          <p:cNvPr id="21723" name="Google Shape;21723;p27"/>
          <p:cNvPicPr preferRelativeResize="0"/>
          <p:nvPr/>
        </p:nvPicPr>
        <p:blipFill>
          <a:blip r:embed="rId3">
            <a:alphaModFix/>
          </a:blip>
          <a:stretch>
            <a:fillRect/>
          </a:stretch>
        </p:blipFill>
        <p:spPr>
          <a:xfrm rot="300002">
            <a:off x="7327969" y="3409920"/>
            <a:ext cx="1160575" cy="1160575"/>
          </a:xfrm>
          <a:prstGeom prst="rect">
            <a:avLst/>
          </a:prstGeom>
          <a:noFill/>
          <a:ln>
            <a:noFill/>
          </a:ln>
          <a:effectLst>
            <a:outerShdw blurRad="757238" rotWithShape="0" algn="bl" dir="5400000" dist="19050">
              <a:srgbClr val="000000">
                <a:alpha val="50000"/>
              </a:srgbClr>
            </a:outerShdw>
          </a:effectLst>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727" name="Shape 21727"/>
        <p:cNvGrpSpPr/>
        <p:nvPr/>
      </p:nvGrpSpPr>
      <p:grpSpPr>
        <a:xfrm>
          <a:off x="0" y="0"/>
          <a:ext cx="0" cy="0"/>
          <a:chOff x="0" y="0"/>
          <a:chExt cx="0" cy="0"/>
        </a:xfrm>
      </p:grpSpPr>
      <p:sp>
        <p:nvSpPr>
          <p:cNvPr id="21728" name="Google Shape;21728;p28"/>
          <p:cNvSpPr txBox="1"/>
          <p:nvPr>
            <p:ph type="title"/>
          </p:nvPr>
        </p:nvSpPr>
        <p:spPr>
          <a:xfrm>
            <a:off x="457200" y="411475"/>
            <a:ext cx="8238900" cy="56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Parent Syllabus Confirmation</a:t>
            </a:r>
            <a:endParaRPr/>
          </a:p>
        </p:txBody>
      </p:sp>
      <p:sp>
        <p:nvSpPr>
          <p:cNvPr id="21729" name="Google Shape;21729;p28"/>
          <p:cNvSpPr txBox="1"/>
          <p:nvPr>
            <p:ph idx="1" type="body"/>
          </p:nvPr>
        </p:nvSpPr>
        <p:spPr>
          <a:xfrm>
            <a:off x="457200" y="1395875"/>
            <a:ext cx="8238900" cy="297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After having read this document with a parent, please click on the link below to verify your and your parent’s understanding of my expectations for this class. </a:t>
            </a:r>
            <a:endParaRPr/>
          </a:p>
          <a:p>
            <a:pPr indent="0" lvl="0" marL="0" rtl="0" algn="l">
              <a:spcBef>
                <a:spcPts val="1600"/>
              </a:spcBef>
              <a:spcAft>
                <a:spcPts val="1600"/>
              </a:spcAft>
              <a:buNone/>
            </a:pPr>
            <a:r>
              <a:rPr lang="en" u="sng">
                <a:solidFill>
                  <a:schemeClr val="hlink"/>
                </a:solidFill>
                <a:hlinkClick r:id="rId3"/>
              </a:rPr>
              <a:t>Click Here for Verification</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22" name="Shape 21622"/>
        <p:cNvGrpSpPr/>
        <p:nvPr/>
      </p:nvGrpSpPr>
      <p:grpSpPr>
        <a:xfrm>
          <a:off x="0" y="0"/>
          <a:ext cx="0" cy="0"/>
          <a:chOff x="0" y="0"/>
          <a:chExt cx="0" cy="0"/>
        </a:xfrm>
      </p:grpSpPr>
      <p:sp>
        <p:nvSpPr>
          <p:cNvPr id="21623" name="Google Shape;21623;p14"/>
          <p:cNvSpPr txBox="1"/>
          <p:nvPr>
            <p:ph type="title"/>
          </p:nvPr>
        </p:nvSpPr>
        <p:spPr>
          <a:xfrm>
            <a:off x="457200" y="411475"/>
            <a:ext cx="8238900" cy="56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Mr. Galan</a:t>
            </a:r>
            <a:endParaRPr/>
          </a:p>
        </p:txBody>
      </p:sp>
      <p:sp>
        <p:nvSpPr>
          <p:cNvPr id="21624" name="Google Shape;21624;p14"/>
          <p:cNvSpPr txBox="1"/>
          <p:nvPr>
            <p:ph idx="1" type="body"/>
          </p:nvPr>
        </p:nvSpPr>
        <p:spPr>
          <a:xfrm>
            <a:off x="457200" y="1395875"/>
            <a:ext cx="8238900" cy="2979000"/>
          </a:xfrm>
          <a:prstGeom prst="rect">
            <a:avLst/>
          </a:prstGeom>
        </p:spPr>
        <p:txBody>
          <a:bodyPr anchorCtr="0" anchor="t" bIns="91425" lIns="91425" spcFirstLastPara="1" rIns="91425" wrap="square" tIns="91425">
            <a:noAutofit/>
          </a:bodyPr>
          <a:lstStyle/>
          <a:p>
            <a:pPr indent="-342900" lvl="0" marL="457200" rtl="0" algn="l">
              <a:spcBef>
                <a:spcPts val="0"/>
              </a:spcBef>
              <a:spcAft>
                <a:spcPts val="0"/>
              </a:spcAft>
              <a:buSzPts val="1800"/>
              <a:buFont typeface="Quicksand Medium"/>
              <a:buChar char="●"/>
            </a:pPr>
            <a:r>
              <a:rPr b="1" lang="en" sz="1800"/>
              <a:t>Room: </a:t>
            </a:r>
            <a:r>
              <a:rPr lang="en" sz="1800"/>
              <a:t>452</a:t>
            </a:r>
            <a:endParaRPr sz="1800"/>
          </a:p>
          <a:p>
            <a:pPr indent="-342900" lvl="0" marL="457200" rtl="0" algn="l">
              <a:spcBef>
                <a:spcPts val="1600"/>
              </a:spcBef>
              <a:spcAft>
                <a:spcPts val="0"/>
              </a:spcAft>
              <a:buSzPts val="1800"/>
              <a:buChar char="●"/>
            </a:pPr>
            <a:r>
              <a:rPr b="1" lang="en" sz="1800"/>
              <a:t>Email: </a:t>
            </a:r>
            <a:r>
              <a:rPr lang="en" sz="1800" u="sng">
                <a:solidFill>
                  <a:schemeClr val="hlink"/>
                </a:solidFill>
                <a:hlinkClick r:id="rId3"/>
              </a:rPr>
              <a:t>egalan@lausd.net</a:t>
            </a:r>
            <a:endParaRPr sz="1800"/>
          </a:p>
          <a:p>
            <a:pPr indent="-342900" lvl="0" marL="457200" rtl="0" algn="l">
              <a:spcBef>
                <a:spcPts val="1600"/>
              </a:spcBef>
              <a:spcAft>
                <a:spcPts val="0"/>
              </a:spcAft>
              <a:buSzPts val="1800"/>
              <a:buChar char="●"/>
            </a:pPr>
            <a:r>
              <a:rPr b="1" lang="en" sz="1800"/>
              <a:t>Telephone: 323-457-0924</a:t>
            </a:r>
            <a:endParaRPr b="1" sz="1800"/>
          </a:p>
          <a:p>
            <a:pPr indent="-342900" lvl="0" marL="457200" rtl="0" algn="l">
              <a:spcBef>
                <a:spcPts val="1600"/>
              </a:spcBef>
              <a:spcAft>
                <a:spcPts val="1600"/>
              </a:spcAft>
              <a:buSzPts val="1800"/>
              <a:buChar char="●"/>
            </a:pPr>
            <a:r>
              <a:rPr b="1" lang="en" sz="1800"/>
              <a:t>Bio: </a:t>
            </a:r>
            <a:r>
              <a:rPr lang="en" sz="1800"/>
              <a:t>Mr. Galan has been teaching Math and Computer science for 32 years.  He is a founding teacher of Los Angeles High School of the Arts.  He is an active member of Math For America Los Angeles (MFALA.org). On his free time, he sponsonsors LAHSA’s Music Factory music club, and collaborates with the Theater Department as a Music Director.  Mr. Galan loves his cats and dogs.</a:t>
            </a:r>
            <a:endParaRPr sz="1800"/>
          </a:p>
        </p:txBody>
      </p:sp>
      <p:pic>
        <p:nvPicPr>
          <p:cNvPr id="21625" name="Google Shape;21625;p14"/>
          <p:cNvPicPr preferRelativeResize="0"/>
          <p:nvPr/>
        </p:nvPicPr>
        <p:blipFill>
          <a:blip r:embed="rId4">
            <a:alphaModFix/>
          </a:blip>
          <a:stretch>
            <a:fillRect/>
          </a:stretch>
        </p:blipFill>
        <p:spPr>
          <a:xfrm>
            <a:off x="6279050" y="555075"/>
            <a:ext cx="2093775" cy="2093775"/>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29" name="Shape 21629"/>
        <p:cNvGrpSpPr/>
        <p:nvPr/>
      </p:nvGrpSpPr>
      <p:grpSpPr>
        <a:xfrm>
          <a:off x="0" y="0"/>
          <a:ext cx="0" cy="0"/>
          <a:chOff x="0" y="0"/>
          <a:chExt cx="0" cy="0"/>
        </a:xfrm>
      </p:grpSpPr>
      <p:sp>
        <p:nvSpPr>
          <p:cNvPr id="21630" name="Google Shape;21630;p15"/>
          <p:cNvSpPr txBox="1"/>
          <p:nvPr>
            <p:ph type="title"/>
          </p:nvPr>
        </p:nvSpPr>
        <p:spPr>
          <a:xfrm>
            <a:off x="457200" y="411475"/>
            <a:ext cx="8238900" cy="56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AP Calculus AB: Course Objectives/Learning Targets</a:t>
            </a:r>
            <a:endParaRPr/>
          </a:p>
        </p:txBody>
      </p:sp>
      <p:sp>
        <p:nvSpPr>
          <p:cNvPr id="21631" name="Google Shape;21631;p15"/>
          <p:cNvSpPr txBox="1"/>
          <p:nvPr>
            <p:ph idx="1" type="body"/>
          </p:nvPr>
        </p:nvSpPr>
        <p:spPr>
          <a:xfrm>
            <a:off x="457200" y="1395875"/>
            <a:ext cx="8238900" cy="297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course objectives or learning targets for AP Calculus are:</a:t>
            </a:r>
            <a:endParaRPr/>
          </a:p>
          <a:p>
            <a:pPr indent="-317500" lvl="0" marL="457200" rtl="0" algn="l">
              <a:spcBef>
                <a:spcPts val="0"/>
              </a:spcBef>
              <a:spcAft>
                <a:spcPts val="0"/>
              </a:spcAft>
              <a:buSzPts val="1400"/>
              <a:buChar char="●"/>
            </a:pPr>
            <a:r>
              <a:rPr lang="en"/>
              <a:t>Limits and Continuity</a:t>
            </a:r>
            <a:endParaRPr/>
          </a:p>
          <a:p>
            <a:pPr indent="-317500" lvl="0" marL="457200" rtl="0" algn="l">
              <a:spcBef>
                <a:spcPts val="0"/>
              </a:spcBef>
              <a:spcAft>
                <a:spcPts val="0"/>
              </a:spcAft>
              <a:buSzPts val="1400"/>
              <a:buChar char="●"/>
            </a:pPr>
            <a:r>
              <a:rPr lang="en"/>
              <a:t>Differentiation: Definition and Fundamental Properties</a:t>
            </a:r>
            <a:endParaRPr/>
          </a:p>
          <a:p>
            <a:pPr indent="-317500" lvl="0" marL="457200" rtl="0" algn="l">
              <a:spcBef>
                <a:spcPts val="0"/>
              </a:spcBef>
              <a:spcAft>
                <a:spcPts val="0"/>
              </a:spcAft>
              <a:buSzPts val="1400"/>
              <a:buChar char="●"/>
            </a:pPr>
            <a:r>
              <a:rPr lang="en"/>
              <a:t>Differentiation: Composite, </a:t>
            </a:r>
            <a:r>
              <a:rPr lang="en"/>
              <a:t>Implicit</a:t>
            </a:r>
            <a:r>
              <a:rPr lang="en"/>
              <a:t>, and Inverse Functions</a:t>
            </a:r>
            <a:endParaRPr/>
          </a:p>
          <a:p>
            <a:pPr indent="-317500" lvl="0" marL="457200" rtl="0" algn="l">
              <a:spcBef>
                <a:spcPts val="0"/>
              </a:spcBef>
              <a:spcAft>
                <a:spcPts val="0"/>
              </a:spcAft>
              <a:buSzPts val="1400"/>
              <a:buChar char="●"/>
            </a:pPr>
            <a:r>
              <a:rPr lang="en"/>
              <a:t>Contextual and Analytical Applications of Differentiation</a:t>
            </a:r>
            <a:endParaRPr/>
          </a:p>
          <a:p>
            <a:pPr indent="-317500" lvl="0" marL="457200" rtl="0" algn="l">
              <a:spcBef>
                <a:spcPts val="0"/>
              </a:spcBef>
              <a:spcAft>
                <a:spcPts val="0"/>
              </a:spcAft>
              <a:buSzPts val="1400"/>
              <a:buChar char="●"/>
            </a:pPr>
            <a:r>
              <a:rPr lang="en"/>
              <a:t>Integration and Accumulation of Change</a:t>
            </a:r>
            <a:endParaRPr/>
          </a:p>
          <a:p>
            <a:pPr indent="-317500" lvl="0" marL="457200" rtl="0" algn="l">
              <a:spcBef>
                <a:spcPts val="0"/>
              </a:spcBef>
              <a:spcAft>
                <a:spcPts val="0"/>
              </a:spcAft>
              <a:buSzPts val="1400"/>
              <a:buChar char="●"/>
            </a:pPr>
            <a:r>
              <a:rPr lang="en"/>
              <a:t>Differential Equations</a:t>
            </a:r>
            <a:endParaRPr/>
          </a:p>
          <a:p>
            <a:pPr indent="-317500" lvl="0" marL="457200" rtl="0" algn="l">
              <a:spcBef>
                <a:spcPts val="0"/>
              </a:spcBef>
              <a:spcAft>
                <a:spcPts val="0"/>
              </a:spcAft>
              <a:buSzPts val="1400"/>
              <a:buChar char="●"/>
            </a:pPr>
            <a:r>
              <a:rPr lang="en"/>
              <a:t>Applications of Integration</a:t>
            </a:r>
            <a:endParaRPr/>
          </a:p>
          <a:p>
            <a:pPr indent="-317500" lvl="0" marL="457200" rtl="0" algn="l">
              <a:spcBef>
                <a:spcPts val="0"/>
              </a:spcBef>
              <a:spcAft>
                <a:spcPts val="0"/>
              </a:spcAft>
              <a:buSzPts val="1400"/>
              <a:buChar char="●"/>
            </a:pPr>
            <a:r>
              <a:rPr lang="en"/>
              <a:t>AP EXAM (Participating in the </a:t>
            </a:r>
            <a:r>
              <a:rPr lang="en"/>
              <a:t>administration</a:t>
            </a:r>
            <a:r>
              <a:rPr lang="en"/>
              <a:t> of the AP Calculus AB Exam is MANDATORY and it is considered a LEARNING TARGET. Participation counts as part of the FINAL EXAM grade.) You will not receive an A, if you SKIP the AP Exam. </a:t>
            </a:r>
            <a:endParaRPr/>
          </a:p>
        </p:txBody>
      </p:sp>
      <p:pic>
        <p:nvPicPr>
          <p:cNvPr id="21632" name="Google Shape;21632;p15"/>
          <p:cNvPicPr preferRelativeResize="0"/>
          <p:nvPr/>
        </p:nvPicPr>
        <p:blipFill>
          <a:blip r:embed="rId3">
            <a:alphaModFix/>
          </a:blip>
          <a:stretch>
            <a:fillRect/>
          </a:stretch>
        </p:blipFill>
        <p:spPr>
          <a:xfrm>
            <a:off x="6643175" y="1106525"/>
            <a:ext cx="1727800" cy="1727800"/>
          </a:xfrm>
          <a:prstGeom prst="rect">
            <a:avLst/>
          </a:prstGeom>
          <a:noFill/>
          <a:ln>
            <a:noFill/>
          </a:ln>
        </p:spPr>
      </p:pic>
      <p:pic>
        <p:nvPicPr>
          <p:cNvPr id="21633" name="Google Shape;21633;p15"/>
          <p:cNvPicPr preferRelativeResize="0"/>
          <p:nvPr/>
        </p:nvPicPr>
        <p:blipFill>
          <a:blip r:embed="rId4">
            <a:alphaModFix/>
          </a:blip>
          <a:stretch>
            <a:fillRect/>
          </a:stretch>
        </p:blipFill>
        <p:spPr>
          <a:xfrm rot="-1799999">
            <a:off x="342900" y="3981775"/>
            <a:ext cx="1225625" cy="711401"/>
          </a:xfrm>
          <a:prstGeom prst="rect">
            <a:avLst/>
          </a:prstGeom>
          <a:noFill/>
          <a:ln>
            <a:noFill/>
          </a:ln>
        </p:spPr>
      </p:pic>
      <p:pic>
        <p:nvPicPr>
          <p:cNvPr id="21634" name="Google Shape;21634;p15"/>
          <p:cNvPicPr preferRelativeResize="0"/>
          <p:nvPr/>
        </p:nvPicPr>
        <p:blipFill>
          <a:blip r:embed="rId5">
            <a:alphaModFix/>
          </a:blip>
          <a:stretch>
            <a:fillRect/>
          </a:stretch>
        </p:blipFill>
        <p:spPr>
          <a:xfrm>
            <a:off x="3885422" y="3880581"/>
            <a:ext cx="1373159" cy="913775"/>
          </a:xfrm>
          <a:prstGeom prst="rect">
            <a:avLst/>
          </a:prstGeom>
          <a:noFill/>
          <a:ln>
            <a:noFill/>
          </a:ln>
        </p:spPr>
      </p:pic>
      <p:pic>
        <p:nvPicPr>
          <p:cNvPr id="21635" name="Google Shape;21635;p15"/>
          <p:cNvPicPr preferRelativeResize="0"/>
          <p:nvPr/>
        </p:nvPicPr>
        <p:blipFill>
          <a:blip r:embed="rId6">
            <a:alphaModFix/>
          </a:blip>
          <a:stretch>
            <a:fillRect/>
          </a:stretch>
        </p:blipFill>
        <p:spPr>
          <a:xfrm>
            <a:off x="7398524" y="3723024"/>
            <a:ext cx="1129350" cy="11293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39" name="Shape 21639"/>
        <p:cNvGrpSpPr/>
        <p:nvPr/>
      </p:nvGrpSpPr>
      <p:grpSpPr>
        <a:xfrm>
          <a:off x="0" y="0"/>
          <a:ext cx="0" cy="0"/>
          <a:chOff x="0" y="0"/>
          <a:chExt cx="0" cy="0"/>
        </a:xfrm>
      </p:grpSpPr>
      <p:sp>
        <p:nvSpPr>
          <p:cNvPr id="21640" name="Google Shape;21640;p16"/>
          <p:cNvSpPr txBox="1"/>
          <p:nvPr>
            <p:ph type="title"/>
          </p:nvPr>
        </p:nvSpPr>
        <p:spPr>
          <a:xfrm>
            <a:off x="457200" y="411475"/>
            <a:ext cx="8238900" cy="56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Grading Rubric</a:t>
            </a:r>
            <a:endParaRPr/>
          </a:p>
        </p:txBody>
      </p:sp>
      <p:sp>
        <p:nvSpPr>
          <p:cNvPr id="21641" name="Google Shape;21641;p16"/>
          <p:cNvSpPr txBox="1"/>
          <p:nvPr>
            <p:ph idx="1" type="body"/>
          </p:nvPr>
        </p:nvSpPr>
        <p:spPr>
          <a:xfrm>
            <a:off x="457200" y="1395875"/>
            <a:ext cx="8238900" cy="297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Grades in this class will be assigned based on the following rubric</a:t>
            </a:r>
            <a:endParaRPr/>
          </a:p>
          <a:p>
            <a:pPr indent="0" lvl="0" marL="0" rtl="0" algn="l">
              <a:spcBef>
                <a:spcPts val="0"/>
              </a:spcBef>
              <a:spcAft>
                <a:spcPts val="0"/>
              </a:spcAft>
              <a:buNone/>
            </a:pPr>
            <a:r>
              <a:t/>
            </a:r>
            <a:endParaRPr sz="1100"/>
          </a:p>
        </p:txBody>
      </p:sp>
      <p:graphicFrame>
        <p:nvGraphicFramePr>
          <p:cNvPr id="21642" name="Google Shape;21642;p16"/>
          <p:cNvGraphicFramePr/>
          <p:nvPr/>
        </p:nvGraphicFramePr>
        <p:xfrm>
          <a:off x="875375" y="1729550"/>
          <a:ext cx="3000000" cy="3000000"/>
        </p:xfrm>
        <a:graphic>
          <a:graphicData uri="http://schemas.openxmlformats.org/drawingml/2006/table">
            <a:tbl>
              <a:tblPr>
                <a:noFill/>
                <a:tableStyleId>{1FECC178-6D20-445F-B233-C873ADB1B07A}</a:tableStyleId>
              </a:tblPr>
              <a:tblGrid>
                <a:gridCol w="1214200"/>
                <a:gridCol w="6024800"/>
              </a:tblGrid>
              <a:tr h="381000">
                <a:tc>
                  <a:txBody>
                    <a:bodyPr/>
                    <a:lstStyle/>
                    <a:p>
                      <a:pPr indent="0" lvl="0" marL="0" rtl="0" algn="ctr">
                        <a:spcBef>
                          <a:spcPts val="0"/>
                        </a:spcBef>
                        <a:spcAft>
                          <a:spcPts val="0"/>
                        </a:spcAft>
                        <a:buNone/>
                      </a:pPr>
                      <a:r>
                        <a:rPr lang="en">
                          <a:latin typeface="Quattrocento Sans"/>
                          <a:ea typeface="Quattrocento Sans"/>
                          <a:cs typeface="Quattrocento Sans"/>
                          <a:sym typeface="Quattrocento Sans"/>
                        </a:rPr>
                        <a:t>Advanced</a:t>
                      </a:r>
                      <a:endParaRPr>
                        <a:latin typeface="Quattrocento Sans"/>
                        <a:ea typeface="Quattrocento Sans"/>
                        <a:cs typeface="Quattrocento Sans"/>
                        <a:sym typeface="Quattrocento Sans"/>
                      </a:endParaRPr>
                    </a:p>
                    <a:p>
                      <a:pPr indent="0" lvl="0" marL="0" rtl="0" algn="ctr">
                        <a:spcBef>
                          <a:spcPts val="0"/>
                        </a:spcBef>
                        <a:spcAft>
                          <a:spcPts val="0"/>
                        </a:spcAft>
                        <a:buNone/>
                      </a:pPr>
                      <a:r>
                        <a:rPr lang="en">
                          <a:latin typeface="Quattrocento Sans"/>
                          <a:ea typeface="Quattrocento Sans"/>
                          <a:cs typeface="Quattrocento Sans"/>
                          <a:sym typeface="Quattrocento Sans"/>
                        </a:rPr>
                        <a:t>4</a:t>
                      </a:r>
                      <a:endParaRPr>
                        <a:latin typeface="Quattrocento Sans"/>
                        <a:ea typeface="Quattrocento Sans"/>
                        <a:cs typeface="Quattrocento Sans"/>
                        <a:sym typeface="Quattrocento Sans"/>
                      </a:endParaRPr>
                    </a:p>
                  </a:txBody>
                  <a:tcPr marT="91425" marB="91425" marR="91425" marL="91425"/>
                </a:tc>
                <a:tc>
                  <a:txBody>
                    <a:bodyPr/>
                    <a:lstStyle/>
                    <a:p>
                      <a:pPr indent="0" lvl="0" marL="0" rtl="0" algn="l">
                        <a:spcBef>
                          <a:spcPts val="0"/>
                        </a:spcBef>
                        <a:spcAft>
                          <a:spcPts val="0"/>
                        </a:spcAft>
                        <a:buNone/>
                      </a:pPr>
                      <a:r>
                        <a:rPr lang="en">
                          <a:latin typeface="Quattrocento Sans"/>
                          <a:ea typeface="Quattrocento Sans"/>
                          <a:cs typeface="Quattrocento Sans"/>
                          <a:sym typeface="Quattrocento Sans"/>
                        </a:rPr>
                        <a:t>I demonstrate </a:t>
                      </a:r>
                      <a:r>
                        <a:rPr b="1" lang="en">
                          <a:latin typeface="Quattrocento Sans"/>
                          <a:ea typeface="Quattrocento Sans"/>
                          <a:cs typeface="Quattrocento Sans"/>
                          <a:sym typeface="Quattrocento Sans"/>
                        </a:rPr>
                        <a:t>mastery</a:t>
                      </a:r>
                      <a:r>
                        <a:rPr lang="en">
                          <a:latin typeface="Quattrocento Sans"/>
                          <a:ea typeface="Quattrocento Sans"/>
                          <a:cs typeface="Quattrocento Sans"/>
                          <a:sym typeface="Quattrocento Sans"/>
                        </a:rPr>
                        <a:t> of the LT. I can apply complex concepts to a variety of problem types.</a:t>
                      </a:r>
                      <a:endParaRPr>
                        <a:latin typeface="Quattrocento Sans"/>
                        <a:ea typeface="Quattrocento Sans"/>
                        <a:cs typeface="Quattrocento Sans"/>
                        <a:sym typeface="Quattrocento Sans"/>
                      </a:endParaRPr>
                    </a:p>
                  </a:txBody>
                  <a:tcPr marT="91425" marB="91425" marR="91425" marL="91425"/>
                </a:tc>
              </a:tr>
              <a:tr h="381000">
                <a:tc>
                  <a:txBody>
                    <a:bodyPr/>
                    <a:lstStyle/>
                    <a:p>
                      <a:pPr indent="0" lvl="0" marL="0" rtl="0" algn="ctr">
                        <a:spcBef>
                          <a:spcPts val="0"/>
                        </a:spcBef>
                        <a:spcAft>
                          <a:spcPts val="0"/>
                        </a:spcAft>
                        <a:buNone/>
                      </a:pPr>
                      <a:r>
                        <a:rPr lang="en">
                          <a:latin typeface="Quattrocento Sans"/>
                          <a:ea typeface="Quattrocento Sans"/>
                          <a:cs typeface="Quattrocento Sans"/>
                          <a:sym typeface="Quattrocento Sans"/>
                        </a:rPr>
                        <a:t>Proficient</a:t>
                      </a:r>
                      <a:endParaRPr>
                        <a:latin typeface="Quattrocento Sans"/>
                        <a:ea typeface="Quattrocento Sans"/>
                        <a:cs typeface="Quattrocento Sans"/>
                        <a:sym typeface="Quattrocento Sans"/>
                      </a:endParaRPr>
                    </a:p>
                    <a:p>
                      <a:pPr indent="0" lvl="0" marL="0" rtl="0" algn="ctr">
                        <a:spcBef>
                          <a:spcPts val="0"/>
                        </a:spcBef>
                        <a:spcAft>
                          <a:spcPts val="0"/>
                        </a:spcAft>
                        <a:buNone/>
                      </a:pPr>
                      <a:r>
                        <a:rPr lang="en">
                          <a:latin typeface="Quattrocento Sans"/>
                          <a:ea typeface="Quattrocento Sans"/>
                          <a:cs typeface="Quattrocento Sans"/>
                          <a:sym typeface="Quattrocento Sans"/>
                        </a:rPr>
                        <a:t>3</a:t>
                      </a:r>
                      <a:endParaRPr>
                        <a:latin typeface="Quattrocento Sans"/>
                        <a:ea typeface="Quattrocento Sans"/>
                        <a:cs typeface="Quattrocento Sans"/>
                        <a:sym typeface="Quattrocento Sans"/>
                      </a:endParaRPr>
                    </a:p>
                  </a:txBody>
                  <a:tcPr marT="91425" marB="91425" marR="91425" marL="91425"/>
                </a:tc>
                <a:tc>
                  <a:txBody>
                    <a:bodyPr/>
                    <a:lstStyle/>
                    <a:p>
                      <a:pPr indent="0" lvl="0" marL="0" rtl="0" algn="l">
                        <a:spcBef>
                          <a:spcPts val="0"/>
                        </a:spcBef>
                        <a:spcAft>
                          <a:spcPts val="0"/>
                        </a:spcAft>
                        <a:buNone/>
                      </a:pPr>
                      <a:r>
                        <a:rPr lang="en">
                          <a:latin typeface="Quattrocento Sans"/>
                          <a:ea typeface="Quattrocento Sans"/>
                          <a:cs typeface="Quattrocento Sans"/>
                          <a:sym typeface="Quattrocento Sans"/>
                        </a:rPr>
                        <a:t>I demonstrate </a:t>
                      </a:r>
                      <a:r>
                        <a:rPr b="1" lang="en">
                          <a:latin typeface="Quattrocento Sans"/>
                          <a:ea typeface="Quattrocento Sans"/>
                          <a:cs typeface="Quattrocento Sans"/>
                          <a:sym typeface="Quattrocento Sans"/>
                        </a:rPr>
                        <a:t>proficiency</a:t>
                      </a:r>
                      <a:r>
                        <a:rPr lang="en">
                          <a:latin typeface="Quattrocento Sans"/>
                          <a:ea typeface="Quattrocento Sans"/>
                          <a:cs typeface="Quattrocento Sans"/>
                          <a:sym typeface="Quattrocento Sans"/>
                        </a:rPr>
                        <a:t> of the LT, and can do complex problems with minor errors.</a:t>
                      </a:r>
                      <a:endParaRPr>
                        <a:latin typeface="Quattrocento Sans"/>
                        <a:ea typeface="Quattrocento Sans"/>
                        <a:cs typeface="Quattrocento Sans"/>
                        <a:sym typeface="Quattrocento Sans"/>
                      </a:endParaRPr>
                    </a:p>
                    <a:p>
                      <a:pPr indent="0" lvl="0" marL="0" rtl="0" algn="l">
                        <a:spcBef>
                          <a:spcPts val="0"/>
                        </a:spcBef>
                        <a:spcAft>
                          <a:spcPts val="0"/>
                        </a:spcAft>
                        <a:buNone/>
                      </a:pPr>
                      <a:r>
                        <a:t/>
                      </a:r>
                      <a:endParaRPr>
                        <a:latin typeface="Quattrocento Sans"/>
                        <a:ea typeface="Quattrocento Sans"/>
                        <a:cs typeface="Quattrocento Sans"/>
                        <a:sym typeface="Quattrocento Sans"/>
                      </a:endParaRPr>
                    </a:p>
                  </a:txBody>
                  <a:tcPr marT="91425" marB="91425" marR="91425" marL="91425"/>
                </a:tc>
              </a:tr>
              <a:tr h="381000">
                <a:tc>
                  <a:txBody>
                    <a:bodyPr/>
                    <a:lstStyle/>
                    <a:p>
                      <a:pPr indent="0" lvl="0" marL="0" rtl="0" algn="ctr">
                        <a:spcBef>
                          <a:spcPts val="0"/>
                        </a:spcBef>
                        <a:spcAft>
                          <a:spcPts val="0"/>
                        </a:spcAft>
                        <a:buNone/>
                      </a:pPr>
                      <a:r>
                        <a:rPr lang="en">
                          <a:latin typeface="Quattrocento Sans"/>
                          <a:ea typeface="Quattrocento Sans"/>
                          <a:cs typeface="Quattrocento Sans"/>
                          <a:sym typeface="Quattrocento Sans"/>
                        </a:rPr>
                        <a:t>Developing</a:t>
                      </a:r>
                      <a:endParaRPr>
                        <a:latin typeface="Quattrocento Sans"/>
                        <a:ea typeface="Quattrocento Sans"/>
                        <a:cs typeface="Quattrocento Sans"/>
                        <a:sym typeface="Quattrocento Sans"/>
                      </a:endParaRPr>
                    </a:p>
                    <a:p>
                      <a:pPr indent="0" lvl="0" marL="0" rtl="0" algn="ctr">
                        <a:spcBef>
                          <a:spcPts val="0"/>
                        </a:spcBef>
                        <a:spcAft>
                          <a:spcPts val="0"/>
                        </a:spcAft>
                        <a:buNone/>
                      </a:pPr>
                      <a:r>
                        <a:rPr lang="en">
                          <a:latin typeface="Quattrocento Sans"/>
                          <a:ea typeface="Quattrocento Sans"/>
                          <a:cs typeface="Quattrocento Sans"/>
                          <a:sym typeface="Quattrocento Sans"/>
                        </a:rPr>
                        <a:t>2</a:t>
                      </a:r>
                      <a:endParaRPr>
                        <a:latin typeface="Quattrocento Sans"/>
                        <a:ea typeface="Quattrocento Sans"/>
                        <a:cs typeface="Quattrocento Sans"/>
                        <a:sym typeface="Quattrocento Sans"/>
                      </a:endParaRPr>
                    </a:p>
                  </a:txBody>
                  <a:tcPr marT="91425" marB="91425" marR="91425" marL="91425"/>
                </a:tc>
                <a:tc>
                  <a:txBody>
                    <a:bodyPr/>
                    <a:lstStyle/>
                    <a:p>
                      <a:pPr indent="0" lvl="0" marL="0" rtl="0" algn="l">
                        <a:spcBef>
                          <a:spcPts val="0"/>
                        </a:spcBef>
                        <a:spcAft>
                          <a:spcPts val="0"/>
                        </a:spcAft>
                        <a:buNone/>
                      </a:pPr>
                      <a:r>
                        <a:rPr lang="en">
                          <a:latin typeface="Quattrocento Sans"/>
                          <a:ea typeface="Quattrocento Sans"/>
                          <a:cs typeface="Quattrocento Sans"/>
                          <a:sym typeface="Quattrocento Sans"/>
                        </a:rPr>
                        <a:t>I demonstrate </a:t>
                      </a:r>
                      <a:r>
                        <a:rPr b="1" lang="en">
                          <a:latin typeface="Quattrocento Sans"/>
                          <a:ea typeface="Quattrocento Sans"/>
                          <a:cs typeface="Quattrocento Sans"/>
                          <a:sym typeface="Quattrocento Sans"/>
                        </a:rPr>
                        <a:t>basic grade-level </a:t>
                      </a:r>
                      <a:r>
                        <a:rPr lang="en">
                          <a:latin typeface="Quattrocento Sans"/>
                          <a:ea typeface="Quattrocento Sans"/>
                          <a:cs typeface="Quattrocento Sans"/>
                          <a:sym typeface="Quattrocento Sans"/>
                        </a:rPr>
                        <a:t>understanding of the LT, but not a full conceptual understanding.</a:t>
                      </a:r>
                      <a:endParaRPr>
                        <a:latin typeface="Quattrocento Sans"/>
                        <a:ea typeface="Quattrocento Sans"/>
                        <a:cs typeface="Quattrocento Sans"/>
                        <a:sym typeface="Quattrocento Sans"/>
                      </a:endParaRPr>
                    </a:p>
                  </a:txBody>
                  <a:tcPr marT="91425" marB="91425" marR="91425" marL="91425"/>
                </a:tc>
              </a:tr>
              <a:tr h="381000">
                <a:tc>
                  <a:txBody>
                    <a:bodyPr/>
                    <a:lstStyle/>
                    <a:p>
                      <a:pPr indent="0" lvl="0" marL="0" rtl="0" algn="ctr">
                        <a:spcBef>
                          <a:spcPts val="0"/>
                        </a:spcBef>
                        <a:spcAft>
                          <a:spcPts val="0"/>
                        </a:spcAft>
                        <a:buNone/>
                      </a:pPr>
                      <a:r>
                        <a:rPr lang="en">
                          <a:latin typeface="Quattrocento Sans"/>
                          <a:ea typeface="Quattrocento Sans"/>
                          <a:cs typeface="Quattrocento Sans"/>
                          <a:sym typeface="Quattrocento Sans"/>
                        </a:rPr>
                        <a:t>Novice</a:t>
                      </a:r>
                      <a:endParaRPr>
                        <a:latin typeface="Quattrocento Sans"/>
                        <a:ea typeface="Quattrocento Sans"/>
                        <a:cs typeface="Quattrocento Sans"/>
                        <a:sym typeface="Quattrocento Sans"/>
                      </a:endParaRPr>
                    </a:p>
                    <a:p>
                      <a:pPr indent="0" lvl="0" marL="0" rtl="0" algn="ctr">
                        <a:spcBef>
                          <a:spcPts val="0"/>
                        </a:spcBef>
                        <a:spcAft>
                          <a:spcPts val="0"/>
                        </a:spcAft>
                        <a:buNone/>
                      </a:pPr>
                      <a:r>
                        <a:rPr lang="en">
                          <a:latin typeface="Quattrocento Sans"/>
                          <a:ea typeface="Quattrocento Sans"/>
                          <a:cs typeface="Quattrocento Sans"/>
                          <a:sym typeface="Quattrocento Sans"/>
                        </a:rPr>
                        <a:t>1</a:t>
                      </a:r>
                      <a:endParaRPr>
                        <a:latin typeface="Quattrocento Sans"/>
                        <a:ea typeface="Quattrocento Sans"/>
                        <a:cs typeface="Quattrocento Sans"/>
                        <a:sym typeface="Quattrocento Sans"/>
                      </a:endParaRPr>
                    </a:p>
                  </a:txBody>
                  <a:tcPr marT="91425" marB="91425" marR="91425" marL="91425"/>
                </a:tc>
                <a:tc>
                  <a:txBody>
                    <a:bodyPr/>
                    <a:lstStyle/>
                    <a:p>
                      <a:pPr indent="0" lvl="0" marL="0" rtl="0" algn="l">
                        <a:spcBef>
                          <a:spcPts val="0"/>
                        </a:spcBef>
                        <a:spcAft>
                          <a:spcPts val="0"/>
                        </a:spcAft>
                        <a:buNone/>
                      </a:pPr>
                      <a:r>
                        <a:rPr lang="en">
                          <a:latin typeface="Quattrocento Sans"/>
                          <a:ea typeface="Quattrocento Sans"/>
                          <a:cs typeface="Quattrocento Sans"/>
                          <a:sym typeface="Quattrocento Sans"/>
                        </a:rPr>
                        <a:t>I demonstrate </a:t>
                      </a:r>
                      <a:r>
                        <a:rPr b="1" lang="en">
                          <a:latin typeface="Quattrocento Sans"/>
                          <a:ea typeface="Quattrocento Sans"/>
                          <a:cs typeface="Quattrocento Sans"/>
                          <a:sym typeface="Quattrocento Sans"/>
                        </a:rPr>
                        <a:t>approaching grade-level</a:t>
                      </a:r>
                      <a:r>
                        <a:rPr lang="en">
                          <a:latin typeface="Quattrocento Sans"/>
                          <a:ea typeface="Quattrocento Sans"/>
                          <a:cs typeface="Quattrocento Sans"/>
                          <a:sym typeface="Quattrocento Sans"/>
                        </a:rPr>
                        <a:t> understanding of the LT, but still need to work on the mathematical concepts and procedures</a:t>
                      </a:r>
                      <a:endParaRPr>
                        <a:latin typeface="Quattrocento Sans"/>
                        <a:ea typeface="Quattrocento Sans"/>
                        <a:cs typeface="Quattrocento Sans"/>
                        <a:sym typeface="Quattrocento Sans"/>
                      </a:endParaRPr>
                    </a:p>
                  </a:txBody>
                  <a:tcPr marT="91425" marB="91425" marR="91425" marL="91425"/>
                </a:tc>
              </a:tr>
              <a:tr h="381000">
                <a:tc>
                  <a:txBody>
                    <a:bodyPr/>
                    <a:lstStyle/>
                    <a:p>
                      <a:pPr indent="0" lvl="0" marL="0" rtl="0" algn="ctr">
                        <a:spcBef>
                          <a:spcPts val="0"/>
                        </a:spcBef>
                        <a:spcAft>
                          <a:spcPts val="0"/>
                        </a:spcAft>
                        <a:buNone/>
                      </a:pPr>
                      <a:r>
                        <a:rPr lang="en">
                          <a:latin typeface="Quattrocento Sans"/>
                          <a:ea typeface="Quattrocento Sans"/>
                          <a:cs typeface="Quattrocento Sans"/>
                          <a:sym typeface="Quattrocento Sans"/>
                        </a:rPr>
                        <a:t>Not Yet</a:t>
                      </a:r>
                      <a:endParaRPr>
                        <a:latin typeface="Quattrocento Sans"/>
                        <a:ea typeface="Quattrocento Sans"/>
                        <a:cs typeface="Quattrocento Sans"/>
                        <a:sym typeface="Quattrocento Sans"/>
                      </a:endParaRPr>
                    </a:p>
                    <a:p>
                      <a:pPr indent="0" lvl="0" marL="0" rtl="0" algn="ctr">
                        <a:spcBef>
                          <a:spcPts val="0"/>
                        </a:spcBef>
                        <a:spcAft>
                          <a:spcPts val="0"/>
                        </a:spcAft>
                        <a:buNone/>
                      </a:pPr>
                      <a:r>
                        <a:rPr lang="en">
                          <a:latin typeface="Quattrocento Sans"/>
                          <a:ea typeface="Quattrocento Sans"/>
                          <a:cs typeface="Quattrocento Sans"/>
                          <a:sym typeface="Quattrocento Sans"/>
                        </a:rPr>
                        <a:t>0</a:t>
                      </a:r>
                      <a:endParaRPr>
                        <a:latin typeface="Quattrocento Sans"/>
                        <a:ea typeface="Quattrocento Sans"/>
                        <a:cs typeface="Quattrocento Sans"/>
                        <a:sym typeface="Quattrocento Sans"/>
                      </a:endParaRPr>
                    </a:p>
                  </a:txBody>
                  <a:tcPr marT="91425" marB="91425" marR="91425" marL="91425"/>
                </a:tc>
                <a:tc>
                  <a:txBody>
                    <a:bodyPr/>
                    <a:lstStyle/>
                    <a:p>
                      <a:pPr indent="0" lvl="0" marL="0" rtl="0" algn="l">
                        <a:spcBef>
                          <a:spcPts val="0"/>
                        </a:spcBef>
                        <a:spcAft>
                          <a:spcPts val="0"/>
                        </a:spcAft>
                        <a:buNone/>
                      </a:pPr>
                      <a:r>
                        <a:rPr lang="en">
                          <a:latin typeface="Quattrocento Sans"/>
                          <a:ea typeface="Quattrocento Sans"/>
                          <a:cs typeface="Quattrocento Sans"/>
                          <a:sym typeface="Quattrocento Sans"/>
                        </a:rPr>
                        <a:t>I demonstrate </a:t>
                      </a:r>
                      <a:r>
                        <a:rPr b="1" lang="en">
                          <a:latin typeface="Quattrocento Sans"/>
                          <a:ea typeface="Quattrocento Sans"/>
                          <a:cs typeface="Quattrocento Sans"/>
                          <a:sym typeface="Quattrocento Sans"/>
                        </a:rPr>
                        <a:t>below grade-level </a:t>
                      </a:r>
                      <a:r>
                        <a:rPr lang="en">
                          <a:latin typeface="Quattrocento Sans"/>
                          <a:ea typeface="Quattrocento Sans"/>
                          <a:cs typeface="Quattrocento Sans"/>
                          <a:sym typeface="Quattrocento Sans"/>
                        </a:rPr>
                        <a:t>understanding of the LT. I cannot do these types of problems yet.</a:t>
                      </a:r>
                      <a:endParaRPr>
                        <a:latin typeface="Quattrocento Sans"/>
                        <a:ea typeface="Quattrocento Sans"/>
                        <a:cs typeface="Quattrocento Sans"/>
                        <a:sym typeface="Quattrocento Sans"/>
                      </a:endParaRPr>
                    </a:p>
                  </a:txBody>
                  <a:tcPr marT="91425" marB="91425" marR="91425" marL="91425"/>
                </a:tc>
              </a:tr>
            </a:tbl>
          </a:graphicData>
        </a:graphic>
      </p:graphicFrame>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46" name="Shape 21646"/>
        <p:cNvGrpSpPr/>
        <p:nvPr/>
      </p:nvGrpSpPr>
      <p:grpSpPr>
        <a:xfrm>
          <a:off x="0" y="0"/>
          <a:ext cx="0" cy="0"/>
          <a:chOff x="0" y="0"/>
          <a:chExt cx="0" cy="0"/>
        </a:xfrm>
      </p:grpSpPr>
      <p:sp>
        <p:nvSpPr>
          <p:cNvPr id="21647" name="Google Shape;21647;p17"/>
          <p:cNvSpPr txBox="1"/>
          <p:nvPr>
            <p:ph type="title"/>
          </p:nvPr>
        </p:nvSpPr>
        <p:spPr>
          <a:xfrm>
            <a:off x="457200" y="411475"/>
            <a:ext cx="8238900" cy="56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Grade Categories</a:t>
            </a:r>
            <a:endParaRPr/>
          </a:p>
        </p:txBody>
      </p:sp>
      <p:sp>
        <p:nvSpPr>
          <p:cNvPr id="21648" name="Google Shape;21648;p17"/>
          <p:cNvSpPr txBox="1"/>
          <p:nvPr>
            <p:ph idx="1" type="body"/>
          </p:nvPr>
        </p:nvSpPr>
        <p:spPr>
          <a:xfrm>
            <a:off x="457200" y="1395875"/>
            <a:ext cx="8238900" cy="297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t>Grades in this course will be assigned based on the following gaded categories and percentages.</a:t>
            </a:r>
            <a:endParaRPr sz="1800"/>
          </a:p>
          <a:p>
            <a:pPr indent="0" lvl="0" marL="0" rtl="0" algn="ctr">
              <a:spcBef>
                <a:spcPts val="1600"/>
              </a:spcBef>
              <a:spcAft>
                <a:spcPts val="0"/>
              </a:spcAft>
              <a:buNone/>
            </a:pPr>
            <a:r>
              <a:rPr b="1" lang="en" sz="1800"/>
              <a:t>AP-Based-</a:t>
            </a:r>
            <a:r>
              <a:rPr b="1" lang="en" sz="1800"/>
              <a:t>Assessments</a:t>
            </a:r>
            <a:r>
              <a:rPr lang="en" sz="1800"/>
              <a:t>: Score is final - 35%*</a:t>
            </a:r>
            <a:endParaRPr sz="1800"/>
          </a:p>
          <a:p>
            <a:pPr indent="0" lvl="0" marL="0" rtl="0" algn="ctr">
              <a:spcBef>
                <a:spcPts val="1600"/>
              </a:spcBef>
              <a:spcAft>
                <a:spcPts val="0"/>
              </a:spcAft>
              <a:buNone/>
            </a:pPr>
            <a:r>
              <a:rPr b="1" lang="en" sz="1800"/>
              <a:t>Learning-Targets Assessments: </a:t>
            </a:r>
            <a:r>
              <a:rPr lang="en" sz="1800"/>
              <a:t>Redo until achieve desired score - 20%</a:t>
            </a:r>
            <a:endParaRPr sz="1800"/>
          </a:p>
          <a:p>
            <a:pPr indent="0" lvl="0" marL="0" rtl="0" algn="ctr">
              <a:spcBef>
                <a:spcPts val="1600"/>
              </a:spcBef>
              <a:spcAft>
                <a:spcPts val="0"/>
              </a:spcAft>
              <a:buNone/>
            </a:pPr>
            <a:r>
              <a:rPr b="1" lang="en" sz="1800"/>
              <a:t>Final Exam: </a:t>
            </a:r>
            <a:r>
              <a:rPr lang="en" sz="1800"/>
              <a:t>Score is final - 35%</a:t>
            </a:r>
            <a:endParaRPr sz="1800"/>
          </a:p>
          <a:p>
            <a:pPr indent="0" lvl="0" marL="0" rtl="0" algn="ctr">
              <a:spcBef>
                <a:spcPts val="1600"/>
              </a:spcBef>
              <a:spcAft>
                <a:spcPts val="0"/>
              </a:spcAft>
              <a:buNone/>
            </a:pPr>
            <a:r>
              <a:rPr b="1" lang="en" sz="1800"/>
              <a:t>Participation</a:t>
            </a:r>
            <a:r>
              <a:rPr lang="en" sz="1800"/>
              <a:t>: Class Activities, Homework, Notebook, Class Discussions, School- Business - 10%</a:t>
            </a:r>
            <a:endParaRPr sz="1800"/>
          </a:p>
          <a:p>
            <a:pPr indent="0" lvl="0" marL="0" rtl="0" algn="ctr">
              <a:spcBef>
                <a:spcPts val="1600"/>
              </a:spcBef>
              <a:spcAft>
                <a:spcPts val="1600"/>
              </a:spcAft>
              <a:buNone/>
            </a:pPr>
            <a:r>
              <a:rPr lang="en" sz="1800"/>
              <a:t>* At least one of these assessments will be a FULL exam administered on a Satuday morning.  Date to be announced in January of 2024</a:t>
            </a:r>
            <a:endParaRPr sz="1800"/>
          </a:p>
        </p:txBody>
      </p:sp>
      <p:pic>
        <p:nvPicPr>
          <p:cNvPr id="21649" name="Google Shape;21649;p17"/>
          <p:cNvPicPr preferRelativeResize="0"/>
          <p:nvPr/>
        </p:nvPicPr>
        <p:blipFill>
          <a:blip r:embed="rId3">
            <a:alphaModFix/>
          </a:blip>
          <a:stretch>
            <a:fillRect/>
          </a:stretch>
        </p:blipFill>
        <p:spPr>
          <a:xfrm rot="1199996">
            <a:off x="7902339" y="171226"/>
            <a:ext cx="1247098" cy="1394173"/>
          </a:xfrm>
          <a:prstGeom prst="rect">
            <a:avLst/>
          </a:prstGeom>
          <a:noFill/>
          <a:ln>
            <a:noFill/>
          </a:ln>
          <a:effectLst>
            <a:outerShdw blurRad="685800" rotWithShape="0" algn="bl" dir="5400000" dist="19050">
              <a:srgbClr val="000000">
                <a:alpha val="50000"/>
              </a:srgbClr>
            </a:outerShdw>
          </a:effectLst>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53" name="Shape 21653"/>
        <p:cNvGrpSpPr/>
        <p:nvPr/>
      </p:nvGrpSpPr>
      <p:grpSpPr>
        <a:xfrm>
          <a:off x="0" y="0"/>
          <a:ext cx="0" cy="0"/>
          <a:chOff x="0" y="0"/>
          <a:chExt cx="0" cy="0"/>
        </a:xfrm>
      </p:grpSpPr>
      <p:sp>
        <p:nvSpPr>
          <p:cNvPr id="21654" name="Google Shape;21654;p18"/>
          <p:cNvSpPr txBox="1"/>
          <p:nvPr>
            <p:ph type="title"/>
          </p:nvPr>
        </p:nvSpPr>
        <p:spPr>
          <a:xfrm>
            <a:off x="457200" y="411475"/>
            <a:ext cx="8238900" cy="56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Disclaimer</a:t>
            </a:r>
            <a:endParaRPr/>
          </a:p>
        </p:txBody>
      </p:sp>
      <p:sp>
        <p:nvSpPr>
          <p:cNvPr id="21655" name="Google Shape;21655;p18"/>
          <p:cNvSpPr txBox="1"/>
          <p:nvPr>
            <p:ph idx="1" type="body"/>
          </p:nvPr>
        </p:nvSpPr>
        <p:spPr>
          <a:xfrm>
            <a:off x="457200" y="1395875"/>
            <a:ext cx="8238900" cy="297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being an Advanced Placement course, each student is expected to show up and take the AP Exam in May.  </a:t>
            </a:r>
            <a:endParaRPr/>
          </a:p>
          <a:p>
            <a:pPr indent="0" lvl="0" marL="0" rtl="0" algn="l">
              <a:spcBef>
                <a:spcPts val="1600"/>
              </a:spcBef>
              <a:spcAft>
                <a:spcPts val="1600"/>
              </a:spcAft>
              <a:buNone/>
            </a:pPr>
            <a:r>
              <a:rPr lang="en"/>
              <a:t>Although the score on the exam will NOT affect the students’ grade in the course, if student fails, for WHATEVER reason , to participate in the AP Exam administration, student’s grade will drop by one grade UNLESS in doing so student would FAIL the course.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59" name="Shape 21659"/>
        <p:cNvGrpSpPr/>
        <p:nvPr/>
      </p:nvGrpSpPr>
      <p:grpSpPr>
        <a:xfrm>
          <a:off x="0" y="0"/>
          <a:ext cx="0" cy="0"/>
          <a:chOff x="0" y="0"/>
          <a:chExt cx="0" cy="0"/>
        </a:xfrm>
      </p:grpSpPr>
      <p:sp>
        <p:nvSpPr>
          <p:cNvPr id="21660" name="Google Shape;21660;p19"/>
          <p:cNvSpPr txBox="1"/>
          <p:nvPr>
            <p:ph type="title"/>
          </p:nvPr>
        </p:nvSpPr>
        <p:spPr>
          <a:xfrm>
            <a:off x="457200" y="411475"/>
            <a:ext cx="8238900" cy="56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Exam-prep Sessions</a:t>
            </a:r>
            <a:endParaRPr/>
          </a:p>
        </p:txBody>
      </p:sp>
      <p:sp>
        <p:nvSpPr>
          <p:cNvPr id="21661" name="Google Shape;21661;p19"/>
          <p:cNvSpPr txBox="1"/>
          <p:nvPr>
            <p:ph idx="1" type="body"/>
          </p:nvPr>
        </p:nvSpPr>
        <p:spPr>
          <a:xfrm>
            <a:off x="457200" y="1395875"/>
            <a:ext cx="8238900" cy="297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Starting January of 2024 and continuing onto the AP Exam in May.  We will have a WEEKLY 2-hour review session.  Attendance to these sessions is MANDATORY.  Each session will consist of a 1-hour review and a 1-hour assessment.  These assessment CANNOT be made up outside of the review sessions.  </a:t>
            </a:r>
            <a:endParaRPr/>
          </a:p>
          <a:p>
            <a:pPr indent="0" lvl="0" marL="0" rtl="0" algn="l">
              <a:spcBef>
                <a:spcPts val="1600"/>
              </a:spcBef>
              <a:spcAft>
                <a:spcPts val="0"/>
              </a:spcAft>
              <a:buNone/>
            </a:pPr>
            <a:r>
              <a:rPr lang="en"/>
              <a:t>Day of session will be determined as a class, to maximize class participation.  </a:t>
            </a:r>
            <a:endParaRPr/>
          </a:p>
          <a:p>
            <a:pPr indent="0" lvl="0" marL="0" rtl="0" algn="l">
              <a:spcBef>
                <a:spcPts val="1600"/>
              </a:spcBef>
              <a:spcAft>
                <a:spcPts val="0"/>
              </a:spcAft>
              <a:buNone/>
            </a:pPr>
            <a:r>
              <a:t/>
            </a:r>
            <a:endParaRPr/>
          </a:p>
          <a:p>
            <a:pPr indent="0" lvl="0" marL="0" rtl="0" algn="l">
              <a:spcBef>
                <a:spcPts val="1600"/>
              </a:spcBef>
              <a:spcAft>
                <a:spcPts val="1600"/>
              </a:spcAft>
              <a:buNone/>
            </a:pPr>
            <a:r>
              <a:rPr lang="en"/>
              <a:t>Students involved in sports or school production will be given alternative days and times to attend review sessions.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65" name="Shape 21665"/>
        <p:cNvGrpSpPr/>
        <p:nvPr/>
      </p:nvGrpSpPr>
      <p:grpSpPr>
        <a:xfrm>
          <a:off x="0" y="0"/>
          <a:ext cx="0" cy="0"/>
          <a:chOff x="0" y="0"/>
          <a:chExt cx="0" cy="0"/>
        </a:xfrm>
      </p:grpSpPr>
      <p:sp>
        <p:nvSpPr>
          <p:cNvPr id="21666" name="Google Shape;21666;p20"/>
          <p:cNvSpPr txBox="1"/>
          <p:nvPr>
            <p:ph type="title"/>
          </p:nvPr>
        </p:nvSpPr>
        <p:spPr>
          <a:xfrm>
            <a:off x="457200" y="411475"/>
            <a:ext cx="8238900" cy="56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Grade Distribution</a:t>
            </a:r>
            <a:endParaRPr b="1"/>
          </a:p>
        </p:txBody>
      </p:sp>
      <p:sp>
        <p:nvSpPr>
          <p:cNvPr id="21667" name="Google Shape;21667;p20"/>
          <p:cNvSpPr txBox="1"/>
          <p:nvPr>
            <p:ph idx="1" type="body"/>
          </p:nvPr>
        </p:nvSpPr>
        <p:spPr>
          <a:xfrm>
            <a:off x="311700" y="1152475"/>
            <a:ext cx="4014600" cy="3416400"/>
          </a:xfrm>
          <a:prstGeom prst="rect">
            <a:avLst/>
          </a:prstGeom>
          <a:solidFill>
            <a:schemeClr val="lt1"/>
          </a:solidFill>
        </p:spPr>
        <p:txBody>
          <a:bodyPr anchorCtr="0" anchor="t" bIns="91425" lIns="91425" spcFirstLastPara="1" rIns="91425" wrap="square" tIns="91425">
            <a:noAutofit/>
          </a:bodyPr>
          <a:lstStyle/>
          <a:p>
            <a:pPr indent="0" lvl="0" marL="0" rtl="0" algn="l">
              <a:spcBef>
                <a:spcPts val="0"/>
              </a:spcBef>
              <a:spcAft>
                <a:spcPts val="0"/>
              </a:spcAft>
              <a:buNone/>
            </a:pPr>
            <a:r>
              <a:rPr lang="en" sz="1800"/>
              <a:t>The pie chart at the right shows the grade distribution for the two major categories of Assessments and Participation. </a:t>
            </a:r>
            <a:endParaRPr sz="1800"/>
          </a:p>
          <a:p>
            <a:pPr indent="0" lvl="0" marL="0" rtl="0" algn="l">
              <a:spcBef>
                <a:spcPts val="1600"/>
              </a:spcBef>
              <a:spcAft>
                <a:spcPts val="1600"/>
              </a:spcAft>
              <a:buNone/>
            </a:pPr>
            <a:r>
              <a:rPr lang="en" sz="1800"/>
              <a:t>Notice that Participation only helps 10% of your overall grade, while Assessments cover 90% of your grade. In other words you cannot pass the class with Participation alone</a:t>
            </a:r>
            <a:endParaRPr sz="1800"/>
          </a:p>
        </p:txBody>
      </p:sp>
      <p:sp>
        <p:nvSpPr>
          <p:cNvPr id="21668" name="Google Shape;21668;p20"/>
          <p:cNvSpPr txBox="1"/>
          <p:nvPr/>
        </p:nvSpPr>
        <p:spPr>
          <a:xfrm>
            <a:off x="8707275" y="1255600"/>
            <a:ext cx="13101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p>
        </p:txBody>
      </p:sp>
      <p:pic>
        <p:nvPicPr>
          <p:cNvPr id="21669" name="Google Shape;21669;p20" title="Chart"/>
          <p:cNvPicPr preferRelativeResize="0"/>
          <p:nvPr/>
        </p:nvPicPr>
        <p:blipFill>
          <a:blip r:embed="rId3">
            <a:alphaModFix/>
          </a:blip>
          <a:stretch>
            <a:fillRect/>
          </a:stretch>
        </p:blipFill>
        <p:spPr>
          <a:xfrm>
            <a:off x="4196450" y="519500"/>
            <a:ext cx="4635924" cy="2866550"/>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73" name="Shape 21673"/>
        <p:cNvGrpSpPr/>
        <p:nvPr/>
      </p:nvGrpSpPr>
      <p:grpSpPr>
        <a:xfrm>
          <a:off x="0" y="0"/>
          <a:ext cx="0" cy="0"/>
          <a:chOff x="0" y="0"/>
          <a:chExt cx="0" cy="0"/>
        </a:xfrm>
      </p:grpSpPr>
      <p:sp>
        <p:nvSpPr>
          <p:cNvPr id="21674" name="Google Shape;21674;p21"/>
          <p:cNvSpPr txBox="1"/>
          <p:nvPr>
            <p:ph type="title"/>
          </p:nvPr>
        </p:nvSpPr>
        <p:spPr>
          <a:xfrm>
            <a:off x="457200" y="411475"/>
            <a:ext cx="8238900" cy="56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Grading Rubric for ALL Assessments</a:t>
            </a:r>
            <a:endParaRPr/>
          </a:p>
        </p:txBody>
      </p:sp>
      <p:sp>
        <p:nvSpPr>
          <p:cNvPr id="21675" name="Google Shape;21675;p21"/>
          <p:cNvSpPr txBox="1"/>
          <p:nvPr>
            <p:ph idx="1" type="body"/>
          </p:nvPr>
        </p:nvSpPr>
        <p:spPr>
          <a:xfrm>
            <a:off x="457200" y="1395875"/>
            <a:ext cx="8238900" cy="2979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t/>
            </a:r>
            <a:endParaRPr/>
          </a:p>
        </p:txBody>
      </p:sp>
      <p:graphicFrame>
        <p:nvGraphicFramePr>
          <p:cNvPr id="21676" name="Google Shape;21676;p21"/>
          <p:cNvGraphicFramePr/>
          <p:nvPr/>
        </p:nvGraphicFramePr>
        <p:xfrm>
          <a:off x="952500" y="1428750"/>
          <a:ext cx="3000000" cy="3000000"/>
        </p:xfrm>
        <a:graphic>
          <a:graphicData uri="http://schemas.openxmlformats.org/drawingml/2006/table">
            <a:tbl>
              <a:tblPr>
                <a:noFill/>
                <a:tableStyleId>{1FECC178-6D20-445F-B233-C873ADB1B07A}</a:tableStyleId>
              </a:tblPr>
              <a:tblGrid>
                <a:gridCol w="3619500"/>
                <a:gridCol w="3619500"/>
              </a:tblGrid>
              <a:tr h="381000">
                <a:tc>
                  <a:txBody>
                    <a:bodyPr/>
                    <a:lstStyle/>
                    <a:p>
                      <a:pPr indent="0" lvl="0" marL="0" rtl="0" algn="ctr">
                        <a:spcBef>
                          <a:spcPts val="0"/>
                        </a:spcBef>
                        <a:spcAft>
                          <a:spcPts val="0"/>
                        </a:spcAft>
                        <a:buNone/>
                      </a:pPr>
                      <a:r>
                        <a:rPr b="1" lang="en">
                          <a:latin typeface="Quattrocento Sans"/>
                          <a:ea typeface="Quattrocento Sans"/>
                          <a:cs typeface="Quattrocento Sans"/>
                          <a:sym typeface="Quattrocento Sans"/>
                        </a:rPr>
                        <a:t>Grade</a:t>
                      </a:r>
                      <a:endParaRPr b="1">
                        <a:latin typeface="Quattrocento Sans"/>
                        <a:ea typeface="Quattrocento Sans"/>
                        <a:cs typeface="Quattrocento Sans"/>
                        <a:sym typeface="Quattrocento Sans"/>
                      </a:endParaRPr>
                    </a:p>
                  </a:txBody>
                  <a:tcPr marT="91425" marB="91425" marR="91425" marL="91425"/>
                </a:tc>
                <a:tc>
                  <a:txBody>
                    <a:bodyPr/>
                    <a:lstStyle/>
                    <a:p>
                      <a:pPr indent="0" lvl="0" marL="0" rtl="0" algn="ctr">
                        <a:spcBef>
                          <a:spcPts val="0"/>
                        </a:spcBef>
                        <a:spcAft>
                          <a:spcPts val="0"/>
                        </a:spcAft>
                        <a:buNone/>
                      </a:pPr>
                      <a:r>
                        <a:rPr b="1" lang="en">
                          <a:latin typeface="Quattrocento Sans"/>
                          <a:ea typeface="Quattrocento Sans"/>
                          <a:cs typeface="Quattrocento Sans"/>
                          <a:sym typeface="Quattrocento Sans"/>
                        </a:rPr>
                        <a:t>What does this mean?</a:t>
                      </a:r>
                      <a:endParaRPr b="1">
                        <a:latin typeface="Quattrocento Sans"/>
                        <a:ea typeface="Quattrocento Sans"/>
                        <a:cs typeface="Quattrocento Sans"/>
                        <a:sym typeface="Quattrocento Sans"/>
                      </a:endParaRPr>
                    </a:p>
                  </a:txBody>
                  <a:tcPr marT="91425" marB="91425" marR="91425" marL="91425"/>
                </a:tc>
              </a:tr>
              <a:tr h="381000">
                <a:tc>
                  <a:txBody>
                    <a:bodyPr/>
                    <a:lstStyle/>
                    <a:p>
                      <a:pPr indent="0" lvl="0" marL="0" rtl="0" algn="ctr">
                        <a:spcBef>
                          <a:spcPts val="0"/>
                        </a:spcBef>
                        <a:spcAft>
                          <a:spcPts val="0"/>
                        </a:spcAft>
                        <a:buNone/>
                      </a:pPr>
                      <a:r>
                        <a:rPr lang="en" sz="1200">
                          <a:latin typeface="Quattrocento Sans"/>
                          <a:ea typeface="Quattrocento Sans"/>
                          <a:cs typeface="Quattrocento Sans"/>
                          <a:sym typeface="Quattrocento Sans"/>
                        </a:rPr>
                        <a:t>Mastery</a:t>
                      </a:r>
                      <a:endParaRPr sz="1200">
                        <a:latin typeface="Quattrocento Sans"/>
                        <a:ea typeface="Quattrocento Sans"/>
                        <a:cs typeface="Quattrocento Sans"/>
                        <a:sym typeface="Quattrocento Sans"/>
                      </a:endParaRPr>
                    </a:p>
                    <a:p>
                      <a:pPr indent="0" lvl="0" marL="0" rtl="0" algn="ctr">
                        <a:spcBef>
                          <a:spcPts val="0"/>
                        </a:spcBef>
                        <a:spcAft>
                          <a:spcPts val="0"/>
                        </a:spcAft>
                        <a:buNone/>
                      </a:pPr>
                      <a:r>
                        <a:rPr lang="en" sz="1200">
                          <a:latin typeface="Quattrocento Sans"/>
                          <a:ea typeface="Quattrocento Sans"/>
                          <a:cs typeface="Quattrocento Sans"/>
                          <a:sym typeface="Quattrocento Sans"/>
                        </a:rPr>
                        <a:t>4</a:t>
                      </a:r>
                      <a:endParaRPr sz="1200">
                        <a:latin typeface="Quattrocento Sans"/>
                        <a:ea typeface="Quattrocento Sans"/>
                        <a:cs typeface="Quattrocento Sans"/>
                        <a:sym typeface="Quattrocento Sans"/>
                      </a:endParaRPr>
                    </a:p>
                  </a:txBody>
                  <a:tcPr marT="91425" marB="91425" marR="91425" marL="91425"/>
                </a:tc>
                <a:tc>
                  <a:txBody>
                    <a:bodyPr/>
                    <a:lstStyle/>
                    <a:p>
                      <a:pPr indent="0" lvl="0" marL="0" rtl="0" algn="l">
                        <a:spcBef>
                          <a:spcPts val="0"/>
                        </a:spcBef>
                        <a:spcAft>
                          <a:spcPts val="0"/>
                        </a:spcAft>
                        <a:buNone/>
                      </a:pPr>
                      <a:r>
                        <a:rPr lang="en" sz="1200">
                          <a:latin typeface="Quattrocento Sans"/>
                          <a:ea typeface="Quattrocento Sans"/>
                          <a:cs typeface="Quattrocento Sans"/>
                          <a:sym typeface="Quattrocento Sans"/>
                        </a:rPr>
                        <a:t>Transfers learning to new problems, can create, has multiple approach </a:t>
                      </a:r>
                      <a:endParaRPr sz="1200">
                        <a:latin typeface="Quattrocento Sans"/>
                        <a:ea typeface="Quattrocento Sans"/>
                        <a:cs typeface="Quattrocento Sans"/>
                        <a:sym typeface="Quattrocento Sans"/>
                      </a:endParaRPr>
                    </a:p>
                  </a:txBody>
                  <a:tcPr marT="91425" marB="91425" marR="91425" marL="91425"/>
                </a:tc>
              </a:tr>
              <a:tr h="381000">
                <a:tc>
                  <a:txBody>
                    <a:bodyPr/>
                    <a:lstStyle/>
                    <a:p>
                      <a:pPr indent="0" lvl="0" marL="0" rtl="0" algn="ctr">
                        <a:spcBef>
                          <a:spcPts val="0"/>
                        </a:spcBef>
                        <a:spcAft>
                          <a:spcPts val="0"/>
                        </a:spcAft>
                        <a:buNone/>
                      </a:pPr>
                      <a:r>
                        <a:rPr lang="en" sz="1200">
                          <a:latin typeface="Quattrocento Sans"/>
                          <a:ea typeface="Quattrocento Sans"/>
                          <a:cs typeface="Quattrocento Sans"/>
                          <a:sym typeface="Quattrocento Sans"/>
                        </a:rPr>
                        <a:t>Proficient</a:t>
                      </a:r>
                      <a:endParaRPr sz="1200">
                        <a:latin typeface="Quattrocento Sans"/>
                        <a:ea typeface="Quattrocento Sans"/>
                        <a:cs typeface="Quattrocento Sans"/>
                        <a:sym typeface="Quattrocento Sans"/>
                      </a:endParaRPr>
                    </a:p>
                    <a:p>
                      <a:pPr indent="0" lvl="0" marL="0" rtl="0" algn="ctr">
                        <a:spcBef>
                          <a:spcPts val="0"/>
                        </a:spcBef>
                        <a:spcAft>
                          <a:spcPts val="0"/>
                        </a:spcAft>
                        <a:buNone/>
                      </a:pPr>
                      <a:r>
                        <a:rPr lang="en" sz="1200">
                          <a:latin typeface="Quattrocento Sans"/>
                          <a:ea typeface="Quattrocento Sans"/>
                          <a:cs typeface="Quattrocento Sans"/>
                          <a:sym typeface="Quattrocento Sans"/>
                        </a:rPr>
                        <a:t>3</a:t>
                      </a:r>
                      <a:endParaRPr sz="1200">
                        <a:latin typeface="Quattrocento Sans"/>
                        <a:ea typeface="Quattrocento Sans"/>
                        <a:cs typeface="Quattrocento Sans"/>
                        <a:sym typeface="Quattrocento Sans"/>
                      </a:endParaRPr>
                    </a:p>
                  </a:txBody>
                  <a:tcPr marT="91425" marB="91425" marR="91425" marL="91425"/>
                </a:tc>
                <a:tc>
                  <a:txBody>
                    <a:bodyPr/>
                    <a:lstStyle/>
                    <a:p>
                      <a:pPr indent="0" lvl="0" marL="0" rtl="0" algn="l">
                        <a:spcBef>
                          <a:spcPts val="0"/>
                        </a:spcBef>
                        <a:spcAft>
                          <a:spcPts val="0"/>
                        </a:spcAft>
                        <a:buNone/>
                      </a:pPr>
                      <a:r>
                        <a:rPr lang="en" sz="1200">
                          <a:latin typeface="Quattrocento Sans"/>
                          <a:ea typeface="Quattrocento Sans"/>
                          <a:cs typeface="Quattrocento Sans"/>
                          <a:sym typeface="Quattrocento Sans"/>
                        </a:rPr>
                        <a:t>Procedural and conceptual understanding with analysis</a:t>
                      </a:r>
                      <a:endParaRPr sz="1200">
                        <a:latin typeface="Quattrocento Sans"/>
                        <a:ea typeface="Quattrocento Sans"/>
                        <a:cs typeface="Quattrocento Sans"/>
                        <a:sym typeface="Quattrocento Sans"/>
                      </a:endParaRPr>
                    </a:p>
                  </a:txBody>
                  <a:tcPr marT="91425" marB="91425" marR="91425" marL="91425"/>
                </a:tc>
              </a:tr>
              <a:tr h="381000">
                <a:tc>
                  <a:txBody>
                    <a:bodyPr/>
                    <a:lstStyle/>
                    <a:p>
                      <a:pPr indent="0" lvl="0" marL="0" rtl="0" algn="ctr">
                        <a:spcBef>
                          <a:spcPts val="0"/>
                        </a:spcBef>
                        <a:spcAft>
                          <a:spcPts val="0"/>
                        </a:spcAft>
                        <a:buNone/>
                      </a:pPr>
                      <a:r>
                        <a:rPr lang="en" sz="1200">
                          <a:latin typeface="Quattrocento Sans"/>
                          <a:ea typeface="Quattrocento Sans"/>
                          <a:cs typeface="Quattrocento Sans"/>
                          <a:sym typeface="Quattrocento Sans"/>
                        </a:rPr>
                        <a:t>Developing</a:t>
                      </a:r>
                      <a:endParaRPr sz="1200">
                        <a:latin typeface="Quattrocento Sans"/>
                        <a:ea typeface="Quattrocento Sans"/>
                        <a:cs typeface="Quattrocento Sans"/>
                        <a:sym typeface="Quattrocento Sans"/>
                      </a:endParaRPr>
                    </a:p>
                    <a:p>
                      <a:pPr indent="0" lvl="0" marL="0" rtl="0" algn="ctr">
                        <a:spcBef>
                          <a:spcPts val="0"/>
                        </a:spcBef>
                        <a:spcAft>
                          <a:spcPts val="0"/>
                        </a:spcAft>
                        <a:buNone/>
                      </a:pPr>
                      <a:r>
                        <a:rPr lang="en" sz="1200">
                          <a:latin typeface="Quattrocento Sans"/>
                          <a:ea typeface="Quattrocento Sans"/>
                          <a:cs typeface="Quattrocento Sans"/>
                          <a:sym typeface="Quattrocento Sans"/>
                        </a:rPr>
                        <a:t>2</a:t>
                      </a:r>
                      <a:endParaRPr sz="1200">
                        <a:latin typeface="Quattrocento Sans"/>
                        <a:ea typeface="Quattrocento Sans"/>
                        <a:cs typeface="Quattrocento Sans"/>
                        <a:sym typeface="Quattrocento Sans"/>
                      </a:endParaRPr>
                    </a:p>
                  </a:txBody>
                  <a:tcPr marT="91425" marB="91425" marR="91425" marL="91425"/>
                </a:tc>
                <a:tc>
                  <a:txBody>
                    <a:bodyPr/>
                    <a:lstStyle/>
                    <a:p>
                      <a:pPr indent="0" lvl="0" marL="0" rtl="0" algn="l">
                        <a:spcBef>
                          <a:spcPts val="0"/>
                        </a:spcBef>
                        <a:spcAft>
                          <a:spcPts val="0"/>
                        </a:spcAft>
                        <a:buNone/>
                      </a:pPr>
                      <a:r>
                        <a:rPr lang="en" sz="1200">
                          <a:latin typeface="Quattrocento Sans"/>
                          <a:ea typeface="Quattrocento Sans"/>
                          <a:cs typeface="Quattrocento Sans"/>
                          <a:sym typeface="Quattrocento Sans"/>
                        </a:rPr>
                        <a:t>Procedural and conceptual understanding and developing application of concepts</a:t>
                      </a:r>
                      <a:endParaRPr sz="1200">
                        <a:latin typeface="Quattrocento Sans"/>
                        <a:ea typeface="Quattrocento Sans"/>
                        <a:cs typeface="Quattrocento Sans"/>
                        <a:sym typeface="Quattrocento Sans"/>
                      </a:endParaRPr>
                    </a:p>
                  </a:txBody>
                  <a:tcPr marT="91425" marB="91425" marR="91425" marL="91425"/>
                </a:tc>
              </a:tr>
              <a:tr h="381000">
                <a:tc>
                  <a:txBody>
                    <a:bodyPr/>
                    <a:lstStyle/>
                    <a:p>
                      <a:pPr indent="0" lvl="0" marL="0" rtl="0" algn="ctr">
                        <a:spcBef>
                          <a:spcPts val="0"/>
                        </a:spcBef>
                        <a:spcAft>
                          <a:spcPts val="0"/>
                        </a:spcAft>
                        <a:buNone/>
                      </a:pPr>
                      <a:r>
                        <a:rPr lang="en" sz="1200">
                          <a:latin typeface="Quattrocento Sans"/>
                          <a:ea typeface="Quattrocento Sans"/>
                          <a:cs typeface="Quattrocento Sans"/>
                          <a:sym typeface="Quattrocento Sans"/>
                        </a:rPr>
                        <a:t>Emerging</a:t>
                      </a:r>
                      <a:endParaRPr sz="1200">
                        <a:latin typeface="Quattrocento Sans"/>
                        <a:ea typeface="Quattrocento Sans"/>
                        <a:cs typeface="Quattrocento Sans"/>
                        <a:sym typeface="Quattrocento Sans"/>
                      </a:endParaRPr>
                    </a:p>
                    <a:p>
                      <a:pPr indent="0" lvl="0" marL="0" rtl="0" algn="ctr">
                        <a:spcBef>
                          <a:spcPts val="0"/>
                        </a:spcBef>
                        <a:spcAft>
                          <a:spcPts val="0"/>
                        </a:spcAft>
                        <a:buNone/>
                      </a:pPr>
                      <a:r>
                        <a:rPr lang="en" sz="1200">
                          <a:latin typeface="Quattrocento Sans"/>
                          <a:ea typeface="Quattrocento Sans"/>
                          <a:cs typeface="Quattrocento Sans"/>
                          <a:sym typeface="Quattrocento Sans"/>
                        </a:rPr>
                        <a:t>1</a:t>
                      </a:r>
                      <a:endParaRPr sz="1200">
                        <a:latin typeface="Quattrocento Sans"/>
                        <a:ea typeface="Quattrocento Sans"/>
                        <a:cs typeface="Quattrocento Sans"/>
                        <a:sym typeface="Quattrocento Sans"/>
                      </a:endParaRPr>
                    </a:p>
                  </a:txBody>
                  <a:tcPr marT="91425" marB="91425" marR="91425" marL="91425"/>
                </a:tc>
                <a:tc>
                  <a:txBody>
                    <a:bodyPr/>
                    <a:lstStyle/>
                    <a:p>
                      <a:pPr indent="0" lvl="0" marL="0" rtl="0" algn="l">
                        <a:spcBef>
                          <a:spcPts val="0"/>
                        </a:spcBef>
                        <a:spcAft>
                          <a:spcPts val="0"/>
                        </a:spcAft>
                        <a:buNone/>
                      </a:pPr>
                      <a:r>
                        <a:rPr lang="en" sz="1200">
                          <a:latin typeface="Quattrocento Sans"/>
                          <a:ea typeface="Quattrocento Sans"/>
                          <a:cs typeface="Quattrocento Sans"/>
                          <a:sym typeface="Quattrocento Sans"/>
                        </a:rPr>
                        <a:t>Procedural understanding and is developing conceptual understanding</a:t>
                      </a:r>
                      <a:endParaRPr sz="1200">
                        <a:latin typeface="Quattrocento Sans"/>
                        <a:ea typeface="Quattrocento Sans"/>
                        <a:cs typeface="Quattrocento Sans"/>
                        <a:sym typeface="Quattrocento Sans"/>
                      </a:endParaRPr>
                    </a:p>
                  </a:txBody>
                  <a:tcPr marT="91425" marB="91425" marR="91425" marL="91425"/>
                </a:tc>
              </a:tr>
              <a:tr h="381000">
                <a:tc>
                  <a:txBody>
                    <a:bodyPr/>
                    <a:lstStyle/>
                    <a:p>
                      <a:pPr indent="0" lvl="0" marL="0" rtl="0" algn="ctr">
                        <a:spcBef>
                          <a:spcPts val="0"/>
                        </a:spcBef>
                        <a:spcAft>
                          <a:spcPts val="0"/>
                        </a:spcAft>
                        <a:buNone/>
                      </a:pPr>
                      <a:r>
                        <a:rPr lang="en" sz="1200">
                          <a:latin typeface="Quattrocento Sans"/>
                          <a:ea typeface="Quattrocento Sans"/>
                          <a:cs typeface="Quattrocento Sans"/>
                          <a:sym typeface="Quattrocento Sans"/>
                        </a:rPr>
                        <a:t>Not Enough Evidence</a:t>
                      </a:r>
                      <a:endParaRPr sz="1200">
                        <a:latin typeface="Quattrocento Sans"/>
                        <a:ea typeface="Quattrocento Sans"/>
                        <a:cs typeface="Quattrocento Sans"/>
                        <a:sym typeface="Quattrocento Sans"/>
                      </a:endParaRPr>
                    </a:p>
                    <a:p>
                      <a:pPr indent="0" lvl="0" marL="0" rtl="0" algn="ctr">
                        <a:spcBef>
                          <a:spcPts val="0"/>
                        </a:spcBef>
                        <a:spcAft>
                          <a:spcPts val="0"/>
                        </a:spcAft>
                        <a:buNone/>
                      </a:pPr>
                      <a:r>
                        <a:rPr lang="en" sz="1200">
                          <a:latin typeface="Quattrocento Sans"/>
                          <a:ea typeface="Quattrocento Sans"/>
                          <a:cs typeface="Quattrocento Sans"/>
                          <a:sym typeface="Quattrocento Sans"/>
                        </a:rPr>
                        <a:t>0</a:t>
                      </a:r>
                      <a:endParaRPr sz="1200">
                        <a:latin typeface="Quattrocento Sans"/>
                        <a:ea typeface="Quattrocento Sans"/>
                        <a:cs typeface="Quattrocento Sans"/>
                        <a:sym typeface="Quattrocento Sans"/>
                      </a:endParaRPr>
                    </a:p>
                  </a:txBody>
                  <a:tcPr marT="91425" marB="91425" marR="91425" marL="91425"/>
                </a:tc>
                <a:tc>
                  <a:txBody>
                    <a:bodyPr/>
                    <a:lstStyle/>
                    <a:p>
                      <a:pPr indent="0" lvl="0" marL="0" rtl="0" algn="l">
                        <a:spcBef>
                          <a:spcPts val="0"/>
                        </a:spcBef>
                        <a:spcAft>
                          <a:spcPts val="0"/>
                        </a:spcAft>
                        <a:buNone/>
                      </a:pPr>
                      <a:r>
                        <a:rPr lang="en" sz="1200">
                          <a:latin typeface="Quattrocento Sans"/>
                          <a:ea typeface="Quattrocento Sans"/>
                          <a:cs typeface="Quattrocento Sans"/>
                          <a:sym typeface="Quattrocento Sans"/>
                        </a:rPr>
                        <a:t>Minimal or 0 evidence of CCSS and Content</a:t>
                      </a:r>
                      <a:endParaRPr sz="1200">
                        <a:latin typeface="Quattrocento Sans"/>
                        <a:ea typeface="Quattrocento Sans"/>
                        <a:cs typeface="Quattrocento Sans"/>
                        <a:sym typeface="Quattrocento Sans"/>
                      </a:endParaRPr>
                    </a:p>
                  </a:txBody>
                  <a:tcPr marT="91425" marB="91425" marR="91425" marL="91425"/>
                </a:tc>
              </a:tr>
            </a:tbl>
          </a:graphicData>
        </a:graphic>
      </p:graphicFrame>
      <p:pic>
        <p:nvPicPr>
          <p:cNvPr id="21677" name="Google Shape;21677;p21"/>
          <p:cNvPicPr preferRelativeResize="0"/>
          <p:nvPr/>
        </p:nvPicPr>
        <p:blipFill>
          <a:blip r:embed="rId3">
            <a:alphaModFix/>
          </a:blip>
          <a:stretch>
            <a:fillRect/>
          </a:stretch>
        </p:blipFill>
        <p:spPr>
          <a:xfrm rot="360000">
            <a:off x="5860825" y="-77900"/>
            <a:ext cx="2952750" cy="1543050"/>
          </a:xfrm>
          <a:prstGeom prst="rect">
            <a:avLst/>
          </a:prstGeom>
          <a:noFill/>
          <a:ln>
            <a:noFill/>
          </a:ln>
          <a:effectLst>
            <a:outerShdw blurRad="471488" rotWithShape="0" algn="bl" dir="5400000" dist="19050">
              <a:srgbClr val="000000">
                <a:alpha val="50000"/>
              </a:srgbClr>
            </a:outerShdw>
          </a:effectLst>
        </p:spPr>
      </p:pic>
    </p:spTree>
  </p:cSld>
  <p:clrMapOvr>
    <a:masterClrMapping/>
  </p:clrMapOvr>
</p:sld>
</file>

<file path=ppt/theme/theme1.xml><?xml version="1.0" encoding="utf-8"?>
<a:theme xmlns:a="http://schemas.openxmlformats.org/drawingml/2006/main" xmlns:r="http://schemas.openxmlformats.org/officeDocument/2006/relationships" name="Problem Solving and Mathematical Reasoning Infographics by Slidesgo">
  <a:themeElements>
    <a:clrScheme name="Simple Light">
      <a:dk1>
        <a:srgbClr val="383838"/>
      </a:dk1>
      <a:lt1>
        <a:srgbClr val="FFFFFF"/>
      </a:lt1>
      <a:dk2>
        <a:srgbClr val="666666"/>
      </a:dk2>
      <a:lt2>
        <a:srgbClr val="D9D9D9"/>
      </a:lt2>
      <a:accent1>
        <a:srgbClr val="86B1C1"/>
      </a:accent1>
      <a:accent2>
        <a:srgbClr val="A8CEDF"/>
      </a:accent2>
      <a:accent3>
        <a:srgbClr val="FFC480"/>
      </a:accent3>
      <a:accent4>
        <a:srgbClr val="D6876D"/>
      </a:accent4>
      <a:accent5>
        <a:srgbClr val="808A4A"/>
      </a:accent5>
      <a:accent6>
        <a:srgbClr val="676E45"/>
      </a:accent6>
      <a:hlink>
        <a:srgbClr val="38383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